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11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2 584 6919,'-1'29'3779,"3"-23"-3624,1 1 1,-1-1-1,2 0 0,-1 1 0,1-2 0,0 1 1,0 0-1,1-1 0,-1 0 0,1 0 1,0 0-1,1 0 0,-1-1 0,1 0 0,0 0 1,0-1-1,0 1 0,0-2 0,1 1 1,-1 0-1,1-1 0,0 0 0,-1-1 0,1 0 1,0 0-1,5 0-155,-5 0 234,0-1 1,0 0-1,0-1 1,0 0-1,0 0 0,0 0 1,0-1-1,0 0 1,0-1-1,-1 1 0,1-1 1,-1 0-1,0-1 1,0 1-1,0-1 0,-1-1 1,1 1-1,-1-1 1,5-5-235,81-113 3228,-77 101-2892,2-11-118,0-1-1,-2-1 0,-2 0 1,-1-1-1,-2 0 1,-1-1-1,-2 0 1,-1 0-1,-3 0 0,0-1 1,-4-26-218,2 64-4,0 1-1,0-1 1,0 0 0,0 1 0,1-1 0,-1 1 0,0-1-1,0 0 1,0 1 0,0-1 0,0 0 0,0 1-1,-1-1 1,1 1 0,0-1 0,0 0 0,0 1 0,0-1-1,0 0 1,0 1 0,-1-1 0,1 0 0,0 1-1,0-1 1,-1 0 0,1 1 0,0-1 0,0 0 0,-1 0-1,1 1 1,0-1 0,-1 0 0,1 0 0,0 0-1,-1 1 1,1-1 0,0 0 0,-1 0 0,1 0 0,0 0-1,-1 0 1,1 0 0,-1 0 0,1 0 0,0 0-1,-1 0 1,1 0 0,0 0 0,-1 0 0,1 0 0,-1 0-1,1 0 1,0 0 0,-1 0 0,1-1 0,0 1-1,-1 0 1,1 0 0,0 0 0,-1-1 4,1 2 0,-8 19-12,0 1 1,2 0 0,0 0-1,2 0 1,0 0-1,2 1 1,0-1-1,1 1 1,1-1-1,1 1 1,1 0 0,1-1-1,1 0 1,1 0-1,1 0 1,1 0-1,0-1 1,2 0 0,0 0-1,1-1 1,10 14 11,-16-27-12,-1 0 0,1 0 0,1 0 0,-1 0 0,1-1 0,0 0 0,0 0 0,0 0 0,1-1 0,0 1 0,0-2 0,0 1 0,0 0 0,1-1 0,-1 0 0,1-1 0,0 1 0,0-1 0,0-1 0,0 1 0,0-1 0,0 0 0,0-1 0,0 0 0,1 0 0,-1-1 0,0 1 0,0-1 1,0-1-1,0 0 0,0 0 0,0 0 0,4-3 12,12-7 39,-1-2 0,0-1 0,-1-1 0,-1 0 0,0-2 0,-1 0 0,-1-1 0,-1-1 0,-1-1 0,0 0 0,-2-1 0,-1-1 0,0 0 0,-2-1 0,0 0 0,-1-3-39,5-6 66,-1-1 0,-2-1 0,-1 1 0,-2-2-1,-2 1 1,3-29-66,-10 63 0,0 0 1,0 0-1,0 0 0,-1 1 0,1-1 0,0 0 0,0 1 1,-1-1-1,1 0 0,0 1 0,-1-1 0,1 0 0,-1 1 1,1-1-1,-1 1 0,1-1 0,-1 0 0,1 1 0,-1 0 1,0-1-1,1 1 0,-1-1 0,0 1 0,1 0 0,-1-1 1,0 1-1,0 0 0,1 0 0,-1-1 0,0 1 0,0 0 1,1 0-1,-1 0 0,0 0 0,0 0 0,1 0 0,-1 0 1,0 0-1,0 1 0,1-1 0,-1 0 0,0 0 0,0 1 1,1-1-1,-1 0 0,0 1 0,1-1 0,-1 1 0,1-1 1,-1 1-1,0-1 0,1 1 0,-1-1 0,1 1 0,-1-1 1,1 1-1,0 0 0,-1-1 0,1 1 0,-1 0 0,1-1 1,0 1-1,0 0 0,-1 0 0,-8 13-2,0 2 0,1-1 1,0 1-1,2 0 0,0 1 0,0 0 0,2 0 1,0 0-1,1 0 0,0 1 0,2-1 1,0 1-1,1-1 0,1 1 0,1 6 2,-2-12-8,0 0 0,2-1-1,-1 1 1,1 0 0,1-1 0,0 1-1,1-1 1,0 0 0,0 0-1,1 0 1,1 0 0,0-1 0,0 0-1,1-1 1,0 1 0,1-1-1,0 0 1,1-1 0,-1 0 0,1-1-1,1 1 1,0-2 0,0 1-1,0-1 1,1-1 0,-1 0 0,1 0-1,0-1 1,6 1 8,0-3 9,-1 0 1,1-1-1,-1-1 0,1-1 1,-1 0-1,1-1 0,-1-1 1,0 0-1,1-1 0,-2-1 1,1 0-1,14-8-9,-27 12-13,1 0 1,-1-1-1,0 1 0,1-1 1,-1 0-1,0 1 0,0-1 0,0-1 1,-1 1-1,1 0 0,0-1 1,-1 1-1,0-1 0,1 0 0,-1 0 1,0 0-1,0 0 0,-1 0 1,1 0-1,-1-1 0,1 1 0,-1 0 1,0-1-1,-1 1 0,1-1 1,0 1-1,-1-1 0,0 0 1,0 1-1,0-1 0,0 1 0,-1-1 1,1 1-1,-1-1 0,0 1 1,0-1-1,0 1 0,0-1 0,-1 1 1,1 0-1,-1 0 0,0 0 13,-51-7-4636,17 18-1191,-7 10-4209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28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0 469 7047,'0'0'1954,"0"0"-849,0 0 37,0 0 209,0 0-481,0 0-465,0 0-202,5 11-75,19 36 33,-21-44-120,-1 1 0,2-1 0,-1 0 0,0 0-1,0 0 1,1-1 0,0 1 0,-1-1 0,1 0 0,0 0 0,0 0 0,0 0 0,1-1 0,-1 1 0,0-1 0,1 0 0,-1-1 0,4 1-41,-7-1 21,7 1 198,0 0 0,0-1 0,1-1 0,-1 1 1,0-1-1,0-1 0,1 0 0,-1 0 0,0 0 0,-1-1 1,1 0-1,0 0 0,-1-1 0,0 0 0,0-1 1,0 1-1,0-1 0,-1-1 0,0 1 0,0-1 0,1-1-219,104-145 2412,-94 124-2307,-2-2-1,-1 0 1,-2 0-1,0-1 1,-3-1-1,0 0 1,0-9-105,-9 3 148,0 38-147,0 0 0,0 1 0,-1-1 0,1 1 1,0-1-1,0 0 0,-1 1 0,1-1 0,0 0 0,-1 1 1,1-1-1,0 0 0,-1 1 0,1-1 0,0 0 0,-1 0 1,1 0-1,-1 1 0,1-1 0,-1 0 0,1 0 1,-1 0-1,1 0 0,0 0 0,-1 0 0,1 0 0,-1 0 1,1 0-1,-1 0 0,1 0 0,-1 0 0,1 0 0,-1 0 1,1 0-1,0 0 0,-1-1 0,1 1 0,-1 0 0,1 0 1,0 0-1,-1-1 0,1 1 0,-1 0 0,1-1 0,0 1 1,-1 0-1,1-1 0,0 1 0,0 0 0,-1-1 0,1 1 1,0-1-1,0 1 0,0 0 0,-1-1 0,1 1 1,0-1-1,0 1 0,0-1 0,0 1 0,0-1 0,0 1 1,0-1-1,0 1 0,0-1-1,-28 110 32,20-66-17,3 1-1,1 0 1,3 0 0,2 21-15,-1-60-6,0 0 0,0 0 0,0 0 1,1-1-1,0 1 0,0 0 1,0-1-1,1 1 0,-1-1 0,1 1 1,0-1-1,0 0 0,1 0 1,-1 0-1,1 0 0,0 0 0,0 0 1,0-1-1,1 0 0,-1 1 0,1-1 1,0 0-1,0-1 0,0 1 1,0-1-1,0 0 0,0 0 0,1 0 1,-1 0-1,1-1 0,-1 0 1,1 0-1,0 0 0,0 0 0,-1-1 1,1 0-1,0 0 0,0 0 0,-1 0 1,1-1-1,0 0 0,4-1 6,7-3 92,0 0 0,0-1-1,0-1 1,-1-1-1,0 0 1,0-1 0,-1-1-1,0 0 1,-1 0 0,0-2-1,-1 0 1,0 0-1,8-12-91,8-12 477,-2-1-1,-2-1 0,-1-1 1,10-27-477,-26 51 36,45-128 221,-52 144-253,-1 0 0,1 0 1,0-1-1,0 1 0,-1 0 0,1 0 0,0 0 0,-1 0 0,1 0 0,-1-1 0,1 1 0,-1 0 0,0 0 0,1-1 0,-1 1 1,0 0-1,1-1 0,-1 1 0,0 0 0,0-1 0,0 0 0,1 1 0,-1-1 0,0 1 0,0-1 0,0 0 0,0 1 1,0-1-1,0 0 0,0 0 0,0 0 0,0 0 0,0 0 0,1 0 0,-1 0 0,0 0 0,0 0 0,0-1 0,0 1 1,0 0-1,0 0 0,0-1 0,0 1 0,0-1 0,1 1 0,-1-1 0,0 1 0,0-1 0,1 1 0,-1-1 0,0 0 1,1 1-1,-1-1 0,0 0 0,1 0 0,-1 1 0,1-1 0,-1 0 0,1 0 0,0 0 0,-1 0 0,1 0 0,0 0 1,0 0-1,-1 1 0,1-1 0,0 0 0,0 0-4,-5 11 13,0 1 1,0 0 0,1 0-1,1 1 1,0-1 0,0 1-1,1 0 1,1-1-1,0 1 1,1 0 0,0 0-1,0 0 1,1 0-1,1 2-13,-1-11 2,0 9-13,2 1 1,0-1-1,0 1 0,1-1 1,1 0-1,0 0 0,1-1 1,0 1-1,0-1 0,1-1 1,1 1-1,0-1 0,0 0 1,1-1-1,0 0 0,1 0 1,0-1-1,0-1 0,1 1 0,0-2 1,0 1-1,1-2 0,-1 1 1,1-2-1,0 0 0,1 0 1,-1-1-1,1 0 0,-1-1 1,1-1-1,0 0 0,0 0 1,3-2 10,-12 1-41,1-1 1,-1 0-1,1 0 1,-1 0 0,0-1-1,0 1 1,0-1-1,0 0 1,0 0-1,0 0 1,0-1-1,-1 0 1,1 1 0,-1-1-1,1-1 1,-1 1-1,0 0 1,-1-1-1,1 1 1,0-1-1,-1 0 1,0 0 0,0 0-1,0 0 1,0-2 40,4-73-3655,-24 47-4539,7 19 656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3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50 11883,'0'0'1239,"0"0"-711,0 0-218,-17 4 421,4-2-441,6-1-106,0 0 0,0 1 0,0 0 0,0 0 0,0 0 0,0 1 1,0 0-1,1 0 0,0 1 0,-1-1 0,1 1 0,1 1 0,-1-1 0,0 1 0,1 0 0,0 1-184,-11 14 153,1 2-1,0 0 1,2 0-1,1 1 1,1 1-1,1 0 1,0 0-1,2 1 1,1 0-1,2 1 1,0 0-1,1-1 1,2 1-1,0 1 0,2-1 1,3 19-153,-2-35-41,2 0 0,-1 0-1,2 0 1,-1-1 0,1 1 0,1-1 0,-1 0-1,2 0 1,-1 0 0,1-1 0,1 0 0,-1 0 0,1 0-1,1-1 1,-1 0 0,1-1 0,0 0 0,1 0-1,0 0 1,0-1 0,0 0 0,0-1 0,1 0 0,-1-1-1,1 0 1,0 0 0,0-1 0,1 0 0,-1-1-1,0 0 1,0-1 0,1 0 0,-1 0 0,0-1 0,0-1-1,1 0 1,-1 0 0,0-1 0,-1 0 0,1-1-1,0 0 1,2-1 41,-3 1 67,0 0-1,1-1 1,-2 0-1,1 0 1,-1-1-1,1 0 1,-2 0-1,1-1 1,-1 0-1,0 0 1,0-1-1,-1 1 1,0-2-1,0 1 1,-1-1-1,0 0 1,0 0-1,-1 0 1,-1 0-1,0-1 1,0 0-1,0 0 1,-1 0-1,0-3-66,0-12 467,-1 1-1,-1-1 0,-1 1 0,-2-1 1,0 1-1,-1 0 0,-1 0 0,-2 0 0,0 1 1,-2 0-1,0 0 0,-2 1-466,9 17 3,-1 0 0,0 0 0,0 0 1,0 1-1,-1-1 0,1 1 0,-1 0 0,0 0 0,0 0 0,-1 1 1,1-1-1,-1 1 0,0 0 0,0 0 0,0 1 0,0 0 0,0 0 0,0 0 1,-1 0-1,1 1 0,-1 0 0,1 0 0,-1 0 0,1 1 0,-1 0 0,0 0 1,1 0-1,-1 1 0,-5 0-3,0 2-247,1 1 0,-1 0 0,1 0 0,-1 1 1,1 0-1,1 1 0,-1 0 0,1 1 0,0 0 0,-5 5 247,-43 53-7348,31-22-1931</inkml:trace>
  <inkml:trace contextRef="#ctx0" brushRef="#br0" timeOffset="404.403">910 129 15695,'9'-87'2931,"3"45"1030,-8 55-1153,0 557-1607,-4-371-3972,-9-186 2291,-2-37 522,5 6 31,2 0 0,0-1 0,0 1 0,2-1 0,1 0 0,0 0 0,1 0-1,1 0 1,1 0 0,0 1 0,2-1 0,0 0 0,1 1 0,1 0-1,0 0 1,2 1 0,0 0 0,1 0 0,0 1 0,5-6-73,-8 17 1,0 0 0,0 0 0,1 0 0,0 0 0,0 1 0,0 0 0,0 1 0,0 0 0,1 0 0,0 0 0,-1 1 0,1 0 0,0 1 0,0 0 0,0 0 0,0 0 0,0 1 0,0 0 0,0 1 0,0 0 0,0 0 0,0 1 0,0 0 0,0 0 0,-1 1 0,1 0 0,-1 0 0,5 3-1,-1 0-21,0 0 1,0 1 0,-1 0 0,0 0 0,0 1-1,-1 0 1,0 1 0,0 0 0,-1 0-1,-1 1 1,1 0 0,-1 0 0,-1 1-1,0 0 1,-1 0 0,0 1 0,0-1 0,1 9 20,-4-10-43,0 0 1,-1 1 0,-1 0 0,1-1-1,-2 1 1,1-1 0,-1 1 0,-1-1-1,0 1 1,-1-1 0,0 0 0,0 0-1,-1 0 1,0 0 0,-1-1 0,0 1-1,0-1 1,-1-1 0,0 1 0,-1-1-1,0 0 1,0 0 0,-1-1 0,0 0-1,0 0 1,-1-1 0,0 0 0,0 0-1,0-1 1,0-1 0,-1 1 0,0-2-1,0 1 1,0-1 0,-6 1 42,0-2-118,1 1-1,-1-2 1,1 0 0,-1-1 0,0-1 0,1 0-1,-1-1 1,1-1 0,0 0 0,-1-1-1,-2-2 119,-92-52-7241,93 43 2052,12 2-2605</inkml:trace>
  <inkml:trace contextRef="#ctx0" brushRef="#br0" timeOffset="731.271">1638 484 16335,'0'0'4383,"0"0"-1511,0 0-768,0 0-556,0 0-619,0 0-465,0 21-208,-4 263 566,-27 306-747,31-575-91,0 35-12,-1-1 1,-3 1-1,-2-1 1,-1 0-1,-4-1 1,-1 3 27,12-49 0,0 1 0,-1 0 1,1-1-1,0 1 0,-1-1 1,1 1-1,-1-1 0,0 1 1,0-1-1,0 1 0,0-1 1,0 0-1,-1 0 0,1 0 1,-1 1-1,1-1 0,-1 0 1,0-1-1,0 1 0,0 0 1,0 0-1,0-1 0,0 0 1,0 1-1,-1-1 0,1 0 1,0 0-1,-1 0 0,1 0 1,-1 0-1,1-1 0,-1 1 1,1-1-1,-1 1 0,1-1 1,-1 0-1,0 0 0,1-1 1,-1 1-1,1 0 0,-1-1 1,1 1-1,-1-1 0,1 0 1,-1 0-1,1 0 0,0 0 1,-2-1-1,-8-10-72,1-1 0,1 0 1,0-1-1,1 0 0,0-1 1,1 0-1,1 0 0,0-1 1,1 1-1,1-2 0,0 1 0,2 0 1,-1-1-1,1-8 72,-24-222-3262,33 83-3987,6 79-3108</inkml:trace>
  <inkml:trace contextRef="#ctx0" brushRef="#br0" timeOffset="978.471">1675 298 18962,'0'0'2306,"0"0"-1889,0 0-321,0 0-64,0 0-32,0 0-833,0 0-4772,0 0-8425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45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22838,'0'0'2242,"0"0"-769,0 0-160,0 0-640,0 0-257,0 0-31,89 59-129,-14-62-128,9-8-128,4-2-224,3-1-1089,-10 2-641,-10 6-480,-16 6-1730,-16 0-5446</inkml:trace>
  <inkml:trace contextRef="#ctx0" brushRef="#br0" timeOffset="238.52">95 228 14093,'0'0'6118,"0"0"-4548,0 0 1056,0 0-768,95 32-641,-30-40-384,11-3-449,7-8-384,6 2 0,2-1-160,-3 0-737,-4 0-320,-18 5-288,-11 0-1026,-17 2-5028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45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3 172 13261,'0'0'2834,"-1"-14"-549,-1-41-155,3 53-2043,-1 0 0,0 0 0,0 1 0,1-1-1,-1 0 1,1 1 0,-1-1 0,1 0 0,0 1 0,0-1 0,-1 1 0,1-1 0,0 1-1,1-1 1,-1 1 0,0 0 0,0 0 0,0-1 0,1 1 0,-1 0 0,1 0-1,-1 0 1,1 0 0,-1 1 0,1-1 0,-1 0 0,1 1 0,0-1 0,-1 1-1,1-1 1,0 1 0,0 0 0,-1 0 0,1 0 0,0 0 0,0 0 0,1 0-87,1 0 116,29-1 65,0 2 0,0 1 0,-1 2 0,1 1-1,-1 2 1,31 10-181,-31-8 4,0-1-1,0-2 0,1-1 1,0-1-1,0-2 0,22-1-3,-55-1 1,1 0 0,0 0 0,0 0 0,0 0 0,0-1 0,0 1 0,0 0 0,-1 0 0,1 0 0,0-1 0,0 1 0,0-1 0,-1 1 0,1-1 0,0 1 0,0-1 0,-1 1 0,1-1 0,0 1 0,-1-1 0,1 0 0,-1 1 0,1-1 0,-1 0 0,1 0 0,-1 1 0,0-1 0,1 0 0,-1 0 0,0 0 0,1 0 0,-1 1 0,0-1 0,0 0 0,0 0 0,0 0 0,0 0 0,0 0 0,0 0 0,0 1 0,0-1 0,0 0 0,-1 0 0,1 0 0,0 0 0,-1 0 0,1 1 0,0-1 0,-1 0 0,1 0 0,-1 1 0,1-1 0,-1 0 0,0 0-1,-30-43 241,30 43-221,-50-53 466,42 87-753,12 8-2164,-1 0-8115,-2-23 734</inkml:trace>
  <inkml:trace contextRef="#ctx0" brushRef="#br0" timeOffset="298.076">395 100 12716,'0'0'3945,"0"0"-539,0 0-481,0 0-763,0 0-421,0 0-316,0 0-459,0 0-341,0 15-214,-7 254 545,-2 187-1421,2-346-2540,3-118-12199,4-3 4906</inkml:trace>
  <inkml:trace contextRef="#ctx0" brushRef="#br0" timeOffset="627.88">690 670 10154,'0'0'7564,"0"0"-4275,0 0-957,0 0-463,0 0-529,0 0-305,0 0-335,0 0-343,6-1-159,-5 1-185,1 0 1,-1 1-1,1-1 0,-1 1 1,1-1-1,-1 1 0,0-1 1,1 1-1,-1 0 0,1-1 1,-1 1-1,0 0 0,0 0 1,1 0-1,-1 0 0,0 0 1,0 0-1,0 1 0,0-1 1,0 0-1,-1 1 0,1-1 1,0 0-1,-1 1 0,1-1 1,0 1-1,-1-1 0,0 1 1,1-1-1,-1 1 0,0-1 1,0 1-1,0-1 0,0 1 1,0-1-1,0 1 1,0-1-1,0 1 0,-1-1 1,1 1-1,-1-1 0,1 1 1,-1-1-1,0 1 0,0 0-13,1 14 83,0-7-35,15 135 214,-14-140-275,0 0 0,0 0 0,0 0 0,1 0 0,0 0 0,0 0 0,0-1 0,0 1 0,1-1 0,-1 0 0,1 1 0,0-1 0,0 0 0,0-1 0,0 1 0,1 0 0,-1-1 0,1 0 0,-1 0 0,1 0 0,0 0 0,0-1 0,0 1 0,0-1 0,0 0 0,0 0 0,0 0 0,0-1 0,0 0-1,0 1 1,0-1 0,3-1 13,2 0 7,0-1 0,0 0-1,0-1 1,0 0-1,0 0 1,0-1 0,-1 0-1,0 0 1,1-1-1,-2 0 1,1-1 0,-1 0-1,0 0 1,0 0-1,0-1 1,-1 0 0,0-1-1,0 1 1,0-2-7,7-11 85,0 0 0,-1-1 0,-2 0 0,0-1 0,-1 0 0,-1 0 0,0-3-85,-7 21 10,2-5 24,1 0-1,-1 0 1,0 0-1,-1 0 1,0-1-1,-1 1 1,0-1-1,0 0 1,-1 1 0,-1-1-1,1 1 1,-1-1-1,-1 1 1,0-1-1,0 1 1,-1 0 0,0-1-1,-4-6-33,6 15-11,1 0 1,-1 0-1,0 0 0,0 0 1,0 0-1,0 1 0,1-1 1,-1 0-1,0 0 0,0 1 1,-1-1-1,1 1 0,0-1 1,0 1-1,0-1 0,0 1 1,0 0-1,0-1 0,-1 1 1,1 0-1,0 0 0,0 0 1,0 0-1,-1 0 0,1 0 1,0 0-1,0 1 0,0-1 1,0 0-1,-1 1 0,1-1 1,0 1-1,0-1 0,0 1 1,0-1-1,0 1 0,0 0 1,0-1-1,0 1 0,0 0 1,1 0-1,-1 0 0,0 0 1,0 0-1,1 0 0,-1 0 1,0 0-1,1 0 11,-23 53-3700,18-21-154,4 3-2462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43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89 403 19154,'0'0'2504,"-13"3"-881,-41 8 154,32-2 347,38-6-815,172-1-410,1-8 0,93-20-899,-15 3 134,-267 23-142,0 0-1,0-1 1,0 1-1,0 0 1,0-1-1,0 1 1,0 0-1,0 0 1,0-1-1,0 1 1,0 0-1,0-1 0,0 1 1,0 0-1,0-1 1,0 1-1,0 0 1,0 0-1,0-1 1,1 1-1,-1 0 1,0 0-1,0-1 1,0 1-1,0 0 1,1 0-1,-1 0 0,0-1 1,0 1-1,1 0 1,-1 0 8,-34-7-323,-96 0-3188,44 13-7141,43 0-4284</inkml:trace>
  <inkml:trace contextRef="#ctx0" brushRef="#br0" timeOffset="729.224">892 8 6182,'0'0'6395,"0"0"-3117,0 0-817,0 0-230,0 0-464,0 0-507,0 0-176,-4-5-326,1 3-674,3 2-66,0 0 0,0 1 0,0-1 0,-1 1 1,1-1-1,0 0 0,0 1 0,-1-1 0,1 0 1,0 0-1,-1 1 0,1-1 0,0 0 0,-1 0 0,1 1 1,0-1-1,-1 0 0,1 0 0,-1 0 0,1 1 1,0-1-1,-1 0 0,1 0 0,-1 0 0,1 0 1,0 0-1,-1 0 0,1 0 0,-1 0 0,1 0 0,-1 0 1,1 0-1,0-1 0,-1 1 0,1 0 0,-1 0 1,1 0-1,0 0 0,-1-1 0,1 1 0,0 0 0,-1 0 1,1-1-1,0 1 0,-1 0 0,1 0 0,0-1 1,-1 1-1,1 0 0,0-1-18,3 16 80,1 0 1,1 0-1,1-1 0,0 0 1,0 0-1,2 0 1,0-1-1,0 0 0,1 0 1,1-1-1,0 0 0,2 1-80,16 22 50,-8-10-11,-13-17-32,0 0-1,0 0 0,-1 0 0,0 1 0,-1 0 0,0 0 0,0 0 0,-1 0 0,0 1 0,-1 0 0,0 0 0,0 2-6,-3-7 2,-1-1-1,1 1 0,-1-1 0,0 1 1,0-1-1,-1 0 0,0 1 0,1-1 1,-1 0-1,0 0 0,-1 0 0,1-1 1,-1 1-1,0 0 0,0-1 0,0 0 1,0 0-1,-1 0 0,1 0 1,-1 0-1,1-1 0,-3 2-1,-90 44 74,-23-17-64,67-25-2588,49-6-2275,4-5-4601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40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516 137 5477,'0'0'4463,"0"0"-1986,0-14-320,-5-43 288,5 54-2249,0 0 1,-1 0-1,0 0 1,1 0-1,-1 0 1,0 0-1,0 1 1,-1-1-1,1 0 1,0 1-1,-1-1 1,0 0 0,0 1-1,0 0 1,0-1-1,0 1 1,0 0-1,0 0 1,-1 0-1,1 0 1,-1 1-1,1-1 1,-1 1-1,0 0 1,1-1-1,-1 1 1,0 0-1,0 1 1,0-1-1,0 0 1,0 1-1,0 0 1,0-1-1,0 1 1,0 0-1,0 1 1,0-1 0,0 1-1,0-1 1,0 1-1,0 0 1,0 0-1,0 0 1,0 0-1,1 1 1,-1-1-1,0 1 1,0 0-197,-4 10 135,1 0 1,1-1 0,0 2 0,0-1-1,2 1 1,-1-1 0,2 1-1,0 0 1,0 0 0,1 0 0,0 0-1,2 5-135,-3 3 139,-44 534 1516,38-441-1560,4-52-38,-2 1 0,-3-1 1,-15 54-58,24-109-116,-1-1 1,0 0 0,-1 0 0,0 0-1,0-1 1,0 1 0,-1 0 0,1-1 0,-1 1-1,-1-1 1,1 0 0,-1 0 0,0 0-1,0-1 1,0 1 0,-1-1 0,1 0 0,-1 0-1,0-1 1,0 1 0,-1-1 0,1 0-1,-1-1 1,0 1 115,4-3-371,0-1 0,1 0-1,-1 0 1,0 0 0,1 0-1,-1 0 1,1 0 0,-1-1-1,1 1 1,0 0 0,-1-1 0,1 1-1,0-1 1,0 1 0,0-1-1,0 0 1,1 1 0,-1-1-1,0 0 1,1 0 0,-1 1 0,1-1-1,-1 0 1,1 0 0,0 0-1,0 0 1,0 0 0,0 1-1,0-1 1,0 0 0,0 0-1,1 0 1,-1 0 371,0-1-826,0-29-8153</inkml:trace>
  <inkml:trace contextRef="#ctx0" brushRef="#br0" timeOffset="359.33">1 689 9513,'0'0'4580,"0"0"-2626,0 0 352,0 0-928,0 0-802,117-33 1,-57 20-97,2 2-352,3 0-96,0-1-32,-5 1-96,-5 2-1121,-6 2-2050,-8-2-3107</inkml:trace>
  <inkml:trace contextRef="#ctx0" brushRef="#br0" timeOffset="1086.228">801 473 9865,'0'0'3972,"0"0"-1634,0 0-432,0 0-657,0 0-592,0 0-145,0 0-159,0 0-150,10 16 10,30 53 17,-31-1 206,-10-49-306,0-17-127,0 0 1,1 0 0,0 0-1,-1 0 1,1 0 0,0 0-1,0 0 1,0 0 0,0 0 0,1 0-1,-1 0 1,0-1 0,1 1-1,0 0 1,-1 0 0,1 0 0,0 0-1,0-1 1,0 1 0,0 0-1,0-1 1,0 1 0,0-1-1,1 1 1,-1-1 0,1 0 0,-1 1-1,1-1 1,-1 0 0,1 0-1,0 0 1,-1 0 0,1 0-1,0-1 1,0 1 0,0 0 0,-1-1-1,1 1 1,0-1 0,0 0-1,0 0 1,0 0 0,0 0-1,0 0 1,0 0 0,0 0 0,0 0-1,0-1 1,1 0-4,7-4 98,0 0 0,-1 0 0,0-1 0,0-1 0,0 0 0,-1 0 0,0 0 1,0-1-1,-1 0 0,0-1 0,-1 1 0,0-1 0,0-1 0,0 1 0,-2-1 0,1 0 0,-1 0 0,0 0 0,0-6-98,1 5 231,-1 0 0,-1 0 0,0-1 0,-1 1 0,0-1-1,0 1 1,-1-1 0,-1 0 0,0 0 0,-1 1 0,0-1 0,-1-2-231,1 12 24,-1 0 0,0 0 0,0 0 0,0 0 0,0 0 0,0 0 0,0 1-1,-1-1 1,1 1 0,0-1 0,-1 1 0,1 0 0,-1 0 0,1 0 0,-1 0 0,0 1 0,0-1 0,1 1 0,-1-1 0,0 1 0,1 0 0,-1 0 0,0 0 0,0 1 0,1-1 0,-1 0 0,0 1 0,0 0 0,1 0 0,-1 0 0,1 0 0,-1 0 0,1 0 0,-1 1 0,1-1-1,0 1 1,0 0 0,0-1 0,0 1 0,0 0 0,0 0 0,0 1 0,1-1 0,-1 0 0,1 0-24,-7 10-3,1-1 1,1 1-1,0 1 0,0-1 1,1 1-1,1 0 0,0 0 1,1 0-1,0 0 0,1 1 1,1-1-1,0 1 0,1-1 1,0 1-1,1-1 0,0 1 1,2-1-1,-1 1 0,1-1 1,5 10 2,-4-8-25,1 0 1,1 0-1,1-1 0,0 1 1,1-1-1,0-1 1,1 0-1,1 0 0,0-1 1,0 0-1,2 0 1,-1-1-1,1-1 0,1 0 1,0-1-1,0 0 1,1-1-1,0 0 1,0-1-1,1-1 0,0 0 1,0-1-1,0-1 1,1 0-1,-1-1 0,1-1 1,0 0-1,0-1 1,0-1-1,0-1 0,0 0 1,0-1-1,12-3 25,-15 1 8,-1 0 0,0-1 1,0 0-1,-1-1 0,1 0 0,-1-1 0,-1 0 0,1-1 0,-1 0 0,-1-1 0,1 0 0,-1 0 0,-1-1 0,0 0 0,2-4-8,10-16 20,-2-1-1,-1 0 0,-1-1 0,10-32-19,-17 46 20,-2-1 1,0 0-1,-2 0 0,0 0 1,0 0-1,-2-1 0,-1 0 1,0 1-1,-2-1 1,0 0-1,-1-7-20,-1 23 12,0 1 1,1 0-1,-1 0 1,0 0-1,0 1 1,-1-1-1,1 0 1,-1 1-1,1-1 1,-1 1-1,0 0 1,0 0-1,0 0 0,0 1 1,0-1-1,0 0 1,-1 1-1,1 0 1,0 0-1,-1 0 1,1 0-1,-1 1 1,1-1-1,-1 1 0,1 0 1,-1 0-1,1 0 1,-1 0-1,1 1 1,-1 0-1,1-1 1,-1 1-1,1 0 1,0 1-1,0-1 0,-1 1 1,1-1-1,0 1 1,0 0-1,0 0 1,1 0-1,-1 0 1,0 1-1,1-1 1,-1 1-1,1 0 0,0 0 1,-1 1-13,-10 8-29,1 2-1,0 0 1,0 1 0,1 0 0,1 0 0,1 1-1,0 0 1,1 1 0,1 0 0,0 0-1,2 1 1,0 0 0,0 0 0,2 0-1,0 0 1,2 1 0,0-1 0,0 0-1,2 1 1,0-1 0,3 11 29,-4-26-49,0 1-1,1-1 1,-1 0-1,1 1 1,-1-1-1,1 0 1,0 0 0,1 1-1,-1-1 1,0 0-1,1 0 1,0 0-1,-1 0 1,1-1 0,0 1-1,1 0 1,-1-1-1,0 0 1,1 1-1,-1-1 1,1 0-1,0 0 1,0 0 0,0-1-1,0 1 1,0-1-1,0 0 1,0 1-1,0-1 1,1-1 0,-1 1-1,0 0 1,1-1-1,-1 0 1,0 1-1,1-1 1,-1-1 0,1 1-1,-1 0 1,0-1-1,1 0 1,-1 0-1,0 0 1,0 0-1,0 0 1,0-1 0,0 1-1,0-1 1,0 0-1,0 0 50,12-18 12,0-1 0,-2 0 0,-1-1 0,0-1 0,-2 0 0,0 0 0,-1-3-12,31-68 109,-31 116 168,-7 12-240,2 0 1,1-1-1,1 0 1,2 0-1,2 0 0,11 26-37,-19-56-9,-1 0-1,1 0 1,-1 0-1,1 0 0,0 0 1,0-1-1,0 1 0,1-1 1,-1 0-1,1 0 1,-1 1-1,1-2 0,0 1 1,-1 0-1,1 0 1,0-1-1,0 0 0,0 1 1,1-1-1,-1 0 1,0-1-1,0 1 0,1 0 1,-1-1-1,0 0 1,0 0-1,1 0 0,-1 0 1,0-1-1,1 1 0,-1-1 1,0 1-1,0-1 1,0 0-1,0-1 0,0 1 1,0 0-1,0-1 1,0 0-1,0 0 0,0 0 1,-1 0-1,1 0 1,-1 0-1,1-2 10,15-17 12,-1-2 1,-1 0 0,-1-1-1,-1-1 1,-1 0-1,-2-1 1,0 0-1,-2-1 1,1-4-13,11-26 31,112-284 1934,-199 574 1494,57-168-3166,3 1 1,2 0 0,4 1-1,4 19-293,-4-76-76,1 1-1,1-1 0,0 1 1,1-1-1,0 0 0,0 0 0,1 0 1,0 0-1,1-1 0,0 1 1,3 3 76,-6-10-217,1 0 0,-1 0 0,1-1 1,0 1-1,0-1 0,0 1 1,0-1-1,1 0 0,-1 0 0,1 0 1,-1-1-1,1 1 0,0-1 0,-1 0 1,1 0-1,0 0 0,0 0 1,0-1-1,-1 1 0,4-1 217,59-20-8643,-45 3 1869</inkml:trace>
  <inkml:trace contextRef="#ctx0" brushRef="#br0" timeOffset="1374.203">2103 436 8136,'0'0'2626,"0"0"-640,0 0 512,0 0-287,0 0-802,0 0-128,0 0-96,93-9-192,-46-1-320,8-4-353,2 1-224,-3-3-64,0-1-32,-5 4-192,-4 0-1794,-9 3-1569,-4 0-5478</inkml:trace>
  <inkml:trace contextRef="#ctx0" brushRef="#br0" timeOffset="1891.241">2724 569 8552,'0'0'2424,"0"0"-817,0 0 245,-14-11-26,-43-34-422,57 44-1347,-1 0 1,0 0 0,0 1 0,0-1-1,0 0 1,0 1 0,0-1 0,0 0-1,0 1 1,0 0 0,-1-1 0,1 1-1,0-1 1,0 1 0,0 0 0,-1 0-1,1 0 1,0 0 0,0 0 0,0 0-1,-1 0 1,1 0 0,0 0 0,0 1-1,0-1 1,-1 0 0,1 1 0,0-1-1,0 1 1,0-1 0,0 1 0,0 0-1,0-1 1,0 1 0,0 0 0,0 0-1,0 0 1,1-1 0,-1 1-1,0 0 1,0 0 0,1 0 0,-1 0-1,1 1 1,-1-1 0,1 0 0,-1 0-1,1 0 1,0 0 0,-1 0 0,1 1-1,0-1-57,-2 3 238,-1 9-85,0-1-1,0 1 0,1 0 1,1 0-1,0 0 1,1 0-1,0 0 0,1 0 1,1 0-1,0 0 1,1 0-1,0 0 0,1-1 1,0 1-1,1-1 1,0 0-1,1-1 1,0 1-1,1-1 0,8 9-152,-5-4 13,2-2 0,0 0-1,0 0 1,1-1-1,1 0 1,0-2 0,1 1-1,0-2 1,1 0 0,5 2-13,-13-8 5,0 0 0,0-1 0,1 0 0,-1 0 0,1 0 1,0-1-1,0-1 0,0 0 0,0 0 0,0 0 0,0-1 1,0-1-1,0 0 0,0 0 0,0 0 0,0-1 1,0-1-1,0 1 0,-1-1 0,1-1 0,5-3-5,-4 1 17,-1-1 0,0 0 0,0 0 1,-1-1-1,0 0 0,0 0 0,-1-1 0,0 0 0,-1 0 0,0-1 0,0 0 0,-1 0 0,0 0 0,-1-1 0,0 0 0,1-5-17,27-182 1190,-32 140-624,-12 70-358,4 21-210,1 0 1,2 1-1,2-1 1,0 1-1,3 0 1,0 0-1,4 16 2,-3-40-197,0-1-1,0 0 1,0 0-1,1 0 0,1 0 1,0 0-1,0-1 1,0 1-1,1-1 0,1 0 1,-1 0-1,5 6 198,58 39-10665,-40-41 2604</inkml:trace>
  <inkml:trace contextRef="#ctx0" brushRef="#br0" timeOffset="2170.405">3469 711 3972,'-1'-15'6785,"-8"-47"-3342,-2 28 2583,5 47-1167,5 31-4482,2-1 0,2 0 0,2 0 0,2-1 0,12 40-377,-19-80-84,0 1 0,1-1 1,-1 0-1,1 1 1,0-1-1,0 0 1,0 0-1,0 0 0,0 0 1,1 0-1,-1 0 1,0 0-1,1 0 1,-1-1-1,1 1 1,0-1-1,0 1 0,0-1 1,-1 1-1,1-1 1,0 0-1,1 0 1,-1 0 83,3-43-417,-13-59 437,5 82-19,0 0 0,1 0 1,2 0-1,0-1 0,0 1 0,2 0 1,0 0-1,2 0 0,0 1 0,3-7-1,-6 21-27,1 1-1,-1 0 0,1 0 0,0 0 0,0 0 1,0 0-1,0 1 0,0-1 0,1 0 0,-1 1 1,1 0-1,0 0 0,0-1 0,0 2 0,0-1 1,0 0-1,0 1 0,0-1 0,1 1 0,-1 0 1,0 0-1,1 0 0,-1 1 0,1-1 0,-1 1 1,1 0-1,-1 0 0,1 0 0,-1 0 0,1 0 1,-1 1-1,3 0 28,32 10-3111,-3 7-3336,-5 1-3765</inkml:trace>
  <inkml:trace contextRef="#ctx0" brushRef="#br0" timeOffset="2825.54">4004 686 13325,'0'0'2589,"0"0"-555,0 0-363,0 0-620,0 0-229,0 0-80,14-9-261,49-31-166,23 19 240,-84 21-550,1 0-1,-1-1 1,1 1-1,-1-1 1,0 1 0,1-1-1,-1 0 1,0 0 0,1 0-1,-1 0 1,0 0-1,0-1 1,0 1 0,0-1-1,0 1 1,0-1-1,0 0 1,-1 1 0,1-1-1,-1 0 1,1 0 0,-1 0-1,0-1 1,0 1-1,0 0 1,0 0 0,0-1-1,0 1 1,0 0-1,-1-1 1,1 1 0,-1-1-1,0 1 1,0-1 0,0 1-1,0-1 1,0-1-5,0 4-1,0-6 86,1 1-1,-1 0 1,1-1-1,-2 1 0,1-1 1,-1 1-1,1-1 0,-1 1 1,-1 0-1,1-1 0,-1 1 1,0 0-1,0 0 1,-1 0-1,1 0 0,-1 1 1,0-1-1,0 1 0,-1-1 1,-3-2-85,5 8 14,-1-1 1,0 1 0,0 0-1,1 0 1,-1 0 0,0 1-1,1-1 1,-1 1 0,1-1-1,0 1 1,-1 0 0,1 0-1,0 0 1,0 0 0,0 0-1,0 0 1,1 0 0,-1 1-1,1-1 1,-1 1 0,1-1-1,0 1 1,0 0 0,0 0-1,0-1 1,0 1 0,1 0-1,-1 0 1,1 0 0,0 0-1,0 1-14,-2 3 21,-5 18-25,1 1 0,1 0 1,1 0-1,1 0 0,2 1 0,1-1 1,1 1-1,1-1 0,1 0 0,4 17 4,-4-32-69,1 0 0,-1 1-1,2-2 1,0 1 0,0 0-1,1-1 1,0 0 0,0 0-1,1-1 1,1 0 0,0 0-1,8 7 70,-12-12-24,1 0-1,0 0 0,-1-1 1,1 0-1,1 0 0,-1 0 1,0 0-1,1-1 0,-1 0 1,1 0-1,0-1 0,0 1 1,-1-1-1,1 0 0,0-1 1,0 0-1,0 0 0,0 0 1,0 0-1,0-1 0,0 0 1,0 0-1,-1-1 0,1 0 1,0 0-1,1-1 25,9-8 53,-1 0 0,0-1 0,-1-1 1,0-1-1,-1 0 0,0 0 0,-2-1 0,0-1 0,0 0 0,-1-1 0,-1 0 1,-1 0-1,-1 0 0,0-2-53,3 0 196,88-200 909,-94 282-582,-3-40-526,1 1 0,1 0 0,1-1 0,1 0 0,0 0 0,2 0 0,1 0 1,1-1-1,1-1 0,0 1 0,12 14 3,16 53-422,-40-87 420,0 0 0,0 1-1,0-2 1,-1 1 0,1 0-1,-1 0 1,1-1 0,-1 1-1,0-1 1,1 0 0,-1 0 0,0 0-1,0 0 1,0-1 0,0 1-1,0-1 1,0 1 0,0-1-1,0 0 1,0 0 0,0-1 0,0 1-1,0 0 1,0-1 0,0 0-1,1 0 1,-3 0 2,-1 0-18,-168-42-1261,63-1-3741,105 42 4529,-30-14-5867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51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97 11851,'-1'-14'3566,"-1"-31"-2404,1 15 1438,1 23 3301,17 483-4236,-15-438-1671,2 0-181,-2 0 1,-2 1-1,-1-1 0,-3 0 1,-2 13 186,5-46-71,1-1 0,-1 0 0,0 0-1,0 0 1,0 0 0,-1 0 0,0 0 0,1 0 0,-1-1 0,0 1 0,-1 0 0,1-1 0,-1 0 0,1 1 0,-1-1 0,0 0-1,0 0 1,-1-1 0,1 1 0,0-1 0,-1 0 0,0 0 0,1 0 0,-1 0 0,0 0 0,0-1 0,0 0 0,0 1 0,0-2-1,0 1 1,-1 0 0,1-1 0,0 0 0,0 0 0,-1 0 71,-185-39 1783,190 40-1758,-1 0-1,1-1 1,-1 1 0,1 0-1,0-1 1,0 1 0,-1 0-1,1-1 1,0 1 0,0 0-1,0-1 1,0 1 0,0 0-1,0-1 1,0 1-1,0 0 1,0 0 0,0-1-1,0 1 1,0 0 0,1-1-1,-1 1 1,0 0 0,0-1-1,1 1 1,-1-1 0,0 1-1,1 0 1,-1-1 0,1 1-1,-1-1 1,1 1-1,-1-1 1,1 1 0,-1-1-1,1 1 1,-1-1 0,1 0-1,0 1 1,-1-1 0,1 0-1,0 0 1,-1 1 0,1-1-1,0 0 1,-1 0 0,2 0-25,24 10 8,0 0 0,1-3 0,0 0 0,0-1 0,1-2 0,-1-1 0,1-1 0,0-1 0,0-2 0,6-1-8,14 1-444,-1-3 1,1-2 0,-1-2 0,38-11 443,-82 18-99,29-12-1527,-26-4-2601,-13 12 1019,-10 4-1757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54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1 217 9769,'0'0'4025,"0"0"-1884,0 0-272,0 0-433,0 0-572,17-2-308,239-6 143,-117 0-710,-137 7 15,0-1-1,-1 0 1,1 0-1,-1 0 1,1 0-1,-1-1 1,0 1 0,0 0-1,0 0 1,0-1-1,0 1 1,-1-1-1,1 1 1,-1-1-1,0 1 1,1-1-1,-1 1 1,0-1-1,-1 1 1,1 0 0,0-1-1,-1 1 1,1-1-1,-1 1 1,0-1-1,0 1 1,0 0-1,0-1 1,0 1-4,-2-13 36,-9-95 2388,13 109-2389,-1 1-1,1-1 1,-1 1 0,0 0 0,1 0 0,-1-1 0,1 1 0,0 0 0,-1 0 0,1-1 0,-1 1-1,1 0 1,-1 0 0,1 0 0,-1 0 0,1 0 0,0 0 0,-1 0 0,1 0 0,-1 0 0,1 0 0,-1 0-1,1 0 1,0 1 0,-1-1 0,1 0 0,-1 0 0,1 1 0,-1-1 0,1 0 0,-1 0 0,1 1-1,-1-1 1,1 1 0,-1-1 0,0 0 0,1 1 0,-1-1 0,0 1 0,1-1 0,-1 1 0,0-1 0,0 1-1,1-1 1,-1 1 0,0-1 0,0 1 0,0 0 0,0-1 0,1 1 0,-1-1 0,0 1-35,10 20 24,0 0 1,-2 1-1,0 0 1,-1 0-1,-2 1 1,0 0 0,-1 0-1,-1 0 1,-2 0-1,0 14-24,-2-23 4,-1 0 0,0 0 0,-1 0-1,-1 0 1,0-1 0,-1 0 0,0 1-1,-1-2 1,0 1 0,-1-1 0,-1 0 0,0 0-1,0-1 1,-1 0 0,-1 0 0,0-1-1,0-1 1,-1 0 0,-5 4-4,-86 56-9286,84-59-905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53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674 189 8488,'-1'-17'5045,"-6"-56"-2066,6 68-2672,-1-1 1,1 1-1,-1 0 1,-1 0-1,1 0 1,-1 0 0,0 0-1,0 1 1,0-1-1,-1 1 1,1 0-1,-1 0 1,0 0-1,0 1 1,-1-1 0,1 1-1,-1 0 1,0 0-1,0 0 1,0 1-1,0 0 1,0 0-1,0 0 1,0 0 0,-1 1-1,1 0 1,-1 0-1,1 1 1,-1-1-1,1 1 1,-5 1-308,1-1 95,1 1 0,0 0 0,-1 0 0,1 1 0,0 0 0,0 1-1,0 0 1,0 0 0,0 1 0,1-1 0,0 2 0,-1-1 0,2 1 0,-1 0 0,0 0 0,1 1 0,0 0 0,0 0 0,1 1 0,0-1 0,0 1-1,0 1 1,-1 3-95,-8 14 173,2 0 0,0 1-1,2 0 1,0 0-1,2 1 1,-2 17-173,-5 45 324,5 2 0,3-1 0,4 67-324,-3 54 283,3-131-280,-4 0 0,-3-1 0,-4 0 0,-3-1 1,-14 37-4,28-108-46,1 1 0,-1-1 0,0 0 0,-1 0 0,0 0 0,0 0 0,-1 0 0,1-1 0,-1 0 0,-1 0 0,1 0 0,-1-1 0,-5 5 46,9-9-170,1 0 0,0-1 0,-1 1 0,0 0 1,1 0-1,-1-1 0,1 1 0,-1-1 0,0 1 1,1-1-1,-1 0 0,0 0 0,0 0 0,1 0 0,-1 0 1,0 0-1,1 0 0,-1 0 0,0-1 0,1 1 1,-1-1-1,0 1 0,1-1 0,-1 1 0,1-1 0,-1 0 1,1 0-1,-1 0 0,1 0 0,0 0 0,-1 0 1,1 0-1,-1-1 170,-31-47-13700,21 25 3066</inkml:trace>
  <inkml:trace contextRef="#ctx0" brushRef="#br0" timeOffset="246.917">119 779 3972,'0'0'9289,"0"0"-7047,0 0-385,90-53-319,-61 47-865,8 1-385,1 0-64,8 3-192,5-1-32,-2-2 96,-2 1-96,0 1-64,-11 2 32,-2-1-224,-8-2-833,-13 1-1570,-4 2-576,-9-2-1089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52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88 10986,'0'0'3033,"4"-13"-1368,15-61 2830,-25 73 1260,-26 34-5280,25-24-388,-89 136 554,93-138-635,0-1 1,0 1 0,0 0-1,1 0 1,0 0 0,1 0 0,-1 0-1,1 0 1,1 0 0,-1 0 0,1 1-1,1-1 1,-1 0 0,1 0-1,0 0 1,1 0 0,0 0 0,0 0-1,0 0 1,1 0 0,0-1-1,2 4-6,9 9 1,2-1 0,0 0-1,1-1 1,1-1-1,0 0 1,21 12-1,44 40 39,3 18 25,-86-84-59,0 0-1,0 0 1,0 0-1,-1 0 1,1 1-1,-1-1 1,0 0-1,1 0 1,-1 0-1,0 0 1,0-1-1,0 1 1,0 0-1,-1 0 1,1 0-1,0-1 1,-1 1-1,1-1 1,-1 1-1,0-1 0,1 0 1,-1 1-1,0-1 1,0 0-1,0 0 1,0 0-1,0-1 1,0 1-1,0 0 1,0-1-1,0 1 1,0-1-1,0 0 1,0 1-1,0-1 1,0 0-1,-1 0 1,1-1-1,0 1 1,0 0-5,-4 1 12,-252 21-549,168-19-6063,78-3 1230,3-1-2595</inkml:trace>
  <inkml:trace contextRef="#ctx0" brushRef="#br0" timeOffset="294.545">270 161 6470,'0'0'4709,"0"0"-3524,0 0 737,32-83 159,-28 73-703,2 1-289,6 2-352,2 1-449,4 2-224,-1 1-64,6-1 0,3 4 0,9 0-96,-4-2-257,8 1-1632,-3-2-1475,5 0-287,-8-1-673</inkml:trace>
  <inkml:trace contextRef="#ctx0" brushRef="#br0" timeOffset="591.886">849 38 6790,'0'0'4565,"0"0"-1165,0 0-213,0 0-576,0 0-769,0 0-572,-3 13-384,-36 95 550,-29 85 185,65-181-1591,1 0 1,0 1-1,1-1 0,0 0 1,1 0-1,0 1 1,1-1-1,1 0 0,0 0 1,0 1-1,1-1 1,1-1-1,0 1 0,1-1 1,3 6-31,-4-10 5,0-1 1,0 0-1,1 0 0,0-1 1,0 1-1,1-1 0,-1 0 1,1-1-1,0 1 1,1-1-1,-1 0 0,1-1 1,-1 1-1,1-1 0,0-1 1,0 1-1,1-1 1,-1-1-1,0 1 0,1-1 1,-1 0-1,1-1 0,-1 0 1,1 0-1,-1-1 0,1 0 1,-1 0-1,0 0 1,1-1-1,-1 0 0,1-1-5,5-1 7,-2 0 0,1-1 0,0 0-1,-1-1 1,0 0 0,0 0 0,-1-1-1,0-1 1,0 0 0,0 0 0,-1-1 0,-1 0-1,1-1 1,-2 0 0,1 0 0,-1 0-1,-1-1 1,3-5-7,-3-3 48,0-1 0,-1 1 0,-1-1 0,0 0 0,-2 0 0,0 0 0,-2 0 1,0 0-1,-1 0 0,-1-1 0,-2-6-48,2 22-24,1-1 1,-1 0 0,0 0 0,0 1-1,0-1 1,-1 1 0,0 0 0,0-1 0,-1 1-1,1 1 1,-1-1 0,0 0 0,0 1-1,-1 0 1,1 0 0,-1 0 0,0 1-1,0 0 1,0-1 0,0 2 0,-1-1-1,1 1 1,-1-1 0,0 2 0,1-1 23,-47-6-2880,-1 14-3530,19 6-2991</inkml:trace>
  <inkml:trace contextRef="#ctx0" brushRef="#br0" timeOffset="829.03">1452 69 17457,'0'0'2546,"0"0"-304,0 0-128,0 0-544,0 0-615,0 0-346,0 0-145,1 16-26,3 188 875,-58 216-1099,53-406-697,-2 24-1595,6-15-3321,5-12-1989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55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92 19474,'0'0'4325,"0"0"-2115,0 0-385,0 0-672,0 0-736,1-74-289,-7 67-64,0 1-64,4 2 0,2 4-256,0 8-1218,0 8-2017,0 0-4324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31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9801,'0'0'6599,"0"0"-5350,0 0-32,0 0-512,0 0-705,0 0-769,0 0-2915,0 0-6726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55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11531,'0'0'2755,"0"0"-412,0 0-346,13-7-641,-2 2-1111,-3 0-84,0 1 0,0 0 1,0 1-1,1 0 0,-1 0 0,1 1 1,0 0-1,-1 0 0,1 1 0,8 0-161,371 0 2173,-389 1-2169,0 0 0,1 0 1,-1 0-1,0 0 0,0 0 0,0 0 0,1 0 0,-1 0 1,0-1-1,0 1 0,1 0 0,-1 0 0,0-1 1,1 1-1,-1-1 0,0 1 0,1-1 0,-1 1 0,0-1 1,1 1-1,-1-1 0,1 1 0,-1-1 0,1 0 0,-1 1 1,1-1-1,0 0 0,-1 1 0,1-1 0,0 0 1,-1 0-1,1 1 0,0-1 0,0 0 0,0 0 0,0 0 1,0 1-1,0-1 0,0 0 0,0 0 0,0 0 1,0 1-1,0-1 0,0 0 0,1 0 0,-1 1 0,0-1 1,1 0-1,-1 0 0,0 1 0,1-1 0,-1 0 0,1 1 1,-1-1-1,1 1 0,-1-1 0,1 1 0,-1-1 1,1 1-1,0-1 0,-1 1 0,1-1 0,0 1 0,-1-1 1,1 1-1,0 0 0,0 0 0,-1-1 0,2 1-4,-106-44-53,102 43 79,0 1-1,0 0 1,-1 0 0,1 0-1,0 0 1,-1 0 0,1 0-1,0 0 1,-1 1 0,1-1-1,0 1 1,0 0 0,-1 0-1,1-1 1,0 1 0,0 1-1,0-1 1,0 0 0,0 0 0,1 1-1,-1-1 1,0 1 0,1 0-1,-1-1 1,1 1 0,-1 0-1,1 0 1,0 0 0,-1 0-1,1 0 1,1 0 0,-1 0-26,-25 77 1278,24-70-1168,-9 56 602,3 1 1,3 1-1,3-1 0,3 15-712,-1 5 215,-2-29-372,3 79 236,19-49-4234,-13-72 210,3-2-2760</inkml:trace>
  <inkml:trace contextRef="#ctx0" brushRef="#br0" timeOffset="328.534">648 394 13677,'0'0'4863,"0"0"-1932,0 0-614,0 0-774,0 0-614,0 0-294,3 19-246,18 121-154,-19-124-219,0 0 0,0-1-1,1 0 1,1 1 0,1-1-1,0-1 1,1 1 0,1-1-1,0 0 1,1 0 0,0-1 0,1 0-1,0 0 1,1-1 0,1-1-1,5 6-15,-11-15 2,-1 1 0,0-1-1,1 0 1,-1 0 0,1-1-1,-1 1 1,1-1 0,0 0-1,0 0 1,-1-1-1,1 0 1,0 1 0,0-1-1,0-1 1,0 1 0,-1-1-1,1 0 1,0 0 0,0 0-1,-1-1 1,1 0 0,-1 0-1,1 0 1,-1 0 0,0-1-2,96-76 49,-86 63-13,0 0 0,-1 0 0,-1-1 0,-1-1 0,0 0 0,-2 0 0,0-1 0,-1-1 0,0 1 0,-2-1 0,-1 0 0,0-1 0,-1 1 1,-1-1-1,-1 0 0,-1-19-36,-27-5-123,26 45 29,-1-1 1,0 1-1,0-1 0,0 1 1,1 0-1,-1-1 1,0 1-1,0 0 1,0 0-1,0 0 1,0-1-1,1 1 0,-1 0 1,0 0-1,0 0 1,0 0-1,0 1 1,0-1-1,0 0 1,1 0-1,-1 0 0,0 1 1,0-1-1,0 1 1,0-1-1,1 0 1,-1 1-1,0-1 0,1 1 1,-1 0-1,0-1 1,1 1-1,-1-1 1,0 1-1,1 0 1,-1 0-1,1-1 0,-1 2 94,-8 16-4559,2 3-3694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2:47.3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95 223 13325,'24'-157'4703,"-22"113"-1661,-2 43-2966,0 0 0,0 1 0,0-1-1,0 0 1,0 0 0,0 1 0,0-1 0,0 0 0,0 0-1,0 1 1,0-1 0,0 0 0,-1 1 0,1-1 0,0 0-1,-1 1 1,1-1 0,0 0 0,-1 1 0,1-1 0,-1 1-1,1-1 1,-1 0 0,1 1 0,-1-1 0,0 1 0,1 0-1,-1-1 1,1 1 0,-1-1 0,0 1 0,1 0 0,-1 0 0,0-1-1,0 1 1,1 0 0,-1 0 0,0 0 0,1 0 0,-1 0-1,0 0 1,0 0 0,1 0 0,-1 0 0,0 0 0,0 0-1,1 0 1,-1 1 0,0-1-76,-3 3 114,0 1 0,1-1 0,0 1 1,0-1-1,0 1 0,0 0 0,0 0 0,1 1 0,0-1 0,0 0 0,0 1 0,0 0 1,1-1-1,-1 1 0,1 0 0,0 1-114,-3 8 293,-12 51 97,3 0 0,3 0 0,2 1-1,4 0 1,2 0 0,7 52-390,-5-92-4,2-1 1,1 1 0,1-1 0,1 0 0,1 0-1,1-1 1,1 0 0,1 0 0,2 0 0,0-1 3,-10-21-1,-1 0 0,1 0 1,-1 0-1,1 0 0,0-1 1,0 1-1,0 0 1,0 0-1,0 0 0,1-1 1,-1 1-1,0-1 0,1 1 1,-1-1-1,1 1 1,0-1-1,-1 0 0,1 0 1,0 0-1,0 0 0,0 0 1,-1 0-1,1 0 1,0-1-1,0 1 0,0-1 1,0 1-1,1-1 0,-1 0 1,0 0-1,0 0 1,0 0-1,0 0 0,0 0 1,0-1-1,0 1 0,0-1 1,0 1-1,0-1 0,0 0 1,0 0-1,0 0 1,-1 0-1,1 0 0,0 0 1,0 0-1,-1-1 0,1 1 1,-1 0-1,1-1 1,0-1 0,88-174 22,-62 111-7,-23 55-13,64-113 47,-66 119-47,1 0 0,0 0 0,0 1 0,0 0 0,1-1 0,-1 2 0,1-1-1,0 0 1,0 1 0,1 0 0,-1 0 0,0 1 0,1 0 0,0-1 0,-1 2-1,1-1 1,0 1 0,0 0 0,0 0 0,0 0 0,4 1-2,-6 0-4,-1 1 0,1 0 0,0-1-1,-1 1 1,1 1 0,-1-1 0,1 0 0,-1 1 0,0 0 0,1-1 0,-1 1 0,0 1 0,0-1 0,0 0 0,-1 1 0,1 0 0,0-1 0,-1 1 0,0 0-1,0 0 1,0 0 0,0 1 0,0-1 0,0 0 0,-1 1 0,0-1 0,0 1 0,1 1 4,9 108-244,-13-100 205,0 0 0,-1 0 1,-1 0-1,0 0 0,-1-1 0,0 0 0,-1 0 1,0 0-1,-1-1 0,0 1 0,-1-2 0,0 1 1,-1-1-1,0 0 0,0-1 0,-1 0 0,0-1 0,-1 0 1,0 0-1,0-1 0,-1-1 0,0 0 0,0-1 1,0 0-1,-1 0 0,1-1 0,-1-1 0,0 0 1,0-1-1,-1-1 0,1 0 0,0 0 0,0-1 0,-1-1 1,1 0-1,0-1 0,-7-2 39,15 2-31,-1 0 1,0 0-1,1 0 1,-1 0-1,1-1 0,-1 0 1,1 0-1,0-1 1,1 1-1,-1-1 0,0 0 1,1 0-1,0-1 0,0 1 1,0-1-1,1 0 1,0 0-1,0 0 0,0 0 1,0-1-1,1 1 1,0-1-1,0 0 0,0 1 1,1-1-1,0 0 0,0-4 31,0 2-234,0 1 0,1 0 0,0-1 0,1 1-1,0 0 1,0 0 0,0-1 0,1 1-1,0 0 1,0 0 0,1 1 0,0-1-1,0 0 1,1 1 0,0 0 234,33-37-3684,12 2-3122</inkml:trace>
  <inkml:trace contextRef="#ctx0" brushRef="#br0" timeOffset="399.999">937 447 15214,'0'0'4736,"0"0"-2238,0 0-875,0 0-838,0 0-561,0 0-91,0 0 6,-3 15-59,-7 120 272,11-131-321,0 0 0,0 0-1,0 0 1,1 0-1,0 0 1,0-1-1,0 1 1,0 0 0,0-1-1,1 0 1,0 1-1,-1-1 1,1 0 0,1 0-1,-1-1 1,0 1-1,1 0 1,-1-1 0,1 0-1,-1 0 1,1 0-1,0-1 1,0 1-1,0-1 1,0 0 0,0 0-1,1 0 1,-1 0-1,0-1 1,0 0 0,0 0-1,1 0 1,-1 0-1,0-1 1,0 1-1,0-1 1,0 0 0,0-1-1,0 1 1,0-1-1,0 1 1,0-1 0,0 0-1,-1-1 1,1 1-1,-1 0 1,0-1-1,3-3-30,4-5 151,-1 0-1,0-1 0,-1 0 0,0-1 0,-1 1 0,-1-2 0,0 1 0,-1-1 0,0 0 0,-1 0 1,0 0-1,-1 0 0,-1-1 0,-1 1 0,0-1 0,0 0 0,-2-3-150,1 15 24,-1 0 1,0 0-1,-1 0 0,1 0 0,0 0 0,-1 1 1,0-1-1,1 0 0,-1 1 0,0-1 0,0 1 1,0 0-1,-1 0 0,1 0 0,-1 0 0,1 0 0,-1 0 1,1 1-1,-1-1 0,0 1 0,0 0 0,0 0 1,0 0-1,0 0 0,0 0 0,0 1 0,0-1 1,0 1-1,0 0 0,0 0 0,0 0 0,0 0 1,-1 1-1,1-1 0,0 1 0,0-1 0,0 1 1,0 0-1,0 1 0,1-1 0,-1 0 0,0 1 0,1 0 1,-1-1-1,0 1 0,1 0 0,-2 2-24,-6 4 3,1 0 0,0 1-1,0 0 1,1 0 0,0 1-1,0 0 1,1 0 0,1 1-1,0 0 1,0 0 0,1 0-1,1 1 1,0 0 0,0 0-1,1 0 1,1 0 0,0 1-1,0-1 1,1 0 0,1 1-1,0-1 1,1 1 0,0-1-1,1 1 1,1-1 0,0 0-1,0 0 1,1 0 0,1 0-1,0-1 1,0 0 0,5 7-3,1-4-42,0-1 0,1 0 1,0 0-1,1-1 0,1-1 1,0 0-1,1-1 0,0 0 1,0-1-1,1-1 0,0-1 1,0 0-1,1-1 0,0 0 1,0-2-1,0 0 0,1-1 1,-1 0-1,1-2 0,-1 0 1,1-1-1,0-1 0,0 0 1,-1-2-1,1 0 0,-1-1 1,0 0-1,0-1 0,0-2 1,-1 1-1,0-2 0,0 0 1,-1-1-1,0 0 0,0-1 1,-1-1-1,-1-1 0,0 0 1,0 0-1,-1-1 0,9-14 42,-18 25-118,0-1-1,-1 0 0,0-1 0,0 1 0,0 0 0,0-1 0,0 1 1,-1-1-1,1 1 0,-1-1 0,0 0 0,0 0 0,-1 1 0,1-1 1,-1 0-1,1 0 0,-1 0 0,-1 0 0,1 0 0,0 1 0,-1-1 1,0 0-1,0 0 0,0 0 0,0 1 0,-1-1 0,1 1 0,-1-1 1,0 1-1,0 0 0,0-1 0,-1 1 0,1 0 0,-1 0 119,-89-5-9961,32 22-2248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2:44.7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479 290 737,'0'0'9684,"0"0"-5825,9-12-875,29-40 27,-37 50-2807,0 0 0,1 1 0,-1-1 0,0 0 1,0 0-1,0 0 0,0 0 0,-1 0 0,1 0 0,-1 0 0,1-1 0,-1 1 0,0 0 0,0 0 0,0 0 0,0 0 0,0-1 1,0 1-1,0 0 0,-1 0 0,1 0 0,-1 0 0,0 0 0,1 0 0,-1 0 0,0 0 0,-1-1-204,-1-1 93,0 1-1,0 0 1,0 1 0,-1-1-1,1 0 1,-1 1-1,1 0 1,-1 0-1,0 0 1,0 0 0,0 1-1,0 0 1,0-1-1,0 1 1,-1 1 0,1-1-1,-1 1-92,-11 0 21,1 2-1,0 0 1,-1 1-1,1 1 1,0 0-1,1 1 1,-1 0-1,1 1 1,0 1-1,1 0 1,-1 1-1,2 1 1,-1 0-1,1 0 1,0 1-1,1 1 1,0 0-1,1 1 1,0 0-1,1 0 1,0 1-1,1 0 1,1 0-1,0 1 1,-3 8-21,8-18-12,0 1 1,0-1-1,1 1 1,-1-1 0,1 1-1,0-1 1,0 1-1,1 0 1,-1-1-1,1 1 1,0 0-1,1 0 1,-1-1 0,1 1-1,-1 0 1,2-1-1,-1 1 1,0-1-1,1 1 1,0-1-1,0 0 1,0 1 0,0-1-1,1 0 1,0-1-1,0 1 1,0 0-1,2 1 12,119 67-51,-22-18 33,-94-49 19,1 0 1,-1 1-1,0 0 0,-1 0 0,0 1 1,0 0-1,0 0 0,-1 0 1,0 1-1,0 0 0,-1 0 0,0 1 1,0-1-1,-1 1 0,0 0 1,0 0-1,-1 1 0,-1-1 0,0 1 1,0-1-1,-1 1 0,0 0 0,0 0 1,-1 0-1,-1 4-1,-3-8 3,0 1 1,-1-1-1,0 0 0,0 0 1,-1-1-1,1 0 1,-1 0-1,-1 0 0,1 0 1,0-1-1,-1 0 0,0-1 1,0 1-1,0-1 0,0-1 1,-1 1-1,1-1 1,-1-1-1,0 1 0,1-1 1,-1-1-1,0 1 0,0-1 1,1-1-1,-1 1 0,0-1 1,-3-1-4,-15 2-23,0-1 0,1-1 0,-1-1 0,1-2 0,-1 0 0,1-2 0,-17-7 23,-34-39-2498,55 17-823,21 10-2679,12 12-528</inkml:trace>
  <inkml:trace contextRef="#ctx0" brushRef="#br0" timeOffset="544.491">840 173 9577,'0'0'5002,"0"0"-2194,0 0-288,0 0-412,0 0-880,0 0-502,9 22-208,-2-8-449,0 0-26,-1 1 1,0 1-1,-1-1 0,-1 1 1,0 0-1,-1 0 0,0 0 1,-2 0-1,0 6-43,-40 483-160,39-505 135,-1 1 0,1 0 0,-1 0 0,1-1 0,0 1 0,-1 0 1,1 0-1,0 0 0,0 0 0,-1-1 0,1 1 0,0 0 0,0 0 0,0 0 0,0 0 0,0 0 0,0 0 0,0 0 0,1-1 0,-1 1 0,0 0 0,0 0 0,1 0 0,-1 0 1,0-1-1,1 1 0,-1 0 0,1 0 0,-1-1 0,1 1 0,-1 0 0,1-1 0,0 1 0,-1 0 0,1-1 0,0 1 0,0-1 0,-1 1 0,1-1 0,0 0 0,0 1 1,-1-1-1,1 0 0,0 1 0,0-1 0,0 0 0,0 0 0,0 0 0,0 0 0,-1 0 0,1 0 0,0 0 0,0 0 0,0 0 0,0 0 0,0 0 0,0-1 0,-1 1 1,1 0-1,0-1 0,0 1 25,10-12-4,0 0 0,-1-1 1,0 0-1,-1 0 0,0-1 1,-1 0-1,4-12 4,-6 15 4,29-57 16,-14 23 273,2 1 0,2 1 0,1 1-1,3 2 1,25-29-293,-53 68 24,-1 0-1,1 0 1,-1 0-1,1 0 1,0 0-1,-1 0 1,1 0-1,0 0 1,0 1-1,-1-1 1,1 0-1,0 0 1,0 1-1,0-1 1,0 0-1,0 1 1,0-1-1,0 1 1,0-1-1,0 1 1,0 0-1,1-1 1,-1 1-1,0 0 1,0 0-1,0 0 1,0 0-1,0 0 1,1 0-1,-1 0 1,0 0-1,0 0 1,0 1-1,0-1 1,0 0-1,0 1 1,0-1-1,1 1 0,-1-1 1,0 1-1,-1 0 1,1-1-1,0 1 1,0 0-1,0 0 1,0-1-1,0 1 1,-1 0-1,1 0 1,0 1-24,48 164 710,-41-137-700,-7-18-15,0 0 1,1 0 0,0 0-1,1 0 1,0 0-1,0-1 1,1 1-1,1-1 1,0 0 0,0 0-1,1-1 1,1 1-1,-1-1 1,1-1 0,1 1-1,-1-1 1,2 0-1,-1-1 1,1 0-1,0 0 1,0-1 0,1 0-1,0-1 1,7 3 4,-4-6-15,0 0 0,1-1 0,-1-1 0,1 0 0,-1-1 0,1 0 0,-1-1 0,1-1 0,-1 0 0,0-1 0,0 0 0,-1-1 0,1 0 0,-1-1 0,4-3 15,167-123 675,-153 107-324,-5-5 641,25 34-149,-36 1-810,-13-5-33,0 0 0,0 1 0,0-1 0,0 0 0,1 0 0,-1 0 0,0 0 0,0 0 0,0-1 0,0 1 1,0 0-1,1 0 0,-1-1 0,0 1 0,0-1 0,0 1 0,0-1 0,0 1 0,0-1 0,0 0 0,0 1 0,0-1 0,0 0 0,-1 0 0,1 0 0,0 0 0,0 0 0,-1 1 1,1-1-1,-1-1 0,1 1 0,-1 0 0,1 0 0,-1 0 0,1 0 0,-1 0 0,0 0 0,0 0 0,0-1 0,0 1 0,1 0 0,-2 0 0,1 0 0,0 0 0,0-1 0,0 1 1,0 0-1,-1 0 0,1 0 0,-1-1 0,-14-64-1343,-10 15-1585,3 21-2333,3 11-3345</inkml:trace>
  <inkml:trace contextRef="#ctx0" brushRef="#br0" timeOffset="1090.311">2088 285 10058,'0'0'3176,"0"0"-955,0 0 304,0 0-422,0 0-736,0 0-604,-5 3-304,1 2-366,0 1 0,1 0 0,-1 0 0,1 0 0,1 0 0,-1 1 0,1-1 0,0 1 0,0-1 0,1 1 0,0 0 0,0-1 0,1 1 0,-1 0 0,2 0 0,-1 3-93,-2 26 359,0-15-272,1 0-1,1-1 0,0 1 1,2 0-1,0 0 1,2-1-1,0 1 1,1-1-1,2 0 0,0 0-86,-4-12 2,0 0 0,1 0 0,0 0 0,0-1 0,1 1 0,0-1 0,1 0 0,-1-1 0,1 0 0,0 1 0,1-2 0,0 1 0,0-1 0,0 0 0,0 0 0,1-1 0,-1 0-1,1-1 1,0 1 0,1-2 0,-1 1 0,0-1 0,1 0 0,-1-1 0,4 1-2,-4-1 9,1 0-1,-1 0 1,0-1-1,0 0 1,1 0 0,-1-1-1,0 0 1,0-1-1,0 0 1,0 0-1,0-1 1,0 1 0,-1-2-1,1 1 1,-1-1-1,0 0 1,0-1 0,0 0-1,0 0 1,-1 0-1,0-1 1,0 0-1,-1 0 1,0 0 0,0-1-1,0 1 1,-1-1-1,2-4-8,0-2 39,-1-1 0,0 0 0,-1 0 0,0-1 0,-1 1 0,-1-1-1,-1 1 1,0-1 0,0 0 0,-2 0 0,0 1 0,0-1 0,-2 0 0,0 1-1,0 0 1,-1 0 0,-1 0 0,-1 0 0,0 0 0,0 1 0,-1 0 0,-1 1-1,0-1 1,-1 1 0,0 1 0,-1 0 0,0 0 0,-1 1 0,0 0 0,-1 1-1,1 0 1,-2 1 0,1 1 0,-1 0 0,-1 0 0,1 1 0,-1 1-1,0 0 1,-3 0-39,3 3-285,0 0 0,-1 0 0,0 1 0,1 1 0,-1 1 0,1 0 0,-1 0 0,-4 3 285,-61 32-5284,48-4-1528</inkml:trace>
  <inkml:trace contextRef="#ctx0" brushRef="#br0" timeOffset="2019.478">2792 297 15343,'15'-114'6539,"-32"133"-4430,9 7-2046,2 0 1,0 1-1,2 0 1,1-1-1,1 1 1,1 1-1,1-1 0,2 0 1,2 9-64,-3-19 15,0 0 0,2 0 0,0-1 0,0 1 0,2-1 0,0 0 0,1 0-1,0 0 1,2-1 0,-1 0 0,2 0 0,0-1 0,1 0 0,0-1 0,7 7-15,-13-17-13,0-1 0,0 1 0,0-1 0,0 0-1,0 0 1,1 0 0,-1 0 0,1-1 0,-1 0 0,1 0 0,0 0 0,-1 0-1,1-1 1,0 0 0,-1 0 0,1 0 0,0 0 0,0-1 0,-1 0 0,1 0-1,-1 0 1,1-1 0,-1 1 0,1-1 0,-1 0 0,0 0 0,0-1 0,0 1-1,0-1 1,0 0 0,-1 0 0,1 0 0,-1 0 0,0-1 0,0 1-1,0-1 1,1-1 13,24-32 105,-2-1 1,-2-1-1,-1-2 0,-2 0 0,-2-1 0,6-22-105,0 4 538,5-6-9,-8 103-513,10 75-4,-24-79-15,1-1 0,1 0 0,2 0 0,1-1 0,1-1 1,16 25 2,-27-51-16,0 0 0,0-1 0,0 1 0,0-1 0,1 0 0,0 0-1,-1 0 1,1 0 0,0-1 0,1 1 0,-1-1 0,0 0 0,1 0 0,-1-1 0,1 1 0,-1-1 0,1 0 0,0 0 0,-1 0 0,1-1 0,0 0 0,0 0 0,-1 0 0,1-1 0,0 1 0,0-1 0,-1 0 0,1 0 0,-1-1 0,1 1 0,-1-1 0,1 0 0,-1-1 0,0 1 0,0-1 0,0 1 0,0-1 0,-1 0 0,1-1 0,0 1 16,26-31 53,-1-1 1,-2-2-1,-2 0 1,-1-2-1,-2 0 0,10-26-53,-20 43 146,0-1-1,-2 1 0,-1-2 0,-1 1 0,0-1 1,-2-1-1,-1 1 0,-1-1 0,-1 0 0,-1-22-145,-2 44 6,1 0 0,-2 0-1,1 0 1,0 0 0,0 0-1,-1 0 1,0 0 0,1 0-1,-1 0 1,0 0 0,-1 0-1,1 1 1,0-1 0,-1 0-1,0 1 1,1-1 0,-1 1-1,0-1 1,0 1 0,-1 0-1,1 0 1,0 0-1,-1 0 1,1 1 0,-1-1-1,0 0 1,1 1 0,-1 0-1,0 0 1,0 0 0,0 0-1,0 0 1,0 0 0,0 1-1,0-1 1,0 1 0,0 0-1,0 0 1,0 0 0,0 1-1,0-1 1,0 1 0,0-1-1,0 1 1,0 0 0,0 0-1,0 0 1,1 1 0,-1-1-1,-1 1-5,-5 5-7,1 1-1,0-1 1,1 1-1,-1 0 1,2 1-1,-1 0 1,1 0-1,0 0 1,1 1 0,0-1-1,1 1 1,0 1-1,0-1 1,1 0-1,1 1 1,0 0-1,0 0 1,1 0-1,0-1 1,1 9 7,-1 2-169,2 1 1,0-1 0,2 0-1,0 0 1,1 0-1,1-1 1,1 1-1,1-1 1,0 0 0,2-1-1,0 0 1,1 0-1,1-1 1,1-1-1,1 0 1,0 0 0,1-1-1,1-1 1,0 0-1,6 3 169,5 2-258,2-1-1,0-1 1,1-1-1,1-2 1,0-1-1,1-1 1,1-2 0,0-1-1,21 3 259,-36-9 81,1-1 0,0-1 0,0 0 0,1-1 0,-1-1-1,0-1 1,0-1 0,0 0 0,0-2 0,0 0 0,-1-1 0,1 0 0,-1-1 0,-1-2-1,1 1 1,-1-2 0,0 0 0,5-5-81,-6 4 239,-1 0 0,-1-1 0,1-1 0,-2 0 0,1-1 0,-2 0 0,0 0 0,0-2 0,-2 1 0,1-1 0,-2-1 0,0 1 0,-1-1 0,-1-1 0,0 0 0,-1 1 0,-1-1 0,0-1 0,-2 1 0,0-1 0,-1 1 0,0-14-239,-4 22 22,1 0-1,-2-1 0,1 1 0,-1 0 0,0 0 1,-1 1-1,0-1 0,0 1 0,-1 0 0,0 1 1,-1-1-1,0 1 0,0 1 0,0-1 1,-1 1-1,1 0 0,-2 1 0,1 0 0,-1 0 1,1 1-1,-1 0 0,0 0 0,-1 1 0,1 0 1,-1 1-1,1 0 0,-1 0 0,1 1 0,-1 1 1,0 0-1,0 0 0,0 0 0,1 1 0,-1 1 1,0 0-1,-8 3-21,9-3-35,0 2-1,1-1 1,-1 1 0,1 0 0,0 1 0,0 0-1,0 0 1,0 1 0,1 0 0,0 0 0,1 1-1,-1 0 1,1 0 0,0 0 0,1 1 0,0 0-1,0 0 1,1 0 0,0 1 0,-1 1 35,-1 6-118,0 0 0,1 0 0,0 0 0,1 0 0,1 1 0,1 0-1,0 0 1,2 0 0,-1-1 0,3 16 118,0-20-105,0 0-1,1 0 1,0 0-1,0 0 1,2 0-1,-1-1 1,2 1-1,-1-1 1,1-1-1,1 1 1,0-1-1,1 0 1,0 0-1,0-1 1,1 0-1,0-1 1,0 0-1,1 0 1,0-1-1,1-1 1,6 4 105,-14-8-31,-1-1-1,1 0 1,0 0 0,0 0 0,0 0-1,0 0 1,1 0 0,-1-1-1,0 0 1,0 0 0,0 1 0,0-2-1,0 1 1,1 0 0,-1-1 0,0 1-1,0-1 1,0 0 0,0 0-1,0 0 1,0-1 0,0 1 0,-1-1-1,1 1 1,0-1 0,-1 0 0,1 0-1,-1 0 1,0 0 0,0 0-1,0-1 1,2-1 31,44-94 172,-46 91-181,27-88 803,-4-2 1,-5-1-1,-4-1 0,-5 0 1,-1-57-795,-28 201 1537,10-13-1560,2 1 0,1 0 0,1 1 0,2-1 0,2 1 0,0-1 1,3 1-1,0-1 0,3 0 0,0 0 0,2-1 0,2 1 0,1-2 0,1 1 0,1-2 0,2 0 0,5 5 23,14 20-2931,-6-27-5802,-17-23-1314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2:40.6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470 215 8232,'0'0'2706,"3"-12"-853,12-88 4515,-16 94-6048,-1 0 0,0 1 0,0-1 0,0 1 0,-1 0 0,0 0 0,0-1-1,0 2 1,0-1 0,-1 0 0,0 1 0,0 0 0,0-1 0,-1 2-1,1-1 1,-1 0 0,-3-1-320,6 3 100,0 1 1,-1-1-1,1 0 0,-1 1 0,1 0 1,-1 0-1,0-1 0,1 1 0,-1 1 0,0-1 1,0 0-1,0 1 0,0-1 0,0 1 1,0 0-1,0 0 0,1 0 0,-1 1 1,0-1-1,0 1 0,0-1 0,0 1 1,0 0-1,1 0 0,-1 0 0,0 0 0,1 1 1,-1-1-1,1 1 0,-1 0 0,1-1 1,0 1-1,0 0 0,-2 2-100,-3 8 139,2 1 0,-1 0 1,2 0-1,0 0 0,0 0 0,1 0 0,1 1 0,0 0 1,1-1-1,0 1 0,1 0 0,1 0 0,0-1 0,1 1 0,1-1 1,0 1-1,0-1 0,1 0 0,1 0 0,1 2-139,11 54 308,-12-15-326,-3-1 0,-1 0 0,-4 1 0,-1-1-1,-3 0 1,-2 0 0,-2-1 0,-3-1 0,-14 36 18,1 11-1075,21-74 217,-1 4-1286,1-9-5921,5-18 618,1-1-2968</inkml:trace>
  <inkml:trace contextRef="#ctx0" brushRef="#br0" timeOffset="402.847">1 520 8168,'0'0'5808,"0"0"-3144,0 0-1111,0 0 166,0 0-395,14-2-384,427-70 933,-409 65-2150,18-4 138,-17 9-8205,-33 2 646</inkml:trace>
  <inkml:trace contextRef="#ctx0" brushRef="#br0" timeOffset="1737.845">740 553 5029,'0'0'2263,"0"0"-715,0 0 166,0 0-70,0 0-491,0 0-384,0 0-48,0 3 197,1 3-651,-1-1 0,1 1 0,0-1 0,0 1 0,1-1-1,-1 1 1,1-1 0,0 0 0,1 0 0,-1 0 0,1 0 0,0-1 0,1 1 0,-1-1 0,1 1 0,-1-1 0,1 0-1,1-1 1,-1 1 0,0-1 0,1 1 0,0-1 0,0-1 0,0 1 0,0-1 0,0 0 0,0 0 0,5 1-267,-1-2 49,0-1 1,0 0 0,0-1 0,-1 0-1,1 0 1,0-1 0,-1 0 0,0-1-1,1 0 1,-1 0 0,0-1 0,0 1-1,0-2 1,-1 1 0,0-1 0,0 0-1,0-1 1,0 0 0,-1 0 0,0 0-1,0-1 1,2-4-50,0 1 58,0 0 1,-1-1-1,-1 0 0,0 0 1,0-1-1,-1 1 0,-1-1 1,0-1-1,0 1 0,-1 0 1,-1-1-1,0 0 0,-1 1 1,0-14-59,-2 24 15,1 0 1,-1 0-1,0 0 1,0 0-1,0 0 1,0 0-1,-1 0 1,1 1-1,0-1 1,-1 0-1,0 1 1,1-1-1,-1 1 1,0-1-1,1 1 1,-1 0-1,0 0 1,0 0-1,0 0 1,0 0-1,0 0 1,0 0-1,-1 1 1,1-1-1,0 1 1,0 0-1,0-1 1,-1 1-1,1 0 1,0 0-1,0 1 1,0-1-1,-1 0 1,1 1-1,0-1 0,0 1 1,0 0-1,0 0 1,0-1-1,0 2 1,0-1-1,0 0 1,0 0-1,0 0 1,1 1-1,-1-1 1,0 1-1,1 0 1,-1-1-1,1 1 1,0 0-16,-11 9 2,1 0 0,0 1 0,1 1 0,0-1 0,1 1 0,1 1 0,0 0 0,1 0 0,0 1 0,1-1 0,1 1 0,0 1 0,1-1 0,1 1 0,0 0 0,1-1 0,1 1 0,0 0 1,1 0-1,1 0 0,2 12-2,2-12-32,1 0 0,0-1 1,1 0-1,0 0 1,2 0-1,0-1 1,0-1-1,1 1 0,1-2 1,0 1-1,0-1 1,2-1-1,-1 0 1,1-1-1,1 0 1,0-1-1,0-1 0,1 0 1,0-1-1,0 0 1,1-2-1,0 0 1,5 1 31,0 0-84,-1-1 0,1-1 0,0-1 0,0-1 0,0-1 0,0-1 0,0 0 0,0-2 1,0 0-1,0-2 0,0 0 0,-1-1 0,0-1 0,0-1 0,0-1 0,-1-1 0,0 0 1,0-1-1,-1-2 0,14-10 84,-7 3 26,-1-1 1,0-1-1,-2-1 0,0-1 1,-2-1-1,0-1 1,-2-1-1,-1 0 0,-1-1 1,-1-1-1,-1 0 1,-2-1-1,6-21-26,-15 45 40,-1 0 1,0 0-1,0 0 0,0 0 1,0 0-1,-1 0 0,0-1 1,0 1-1,0 0 0,0-1 1,-1 1-1,0-1 1,0 1-1,-1 0 0,0-1 1,0 1-1,0 0 0,0-1 1,-1 1-1,0 0 0,0 0 1,0 0-1,0 0 0,-1 1 1,0-1-1,0 1 0,-1-1 1,1 1-1,-1 0 1,1 0-1,-1 1 0,-1-1 1,1 1-1,-3-2-40,-8 4 30,1 0-1,0 1 1,0 0 0,-1 2 0,1-1-1,0 2 1,0 0 0,0 0 0,1 2-1,-1 0 1,1 0 0,0 1 0,0 0-1,1 1 1,0 1 0,0 0 0,1 1-1,0 0 1,0 1 0,1 0 0,-5 6-30,3-5-3,1 0 0,0 1 1,0 0-1,1 0 0,1 1 0,0 1 1,1-1-1,0 1 0,1 1 1,1 0-1,0 0 0,1 0 1,1 0-1,0 1 0,1 0 1,1-1-1,0 1 0,1 0 1,1 0-1,0 0 0,1 0 1,1 3 2,0-13-7,1 0 0,-1 1 0,1-1 0,0 0 0,1 0 0,-1-1 0,1 1 0,1-1 0,-1 0 0,0 0 0,1 0 0,0 0 0,0-1 0,1 0 0,-1 0 0,1 0 0,0-1 0,0 0 0,0 0 0,0 0 0,1-1 0,-1 0 0,1 0 0,-1-1 0,1 0 0,0 0 0,-1 0 0,1-1 0,0 0 0,0 0 0,0-1 0,-1 0 0,1 0 0,-1-1 0,1 1 0,-1-1 0,1-1 0,-1 1 0,0-1 0,0 0 0,0-1 0,3-2 7,5-4 37,0 0 0,-1-1 0,-1-1 0,0 0-1,-1-1 1,0 0 0,-1-1 0,0 0 0,-1 0 0,-1-1-1,0 0 1,-1 0 0,-1-1 0,0 0 0,-1-1 0,-1 1-1,0-1 1,-2 1 0,0-1 0,0-14-37,-1 53 66,1 0 1,0-1-1,2 1 1,0 0-1,1-1 1,2 0 0,0 0-1,1-1 1,1 0-1,1 0 1,1-1-1,0 0 1,12 13-67,-20-27-104,1 1 1,1-1-1,-1-1 0,1 1 1,0-1-1,0 1 1,0-2-1,0 1 0,1 0 1,-1-1-1,1 0 1,0 0-1,0-1 0,0 0 1,1 0-1,-1 0 1,0-1-1,1 0 0,-1 0 1,1 0-1,-1-1 1,1 0-1,-1 0 0,1-1 1,-1 0-1,1 0 1,-1 0-1,1-1 0,-1 0 1,0 0-1,0-1 1,4-2 103,5-11-135,-2 0 0,1-1 0,-2-1 0,-1 0 1,0 0-1,-1-1 0,-1 0 0,-1-1 0,0 0 1,-2-1-1,0 1 0,-2-1 0,0 0 0,-1 0 1,-1-1-1,-1-8 135,12-307 3513,-13 338-3430,0-1 0,0 0 0,-1 0 0,1 0 0,0 0 0,0 0 0,-1 1 0,1-1 0,0 0 0,0 0 0,-1 0 0,1 0 0,0 0 1,0 0-1,-1 0 0,1 0 0,0 0 0,-1 0 0,1 0 0,0 0 0,0 0 0,-1 0 0,1 0 0,0 0 0,-1 0 0,1-1 0,0 1 1,0 0-1,-1 0 0,1 0 0,0 0 0,0 0 0,-1-1 0,1 1 0,0 0-83,-12 34 381,5 11-76,2-1 1,2 1-1,2 0 1,2-1-1,2 1 1,2-1-1,2 1 1,7 23-306,-9-43 49,-5-21-64,35 140-210,18-62-2914,-10-61-1238,-12-22-3455,-17-8 347</inkml:trace>
  <inkml:trace contextRef="#ctx0" brushRef="#br0" timeOffset="2050.967">2164 497 9097,'0'0'2274,"0"0"-320,0 0 960,0 0-1184,95-17-513,-49 14-128,6-3-512,5 2-385,5-2-160,-3 1-32,-3 0-160,-2 5-2018,-12-1-4421</inkml:trace>
  <inkml:trace contextRef="#ctx0" brushRef="#br0" timeOffset="2529.962">2708 469 10314,'0'0'2584,"0"0"-529,0 0 379,0 0-309,0 0-908,0 0-576,0 0-204,-2 18-58,-3 121 219,9-115-570,2-1 1,0 0-1,2-1 0,0 0 0,2 0 0,0-1 0,2 0 0,0 0 1,1-2-1,1 1 0,7 6-28,-17-21-3,-1-1 1,1 1-1,0-1 0,0 1 0,1-1 1,-1 0-1,1-1 0,0 1 1,0-1-1,0 0 0,1 0 1,-1-1-1,1 0 0,-1 1 1,1-2-1,0 1 0,0-1 1,0 0-1,0 0 0,0 0 1,0-1-1,0 0 0,0-1 1,0 1-1,0-1 0,0 0 1,-1 0-1,1-1 0,0 0 1,0 0-1,-1 0 0,1 0 1,-1-1-1,0 0 0,0 0 1,4-4 2,7-13 34,-1 0 0,-1-1-1,-1 0 1,0-1 0,-2 0 0,-1-1 0,0-1 0,-2 1 0,-1-2-1,-1 1 1,1-13-34,8-18 290,30-99 1760,-35 169-1762,11 124-311,-17-96 24,2-1 0,1 0 0,3-1 0,1 0 0,2 0 0,1-2 0,6 8-1,-17-41-274,1-1 1,-1 1-1,1 0 1,1-1-1,-1 0 1,1 0-1,0 0 1,0-1-1,0 0 1,1 0-1,0 0 1,-1 0-1,1-1 1,0 0-1,1 0 1,-1-1-1,4 1 274,-5-2-743,-1 0 0,1 0 0,0 0 0,0-1 0,-1 0 0,1 0 0,0 0 0,0-1 0,-1 0 0,1 0 0,0 0 0,-1 0 0,1-1 0,-1 1 0,1-1 0,2-2 743,16-12-5312</inkml:trace>
  <inkml:trace contextRef="#ctx0" brushRef="#br0" timeOffset="2827.988">3602 792 2498,'1'-16'4138,"-1"15"-4093,1-133 5184,-16 35 1802,15 99-6945,0 0 0,0 0 0,0 1 0,-1-1 0,1 0 0,0 0 0,0 1 0,-1-1 0,1 0 0,0 0 1,0 0-1,-1 0 0,1 1 0,0-1 0,-1 0 0,1 0 0,0 0 0,-1 0 0,1 0 0,0 0 0,0 0 0,-1 0 1,1 0-1,0 0 0,-1 0 0,1 0 0,0 0 0,-1 0 0,1 0 0,0 0 0,-1 0 0,1 0 0,0 0 0,-1-1 1,1 1-1,0 0 0,0 0 0,-1 0 0,1 0 0,0-1 0,0 1 0,-1 0 0,1 0 0,0-1 0,0 1 0,0 0 1,0 0-1,-1-1 0,1 1 0,0 0 0,0-1 0,0 1 0,0 0 0,0 0 0,0-1 0,0 1 0,0 0 0,0-1 1,0 1-1,0 0 0,0-1-86,-6 18 738,4 150 912,3-150-1623,0 1-1,2 0 1,0-1 0,1 1-1,1-1 1,0 0 0,1 0-1,1-1 1,5 10-27,-11-27-28,-1 0 1,0 0-1,0 0 0,0 0 1,0 1-1,1-1 0,-1 0 0,0 0 1,1 0-1,-1 0 0,1 1 1,-1-1-1,1 0 0,-1 0 1,1 1-1,0-1 0,-1 1 0,1-1 1,0 0-1,-1 1 0,1-1 1,0 1-1,0-1 0,-1 1 1,1 0-1,0-1 0,0 1 0,0 0 1,0 0-1,-1-1 0,1 1 1,0 0-1,0 0 0,0 0 1,0 0-1,0 0 0,0 0 1,0 0-1,0 1 0,-1-1 0,1 0 1,0 0-1,0 1 0,0-1 1,0 0-1,-1 1 0,1-1 1,0 1-1,0-1 0,-1 1 0,1 0 1,0-1-1,-1 1 0,1-1 1,-1 1-1,1 0 0,-1 0 1,1-1-1,-1 1 0,1 0 0,-1 0 1,0 0-1,1 0 0,-1-1 1,0 1-1,0 0 0,0 0 1,1 0-1,-1 1 28,31-353 107,-31 343-106,1 0 0,-1-1 0,2 1 0,-1 0 0,1 0 1,0 0-1,1 0 0,0 0 0,0 1 0,1-1 0,-1 1 0,2 0 1,-1 0-1,1 0 0,0 1 0,0-1 0,1 1 0,0 0 0,0 1 1,1 0-1,-1 0 0,1 0 0,0 0 0,0 1 0,1 1 0,-1-1 1,1 1-1,4-1-1,46 4-1447,-4 16-3443,-19 0-2194</inkml:trace>
  <inkml:trace contextRef="#ctx0" brushRef="#br0" timeOffset="3409.835">4196 460 9801,'0'0'3187,"0"0"-811,0 0 170,0 0-773,0 0-925,0 0-287,0 0 26,-4 15-21,-10 48-102,14-59-434,0 0 0,-1 0 0,2 0 0,-1 0-1,0 0 1,1-1 0,0 1 0,0 0-1,0 0 1,0 0 0,1 0 0,-1-1-1,1 1 1,0-1 0,0 1 0,0-1-1,1 0 1,-1 0 0,1 1 0,-1-2-1,1 1 1,0 0 0,1-1 0,-1 1 0,0-1-1,1 0 1,-1 0 0,1 0 0,-1-1-1,1 1 1,0-1 0,0 0 0,0 0-1,0 0 1,-1-1 0,1 1 0,0-1-1,0 0 1,0 0 0,4-1-30,-3 1 63,0-1 0,-1 1-1,1-1 1,0-1 0,-1 1 0,1-1 0,-1 1 0,1-1 0,-1 0-1,0-1 1,0 1 0,0-1 0,0 0 0,0 0 0,-1 0 0,1-1-1,-1 1 1,0-1 0,0 0 0,0 1 0,0-1 0,-1-1-1,0 1 1,1 0 0,-2-1 0,1 1 0,0-1 0,0-3-63,2-7 286,0-1 1,0 0-1,-2 1 1,0-1-1,0 0 1,-2-1-1,0 1 1,-1-3-287,1 17 21,0 0 0,0 1 0,0-1 0,0 0 0,0 0 0,0 1 0,-1-1 0,1 0 0,0 0 0,-1 1 0,1-1 0,-1 1 0,0-1 0,0 0 0,0 1 0,0-1 0,0 1 0,0 0 0,0-1 0,0 1 0,0 0 0,0 0 0,-1-1 0,1 1 0,-1 0 0,1 0 0,-1 1 0,1-1 0,-1 0 0,1 0 0,-1 1 0,0-1 0,1 1 0,-1-1 0,0 1 0,0 0 0,1 0 0,-1 0 0,0 0 0,0 0 0,1 0 0,-1 0-1,-1 1-19,-2 0-3,0 1 0,1-1 0,-1 1 0,1 0 0,0 1 1,0-1-1,-1 1 0,2 0 0,-1 0 0,0 0 1,0 0-1,1 1 0,0-1 0,0 1 0,-2 3 2,-3 10-9,0 1-1,1 0 1,1 0-1,1 0 1,1 1-1,0 0 1,2 0-1,0 0 0,1 0 1,1 0-1,0 1 1,2-1-1,0 0 1,4 12 9,-6-22-48,1 1-1,0-1 1,1 0 0,0 0 0,0 0 0,1 0-1,0 0 1,1 0 0,-1-1 0,2 0 0,-1 0 0,1 0-1,1 0 1,-1 0 0,1-1 0,0 0 0,1-1-1,0 1 1,0-1 0,0-1 0,1 1 0,0-1-1,0 0 1,0-1 0,1 0 0,-1 0 0,1-1-1,0 0 1,0-1 0,0 0 0,0 0 0,0-1 0,1 0-1,-1-1 1,0 1 0,1-2 0,5 0 48,-1-5 10,0 0 0,0-1 0,-1-1 0,0 0 0,-1-1 0,0 0 0,0-1 0,-1 0-1,0-1 1,-1 0 0,0 0 0,-1-1 0,0-1 0,-1 0 0,4-8-10,16-27 160,-2-1-1,-2-1 0,-2-1 1,-3-2-1,-2 0 1,-2 0-1,-2-7-159,-44 180 181,27-99-156,1 0 0,0 1 0,2-1 0,1 0 0,0 1 0,2-1 0,0 1 0,2-1 0,0 0 0,1 0 0,1-1-1,1 1 1,1-1 0,1-1 0,7 13-25,14 32-133,-53-60-113,-114-32-608,91 16 245,-20-4-1769,24 7-2408,12 3-3056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2:53.0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99 19538,'0'0'5478,"0"0"-3524,0 0-545,0 0-737,0 0-672,0 0-128,0 0-1217,0 0-1249,-23-86-2243,23 73-8103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2:51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260 30 9193,'0'0'2434,"0"0"-854,0 0 395,-16-7-53,6 2-1585,6 3-257,1 0 0,-1 0 0,0 0 0,1 0 0,-1 1 0,0-1 0,0 1 0,0 0 0,0 0 1,0 1-1,0-1 0,0 1 0,0 0 0,0 0 0,-1 0 0,1 0 0,0 1 0,0 0 0,0 0 0,0 0 0,0 0 0,1 0 0,-1 1 0,0 0 0,0 0 0,1 0 1,-3 2-81,-7 10 205,0 1 1,2 0 0,0 1 0,0 0 0,2 0-1,0 1 1,1 1 0,0-1 0,2 1 0,0 1 0,1-1-1,1 1 1,0 0 0,2 0 0,0 0 0,1 0 0,1 0-1,2 12-205,2-13 14,1 0 0,0-1 0,2 1 0,0-1 0,1-1 0,0 1 0,1-1 0,1-1 0,1 0 0,0 0 0,1-1 0,1 0 0,0-1 0,0-1 0,1 0 0,1-1 0,0 0 0,1-2 0,0 1 0,0-2 0,1 0 0,0-1 0,0-1 0,1 0 0,8 0-14,-12-2-733,0-2-1,0 0 1,0-1 0,0 0 0,1-1 0,-1-1-1,0 0 1,0-1 0,0 0 0,0-1 0,0-1 0,-1 0-1,7-4 734,12-8-5957</inkml:trace>
  <inkml:trace contextRef="#ctx0" brushRef="#br0" timeOffset="356.016">873 131 11275,'0'0'2007,"-15"-9"134,-48-26 485,57 33-2438,1 0 0,0 1 0,-1-1 0,1 1-1,-1 0 1,0 1 0,1-1 0,-1 1 0,0 0 0,1 1 0,-1-1-1,0 1 1,1 0 0,-1 1 0,1-1 0,-1 1 0,1 0 0,0 0-1,0 1 1,0 0 0,-3 2-188,-5 3 61,0 1 0,1 1-1,0 0 1,1 1 0,0 0-1,1 0 1,0 1 0,1 1-1,0 0 1,1 0 0,1 0 0,0 1-1,0 0 1,2 1 0,0-1-1,0 1 1,2 0 0,-1 0-1,2 1 1,0-1 0,1 1 0,1-1-1,0 0 1,1 1 0,0-1-1,2 1 1,3 11-61,-3-15 1,2-1 1,0 0-1,0 0 0,1 0 1,0-1-1,1 0 0,0 0 1,0-1-1,1 0 0,0 0 1,1 0-1,0-1 0,1-1 1,-1 0-1,1 0 0,1-1 1,-1 0-1,1 0 0,0-1 1,0-1-1,1 0 0,-1-1 1,1 0-1,6 1-1,-13-6-6,0 1-1,0-1 1,0 0-1,0 0 1,0 0 0,0-1-1,-1 0 1,1 0-1,-1 0 1,0 0 0,0-1-1,0 0 1,0 0-1,0 0 1,-1 0 0,0 0-1,0-1 1,0 1-1,-1-1 1,1 0 0,-1 0-1,0 0 1,0 0-1,-1 0 1,0 0 0,0-1-1,0 1 1,0 0 0,-1-1-1,0 1 1,0-2 6,3-5 6,9-36 16,-1-1 0,-3-1 1,-2 1-1,-2-1 0,-2 0 0,-3-16-22,1 67 2,0-1 0,-1 1 0,1 0 0,0-1 0,-1 1 0,1-1 0,-1 1-1,1-1 1,-1 0 0,1 1 0,-1-1 0,1 1 0,-1-1 0,1 0 0,-1 1-1,0-1 1,1 0 0,-1 0 0,0 0 0,1 1 0,-1-1 0,1 0 0,-1 0 0,0 0-1,1 0 1,-1 0 0,0 0 0,1 0 0,-1 0 0,0 0 0,1-1 0,-1 1 0,0 0-1,1 0 1,-1 0 0,1-1 0,-1 1 0,0 0 0,1-1 0,-1 1 0,1-1-1,-1 1 1,1 0 0,-1-1 0,1 1 0,0-1 0,-1 1 0,1-1 0,0 0 0,-1 1-1,1-1 1,0 1 0,-1-1 0,1 0 0,0 1 0,0-1 0,0 0 0,0 1 0,0-1-1,0 1 1,0-1 0,0 0 0,0 1 0,0-1 0,0 0 0,0 1 0,0-1-1,0 0-1,-4 16 0,0 0 0,1 1-1,0-1 1,2 1 0,0-1-1,0 1 1,1 0-1,1-1 1,1 1 0,0-1-1,1 1 1,1-1 0,0 0-1,6 13 1,48 103-948,-7-53-5764,-35-60 951,0-4-2433</inkml:trace>
  <inkml:trace contextRef="#ctx0" brushRef="#br0" timeOffset="887.372">1188 385 2306,'-1'-201'15183,"0"202"-15095,1 0 0,-1-1 0,1 1 0,-1 0 0,1-1 0,-1 1 0,0-1 0,1 1 0,-1 0 0,0-1 0,0 0 0,1 1 0,-1-1 0,0 1 0,0-1 0,0 0 0,1 0 0,-1 1 0,0-1 0,0 0 0,0 0 1,0 0-1,0 0 0,0 0 0,1 0 0,-1 0 0,0 0 0,0 0 0,0-1 0,0 1 0,0 0 0,1-1 0,-1 1 0,0 0 0,0-1 0,1 1 0,-1-1 0,0 1 0,0-1 0,1 1 0,-1-1 0,1 0 0,-1 1 0,0-1 1,1 0-1,-1 1 0,1-1 0,0 0 0,-1 0 0,1 1 0,0-1 0,-1 0 0,1 0 0,0 0 0,0 0 0,0 0 0,-1 1 0,1-1 0,0 0 0,0 0 0,0 0 0,1 0 0,-1 0 0,0 0 0,0 1 0,0-1 1,1 0-1,-1 0 0,1 0-88,-11 30 119,1 1 1,2 0 0,0 1 0,3 0-1,0 0 1,2 0 0,2 15-120,-1-26-89,-1 2-75,0-1-1,2 0 1,1 0-1,0 0 0,2 0 1,0 0-1,1-1 1,1 1-1,5 12 165,-9-32-44,-1 0 0,0 0-1,0 0 1,0 0-1,0 0 1,1-1 0,-1 1-1,0 0 1,1 0-1,-1 0 1,1 0 0,-1 0-1,1 0 1,-1 0 0,1-1-1,0 1 1,-1 0-1,1-1 1,0 1 0,0 0-1,0-1 1,-1 1 0,1-1-1,0 1 1,0-1-1,0 1 1,0-1 0,0 0-1,0 1 1,0-1 0,0 0-1,0 0 1,0 0-1,0 0 1,0 0 0,0 0-1,0 0 1,0 0-1,0 0 1,0 0 0,0-1-1,0 1 1,0 0 0,0-1-1,0 1 1,0 0-1,-1-1 1,1 1 0,0-1-1,0 0 1,0 1 0,-1-1-1,1 0 1,0 1-1,-1-1 1,1 0 0,0 0-1,-1 0 1,1 0 0,-1 1-1,1-1 1,-1 0-1,0 0 1,1 0 0,-1 0-1,0 0 1,0 0 44,32-127-91,-24 96 154,-3 8 128,1-1 0,2 1 0,0 1 0,1-1 1,1 1-1,1 1 0,1 0 0,1 1 0,11-13-191,-23 32 36,1 0-1,0-1 1,-1 1-1,1 0 1,0 1-1,0-1 1,0 0-1,0 0 1,0 1 0,0 0-1,0-1 1,1 1-1,-1 0 1,1 0-1,-1 0 1,0 0-1,1 0 1,0 1-1,-1-1 1,1 1 0,-1 0-1,1 0 1,0 0-1,-1 0 1,1 0-1,0 0 1,-1 1-1,1-1 1,-1 1-1,1 0 1,-1-1 0,1 1-1,-1 1 1,0-1-1,1 0 1,-1 0-1,0 1 1,0 0-1,0-1 1,0 1 0,0 0-1,0 0 1,0 0-1,1 2-35,82 152 553,-79-137-569,0-2-1,2 1 1,0-1 0,1 0 0,1-1 0,0 0-1,1 0 1,1-1 0,0 0 0,1-2 0,1 1 0,0-1-1,1-1 1,0-1 0,1 0 0,0-1 0,3 1 16,-13-9-8,-1 0 1,1 0-1,-1 0 1,1-1-1,0 0 1,0 0-1,-1 0 1,1-1 0,0 0-1,0 0 1,0 0-1,0-1 1,-1 0-1,1 0 1,0 0-1,-1-1 1,1 0-1,-1 0 1,1 0-1,-1-1 1,0 0-1,0 0 1,0 0-1,0-1 1,-1 1-1,1-1 1,-1 0 0,0-1-1,0 1 1,-1-1-1,1 1 1,-1-1-1,0 0 1,0 0-1,1-5 8,8-21 111,-1 0 1,-2 0-1,-2-1 0,-1-1 0,-1 1 0,-2-1 0,-1 1 0,-1-12-111,0 13 280,1-3 3,1 0 215,-1 0-1,-2-1 1,-2 1-1,-1 0 1,-3-7-498,6 41 23,0 1 1,-1-1-1,1 0 1,0 1-1,-1-1 0,1 1 1,-1-1-1,1 0 1,0 1-1,-1-1 1,1 0-1,-1 1 0,1-1 1,-1 0-1,0 0 1,1 0-1,-1 1 1,1-1-1,-1 0 0,1 0 1,-1 0-1,1 0 1,-1 0-1,0 0 1,1 0-1,-1 0 0,1 0 1,-1 0-1,1-1 1,-1 1-1,0 0 0,1 0 1,-1 0-1,1-1 1,-1 1-1,1 0 1,-1-1-1,1 1 0,0 0 1,-1-1-1,1 1 1,-1-1-1,1 1 1,0 0-1,-1-1 0,1 1 1,0-1-1,-1 1 1,1-1-1,0 1 1,0-1-1,0 0 0,-1 1 1,1-1-1,0 1 1,0-1-1,0 1 0,0-1 1,0 1-1,0-1 1,0 0-1,0 1 1,0-1-1,0 1 0,1-1 1,-1 1-1,0-1 1,0 1-1,0-1-23,-20 43 365,19-40-371,-9 27 15,2 0 0,1 1 0,1 0 0,1 0 0,2 0 0,1 1-1,2-1 1,1 1 0,1-1 0,2 1 0,0-1 0,3 0 0,0-1 0,2 1 0,1-1 0,1-1-1,1 0 1,5 5-9,-11-22-380,0-1-1,1 1 1,0-1-1,1 0 1,0-1-1,0 1 1,1-2-1,0 1 1,4 1 380,23 10-4320,5-12-4052,-22-7-1291</inkml:trace>
  <inkml:trace contextRef="#ctx0" brushRef="#br0" timeOffset="1183.184">1999 237 7175,'0'0'5344,"-8"-13"-2627,-26-42-379,31 29 2211,36 20-3591,-27 6-587,274-2 922,-94 6-3558,-166-3-847,-9 2-2995,-5 0-3919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2:49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73 667 14029,'-1'-16'848,"-8"-52"2211,-10 25 3508,10 64-3775,-7 94-3016,5 0 0,5 2 0,5 1 224,5-66-1746,-2-114 1543,-4 38 352,2-1 0,1 0-1,1 0 1,1 0 0,2 1 0,0 0-1,1 0 1,1 0 0,2 1 0,0 0-1,2 0 1,0 1 0,1 0 0,1 1-1,16-18-148,-25 35 15,0 1-1,0 0 1,0 0-1,0 0 0,0 0 1,1 1-1,-1 0 0,1 0 1,0 0-1,0 0 0,-1 1 1,1 0-1,0 0 1,0 0-1,0 1 0,1-1 1,-1 1-1,0 1 0,0-1 1,0 0-1,0 1 0,0 0 1,0 1-1,-1-1 1,1 1-1,0 0 0,0 0 1,-1 0-1,0 0 0,1 1 1,-1 0-1,0 0 0,0 0 1,0 1-1,-1-1 1,1 1-1,-1 0 0,0 0 1,0 0-1,0 0 0,0 0 1,0 3-15,158 306-2333,-106-240 67,-53-72 2236,-1 1 0,1 0 1,0-1-1,0 1 1,0-1-1,0 0 1,0 1-1,0-1 0,0 0 1,0 0-1,0 0 1,1-1-1,-1 1 0,0-1 1,1 1-1,-1-1 1,0 0-1,1 1 1,-1-1-1,1 0 0,-1-1 1,0 1-1,1 0 1,-1-1-1,0 1 0,1-1 1,-1 0-1,0 0 1,0 0-1,0 0 1,0 0-1,0 0 0,0-1 1,0 1-1,0-1 1,0 1 29,11-14 210,0-1 1,-1 0-1,-1 0 1,-1-1-1,0 0 1,-1-1-1,1-6-210,6-8 774,-10 20-463,19-35 897,-3-1-1,-1-1 1,-3-1-1,-1-4-1207,-17 111 518,-1-21-570,1-1 1,2 1 0,1-1-1,1 0 1,2 0 0,2-1-1,1 0 1,11 24 51,-18-54-227,0 1 0,0-1 0,1 0 0,0-1 0,0 1 0,0 0-1,0-1 1,1 0 0,-1 1 0,1-2 0,0 1 0,-1 0 0,2-1 0,-1 1 0,3 0 227,44 0-8600,-36-11 1708</inkml:trace>
  <inkml:trace contextRef="#ctx0" brushRef="#br0" timeOffset="328.138">898 102 11691,'0'0'3619,"0"0"-2433,0 0 1088,0 0-833,-78-50-1089,78 50-352,8 8-32,10 10-1089,10-1-4612,4-2-6503</inkml:trace>
  <inkml:trace contextRef="#ctx0" brushRef="#br0" timeOffset="607.807">1739 249 7239,'3'-27'694,"0"20"-269,-1-1 1,0 0-1,-1 1 1,1-1-1,-2 0 1,1 0-1,-1 0 1,0 0-1,-1 0 1,0 1-1,0-1 1,0 0-1,-1 0 1,-1 1-1,1-1 1,-1 1-1,0 0 1,-1 0-1,0 0 1,0 0-1,0 1 1,-1-1-1,0 1 1,0 0-1,0 1 1,-1-1-1,-2 0-425,4 3 157,-1 0 0,0 1-1,0 0 1,0 0 0,0 0-1,-1 0 1,1 1 0,-1 0 0,1 0-1,-1 0 1,1 1 0,-1 0 0,1 0-1,-1 0 1,1 1 0,-1 0 0,1 0-1,0 0 1,-1 1 0,1-1 0,0 1-1,0 1 1,0-1 0,0 1 0,0-1-1,1 2 1,-1-1 0,1 0 0,0 1-1,0 0 1,0 0 0,0 0 0,1 0-1,-1 1 1,1-1 0,-2 5-157,-5 21 273,1 2 0,1-1 0,2 1 0,2 0 1,0 1-1,2-1 0,2 1 0,1-1 0,4 31-273,-5-63 8,51 546 1364,-52-493-1332,-2 1-1,-2-1 1,-3-1 0,-2 1-1,-2-1 1,-3-1 0,-20 48-40,30-85-304,-10 19-482,1-14-2897,12-20-3502,-1-7 1713,2 7 4132,-1-10-8686</inkml:trace>
  <inkml:trace contextRef="#ctx0" brushRef="#br0" timeOffset="936.037">1253 754 7527,'-5'-12'2023,"-39"-97"2632,45 106-4526,-1 1 0,0 0 1,1 0-1,0 0 0,-1 0 0,1 0 0,0-1 0,0 1 0,0 1 0,0-1 0,0 0 0,1 0 0,-1 0 0,1 1 0,-1-1 0,1 0 0,-1 1 0,1 0 0,0-1 0,0 1 0,0 0 0,0 0 0,0 0 0,0 0 0,0 0 0,0 0 0,0 1 0,0-1 0,0 1 0,1-1 0,-1 1 0,0 0 0,0 0 0,1 0 0,-1 0 0,0 0 0,0 1 0,0-1 0,1 1 0,-1-1 0,1 2-129,8-3 102,325-14 1281,-91 3 950,-243 11-2302,0 1 0,0 0 0,0 0 0,0 0 0,0 0 1,0 0-1,0 0 0,0 0 0,0 1 0,0-1 0,0 1 0,0 0 1,0-1-1,-1 1 0,1 0 0,0 0 0,0 0 0,-1 0 0,1 1 1,0-1-1,-1 0 0,0 1 0,1-1 0,-1 1 0,0-1 0,1 1 0,-1 0 1,0-1-1,0 1 0,0 0 0,-1 0 0,1 0 0,0 0 0,-1 0 1,1 0-1,-1 0 0,0 0 0,0 0 0,1 0 0,-1 0 0,0 0 1,-1 2-32,-6 96 206,4-83-196,1 0 1,0 0-1,1 0 0,1 1 0,1-1 1,1 0-1,0 0 0,1 0 1,1 2-11,-2-14-42,0 0 0,1 1 1,0-1-1,0 0 0,0-1 1,0 1-1,1 0 0,0-1 1,0 0-1,0 0 0,0 0 1,1 0-1,2 1 42,17 11-3735,1-2-5025,-18-11-80</inkml:trace>
  <inkml:trace contextRef="#ctx0" brushRef="#br0" timeOffset="1182.793">1999 142 7623,'0'0'1345,"0"0"-1280,0 0-1,0 0-128,0 0-1,0 0-2817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2:48.6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1 966 10122,'0'0'6587,"9"-12"-3955,84-81 753,17 18-1378,-55 42-1787,-2-2 0,-1-3 0,-2-2 1,-2-2-1,-1-2 0,-3-2 0,-1-2 0,22-34-220,-60 76 12,-1-1 0,1 1 0,-1-1 0,0 0 0,0 0 0,-1-1 0,0 1 0,0-1 0,-1 1 0,0-1 0,0 0 0,-1 0 0,0 0 0,0 0 0,-1 0 0,0 0 0,-1 0-1,1 0 1,-2 0 0,1 0 0,-3-7-12,-1 12 0,1-1 0,-1 1 0,-1 0 0,1 0 0,0 1 0,-1 0 0,1 0 0,-1 0 0,0 0 0,0 1 0,1 0 0,-1 0 0,0 1 0,0 0 0,0 0 0,0 0 0,0 0 0,0 1 0,0 0 0,0 0 0,1 1 0,-1 0 0,0 0 0,1 0 0,0 1 0,-1-1 0,1 1 0,0 1 0,0-1 0,1 1 0,-1 0 0,-5 2-5,0 2 0,0 0 0,1 0 0,0 0-1,0 1 1,1 1 0,0-1 0,1 1 0,0 0 0,1 1-1,0 0 1,1 0 0,0 0 0,0 1 0,1 0-1,1-1 1,0 1 0,0 1 0,2-1 0,-1 0 0,1 0-1,1 1 1,0-1 0,1 0 0,1 1 0,0-1 0,0 0-1,1 0 1,0 0 0,1 0 0,1-1 0,0 1 0,6 9 4,178 251-442,-187-270 443,0 1-1,0-1 1,0 1-1,0-1 1,0 1-1,-1 0 0,1-1 1,-1 1-1,0 0 1,0 0-1,0 0 1,0 0-1,-1 0 1,1 0-1,-1 0 0,0 0 1,0 0-1,0 0 1,0 1-1,0-1 1,-1 0-1,1 0 0,-1 0 1,0 0-1,0 0 1,0 0-1,0-1 1,0 1-1,-1 0 1,1 0-1,-1-1 0,0 1 1,0-1-1,0 1 1,0-1-1,0 0 1,0 0-1,-2 1 1,-17 1 19,0-1-1,1-1 1,-1-1 0,0-1-1,0 0 1,0-2 0,0 0 0,-14-5-19,9 3 11,10 3 4,0-1-1,1 0 0,0-2 0,-1 0 1,1 0-1,1-1 0,-1-1 1,1-1-1,0 0 0,-13-8-14,27 15 0,-1-1 0,1 1-1,-1-1 1,1 1 0,-1-1 0,1 1-1,-1-1 1,1 0 0,-1 1-1,1-1 1,0 1 0,-1-1 0,1 0-1,0 1 1,0-1 0,0 0-1,-1 0 1,1 1 0,0-1 0,0 0-1,0 1 1,0-1 0,0 0-1,0 0 1,0 1 0,0-1 0,1 0-1,-1 1 1,0-1 0,0 0-1,0 0 1,1 1 0,-1-1 0,0 1-1,1-1 1,-1 0 0,1 1-1,-1-1 1,1 1 0,-1-1 0,1 1-1,-1-1 1,1 1 0,-1-1-1,1 1 1,0 0 0,-1-1 0,1 1-1,0 0 1,-1-1 0,1 1-1,0 0 1,0 0 0,42-17-123,-41 17 112,220-34-1932,-113 23 928,-87 8 835,165-33-500,-176 33 694,-1-1 0,0 1 0,0-2 1,-1 1-1,1-2 0,-1 1 0,0-1 0,0-1 0,-1 1 0,1-1 0,-2-1 0,1 0 0,-1 0 0,0 0 0,-1-1 0,1-1-14,8-45 1409,-8 86 951,-6 105-1888,-2-87-554,1 0 0,3 0 0,2-1 0,4 10 82,10-15-2594,8-31-6482,-18-12 1400</inkml:trace>
  <inkml:trace contextRef="#ctx0" brushRef="#br0" timeOffset="270.628">1128 0 3427,'0'0'801,"0"0"-801,31 86-416</inkml:trace>
  <inkml:trace contextRef="#ctx0" brushRef="#br0" timeOffset="594.686">1788 599 16912,'-6'-13'4329,"1"2"-3605,3 5-489,0 0-1,-1 0 1,0 0 0,0 0-1,0 1 1,-1-1 0,0 1-1,0 0 1,0 1 0,-1-1 0,0 1-1,1-1 1,-1 1 0,-2 0-235,2 0 38,-1 0 0,0 0 0,0 1 0,-1 0 0,1 0 0,-1 0 0,1 1 0,-1 0 0,0 0 0,0 1 0,0 0 1,0 0-1,0 1 0,0-1 0,0 2 0,0-1 0,0 1 0,0 0 0,0 0 0,0 1 0,0 0 0,1 0 0,-1 1 0,1-1 1,-1 2-1,1-1 0,0 1 0,0-1 0,0 2 0,1-1 0,0 1 0,0 0 0,0 0 0,0 0 0,1 0 0,-1 1 1,1 0-1,1 0 0,-1 0 0,1 0 0,0 1 0,1-1 0,0 1 0,0 0 0,-1 2-38,3 3-119,0-1 0,0 1 0,1-1 1,1 0-1,0 1 0,0-1 0,1 0 0,1 0 0,-1 0 0,2-1 0,0 1 0,0-1 0,1 0 0,0-1 0,0 1 1,1-1-1,1 0 0,-1-1 0,1 0 0,1 0 0,0-1 0,0 0 0,0 0 0,1-1 0,0 0 0,0-1 0,0 0 1,1-1-1,0 0 119,-9-2-81,1-1 0,-1 0 0,1 0 1,-1 0-1,1 0 0,0-1 1,-1 1-1,1-1 0,0 0 0,-1 1 1,1-1-1,0 0 0,0-1 1,-1 1-1,1 0 0,0-1 1,-1 1-1,1-1 0,-1 0 0,1 0 1,-1 0-1,1 0 0,-1-1 1,1 1-1,-1-1 0,0 1 0,0-1 1,0 0-1,0 0 0,0 0 1,0 0-1,-1 0 0,1 0 0,0 0 1,-1-1-1,0 1 0,0 0 1,1-1-1,-1 1 0,-1-1 0,1 0 1,0 0 80,4-16 41,-4 14 271,0 0 1,0 0-1,1 0 1,-1 1-1,1-1 0,0 0 1,0 1-1,1-1 1,-1 1-1,1-1 0,0 1 1,0 0-1,1 1 1,1-3-313,-3 6 100,-1 0 0,1 1 0,0-1 0,0 1 0,-1-1 0,1 1 0,-1 0 0,1 0 0,-1 0 0,1-1 0,-1 2 0,1-1 0,-1 0 0,0 0 0,0 0 0,1 0 0,-1 1 0,0-1 0,0 1 0,0-1 0,-1 1 0,1-1 0,0 1 0,0-1 0,-1 1 1,1 0-1,-1-1 0,0 1 0,1 0 0,-1-1 0,0 1 0,0 0 0,0 0 0,0-1 0,0 1 0,-1 1-100,2 0 98,6 207 2130,-9-136-2000,1-8-159,-3-15-132,2 1-1,3-1 1,2 0-1,2 0 1,3 0-1,1 0 1,3-1-1,2-1 1,8 15 63,0-25-1366,-3-7-4181,-19-29-769,-3-4-4403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09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10890,'0'0'3342,"0"0"-1554,0 0-410,0 0 597,0 0-438,0 0-597,0 0-369,-2 21-170,-23 322 752,24-323-1150,1 0 1,1-1 0,1 1-1,1-1 1,1 1 0,0-1-1,2 0 1,0-1-1,1 1 1,1-1 0,0 0-1,1-1 1,2 0 0,-1-1-1,2 0 1,0 0 0,1-1-1,0-1 1,1 0-1,1-1 1,0-1 0,5 3-4,-11-11-1,0 0 1,0 0-1,0 0 1,1-1-1,-1-1 1,1 1-1,0-2 1,0 1-1,0-1 1,0-1-1,0 0 1,0 0-1,0-1 1,0 0-1,0-1 0,-1 0 1,1-1-1,0 0 1,-1 0-1,0-1 1,0 0-1,0-1 1,0 0-1,-1 0 1,1-1-1,2-2 1,4-5 6,-1 0 0,0 0 0,0-1 0,-1-1 0,-1 0 0,-1-1 0,0 0 0,-1-1 0,-1 0 0,0 0 0,-1-1 0,-1 0 0,0-4-6,1-7 8,-1-1 0,-2 1 0,0-1 0,-2 0 0,-2 0 0,0-1 0,-2 1 0,-5-27-8,-37-41 2,1 66-2149,-9 37-5002,35 8 1132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09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0 132 11147,'0'0'2674,"0"0"-256,0 0-5,0 0-742,0 0-576,0 0-455,0 0-389,0 0-112,6 17 112,-3-10-213,3 7 55,-1 1 1,-1 1 0,0-1 0,-1 1-1,-1-1 1,0 1 0,-1 11-94,2 318 373,-3-430-2284,-4 36 1676,-1 17 215,2 0 0,1 0 0,1 0 1,2 0-1,1 0 0,2 0 0,1 1 0,1-1 0,1 1 0,2 0 1,6-11 19,-11 35 24,0-1 0,0 1 0,0 1 0,1-1 1,0 0-1,1 1 0,-1 0 0,1 1 0,0-1 0,1 1 1,-1 0-1,1 1 0,0-1 0,0 1 0,1 1 1,-1-1-1,1 1 0,-1 1 0,1-1 0,0 1 1,0 1-1,0-1 0,0 2 0,1-1 0,-1 1 0,0 0 1,0 0-1,0 1 0,0 0 0,0 1 0,0 0 1,6 2-25,-5 0 18,0 1-1,0 0 1,0 1 0,0 0 0,-1 0 0,0 1 0,-1 0 0,1 0 0,-1 0 0,-1 1 0,1 1-1,-1-1 1,-1 1 0,1 0 0,-2 0 0,1 0 0,-1 1 0,-1 0 0,0-1 0,1 5-18,1 6 4,0 1 1,-1 0 0,-2 0-1,0 0 1,-1 0 0,-1 0 0,-1 0-1,-1 1 1,-3 10-5,-71 202-272,69-209-1077,7-9-3089,2-7-3719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29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0 11403,'0'0'2867,"0"0"-604,0 0 177,0 0-316,0 0-928,0 0-486,0 0-171,-8 17-42,5-10-444,-41 128 620,-9 214-780,43-270-2913,7-28-4583,3-22-2684</inkml:trace>
  <inkml:trace contextRef="#ctx0" brushRef="#br0" timeOffset="502.039">473 63 8776,'0'0'3641,"0"0"-1308,0 0-246,0 0-15,0 0-546,-1 18-570,0-7-833,-22 117 758,-4-70-737,-3-2 0,-2 0 0,-38 48-144,20-46-1441,50-59 1438,-1 0 1,0 0-1,0 0 1,1 0 0,-1 0-1,0 0 1,1-1-1,-1 1 1,1 0-1,0 0 1,-1-1 0,1 1-1,0 0 1,0-1-1,0 1 1,0 0 0,0-1-1,0 1 1,0 0-1,0-1 1,1 1 0,-1 0-1,0 0 1,1-1-1,-1 1 1,1 0-1,-1 0 1,1-1 0,0 1-1,-1 0 1,2 0 2,0-7 63,1 0 0,1 1 1,0-1-1,0 1 0,0 0 1,1 0-1,0 0 0,0 1 1,1-1-1,0 1 0,0 1 1,0-1-1,1 1 0,0 0 1,0 1-1,0-1 0,1 1 1,-1 1-1,1-1 0,0 1 1,0 1-1,4-1-63,49 39-26,-27-9 25,-24-20 6,0-2-1,0 1 0,1-2 1,-1 1-1,1-1 0,0-1 0,0 0 1,1-1-1,-1 0 0,1 0 0,-1-1 1,1-1-1,-1 0 0,1-1 1,-1 0-1,1 0 0,-1-1 0,0-1 1,0 0-1,0 0 0,0-1 0,0-1 1,-1 0-1,1 0 0,-2-1 1,1 0-1,0-1 0,-1 0 0,0 0 1,-1-1-1,0-1 0,0 1 0,-1-1 1,0 0-1,6-10-4,-6 6 414,0 0-1,-1-1 1,0 0 0,-1 0 0,-1-1-1,0 1 1,-1-1 0,1-6-414,-4 20 437,-6 25 220,-26 55-843,-46 131 567,55-63-4847,33-70-6018,2-42 378</inkml:trace>
  <inkml:trace contextRef="#ctx0" brushRef="#br0" timeOffset="847.947">1144 590 8296,'-2'-18'4874,"-17"-116"897,16 124-5495,0-1 1,0 1 0,2-1 0,-1 0 0,1 0 0,1 0 0,0 1 0,0-1-1,1 0 1,1 0 0,-1 0 0,2 1 0,0-1 0,0 1 0,1 0-1,0 0 1,0 0 0,1 0 0,1 1 0,0 0 0,0 0 0,2-2-277,1 2 31,-1 0 1,2 0-1,-1 1 1,1 1-1,0 0 1,1 0-1,0 1 1,0 0-1,0 1 1,1 0-1,0 1 1,-1 0-1,2 1 1,-1 0 0,0 1-1,1 0 1,-1 1-1,0 1 1,1 0-1,-1 0 1,10 3-32,-18-1 4,0 0 1,1 0 0,-1 1-1,0 0 1,0 0 0,0 0-1,-1 0 1,1 1 0,-1-1 0,0 1-1,0 0 1,0 0 0,0 0-1,-1 0 1,0 1 0,1-1-1,-2 1 1,1-1 0,0 1-1,-1 0 1,0-1 0,0 1-1,0 0 1,-1 0 0,0 0 0,0 0-1,0 0 1,0 0 0,-1-1-1,0 1 1,0 0 0,0 0-1,-1-1 1,1 1 0,-1 0-1,0-1 1,0 0 0,-1 1-1,1-1 1,-1 0 0,-1 0-5,-19 37-9,-1-2 1,-3-1-1,-1-1 0,-2-1 1,-28 25 8,-84 109-843,94-68-510,47-99 1292,0 0-1,0 1 1,0-1 0,1 0-1,0 0 1,0 0 0,-1 1-1,2-1 1,-1 0 0,0 0-1,1 1 1,-1-1 0,1 0-1,0 0 1,0 0 0,0 0-1,1 0 1,-1 0 0,1 0-1,-1-1 1,1 1 0,0 0-1,0-1 1,0 1 0,1-1-1,-1 0 1,0 0 0,1 0 0,0 0-1,-1 0 1,1 0 0,2 0 61,8 2 25,0-2 1,0 1-1,0-1 1,0-1-1,0-1 1,0 0-1,0 0 1,0-1-1,0-1 1,0 0-1,0-1 1,0 0-1,-1-1 1,0-1-1,1 0 1,-2 0 0,1-1-1,0-1 1,-1 0-1,-1 0 1,1-1-1,-1-1 1,6-6-26,-10 10 154,1 0 1,-1-1 0,0 0-1,0 0 1,0-1 0,-1 0-1,0 0 1,0 0 0,-1 0-1,0-1 1,0 1 0,-1-1-1,0 0 1,-1 0 0,1-1-1,-1 1 1,-1 0 0,0-1-1,0 1 1,-1-1 0,0 0-1,0 1 1,-1-1 0,0 1-1,0 0 1,-1-1 0,0 1-1,-1 0 1,0 0 0,0 0-1,0 0 1,-1 0 0,0 1-1,-1 0 1,0 0 0,-3-4-155,1 5-158,0 1 1,0 1 0,0-1 0,0 1-1,0 0 1,-1 1 0,0 0 0,0 0 0,0 0-1,0 1 1,-7-1 157,5 4-2538,9 4-2350,2 6-4475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11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1 259 3395,'0'0'12391,"0"0"-7843,0 0-2536,0 0-592,5 19-752,0-1-560,13 108 478,-3 9-177,-14-130-404,1-1-1,-1 1 0,1-1 1,1 0-1,-1 0 1,0 0-1,1 0 0,0-1 1,0 1-1,0-1 1,1 1-1,-1-1 1,1 0-1,-1 0 0,1 0 1,0-1-1,0 0 1,0 1-1,1-1 0,-1-1 1,0 1-1,1-1 1,-1 1-1,1-1 0,-1-1 1,1 1-1,4 0-4,-3-2 9,-1 1 0,1-1-1,-1 0 1,1 0 0,-1 0 0,0-1-1,1 0 1,-1 0 0,0 0 0,0 0-1,0-1 1,0 0 0,-1 0 0,1-1-1,-1 1 1,0-1 0,0 0 0,0 0-1,0 0 1,-1 0 0,0-1 0,0 0-1,0 1 1,0-2-9,56-128 249,-41 75 27,-2-1-1,-3 0 1,-2-1-1,-3 0 1,-1-26-276,-7 86-26,1 0 0,-1 0 0,1 0 1,-1 0-1,1 0 0,-1-1 0,0 1 1,0 0-1,1 0 0,-1 0 0,0-1 0,0 1 1,0 0-1,0 0 0,0 0 0,-1 0 1,1-1-1,0 1 0,-1 0 0,1 0 1,0 0-1,-1 0 0,0 0 0,1 0 0,-1 0 1,1 0-1,-1 0 0,0 0 0,0 0 1,0 0-1,1 0 0,-1 1 0,0-1 1,0 0-1,0 0 0,0 1 0,0-1 0,0 1 1,-1-1-1,1 1 0,0 0 0,0-1 1,0 1-1,0 0 0,0 0 0,-1 0 1,1-1-1,0 1 0,0 1 0,0-1 0,-1 0 1,1 0 25,-50 46-5606,27-12-2321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10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29 14157,'0'0'3353,"0"0"-1447,0 0-401,0 14-240,-38 432 1501,37-417-2798,0 0 1,2 1 0,2-1-1,0 0 1,2 0-1,1-1 1,1 1 0,4 8 31,-11-37-9,0 1 1,0 0-1,-1 0 1,1 0-1,0-1 1,0 1-1,0 0 1,0 0-1,0 0 1,0-1-1,0 1 1,0 0-1,1 0 1,-1-1 0,0 1-1,0 0 1,1 0-1,-1-1 1,0 1-1,1 0 1,-1 0-1,1-1 1,-1 1-1,1-1 1,-1 1-1,1 0 1,-1-1-1,1 1 1,-1-1-1,1 1 1,0-1-1,-1 0 1,1 1-1,0-1 1,0 1-1,-1-1 1,1 0 0,0 0-1,0 0 1,-1 1-1,1-1 1,0 0-1,0 0 1,0 0-1,-1 0 1,1 0-1,0 0 1,0 0-1,0-1 1,-1 1-1,1 0 1,0 0-1,0-1 1,-1 1-1,1 0 1,0-1-1,-1 1 1,1-1-1,0 1 1,-1-1 0,1 1-1,-1-1 1,1 1-1,0-1 1,-1 1-1,1-1 1,-1 0-1,0 0 9,3-25 20,-2-1 0,-1 1 0,-1-1-1,-1 0 1,-1 1 0,-5-14-20,5 19 9,-6-39 101,3 1-1,3-1 1,2 0-1,3-6-109,-3 55 1,1 1 1,1 0-1,0 0 1,0 1-1,1-1 1,0 0-1,1 0 1,0 1-1,0-1 0,1 1 1,1 0-1,-1 0 1,1 0-1,1 1 1,0 0-1,0 0 0,0 0 1,1 1-1,0 0 1,1 0-1,-1 1 1,1 0-1,0 0 1,1 1-1,0 0 0,1 0-1,-2 3-59,1 1-1,0 1 1,0-1-1,0 2 1,0-1-1,-1 1 1,1 0-1,0 1 1,-1 0-1,1 1 1,-1 0-1,1 0 1,-1 0-1,0 1 1,-1 0-1,1 1 1,-1 0-1,1 0 1,-1 1-1,-1 0 1,1 0-1,-1 0 1,0 1-1,-1 0 1,1 0-1,-2 0 1,1 1-1,-1-1 1,0 1-1,0 0 1,-1 1-1,0-1 1,0 1-1,-1-1 1,-1 1-1,1 0 1,-1-1-1,-1 1 1,1 0-1,-2 0 1,1 0-1,-1 0 1,0-1-1,-1 1 1,0 0-1,-1-1 1,0 1-1,-2 5 60,-2-1-72,0-1 0,-1 0-1,0 0 1,0-1 0,-1 0-1,-1-1 1,0 1 0,-1-2 0,1 0-1,-2 0 1,1-1 0,-1 0-1,-1-1 1,1 0 0,-1-1-1,0-1 1,-1 0 0,1-1-1,-1 0 1,0-1 0,0 0 0,-1-1 72,14-2 35,-1 0 1,1-1 0,0 1 0,-1 0 0,1-1 0,0 1 0,-1 0 0,1-1 0,0 0 0,0 1 0,0-1 0,-1 0-1,1 1 1,0-1 0,0 0 0,0 0 0,0 0 0,0 0 0,1 0 0,-1 0 0,0 0 0,0 0 0,1-1 0,-1 1 0,0 0-1,1 0 1,-1-1 0,1 1 0,0 0 0,-1 0 0,1-1 0,0 1 0,0-1 0,0 1 0,0 0 0,0-1 0,0 1 0,0 0-1,1-1 1,-1 1 0,0 0 0,1-1 0,-1 1 0,1 0 0,-1 0 0,1 0 0,0-1 0,-1 1 0,1 0 0,0 0-1,0 0 1,0 0 0,0 0 0,0 0 0,0 0 0,0 1 0,0-1 0,0 0 0,1 0-36,10-7 75,1 0 0,0 0 0,0 2 0,0-1 0,0 2 0,1 0 0,0 0 0,0 2 1,1 0-1,-1 0 0,1 1 0,-1 1 0,1 0 0,0 1 0,-1 1 0,3 1-75,-7-3 8,-1 1-1,0 1 1,1-1 0,-1 2-1,0-1 1,0 1 0,0 1-1,0-1 1,0 2 0,-1-1-1,1 1 1,-1 0-1,0 1 1,0 0 0,0 0-1,-1 1 1,0 0 0,0 0-1,0 1 1,-1 0 0,0 0-1,0 0 1,-1 1 0,0 0-1,0 0 1,-1 0 0,0 0-1,-1 1 1,1 0 0,1 7-8,-2-6-6,-1 1 0,0-1 0,0 0 1,-1 1-1,-1-1 0,1 1 1,-2-1-1,1 1 0,-2-1 0,1 1 1,-1-1-1,-1 0 0,0 0 1,0 0-1,-1 0 0,0-1 1,-1 1-1,0-1 0,-1 0 0,1 0 1,-2-1-1,1 0 0,-1 0 1,0 0-1,-1-1 0,0 0 0,0-1 1,-1 0-1,-7 5 6,-2-5-21,0-1 0,-1-1 1,1-1-1,-1 0 0,1-1 0,-1-1 0,0-1 1,0-1-1,0-1 0,-10-2 21,19 4-237,1-1 1,-1-1-1,1 0 1,0 0-1,0-1 1,0 0-1,0 0 0,0-1 1,1 0-1,0-1 1,0 0-1,0 0 1,0-1-1,1 0 1,0 0-1,-5-6 237,5-23-5312,13 18 465</inkml:trace>
  <inkml:trace contextRef="#ctx0" brushRef="#br0" timeOffset="314.156">734 478 14734,'0'0'3331,"0"0"-961,0 0 97,0 0-898,0 0-256,0 0-416,0 0-544,0 0-225,44 102-96,-46-55 0,-4 3-32,2-4 0,1 0-289,3-6-63,0-4-1025,0-5-801,0-7-1666,3-2-3715</inkml:trace>
  <inkml:trace contextRef="#ctx0" brushRef="#br0" timeOffset="315.156">763 0 9929,'0'0'3908,"0"0"-3299,0 0-481,0 0-128,0 0-64,0 0 64,0 0-353,25 85-5860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09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1 500 15310,'0'0'3556,"0"0"-1955,0 0 1,0 0-417,30 79-416,-30-32-97,0 3-63,0 2-257,-3 2-95,0-2-97,0-4-64,3-7-64,0-7-32,0-7-385,5-7-1248,3-3-1826,0-8-2659,2-8-4516</inkml:trace>
  <inkml:trace contextRef="#ctx0" brushRef="#br0" timeOffset="344.894">59 141 12460,'-13'-97'3875,"2"77"-1664,4 7-65,4 6-225,0 4-1024,3 3-512,0 16-353,6 11-32,3 9-161,5 11-1888,-1-3-6151</inkml:trace>
  <inkml:trace contextRef="#ctx0" brushRef="#br0" timeOffset="345.894">480 490 16496,'0'0'2578,"0"0"-992,0 0-433,5 18-347,-3-7-706,2 3-7,-1 0 1,0 0-1,-1 0 1,-1 1 0,0-1-1,-1 1 1,0-1 0,-2 4-94,-3 7 37,1-1 1,2 1 0,0 0 0,2 0 0,0 0 0,2 0 0,1-1-1,1 1 1,1 0 0,1-1 0,2 4-38,-7-25-3,1 0 0,-1 0 0,1 0-1,0 0 1,0-1 0,0 1 0,0 0 0,0-1 0,0 1 0,1-1 0,-1 0-1,1 0 1,0 0 0,0 0 0,-1 0 0,1-1 0,0 1 0,0-1-1,1 0 1,-1 0 0,0 0 0,0 0 0,1-1 0,-1 1 0,0-1 0,1 0-1,-1 1 1,0-2 0,1 1 0,-1 0 0,0-1 0,1 0 3,4-1-6,-1 0 0,1-1 0,-1 0 0,0 0 1,0-1-1,0 0 0,0-1 0,-1 1 0,1-1 0,-1 0 0,0-1 1,-1 1-1,2-3 6,18-24 284,-2-1 1,-1-2 0,-1 0 0,-2-1-1,-2-2 1,-1 1 0,-2-2-1,-2 0 1,3-17-285,1-54 523,-16 107-528,1 1-1,-1 0 0,0 0 1,0 0-1,-1 0 1,1 0-1,0 0 0,-1 0 1,1 0-1,-1 0 0,0 0 1,0 0-1,1 0 0,-1 0 1,0 0-1,-1 1 1,1-1-1,0 0 0,0 1 1,-1-1-1,1 1 0,-1-1 1,0 1-1,1 0 0,-1-1 1,0 1-1,0 0 1,1 0-1,-1 0 0,0 1 1,0-1-1,0 0 0,0 1 1,0-1-1,0 1 1,-1 0-1,1-1 0,0 1 1,0 0-1,0 1 0,0-1 1,0 0-1,0 0 0,0 1 1,0-1-1,0 1 1,0 0-1,0 0 0,0 0 1,0 0-1,0 0 0,0 0 1,1 0-1,-2 1 6,-73 66-3762,36-13-3310,39-53 6642,-34 51-13290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13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23 139 11403,'6'-65'2084,"-4"43"5510,-13 106-5003,5-62-2385,1 1-1,2 0 0,0 0 1,1 1-1,2-1 1,0 0-1,2 0 0,0 1 1,2-1-1,0 0 1,1-1-1,2 1 0,0-1 1,5 8-206,-5-21-4,1 0 1,0 0-1,0-1 0,1 0 1,0-1-1,0 0 0,0 0 1,1-1-1,0 0 1,1-1-1,-1 0 0,1 0 1,0-1-1,0-1 1,0 0-1,1 0 0,-1-1 1,1-1-1,-1 0 1,1-1-1,0 0 0,-1 0 1,1-1-1,-1-1 0,1 0 1,-1 0-1,1-1 1,-1-1-1,0 0 0,-1 0 1,1-1-1,-1-1 1,0 0-1,3-2 4,6-6 28,0-2-1,0-1 1,-2 0-1,0-1 1,-1 0-1,-1-2 1,0 0 0,-2 0-1,0-2 1,-2 1-1,0-1 1,-1-1 0,-2 0-1,0 0 1,-1-1-1,-2 0 1,0 0-1,0-13-27,-9-60 461,3 95-459,1-1 0,-1 1 0,0-1 1,0 1-1,0 0 0,0-1 0,0 1 0,0 0 1,-1 0-1,1 0 0,-1 0 0,1 0 0,-1 0 1,0 1-1,0-1 0,0 0 0,0 1 0,0 0 0,0-1 1,0 1-1,-1 0 0,1 0 0,0 0 0,-1 0 1,1 0-1,0 1 0,-1-1 0,1 1 0,-1 0 1,1 0-1,-1-1 0,1 2 0,-1-1 0,1 0 0,-1 0 1,0 1-3,-67 40-1833,35 0-2580,3 4-4438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17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10986,'0'0'2467,"0"0"-807,0 0 267,0 0 422,0 0-678,0 0-513,18 6-191,235 62 506,-215-58-1428,2-3-1,-1-1 1,1-2 0,0-1-1,0-2 1,0-2 0,-1-2-1,1-2 1,-1-1-1,1-2 1,23-9-45,-57 16 35,0-1 0,0 0 0,0-1 0,-1 0 0,1 0 0,-1 0 0,1 0 0,-1-1 0,0 0 0,0 0 0,-1 0 0,1-1 0,-1 1 0,0-1 0,0 0 0,-1-1 0,1 1 0,-1-1 1,0 1-1,-1-1 0,1 0 0,-1 0 0,0 0 0,-1 0 0,1-1-35,-1 0 164,0 0 0,0 0 0,-1 0 1,0 0-1,0 0 0,0 0 0,-1 1 0,0-1 1,0 0-1,-1 0 0,0 0 0,0 1 1,-1-1-1,0 1 0,0-1 0,0 1 1,-3-3-165,5 8 25,1 0 0,-1-1 1,0 1-1,0 0 0,0 0 1,0 0-1,0 0 0,0 0 1,0 1-1,-1-1 0,1 0 1,0 0-1,0 1 0,-1-1 1,1 1-1,0-1 0,-1 1 1,1-1-1,0 1 0,-1 0 1,1 0-1,-1 0 0,1 0 1,0 0-1,-1 0 0,1 0 1,-1 0-1,1 0 0,0 1 1,-1-1-1,1 1 0,0-1 1,-1 1-1,1-1 0,0 1 1,0 0-1,-1 0 0,1-1 1,0 1-1,0 0 0,0 0 1,0 0-1,0 0 0,0 0 1,0 0-1,1 1 0,-1-1 1,0 0-1,1 0 0,-1 1 1,0 0-26,-33 72 549,18-19-415,1 1-1,3 0 1,2 1-1,3 0 1,3 0-1,2 1 1,2-1-1,3 1 0,2-1 1,6 17-134,-5-43-498,2 0-1,0-1 1,3 0 0,0 0 0,10 17 498,14 12-4316,8-4-3755,-14-25-2350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17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16464,'0'0'6438,"0"0"-4068,0 0-64,0 0-128,0 0-640,0 0-1250,0 0-288,0 0 0,0 0-1025,-32 1-801,26 24-1761,3-3-5542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15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462 314 14702,'72'-185'6022,"-68"177"-5669,0 1 0,-1-1 0,1 0 0,-2 0 0,1 0 1,-1-1-1,-1 1 0,0 0 0,0-1 0,0 1 0,-1-1 0,0 1 1,-1-6-354,-1 13 37,0 0 1,1 0 0,-1 0 0,0 0-1,0 0 1,0 1 0,1-1 0,-1 1-1,0-1 1,0 1 0,0 0 0,0 0 0,0 0-1,0 0 1,0 0 0,0 0 0,0 0-1,0 0 1,0 1 0,1-1 0,-1 1-1,0 0 1,0-1 0,0 1 0,1 0-1,-1 0 1,-1 1-38,-18 10 50,0 1-1,0 1 1,1 1 0,1 0-1,1 2 1,0 0-1,-15 19-49,19-22-11,0 0-1,1 1 1,1 1 0,0 0-1,2 0 1,0 1 0,0 0-1,2 1 1,0 0-1,1 1 1,1-1 0,0 1-1,2 0 1,0 1-1,0 7 12,6-17-54,0 0-1,1 0 1,0 0-1,0 0 0,1 0 1,1-1-1,0 0 1,0 0-1,0 0 0,1 0 1,1-1-1,-1 0 1,1 0-1,1-1 0,-1 1 1,1-2-1,0 1 1,1-1-1,0-1 0,0 1 1,0-1-1,0-1 1,3 1 54,95 77-234,-102-76 237,0 0 0,0 0 0,-1 1 1,0 0-1,0-1 0,-1 1 0,1 1 0,-1-1 0,-1 0 0,0 1 0,0-1 1,0 1-1,-1 0 0,0 0 0,-1 0 0,1-1 0,-1 1 0,-1 0 0,0 0 1,0 0-1,0-1 0,-1 1 0,0 0 0,-1-1 0,0 0 0,0 1 0,0-1 1,-1 0-1,0-1 0,0 1 0,-1-1 0,0 0 0,0 0 0,0 0 0,-1-1 1,0 1-1,0-1 0,0-1 0,-1 1 0,1-1 0,-8 3-3,0-3 18,-1 0 0,0-1 0,1 0 0,-1-1 0,0-1 0,-1-1 0,1 0-1,0-1 1,0 0 0,0-1 0,1-1 0,-1 0 0,0-1 0,-2-2-18,6 2-10,0 0 0,1 0 1,0-1-1,0 0 0,0-1 0,1 0 1,0-1-1,0 0 0,1 0 0,-1-1 1,2 0-1,-1-1 0,1 1 0,0-2 1,1 1-1,-3-5 10,-12-68-3511,38 32-6483,2 39 465</inkml:trace>
  <inkml:trace contextRef="#ctx0" brushRef="#br0" timeOffset="833.838">1035 417 13613,'0'0'3315,"0"0"-1447,0 0-287,-16-4-231,8 1-1202,4 1-117,1 1 0,-1-1 0,1 1 0,-1 0 1,1 0-1,-1 0 0,0 1 0,1-1 0,-1 1 0,0 0 1,0 0-1,1 0 0,-1 1 0,0-1 0,1 1 1,-1 0-1,0 0 0,1 0 0,-1 0 0,1 1 0,-1-1 1,1 1-1,0 0 0,0 0 0,0 0 0,0 0 1,0 1-1,0-1 0,-1 3-31,-14 21 74,1 0 1,1 1-1,1 1 0,2 0 1,0 1-1,3 1 0,0 0 1,2 0-1,1 0 0,1 1 1,2 0-1,1 1 1,1-1-1,2 8-74,1-26-91,-1 0 0,2-1-1,0 1 1,0-1 0,1 1 0,1-1 0,0 0 0,0 0-1,1-1 1,1 1 0,0-1 0,1 0 0,0-1 0,0 0-1,1 0 1,1 0 0,-1-1 0,1 0 0,1-1 0,0 0-1,0 0 1,1-1 0,-1-1 0,2 1 0,-1-2 0,7 3 91,6 1-593,0-1 0,1-1 0,0-1 0,0-2 0,0 0 0,0-1 0,1-2 0,-1-1 0,1 0 0,-1-2 0,1-1 0,-1-2 0,0 0 1,-1-1-1,1-1 0,-1-2 0,-1 0 0,1-2 0,6-5 593,69-63-602,-85 62 764,-1 0-1,-1 0 0,-1-1 1,0-1-1,-2 0 0,0 0 0,-1-1 1,2-7-162,-1-6 1053,0 0 0,-2 0 1,-2 0-1,-1-1 1,-2 0-1,-1 0 1,-3-29-1054,3 60 131,-1 0 0,1 0 0,-1-1 0,0 1 0,0 0 0,0-1 0,0 1 0,-1 0 0,1-1 0,-1 1 0,0 0 0,0 0 0,0-1 0,0 1 0,0 0 0,-1 0 0,0 0 0,1 1 0,-1-1 0,0 0 0,0 1 0,-1-1 0,1 1 0,0 0 0,-1-1 0,0 1 0,1 0 0,-1 1 0,0-1 0,0 0 0,0 1 0,0 0 0,0 0 0,0 0 0,-1 0 0,1 0 0,0 0 0,0 1 0,-1 0 0,1-1 0,0 1 0,-1 0 0,1 1 0,0-1 0,-1 1 0,1-1 0,0 1 0,0 0 0,-1 0 0,0 1-131,-11 12 98,1 0 1,0 1-1,1 0 1,1 1-1,0 1 1,1 0-1,1 0 1,1 1-1,0 0 1,2 1-1,-6 18-98,5-18-4,0 1 0,2 1-1,0-1 1,2 1 0,0-1-1,1 1 1,1 1 0,1-1-1,1 0 1,1 0 0,1 0-1,0 0 1,2 0 0,0 0-1,2-1 1,3 8 4,-8-24-14,0 0 0,1 0 0,0-1 0,0 1 1,0 0-1,0-1 0,0 0 0,1 1 0,0-1 0,-1 0 0,1 0 0,0-1 0,0 1 0,1-1 1,-1 1-1,1-1 0,-1 0 0,1 0 0,0 0 0,-1-1 0,1 0 0,0 1 0,0-1 0,0 0 0,0-1 1,0 1-1,0-1 0,1 0 0,-1 0 0,0 0 0,0 0 0,0-1 0,0 0 0,0 0 0,0 0 1,0 0-1,0 0 0,-1-1 0,1 0 0,0 0 0,-1 0 0,1 0 0,1-2 14,12-15-2,0 0 1,-1-2-1,-2 0 0,0 0 1,-1-2-1,-1 0 0,-1 0 0,-1-1 1,1-6 1,-2 11 5,-3 4-2,8-15 27,-2-1 0,-1-1 1,-1 0-1,-2 0 0,0-5-30,-12 64-22,1-1 0,1 1-1,2 0 1,0 0 0,2 0-1,1 0 1,1 0 0,1-1-1,2 0 1,0 0 0,9 18 22,-12-36-30,1 0 0,1 0 0,-1-1 0,1 1-1,0-1 1,1-1 0,0 1 0,0-1 0,0 0 0,1-1 0,0 1 0,0-2 0,0 1 0,1-1 0,-1 0 0,1-1 0,0 0 0,0 0 0,0-1 0,1 0 0,-1-1 0,0 0 0,1-1-1,-1 1 1,1-2 0,-1 1 0,8-3 30,-10 1 1,-1 0-1,0 0 1,1-1 0,-1 0-1,-1 0 1,1-1-1,0 0 1,-1 0 0,1 0-1,-1-1 1,-1 1-1,1-1 1,0 0-1,-1-1 1,0 1 0,-1-1-1,1 0 1,-1 0-1,0 0 1,0 0-1,-1 0 1,0-1-1,35-148 249,-26 48 271,-4-2-1,-5 1 1,-6-18-520,-3 87 902,-2 48 288,0 15-1033,2 1 0,1-1-1,1 1 1,1 0-1,1 1 1,1 8-157,-1 3 60,1-1 0,2 1 0,1 0 0,3-1-1,0 1 1,3-1 0,1 0 0,1-1 0,8 18-60,-11-38-120,-2-1-32,1 1-1,0-1 0,1 0 0,0 0 1,2-1-1,-1 0 0,1 0 0,1-1 1,1 0-1,-1 0 0,2-1 0,-1 0 1,2-1-1,5 4 153,9-6-3835,-17-7-170,-1-3-3748,-2-3-3095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1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34 240 13965,'0'0'3449,"0"0"-1132,0 0-118,0 0-330,0 0-503,-5 14-304,-23 126 524,56 157 502,-2-68-3583,-28-76-6257,1-134 876,0-8-2898</inkml:trace>
  <inkml:trace contextRef="#ctx0" brushRef="#br0" timeOffset="312.57">92 164 13773,'0'0'2851,"8"-76"-1218,-2 47 33,4 11-417,11 2-320,6 3-353,12 5-383,9 5-193,4 3 0,3 8 0,-1 8 0,-5 3-128,-8 4-417,-14 7-2498,-11 0-2562,-13 0-4837</inkml:trace>
  <inkml:trace contextRef="#ctx0" brushRef="#br0" timeOffset="313.57">82 493 12492,'0'0'3651,"0"0"-1889,0 0-385,0 0-640,0 0-449,98-40-96,-50 26-96,4-1-96,4 2 0,3-1 0,-3 1-32,-4 0-128,-4 6-705,-9 1-1152,-9 5-1315,-5 1-799,-8 0-33,-5 0-161</inkml:trace>
  <inkml:trace contextRef="#ctx0" brushRef="#br0" timeOffset="654.317">694 353 1602,'0'0'3592,"0"0"49,0 0-449,0 0-474,0 0-402,0 0-522,5 16-208,32 111 1900,-13 42-1116,-17-105-2523,3 0 0,2-1 0,11 26 153,-18-70-576,-3-11-758,-4-17 468,-43-135 716,34 107 247,3 0 1,0 0-1,3-1 0,1 0 0,1-1 0,3 1 0,1 0 0,2 0 0,1 0 0,2 0 0,2 1 0,1-1 1,2 2-1,1 0 0,3 0 0,4-7-97,-14 34-16,-1 0 0,2 0 0,-1 1 0,1 0 0,1 0 1,0 0-1,0 1 0,0 0 0,1 0 0,0 1 0,0 0 0,0 0 0,1 1 1,0 0-1,0 1 0,0-1 0,1 2 0,-1 0 0,1 0 0,0 0 1,0 1-1,0 1 0,0 0 0,0 0 0,0 1 0,1 0 0,-1 1 0,0 0 1,0 1-1,0 0 0,0 0 0,-1 1 0,1 0 0,0 1 0,-1 0 0,0 0 1,8 7 15,42 56-6198,-40-23-497</inkml:trace>
  <inkml:trace contextRef="#ctx0" brushRef="#br0" timeOffset="905.653">830 590 10730,'0'0'5381,"0"0"-2882,0 0-1186,0 0-480,99-78-353,-50 59-160,11 3-159,-1 2-129,4 1-32,-8 6 0,-9 6-193,-11 2-1664,-15 16-2403,-11 5-2787</inkml:trace>
  <inkml:trace contextRef="#ctx0" brushRef="#br0" timeOffset="906.653">801 940 5733,'0'0'6054,"0"0"-3139,0 0-577,71 77-256,-11-77-512,14-2-481,8-9-577,13-6-320,5-3-64,0-2 33,-5-1-1,-17 5-32,-14 1-128,-25 4 0,-16 6-192,-18 4-1250,-15 3-3522,-14 10-7464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12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42 14670,'0'0'2947,"0"0"-1474,0 0 577,0 0-416,0 0-1026,0 0-224,2 125-159,-2-61-33,0 4-64,0-4-96,0-2 0,2-2-32,-2-3-64,1-4-352,1-9-1666,1-4-1698,-2-12-2274,-1-7-1793</inkml:trace>
  <inkml:trace contextRef="#ctx0" brushRef="#br0" timeOffset="435.35">3 249 1505,'0'-182'11339,"-1"127"-7758,0 43 1412,46 173-4342,-40-141-654,2-1 0,0 1-1,1-2 1,1 1 0,1-1 0,0 0 0,2-1 0,0 0-1,0-1 1,2-1 0,0 0 0,1 0 0,0-2 0,1 0-1,0-1 1,1 0 0,1-1 0,0-1 0,0-1 0,1 0-1,0-2 1,0 0 0,1-1 0,0-1 0,0-1 0,0-1-1,6 0 4,-17-4-13,0 0-1,0 0 0,0-1 1,0 0-1,0-1 0,-1 0 0,1-1 1,-1 1-1,0-2 0,0 1 0,0-1 1,0 0-1,-1-1 0,0 0 1,0 0-1,-1 0 0,1-1 0,-1 0 1,-1 0-1,1-1 0,2-5 14,7-11 25,-2-1 0,0-1 0,-2 0 0,0-1 0,-2 0 0,2-11-25,17-104 128,-28 141-130,0 1 1,0-1 0,0 0-1,-1 1 1,1-1-1,0 1 1,-1-1 0,1 0-1,-1 1 1,1-1-1,-1 1 1,1-1 0,-1 1-1,1 0 1,-1-1-1,1 1 1,-1 0 0,1-1-1,-1 1 1,0 0-1,1-1 1,-1 1 0,0 0-1,1 0 1,-1 0-1,0 0 1,1 0 0,-1-1-1,0 1 1,1 1 0,-1-1-1,0 0 1,1 0-1,-1 0 1,0 0 0,1 0-1,-1 0 1,1 1-1,-1-1 1,0 0 0,1 1-1,-1-1 1,1 0-1,-1 1 1,1-1 0,-1 1-1,1-1 1,-1 1-1,1-1 1,-1 1 0,1-1-1,-1 1 1,1-1-1,0 1 1,0-1 0,-1 1-1,1 0 1,0-1-1,0 1 1,-1 0 0,1-1-1,0 1 1,0 0-1,0-1 1,0 1 1,-15 21-12,1 0 0,1 1-1,1 0 1,1 1 0,1 0 0,1 1-1,2 0 1,-4 17 12,2-10 2,-18 67 30,24-97 43,4-18 10,10-21 6,1 0 0,2 0-1,2 2 1,1 0 0,1 1 0,21-28-91,-38 59 20,0 1 1,0-1-1,0 1 0,0 0 1,0-1-1,1 1 1,-1 0-1,1 0 1,-1 0-1,1 0 1,0 0-1,0 0 0,0 0 1,0 0-1,0 1 1,1-1-1,-1 1 1,0 0-1,1 0 1,-1-1-1,1 1 0,-1 1 1,1-1-1,-1 0 1,1 1-1,-1-1 1,1 1-1,0 0 1,-1 0-1,1 0 0,0 0 1,-1 0-1,1 1 1,0-1-1,-1 1 1,1 0-1,-1 0 1,1 0-1,-1 0 0,1 0 1,-1 0-1,0 1 1,1-1-1,-1 1 1,0-1-1,0 1 1,1 2-21,4 14 7,-2 0 1,0 0 0,-1 1 0,-1-1 0,-1 1 0,0 0 0,-2 0 0,0 0 0,-2 5-8,2 1 14,-17 264 2,8-187-1055,7-36-4045,1-27-2673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3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225 220 12268,'0'0'3171,"0"0"-1105,0 0-187,0 0-411,0 0-502,0 0-245,-15 9-241,8-5-437,-4 3 4,0-1 0,0 1 0,1 1 0,0 0-1,1 0 1,-1 1 0,1 1 0,1-1 0,-7 11-47,1 4 89,0 0 0,2 1 0,1 1 1,1 0-1,1 0 0,1 1 1,2 0-1,1 1 0,0-1 1,2 1-1,1 26-89,2-47-4,0-1 1,1 0-1,-1 0 1,1 0-1,0 0 1,1 0-1,0 0 1,0 0-1,0 0 1,0 0-1,1-1 1,0 1-1,0-1 1,1 0-1,-1 0 1,1 0-1,0 0 1,1-1-1,-1 1 1,1-1-1,-1 0 1,1-1-1,1 1 1,-1-1-1,0 0 1,1 0-1,0-1 1,-1 1-1,1-1 1,0-1-1,0 1 1,0-1-1,0 0 1,1 0-1,3-1 4,5 0 8,-1 0 0,0-1 0,1-1 0,-1 0 0,0-1 0,0-1 0,0 0-1,-1-1 1,0 0 0,1-1 0,-2-1 0,1 0 0,-1 0 0,0-1 0,-1-1 0,1 0 0,2-4-8,7-8 20,0 0 0,-2-1-1,-1-1 1,0 0 0,-2-2 0,0 0 0,-2 0 0,-1-3-20,54-142 293,-68 171-285,1 0 1,0 0-1,0-1 0,-1 1 0,1 0 0,0 0 0,-1 0 0,1-1 0,-1 1 0,1 0 1,-1 0-1,1-1 0,-1 1 0,1-1 0,-1 1 0,0 0 0,1-1 0,-1 1 1,0-1-1,0 1 0,1-1 0,-1 0 0,0 1 0,0-1 0,0 0 0,0 0 1,1 1-1,-1-1 0,0 0 0,0 0 0,0 0 0,0 0 0,0 0 0,1 0 1,-1 0-1,0 0 0,0-1 0,0 1 0,0 0 0,0 0 0,1-1 0,-1 1 1,0-1-1,0 1 0,1-1 0,-1 1 0,0-1 0,1 1 0,-1-1 0,0 1 1,1-1-1,-1 0 0,1 1 0,-1-1 0,1 0 0,-1 0 0,1 1 0,-1-1 1,1 0-1,0 0 0,0 0 0,-1 1 0,1-1 0,0 0 0,0 0 0,0 0 0,0 0 1,0 0-1,0 0-8,-13 18 5,0 0 1,2 1-1,0 0 1,1 1-1,1 1 1,0-1-1,2 1 1,-5 20-6,11-39-2,-1 5-3,-1 0-1,1 0 0,0 0 0,0 0 0,1 0 1,0 1-1,0-1 0,1 0 0,-1 1 0,1-1 0,1 1 1,-1-1-1,1 0 0,0 1 0,1-1 0,-1 0 0,1 0 1,0 0-1,1 0 0,-1 0 0,1-1 0,1 1 6,1-5-17,0 0 1,0 0-1,1 0 0,-1-1 0,0 0 0,1 0 0,-1 0 0,0-1 0,1 0 0,-1 0 0,0 0 0,0-1 0,0 1 0,0-1 0,0 0 0,0-1 0,0 1 1,-1-1-1,1 0 0,-1 0 0,0 0 0,0-1 0,0 0 0,0 0 0,-1 0 0,1 0 0,-1 0 0,0 0 0,2-6 17,58-62 38,-61 71-41,0 1 0,0 0 1,0 0-1,0 0 1,0 0-1,1 0 1,-1 0-1,0 0 1,0 1-1,0-1 0,0 1 1,0-1-1,0 1 1,0 0-1,0 0 1,0 0-1,0 0 1,0 0-1,-1 1 0,1-1 1,0 0-1,-1 1 1,1-1-1,-1 1 1,1 0-1,-1-1 1,0 1-1,0 0 0,0 0 1,0 0-1,0 0 1,0 0-1,0 0 1,-1 0-1,1 0 1,-1 0-1,1 0 0,-1 0 1,0 1-1,0-1 1,0 0-1,0 2 3,7 13 6,-5-13-18,0 1 0,1 0 0,-1-1 0,1 0 0,0 0 0,1 0 0,-1 0-1,1 0 1,-1-1 0,1 1 0,0-1 0,0 0 0,1 0 0,-1-1 0,1 1 0,-1-1 0,1 0 0,0 0-1,0-1 1,0 1 0,0-1 0,0 0 0,0 0 0,0-1 0,0 0 0,0 0 0,0 0 0,1 0 0,-1-1-1,0 0 1,0 0 0,0 0 0,0 0 0,4-3 12,0 0-3,0 0 0,-1-1 1,0 0-1,0 0 0,0-1 0,0 0 0,-1 0 0,0 0 1,-1-1-1,1-1 0,-1 1 0,-1-1 0,1 0 0,-1 0 1,-1 0-1,1-1 0,-1-1 3,49-161 315,-45 138-198,49-304 2136,-57 337-2228,-1 0 1,1 0-1,0 0 0,0 1 0,-1-1 1,1 0-1,0 0 0,0 0 0,-1 0 0,1 0 1,0 0-1,-1 1 0,1-1 0,0 0 1,-1 0-1,1 0 0,0 0 0,-1 0 0,1 0 1,0 0-1,0 0 0,-1 0 0,1-1 0,0 1 1,-1 0-1,1 0 0,0 0 0,-1 0 1,1 0-1,0 0 0,0-1 0,-1 1 0,1 0 1,0 0-1,0 0 0,-1-1 0,1 1 0,0 0 1,0 0-1,0-1 0,-1 1 0,1 0 1,0 0-1,0-1 0,0 1 0,0 0 0,0-1-25,-10 29 133,1-1-1,1 2 0,2-1 1,1 1-1,-1 17-132,6-44 6,-7 65 287,4 0 1,2 0 0,5 30-294,-4-79-28,1 0 1,1 1 0,1-1 0,1 0 0,0 0 0,1-1 0,1 1 0,1-1 0,0 0 0,1-1 0,1 0 0,0 0 0,1-1 0,1 0 0,10 11 27,-16-23-211,-1 0-1,0 1 1,1-2 0,-1 1-1,1 0 1,0-1 0,0 0-1,0 0 1,0-1 0,0 1-1,0-1 1,1 0 0,-1 0-1,0-1 1,1 0 0,-1 0-1,0 0 1,1 0 0,-1-1 0,4-1 210,59-32-10469,-47 12 1112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29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45 407 8872,'0'0'4196,"0"0"-3683,113-40-97,-61 26 962,4-2-353,10 0-673,8 3-192,-3 2-64,-3 4 32,-15 2-128,-15 4-64,-14 1-288,-15 6-865,-11 6-993,-27 6-2499</inkml:trace>
  <inkml:trace contextRef="#ctx0" brushRef="#br0" timeOffset="327.145">0 716 6150,'0'0'1794,"0"0"-129,83 17 833,-44-17-832,10 0-705,7-1-192,3-6-97,-1-2-127,0 1-257,-9 0-256,-9-2-32,-2-1-608,-8-2-834,-7 0-1441,-4 0-2818</inkml:trace>
  <inkml:trace contextRef="#ctx0" brushRef="#br0" timeOffset="328.145">425 0 9033,'0'0'4361,"0"0"-1366,0 0-299,0 0-267,0 0-673,-3 16-469,-35 187 1259,-69 222-2391,102-300-2487,23-46-5415,-3-46-1136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3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1 211 9769,'0'0'3155,"0"0"-1222,0 0 69,0 0-385,0 0-816,0 0-475,13-6-209,47-17-74,40 24 79,-93 1-40,0-1-1,1-1 1,-1 1-1,0-1 1,0-1-1,1 1 0,-1-1 1,0 0-1,0-1 1,0 0-1,0 0 0,0 0 1,0-1-1,-1 0 1,1 0-1,-1-1 0,0 0 1,0 0-1,0 0 1,-1-1-1,1 0 0,-1 0 1,0 0-1,1-3-81,42-114 5798,-97 239-4453,4 19-1022,6 2 0,4 15-323,25-111-401,1 1-1,3-1 1,1 2 0,3-1 0,1 0-1,4 30 402,14-23-4572,8-27-4015,-4-16-2015</inkml:trace>
  <inkml:trace contextRef="#ctx0" brushRef="#br0" timeOffset="621.28">665 453 9545,'0'0'2755,"0"0"-956,0 0 32,0 0 53,-10 16-325,-31 54-550,37-62-927,0 0 1,0 0-1,1 0 0,1 1 1,-1-1-1,1 1 0,1 0 1,-1-1-1,2 1 0,-1 0 1,1 0-1,0 0 1,2 6-83,-2-5 50,0-6-47,1-1-1,-1 0 1,0 1-1,1-1 1,0 0 0,0 0-1,0 1 1,0-1 0,0 0-1,1 0 1,-1 0-1,1 0 1,0-1 0,0 1-1,0 0 1,0-1-1,1 1 1,-1-1 0,0 0-1,1 0 1,0 0-1,0 0 1,-1 0 0,1 0-1,0-1 1,0 1 0,0-1-1,1 0 1,-1 0-1,0 0 1,0-1 0,1 1-1,-1-1 1,0 1-1,1-1 1,-1 0 0,0-1-1,1 1 1,-1 0 0,0-1-1,1 0 1,-1 0-1,0 0 1,0 0 0,0 0-1,0-1 1,2 0-3,6-7 118,-1 0-1,0 0 1,0-1 0,-1 0 0,0-1-1,0 0 1,-1-1 0,-1 1 0,0-1-1,-1-1 1,0 1 0,-1-1 0,0 0-1,-1-1 1,0 1 0,-1-1 0,-1 0-118,3-8 244,-1-1 0,0 0 0,-2 0 0,-1 0 0,-1 0 0,0 0 0,-4-12-244,3 30 10,-1 1 0,0 0 0,0 0 0,-1 0 0,1 0 0,-1 0 1,0 1-1,0-1 0,0 1 0,-1 0 0,1 0 0,-1 0 0,0 0 0,0 0 0,0 1 0,0 0 0,0 0 0,0 0 1,0 0-1,-1 1 0,1-1 0,-1 1 0,1 0 0,-1 1 0,0-1 0,1 1 0,-1 0 0,0 0 0,1 0 0,-1 1 1,0 0-1,1-1 0,-1 2 0,1-1 0,0 0 0,-1 1 0,1 0 0,0 0 0,0 0 0,0 1 0,0-1 0,0 1 1,0 0-1,1 0 0,0 0-10,-7 5 4,0 0 0,1 1 0,1-1 0,-1 2 0,2-1 0,-1 1 0,1 0 0,1 1 0,0 0 0,0 0 0,1 0 0,0 0 0,1 1 0,1 0 0,0 0 0,0 0 0,1 0 0,1 1 0,0-1 0,0 4-4,1 3-51,0 0-1,1 1 0,1-1 1,1 0-1,1 0 0,1 0 1,0-1-1,1 1 0,1-1 1,1-1-1,0 1 1,9 11 51,-11-21-66,1-1 0,0 0 0,0 0 1,1-1-1,0 1 0,0-2 1,0 1-1,1-1 0,0-1 1,0 0-1,0 0 0,0 0 0,1-1 1,-1-1-1,1 0 0,0 0 1,0 0-1,-1-2 0,1 1 0,0-1 1,0 0-1,0-1 0,0-1 1,0 1-1,-1-1 0,1-1 1,0 0-1,-1 0 0,0-1 0,0 0 1,0-1-1,0 0 0,-1 0 1,0-1-1,0 0 0,0 0 1,-1-1-1,0 0 0,0-1 66,29-30 497,-2-2 0,-3-1 0,0-2 0,-3-1 0,19-40-497,-22 41 254,74-126 1636,-99 184-1522,-37 133-187,32-87-272,2 0-1,3 0 0,2 0 0,3 0 0,9 34 92,-14-92-12,2 1-3,0 0-1,-1-1 0,0 1 0,0 0 0,0 0 0,0 0 1,-1 0-1,1 1 0,-1-1 0,0 0 0,0 0 0,-1 0 1,1 0-1,-1 0 0,0 0 0,0 0 0,0 0 0,0 0 1,-1 0-1,0-1 0,1 1 0,-2 0 0,1-1 0,0 0 1,-1 1-1,1-1 0,-1 0 0,0 0 0,0 0 1,0-1-1,0 1 0,-1-1 0,1 0 0,-1 0 0,-2 2 16,-12-1 1,0-1-1,0-1 1,0-1 0,0 0-1,0-1 1,0-1-1,0-1 1,1 0-1,-1-1 1,-5-3-1,10 3-59,0 1-1,0-2 1,0 1 0,1-2 0,0 0-1,0 0 1,0-1 0,1-1 0,0 1 0,0-2-1,-6-7 60,16 15-202,0-1-1,-1 0 1,1 0-1,1 0 0,-1 0 1,0 0-1,0 0 1,1 0-1,-1 0 0,1 0 1,0 0-1,0 0 1,0 0-1,0 0 0,0 0 1,0-1-1,0 1 1,0 0-1,1 0 1,-1 0-1,1 0 0,0 0 1,0 0-1,0 0 1,0 0-1,0 1 0,0-1 1,0 0-1,0 0 1,1 1-1,-1-1 0,1 1 1,-1-1-1,1 1 1,-1 0-1,1-1 0,0 1 1,0 0-1,0 0 1,0 0-1,1 0 203,36-23-6807</inkml:trace>
  <inkml:trace contextRef="#ctx0" brushRef="#br0" timeOffset="934.015">1741 108 11082,'0'0'5611,"0"0"-2269,0 0-668,0 0-725,0 0-566,-8 17-161,-42 140 316,26 53-696,15-117-1563,-3 0 1,-4-1 0,-17 46 720,25-110-1557,-10 30-3003,9-18-3779,7-17-2573</inkml:trace>
  <inkml:trace contextRef="#ctx0" brushRef="#br0" timeOffset="1276.796">1761 645 10602,'0'0'1153,"89"-83"-801,-31 58 481,4 1-544,8-3-289,2 4-65,10 0-703,0 1-4037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19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415 225 7655,'0'0'3774,"0"0"-1398,0 0-182,0 0 102,8-14-481,23-45-347,-30 58-1410,0 0 0,-1 1 0,1-1 0,0 0 0,0 0 1,-1 0-1,1 0 0,-1 0 0,1 0 0,-1 0 0,1 0 0,-1 0 0,0 0 1,1-1-1,-1 1 0,0 0 0,0 0 0,0 0 0,0 0 0,0 0 1,0 0-1,0-1 0,0 1 0,-1 0 0,1 0 0,0 0 0,-1 0 0,1 0 1,0 0-1,-1 0 0,1 0 0,-1 0 0,0 0 0,1 0 0,-1 0 1,0 0-1,0 0 0,0 1 0,1-1 0,-1 0 0,0 0 0,0 1 0,0-1 1,0 1-1,0-1 0,0 1 0,0-1 0,0 1 0,-1 0 0,1-1 1,0 1-1,0 0 0,0 0 0,0 0 0,0 0 0,0 0 0,-1 0 0,1 0 1,0 0-1,0 0 0,0 1 0,0-1 0,0 0 0,0 1 0,0-1 1,0 1-1,0-1 0,0 1 0,0 0-58,-6-1-34,-17 6 95,1 0 0,-1 2 0,1 0 0,1 2 0,0 0 0,0 1 1,1 2-1,0 0 0,-3 4-61,9-8-11,8-6 9,0 1 0,0 0 1,1 0-1,-1 0 0,1 1 0,0 0 1,0 1-1,1-1 0,-1 1 0,1 0 0,0 0 1,1 0-1,0 1 0,0 0 0,-3 5 2,9-8-20,0-1-1,0 0 1,0 0-1,0 0 1,0 0-1,0 0 1,1-1-1,0 1 1,-1-1-1,1 0 1,0 1-1,0-1 1,0 0-1,0-1 0,1 1 1,-1-1-1,1 1 1,-1-1-1,0 0 1,1 0-1,0 0 1,-1-1-1,1 1 1,0-1-1,-1 0 1,2 0 20,8 3-65,23 7 36,0 1-1,-1 1 1,-1 3-1,0 0 0,-1 2 1,19 14 29,-41-24 6,0 1 0,0 0 0,-1 1 0,0 1 0,0-1 0,-1 1 0,0 1-1,-1 0 1,0 0 0,-1 0 0,-1 1 0,1 0 0,-2 1 0,0-1 0,0 1 0,-1 0 0,-1 0 0,0 1 0,1 8-6,-4-14 19,0 0 0,0 0-1,0-1 1,-1 1 0,0 0-1,-1-1 1,0 1 0,0-1 0,0 0-1,-1 1 1,0-1 0,-1 0-1,1-1 1,-1 1 0,-1-1-1,1 1 1,-1-1 0,0-1-1,0 1 1,-1-1 0,0 0-1,0 0 1,0 0 0,0-1-1,-1 0 1,0 0 0,0-1 0,0 0-1,0 0 1,0 0 0,-1-1-1,0 0-18,-8 2 2,1 0 0,-1-1 0,0-1 0,-1-1 0,1 0 0,0 0 0,0-2 0,0 0 0,-1-1 1,1-1-1,1 0 0,-1-1 0,0-1 0,1 0 0,0-2 0,0 1 0,1-2 0,0 0 0,0 0 0,0-1 0,1-1 0,1 0 0,0-1 0,0-1 0,1 0 0,1 0 0,-1-1 0,2 0 0,-7-13-2,4-18-2990,21 16-5951,6 16-2403</inkml:trace>
  <inkml:trace contextRef="#ctx0" brushRef="#br0" timeOffset="342.265">919 147 5573,'0'0'10058,"0"0"-5531,0 0-1976,0 0-378,0 0-513,0 0-448,0 0-320,1 12-273,-11 365 1670,-2-82-4482,18-236-1219,-1-40-2010,2-1-6003,-4-13 2323</inkml:trace>
  <inkml:trace contextRef="#ctx0" brushRef="#br0" timeOffset="1045.302">810 560 6566,'0'0'2627,"0"0"-647,0 0 332,0 0 191,0 0-292,-5-13-498,-10-37-464,15 49-1222,0 0 0,1 0 0,-1 0 0,0 1 0,0-1 0,0 0 0,1 0 0,-1 1 0,0-1 0,1 0 0,-1 0 0,1 1 0,-1-1 0,1 0 0,-1 1 0,1-1 0,-1 1 0,1-1 0,-1 1 0,1-1 0,0 1 0,-1-1 0,1 1 0,0-1 0,0 1 0,-1 0 0,1 0 0,0-1 0,0 1 0,-1 0 0,1 0 0,0 0 0,0 0 0,0 0 0,-1 0 0,1 0 0,0 0 0,0 0 0,0 0 0,-1 0 0,1 0 0,0 1 0,0-1-27,5 0 115,162-8 628,-120 8-797,-1-2 1,1-2-1,-1-2 1,0-2-1,33-11 54,-73 18-76,1-1 1,0 0-1,-1-1 0,0 0 0,1 0 0,-1-1 0,0 1 0,-1-2 0,1 1 0,-1-1 0,0 0 1,0 0-1,0-1 0,-1 1 0,0-1 0,0 0 0,0-1 0,-1 0 0,0 1 0,0-1 0,0 0 1,-1-1-1,1-3 76,-4 9 75,0 0 1,-1 1-1,1-1 0,0 0 1,-1 1-1,1-1 1,-1 1-1,1-1 1,-1 1-1,0-1 1,0 1-1,0-1 0,0 1 1,0 0-1,0 0 1,0-1-1,0 1 1,0 0-1,0 0 1,-1 0-1,1 0 0,0 0 1,-1 0-1,1 1 1,-1-1-1,1 0 1,-1 1-1,1-1 0,-1 1 1,0 0-1,1-1 1,-1 1-1,0 0 1,1 0-1,-1 0-75,-59-1 1710,54 5-1652,0 0 0,0 0-1,1 1 1,0 0 0,0 0-1,0 0 1,1 1 0,0 0-1,0 0 1,0 1 0,1-1-1,-1 1 1,2 0 0,-1 0-1,1 0 1,0 0 0,1 1-1,-1-1 1,1 1 0,0 3-58,-5 24 22,1 1 0,1-1 0,2 1 0,1-1 0,2 1 0,2 0 0,2 7-22,32 78-210,-35-118 176,1 0 0,0 0 1,0 0-1,0 0 0,0 0 0,0-1 1,1 1-1,-1 0 0,1-1 0,0 0 1,-1 0-1,1 0 0,0 0 0,1 0 1,-1 0-1,0-1 0,0 0 1,1 1-1,-1-1 0,0-1 0,1 1 1,-1 0-1,1-1 0,0 1 0,-1-1 1,1 0-1,-1-1 0,1 1 0,-1 0 1,1-1-1,-1 0 0,1 0 0,2-1 34,4-5-11,0 0 0,-1-1 0,0 0-1,0-1 1,0 0 0,-1 0-1,-1-1 1,1 0 0,-2 0 0,1 0-1,-1-1 1,-1 0 0,0-1-1,-1 1 1,0-1 0,-1 0 0,0 0-1,0 0 1,-1-6 11,3 0 12,30-142 772,-29 185-31,-4 9-772,2-1 1,0 0-1,3 0 0,1 0 1,1-1-1,5 9 19,-12-36-237,0 0-1,0 0 1,1 0-1,0 0 1,0-1-1,0 0 1,1 1-1,-1-1 1,1 0 0,0-1-1,0 1 1,1-1-1,-1 0 1,1 0-1,-1 0 1,1 0-1,0-1 1,0 0 0,0 0-1,0 0 1,1-1-1,-1 1 1,0-1-1,1-1 1,-1 1-1,1-1 1,-1 0 0,0 0-1,1 0 1,-1-1-1,1 0 1,-1 0-1,0 0 1,1-1-1,-1 0 1,0 0 0,0 0-1,0 0 1,-1-1-1,1 0 1,-1 0-1,1 0 1,-1-1 0,0 1-1,0-1 1,2-2 237,4-7-399,-1-1 0,0 0 1,-1-1-1,0 1 1,-1-2-1,-1 1 0,0-1 1,-2 0-1,1 0 0,-2 0 1,2-13 398,4-188 4476,-10 161-2261,-3-112 3865,24 195-3133,-8 7-2703,-1 0 0,-2 1-1,-2 0 1,-1 0 0,-2 1 0,-1 0 0,-2 0-1,-1 0 1,-5 28-244,1-16-395,-3 1-1,-2-2 1,-2 1 0,-9 23 395,17-61-399,0-1-761,-7 33-2724,9-28-743,3-3-3490,3-5-1316</inkml:trace>
  <inkml:trace contextRef="#ctx0" brushRef="#br0" timeOffset="1342.652">1872 580 7847,'-20'-91'2977,"-6"31"4969,33 54-2625,27 15-5255,-26-7 536,256 39 1923,-259-39-2520,1 1 0,-1-1-1,0 1 1,0 0 0,-1 0-1,1 1 1,-1-1 0,1 1-1,-1 0 1,0 0 0,-1 1-1,1-1 1,-1 1-1,0 0 1,0 0 0,0 0-1,0 0 1,-1 0 0,0 0-1,0 1 1,0 2-5,10 127-46,-6-37-11,-4-91-82,-1 0 0,1-1 1,0 1-1,0-1 0,0 0 0,1 1 0,0-1 0,1 0 1,-1-1-1,1 1 0,0-1 0,0 1 0,3 1 139,20 10-3507,7-11-3374,-16-6 283</inkml:trace>
  <inkml:trace contextRef="#ctx0" brushRef="#br0" timeOffset="1673.945">2291 106 13549,'0'0'4644,"0"0"-3299,0 0-544,0 0-512,0 0-257,0 0-64,0 0-161,0 0-5796</inkml:trace>
  <inkml:trace contextRef="#ctx0" brushRef="#br0" timeOffset="2107.053">2799 438 10378,'0'0'2712,"0"0"-876,4-13 412,19-69 1456,-32 52 1033,-26 31-3495,25 4-1221,0 1 0,0 0 0,0 1 0,1 0 0,0 0 0,0 1 0,1 0 0,0 1 0,0 0 0,1 0 0,0 0 0,1 1 0,-5 8-21,5-9-28,-1 0 0,1 0 0,1 1 0,0 0 0,0 0 0,1 0 0,0 1 0,1-1 0,0 1 0,0 0 1,1 0-1,1 0 0,0 3 28,2-11-16,1 0 1,-1-1-1,1 1 1,0-1-1,0 1 1,0-1-1,0 0 1,1 0 0,-1 0-1,1 0 1,-1 0-1,1 0 1,-1-1-1,1 1 1,0-1-1,0 0 1,0 0-1,0 0 1,0 0-1,0 0 1,3 0 15,6 3-22,183 103 16,-192-106 8,-1 0 0,1 0 0,0 0-1,0 1 1,-1-1 0,1 1 0,-1-1 0,1 1-1,-1 0 1,0 0 0,1 0 0,-1 0-1,0 1 1,0-1 0,-1 0 0,1 1 0,0 0-1,-1-1 1,0 1 0,1 0 0,-1 0-1,0-1 1,-1 1 0,1 0 0,0 0 0,-1 0-1,0 0 1,1 0 0,-1 0 0,0 0-1,-1 0 1,1 0 0,0 0 0,-1 0 0,0 0-1,0 0 1,0 0 0,0 0 0,0 0-1,0-1 1,-1 1 0,1 0 0,-1-1 0,0 0-1,-1 2-1,-10 4 14,0-1 0,-1 0 0,0-1 0,0 0 0,-1-2 0,1 1 0,-1-2-1,0 0 1,0-1 0,0 0 0,0-1 0,-1-1 0,1 0 0,0-1 0,-1-1-14,-116-26-1855,89 13-2503,3-1-4660,25 10 589</inkml:trace>
  <inkml:trace contextRef="#ctx0" brushRef="#br0" timeOffset="2419.159">3292 88 14446,'3'-14'3470,"11"-40"-1533,-6 34 364,-8 30-224,-37 184-924,24-55-587,7 0 0,7 72-566,-2-187-283,2 0 1,0 0-1,2 0 1,0 0 0,2 0-1,0-1 1,2 0-1,0 0 1,2 0-1,0-1 1,5 6 282,24 12-2782,-4-32-5326,-19-10 2059</inkml:trace>
  <inkml:trace contextRef="#ctx0" brushRef="#br0" timeOffset="2700.008">3293 576 7431,'-8'-14'3475,"-31"-41"-699,36 53-2531,1 0 0,-1 0-1,0 1 1,0-1 0,0 0-1,0 1 1,0 0 0,0 0-1,0 0 1,0 0 0,0 0-1,0 0 1,-1 1 0,1 0-1,0 0 1,-1 0 0,1 0-1,0 0 1,0 0 0,-1 1-1,1 0 1,0-1 0,0 1 0,-2 1-245,4-2 56,0 0 0,-1 0 0,1 0 0,0 0 0,0 0 0,0 1 0,-1-1 0,1 0 0,0 0 0,0 1 1,0-1-1,0 1 0,0-1 0,0 1 0,-1 0 0,1-1 0,1 1 0,-1 0 0,0-1 0,0 1 0,0 0 1,0 0-1,0 0 0,1 0 0,-1 0 0,0 0 0,1 0 0,-1 0 0,1 0 0,-1 1 0,1-1 0,0 0 1,-1 0-1,1 0 0,0 0 0,0 1 0,0-1 0,0 0 0,0 0 0,0 0 0,0 1 0,0-1 0,0 0 1,1 0-1,-1 0 0,1 0 0,-1 1 0,0-1 0,1 0 0,0 0 0,-1 0 0,1 0 0,0 0 0,-1 0 1,1 0-1,0 0 0,0-1 0,0 1 0,0 0 0,0 0 0,0-1 0,0 1 0,0 0 0,0-1 0,0 1 1,0-1-1,1 1-56,16 3 67,0-1 1,0 0-1,1-1 1,-1-1-1,0-1 0,1 0 1,-1-1-1,0-1 1,0-1-1,0-1 1,16-5-68,8-2 84,0 2 0,1 2 0,-1 2 0,24 1-84,-63 4 31,1 0 1,0 1-1,-1-1 0,1 1 1,0-1-1,-1 1 0,1 0 0,-1 1 1,1-1-1,-1 1 0,0-1 1,0 1-1,1 0 0,-1 0 0,0 0 1,-1 1-1,1-1 0,0 1 1,-1-1-1,1 1 0,-1 0 0,0 0 1,0 0-1,0 0 0,0 1 1,-1-1-1,1 0 0,-1 1 0,0-1 1,0 1-1,0-1 0,0 1-31,7 124 47,-8-123-54,-11 90 324,3-30-1867,6-21-3767,2-40 918,1-4-1340</inkml:trace>
  <inkml:trace contextRef="#ctx0" brushRef="#br0" timeOffset="3013.245">3664 182 10506,'-7'-77'2947,"1"61"-481,5 6 0,1 3-1409,0 7-640,0 0-257,4 14-160,2 8-128,4 8 32,2 6-1794,-2-5-5861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4:18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1 321 9993,'0'0'4677,"0"0"-2467,13-12-320,48-39-251,0 36 109,-47 16-1446,182 38 1008,-51-5-314,-132-32-866,-7 0-51,-1 0 0,1 0 0,0-1 1,0 0-1,0 0 0,0 0 0,1-1 1,-1 1-1,0-2 0,0 1 0,0-1 0,0 0 1,0 0-1,0 0 0,0-1 0,0 0 0,-1 0 1,1 0-1,0-1 0,-1 0 0,0 0 1,0-1-1,0 1 0,0-1 0,0 0 0,-1 0 1,3-3-80,-2-6 86,-1 0 1,0 0 0,-1 0 0,-1 0 0,0-1-1,0 1 1,-2 0 0,1-1 0,-3-11-87,18-104-456,-12 121-1559,-2 12-5264,-2 9-3387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4:49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0 104 11147,'0'0'4633,"0"0"-1862,0 0-652,0 0-517,0 0-764,0 0-496,0 0-193,13 21-42,-2-3-77,-4-10-14,-1 1-1,-1 0 0,0 0 1,0 0-1,-1 1 0,0-1 1,0 1-1,-1 0 1,-1 0-1,0 0 0,0 1 1,-1-1-1,0 0 0,0 7-15,-55 387 70,52-387-269,6-47 211,9-84 339,-5 0 1,-6-54-352,-1 139 98,0-229 1263,0 259-1356,-1-1 0,0 1 0,0-1 0,0 0 1,0 1-1,0-1 0,1 0 0,-1 1 0,0-1 0,0 0 0,1 1 0,-1-1 1,0 0-1,0 1 0,1-1 0,-1 0 0,0 0 0,1 1 0,-1-1 0,1 0 1,-1 0-1,0 0 0,1 1 0,-1-1 0,0 0 0,1 0 0,-1 0 0,1 0 0,-1 0 1,0 0-1,1 0 0,-1 0 0,1 0 0,-1 0 0,1 0 0,-1 0 0,0 0 1,1 0-1,-1-1 0,0 1 0,1 0 0,-1 0 0,1 0 0,-1-1 0,0 1 1,1 0-1,-1 0 0,0-1 0,0 1 0,1 0 0,-1-1 0,0 1 0,1 0 1,-1-1-1,0 1 0,0 0 0,0-1 0,0 1 0,1 0 0,-1-1 0,0 1 1,0-1-1,0 1 0,0 0 0,0-1 0,0 1-5,25 38-48,-21-31 62,56 94-21,4-2 0,5-3 0,80 85 7,-58-108-705,-88-72 699,-1 1 1,1-1-1,0 0 1,0 0-1,0 0 0,0-1 1,0 1-1,0-1 0,0 1 1,0-1-1,0 0 0,0 0 1,0 0-1,0 0 1,0-1-1,0 1 0,0-1 1,0 0-1,-1 0 0,1 0 1,0 0-1,0-1 1,-1 1-1,1-1 0,-1 1 1,1-1-1,-1 0 0,1 0 1,-1 0-1,0 0 0,0 0 1,0-1-1,0 1 1,-1-1-1,1 1 0,0-1 6,5-14 164,0-1 0,0 1-1,-2-1 1,0 0 0,-1 0 0,-1-1-1,0 1 1,-2-1 0,0 0-1,-1 1 1,-1-1 0,-1 1 0,0-1-1,-1 1 1,-5-15-164,-14-104 171,22 135-184,0 0 0,0 0 0,-1-1 1,1 1-1,0 0 0,-1 0 0,0 0 0,1 0 1,-1 0-1,0 0 0,0 0 0,0 0 0,-1 0 0,1 0 1,0 1-1,-1-1 0,1 0 0,-1 1 0,1-1 1,-1 1-1,0 0 0,1 0 0,-1-1 0,0 1 1,0 0-1,0 0 0,0 1 0,0-1 0,0 0 0,-2 0 13,-6 59-6390,12-21-16,9-2-3000</inkml:trace>
  <inkml:trace contextRef="#ctx0" brushRef="#br0" timeOffset="448.773">1063 59 8360,'0'0'5787,"0"0"-3070,0 0-1067,0 0-225,0 0-603,0 0-272,-3 16-128,-15 222 1147,19-211-1507,1 0 1,2 0-1,1 0 0,0-1 0,2 0 1,1 0-1,2-1 0,0 0 1,10 16-63,-18-37-8,1 1 1,-1-1 0,1 0-1,0-1 1,1 1 0,-1 0-1,1-1 1,-1 0 0,1 0-1,0 0 1,0 0 0,0-1-1,1 0 1,-1 1 0,0-1-1,1-1 1,0 1 0,-1-1-1,1 0 1,0 0 0,0 0-1,0-1 1,0 1 0,-1-1 0,1 0-1,0-1 1,0 1 0,0-1-1,0 0 1,-1 0 0,1-1-1,0 1 1,-1-1 0,1 0-1,0-1 8,17-10 281,-2-2 0,0 0 0,-1-1 0,0-1-1,-2-1 1,0 0 0,-1-1 0,-1-1 0,0-1-1,-2 0 1,0 0 0,-2-2 0,0 1 0,-2-1-1,0-2-280,-5 17 46,0-1-1,-1 1 0,0-1 1,-1 0-1,0 0 1,0 0-1,-1 0 0,0-1 1,0 1-1,-1 0 0,-1 0 1,1-1-1,-2 1 1,1 0-1,-1 0 0,0 0 1,-1 0-1,0 0-45,2 9 0,1-1 1,0 1-1,0-1 1,0 0-1,-1 1 0,1-1 1,0 1-1,-1-1 0,1 1 1,-1-1-1,1 1 0,0-1 1,-1 1-1,1-1 1,-1 1-1,0-1 0,1 1 1,-1 0-1,1-1 0,-1 1 1,1 0-1,-1 0 0,0-1 1,1 1-1,-1 0 1,0 0-1,1 0 0,-1 0 1,0 0-1,1 0 0,-1 0 1,0 0-1,1 0 0,-1 0 1,1 0-1,-1 0 1,0 0-1,1 1 0,-1-1 1,0 0-1,1 1 0,-1-1 1,1 0-1,-1 1 0,1-1 1,-1 0-1,1 1 1,-1-1-1,1 1 0,-1-1 1,1 1-1,-1-1 0,1 1 1,0-1-1,-1 1 0,1 0 1,0-1-1,0 1 1,-1-1-1,1 1 0,0 0 1,0 0-1,-14 42-108,11-16 61,0 1 0,2 0 1,1 0-1,1 0 0,2 0 0,1-1 1,0 1-1,2-1 0,2 0 1,0 0-1,2-1 0,4 7 47,-11-25-518,0 0-1,1 0 1,1 0-1,-1-1 1,1 0-1,1 1 1,-1-2-1,1 1 1,0-1-1,1 0 1,-1 0-1,7 4 519,63 12-12820,-45-22 4161</inkml:trace>
  <inkml:trace contextRef="#ctx0" brushRef="#br0" timeOffset="995.833">1951 264 6598,'2'-37'1632,"0"-4"1265,-2 11 7330,-22 176-6090,-6 180-3262,28-326-1070,-1 0 0,1 0 0,0 0 0,-1 0 0,1 0 0,0 0 0,-1 0 0,1 0 0,0 0 0,-1 0 0,1 0 0,0 0 0,-1 0 0,1 0 195,0-15 264,-1-5-119,0 0-1,2 0 1,0 0 0,1 1 0,1-1-1,1 0 1,0 1 0,2 0 0,0 0-1,1 0 1,1 1 0,1 0-1,0 1 1,2 0 0,0 0 0,0 1-1,2 0 1,13-13-145,-21 25 25,1 0-1,-1 1 0,1 0 1,0 0-1,0 0 1,0 1-1,0 0 1,0 0-1,0 0 1,1 1-1,-1 0 1,0 0-1,1 1 1,-1 0-1,1 0 1,-1 0-1,1 1 1,-1 0-1,1 0 1,-1 0-1,0 1 0,0 0 1,0 0-1,0 1 1,0 0-1,0 0 1,0 0-1,-1 1 1,0-1-1,0 1 1,0 1-1,1 1-24,4 2-3,-1 1-1,0 0 0,-1 0 1,0 1-1,-1 0 1,0 1-1,0 0 1,-1 0-1,-1 0 1,1 1-1,-2 0 0,0 0 1,0 0-1,-1 0 1,-1 0-1,1 6 4,-3-4-230,-1-1 0,0 0 0,-1 0-1,0 0 1,-1 0 0,-1 0 0,0 0 0,0-1 0,-3 4 230,0 3-1025,59-100 235,-22 32 1244,-21 29-210,2 1-1,0 0 0,1 0 0,1 1 0,0 1 1,1 0-1,1 1 0,1 1 0,1 0 1,0 1-1,0 0 0,1 2 0,1 0 0,7-2-243,-22 12 22,0 0-1,0 1 1,1-1-1,-1 1 1,0 0-1,0 0 1,1 1-1,-1-1 1,1 1-1,-1 0 1,0 0-1,1 1 1,-1-1-1,1 1 1,-1 0 0,0 0-1,0 0 1,1 1-1,-1 0 1,0-1-1,0 1 1,-1 1-1,1-1 1,0 0-1,-1 1 1,1 0-1,-1 0 1,0 0-1,0 0 1,0 1-1,0-1 1,-1 1-1,1-1 1,-1 1-1,2 4-21,36 139 426,-40-134-414,1 0-1,1 0 0,0-1 1,1 1-1,0-1 0,1 0 1,0 0-1,1 0 0,0-1 1,1 1-1,0-1 1,1 0-1,0-1 0,1 0 1,0 0-1,0 0 0,8 5-11,-12-12 9,1-1-1,-1 1 0,1-1 1,0 0-1,0 0 1,0-1-1,0 1 0,0-1 1,0 0-1,0 0 0,1-1 1,-1 0-1,0 0 0,0 0 1,1 0-1,-1-1 1,0 0-1,0 0 0,0 0 1,0-1-1,0 0 0,0 0 1,0 0-1,-1 0 0,1-1 1,-1 0-1,4-2-8,6-5 22,-1 0 0,-1-1 0,0 0-1,0-1 1,-1 0 0,0-1 0,-1 0 0,2-5-22,63-122-854,-72 118-751,-9 10-2278,-10 6-2897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4:48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1 257 5189,'0'0'6785,"0"0"-3256,0-12-556,2-39-442,2 45 499,10 26-2276,110 284 1163,-120-297-1909,66 105 68,-67-109-76,-1-1 1,0 1-1,1 0 0,0-1 0,-1 1 0,1-1 0,0 0 0,0 0 0,1 0 0,-1 0 0,0-1 0,1 1 0,-1-1 0,1 0 0,-1 0 0,1 0 0,-1 0 0,1-1 0,0 1 0,-1-1 0,1 0 0,0 0 0,-1 0 0,1-1 0,0 1 0,-1-1 0,1 0 0,-1 0 0,1 0 0,-1-1 0,1 1 0,-1-1 0,1-1 0,6-5 40,-1 0-1,-1-1 0,0 0 0,0 0 0,0-1 1,-2 0-1,1-1 0,-1 0 0,-1 0 1,0 0-1,4-10-39,-6 14 33,22-62 323,-2 0 0,-3-2 1,8-64-357,-2 14-60,-17 96 22,-9 26-2,0-1 1,0 0 0,0 0-1,1 0 1,-1 1-1,0-1 1,0 0-1,0 0 1,1 0-1,-1 0 1,0 0 0,0 0-1,0 1 1,1-1-1,-1 0 1,0 0-1,0 0 1,1 0 0,-1 0-1,0 0 1,0 0-1,1 0 1,-1 0-1,0 0 1,0 0 0,1 0-1,-1 0 1,0 0-1,0 0 1,1-1-1,-1 1 1,0 0 0,0 0-1,1 0 1,-1 0-1,0 0 1,0 0-1,0-1 1,1 1-1,-1 0 1,0 0 0,0 0-1,0-1 1,0 1-1,0 0 1,1 0-1,-1 0 1,0-1 0,0 1-1,0 0 1,0 0-1,0-1 1,0 1-1,0 0 40,6 55-6326,0-15-379</inkml:trace>
  <inkml:trace contextRef="#ctx0" brushRef="#br0" timeOffset="455.366">1156 229 14478,'9'-14'2840,"80"-104"3571,-84 112-5861,-1 2-244,0 0 0,0 0 0,-1 0 1,1 0-1,-1-1 0,0 1 1,-1-1-1,1 0 0,-1 0 1,0 0-1,0 0 0,0 0 1,-1 0-1,0-1 0,0 1 1,0-1-307,-58-4 490,53 10-479,-12 3-27,-1 0 0,1 1-1,0 0 1,0 2-1,1 0 1,0 0 0,0 2-1,0 0 1,1 0-1,0 1 1,1 1 0,0 1-1,0 0 1,-6 7 16,16-16-22,1 1 0,-1-1 0,1 0 0,0 0 0,-1 1 0,1 0 0,0-1 0,1 1 0,-1 0 1,0 0-1,1 0 0,0 0 0,0 0 0,-1 0 0,2 0 0,-1 0 0,0 1 0,1-1 0,-1 0 0,1 0 0,0 1 0,0-1 0,1 0 0,-1 1 1,1-1-1,-1 0 0,1 0 0,0 0 0,0 1 0,0-1 0,1 0 0,-1 0 0,1-1 0,-1 1 0,1 0 0,0 0 0,0-1 0,1 1 0,-1-1 1,0 0-1,1 0 0,-1 0 0,1 0 0,0 0 0,0 0 0,2 0 22,232 87-352,-231-87 353,0 1 0,0 0 0,1 0 1,-2 1-1,1 0 0,0 0 0,-1 0 1,0 1-1,0 0 0,0 0 0,-1 0 1,0 0-1,1 1 0,-2-1 0,1 1 1,-1 0-1,0 1 0,0-1 0,-1 0 1,1 1-1,-2-1 0,1 1 0,-1 0 0,0 0 1,0-1-1,-1 1 0,1 0 0,-2 0 1,1 0-1,-2 7-1,-3-4 36,0 0 0,0 0 0,-1 0 0,-1 0 0,1-1-1,-2 0 1,1-1 0,-1 0 0,0 0 0,-1 0 0,0-1 0,0 0 0,-1-1 0,0 0 0,0-1 0,0 1-1,-1-2 1,1 0 0,-1 0 0,0-1 0,0 0 0,-2-1-36,-8 3-2,1-1 0,-1-1 1,1-1-1,-1-1 0,0-1 0,0 0 1,0-2-1,1 0 0,-1-2 0,1 0 0,0-1 1,0-1-1,0-1 0,1-1 0,-9-4 2,-26-38-3051,41 3-7745,13 20-4120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4:47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6278,'0'0'4292,"0"0"-2066,0 0-582,0 0-138,0 0-391,-6 13-31,-32 97 555,23 71 411,10 181-2050,5-237 0,7-74-310,2-66-106,-1-60 371,-3 0 0,-3 0 0,-4-10 45,5-137 12,-1 191 27,20-98 707,-21 129-695,0-1 1,0 0 0,0 1-1,0-1 1,-1 1-1,1 0 1,0-1-1,0 1 1,0 0-1,0-1 1,0 1-1,0 0 1,0 0 0,0 0-1,0 0 1,0 0-1,0 0 1,0 0-1,0 0 1,0 0-1,0 1 1,0-1-1,0 0 1,0 0 0,0 1-1,0-1 1,0 1-1,0-1 1,0 1-1,0 0 1,-1-1-1,1 1 1,0 0-1,0-1 1,-1 1 0,1 0-1,-1 0 1,1-1-1,0 1 1,-1 0-1,1 0 1,-1 0-1,0 0 1,1 0-1,-1 0 1,0 0 0,0 0-1,1 0 1,-1 0-1,0 0 1,0 0-1,0 0 1,0 1-52,0-1 7,72 130 591,-33-54-499,4-1-1,3-3 1,3-1-1,46 50-98,-87-112-7,1 0-1,0 0 1,0-1-1,1 0 1,0-1-1,1 0 0,0-1 1,0 0-1,0 0 1,1-1-1,0-1 0,0 0 1,1 0-1,-1-2 1,1 1-1,0-2 1,0 1-1,0-2 0,0 0 8,-7-2 0,0 1 0,-1-2 0,1 1 0,-1-1 0,1 0 0,-1 0 0,0 0-1,0-1 1,0 0 0,0 0 0,0 0 0,-1 0 0,0-1 0,1 0 0,-1 0-1,0 0 1,-1 0 0,1-1 0,-1 0 0,0 1 0,0-1 0,0 0 0,0-1 0,37-131 13,-35 99-11,-2-1 1,-1 0-1,-2 0 0,-2 0 1,-2 0-1,-1 0 1,-2 1-1,-1 0 0,-13-33-2,19 67-72,2 1-46,-1 1 0,0-1 0,0 1-1,0-1 1,0 1 0,0-1 0,0 1 0,0 0 0,-1 0 0,1 0 0,-1 0 0,0 0 0,0 0 0,0 0-1,1 0 1,-2 0 0,1 1 0,0 0 0,0-1 0,-2 0 118,-11 21-7564,10 3 565</inkml:trace>
  <inkml:trace contextRef="#ctx0" brushRef="#br0" timeOffset="514.186">1198 284 545,'0'0'8109,"0"0"-4020,0 0-838,0 0-379,0 0-1036,0 0-592,0 0-256,0-8-337,-1 3-575,-2-16 166,-10 31-21,8 8-202,0 0 1,1 0-1,0 0 0,2 0 1,0 1-1,1-1 0,1 1 1,0-1-1,2 1 0,0-1 1,1 1-1,1-1 0,1 0 1,0-1-1,2 1 0,0-1 1,0 0-1,2-1 0,0 1 1,1-2-1,2 3-19,-8-9-12,1-1 1,-1 0-1,1 0 1,1 0 0,0-1-1,0 0 1,0 0-1,1 0 1,0-1-1,0 0 1,0 0-1,1-1 1,0 0-1,0 0 1,1-1-1,-1 0 1,1-1-1,0 0 1,0 0 0,0 0-1,0-1 1,0-1-1,0 0 1,1 0-1,-1-1 1,1 0-1,3 0 12,-5-5 11,1 0 0,-1 0 0,-1-1 0,1 0 0,-1-1 0,0 1 0,0-1 1,-1-1-1,0 1 0,0-1 0,-1 0 0,0 0 0,0-1 0,-1 1 0,1-5-11,12-16 283,-1-1 0,-2-1 0,-1 0-1,-2-1 1,-1 0 0,-1-1 0,-2 0 0,-1 0 0,1-31-283,-7 64 11,0 1-1,0 0 1,-1 0 0,1 0-1,0-1 1,0 1-1,-1 0 1,1-1 0,0 1-1,-1 0 1,1-1-1,-1 1 1,1 0-1,-1-1 1,1 1 0,-1-1-1,0 1 1,1-1-1,-1 1 1,0-1 0,1 1-1,-1-1 1,0 0-1,1 1 1,-1-1 0,0 0-1,0 0 1,0 0-1,1 1 1,-1-1 0,0 0-1,0 0 1,1 0-1,-1 0 1,0 0 0,0-1-1,0 1 1,1 0-1,-1 0 1,0 0 0,0-1-1,1 1 1,-1 0-1,0-1 1,1 1 0,-1 0-1,0-1 1,1 1-1,-1-1 1,0 1 0,1-1-1,-1 0 1,1 1-1,-1-1 1,1 1-1,-1-1 1,1 0 0,0 0-1,-1 1 1,1-1-1,0 0 1,0 0 0,-1 1-1,1-1 1,0-1-11,-5 17 5,0 0 1,1 0 0,1 0 0,0 0-1,1 0 1,1 1 0,1-1-1,0 1 1,0-1 0,2 0-1,0 1 1,1-1 0,0 0 0,1 0-1,5 11-5,-3-4-147,0 0 0,2-1 0,0 1 0,1-2 0,2 1 0,0-1 0,2 0 147,52 36-4306,-60-54 3685,0 0-1,0-1 1,0 1 0,1-1 0,-1-1 0,0 1 0,0-1 0,1 0 0,-1 0 0,0 0 0,0-1-1,0 0 1,1 0 0,-1 0 0,0-1 0,3-1 621,16-10-4879,-3-5-2034</inkml:trace>
  <inkml:trace contextRef="#ctx0" brushRef="#br0" timeOffset="1059.703">2065 314 897,'0'0'4420,"0"0"-1756,0 0-860,0 0-405,0 0-27,0 0 192,0 0 256,4 12-31,30 144 3966,-33-140-5261,1-10-230,-1 1 0,0 0 0,-1-1-1,0 1 1,0 0 0,0 0 0,-1 0-1,0-1 1,0 1 0,-1 0 0,0-1-1,0 0 1,-2 6-264,-3 1 88,1 0 0,0 1 1,1-1-1,1 1 0,0 0 0,1 1 0,0-1 0,1 0 0,1 1 0,0 4-88,43-198 155,-35 150-153,-4 8 6,2 1 0,0 0 0,1 0 0,1 0-1,0 1 1,2 0 0,0 0 0,2 1 0,0 1-1,0 0 1,2 0 0,2-1-8,-12 15 1,0 1-1,0 0 1,0 0 0,1 0-1,-1 0 1,1 0 0,-1 1-1,1-1 1,0 1 0,0 0-1,0 0 1,-1 0 0,1 1 0,0 0-1,0-1 1,0 1 0,0 0-1,0 1 1,0-1 0,0 1-1,0 0 1,0 0 0,-1 0-1,1 0 1,0 1 0,-1 0-1,1-1 1,-1 1 0,1 0-1,-1 1 1,1-1-1,6 6-3,1 1 1,-1-1-1,0 2 1,-1-1-1,0 1 0,0 0 1,-1 1-1,4 8 3,-3-1-60,-1 1 1,0 0-1,-2 0 1,0 1-1,-1-1 1,-1 1-1,-1 0 1,-1 1-1,0-1 1,-2 0-1,0 1 0,-1-1 1,-2 0 59,-14 59-1345,23-104 1030,25-51 209,-18 39 327,2 1 1,1 1 0,2 0-1,2 1 1,6-7-222,-19 32 65,-1 1 0,1 0 0,1 0 0,0 0-1,0 1 1,0 0 0,1 1 0,0 0 0,0 0 0,0 1 0,1 1 0,0-1 0,0 1-1,0 1 1,0 0 0,1 0 0,-1 1 0,1 0 0,0 1 0,-1 0 0,4 1-65,-5 0 9,-1 0 1,0 0-1,0 1 1,0 0-1,0 0 1,0 1 0,-1 0-1,1 1 1,0-1-1,-1 1 1,0 1 0,1-1-1,-1 2 1,-1-1-1,1 0 1,-1 1-1,1 1 1,-1-1 0,-1 1-1,1 0 1,-1 0-1,0 0 1,-1 1-1,1 0 1,-1 0 0,0 0-1,-1 0 1,0 0-1,0 1 1,-1 0 0,0 0-1,0-1 1,0 1-1,-1 5-9,-1 7-921,-1 0-1,-1 0 1,-1 0-1,-1 0 1,0-1-1,-2 1 1,0-1-1,-1 0 922,-1 4-1719,0 2-6999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4:56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445 107 10602,'0'0'3401,"0"0"-1223,4-13-192,10-39-155,-14 51-1744,0-1 1,0 0 0,0 1-1,0-1 1,-1 0 0,1 1-1,0-1 1,-1 0 0,1 1-1,-1-1 1,0 0 0,0 1-1,1-1 1,-1 1 0,0 0 0,0-1-1,0 1 1,-1 0 0,1-1-1,0 1 1,0 0 0,-1 0-1,1 0 1,-1 0 0,1 0-1,-1 0 1,1 1 0,-1-1-1,1 0 1,-1 1 0,0-1 0,1 1-1,-1 0 1,0 0 0,1-1-1,-1 1 1,0 0 0,1 0-1,-1 0 1,0 1 0,0-1-1,1 0 1,-1 1 0,0-1-1,1 1 1,-1 0 0,0 0-88,-15 3 51,0 2-1,0-1 1,1 2 0,0 0-1,0 2 1,1-1 0,0 2 0,1 0-1,0 0 1,-5 6-51,-11 8 1,1 0 0,0 2 0,3 1 0,0 1 0,0 3-1,26-31-4,-1 1 0,1-1 0,-1 0 1,1 1-1,-1 0 0,1-1 0,-1 1 0,1-1 0,-1 1 0,1-1 0,0 1 0,0 0 0,-1-1 0,1 1 0,0 0 0,0-1 0,-1 1 0,1 0 0,0-1 0,0 1 0,0 0 0,0 0 0,0-1 1,0 1-1,0 0 0,1-1 0,-1 1 0,0 0 0,0-1 0,0 1 0,1 0 0,-1-1 0,0 1 0,1 0 0,-1-1 0,0 1 0,1-1 0,-1 1 0,1-1 0,-1 1 0,1-1 0,-1 1 0,1-1 1,0 1-1,-1-1 0,1 0 0,-1 1 0,1-1 0,0 0 0,-1 0 0,1 1 4,44 6-37,-28-5 24,14 2 19,-1 2 0,0 1 0,-1 1 0,0 2 0,0 0-1,-1 3 1,0 0 0,-1 1 0,-1 2 0,0 1-1,16 14-5,-36-27 66,-1 1-1,1-1 0,-2 1 0,1 0 0,0 0 0,-1 0 0,0 1 0,0 0 0,0-1 0,-1 2 0,0-1 0,0 0 0,-1 0 0,0 1 0,0 0 0,0-1 0,-1 1 0,0 0 0,0 0 0,0-1 0,-1 1 0,0 0 0,-1 0 1,0 0-1,0 0 0,0-1 0,-1 1 0,1 0 0,-2-1 0,1 1 0,-1-1 0,0 0 0,0 0 0,-1 0 0,0 0 0,0-1 0,0 1 0,-5 3-65,-7 2 92,-2-1-1,1 0 0,-1-2 1,0 0-1,-1-1 0,0-1 1,0-1-1,0 0 1,-1-1-1,0-2 0,0 0 1,1-1-1,-1 0 0,0-2 1,0-1-1,0 0 1,-7-3-92,16 4-60,1-1 0,0 1 0,-1-2 0,1 0 0,0 0 0,0-1 1,1 0-1,-1 0 0,1-1 0,0-1 0,0 1 0,1-2 0,-1 1 0,-3-5 60,11 9-261,-1 0 0,1 0-1,0 0 1,0 0 0,0 0-1,0 0 1,0 0-1,1 0 1,-1-1 0,0 1-1,1 0 1,0-1-1,0 1 1,-1 0 0,1-1-1,1 1 1,-1 0-1,0-1 1,0 1 0,1 0-1,0-1 1,-1 1-1,1 0 1,0 0 0,0 0-1,0 0 1,0 0 0,2-2 261,19-18-6284</inkml:trace>
  <inkml:trace contextRef="#ctx0" brushRef="#br0" timeOffset="567.859">1076 300 13773,'0'-15'3646,"-2"-52"-1329,1 63-2163,0 0 0,1-1-1,-2 1 1,1 0 0,0 0 0,-1 0 0,0 0 0,0 0-1,0 0 1,0 0 0,-1 1 0,1-1 0,-1 1-1,0-1 1,0 1 0,0 0 0,0 0 0,-1 1 0,1-1-1,-1 1 1,0 0 0,0-1 0,0 2 0,0-1-1,0 0 1,0 1 0,0 0 0,0 0 0,-2 0-154,-5-1 44,1 0 0,0 2 1,-1-1-1,1 1 0,0 1 1,-1 0-1,1 0 1,0 1-1,0 0 0,0 1 1,-1 0-45,-4 3 6,1 1-1,0 1 1,0 0 0,0 1 0,1 0 0,1 1 0,-1 0-1,2 1 1,-1 0 0,2 1 0,-1 1 0,2-1 0,0 2 0,0-1-1,1 1 1,-4 10-6,2-1 1,0 1 0,1 0 0,1 1 0,2 0 0,0 0-1,2 1 1,1-1 0,1 1 0,1 26-1,0-47-15,1 0 1,0 0-1,1 1 0,-1-1 1,1 0-1,0 0 0,0 0 1,1 0-1,-1 0 0,1 0 1,0 0-1,0 0 0,1-1 1,0 1-1,0-1 0,0 0 1,0 1-1,0-1 0,1-1 1,0 1-1,0 0 0,0-1 0,0 0 1,0 0-1,1 0 0,-1-1 1,1 1-1,0-1 0,0 0 1,0-1-1,0 1 0,2 0 15,2-1 4,1-1 1,0 0-1,0 0 0,0-1 0,0 0 0,0-1 0,-1 0 1,1 0-1,-1-1 0,1 0 0,-1-1 0,0 0 0,0 0 0,-1-1 1,1-1-1,-1 1 0,0-1 0,0 0 0,-1-1 0,4-4-4,7-7 203,0-2-1,-1 0 1,-2-1-1,0-1 1,-1 0-1,-1-1 0,2-6-202,-4 8 161,-1-1-1,0-1 0,-2 0 0,0 0 0,-2-1 0,0 1 0,-1-10-160,-6 71 18,2 0 0,1 1-1,2-1 1,2-1-1,2 1 1,1-1-1,6 15-17,-14-48-9,1-1 0,-1 0 0,1 0 0,0 1 0,0-1 0,0 0-1,0-1 1,1 1 0,-1 0 0,1-1 0,-1 1 0,1-1 0,0 0 0,0 0-1,0 0 1,0 0 0,1 0 0,-1-1 0,0 1 0,1-1 0,-1 0 0,1 0 0,-1 0-1,1-1 1,0 1 0,-1-1 0,1 0 0,0 0 0,-1 0 0,1 0 0,-1-1-1,1 0 1,0 1 0,-1-1 0,1-1 0,-1 1 0,0 0 0,1-1 0,-1 0 0,0 1-1,0-1 1,0-1 0,0 1 0,0 0 0,-1-1 0,1 1 0,-1-1 0,2-1 9,17-21 20,0-1 0,-2 0 1,0-2-1,-2 0 0,-2-1 1,0 0-1,-2-2 1,-1 1-1,-1-2 0,-2 1 1,0-9-21,-8 39 5,6-23 140,0 0 1,-2 0 0,0 0 0,-2-1-1,-1 1 1,-1-1 0,-1-2-146,1 27 20,-1-1 1,0 1 0,0-1 0,1 1-1,-1-1 1,0 0 0,0 1 0,0-1 0,0 1-1,0-1 1,0 1 0,0-1 0,0 0-1,0 1 1,0-1 0,0 1 0,-1-1-1,1 0 1,0 1 0,0-1 0,0 1-1,-1-1 1,1 1 0,0-1 0,-1 1-1,1-1 1,0 1 0,-1-1 0,1 1-1,-1 0 1,1-1 0,-1 1 0,1 0 0,-1-1-1,1 1 1,-1 0 0,1-1 0,-1 1-1,1 0 1,-1 0 0,1 0 0,-1 0-1,0 0 1,1-1 0,-1 1 0,1 0-1,-1 0 1,0 0 0,1 0 0,-1 1-1,1-1 1,-1 0 0,1 0 0,-1 0-1,0 0 1,1 1 0,-1-1 0,1 0-21,-22 31 568,14 2-508,1 1 0,1 0 0,2 0 0,2 0 0,0 0 0,3 1 0,1-1 0,1 0 0,2 0 0,1 0 0,2-1-1,2 1 1,2 2-60,-8-20-402,0 0 0,1-1-1,1 0 1,1 0-1,0 0 1,1-1-1,0 0 1,8 9 402,23 9-4815,11-18-3833,-22-13-545</inkml:trace>
  <inkml:trace contextRef="#ctx0" brushRef="#br0" timeOffset="1158.957">1859 358 7335,'0'-13'4169,"1"-3"-2843,0-10 74,0-2 4239,-11 45-1665,1-2-3527,6-7-332,1 1 0,0 0 0,0 0 0,1 0 0,0-1 0,0 2 1,1-1-1,0 0 0,1 0 0,0 0 0,0-1 0,1 1 0,0 0 0,0 0 0,1-1 1,1 1-1,-1-1 0,1 0 0,1 0 0,-1 0 0,1-1 0,1 0 0,4 6-115,-8-11 7,0-1-1,0 1 1,1-1-1,-1 1 1,0-1-1,1 0 0,-1 0 1,1 0-1,-1 0 1,1 0-1,-1 0 0,1-1 1,-1 0-1,1 1 1,0-1-1,-1 0 0,1 0 1,0 0-1,-1-1 1,1 1-1,0 0 1,-1-1-1,1 0 0,-1 0 1,1 0-1,-1 0 1,1 0-1,-1 0 0,0-1 1,0 1-1,1-1 1,-1 1-1,0-1 0,0 0 1,-1 0-7,56-77 235,-52 69-154,-1 0 1,0-1 0,0 0 0,-1 1 0,-1-1 0,1-1 0,-2 1-1,0 0 1,0 0 0,-1 0 0,0-1 0,-2-6-82,0 15 4,0-1 0,0 1 0,-1 0 1,0 0-1,1 0 0,-1 0 0,0 1 1,0-1-1,-1 1 0,1 0 0,0-1 0,-1 2 1,1-1-1,-1 0 0,0 1 0,0-1 1,1 1-1,-1 0 0,0 0 0,0 1 0,0-1 1,0 1-1,0 0 0,0 0 0,0 0 0,0 1 1,0-1-1,0 1 0,0 0 0,0 0 1,0 1-1,1-1 0,-1 1 0,0-1 0,1 1 1,-1 0-1,1 1 0,-2 1-4,-4 3-34,0 0 0,1 1 0,0 0 0,0 0 0,1 1 0,0 0 0,0 1 0,1-1 0,1 1 0,-1 1 1,2-1-1,-1 1 0,1-1 0,1 1 0,0 0 0,1 0 0,0 1 0,0-1 0,1 0 0,1 1 0,0-1 0,1 1 0,0-1 0,0 0 0,1 1 0,1-1 0,0 0 0,0 0 0,1-1 0,1 1 0,0-1 1,0 0-1,1 0 0,0 0 0,1-1 0,0 0 0,0 0 0,1-1 0,0 0 0,1 0 0,-1-1 0,2 0 0,-1 0 0,1-1 0,0-1 0,0 1 0,0-2 0,1 1 0,-1-1 0,2-1 34,-1-2-34,1 0 0,-1-1 0,0-1 0,0 0 0,0 0-1,0-1 1,0-1 0,0 0 0,0 0 0,-1-1 0,1 0-1,-1-1 1,0 0 0,0-1 0,-1 0 0,0 0 0,0-1-1,0 0 1,-1-1 0,0 0 0,0 0 0,-1-1 0,0 0-1,-1 0 1,3-6 34,19-25 347,-1-2 0,-3 0 0,-2-2 0,-1 0 0,-3-1 0,9-34-347,-18 3 566,-5 223-497,8-103-56,1-1-1,3 0 0,1-1 0,2-1 0,2 0 1,2-2-1,14 19-12,-24-40-11,-4-6 5,0 0 0,-1 1 0,-1-1 0,0 2 0,0-1 0,-2 1 0,1 0 0,2 13 6,-9-24 0,0 0 0,-1 0 0,1-1 1,-1 1-1,1-1 0,-1 1 0,0-1 0,0 0 0,0 0 0,0 0 0,-1 0 0,1 0 0,0 0 1,-1 0-1,1-1 0,-1 1 0,0-1 0,1 0 0,-1 0 0,0 0 0,0 0 0,0 0 0,0-1 0,0 1 1,0-1-1,0 0 0,0 0 0,0 0 0,0 0 0,0 0 0,0-1 0,0 1 0,1-1 0,-1 0 1,-1 0-1,-4 1 2,-216-12-216,224 12 182,-32 4-1101,26 11-5085,17-4-2815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4:55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0 202 13261,'3'-13'2904,"11"-41"-326,-4 43 2793,-5 35-5033,-5-22-63,6 30-45,1 0 0,1 0-1,2-2 1,1 1-1,5 8-229,-9-23-43,0 1-1,0-1 1,2-1-1,0 1 1,1-1-1,0-1 1,1 0-1,1-1 1,0 0-1,1 0 1,0-2 0,1 1-1,1-2 1,11 7 43,-22-16-19,0 1-1,0-1 1,0-1 0,1 1 0,-1-1 0,0 1 0,0-1 0,1 0 0,-1-1 0,0 1 0,0-1 0,1 0 0,-1 0 0,0 0 0,0 0 0,0-1 0,0 0 0,0 0 0,-1 0 0,1 0 0,0-1 0,-1 1 0,0-1 0,1 0 0,-1 0-1,0 0 1,-1 0 0,1 0 0,0-2 19,66-115 122,-63 106-129,109-249 695,-111 254-705,8-52-296,-15 72-4407,3 9-1429</inkml:trace>
  <inkml:trace contextRef="#ctx0" brushRef="#br0" timeOffset="376.864">843 377 11307,'12'-13'7415,"198"-211"2076,-129 111-8877,-80 113-610,-1-1-1,1 0 0,-1 0 1,0 1-1,0-1 1,1 0-1,-1 1 0,0-1 1,0 0-1,0 0 0,0 1 1,0-1-1,0 0 1,0 0-1,0 1 0,0-1 1,0 0-1,0 0 0,0 1 1,-1-1-1,1 0 1,0 0-1,-1 1 0,1-1 1,0 0-1,-1 1 0,1-1 1,-1 1-1,1-1 1,-1 0-1,1 1 0,-1-1 1,1 1-1,-1-1 0,0 1 1,1 0-1,-1-1 1,1 1-1,-1 0 0,0-1 1,0 1-1,1 0 0,-1 0 1,0 0-1,0-1 1,1 1-1,-1 0 0,0 0 1,0 0-1,1 0 0,-1 0-3,-47 4 39,42-3-31,-14 2-61,0 1 1,1 0-1,0 2 0,-1 0 1,2 1-1,-1 1 0,1 1 0,-6 5 53,22-14-22,1 1 0,-1 0-1,1-1 1,-1 1 0,1 0-1,0 0 1,0 0-1,-1 0 1,1 1 0,0-1-1,0 0 1,0 0 0,0 1-1,0-1 1,0 0-1,1 1 1,-1-1 0,0 1-1,1-1 1,-1 1 0,1 0-1,0-1 1,-1 1-1,1-1 1,0 1 0,0 0-1,0-1 1,0 1 0,0 0-1,0-1 1,1 1-1,-1-1 1,0 1 0,1-1-1,0 1 1,-1-1-1,1 1 1,0-1 0,-1 1-1,1-1 1,0 0 0,0 1-1,0-1 1,0 0-1,1 0 1,-1 0 0,0 0-1,0 1 23,72 43-319,-68-43 314,235 111-999,-236-112 983,0 1 1,0 0-1,0-1 0,0 1 0,-1 1 1,1-1-1,-1 1 0,1-1 0,-1 1 1,0 0-1,0 0 0,0 0 0,0 1 0,0-1 1,-1 1-1,0-1 0,0 1 0,0 0 1,0 0-1,0 0 0,-1 0 0,0 0 1,0 0-1,0 1 0,0-1 0,-1 0 1,1 1-1,-1-1 0,0 0 0,0 1 1,-1-1-1,1 0 0,-1 0 0,0 1 1,0-1-1,-2 3 21,-5 4 97,-1 0 0,-1-1 0,1-1-1,-1 1 1,-1-2 0,0 1 0,0-2 0,0 1 0,-1-1 0,0-1 0,-1 0 0,1-1 0,-7 1-97,-6 5 105,-2-1 0,0-2 0,0 0 0,0-2 0,-1-1 1,0-1-1,0-1 0,0-2 0,0-1 0,-9-2-105,13-9-1851,22-7-3099,8 4-2230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4:53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92 9097,'0'0'3955,"0"0"-1147,0-13-133,2-57 1323,0 76-766,1 18-2673,1 451 1277,-10-357-2810,-1-79-2296,-5-3-4209,8-29 363</inkml:trace>
  <inkml:trace contextRef="#ctx0" brushRef="#br0" timeOffset="677.498">41 7 7879,'0'0'2050,"0"0"315,0 0 256,0 0-202,0 0-476,0 0-448,0 0-481,0 0-454,5 5-159,126 184 421,-117-171-829,0-2 1,0 0-1,2 0 0,0-1 1,0-1-1,1-1 0,1-1 1,5 3 6,-19-13-66,-1-1 1,1 1-1,0-1 1,-1 1 0,1-1-1,0 0 1,0-1-1,0 1 1,0-1-1,0 1 1,0-1 0,0-1-1,0 1 1,0 0-1,0-1 1,0 0 0,-1 0-1,1 0 1,0 0-1,0-1 1,-1 1-1,1-1 1,-1 0 0,1 0-1,-1 0 1,0-1-1,0 1 1,0-1 0,0 0-1,0 0 1,0 0-1,-1 0 1,0 0-1,2-3 66,57-135-2036,-52 112 2202,51-102-70,-60 131-12,0 0-1,0 0 1,0 1-1,0-1 0,0 0 1,0 0-1,0 0 1,0 0-1,0 0 1,0 1-1,1-1 1,-1 0-1,0 0 1,0 0-1,0 0 1,0 0-1,0 0 0,0 0 1,1 1-1,-1-1 1,0 0-1,0 0 1,0 0-1,1 0-83,-12 21 506,-157 213 920,59-92-1272,84-95-298,34-50-363,20-20-177,-1-1 0,-1-2-1,-1-1 1,17-23 684,-42 49-23,186-237-666,-184 235 707,-3 2 16,0 0 0,0 1 1,0-1-1,1 0 1,-1 0-1,0 0 1,1 0-1,-1 1 0,1-1 1,-1 0-1,1 0 1,-1 1-1,1-1 1,-1 0-1,1 1 0,0-1 1,-1 0-1,1 1 1,0-1-1,0 1 0,-1 0 1,1-1-1,0 1 1,0-1-1,0 1 1,0 0-1,0 0 0,-1-1 1,1 1-1,0 0 1,0 0-1,0 0 1,0 0-1,0 0 0,0 0 1,0 0-1,-1 1 1,1-1-1,0 0 1,0 0-1,0 1 0,0-1 1,0 0-1,-1 1 1,1-1-1,0 1 1,0-1-1,-1 1 0,1-1 1,0 1-1,-1 0 1,1-1-1,-1 1-34,8 28 673,-2 0 1,-2 0-1,-1 1 0,0 0 1,-3-1-1,-1 11-673,4 63 487,-2-76-906,15 83 565,-2-77-3090,7-2-3459,-9-18-1876</inkml:trace>
  <inkml:trace contextRef="#ctx0" brushRef="#br0" timeOffset="1177.55">1046 185 11755,'0'0'3860,"0"0"-342,0 0-758,0 0-710,0 0-598,0 0-337,3 14-357,13 101 315,-17-47-912,-2 1-1,-4-1 0,-13 57-160,15-97-759,3-18-1834,2-34 1503,0-29 1062,-4 13 108,3 0 1,1-1 0,1 1-1,3 0 1,1 0 0,2 1-1,2 0 1,1 0 0,2 1 0,2 0-1,1 1 1,13-20-81,-23 51 51,0 0 0,0 0 0,1 0 0,0 1 0,0 0 0,0 0 0,0 1 0,1 0 0,0 0 0,0 0 0,0 1 0,0 0 0,1 0 0,-1 1 0,1 0 0,0 0-1,3 1-49,-7 0 7,1 0 0,-1 1 0,1-1 0,0 1 1,0 1-1,-1-1 0,1 0 0,0 1 1,-1 0-1,1 0 0,-1 1 0,1-1 0,-1 1 1,0 0-1,0 0 0,1 0 0,-1 1 1,-1 0-1,1-1 0,0 1 0,-1 0 0,1 1 1,-1-1-1,0 1 0,0-1 0,0 1 1,-1 0-1,1 0 0,-1 1-8,0 0 0,0 0 0,0 0 0,-1 0 0,0 0 0,0 0 0,0 0 0,-1 1 0,1-1 0,-1 0 0,0 0 0,-1 1 0,0-1 0,1 0 0,-2 0 0,1 0 0,0 0 0,-1 0 0,0 0 0,0 0 0,-1 0 0,1-1 0,-1 1 0,0-1 0,0 0 0,-1 0 0,-2 3 0,-109 84 0,95-79 26,-1 0-1,0-2 1,-1-1-1,0 0 1,-1-2 0,0 0-1,0-2 1,0 0 0,-1-2-1,-17 1-25,34-7 265,34 0-209,-7 6-174,1 1 1,-1 1 0,0 1 0,0 1 0,0 0 0,-1 2 0,0 0-1,-1 1 1,0 1 0,-1 0 0,0 1 0,0 2 0,-1-1-1,-1 2 1,-1 0 0,0 1 0,-1 0 0,3 5 117,-12-16-298,43 43-3448,-10-25-6298,-20-17 3819</inkml:trace>
  <inkml:trace contextRef="#ctx0" brushRef="#br0" timeOffset="1633.212">1833 98 5381,'0'0'8531,"0"0"-3908,0 0-1943,0 0-700,4 16-640,15 117 299,-49 165 35,8-138-1704,20-126-287,2-36 151,0-10 185,-9-157 128,3 137-75,2-1-1,2 1 1,0-1 0,3 1 0,0-1 0,2 1 0,2 0-1,1 0 1,1 0 0,2 0 0,1 1 0,12-26-72,-18 50 6,-1 1 0,1 0 0,0 1 0,0-1 0,1 1 0,0-1 1,0 2-1,0-1 0,0 0 0,1 1 0,0 0 0,0 0 0,0 1 0,0-1 0,1 1 0,-1 1 1,1-1-1,0 1 0,-1 0 0,1 1 0,0 0 0,0 0 0,0 0 0,0 1 0,0 0 0,0 0 1,1 1-1,-1 0 0,-1 0 0,1 1 0,0 0 0,0 0 0,0 0 0,-1 1 0,2 1-6,-1-2 3,0 1-1,-1 0 0,0 0 0,1 1 0,-1 0 1,-1 0-1,1 0 0,0 1 0,-1 0 0,0 0 0,0 0 1,-1 1-1,1-1 0,-1 1 0,-1 0 0,1 0 1,-1 1-1,0-1 0,0 1 0,-1 0 0,1-1 1,-2 1-1,1 0 0,-1 0 0,0 0 0,0 0 0,-1 1 1,0-1-1,0 0 0,-1 0 0,0 0 0,0 0 1,-1 0-1,0 0 0,0 0 0,0-1 0,-1 1 1,0 0-1,-3 3-2,-7 7-67,-1 0 1,-1-2-1,0 0 1,-1-1-1,-1 0 0,0-1 1,-1-1-1,0-1 1,-1 0-1,0-2 1,-1 0-1,1-1 1,-2-1-1,1-1 1,-19 3 66,-18-2-2600,57-7 2440,0 0 0,-1-1 0,1 1 0,-1 0 0,1 0 1,-1 0-1,1 0 0,0 0 0,-1-1 0,1 1 0,0 0 0,-1 0 1,1-1-1,-1 1 0,1 0 0,0-1 0,0 1 0,-1 0 0,1-1 1,0 1-1,0 0 0,-1-1 0,1 1 0,0-1 0,0 1 0,0 0 0,0-1 1,-1 1-1,1-1 0,0 1 0,0-1 0,0 1 0,0 0 0,0-1 1,0 1-1,0-1 0,0 1 0,0-1 0,1 1 0,-1-1 0,0 1 1,0 0-1,0-1 0,0 1 0,1-1 0,-1 1 0,0 0 0,0-1 1,1 1-1,-1 0 0,0-1 0,0 1 0,1 0 0,-1-1 0,1 1 160,12-18-9705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5:02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2 9417,'0'0'5087,"0"0"-1980,0 0-656,0 0-220,0 0-475,0 0-458,0 0-482,-2-1-378,-7 4-112,-54 159 870,34-80-1086,3 1 1,4 2-1,4 0 1,3 1 0,4 0-1,4 1 1,4 19-111,2-99 2,1 0 0,0 0 0,0 0 0,1 0 0,0 0 0,0-1 0,1 1 0,-1 0 1,1 0-1,1-1 0,0 1 0,-1-1 0,2 0 0,-1 0 0,1 0 0,0 0 0,0 0 0,1-1 1,-1 0-1,1 0 0,0 0 0,1-1 0,-1 1 0,1-1 0,0-1 0,0 1 0,0-1 0,5 2-2,14 3 0,1-2 0,-1-1 0,1-1 0,-1-1 0,1-2 0,0 0 0,23-3 0,-16 2 0,159-11-137,-1-8 0,93-25 137,-181 27-14,360-70-167,-444 83 176,-10 2 6,1 0 0,0 0 0,0 0 0,-1-1 0,0-1-1,1 0 1,-1 0 0,-1 0 0,1-1 0,-1-1 0,7-4-1,-15 7 7,0 1 0,1 0-1,-1 0 1,0 0 0,-1 0 0,1 0-1,0 0 1,-1 0 0,1 0 0,-1 0 0,1 0-1,-1 0 1,0 0 0,0 0 0,0 0 0,0 0-1,0 1 1,0-1 0,-1 0 0,1 1-1,-1-1 1,1 1 0,-1-1 0,1 1 0,-1 0-1,0 0 1,1 0 0,-1 0 0,0 0 0,0 0-1,0 0 1,0 0 0,0 1 0,0-1-1,0 1 1,0 0 0,-2-1-7,-4-3 21,-65-33 62,47 26-59,1-2 0,0-1 0,1 0 0,0-2 0,2-1 0,-1-1 0,2-1-24,21 19 1,0 0 0,1 0 0,-1 0 0,0 0 0,1 0 0,-1 0 0,0 0 0,0 0-1,1 0 1,-1 0 0,0 0 0,1 0 0,-1 0 0,0 0 0,0-1 0,1 1 0,-1 0 0,0 0 0,0 0 0,0-1 0,1 1 0,-1 0-1,0 0 1,0 0 0,0-1 0,1 1 0,-1 0 0,0 0 0,0-1 0,0 1 0,0 0 0,0-1 0,0 1 0,0 0 0,0 0 0,0-1-1,0 1 1,0 0 0,0-1 0,0 1 0,0 0 0,0 0-1,32 14-140,-16-5 137,-1 1 1,0 1 0,-1 0-1,0 1 1,0 1 0,-2 0-1,1 1 1,-2 0 0,0 1-1,0 0 1,-2 0 0,0 1 0,0 1-1,-2-1 1,0 1 0,-1 1-1,-1-1 1,0 1 0,-1 0-1,-1 0 1,-1 0 0,-1 1-1,0 15 3,-5-22-6,0 1-1,-1-1 1,0 0-1,-1 0 1,0 0-1,-1-1 1,-1 0 0,1 0-1,-2-1 1,1 0-1,-1 0 1,-1-1-1,0 0 1,0-1-1,-1 0 1,0 0-1,0-1 1,-1-1-1,0 0 1,-9 3 6,-68 48-2278,69-34-4144,19-15-572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26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107 144 8072,'4'-17'2701,"22"-65"35,-11 37 3993,-16 48-4207,-2 40-747,-11 6-1399,2 0 0,2 1 0,3 0-1,1 1 1,3 10-376,2-13-440,5 135 232,7-124-2922,6-2-3389,-10-43 107,1-6-1563</inkml:trace>
  <inkml:trace contextRef="#ctx0" brushRef="#br0" timeOffset="311.849">13 563 8488,'0'0'2728,"0"0"-966,0 0 5,-3-13 325,-6-39-581,9 51-1480,0 0-1,0 0 1,0 0 0,0-1-1,0 1 1,1 0 0,-1 0-1,0 0 1,1 0 0,-1 0-1,1 0 1,-1 0 0,1 0-1,0 0 1,-1 0 0,1 0-1,0 0 1,0 0 0,0 0-1,-1 0 1,1 1 0,0-1-1,0 0 1,0 1 0,0-1-1,0 1 1,0-1 0,0 1-1,1-1 1,-1 1 0,0 0-1,0 0 1,0-1 0,0 1-1,1 0-30,5-2 96,38-12 221,2 2-1,0 2 1,0 1-1,29 1-316,-25 2 169,-1-1 1,0-3-1,-1-2 0,4-3-169,-46 13 38,0-1-1,0 1 0,0-1 1,0-1-1,0 0 1,-1 0-1,0 0 0,1 0 1,-2-1-1,1 0 0,0-1 1,-1 1-1,0-1 0,0 0 1,-1 0-1,0 0 1,0-1-1,0 0 0,-1 1 1,0-1-1,0-1 0,-1 1 1,0 0-1,0-1 1,0 1-1,-1-1 0,0-3-37,-1 10 34,1 0-1,0-1 1,-1 1-1,1-1 1,-1 1-1,0-1 1,1 1-1,-1-1 1,0 1-1,0-1 1,0 1-1,0-1 1,0 1-1,0-1 1,0 1-1,-1-1 1,1 1-1,0 0 1,-1-1-1,0 1 1,1-1-1,-1 1 1,0 0-1,1-1 1,-1 1-1,0 0 1,0 0-1,0 0 1,0 0-1,0 0 1,0 0-1,-1 0 1,1 0-1,0 0 1,0 0 0,-1 0-1,1 1 1,0-1-1,-1 1 1,1-1-1,-1 1 1,1-1-1,-1 1 1,1 0-1,-1 0 1,1 0-1,-1 0-33,-3 3 23,0 0 0,0 0-1,1 0 1,-1 1 0,1 0 0,0 0-1,0 0 1,0 0 0,1 1 0,0 0-1,0-1 1,0 1 0,0 0 0,1 0-1,-1 1 1,1-1 0,1 1 0,-1-1-1,1 1 1,0-1 0,0 1-1,1 0 1,-1 1-23,-12 236-304,11-118-3583,2-98 1325,0 15-4426</inkml:trace>
  <inkml:trace contextRef="#ctx0" brushRef="#br0" timeOffset="923.806">1353 418 11755,'-2'-14'2440,"-12"-48"-951,11 57-1304,0 0 0,0 1 0,-1 0 0,1 0 0,-1 0 0,0 0 0,0 1 0,0-1 0,0 1 0,-1 0 0,1 0 0,-1 1 0,0-1-1,0 1 1,0 0 0,0 1 0,0-1 0,0 1 0,-1 0 0,1 0 0,0 0 0,-1 1 0,1 0 0,-1 0 0,1 0 0,0 1 0,-1 0 0,1 0 0,0 0 0,0 1 0,-5 1-185,-3 3 31,1 0 0,0 1 0,0 0 1,1 0-1,0 2 0,0-1 0,1 1 1,0 1-1,0 0 0,1 0 0,1 1 0,-1 0 1,2 0-1,0 1 0,0 0 0,1 0 1,1 1-1,0 0 0,0 0 0,1 0 1,1 0-1,0 1 0,1 0 0,1-1 1,0 1-1,1 0 0,1 8-31,-2-14 0,1 0 0,1 0 0,0 0 0,0 0 0,0 0 0,1 0 0,1-1 0,-1 1 0,1 0 0,0-1 0,1 0 0,-1 0 0,2 0 0,-1 0 0,1-1 0,0 0 0,0 1 0,0-2 0,1 1 0,0-1 0,0 0 0,1 0 0,0 0 0,-1-1 0,1 0 0,1-1 0,-1 0 0,0 0 0,1 0 0,1 0 0,-1-5 31,1 1 0,-1-1 0,0 0 1,0-1-1,-1 0 0,1 0 0,-1-1 0,1 0 0,-1 0 0,0-1 1,-1 0-1,1 0 0,-1 0 0,0-1 0,0 0 0,-1 0 0,1-1 1,-1 0-32,20-24 643,-1 0 0,-1-1 0,-2-1 1,-1-1-1,-2-1 0,9-26-643,-30 97 102,-5 0-106,3-23 5,1-1 1,1 0-1,0 1 1,0 0-1,1 0 0,1-1 1,0 1-1,1 0 1,1 0-1,-1 0 0,2 0 1,0 0-1,1 0 0,0-1 1,1 1-1,0-1 1,1 0-1,2 3-1,-3-10-26,0-1 0,0 0-1,0-1 1,1 1 0,0-1 0,0 0-1,0 0 1,0 0 0,0-1 0,0 0 0,1 0-1,-1 0 1,1 0 0,0-1 0,-1 0-1,1 0 1,0-1 0,0 0 0,0 0-1,-1 0 1,1-1 0,0 1 0,0-1 0,-1-1-1,1 1 1,-1-1 0,1 0 0,-1 0-1,3-2 27,0 1-301,0-1-1,0 0 0,-1-1 0,0 1 0,1-1 0,-2-1 0,1 0 1,-1 1-1,1-2 0,-2 1 0,1-1 0,1-3 302,25-55-9310,-25 44 3598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5:03.364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456 657 10698,'0'0'3118,"-16"-6"-876,-47-18-320,42 18-556,21 5 595,5 1-1733,320 16 519,-203-16-743,0-6 0,0-4-1,24-10-3,-53-7 64,-92 26-43,0 1 0,0-1 1,0 0-1,1 1 0,-1-1 0,0 0 0,0 0 0,0 0 0,0 0 0,-1 0 1,1 0-1,0 0 0,0 0 0,0 0 0,-1 0 0,1-1 0,-1 1 0,1 0 1,-1 0-1,1-1 0,-1 1 0,0 0 0,0 0 0,1-1 0,-1 1 0,0 0 1,0-1-1,0 1 0,0 0 0,-1-1 0,1 1 0,0 0 0,-1-1 0,1 1 1,0 0-1,-1 0 0,0-1 0,1 1 0,-1 0 0,0 0 0,1 0 0,-1 0 1,0 0-1,0 0-21,-44-40 1638,38 36-1473,0 0 0,-1 0 0,1 1 1,-1 0-1,0 0 0,-1 1 0,1 0 0,0 0 0,-1 1 0,0 0 1,1 1-1,-1 0 0,0 0 0,0 1 0,1 0 0,-9 1-165,13 3 42,0-1 0,0 1 0,0-1 0,1 1-1,-1 1 1,1-1 0,0 0 0,1 1-1,-1-1 1,1 1 0,-1 0 0,2 0 0,-1 0-1,0 0 1,1 0 0,0 0 0,0 0-1,1 0 1,-1 1 0,1-1 0,0 0 0,0 1-1,1 1-41,1 46 180,1 0 0,3 0 0,2-1 0,15 48-180,-2-1 124,10 155-80,-34-83-4690,2-163 3865,0 20-3174,2-10-2413,4-4-5248</inkml:trace>
  <inkml:trace contextRef="#ctx0" brushRef="#br0" timeOffset="327.263">1543 994 14414,'0'0'3331,"0"0"-1826,0 0-31,0 0-353,0 0-737,100-20-224,-53 18-96,4-1-64,5-5-256,0-4-1153,1-5-2755,-10 0-4132</inkml:trace>
  <inkml:trace contextRef="#ctx0" brushRef="#br0" timeOffset="729.969">2486 478 11435,'0'0'3149,"-8"-14"-1195,-24-48-128,31 61-1741,0 0-1,1-1 1,-1 1-1,0 0 1,1-1-1,-1 1 1,0-1-1,1 1 1,0-1-1,-1 1 1,1-1-1,0 1 1,0-1-1,0 0 1,0 1 0,0-1-1,0 1 1,0-1-1,1 1 1,-1-1-1,1 1 1,-1-1-1,1 1 1,-1-1-1,1 1 1,0 0-1,0-1 1,0 1-1,-1 0 1,1-1-1,0 1 1,1 0 0,-1 0-1,0 0 1,0 0-1,0 0 1,1 0-1,-1 0 1,0 1-1,1-1 1,-1 0-1,1 1 1,-1-1-1,1 1 1,-1 0-1,1-1 1,-1 1 0,1 0-1,-1 0 1,1 0-1,0 0 1,-1 0-85,6-2 115,22-2-23,1 0 0,-1 2 0,1 1 0,0 2 1,0 1-1,16 3-92,-24-3 24,4 1 1,4 0 54,-1 0 1,1-2-1,0-1 0,-1-2 0,24-4-79,-48 6 76,0-1-1,0-1 0,0 1 0,0-1 1,0 0-1,-1 0 0,1 0 0,-1-1 1,1 1-1,-1-1 0,0 0 1,0-1-1,0 1 0,0-1 0,-1 1 1,0-1-1,1 0 0,-1 0 0,-1-1 1,1 1-1,-1-1 0,1 1 0,-1-1 1,-1 0-1,1 0 0,-1 0 1,0 0-1,0 0 0,0 0 0,0-4-75,-1 7 45,-1 1-1,1-1 1,-1 1-1,0-1 1,0 1-1,1-1 1,-1 1-1,0 0 1,0-1-1,0 1 1,0 0-1,0 0 1,-1-1-1,1 1 1,0 0-1,0 0 1,-1 0-1,1 1 1,-1-1-1,1 0 1,-1 0-1,1 1 1,-1-1-1,1 1 1,-1 0-1,1-1 1,-1 1-1,0 0 1,1 0-1,-1 0 0,0 0 1,1 0-1,-1 0 1,0 0-1,1 1 1,-1-1-1,1 0 1,-1 1-1,1 0 1,-1-1-1,1 1 1,-1 0-1,1 0 1,-1 0-1,1 0 1,0 0-1,0 0 1,-1 0-1,1 0 1,0 0-1,0 1-44,-6 8 54,0 1-1,2-1 0,-1 1 1,1 0-1,1 0 0,0 1 1,1-1-1,0 1 1,0 0-1,1 0 0,1 0 1,0 0-1,1 4-53,-6 118 106,6-1-1,6 1 0,5-1 1,10 18-106,-20-141-145,0 4-432,1 0 0,0 0 0,1-1 0,0 1 0,1-1 0,1 0 0,0 0 0,0 0 0,4 3 577,22 3-8061,-13-18 624</inkml:trace>
  <inkml:trace contextRef="#ctx0" brushRef="#br0" timeOffset="1345.494">3352 712 6854,'0'0'2846,"0"0"-748,0 0-32,0 0-118,0 0-608,0 0-331,0 0-59,5 5-5,83 137 3465,-85-139-4386,0 0-1,0-1 1,0 1 0,1-1-1,0 0 1,-1 0 0,1 0 0,0-1-1,0 1 1,-1-1 0,1 0-1,1 0 1,-1 0 0,0-1-1,0 1 1,0-1 0,0 0 0,0 0-1,0 0 1,0-1 0,0 0-1,1 1 1,-1-1 0,-1-1 0,1 1-1,0-1 1,0 1 0,0-1-1,-1 0 1,1 0 0,-1-1 0,0 1-1,1-1 1,-1 0 0,0 1-1,0-1 1,-1-1 0,1 1 0,-1 0-1,0-1 1,1 1 0,-2-1-1,2-1-23,2-5 138,0 0 0,-1-1 0,0 1 0,-1-1 0,0 1 0,-1-1 0,0 0 0,0 0 0,-2 0 0,1 0 0,-1 0 0,-1-1 0,0 1 0,0 0 0,-1 0 0,-1 1 0,1-1 0,-2 0 0,0 1 0,-2-5-138,4 12 4,1 1 0,-1-1-1,0 1 1,0 0 0,0 0-1,0 0 1,-1 0-1,1 0 1,0 0 0,-1 1-1,1-1 1,-1 1 0,0-1-1,1 1 1,-1 0-1,0 0 1,0 1 0,0-1-1,1 0 1,-1 1 0,0 0-1,0-1 1,0 1-1,0 0 1,0 1 0,0-1-1,0 1 1,0-1 0,0 1-1,0 0 1,1 0 0,-1 0-1,0 0 1,0 1-4,-82 59-49,76-49 35,0 1 0,2 0 0,-1 1 0,1-1 0,1 1 0,1 0 0,0 1 0,0 0 0,2-1 0,0 1-1,0 1 1,2-1 0,0 0 0,0 0 0,1 0 0,1 1 0,1-1 0,0 0 0,1 0 0,1 0 0,0 0 0,1-1 0,1 0 0,0 0 0,0 0 0,2-1 0,0 1-1,0-2 1,1 1 0,7 6 14,-11-15-14,0 1 0,1-2-1,-1 1 1,1-1 0,0 0-1,0 0 1,0 0 0,0-1-1,0 0 1,1 0-1,-1-1 1,1 0 0,-1 0-1,1 0 1,-1-1 0,1 0-1,-1 0 1,1-1 0,-1 0-1,1 0 1,-1 0-1,1-1 1,-1 0 0,0 0-1,0-1 1,0 1 0,0-1-1,0-1 1,2-1 14,28-25 60,0-3 0,-2-1 0,-2-1 0,18-26-60,-2 2 577,-2-1-1,-3-2 1,26-54-577,-51 64 475,-31 57-187,7 4-279,1 1-1,1 0 0,-1 0 1,2 0-1,-1 0 1,2 1-1,-1-1 0,1 1 1,1 0-1,0-1 1,1 1-1,0 0 0,0 0 1,2 10-9,4 19-13,1 0 1,2-1 0,1 0 0,3 0-1,1-1 1,1 0 0,20 32 12,-23-44-10,61 120-151,-72-146 163,-1 1 0,1 0-1,-1-1 1,1 1 0,-1 0-1,1 0 1,-1 0-1,0-1 1,1 1 0,-1 0-1,0 0 1,0 0-1,1 0 1,-1 0 0,0 0-1,0-1 1,0 1 0,0 0-1,0 0 1,0 0-1,-1 0 1,1 0 0,0 0-1,0 0 1,-1-1-1,1 1 1,0 0 0,-1 0-1,1 0 1,-1-1 0,1 1-1,-1 0 1,1 0-1,-1-1 1,0 1 0,1-1-1,-1 1 1,0 0-1,1-1 1,-1 1 0,0-1-1,0 0 1,1 1 0,-1-1-1,0 0 1,0 1-1,0-1 1,0 0 0,0 0-1,0 0 1,1 1-1,-1-1 1,0 0 0,0 0-1,0-1 1,0 1 0,0 0-2,-56-11 148,6-6-132,14 3-214,-1 2 1,-1 2-1,1 1 1,-1 2-1,-12 1 198,45 6-4896,21 1 1480,-1 1 245,14 1-5082</inkml:trace>
  <inkml:trace contextRef="#ctx0" brushRef="#br0" timeOffset="1828.885">4568 450 11627,'2'-17'1015,"3"-42"2270,-3 14 2440,-2 46-5636,0-1-1,-1 1 0,1 0 0,0-1 0,0 1 0,0-1 1,-1 1-1,1-1 0,0 1 0,-1-1 0,1 1 0,0-1 1,-1 1-1,1-1 0,-1 1 0,1-1 0,0 0 0,-1 1 1,1-1-1,-1 0 0,0 1 0,1-1 0,-1 0 0,1 1 1,-1-1-1,1 0 0,-1 0 0,0 0 0,1 0 1,-1 0-1,1 0 0,-1 0 0,0 0 0,1 0 0,-1 0 1,1 0-1,-1 0 0,0 0 0,1 0 0,-1 0 0,1-1 1,-1 1-1,1 0 0,-1 0 0,0-1 0,1 1 0,-1 0 1,1-1-1,0 1 0,-1-1 0,1 1 0,-1-1 0,1 1 1,0-1-1,-1 1 0,1-1 0,0 1 0,-1-1 0,1 1 1,0-1-1,0 1 0,-1-1 0,1 0 0,0 1-88,-11 26 162,0 2 0,2 0 0,2 0 1,0 0-1,2 1 0,1 0 0,1 0 0,1 0 0,2 0 0,1 0 0,4 23-162,19 147 236,0-18-1334,-23-61-3138,-3-111 4506,-1 1-5536,-1-21-3879,1-90 7704,-12-51 5551,1-7 1410,13 157-5384,1 0 1,-1 0 0,1 0 0,0 1-1,0-1 1,0 0 0,0 0-1,0 0 1,0 0 0,0 0 0,1 1-1,-1-1 1,1 0 0,-1 0-1,1 0 1,0 1 0,0-1 0,-1 0-1,1 1 1,0-1 0,1 1-1,-1-1 1,0 1 0,0-1 0,1 1-1,-1 0 1,1 0 0,-1 0-1,1 0 1,-1 0 0,1 0 0,0 0-1,-1 0 1,1 1 0,0-1-1,0 0 1,-1 1 0,1 0 0,0-1-1,0 1 1,1 0-137,32-3 897,0 2 0,0 1-1,0 2 1,35 6-897,123 0 2301,-111-43-1531,-61 21-638,-20 15-222,0-1 1,-1 1-1,1-1 0,-1 1 0,1-1 0,-1 1 0,1 0 0,-1-1 0,1 1 0,-1 0 0,0 0 0,1-1 0,-1 1 0,0 0 0,1 0 0,-1 0 0,0-1 0,0 1 0,0 0 0,0 0 0,0 0 0,0-1 0,0 1 0,0 0 0,0 0 0,0 0 0,-1 0 0,1-1 0,0 1 0,0 0 0,-1 0 0,1-1 0,0 1 0,-1 0 0,1-1 0,-1 1 0,1 0 1,-1-1-1,1 1 0,-1 0 0,0-1 90,-10 12-3614,-2-1-2947</inkml:trace>
  <inkml:trace contextRef="#ctx0" brushRef="#br0" timeOffset="10666.018">5884 0 17905,'0'0'582,"0"0"160,0 0 699,0 0 582,0 0-384,0 0-512,0 0-508,0 0-187,-15 20 76,-5 6-291,1 2 1,2 0 0,0 1 0,2 1 0,-4 13-218,-72 228 1547,-37 203-1547,41-143 551,31-131-200,-15 44 754,12 4 1,2 47-1106,52-202 0,6-92-16,-1-1-1,1 0 1,0 1 0,-1-1-1,1 0 1,0 0 0,-1 1 0,1-1-1,0 0 1,-1 0 0,1 0-1,0 0 1,0 0 0,-1 0-1,1 0 1,0 0 0,-1 0-1,1 0 1,0 0 0,0-1 0,-1 1-1,1 0 1,0 0 0,-1-1-1,1 1 1,-1 0 0,1-1-1,0 1 1,-1-1 0,1 1 0,-1-1-1,1 1 1,-1-1 0,1 1-1,-1-1 1,0 1 0,1-1-1,-1 0 1,1 1 0,-1-1-1,0 0 1,0 1 0,1-1 0,-1 0-1,0 1 1,0-1 0,0 0-1,0 0 1,0 1 0,0-1-1,0 0 1,0 1 0,0-1-1,0 0 1,-1 0 16,43-98-7853,-31 65 556</inkml:trace>
  <inkml:trace contextRef="#ctx0" brushRef="#br1" timeOffset="22871.426">1280 134 3107,'0'0'715,"0"0"225,0 0 234,0 0-85,0 0-267,0 0-208,0 0-160,0 0 117,11-9 657,-7 7-1151,-1-1-59,0 1 1,0-1-1,0 1 1,0 0-1,0 0 0,0 1 1,1-1-1,-1 0 1,0 1-1,1 0 1,0 0-1,-1 0 0,1 0 1,-1 1-1,1 0 1,0-1-1,0 1 1,-1 0-1,1 1 0,0-1 1,-1 1-1,1-1 1,0 1-1,-1 0 0,1 1 1,-1-1-1,0 1 1,2 0-19,861 473 440,-417-222-485,-256-145 43,99 57 46,7-13-1,201 68-43,-410-197 54,-89-43-17,-7 11-40,-1 1 0,-1-1-1,1 1 1,-2 0 0,1 1 0,-1 0-1,0 1 1,0-1 0,-7-2 3,-3-4-73,-61-38-4048,43 28-1644</inkml:trace>
  <inkml:trace contextRef="#ctx0" brushRef="#br1" timeOffset="23385.087">3669 155 2434,'0'0'278,"0"0"405,0 0 294,0 0-187,0 0-288,0 0-64,0 0 53,-12-5-11,-38-14-26,47 18-389,-1 1 0,0-1 0,0 0-1,1 1 1,-1 0 0,0 0 0,0 0 0,1 0 0,-1 1-1,0-1 1,0 1 0,1 0 0,-1 0 0,1 0 0,-1 1-1,1-1 1,-1 1 0,-2 2-65,-7 2 205,-26 14 172,2 2 0,0 1 0,2 2 0,-24 22-377,-13 9 147,-208 165-9,7 15-138,41-34 38,89-88 166,-5-7 1,-5-6-1,-4-7 0,-85 34-204,97-69 1158,143-61-1144,0 1 0,1-1 0,-1 1 0,0-1 1,1 0-1,-1 0 0,1 1 0,-1-1 0,1 0 0,0 0 0,0-1 0,0 1 0,0 0 0,0 0 0,0 0 0,1-1 0,-1 1 0,1 0 0,0-1 0,-1 1 0,1 0 0,0-1 0,0 1 0,1 0 0,-1-1 0,0 1 0,1 0 0,0-1 0,-1 1 0,1 0 0,0 0 0,0 0 0,0-1 0,0 1 1,2-1-16,-3 0-113,10-57 195,-20 39-2658,-2 12-1763</inkml:trace>
  <inkml:trace contextRef="#ctx0" brushRef="#br0" timeOffset="36203.313">100 2823 12396,'0'0'2936,"0"0"-966,0 0 101,0 0-192,0 0-662,0 0-389,-2 18-294,-10 130 192,12-123-637,1 0 1,2 0 0,0 0 0,2-1 0,0 1 0,6 12-90,-9-29-8,1-1 1,0 1 0,0 0 0,1-1 0,0 0 0,0 1 0,1-2 0,0 1 0,0 0-1,0-1 1,1 0 0,0 0 0,0-1 0,1 0 0,-1 0 0,1 0 0,0-1 0,1 0-1,-1 0 1,1-1 0,3 1 7,-3-2-7,-1-1-1,0 0 1,1 0-1,-1-1 0,1 0 1,-1 0-1,1-1 1,-1 0-1,1 0 1,-1-1-1,0 0 0,0 0 1,0-1-1,0 0 1,0 0-1,0-1 1,-1 1-1,0-1 0,0-1 1,0 1-1,0-1 1,0 0-1,-1-1 0,0 1 1,3-5 7,12-15 21,-2 0-1,0-2 1,-2 0 0,0-1 0,4-14-21,47-111 32,-92 221-171,-2 4 19,18-45-121,-1 0 1,-1-1-1,-1-1 1,-1 1-1,-1-2 0,-1 0 1,-7 6 240,22-31-13,1 1 1,-1 0 0,0-1-1,0 1 1,0-1 0,0 1-1,0-1 1,0 1 0,0-1-1,0 1 1,0-1 0,0 1-1,0-1 1,-1 1 0,1 0 0,0-1-1,0 1 1,0-1 0,0 1-1,-1-1 1,1 1 0,0 0-1,0-1 1,-1 1 0,1 0-1,0-1 1,-1 1 0,1 0-1,-1-1 1,1 1 0,0 0-1,-1 0 1,1 0 0,-1-1-1,1 1 1,0 0 0,-1 0-1,1 0 1,-1 0 0,1 0-1,-1 0 1,1 0 0,-1-1-1,1 2 1,-1-1 0,1 0-1,0 0 1,-1 0 0,1 0 0,-1 0-1,1 0 1,-1 0 0,1 0-1,-1 1 1,1-1 0,0 0-1,-1 0 1,1 1 0,-1-1 12,8-46 129,53-123 255,-60 166-353,1 0 0,-1 0 1,1 0-1,0-1 0,0 1 0,0 0 0,0 1 0,0-1 0,1 0 0,-1 0 0,1 0 1,0 1-1,0-1 0,0 1 0,0-1 0,0 1 0,0 0 0,1 0 0,-1 0 1,1 0-1,-1 1 0,1-1 0,0 0 0,0 1 0,0 0 0,0 0 0,0 0 0,0 0 1,0 0-1,0 1 0,0-1 0,0 1 0,0 0 0,1 0 0,-1 0 0,0 0 1,0 1-1,0-1 0,0 1 0,0 0 0,3 0-31,98 103 888,-48-40-495,-55-63-388,5 7 5,0 1-1,1-2 1,0 1-1,1-1 1,0 0-1,0-1 0,0 0 1,0 0-1,1-1 1,0 0-1,1 0 0,-1-1 1,1 0-1,-1-1 1,1 0-1,0-1 0,0 0 1,1 0-1,-1-1 1,0 0-1,7-1-9,-11-5 15,0 0 1,0 0-1,0 0 1,-1 0-1,1-1 0,-1 0 1,-1 0-1,1 0 0,-1-1 1,0 0-1,-1 0 1,1 0-1,-1 0 0,-1 0 1,1 0-1,-1-1 0,-1 0 1,1 1-1,-1-1 1,0 0-1,-1 1 0,0-1 1,0 0-1,-1 0 0,-1-5-15,2-7-35,-1 0 0,-1 1-1,0-1 1,-2 1-1,0-1 1,-1 1-1,-1 1 1,-1-1 0,0 1-1,-2 0 1,-1-2 35,9 18-402,-12-16-918,2 17-6071,6 7-1972</inkml:trace>
  <inkml:trace contextRef="#ctx0" brushRef="#br0" timeOffset="36927.397">1505 2773 12780,'0'0'2845,"0"0"-175,0 0-284,0 0-715,0 0-780,0 0-581,2 10-193,14 316 145,-13-157-497,-3-168 226,-1 0-1,1 0 1,0 0 0,0 0-1,0 0 1,-1 0 0,1 1-1,0-1 1,1 0 0,-1 0-1,0 0 1,0 0 0,0 0-1,1 1 1,-1-1 0,0 0-1,1 0 1,-1 0 0,1 0-1,-1 0 1,1 0 0,0 0-1,0 0 1,-1-1 0,1 1-1,0 0 1,0 0 0,0-1-1,0 1 1,-1 0 0,1-1-1,0 1 1,0-1-1,1 1 1,-1-1 0,0 1-1,0-1 1,0 0 0,0 1-1,0-1 1,0 0 0,0 0-1,1 0 1,-1 0 9,7-7 13,-1 0-1,0 0 1,-1-1 0,0 0 0,0 0-1,0-1 1,-1 1 0,-1-1-1,1 0 1,-1 0 0,-1-1 0,0 0-13,5-9 45,88-186 1102,-95 203-1138,-1 0-1,0 0 0,1 0 0,-1 0 1,1 0-1,0 0 0,0 0 0,0 0 0,0 0 1,0 1-1,0-1 0,0 0 0,0 1 1,1-1-1,-1 1 0,1-1 0,-1 1 1,1 0-1,0-1 0,-1 1 0,1 0 1,0 0-1,0 0 0,0 0 0,0 1 1,0-1-1,0 1 0,0-1 0,0 1 1,0-1-1,0 1 0,0 0 0,0 0 0,0 0 1,0 0-1,0 0 0,0 1 0,0-1 1,0 1-1,0-1 0,0 1 0,0 0 1,0 0-1,0 0 0,0 0 0,0 0-8,11 18-1,0 0 0,-2 1 0,0 0 0,-2 1 0,0 0 0,4 15 1,20 46 6,-26-66 20,44 70-306,-49-84 275,0 0 0,1 0-1,-1 0 1,1 0 0,-1 0 0,1-1 0,0 1-1,-1-1 1,1 0 0,0 1 0,0-1-1,0 0 1,0-1 0,0 1 0,0-1-1,0 1 1,0-1 0,0 0 0,0 0 0,0 0-1,0 0 1,1-1 0,-1 0 0,0 1-1,0-1 1,-1 0 0,1 0 0,0 0-1,0-1 1,0 0 5,15-9 234,0-1 0,-2-1 0,1-1 1,-2 0-1,0-1 0,-1-1 0,0 0 0,-1-1 0,-1 0 0,-1-1 0,0-1 0,-2 1 0,4-11-234,-5 15 276,-1 0 1,-1 0-1,0-1 0,-1 0 0,0 0 1,-2 0-1,1 0 0,-1-9-276,-7 27 449,-3 12-431,0-1 0,1 1 1,1 0-1,1 0 1,0 1-1,0 0 0,2-1 1,0 1-1,1 1-18,-2 7-23,0-10-54,1 0-1,1 0 1,0 0 0,0 1 0,2-1-1,-1 0 1,2 0 0,0 1 0,1-1-1,0 0 1,1-1 0,3 6 77,-5-16-268,0 0 1,0-1-1,0 1 1,0 0-1,1-1 0,-1 1 1,1-1-1,0 0 1,0 0-1,0 0 1,0 0-1,0 0 0,0-1 1,0 1-1,1-1 1,-1 0-1,0 0 1,1 0-1,-1-1 0,1 1 1,-1-1-1,2 0 268,48-9-10150,-32-1 3045</inkml:trace>
  <inkml:trace contextRef="#ctx0" brushRef="#br0" timeOffset="37231.026">2248 2432 4997,'0'0'7815,"0"0"-5317,-87-30-95,77 37-129,4 3-961,6 4-896,10 1-321,12 2-64,7 2-32,2-2-1057,6-3-4100,-6-2-7687</inkml:trace>
  <inkml:trace contextRef="#ctx0" brushRef="#br0" timeOffset="37543.704">2900 2700 11499,'0'0'3224,"0"0"-587,0 0 118,0 0-475,0 0-887,0 0-347,-1 19-5,-6 272 1484,7-265-2573,0 26-444,1 0-1,3 0 1,2-1-1,9 32 493,4-33-2697,1-28-2384,-16-30-3118,-5-13 3196,-5-1 2185,-1-4 618</inkml:trace>
  <inkml:trace contextRef="#ctx0" brushRef="#br0" timeOffset="37954.897">2899 3216 1730,'-8'-12'2712,"-7"-9"-965,0 0 0,-1 1 1,-1 1-1,0 1 1,-2 0-1,-18-13-1747,-53-24 6214,90 54-6163,1-1 0,-1 1 0,1 0 0,-1 0 0,1 0 0,-1 0 0,1 0 0,0 0 0,-1 0 0,1 0 0,0 0 0,0 0 0,0 0 0,0 1 0,0-1 0,0 0 0,0 0 0,0 1 0,0-1 1,0 1-1,0-1 0,0 1 0,1 0 0,-1-1 0,0 1 0,0 0 0,0 0 0,1 0 0,-1 0 0,0 0 0,0 0 0,1 0 0,-1 0 0,0 0 0,0 0 0,0 1 0,1-1 0,-1 1 0,0-1-51,1 0 76,174-15 236,193-28-154,-226 18-126,-141 27-37,0 0 1,0 0 0,0 1 0,0-1-1,0 1 1,-1 0 0,1-1-1,-1 1 1,0 0 0,0 0-1,0 0 1,0 0 0,0 0-1,-1 0 1,1 0 0,-1 0-1,0 0 1,0 0 0,0 0-1,0 0 1,0 0 0,-1 0 0,0 2 4,1 3 3,0 20 81,1 0 1,1-1 0,1 1-1,2-1 1,0 0 0,2 0-1,7 18-84,6 1 43,-19-43-32,-18-36 229,15 24-239,1 1 1,-1-1-1,2 0 0,-1 0 1,2 0-1,-1 0 0,1 0 1,0 0-1,1 0 1,0 1-1,0-1 0,1 1 1,0-1-1,1 1 1,0 0-1,0 0 0,0 0 1,1 1-1,1 0 0,-1 0 1,1 0-1,0 0 1,0 1-1,1 0 0,0 0 1,0 1-1,1 0 0,-1 0 1,1 1-1,0 0 1,8-3-2,-15 6 21,1-1 1,-1 1 0,1 0 0,0 0 0,0 0 0,0 0 0,-1 0 0,1 0 0,0 1 0,0-1-1,0 0 1,0 1 0,0 0 0,0-1 0,0 1 0,1 0 0,-1 0 0,0 0 0,0 1 0,0-1-1,0 0 1,0 1 0,0-1 0,0 1 0,0 0 0,0-1 0,0 1 0,-1 0 0,1 0 0,0 0 0,0 1-1,-1-1 1,1 0 0,-1 1 0,1-1 0,-1 1 0,1-1 0,-1 1 0,0 0-22,44 99 243,0 0-3075,-27-52-6179,-16-43 6950,2 8-5509</inkml:trace>
  <inkml:trace contextRef="#ctx0" brushRef="#br0" timeOffset="38969.949">4034 2924 11147,'0'0'3539,"0"0"-1180,0 0-170,0 0-166,0 0-688,13-3-657,43-8-336,-13 32-99,-35-13-209,5 3 3,-9-5-29,1 0 0,0-1-1,0 1 1,1-1 0,0 0 0,0-1-1,0 0 1,0 0 0,1 0-1,-1 0 1,1-1 0,0 0-1,0-1 1,0 1 0,0-1 0,1-1-1,-1 1 1,1-1 0,-1-1-1,1 1 1,-1-1 0,1-1-1,-1 1 1,1-1 0,3-2-8,-4-3 162,0-1 1,0 0-1,0-1 0,-1 1 1,-1-1-1,1-1 1,-1 1-1,-1-1 0,1 0 1,-1 0-1,-1 0 1,0 0-1,0-1 0,-1 1 1,0-1-1,-1 0 1,0 0-1,0 1 0,-1-4-162,0 11 16,0 0-1,0 0 0,0 0 1,-1 0-1,1 0 0,0 0 1,-1 0-1,0 0 0,1 0 1,-1 0-1,0 0 0,0 0 1,0 0-1,0 1 0,0-1 1,-1 0-1,1 1 0,0-1 1,-1 1-1,1-1 0,-1 1 1,0 0-1,1-1 0,-1 1 1,0 0-1,0 0 0,0 0 1,0 1-1,0-1 0,0 0 1,0 1-1,0-1 0,0 1 1,0 0-1,0-1 0,0 1 1,0 0-1,0 0 0,0 1 1,0-1-1,0 0 0,0 1 1,-1-1-1,1 1 0,1 0 1,-1-1-1,0 1-15,-7 1 0,0 1-1,0-1 0,1 1 1,-1 1-1,1-1 1,0 1-1,0 1 0,1 0 1,-1 0-1,1 0 1,0 1-1,0 0 1,1 0-1,0 1 0,0 0 1,0 0-1,1 0 1,0 1-1,0 0 1,1 0-1,0 0 0,0 1 1,-4 11-56,0 1-1,2-1 1,0 1 0,1 0-1,1 1 1,1-1-1,1 1 1,1 15 56,0-29-111,1 1-1,0-1 1,0 0 0,1 1 0,0-1 0,0 0 0,1 1 0,0-1 0,0 0 0,1-1-1,0 1 1,1 0 0,0-1 0,0 1 0,0-1 0,1-1 0,0 1 0,0 0 0,1-1 0,0 0-1,0-1 1,0 1 0,1-1 0,-1 0 0,1-1 0,1 1 0,-1-1 0,1-1 0,-1 0-1,1 0 1,0 0 0,6 1 111,5-2-28,-1-1-1,1-1 0,0 0 0,-1-2 1,1 0-1,-1 0 0,1-2 1,-1-1-1,0 0 0,0-1 1,-1-1-1,0 0 0,0-2 0,-1 0 1,7-5 28,12-8 455,-2-3 0,-1 0 0,-1-2 1,-1-2-1,-1 0 0,12-19-455,-26 32 127,-1-1-1,0 0 1,-2-1-1,0-1 1,-1 0-1,0-1 1,-2 0-1,0 0 1,-2-1-1,3-11-126,-31 71 43,15-11-36,2 1 0,0-1-1,2 0 1,1 1 0,3 24-7,-2-35-2,-1-12-56,1 1 1,-1-1-1,1 0 0,0 1 0,0-1 1,1 0-1,0 1 0,0-1 1,0 0-1,1 0 0,0 0 0,0 0 1,1 0-1,0 0 0,-1 0 1,2-1-1,-1 1 0,1-1 0,0 0 1,0 0-1,0-1 0,1 1 0,0-1 1,0 0-1,0 0 0,0 0 1,0-1-1,1 0 0,0 0 0,-1 0 1,1-1-1,3 1 58,5-5-1,0-1 0,0 0 0,0-1 1,0 0-1,-1-1 0,0-1 0,0 0 0,0-1 0,0 0 1,-1-1-1,-1-1 0,1 1 0,-1-2 0,-1 0 0,0 0 1,0-1-1,-1 0 0,0 0 0,2-6 1,9-9 382,-1 0 0,-1-2 0,-2 0 0,-1-1 0,-1 0 0,-1-1 1,4-18-384,-155 598 3594,124-502-3750,1 0 0,3 1 0,1 0 0,3 0 0,2 1 0,2-1 0,2 1 0,3 0 0,1-1 0,3 0 0,2 0 0,12 38 157,27-3-2602,4-55-6973,-32-28-1267</inkml:trace>
  <inkml:trace contextRef="#ctx0" brushRef="#br0" timeOffset="39406.391">6139 2909 11691,'0'0'4911,"0"0"-2450,0 0-742,0 0 96,0 0-827,0 0-572,-7 11-181,4-7-215,-2 4 3,1-1-1,-1 1 1,1-1-1,1 1 0,0 0 1,0 1-1,0-1 1,1 0-1,0 1 1,1 0-1,-1 1-22,1 1 5,1-1 0,0 1 0,0-1 0,1 1-1,0-1 1,1 1 0,0-1 0,1 0 0,0 0 0,1 0 0,-1 0-1,2-1 1,0 1 0,0-1 0,0 0 0,1-1 0,1 1 0,-1-1-1,2 0 1,-1-1 0,1 0 0,0 0 0,0 0 0,1-1 0,-1-1-1,1 1 1,1-1 0,-1-1 0,1 0 0,0 0 0,0-1 0,0 0-1,2-1-4,4-1 38,1 0 0,-1-2-1,1 0 1,-1-1 0,0-1-1,0 0 1,0-1 0,0-1-1,0 0 1,-1-1 0,0-1-1,0 0 1,-1-1 0,1-1-1,-2 0 1,0-1 0,8-7-38,-2 0 286,0 0 0,-2-1-1,0-1 1,-1 0 0,-1-1 0,-1-1 0,-1 0 0,-1-1 0,-1-1-1,0 1 1,1-10-286,-7 18 93,-1-1-1,-1 0 1,-1 0-1,0 1 1,0-1-1,-2 0 1,0 0-1,0-2-92,0 13 5,0 0 0,-1 0 0,1 1 0,-1-1 0,1 0 0,-1 1 0,0-1 0,0 1-1,-1-1 1,1 1 0,-1 0 0,0-1 0,0 1 0,0 0 0,0 0 0,0 0 0,-1 0 0,1 1 0,-1-1 0,0 1 0,0-1 0,0 1 0,0 0-1,0 0 1,0 0 0,-1 1 0,1-1 0,-1 1 0,1 0 0,-1 0 0,1 0 0,-1 0 0,0 1 0,0-1-5,0 1-96,1 0 1,0 1 0,-1-1 0,1 1-1,0-1 1,-1 1 0,1 0 0,0 0-1,0 1 1,0-1 0,0 0-1,0 1 1,0 0 0,0 0 0,1 0-1,-1 0 1,1 0 0,-1 1-1,1-1 1,0 1 0,0-1 0,0 1-1,0 0 1,0 0 0,1 0-1,-1 0 1,0 2 95,-17 55-6780,13-14-4735</inkml:trace>
  <inkml:trace contextRef="#ctx0" brushRef="#br0" timeOffset="39987.705">1 4439 10474,'0'0'4201,"0"0"-1702,0 0-626,20-8-74,-8 4-1536,141-33 1882,-21 31-1115,-60 5-536,-1-3 0,0-3 0,0-4 0,55-15-494,-53-17 859,-72 42-805,1-1 0,-1 0 0,1 1 1,-1-1-1,1 0 0,-1 0 1,0 0-1,0 0 0,0 0 1,0 0-1,0 0 0,-1 0 1,1-1-1,-1 1 0,1 0 1,-1 0-1,0-1 0,0 1 0,0 0 1,0 0-1,0-1 0,0 1 1,-1 0-1,1 0 0,-1-1 1,0 1-1,1 0 0,-1 0 1,0 0-1,0 0 0,0 0 1,-1 0-1,1 0 0,0 0 0,-2 0-54,2-1 26,-1 1-1,0 0 0,0 0 0,0 0 0,0 0 0,-1 1 0,1-1 0,0 1 0,-1-1 0,1 1 1,-1 0-1,1 0 0,-1 0 0,0 0 0,1 0 0,-1 0 0,0 1 0,0 0 0,1-1 0,-1 1 0,0 0 1,0 0-1,0 1 0,0-1 0,1 0 0,-1 1 0,0 0 0,1-1 0,-1 1 0,0 1 0,1-1 1,-1 0-1,1 0 0,-2 2-25,-66 68 113,56-37-96,1 1 0,2 0 0,1 1 1,2 0-1,1 0 0,2 1 0,2 0 1,1 0-1,2 16-17,0-52 0,-2 118-1028,5 0 0,14 86 1028,2-120-3523,13-42-6124,-12-34 497</inkml:trace>
  <inkml:trace contextRef="#ctx0" brushRef="#br0" timeOffset="40592.337">1078 4592 4773,'0'0'6272,"0"0"-3346,0 0-887,0 0-358,0 0-431,0 0-209,-3 13-225,1-6-731,-1 3 41,1 1-1,-1-1 1,2 1 0,0 0 0,0 0 0,1 0 0,0 0 0,1 0-1,2 10-124,40 70 278,-42-89-274,1 0-1,-1 0 0,1 0 0,0-1 0,-1 1 0,1 0 1,0-1-1,0 1 0,0-1 0,0 0 0,0 1 1,0-1-1,1 0 0,-1 0 0,0 0 0,0-1 0,1 1 1,-1-1-1,1 1 0,-1-1 0,0 0 0,1 0 1,-1 0-1,1 0 0,-1 0 0,1 0 0,-1-1 1,0 1-1,1-1 0,-1 0 0,0 1 0,1-1 0,-1 0 1,0-1-1,0 1 0,0 0 0,0-1 0,0 1 1,0-1-5,6-7 216,-1 0 0,-1 0 0,0-1 0,0 1 1,-1-1-1,0-1 0,-1 1 0,0-1 0,-1 0 1,0 0-1,-1 0 0,0 0 0,0 0 0,-1 0 1,-1 0-1,0-1-216,-4-109 1696,3 117-1676,1 0 0,-1 1-1,0-1 1,0 0 0,0 1 0,-1-1-1,1 0 1,-1 1 0,0 0 0,0-1-1,0 1 1,0 0 0,-1 0 0,1 0-1,-1 0 1,0 1 0,0-1-1,0 1 1,0 0 0,0 0 0,0 0-1,-1 0 1,1 0 0,-1 0 0,1 1-1,-1 0 1,0 0 0,1 0 0,-4 0-20,-1 2-5,1 1 1,-1 0 0,0 0 0,1 1 0,-1 0-1,1 0 1,0 1 0,0 0 0,0 0-1,1 0 1,-1 1 0,1 0 0,0 1-1,1-1 1,-1 1 0,1 0 0,0 0 0,0 1-1,1 0 1,0 0 0,0 0 0,1 0-1,0 0 1,-2 6 4,-2 7-83,1 0 0,1 1 1,1-1-1,1 1 0,0 0 0,2 0 0,0 1 0,2-1 0,0 0 0,1 0 0,1 0 0,1 0 1,1-1-1,1 1 0,1-1 0,0-1 0,4 5 83,-9-17-93,1-1 0,0 1-1,1 0 1,0-1 0,0 0 0,0 0 0,0 0 0,1 0-1,0-1 1,0 0 0,1 0 0,0 0 0,-1-1 0,2 0-1,-1 0 1,0 0 0,1-1 0,0 0 0,-1 0 0,1 0-1,0-1 1,1 0 0,-1-1 0,0 0 0,0 0 0,1 0-1,-1-1 1,0 0 0,1 0 0,-1-1 0,4-1 93,10-5 15,-1 0 0,0-2 0,0-1 0,-1 0 0,0-2 0,-1 0 0,0-1 0,-1 0 0,0-2 0,-1 0 0,10-13-15,26-21 651,-3-2-1,-2-2 1,-2-2-1,-2-2 0,-4-1 1,32-63-651,-53 71 299,-18 50-290,0-1 1,0 1-1,0 0 1,-1-1 0,1 1-1,0 0 1,0-1-1,-1 1 1,1 0 0,0 0-1,-1-1 1,1 1-1,0 0 1,-1 0 0,1 0-1,-1-1 1,1 1-1,0 0 1,-1 0-1,1 0 1,-1 0 0,1 0-1,0 0 1,-1 0-1,1 0 1,-1 0 0,1 0-1,0 0 1,-1 0-1,1 0 1,-1 0 0,1 0-1,-1 0 1,1 0-1,0 1 1,-1-1 0,1 0-1,0 0 1,-1 0-1,1 1 1,0-1-1,-1 0 1,1 1 0,0-1-1,-1 0 1,1 0-1,0 1 1,0-1 0,0 1-1,-1-1 1,1 0-1,0 1 1,0-1 0,0 0-1,0 1 1,0-1-1,-1 1 1,1-1 0,0 0-1,0 1 1,0-1-1,0 1 1,0-1-1,0 1-8,-8 12 5,1 2 1,0-1 0,1 1 0,0 0 0,1 0 0,1 1 0,1 0-1,0-1 1,1 1 0,0 0 0,1 0 0,1 0 0,1 0 0,0 3-7,3 27-55,2 0 0,1 0 1,3-1-1,2 0 1,1-1-1,3 0 0,1-1 1,7 8 54,-16-32-38,1 1 31,-6-14 9,0 0 0,0 0 0,0 1 0,-1 0-1,0-1 1,0 1 0,-1 0 0,1 0 0,-2 0 0,1 0 0,-1 0 0,0 2-2,-3-7 5,0 1 0,0-1 1,0 0-1,0-1 1,0 1-1,0 0 1,-1-1-1,1 0 1,-1 0-1,1 0 0,-1 0 1,1 0-1,-1-1 1,0 0-1,1 1 1,-1-1-1,0-1 0,1 1 1,-1-1-1,1 1 1,-3-2-6,5 2 3,-11-1-2,0-1 0,1-1-1,-1 0 1,1-1 0,-1 0 0,1 0-1,0-1 1,1-1 0,-1 0 0,1 0-1,0-1 1,1 0 0,0-1 0,-1-1-1,9 8-125,-1 0 0,1 0 0,0-1 0,-1 1 0,1 0 0,0-1 0,0 1 0,0-1 0,0 0 0,0 1 0,0-1 0,0 0 0,1 1 0,-1-1 0,0 0 0,1 0 0,0 1 0,-1-1 0,1 0 0,0 0 0,0 0 0,0 0 0,0 0 0,0 1 0,1-1 0,-1 0 0,1 0 0,-1 0 0,1 1 0,-1-1 0,1 0 0,0 0 0,0 1 0,0-1 0,0 1 0,0-1 0,0 1 0,0-1 0,1 1 0,-1 0 0,2-2 125,42-29-11035,-28 23 4074</inkml:trace>
  <inkml:trace contextRef="#ctx0" brushRef="#br0" timeOffset="40919.055">2425 4254 12043,'0'0'3876,"0"0"-993,0 0-33,0 0-928,0 0-416,-45 116 63,25-37-544,4 9-320,3 0-385,10-5-256,3 0-32,0-7-32,5-6-224,2-6-929,2-8-865,-5-5-1121,-1-9-2979,1-11-5156</inkml:trace>
  <inkml:trace contextRef="#ctx0" brushRef="#br0" timeOffset="41241.265">2310 4746 11275,'0'0'4356,"-6"-84"-1441,6 78-449,0-2-224,17 3-1057,11 1-320,9 0-321,15 1-191,9 1-129,5 1-96,-1 0-96,5-1-32,-11-1 0,-6 2-96,-17 1-1025,-13 0-929,-8 3-2498,-11 1-8905</inkml:trace>
  <inkml:trace contextRef="#ctx0" brushRef="#br0" timeOffset="41242.265">3497 4992 25624,'0'0'3235,"0"0"-2242,0 0-897,0 0-96,0 0-1281,0 0-577,0 0-1473,-84-40-5253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5:36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22 132 7399,'0'0'4276,"0"0"-1089,-2-13 69,-8-37-506,9 58 2390,0 47-4568,22 122-623,7-2 0,21 53 51,-42-200-976,7 36-2435,-8-21-2542,-6-14-3138</inkml:trace>
  <inkml:trace contextRef="#ctx0" brushRef="#br0" timeOffset="895.561">0 69 10442,'0'0'2034,"0"0"160,0 0 294,0 0-433,0 0-571,0 0-438,0 0-539,0 0-395,5 3-58,146 115 143,-124-101-210,1-1 0,0-1 0,1-2 0,1 0 0,0-2 0,1-2 0,0-1 0,30 4 13,-45-9-35,-1-1 0,1-1 0,0-1 0,-1 0 0,1-1 0,0-1 0,-1 0 0,1-1 0,-1-1 0,0 0 0,0-1 0,-1-1 0,1 0 1,-1-1-1,0-1 0,-1 0 0,0-1 0,0 0 0,2-3 35,-6 4 30,-1 0-1,1-1 1,-1-1 0,-1 1 0,0-1 0,0 0-1,-1-1 1,0 0 0,-1 1 0,0-2 0,0 1 0,-2-1-1,1 1 1,-2-1 0,1 0 0,-2 0 0,1-8-30,-2 19 30,0 0 1,0 0 0,0 0-1,0 0 1,0 0-1,0 0 1,0 0 0,0 0-1,0 0 1,-1 0-1,1 1 1,0-1 0,-1 0-1,1 0 1,-1 0-1,1 0 1,-1 1 0,1-1-1,-1 0 1,1 0-1,-1 1 1,0-1 0,0 0-1,1 1 1,-1-1-1,0 1 1,0-1 0,0 1-1,1 0 1,-1-1-1,0 1 1,0 0 0,0-1-1,0 1 1,0 0 0,0 0-1,0 0 1,0 0-1,0 0 1,0 0 0,1 0-1,-1 0 1,0 0-1,0 0 1,0 0 0,0 1-1,0-1 1,0 0-1,0 1 1,0-1 0,1 1-1,-1-1 1,0 1-31,-46 27 273,14 9-268,1 0 1,2 2-1,2 2 0,2 0 1,1 2-1,2 0 0,2 2 1,3 0-1,-2 11-5,6-1-278,36-86 220,15-29 110,-26 40-42,1 0 0,1 1 0,1 0 0,0 1 1,1 1-1,1 0 0,0 1 0,17-11-10,-29 24-3,0 1 1,0-1-1,0 1 0,1 0 0,-1 0 0,1 1 0,0 0 1,-1 0-1,1 0 0,0 0 0,0 0 0,0 1 1,0 0-1,-1 0 0,1 1 0,0-1 0,0 1 1,0 0-1,-1 0 0,1 0 0,0 1 0,-1 0 1,1 0-1,-1 0 0,0 0 0,0 1 0,0 0 0,0 0 1,0 0-1,0 0 0,-1 0 0,0 1 0,1-1 1,-1 1-1,-1 0 0,1 0 0,0 0 0,0 4 3,15 21-3,-2 1 0,-1 1 0,-2 0-1,-1 1 1,-1 0 0,3 19 3,62 150-392,-74-194 216,2 1 0,-1-1 0,1 0 0,0-1 0,1 1 0,-1-1 0,1 1 0,1-2 1,-1 1-1,1 0 0,0-1 0,0 0 0,1-1 0,-1 1 0,1-1 0,0 0 0,0-1 0,0 0 0,1 0 0,-1-1 0,1 1 0,0-2 0,0 1 0,-1-1 0,1 0 0,0-1 0,0 1 0,3-2 176,9-5-58,-1-1-1,1-1 1,-2-1-1,1-1 1,-1-1 0,-1 0-1,0-1 1,0-1-1,-1 0 1,-1-1-1,0-1 1,-1 0 0,-1-1-1,-1-1 1,0 0-1,-1-1 1,0-1 58,3 1 513,-2 0 1,-1-1-1,0-1 1,-1 0-1,-1 0 1,-1-1-1,-1 0 1,-1 0-1,-1 0 1,0-1-1,0-19-513,-5 36 90,0 0-1,0 0 1,0 0 0,-1 0-1,0 0 1,0 0 0,-1 1 0,1-1-1,-1 0 1,0 1 0,0-1-1,0 1 1,-1-1 0,0 1-1,0 0 1,0 0 0,0 0-1,0 1 1,-1-1 0,0 1-1,0-1 1,0 1 0,0 1-1,0-1 1,0 1 0,-1-1 0,1 1-1,-1 0 1,0 1 0,0-1-1,0 1 1,1 0 0,-1 0-1,0 0 1,-5 1-90,1-1 17,-1 0 0,1 1 1,0 1-1,-1-1 0,1 1 0,0 1 0,0 0 1,-1 0-1,1 1 0,1 0 0,-1 0 0,0 1 1,1 1-1,0-1 0,0 1 0,0 0 0,1 1 1,-1 0-1,1 0 0,1 1 0,-1 0 0,1 0 1,0 0-1,1 1 0,0-1 0,0 2 0,-1 2-17,-4 13-9,1 1-1,1 1 1,2-1-1,0 1 0,2 0 1,1 1-1,1-1 1,1 0-1,1 1 0,2 14 10,21 57-425,-22-95 383,0 0-1,1 0 1,0-1-1,-1 1 0,1-1 1,0 1-1,0-1 1,1 0-1,-1 1 0,0-1 1,1 0-1,-1-1 1,1 1-1,-1 0 0,1-1 1,0 1-1,0-1 1,0 0-1,0 0 0,0 0 1,0 0-1,0-1 1,0 1-1,0-1 0,0 0 1,0 0-1,1 0 1,-1 0-1,0 0 0,0-1 1,1 0 42,6-3-16,-1-1-1,-1 0 1,1 0 0,0-1 0,-1 0 0,0-1 0,-1 1-1,0-2 1,0 1 0,0-1 0,-1 0 0,0 0 0,0-1-1,-1 0 1,0 0 0,-1 0 16,5-5-8,5-8 82,-1 0 0,0-1 1,-2-1-1,-1 0 0,-1 0 0,-1-1 1,-1 0-1,-1 0 0,-1-1 0,-1 1 1,-1-14-75,-3 39 12,0 0 0,0 0 0,0 1 0,0-1 0,0 0 0,0 0 0,-1 1-1,1-1 1,0 0 0,0 0 0,0 1 0,0-1 0,-1 0 0,1 0 0,0 0 0,0 1 0,0-1 0,-1 0 0,1 0 0,0 0 0,0 0 0,-1 0 0,1 1 0,0-1 0,0 0 0,-1 0 0,1 0 0,0 0 0,-1 0 0,1 0 0,0 0 0,0 0 0,-1 0 0,1 0 0,0 0 0,-1 0 0,1 0 0,0 0 0,0-1 0,-1 1 0,1 0 0,0 0 0,0 0 0,-1 0 0,1 0 0,0 0 0,0-1 0,0 1 0,-1 0 0,1 0 0,0 0 0,0-1 0,0 1 0,-1 0 0,1 0 0,0-1 0,0 1 0,0 0 0,0 0 0,0-1 0,0 1 0,0 0 0,0 0 0,0-1 0,-1 1-12,-2 10 16,0 0 0,0 0 0,1 0 0,1 1 0,-1-1 0,2 0 0,-1 1 0,1-1 0,1 1 0,0-1 0,1 1 0,1 5-16,47 125-534,-22-100-2122,7-6-3293,-10-17-831</inkml:trace>
  <inkml:trace contextRef="#ctx0" brushRef="#br0" timeOffset="1302.775">1979 362 10090,'0'-14'2631,"0"-34"-467,0 14 1769,-3 32 714,-8 14-3523,-59 172 306,-61 102-2241,128-299 683,48-111 186,-44 122-58,12-30 34,0 1-1,2 1 1,1 0-1,2 1 1,1 1 0,1 0-1,17-17-33,-35 42 9,0 1 0,0 0 0,0 0 0,0 0 0,0 1-1,0-1 1,1 0 0,-1 1 0,1-1 0,-1 1 0,1 0-1,-1 0 1,1 0 0,0 0 0,0 0 0,-1 1 0,1-1-1,0 1 1,0 0 0,0-1 0,0 2 0,0-1 0,-1 0-1,1 0 1,0 1 0,0 0 0,0-1 0,-1 1 0,3 1-9,3 7 25,0 0 0,-1 1 0,0-1 0,-1 1 0,0 1 0,-1-1 0,0 1 1,0 0-1,-1 0 0,1 8-25,6 12-1,0-4-15,53 107-35,-60-129 42,-1 0 0,1 0 1,0 0-1,1 0 0,-1-1 0,1 0 1,0 0-1,0 0 0,0-1 1,0 1-1,0-1 0,1 0 0,0-1 1,0 1-1,-1-1 0,1-1 0,0 1 1,1-1-1,-1 0 0,0 0 1,6 0 8,-9-1-5,0-1 1,0 1 0,0-1-1,0 1 1,0-1 0,0 0-1,0 0 1,0 0 0,0-1-1,0 1 1,0-1-1,-1 0 1,1 1 0,-1-1-1,1 0 1,-1-1 0,0 1-1,0 0 1,0-1 0,0 1-1,0-1 1,0 1 0,-1-1-1,1 0 1,-1 0 0,0 0-1,1 0 1,-2 0 0,1 0-1,0-1 5,10-97 24,-18 68-1011,-6 14-3957,5 11-3213</inkml:trace>
  <inkml:trace contextRef="#ctx0" brushRef="#br0" timeOffset="1818.993">2711 283 10250,'0'0'2397,"0"0"-305,0 0 204,0 0-481,0 0-870,0 0-475,10 13-246,-4-5-198,1-1-6,-1 1 0,0 0 0,0 0-1,-1 1 1,-1 0 0,1 0 0,-1 0-1,0 0 1,-1 1 0,1 4-20,53 238 107,-34-186-145,-1-94 12,18-90 135,-31 85 21,1 0 0,2 1 0,1 0 0,1 0 0,2 2 0,1 0 0,8-9-130,-25 38 0,0 0-1,0 1 1,1-1-1,-1 0 1,0 1-1,0-1 1,0 0-1,1 1 1,-1-1 0,0 0-1,1 1 1,-1-1-1,0 1 1,1-1-1,-1 1 1,1-1-1,-1 1 1,1-1-1,-1 1 1,1-1-1,0 1 1,-1-1-1,1 1 1,-1 0-1,1-1 1,0 1-1,-1 0 1,1 0 0,0 0-1,-1-1 1,1 1-1,0 0 1,0 0-1,-1 0 1,1 0-1,0 0 1,-1 0-1,1 0 1,0 0-1,-1 1 1,1-1-1,0 0 1,-1 0-1,1 0 1,0 1-1,-1-1 1,1 0-1,0 1 1,-1-1 0,1 1-1,-1-1 1,1 1-1,-1-1 1,1 1-1,-1-1 1,1 1-1,-1 0 1,9 44-171,-8-32 92,4 35-2094,-2 0-5018,-2-25 1719</inkml:trace>
  <inkml:trace contextRef="#ctx0" brushRef="#br0" timeOffset="2237.823">3093 319 929,'0'0'7628,"0"0"-3912,0 0-759,0 0 140,0 0-903,0 0-732,0 0-506,13 6-342,-4-2-506,-4-3-68,0 1 1,-1 0 0,1 0 0,-1 0-1,0 1 1,1-1 0,-1 1 0,0 0 0,-1 0-1,1 1 1,-1-1 0,1 1 0,-1 0-1,0 0 1,0 0 0,0 0 0,1 4-41,48 188 1031,-22-66-2650,0-46-4215,-20-65-919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6:00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0 186 9225,'0'0'4249,"0"0"-2487,0 0-540,8-12 321,-3 4-1321,-3 4-179,0 0-1,0 1 1,0 0-1,0-1 1,0 1-1,1 0 1,-1 0 0,1 0-1,0 1 1,0-1-1,0 1 1,0-1 0,1 1-1,-1 0 1,0 0-1,1 1 1,0-1-1,-1 1 1,1-1 0,0 1-1,0 1 1,0-1-1,-1 0 1,1 1 0,1 0-43,151 7 163,-105-2-145,0-3-1,-1-2 1,1-2-1,0-2 0,11-4-17,-14-10 400,-46 18-267,0-1-1,-1 0 1,1 0 0,0 0 0,-1-1 0,0 1-1,1 0 1,-1-1 0,0 1 0,1 0 0,-1-1-1,0 0 1,0 1 0,0-1 0,0 0-1,-1 1 1,1-1 0,0 0 0,-1 0 0,1 0-1,-1 1 1,0-1 0,1 0 0,-1 0-1,0 0 1,0 0 0,0 0 0,0 0 0,-1 0-1,1 1 1,-1-1 0,1 0 0,-1 0-1,1 0 1,-1 1 0,0-1 0,0 0 0,0 0-133,0 0 59,0 0 1,0 0 0,0 0-1,-1 1 1,1-1 0,0 0 0,-1 1-1,1-1 1,-1 1 0,1-1-1,-1 1 1,0 0 0,0 0-1,1 0 1,-1 0 0,0 0 0,0 0-1,0 0 1,0 1 0,0-1-1,0 1 1,0-1 0,0 1 0,0 0-1,-1 0 1,1 0 0,0 0-1,0 0 1,0 0 0,0 1-1,0-1 1,0 1 0,0-1 0,0 1-1,0 0 1,0 0 0,0 0-1,0 0 1,0 0 0,1 0-1,-1 0 1,0 1 0,1-1 0,-1 1-1,1-1 1,0 1 0,-1-1-1,1 1 1,0 0-60,-8 17 33,2 0 0,0 0-1,1 1 1,1 0 0,0 0 0,2 1-1,1-1 1,0 1 0,1 14-33,0-11 15,-27 466 188,26-466-443,-3 45-1933,7-24-3529,4-28-1062,6-6-3832</inkml:trace>
  <inkml:trace contextRef="#ctx0" brushRef="#br0" timeOffset="373.121">1057 367 10282,'0'0'5434,"0"0"-2994,-16-12-1250,-56-37-223,68 47-936,0 0 0,0 1 0,0 0 1,-1 0-1,1 0 0,-1 0 0,1 0 1,-1 1-1,1 0 0,-1 0 1,1 0-1,-1 1 0,1-1 0,0 1 1,-1 0-1,1 0 0,0 1 0,-1-1 1,1 1-1,0 0 0,0 0 1,0 0-1,1 1 0,-1 0 0,0-1 1,1 1-1,-1 1-31,-4 2 10,-3 1-18,1 1 0,0 0 1,0 1-1,1 0 0,0 0 0,0 1 1,1 0-1,0 1 0,1 0 0,0 0 1,1 0-1,1 1 0,-1 0 0,2 0 1,0 0-1,0 1 0,1 0 1,1-1-1,0 1 0,0 0 0,1 0 1,1 0-1,1 0 0,0 0 0,0 0 1,1 0-1,1 0 0,0 0 0,4 10 8,-5-19-45,-1 0-1,1 0 0,-1 0 0,1-1 0,0 1 1,1 0-1,-1-1 0,0 0 0,1 1 0,0-1 1,0 0-1,0 0 0,0-1 0,1 1 0,-1-1 1,1 1-1,-1-1 0,1 0 0,0 0 0,0-1 0,0 1 1,0-1-1,0 0 0,0 0 0,0 0 0,0 0 1,0-1-1,1 0 0,-1 0 0,0 0 0,0 0 1,0-1-1,1 1 0,-1-1 0,0 0 0,0-1 0,0 1 1,0-1-1,0 1 0,-1-1 0,1 0 0,0-1 1,-1 1 45,109-121 1211,-27-19 4122,-85 142-5287,0 1-1,0-1 0,0 0 0,1 0 0,-1 1 1,0-1-1,0 0 0,0 0 0,1 1 0,-1-1 1,0 0-1,0 0 0,1 0 0,-1 0 0,0 1 1,0-1-1,1 0 0,-1 0 0,0 0 0,0 0 1,1 0-1,-1 0 0,0 0 0,1 0 0,-1 0 1,0 0-1,0 0 0,1 0 0,-1 0 0,0 0 1,1 0-1,-1 0 0,0 0 0,0 0 0,1 0 1,-1 0-1,0 0 0,1-1 0,-1 1 0,0 0 1,0 0-1,0 0 0,1 0 0,-1-1 0,0 1 1,0 0-46,-2 40 6,2-34 108,-44 244 1015,0 0-4265,43-248 2772,2 18-3979,4-10-2305,2-7-244</inkml:trace>
  <inkml:trace contextRef="#ctx0" brushRef="#br0" timeOffset="691.944">1476 282 9513,'-1'-13'4911,"-2"-40"-1574,-5 36 2804,3 29-4280,-11 192 1849,8-73-3275,-6-1 0,-12 36-435,24-158-191,-16 60-409,-5-30-4993,22-40-662,2-10-1819,5-1-755</inkml:trace>
  <inkml:trace contextRef="#ctx0" brushRef="#br0" timeOffset="1048.665">1392 619 6502,'-2'-17'3433,"-10"-53"-556,-13 19 6436,24 50-8531,18 0 2181,189 23-1960,-201-22-1000,14 2 10,1-1 0,-1 0 0,1-2 0,-1 0 1,1-2-1,-1 0 0,0 0 0,0-2 0,0-1 0,-1 0 0,0-1 1,13-8-14,-29 15-142,0-1 0,0 0 0,0 0 0,0 0 1,-1-1-1,1 1 0,0 0 0,-1-1 0,1 1 1,-1-1-1,1 1 0,-1-1 0,0 0 0,0 0 1,1 0-1,-1 1 0,0-1 0,-1 0 0,1 0 1,0 0-1,-1-1 0,1 1 0,-1 0 1,0 0-1,1 0 0,-1 0 0,0 0 0,0 0 1,0-1-1,-1 1 0,1 0 0,-1 0 0,1 0 1,-1 0-1,1 0 0,-1 0 0,0 0 0,0 0 1,0 0-1,0 0 0,-1 1 0,1-1 0,0 0 1,-1 1-1,1-1 0,-1 1 0,1-1 0,-1 1 1,0 0-1,0-1 0,0 1 0,1 0 0,-1 0 1,0 1-1,0-1 0,0 0 0,-1 1 142,-8 0-7901</inkml:trace>
  <inkml:trace contextRef="#ctx0" brushRef="#br0" timeOffset="1049.665">2344 919 15439,'0'0'7975,"0"0"-5797,0 0-704,0 0-321,0 0-833,0 0-320,0 0-192,0 0-2082,-28-48-2499,28 46-6534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5:58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68 173 11531,'0'0'3454,"0"0"-673,0 0-282,0 0-412,0 0-544,0 0-422,0 0-379,0 0-289,-1 17-9,11 311 698,11 21-2893,-21-348 1720,-1 0 1,1-1-1,-1 1 1,1 0-1,-1 0 1,0-1-1,1 1 1,-1 0-1,1-1 1,-1 1-1,0-1 1,0 1-1,1-1 1,-1 1-1,0-1 1,0 0-1,0 1 1,0-1-1,1 0 1,-1 1-1,0-1 1,0 0-1,0 0 1,0 0-1,0 0 1,0 0-1,0 0 1,1 0-1,-1 0 1,0 0-1,0-1 1,0 1-1,0 0 1,0-1-1,1 1 1,-1 0-1,0-1 1,0 1-1,0-1 1,1 1-1,-1-1 1,0 1-1,1-1 1,-1 0-1,0 1 1,1-1-1,-1 0 1,1 0-1,-1 1 1,1-1-1,0 0 1,-1 0-1,1 0 1,0 1-1,-1-1 1,1 0-1,0 0 1,0 0-1,0 0 1,0 0-1,0 0 1,0 0-1,0 0 31,-11-25 46,1 0 0,1 0 0,1-1 0,2 1 0,0-2 0,2 1 0,1-1-1,2 1 1,0-1 0,2-13-46,0-5 169,1 0 0,2 0-1,2 0 1,3 1-1,6-21-168,-11 51 10,1-1 0,0 1 0,1 0-1,1 1 1,0-1 0,1 1 0,0 1-1,1-1 1,1 2 0,0-1 0,1 1-1,0 1 1,1 0 0,0 0 0,0 1-1,2 1 1,5-3-10,-13 9-5,0 0-1,1 0 0,-1 1 1,1 0-1,0 0 1,0 1-1,0 0 0,0 0 1,0 1-1,0-1 1,0 2-1,0-1 1,0 1-1,0 0 0,-1 0 1,1 1-1,0 0 1,0 0-1,-1 1 0,1-1 1,-1 1-1,0 1 1,0-1-1,0 1 0,-1 0 1,1 1-1,-1-1 1,0 1-1,0 0 0,0 1 1,-1-1-1,0 1 1,0-1-1,0 1 1,-1 1-1,0-1 0,0 0 1,0 1-1,-1-1 1,0 1-1,0 0 0,0 4 6,0 1-5,0 0-1,0 0 0,-2 0 0,1 0 0,-1 0 1,-1 1-1,0-1 0,-1 0 0,0 0 0,-1 0 1,-1-1-1,1 1 0,-2-1 0,0 1 1,0-1-1,-1-1 0,0 1 0,-1-1 0,0 0 1,0 0-1,-1-1 0,-1 0 0,0-1 1,-6 5 5,1 1-45,-1-1 1,-1 0 0,0-1 0,0-1 0,-2-1 0,1 0 0,-1-1 0,0-1 0,-1-1 0,0 0 0,0-1 0,-1-2 0,1 0 0,-1 0 0,0-2 0,-2-1 44,9-4-2052,10-10-4357,8 1 189</inkml:trace>
  <inkml:trace contextRef="#ctx0" brushRef="#br0" timeOffset="313.335">390 444 7655,'0'0'4015,"0"0"-1378,14 16 16,44 55-373,-54-66-2088,0 1 0,-1 0 1,1 0-1,-1 0 0,0 0 1,-1 1-1,0-1 0,0 1 1,0 0-1,-1-1 1,0 1-1,0 0 0,0 0 1,-1 0-1,0 5-192,0 4 221,1 54 137,-2-1 0,-3 1-1,-9 32-357,10-95 150,2-26 188,2-34 605,1 24-831,2 0-1,1 1 0,2-1 1,0 1-1,2 0 0,1 1 1,1 0-1,2 1 0,0 0 1,2 1-1,1 0 0,1 2 1,0 0-1,19-18-111,-29 35-93,-1 0-1,2 1 1,-1 0 0,0 0-1,1 0 1,0 1-1,0 0 1,0 1 0,1 0-1,-1 0 1,1 1 0,0 0-1,0 0 94,32 4-3712,-3 14-4414,-16 1-3469</inkml:trace>
  <inkml:trace contextRef="#ctx0" brushRef="#br0" timeOffset="1048.594">1014 515 7847,'0'0'5974,"0"0"-3043,0 0-935,0 0-303,0 0-359,0 0-426,0 0-470,0 0-257,10 9-106,34 31-38,-18 26 55,-22-45-82,21 49 54,-24-69-57,0 0 0,-1 0 0,1 0 1,0-1-1,-1 1 0,1 0 1,0 0-1,0-1 0,0 1 0,0 0 1,0-1-1,0 1 0,0-1 0,0 1 1,0-1-1,0 0 0,0 1 0,0-1 1,0 0-1,0 0 0,0 0 0,0 0 1,0 1-1,0-2 0,0 1 1,0 0-1,0 0 0,0 0 0,0 0 1,0-1-1,1 1 0,-1 0 0,0-1 1,-1 1-1,1-1 0,0 1 0,0-1 1,0 0-1,0 1 0,0-1 1,0 0-1,-1 0 0,1 1 0,0-2-7,33-38 796,-25 24-509,0-1 0,-1 0 0,-1-1 1,0 0-1,-1 0 0,-1 0 0,-1-1 0,-1 1 0,0-1 0,-2 0 0,0 0 0,-1 0 0,-1-1-287,1 17 9,0 1 0,0-1 0,-1 1 1,1-1-1,-1 1 0,0 0 0,0-1 0,0 1 1,0 0-1,0 0 0,0 0 0,-1 0 0,1 0 0,-1 0 1,1 0-1,-1 0 0,0 1 0,0-1 0,0 0 1,1 1-1,-2 0 0,1-1 0,0 1 0,0 0 0,0 0 1,-1 0-1,1 0 0,0 1 0,-1-1 0,1 1 1,0-1-1,-1 1 0,1 0 0,-1 0 0,1 0 0,-1 0 1,1 0-1,0 1 0,-1-1 0,1 1 0,-1-1 1,1 1-1,0 0 0,0 0 0,-1 0 0,1 0 0,0 1 1,0-1-1,0 0 0,-1 2-9,-3 4-5,1 0 0,0 1 0,0 0 1,1 0-1,0 0 0,1 0 0,-1 1 0,2 0 0,-1-1 1,1 1-1,0 0 0,1 0 0,0 0 0,1 0 0,-1 0 0,2 1 1,-1-1-1,2 0 5,37 163-62,-34-155 42,0-1 1,2 1 0,0-2 0,1 1 0,1-1 0,0 0-1,1-1 1,0 0 0,1 0 0,1-1 0,0-1-1,1 0 1,0 0 0,1-1 0,0-1 0,1-1 0,0 0-1,1-1 1,-1 0 0,1-1 0,1-1 0,16 4 19,-13-9 48,0-1-1,1 0 1,-1-2 0,0 0 0,0-2 0,0 0 0,-1-1-1,1-1 1,-1 0 0,0-2 0,-1 0 0,0-1 0,0-1-1,-1-1 1,0-1 0,-1 0 0,-1 0 0,1-2 0,-2 0-1,0-1 1,-1 0 0,0-1 0,-2-1 0,0 0 0,4-8-48,-9 17 26,-1 0 1,0 0 0,0 0-1,-1-1 1,0 1 0,0-1-1,-1 0 1,0 0 0,-1-1 0,0 1-1,0 0 1,-1-1 0,0 0-1,-1 1 1,0-1 0,-1 1-1,0-1 1,0 1 0,-3-9-27,3 15-1,0 1 1,0 0-1,-1-1 1,1 1-1,-1 0 1,0 0-1,1 0 0,-1 0 1,0 0-1,0 1 1,0-1-1,0 1 1,-1-1-1,1 1 1,0 0-1,-1 0 1,1-1-1,0 2 1,-1-1-1,1 0 1,-1 0-1,0 1 0,1 0 1,-1-1-1,1 1 1,-1 0-1,0 0 1,1 1-1,-1-1 1,0 0-1,1 1 1,-1-1-1,1 1 1,-1 0-1,-1 1 1,-77 50-104,70-38 101,0 0 1,1 0-1,1 1 1,0 1-1,1-1 1,1 1-1,0 1 1,2-1-1,-1 1 1,2 0-1,0 0 1,1 1-1,1-1 1,1 1-1,0-1 1,1 1-1,3 13 3,18 39-615,-20-68 580,0 0 1,0-1-1,0 1 1,0-1-1,0 1 1,0-1-1,1 0 1,-1 1-1,0-1 1,1 0-1,-1 0 1,1 0-1,-1 0 1,1 0-1,-1 0 0,1-1 1,0 1-1,-1 0 1,1-1-1,0 1 1,0-1-1,-1 0 1,1 1-1,0-1 1,0 0-1,0 0 1,-1 0-1,1 0 1,0-1-1,0 1 1,0 0-1,-1-1 1,1 0-1,0 1 1,-1-1-1,1 0 1,0 0-1,0 0 35,5-6 2,0 1-1,0-1 1,0-1-1,-1 1 0,-1-1 1,1 0-1,-1-1 1,-1 1-1,1-1 1,-1 0-1,-1 0 1,0 0-1,1-5-1,5-10 18,42-118 31,-6-2-1,22-134-48,-61 240 14,1-1 18,-7 69-14,-10 117 46,3-102-18,2 0 0,3 0-1,1 0 1,2 0-1,2 0 1,3 0 0,1 0-1,2-1 1,12 34-46,-21-75-10,1 0-1,-1 0 1,1 0 0,0 0 0,-1 0 0,2 0 0,-1 0 0,0-1-1,0 1 1,1 0 0,0-1 0,-1 1 0,1-1 0,0 1 0,0-1-1,1 0 1,-1 0 0,0 0 0,1 0 0,-1 0 0,1 0 0,0-1-1,-1 1 1,1-1 0,0 0 0,0 0 0,0 0 0,0 0 0,0 0-1,0-1 1,0 1 0,0-1 0,0 0 0,0 0 0,0 0 0,1 0-1,-1-1 1,0 1 0,0-1 0,2-1 10,4-7-352,0 0-1,-1-1 1,-1 0-1,0-1 1,0 0 0,-1 0-1,-1 0 1,1-1-1,-2 1 1,2-8 352,3-2-1035,-8 18 793,13-33-3452,-5 13-2059,-2 0-5276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3:31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125 171 7207,'0'0'5600,"0"0"-3032,0 0-438,0 0 245,0 0-656,0 0-939,-3 2-492,-29 75 141,26-51-340,-11 31-6,0-5-106,3 0 0,2 1 0,2 1 0,3-1 0,0 27 23,19-99-1138,48-233 1243,-39 137 164,-8 51 75,40-140 1602,-53 204-1928,0-1-1,1 1 0,-1 0 0,0 0 0,1-1 0,-1 1 1,0 0-1,1 0 0,-1 0 0,0 0 0,1 0 0,-1 0 1,0 0-1,1 0 0,-1-1 0,1 1 0,-1 0 1,0 1-1,1-1 0,-1 0 0,0 0 0,1 0 0,-1 0 1,0 0-1,1 0 0,-1 0 0,1 0 0,-1 1 0,0-1 1,0 0-1,1 0 0,-1 0 0,0 1 0,1-1 1,-1 0-1,0 1 0,0-1 0,1 0 0,-1 0 0,0 1 1,0-1-1,0 0 0,1 1 0,-1-1 0,0 0 1,0 1-1,0-1 0,0 1 0,0-1 0,0 0 0,0 1 1,0-1-1,0 0 0,0 1 0,0-1 0,0 1 0,0-1 1,0 0-1,0 1 0,0-1 0,0 0 0,-1 1 1,1-1-1,0 0 0,0 1 0,0-1-17,1 4 57,17 42-31,1-2 0,3 0 0,2-1 0,1-1 0,2-2 0,2-1 0,1-1 1,3-1-1,21 18-26,49 11-21,-99-65 21,0 1 0,0 0 0,0-1 0,0 0 0,0 0 0,1 0 0,-1 0 0,1-1 0,-1 0 0,0 0 0,1 0 0,-1 0 0,0-1 0,1 0 0,-1 0 0,0 0 0,0 0 0,1-1 0,-1 1 0,0-1 0,0 0-1,-1 0 1,1-1 0,0 1 0,2-4 0,8-12 128,-1-1 0,-1-1 0,-1 0-1,-1 0 1,-1-1 0,-1 0 0,0-1 0,-2 0-1,0 0 1,-2-1 0,-1 1 0,0-1 0,-1 0-1,-2 0 1,0 0 0,-3-11-128,3 19 15,1 8-22,0 0 1,-1 0 0,0-1 0,0 1-1,-1 0 1,0 0 0,0 0 0,-1 1-1,0-1 1,0 0 0,0 0 0,-1 1-1,0-1 1,0 1 0,-1 0 0,-3-5 6,-3 6-1813,-2 24-9966,8-1 19</inkml:trace>
  <inkml:trace contextRef="#ctx0" brushRef="#br0" timeOffset="636.704">1228 148 8808,'0'0'2034,"0"0"-528,0 0 533,0 0 11,0 0-854,0 0-657,0 0-181,-14 16 74,-41 53 134,53-65-514,-1 1 1,0 0 0,1 0-1,0 0 1,0 0-1,1 0 1,-1 0 0,1 0-1,0 0 1,1 1-1,-1-1 1,1 0 0,0 1-1,1 3-52,-1 6 86,11 148 366,-10-156-428,1-1 1,-1 1 0,1-1-1,0 0 1,1 1 0,0-1-1,0 0 1,0-1 0,0 1 0,1 0-1,0-1 1,0 0 0,1 0-1,-1 0 1,1 0 0,0-1-1,0 0 1,1 0 0,-1 0-1,1-1 1,0 1 0,0-2 0,0 1-25,-1-1 58,0-1 0,0 0 1,1-1-1,-1 1 0,0-1 1,0 0-1,1 0 0,-1-1 1,0 1-1,0-1 0,0-1 1,0 1-1,0 0 0,0-1 1,0 0-1,0 0 0,0-1 1,-1 0-1,1 1 0,-1-1 1,0-1-1,2-1-58,82-89 1792,-73 76-1478,2-2-2,-1 0-1,0-1 0,-1-1 0,-2-1 0,0 0 0,-1 0 0,5-19-311,-19 39 176,-5 21-245,6 1-72,0 0 0,2 0 0,0 0-1,0 0 1,2 0 0,1-1 0,0 1-1,1-1 1,1 0 0,1 0 0,2 3 141,50 55-5254,-53-72 4194,0 0 0,-1-1 0,1 1-1,1-1 1,-1 0 0,0-1 0,1 0-1,-1 0 1,1 0 0,0-1 0,-1 0-1,1 0 1,2 0 1060,13-1-4949</inkml:trace>
  <inkml:trace contextRef="#ctx0" brushRef="#br0" timeOffset="1256.339">2048 331 7911,'2'-15'2558,"1"-6"-1487,4-25 432,-9 2 4229,-9 33-1005,-6 35-2573,-83 383-611,102-460-2477,3 28 972,1-1 0,1 1 1,2 1-1,0 0 0,1 0 0,2 1 1,0 0-1,2 1 0,0 0 0,2 1 1,0 1-1,2-1-38,-12 15 21,-1 1 0,1 0 0,0 0 0,0 1 0,1-1 0,-1 2 1,1-1-1,0 1 0,0-1 0,0 2 0,0-1 0,1 1 0,-1 0 0,1 1 0,-1 0 0,1 0 0,0 1 0,-1-1 0,1 2 1,0-1-1,-1 1 0,1 0 0,-1 1 0,1 0 0,-1 0 0,0 0 0,0 1 0,0 0 0,0 1 0,0 0 0,0 0 0,-1 0 1,0 0-1,0 1 0,0 0 0,-1 1 0,1-1 0,-1 1 0,0 1-21,2 4-54,-1 1 1,-1-1-1,1 1 0,-2 0 0,0 1 0,0-1 1,-2 1-1,1-1 0,-1 1 0,-1 0 0,0 0 1,-1 0-1,-1 0 0,0 0 0,0-1 1,-1 1-1,-1 0 0,0-1 0,-1 1 0,0-1 1,-1 0-1,0 0 0,-1-1 0,-1 0 1,1 0-1,-2 0 0,-2 2 54,66-110-139,-29 54 254,-16 21 34,2 0 1,0 1 0,1 0 0,1 1-1,1 1 1,1 1 0,1 0-1,0 1 1,1 1 0,1 0 0,0 2-1,23-13-149,-40 25 4,0 1-1,1-1 0,0 1 1,-1-1-1,1 1 0,0 0 1,-1 0-1,1 1 0,0-1 1,0 1-1,0 0 0,0 0 1,0 0-1,0 0 0,-1 1 0,1-1 1,0 1-1,0 0 0,-1 0 1,1 1-1,0-1 0,-1 1 1,1-1-1,-1 1 0,0 0 1,1 1-1,-1-1 0,0 1 1,-1-1-1,1 1 0,0 0 1,-1 0-1,1 0 0,-1 0 1,0 0-1,0 1 0,0 0-3,4 11-8,-1 0 0,0 1-1,-1-1 1,-1 1 0,-1 0-1,0 0 1,-1 0 0,-1 1 8,0-5-4,0 0 0,1 0 1,0 0-1,1 0 0,0 0 1,1 0-1,0 0 1,1-1-1,0 1 0,1-1 1,1 0-1,-1-1 0,2 1 1,2 2 3,-5-8 2,0-1 0,1 0 0,0-1 0,0 1 0,0-1 0,0 0 0,0 0 1,1 0-1,0-1 0,-1 0 0,1 0 0,0-1 0,0 1 0,0-1 0,0 0 0,0-1 0,0 0 1,0 1-1,0-2 0,0 1 0,0-1 0,0 0 0,0 0 0,0-1 0,1 0-2,12-4 126,0-1-1,0-1 1,-1 0 0,0-2-1,0 0 1,15-12-126,-26 18 94,6-4 77,0-1 0,-1 0 0,0-1 0,0 0 0,-1-1 0,0 0 0,-1 0 0,0-2 0,-1 1 0,2-4-171,-11 16-16,1-1 1,0 0-1,-1 1 0,1-1 0,0 0 0,-1 1 1,1-1-1,-1 0 0,1 0 0,-1 1 0,1-1 1,-1 0-1,0 0 0,1 0 0,-1 0 0,0 0 1,0 0-1,1 0 0,-1 0 0,0 0 0,0 1 1,0-1-1,0 0 0,0 0 0,-1 0 0,1 0 1,0 0-1,0 0 0,-1 0 0,1 0 0,0 0 1,-1 1-1,1-1 0,-1 0 0,1 0 1,-1 0-1,1 1 0,-1-1 0,0 0 0,1 1 1,-1-1-1,0 0 0,0 1 0,1-1 0,-1 1 1,0-1-1,0 1 0,0 0 0,0-1 0,0 1 1,1 0-1,-1 0 0,0-1 0,0 1 0,-1 0 16,-51 14-4080,18 4-1829,-3-1-5996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3:3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1 178 4324,'0'0'5451,"0"0"-2649,0 0-416,0 0 487,0 0-759,0 0-796,7 0-421,-5 1-843,1-1 1,-1 1-1,1-1 1,-1 1-1,1 0 1,-1 0-1,0 0 0,1 0 1,-1 0-1,0 0 1,0 1-1,0-1 0,0 1 1,0 0-1,0-1 1,0 1-1,-1 0 1,1 0-1,-1 0 0,1 0 1,-1 1-1,0-1 1,1 0-1,-1 1 1,-1-1-1,1 0 0,0 1 1,0-1-1,-1 1 1,0-1-1,1 1 0,-1-1 1,0 1-1,0-1 1,0 1-1,-1 2-54,7 33 487,0 11-176,3 1 1,2-1 0,2-1-1,2 0 1,13 28-312,-26-72 16,-1 1 0,1-1-1,-1 0 1,1 0 0,1 0 0,-1-1 0,0 1 0,1 0 0,0-1 0,0 0-1,0 1 1,0-1 0,0 0 0,1-1 0,-1 1 0,1 0 0,0-1 0,-1 0 0,1 0-1,0 0 1,1-1 0,-1 1 0,0-1 0,0 0 0,1 0 0,-1 0 0,0-1-1,1 1 1,-1-1 0,1 0 0,-1-1 0,1 1 0,-1-1 0,0 0 0,1 0 0,-1 0-1,0 0 1,0-1 0,0 0 0,4-1-16,8-14 212,-1-1 1,-1 0-1,0 0 0,-2-1 1,0-1-1,-1 0 0,-1-1 1,0 0-1,5-21-212,0 6 102,18-41 73,72-199-78,-105 276-271,-1 1 1,1-1-1,0 0 1,-1 0-1,1 0 1,0 0-1,-1 0 1,1 0-1,-1 0 1,1 0-1,0 0 1,-1 0-1,1 0 1,0 0-1,-1 0 1,1 0-1,0 0 1,-1 0-1,1-1 1,0 1-1,-1 0 1,1 0-1,0 0 1,-1-1-1,1 1 1,0 0-1,-1 0 1,1-1-1,0 1 1,0 0-1,0 0 1,-1-1 173,-5 20-4922,1 2-3924</inkml:trace>
  <inkml:trace contextRef="#ctx0" brushRef="#br0" timeOffset="420.092">1211 115 15855,'8'-13'2744,"41"-64"1826,-45 54 163,-31 21-3541,12 7-1134,2 0 1,-1 1-1,0 0 0,1 1 1,0 1-1,1 0 0,-1 1 0,2 0 1,-9 8-59,0-1 4,16-12-20,-5 1-19,0 0-1,1 1 1,0 1-1,1-1 1,-1 1-1,1 0 1,0 1-1,1 0 1,0 0-1,0 0 1,1 1-1,0 0 1,0 0-1,1 0 0,1 1 1,-1-1-1,0 8 36,5-12-85,1 0-1,0 0 1,0 0-1,0 0 1,0 0-1,1-1 1,0 1-1,0-1 1,1 1-1,-1-1 1,1 0-1,0-1 1,0 1-1,0-1 1,0 1-1,1-1 1,-1 0-1,1-1 1,0 1-1,0-1 1,0 0-1,0 0 1,0-1-1,0 1 1,0-1-1,1 0 1,-1-1-1,2 1 86,40 16-680,-36-11 638,0 0 1,0 1-1,0 1 1,-1 0-1,0 0 1,0 1 0,-1 0-1,0 1 1,-1 0-1,2 4 42,-7-11 11,0 1 0,-1 0 0,1 0-1,-1 0 1,0 0 0,-1 0 0,1 0 0,-1 1-1,0-1 1,0 0 0,0 1 0,0-1-1,-1 1 1,0-1 0,0 1 0,0-1 0,0 1-1,-1-1 1,1 1 0,-1-1 0,-1 1 0,1-1-1,-1 0 1,1 1 0,-1-1 0,0 0-1,-1 0 1,1-1 0,-1 1 0,-1 2-11,-7 4 110,0-1 1,0 0-1,-1-1 1,0 0-1,0-1 1,-1 0-1,0-1 0,0-1 1,-1 0-1,0 0 1,0-1-1,0-1 1,0-1-111,-3 3 13,0-2-1,1 0 1,-1 0 0,0-2 0,-1 0 0,1-1-1,0-1 1,0 0 0,0-2 0,0 0 0,1 0 0,-1-2-1,1 0 1,0-1 0,-1-1-13,14 6-132,0-1 0,0 0 1,0 0-1,0 0 0,1-1 0,-1 1 0,0-1 1,1 1-1,0-1 0,0 0 0,0 0 0,0 0 1,0 0-1,0 0 0,1-1 0,0 1 0,-1 0 1,1-3 130,14-36-10096,5 25-2176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3:28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512 191 3651,'0'0'2990,"0"0"-1314,0 0-37,0 0 326,6-5-321,42-53 3485,-46 56-4942,0 0 1,-1-1-1,0 1 0,1 0 0,-1-1 0,0 1 1,0-1-1,0 0 0,-1 1 0,1-1 1,-1 0-1,1 1 0,-1-1 0,0 0 1,0 1-1,0-1 0,0 0 0,-1 0 0,1 1 1,-1-1-1,1 0 0,-1 1 0,0-1 1,0 1-1,0-1 0,-1 1 0,1-1 1,0 1-1,-1 0 0,-1-2-187,-6-2 135,-1 0 1,0 0-1,-1 1 1,1 1-1,-1-1 1,0 2-1,0-1 1,0 2-1,-1-1 1,1 2-1,0-1 1,-1 1-1,1 1 1,-1 0-1,0 1 1,1 0-1,0 1 1,-1 0-1,1 1 1,0 0-1,0 1 1,0 0-1,1 1 1,-1 0-1,1 0 1,0 1-1,1 1 1,-1 0-1,-4 4-135,-6 5 86,0 0-1,2 1 1,0 1 0,1 0-1,1 1 1,0 1 0,2 1-1,0 0 1,1 1 0,2 0-1,0 1 1,1 0-1,1 1 1,2 0 0,0 0-1,1 1 1,2-1 0,1 1-1,0 0 1,2 1 0,1-1-1,1 0 1,1 4-86,1-12 3,1 0 1,1 0 0,0 0-1,1-1 1,1 1-1,0-2 1,1 1-1,1-1 1,0 0-1,1-1 1,1 0 0,0 0-1,1-1 1,1-1-1,-1 0 1,2-1-1,6 4-3,-11-9-212,1 0 0,-1-1 0,1 0-1,1-1 1,-1 0 0,1-1 0,-1 0-1,1 0 1,0-1 0,0-1 0,4 0 212,88-13-5364,-39-15-5779,-42 14 2629</inkml:trace>
  <inkml:trace contextRef="#ctx0" brushRef="#br0" timeOffset="655.494">1048 425 4004,'0'0'4868,"1"-16"-2540,2-51 21,-2 64-2073,-1-1 0,0 1 0,0-1 0,0 1 0,-1-1 0,1 0-1,-1 1 1,0-1 0,0 1 0,0 0 0,-1-1 0,1 1 0,-1 0 0,1 0 0,-1 0 0,0 0 0,0 0 0,-1 0 0,1 0 0,-1 1 0,1-1 0,-1 1 0,0 0 0,0 0 0,0 0-1,-1-1-275,-1 1 105,-1 0 0,1 1 0,-1-1-1,0 1 1,0 0 0,1 1 0,-1-1-1,0 1 1,0 0 0,0 1 0,0-1-1,1 1 1,-1 0 0,0 1 0,1-1-1,-1 1 1,1 1 0,-1-1 0,1 0-1,0 1 1,-3 3-105,-6 6 30,0 2 0,1 0 0,1 0 0,0 1 0,2 1 1,-1 0-1,2 0 0,0 1 0,1 1 0,1-1 0,-5 17-30,-1 4 5,2 0 1,2 1-1,2 0 0,1 0 1,2 0-1,1 1 0,3 29-5,0-66-15,-1 0 0,1 0 0,0 0 0,0 0 0,0 0 0,0 0 0,0 0 0,1 0 0,-1 0 0,1 0 0,0 0 0,0 0 0,0 0 0,0 0 0,0 0 0,1-1 0,-1 1 0,1-1 0,0 1 0,0-1 0,0 1 0,0-1 0,0 0 0,0 0 0,1 0 0,-1 0 0,1-1 0,-1 1 0,1-1 0,0 1 0,-1-1 0,1 0 0,0 0 0,0 0 0,0 0 0,0-1 0,0 1 0,0-1-1,0 0 1,0 0 0,0 0 0,0 0 0,1 0 15,6-5-5,0 0 0,0-1-1,-1 0 1,0 0 0,0-1-1,0 0 1,-1 0-1,0-1 1,-1-1 0,0 1-1,0-1 1,1-3 5,2 0 0,27-37 148,-2-1 0,-2-1-1,24-55-147,-18 5 559,-31 62 2176,-11 66-2605,1 1-1,1 0 1,1-1-1,1 1 1,2 0-1,1-1 0,1 0 1,2 4-130,-6-25 0,1 0 0,-1 1 0,1-1 0,1 0 1,-1 0-1,1 0 0,0 0 0,0 0 0,1-1 0,0 0 0,0 1 1,0-1-1,0-1 0,1 1 0,0-1 0,0 1 0,0-1 0,0-1 1,1 1-1,-1-1 0,1 0 0,0 0 0,0-1 0,0 1 0,1-2 1,-1 1-1,0 0 0,1-1 0,-1-1 0,1 1 0,-1-1 0,1 0 1,-1 0-1,1-1 0,-1 1 0,1-2 0,-1 1 0,5-2 0,3-3-14,-1 0 0,0-1-1,0 0 1,0-1 0,-1-1-1,0 0 1,-1-1 0,0 0 0,0 0-1,-1-1 1,0-1 0,-1 0-1,-1 0 1,1-2 14,91-191-24,-83 162 35,-2-1-1,-1-1 1,-3 0 0,-2 0-1,-2-1 1,1-40-11,-11 65 552,-4 29 994,-12 98-843,4 0 0,4 1 0,5 79-703,6-184-12,10 117 123,-9-115-193,0 0 0,0 0 0,1 0-1,-1 0 1,1 0 0,0 0-1,0-1 1,1 1 0,-1-1 0,1 0-1,0 0 1,0 1 0,0-2 0,0 1-1,0 0 1,0-1 0,1 1 0,-1-1-1,1 0 1,0 0 0,0-1 0,0 1-1,0-1 1,0 0 0,0 0-1,4 1 83,-2-2-359,0 1-1,1-1 1,-1-1-1,0 1 0,1-1 1,-1 0-1,0 0 0,0-1 1,0 0-1,0 0 1,0 0-1,0-1 0,-1 0 1,1 0-1,-1 0 0,0-1 1,0 0-1,0 0 1,1-1 359,50-61-9845,-32 24 3498</inkml:trace>
  <inkml:trace contextRef="#ctx0" brushRef="#br0" timeOffset="988.151">1600 251 3748,'0'0'5893,"0"0"-4355,0 0 223,0 0 930,104 10-417,-55-10-1121,6-6-640,-3-3-321,-1 1-96,-6-1-96,-4 1 32,-11-1-32,-10 0-192,-7 7-2339,-3 0-2914,-7 2-5926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3:49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5317,'0'0'9251,"0"0"-4430,2-13-1426,9-38-694,-10 52-2644,-1-1-1,0 0 1,0 1-1,0-1 0,0 0 1,1 0-1,-1 1 0,0-1 1,0 0-1,1 0 0,-1 1 1,0-1-1,1 0 1,-1 0-1,0 0 0,1 1 1,-1-1-1,0 0 0,1 0 1,-1 0-1,0 0 0,1 0 1,-1 0-1,0 0 0,1 0 1,-1 0-1,0 0 1,1 0-1,-1 0 0,0 0 1,1 0-1,-1 0 0,0 0 1,1 0-1,-1 0 0,1 0 1,-1-1-1,0 1 1,0 0-1,1 0 0,-1 0 1,0-1-1,1 1 0,-1 0 1,0 0-1,0-1 0,1 1 1,-1 0-1,0 0 1,0-1-1,0 1 0,1 0-56,9 189 2248,-25-22-1696,1 45-612,40-77-3000,-25-134 2920,18 41-2464,-10-31-1449,2-6-4631,-8-5-1529</inkml:trace>
  <inkml:trace contextRef="#ctx0" brushRef="#br0" timeOffset="1">28 396 9673,'0'0'4420,"0"0"-1953,101-62-129,-51 46-1025,3-1-896,8 3-289,-7-1-64,1 3-64,-4 0-64,-5 6-1890,-5 1-4709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3:49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0 121 17873,'0'0'6022,"0"0"-3844,32-75-224,-28 64-1,1-1-703,-1 1-546,-1 4-383,-3 3-97,0 4-160,0 0-64,0 12-96,-4 11-1057,1 13-1378,-6 7-1473,2 0-4131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3:49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18514,'0'0'4516,"0"0"-1569,0 0-513,0 0-1249,0 0-929,0 0-160,0 0-96,0 0-32,0 0-833,65-69-1216,-42 59-2660,-2 3-10409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46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0 307 5733,'0'0'4816,"0"0"-2190,0 0-656,0 0 256,0 0-229,0 0-551,0 0-437,7-14-304,18-42-166,1-25 630,-24 73-1154,0-1 1,1 1-1,0 0 0,1 0 0,-1 0 0,2 1 1,-1-1-1,1 1 0,0 0 0,0 0 0,1 0 1,0 1-1,0 0 0,1 0 0,-1 1 0,1 0 1,0 0-1,1 0 0,-1 1 0,1 0 0,0 1 1,0-1-1,0 2 0,1-1 0,-1 1 0,8-1-15,-9 6-7,-1 0-1,1 0 1,-1 1-1,0 0 1,0 0-1,-1 1 0,1-1 1,-1 1-1,0 0 1,0 1-1,-1-1 1,1 1-1,-1 0 0,0 0 1,-1 1-1,0-1 1,0 1-1,2 4 8,4 6-19,-4-7 12,1 1-1,0-1 1,1 0-1,0-1 1,0 1-1,1-2 1,0 1-1,1-1 1,0 0-1,0-1 1,1 0-1,-1 0 1,2-1-1,-1 0 1,1-1-1,-1 0 1,1-1-1,1 0 1,-1-1-1,0 0 1,1-1-1,0 0 1,0-1-1,-1 0 1,1-1-1,0 0 1,0-1-1,0 0 1,-1-1-1,1 0 1,-1-1-1,5-2 8,-9 2 4,0-1 0,0 1 0,0-2 0,-1 1 0,1-1 0,-1 0 0,0 0 0,-1 0 0,1-1 0,-1 0 0,0 0 0,-1 0 0,1-1 0,-1 0 0,0 1 0,-1-2 0,0 1 0,0 0 0,-1-1 0,2-3-4,-19 12 64,-106 133-122,-212 332 15,104-92-2290,211-327 2392,38-57-27,56-55 331,-59 49-194,0 0-1,1 1 0,1 1 1,0 1-1,1 0 1,1 1-1,0 2 1,0 0-1,5-1-168,-21 10 25,0 1 0,1-1 0,-1 1-1,0 0 1,1 0 0,-1 1 0,0-1 0,0 1 0,1 0 0,-1 1 0,0-1-1,0 1 1,0 0 0,0 0 0,-1 1 0,1-1 0,-1 1 0,1 0 0,-1 1-1,0-1 1,0 1 0,0-1 0,-1 1 0,1 0 0,0 2-25,27 22 35,-17-18-29,1 0 0,0-1 0,0-1 0,1 0 0,0-1 0,1-1 0,0 0 0,0-1 0,0-1 0,0-1 0,0 0 0,1-1 0,-1-1 0,1-1 0,16-1-6,-32 1-16,1 0-1,0 0 1,0 0-1,0-1 1,-1 1-1,1-1 1,0 1-1,0-1 1,-1 0 0,1 0-1,-1 0 1,1 0-1,-1 0 1,1-1-1,-1 1 1,0-1-1,1 0 1,-1 0-1,0 0 1,0 0-1,0 0 1,-1 0-1,1 0 1,0 0-1,-1-1 1,0 1-1,1-1 1,-1 1-1,0-1 1,0 0-1,0 1 1,-1-1-1,1 0 1,-1 0 0,1 1-1,-1-1 1,0 0-1,0 0 1,0 0-1,-1 1 1,1-1-1,-1 0 1,1 0-1,-1 1 1,0-1-1,0 0 17,-12-27-2140,1 12-4699,8 12 1138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3:47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123 266 10570,'0'0'2851,"-15"-6"-828,-79-31 3059,94 37-5014,-1 1-1,1-1 1,-1 0-1,1 0 1,-1 0-1,1 0 1,0-1-1,-1 1 1,1 0-1,-1 0 1,1 0-1,-1 0 1,1 0-1,-1-1 1,1 1-1,-1 0 1,1 0-1,-1-1 1,1 1-1,0 0 1,-1 0-1,1-1 0,0 1 1,-1-1-1,1 1 1,0 0-1,-1-1 1,1 1-1,0-1 1,0 1-1,0-1 1,-1 1-1,1 0 1,0-1-1,0 1 1,0-1-1,0 1 1,0-1-1,0 1 1,0-1-1,0 1 1,0-1-1,0 1 1,0-1-1,0 1 1,0-1-1,0 1 1,0-1-1,1 1 1,-1-1-1,0 1 1,0-1-1,1 1 1,-1 0-1,0-1 1,0 1-1,1-1 1,-1 1-1,1 0 1,-1-1-1,0 1 1,1 0-1,-1-1 1,1 1-1,-1 0 1,0 0-1,1 0 1,-1-1-1,1 1-67,38-13 894,-37 12-872,279-42 435,-101 22-433,-149 16-36,-16 4 7,0-2-1,0 1 0,0-2 0,0 0 0,0 0 0,-1-2 0,0 0 0,0-1 6,-13 7 3,0 0-1,0-1 1,0 0-1,0 1 1,0-1-1,0 1 1,0-1-1,-1 0 1,1 0-1,0 1 1,-1-1-1,1 0 1,0 0 0,-1 0-1,1 0 1,-1 0-1,1 0 1,-1 0-1,0 0 1,1 0-1,-1 0 1,0 0-1,0 0 1,0 0-1,0 0 1,0 0-1,0 0 1,0 0 0,0 0-1,0 0 1,0-1-1,0 1 1,-1 0-1,1 0 1,0 0-1,-1 0 1,1 0-1,-1 1 1,1-1-1,-1 0 1,0 0-1,1 0 1,-1 0 0,0 1-1,0-1 1,1 0-1,-1 0 1,0 1-1,0-1 1,0 0-3,-49-27 33,-11 19 560,52 50 421,11 135 43,-8 113-534,-16-127-432,-14 208-908,41-292-1832,12-31-2560,-2-25-2238</inkml:trace>
  <inkml:trace contextRef="#ctx0" brushRef="#br0" timeOffset="317.917">845 738 13677,'0'0'4100,"0"0"-2595,0 0 513,0 0-609,78-13-448,-36 2-480,1 0-321,2-1-96,-1 1-64,-3-2-256,1 3-1314,-3 3-1537,-7-2-3843</inkml:trace>
  <inkml:trace contextRef="#ctx0" brushRef="#br0" timeOffset="628.437">1556 199 14253,'0'0'2958,"0"0"-1106,0 0 161,0 0-305,0 0-838,18-9-400,58-28-166,5 28-37,-11 14-231,57-6 24,-123 0 22,1-1-1,0 0 0,0 0 0,-1-1 1,1 1-1,-1-1 0,1 0 0,-1 0 1,0 0-1,-1 0 0,1-1 0,0 0 1,-1 0-1,0 0 0,0 0 0,0 0 0,0-1 1,-1 1-1,0-1 0,0 0 0,0 1 1,0-1-1,0-2-81,-23 11 2525,12 5-2438,2 1-1,-1 0 1,1 1 0,1 0 0,0 0 0,0 0-1,1 0 1,0 1 0,1 0 0,1 0-1,-1 2-86,4-13 7,-25 88 115,4 1-1,3 1 1,5 0 0,4 1-1,2 79-121,28-20-1431,18-91-2541,29-33-6869,-41-27 1264</inkml:trace>
  <inkml:trace contextRef="#ctx0" brushRef="#br0" timeOffset="1249.234">2299 471 2691,'0'0'8408,"0"0"-5061,0 0-1217,0 0 0,0 0-796,14 14-458,41 48 42,-12 20 1031,-42-77-1932,-1-1 1,1 0-1,0 0 1,0-1-1,0 1 0,1 0 1,-1 0-1,1 0 1,0-1-1,0 1 1,0-1-1,1 0 0,-1 1 1,1-1-1,-1 0 1,1 0-1,0-1 0,0 1 1,1-1-1,-1 1 1,0-1-1,1 0 1,0 0-1,-1-1 0,1 1 1,0-1-1,0 0 1,0 0-1,0 0 0,0 0 1,0 0-1,0-1 1,0 0-1,1 0-17,5-4 8,1 0-1,-1-1 1,0 0 0,0-1 0,0 0-1,-1-1 1,0 1 0,0-2-1,-1 1 1,0-1 0,0-1-1,-1 1 1,0-1 0,0-1-1,-1 1 1,0-1 0,-1 0-1,0 0 1,-1-1 0,0 0 0,0 0-1,-1 1 1,-1-2 0,0 1-1,0-6-7,1 8 88,0-1-1,-1 1 0,-1-1 1,1 1-1,-2-1 0,1 0 0,-1 0 1,-1 1-1,0-1 0,0 0 1,-1 1-1,0-1 0,0 1 1,-3-6-88,4 14 33,0-1-1,0 1 1,-1 0 0,1-1 0,0 1 0,-1 0 0,1 0 0,-1 0-1,1 0 1,-1 0 0,1 0 0,-1 0 0,0 1 0,1-1 0,-1 1 0,0-1-1,0 1 1,1-1 0,-1 1 0,0 0 0,0 0 0,0 0 0,0 0-1,1 0 1,-1 1 0,0-1 0,0 0 0,1 1 0,-1-1 0,0 1-1,0 0 1,1-1 0,-1 1 0,1 0 0,-1 0 0,1 0 0,-2 1-33,-47 48 65,39-28-57,1 0-1,2 1 1,0 1 0,1-1-1,1 1 1,2 0 0,0 1-1,2-1 1,0 1 0,2-1 0,1 1-1,1 10-7,-1 6-1,-1-23 3,0-1 0,2 1 0,0 0 0,1-1 0,0 0 0,2 1 0,0-1 0,1 0-2,-3-11 0,-1 0 1,1 0 0,1 0 0,-1 0-1,1-1 1,0 0 0,0 1 0,1-1-1,-1-1 1,1 1 0,0-1-1,1 1 1,-1-1 0,1-1 0,-1 1-1,1-1 1,0 0 0,1-1 0,-1 1-1,0-1 1,1 0 0,5 0-1,-3-1 0,1 0 0,-1 0 0,0-1 0,1-1 0,-1 0 0,0 0 0,1-1 0,-1 0 0,0 0 0,0-1 0,0 0 0,-1-1 1,1 0-1,-1 0 0,0-1 0,0 0 0,0-1 0,-1 1 0,0-2 0,0 1 0,0-1 0,0 0 0,18-22-2,0-2 1,-2 0-1,-2-1 0,14-27 2,97-184-85,-125 230 87,-3 7 4,-1 0 0,1 0 0,-1 0 0,0 0 0,-1-1 0,0 1 0,0-1 0,0 0 0,-1 0 0,0 1 0,0-1 0,0 0 0,-1-6-6,-22 15 940,-6 79 250,23-51-1037,2-1 0,1 0 0,0 1 0,3-1 0,0 1 0,3 5-153,59 227-176,-62-261 149,0 0 0,-1 0 0,1 1 0,0-1 0,-1 0 0,1 0 0,-1 1 0,1-1 0,-1 1 0,0-1 0,0 0 0,0 1 0,1-1 0,-1 1 0,0-1 0,-1 1 0,1-1 0,0 0 0,0 1 0,-1-1 0,1 1 0,0-1 0,-1 0 0,0 0 0,1 1 0,-1-1 0,0 0 0,1 0 0,-1 1 0,0-1 0,0 0 0,0 0 0,0 0 0,0 0 0,0 0 0,-1-1 0,1 1 0,0 0 0,0 0 0,-1-1 0,1 1 0,0-1 0,-1 1 0,1-1 0,0 0 0,-1 1 0,1-1 0,-1 0 0,1 0 0,0 0 0,-1 0 0,1 0 0,-2 0 27,-11-1-230,-1 0-1,1 0 1,0-2-1,0 0 1,0 0-1,0-1 1,1-1-1,-1 0 1,1-1-1,0-1 1,-10-6 230,22 12-148,-1 0 0,0 0 0,1 0 0,-1 0 0,1 0 0,-1-1 0,1 1 0,0 0 0,-1-1 1,1 0-1,0 1 0,0-1 0,0 1 0,0-1 0,0 0 0,0 0 0,1 0 0,-1 0 0,1 1 0,-1-1 0,1 0 1,0 0-1,-1 0 0,1 0 0,0 0 0,0 0 0,1 0 0,-1 0 0,0 0 0,1 0 0,-1 0 0,1 0 0,-1 1 0,1-1 1,0 0-1,0 0 0,0 1 0,0-1 0,0 0 0,0 1 0,1-1 0,-1 1 0,0-1 0,1 1 0,-1 0 0,1 0 1,-1 0-1,2-1 148,23-13-4661,2 0-1980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3:58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85 7847,'0'0'6951,"0"0"-4997,0 0-321,0 0 802,0 0-1058,0 0-832,107-49-289,-52 39-96,4 2-64,3 1-32,2 1-64,-2 2 0,-5 4-288,-13 0-1922,-17 7-3107,-20 3-3075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3:58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9 5862,'0'0'7463,"0"0"-5061,0 0-160,-30 81-96,56-72-737,14-5-352,11-4-128,9 0-416,11-8-289,4-5-128,5-2-64,3 0-32,-5 0-544,-7 2-1859,-13-1-3586,-12 4-7272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3:58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97 8680,'0'0'2541,"0"0"-528,0 0 608,13-14 0,43-42-859,-53 53-1653,0 0 0,0 1 1,1 0-1,0 0 0,-1 0 0,1 0 1,0 1-1,0-1 0,0 1 0,0 0 1,0 0-1,0 0 0,0 1 0,0-1 1,0 1-1,0 0 0,1 1-109,7-2 235,-3 0-148,0 0 0,1 1 0,-1 0-1,0 0 1,1 1 0,-1 0 0,0 1-1,0 0 1,0 0 0,0 1 0,0 1-1,0-1 1,-1 1 0,0 0 0,0 1-1,0 0 1,0 0 0,-1 1 0,0 0-1,0 0 1,0 1 0,-1 0 0,0 0-1,5 8-86,-7-7 8,0 0 1,-1 1-1,0 0 0,0 0 0,0 0 0,-1 0 0,-1 0 0,0 0 0,0 1 0,0-1 0,-2 0 0,1 1 0,-1-1 0,0 0 0,-1 0 1,0 0-1,0 0 0,-1 0 0,0 0 0,-1 0 0,0-1 0,0 0 0,-1 1 0,0-1-8,-5 8-1,-1 0 0,-1-1 0,0-1 0,-1 1 0,-1-2-1,0 0 1,0-1 0,-1 0 0,-1-1 0,0-1 0,-7 3 1,5-3-2,0-2 1,-1 0 0,0-2-1,0 0 1,0 0-1,-1-2 1,0-1-1,0 0 1,0-2-1,0 0 1,-11-1 1,27-1 36,0 1 1,1-1-1,-1 0 0,0 0 1,1-1-1,-1 1 0,1-1 0,-1 0 1,1 0-1,0 0 0,-1 0 1,1 0-1,0-1 0,1 1 1,-1-1-1,0 0 0,1 0 1,-1 0-1,1 0 0,0 0 1,0-1-1,0 1 0,1-1 1,-1 1-1,1-1 0,0 1 1,0-1-1,0 0 0,0 0 0,1 0 1,-1 1-1,1-1 0,0 0 1,0 0-1,1 0 0,-1 0 1,1 1-1,0-1 0,0 0 1,0 0-1,0 1 0,1-1 1,-1 1-1,1-1 0,0 1 1,0 0-1,0 0 0,1-1 1,-1 2-1,1-1 0,0 0 1,-1 0-1,1 1 0,0 0 0,1-1 1,2 0-37,0-1 40,0 0 0,0 1-1,0 0 1,1 1 0,0-1 0,-1 1 0,1 1 0,0-1 0,0 1 0,0 0-1,0 1 1,0-1 0,0 1 0,0 1 0,0-1 0,0 1 0,0 1-1,0-1 1,0 1 0,-1 0 0,1 1 0,-1 0 0,1 0 0,3 2-40,12 8 81,-1 0 1,-1 1 0,0 1-1,-1 1 1,-1 1 0,6 7-82,30 35 177,-45-45-142,1-1-1,0 0 1,0-1-1,1 0 1,1-1-1,0 0 1,1-1-1,0-1 1,0 0-1,1 0 1,0-1-1,0-1 1,1 0-1,0-2 0,1 1 1,-1-2-1,1 0 1,0 0-1,2-2-34,-12-3 12,0-2 0,0 1 0,0-1 0,0 0 0,-1 0 0,1 0 0,-1-1 0,0 0 0,0 0 0,0 0 0,-1 0 0,0-1 0,1 0 0,-2 0 1,1 0-1,0 0 0,-1-1 0,0 1 0,-1-1 0,1 0 0,-1 0 0,0 0 0,0 0 0,-1 0 0,0-1 0,0 1 0,0 0 0,-1-3-12,0-2-1283,0 10-3048,-1 0-4101,4 1-5116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3:59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12364,'0'0'8776,"0"0"-5733,0 0-1185,0 0-577,0 0-769,0 0-384,0 0-31,0 0-97,60-55-129,-54 55-1440,-3 1-2179,-3 5-6629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3:57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420 123 10922,'0'0'3470,"-5"-15"-1014,-19-48 58,22 60-2326,1 0-1,-2 0 0,1 0 1,0 0-1,-1 0 0,1 1 1,-1-1-1,0 1 0,0 0 1,0-1-1,0 1 0,0 1 1,0-1-1,-1 0 0,1 1 1,-1 0-1,1 0 1,-1 0-1,1 0 0,-1 0 1,0 1-1,1-1 0,-1 1 1,0 0-1,0 0-187,-1 0 164,-5 0-60,-1 0-1,1 1 1,0 0 0,0 0 0,0 1 0,0 1 0,1 0 0,-1 0 0,1 1 0,-1 0 0,1 0 0,0 1 0,1 0 0,-1 1 0,1 0 0,0 1 0,1-1 0,-1 1 0,1 1 0,1-1 0,-1 1 0,1 2-104,-7 7 53,0 1 0,2 1 0,0 0 0,2 1 0,0 0 0,1 1 1,1-1-1,0 1 0,-2 20-53,6-23 3,1 1 0,0-1 0,1 1 0,1 0 0,1-1 0,1 1 0,0-1 0,1 1 0,1-1 0,1 0 0,1-1 0,0 1 1,1-1-1,1 0 0,1 0 0,0-1 0,1-1 0,1 1 0,0-2 0,1 1 0,0-2 0,2 1 0,-1-2 0,2 0 0,-1 0 0,2-2 0,-1 0 0,12 5-3,4-2-66,0-2 0,1-1 0,0-1 0,0-2 0,1-1 0,-1-2 0,2-1 0,-1-1 0,0-2 0,0-1 0,24-5 66,-30 2-16,0-2-1,-1 0 1,0-2-1,0-1 1,-1-1-1,0-1 1,-1-1-1,0-1 1,-1-1-1,0-1 1,-1-1-1,-1-2 1,-1 0-1,0 0 1,-1-2-1,-1-1 1,-1 0-1,-1-1 1,-1 0-1,-1-2 1,-1 1-1,6-18 17,-15 32 1,0 1 1,0 0-1,-1-1 0,0 0 0,-1 0 0,0 0 0,0 0 0,-1 0 0,0 0 1,-1 0-1,0 0 0,0 0 0,-1-1 0,0 1 0,-1 0 0,0 0 0,0 0 1,-1 1-1,0-1 0,0 0 0,-1 1 0,0 0 0,-1 0 0,0 0 1,0 1-1,-1-1 0,1 1 0,-2 0 0,1 1 0,-1 0 0,0 0 0,0 0 1,-7-3-2,5 4 7,-1 1 1,0 0-1,0 0 1,0 1 0,0 1-1,0 0 1,-1 0-1,1 1 1,-1 0 0,1 1-1,-1 0 1,1 0-1,-1 2 1,1-1 0,-1 1-1,1 0 1,0 1-1,0 1 1,0-1 0,1 2-1,-1-1 1,1 1-1,0 1 1,0-1 0,0 2-1,1-1 1,0 1-1,0 0 1,1 1 0,0 0-1,0 0 1,1 0 0,-4 9-8,0-6 1,2 1 1,0 0-1,0 1 1,1 0-1,1 0 1,0 0-1,1 1 1,0 0-1,1 0 1,1 0-1,0 1 1,1-1-1,0 1 1,1 0-1,1-1 1,0 1-1,1 0 1,1-1-1,0 1 1,1-1 0,1 0-1,0 0 1,1 0-1,0 0 1,1-1-1,1 0 1,0 0-1,4 4-1,-8-13 3,1 0 0,0 0 1,0-1-1,0 1 0,0-1 0,0 0 0,1 0 0,0-1 0,-1 1 0,1-1 0,0 0 1,0-1-1,0 1 0,0-1 0,1 0 0,-1 0 0,0 0 0,1-1 0,-1 0 0,0 0 1,1 0-1,-1-1 0,0 1 0,0-1 0,1-1 0,-1 1 0,0-1 0,0 0 1,0 0-1,-1 0 0,1-1 0,0 1 0,-1-1 0,0 0 0,1-1 0,0-1-3,16-19 21,-2-1 0,-1-1 0,0-1-1,-3-1 1,0 0 0,-1 0 0,-2-2 0,-1 0-1,-2 0 1,0 0 0,2-26-21,1 13 6,-6 73 154,-2 10-61,-3-10-63,1 1-1,1-1 1,2 0-1,1-1 1,2 1-1,0-1 1,2-1-1,1 0 1,2 0-1,14 23-35,-23-44-1,2-1 0,-1 0-1,1 0 1,0 0 0,0-1 0,0 0 0,1 0-1,0-1 1,0 0 0,0 0 0,0 0 0,1-1-1,0 0 1,-1-1 0,1 0 0,0 0-1,0 0 1,0-1 0,0 0 0,1-1 0,-1 0-1,0 0 1,0-1 0,0 0 0,3-1 1,5-1 0,0-1-1,-1-1 1,1 0 0,-1-1 0,-1-1 0,1 0 0,-1-1 0,0-1 0,-1 0-1,0-1 1,-1 0 0,5-5 0,10-14 14,-2-2 0,0 0 0,-3-1 0,0-2 0,-2 0 1,-2-1-1,-1-1 0,-2 0 0,-1-1 0,-2-1 0,2-18-14,-6-58 1176,-8 111-1139,-1 1 0,1-1 1,-1 1-1,1-1 0,-1 0 1,0 1-1,0-1 0,0 1 1,0 0-1,-1-1 0,1 1 1,-1 0-1,1 0 0,-1 0 1,0 0-1,0 0 0,0 0 1,0 0-1,0 1 0,0-1 1,0 1-1,0-1 0,-1 1 1,1 0-1,-1 0 0,1 0 1,-1 0-1,1 0 0,-1 1 1,1-1-1,-1 1 0,0-1 1,1 1-1,-1 0 0,0 0 1,1 1-1,-1-1 0,0 0 1,0 1-38,-4 3 52,0-1 0,0 1 0,1 1-1,0-1 1,0 1 0,0 0 0,1 0 0,-1 1 0,1 0 0,0 0 0,1 0 0,0 0 0,0 1 0,0-1 0,1 1 0,0 0 0,0 0-1,0 1 1,1-1 0,0 1 0,1-1 0,-1 4-52,-2 10 7,1 1-1,1 0 0,1-1 1,0 1-1,2 0 0,1-1 1,0 1-1,2-1 0,0 1 1,1-1-1,2 0 0,0-1 1,1 0-1,1 0 0,1 0 1,0-1-1,2-1 1,0 0-1,1 0 0,1-2 1,5 6-7,-10-13-333,0-2 0,0 1 0,0-1 1,1-1-1,0 1 0,0-2 0,1 1 0,0-2 1,-1 1-1,2-1 0,-1-1 0,0 0 1,1-1-1,0 0 333,-4-1-1063,0 0 0,1-1 0,-1 0 0,1 0 0,-1-1 0,1 0 0,-1-1 0,0 0 1,0 0-1,0-1 0,0 1 0,6-4 1063,17-12-8339</inkml:trace>
  <inkml:trace contextRef="#ctx0" brushRef="#br0" timeOffset="325.96">1807 225 2691,'-13'-3'6470,"-42"-6"-4346,10 22 1523,44-13-3565,1 1-1,-1-1 1,1 1-1,0-1 0,-1 1 1,1 0-1,-1-1 1,1 1-1,0 0 1,-1-1-1,1 1 1,0 0-1,0-1 1,0 1-1,0 0 0,-1-1 1,1 1-1,0 0 1,0 0-1,0-1 1,0 1-1,1 0 1,-1 0-1,0-1 0,0 1 1,0 0-1,0-1 1,1 1-1,-1 0 1,0-1-1,1 1 1,-1-1-1,1 1 0,-1 0 1,0-1-1,1 1 1,-1-1-1,1 1 1,0-1-1,-1 1 1,1-1-1,-1 0 1,1 1-1,0-1 0,-1 0 1,1 1-1,0-1 1,-1 0-1,1 0 1,0 1-82,15 4 446,0 0 1,0-2-1,0 1 1,1-2-1,-1 0 0,1-1 1,-1-1-1,4 0-446,-5 0 166,-14 0-179,228-5 682,-181-2-4216,0-5-3759,-40 9-4150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3:54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51 150 8776,'1'-13'1858,"-1"-5"-979,1-17-370,-1-4 6351,-12 77-3410,4-16-3302,0 1-109,2 1-1,0 0 1,1 0 0,2 1-1,1-1 1,0 1 0,2-1 0,1 1-1,1 0 1,1-1 0,1 0-1,1 0 1,1 0 0,1 0-1,1-1 1,1 0 0,1-1 0,1 0-1,2 0 1,13 18-39,-22-35-9,1 1 1,0-1-1,0-1 0,0 1 1,1-1-1,0 0 1,0 0-1,0 0 0,0-1 1,0 0-1,1 0 0,-1-1 1,1 0-1,0 0 0,-1 0 1,1-1-1,0 0 1,0 0-1,0-1 0,0 0 1,0 0-1,0-1 0,0 0 1,0 0-1,0 0 0,0-1 1,-1 0-1,1-1 1,0 1-1,-1-1 0,0 0 1,0-1-1,0 0 0,2-1 9,21-18 1,0-1 0,-2-1 0,-1-2 0,-1-1 0,-1 0 0,-2-2 0,-1-1 0,-1 0-1,-1-1 1,-2-2 0,-2 1 0,-1-2-1,11-80 331,-35 123 21,-2 10-345,1 1 0,1 0 0,0 1-1,2 0 1,0 0 0,2 1 0,-5 18-7,11-38 0,-77 284-42,72-268-22,3-47 0,6 4 77,1 0 0,1 0 0,2 1 0,0 0 0,2 0 0,0 1 0,2 1 0,0 0 0,12-15-13,-23 35 4,0 0 0,1 1 0,-1-1 1,1 0-1,-1 1 0,1-1 0,0 1 0,0 0 0,0-1 1,0 1-1,0 0 0,0 0 0,1 1 0,-1-1 0,1 0 0,0 1 1,-1-1-1,1 1 0,0 0 0,0 0 0,0 0 0,-1 0 1,1 1-1,0-1 0,0 1 0,0 0 0,0-1 0,0 1 0,0 1 1,0-1-1,0 0 0,0 1 0,0 0 0,0-1 0,0 1 1,0 0-1,0 1 0,-1-1 0,1 0 0,0 1 0,-1-1 0,1 1 1,-1 0-1,0 0 0,2 2-4,70 121 474,-61-98-393,1 0 0,2-1-1,0-1 1,2 0 0,10 9-81,-22-27 2,0-1 1,1 0-1,0 0 0,1-1 0,-1 0 1,1 0-1,0 0 0,0-1 0,0-1 1,1 1-1,-1-2 0,1 1 1,0-1-1,0 0 0,0-1 0,0 0 1,0 0-1,0-1 0,0 0 0,3-1-2,-3 0 5,0-1-1,0 0 1,0 0-1,-1-1 1,1 0-1,-1 0 1,1-1-1,-1 0 1,0-1-1,-1 0 1,1 0-1,-1-1 1,0 0-1,0 0 1,-1 0-1,0-1 0,0 0 1,0 0-1,-1-1 1,0 1-1,-1-1 1,0 0-1,0-1 1,1-4-5,7-16 13,-2-2 0,0 1 1,-3-1-1,0 0 0,-2-1 0,-1-13-13,2-129-101,-6 175 57,0-1-1,-1 1 1,1-1 0,-1 1-1,1-1 1,-1 1 0,1-1-1,-1 1 1,1-1 0,-1 0-1,1 1 1,-1-1 0,1 0 0,-1 0-1,0 1 1,1-1 0,-1 0-1,1 0 1,-1 0 0,0 0-1,1 0 1,-1 0 0,0 0-1,1 0 1,-1 0 0,0 0-1,1 0 1,-1 0 0,1 0 0,-1-1-1,0 1 1,1 0 0,-1 0-1,1-1 1,-1 1 0,1 0-1,-1-1 1,1 1 0,-1-1-1,1 1 1,-1 0 0,1-1 0,-1 1-1,1-1 1,0 0 0,-1 1-1,1-1 1,0 1 0,-1-1-1,1 1 1,0-1 0,0 0-1,0 1 1,0-1 0,-1 1 0,1-1-1,0 0 1,0 1 0,0-1-1,0 0 1,0 1 0,1-1-1,-1 0 1,0 1 0,0-1-1,0 1 1,0-1 0,1 0 0,-1 1-1,1-1 45,-13 46-9134,10-18 1714</inkml:trace>
  <inkml:trace contextRef="#ctx0" brushRef="#br0" timeOffset="453.155">1635 124 11179,'7'-16'3112,"23"-51"-817,-30 64-2062,1 1 0,0 0 0,0 0 0,-1 0 1,1 0-1,1 0 0,-1 0 0,0 0 0,0 0 0,1 0 0,-1 0 0,1 0 0,0 1 0,-1-1 0,1 1 0,0-1 0,0 1 0,0 0 0,0 0 0,0 0 0,0 0 0,0 0 0,2 0-233,9 58 1409,-16 0-1239,-2 0 0,-2-1 1,-3 0-1,-3-1 0,-18 52-170,4-9 36,-6 47-181,54-176 210,9-33-31,-18 32 34,1 1 1,2 1 0,2 0-1,0 1 1,2 0 0,1 2-1,1 0 1,2 2 0,0 0-1,4 0-68,-24 21 31,1 1 0,-1 0 0,1 1 0,0-1 1,0 1-1,0-1 0,0 1 0,1 0 0,-1 1 0,0-1 0,1 1 0,-1 0 0,1 0 0,0 0 0,-1 0 0,1 1 0,0 0 0,-1 0 0,1 0 0,0 1 0,-1 0 1,1-1-1,0 2 0,-1-1 0,1 0 0,-1 1 0,0 0 0,1 0 0,-1 0 0,0 1 0,0-1 0,-1 1 0,4 3-31,6 10 104,-1 1 0,-1 0 0,0 1 0,-1 1-1,-1 0 1,-1 0 0,-1 0 0,4 17-104,-4-15-665,0 1 1,1-2-1,1 1 0,1-1 0,1-1 1,1 0-1,10 12 665,-4-13-4133,-4-9-1898,3-4-3456</inkml:trace>
  <inkml:trace contextRef="#ctx0" brushRef="#br0" timeOffset="989.9">2493 335 8040,'0'0'2872,"2"-15"-406,5-43 385,12 28 2603,11 58-4849,36 126-477,-63-152-134,1 1 1,0-1-1,0-1 1,0 1-1,0 0 1,0-1-1,0 0 1,0 0-1,1 0 1,-1-1-1,0 1 1,1-1-1,-1 0 0,0 0 1,1-1-1,-1 1 1,0-1-1,0 0 1,0 0-1,1 0 1,-1-1-1,0 1 1,0-1-1,-1 0 1,1 0-1,0 0 1,-1-1-1,2 0 6,13-8 18,0 0 0,0-1-1,-1 0 1,-1-2 0,0 0 0,0 0 0,-2-2-1,0 0 1,-1 0 0,0-2 0,-2 1 0,6-12-18,-15 27 77,-1-1 1,1 0-1,-1 0 1,0 1-1,1-1 1,-1 0 0,-1 0-1,1 0 1,0 0-1,-1 0 1,1 0 0,-1 0-1,0 0 1,0 0-1,-1 0 1,1-1-1,0 1 1,-1 0 0,0 0-1,0 0 1,1 1-1,-2-1 1,1 0-1,0 0 1,-1 0 0,1 1-1,-1-1 1,0 1-1,0-1 1,0 1 0,0 0-1,0 0 1,0 0-1,-1 0 1,1 0-1,-1 0 1,1 1 0,-1-1-1,0 1 1,0 0-1,0 0 1,0 0-1,1 0 1,-1 0 0,0 0-1,-1 1 1,-1-1-78,-5 1 36,1 0 1,-1 0 0,0 1 0,0 0 0,0 1-1,1 0 1,-1 1 0,1 0 0,-1 0-1,1 1 1,0 0 0,0 1 0,1 0 0,-1 0-1,1 0 1,0 1 0,1 1 0,-1 0-1,1-1 1,1 2 0,-5 5-37,-2 3 8,0 1 0,2 1 0,0 0 0,1 0 0,0 1-1,2 1 1,0-1 0,1 1 0,-2 16-8,5-20-4,1 1 0,1-1 0,0 0 0,2 1 0,0 0 0,0-1-1,2 1 1,0-1 0,1 0 0,0 0 0,2 4 4,-2-12-48,-1-1 0,1 0 1,1 0-1,-1-1 0,1 1 1,0 0-1,1-1 0,0 0 0,-1 0 1,2-1-1,-1 1 0,1-1 0,0 0 1,0-1-1,0 1 0,1-1 1,-1 0-1,1-1 0,0 0 0,0 0 1,0 0-1,1-1 0,-1 0 0,1-1 1,0 1 47,8-1-47,0-1 0,0-1 0,0 0 0,0-1 0,-1-1 0,1 0 0,-1-1 0,1-1 0,-1 0-1,-1-1 1,1 0 0,-1-2 0,0 0 0,0 0 0,-1-1 0,-1-1 0,1 0 0,-1 0 0,-1-2 0,0 1 0,-1-1 0,0-1 0,-1 0 0,0 0 0,-1-1 0,1-3 47,25-38 502,-3-1 0,-3-2 0,21-59-502,-44 97 1793,-21 91-1704,2 2 0,4-1-1,3 2 1,3-1-1,4 41-88,0-114-7,0 0-1,0 0 0,1 0 0,-1 0 1,0-1-1,0 1 0,1 0 0,-1 0 0,0 0 1,0 0-1,1 0 0,-1 0 0,0 0 1,0 0-1,0 0 0,1 0 0,-1 0 1,0 0-1,0 0 0,1 0 0,-1 0 0,0 1 1,0-1-1,0 0 0,1 0 0,-1 0 1,0 0-1,0 0 0,0 0 0,1 1 1,-1-1-1,0 0 0,0 0 0,0 0 0,0 0 1,1 1-1,-1-1 0,0 0 8,10-26 18,18-83 36,23-59-12,-47 158-41,1 1 1,0-1-1,0 1 0,0 0 1,1 0-1,1 1 1,0 0-1,0 0 0,0 0 1,1 1-1,0 0 1,0 1-1,1 0 0,0 0 1,0 0-1,0 2 1,1-1-1,-1 1 0,1 0 1,0 1-1,1 0 1,-1 1-1,5-1-1,0 2-173,-1 0 1,0 1-1,1 1 0,-1 0 1,0 1-1,0 1 0,0 0 1,0 1-1,0 0 1,10 6 172,-15-6-1026,0 1 1,0 0 0,-1 1-1,0-1 1,1 2 0,-2-1-1,1 1 1,-1 1 0,6 7 1025,7 13-7757</inkml:trace>
  <inkml:trace contextRef="#ctx0" brushRef="#br0" timeOffset="1352.942">3797 392 7591,'0'0'5296,"0"0"-2173,0 0-721,6-13-309,19-37-609,-25 49-1443,1 0 0,-1 0 1,1 1-1,-1-1 0,1 0 1,-1 0-1,1 1 0,0-1 1,-1 0-1,1 1 0,0-1 0,0 1 1,-1-1-1,1 1 0,0-1 1,0 1-1,0 0 0,0-1 1,-1 1-1,1 0 0,0 0 0,0-1 1,0 1-1,0 0 0,0 0 1,0 0-1,0 0 0,0 0 1,0 0-1,0 1 0,0-1 1,-1 0-1,1 0 0,0 1 0,0-1 1,0 0-1,0 1 0,0-1 1,-1 1-1,1-1 0,0 1 1,0 0-1,-1-1 0,1 1 0,0 0 1,-1-1-1,1 1 0,-1 0-41,3 1 68,45 45 718,-43-40-768,1-1 1,-1 0-1,1 0 0,0-1 0,0 1 0,0-1 0,1-1 1,0 1-1,0-1 0,0 0 0,1-1 0,-1 1 1,1-2-1,7 3-18,-9-4 12,-1 0 0,1 0 0,-1 0 0,1-1 1,-1 0-1,1 0 0,-1-1 0,1 1 0,-1-1 1,0 0-1,1-1 0,-1 1 0,0-1 0,0 0 0,0 0 1,0-1-1,0 0 0,0 0 0,-1 0 0,1 0 1,-1 0-1,0-1 0,0 0 0,0 0 0,-1 0 0,1 0 1,-1-1-1,0 0 0,0 1 0,-1-1 0,1 0 1,-1 0-1,0 0 0,-1-1 0,1 1 0,-1 0 0,0-1 1,0 1-1,-1-1-12,0 4 63,0 0 0,0-1 0,0 1 0,0 0 0,-1 0 0,1 0 0,-1 0 0,1 0 0,-1-1 0,0 1 0,0 0 0,0 0 0,0 1 0,0-1 0,-1 0 0,1 0 0,-1 1 0,1-1 0,-1 0 0,1 1 0,-1 0 0,0-1 0,0 1 0,1 0 0,-1 0 0,0 0 0,0 0 0,0 0 0,-1 0 0,1 1 0,0-1 0,0 1 0,0-1 0,0 1-63,-81-6 706,78 6-703,-13 1 29,0 0 1,1 2-1,0 0 1,0 1-1,0 1 1,0 0 0,0 1-1,1 1 1,0 0-1,1 2 1,0-1-1,-14 11-32,22-13 18,0-1 0,0 1 0,1 0 0,-1 0 0,1 1 1,0 0-1,1 0 0,0 0 0,0 1 0,1-1 0,0 1 0,0 0 0,0 0 0,1 1 0,1-1 0,-1 1 0,2 0 0,-1-1 0,1 1 0,0 0 0,1 0 0,0 0 0,0 0 0,1 0 0,0 0 0,1 2-18,1-1 5,1 0 0,-1 0 1,2-1-1,-1 1 0,1-1 0,1-1 0,0 1 0,0-1 1,0 0-1,1 0 0,1 0 0,-1-1 0,1 0 0,0-1 1,1 0-1,-1 0 0,1-1 0,8 4-5,8 3 0,1-1-1,0-1 1,0-1 0,1-1-1,1-1 1,11 0 0,-9-1-61,0-2 0,0-1 0,1-2 0,-1 0 0,1-2 0,-1-2 0,21-4 61,-45 6-52,-1 0 0,1 0 0,-1 0 1,1-1-1,-1 0 0,0 0 1,1-1-1,-1 1 0,0-1 0,0 0 1,-1 0-1,1-1 0,-1 0 0,0 1 1,1-1-1,-2-1 0,1 1 0,0-1 1,-1 1-1,0-1 0,0 0 0,-1 0 1,1 0-1,-1-1 0,0 1 0,1-5 52,-4 8-231,0 1-1,0-1 1,0 0-1,0 0 1,0 1-1,0-1 1,0 0-1,-1 1 1,1-1-1,-1 1 1,1 0-1,-1 0 1,1-1-1,-1 1 1,0 0-1,0 0 1,0 0-1,1 1 1,-1-1-1,0 0 1,0 1-1,0-1 1,0 1-1,0 0 0,0 0 1,0-1-1,0 1 1,0 1-1,0-1 1,0 0-1,0 0 1,0 1-1,-2 0 232,-3-1-1333,-38-1-8533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4:07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52 139 12396,'6'-131'4788,"-4"123"618,1 18-3761,2 22-1233,18 530 2103,-7-336-3033,-35-258-224,3-3 745,2-1 1,1 0 0,2-1-1,1 0 1,2-1-1,1 0 1,3 0-1,0 0 1,3-1-1,1 1 1,2-1 0,6-29-4,-9 57 2,1 0 0,1 0 0,0 0 1,0 0-1,1 0 0,1 0 0,0 0 0,0 0 1,1 1-1,0 0 0,1 0 0,0 0 1,1 0-1,0 1 0,0-1 0,1 2 1,0-1-1,1 1 0,0 0 0,0 1 1,1-1-1,0 2 0,0-1 0,0 1 1,1 1-1,0 0 0,0 0 0,0 1 0,1 0 1,-1 1-1,2 0-2,-6 2 2,0 0-1,0 0 1,0 1-1,1 0 1,-1 1-1,0-1 1,0 1 0,0 0-1,0 1 1,0-1-1,0 1 1,0 1-1,0-1 1,-1 1-1,1 0 1,-1 0 0,0 0-1,0 1 1,0 0-1,0 0 1,-1 0-1,0 0 1,1 1 0,-2 0-1,1 0 1,0 0-1,-1 0 1,0 1-1,0-1 1,-1 1 0,0 0-1,1-1 1,-2 1-1,1 2-1,-1 14-5,-1-1 0,-1 0-1,0 0 1,-2 1 0,-1-1-1,0-1 1,-2 1 0,0-1-1,-1 0 1,-2 0 0,0-1-1,0 0 1,-2 0 0,0-1-1,-2-1 1,-4 5 5,-98 136-5,114-158 6,0 1 0,0-1 1,0 1-1,0 0 0,0 0 1,0 0-1,0 0 0,1 0 1,-1-1-1,0 1 1,1 0-1,-1 1 0,0-1 1,1 0-1,0 0 0,-1 0 1,1 0-1,-1 0 0,1 0 1,0 1-1,0-1 1,0 0-1,0 0 0,0 0 1,0 1-1,0-1 0,0 0 1,0 0-1,0 0 0,1 1 1,-1-1-1,1 0 1,-1 0-1,1 0 0,-1 0 1,1 0-1,-1 0 0,1 0 1,0 0-1,0 0 0,-1 0 1,1 0-1,0 0 1,0-1-1,0 1 0,0 0 1,1 0-2,200 50 128,-101-6-103,95 31 51,-195-75-69,0 0 0,0 0-1,1-1 1,-1 1 0,1 0-1,-1-1 1,0 1 0,1-1-1,-1 0 1,1 1 0,-1-1-1,1 0 1,-1 0 0,1 0-1,-1 0 1,1 0 0,-1 0-1,1-1 1,-1 1 0,1 0-1,-1-1 1,1 1 0,-1-1-1,0 1 1,1-1 0,-1 0-1,0 0 1,1 1 0,-1-1-1,0 0 1,0 0 0,0 0-1,0-1 1,0 1 0,0 0-1,0 0 1,0 0 0,0-1-1,-1 1 1,1 0 0,0-1-1,-1 1 1,1-1 0,-1 1-1,0-1 1,1 1 0,-1-1 0,0 1-8,1-6 28,-1 0-1,1 0 0,-1 0 0,-1 0 0,1 0 0,-1 0 0,0 1 0,-1-1 0,0 0 0,0 0 0,0 1 0,-1-1 0,0 1 0,0 0 0,-1 0 0,0 0-26,-13-1-1979,5 15-2929,1 8-3008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4:08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 12556,'0'0'4623,"0"0"-2413,0 0-710,0 0-149,20 3-166,-14-2-1097,10 1 78,1 0 1,-1-1-1,0-1 1,1 0-1,-1-1 1,0-1-1,1 0 1,14-5-167,317-94 427,-271 96-2461,-76 5 1952,-1 1-1,1-1 1,0 1-1,-1 0 1,1-1 0,-1 1-1,1 0 1,-1 0-1,1-1 1,-1 1 0,1 0-1,-1 0 1,0 0-1,1 0 1,-1-1 0,0 1-1,0 0 1,0 0-1,0 0 1,0 0 0,0 0-1,0 0 1,0 0-1,0-1 1,0 1 0,0 0-1,0 0 1,-1 0 0,1 0-1,0 0 1,-1-1-1,1 1 1,-1 0 0,1 0-1,-1 0 1,1-1-1,-1 1 1,1 0 0,-1-1-1,0 1 1,1-1-1,-1 1 1,0-1 0,0 1-1,0-1 1,1 1 82,-116 91-6631,84-71 5948,-288 195 1852,273-163 1912,48-52-2969,-1 1 0,1-1 0,0 1 0,0-1 1,0 0-1,0 1 0,0-1 0,0 0 1,1 0-1,-1 0 0,0 0 0,1 0 1,-1 0-1,0 0 0,1 0 0,-1-1 1,1 1-1,-1-1 0,1 1 0,0-1 1,-1 1-1,1-1 0,0 0 0,-1 0 1,1 0-1,0 0 0,-1 0 0,1 0 1,-1 0-1,1 0 0,0-1 0,-1 1 1,1-1-1,-1 1 0,1-1 0,-1 0 1,1 1-1,-1-1-112,169-51 2218,-130 37-1954,331-136 197,-217 80-7894,-94 41-4754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4:08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0 217 13549,'0'0'7623,"0"0"-6182,86-59-512,-36 37 224,6-2-192,8-2-288,1 5-321,0 1-160,0 1-128,-10 5 33,-6 5-97,-9 6 0,-14 3-353,-11 3-1505,-12 12-1409,-9 6-3043,-10 3-3971</inkml:trace>
  <inkml:trace contextRef="#ctx0" brushRef="#br0" timeOffset="330.013">135 397 6919,'0'0'6662,"0"0"-4388,0 0-32,0 0 192,85-2-928,-43-20-705,4 0-545,-3-1-96,-5-3-96,1 8-32,-10 1-32,-11 5 0,-9 6-192,-8 1-2210,-6 5-2627,-15 0-4420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48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9033,'0'0'3357,"0"0"-1461,0 0-434,15-11 156,49-33-172,-63 43-1397,0 0 0,1-1 0,-1 1 0,1 0 0,-1-1-1,1 1 1,0 0 0,0 0 0,-1 1 0,1-1 0,0 0-1,0 0 1,0 1 0,0-1 0,0 1 0,0 0 0,0-1-1,0 1 1,0 0 0,0 0 0,0 0 0,-1 1 0,1-1-1,0 0 1,0 1 0,0-1 0,0 1 0,0 0 0,0 0-1,0 0-48,-8 43 164,-46 17 219,-16 26 595,67-85-968,1 0 0,-1-1 0,0 1 0,1 0 0,-1-1-1,1 1 1,-1 0 0,1 0 0,0 0 0,0 0 0,0-1 0,0 1 0,0 0 0,0 0 0,1 0 0,-1 0 0,1-1-1,-1 1 1,1 0 0,-1-1 0,1 1 0,0 0 0,0-1 0,0 1 0,0-1 0,0 1 0,0-1 0,1 1 0,-1-1-1,0 0 1,1 0 0,-1 1 0,1-1 0,-1 0 0,1 0 0,-1-1 0,1 1 0,0 0 0,-1 0 0,1-1 0,0 1-1,0-1 1,0 0 0,-1 1 0,2-1-10,90 3-793,-85-3 585,67-11-6214,-37 2-812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4:05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915 0 14798,'0'0'2733,"0"0"-864,0 0 186,0 0-171,0 0-597,-17 14-182,-228 202 1185,113-100-1610,-25 21-139,6 7 0,-32 49-541,154-147-331,40-52-1810,26-16-2671,-11 10-3353,-5 5-4952</inkml:trace>
  <inkml:trace contextRef="#ctx0" brushRef="#br0" timeOffset="1759.702">1162 54 18514,'0'0'1948,"0"0"-1318,0 0 240,0 0 534,0 0-651,0 0-566,21 4-118,157 44 91,-52-2-144,3-7 0,1-4 0,1-7 0,125 10-16,-129-37-5,-125-1-4,-1-1 0,1 1 0,-1-1 0,1 0 0,-1 1 0,0-1 0,1 0 0,-1 0 0,0 0 0,1 0 0,-1 0 0,0 0 0,0-1 0,0 1 0,0 0 0,0-1 0,0 1-1,-1 0 1,1-1 0,0 1 0,-1-1 0,1 1 0,-1-1 0,1 1 0,-1-1 0,0 0 0,0 1 0,0-1 0,0 0 0,0 1 0,0-1 0,0 1 0,0-1 0,0 0 0,-1 1 0,1-1 0,-1 0 9,-22-56-136,-79-111 734,99 221 1852,8 41-2107,-4-1 0,-4 1 0,-4-1 0,-12 50-343,-25 33-1605,6-62-6863,20-63-2316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4:05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130 186 8872,'0'0'3251,"4"-15"-581,11-72 2892,-15 87-5477,1-1 0,-1 1 1,0 0-1,0-1 0,1 1 0,-1-1 0,0 1 0,0 0 0,0-1 0,0 1 0,0-1 0,0 1 1,0 0-1,0-1 0,0 1 0,0-1 0,0 1 0,0 0 0,0-1 0,0 1 0,0-1 0,0 1 0,0 0 1,0-1-1,0 1 0,-1 0 0,1-1 0,0 1 0,0-1 0,0 1 0,-1 0 0,1-1 0,0 1 1,-1 0-1,1 0 0,0-1 0,-1 1 0,1 0 0,0 0 0,-1-1 0,1 1 0,0 0 0,-1 0 1,1 0-1,-1 0 0,1 0 0,0 0 0,-1-1 0,1 1 0,-1 0 0,1 0 0,0 0 0,-1 0 0,1 0 1,-1 1-1,1-1 0,0 0 0,-1 0 0,1 0 0,-1 0 0,1 0 0,0 0 0,-1 1 0,1-1 1,0 0-1,-1 0-85,-12 17 987,-2 19-486,1 1 0,1 1 0,3 1 0,0-1 0,2 7-501,1-9 244,-9 37-25,4 0 0,3 1 0,3 0 0,4 1-1,3 1-218,-1-67 11,0-1 0,1 0-1,0 0 1,0 1-1,1-1 1,0 0-1,1 0 1,0 0-1,0-1 1,1 1-1,-1-1 1,2 0-1,-1 0 1,1 0-1,0 0 1,0-1-1,1 0 1,0 0-1,0 0 1,1-1-1,-1 0 1,1 0-1,0-1 1,0 1-1,1-2 1,-1 1-1,1-1 1,0 0 0,0-1-1,0 0 1,0 0-1,0 0 1,0-1-1,3 0-10,10-3-178,-1 0 0,0-2 0,0 0 0,-1-1 0,1-1 0,-1 0 1,0-2-1,-1 0 0,0-1 0,0-1 0,-1-1 0,2-2 178,110-93-4567,-54 27-5167,-71 75 8949,20-22-7004</inkml:trace>
  <inkml:trace contextRef="#ctx0" brushRef="#br0" timeOffset="325.961">897 169 9929,'0'0'4031,"0"0"-833,0 0-455,0 0-500,0 0-690,0 0-661,-2 14-188,-19 204 1400,13-120-2500,-5 96 1198,10-129-4678,3 1-4159,0-54 727</inkml:trace>
  <inkml:trace contextRef="#ctx0" brushRef="#br0" timeOffset="640.421">886 358 3427,'-11'-194'10810,"20"127"-5545,39 21-3600,-26 37-1593,1 0 1,0 1-1,0 2 1,1 0-1,-1 1 1,1 2-1,0 0 1,0 2-1,1 0 1,-1 2-1,0 1 1,3 1-73,-22-3-32,1 1 1,-1 0-1,0 0 0,1 0 1,-1 1-1,0 0 1,0 0-1,0 0 0,0 1 1,-1 0-1,1 0 1,-1 0-1,1 0 0,-1 0 1,0 1-1,0 0 0,-1 0 1,1 0-1,2 4 32,-5-5-256,0 0 0,0-1 1,0 1-1,0 0 0,-1 0 0,1 0 0,-1 0 0,0 0 0,0 0 0,0 0 0,0 0 0,0 0 0,-1 0 1,1 0-1,-1-1 0,0 1 0,0 0 0,0 0 0,0 0 0,0-1 0,0 1 0,-1-1 0,0 1 0,-1 1 256,-55 60-6977,16-30 2568</inkml:trace>
  <inkml:trace contextRef="#ctx0" brushRef="#br0" timeOffset="641.421">995 394 3171,'-15'10'4303,"-11"8"-2734,-69 47 5045,95-65-6472,1 0-1,-1 1 0,0-1 0,0 0 0,1 0 1,-1 1-1,0-1 0,0 0 0,0 0 0,0 1 0,1-1 1,-1 0-1,0 0 0,0 1 0,0-1 0,0 0 1,0 1-1,0-1 0,0 0 0,0 1 0,0-1 0,0 0 1,0 1-1,0-1 0,0 0 0,0 0 0,0 1 1,0-1-1,0 0 0,0 1 0,0-1 0,0 0 0,-1 0 1,1 1-1,0-1 0,0 0 0,0 1 0,0-1 1,-1 0-1,1 0 0,0 0-141,32-7 666,333-138 92,-308 121-4170,-25 10-1574,0 1-4457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4:18.800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309 589 11307,'5'-156'6710,"1"133"-3357,2 61 800,8 231-2597,-11 2 0,-31 261-1556,-94 297 303,-12 116-1722,61-150-1095,80-842-3595,-1 12 4008,11-56-4455,1-10-3491</inkml:trace>
  <inkml:trace contextRef="#ctx0" brushRef="#br0" timeOffset="508.516">85 187 13325,'0'0'2172,"0"0"-143,0 0-604,17-2-544,66-4-80,11 20 10,45 3-15,0-6-1,1-6 1,41-8-796,378-30 2103,486-95-2103,-822 97 123,-183 25-111,23-4-30,1 3-1,0 2 1,54 4 18,-115 1 4,0-1-1,0 1 1,1 0 0,-1 0-1,0 0 1,0 0 0,0 0-1,1 1 1,-1-1 0,0 1-1,0 0 1,0 0 0,0 0 0,0 0-1,0 1 1,0-1 0,-1 1-1,1 0 1,0 0 0,-1 0-1,1 0 1,-1 0 0,0 0-1,0 1 1,0-1 0,0 1-1,0 0 1,0-1 0,-1 1 0,1 0-1,-1 0 1,0 0 0,0 0-1,0 0 1,0 0 0,-1 0-1,1 0 1,-1 1 0,1-1-1,-1 0 1,0 0 0,-1 2-4,-1 20 33,-2 1 1,0-1 0,-2 0-1,-1 0 1,-1-1 0,-1 0 0,-7 13-34,-3 11 47,-57 148 16,0-18-23,8 4-1,9 2 1,7 3 0,9 2-1,-7 103-39,42-54-34,10 1 1,11 0-1,31 159 34,-9-90-118,-6 231 118,-29-491 29,-3-1-1,-1 1 1,-2-1-1,-3 0 1,-7 24-29,11-55 27,0 0 1,-1 0 0,-1 0 0,0-1-1,-1 0 1,-1 0 0,0-1 0,-1 0-1,0 0 1,-1-1 0,-1-1 0,0 0-1,0-1 1,-1 0 0,-1 0 0,0-2-1,-1 1-27,-19 4 87,0-2 0,-1-1 0,-1-2 0,0-1 0,0-2 0,0-1 0,0-2 0,-1-1 0,0-3 0,-16-2-87,5 3 65,-1092-18 500,773-1-944,365 18 336,-80-22-1441,81 22 1269,-1 0 0,1-1 0,-1 1-1,1 0 1,0-1 0,-1 1 0,1-1 0,0 1-1,0-1 1,0 0 0,0 1 0,0-1-1,0 0 1,1 0 0,-1 0 0,1 0-1,-1 0 1,1 1 0,0-1 0,-1 0-1,1 0 1,0 0 0,0 0 0,0 0 0,1-2 214,7-30-7323</inkml:trace>
  <inkml:trace contextRef="#ctx0" brushRef="#br0" timeOffset="1045.825">866 1542 14702,'0'0'3064,"0"0"-800,-13-8-273,-39-26-528,41 24-239,18 10-1105,-6 0 0,195 4 275,-139 0-398,1-3 1,0-2-1,-1-2 0,19-6 4,-69 8 18,0 1 0,0-1-1,0-1 1,0 0 0,-1 0-1,1 0 1,-1 0 0,1-1-1,-1 0 1,0-1 0,0 1-1,0-1 1,-1 0 0,1-1 0,-1 1-1,1-2-17,-6 6 25,1-1 0,-1 1 0,0-1 0,1 1 1,-1-1-1,1 0 0,-1 1 0,0-1 0,0 1 0,1-1 0,-1 0 0,0 1 0,0-1 0,0 0 0,0 1 0,1-1 0,-1 0 0,0 1 1,0-1-1,0 0 0,-1 1 0,1-1 0,0 0 0,0 1 0,0-1 0,0 0 0,-1 1 0,1-1 0,0 1 0,-1-1 0,1 0 0,0 1 0,-1-1 1,1 1-1,-1-1 0,1 1 0,-1-1 0,1 1 0,-1-1 0,1 1 0,-1 0 0,1-1 0,-1 1 0,1 0 0,-1-1 0,0 1 0,1 0 0,-1 0 1,0 0-1,1-1 0,-1 1 0,0 0 0,1 0 0,-1 0 0,0 0 0,1 0 0,-1 0 0,0 0 0,1 1 0,-1-1-25,-44 7 861,32 1-796,1 1-1,0 1 0,1 0 1,0 0-1,0 1 1,1 1-1,1-1 0,-1 2 1,2-1-1,0 1 1,1 1-1,0-1 1,1 1-1,0 1 0,-3 12-64,-11 41-74,2 2-1,3 0 0,3 0 0,4 1 1,2 0-1,4 56 75,14 5-3152,4-92-705,10-6-3590,-5-17-3257</inkml:trace>
  <inkml:trace contextRef="#ctx0" brushRef="#br0" timeOffset="1492.993">1730 1807 11307,'-3'-17'4020,"-13"-57"-1490,15 70-2285,-1 0 0,1 0 0,-1 0 0,0 0 0,0 0 0,0 0 0,-1 0 0,1 1 0,-1-1 0,0 1-1,0 0 1,0 0 0,0 0 0,-1 0 0,1 0 0,-1 1 0,0 0 0,1-1 0,-1 1 0,0 1 0,0-1 0,-1 1 0,1-1 0,0 1-245,-2 0 106,0 0 1,0 1-1,0-1 0,0 1 1,0 0-1,0 1 0,0-1 0,0 1 1,1 0-1,-1 1 0,0-1 1,1 1-1,-1 0 0,1 1 1,-3 1-107,-12 11 19,1 0 0,1 2 0,0 0 1,1 1-1,1 0 0,1 1 0,1 1 0,0 1 1,2 0-1,0 1 0,2 0 0,0 0 0,1 1 1,2 1-1,-3 13-19,1-6 1,1 1 0,1-1 0,2 2 0,2-1 1,0 16-2,3-36-97,0-1 1,0 0-1,1 0 1,1 0-1,0 0 1,1 0 0,0 0-1,0-1 1,1 1-1,0-1 1,1 0-1,1 0 1,-1-1 0,1 1-1,1-1 1,0 0-1,5 4 97,-8-9-127,1 0-1,-1-1 0,1 0 1,0 1-1,0-2 0,1 1 1,-1 0-1,1-1 0,-1 0 0,1-1 1,0 1-1,-1-1 0,1 0 1,0 0-1,0-1 0,0 0 1,0 0-1,0 0 0,0-1 1,-1 0-1,1 0 0,0 0 0,0-1 1,-1 0-1,1 0 0,-1 0 1,3-2 127,14-7-49,-1 0 0,0-2-1,-1 0 1,0-2 0,-1 0 0,0-2 49,9-10 767,-1-1-1,-2-1 1,-1-2 0,-2 0-1,12-21-766,-29 117 1185,-5 104-822,0-198-267,0 1 0,-2-1 1,-1 1-1,-2 0 0,0 0 0,-2 1 0,-1 0 0,-1 0 0,-2 0 0,0 1 0,-4-3-96,14 26-54,-1 0-1,0 0 1,-1 0 0,1 0-1,0 0 1,-1 0-1,0 1 1,1-1 0,-1 1-1,0 0 1,-1 0-1,1 0 1,0 0 0,0 0-1,-1 1 1,1-1-1,-1 1 1,1 0 0,-1 0-1,0 0 1,1 1 54,1 34-9396,12-14 652</inkml:trace>
  <inkml:trace contextRef="#ctx0" brushRef="#br0" timeOffset="1822.716">2040 1681 15471,'2'-15'3064,"8"-50"-854,4 37 1277,21 29-2859,-25 2-568,47 8 34,0-2 0,1-4 1,44 0-95,-102-5 170,-8 7 295,-46 104 224,44-83-572,-16 52 139,3 1-1,3 1 1,4 1 0,4 0-1,0 64-255,4 95-3931,9-183-708,5-12-3534</inkml:trace>
  <inkml:trace contextRef="#ctx0" brushRef="#br1" timeOffset="607421.136">1055 4103 6342,'0'0'2707,"0"0"-1026,0 0 97,0 0 421,-6-13-330,-28-54 1894,34 107-1425,0-33-2285,0 16 63,0 0 0,1 1 0,1-1 0,1 0-1,2 0 1,0 0 0,1-1 0,1 0 0,1 0 0,5 8-116,-10-26 1,0 0 0,0 0 0,0 0 1,1 0-1,-1 0 0,1-1 0,0 0 0,0 0 0,0 0 0,0 0 0,1 0 0,-1-1 0,1 0 0,-1 0 0,1 0 0,0-1 0,0 1 1,0-1-1,0 0 0,0-1 0,0 1 0,0-1 0,0 0 0,0 0 0,0-1 0,0 1 0,0-1 0,0 0 0,0-1 0,-1 1 0,2-1-1,15-5 17,0-2 0,-1 0 0,0-1-1,0-1 1,-1-1 0,8-7-17,367-293 486,9 11 1734,-402 300-2182,0-1 0,1 1 0,-1 0 0,1 0 0,-1 0 1,1 0-1,-1 0 0,1 0 0,0 0 0,0 1 0,-1-1 0,1 0 0,0 1 0,0 0 0,0-1 0,0 1 0,-1 0 0,1 0 0,0 0 0,0 0 0,0 0 0,0 0 0,0 1 0,-1-1 0,1 1 0,0-1 0,0 1 0,0 0 0,-1-1 0,1 1 0,0 0 0,-1 0 0,1 0 1,-1 1-1,1-1 0,-1 0 0,0 0 0,0 1 0,1-1 0,0 2-38,11 5 76,0-1-574,-22-8-7771,-4-3-2194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4:14.080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821 344 6342,'0'-16'3235,"9"-106"3854,-9 123-6932,1-1 0,-1 0 0,0 1 0,0-1 0,1 0-1,-1 1 1,1-1 0,-1 0 0,0 0 0,1 0-1,-1 1 1,1-1 0,-1 0 0,0 0 0,1 0-1,-1 0 1,1 0 0,-1 0 0,1 0 0,-1 0 0,1 0-1,-1 0 1,0 0 0,1 0 0,-1 0 0,1 0-1,-1 0 1,1 0 0,-1 0 0,0-1 0,1 1 0,-1 0-1,1 0 1,-1-1 0,0 1 0,1 0 0,-1 0-1,0-1 1,1 1 0,-1-1-157,6 229 1454,-7-204-1328,-46 557 792,-5 89-795,-99 901 192,54-851-395,54-495-2829,31-198-161,4-25-2882,5-19-3812</inkml:trace>
  <inkml:trace contextRef="#ctx0" brushRef="#br0" timeOffset="453.3">829 222 11915,'0'0'2483,"0"0"-780,0 0-38,0 0-186,0 0-363,0 0-337,0 0-427,13 8-74,57 20 64,33-21-86,899-55-24,-708 28-870,117-16-5368,-311 24 172</inkml:trace>
  <inkml:trace contextRef="#ctx0" brushRef="#br0" timeOffset="779.698">3052 56 1954,'0'0'9118,"0"0"-5333,13-9-1490,42-28-229,-55 36-2017,0 1 1,0-1-1,0 1 0,1-1 0,-1 1 1,0-1-1,1 1 0,-1-1 0,0 1 1,1-1-1,-1 1 0,1 0 0,-1-1 1,1 1-1,-1 0 0,1-1 1,-1 1-1,1 0 0,-1-1 0,1 1 1,-1 0-1,1 0 0,-1 0 0,1 0 1,-1-1-1,1 1 0,0 0 0,-1 0 1,1 0-1,-1 0 0,1 0 0,0 0 1,-1 1-1,1-1 0,-1 0 0,1 0 1,-1 0-1,1 0 0,-1 1 0,1-1 1,-1 0-1,1 1 0,-1-1 0,1 0 1,-1 1-1,1-1 0,-1 0 0,1 1 1,-1-1-1,0 1 0,1-1 0,-1 1 1,0-1-1,0 1 0,1-1 0,-1 1 1,0-1-1,0 1 0,0 0 0,1-1 1,-1 1-1,0-1 0,0 1 0,0-1 1,0 1-1,0 0 0,0-1 0,0 1 1,0-1-1,-1 1-49,2 3 236,3 32 151,-1 0 0,-1 0 0,-2 0 1,-2 0-1,-1 0 0,-4 16-387,-1 18 223,-116 1021 161,67-124-2637,61-321-5626,0-527 4318,-3-6-1051</inkml:trace>
  <inkml:trace contextRef="#ctx0" brushRef="#br0" timeOffset="1094.829">527 4195 1537,'-185'44'12430,"-101"-3"-9741,230-38-420,148-17-1138,2302-274-762,-1220 178 848,-1086 97-577,-93 10-447,-285 14-854,171-2-4193,36-5-4034</inkml:trace>
  <inkml:trace contextRef="#ctx0" brushRef="#br0" timeOffset="2368.753">1307 1573 9833,'0'0'4041,"0"0"-1126,0 0-400,0 0-610,0 0-405,6 9-250,23 73 426,-51 217 38,19-253-1774,3 90-3110,3-117 467,-1-13-752,2-2-3530,-1-3-2902</inkml:trace>
  <inkml:trace contextRef="#ctx0" brushRef="#br0" timeOffset="2827.985">1298 1618 6182,'0'0'4372,"0"0"-1916,0 0-150,0 0 208,0 0-549,0 0-497,0 0-529,0 0-341,3 1-107,47 63 513,-42-56-1000,0 0 1,1-1-1,-1 0 1,2 0 0,-1-1-1,1 0 1,0-1-1,0 0 1,0 0-1,1-1 1,-1-1-1,1 1 1,0-2-1,0 0 1,0 0-1,1-1 1,-1 0-1,0-1 1,1 0-1,-1-1 1,0 0-1,0-1 1,0 0-1,0-1 1,0 0-1,0-1 1,-1 0-1,1-1 1,-1 0-1,0 0 1,-1-1-1,7-5-4,-7 6-6,-1 0 1,1-1-1,-1 0 1,0-1-1,-1 1 0,0-1 1,0-1-1,0 1 0,-1-1 1,0 0-1,0-1 0,-1 1 1,0-1-1,-1 0 0,0-1 1,0 1-1,1-10 6,-5 19-1,0-1 1,0 0-1,0 0 0,0 1 1,0-1-1,0 0 1,0 1-1,0-1 0,-1 0 1,1 1-1,0-1 0,0 0 1,-1 1-1,1-1 0,-1 1 1,1-1-1,0 1 0,-1-1 1,1 1-1,-1-1 1,1 1-1,-1-1 0,1 1 1,-1-1-1,0 1 0,1 0 1,-1-1-1,0 1 0,1 0 1,-1 0-1,0-1 0,1 1 1,-1 0-1,0 0 1,1 0-1,-1 0 0,0 0 1,1 0-1,-1 0 0,0 0 1,1 0-1,-1 0 0,0 0 1,1 1-1,-1-1 0,0 0 1,1 0-1,-1 1 1,0-1-1,1 0 0,-1 1 1,1-1-1,-1 1 0,0 0 1,-37 21-50,16 2 41,1 1 0,2 0 0,0 2 0,2 0 0,1 1 0,1 1 0,1 0 0,2 1 1,-2 9 8,-3 41-27,18-80 27,-1 1 0,1-1 0,-1 1 1,1-1-1,-1 1 0,1-1 0,0 0 1,-1 1-1,1-1 0,0 0 0,-1 0 0,1 1 1,0-1-1,-1 0 0,1 0 0,0 0 0,-1 0 1,1 0-1,0 0 0,-1 0 0,1 0 1,0 0-1,-1 0 0,1 0 0,0-1 0,-1 1 1,1 0-1,0 0 0,-1-1 0,1 1 0,0 0 1,-1-1-1,1 1 0,-1 0 0,1-1 1,-1 1-1,1-1 0,-1 1 0,1-1 0,-1 1 1,0-1-1,1 0 0,-1 1 0,0-1 0,1 1 1,-1-1-1,0 0 0,0 1 0,1-1 0,-1 0 1,98-153 148,-92 144-152,-3 3 3,1 1 0,0-1 0,0 1 0,1-1-1,0 1 1,0 0 0,0 1 0,1-1 0,-1 1 0,1 0 0,0 1-1,1-1 1,-1 1 0,1 1 0,0-1 0,0 1 0,1 0 0,-5 5-5,0-1 1,0 1 0,0 0 0,0 0 0,0 1-1,0-1 1,-1 1 0,1-1 0,-1 1 0,0 0-1,0 0 1,0 0 0,0 0 0,0 0 0,0 0-1,-1 1 1,0-1 0,1 0 0,-1 1 0,-1-1-1,1 1 1,0 0 0,-1-1 0,0 1 0,0-1-1,0 1 1,0 0 0,0-1 0,-2 3 4,4 6-1,5 78-70,9 62-286,11-56-2770,-27-95 3074,14 28-3879,0-16-1981,-1-10 1269</inkml:trace>
  <inkml:trace contextRef="#ctx0" brushRef="#br0" timeOffset="3301.758">2036 1954 3427,'48'-297'16886,"-49"332"-11940,-2 53-4527,-65 301-905,64-346-2744,7-62-1110,2-126 4442,-5 102 366,1 0 1,3 0 0,1 1-1,2 0 1,5-13-469,50-86 1269,-60 136-1233,1 1-1,0 0 1,1-1-1,-1 1 0,1 0 1,0 1-1,0-1 1,0 1-1,0-1 1,1 1-1,-1 0 0,1 1 1,0-1-1,0 1 1,0 0-1,0 0 1,0 1-1,0-1 1,1 1-1,-1 0 0,0 1 1,1-1-1,-1 1 1,1 0-1,-1 1 1,0-1-1,1 1-35,-2 0-4,0 0-1,-1 0 0,0 0 1,1 1-1,-1-1 1,0 1-1,0 0 1,0 0-1,0 0 1,0 0-1,0 1 1,0-1-1,-1 1 0,1 0 1,-1 0-1,0 0 1,0 0-1,0 0 1,0 0-1,0 0 1,-1 1-1,0-1 1,1 0-1,-1 1 1,0-1-1,-1 1 0,1 0 1,-1-1-1,1 1 1,-1 0-1,0-1 1,-1 1-1,1 0 1,-1-1-1,1 1 1,-1-1-1,0 1 0,0-1 1,-1 1-1,1-1 1,-1 0-1,1 1 1,-1-1-1,0 0 1,0 0-1,-1 0 1,-1 2 4,-10 7 68,0 1 0,0-2-1,-1 0 1,-1-1 0,0 0 0,-1-1 0,1-1 0,-2-1 0,1 0 0,-1-1 0,0-1 0,0-1 0,0 0 0,-1-2 0,-10 1-68,105 48 1810,-53-39-1788,0 2 0,-1 0 0,-1 1 0,0 2 0,-1 0 0,-1 1 0,-1 1-1,0 0 1,8 14-22,-10 17-1021,-15-38-2883,-1 1-3609,0-11 162</inkml:trace>
  <inkml:trace contextRef="#ctx0" brushRef="#br0" timeOffset="3705.762">2509 1695 4164,'0'0'8344,"0"0"-4378,0 0-1024,0 0-439,0 0-645,0 0-513,0 0-362,3 11-337,10 92 149,-53 263-293,50-326-1180,5-63 406,12-192 362,-23 176-70,-3 10 20,1 0-1,2 0 1,0 0-1,2 1 0,1-1 1,2 1-1,0 1 1,2 0-1,1 0 1,1 1-1,6-8-39,-16 31 2,-1 0-1,1 1 1,0-1 0,0 0-1,0 1 1,0 0 0,0 0-1,1 0 1,-1 0 0,1 0-1,-1 1 1,1 0 0,0-1-1,-1 1 1,1 1 0,0-1-1,0 0 1,0 1 0,0 0-1,-1 0 1,1 0-1,0 0 1,0 1 0,0 0-1,0-1 1,-1 1 0,1 1-1,0-1 1,-1 0 0,1 1-1,-1 0 1,1 0 0,-1 0-1,0 0 1,0 0 0,0 1-1,0-1 1,0 1 0,-1 0-1,1 0 1,-1 0-1,0 0 1,0 0 0,0 1-1,0-1 1,0 1 0,-1-1-1,1 1 1,-1 0 0,0-1-1,0 1 1,-1 0 0,1 0-1,-1 0 1,0 1-2,1 1-11,0 1 1,0-1-1,-1 1 0,0-1 1,-1 1-1,1-1 0,-1 1 0,-1-1 1,1 0-1,-1 1 0,0-1 1,0 0-1,-1 0 0,0 0 1,0-1-1,0 1 0,-1-1 1,0 1-1,0-1 0,0 0 1,0-1-1,-1 1 0,0-1 1,0 0-1,0 0 11,-105 64-1068,28-49-5135,70-21-21,9-9-4576</inkml:trace>
  <inkml:trace contextRef="#ctx0" brushRef="#br1" timeOffset="611393.98">1450 4256 5413,'0'0'1111,"-2"-15"-225,-22-100 2055,20 99-2366,0-1 0,2 1-1,0-1 1,1 1 0,0-1 0,1 0-1,1 1 1,1-1 0,2-9-575,-4 26 46,0 0-1,1 1 1,-1-1-1,0 0 1,0 1-1,0-1 1,1 0-1,-1 1 1,0-1-1,0 0 1,1 0-1,-1 1 1,0-1-1,1 0 1,-1 0-1,0 1 1,1-1-1,-1 0 1,0 0-1,1 0 1,-1 0-1,0 0 1,1 0-1,-1 0 1,0 1 0,1-1-1,-1 0 1,1 0-1,-1 0 1,0 0-1,1-1 1,-1 1-1,0 0 1,1 0-1,-1 0 1,1 0-1,-1 0 1,0 0-1,1 0 1,-1-1-1,0 1 1,1 0-1,-1 0 1,0-1-1,0 1 1,1 0-1,-1 0 1,0-1-1,0 1 1,1 0 0,-1-1-1,0 1 1,0 0-1,0-1 1,1 1-1,-1 0 1,0-1-1,0 1 1,0 0-1,0-1 1,0 1-1,0-1 1,0 1-1,0 0 1,0-1-1,0 1-45,14 30 615,34 174 1390,-42-162-1694,2-1 0,2 1 1,2-2-1,1 0 0,16 32-311,-26-66 21,0 1-1,1 0 0,0-1 1,0 1-1,1-1 1,0-1-1,0 1 0,0 0 1,0-1-1,1 0 1,0-1-1,0 1 1,0-1-1,1 0 0,0-1 1,-1 1-1,1-1 1,0-1-1,1 1 0,-1-1 1,0 0-1,1-1 1,-1 0-1,1 0 0,-1-1 1,1 0-1,-1 0 1,1 0-1,-1-1 1,1-1-1,-1 1 0,1-1 1,-1 0-1,6-3-20,22-12 57,-1-1 1,-1-2-1,-1-2 0,0-1 0,-2-1 1,-1-1-1,1-4-57,-2 5 37,582-565 923,-444 421-676,-31 34-7,-134 134-277,0 0-1,0 0 1,0 0 0,0 1-1,0-1 1,0 0-1,0 1 1,0-1 0,0 1-1,0-1 1,-1 1-1,1-1 1,0 1 0,0-1-1,-1 1 1,1 0-1,0-1 1,-1 1-1,1 0 1,0 0 0,-1-1-1,1 1 1,-1 0-1,0 0 1,1 0 0,-1 0-1,0 0 1,1 0-1,-1-1 1,0 1-1,0 0 1,0 0 0,0 0-1,0 0 1,0 0-1,0 0 1,0 0 0,0 0-1,0 0 1,0 0-1,-1 0 1,1 0 0,0 0-1,-1 0 1,1-1-1,-1 1 1,1 0-1,-1 0 1,1 0 0,-1-1-1,0 1 1,1 0 0,-1 8-21,-9 69-1255,2-33-6657,6-19-4137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5:15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0 375 12908,'1'-7'559,"12"-68"3975,3 24 1744,-10 50-2904,-3 23-3070,1 401 110,-5-256-2750,8-56-5714,1-72-742</inkml:trace>
  <inkml:trace contextRef="#ctx0" brushRef="#br0" timeOffset="331.452">591 0 6470,'0'0'4815,"0"0"-2834,0 0-673,-8 19 913,-73 227 2055,71-206-4088,1 1 1,2 0 0,2 1 0,2 0 0,2 0 0,1-1 0,2 1-1,5 20-188,-5-52-5,1 0-1,0 0 1,1 0-1,0-1 1,0 1-1,1-1 1,0 0-1,1-1 1,0 1-1,0-1 1,1 0-1,0-1 0,0 1 1,1-1-1,0-1 1,0 0-1,0 0 1,1 0-1,0-1 1,0 0-1,1-1 1,-1 0-1,1-1 1,0 0-1,0 0 1,0-1-1,0 0 1,11 0 5,-8 0 93,0-1 0,0 0 0,0-1 0,1 0 0,-1-1 0,0-1 0,0 0 0,0-1 0,0 0 0,0-1 0,-1 0 0,0-1 1,0 0-1,0-1 0,0-1 0,-1 0 0,0 0 0,0-1 0,-1-1 0,0 1 0,-1-2 0,0 1 0,6-9-93,-9 12 108,-1-1 1,1 1-1,-2-1 0,1 0 0,-1 0 0,0 0 0,0 0 1,-1-1-1,0 0 0,0 1 0,-1-1 0,0 0 0,0 0 1,-1-1-1,0 1 0,-1 0 0,0 0 0,0 0 1,0-1-1,-1 1 0,-1 0 0,1 0 0,-1 0 0,-1 0 1,1 0-1,-1 0 0,-1 1 0,1 0 0,-1-1 0,-1 1 1,1 0-1,-1 1 0,0-1 0,-1 1 0,1 0 0,-1 1 1,-1-1-1,-1 0-108,-9 0-8,-1 1 0,0 0 1,-1 2-1,1 0 0,-1 1 0,0 1 1,1 1-1,-1 0 0,0 1 0,1 1 1,-1 1-1,1 1 0,0 1 0,0 0 1,0 1-1,1 1 0,0 0 0,0 2 1,1 0-1,-13 9 8,-48 29-2616,16-2-3080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5:13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775 178 12428,'2'-7'242,"-1"1"-1,-1 0 1,1 0 0,-1-1 0,0 1 0,0-1 0,0 1-1,-1 0 1,0 0 0,-1-1 0,1 1 0,-1 0 0,0 0-1,-1 0 1,1 1 0,-1-1 0,-1 0 0,1 1 0,-1 0-1,1 0 1,-2 0 0,1 0 0,0 1 0,-1-1-1,0 1 1,0 0 0,0 1 0,0-1 0,-1 1 0,-2-1-242,-3 1 85,1 1 1,-1 0 0,0 0 0,0 1-1,0 1 1,0 0 0,0 0 0,0 1 0,1 1-1,-1 0 1,0 0 0,0 1 0,1 0-1,0 1 1,0 0 0,0 1 0,0 0-1,0 0 1,-6 6-86,-2 1 141,0 2 0,0 0 0,1 1 0,1 1 0,1 0 0,0 1 0,1 1 0,1 0 0,-2 6-141,8-16-1,0 1 0,1 0 0,1 1-1,0-1 1,0 1 0,1 0-1,0 1 1,0-1 0,1 1 0,1-1-1,0 1 1,0 0 0,1 0-1,0 0 1,1-1 0,1 1 0,-1 0-1,2 0 1,-1 0 0,2 0-1,-1-1 1,2 1 0,-1-1 0,1 0-1,5 9 2,9 2-44,2 0 0,0-2 0,1 0 0,1-2 0,0 0-1,1-2 1,1 0 0,20 8 44,28 20-52,79 59 137,-150-101-72,1 0-1,-1-1 1,0 1 0,1 0-1,-1 0 1,0 0 0,0 0-1,0 0 1,0 0 0,0 0 0,0 1-1,0-1 1,0 0 0,0 1-1,0-1 1,-1 0 0,1 1-1,-1-1 1,1 1 0,-1-1-1,1 1 1,-1-1 0,0 1-1,0-1 1,0 1 0,0 0-1,0-1 1,0 1 0,0-1-1,0 1 1,-1-1 0,1 1-1,0-1 1,-1 1 0,1-1-1,-1 1 1,0-1 0,0 0 0,1 1-1,-1-1-12,-100 11 1843,77-12-1518,-98-1 491,-11-1-688,0 6 1,-5 7-129,60 3-1463,64 8-5338,24-10-1207</inkml:trace>
  <inkml:trace contextRef="#ctx0" brushRef="#br0" timeOffset="582.505">1425 422 13581,'7'-77'1708,"-6"74"-1600,-1 1 1,1-1-1,-1 0 1,0 1-1,0-1 0,0 0 1,0 0-1,-1 1 0,1-1 1,-1 0-1,1 1 0,-1-1 1,0 0-1,0 1 1,0-1-1,-1 1 0,1-1 1,-1 1-1,1 0 0,-1 0 1,0 0-1,1 0 0,-1 0 1,0 0-1,0 0 0,-1 0 1,1 1-1,0-1 1,-1 1-1,1 0 0,0-1 1,-1 1-1,0 0 0,1 1 1,-1-1-1,0 0 0,1 1 1,-1-1-1,0 1 1,1 0-1,-2 0-108,-104 23 404,71-2-339,0 1-1,2 3 1,1 0 0,2 2-1,0 2 1,2 1-1,1 1 1,1 2-1,2 0 1,1 2-1,-18 36-64,31-57 8,2 1-1,0 0 1,1 0-1,0 1 0,1 0 1,1 0-1,0 1 1,2 0-1,0 1 0,1-1 1,0 1-1,1 0 0,1 14-7,2-29-8,0-1-1,1 0 0,-1 1 1,1-1-1,0 0 0,0 1 0,0-1 1,0 0-1,0 0 0,0 0 1,1 0-1,-1 0 0,1 0 0,-1 0 1,1 0-1,0-1 0,-1 1 1,1-1-1,0 1 0,0-1 0,0 0 1,1 0-1,-1 0 0,0 0 0,0 0 1,1 0-1,-1 0 0,0-1 1,1 1-1,-1-1 0,1 0 0,-1 0 1,0 1-1,2-2 9,85-14-536,-52-2 469,-1-2-1,0-1 1,-2-2 0,20-16 67,86-53 55,-126 83 17,1 0-1,0 1 0,0 1 1,1 0-1,-1 1 1,1 1-1,0 0 0,8 0-71,-21 5 47,0 0-1,0 1 1,-1-1-1,1 1 1,0 0-1,-1 0 1,1 0-1,-1 0 1,0 1-1,0-1 1,0 1-1,0-1 0,0 1 1,0-1-1,-1 1 1,1 0-1,-1 0 1,0 0-1,0 0 1,0 0-1,0 0 1,0 0-1,-1 0 1,1 1-1,-1-1 1,0 0-1,0 0 0,0 0 1,-1 1-1,1-1 1,-1 0-1,1 0 1,-1 0-1,0 0 1,-1 3-47,1 12 140,1-17-133,10 88 281,-9-87-286,-1 0 0,1 1 0,0-1 0,0 0 0,1 0 0,-1 1 0,0-1 0,1 0 0,0 0 0,-1-1 0,1 1 0,0 0 0,0 0 0,0-1 0,0 1 0,0-1 0,0 0 0,0 0 0,0 1 0,1-1 0,-1-1 0,0 1 0,1 0 0,-1-1 0,1 1 0,-1-1 0,1 0 0,-1 1 0,1-1 0,-1 0 0,1-1 0,-1 1 0,1 0 0,0-1-2,7-3 21,1 0-1,-1-1 0,1 0 0,-1-1 0,-1 0 0,1 0 0,-1-1 0,0-1 0,-1 1 1,1-1-1,-2-1 0,1 1 0,4-9-20,21-25 154,-3-2 0,-1-1 0,-2-1 0,-3-1 0,-1-1 1,-3-2-1,-2 0 0,-2 0 0,-2-2 0,-2 0 0,-3 0 0,-2-1 0,-2 0 0,-3 0 0,-2-6-154,-14 139 817,1 297 231,14-278-1017,-1-52-172,5 129-6,19-68-3841,-5-73-828,1-10-3100</inkml:trace>
  <inkml:trace contextRef="#ctx0" brushRef="#br0" timeOffset="1138.774">2392 438 9545,'0'0'3070,"0"0"-1811,0 0 418,0 0-375,0 0-869,0 0-225,0 0-5,4 12-59,30 143 107,-34-154-250,0 0 1,0 1 0,0-1-1,0 0 1,0 1 0,1-1-1,-1 0 1,0 0 0,1 1-1,-1-1 1,1 0 0,-1 0-1,1 0 1,0 0 0,-1 0-1,1 1 1,0-1-1,0-1 1,0 1 0,0 0-1,0 0 1,0 0 0,0 0-1,0-1 1,0 1 0,0 0-1,0-1 1,1 1 0,-1-1-1,0 1 1,0-1 0,0 0-1,1 0 1,-1 1 0,0-1-1,1 0 1,-1 0-1,0 0 1,1 0 0,-1 0-1,0-1 1,0 1 0,1 0-1,-1-1 1,0 1 0,0 0-1,0-1 1,1 0 0,-1 1-1,0-1 1,0 0 0,0 1-1,0-1 1,0 0 0,1-1-2,56-50 266,-43 34 259,-1 0-1,-1-1 0,-1-1 1,0 0-1,-2 0 1,0-1-1,-1 0 0,-1-1 1,-1-2-525,-6 22 72,0 0 0,0 1 0,0-1 0,0 0 0,-1 0 0,1 0 0,0 0 0,-1 0 0,0 0 0,1 0 0,-1 0 0,0 0 0,0 0 1,0 0-1,-1 0 0,1 0 0,0 0 0,-1 0 0,1 0 0,-1 0 0,0 1 0,1-1 0,-1 0 0,0 0 0,0 0 0,0 1 0,0-1 0,-1 0 1,1 1-1,0-1 0,-1 1 0,1 0 0,-1-1 0,1 1 0,-1 0 0,0 0 0,1 0 0,-1 0 0,0 0 0,0 0-72,-8 2 44,0 0 0,0 0 0,0 1 0,0 1 1,0-1-1,0 2 0,1-1 0,0 1 0,0 1 0,0-1 0,0 2 0,0-1 0,1 1 0,0 0 0,1 1 0,-1 0 0,1 0 0,0 1 0,1-1 0,-1 2-44,-3 3-15,0 0 0,0 0 0,2 1 0,-1 0-1,1 0 1,1 1 0,1 0 0,0 0 0,0 0 0,2 1-1,0 0 1,0 0 0,2 0 0,0 1 0,0-1 0,1 1 0,1-1-1,1 1 1,0-1 0,1 0 0,1 1 0,0-1 0,1 0 0,1-1-1,0 1 1,1-1 0,1 0 0,0 0 0,0-1 0,2 1-1,-1-2 1,2 1 0,0-2 0,0 1 0,1-1 0,1-1 0,1 2 15,11 1-105,1-2 0,0 0 0,0-2 1,1 0-1,0-2 0,0-1 1,0-1-1,1-1 0,0-2 0,0 0 1,0-2-1,0-1 0,24-4 105,-13-2-25,0-1-1,-1-2 0,-1-1 0,1-2 0,-2-2 1,0-1-1,-1-2 0,-1-1 0,0-2 0,-2 0 1,0-3-1,-2 0 0,0-2 0,-2-1 0,-1-2 0,-1 0 1,-2-1-1,16-28 26,-12 22 31,-14 20-20,0-1 1,-1-1 0,-1 0 0,-1 0 0,0-1-1,5-19-11,-14 38 11,-1-1 0,0 0-1,1 0 1,-1 1-1,0-1 1,0 0 0,0 0-1,0 0 1,0 1 0,0-1-1,0 0 1,0 0 0,0 0-1,0 1 1,0-1-1,0 0 1,-1 0 0,1 0-1,0 1 1,-1-1 0,1 0-1,0 1 1,-1-1-1,1 0 1,-1 1 0,1-1-1,-1 0 1,1 1 0,-1-1-1,0 1 1,1-1 0,-1 1-1,0-1 1,1 1-1,-1 0 1,0-1 0,0 1-1,1 0 1,-1-1 0,0 1-1,0 0 1,0 0 0,1 0-1,-1 0 1,0 0-1,0 0 1,0 0 0,1 0-1,-1 0 1,0 0 0,0 0-1,0 1-10,-45 11 451,36-8-407,0 1-1,0 0 1,1 1 0,0 0-1,0 1 1,1-1 0,-1 2-1,2-1 1,-1 1 0,1 0-1,0 1 1,1 0 0,0 0-1,0 0 1,1 1 0,0 0-1,1 0 1,0 0 0,0 0 0,1 1-1,1 0 1,0 0-44,3 15 42,1 0-1,2 0 1,1-1 0,0 1 0,2-1-1,1 0 1,1-1 0,1 0-1,2 0 1,0-1 0,1-1 0,1 0-1,1-1 1,1 0 0,1-1 0,14 13-42,30 47 26,-59-80-29,-1 1 0,0 0 0,0 0 0,0 0 0,0 0 0,0 0 0,0 0 0,0 1-1,0-1 1,0 0 0,0 0 0,0 1 0,-1-1 0,1 0 0,-1 1 0,1-1 0,-1 1 0,1-1 0,-1 1 0,0-1 0,0 1 0,0-1 0,0 1 0,0-1 0,0 1 0,0-1 0,0 1 0,0-1 0,-1 1 0,1-1 0,-1 1 0,1-1 0,-1 0 0,0 1 0,1-1-1,-1 0 1,0 1 0,0-1 0,0 0 0,0 0 0,0 0 0,0 0 0,0 0 0,0 0 0,-1 0 0,1 0 0,0 0 0,0-1 0,-1 1 0,1 0 0,-1-1 0,1 1 0,0-1 0,-1 0 0,1 1 0,-1-1 0,1 0 0,-1 0 3,-177 10 126,120-11-140,-112 5-1155,55 5-2429,6 5-2574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5:12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1 263 13068,'0'0'1719,"0"0"385,0 0 506,0 0-934,0 0-950,0 0-26,9 20 202,58 136 198,-54-127-1043,1 0 0,1-1 0,2-1 0,1-1 0,14 17-57,-25-34-2,1-1 0,0 1 1,0-1-1,1 0 0,0-1 0,0 0 0,1-1 0,0 0 1,0 0-1,1-1 0,0 0 0,-1-1 0,1 0 1,1-1-1,-1 0 0,11 0 2,-15-2 7,-1-1 0,1 0 0,-1-1 0,1 0 0,-1 0 0,1 0 0,-1-1 0,0 0 0,0 0 0,0 0 0,0-1 0,0 0-1,0 0 1,0-1 0,-1 1 0,0-1 0,0-1 0,0 1 0,0-1 0,-1 1 0,1-1 0,-1-1 0,-1 1 0,3-3-7,63-149 468,-53 100-360,-3-1-1,-2-1 1,-3 1 0,-3-2-1,-2 1 1,-2-2-108,-11 142-9273,10-42 860</inkml:trace>
  <inkml:trace contextRef="#ctx0" brushRef="#br0" timeOffset="390.97">1429 263 16816,'70'-141'3908,"-25"47"-134,-45 92-3756,-1 1 0,0-1 1,0 1-1,1-1 0,-1 1 1,0-1-1,0 1 0,0 0 1,-1-1-1,1 1 0,0 0 1,0 0-1,-1 0 0,1 0 1,-1 0-1,1 0 0,-1 0 1,1 0-1,-1 1 0,1-1 0,-1 0 1,0 1-1,1 0 0,-1-1 1,0 1-1,0 0 0,1 0 1,-1 0-1,0 0 0,0 0 1,1 0-1,-1 0 0,0 1 1,1-1-1,-1 1 0,0-1 1,1 1-19,-3-1 10,-21 4 30,0 1-1,0 1 0,1 1 0,0 1 0,0 1 0,1 2 1,0 0-1,0 1 0,1 1 0,1 1 0,1 1 0,-11 10-39,25-22-2,0 1 0,0-1 0,0 1 1,1 1-1,-1-1 0,1 1 0,0 0 0,0 0 0,1 0 0,-1 1 0,1 0 0,0 0 0,1 0 0,-1 0 0,1 0 0,1 1 0,-1-1 0,1 1 0,0 0 0,1 0 1,-1 0-1,1 0 0,1 0 0,-1 0 0,1 0 0,0 0 0,1 0 0,0 0 0,0 0 0,1 0 0,-1-1 0,1 1 0,2 3 2,11 7-3,0 0 0,2-2 0,0 1 0,1-2 0,0 0 0,1-1 0,0-1 0,1-1 0,1-1 0,5 2 3,20 12-7,8 4-3,-21-12-97,-1 1 1,-1 1-1,-1 2 0,-1 1 0,0 1 0,2 6 107,-28-26-3,-1 0 1,1 0 0,-1 0-1,0 0 1,1 0 0,-1 1-1,-1-1 1,1 1 0,0 0-1,-1-1 1,1 1 0,-1 0 0,0 0-1,1 0 1,-2 0 0,1 0-1,0 0 1,-1 0 0,1 0-1,-1 1 1,0-1 0,0 0-1,0 0 1,0 0 0,-1 0-1,1 1 1,-1-1 0,0 0 0,0 0-1,0 1 3,-7 0 23,1 0-1,-1 0 1,1-1-1,-1 0 0,0 0 1,0-1-1,0 0 1,-1 0-1,1-1 1,0 0-1,-1-1 1,1 0-1,-2 0-22,-1 1 50,-98 3 156,0-5 0,-41-8-206,-7-7-4555,117 10-2160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5:11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1 125 7463,'0'0'4890,"0"0"-2664,0 0-325,0 0 159,0 0-976,11-7-785,-2 3-278,-1-1 1,1 1-1,0 1 0,0 0 1,1 0-1,-1 0 0,0 1 1,1 1-1,-1 0 0,1 0 1,0 1-1,-1 0 0,1 0-21,64 6 83,86 5 43,120-9-126,-228-14 49,-51 11-39,0 1-1,0-1 0,0 0 0,0 1 0,0-1 0,-1 0 0,1 1 0,0-1 0,0 0 0,-1 0 1,1 0-1,-1 0 0,1 0 0,-1 0 0,1 0 0,-1 0 0,0 0 0,1 0 0,-1 0 0,0 0 0,0 0 1,0 0-1,0 0 0,0 0 0,0 0 0,0-1 0,0 1 0,0 0 0,0 0 0,-1 0 0,1 0 1,0 0-1,-1 0 0,1 0 0,-1 0 0,1 0 0,-1 0 0,1 0 0,-1 1 0,0-1 0,1 0 0,-1 0 1,0 1-1,0-1 0,0 0-9,-5-5 146,-1 1 1,1 0 0,-1 0-1,0 1 1,0 0 0,0 0-1,0 0 1,-1 1 0,1 0 0,-1 1-1,0 0 1,0 0 0,0 1-1,0 0 1,0 0 0,0 0-1,0 1 1,0 1 0,-1-1-1,1 1 1,-3 1-147,7 0 72,-1 0 0,1 0-1,-1 0 1,1 1 0,0-1 0,0 1-1,0 0 1,0 0 0,0 1 0,1-1 0,0 1-1,-1 0 1,1 0 0,1 0 0,-1 0-1,0 0 1,1 0 0,0 1 0,0-1 0,0 1-1,1 0 1,0-1 0,0 1 0,0 1-72,-14 120 818,35 278-51,0-139-2132,-20-236 565,6 65-3714,6-32-4025,0-28-3499</inkml:trace>
  <inkml:trace contextRef="#ctx0" brushRef="#br0" timeOffset="432.347">961 502 12011,'0'0'2776,"0"0"-870,0 0-128,0 0-705,0 0-539,-9 17-70,0 1-286,4-9-76,0 0 1,0 0 0,1 0 0,0 1 0,1 0 0,0-1 0,1 1 0,0 0 0,0 1 0,1 7-103,0-7 66,0 0 0,1-1 1,0 1-1,1 0 0,0 0 0,1 0 1,0-1-1,1 1 0,0-1 1,0 1-1,2-1 0,-1 0 1,1-1-1,0 1 0,1-1 1,0 0-1,1 0 0,-1-1 1,2 1-1,-1-2 0,1 1 1,0-1-1,1 0 0,0-1 1,0 0-1,0 0-66,0-2 7,0-1 1,0 0-1,0 0 0,0-1 1,0 0-1,1-1 1,-1 0-1,1 0 1,-1-1-1,0 0 0,1 0 1,-1-1-1,1-1 1,-1 0-1,0 0 0,0-1 1,0 0-1,0 0 1,0-1-1,-1 0 0,1 0 1,-1-1-1,0-1 1,-1 1-1,1-1 0,-1 0 1,0-1-1,-1 0 1,0 0-1,0 0 0,3-5-7,9-12 37,-2-1 0,-1 0-1,-1-1 1,0-1-1,-3 0 1,0-1 0,2-12-37,-8-20 192,-5 59-182,0 0 0,0 1-1,0-1 1,0 0 0,0 0 0,0 0 0,0 0 0,-1 0-1,1 1 1,0-1 0,-1 0 0,1 0 0,-1 1 0,1-1-1,0 0 1,-1 0 0,0 1 0,1-1 0,-1 1 0,1-1-1,-1 0 1,0 1 0,1-1 0,-1 1 0,0-1 0,0 1-1,1 0 1,-1-1 0,0 1 0,0 0 0,0 0 0,0-1-1,1 1 1,-1 0 0,0 0 0,0 0 0,0 0 0,0 0 0,0 0-1,1 0 1,-1 0 0,0 1 0,0-1 0,0 0 0,0 0-1,1 1 1,-1-1 0,0 0 0,0 1 0,1-1 0,-1 1-1,0-1 1,1 1 0,-1-1 0,0 1 0,1 0 0,-1-1-1,1 1 1,-1 0 0,1-1 0,-1 1 0,1 0 0,-1 0-1,1-1 1,0 1 0,0 0 0,-1 0 0,1 0 0,0 0-1,0 0-8,-7 16 52,2 0 1,0 1-1,1 0 1,0-1-1,2 1 1,0 1-1,1-1 1,1 0-1,1 0 1,0 3-54,0 32 25,-29 675-68,27-688 22,1 38 6,-3 0 1,-4 0-1,-3-1 0,-17 60 15,25-126 10,-1 1 0,0-1 0,-1 0 0,0-1 0,-1 1 0,0-1 1,-1 0-1,0 0 0,0 0 0,-1-1 0,0 0 0,-1-1 0,0 1 0,0-1 0,-1-1 0,0 0 0,0 0 0,-1 0 0,1-1 0,-2-1 0,1 0 0,0 0 0,-1-1 0,0 0 0,-5 0-10,-7-1 54,0-1 0,1-2 0,-1 0 1,0-1-1,1-1 0,-1-1 0,1-2 0,0 0 0,0-1 0,0-1 0,1-1 0,0-1 1,1-1-1,-1 0 0,2-2 0,0 0 0,0-2 0,1 0 0,1 0 0,1-2 0,0 0 1,-6-9-55,13 14-15,1 0 1,1 0-1,0-1 1,1 0 0,0 0-1,1 0 1,0-1-1,1 1 1,0-1 0,1-1-1,0 1 1,1 0-1,1-1 1,0 1 0,1-1-1,0 1 1,1 0 0,1-1-1,0 1 1,1 0-1,0-1 15,2-3-611,1 0 1,1 1-1,0 0 0,0 0 0,2 0 0,0 1 0,1 1 0,0-1 0,1 2 0,6-6 611,47-40-5525,-2 9-3492</inkml:trace>
  <inkml:trace contextRef="#ctx0" brushRef="#br0" timeOffset="859.18">1751 754 8040,'34'-117'6222,"-11"67"-833,-20 51-797,-7 38-3483,-71 336 370,55-258-1604,6 0 1,5 1-1,5 6 125,3-112-124,1 0 0,1 0-1,0 0 1,0 0 0,1 0 0,1-1 0,0 1-1,0-1 1,1 1 0,1-1 0,0 0 0,0-1-1,1 1 1,1-1 0,1 2 124,-8-12-40,0 1 0,0 0 1,1-1-1,-1 1 0,0 0 1,0-1-1,1 1 0,-1 0 0,0-1 1,1 1-1,-1-1 0,1 1 0,-1-1 1,0 1-1,1-1 0,0 1 1,-1-1-1,1 1 0,-1-1 0,1 1 1,-1-1-1,1 0 0,0 1 0,-1-1 1,1 0-1,0 0 0,-1 0 0,1 1 1,0-1-1,0 0 0,-1 0 1,1 0-1,0 0 0,-1 0 0,1 0 1,0 0-1,-1 0 0,1-1 0,0 1 1,-1 0-1,1 0 0,0-1 0,-1 1 1,1 0-1,0-1 0,-1 1 1,1 0-1,-1-1 0,1 1 0,-1-1 1,1 1-1,-1-1 0,1 1 0,-1-1 1,1 1-1,-1-1 0,0 0 1,1 1-1,-1-1 0,0 0 0,1 1 40,4-47-1165,-5 45 1236,-34-258-12,22 193-4,4-1 0,3 0 0,3 0 0,3-1 0,2 1 1,12-59-56,-14 115 39,0 0 1,1 0 0,1-1 0,0 2-1,1-1 1,0 0 0,0 1-1,1-1 1,1 1 0,0 1 0,0-1-1,1 1 1,1 0 0,-1 0-1,1 1 1,1 0 0,0 1 0,0 0-1,1 0 1,0 1 0,0 0-1,1 1 1,0 0 0,0 1 0,2-1-40,3 3 45,0 0 1,1 1 0,0 1-1,-1 0 1,1 2 0,0-1-1,-1 2 1,1 0 0,-1 1 0,0 1-1,0 1 1,8 2-46,-17-4 31,0-1 1,0 1-1,0 0 1,-1 0 0,1 1-1,-1 0 1,1 0-1,-1 1 1,-1-1-1,1 1 1,-1 1-1,0-1 1,0 1-1,0 0 1,-1 0-1,1 0 1,-2 0-1,1 1 1,-1 0-1,0 0 1,0 0-1,-1 0 1,0 0-1,0 0 1,-1 1-1,1-1 1,-2 1-1,1 2-31,-2-1 13,-1 0 0,1-1 0,-1 1 0,-1-1 0,0 1 0,0-1 0,0 0 0,-1 0 0,-1 0 0,1 0 0,-1-1 0,-1 0 0,1 0 0,-1 0 0,0-1 0,-1 1 0,1-2 0,-1 1 0,0-1-1,-4 2-12,-164 83 168,124-72-244,0-1 0,-1-3 0,0-2 0,-9-2 76,61-10-152,0 0-1,0 0 1,0 0-1,0-1 1,0 1 0,0 0-1,0 0 1,0 0-1,0-1 1,0 1-1,0 0 1,0 0 0,0 0-1,0-1 1,0 1-1,0 0 1,0 0-1,0 0 1,0-1 0,0 1-1,0 0 1,0 0-1,0 0 1,0 0-1,0-1 1,0 1 0,0 0-1,-1 0 1,1 0-1,0 0 1,0-1-1,0 1 1,0 0 0,-1 0-1,1 0 1,0 0-1,0 0 1,0 0-1,0 0 153,20-12-5511,12-2-4995</inkml:trace>
  <inkml:trace contextRef="#ctx0" brushRef="#br0" timeOffset="1185.004">2528 719 3523,'0'0'6860,"0"0"-4255,0 0-747,0 0-102,0 0-1030,0 0-485,0 0-1,0 0 21,-1 6 12,1-3-216,0 0 0,0 0 0,0 0 1,1 0-1,-1 0 0,1 0 0,-1 0 1,1 0-1,0 0 0,0 0 0,1 0 1,-1-1-1,0 1 0,1 0 0,0-1 1,-1 1-1,1-1 0,0 0 0,0 1 1,0-1-1,1 0 0,-1 0 0,1-1 1,-1 1-1,1 0 0,-1-1 0,1 0 1,0 1-1,1-1-57,1 0 148,0 0 0,-1 0-1,1 0 1,0-1 0,0 0 0,-1 0 0,1 0-1,0-1 1,0 1 0,-1-1 0,1 0 0,0-1-1,-1 1 1,1-1 0,-1 0 0,0 0 0,1 0 0,-1-1-1,0 1 1,-1-1 0,1 0 0,0 0 0,-1-1-1,1 1 1,0-2-148,66-101 1083,-68 103-1047,0-1 36,0-1 0,0 1 1,0-1-1,0 1 0,-1-1 0,1 0 0,-1 0 0,-1 1 0,1-1 1,-1 0-1,1 0 0,-1 0 0,-1 0 0,0-4-72,-2 8 39,0 0 0,0 0 0,0 0 0,0 0 0,0 0 0,-1 1 0,1 0 0,0-1 0,-1 1 0,1 1 0,0-1 0,0 0 0,-1 1 0,1-1 0,0 1 0,0 0 0,0 0 0,0 0 0,0 1-1,-1 0-37,-13 4 19,0 1 1,1 0-1,0 1 1,1 1-1,-1 1 1,2 0-1,-1 1 1,2 0-1,-1 1 0,2 1 1,-1 0-1,2 1 1,0 0-1,1 1 1,0 0-1,1 0 1,0 1-1,2 0 1,0 1-1,1 0 1,0 0-1,2 0 1,0 1-1,0-1 1,2 2-21,2-10 6,1 1-1,0-1 1,1 1-1,0-1 1,1 0-1,-1 0 1,2 0 0,-1 0-1,1 0 1,1 0-1,0-1 1,0 0-1,0 0 1,1-1 0,0 1-1,1-1 1,0 0-1,0-1 1,0 0-1,1 0 1,-1 0-1,2-1 1,-1 0 0,0-1-1,1 0 1,0 0-1,3 0-5,10 4-181,1 0 0,0-2 0,0-1 0,1 0 0,-1-2 0,1-1 0,0-1 0,0 0 0,0-2 0,15-3 181,56-21-3486,-38-4-3609,-27 7-2818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5:09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63 166 1345,'0'0'7122,"0"0"-4330,0 0-940,-12-6 737,-38-15-235,87 9 81,154 2-1900,-84 7-461,0-5 0,96-21-74,-194 27-2,-6 2 7,0 0-1,0 0 1,0 0 0,-1-1-1,1 1 1,0-1 0,0 0-1,0 0 1,-1 0 0,1 0 0,-1-1-1,1 1 1,-1-1 0,1 1-1,-1-1 1,0 0 0,1 0 0,-1 0-1,0 0 1,-1 0 0,1 0-1,1-2-4,-5 1 9,0 1 0,0-1-1,0 0 1,-1 1 0,1 0-1,0-1 1,-1 1 0,0 0-1,1 0 1,-1 1 0,0-1-1,0 0 1,0 1-1,0 0 1,0 0 0,0 0-1,-1 0 1,1 0 0,0 1-1,0-1 1,-3 1-9,1-2 0,1 1 0,0-1 0,0 1 1,-1 0-1,1 1 0,-1-1 0,1 1 0,-1 0 0,1 0 1,-1 0-1,1 1 0,-1-1 0,1 1 0,0 0 0,-1 0 1,1 1-1,0-1 0,0 1 0,0 0 0,0 0 0,0 0 1,0 1-1,1 0 0,-1-1 0,1 1 0,0 0 0,-1 1 1,1-1-1,1 0 0,-1 1 0,0 0 0,1-1 0,-1 2 0,1 13-7,0 0 0,1 0 0,1 0 0,0 0 0,2 0 0,0 0 0,1 0 0,0-1 0,2 1 0,2 4 7,16 112-31,-23-117 27,0-1-1,-2 0 1,0 0 0,0 0 0,-2 0 0,0 0 0,-1-1-1,0 0 1,-2 0 0,1 0 0,-2-1 0,0 0-1,0 0 1,-12 12 4,-225 297 160,238-315-154,-31 71 15,76-82-170,77-70-1117,-57 46-6005,-30 16 908</inkml:trace>
  <inkml:trace contextRef="#ctx0" brushRef="#br0" timeOffset="482.061">10 994 12300,'0'0'2749,"0"0"-1350,15-5-76,184-43 856,315-4-610,-438 50-1905,-72 5-4864,-8 1-501</inkml:trace>
  <inkml:trace contextRef="#ctx0" brushRef="#br0" timeOffset="760.991">1093 198 10314,'-1'-29'1525,"1"-29"1435,5 18 3061,8 51-2482,2 51-3027,-3 0-1,-2 1 1,-3 0-1,-3 0 1,-3 10-512,1-21 69,1 32-12,-2-6-231,4 0 0,4 0 0,9 36 174,9-31-2933,3-36-4928,-18-36 878</inkml:trace>
  <inkml:trace contextRef="#ctx0" brushRef="#br0" timeOffset="996.331">885 652 7976,'0'0'5188,"0"0"-3298,0 0 128,0 0 256,0 0-1249,0 0-608,0 0-257,50-77-32,14 70-64,10 1-32,5-1 32,-1 0-32,0 1-32,-4 2-32,-6-1-1121,-14 4-3235,-13 0-3652</inkml:trace>
  <inkml:trace contextRef="#ctx0" brushRef="#br0" timeOffset="1732.446">1519 609 7527,'0'0'3918,"0"0"-1627,0 0-418,0 0-122,0 0-731,0 0-588,3 13-186,12 41-16,-13-51-207,-1-1 1,1 1 0,0-1-1,0 0 1,0 0 0,0 0 0,1 0-1,-1 0 1,0-1 0,1 1-1,-1-1 1,1 1 0,0-1 0,-1 0-1,1 0 1,0 0 0,0 0-1,0-1 1,-1 1 0,1-1 0,0 1-1,1-1-23,7 2 87,-4 0-35,0 1 0,0-1 0,0 0-1,0 0 1,0-1 0,1 0 0,-1-1 0,0 1 0,1-1-1,-1 0 1,0-1 0,0 0 0,1 0 0,-1-1 0,0 0 0,0 0-1,0-1 1,-1 1 0,1-1 0,0-1 0,-1 1 0,0-1-1,0-1 1,0 1 0,0-1 0,-1 0 0,0 0 0,0 0-1,0-1 1,-1 0 0,3-3-52,-5 6 59,0-1 1,0 1-1,0 0 0,-1-1 1,1 1-1,-1-1 0,0 0 1,0 1-1,0-1 0,-1 0 1,1 0-1,-1 1 0,0-1 1,0 0-1,0 0 1,-1 1-1,1-1 0,-1 0 1,0 0-1,0 1 0,0-1 1,0 1-1,-1-1 0,1 1 1,-1-1-1,0 1 0,0 0 1,-1 0-1,1 0 0,0 0 1,-1 0-1,0 1 0,1-1 1,-1 1-1,0-1 0,-1 1 1,1 0-1,0 0 0,-1 1 1,1-1-1,-1 1 0,1-1 1,-4 0-60,-4 2 11,-1 1 0,1-1 0,0 2 0,0-1 1,0 1-1,1 1 0,-1 0 0,1 1 0,-1 0 0,1 1 0,0-1 1,0 2-1,1 0 0,0 0 0,0 0 0,0 1 0,1 1 0,0-1 1,0 2-1,1-1 0,0 1 0,1 0 0,-1 0 0,2 0 0,-1 1 1,2 0-1,-1 0 0,1 1 0,1-1 0,0 1 0,0 0 1,1-1-1,0 1 0,1 3-11,-1-4-84,1 1 1,0-1-1,1 1 1,0 0-1,1-1 1,0 1-1,1-1 1,0 1-1,0-1 1,1 0-1,1 0 1,0 0-1,0 0 1,1 0-1,0-1 1,0 0-1,1 0 1,0-1-1,1 1 1,0-1-1,0-1 1,1 1-1,0-1 1,0-1-1,1 1 84,7 3-200,0-1-1,0 0 0,1-2 1,0 1-1,0-2 0,1-1 0,0 0 1,0-1-1,0 0 0,0-2 0,9 0 201,-17-1-1,0-1 0,0 0 0,1-1 0,-1 0 0,0 0 0,0-1 0,0-1 0,0 1-1,0-2 1,-1 1 0,1-1 0,-1-1 0,0 0 0,0 0 0,-1-1 0,1 0-1,-1 0 1,-1-1 0,1 0 0,-1 0 0,0-2 1,9-16 93,-1-1-1,-2 0 1,0-1 0,-2 0 0,-1-1-1,-1-1 1,-2 1 0,-1-1-1,-1 0 1,-1-1 0,-1-11-93,-11 159 3737,1 233-3471,10-339-316,3-45 127,-5 20-73,4-27 10,1 1-1,2 0 0,1 1 1,2 0-1,5-8-13,-13 37 2,1 1-1,0-1 1,0 1-1,0 0 1,1 1-1,1-1 0,-1 1 1,1 0-1,0 0 1,1 1-1,-1 0 0,1 0 1,1 0-1,-1 1 1,1 0-1,0 1 1,0 0-1,0 0 0,1 0 1,-1 1-1,1 0 1,0 1-1,0 0 0,0 1 1,4-1-2,-3 1 4,0 1-1,0 0 1,0 1 0,0 0-1,0 1 1,0-1 0,0 2-1,-1 0 1,1 0 0,-1 0 0,0 2-1,0-1 1,0 1 0,0 0-1,-1 0 1,0 1 0,0 1-1,0-1 1,-1 1 0,0 0 0,-1 1-1,1 0 1,-1 0 0,-1 0-1,0 1 1,4 7-4,23 85 0,-31-100 2,0-1 0,0 0-1,-1 0 1,1 0 0,0 0 0,-1 0 0,1 0 0,0 0-1,0-1 1,-1 1 0,1 0 0,0 0 0,-1 0-1,1-1 1,0 1 0,-1 0 0,1-1 0,0 1-1,-1-1 1,1 1 0,-1-1 0,1 1 0,-1-1 0,1 1-1,-1-1 1,1 1 0,-1-1 0,1 0 0,-1 1-1,0-1 1,0 1 0,1-1 0,-1 0 0,0 0 0,0 1-1,1-1 1,-1 0 0,0 1 0,0-1 0,0 0-1,0 0 1,0 1 0,0-1 0,0 0 0,-1 1-1,1-1 1,0 0 0,0 0 0,0 1 0,-1-1 0,1 0-1,0 1 1,-1-1 0,1 1 0,-1-1 0,1 0-2,1-6 15,1-2 37,0-1 0,0 0-1,1 1 1,0 0-1,1 0 1,0 0-1,1 0 1,-1 0-1,2 1 1,-1 0-1,1 0 1,0 1-1,1-1 1,0 1-1,0 1 1,1-1 0,-1 1-1,1 0 1,1 1-1,-1 0 1,1 0-1,0 1 1,0 0-1,0 1 1,0 0-1,5-1-51,-2 3 2,0 0-1,-1 1 0,1 0 0,0 1 0,0 0 0,0 1 0,-1 0 0,1 1 1,-1 0-1,0 1 0,0 0 0,0 1 0,0 0 0,-1 0 0,0 1 1,0 1-1,0 0 0,-1 0 0,0 1 0,0 0 0,-1 1 0,0-1 0,-1 2 1,0-1-1,0 1 0,-1 0 0,0 0 0,-1 1 0,0 0 0,-1 0 0,0 0 1,-1 0-1,1 6-1,8 91-4493,-11-81 402,1 2-4771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5:50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10346,'1'-15'3246,"0"-6"-2168,1-15 17,-2-5 3992,5 124-1494,1-15-3401,-3 46 274,22 283-249,-13-342-1226,-8-61 470,12-207 469,46-221 172,-34 343 266,-27 90-348,0 1-1,-1-1 1,1 0-1,0 1 1,0-1-1,1 1 1,-1-1-1,0 1 1,0-1-1,0 1 1,0 0-1,0 0 1,0 0-1,1-1 1,-1 1-1,0 0 1,0 0 0,0 1-1,0-1 1,0 0-1,1 0 1,-1 1-1,0-1 1,0 0-1,0 1 1,0-1-1,0 1 1,0-1-1,0 1 1,0 0-1,0-1 1,0 1-1,0 0 1,-1 0-1,1 0 1,0-1-1,0 1 1,-1 0-1,1 0 1,0 0-1,-1 0 1,1 0-1,-1 0 1,0 1-1,1-1 1,-1 0 0,0 0-21,2 1-8,118 182 142,-110-169-123,174 234 113,-164-227-117,1 0 0,0-2 0,2 0 0,0-1 0,1-2 0,0 0 0,2-2 0,0-1 0,11 4-6,-33-15 4,1 0 1,0 0-1,0 0 0,0-1 0,0 0 0,1 0 1,-1-1-1,1 1 0,-1-1 0,1 0 1,-1-1-1,1 1 0,-1-1 0,1 0 1,0 0-1,-1-1 0,1 0 0,-1 0 1,1 0-1,-1-1 0,1 1 0,-1-1 1,0-1-1,0 1 0,0-1 0,0 0 1,-1 0-1,1 0 0,-1 0 0,1-1 1,-1 0-1,0 0 0,-1 0 0,1-1 1,-1 1-1,0-1 0,0 0 0,0 1 1,1-4-5,3-24 98,-2-1 0,-1 1 0,-1-1 0,-2-1 0,-1 1 0,-2 0 1,-1 0-1,-2 0 0,-1 1 0,-1 0 0,-2 0 0,-1 0 0,-3-1-98,8 14 13,3 12-17,1 1 0,-1-1 1,-1 1-1,1-1 0,-1 1 0,0 0 0,0 0 0,-1 0 0,0 0 1,0 0-1,0 1 0,-1 0 0,-1-1 4,6 5-64,0 1 0,-1 0-1,1-1 1,0 1 0,-1 0 0,1 0 0,-1-1-1,1 1 1,-1 0 0,1 0 0,0 0 0,-1 0-1,1 0 1,-1 0 0,1-1 0,-1 1 0,1 0 0,-1 0-1,1 0 1,-1 1 0,1-1 0,0 0 0,-1 0-1,1 0 1,-1 0 0,1 0 0,-1 0 0,1 1-1,0-1 1,-1 0 0,1 0 0,-1 1 0,1-1-1,0 0 1,-1 1 0,1-1 0,0 0 0,-1 1-1,1-1 1,0 0 0,0 1 0,-1-1 0,1 1-1,0-1 1,0 1 0,0-1 0,0 0 0,-1 1-1,1-1 1,0 1 0,0-1 0,0 1 0,0-1-1,0 1 1,0-1 0,0 1 0,0-1 0,1 1-1,-1-1 1,0 0 0,0 1 0,0-1 0,0 1 0,0-1-1,1 1 1,-1-1 0,0 0 0,1 1 64,6 33-6878,2-14-227</inkml:trace>
  <inkml:trace contextRef="#ctx0" brushRef="#br0" timeOffset="411.709">1394 50 9993,'0'0'3785,"0"0"-1468,0 0-208,0 0-235,0 0-924,0 0-640,0 0-86,5 13 48,47 228 1500,-48-216-1725,2-1 0,0-1 1,2 1-1,0-1 0,1 0 0,2-1 0,0 0 0,2 0 0,0-1 0,1-1 0,8 7-47,-18-23 3,-1-1-1,1 0 1,0 0 0,0 0 0,0 0-1,1-1 1,-1 1 0,1-1-1,-1 0 1,1-1 0,0 1-1,-1-1 1,1 0 0,0 0-1,0 0 1,0-1 0,0 0-1,0 0 1,0 0 0,0-1-1,0 1 1,0-1 0,0 0-1,-1 0 1,1-1 0,0 0-1,-1 0 1,1 0 0,-1 0-1,1-1 1,-1 1 0,0-1-1,0 0 1,0 0 0,-1-1-1,1 1 1,-1-1 0,0 0-3,16-22 110,-2-1 1,-2 0-1,0-1 1,-2-1 0,0 0-1,-3-1 1,3-10-111,-12 37 26,6-17 76,4-10-41,0-1 1,-2-1-1,-1 0 0,-2 0 1,-1 0-1,-1-15-61,-4 48 0,0-1 0,0 1 0,0-1 0,0 1 0,0-1 0,-1 1-1,1-1 1,0 0 0,0 1 0,-1-1 0,1 1 0,0-1 0,0 1 0,-1-1 0,1 0 0,-1 1-1,1-1 1,0 0 0,-1 1 0,1-1 0,-1 0 0,1 0 0,-1 1 0,1-1 0,0 0 0,-1 0 0,1 0-1,-1 0 1,1 1 0,-1-1 0,1 0 0,-1 0 0,0 0 0,1 0 0,-1 0 0,1 0 0,-1-1-1,1 1 1,-1 0 0,1 0 0,-1 0 0,1 0 0,0 0 0,-1-1 0,1 1 0,-1 0 0,1-1 0,-1 1-1,1 0 1,0 0 0,-1-1 0,1 1 0,0-1 0,-1 1 0,1 0 0,0-1 0,-4 18-6,1 0 0,1 1 0,1-1 0,0 1 0,1-1 0,1 0 0,1 1 0,0-1 0,1 0 0,1 0 0,1 0 0,0 0-1,1-1 1,1 0 6,10 38-11,-13-38-218,28 75-1540,3-44-7396,-20-38 1499</inkml:trace>
  <inkml:trace contextRef="#ctx0" brushRef="#br0" timeOffset="988.766">2242 88 11082,'0'-14'1479,"0"-31"694,0 26 6107,-13 275-4816,4-132-3325,-8 39-1201,17-161 640,0-14 128,-1-13 374,0-1-1,2 0 0,1 1 0,1-1 0,2 1 0,0-1 0,2 1 0,0 1 0,2-1 0,0 2 0,2-1 0,1 1 0,0 1 0,2 0 0,10-12-79,-18 28 22,-1 1 0,1 1 0,-1-1 0,1 1 0,1 0 0,-1 0 0,1 0 0,-1 1 0,1 0 0,0 1 0,0-1 1,0 1-1,1 1 0,-1-1 0,0 1 0,1 0 0,-1 1 0,0 0 0,1 0 0,-1 1 0,1 0 0,-1 0 0,0 0 0,0 1 1,1 0-1,-1 1 0,-1 0 0,1 0 0,0 0 0,-1 1 0,1 0 0,-1 0 0,0 0 0,-1 1 0,1 0 0,-1 0 0,4 5-22,4 6-145,-1 0 0,0 2 0,-1-1 0,-1 2 0,0-1 1,-2 1-1,0 0 0,-1 1 0,-1 0 0,-1 0 0,0 1 0,-2-1 0,0 1 0,-2 0 0,0 0 0,-1-1 0,-2 1 0,0 0 0,-2 9 145,3-22-230,1 9-1371,9-25 971,67-161 2007,-69 145-943,2-1 0,0 2 0,2-1 0,0 2 0,2-1 0,0 2 0,1-1 0,2 2 0,0 0 0,8-7-434,-20 23 38,1 1 0,-1-1-1,1 1 1,0-1 0,0 1-1,0 1 1,0-1 0,1 1-1,-1 0 1,1 0 0,-1 0-1,1 1 1,0 0 0,0 0-1,-1 1 1,1-1 0,0 1-1,0 1 1,0-1 0,-1 1-1,1 0 1,0 0 0,0 0-1,-1 1 1,1 0-1,-1 0 1,0 1 0,1-1-1,-1 1 1,0 0 0,-1 0-1,1 1 1,0 0 0,-1 0-1,0 0 1,1 1-38,7 14 104,0 1 0,-2 0-1,0 0 1,-1 1 0,-1 0-1,-1 1 1,0 4-104,18 50 155,-21-66-153,1 5 11,0 0-1,1-1 0,1 1 0,0-1 0,1-1 1,1 1-1,0-1 0,1-1 0,8 9-12,-16-19-6,1 0 0,0 0-1,0 0 1,1 0 0,-1 0-1,0-1 1,0 1 0,1-1-1,-1 0 1,1 0 0,-1 0 0,1 0-1,-1-1 1,1 0 0,0 1-1,-1-1 1,1 0 0,0-1-1,-1 1 1,1-1 0,-1 0 0,1 0-1,-1 0 1,1 0 0,-1 0-1,0-1 1,1 1 0,2-3 6,74-70-550,-8-44-2461,-72 117 2732,2-13-875,-8 8-3408,-9 5-2618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49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 10346,'0'0'2829,"0"0"-325,0 0-166,0 0-656,0 0-593,0 0-422,0 0-331,19-2-37,338-40 630,-331 38-877,47-4 168,1-3-1,-2-4 0,41-14-219,-103 24 31,-19 5-190,-17 5-556,-38 26-4827,31-11-2641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5:49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0 307 10730,'1'-15'3294,"0"1"-2504,3-51 1785,6 17 2388,-1 85-2166,-8 2-2713,1 0 0,2 0 0,2-1 0,2 0 0,1 0-1,2 0 1,1-1 0,2-1 0,2 0 0,1-1 0,2-1 0,1-1 0,2 0 0,7 6-84,-28-37-5,0 0 0,0 0 1,0 0-1,1 0 1,-1-1-1,1 1 1,-1 0-1,1-1 0,0 1 1,0-1-1,-1 1 1,1-1-1,0 0 1,0 0-1,0 0 0,0 0 1,1 0-1,-1 0 1,0 0-1,0-1 0,0 1 1,1-1-1,-1 0 1,0 0-1,1 0 1,-1 0-1,0 0 0,0 0 1,1 0-1,-1-1 1,0 1-1,0-1 1,1 0-1,-1 0 0,0 1 1,0-1-1,0-1 1,0 1-1,0 0 1,0 0-1,-1-1 0,2 0 5,8-19 1,-2 0-1,-1 0 1,0-1-1,-1 0 0,-2 0 1,3-21-1,2-4-3,88-311-119,-83 290 90,-7 80-3022,25 52-9790,-16-41 3117</inkml:trace>
  <inkml:trace contextRef="#ctx0" brushRef="#br0" timeOffset="469.465">1225 140 9897,'0'0'2456,"6"-14"-241,30-71 2980,-35 84-5094,0 1 1,-1-1 0,1 0-1,0 0 1,-1 0-1,1 0 1,-1 0 0,1 1-1,-1-1 1,0 0-1,1 0 1,-1 0 0,0 0-1,0 0 1,1 0-1,-1 0 1,0-1 0,0 1-1,0 0 1,0 0-1,-1 0 1,1 0 0,0 0-1,0 0 1,-1 0-1,1 0 1,0 0 0,-1 0-1,1 1 1,-1-1-1,1 0 1,-1 0 0,0 0-1,1 0 1,-1 1 0,0-1-1,1 0 1,-1 0-1,0 1 1,0-1 0,0 1-1,0-1 1,0 1-1,0-1 1,1 1 0,-1-1-1,0 1 1,0 0-1,0 0 1,0-1 0,-1 1-1,1 0 1,0 0-1,0 0 1,0 0 0,0 0-1,0 0 1,0 1-1,0-1 1,0 0-102,-13 3 73,0 1-1,1 0 1,-1 1 0,1 0-1,1 1 1,-1 1-1,1 0 1,0 1 0,0 0-1,-4 4-72,9-7-3,-1 0-1,1 1 0,1-1 1,-1 1-1,1 1 0,0-1 1,0 1-1,1 0 1,0 0-1,0 1 0,1-1 1,-1 1-1,2 0 1,-1 0-1,1 1 0,1-1 1,-1 1-1,2 0 0,-1-1 1,1 1-1,0 0 1,1 0-1,0 0 0,0-1 1,1 1-1,0 0 0,1 0 1,0-1-1,0 1 1,1-1-1,2 5 4,1-5-53,0-1-1,1 0 1,0 0 0,0-1-1,1 0 1,0 0 0,0-1-1,1 0 1,-1 0-1,1-1 1,0 0 0,0 0-1,0-1 1,1 0 0,-1-1-1,1 0 1,5 0 53,42 13-139,87 52-247,-139-64 391,0 0-1,-1 1 1,1-1 0,-1 1 0,0 0-1,0 0 1,-1 0 0,1 1 0,-1-1 0,0 1-1,0 0 1,0 0 0,-1 0 0,0 0 0,0 1-1,0-1 1,-1 0 0,1 1 0,-1 0-1,-1-1 1,1 1 0,-1-1 0,0 1 0,0 0-1,-1-1 1,0 6-5,-4-2 53,0 0-1,0 0 0,-1 0 1,0 0-1,-1-1 1,0 0-1,0-1 0,0 1 1,-1-2-1,0 1 1,-1-1-1,0 0 1,0 0-1,0-1 0,0-1 1,-1 0-1,0 0 1,1 0-1,-1-1 0,-1-1 1,1 0-1,-10 1-52,-11 4 38,0-1 0,0-1 0,0-2-1,0-1 1,0-1 0,-1-2 0,1-1-1,0-1 1,0-2 0,0-1 0,1-2 0,0-1-1,0-1-37,-37-30-280,47-2-5750,22 27-1144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5:47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136 401 2594,'0'0'417,"0"0"-385,0 0-32,0 0 128,0 0 64,0 0-160,75 24-32,-62-16 0,3-3 0,-3 2-64,4-1-576</inkml:trace>
  <inkml:trace contextRef="#ctx0" brushRef="#br0" timeOffset="285.905">461 310 4773,'3'-14'2428,"15"-51"293,-9 38-608,-1 0 1,-1 0-1,-2-1 0,-1 0 1,1-20-2114,-6 45 90,0 1 1,0-1 0,0 1 0,0-1-1,0 1 1,0 0 0,-1 0 0,1 0-1,-1 0 1,0 0 0,0 0 0,1 0 0,-1 0-1,-1 0 1,1 1 0,0-1 0,0 1-1,0 0 1,-1 0 0,1 0 0,-1 0-1,1 0 1,-1 0 0,1 0 0,-1 1-1,1-1 1,-1 1 0,0 0 0,1 0-1,-1 0 1,0 0 0,1 0 0,-1 1-1,1-1 1,-1 1 0,1 0 0,-1 0-1,1-1 1,-1 2 0,1-1 0,0 0-1,-1 0 1,1 1 0,0-1 0,0 1-1,0 0 1,0 0 0,0-1 0,0 3-91,-35 24 196,1 3 1,2 1 0,1 1 0,2 2 0,2 1 0,1 2 0,1 0-1,-15 32-196,26-45 27,1 0-1,1 1 0,2 1 1,0 0-1,2 0 0,1 1 1,1 1-1,1 0 0,2 0 1,1 0-1,1 0 0,1 1 1,2-1-1,1 1 0,3 16-26,0-32 0,0 0 0,1 0-1,1 0 1,0 0-1,0-1 1,2 0-1,0-1 1,0 1 0,1-1-1,0-1 1,1 0-1,0 0 1,1-1-1,1 0 1,-1-1 0,1-1-1,1 0 1,0 0-1,0-1 1,4 1 0,14 6-200,1-1 0,0-2 1,0-1-1,1-2 0,0-1 0,1-1 0,-1-2 1,15-1 199,192-16-5235,-86-25-3127,-72 6-810</inkml:trace>
  <inkml:trace contextRef="#ctx0" brushRef="#br0" timeOffset="831.812">1511 541 3651,'-2'-16'2673,"1"8"-1797,0 1 0,0-1 0,-1 0 0,1 1 1,-2 0-1,1-1 0,-1 1 0,0 0 0,-1 0 1,1 1-1,-5-6-876,3 4 242,0 0 0,-1 1 0,0 0 0,-1 0 0,1 0 0,-1 1 0,-1 0 0,1 0 0,-1 1 0,0 0 1,0 0-1,-1 1 0,1 0 0,-1 0 0,0 1 0,0 0 0,0 1 0,0 0 0,-1 0 0,1 1 0,-1 0 0,1 1 0,0 0 0,-1 1 0,1-1 1,-1 2-1,1-1 0,0 2 0,-7 1-242,-3 7 91,0 1 1,1 1-1,0 0 0,0 2 1,2 0-1,0 1 1,1 0-1,0 1 1,1 1-1,1 0 0,1 1 1,1 0-1,0 1 1,2 0-1,0 1 0,0 4-91,5-16 4,-1 0-1,2 0 0,-1 1 0,1-1 0,1 1 1,0 0-1,0 0 0,1 0 0,0 0 0,1 0 1,0 0-1,1 0 0,0 0 0,0 0 1,1 0-1,0 0 0,1 0 0,0-1 0,1 1 1,0-1-1,0 0 0,1 0 0,0-1 0,1 1 1,0-1-1,0 0 0,0 0 0,1-1 0,1 0 1,3 3-4,-2-4-6,0 0 0,0 0 1,1-1-1,0 0 0,0-1 1,0 0-1,1 0 0,0-1 1,-1-1-1,1 0 0,0 0 1,0-1-1,0-1 1,0 1-1,0-2 0,0 0 1,0 0-1,0-1 0,-1 0 1,1-1-1,0 0 0,-1 0 1,0-1-1,0-1 0,0 0 1,0 0-1,-1-1 1,0 0-1,0-1 0,-1 0 1,1 0-1,-1-1 0,-1 0 1,0 0-1,6-9 6,3-9 3,-2-1-1,-1 0 1,0-1 0,-3-1-1,0 0 1,-2 0 0,-1 0-1,-1-1 1,-2 0 0,1-15-3,-5 44 0,0 0 1,1 0 0,-1 0-1,1 0 1,-1 0-1,1 0 1,-1 1 0,1-1-1,-1 0 1,0 0 0,1 0-1,-1 0 1,0 0-1,0 0 1,0 0 0,0 0-1,0 0 1,0 0-1,0 0 1,0 0 0,0 0-1,0 0 1,-1 0 0,1 0-1,0 0 1,-1 0-1,1 0 1,-1 0 0,1 0-1,-1 1 1,1-1-1,-1 0 1,0 0 0,1 0-1,-1 1 1,0-1 0,1 0-1,-1 1 1,0-1-1,0 1 1,0-1 0,0 1-1,0-1 1,0 1-1,1 0 1,-1-1 0,0 1-1,0 0 1,0 0 0,0-1-1,0 1 1,-1 0-1,-9 68-27,13-37 42,1 1-1,2-1 1,1 1-1,1-2 1,2 1-1,1-1 0,5 10-14,-10-29-1,0 1 0,1-1-1,0 0 1,1 0-1,1-1 1,-1 1-1,1-2 1,1 1-1,0-1 1,4 2 1,-10-7-1,1-1 0,-1-1 0,1 1 1,0 0-1,0-1 0,0 0 0,0 0 1,1 0-1,-1 0 0,1-1 0,-1 0 0,1 0 1,-1 0-1,1 0 0,-1-1 0,1 0 0,0 0 1,-1 0-1,1 0 0,0-1 0,-1 0 1,1 0-1,-1 0 0,1 0 0,-1-1 0,1 0 1,-1 0-1,0 0 0,1-1 1,7-7 2,-1-1 0,1-1 0,-2 0 0,0-1 0,0 0 0,-1 0-1,-1-1 1,0 0 0,-1-1 0,-1 1 0,0-1 0,-1-1 0,0 1 0,1-13-2,16-64-22,-5-1 1,-3-1 0,-1-55 21,-10 108 5,1 6-3,-3-121 65,-1 157-41,-1-1 0,1 0-1,0 0 1,-1 0-1,1 0 1,-1 1-1,1-1 1,0 0-1,-1 0 1,1 0-1,-1 0 1,1 0-1,-1 0 1,1 0-1,0 0 1,-1 0-1,1 0 1,-1 0-1,1 0 1,0-1-1,-1 1 1,1 0-1,-1 0 1,1 0-1,0 0 1,-1-1-1,1 1 1,0 0-1,-1 0 1,1-1-1,0 1 1,-1 0-1,1-1 1,0 1-1,0 0 1,-1-1-1,1 1 1,0 0-1,0-1 1,0 1-1,0-1 1,-1 1-1,1 0 1,0-1-1,0 1 1,0-1-1,0 1 1,0 0-1,0-1 1,0 1-1,0-1 1,0 1-1,0-1 1,0 1-1,0 0 1,1-1-1,-1 1-25,-10 36 863,-2 88 5,4 1 0,7 26-868,1-96 85,-1-48-93,-1 22-66,1-1 1,1 0-1,1 1 0,1-1 1,2 0-1,1 0 0,1 0 1,1 0-1,2-1 1,0 0-1,2-1 0,6 9 74,-13-29-220,1 0 0,0 0 0,1 0 0,-1 0 0,1-1 0,0 0 0,1 0 0,-1-1 0,1 1 1,0-1-1,0-1 0,0 0 0,1 0 0,1 1 220,69-1-7945,-52-14 792</inkml:trace>
  <inkml:trace contextRef="#ctx0" brushRef="#br0" timeOffset="1127.434">1863 464 8328,'0'0'1954,"0"0"-769,0 0 1025,0 0-96,0 0-929,0 0-320,0 0-160,103-21-289,-47 12-224,6 0-128,3-3-64,-3 2-64,-1-3-2755,-14 1-4003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5:52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47 160 9833,'0'0'2392,"0"0"-550,0 0 768,0 0-234,0 0-935,0 0-496,-8 11-139,6-7-744,-2 2 47,-1 1 1,1 0 0,0 0 0,1 1 0,0-1 0,0 1-1,1 0 1,-1-1 0,2 1 0,-1 0 0,1 0 0,0 0-1,1 1-109,0 22 65,2 1-1,2-1 1,0 0-1,2 0 0,2 0 1,0-1-1,2 0 1,1 0-1,2-2 0,1 1 1,1-1-1,1-1 1,1-1-1,2-1 0,0 0 1,6 3-65,-20-22 3,0 0 1,1-1-1,0 0 1,0 0-1,0 0 0,0 0 1,1-1-1,0 0 1,0 0-1,0-1 1,1 0-1,-1-1 1,0 1-1,1-1 1,0-1-1,0 1 0,0-1 1,-1-1-1,1 1 1,0-1-1,0-1 1,0 1-1,0-2 1,0 1-1,-1-1 1,1 0-1,-1 0 1,1-1-1,-1 0 0,0 0 1,0-1-1,0 0 1,0 0-1,4-5-3,17-20-3,-1-2 0,-2-2-1,-1 0 1,-1-1 0,-2-1 0,-2-1-1,12-30 4,-23 50-3,46-114 3,-84 159-59,-133 303 21,145-322 74,18-43 0,0 31-38,1-16 1,1 0 1,1 0 0,0 1-1,2-1 1,0 1-1,0 0 1,2 0 0,0 1-1,1-1 1,1 2-1,0-1 1,1 1-1,8-8 1,-15 20 0,0 0-1,0 0 0,0 0 0,0 0 0,0 1 0,1 0 0,-1 0 0,1 0 0,0 0 0,0 0 0,0 1 0,0-1 0,0 1 0,0 0 0,0 0 0,0 1 0,0-1 0,0 1 0,0 0 0,0 0 0,1 0 0,-1 1 0,0-1 0,0 1 0,0 0 0,0 0 0,0 1 0,0-1 0,0 1 0,-1 0 0,1 0 0,-1 0 0,1 0 0,-1 1 0,0-1 0,1 1 0,-1 0 0,0 1 1,54 59 3,-49-50 8,1-1 0,0 0-1,0 0 1,1-1 0,1 0 0,0-1 0,1 0-1,-1-1 1,2 0 0,-1-1 0,1 0-1,1-1 1,-1-1 0,1 0 0,0-1 0,1 0-1,-1-1 1,1-1 0,0 0 0,0-1 0,9 0-11,-18-2 10,0-1 1,0 0-1,0-1 1,0 1-1,0-1 1,0-1-1,0 1 1,-1-1-1,1 0 1,-1 0-1,0 0 1,0-1-1,0 1 1,0-1-1,-1-1 1,0 1-1,1-1 1,-2 1-1,1-1 1,0 0-1,-1-1 0,0 1 1,0 0-1,-1-1 1,1 0-1,-1 0 1,-1 0-1,1 1 1,-1-2-1,0 1 1,0-5-11,2-8 10,-2 0 0,0 0 0,-1 0 0,-1 0 1,-1 0-1,0 0 0,-1 1 0,-2-1 0,-5-15-10,8 26-50,0-1 0,-1 1 0,0-1 0,0 1 0,-1 0 0,0 0 0,-1 1 0,0-1 0,0 1 0,0 0 0,-1 0-1,0 1 1,-1 0 0,1 0 0,-1 0 0,-1 0 50,7 6-97,1 0 0,-1-1-1,1 1 1,-1 0 0,1 0-1,-1 0 1,1 0 0,-1 0-1,1 0 1,-1 0 0,1 0-1,-1 0 1,1 0 0,-1 0-1,1 0 1,-1 0 0,1 1-1,-1-1 1,1 0 0,-1 0-1,1 0 1,-1 1 0,1-1 0,0 0-1,-1 1 1,1-1 0,-1 0-1,1 1 1,0-1 0,-1 1-1,1-1 1,0 0 0,-1 1-1,1-1 1,0 1 0,0-1-1,0 1 1,-1-1 0,1 1-1,0-1 1,0 1 0,0-1-1,0 1 1,0-1 0,0 1-1,0-1 1,0 1 0,0-1-1,0 1 1,0-1 0,0 1-1,0-1 1,0 1 0,1-1-1,-1 1 1,0-1 0,0 1-1,1-1 1,-1 1 0,0-1-1,1 1 1,-1-1 97,10 34-7942,1-11-727</inkml:trace>
  <inkml:trace contextRef="#ctx0" brushRef="#br0" timeOffset="407.419">1526 94 12172,'2'-14'2279,"1"-5"-1381,9-41 3409,-13 103-1090,2-23-3001,18 588 595,-5-633-779,6-35-24,-14 36 217,1 1 0,1 1 0,2-1 0,0 1 0,1 1 0,0 0 0,2 0 0,1 1 0,1 1 0,9-10-225,-19 24 59,0 1 0,0 0 1,0 1-1,0-1 0,1 1 0,-1 0 0,1 0 0,0 1 0,0 0 1,0 0-1,0 0 0,0 1 0,0 0 0,1 0 0,-1 0 0,0 1 1,1 0-1,-1 0 0,0 1 0,1 0 0,-1 0 0,0 0 0,0 1 1,0 0-1,0 0 0,0 0 0,0 1 0,-1 0 0,1 0 0,-1 0 1,0 1-1,0 0 0,0 0 0,0 0 0,-1 1 0,1-1 0,-1 1 1,1 2-60,3 12 77,0 1 1,-1 0 0,-1 0-1,-1 0 1,-1 1 0,-1 0 0,-1 0-1,0 0 1,-2 0 0,0 0 0,-3 15-78,2 14 15,0-16-90,9 71-4014,1-87 678,4-6-3300</inkml:trace>
  <inkml:trace contextRef="#ctx0" brushRef="#br0" timeOffset="1277.126">2430 378 1089,'0'0'6646,"0"0"-4222,0 0-817,0 0-54,0 0-213,0 0-229,0 0-134,6 12-70,-2-3-839,-1-2 127,0 1 0,0-1-1,1 0 1,-1 1 0,2-1-1,-1-1 1,1 1 0,0-1-1,1 0 1,-1 0 0,1 0-1,0-1 1,0 0 0,1 0-1,0-1 1,0 1 0,0-2-1,0 1 1,1-1 0,-1 0-1,1 0 1,3 0-195,-6-3 97,1-1 1,-1 0-1,1 0 0,-1 0 1,1-1-1,-1 1 1,0-1-1,0-1 1,0 1-1,0-1 0,0 1 1,0-1-1,-1-1 1,1 1-1,-1-1 0,0 0 1,0 0-1,0 0 1,-1 0-1,0 0 1,1-1-1,-1 0 0,1-3-97,2-2 155,0-1-1,-1-1 1,0 1-1,-1-1 1,0 0-1,-1 0 0,0 0 1,-1-1-1,0 1 1,-1-2-155,0 10 10,0 0 0,0 0 0,0 0 0,0 0 0,-1 0 0,1-1 0,-1 1 0,0 0-1,-1 0 1,1-1 0,-1 1 0,0 0 0,0 0 0,0 0 0,0 0 0,-1 0 0,1 0 0,-1 0 0,0 0 0,0 1 0,-1-1 0,1 1 0,-1-1 0,0 1 0,0 0 0,0 0 0,0 0 0,0 1 0,-1-1 0,1 1 0,-1-1 0,0 1 0,0 0 0,1 1 0,-1-1 0,-1 1 0,1 0 0,-3-1-10,2 2 0,0 0 0,0 0 1,0 0-1,-1 1 0,1 0 1,0 0-1,0 0 0,0 0 1,1 1-1,-1 0 0,0 0 0,1 0 1,-1 1-1,1 0 0,-1-1 1,1 1-1,0 1 0,1-1 1,-1 1-1,0-1 0,1 1 1,0 0-1,0 1 0,0-1 0,0 0 1,-1 4-1,-43 130-8,43-116-5,2 0 0,0 1 1,1-1-1,1 0 0,2 1 1,0-1-1,1 0 0,1 0 1,1 0-1,7 18 13,-9-31-8,0 0 1,1 0-1,0 0 0,1-1 1,-1 1-1,1-1 0,1 0 1,0-1-1,0 1 0,0-1 1,1 0-1,0-1 1,1 0-1,-1 0 0,1 0 1,0-1-1,1 0 0,-1-1 1,1 0-1,0 0 0,0-1 1,0 0-1,0 0 0,1-1 1,-1-1-1,2 1 8,2-2-10,0-1 0,1 0 1,-1-1-1,0 0 0,0-1 0,0-1 0,0 0 0,-1 0 1,0-1-1,0-1 0,0 0 0,0-1 0,-1 0 0,0-1 1,0 0-1,-1 0 0,0-1 0,-1-1 0,8-9 10,7-5 65,-2 0 0,-1-1 0,0-1 0,-2-1 0,-1-1 0,-2 0 0,0-1 1,-2-1-1,-2-1 0,0 0 0,5-25-65,-17 56 34,1-1 1,0 0 0,-1 1-1,1-1 1,-1 0-1,1 0 1,-1 1 0,0-1-1,1 0 1,-1 0 0,0 0-1,0 0 1,1 0 0,-1 1-1,0-1 1,0 0-1,0 0 1,0 0 0,0 0-1,0 0 1,0 0 0,-1 0-1,1 0 1,0 1 0,0-1-1,-1 0 1,1 0-1,0 0 1,-1 1 0,1-1-1,-1 0 1,1 0 0,-1 1-1,0-1 1,1 0 0,-1 1-1,0-1 1,1 0-1,-1 1 1,0-1 0,1 1-1,-1 0 1,0-1-35,-4 10 32,1 1-1,0-1 1,1 1 0,0 0 0,0 0-1,1 0 1,0 0 0,1 0-1,0 10-31,-1-3 35,-22 340-56,6-604-48,17 229 67,1 0 0,1-1 0,1 1 0,0 0 0,2 0 0,0 0 0,0 1 0,3-2 2,-5 13-41,0 0 1,1 0-1,0 0 1,1 0-1,-1 1 1,1-1-1,0 1 1,0 0-1,1 0 1,-1 1-1,1-1 1,0 1-1,1 0 1,-1 0-1,1 1 1,-1 0-1,1 0 1,0 0-1,0 0 1,0 1-1,1 0 1,-1 1-1,1-1 1,-1 1 40,5 0-313,1 0-1,-1 0 1,1 1 0,-1 1-1,1 0 1,-1 1 0,1 0-1,-1 0 1,10 4 313,56 26-4830,-25-7-1843</inkml:trace>
  <inkml:trace contextRef="#ctx0" brushRef="#br0" timeOffset="1702.149">3748 371 7175,'0'0'7148,"0"0"-3977,0 0-1137,0 0-305,0 0-527,13 9-359,40 28-149,-11 18 580,-41-52-1230,0 0 0,0 0 0,1 0 0,-1 0 0,1 0 1,0-1-1,0 1 0,0-1 0,0 1 0,0-1 0,1 0 0,-1 0 0,1 0 1,-1 0-1,1 0 0,0 0 0,0-1 0,0 0 0,0 1 0,0-1 1,0 0-1,0 0 0,0-1 0,2 1-44,5-2 51,0 0 0,0-1 0,0 0 0,0-1 0,-1 0 0,1 0 0,-1-1 0,0-1 0,0 1 0,0-2 0,0 1 0,-1-1 1,0 0-1,0-1 0,-1 0 0,0 0 0,0 0 0,-1-1 0,1 0 0,-2 0 0,1-1 0,-1 0 0,-1 0 0,0 0 0,0 0 0,0-1 0,-1 0 0,-1 1 0,0-1 0,0 0 0,-1 0 0,0-5-51,0 13 47,-1-1 0,0 1 0,1-1 0,-1 0-1,0 1 1,-1-1 0,1 0 0,0 1-1,-1-1 1,1 1 0,-1-1 0,0 0 0,0 1-1,0 0 1,0-1 0,-1 1 0,1 0 0,-1-1-1,1 1 1,-1 0 0,0 0 0,1 0-1,-1 0 1,0 1 0,0-1 0,-1 0 0,1 1-1,0 0 1,0-1 0,-1 1 0,1 0-1,-1 0 1,1 0 0,-1 1 0,1-1 0,-1 0-1,0 1 1,0 0-47,-14 0 29,0 1 0,1 1 1,-1 0-1,0 1 0,1 1 0,0 1 0,0 0 1,0 1-1,0 1 0,1 0 0,0 1 0,1 1 1,0 0-1,0 1 0,-3 4-29,-2 0 40,1 1 0,0 0 0,1 1 0,1 1 0,1 1 0,0 0 0,2 1 0,0 1 0,1 0 0,-3 8-40,10-18 24,0 1 0,1 0 0,0 0 0,1 0 1,1 1-1,0-1 0,0 1 0,1-1 0,0 1 0,1 0 1,0-1-1,1 1 0,1 0 0,0-1 0,0 1 1,1-1-1,0 0 0,1 0 0,1 0 0,0-1 0,4 8-24,2-1-2,1 0-1,1 0 0,1-1 1,0-1-1,1 0 0,0-2 1,1 1-1,1-2 0,0 0 0,1-1 1,0-1-1,1 0 0,0-1 1,0-2-1,12 4 3,1-1-85,1-2 0,0 0 0,0-3 0,0-1 0,1-1 0,0-2-1,-1-1 1,1-2 0,11-2 85,-32 3-105,0-1 0,0 0 1,0 0-1,0-1 0,-1-1 0,0 0 0,0-1 0,0 0 0,0-1 0,-1 0 0,1-1 0,-2 0 0,1-1 0,-1 0 1,0-1-1,-1 0 0,0 0 0,0-1 0,-1 0 0,-1-1 0,1 0 0,-2 0 0,1 0 0,-2-1 0,0 0 0,1-1 105,-6 10-327,1 0-1,-1-1 1,0 1-1,0 0 1,0 0-1,0 0 1,0-1-1,-1 1 1,0 0-1,1 0 1,-1 0-1,0 0 1,0 0-1,-1 0 1,1 0-1,-1 0 1,1 0-1,-1 1 1,0-1-1,-2-1 328,-18-19-8029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5:59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15118,'0'0'8072,"0"0"-5798,0 0 128,0 0-352,0 0-1313,0 0-673,0 0-64,20-60-512,-20 52-609,0-2-449,0-2-1281,-7-1-3747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5:57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62 137 8680,'0'-13'3614,"0"2"-3063,-1-52 2729,-8 16 2808,8 47-6021,1 0 0,-1-1 0,1 1 0,-1 0 0,1 0 0,-1-1 0,1 1 0,-1 0 0,0 0 0,1 0 0,-1 0 0,1 0 0,-1 0 0,1 0 0,-1 0 0,0 0 0,1 0 0,-1 0 0,1 0 0,-1 0 0,1 1 0,-1-1 0,0 0 0,1 0 0,-1 1 0,1-1 0,-1 0 1,1 1-1,0-1 0,-1 0 0,1 1 0,-1-1 0,1 1 0,-1-1 0,1 0 0,0 1 0,0-1 0,-1 1 0,1 0 0,0-1 0,0 1 0,-1-1 0,1 1 0,0-1 0,0 1 0,0-1 0,0 1 0,0 0 0,0-1 0,0 1 0,0-1 0,0 1 0,0 0 0,0-1 0,0 1 0,0-1 0,1 1 0,-1-1 0,0 1 0,0-1 0,1 1 0,-1-1 0,0 1 0,1-1 0,-1 1-67,-14 86 617,4 0-1,3 0 1,5 1-1,6 59-616,-2-105-4,1 0 0,3 0 0,1 0 0,9 26 4,-15-63-44,0 0-1,1 0 0,-1-1 0,1 1 0,0-1 0,0 1 1,0-1-1,1 0 0,-1 0 0,1 0 0,0 0 0,0 0 1,1-1-1,-1 1 0,1-1 0,0 0 0,-1 0 0,1 0 0,1-1 1,-1 1-1,0-1 0,1 0 0,-1 0 0,1 0 0,-1-1 1,1 0-1,0 0 0,0 0 0,0 0 0,0-1 0,-1 0 1,1 0-1,0 0 0,0-1 0,1 1 45,7-4-685,1 0-1,-1-1 1,0-1-1,0 0 1,-1 0 0,0-1-1,0-1 1,-1 0-1,2-2 686,58-53-9814,-42 31 2255</inkml:trace>
  <inkml:trace contextRef="#ctx0" brushRef="#br0" timeOffset="622.332">554 323 9225,'0'0'3971,"0"0"-1104,0 0-272,0 0-759,0 0-683,0 0-544,0 0-246,0 0-16,7 13 0,53 97 288,-47-93-579,-11-12-50,1 0 0,0 0 0,0-1 1,1 1-1,-1-1 0,1 0 0,0 0 0,0 0 0,0 0 0,1-1 0,-1 1 0,1-1 1,0 0-1,0-1 0,0 1 0,0-1 0,0 0 0,1 0 0,-1-1 0,1 0 0,-1 0 1,1 0-1,-1 0 0,3-1-6,-4 0 56,1-1 0,-1 1 0,0-1 0,0 0 1,0 0-1,0 0 0,0-1 0,0 1 0,-1-1 0,1 0 0,0 0 0,-1 0 1,0-1-1,1 1 0,-1-1 0,0 0 0,0 0 0,0 0 0,-1 0 1,1 0-1,-1-1 0,0 1 0,0-1 0,0 1 0,0-1 0,0 0 0,-1 0 1,0 0-1,0 0 0,0 0 0,0 0 0,0 0 0,-1 0-56,1-6 149,0 1-1,-1 0 0,0-1 1,0 1-1,-1 0 0,0-1 1,-1 1-1,0 0 0,0 0 1,-1 0-1,0 0 0,-1 0 1,1 1-1,-4-5-148,2 6 19,1 1 0,-1 0-1,0 0 1,0 0 0,-1 0 0,0 1 0,0 0-1,0 0 1,0 1 0,-1 0 0,0 0 0,0 0 0,0 1-1,0 0 1,-1 0 0,1 1 0,-1 0 0,0 0 0,1 1-1,-1 0 1,0 0 0,0 1 0,0 0 0,0 0 0,0 1-1,1 0 1,-1 0 0,0 1 0,1 0 0,-1 0-1,1 1 1,-1 0 0,1 0 0,0 1 0,1 0 0,-1 0-1,0 1 1,-2 2-19,1 1 3,0 1 0,0 0 0,1 0 0,0 1 0,0 0 1,1 0-1,1 0 0,-1 1 0,2 0 0,-1 0 0,2 0 0,-1 1 0,2-1 0,0 1 0,0 0 0,1 0 0,0-1 0,1 1 0,0 0 0,1 3-3,1 6-73,0-1-1,2 1 1,0-1-1,1 0 1,1 0-1,1-1 1,1 0-1,0 0 1,2 0-1,0-1 1,5 6 73,-7-12-90,1 0 0,0 0 0,0-1 0,2 0 0,-1 0 0,1-1 0,1-1 0,-1 0 0,2-1 0,-1 0 0,1 0 0,0-2 0,1 0 0,-1 0 0,1-1 0,0-1 0,1 0 0,-1-1 0,1 0 0,0-2 0,-1 1 0,1-2 0,0 0 0,0-1 0,-1 0 0,1-1 0,0-1 0,11-3 90,2-10 165,-1-1 1,-1-1-1,0-1 0,-1-2 0,-1 0 0,-1-1 0,-1-2 1,-2 0-1,0-1 0,-1-1 0,-2-1 0,0-1 0,-2 0 1,-1-1-1,-2 0 0,0-1 0,4-22-165,8-76 603,-29 161-585,2 1 0,2 0 0,1 0 0,1 0-1,2 0 1,7 28-18,-2-21-31,-6-26-2,0 1 1,2 0-1,0-1 1,0 0-1,1 0 0,1 0 1,1-1-1,0 1 1,1-1-1,0-1 0,6 8 33,-12-19-17,0 0 0,0 0 0,0-1-1,0 1 1,0 0 0,0-1-1,0 1 1,1-1 0,-1 0-1,0 0 1,1 0 0,-1 0-1,1 0 1,-1 0 0,1-1 0,0 1-1,-1-1 1,1 0 0,0 0-1,-1 0 1,1 0 0,0 0-1,-1 0 1,1-1 0,-1 1-1,1-1 1,0 0 0,-1 0 0,0 0-1,1 0 1,-1 0 0,1 0-1,-1-1 1,0 1 0,0-1-1,0 0 1,2-1 17,59-81 107,-47 51-75,-3-1 0,0-1 1,-2 0-1,-2 0 1,0-10-33,33-108-189,-16 101-1891,4 33-6394,-18 19-100</inkml:trace>
  <inkml:trace contextRef="#ctx0" brushRef="#br0" timeOffset="1433.596">2105 392 10890,'0'0'2653,"0"0"-752,0 0-182,0 0-555,0 0-406,0 0-235,5 3-123,-4-2-347,1 0 0,-1 1-1,0-1 1,1 0 0,-1 1 0,0-1-1,0 1 1,0-1 0,0 1-1,0-1 1,-1 1 0,1 0-1,0 0 1,-1-1 0,1 1 0,-1 0-1,1 0 1,-1 0 0,0-1-1,0 1 1,0 0 0,0 0 0,0 0-1,0 0 1,-1-1 0,1 1-1,-1 0 1,1 0 0,-1-1 0,0 2-53,-2 19 591,1 118 957,2-138-1517,1 1 0,-1 0-1,1 0 1,0 0 0,0 0 0,0-1-1,0 1 1,1 0 0,-1-1 0,1 1-1,-1-1 1,1 1 0,0-1 0,0 0-1,0 0 1,0 0 0,0 0 0,1 0-1,-1 0 1,1-1 0,-1 1 0,1-1-1,-1 0 1,1 0 0,0 1-1,0-2 1,0 1 0,0 0 0,-1-1-1,1 1 1,0-1 0,0 0 0,0 0-1,0 0 1,0 0 0,0-1 0,0 1-1,0-1 1,0 1 0,-1-1 0,1 0-1,0 0 1,0-1 0,-1 1 0,1 0-1,-1-1 1,1 0 0,-1 1 0,0-1-1,1 0 1,-1 0 0,0-1 0,0 1-1,0 0-30,8-11 130,-1 0 0,1-1 0,-2 0 0,0 0-1,-1-1 1,0 0 0,-1 0 0,-1-1-1,0 1 1,-1-1 0,-1 0 0,-1-1 0,0 1-1,-1 0 1,0-1 0,-2-2-130,1 15 1,0 0 1,0 0-1,0 1 0,0-1 0,-1 0 1,1 0-1,-1 1 0,0-1 1,-1 1-1,1-1 0,0 1 1,-1-1-1,0 1 0,0 0 0,0 0 1,0-1-1,0 2 0,-1-1 1,0 0-1,1 0 0,-1 1 1,0-1-1,0 1 0,0 0 0,0 0 1,-1 0-1,1 1 0,-1-1 1,1 1-1,-1-1 0,1 1 1,-1 0-1,0 1 0,1-1 0,-1 1 1,0-1-1,-1 1-1,0 0 1,0 0 0,-1 0 1,1 1-1,-1-1 0,1 1 0,0 0 1,-1 1-1,1-1 0,0 1 0,0 0 1,0 0-1,0 1 0,0 0 0,1 0 1,-1 0-1,1 0 0,0 0 0,0 1 0,0 0 1,0 0-1,0 0 0,1 0 0,0 1 1,0-1-1,0 1 0,0 0-1,-3 8 4,1 0-1,0 1 1,0-1-1,1 1 1,1 0-1,0 0 1,1 0 0,1 1-1,0 5-3,0 6-39,2-1 0,0 1-1,1 0 1,2-1 0,1 0 0,1 0 0,1 0-1,8 20 40,-11-35-16,1 0-1,0 0 0,0 0 0,1-1 0,0 0 0,1 0 1,0 0-1,0-1 0,1 0 0,0 0 0,0-1 0,1 0 1,-1-1-1,2 0 0,-1 0 0,1-1 0,0 0 0,0 0 0,0-1 1,1-1-1,7 2 17,-1-2-4,-1-2 1,1 0-1,0 0 1,-1-2 0,1 0-1,0-1 1,-1 0-1,1-1 1,-1-1-1,0-1 1,0 0-1,-1-2 1,1 1-1,-1-2 1,-1 0 0,1 0-1,-2-2 1,4-2 3,26-22 111,-2-1 1,-1-2 0,-2-2-1,33-43-111,-48 54 66,0 0 1,-2-2-1,-1 0 0,-1-1 0,-2-1 0,-1-1 1,-2 0-1,-1-1 0,-1-1 0,5-32-66,-17 67 0,1-1 5,0 0 0,0-1 0,0 1 0,0-1 0,-1 1 0,1-1-1,-1 1 1,1-1 0,-1 1 0,1-1 0,-1 0 0,0 1 0,0-1 0,0 1 0,0-1-1,0 0 1,0 1 0,0-1 0,0 0 0,-1 1 0,1-1 0,0 1 0,-1-1 0,0 1-1,1-1 1,-1 1 0,0-1 0,0 1 0,0-1 0,0 1 0,0 0 0,0 0 0,0 0 0,0-1-1,0 1 1,-1 0 0,1 0 0,-1 0 0,1 1 0,0-1 0,-1 0 0,1 1 0,-1-1-1,0 1 1,1-1 0,-1 1 0,1-1 0,-2 1-5,-6 4 30,1 1-1,0 0 1,0 0 0,1 1-1,-1 0 1,1 1-1,1-1 1,-1 1 0,1 0-1,0 1 1,1-1 0,0 1-1,0 1 1,0-1-1,1 0 1,1 1 0,-1 0-1,2 0 1,-1 0 0,0 4-30,-10 35 8,2 0 1,1 1 0,3 1 0,2 0 0,3-1 0,3 44-9,-2-82-9,1-1 0,0 0-1,1 0 1,0 1 0,0-1 0,1 0 0,1 0 0,-1 0-1,2 0 1,-1-1 0,2 1 0,-1-1 0,1 0-1,0 0 1,1-1 0,0 1 0,1-1 0,-1-1 0,1 1-1,1-1 1,0 0 0,0-1 0,0 0 0,0 0 0,1-1-1,0 0 1,1 0 0,-1-1 0,1 0 0,-1-1 0,1 0-1,7 1 10,-3-3-5,1-1 0,0 0 0,0-1 0,-1 0 0,1-1 0,-1-1 0,1-1 1,-1 0-1,0 0 0,-1-2 0,1 1 0,-1-2 0,0 0 0,0 0 0,-1-1 0,0-1 0,0 0 5,16-14-3,-2-1 0,0 0 0,-1-2 1,-2-1-1,-1-1 0,10-17 3,-16 22 38,-1 0 0,-1-2 0,-1 0 0,-1 0-1,-2-1 1,0-1 0,-2 0 0,-1 0 0,0 0 0,1-28-38,-9 22 7,1 33-8,0 0 1,0-1 0,0 1 0,0-1 0,0 1-1,0-1 1,0 1 0,0-1 0,0 1 0,0-1 0,-1 1-1,1-1 1,0 1 0,0 0 0,0-1 0,-1 1-1,1-1 1,0 1 0,0 0 0,-1-1 0,1 1-1,0 0 1,-1-1 0,1 1 0,0 0 0,-1-1 0,1 1-1,0 0 1,-1 0 0,1-1 0,-1 1 0,1 0-1,-1 0 1,1 0 0,-1 0 0,1 0 0,0 0-1,-1-1 1,1 1 0,-1 0 0,1 0 0,-1 1 0,1-1-1,-1 0 1,1 0 0,-1 0 0,1 0 0,-1 0-1,1 0 1,0 0 0,-1 1 0,1-1 0,-1 0 0,1 0-1,0 1 1,-1-1 0,1 0 0,0 1 0,-1-1-1,1 0 1,0 1 0,-1-1 0,1 0 0,0 1 0,-4 6-6,0 1 0,0 0 1,1-1-1,1 1 0,-1 0 0,1 0 1,0 1-1,1-1 0,0 0 1,1 1-1,-1-1 0,1 0 1,1 1-1,0-1 0,0 2 6,43 217-58,-11-84 20,-25-107 38,-3 1 0,-1 0 0,-1 0 0,-3 0 0,-1 16 0,0-47 9,0-1 1,0 1-1,0-1 1,-1 1-1,0-1 0,0 1 1,0-1-1,-1 0 1,0 0-1,0 0 0,0-1 1,0 1-1,-1-1 1,0 0-1,0 1 0,0-2 1,0 1-1,-1 0 1,1-1-1,-1 0 0,0 0 1,0 0-1,0-1 0,0 0 1,0 0-1,-1 0 1,1 0-1,-1-1 0,1 0 1,-1 0-1,0 0 1,-5-1-10,-8 1 24,0-1 0,0-1 0,0 0 0,0-2 0,0 0 0,0-1 1,1-1-1,0-1 0,-7-3-24,21 7-5,-7-1-8,0-1 0,0 0 0,0-1 0,1-1 0,0 1 0,0-2 0,0 1 0,1-1 1,0-1-1,0 0 0,1 0 0,0-1 13,7 8-70,1 0 0,-1 0 0,1 0 0,0 0 1,-1 0-1,1 0 0,0 0 0,0 0 0,0 0 0,0-1 0,0 1 1,0 0-1,0 0 0,0 0 0,0 0 0,0 0 0,1 0 1,-1 0-1,0 0 0,1 0 0,-1 0 0,1 0 0,-1 0 1,1 0-1,0 0 0,-1 1 0,1-1 0,0 0 0,-1 0 0,1 0 1,0 1-1,0-1 0,0 0 0,0 1 0,0-1 0,0 1 1,0-1-1,0 1 0,0 0 0,0-1 0,0 1 0,0 0 70,52-14-5505,-46 13 3993,42-7-9619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5:56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64 16143,'0'0'2114,"-7"-13"-149,-22-38 234,49 79 732,23 8-2796,2-2 0,1-2 0,2-2 0,0-2 0,3-3 0,0-1 0,3-2-135,296 116-37,-349-139 38,1 2 0,0-1 0,-1 0 0,1 0 0,-1 0 1,1 1-1,-1-1 0,1 1 0,-1-1 0,1 1 1,-1-1-1,1 1 0,-1 0 0,0 0 0,1 0 0,-1 0 1,0 0-1,0 0 0,0 0 0,1 0 0,-1 0 1,0 1-1,-1-1 0,1 0 0,0 1 0,0-1 1,-1 1-1,1-1 0,0 1 0,-1-1 0,0 1 0,1-1 1,-1 1-1,0-1 0,0 1 0,0 0 0,0-1 1,0 1-1,0-1 0,0 1 0,0 0 0,-1-1 0,1 1 1,-1-1-1,1 1 0,-1-1 0,0 1 0,1-1 1,-1 0-1,0 1 0,0-1 0,0 0 0,0 1 1,0-1-2,-22 13 133,0-2 0,0 0 0,-1-2 0,0 0 0,-1-2 0,-2 0-133,3 0 130,14-5-73,-83 26 425,1 4 1,1 3-1,3 5 0,-66 41-482,148-80-3,1 1-1,0-1 0,0 1 0,0 1 1,0-1-1,1 1 0,-1 0 1,1 0-1,0 0 0,0 0 0,0 1 1,1-1-1,-1 1 0,1 0 1,0 0-1,1 1 0,-1-1 0,1 0 1,0 1-1,1-1 0,-1 1 1,1 0-1,-1 5 4,5-8-152,0 1 1,-1-1-1,1 1 0,1-1 1,-1 0-1,0 0 0,1 0 1,0 0-1,-1-1 1,1 1-1,0-1 0,0 0 1,1 0-1,-1-1 0,0 1 1,1-1-1,-1 0 1,0 0-1,1-1 0,0 1 1,-1-1-1,1 0 0,-1 0 1,1 0-1,-1-1 0,1 0 152,-4 2-61,93-2-7386,-50-5-614</inkml:trace>
  <inkml:trace contextRef="#ctx0" brushRef="#br0" timeOffset="485.557">1357 225 14093,'0'0'3764,"12"-15"-1906,45-47 250,-54 58-1929,1 0-1,1 1 1,-1 0-1,0 0 1,1 0-1,0 0 1,0 1-1,-1-1 1,1 1 0,1 1-1,-1-1 1,0 1-1,0 0 1,1 0-1,-1 0 1,0 1-1,1-1 1,-1 1-1,4 1-178,3-1 158,-3 0-112,0 1 0,0 0 0,-1 0 0,1 1 0,-1 0-1,1 1 1,-1-1 0,0 2 0,0-1 0,0 1 0,0 0 0,-1 1 0,1 0-1,-1 0 1,0 1 0,-1-1 0,0 1 0,0 1 0,0-1 0,0 1-1,-1 0 1,0 1 0,-1-1 0,0 1 0,0 0 0,0 0 0,-1 0-1,0 1-45,2 4 0,-1 0-1,0 1 1,-1-1-1,-1 1 1,0-1 0,-1 1-1,0 0 1,-1 0-1,0 0 1,-2 0-1,1-1 1,-2 1-1,1-1 1,-2 1-1,0-1 1,-1 0-1,-4 9 1,-6 0-86,0 0 1,-2-2-1,0 0 0,-1-1 1,-1 0-1,-1-2 0,0 0 0,-2-2 1,0 0-1,0-1 0,-1-1 0,-1-2 1,0 0-1,0-1 0,-1-2 1,-1 0-1,0-2 86,13-2 15,0-1 1,0 0-1,0-1 1,-1-1-1,0 0 1,1-1-1,-1 0 1,1-1-1,-1 0 1,-12-4-16,24 4 22,-1-1 1,1 1 0,-1-1-1,1 0 1,-1 0 0,1 0-1,0 0 1,0 0 0,0-1-1,1 1 1,-1-1 0,0 1-1,1-1 1,0 0 0,-1 1-1,1-1 1,0 0 0,0 0-1,1 0 1,-1 0 0,1 1-1,-1-1 1,1 0 0,0 0-1,0 0 1,0 0 0,1 0-1,-1 0 1,1 0-1,-1 0 1,1 0 0,0 0-1,0 0 1,0 1 0,1-1-1,-1 0 1,1 1 0,-1-1-1,1 1 1,0-1 0,0 1-1,0 0 1,0 0 0,0 0-1,1 0 1,-1 0 0,1 1-1,-1-1 1,2 0-23,2-3 27,1 1 0,-1 0 0,1 0 0,0 0 1,0 1-1,0 0 0,0 1 0,0-1 0,0 2 0,1-1 0,-1 1 0,1 0 0,0 0 0,-1 1 1,1 0-1,0 0 0,-1 1 0,1 0 0,-1 0 0,1 1 0,-1 0 0,0 0 0,1 1 0,-1 0 1,0 0-1,5 4-27,3 6 28,-1 0 1,0 0 0,-1 1-1,-1 1 1,0 0 0,-1 1 0,-1 0-1,-1 1 1,5 11-29,72 100 67,-81-123-65,0 1-1,0-1 0,1 0 0,-1-1 0,1 1 0,0-1 1,0 0-1,1-1 0,-1 1 0,1-1 0,0-1 0,0 1 1,-1-1-1,2 0 0,-1-1 0,0 1 0,0-2 0,0 1 1,1-1-1,-1 0 0,0 0 0,1-1 0,-1 0 0,0 0 1,0-1-1,0 0 0,0 0 0,0-1 0,0 0 1,-1 0-1,1 0 0,-1-1 0,0 0 0,0 0 0,0-1 1,-1 1-1,1-1 0,-1-1 0,0 1 0,-1-1 0,2-2-1,-2 3-168,-1 0 0,1 0 1,-1 0-1,-1 0 0,1-1 0,-1 0 0,0 1 0,0-1 0,-1 0 0,1 0 0,-1 0 0,-1 0 0,1-5 168,-15-10-6556,4 15-1478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5:55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459 195 6887,'0'0'5770,"5"-15"-3266,15-51-134,-20 62-2164,0 0 0,0-1 0,0 1 0,0-1 0,-1 1 0,1 0 0,-1-1 0,0 1-1,-1 0 1,1 0 0,-1 0 0,0 0 0,0 0 0,0 0 0,0 0 0,-1 0 0,1 1 0,-1-1 0,0 1-1,0 0 1,0 0 0,-1 0 0,1 0 0,-1 1 0,1-1 0,-1 1 0,0 0 0,0 0 0,0 0 0,0 1-1,0 0 1,-1-1 0,1 1 0,0 1 0,-2-1-206,-3 0 76,-1 1 0,1-1 0,-1 2 0,1 0-1,0 0 1,-1 1 0,1 0 0,0 0 0,0 1 0,0 0 0,0 1-1,0 0 1,1 0 0,0 1 0,-1 0 0,2 0 0,-1 1 0,1 0 0,0 1-1,-3 2-75,-8 10 34,1 1-1,0 0 1,2 1-1,0 0 0,1 1 1,2 1-1,0 0-33,-5 14 13,3 1-1,0 0 1,3 1 0,1 0-1,2 0 1,1 1 0,3 0-1,-1 40-12,5-66-2,0 0 0,1-1-1,1 1 1,0 0 0,0-1-1,2 0 1,-1 0 0,2 0-1,0 0 1,0 0-1,1-1 1,1 0 0,0 0-1,1-1 1,0 0 0,0 0-1,1-1 1,1 0-1,0 0 1,0-1 0,1-1-1,0 0 1,0 0 0,1-1-1,0 0 1,0-1-1,1-1 3,5 2 5,1-1 0,-1-1-1,1-1 1,1-1-1,-1 0 1,0-1 0,0-2-1,1 0 1,-1 0 0,1-2-1,-1-1 1,0 0-1,0-1 1,0-1 0,-1-1-1,0-1 1,14-7-5,3-2 8,0-3 0,-1-1 0,-1-1 1,-1-2-1,-1-1 0,-1-1 0,-2-2 1,9-11-9,-11 9-6,-1-1 1,-2-1 0,-1-2-1,-1 0 1,-2-1 0,-1-1-1,-2-1 1,-2 0 5,4-64 86,-18 97-84,0 0 0,0 0 0,0 1 0,-1-1 0,0 0 0,1 0 0,-1 1 0,0-1 1,0 1-1,-1-1 0,1 1 0,0-1 0,-1 1 0,0 0 0,1-1 0,-1 1 0,0 0 0,0 0 0,0 0 1,0 1-1,-1-1 0,1 0 0,0 1 0,-1 0 0,1-1 0,-1 1 0,1 0 0,-1 0 0,0 0 0,0 1 1,1-1-1,-1 1 0,-2-1-2,-4 1 5,1-1 1,-1 1-1,0 1 0,1 0 1,-1 0-1,0 1 1,1 0-1,0 0 0,-1 1 1,1 0-1,0 1 1,0-1-1,1 2 1,-1-1-1,1 1 0,0 0 1,0 0-1,1 1 1,-3 2-6,-8 10 13,-1 0 0,2 1 0,1 1 0,0 1 0,2 0 0,-2 3-13,5-7-6,1 0 0,0 0 0,1 1 0,1 0 0,1 1 0,0-1-1,2 1 1,0 0 0,1 1 0,1-1 0,1 0 0,0 1 0,1-1 0,2 7 6,-1-22-13,0 0 0,0 0 1,1 0-1,-1-1 0,1 1 1,0-1-1,0 1 0,0-1 1,0 1-1,1-1 0,-1 0 1,1 0-1,0 0 0,-1-1 1,2 1-1,-1-1 0,0 1 1,0-1-1,1 0 0,-1 0 1,1-1-1,0 1 1,-1-1-1,1 0 0,0 0 1,0 0-1,0 0 0,0 0 1,0-1-1,0 0 0,0 0 1,0 0-1,0 0 0,0-1 1,-1 1-1,1-1 0,0 0 1,0-1-1,0 1 0,-1 0 1,1-1-1,0 0 0,1-1 13,14-8 11,0-1 0,-1 0-1,-1-2 1,0 0 0,-1-1-1,0 0 1,-1-2 0,-1 1-1,-1-2 1,0 0 0,-1 0-1,-1-1 1,-1-1 0,-1 0-1,0 0 1,-2-1 0,0 0-1,-1 0 1,-1-1 0,-2 1-1,0-1 1,-1 0 0,-1 0 0,-1-6-12,0 29 3,0-1-1,-1 1 0,1-1 1,0 0-1,0 1 0,-1-1 1,1 1-1,0-1 0,0 0 1,-1 1-1,1-1 0,-1 0 0,1 1 1,0-1-1,-1 0 0,1 1 1,-1-1-1,1 0 0,-1 0 1,1 0-1,0 0 0,-1 1 0,1-1 1,-1 0-1,1 0 0,-1 0 1,1 0-1,-1 0 0,1 0 1,-1 0-1,1 0 0,-1 0 1,1 0-1,-1-1 0,1 1 0,-1 0 1,1 0-1,-1 0 0,1 0 1,-1-1-1,1 1 0,0 0 1,-1-1-1,1 1 0,-1 0-1,-3 24 2,1 1 0,2 0 0,0 0 0,1 0 0,2 0 0,0-1 0,2 1 0,0 0 0,2-1 0,1 0 0,1 0 0,1-1 0,1 0 0,0-1 0,2 0 0,4 5-2,-8-16-1,-1-1-1,2 0 0,-1 0 0,1-1 1,1 0-1,0 0 0,0-1 0,0-1 1,1 1-1,0-2 0,1 0 1,0 0-1,0-1 0,0 0 0,0-1 1,1 0-1,-1-1 0,1-1 0,0 0 1,0-1-1,0 0 0,0-1 1,0 0-1,0-1 0,0-1 0,-1 0 1,1 0-1,0-2 0,-1 1 0,1-2 1,-1 1-1,0-2 0,-1 1 1,11-8 1,-4-1 8,-1 0 1,-1-1-1,0 0 1,0-2-1,-2 0 1,0 0 0,-1-2-1,-1 1 1,-1-2-1,0 0 1,-2 0 0,0 0-1,-1-1 1,1-10-9,4-17 181,-2-1 0,-2 0 0,-2 0 0,-3-1-1,-2-47-180,-16-65 1372,3 154-640,6 32-492,4 26-200,2 0 1,2 0-1,2-1 0,3 1 1,1-1-1,3-1 0,2 0 1,2 0-1,7 11-40,-16-37-280,1 1-1,1-2 1,0 1-1,2-1 1,0-1-1,2 0 1,0 0-1,1-1 1,1-1-1,1-1 1,0 0-1,1-1 1,6 4 280,-18-17-324,-1-1 1,1 0 0,0 1-1,0-2 1,0 1-1,0-1 1,0 1-1,0-2 1,1 1-1,-1 0 1,0-1-1,0 0 1,0 0-1,1-1 1,-1 1 0,1-1 323,40-32-7957,-31 9 2325</inkml:trace>
  <inkml:trace contextRef="#ctx0" brushRef="#br0" timeOffset="239.69">1744 370 12396,'0'0'1217,"0"0"-160,0 0 929,0 0-481,103 13-192,-50-9-448,8-4-448,7 1-193,-3-1-64,0-1-160,-9-5 0,-7-2-192,-10-2-1730,-10 0-4324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6:13.8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602 222 10154,'-15'-6'181,"-44"-20"-47,60 26-133,-1 0 0,0 0 1,0 0-1,1-1 1,-1 1-1,0 0 1,1 0-1,-1 0 1,0-1-1,0 1 0,0 0 1,1 0-1,-1-1 1,0 1-1,0 0 1,0-1-1,0 1 0,0 0 1,1-1-1,-1 1 1,0 0-1,0-1 1,0 1-1,0 0 1,0-1-1,0 1 0,0 0 1,0-1-1,0 1 1,0 0-1,0-1 1,-1 1-1,1 0 1,0 0-1,0-1 0,0 1 1,0 0-1,0-1 1,-1 1-1,1 0 1,0 0-1,0-1 1,0 1-1,-1 0 0,1 0 1,0-1-1,0 1 1,-1 0-1,1 0 1,0 0-1,-1-1 0,1 1 1,0 0-1,-1 0 1,1 0-1,0 0 1,-1 0-1,1 0 1,0 0-1,0 0 0,-1 0 1,1 0-1,-1 0-1,130-23 70,432-17 293,234 26-363,-611 13 21,18-1 106,224-2 2293,254 37-2420,-671-32 145,24 3 377,-51-1-79,-925-10 2466,-1196 19-1526,1969-10-1330,188 1-42,603 13 120,-305-13-134,1966 45 355,-2104-48 225,-178 0-570,0 0-1,-1 0 1,1 0 0,0 0 0,0 0-1,-1 0 1,1 0 0,0 0 0,0 0-1,-1-1 1,1 1 0,0 0 0,0 0-1,0 0 1,-1 0 0,1-1 0,0 1-1,0 0 1,0 0 0,-1 0-1,1-1 1,0 1 0,0 0 0,0 0-1,0-1 1,0 1 0,0 0 0,0 0-1,0-1 1,0 1 0,0 0 0,0 0-1,0-1 1,0 1 0,0 0 0,0 0-1,0-1 1,0 1 0,0 0-1,0 0 1,0-1 0,0 1-7,-215-33 555,-1267-60 842,1230 83-1267,-1358-55 3,1512 64-117,73 6 53,63 3-68,598 45-53,-535-47 50,1093 70 291,191 78-289,-1075-97 411,-267-44-195,-37-6-108,-26-2 27,-229-1-82,-2202 3 17,2189-2 58,-81 16-96,277-6-27,66-15-5,1 0 1,-1 0-1,0 0 0,1 0 1,-1 0-1,0 0 0,1 0 1,-1 0-1,0 0 0,1 0 0,-1 1 1,0-1-1,1 0 0,-1 0 1,0 0-1,1 1 0,-1-1 1,0 0-1,0 0 0,1 1 0,-1-1 1,0 0-1,0 0 0,0 1 1,1-1-1,-1 0 0,0 1 1,0-1-1,0 0 0,0 1 1,0-1-1,0 0 0,0 1 0,0-1 1,0 1-1,1-1 0,-2 0 1,1 1-1,0-1 0,0 0 1,0 1-1,0-1 0,0 0 1,0 1-1,0-1 0,0 0 0,0 1 1,-1-1-1,1 0 0,0 1 1,0-1-1,0 0 0,-1 1 1,1-1-1,0 0 0,0 0 0,-1 1 1,1-1-1,0 0 0,-1 0 1,1 0-1,0 1 0,-1-1 1,1 0-1,0 0 0,-1 0 1,1 0-1,0 0 0,-1 0 0,1 0 0,158 33 27,-125-29-22,608 44 92,-249-22-31,1663 134 236,-1994-153-281,369 54 609,-370-44-587,-60-17-44,0 0 1,-1 0-1,1 1 1,0-1-1,0 0 1,-1 0-1,1 1 1,0-1-1,-1 0 1,1 0-1,0 1 1,0-1-1,0 0 1,-1 1-1,1-1 1,0 0-1,0 1 1,0-1-1,0 0 1,0 1-1,-1-1 1,1 0-1,0 1 1,0-1-1,0 0 1,0 1-1,0-1 1,0 1-1,0-1 1,0 0-1,0 1 1,1-1-1,-1 0 1,0 1-1,0-1 1,0 0-1,0 1 1,0-1-1,1 0 1,-1 1-1,0-1 1,0 0-1,0 1 1,1-1-1,-1 0 1,0 0-1,1 1 1,-1-1-1,0 0 1,1 0-1,-1 0 1,0 1-1,1-1 1,-1 0-1,0 0 1,1 0-1,-1 0 1,0 0-1,1 0 1,-1 0-1,0 0 1,1 0-1,-1 0 1,1 0-1,-1 0 1,0 0-1,1 0 1,-35 8-78,-387 25-1828,193-22-1190,-24-7-2552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6:16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117 170 9641,'3'-14'961,"15"-49"172,2 9 3131,1 16 818,-21 63-2042,1 0-3021,-7 21 369,-3-1-1,-1 0 0,-2-1 1,-12 28-388,5-14 62,2-3 30,-1-8-63,2 1-1,3 0 1,1 1 0,3 1-1,2 0 1,2 0-1,3 0 1,2 28-29,1-70 3,1-1 0,0 1 0,1 0 0,-1-1 0,1 0 0,1 0 0,0 0 0,0 0 0,0 0 0,0-1 0,1 0 0,0 0 0,1 0 0,-1 0 0,1-1 0,0 0 0,1 0 0,-1-1 0,1 0 0,0 0 0,0 0 0,0-1 0,0 0 0,1 0 0,-1-1 0,1 0 0,0 0 0,0-1 0,-1 0 0,1 0 0,0-1 0,7-1-3,79 1 0,-1-4-1,0-4 1,0-5 0,-1-3 0,16-9 0,-53 14-26,712-157-326,-749 164 359,-11 3-4,0-1-1,1 0 0,-1 0 0,0 0 0,0-1 1,0 0-1,0 0 0,-1 0 0,1-1 1,-1 0-1,5-5-2,-10 8 1,-1 0 0,1 0 1,-1-1-1,1 1 0,-1 0 0,0 0 1,1-1-1,-1 1 0,0 0 1,0-1-1,0 1 0,0 0 0,0-1 1,0 1-1,0 0 0,-1 0 1,1-1-1,0 1 0,-1 0 0,1-1 1,-1 1-1,1 0 0,-1 0 1,0 0-1,1 0 0,-1 0 0,0 0 1,0 0-1,0 0 0,0 0 0,0 0 1,0 0-1,0 0 0,0 0 1,0 1-1,0-1 0,0 1 0,0-1 1,-1 1-1,1-1 0,0 1 1,0-1-1,-1 1 0,1 0 0,0 0 1,-1 0-2,-5-4 0,-81-47-44,45 29 63,1-3 0,1-1 0,2-2 0,-32-30-19,38 20 69,47 38 102,7 13-105,-1 1 0,-1 1 1,-1 1-1,0 1 0,-1 0 1,0 1-1,11 18-66,-17-24 31,-1 1-1,0 0 1,-1 0 0,0 1-1,-1 0 1,-1 0 0,0 1-1,-1 0 1,-1 0 0,0 1-1,-1-1 1,-1 1-1,0 0 1,-1 0 0,-1 0-1,0 0 1,-2 0 0,0 0-1,0 1 1,-1-1 0,-1-1-1,-1 1 1,-2 6-31,-15 15-181,-2 0-1,-1-1 1,-1-1-1,-3-1 1,0-2 0,-2-1-1,-2-1 1,-2 0 181,-55 57-5809,61-57-928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6:19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0 171 21524,'0'0'1762,"0"0"-1570,126-11 257,-41-2 928,22-4-640,16 1-449,12 0-128,14 2-64,-2-1-32,-5 3 0,-14-3-32,-16 1-32,-30 0-256,-22 5-609,-29 5-960,-27 4-1571,-18 10-3971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49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1 448 8968,'0'0'3652,"0"0"-2083,0 0-127,0 0-353,0 0 0,115-10-224,-48 3-353,6 0-256,8 1-192,-7-3-32,-9 2 1,-16-1-33,-17 0-65,-15 1-895,-13 3-1667,-5-2-1441,-11 3-6566</inkml:trace>
  <inkml:trace contextRef="#ctx0" brushRef="#br0" timeOffset="626.172">915 748 3908,'0'0'1777,"0"0"-84,0 0 479,0 0 460,0 0-171,0 0-390,0 0-522,0 0-359,2-3-138,8-17-715,-1 1 1,-1-2-1,-1 1 1,-1-1-1,-1 0 1,-1 0 0,-1 0-1,0-1 1,-2 1-1,0-1 1,-2 1-1,0-1 1,-2-3-338,2-52 91,3 7-141,3 1 1,2-1-1,4 1 1,9-23 49,-25 124-125,2 0 0,1 0 0,2 1 0,1-1 0,2 0 0,1 0 0,1 0 0,3 6 125,-2-3-313,-1-2 184,2 1 0,1-1 1,2 0-1,1-1 0,6 11 129,-13-35-2,0 1-1,0 0 1,1-1-1,1 0 1,-1 0-1,1 0 1,1-1-1,-1 0 1,1 0-1,0 0 1,1-1-1,0 0 1,0-1-1,0 0 0,1 0 1,-1-1-1,1 0 1,0 0-1,0-1 1,10 2 2,-3-1 59,1-2 0,0 0 1,0-1-1,0 0 0,1-2 0,-1 0 1,0 0-1,0-2 0,-1 0 0,1-1 1,-1-1-1,1-1 0,-2 0 0,1-1 1,-1 0-1,1-1 0,-2-1 1,0-1-1,0 0 0,0 0 0,-2-2 1,1 1-1,-1-2 0,-1 0 0,0 0 1,-1-1-1,-1 0 0,0-1 0,-1 0 1,5-12-60,-3-6 231,-1 0 1,-3-1-1,0 0 1,-2 0-1,-2-1 1,-1 1-1,-1-1 1,-3-2-232,4 35 4,-1 0 0,0 1-1,0-1 1,0 0 0,0 1 0,0-1-1,0 0 1,-1 1 0,1-1 0,0 0 0,-1 1-1,0-1 1,1 0 0,-1 1 0,0-1 0,1 1-1,-1-1 1,0 1 0,0 0 0,0-1-1,-1 1 1,1 0 0,0 0 0,0 0 0,-1 0-1,1 0 1,0 0 0,-1 0 0,1 0 0,-1 0-1,0 1 1,1-1 0,-1 0 0,1 1-1,-1 0 1,0-1 0,1 1 0,-1 0 0,0 0-1,0 0 1,1 0 0,-1 0 0,0 0 0,1 1-1,-1-1 1,0 0 0,1 1 0,-1-1-1,1 1 1,-1 0 0,1 0 0,-1-1 0,1 1-1,-1 0 1,0 1-4,-4 5 5,1 1-1,0 1 0,0-1 1,0 1-1,1 0 1,0 0-1,1 0 0,0 1 1,0-1-1,1 1 1,1 0-1,-1-1 0,2 1 1,-1 0-1,1 0 1,1 0-1,0 5-4,1 3-23,1 1 0,1-1 0,1 0 0,0 0 0,1-1 0,1 0 0,1 0 1,0 0-1,1-1 0,1 0 0,0-1 0,2 0 0,-1 0 0,2-1 0,0-1 0,0 0 0,1-1 0,1-1 0,0 0 0,1-1 1,-1 0-1,2-1 0,0-1 0,0-1 0,0 0 0,1-2 0,0 0 0,0 0 0,0-2 0,0 0 0,1-1 0,-1-1 0,1-1 1,11-1 22,-25 1 7,0-1 0,1 1 0,-1-1 0,1 0 1,-1 0-1,0-1 0,1 1 0,-1-1 1,0 0-1,0-1 0,0 1 0,-1-1 1,1 0-1,-1 0 0,1 0 0,-1-1 0,0 0 1,0 0-1,-1 0 0,1 0 0,-1 0 1,0-1-1,0 1 0,0-1 0,-1 0 1,1 0-1,-1 0 0,0 0 0,-1-1 0,1 1 1,-1-4-8,1-4 38,-2 0 1,0 0-1,0 0 0,-2-1 1,1 1-1,-2 0 0,1 0 1,-2 1-1,0-1 1,-1 0-39,4 8-98,-1 0 0,0 0 0,0 1 0,-1-1 0,1 1 0,-1-1 1,0 1-1,0 0 0,-1 0 0,1 1 0,-1-1 0,0 1 1,0-1-1,0 1 0,0 1 0,0-1 0,-1 0 0,1 1 0,-1 0 1,0 0-1,1 0 0,-1 1 0,0 0 0,0 0 0,0 0 0,0 0 1,-2 1 97,-49 17-6903,31 2-656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6:20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0 105 16784,'0'0'2792,"0"0"-1756,20 11-278,-9-5-568,1 0 1,0 0-1,0-1 1,1 0-1,-1-1 1,1-1-1,0 0 1,0-1-1,0 0 1,1-1-1,-1 0 1,0-1 0,10-2-191,929-118 3560,-846 107-3436,52-6 81,-52 14-2883,-107 6-3285,-5 1-1025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6:17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467 198 10954,'0'0'2002,"0"0"-80,0 0 1180,0 0-524,0 0-923,-4-7-550,4 6-1082,0 0 0,0 0-1,-1 0 1,1 0 0,0 0-1,-1 0 1,1 0 0,-1 0 0,1 0-1,-1 1 1,1-1 0,-1 0 0,0 0-1,1 0 1,-1 0 0,0 1 0,0-1-1,1 0 1,-1 1 0,0-1-1,0 1 1,0-1 0,0 1 0,0-1-1,0 1 1,0 0 0,0-1 0,0 1-1,0 0 1,0 0 0,0 0-1,0 0 1,0 0 0,0 0 0,0 0-1,0 0 1,0 0 0,0 0 0,0 1-1,0-1 1,0 0 0,0 1 0,0-1-1,0 0 1,0 1 0,0 0-1,0-1 1,0 1 0,1-1 0,-1 1-1,0 0 1,0 0 0,1-1 0,-1 1-1,0 0 1,1 0 0,-1 0 0,1 0-1,-1 0 1,1 0 0,0 0-1,-1 0-22,-65 86 777,4 3 0,4 3 0,4 2-1,2 6-776,-53 126-288,87-146-1063,18-80 1312,0-1 0,0 1-1,0-1 1,0 0-1,0 1 1,1-1-1,-1 1 1,0-1 0,0 1-1,1-1 1,-1 1-1,0-1 1,0 0-1,1 1 1,-1-1 0,1 0-1,-1 1 1,0-1-1,1 0 1,-1 1-1,1-1 1,-1 0 0,0 0-1,1 0 1,-1 1-1,1-1 1,-1 0-1,1 0 1,-1 0 0,1 0-1,-1 0 1,1 0-1,-1 0 1,1 0-1,-1 0 1,1 0 0,-1 0-1,1 0 1,-1 0-1,1 0 1,-1-1-1,1 1 1,-1 0 0,1 0-1,-1 0 1,0-1-1,1 1 1,-1 0-1,1-1 1,-1 1-1,0 0 1,1-1 0,-1 1-1,0 0 1,1-1-1,-1 1 1,0-1-1,0 1 1,1-1 0,-1 1-1,0-1 1,0 1-1,0-1 1,0 1 39,27-28-1123,-15 5 951,0 0 0,-1-1 0,-1 0 0,-1 0 0,-2-1 0,0 0-1,-2-1 1,0 1 0,-2-2 172,1 5-116,25-144-461,8 1 1,40-106 576,-45 216 1078,-31 54-1051,0 0 0,0 1 0,0-1 0,0 0 0,0 0 0,0 1-1,1-1 1,-1 1 0,0-1 0,0 1 0,0 0 0,1-1 0,-1 1 0,0 0 0,0 0 0,1 0 0,-1 0 0,0 0 0,0 0-1,1 0 1,-1 0 0,0 1 0,0-1 0,1 0 0,-1 1 0,0-1 0,0 1 0,0 0 0,0-1 0,1 1 0,-1 0 0,0-1-1,0 1 1,-1 0 0,1 0 0,0 0 0,0 0 0,0 0 0,0 0 0,-1 0 0,1 0 0,-1 0 0,1 0 0,-1 1 0,1-1-1,0 1-25,18 35 262,-1 1 0,-2 1 0,-2 0 0,-2 1 1,4 24-264,-13-56 7,66 240 63,27 45-70,-55-209-304,-46-101 245,-108-108 159,101 114-83,-10-9-13,0 0 0,-1 1 0,-2 1 0,0 1 0,0 2 0,-1 0 0,-1 2 0,-1 1 0,0 1-1,0 1 1,-1 2 0,0 1 0,0 1 0,-1 1 0,0 2-4,30 3-32,1 1-1,-1-1 1,1 1 0,-1-1-1,0 0 1,0 1 0,1-1 0,-1 1-1,0-1 1,0 1 0,0 0-1,0-1 1,1 1 0,-1-1 0,0 1-1,0-1 1,0 1 0,0-1-1,0 1 1,0-1 0,0 1-1,-1 0 1,1-1 0,0 1 0,0-1-1,0 1 1,0-1 0,-1 1-1,1-1 1,0 1 0,-1-1-1,1 1 1,0-1 0,-1 0 0,1 1-1,0-1 1,-1 1 0,1-1-1,-1 0 1,1 1 0,-1-1-1,1 0 1,-1 0 0,1 1 0,-1-1-1,1 0 1,-1 0 0,1 0-1,-1 0 1,1 0 0,-1 0-1,0 0 1,1 0 0,-1 0 0,1 0-1,-1 0 1,1 0 0,-1 0-1,1 0 1,-1 0 0,0 0 32,39 30-5151,1-6-743,2-1-2167</inkml:trace>
  <inkml:trace contextRef="#ctx0" brushRef="#br0" timeOffset="395.606">981 323 11755,'0'0'1703,"0"0"294,0 0 405,0 0-833,0 0-864,0 0-481,0 0-122,2 10 69,5 48 47,-2 1 0,-3 0 1,-4 35-219,1-7-52,0 26-87,-4-141 374,0 0 1,2 0-1,1-1 0,1 1 0,1 0 1,2-1-1,1 1 0,1 0 1,1 0-1,1 0 0,2 1 1,1 0-1,10-21-235,-14 41 53,1 0 1,-1 1 0,1-1-1,1 1 1,-1 0 0,1 0-1,0 1 1,1 0 0,-1 0-1,1 1 1,0 0 0,0 0-1,0 1 1,0 0-1,1 1 1,0-1 0,-1 2-1,1-1 1,0 1 0,0 0-1,-1 1 1,1 0 0,0 1-1,0 0 1,0 0-1,-1 1 1,1 0 0,0 0-1,-1 1 1,0 0 0,0 0-1,0 1 1,0 0 0,0 1-1,-1 0 1,0 0-1,0 0 1,0 1 0,0 0-1,-1 1 1,0-1 0,5 8-54,3 12-47,-1 0 1,-1 0 0,-2 2 0,0-1-1,-2 1 1,-1 0 0,-1 1-1,-1 0 1,-2 0 0,-1 5 46,6 28-1128,3 21-3317,-7-52-95,-1-4-3344</inkml:trace>
  <inkml:trace contextRef="#ctx0" brushRef="#br0" timeOffset="719.627">1837 427 4997,'0'-116'10532,"-11"102"-5992,-30 40-3896,35-19-609,1 1-1,0-1 1,0 1-1,1 1 1,0-1 0,0 0-1,1 1 1,0 0 0,0 0-1,1 0 1,0 0 0,1 0-1,0 0 1,0 1 0,1-1-1,1 0 1,-1 0-1,2 2-34,1 15 79,1-1-1,1-1 1,1 1-1,2-1 1,0 0-1,3 4-78,-7-17-37,0 1 0,0-1-1,1 1 1,1-1-1,0-1 1,1 1 0,0-1-1,0 0 1,1-1 0,0 0-1,1 0 1,0 0 0,0-1-1,1-1 1,0 0-1,0 0 1,1-1 0,0 0-1,0 0 1,0-2 0,1 1 37,-2-4-6,0 0 0,0-1 0,0-1 1,0 1-1,0-1 0,0-1 1,0 0-1,-1-1 0,1 1 1,-1-2-1,1 1 0,-1-1 1,0-1-1,-1 0 0,1 0 0,-1-1 1,0 1-1,0-2 0,-1 1 1,1-1-1,-2-1 0,1 1 1,-1-1-1,0 0 0,-1 0 0,1-1 1,-2 0-1,1 0 0,-1 0 1,2-9 5,0 7 233,0 1 0,-1-1 1,-1 0-1,0-1 0,-1 1 1,0-1-1,0 1 0,-1-1 0,-1 0 1,0 0-1,0 0 0,-2 0 1,1 0-1,-1 0 0,-1 1 1,0-1-1,-1 0 0,0 1 1,-1-1-1,0 1 0,-1 0 0,0 0 1,0 1-1,-1 0 0,-1 0 1,0 0-1,-8-8-233,5 8-60,-1 1-1,-1 0 1,0 1-1,0 0 1,0 1 0,-1 0-1,0 1 1,-1 0 0,1 1-1,-1 1 1,0 0-1,0 1 1,0 1 0,0 0-1,-1 0 1,-4 2 60,17 0-238,0 0 1,0 1 0,0-1-1,0 1 1,0 0-1,0 0 1,0 0 0,0 0-1,1 0 1,-1 0 0,0 0-1,1 0 1,-1 1-1,0-1 1,1 1 0,0-1-1,-1 1 1,1-1 0,0 1-1,0 0 1,0 0-1,0 0 1,0-1 0,0 1-1,1 0 1,-1 0 0,0 0-1,1 0 1,0 0-1,-1 1 238,-6 29-6859</inkml:trace>
  <inkml:trace contextRef="#ctx0" brushRef="#br0" timeOffset="1264.113">2712 351 14478,'1'-27'1247,"-12"-92"5412,7 120-3774,-3 47-2391,8-25-442,0 0 1,1-1-1,2 1 0,0-1 1,1 0-1,2 0 0,0 0 1,1-1-1,1 0 0,1-1 1,1 0-1,1 0 0,0-1 0,2-1 1,0 0-1,1-1 0,1 0 1,0-2-1,1 0 0,2 0-52,-15-11 2,0 0-1,1 0 1,0 0-1,0-1 1,0 0 0,1 0-1,-1 0 1,1-1-1,-1 0 1,1 0-1,0 0 1,0-1-1,-1 0 1,1 0-1,0 0 1,0-1-1,1 0 1,-1 0-1,0 0 1,0-1-1,0 0 1,-1 0-1,1 0 1,0-1-1,0 0 1,-1 0 0,1-1-1,0 0-1,9-12 30,-1-1 1,-1-1-1,0 0 1,-1 0-1,-1-1 0,-1-1 1,-1 0-1,0 0 0,-1-1 1,-2 0-1,0 0 0,3-19-30,2 4 42,-2 4-404,-2-1 0,0 0 0,-3-1 0,0 0 0,-1-31 362,-3 64-64,0 0 0,0 0 0,0 0-1,0 0 1,1 1 0,-1-1 0,0 0 0,0 0 0,0 0-1,1 0 1,-1 0 0,0 0 0,0 0 0,0 0 0,0 0-1,1 0 1,-1 0 0,0 0 0,0 0 0,0 0 0,1 0-1,-1 0 1,0-1 0,0 1 0,0 0 0,1 0-1,-1 0 1,0 0 0,0 0 0,0 0 0,0 0 0,1-1 64,6 24-2826,12 48-8694,-4-33 3176</inkml:trace>
  <inkml:trace contextRef="#ctx0" brushRef="#br0" timeOffset="1767.589">3922 380 14318,'44'-139'4804,"-42"135"-4688,0-1 0,-1 1 0,0 0 0,0-1 0,0 1 0,-1 0 0,1-1 0,-1 1 0,0-1-1,-1 1 1,1 0 0,-1-1 0,1 1 0,-1-1 0,-1 1 0,1 0 0,0 0 0,-1 0 0,0 0 0,0 0 0,0 0 0,-1 0 0,1 1 0,-1-1 0,0 1-1,0 0 1,0-1 0,-1 1 0,1 1 0,-1-1 0,1 0 0,-1 1 0,0 0 0,0 0 0,0 0 0,0 0 0,0 1 0,0 0 0,-3-1-116,-2 1 30,0 1 0,0 0 1,-1 0-1,1 1 0,0 0 1,0 1-1,1 0 0,-1 0 0,0 1 1,1 0-1,-1 0 0,1 1 1,0 1-1,0-1 0,0 1 1,1 0-1,0 1 0,0 0 0,0 0 1,-4 5-31,-8 9 49,1 1 0,2 0 1,0 1-1,1 1 1,1 0-1,-4 11-49,8-16 34,1 0 0,1 1 0,0 0 0,2 0 0,0 0 0,1 1-1,1 0 1,1 0 0,0 1 0,2-1 0,0 0 0,2 1 0,0-1 0,2 4-34,-3-20-6,1 1-1,0-1 1,1 0-1,-1 0 1,1 0 0,-1 0-1,1 0 1,0 0-1,1-1 1,-1 1 0,1-1-1,-1 1 1,1-1-1,0 0 1,0 0 0,1 0-1,-1-1 1,0 1-1,1-1 1,0 0-1,0 0 1,-1 0 0,1 0-1,0 0 1,1-1-1,-1 0 1,0 0 0,0 0-1,0-1 1,1 1-1,-1-1 1,0 0 0,1 0-1,-1 0 1,0-1-1,0 1 1,1-1 0,-1 0-1,0-1 1,0 1-1,0-1 1,0 1 0,0-1-1,-1 0 1,1-1-1,0 1 1,-1-1 0,0 1-1,1-1 1,1-3 6,13-17 31,-1-1 1,-1 0 0,-2-2-1,0 0 1,3-11-32,10-17 61,52-87 56,-78 140-118,-1 0 1,0 0-1,1 0 1,-1 0-1,1 0 1,-1 0-1,1 0 1,0 0-1,0 0 1,-1 0-1,1 0 1,0 0-1,0 1 1,0-1-1,0 0 0,0 0 1,0 1-1,0-1 1,0 1-1,0-1 1,0 1-1,0 0 1,0-1-1,0 1 1,0 0-1,0 0 1,0-1-1,1 1 1,-1 0-1,0 0 0,0 0 1,0 1-1,0-1 1,0 0-1,0 0 1,1 0-1,-1 1 1,0-1-1,0 1 1,0-1-1,0 1 1,0-1-1,0 1 1,0 0-1,0-1 0,-1 1 1,1 0-1,0 0 1,0 0-1,0 0 1,49 168 1330,-47-153-1291,1 0 1,1 0 0,0 0-1,2 0 1,0-1 0,0 0 0,1-1-1,1 1 1,0-2 0,1 1-1,1-1 1,0-1 0,1 0-1,0 0 1,1-2 0,1 1-40,-9-8 9,1-1 0,0 0 0,1 0 0,-1-1 0,0 0 0,0 0 0,1 0 0,-1-1 0,0 0 0,1 0 0,-1-1 0,0 1 0,0-1 0,1-1 0,-1 1 1,0-1-1,0 0 0,0-1 0,-1 1 0,1-1 0,0 0 0,-1-1 0,0 1 0,0-1 0,2-2-9,109-120 382,-105 113-353,-1 0 0,0-1 0,-1 0-1,-1-1 1,0 0 0,-1 0 0,0-1-1,-2 0 1,1 0 0,-2 0 0,0-1-1,-1 1 1,0-17-29,-4 31-55,1 0 0,-1 0 0,0 0 0,0 0 0,-1 1 0,1-1 0,0 0 0,-1 0 1,1 1-1,-1-1 0,1 1 0,-1-1 0,0 1 0,1 0 0,-1 0 0,0 0 0,0 0 0,0 0 0,0 0 0,0 0 0,0 0 0,0 1 0,0-1 0,0 1 0,0 0 0,-1 0 0,1-1 0,0 1 0,0 1 1,0-1-1,0 0 0,-1 0 0,1 1 0,0-1 0,0 1 0,0 0 0,0 0 0,0 0 0,0 0 0,0 0 0,1 0 0,-1 0 0,0 0 0,0 1 0,1-1 0,-1 1 0,1-1 0,0 1 0,-1 0 0,1 0 0,-1 1 55,-67 52-7356,39-22-769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7:02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350 121 9577,'-3'-12'3796,"-11"-42"-1496,13 51-2009,0-1-1,-1 1 1,1 0-1,-1 0 0,1 1 1,-1-1-1,0 0 1,0 0-1,0 1 0,0-1 1,-1 1-1,1 0 1,-1 0-1,0 0 0,1 0 1,-1 0-1,0 0 1,0 1-1,0-1 0,0 1 1,0 0-1,-3-1-290,1 1 152,0 1-1,0 0 0,0 0 1,1 0-1,-1 0 0,0 1 0,0-1 1,0 1-1,1 0 0,-1 1 1,0-1-1,1 1 0,-1 0 1,1 0-1,0 1 0,-1-1 1,1 1-1,0 0 0,1 0 1,-1 0-1,0 1-151,-16 20 74,1 1 1,1 1-1,1 1 1,1 0-1,1 1 1,2 0-1,1 2 1,1-1-1,2 1 0,1 1 1,1 0-1,2 0 1,0 0-1,3 0 1,0 1-1,2 0 1,2-1-1,1 0 1,1 4-75,0-13-30,0 0 1,1-1-1,1 0 1,1 0-1,1-1 1,1 0-1,0 0 1,2-1-1,0 0 1,1-1-1,1 0 1,1-1-1,0 0 1,2-2-1,-1 1 1,2-2-1,0 0 1,1-1-1,0-1 1,0-1-1,20 9 30,-27-16-13,0-1-1,1-1 0,0 1 1,-1-2-1,1 0 0,0 0 1,0-1-1,0 0 0,0-1 1,-1-1-1,1 0 0,0 0 1,-1-1-1,1-1 0,-1 0 1,0 0-1,0-1 0,-1 0 1,0-1-1,0-1 0,0 1 0,0-1 1,1-3 13,20-17 21,-2 0 0,-1-2 1,-2-2-1,0 0 0,-2-1 0,5-12-21,-2 3 32,-1 0-1,-2-2 0,-2 0 1,-2-1-1,-2-2 0,-2 0 0,6-29-31,-21 72 6,1-1 0,0 0-1,-1 1 1,0-1 0,1 0-1,-2 0 1,1 0 0,0 0-1,-1 0 1,0 0 0,1 0-1,-2 0 1,1 0-1,0 0 1,-1 0 0,0 0-1,0 1 1,0-1 0,0 0-1,-1 0 1,1 1 0,-1-1-1,0 1 1,0-1 0,0 1-1,-1 0 1,1 0 0,-1 0-1,0 0 1,0 0 0,0 0-1,0 1 1,0 0 0,-2-1-6,-5 4 1,0 0 1,-1 1 0,1 1-1,0-1 1,1 2 0,-1-1-1,0 2 1,1-1 0,0 1 0,0 0-1,0 1 1,1 0 0,0 1-1,0-1 1,1 2 0,-1-1-1,2 1 1,-1 0 0,1 0-1,0 1 1,1 0 0,-1 2-2,-16 23-8,2 1-1,2 1 1,1 0 0,1 2-1,3 0 1,1 0 0,2 1-1,1 0 1,0 20 8,7-48-26,0-6-38,1 0 1,0 0-1,0 1 1,0-1-1,0 0 1,1 0-1,0 0 1,0 1-1,0-1 1,1 0-1,0 0 1,0 0-1,0 1 1,1-1-1,-1 0 1,1-1 0,0 1-1,2 2 64,0-6-17,0-1 0,1 0-1,-1 0 1,0 0 0,0 0 0,0-1-1,1 1 1,-1-1 0,0 0 0,0 0-1,0-1 1,0 1 0,0-1 0,0 0-1,-1 0 1,1 0 0,-1 0 0,1-1-1,-1 0 1,0 1 0,0-1 0,0 0-1,0-1 1,0 1 0,-1 0 0,1-1 17,25-29 41,0-2 0,-3-1 0,-1-1 0,-1-1 1,-2-1-1,-2-1 0,13-41-41,-11 48 53,-12 55-42,69 277 459,-75-290-468,1-1 0,0 1 0,0-1 1,1 0-1,0 0 0,0-1 0,1 1 1,0-1-1,1-1 0,-1 1 0,1-1 1,0 0-1,1 0 0,-1-1 0,1 0 1,0-1-1,1 1 0,-1-2 0,1 1 0,-1-1 1,1 0-1,0-1 0,0 0 0,1 0 1,-1-1-1,0-1 0,0 1 0,1-1 1,-1-1-1,0 0 0,4-1-2,-1 0 8,0-1 0,0 0 0,0-1 0,0 0 1,-1-1-1,1-1 0,-1 0 0,0 0 0,-1-1 0,0 0 0,0-1 0,-1 0 0,1-1 0,-2 0 1,1 0-1,-1 0 0,-1-2-8,12-14 96,-2-2 0,0 0 1,-2-1-1,-1 0 0,-2-1 0,2-7-96,1-12 492,-1-1-1,-2 1 0,-3-2 0,-2 0 0,-2 0 0,-1-40-491,-4 88 63,1 0 1,0 0-1,-1 0 0,0-1 0,1 1 0,-1 0 1,0 0-1,0 0 0,0-1 0,0 1 0,-1 0 1,1 0-1,-1 0 0,1-1 0,-1 1 0,0 0 1,0 0-1,0 0 0,0 0 0,0 0 0,0 0 1,0 1-1,-1-1 0,1 0 0,-1 1 0,1-1 1,-1 1-1,0-1 0,1 1 0,-1 0 0,0-1 1,0 1-1,0 0 0,0 0 0,0 1 0,0-1 0,-2 0-63,2 2 36,-1 1 0,1-1 0,-1 1 0,1 0 0,0 0 0,-1 0 0,1 0 0,0 0 0,1 0 0,-1 1 0,0-1 0,1 1 0,-1-1 0,1 1 0,0 0 0,0-1 0,0 1 0,0 0 0,0 0 0,1 0 0,-1 0 0,1 0 0,0-1 0,-1 2-36,0 3 39,-6 28-36,2 1-1,1 0 1,2 0 0,2 0 0,1 0 0,2 0 0,1 0 0,2 0 0,1-1-1,2 0 1,1 0 0,2-1 0,9 16-3,44 63-2226,-1-53-5798,-46-51 2312,-3-5-3267</inkml:trace>
  <inkml:trace contextRef="#ctx0" brushRef="#br0" timeOffset="285.72">1475 396 12364,'0'0'1889,"0"0"-511,97-50 1440,-38 43-960,10 1-673,8-4-352,8-3-96,-3-1-289,6 1-192,-5-1-127,-13-1-65,-12 7-64,-15-2 0,-15 6-449,-15 4-1184,-15 5-3012,-16 10-4676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7:00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1 224 21140,'20'-136'3139,"-11"173"414,1 3-3572,2 19 269,-3-1-167,2-2 0,3 0 0,2 0-1,3-1 1,2-2 0,2 0 0,3-1 0,23 35-83,-48-84-7,1 1-1,-1-1 1,1 1 0,0-1 0,0 0 0,0 0-1,1 0 1,-1 0 0,1 0 0,-1 0-1,1-1 1,0 0 0,0 1 0,0-1 0,0 0-1,1 0 1,-1 0 0,0-1 0,1 1 0,-1-1-1,1 0 1,0 0 0,-1 0 0,1-1-1,0 1 1,-1-1 0,1 0 0,0 0 0,0 0-1,0 0 1,-1-1 0,1 1 0,0-1 0,-1 0-1,1 0 1,-1-1 0,2 0 7,8-13 2,0-1-1,-1 0 1,-1-1 0,-1-1-1,0 0 1,-1 0 0,-1-1-1,-1 0 1,-1 0 0,3-12-2,-5 18-1,17-54-18,-2 0 1,-4-1-1,-3-1 0,-2 0 1,-4 0-1,-2-20 19,-5 73-3824,9 53-2879,8-10-1204</inkml:trace>
  <inkml:trace contextRef="#ctx0" brushRef="#br0" timeOffset="401.914">1352 246 13869,'45'-122'7068,"-41"115"-6490,-1 0 0,0 0 0,-1-1 0,1 1 0,-1-1-1,-1 1 1,1-1 0,-1 0 0,-1 0 0,1 0 0,-1 1 0,-1-6-578,-1 11 54,0 0 0,1 0-1,-1 1 1,0-1 0,0 1 0,0-1 0,0 1 0,0 0 0,0 0 0,0 0 0,-1 0 0,1 0 0,0 1 0,-1-1-1,1 1 1,0-1 0,-1 1 0,1 0 0,-1 0 0,1 0 0,0 0 0,-1 0 0,1 0 0,-1 1 0,1-1 0,0 1-1,-1 0 1,1 0 0,0 0 0,-2 1-54,-8 4 8,0 1-1,1 0 0,0 1 1,1 0-1,-1 1 1,2 0-1,-1 0 0,1 1 1,1 0-1,0 1 1,0 0-1,1 0 0,-6 12-7,9-15-75,1-1 0,-1 0 0,1 1 1,1 0-1,-1-1 0,1 1 0,1 0 0,-1 0 0,2 0 0,-1 1 0,1-1 0,0 0 0,0 0 0,1 0 0,0 0 0,1 0 0,0 0 0,0 0 0,1 0 0,0-1 1,0 1-1,1-1 0,-1 0 0,2 0 0,-1 0 0,4 4 75,17 21-312,-13-19 31,-1 1 0,0-1 0,-1 2 0,0-1 0,-2 2-1,1-1 1,-2 1 0,0 0 0,-1 0 0,-1 1 0,0 0 0,-1 0-1,0 11 282,-3-23 26,-1-1-1,0 0 0,0 1 0,-1-1 0,0 0 1,1 1-1,-1-1 0,-1 0 0,1 0 0,-1 0 0,1 0 1,-1 0-1,0 0 0,-1 0 0,1 0 0,-1-1 1,1 1-1,-1-1 0,0 0 0,0 0 0,-1 0 1,1 0-1,0-1 0,-1 1 0,0-1 0,0 0 1,0 0-1,0 0 0,0 0 0,0-1 0,0 0 1,-2 1-27,-6 0 95,1 0-1,0 0 0,-1-1 0,1-1 0,-1 0 0,1 0 0,-1-2 0,1 1 0,-1-1 0,1-1 0,0 0 0,0 0 0,0-1 0,0-1 0,1 0 0,0 0 0,0-1 0,0 0 0,1-1 0,-1 0 0,2 0 0,-1-1 0,1 0 0,0-1 0,1 0 1,0 0-1,0 0 0,-4-10-93,1-39-1112,23 23-5053,1 23-1276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6:5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498 188 12940,'0'-16'1767,"0"-55"-651,0 66-796,0 1 1,0 0-1,-1 0 0,0 0 0,0 0 1,0 0-1,0 0 0,0 0 1,-1 0-1,0 0 0,0 0 0,0 1 1,0-1-1,-1 1 0,1 0 1,-1-1-1,0 1 0,0 0 1,0 1-1,0-1 0,0 0 0,-4-1-320,1 1 182,-1 0-1,1 1 0,-1 0 0,1 0 0,-1 1 1,0-1-1,1 2 0,-1-1 0,0 1 1,0 0-1,0 0 0,1 0 0,-1 1 1,0 1-1,0-1 0,1 1 0,-1 0 0,-4 2-181,-7 5 142,1 0-1,0 1 1,0 1-1,2 1 0,-1 0 1,1 1-1,1 0 0,0 1 1,1 1-1,1 0 1,0 1-1,1 0 0,1 1 1,-4 9-142,-3 7 120,2 1 0,1 1-1,2 0 1,1 0 0,2 2 0,2-1 0,-1 12-120,2-4 59,2 1-1,2-1 1,2 1 0,1 0 0,3 0-1,3 10-58,-5-43-1,0 0-1,1 0 1,0 0-1,1 0 1,0-1-1,1 0 1,0 0-1,1 0 1,0 0-1,1-1 1,0 0-1,1 0 1,0-1-1,0 0 1,1 0-1,0-1 1,0 0-1,1-1 1,0 0 0,1-1-1,-1 0 1,1 0-1,0-1 1,1 0-1,2 0 2,5-3-378,1 0 0,-1-1 1,0-1-1,1-1 0,-1 0 0,1-2 0,-1 0 1,0-1-1,0-1 0,-1-1 0,1 0 0,-1-2 0,14-7 378,133-83-12512,-112 62 2977</inkml:trace>
  <inkml:trace contextRef="#ctx0" brushRef="#br0" timeOffset="566.496">1038 463 10954,'0'0'2461,"0"-15"80,-1-52 246,0 62-2503,1 0 0,-1 0 0,0 0 0,0 0 1,-1 0-1,0 0 0,0 0 0,0 0 0,0 0 0,-1 1 0,1-1 0,-1 1 0,-1 0 0,1 0 1,0 0-1,-1 0 0,0 1 0,0-1 0,0 1 0,-2-1-284,3 2 89,0 0-1,0 1 1,0-1-1,0 1 1,0 0-1,-1 0 1,1 0-1,0 0 1,-1 0-1,1 1 1,-1-1-1,1 1 1,0 0-1,-1 0 1,1 1-1,-1-1 1,1 1-1,-1-1 1,1 1-1,0 0 1,0 0-1,-1 1 1,1-1-1,0 1 1,0-1-1,0 1 1,-1 1-89,-12 13 46,2 0 1,0 2-1,0-1 0,2 1 1,0 1-1,1 0 1,1 1-1,1 0 0,1 1 1,1-1-1,0 2 1,2-1-1,-3 21-46,-1-2 11,2 0-1,2 1 1,2-1 0,1 1-1,2 0 1,2 2-11,-1-36-40,0 0 0,0-1-1,1 1 1,-1-1 0,2 1 0,-1-1-1,1 0 1,0 0 0,0 0 0,0 0-1,1-1 1,0 1 0,0-1 0,3 4 40,-5-7-17,0-1 0,0 1 0,1 0 0,-1-1 0,0 1 0,1-1 0,-1 0 0,1 1 0,-1-1 0,1-1 0,-1 1 0,1 0 0,0 0 0,-1-1 0,1 0 0,0 1 0,-1-1 0,1 0 0,0 0 0,0-1 0,-1 1 0,1-1 0,0 1 0,-1-1 0,1 0 0,-1 0 0,1 0 0,-1 0 0,1 0 0,-1-1 0,1 1 0,-1-1 1,0 1-1,0-1 0,0 0 0,0 0 17,18-18-16,-2-1 1,0-1 0,-1 0 0,-2-2 0,0 1-1,-1-2 1,0-3 15,-9 19 0,114-231 101,-106 199 27,-14 108 132,-2-34-259,2-1 1,1 0-1,2 0 1,1 0-1,2 0 0,1 0 1,1 0-1,2-1 1,3 3-2,-11-30-34,-1-1 1,1 0 0,1 0-1,-1 0 1,0 0 0,1 0-1,0 0 1,0 0 0,0 0-1,0-1 1,0 1 0,0-1-1,0 0 1,1 1 0,0-1-1,-1 0 1,1 0 0,0-1-1,0 1 1,0 0 0,0-1-1,0 0 1,0 0 0,0 0-1,0 0 1,1 0 0,-1-1-1,0 1 1,1-1 0,-1 0-1,0 0 1,1 0 0,-1-1-1,0 1 1,1-1 0,-1 0-1,0 1 1,0-1 0,0-1-1,0 1 1,0 0 0,0-1-1,0 0 1,0 0 0,0 0 33,15-16-1,-1 0 1,-1-1-1,-1-1 1,-1 0-1,0-1 1,-2-1-1,0 0 1,-2 0-1,0-1 1,-2-1-1,5-21 1,94-360 1260,-100 365-856,-3 14 1277,-5 49-659,-15 209-93,10 76-929,6-280-69,1 0 1,2 1-1,1-1 1,1 0-1,7 23 69,35 29-2599,-43-76 2129,0 0-1,1-1 1,-1 1-1,1-1 1,0 0-1,0-1 1,0 1-1,0-1 1,1 0-1,-1 0 1,0-1-1,1 1 1,-1-1 0,1-1-1,4 1 471,10-2-5568,-1-7-3208</inkml:trace>
  <inkml:trace contextRef="#ctx0" brushRef="#br0" timeOffset="787.701">1447 417 2851,'0'0'7815,"0"0"-5669,0 0-384,94-37 864,-42 26-736,1 1-993,5-3-513,3-1-224,-2-1-128,-3-1-32,-7 4 0,-7 0-32,-15 9-1761,-6 2-4229,-14 1-6053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7:04.3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34 9513,'0'0'3513,"0"0"-1020,0 0 336,0 0-213,0 0-625,0 0-560,0 0-225,-1-8-170,-1 0-881,-2-9 761,-3 42 170,-7 74-99,6 0 1,3 1-1,8 78-987,-3-161 1,1 0 0,0 0 0,1 0-1,1 0 1,1 0 0,1-1 0,0 1-1,1-1 1,0 0 0,2-1 0,0 0 0,0 0-1,1 0 1,4 3-1,-8-14-127,-1 0-1,1 0 0,0 0 1,1-1-1,-1 0 1,1 0-1,-1 0 1,1 0-1,0-1 1,0 0-1,0 0 1,0-1-1,0 0 1,0 0-1,0 0 0,1-1 1,-1 0-1,0 0 1,1 0-1,-1-1 1,0 0-1,0 0 1,0-1-1,1 0 128,0 0-537,0-1 0,0 0-1,0 0 1,0-1 0,-1 1 0,1-2 0,-1 1-1,0-1 1,0 0 0,-1 0 0,1 0-1,3-6 538,28-42-9459,-19 22 1793</inkml:trace>
  <inkml:trace contextRef="#ctx0" brushRef="#br0" timeOffset="322.787">0 354 10570,'0'0'2915,"0"0"-1890,0 0 1633,0 0-1248,0 0-930,117-20-128,-61 14-191,9 4-129,-1-1-32,2 0 0,-6 3-129,-1 0-2433,-6 0-2915,-7 0-3107</inkml:trace>
  <inkml:trace contextRef="#ctx0" brushRef="#br0" timeOffset="621.16">946 218 6502,'0'0'6721,"0"0"-3502,0-14-486,-3-44-101,2 56-2532,1 0 0,-1 1 0,1-1 0,-1 0 0,0 1 0,0-1 0,0 0 0,1 1 0,-2-1 0,1 1 0,0 0 0,0-1 0,0 1 0,-1 0 0,1-1 0,0 1 0,-1 0-1,1 0 1,-1 0 0,0 0 0,1 1 0,-1-1 0,0 0 0,1 1 0,-1-1 0,0 1 0,0 0 0,1-1 0,-1 1 0,0 0 0,0 0 0,0 0 0,1 0 0,-1 0 0,-1 1-100,-4-1 249,-7 2-117,0 0 0,0 2 0,0 0-1,1 0 1,-1 1 0,1 1 0,0 0 0,1 1 0,-1 0 0,2 1 0,-1 0 0,1 1-1,0 0 1,0 1 0,1 1 0,1-1 0,-2 4-132,1-2 0,1 1 1,1 0-1,0 0 0,1 1 1,0 0-1,1 0 0,1 0 0,0 1 1,1 0-1,1 0 0,0 0 1,1 0-1,1 0 0,0 1 1,1-1-1,0 1 0,2 1 0,-2-11-36,0 0 0,1 0-1,0 1 1,0-1-1,0 0 1,1 0 0,0 0-1,0 0 1,1-1-1,-1 1 1,1-1 0,1 1-1,-1-1 1,1 0 0,-1 0-1,2 0 1,-1-1-1,0 1 1,1-1 0,0 0-1,0-1 1,0 1-1,0-1 1,1 0 0,-1 0-1,1 0 1,0-1 0,0 0-1,0 0 1,0-1-1,0 1 1,0-1 0,0-1-1,0 1 1,1-1-1,-1 0 1,0-1 0,2 1 36,2-6-21,-1 1 0,0-1 0,-1-1 0,0 1 0,0-2 0,0 1 0,-1-1 0,0 0 0,0 0 0,-1-1 0,0 0 0,-1 0 0,0-1 0,0 1 0,1-5 21,14-27 185,-2 0 1,-2-1-1,-1-1 1,2-18-186,-32 141 2050,-9 119-1496,9-101-755,5 0 0,4 1 1,5 41 200,28-69-3497,-7-58-1022,5-15-3646,-12-7-691</inkml:trace>
  <inkml:trace contextRef="#ctx0" brushRef="#br0" timeOffset="931.54">1398 111 5221,'0'0'8136,"4"-13"-4464,0-4-2650,4-11 165,5-1 3993,-15 61-1635,3-13-3273,-86 533 1858,84-535-2192,-1-4-189,1-1-1,0 0 1,1 1-1,0-1 1,1 1-1,0-1 0,1 1 1,1-1-1,0 0 1,0 0-1,1 0 0,5 9 252,33 0-6544,-11-28-5201,-18-2 2910</inkml:trace>
  <inkml:trace contextRef="#ctx0" brushRef="#br0" timeOffset="1117.892">1223 439 10090,'0'0'2690,"0"0"-597,0 0 320,0 0-673,20-12-827,-4 2-737,-5 3-50,1 0 1,-1 1-1,1 0 1,0 1 0,1 0-1,-1 1 1,1 0-1,0 1 1,0 1-1,11-2-126,423-34 1356,-463 42-12908,-3 2 1425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7:05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97 108 13068,'0'0'3801,"0"0"-1308,0 0-363,0 0-400,0 13-283,-57 530 2305,28-305-5812,21-174-2841,7-64-3104,0-10 3364,1-8-1194</inkml:trace>
  <inkml:trace contextRef="#ctx0" brushRef="#br0" timeOffset="209.964">31 476 1954,'2'-17'724,"1"-35"1576,2 0 1,2 1-1,3-1 0,2 2 0,2 0 1,8-14-2301,-20 59 206,0 0 1,0 0 0,0 0-1,1 0 1,0 0 0,0 1-1,0-1 1,1 1 0,-1 0-1,1 0 1,0 0 0,0 0-1,1 1 1,-1 0 0,1 0-1,0 0 1,-1 0 0,1 1-1,0 0 1,1 0 0,-1 0-1,0 0 1,1 1 0,-1 0-1,0 0 1,1 1 0,-1-1-1,1 1 1,-1 0 0,1 1-1,-1-1 1,1 1 0,-1 0-1,1 1 1,3 1-207,-1 1 74,1 1 1,-1 0-1,0 0 0,-1 1 0,1 0 0,-1 1 1,0-1-1,-1 1 0,1 1 0,-2-1 0,1 1 1,-1 0-1,0 1 0,0-1 0,-1 1 0,-1 0 1,1 0-1,-1 0 0,-1 0 0,2 9-74,-3-9 18,0 0-1,-1 0 0,-1-1 1,1 1-1,-1 0 0,-1 0 1,1 0-1,-2-1 0,1 1 1,-1-1-1,0 0 1,-1 0-1,0 0 0,0 0 1,-1 0-1,0-1 0,0 0 1,-1 0-1,1-1 0,-2 1 1,1-1-1,-4 2-17,-5 5-9,-1 0 1,-1-2-1,0 0 1,0-1-1,-1 0 0,-1-1 1,1-2-1,-1 0 0,-9 2 9,9-5-746,12-3-7182,14-1 1863</inkml:trace>
  <inkml:trace contextRef="#ctx0" brushRef="#br0" timeOffset="456.202">499 492 6822,'0'0'3844,"5"15"-1527,1 0-1754,16 85 2792,-25-40-1077,-3 0 0,-2 0-1,-10 28-2277,18-169 3534,5 41-3275,2 1-1,1-1 1,3 2-1,0 0 0,6-8-258,-11 30-8,1 0 0,1 0 0,0 1-1,1 1 1,0-1 0,2 1 0,-1 1 0,2 0-1,-1 1 1,2 0 0,0 0 0,0 1-1,1 1 1,5-2 8,-11 7-260,1 1 0,-1 1 1,1-1-1,-1 1 0,1 1 0,0 0 0,0 0 0,0 1 1,1 0-1,-1 0 0,1 1 260,39 17-6828,-32-2-624</inkml:trace>
  <inkml:trace contextRef="#ctx0" brushRef="#br0" timeOffset="1363.929">1017 370 14414,'0'0'2647,"0"0"-725,0 0-374,0 0-240,0 0-411,0 0-486,0 0-139,-3 14 27,-19 115 828,10-5-374,13-123-751,-1 0 0,1-1 0,0 1 0,0 0 0,0-1 0,0 1 0,0 0 0,1-1 0,-1 0 0,0 1 0,0-1 0,0 1 0,0-1 0,0 0 0,1 0 0,-1 0 0,0 0 0,0 0 0,0 0 0,1 0 0,-1 0 0,0 0 0,0-1 1,0 1-1,0 0 0,1-1 0,-1 1 0,0-1 0,0 1 0,0-1 0,0 1 0,0-1 0,0 0 0,0 0-2,23-16 111,0 0-1,-1-2 1,-2-1 0,0 0 0,-1-1 0,-1-2-1,-1 0 1,5-9-111,69-107 956,-93 140-942,0-1 0,1 1 1,-1-1-1,0 0 0,0 0 1,1 1-1,-1-1 0,0 0 1,0 0-1,0 0 0,1 0 1,-1 0-1,0 0 0,0 0 0,0 0 1,1 0-1,-1 0 0,0 0 1,0-1-1,1 1 0,-1 0 1,0-1-1,0 1 0,1 0 1,-1-1-1,0 1 0,1-1 1,-1 1-1,1-1 0,-1 1 1,1-1-1,-1 1 0,1-1 1,-1 0-1,1 1 0,-1-1 1,1 0-1,-1 1 0,1-1 0,0 0 1,0 0-1,-1 1 0,1-1 1,0 0-1,0 0 0,0 0 1,0 1-1,0-1 0,0 0 1,0 0-1,0 0 0,0 1 1,0-1-1,1 0 0,-1 0 1,0 1-1,0-1 0,1 0 1,-1 0-1,0 1 0,1-1 1,-1 0-1,1 1 0,-1-1 0,1 1 1,-1-1-1,1 0 0,0 1 1,-1-1-1,1 1-14,-57 24 311,40-13-371,0 0 1,1 2-1,1-1 1,0 2-1,0 0 1,1 1-1,1 0 1,1 1-1,0 0 1,1 1-1,0 0 1,2 0-1,0 1 1,1 1-1,1-1 1,0 1-1,2 0 1,0 0-1,1 0 0,0 20 60,3-35-152,0 1 0,0-1 0,0 1 0,1-1-1,0 1 1,0-1 0,1 1 0,-1-1-1,1 0 1,0 0 0,0 0 0,0 0-1,0 0 1,1 0 0,-1 0 0,1-1-1,0 1 1,0-1 0,1 0 0,-1 0-1,1 0 1,-1-1 0,1 1 0,0-1-1,0 0 1,0 0 0,3 1 152,16 5-313,1-1 0,0-1 0,0-2 1,0 0-1,1-2 0,-1 0 0,1-2 0,-1 0 0,1-2 1,5-2 312,-6 1 14,0-1 1,-1-1 0,1-1 0,-1-1 0,0-1-1,-1-1 1,0-2 0,0 0 0,-1-1 0,16-11-15,-22 12 396,0-1 0,-1-1 1,-1 1-1,0-2 1,0 0-1,-1-1 0,-1 0 1,-1 0-1,1-2-396,11-55 1673,-22 70-1635,0 0-1,1 0 0,-1 0 0,0 0 0,0 0 0,-1 0 1,1 0-1,0 0 0,-1 0 0,1 0 0,-1 0 0,0 0 0,1 0 1,-1 1-1,0-1 0,0 0 0,0 0 0,0 1 0,-1-1 1,1 1-1,0-1 0,-1 1 0,1 0 0,-1-1 0,1 1 0,-1 0 1,0 0-1,1 0 0,-1 0 0,0 0 0,0 0 0,0 1 1,0-1-1,0 1 0,1-1 0,-2 1-37,-4-1 37,0 0 0,0 0 0,0 1 0,0 0-1,-1 1 1,1-1 0,0 1 0,0 1 0,0-1 0,0 1 0,1 0 0,-1 1-1,0 0 1,1 0 0,0 0 0,-1 1 0,2 0 0,-1 0 0,0 0 0,1 1 0,-1 0-1,1 0 1,1 0 0,-1 1 0,1-1 0,-1 3-37,-6 9-2,1 0 0,1 1 0,1 0-1,1 0 1,0 1 0,2-1 0,0 1 0,0 1 0,2 0 2,-9 108-513,13-126 470,1 1 0,0-1 1,-1 1-1,1-1 0,0 0 0,0 0 0,0 0 0,0 0 1,1 0-1,-1 0 0,1-1 0,-1 1 0,1-1 0,-1 1 1,1-1-1,0 0 0,-1 0 0,1 0 0,0-1 0,0 1 1,0-1-1,0 1 0,0-1 0,0 0 0,0 0 0,0 0 1,0-1-1,-1 1 0,1-1 0,0 1 0,0-1 0,0 0 1,-1 0-1,1 0 0,0-1 0,-1 1 0,1 0 0,-1-1 1,1 0-1,-1 0 0,0 0 0,0 0 0,1-1 43,18-15 30,-2 0 0,0-2-1,-1 0 1,-1-1-1,0-1 1,-2-1 0,-1 0-1,-1-1 1,-1 0-1,-1-1 1,6-21-30,11-29 621,-4-1 0,-3 0 0,10-75-621,-24 77 1068,-15 80-11,-5 21-951,0 0 0,2 1 0,1 0 0,1 1 1,2 0-1,1 0 0,1 1 0,1 0 0,2 4-106,-4 169 521,6-193-515,2 0 0,-1-1 1,1 1-1,1-1 0,0 0 1,0 1-1,0-1 0,1-1 1,1 1-1,0 0 0,0-1 1,0 0-1,1 0 0,0-1 1,1 0-1,0 0 0,0 0 1,0-1-1,7 4-6,-8-6-17,0-1-1,1 0 1,-1 0 0,1 0-1,0-1 1,0 0 0,0-1-1,0 1 1,0-1 0,0-1-1,1 1 1,-1-1 0,0-1-1,0 1 1,0-1 0,0 0-1,0-1 1,0 0 0,0 0-1,0 0 1,0-1 0,-1 0 0,1 0-1,-1-1 1,0 0 0,6-4 17,1-2-11,0 0 1,-1-1-1,0-1 1,-1 0-1,0-1 1,0 0-1,-2 0 1,0-1-1,0 0 1,-1-1-1,1-4 11,-3 5-331,-1-1 0,0 1 0,-2-1 0,1 0 0,-2-1 0,0 1 0,0 0 0,-2-12 331,-6 19-5803,-1 7-715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7:11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1 437 18834,'0'0'1441,"0"0"-1217,0 0-95,0 0 383,105-30 33,-44 30-449,13 0-32,2 2-64,2 8-32,-9 6-609,-15 1-2178,-18 2-3074,-19-3-4613</inkml:trace>
  <inkml:trace contextRef="#ctx0" brushRef="#br0" timeOffset="219.349">62 789 10474,'0'0'3651,"0"0"-2946,0 0 961,80 37 480,-15-37-769,12-7-833,7-3-415,4-5-129,3 3 0,-5-4 0,0-1-129,-13 2-799,-12 2-2243,-14 2-2371,-16 2-3939</inkml:trace>
  <inkml:trace contextRef="#ctx0" brushRef="#br0" timeOffset="584.031">763 97 3651,'-1'-14'7586,"-4"-46"-3753,9 37 695,17 29-2172,-18-4-1926,21 16 83,-1 1 1,-1 0-1,-1 2 0,0 1 1,-2 0-1,13 20-513,-15-19 223,0 0 0,-1 1 1,-1 1-1,-2 0 0,-1 1 0,0 1 0,3 14-223,-11-28 32,-1 0-1,0-1 1,-1 1-1,0 0 1,-1 0-1,-1 0 1,0 0-1,0 0 1,-2 0-1,1 0 1,-2 0 0,0 0-1,0-1 1,-1 1-1,0-1 1,-2 0-1,-4 10-31,-18 15-227,-1-1 0,-1-1 0,-2-1-1,-2-2 1,-1-1 0,-1-2 0,-2-1 0,0-2 0,-11 3 227,20-10-678,-82 54-3194,37-27-2042,-5 0-7378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07:12.9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299 804 11979,'0'-12'4410,"-1"-41"-2285,2 51-1980,-1 1 0,0-1 0,0 1 0,0-1 0,0 1 0,0-1 0,0 1 0,0-1 1,0 1-1,0-1 0,-1 1 0,1-1 0,-1 1 0,1-1 0,-1 1 0,1 0 1,-1-1-1,0 1 0,0 0 0,0-1 0,0 1 0,0 0 0,0 0 0,0 0 0,0 0 1,0 0-1,0 0 0,-1 0 0,1 0 0,0 1 0,-1-1 0,1 0 0,0 1 1,-1-1-1,1 1 0,-1-1 0,1 1 0,-1 0 0,1 0 0,-1 0 0,1 0 0,-1 0 1,0 0-1,1 0 0,-1 0 0,1 0 0,-1 1 0,1-1 0,-1 1-145,-37 25 1639,16 5-1349,1 1 0,2 1 0,1 0-1,2 2 1,1 0 0,2 1 0,-8 31-290,8-27 52,2 2 0,2-1 0,2 1 0,1 1 0,3-1 0,0 32-52,4-54 3,1 0 0,0 0 0,1-1 0,2 1 0,0-1 0,1 0 0,0 0 0,2-1 0,0 1 0,1-1 0,1-1 0,1 1 0,0-2 0,1 1 0,10 9-3,-12-18-92,0 1 0,0-2 0,1 1 0,0-2 0,0 1 0,1-1-1,0-1 1,0 0 0,1 0 0,-1-1 0,1-1 0,0 0 0,0-1 0,0 0-1,0 0 1,0-1 0,0-1 0,0 0 0,1-1 0,-1 0 0,0-1 0,0 0-1,0-1 1,5-2 92,-3 1-430,-1-1-1,0 0 0,0-1 1,0 0-1,-1 0 0,0-2 0,0 1 1,-1-2-1,0 0 0,-1 0 1,1 0-1,-2-2 0,7-8 431,15-28-3513,-2-2-1,-3-1 0,-2-1 0,12-37 3514,-33 82-236,26-70-3084</inkml:trace>
  <inkml:trace contextRef="#ctx0" brushRef="#br0" timeOffset="179.077">919 850 8456,'0'0'3294,"0"0"-668,0 0 236,0 0-236,0 0-619,0 0-512,0 0-555,0 0-193,-2 13 219,-6 72 484,5 1-1,5 70-1449,-3 104-21,-3-207-1018,-2 34-2963,5-30-8435,1-40 1851</inkml:trace>
  <inkml:trace contextRef="#ctx0" brushRef="#br0" timeOffset="512.066">831 1374 7719,'-2'-14'2808,"-1"-3"-2067,-4-35 514,8 11 2504,1 38-3593,0 0 1,0 0-1,0 0 1,1 0-1,-1 1 0,1-1 1,0 1-1,-1 0 0,1 0 1,0 0-1,0 0 1,1 0-1,-1 0 0,0 1 1,0 0-1,1-1 0,-1 1 1,1 1-1,-1-1 1,1 0-1,0 1 0,-1 0 1,1 0-1,1 0-166,6-2 235,348-14 1666,-327 12-1732,0-2 1,0-1 0,0-2 0,-1-1-1,-1-1 1,0-2 0,16-9-170,-37 17 158,1-1-1,-1 1 1,0-2 0,-1 1 0,1-1 0,-1 0-1,0-1 1,-1 0 0,0 0 0,0-1 0,-1 0-1,0 0 1,-1 0 0,0-1 0,0 0 0,-1 0-1,0 0 1,-1 0 0,0-1 0,-1 1 0,0-1-1,0 0 1,-1 0 0,-1-2-158,0 14 32,-1 0-1,1-1 1,-1 1-1,0 0 1,1-1 0,-1 1-1,0-1 1,1 1 0,-1-1-1,0 0 1,0 1-1,1-1 1,-1 0 0,0 1-1,0-1 1,0 0 0,0 0-1,1 0 1,-1 0-1,0 0 1,0 0 0,0 0-1,0 0 1,1 0 0,-1 0-1,0 0 1,0 0-1,0-1 1,0 1 0,1 0-1,-1-1 1,0 1 0,0 0-1,1-1 1,-1 1-1,0-1 1,1 1 0,-1-1-1,0 0 1,1 1 0,-1-1-1,1 1 1,-1-1-1,1 0 1,-1 0 0,1 1-1,0-1 1,-1 0 0,1 0-1,0 0 1,-1 1-1,1-1 1,0 0 0,0 0-1,0 0 1,0 0 0,0 1-1,0-1 1,0 0-1,0 0 1,0 0 0,0 0-1,1 0 1,-1 1 0,0-1-1,1-1-31,-8 22 56,1 0-1,0 0 1,2 0-1,0 0 1,1 1 0,2 0-1,0-1 1,1 1-1,2 12-55,-2-6 71,0 5-104,-3 21-224,4 0-1,1 0 1,3 0-1,2 0 0,2-1 1,3 0-1,6 13 258,-17-60-260,1 0 1,0-1-1,1 1 1,-1 0-1,1-1 1,0 1-1,0-1 1,0 0-1,1 0 1,-1 0-1,1 0 0,0-1 1,0 1-1,0-1 1,1 0-1,-1-1 1,1 1-1,0-1 1,0 0-1,-1 0 1,4 1 259,-3-2-811,0 0 1,0-1 0,0 0-1,0 1 1,1-2 0,-1 1-1,0-1 1,0 1 0,0-1 0,0-1-1,0 1 1,0-1 0,0 0-1,3-1 811,19-12-6576</inkml:trace>
  <inkml:trace contextRef="#ctx0" brushRef="#br0" timeOffset="858.236">1995 1401 96,'90'-218'21508,"-79"200"-17824,-7 30-480,-6 34-1311,2-45-2004,-17 109 1055,11-85-1002,1 0-1,2 0 0,0 0 1,2 1-1,1-1 0,1 1 1,3 19 58,17 6-3786,-7-40-1552,5-8-4740,-11-3 266</inkml:trace>
  <inkml:trace contextRef="#ctx0" brushRef="#br0" timeOffset="859.236">2141 585 12748,'0'0'4388,"0"0"-2050,0 0-224,0 0-288,0 0-1217,0 0-481,0 0-128,0 0 0,0 0-833,-13 76-2658,30-57-5670</inkml:trace>
  <inkml:trace contextRef="#ctx0" brushRef="#br0" timeOffset="4245.065">2665 2739 17328,'0'0'2093,"0"0"-999,0 0 652,0 0 37,0 0-881,22-6-528,-13 4-351,15-5 11,0 1 1,1 2-1,-1 0 1,1 2-1,-1 0 0,6 2-34,-12 1 23,49 3 20,0-2-1,0-4 1,0-2-1,0-4 0,29-8-42,-90 16 11,1 0-1,-1-1 0,0 0 0,0-1 0,0 1 0,0-1 1,-1-1-1,1 1 0,0-1 0,-1 1 0,0-2 0,1 1 0,-1-1 1,-1 1-1,1-1 0,0-1 0,-1 1 0,0-1 0,0 1 1,0-1-1,-1 0 0,0 0 0,0-1 0,0 1 0,0-1 1,-1 0-1,0 1 0,0-1 0,0 0 0,-1 0 0,0-2-10,-1 3 51,0 1-1,0-1 0,-1 0 0,0 1 0,0-1 1,0 0-1,0 1 0,-1-1 0,0 1 0,0 0 1,0-1-1,0 1 0,-1 0 0,1 0 1,-1 1-1,0-1 0,0 0 0,-1 1 0,1 0 1,-1 0-1,1 0 0,-1 0 0,0 1 0,0-1 1,-1 1-1,1 0 0,0 0 0,-1 0 1,1 1-1,-1 0 0,1 0 0,-1 0-50,1 2 24,0 1 1,1 0-1,-1 0 0,1 1 0,0-1 0,0 1 1,-1 0-1,2-1 0,-1 1 0,0 1 1,1-1-1,-1 0 0,1 1 0,0-1 0,0 1 1,0-1-1,1 1 0,-1 0 0,1 0 0,0 0 1,0 0-1,0 0 0,1 0 0,0 0 1,-1 0-1,1 0 0,0 0 0,1 2-24,-13 372 817,-35-8-886,19-214-3045,22-127 2053,-1 24-2984,6-20-1562,3-8-3292</inkml:trace>
  <inkml:trace contextRef="#ctx0" brushRef="#br0" timeOffset="4842.721">3891 2896 9609,'0'0'2995,"0"0"-694,0 0-171,0 0-321,0 0-810,-10 16-396,-31 50-133,38-60-409,1 0 1,0 0 0,0 0-1,0 0 1,1 1 0,0-1-1,0 0 1,1 1 0,-1-1-1,1 1 1,1-1 0,-1 0-1,1 1 1,0-1 0,2 4-62,-2-7 14,-1 2-8,0-1 0,0 1 0,1-1-1,0 1 1,0 0 0,0-1 0,0 0-1,1 1 1,0-1 0,0 0 0,0 0-1,0 0 1,1 0 0,0 0 0,-1 0-1,1-1 1,1 1 0,-1-1 0,0 0-1,1 0 1,0 0 0,-1 0 0,1-1-1,0 0 1,0 0 0,2 1-6,0-3 28,0 0 0,0-1-1,0 0 1,0 0 0,-1 0 0,1-1 0,-1 1 0,1-2-1,-1 1 1,1 0 0,-1-1 0,0 0 0,0 0 0,-1-1-1,1 1 1,0-1 0,-1 0 0,0 0 0,0-1 0,0 1-1,-1-1 1,0 0 0,0 0 0,0 0 0,1-1-28,3-8 281,0 1 1,-1-1-1,-1-1 1,0 1-1,-1-1 1,0 0-1,-1 1 1,-1-2 0,0-4-282,-2 17 39,-4-73 776,4 74-801,-1 0 0,0 0 0,0 0 0,0 0 0,0 0 0,0 0 0,0 0 0,0 1 0,-1-1 0,1 0 0,-1 1 0,1-1 0,-1 1 0,1-1 0,-1 1 0,0 0 0,0 0 0,0 0 0,0 0 0,0 0 0,0 0 0,0 0 0,0 1 0,0-1 0,0 1 0,0 0 0,0-1 0,-1 1 0,1 0 0,0 0 0,0 0 0,-2 1-14,-5 1 2,0 1 0,0 0 0,0 0 0,0 1 1,1 0-1,0 1 0,-1-1 0,2 2 0,-1-1 0,1 1 0,0 0 0,0 1 0,0 0 0,1 0 0,0 0 1,0 1-1,1-1 0,0 1 0,1 1 0,0-1 0,0 1 0,0-1 0,1 3-2,-3 7-32,1 1-1,0 0 1,2 0 0,0 0 0,2 0-1,0 0 1,1 0 0,0 0-1,2 1 1,0-1 0,1 0-1,2-1 1,-1 1 0,2-1-1,1 1 1,0-2 0,1 1-1,8 11 33,-11-19-35,1-1 0,0-1 0,0 1 1,1-1-1,0 0 0,1 0 0,-1-1 0,1 0 0,1-1 0,0 0 0,0 0 0,0-1 0,0 0 0,1 0 0,0-1 0,0 0 0,0-1 0,0 0 1,0-1-1,1 0 0,-1 0 0,9-1 35,2 0 16,1-1 1,-1-1-1,0-1 1,0 0-1,0-2 1,0 0-1,0-2 1,-1 0 0,0-1-1,19-10-16,23-19 196,-2-2 0,-2-3 0,-2-3 0,-1-2 0,-3-2 0,-2-2 0,22-30-196,-58 64 83,54-79 736,-95 108-221,16 2-597,0 1 1,2 0-1,0 1 1,1 0-1,0 0 1,1 1-1,2 0 0,-1 0 1,2 0-1,1 1 1,0-1-1,1 1 0,1 0 1,1 0-1,0 0 1,2-1-1,0 1 0,2 7-1,-1 52-78,-3-57 10,1-17 64,0-1 0,0 1 0,0 0 0,-1 0 0,0-1 1,0 1-1,0 0 0,0 0 0,0-1 0,-1 1 0,0 0 0,0-1 0,0 1 0,0 0 1,0-1-1,-1 1 0,1-1 0,-1 0 0,0 0 0,0 1 0,0-1 0,-1 0 1,1-1-1,-1 1 0,0 0 0,1-1 0,-1 1 0,0-1 0,0 0 0,-1 0 0,1 0 1,-2 0 3,-3 1-106,0-2 1,0 1-1,-1-1 1,1 0 0,0 0-1,-1-1 1,1 0-1,0-1 1,-1 0 0,1 0-1,0-1 1,0 0 0,0 0-1,0-1 1,0 0-1,1 0 1,-1-1 0,1 0-1,0 0 1,0-1-1,0 0 1,1 0 0,-1-1-1,1 0 1,1 0 0,-1 0-1,-3-6 106,8 10-261,0 1 0,1-1 0,-1 0 0,0 1 0,1-1 1,-1 0-1,1 0 0,0 1 0,0-1 0,-1 0 0,1 0 0,1 0 0,-1 1 0,0-1 0,0 0 0,0 0 0,1 1 0,-1-1 0,1 0 0,0 0 1,-1 1-1,1-1 0,0 1 0,0-1 0,0 1 0,0-1 0,0 1 0,0-1 0,1 1 0,-1 0 0,0 0 0,1 0 0,0-1 261,22-19-6224</inkml:trace>
  <inkml:trace contextRef="#ctx0" brushRef="#br0" timeOffset="5167.149">5426 2802 1922,'0'0'9038,"0"0"-5013,0 0-1393,0 0-182,0 0-635,4 13-395,-1-5-1251,0 0 0,-1 1 0,0-1 0,-1 1 0,0-1 0,0 1-1,-1 0 1,0-1 0,-1 1 0,1 0 0,-2-1 0,1 1 0,-1-1 0,-2 3-169,-158 548 2034,157-541-2328,1 1 1,1 1 0,0-1-1,2 0 1,0 1-1,1-1 1,1 1-1,1-1 1,1 0 0,3 11 293,-3-21-527,0 0 1,1-1-1,-1 1 1,2-1-1,-1 0 1,1 0-1,1 0 1,0-1-1,0 1 1,0-1-1,0-1 1,1 1-1,1-1 1,-1-1-1,1 1 527,34 16-4521,3-9-364</inkml:trace>
  <inkml:trace contextRef="#ctx0" brushRef="#br0" timeOffset="5475.151">5634 3513 769,'0'0'9705,"-10"-91"-6502,8 78-448,2-1-225,7 4-897,12-2-608,16 2-224,12 1-128,8-1-257,15 0-160,2 2-95,6-2-97,-3 0-32,1-2-32,-5 1-96,-6 1-961,-11-2-2371,-15 4-4259</inkml:trace>
  <inkml:trace contextRef="#ctx0" brushRef="#br0" timeOffset="2700.082">5657 1059 993,'0'0'8926,"2"-16"-5179,9-80 1464,-11 95-5129,0 1 0,1-1 0,-1 0 1,0 1-1,0-1 0,0 1 1,1-1-1,-1 0 0,0 1 1,0-1-1,0 0 0,0 1 0,0-1 1,0 0-1,0 1 0,0-1 1,0 0-1,0 1 0,-1-1 0,1 0 1,0 1-1,0-1 0,-1 1 1,1-1-1,0 0 0,-1 1 1,1-1-1,0 1 0,-1-1 0,1 1 1,-1-1-1,1 1 0,-1-1 1,1 1-1,-1 0 0,1-1 1,-1 1-1,1 0 0,-1-1 0,0 1 1,1 0-1,-1 0 0,0 0 1,1-1-1,-1 1 0,0 0 1,1 0-1,-1 0 0,0 0 0,1 0 1,-1 0-1,1 0 0,-1 0 1,0 1-1,1-1 0,-1 0 1,0 0-1,1 0 0,-1 1 0,1-1 1,-1 0-1,0 1 0,0 0-82,-29 32 1035,17-7-962,2 0 1,0 0-1,2 2 0,1-1 1,1 1-1,1 0 1,2 0-1,0 1 0,2-1 1,1 1-1,2-1 1,2 14-74,-3-27-1,0-1 0,2 0 1,-1 0-1,2 0 1,0 0-1,0 0 1,2-1-1,-1 1 1,2-1-1,0 0 0,0-1 1,1 1-1,1-1 1,0-1-1,1 1 1,0-1-1,0-1 0,1 0 1,9 7 0,-14-14-5,1 0 1,0 0-1,0 0 0,0-1 0,0 0 1,0 0-1,0 0 0,1-1 1,-1 0-1,0 0 0,1-1 1,-1 0-1,1 0 0,-1 0 1,1-1-1,-1 0 0,0 0 0,1 0 1,-1-1-1,0 0 0,3-2 5,119-70 83,-83 35 197,-1-1 0,-2-3 1,-2-1-1,-2-3 0,-3 0 0,26-45-280,-19 36 278,-45 94-246,-8-7-235,3 0-1,0 1 0,2 0 1,2 1-1,1-1 1,1 33 203,33 40-9925,-18-85 3636</inkml:trace>
  <inkml:trace contextRef="#ctx0" brushRef="#br0" timeOffset="3344.104">6753 1318 6630,'30'-58'2002,"-17"37"-677,-1 0 0,-1-1 0,-1 0 0,0-1 0,-2 0 0,-1 0 0,-1 0 0,-1-1 0,-1 0 0,1-17-1325,-6 36 78,0 1 1,-1-1-1,1 0 1,-1 1-1,0 0 1,0-1-1,0 1 0,-1 0 1,1 0-1,-1 0 1,0 0-1,0 1 0,-1-1 1,1 1-1,-1 0 1,1 0-1,-1 0 1,0 0-1,0 1 0,0-1 1,-1 1-1,1 0 1,-1 0-1,1 1 0,-1-1 1,1 1-1,-1 0 1,0 0-1,0 1 0,1 0 1,-1-1-1,0 2 1,0-1-1,1 0 1,-1 1-1,0 0 0,0 0 1,1 0-1,-1 1 1,1 0-1,-1-1 0,1 2 1,0-1-1,0 0 1,-1 1-79,-19 13-1,0 0 1,1 1 0,0 1 0,2 1-1,0 2 1,2 0 0,0 0-1,1 2 1,1 0 0,2 1 0,0 1-1,1 0 1,2 1 0,1 1-1,0 0 1,2 0 0,2 1 0,0 0-1,-1 17 1,7-39 3,-7 75-327,8-78 299,0-1 0,0 0 0,0 0 0,0 0 0,1 1 0,0-1 1,-1 0-1,1 0 0,0 0 0,0 0 0,0 0 0,0 0 0,0 0 0,0 0 1,1-1-1,-1 1 0,1 0 0,-1-1 0,1 1 0,0-1 0,-1 1 0,1-1 1,0 0-1,0 0 0,0 0 0,0 0 0,0 0 0,0 0 0,0-1 1,1 1-1,-1 0 0,0-1 0,1 0 25,9-1-12,1-1 0,-1-1-1,0 0 1,0-1 0,-1 0 0,1 0 0,-1-2-1,0 1 1,0-1 0,-1-1 0,1 0 0,-2-1-1,1 1 1,-1-2 0,0 1 0,-1-2-1,3-2 13,-2 3 0,217-250 96,-226 259-96,0 0 0,0 1 1,-1-1-1,1 0 0,0 1 0,0-1 1,-1 1-1,1-1 0,0 0 0,0 1 0,0-1 1,0 1-1,0-1 0,0 0 0,0 1 1,0-1-1,0 1 0,0-1 0,0 1 1,0-1-1,0 0 0,0 1 0,0-1 1,0 1-1,0-1 0,0 1 0,0-1 0,1 0 1,-1 1-1,0-1 0,0 0 0,0 1 1,1-1-1,-1 0 0,0 1 0,1-1 1,-1 0-1,0 1 0,1-1 0,-1 0 1,0 0-1,1 1 0,-1-1 0,1 0 0,-1 0 1,0 0-1,1 0 0,-1 0 0,1 1 1,-1-1-1,0 0 0,1 0 0,-1 0 1,1 0-1,-1 0 0,1 0 0,-1 0 1,0-1-1,1 1 0,-1 0 0,1 0 1,-1 0-1,-7 44 22,4-31-22,-22 149 55,26-156-61,-1 1-1,0-1 1,1 0-1,0 1 1,1-1-1,-1 0 1,1 0-1,1 0 1,-1 0-1,1 0 1,0-1-1,0 1 1,0-1-1,1 0 1,0 0-1,0 0 0,0 0 1,1-1-1,0 0 1,-1 1-1,1-2 1,1 1-1,-1-1 1,3 2 6,4 1-231,1-1 0,-1-1 0,1 0 0,0 0 0,0-2 0,0 1 1,0-2-1,1 1 0,-1-2 0,1 0 0,-1-1 0,0 0 0,1-1 0,-1 0 1,0-1-1,0 0 0,-1-1 0,4-2 231,4-2-408,0-1 1,-1 0-1,0-2 1,0 0-1,-1-1 0,0-1 1,-1-1-1,-1 0 1,0-1-1,11-15 408,-11 9 484,-1 0 0,0-2 0,-2 1 0,-1-1-1,-1-1 1,-1 0 0,-1-1 0,-1 0 0,-1 0 0,-1-1 0,-1 0 0,-2 0 0,-1 0-1,0-9-483,-9 9 2772,-9 42-931,-19 194-1286,0 17-496,28-173-1299,9-48-673,7-34 1393,3-19 535,2 1 0,3 1 0,1 0 0,2 2 0,17-26-15,-30 57 4,0 1-1,1-1 1,1 2 0,-1-1 0,2 1 0,0 0-1,0 1 1,0 0 0,1 1 0,1 0 0,-1 1-1,1 0 1,0 1 0,1 0 0,0 1 0,0 0 0,0 1-1,0 1 1,0 0 0,1 1 0,12-1-4,50 14-684,-30 12-3949,-13-2-2505</inkml:trace>
  <inkml:trace contextRef="#ctx0" brushRef="#br0" timeOffset="3783.114">8402 1076 13068,'0'0'3075,"0"0"-1153,0 0-347,0 0-310,0 0-405,0 0-295,0 0-169,11 1-92,35 6-27,-2 42 348,-42-47-588,0 0-1,1 0 1,0 0 0,-1 0 0,1-1 0,0 1-1,0-1 1,0 1 0,0-1 0,0 0-1,0 0 1,0-1 0,0 1 0,0-1-1,0 1 1,0-1 0,1 0 0,-1 0-1,0 0 1,0-1 0,0 1 0,1-1-1,-1 0 1,0 1 0,0-2 0,0 1 0,0 0-1,-1 0 1,1-1 0,0 0 0,0 1-1,-1-1 1,1 0 0,-1 0 0,0-1-1,1 1 1,-1 0 0,0-1 0,0 0-37,3-3 235,0 0 1,0 0 0,-1-1-1,0 1 1,0-1 0,-1 0 0,1 0-1,-1 0 1,-1-1 0,0 1-1,0-1 1,0 1 0,-1-1-1,0 1 1,-1-1 0,1-1-236,-3 6 35,0 1 0,0-1 0,-1 1 1,1 0-1,-1 0 0,1 0 0,-1 0 0,1 1 0,-1-1 0,0 0 1,0 1-1,0 0 0,0 0 0,0 0 0,0 0 0,0 0 1,0 1-1,0-1 0,-1 1 0,1 0 0,0 0 0,0 0 1,0 0-1,-1 1 0,1-1 0,0 1 0,0 0 0,0 0 1,0 0-36,-18 3-2,1 2 1,0 0 0,0 1 0,0 1 0,1 1 0,0 0 0,1 2-1,0 0 1,1 1 0,0 0 0,1 2 0,0 0 0,1 1 0,-6 8 1,13-15-1,1 1 0,0-1 0,0 1 0,0 1 0,2-1 0,-1 1 0,1 0 0,0 0 0,1 1 0,0-1 0,1 1 0,0 0 0,1 0 0,0 0 0,1 0 0,0 0 0,1 1 0,0-1 0,0 0 0,2 0 0,-1 0 0,1 0 0,1 0 0,0 0 0,0 0 0,1-1 0,3 5 1,2-2-11,0 0 1,1-1-1,1 0 0,0 0 1,1-1-1,0-1 0,1 0 1,0 0-1,0-1 0,1-1 1,0 0-1,1-1 1,0-1-1,0 0 0,2 0 11,14 3-142,-1-2-1,1 0 0,0-2 1,0-2-1,1 0 0,-1-2 0,11-2 143,101-29-561,-136 28 432,-1-1 0,0 0-1,0 0 1,0 0 0,0-1 0,0 0 0,-1 0-1,1 0 1,-1-1 0,0 1 0,0-1 0,-1 0-1,0-1 1,0 1 0,0-1 0,0 0 0,-1 0-1,0 0 1,2-7 129,-11-30-6021,-15 29-1213</inkml:trace>
  <inkml:trace contextRef="#ctx0" brushRef="#br0" timeOffset="1444.909">3621 876 577,'5'-14'10820,"5"-6"-8450,11-28 67,-7 8 2205,-17 8 265,-31 30-3530,15 9-1354,1 0 1,0 2-1,1 0 1,0 1-1,0 0 1,1 1-1,0 1 1,1 1-1,1 0 1,0 1-1,1 1 1,0 0-1,1 0 1,1 1-1,-8 15-23,15-27-2,1 0-1,0 0 1,0 1-1,1-1 1,-1 1-1,1-1 1,0 1-1,0 0 1,0 0-1,1 0 1,0 0-1,0 0 1,0 0-1,0 0 1,1 0 0,0 1-1,0-1 1,0 0-1,1 0 1,0 0-1,0 0 1,0 0-1,1 0 1,-1 0-1,1 0 1,0 0-1,1-1 1,-1 1 0,1-1-1,0 1 1,0-1-1,0 0 1,1 0-1,-1 0 1,1-1-1,0 1 1,0-1-1,0 0 1,2 0 2,176 43-294,-159-40 270,0 1 0,0 0-1,-1 2 1,0 0 0,-1 2-1,0 0 1,0 2 0,-1 0-1,7 7 25,-23-15 31,-1-1 0,0 1-1,1 0 1,-2 0-1,1 0 1,-1 0-1,0 1 1,0-1-1,0 0 1,0 1 0,-1 0-1,0-1 1,-1 1-1,1 0 1,-1-1-1,0 1 1,0 0 0,-1-1-1,0 1 1,0 0-1,0-1 1,0 1-1,-1-1 1,0 1-1,0-1 1,-1 0 0,0 0-1,0 0 1,0 0-1,0 0 1,0-1-1,-1 0 1,0 1 0,0-1-1,0 0 1,-1-1-1,1 1 1,-1-1-1,0 0 1,-3 1-31,-22 13 286,-2-1 1,0-1-1,-1-2 1,-1-1-1,1-2 1,-2-1-1,1-2 1,-1-1-1,-31 0-286,58-5 5,-12 3-4,-1-2-1,1 0 1,-1-1 0,1-1 0,-1-1 0,1-1 0,-17-4-1,36 6-24,0 0-1,1 0 1,-1 0 0,1 0-1,-1 0 1,1 0-1,-1 0 1,1 0 0,-1 0-1,0 0 1,1 0 0,-1 0-1,1-1 1,-1 1 0,1 0-1,-1 0 1,1-1-1,-1 1 1,1 0 0,0-1-1,-1 1 1,1 0 0,-1-1-1,1 1 1,0-1-1,-1 1 1,1-1 0,0 1-1,-1-1 1,1 1 0,0-1-1,0 1 1,-1-1 0,1 1-1,0-1 1,0 1-1,0-1 1,0 1 0,0-1-1,0 0 1,0 1 0,0-1-1,0 1 1,0-1-1,0 1 1,0-1 0,0 1-1,1-1 1,-1 1 0,0-1-1,0 1 1,1-1 0,-1 0 24,28-15-2254,67-11-5321,-40 7-843</inkml:trace>
  <inkml:trace contextRef="#ctx0" brushRef="#br0" timeOffset="1914.71">4437 920 13773,'0'0'3155,"0"0"-742,0 0 75,0 0-390,0 0-828,0 0-619,-13 11-245,-78 93 395,74-74-710,2 1-1,1 0 1,1 1 0,2 1 0,1-1-1,1 2 1,2-1 0,2 1 0,1 1-1,1 11-90,2-41-22,1 0 0,0 0-1,0 0 1,0 1 0,0-1 0,1 0-1,0 0 1,0 0 0,1 0-1,-1 0 1,1 0 0,0 0-1,0 0 1,1-1 0,-1 1-1,1-1 1,0 0 0,0 0-1,1 0 1,-1 0 0,1 0-1,0-1 1,0 1 0,0-1-1,0 0 1,1 0 0,-1-1-1,1 0 1,0 1 0,0-1-1,-1-1 1,1 1 0,5 0 22,11 2-33,0-1 1,0 0-1,0-2 1,0 0-1,0-2 1,0 0 0,0-2-1,0 0 1,0-1-1,-1-1 1,0-1-1,0-1 1,0-1-1,-1 0 1,0-2-1,0 0 1,15-12 32,-11 7 108,-2-1-1,0-1 1,-1-1 0,-1-1 0,0-1-1,-1 0 1,-2-1 0,0-1 0,-1-1-1,-2 0 1,0-1 0,-1 0 0,7-23-108,-15 37 75,0-1 1,-1 1 0,0 0-1,-1-1 1,0 0 0,0 1 0,-1-1-1,-1 0 1,0 0 0,0 0-1,-1 1 1,-1-1 0,0 0-1,0 0 1,-1 1 0,0 0 0,-1-1-1,0 1 1,-1 1 0,0-1-1,0 1 1,-5-7-76,-7 1 10,0 0 0,-1 2-1,0 0 1,-1 1 0,-1 0 0,1 2 0,-2 0-1,0 2 1,0 0 0,0 1 0,-1 1 0,0 1-1,0 1 1,0 1 0,0 1 0,-1 1 0,1 1-1,-2 1-9,10-1-6,-1 1 0,1 1 0,-1 0 0,1 0-1,0 2 1,0 0 0,0 0 0,1 1 0,-1 1-1,0 1 7,9-5-8,1 1 0,0-1 0,0 1 0,0 0 0,0 0 0,1 0 0,-1 0 0,1 0 0,0 1 0,0 0 0,0 0-1,0 0 1,1 0 0,-1 0 0,1 0 0,0 1 0,0-1 0,1 1 0,0-1 0,-1 1 0,1 0 0,1-1 0,-1 1 0,1 0 0,0 0-1,0 0 1,0-1 0,1 1 0,-1 0 0,1 0 0,0-1 0,1 2 8,6 10-25,0 1 0,1-1 0,1 0 1,0-1-1,1 0 0,1-1 0,0 0 0,1-1 0,0 0 0,9 5 25,-3 0-7,12 12 0,-6-10-30,0 0 0,-2 2 0,-1 1 0,0 1 0,-2 0 1,-1 2-1,-1 0 0,-1 1 0,-1 1 0,-2 0 0,-1 1 0,-1 1 0,-1 0 1,4 20 36,-4 8-3145,-5-58-5716,-2 0 1851</inkml:trace>
  <inkml:trace contextRef="#ctx0" brushRef="#br0" timeOffset="35280.954">10306 1243 11659,'36'-121'5884,"-34"116"-5601,1 1 1,-1-1-1,1 0 1,0 1 0,0 0-1,1 0 1,-1 0-1,1 0 1,0 1 0,0-1-1,0 1 1,0 0-1,0 0 1,1 0 0,0 1-1,-1 0 1,1 0-1,0 0 1,0 0 0,0 1-1,0 0 1,1 0-1,1 0-283,3 1 127,0 0-1,-1 1 0,1 0 0,0 0 0,-1 1 0,1 0 0,-1 1 0,0 0 0,0 1 1,0 0-1,0 0 0,0 1 0,-1 0 0,0 1 0,0 0 0,0 0 0,-1 0 1,0 1-1,0 0 0,0 1-126,17 21 167,-1 1 1,-1 0-1,-2 2 1,11 22-168,128 254 438,-91-168-511,5-4 0,6-3 0,54 65 73,-112-171-172,1-1 0,2-1 0,0 0 1,2-2-1,0-1 0,11 5 172,-26-19-368,1-1-1,1 0 1,-1-1 0,1 0-1,0-1 1,1-1 0,-1 0-1,1 0 1,-1-2 0,11 2 368,-19-4-524,0 0 1,0 0-1,1 0 1,-1 0-1,0-1 1,0 0-1,1 0 1,-1 0-1,0-1 1,0 0-1,-1 0 1,1 0-1,0 0 1,0-1-1,-1 0 1,1 0 523,27-27-6956</inkml:trace>
  <inkml:trace contextRef="#ctx0" brushRef="#br0" timeOffset="35687.821">12035 858 9449,'-9'-23'408,"6"12"-122,-1 0 0,0 1 0,-1 0 0,0 0 0,0 0 0,-1 0-1,-1 1 1,0 0 0,0 0 0,-4-4-286,2 5 662,-1 0-1,1 0 1,-1 1-1,0 1 1,-1-1-1,1 2 1,-1-1-1,-1 2 1,1-1 0,-1 1-1,1 1 1,-1 0-1,0 1 1,-12-1-662,10 3 295,-1 0 0,1 0 0,-1 2 0,1 0 0,0 0 0,0 2 0,0 0 0,0 0 0,0 1 0,1 1 0,0 0-1,-7 5-294,-27 21 379,2 2-1,1 2 0,3 1 0,0 3 0,3 1 0,-17 25-378,-70 97 614,8 4-1,7 6 1,7 5-1,-66 163-613,15-36 482,-36 29-482,92-176 123,-7-4 0,-7-4 0,-6-6 0,-107 99-123,170-191 42,-2-3 0,-2-2 0,-2-3 0,-3-3 0,-34 16-42,61-38 49,0-2-1,-1-2 1,0-1 0,-1-2 0,-1-2 0,0-2 0,0-1 0,0-2 0,-1-2 0,-39-2-49,54-4 3,0 0 1,0-2-1,1-1 1,-1-1-1,2-2 0,-1 0 1,1-1-1,0-2 1,1 0-1,1-1 0,0-2 1,1 0-1,0-1 1,1-2-1,1 1 1,1-2-1,1-1 0,0 0 1,2-1-1,0-1 1,1 0-1,1-1 0,2 0 1,0-1-1,-6-21-3,13 36-10,0-1 1,1 0-1,0 1 0,1-1 0,0 0 0,1 0 1,0 0-1,0-1 0,1 1 0,0 0 0,1 0 0,0 0 1,1 0-1,0 0 0,0 0 0,1 0 0,0 1 0,1-1 1,0 1-1,1 0 0,0 0 0,0 0 0,1 1 1,0 0-1,6-6 10,-4 7-258,1 1 1,0 0-1,0 0 0,0 1 1,1 0-1,0 1 1,-1 0-1,2 1 1,-1 0-1,0 0 0,1 1 1,-1 0-1,1 1 1,0 0-1,0 1 0,-1 0 1,1 1-1,0 0 1,-1 1-1,6 1 258,15 22-4174,-21 1-3903,-9-9-2718</inkml:trace>
  <inkml:trace contextRef="#ctx0" brushRef="#br0" timeOffset="36468.977">12435 119 7655,'4'-13'4597,"13"-39"-2206,20 2 4250,10 46-3956,-40 7-2625,1 1-1,-1-1 1,0 1 0,0 0-1,0 1 1,-1 0 0,0 0-1,0 0 1,0 1-1,0 0 1,-1 0 0,1 1-60,0 1 8,0 1 0,0 0 0,-1 0 0,0 1 0,-1-1 0,0 1 0,0 0 0,-1 0 0,-1 1 0,1-1 0,-2 0 0,1 1 0,-2 0 0,1-1 0,-1 1 0,-1-1 0,0 1 0,0-1 0,-1 1 0,-1-1 0,0 0 0,0 1 0,-1-1 0,0-1 0,0 1 0,-1-1 0,-1 0 0,1 0 0,-2 0 0,0 0-8,-15 13 16,0-1-1,-1-1 1,-1-1 0,-1-1-1,-1-1 1,0-1 0,-2-2 0,-24 10-16,42-19 13,11-5 3,-1 1 0,1-1 0,-1 0 0,0 1 0,1-1 0,-1 1 0,0-1 0,1 0 0,-1 1 0,0-1 0,0 1 0,1-1 0,-1 1 0,0-1 1,0 1-1,0-1 0,0 1 0,0-1 0,1 1 0,-1 0 0,0-1 0,0 1 0,0-1 0,-1 1 0,1-1 0,0 1 0,0-1 0,0 1 0,0-1 0,0 1 0,-1-1 0,1 1 0,0-1 1,0 1-1,-1-1 0,1 0 0,0 1 0,-1-1 0,1 1 0,0-1 0,-1 0 0,1 1 0,-1-1 0,1 0 0,0 1 0,-1-1 0,1 0 0,-1 0 0,1 1 0,-1-1 0,1 0 0,-1 0 0,1 0 1,-1 0-1,0 0 0,1 0 0,-1 0 0,1 0 0,-1 0 0,1 0 0,-1 0 0,1 0 0,-1 0 0,0 0-16,45 4 722,-39-4-747,90-1 626,0-5 0,69-14-601,101-6 95,-224 28-128,-40-2 23,-1 0-1,1 1 0,0-1 1,-1 0-1,1 0 0,-1 1 1,1-1-1,-1 0 0,1 1 1,-1-1-1,1 0 0,-1 1 1,0-1-1,1 0 0,-1 1 1,1-1-1,-1 1 0,0-1 1,0 1-1,1-1 0,-1 1 1,0-1-1,0 1 0,1 0 1,-1-1-1,0 1 0,0-1 1,0 1-1,0-1 0,0 1 1,0 0-1,0-1 0,0 1 1,0-1-1,0 1 0,0-1 1,0 1-1,-1 0 0,1-1 1,0 1-1,0-1 0,0 1 1,-1-1-1,1 1 1,0-1-1,-1 1 0,1-1 1,-1 1-1,1-1 0,0 0 1,-1 1-1,1-1 0,-1 0 1,1 1-1,-1-1 0,1 0 1,-1 1-1,1-1 0,-1 0 1,1 0-1,-1 0 0,0 0 11,-16 14-1308,-2-1 0,0-1 0,0-1 0,-1 0 0,0-2 0,-1 0 0,-7 1 1308,8-2-2145,-52 21-8500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10:27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67 307 5637,'8'-197'3444,"-7"174"-2579,2-29 2669,-5 18 1975,-5 60-3022,-54 446-2273,52-310-3618,10-147 2130,0 1-1,2-1 1,-1 0 0,2 0-1,0-1 1,0 1 0,2-1-1,0 0 1,3 6 1274,11 2-4014,-9-22 2364</inkml:trace>
  <inkml:trace contextRef="#ctx0" brushRef="#br0" timeOffset="329.377">84 663 897,'-2'-18'2509,"-22"-225"5723,24 239-8117,1 0 0,-1-1 1,1 1-1,0 0 0,0 0 1,0-1-1,1 1 0,-1 0 0,1 1 1,0-1-1,0 0 0,1 0 1,-1 1-1,1-1 0,0 1 1,-1 0-1,2 0 0,-1 0 1,0 0-1,0 0 0,1 1 0,0 0 1,-1 0-1,1 0 0,0 0 1,0 0-1,0 1 0,0-1 1,0 1-1,1 0 0,-1 0 1,3 1-116,9-3-57,1 1 0,0 0 1,0 2-1,0 0 1,0 1-1,0 0 0,14 4 57,49 18-3816,-40-9-188</inkml:trace>
  <inkml:trace contextRef="#ctx0" brushRef="#br0" timeOffset="564.586">1029 200 11179,'0'0'2594,"-4"-15"-774,-15-46 583,18 58-2282,0 1 0,0 0 1,-1-1-1,1 1 0,-1 0 1,0 0-1,0 0 0,1 1 1,-1-1-1,0 0 0,0 1 0,-1-1 1,1 1-1,0 0 0,-1 0 1,1 0-1,0 0 0,-1 0 1,1 0-1,-1 0 0,1 1 1,-1-1-1,-1 1-121,-2-1 194,-6-1-92,1 1 1,0 0-1,0 1 0,-1 0 1,1 1-1,0 0 0,0 1 1,-1 0-1,1 0 0,1 1 1,-1 1-1,0 0 0,1 1 1,0 0-1,0 0 0,0 1 1,1 0-1,0 1 0,-4 3-102,-10 9-8,2 1-1,0 1 1,1 1-1,1 0 0,1 2 1,1 0-1,1 1 9,4-7-146,1 0 0,1 0 0,0 1 0,2 1 0,0 0 0,1 0 0,1 0 0,1 1 0,1 0 0,0 0 0,2 0 0,1 0 0,0 0 0,2 5 146,0-19-173,0 0 0,1-1 0,0 1 0,0 0 0,1-1 0,0 0 1,0 1-1,0-1 0,1 0 0,0-1 0,0 1 0,0-1 0,1 0 0,0 0 1,0 0-1,0 0 0,1-1 0,-1 0 0,1 0 0,0-1 0,0 1 0,0-1 1,1-1-1,-1 1 0,1-1 0,0 0 0,0 0 173,5 1-33,0-1 1,1 0-1,-1-1 0,1 0 1,-1-1-1,1-1 0,-1 0 1,0 0-1,1-1 0,-1-1 1,0 0-1,0-1 1,0 0-1,7-4 33,-3 0 98,0-2 0,-1 1 1,0-2-1,-1 0 0,-1-1 0,1 0 0,-2-1 1,6-8-99,77-122 4424,-92 137-4207,1 1 0,-2-1 0,1 0 0,-1 0 0,0 0 0,0 0 0,0-1 0,-1 1 0,0 0 0,0-1 0,-1 1 0,1 0 0,-2-1 0,1-1-217,-1 7 35,0 1 0,0-1 0,0 0 0,-1 0-1,1 1 1,0-1 0,0 0 0,-1 1 0,1-1 0,0 1 0,-1 0 0,1-1 0,0 1 0,-1 0 0,1 0 0,0 0 0,-1 0 0,1 0 0,-1 0 0,1 0 0,0 0 0,-1 1 0,1-1 0,0 0 0,-1 1 0,1-1 0,0 1 0,0 0 0,-1-1 0,1 1 0,0 0 0,0 0 0,0 0-1,0 0 1,0 0 0,0 0 0,0 0 0,0 0 0,1 0 0,-1 0-35,-4 10 11,0-1 0,0 1-1,1 0 1,1 1 0,0-1-1,1 1 1,0-1 0,0 1-1,2 0 1,-1 0 0,1-1-1,1 1 1,0 0 0,3 11-11,24 70-796,-25-88 505,1 1-1,0-1 0,0 0 1,0 0-1,1-1 0,0 1 0,0-1 1,0 0-1,0 0 0,1 0 1,-1-1-1,1 0 0,0 0 0,0-1 292,80 22-9886,-61-20 4478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48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10025,'1'-12'2419,"5"-41"-828,-5 51-1406,-1 0 0,0 0 0,1 0 0,0 1 0,-1-1 0,1 0 0,0 0 0,0 1-1,0-1 1,0 1 0,1-1 0,-1 1 0,0-1 0,0 1 0,1-1 0,-1 1 0,1 0 0,-1 0 0,1 0 0,0 0 0,0 0 0,-1 0 0,1 1 0,0-1 0,0 0 0,0 1 0,-1-1 0,1 1 0,0 0 0,1 0-185,49 9 2010,-33 4-1900,-1 1 0,0 0-1,0 1 1,-2 1 0,0 0 0,-1 2 0,0 0 0,4 8-110,-3-5 34,87 117-91,8 8-3703,-59-91 665,15-27-4188,-54-28 2815</inkml:trace>
  <inkml:trace contextRef="#ctx0" brushRef="#br0" timeOffset="341.12">565 349 3523,'-7'-20'2984,"-40"-131"1196,44 143-3767,1 1 196,0 0 1,0-1 0,-1 1-1,0 0 1,0 1 0,-1-1 0,0 0-1,0 1 1,0 0 0,-1 0 0,0 0-1,0 1 1,-6-5-610,9 10 99,0 0 0,0-1 0,0 1 0,0 0 0,0 1 0,0-1 0,0 0 1,0 1-1,0-1 0,0 1 0,0-1 0,1 1 0,-1 0 0,0 0 0,0 0 0,0 0 0,1 0 0,-1 0 0,0 0 0,1 1 0,-1-1 0,1 1 0,0-1 1,-1 1-1,1-1 0,0 1 0,0 0 0,0-1 0,0 1 0,0 0 0,1 0 0,-1 0 0,0 0 0,1 0 0,0 0 0,-1 0-99,-2 4 155,-183 366 2012,58-187-2908,70-110-5500,49-66 11,6-5-3678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10:26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364 207 5830,'0'0'1809,"3"-14"166,-1 1-1472,11-111 6981,-13 125-7409,-1 0 0,1-1 0,0 1 0,-1-1 1,1 1-1,-1-1 0,0 0 0,1 1 0,-1-1 1,1 1-1,-1-1 0,0 0 0,1 0 0,-1 1 1,0-1-1,1 0 0,-1 0 0,0 0 0,1 0 1,-1 1-1,0-1 0,1 0 0,-1 0 0,0-1 1,1 1-1,-1 0 0,0 0 0,0 0 0,1 0 1,-1 0-1,1-1 0,-1 1 0,0 0 0,1-1 1,-1 1-1,0 0 0,1-1 0,-1 1 0,1-1 1,-1 1-1,1-1 0,-1 1 0,1-1 0,0 1 1,-1-1-1,1 0 0,0 1 0,-1-1 0,1 0 1,0 1-1,0-1 0,-1 0 0,1 1 1,0-1-1,0 0 0,0 1 0,0-1 0,0 0 1,0 1-1,0-1 0,0 0 0,0 1 0,0-1 1,0 0-1,1 0 0,-1 1 0,0-1 0,0 1 1,1-2-76,-63 173 715,29-26-726,7 1 1,-3 84 10,23-190-479,3 1 1,1-1 0,2 1-1,2-1 1,3 14 478,18 14-2882,13-46-5532,-24-26 3775</inkml:trace>
  <inkml:trace contextRef="#ctx0" brushRef="#br0" timeOffset="310.311">326 219 4580,'-8'-110'919,"-7"39"2075,5 35 3391,14 35-3645,13 7-2175,-2 8-428,-1-1 0,-1 1 0,0 1 1,0 1-1,-2 0 0,0 0 0,0 1-137,210 361 331,-77-142-299,-140-231-30,0 1-1,-1 0 0,1-1 0,-1 1 1,-1 1-1,1-1 0,-1 0 0,0 1 1,-1-1-1,1 1 0,-1 0 0,0-1 1,-1 1-1,0 0 0,0 0 0,0-1 1,-1 1-1,0 0 0,0-1 0,-1 1 1,0 0-1,0-1 0,-1 0 0,1 0 1,-1 0-1,0 0 0,-1 0 0,0 0 1,0-1-1,-1 2-1,-22 14 9,0-2 0,-1-1 1,-1-2-1,-1 0 0,0-2 1,-1-1-1,0-2 0,-1-1 1,-30 5-10,57-13 1,-377 77-150,347-72-831,14 0-4468,16-4-1550</inkml:trace>
  <inkml:trace contextRef="#ctx0" brushRef="#br0" timeOffset="766.93">1424 419 10570,'0'0'1014,"-3"-17"364,-9-56 527,11 68-1795,-1-1-1,1 1 0,-1 0 0,0 0 0,-1 1 0,1-1 0,-1 0 0,0 1 1,0 0-1,-1-1 0,1 1 0,-1 0 0,0 1 0,0-1 0,0 1 0,0 0 1,-1 0-1,1 0 0,-1 0 0,0 1 0,0 0 0,0 0 0,0 0 0,0 1 1,0-1-1,0 1 0,-1 0 0,1 1 0,0-1 0,-1 1 0,1 0 0,0 1 1,-1-1-1,1 1 0,0 0 0,0 0 0,-1 1 0,1 0 0,0 0 0,0 0 1,1 0-1,-1 1 0,-3 2-109,-3 4 13,0 0 1,1 0 0,0 1-1,0 1 1,2 0 0,-1 0-1,1 0 1,1 1 0,0 1-1,1-1 1,0 1 0,1 0-1,0 0 1,-2 10-14,-2 16-7,1 0 1,1 1 0,3 0-1,0 22 7,3-44-150,0 0 0,2 1 0,0-1 0,1 0 0,0-1 0,2 1 0,0 0 0,1-1 0,0 0 0,2 0 0,0 0 0,1-1-1,0 0 1,2-1 0,0 1 0,0-2 0,1 0 0,7 6 150,-15-17-32,0 0-1,0 0 1,1 0 0,-1-1 0,1 1-1,0-1 1,0 0 0,0 0-1,0-1 1,0 1 0,0-1-1,0 0 1,0 0 0,1 0-1,-1 0 1,0-1 0,1 0-1,-1 0 1,0 0 0,1 0 0,-1-1-1,0 1 1,0-1 0,1 0-1,-1-1 1,0 1 0,0-1-1,0 0 1,0 0 0,0 0-1,-1 0 1,1-1 0,-1 1 0,1-1-1,-1 0 1,0 0 0,0 0-1,2-4 33,13-19 208,-2-1 0,-1-1 0,-1 0-1,-2-1 1,-1-1 0,-1 0 0,-1 0 0,4-29-208,10-27 681,31-107 429,-55 342-822,5-92-1113,2 0 0,2 0 0,3-1-1,2 0 1,10 21 825,-10-40-4436,3-6-1415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10:55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797 1132 10378,'-145'-142'1409,"139"138"-1316,-20-14 631,0-1 1,2-1-1,0-1 0,1-2 1,1 0-1,1-1 1,1-1-1,0-2-724,18 24 42,1 0-1,-1 0 0,1 0 0,-1 0 0,1 0 0,0 0 0,0 0 1,0-1-1,0 1 0,1 0 0,-1-1 0,1 1 0,0 0 1,0-1-1,0 1 0,0 0 0,1-1 0,0 1 0,-1 0 0,1-1 1,0 1-1,0 0 0,1 0 0,-1 0 0,1 0 0,-1 0 0,1 0 1,0 1-1,0-1 0,1 0 0,0 0-41,97-62 155,-99 64-150,105-47 75,2 6 1,1 3-1,26 0-80,-111 31 16,533-136 467,113 4-483,-605 127-3,12-3-27,153-31 17,2 9 0,1 10 0,1 11 13,-138 19-11,-53 12 29,-42-14-18,-1 1 1,1 0-1,0 0 0,-1-1 0,1 1 0,-1 0 0,1 0 0,-1-1 0,1 1 0,-1 0 0,0 0 0,1 0 0,-1 0 0,0 0 0,0 0 0,0 0 1,0 0-1,0 0 0,0-1 0,0 1 0,0 0 0,0 0 0,0 0 0,0 0 0,-1 0 0,1 0 0,0 0 0,-1 0 0,1-1 0,0 1 0,-1 0 1,1 0-1,-1 0 0,1-1 0,-1 1 0,0 0 0,1-1 0,-1 1 0,0 0 0,0-1 0,1 1 0,-1-1 0,0 1 0,0-1 0,0 1 0,-71 45-112,-247 88-341,-620 235 426,-407 244 27,1339-609-6,-60 30-126,1 3 1,1 3-1,2 3 132,14 9-26,48-51 26,0-1 0,1 1 0,0 0 0,-1 0 0,1 0 0,-1 0 0,1-1 0,0 1 0,0 0 0,0 0 0,-1 0 0,1 0 0,0 0 0,0 0 0,0 0 0,0-1 0,0 1 0,1 0 0,-1 0 0,0 0 0,0 0 0,0 0 0,1 0 0,-1-1 0,1 1 0,-1 0 0,0 0 0,1 0 0,-1-1 0,1 1 0,0 0 0,-1-1 0,1 1 0,0 0 0,-1-1 0,1 1 0,0-1 0,0 1 0,-1-1 0,1 0 0,69 13-6,8-15 1,1-3 0,-1-3 0,0-4 0,-1-4 0,1-3 5,-13 5-1,1192-287 157,-978 231-120,929-224 2489,-1157 277-2147,-124 26-308,-272 64-70,-139 56 0,436-116 6,-2625 830-1981,2445-757 1318,204-70 624,56-17 39,67-16 15,-1-5-1,54-21-20,-72 20 13,1343-391 382,281 6 3096,-1458 365-2893,-211 39-350,-61 10-111,-6 1-148,-1383 362 245,1362-354-292,-201 72-1912,234-75 689,27-11-5200,30-16-3064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11:06.5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147 122 7399,'0'0'1916,"1"-15"-805,0-60 1082,-1 43 6873,-4 91-8692,-3 0 1,-2 0 0,-3-1 0,-17 51-375,4-15 65,25-93-64,-17 60 30,2 1 0,3 0 0,3 1 0,3 0 0,2 1-1,4 41-30,0-100-11,1 0 0,0 1-1,0-1 1,0 0-1,0 0 1,1 1-1,0-1 1,0-1 0,0 1-1,1 0 1,0 0-1,0-1 1,0 1-1,0-1 1,1 0-1,-1 0 1,1-1 0,0 1-1,0-1 1,1 1-1,-1-1 1,1 0-1,-1-1 1,1 1 0,0-1-1,0 0 1,0 0-1,0-1 1,0 0-1,1 1 1,-1-2-1,0 1 1,1-1 0,-1 1-1,0-1 1,1-1-1,-1 1 1,0-1-1,1 0 1,-1 0-1,0-1 1,1 0 11,13-5-243,-1-1 0,-1 0 0,0-1 0,0-1 0,-1-1-1,0 0 1,-1-1 0,0-1 0,-1 0 0,0-1 0,-1-1 0,-1 0 0,6-9 243,26-42-3618,-7-3-4599,-24 38 1794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12:28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9801,'0'0'8264,"0"0"-5029,0 0-1377,0 0-1057,0 0-673,0 0-128,0 0-224,0 0-449,0 0-1889,33 46-4005,-30-30-6245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12:27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25 521 1602,'0'0'2498,"0"0"-454,0 0 65,0 0-139,0 0-144,0 0-17,-4-9-52,-16-28-150,20 35-1524,0 0 0,0 0 1,-1 0-1,1 0 1,1 0-1,-1 0 1,0 0-1,0 1 0,1-1 1,-1 0-1,1 0 1,0 0-1,-1 0 1,1 0-1,0 1 0,0-1 1,0 0-1,0 1 1,1-1-1,-1 0 1,0 1-1,1 0 0,-1-1 1,1 1-1,-1 0 1,1 0-1,-1 0 1,1 0-1,0 0 1,0 0-1,0 0 0,-1 1 1,1-1-1,0 0 1,2 1-84,3-4 197,23-10 45,0 1 0,1 2 1,0 1-1,0 1 0,20-2-242,51-14 102,-81 19-85,1 0-2,1-1 0,-1-1 0,0-1 0,-1-1 0,0 0 0,10-8-15,-32 18 0,1 0 0,-1 0-1,1 0 1,-1 0 0,1 0-1,0 0 1,-1 0-1,1 0 1,-1 0 0,1 0-1,-1 0 1,1-1 0,0 1-1,-1 0 1,1 0 0,0 0-1,-1-1 1,1 1 0,-1 0-1,1 0 1,0-1 0,0 1-1,-1 0 1,1-1 0,0 1-1,-1 0 1,1-1 0,0 1-1,0-1 1,0 1-1,0 0 1,-1-1 0,1 1-1,0-1 1,0 1 0,0 0-1,0-1 1,0 1 0,0-1-1,0 1 1,0-1 0,0 1-1,0 0 1,0-1 0,0 1-1,0-1 1,0 1 0,1-1-1,-1 1 1,0 0 0,0-1-1,0 1 1,1-1 0,-46 8-137,36-4 21,0 0 0,0 1 0,0 0 0,0 1-1,1-1 1,-1 2 0,1-1 0,1 1 0,-1 1-1,1-1 1,0 1 0,1 0 0,-1 1-1,2-1 1,-1 1 0,1 1 0,0-1 0,0 1-1,1-1 1,1 1 0,-1 1 0,1-1 0,1 0-1,0 1 1,0-1 0,0 10 116,-9 377 630,11-376-616,-2 0 0,0-1-1,-1 1 1,-2-1 0,1 1 0,-2-1 0,-1-1 0,0 1 0,-1-1 0,-7 11-14,10-25 143,0 1 0,0-1 0,0 0 0,0 0 0,0-1 1,-1 0-1,0 0 0,0 0 0,0 0 0,0-1 0,0 0 1,0 0-1,0-1 0,-1 0 0,1 0 0,-1 0 0,1-1 1,-1 0-1,1 0 0,-1 0 0,1-1 0,-6-1-143,-1-3 1604,37-3-958,-20 8-776,391-116 375,-389 114-359,47-18-200,-23 1-2947,-26 13-977,-3 0-3284</inkml:trace>
  <inkml:trace contextRef="#ctx0" brushRef="#br0" timeOffset="746.605">955 211 5285,'0'0'3235,"0"0"-683,0 0 106,0 0-149,-5-13-427,-14-38-667,19 50-1378,0-1-1,0 1 1,0 0 0,0 0-1,1-1 1,-1 1-1,0 0 1,1 0 0,-1-1-1,1 1 1,-1 0 0,1 0-1,0 0 1,0 0 0,-1 0-1,1 0 1,0 0 0,0 0-1,0 0 1,0 0-1,0 0 1,0 1 0,0-1-1,1 0 1,-1 1 0,0-1-1,0 1 1,0-1 0,1 1-1,-1 0 1,0-1-1,0 1 1,1 0 0,-1 0-1,1 0-36,5-2 138,308-95 1805,-315 96-1924,-1 1 1,1 0-1,0 0 0,-1-1 0,1 1 0,0 0 1,0-1-1,-1 1 0,1 0 0,0-1 0,0 1 1,0-1-1,0 1 0,-1 0 0,1-1 0,0 1 1,0-1-1,0 1 0,0 0 0,0-1 0,0 1 1,0-1-1,0 1 0,0-1 0,0 1 0,0 0 1,1-1-1,-1 1 0,0-1 0,0 1 0,0 0 1,0-1-1,1 1 0,-1 0 0,0-1 0,0 1 1,1 0-1,-1-1 0,0 1 0,0 0 0,1-1 1,-1 1-1,1 0 0,-1 0 0,0 0 0,1-1 1,-1 1-1,0 0 0,1 0 0,-1 0 0,1 0 1,-1 0-1,0 0 0,1-1 0,-1 1 0,1 0 1,-1 0-1,1 0 0,-1 1 0,0-1 0,1 0 1,-1 0-20,-1 1 18,-1 0 1,0 1-1,1-1 0,-1 1 1,1 0-1,0-1 1,-1 1-1,1 0 0,0 0 1,0 0-1,0 0 1,0 0-1,1 0 1,-1 0-1,0 0 0,1 0 1,-1 0-1,1 0 1,0 0-1,0 0 1,0 0-1,0 2-18,-1 2 38,-8 339 875,24 84-2659,-11-396-1556,1-13-2471,3 0-5304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3:10:35.307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18848 2370 14670,'0'0'1564,"0"0"150,-3 18 122,-23 81-754,-4-1 0,-4-2 1,-45 90-1083,54-128 52,-311 695-166,181-409-2214,2 1-3520,23-63-2204,-90 123 6452,170-325 239</inkml:trace>
  <inkml:trace contextRef="#ctx0" brushRef="#br0" timeOffset="46279.94">24140 13162 12876,'2'-36'1130,"0"3"200,-3 6 3332,46 592-3424,-41-487-2838,1 4-5090,-7-116 4190,-3-48 6516,-2 31-3083,4-1-1,1 0 1,3 0 0,2 0 0,2 0 0,3 1 0,2 0 0,12-37-933,-22 85 52,0 1 1,0-1-1,1 0 1,-1 1-1,1-1 0,-1 1 1,1-1-1,0 1 1,0-1-1,0 1 1,1-1-1,-1 1 1,0 0-1,1 0 1,0 0-1,-1-1 0,1 1 1,0 1-1,0-1 1,0 0-1,0 0 1,0 1-1,0 0 1,1-1-1,-1 1 1,1 0-1,-1 0 0,1 0 1,-1 0-1,1 0 1,-1 1-1,1-1 1,0 1-1,-1 0 1,1 0-1,0 0 1,-1 0-1,1 0 1,0 0-1,-1 1 0,1-1 1,-1 1-1,1 0 1,-1 0-1,1 0 1,0 1-53,10 12 23,-1 1 0,-1 1 1,0 1-1,-1-1 0,-1 1 0,-1 1 1,0 0-1,1 8-23,10 19 17,-1-2-24,2-1 1,2-1-1,2 0 1,1-2 0,3 0 6,-24-35 2,-1-1 0,1 1 1,0-1-1,0 0 0,1 0 1,-1 0-1,0 0 1,1-1-1,0 0 0,0 0 1,0 0-1,-1 0 1,2-1-1,-1 0 0,0 0 1,0 0-1,0-1 1,0 1-1,1-1 0,-1-1 1,0 1-1,0-1 0,0 0 1,0 0-1,0 0 1,0-1-1,0 1 0,0-1 1,0-1-1,0 1 1,-1-1-1,0 0 0,1 0 1,-1 0-1,0 0 1,0-1-1,-1 1 0,3-3-2,5-10 107,-1 0-1,0-1 1,-1 0-1,0 0 1,-2-1-1,0 0 1,-1-1-1,-1 1 1,-1-1-1,0 0 1,-1 0-1,-2-1 1,0 1-1,-1-12-106,1 26 31,9-212-1051,-14 275-6518,2-20-1665</inkml:trace>
  <inkml:trace contextRef="#ctx0" brushRef="#br0" timeOffset="46695.391">25409 13057 14125,'1'-13'2013,"2"-40"-801,-3 52-1161,0 0 1,0 0-1,-1 0 1,1 0-1,0 0 1,0 0 0,-1 0-1,1 0 1,-1 0-1,1 0 1,-1 0-1,1 0 1,-1 0-1,1 0 1,-1 0 0,0 0-1,0 1 1,1-1-1,-1 0 1,0 1-1,0-1 1,0 0-1,0 1 1,0-1-1,0 1 1,0-1 0,0 1-1,0 0 1,0-1-1,0 1 1,0 0-1,0 0 1,0 0-1,0 0 1,0 0 0,0 0-1,0 0 1,0 0-1,-1 0 1,1 0-1,0 0 1,0 1-1,0-1 1,0 1-1,0-1 1,0 0 0,0 1-1,1 0 1,-1-1-1,0 1 1,0 0-1,0-1 1,0 1-1,1 0 1,-1 0 0,0-1-1,1 1 1,-1 0-1,0 0 1,1 0-1,-1 0 1,1 0-1,0 0 1,-1 0-52,-9 16 17,1 0 0,0 1 0,2 0 0,0 0 0,1 1 0,0 0 0,2 0 0,0 0-1,1 0 1,1 1 0,1-1 0,1 1 0,0-1 0,2 1 0,0-1 0,1 0 0,4 11-17,-4-14 1,0 0 0,2 0 0,0-1 0,1 0 0,0 1 0,1-2 0,1 1 0,0-1 0,1-1 0,1 1-1,0-2 1,1 1 0,0-1 0,1-1 0,0 0 0,1-1 0,11 8-1,-15-14 68,-1-1 0,1 0 0,-1 0 0,1-1 0,0 0 0,0-1 0,0 1 0,0-2 0,0 1 0,0-2 0,1 1-1,-1-1 1,0 0 0,0-1 0,0 0 0,-1-1 0,1 1 0,-1-2 0,1 1 0,-1-1 0,0-1 0,0 1 0,0-1 0,-1-1 0,0 1 0,0-1 0,0 0 0,-1-1 0,0 0-1,0 0 1,-1 0 0,0-1 0,2-2-68,5-15 321,-1-1 0,-1 0 1,-2 0-1,0-1 0,-2 0 0,-1 0 0,-1-1 0,-1 1 0,-2-1 0,0-3-321,8-74 355,-6 83-319,-3 9-13,2 0-1,0 0 1,0 0 0,1 0 0,1 1-1,0-1 1,1 1 0,0 0 0,1-1-23,5 40 26,-3 43-266,4-1 0,2-1 0,4-1 0,8 18 240,34 60-7560,-45-118 2339,-1-4-1276</inkml:trace>
  <inkml:trace contextRef="#ctx0" brushRef="#br0" timeOffset="47325.794">26281 13133 13196,'3'-17'3502,"12"-136"3161,-23 136-5335,-4 41-1071,-3 40-276,3 0 0,2 0 0,3 1 0,3 24 19,-3 13-821,1 35-5900,6-137 6645,0 0-1,1-1 0,-1 1 0,0-1 0,0 1 0,1 0 1,-1 0-1,0-1 0,1 1 0,-1 0 0,0-1 0,1 1 1,-1 0-1,1 0 0,-1 0 0,0 0 0,1-1 0,-1 1 1,1 0-1,-1 0 0,1 0 0,-1 0 0,0 0 0,1 0 1,-1 0-1,1 0 0,-1 0 0,1 0 0,-1 0 0,0 0 1,1 0-1,-1 1 0,1-1 0,-1 0 0,0 0 0,1 0 1,-1 1-1,1-1 0,-1 0 0,0 0 0,1 1 0,-1-1 1,0 0-1,0 1 0,1-1 0,-1 0 0,0 1 0,0-1 1,1 0-1,-1 1 0,0-1 0,0 1 0,0-1 0,0 0 1,1 1-1,-1-1 77,34-201 7986,-30 176-7607,1-1 1,1 1-1,2 0 1,0 1-1,1 0 0,2 0 1,0 1-1,2 0 1,0 1-1,2 0 1,0 1-1,1 1 1,16-15-380,-28 31 18,0 1-1,1-1 1,0 1 0,0 0 0,0 0 0,0 0 0,0 1 0,0 0 0,1 0 0,-1 0 0,1 1 0,0 0 0,-1 0 0,1 0 0,0 0 0,0 1 0,-1 0 0,1 1 0,0-1 0,0 1 0,-1 0 0,1 0 0,0 1 0,-1 0 0,1 0 0,-1 0 0,0 0 0,0 1 0,0 0 0,0 0 0,0 1 0,-1-1-1,1 1 1,-1 0 0,0 0 0,0 0 0,0 1 0,-1-1 0,0 1 0,0 0 0,0 0-18,6 14-118,0 1 1,-2 0-1,0 0 0,-2 0 0,0 1 0,-1 0 0,-1 0 1,-1 0-1,-1 0 0,-1 1 0,-1-1 0,-2 11 118,3 46-2339,-1-77 2314,1 0 1,-1 0-1,1 0 0,0 0 0,-1 0 0,1 0 0,0 1 0,0-1 0,0 0 0,0 0 0,0 0 0,0 0 0,0 1 1,0-1-1,0 0 0,0 0 0,1 0 0,-1 0 0,1 1 0,-1-1 0,1 0 0,-1 0 0,1 0 0,-1 0 1,1 0-1,0 0 0,0 0 0,-1-1 0,1 1 0,0 0 0,0 0 0,0-1 0,0 1 0,0 0 0,0-1 0,0 1 1,0-1-1,0 1 0,0-1 0,0 1 0,1-1 0,-1 0 0,0 0 0,0 0 0,0 0 0,0 0 0,1 0 1,-1 0-1,0 0 0,0 0 0,0 0 0,1 0 0,-1-1 0,0 1 0,0 0 0,0-1 0,0 1 0,0-1 0,0 0 1,0 1 24,7-11 251,-1-1 1,-1 1-1,1-1 0,-2-1 1,0 1-1,0-1 1,-2 1-1,1-1 1,0-11-252,5-10 785,39-94 1406,-45 123-2150,0-1 0,0 1-1,0 0 1,0 0-1,1 0 1,0 0-1,0 1 1,0-1-1,1 1 1,0 0-1,-1 1 1,1-1-1,1 1 1,-1 0 0,0 0-1,1 1 1,-1-1-1,1 1 1,0 0-1,0 1 1,1-1-41,0 4 20,-1-1 0,0 1 0,1 0 0,-1 1 0,0-1 0,0 1 0,-1 0 0,1 1-1,-1 0 1,1-1 0,-1 2 0,0-1 0,-1 1 0,1-1 0,-1 1 0,0 0 0,0 1 0,0-1 0,-1 1 0,0 0 0,0 0 0,0 0 0,-1 0 0,2 6-20,12 18 23,-9-18-27,1 1 0,0-1 0,0-1 0,1 0 0,1 0 0,0-1 0,0 0 0,1 0 0,0-1 1,1-1-1,0 0 0,0-1 0,1 0 0,0 0 0,0-2 0,1 1 0,-1-2 0,1 0 0,0-1 1,0 0-1,0-1 0,1 0 0,-1-1 0,0-1 0,1 0 0,1-2 4,-10 0-15,0 0 1,-1-1-1,1 1 0,-1-1 1,0-1-1,0 1 0,0-1 1,0 0-1,-1 0 0,0 0 1,0 0-1,0-1 0,0 0 1,0 0-1,-1 0 0,0 0 1,0-1-1,-1 1 0,1-1 0,-1 1 1,0-1-1,-1 0 0,1 0 1,-1 0-1,0 0 0,-1 0 1,0 0-1,0 0 0,0 0 1,0 0-1,-1 0 0,0 0 1,0 0-1,-1 0 0,0 0 1,0 0-1,0 1 0,-1-1 1,1 1-1,-2-1 15,3 3-190,-1 1 1,1-1-1,-1 0 1,0 1-1,0-1 1,0 1-1,0 0 0,-1-1 1,1 1-1,-1 0 1,1 1-1,-1-1 1,0 0-1,1 1 0,-1-1 1,0 1-1,0 0 1,0 0-1,-2 0 190,-60 2-8308,22 14-1258</inkml:trace>
  <inkml:trace contextRef="#ctx0" brushRef="#br0" timeOffset="45291.889">22127 13608 3235,'0'-13'8162,"-1"-43"-5471,0 56-2595,1 0 1,0 1-1,-1-1 1,1 0-1,-1 1 0,1-1 1,-1 0-1,1 0 0,-1 0 1,1 1-1,-1-1 1,1 0-1,-1 0 0,1 0 1,-1 0-1,1 0 0,-1 0 1,0 0-1,1 0 1,-1 0-1,1 0 0,-1 0 1,1-1-1,-1 1 1,1 0-1,-1 0 0,1 0 1,-1-1-1,1 1 0,0 0 1,-1-1-1,1 1 1,-1 0-1,1-1 0,0 1 1,-1 0-1,1-1 1,0 1-1,-1-1 0,1 1 1,0-1-1,0 1 0,-1-1 1,1 1-1,0-1 1,0 1-1,0-1 0,0 1 1,-1-1-1,1 1 0,0-1 1,0 1-1,0-1 1,0 1-1,1-1-96,-5 21 173,0-1 0,2 1 0,1 1 0,0-1 1,1 0-1,2 0 0,0 6-173,2 11 72,1 0 1,2-1-1,1 1 0,2-1 1,1-1-1,2 0 0,2 0 1,1-2-1,15 24-72,-29-52-10,0-1 0,0 0-1,0 0 1,1 0 0,0 0-1,-1 0 1,1 0 0,1-1-1,-1 1 1,0-1 0,1 0 0,0 0-1,0 0 1,0-1 0,0 0-1,0 1 1,0-1 0,1 0 0,-1-1-1,0 1 1,1-1 0,0 0-1,-1 0 1,1-1 0,0 1-1,-1-1 1,1 0 0,0 0 0,0 0-1,-1-1 1,1 0 0,0 0-1,-1 0 1,1 0 0,-1-1 0,0 0-1,1 0 1,-1 0 0,0 0-1,0-1 1,0 1 0,1-3 10,12-14 265,0-1 0,-2-1 1,0 0-1,-2-1 0,0-1 0,-2 0 1,0-1-1,-2 0 0,0 0 0,-2-1 1,-1 0-1,0-1 0,0-18-265,36-278 1538,-30 309-1990,-3 45-1503,-5-16 710,27 60-8759,-15-38 1377</inkml:trace>
  <inkml:trace contextRef="#ctx0" brushRef="#br0" timeOffset="45620.893">23216 13633 9673,'6'-18'5563,"0"5"-4746,1-5 82,0 0 0,-1 0 0,-1-1 0,0 0 0,-2 0 0,0 0 0,-1-1-899,-2 17 53,0 0 1,0 0-1,-1 0 0,1 0 0,0 0 0,-1 1 0,0-1 0,0 0 0,0 0 0,0 1 0,0-1 0,-1 1 0,1-1 0,-1 1 0,1-1 0,-1 1 0,0 0 0,0 0 0,0 0 0,0 0 0,0 0 0,-1 0 0,1 0 0,-1 1 0,1-1 0,-1 1 0,1 0 0,-1 0 0,0 0 0,0 0 0,1 0 0,-1 1 0,0-1 0,0 1 0,0 0 0,0 0 0,0 0 0,0 0 0,1 0 0,-1 0 0,0 1 0,0 0 0,0-1 0,0 2-53,-5 0-7,1 1 0,0 0 1,0 0-1,0 1 0,0 0 0,1 0 0,0 0 0,-1 1 0,2 0 0,-1 0 0,1 1 0,-1 0 0,1 0 0,1 0 0,-1 0 1,1 1-1,1-1 0,-1 1 0,1 0 0,0 0 0,0 1 0,1-1 0,0 1 0,0-1 0,1 1 0,0-1 0,1 1 0,-1 0 1,1 0-1,1-1 0,0 1 0,0 0 0,0-1 0,1 1 0,0-1 0,0 1 0,3 3 7,4 2-82,1 0 1,0-1-1,1 0 0,0 0 1,1-1-1,1-1 0,-1 0 1,2-1-1,-1 0 0,1-1 0,2 0 82,86 64-201,-100-70 205,0 0-1,0 0 1,0 0-1,0 0 1,-1 1 0,1-1-1,-1 0 1,1 1-1,-1-1 1,0 1-1,0-1 1,0 1-1,0 0 1,-1-1-1,1 1 1,-1 0-1,1 0 1,-1 0-1,0-1 1,0 1-1,0 0 1,0 0-1,-1 0 1,1-1-1,-1 1 1,0 0-1,0-1 1,0 1 0,0 0-1,0-1 1,0 1-1,-1-1 1,1 0-1,-1 1 1,0-1-1,1 0 1,-1 0-1,0 0 1,-1 0-1,1-1 1,0 1-1,0 0 1,-1-1-1,1 1 1,-1-1-1,1 0 1,-3 1-4,-22 8 178,0 0 1,-1-2-1,0-1 1,-1-1-1,0-1 0,0-2 1,0-1-1,0-1 1,-20-2-179,33 1-26,-18 1-141,-81-4-2800,98-1-1757,9-1-3358</inkml:trace>
  <inkml:trace contextRef="#ctx0" brushRef="#br0" timeOffset="44651.907">19770 13820 7911,'2'-13'2862,"-1"0"-2625,1-116 6914,-2 126-7026,-1 0 1,1 0-1,-1-1 1,0 1-1,0 0 0,0 0 1,0 0-1,-1 0 0,1 0 1,-1 0-1,0 0 1,1 1-1,-2-1 0,1 0 1,0 1-1,0 0 1,-1-1-1,1 1 0,-1 0 1,0 0-1,1 1 1,-1-1-1,0 0 0,0 1 1,0 0-1,0 0 0,-1 0 1,1 0-1,0 0 1,0 0-1,-1 1 0,1 0 1,0 0-1,0 0 1,-1 0-1,1 0 0,0 0 1,-1 1-1,0 0-125,-7 4 36,0 0 1,0 1-1,1 0 0,0 0 0,0 1 0,0 1 0,1-1 1,0 2-1,0-1 0,1 1 0,0 1 0,1-1 1,0 1-1,1 0 0,0 1 0,0 0 0,1 0 0,-1 3-36,-8 15-13,0 1 0,2 0 0,1 1 0,2 0 0,1 1 0,1 0-1,2 0 1,1 0 0,2 1 0,1-1 0,1 1 0,2 0 0,2 4 13,0-13-363,1-1 1,1 0 0,1 0 0,1-1-1,1 0 1,1 0 0,4 5 362,-5-9-489,0-1 0,2 0 0,0-1 0,1 0 1,1-1-1,0 0 0,1-1 0,0-1 0,2 0 0,-1 0 1,1-2-1,1 0 0,0-1 0,0-1 0,1 0 0,1-2 1,-1 0-1,1-1 0,0 0 0,0-2 0,12 1 489,-13-3-189,-1-2 0,0 0 0,0-1 0,0-1 1,0-1-1,0 0 0,-1-1 0,1-1 0,13-6 189,-15 4 227,-1 0 0,1-1 0,-1-1 0,0-1 1,-1 0-1,0 0 0,-1-2 0,0 1 0,-1-1 0,1-3-227,7-9 930,-2 0-1,-1-1 0,-1-1 1,-1-1-1,-1 0 0,-2 0 1,0-2-1,-2 1 0,1-13-929,1-11 939,-2-1-1,-3 0 1,-2-1-1,-2-41-938,-23-9 590,20 101-580,-1 0 0,1 1 1,-1-1-1,0 1 0,1 0 0,-1-1 1,0 1-1,0 0 0,-1 0 1,1 0-1,0 0 0,-1 1 1,1-1-1,-1 1 0,1-1 1,-1 1-1,0 0 0,0 0 0,1 0 1,-1 0-1,0 1 0,0-1 1,0 1-1,0 0 0,0-1 1,0 1-1,0 1 0,0-1 1,0 0-1,0 1 0,0-1 0,0 1 1,1 0-1,-4 1-10,-6 5 10,1 0-1,-1 1 1,1 0-1,0 1 1,1 0 0,0 1-1,1 0 1,0 0 0,0 1-1,1 0 1,1 1-1,0 0 1,0 0 0,1 0-1,-2 9-9,-5 3-38,2 0 1,2 1-1,0 0 0,1 1 0,1-1 0,2 2 0,0-1 1,2 1-1,1-1 0,1 1 0,2 0 0,2 20 38,-2-41-58,0 0 0,1 1 0,0-1 0,0 0 0,1-1-1,-1 1 1,1 0 0,1-1 0,-1 1 0,1-1 0,0 0-1,0 0 1,0 0 0,0-1 0,1 0 0,0 0-1,0 0 1,0 0 0,1-1 0,-1 1 0,1-2 0,0 1-1,-1 0 1,1-1 0,1 0 0,-1-1 0,0 1 0,0-1-1,0 0 1,1-1 0,-1 0 0,1 0 0,-1 0 0,0 0-1,1-1 1,-1 0 0,0-1 0,0 1 0,2-2 58,3-3 53,1 0 1,-1-1-1,0 0 1,-1-1-1,1 0 1,-2-1-1,1 0 1,-1-1-1,-1 0 1,0 0-1,0 0 1,-1-1-1,0-1 1,-1 1-1,0-1 1,-1 0-1,1-4-53,9-26 548,-2-1 0,-2-1 0,-1 0 0,-1-16-548,-4 32 483,-2 43 75,-5 4-574,1 0 0,1 0 0,0 0 0,2 0 0,0 0 0,1 0 0,1-1 0,1 1 0,0-1 0,2 0 0,0-1 0,0 1 0,2-1 0,0-1 0,1 0 0,1 0 0,1-1 0,0 0 0,0-1 0,11 9 16,-13-18-30,-1-1 1,0 0-1,1 0 1,0-1-1,0 0 1,0-1-1,0 0 1,0-1-1,1 0 1,-1 0-1,0-1 1,1 0-1,-1-1 1,0 0-1,1-1 1,-1 0-1,0-1 1,0 0-1,0 0 1,-1-1-1,1-1 1,-1 1-1,0-1 1,0-1-1,-1 0 1,0 0-1,0-1 1,0 1-1,-1-2 1,1 1-1,-2-1 1,1 0-1,-1-1 1,-1 1-1,1-1 1,1-7 29,9-15 157,-2 0 1,-1-2-1,-2 1 0,-1-2 1,-1 1-1,-2-1 1,-2-1-1,-1 1 1,-1-1-1,-2 1 1,-2-1-1,-1-4-157,2 26 177,0 0 0,-1-1 0,-1 1 0,0 0 0,0 0 0,-1 0-1,-1 0 1,0 0 0,-1 1 0,-1 0 0,0 0 0,0 0 0,-1 1 0,0 0 0,-9-10-177,14 21 15,0-1 1,0 1 0,1 0 0,-1 0 0,0 0 0,0 0 0,0 0 0,0 0 0,0 0 0,0 1-1,0-1 1,1 1 0,-1-1 0,0 1 0,0 0 0,1 0 0,-1 0 0,0 0 0,1 0 0,-1 0-1,1 0 1,-1 0 0,1 1 0,0-1 0,-1 1 0,1-1 0,0 1 0,0-1 0,0 1 0,0-1-1,0 1 1,0 0 0,1 0 0,-1-1 0,1 1 0,-1 0 0,1 0 0,0 0 0,-1 0 0,1 0-1,0 0 1,0 0 0,0-1 0,1 1 0,-1 0 0,0 0-16,-7 30 1,2 1 1,0-1-1,3 1 0,0 0 1,2-1-1,2 1 0,1 0 1,1-1-1,2 1 0,1-1 1,1-1-1,3 3-1,-4-16-342,1 0-1,1-1 1,0 1 0,1-2 0,1 1-1,1-2 1,0 1 0,1-2-1,1 1 1,0-2 0,1 0 0,0-1-1,5 2 343,-7-5-1210,1-1 1,0-1-1,0 0 0,1-1 0,-1-1 0,1 0 0,0-1 0,1-1 0,-1 0 0,15 0 1210,12-2-5403</inkml:trace>
  <inkml:trace contextRef="#ctx0" brushRef="#br0" timeOffset="44965.841">20790 13707 12876,'0'0'1698,"0"0"-994,118-36 610,-61 19-97,9 3-801,8-2-224,4 2-63,1-4-97,-1 1-32,-4 4-129,-6 1-1953,-5-4-3267,-12-1-3555</inkml:trace>
  <inkml:trace contextRef="#ctx0" brushRef="#br0" timeOffset="43054.045">21679 11988 11531,'5'-41'2271,"2"-14"937,-6 16 2128,-1 96-4771,-3-22-518,2 0 1,2 0-1,1-1 0,2 1 0,1 0 0,1-1 0,2 0 0,2-1 0,1 0 0,4 7-47,-13-36 0,-1 0 0,1 0 1,0 0-1,0 0 0,0 0 0,0-1 0,0 1 0,1-1 0,0 1 1,0-1-1,0 0 0,0 0 0,0 0 0,1-1 0,-1 1 1,1-1-1,0 0 0,-1 0 0,1 0 0,0 0 0,0-1 0,0 0 1,1 0-1,-1 0 0,0 0 0,0 0 0,1-1 0,-1 0 1,0 0-1,0 0 0,1 0 0,-1-1 0,0 0 0,0 0 0,2 0 0,7-8 41,-1-1 0,0-1 0,-1 1 0,0-2 0,-1 1 0,0-2 0,0 1 0,-2-1 0,0-1 0,0 1 0,-1-1 0,-1-1 0,0 1-1,-1-1 1,0 0-41,69-307 593,-74 319-584,0 3-65,-1-1 0,1 0 0,0 0 0,-1 0 0,1 1 0,0-1 0,0 0 0,-1 0 0,1 0 0,0 0 0,0 0 0,0 1 0,0-1 1,0 0-1,0 0 0,1 0 0,-1 0 0,0 0 0,0 1 0,1-1 0,-1 0 0,0 0 0,1 0 0,-1 1 0,1-1 0,-1 0 0,1 0 0,-1 1 0,1-1 1,-1 0-1,1 1 0,0-1 0,-1 1 0,1-1 0,0 1 0,0-1 0,-1 1 0,1 0 0,0-1 0,0 1 0,0 0 0,0-1 0,-1 1 0,1 0 0,0 0 0,0 0 1,0 0-1,0 0 0,0 0 0,0 0 0,-1 0 0,1 0 0,0 0 0,0 1 0,0-1 0,0 0 0,-1 1 0,1-1 0,0 0 0,0 1 0,-1-1 0,1 1 1,0-1-1,0 1 56,64 94-13021,-37-58 5019</inkml:trace>
  <inkml:trace contextRef="#ctx0" brushRef="#br0" timeOffset="43501.904">22697 12021 1537,'21'-62'11487,"-3"-5"-5903,-15 53-5125,1-1-1,-2 1 1,0-1 0,-1 1 0,0-1 0,-1 0-1,-1 1 1,-1-1 0,0 1 0,0-1 0,-1 1-1,-5-13-458,7 24 8,0 1-1,0-1 0,1 1 0,-1 0 0,-1-1 0,1 1 0,0 0 0,-1-1 0,1 1 0,-1 0 0,1 0 0,-1 0 0,0 1 1,0-1-1,0 0 0,0 1 0,0-1 0,-1 1 0,1-1 0,0 1 0,0 0 0,-1 0 0,1 0 0,-1 1 0,1-1 0,-1 0 0,0 1 1,1 0-1,-1-1 0,1 1 0,-1 0 0,0 1 0,1-1 0,-1 0 0,1 1 0,-1-1 0,1 1 0,-1 0 0,1 0 0,-2 0-7,-5 7-7,0 0 0,0 0 0,0 1 0,1 0 0,1 1 0,0-1 0,0 1-1,1 1 1,0 0 0,0-1 0,1 2 0,1-1 0,-3 11 7,3-13-4,-6 14-193,0 0-1,1 0 1,2 1-1,0 1 1,2-1-1,0 1 1,2 0-1,1 0 1,0 0-1,2 0 1,1 0-1,2 6 198,-3-29-50,0-1-1,1 1 1,-1-1-1,0 1 1,0 0-1,1-1 1,-1 1-1,1-1 1,0 1-1,-1-1 1,1 0-1,0 1 1,0-1-1,0 0 1,0 1 0,0-1-1,0 0 1,0 0-1,0 0 1,0 0-1,1 0 1,-1 0-1,0 0 1,1 0-1,-1-1 1,1 1-1,-1 0 1,1-1-1,-1 1 1,1-1-1,-1 0 1,1 1 0,-1-1-1,1 0 1,0 0-1,-1 0 1,1 0-1,-1 0 1,1-1-1,-1 1 1,1 0-1,0-1 1,-1 1-1,1-1 1,-1 1-1,0-1 1,1 0-1,-1 0 1,1 1 0,-1-1-1,0 0 1,0 0-1,0-1 1,1 1-1,-1 0 51,77-106 1872,-70 91-1505,1 1-1,1 1 0,0-1 0,1 2 1,0-1-1,1 1 0,7-4-366,-18 16 41,0-1 0,1 1 0,0 0 0,-1 0 0,1 0 0,0 0 0,0 0 0,0 0 0,-1 0 0,1 0 0,0 1 0,0-1 0,0 1 0,0-1 0,0 1 0,0 0 0,0 0 0,0 0 0,1 0 0,-1 0 0,0 0 0,0 1-1,0-1 1,0 1 0,0-1 0,-1 1 0,1 0 0,0 0 0,0 0 0,0 0 0,0 0 0,-1 0 0,1 0 0,-1 1 0,1-1 0,-1 0 0,1 1 0,-1-1 0,0 1 0,0 0 0,1 0 0,-1-1 0,0 1 0,-1 0 0,1 0 0,0 0 0,-1 0 0,1 0 0,0 1-41,10 33 120,37 83 240,-45-114-347,0-1-1,0 0 1,1 0-1,-1 0 1,1 0 0,0-1-1,0 1 1,0-1-1,1 0 1,-1 0-1,1-1 1,-1 1-1,1-1 1,0 0-1,0 0 1,0-1-1,0 1 1,0-1-1,1 0 1,-1-1-1,0 1 1,1-1-1,-1 0-12,1 0 18,0-1-1,0 0 0,0 0 1,0 0-1,-1-1 1,1 0-1,0 0 0,-1 0 1,1-1-1,-1 0 1,0 0-1,0 0 0,0-1 1,-1 0-1,1 0 1,-1 0-1,0 0 0,0 0 1,0-1-1,0 0 1,-1 0-1,0 0 0,2-3-17,1-4 1,-1 1 0,0-1-1,0 0 1,-1 0-1,0-1 1,-2 1-1,1-1 1,-1 0-1,-1 1 1,0-9-1,-2 20-134,1-1 1,-1 1-1,0 0 0,0-1 1,0 1-1,0 0 0,0 0 1,0 0-1,0 0 0,0 0 1,-1 0-1,1 0 0,0 0 1,-1 0-1,1 0 0,0 1 1,-1-1-1,1 0 0,-1 1 1,1-1-1,-1 1 0,1 0 1,-1 0-1,0-1 0,1 1 1,-1 0-1,1 0 0,-1 1 1,0-1-1,1 0 0,-1 0 1,1 1-1,-1-1 0,1 1 1,-1-1-1,1 1 0,0 0 1,-1-1-1,1 1 0,0 0 1,-1 0-1,1 0 0,0 0 1,0 0-1,0 0 0,0 1 1,0-1-1,0 0 0,0 0 1,0 1-1,0-1 0,0 1 134,-36 31-5786,-1 6-2708</inkml:trace>
  <inkml:trace contextRef="#ctx0" brushRef="#br0" timeOffset="41898.852">19770 11798 192,'0'0'10698,"0"0"-6998,0 0-2019,0 0-122,-11 14-662,-50 66-667,4 3 1,4 2-1,4 2 1,3 2-1,4 2 1,-2 18-231,40-97-16,-1 1 0,1-1 0,1 1 0,0 0 0,1 0 0,1 0 0,0 0 0,0 0 0,1 0 0,2 6 16,-2-18-21,0 1 0,1-1 0,-1 0 0,1 0 0,0 0 0,-1 0 0,1 0 0,0 0 0,0 0 0,-1 0 0,1-1 0,0 1 0,0 0 0,0 0 0,0-1 0,0 1 0,0 0 0,0-1 0,0 1 1,1-1-1,-1 0 0,0 1 0,0-1 0,0 0 0,0 0 0,1 1 0,-1-1 0,0 0 0,0 0 0,0 0 0,1-1 0,-1 1 0,0 0 0,0 0 0,0-1 0,1 1 0,-1 0 0,0-1 0,0 1 1,0-1-1,0 0 0,0 1 0,0-1 0,0 0 0,0 0 0,0 1 0,0-1 0,-1 0 0,1 0 0,0 0 0,-1 0 0,1 0 0,0 0 21,12-18-14,-1 1-1,-1-2 0,-1 1 1,0-2-1,-1 1 1,-2-1-1,0 0 1,-1-1-1,-1 1 1,-1-1-1,1-19 15,14-81 151,-8 40 797,4-1 0,3 2 0,8-12-948,-24 86 227,-1 4-123,-1 0 0,1 1 0,0-1 0,0 0 0,0 0 0,0 1 0,0-1 0,1 1 1,-1-1-1,1 1 0,-1-1 0,1 1 0,0 0 0,0 0 0,0 0 0,0 0 0,1 0 0,-1 1 1,2-2-105,-1 4 42,-1 1 0,1-1 1,0 1-1,-1 0 0,0 0 1,1-1-1,-1 2 0,0-1 1,0 0-1,0 0 0,0 1 1,0-1-1,-1 1 0,1-1 1,-1 1-1,0 0 0,1 0 1,-1-1-1,0 1 1,0 1-44,0-1 30,102 284 241,-58-148-220,42 125-18,-86-264-32,-1 1 0,0-1 0,1 1 0,-1-1 0,0 1 0,1 0 0,-1-1 0,0 1 0,0-1 0,1 1 0,-1 0 0,0-1 0,0 1 1,0 0-1,0-1 0,0 1 0,0 0 0,0-1 0,0 1 0,0 0 0,0-1 0,0 1 0,-1-1 0,1 1 0,0 0 0,0-1 0,-1 1 0,1-1 0,0 1 0,-1 0 0,1-1 0,0 1 0,-1-1 0,1 1 0,-1-1 0,1 0 0,-1 1 0,1-1 0,-1 1 0,1-1 0,-1 0 0,0 0 0,1 1 0,-1-1 0,1 0 0,-1 0 0,0 1 0,1-1 0,-1 0 0,0 0 0,1 0 0,-1 0 0,0 0 0,1 0 0,-1 0 0,0 0 0,1-1 0,-1 1 0,1 0 0,-1 0 0,0 0 0,1-1 0,-1 1 0,-46-24 58,38 19-53,-313-202-618,260 173-2953,64 37-1776,14 13 12,5 0-2939</inkml:trace>
  <inkml:trace contextRef="#ctx0" brushRef="#br0" timeOffset="42273.802">20154 12171 8744,'1'-16'5702,"0"-7"-4379,1-19-325,-1-5 3145,-1 75-1269,4 63-2795,3 255-79,-10-432 133,1 62-14,0 0 0,2 0 0,0 0-1,2 0 1,1 1 0,1-1 0,0 0-1,8-20-118,-10 37 48,0 0 0,0-1 0,0 1 0,1 0 1,1 0-1,-1 1 0,1-1 0,0 1 0,0-1 0,1 1 0,0 1 0,0-1 0,0 1 0,0 0 0,1 0 0,0 0 0,0 1 0,1 0 0,-1 0 0,1 0 0,0 1 0,0 0 0,0 1 0,0-1 0,0 1 0,1 1 1,-1-1-1,1 1 0,-1 1 0,1-1 0,-1 1 0,2 1-48,9 5-54,0 2 0,-1 0 1,0 1-1,0 0 0,-1 2 1,-1 0-1,1 0 1,-2 2-1,0 0 0,0 0 1,-1 1-1,-1 1 0,-1 0 1,0 1-1,-1 0 0,0 1 1,-1 0-1,-1 0 0,-1 1 1,0 0 53,27 73-4463,-16-30-5488,-8-31-245</inkml:trace>
  <inkml:trace contextRef="#ctx0" brushRef="#br0" timeOffset="42616.739">20898 12067 12172,'2'-28'834,"17"-76"5416,-14 110-1909,-4 67-4070,-4-35-199,1 1-1,2-1 1,2 1-1,5 26-71,-4-54 4,-1 1-1,1-1 0,1 0 0,0 0 1,0 0-1,1 0 0,1-1 0,-1 1 1,2-2-1,-1 1 0,2-1 0,-1 0 1,1 0-1,0-1 0,1 0 0,0 0 1,7 3-4,-13-7 3,1-1 1,0-1-1,0 1 1,0-1-1,0 1 1,1-1-1,-1 0 1,1-1 0,-1 1-1,1-1 1,0 0-1,-1 0 1,1 0-1,0-1 1,0 1 0,0-1-1,-1 0 1,1-1-1,0 1 1,0-1-1,0 0 1,-1 0-1,1-1 1,-1 1 0,1-1-1,-1 0 1,1 0-1,-1-1 1,0 1-1,0-1 1,0 0-1,0 0 1,-1 0-4,7-13 134,-2 0 0,0-1 0,0 0 0,-2 0 0,0 0 0,-1-1 0,-1 0 0,0 0 0,-2 0 0,0 0 0,-1-1 0,0 1 0,-2 0 0,0-1 0,-1 1 0,-1 0 0,-1 0 0,-1 0 0,-2-5-134,6 17 38,-1-7 2,0 1 0,-1-1 0,-1 0 0,0 1 0,-1 0 0,0 0 0,-1 0 0,0 1 0,-1-1 0,0 2 0,0-1 0,-1 1 0,-1 0 0,-4-3-40,9 10-44,0 1 0,0 0 0,-1 0 0,1 1 0,-1-1 0,0 1 1,1 0-1,-1 0 0,0 1 0,0-1 0,1 1 0,-1 0 0,0 0 0,0 1 0,1-1 0,-1 1 0,0 0 0,0 0 0,1 1 0,-1-1 0,1 1 0,0 0 0,-1 1 0,1-1 0,0 0 0,0 1 0,0 0 0,1 0 0,-2 1 44,-56 69-7165,44-34-239</inkml:trace>
  <inkml:trace contextRef="#ctx0" brushRef="#br0" timeOffset="11263.088">17622 8729 6342,'0'0'998,"0"0"-96,0 0 417,0 0-273,15 11-485,52 32-267,-60-39-187,1 0 0,-1-1 0,1 0 1,0 0-1,0-1 0,0 0 1,0 0-1,1-1 0,-1 0 1,0 0-1,1-1 0,-1 0 1,0-1-1,3 0-107,3 0 467,-5 0-174,0 0-1,-1-1 1,0 0-1,1 0 0,-1-1 1,0 0-1,0-1 1,0 1-1,-1-1 0,1-1 1,-1 0-1,0 0 0,0 0 1,-1-1-1,1 0 1,4-6-293,-8 9 77,0-1 0,0 0 0,0 0 1,0 0-1,0-1 0,-1 1 0,0-1 1,0 1-1,0-1 0,-1 1 0,1-1 1,-1 0-1,0 0 0,-1 0 0,1 0 1,-1 0-1,0 0 0,0 0 0,0 0 1,-1 0-1,0 0 0,0 0 0,0 1 1,0-1-1,-1 0 0,0 0 0,0 1 1,0 0-1,-2-4-77,0 2 46,0 0 1,0 0-1,-1 0 1,0 0-1,0 1 1,0-1-1,0 2 1,-1-1-1,0 0 0,0 1 1,0 0-1,-1 0 1,1 1-1,-1 0 1,0 0-1,0 1 1,0 0-1,0 0 1,0 0-1,0 1 1,0 0-1,-1 0 0,1 1 1,-1 0-1,1 0 1,0 1-1,-1 0 1,1 0-1,0 1 1,0 0-1,0 0 1,0 1-1,0-1 0,0 2 1,1-1-1,-1 1 1,-1 1-47,-3 9-19,1 1 1,1-1-1,0 2 1,1-1-1,1 1 1,0 0-1,1 1 1,1 0-1,0 0 1,2 0-1,0 0 1,1 0-1,0 1 1,1-1-1,1 1 0,1 0 1,3 14 18,-3-13-378,0-1-1,2 0 1,0 0-1,1 0 1,1 0 0,1 0-1,0-1 1,1 0 0,1-1-1,6 10 379,-7-15-808,0-1 0,0 1 0,1-1 0,1-1 1,0 1-1,0-2 0,1 1 0,0-1 0,0-1 0,1 0 0,0 0 0,0-1 0,1 0 0,-1-1 0,7 1 808,26 7-2328</inkml:trace>
  <inkml:trace contextRef="#ctx0" brushRef="#br0" timeOffset="11577.147">18338 8941 705,'12'-33'2215,"8"-13"-233,-2-2 1,-3 0-1,-1 0 1,-2-2 0,-3 0-1,-2 0 1,-2 0-1,-1-40-1982,-4 88 91,0-1 0,0 1 0,0-1-1,-1 1 1,1-1 0,-1 1 0,1 0-1,-1-1 1,0 1 0,0-1 0,0 1-1,0 0 1,0 0 0,0 0 0,-1 0-1,1-1 1,-1 2 0,0-1 0,1 0-1,-1 0 1,0 0 0,0 1 0,0-1 0,0 1-1,0 0 1,0 0 0,-1-1 0,1 1-1,0 1 1,-1-1 0,1 0 0,-1 1-1,1-1 1,-1 1 0,1-1 0,-1 1-1,1 0 1,-1 0 0,1 0 0,-1 1-1,1-1 1,-1 1 0,1-1 0,0 1-1,-1 0 1,1 0 0,0 0 0,-1 0-1,1 0 1,0 0 0,0 1 0,0-1-1,0 1 1,-1 0-91,-8 13 45,1 0 0,0 0 0,1 1 0,0 0 0,2 1 0,0 0 0,0 0 0,2 0 0,0 1 0,1 0 0,1 0 0,0 0 0,2 0 0,0 19-45,-2-5-87,2 1 0,1 0-1,2-1 1,1 1 0,1-1 0,2 0 0,1 0-1,10 27 88,44 67-7795,-34-84 529</inkml:trace>
  <inkml:trace contextRef="#ctx0" brushRef="#br0" timeOffset="11922.22">18380 8885 9705,'-54'-103'3187,"51"101"-3107,1 0 0,0 0 0,0 0 1,0 0-1,0-1 0,0 1 0,0 0 0,0-1 0,1 1 0,-1-1 0,1 0 0,0 1 0,0-1 0,0 0 0,0 0 0,1 0 0,-1 1 1,1-1-1,-1 0 0,1 0 0,0 0 0,0 0 0,0 0 0,1 0 0,-1 0 0,1 0 0,-1 0 0,1 0 0,0 1 0,0-1 1,1 0-1,-1 1 0,0-1 0,1 0 0,0 1 0,-1 0 0,2-1-80,20-9 324,1 1 0,1 2 0,0 0 0,0 1 1,0 2-1,1 1 0,19-2-324,-38 6 158,42-8 563,0 3 0,1 1 1,0 3-1,33 3-721,-79 0 7,-1 0 1,0 0-1,1 0 1,-1 0-1,0 1 1,0-1-1,0 1 1,0 0-1,0 0 1,-1 0 0,1 1-1,0-1 1,-1 1-1,0-1 1,1 1-1,-1 0 1,0-1-1,-1 1 1,1 0-1,0 1 1,-1-1-1,0 0 1,0 0-1,0 1 1,0-1-1,0 0 1,0 1 0,-1-1-1,0 1 1,0-1-1,0 1 1,0-1-1,0 1 1,-1-1-1,1 0 1,-1 1-1,0-1 1,0 0-1,-1 2-7,-33 162-510,26-137 281,1 2 0,2-1 0,0 1 0,3 0 0,0 0 0,2 0 229,1-29-95,-1-1-1,1 1 1,0 0 0,0-1 0,0 1-1,1 0 1,-1-1 0,1 1 0,-1-1-1,1 1 1,0 0 0,0-1 0,0 0-1,0 1 1,0-1 0,0 0-1,1 1 1,-1-1 0,1 0 0,0 0-1,0 0 1,0 0 0,0-1 0,0 1-1,0 0 1,0-1 0,0 1 0,1-1-1,-1 0 1,0 0 0,1 0 0,1 1 95,-2-4 20,0 1 0,-1-1 0,1 0 0,-1 1-1,1-1 1,-1 0 0,0 0 0,0 0 0,1 0 0,-1 0 0,-1 0 0,1 0 0,0 0 0,0 0 0,-1-1 0,1 1 0,-1 0 0,0 0 0,0-1 0,0 1 0,0 0 0,0-1 0,0 1 0,0 0 0,-1-2-20,1-5 195,0-66 2798,0 27-2264,1 1 0,3 0 1,1 0-1,3-2-729,-5 36-5,1-1 1,0 1-1,1 0 0,0 0 1,1 0-1,0 1 0,1-1 1,0 2-1,1-1 0,1 1 1,0 0-1,0 1 0,1 0 0,0 0 1,10-6 4,-14 12-17,1-1 1,0 1 0,0 1 0,0-1-1,1 1 1,-1 1 0,1-1-1,0 1 1,-1 0 0,1 1-1,0 0 1,0 0 0,0 1-1,0 0 1,0 0 0,0 1-1,0 0 1,0 1 0,0-1-1,-1 1 1,1 1 16,46 19-2883,-3 8-3922,-20-9-1582</inkml:trace>
  <inkml:trace contextRef="#ctx0" brushRef="#br0" timeOffset="12190.011">19486 8666 12620,'0'0'3587,"0"0"-1216,0 0-674,0 0-800,0 0-320,0 0-321,-61 80 64,44-25 129,-2 2-65,2-3-256,5-1-64,4-5-64,5-7-512,3-1-2563,0-8-3427,0-7-4741</inkml:trace>
  <inkml:trace contextRef="#ctx0" brushRef="#br0" timeOffset="12191.011">19487 8227 11179,'0'0'224,"0"0"-160,0 0-32,0 0-32,0 0-128,0 0-3428</inkml:trace>
  <inkml:trace contextRef="#ctx0" brushRef="#br0" timeOffset="12503.987">20180 8510 9353,'0'0'8381,"-1"-14"-5183,-11-45-1458,11 57-1688,0 1 1,-1-1-1,0 1 0,1-1 0,-1 1 1,0 0-1,0-1 0,1 1 1,-1 0-1,0 0 0,0 1 0,0-1 1,-1 0-1,1 1 0,0-1 0,0 1 1,0-1-1,0 1 0,0 0 1,-1 0-1,1 0 0,0 0 0,0 1 1,0-1-1,0 1 0,-1-1 1,1 1-1,0-1 0,0 1 0,0 0 1,0 0-1,-1 1-52,2-1 3,-15 7 13,0 0 0,0 1 0,1 1-1,0 1 1,0 0 0,2 1 0,-1 1-1,1 0 1,-7 10-16,13-16 8,-15 17-16,1 0-1,0 1 1,2 1 0,1 1 0,1 0-1,1 1 1,-1 8 8,13-28-34,0 1-1,1-1 1,0 1-1,0 0 1,1 0 0,1 0-1,-1 0 1,1 0-1,1 0 1,0 1-1,0-1 1,1 0-1,0 0 1,1 0 0,-1 0-1,2 0 1,-1 0-1,1 0 1,1-1-1,0 1 1,0-1-1,0 0 1,1 0 0,0-1-1,1 1 1,0-1-1,2 2 35,1 0-51,1 0-1,0-1 0,0 0 1,0 0-1,1-1 1,1-1-1,-1 1 0,1-2 1,0 0-1,0 0 1,1-1-1,-1-1 0,1 0 1,0-1-1,-1 0 1,1-1-1,0 0 0,0-1 1,0 0-1,0-1 1,9-3 51,-17 4-1,0-2 0,1 1 0,-1 0 0,0-1 0,-1 0 0,1 0 0,0-1 0,-1 1 0,1-1 0,-1 0 0,0-1 0,1 1 0,-2 0 0,1-1 1,0 0-1,-1 0 0,0 0 0,0-1 0,0 1 0,0-1 0,-1 1 0,1-1 0,-1 0 0,0 0 0,-1 0 0,1 0 0,-1 0 0,0 0 0,-1-1 1,1 1-1,-1 0 0,0 0 0,0-1 0,-1 1 0,1 0 0,-1 0 0,0 0 0,-1-1 0,1 1 0,-1 0 1,-32-34-4932,7 33-1218</inkml:trace>
  <inkml:trace contextRef="#ctx0" brushRef="#br0" timeOffset="8940.747">13999 8507 9321,'1'0'3171,"2"33"-1794,-2 16 929,-1 15 417,-4 15-1058,-9 8-447,-3 8-322,-4 1-479,1 1-257,0-1-160,2 0 0,3-6-64,1-3-577,3-5-1825,-1-6-1762,4-15-2498</inkml:trace>
  <inkml:trace contextRef="#ctx0" brushRef="#br0" timeOffset="9249.826">13889 9474 6470,'-1'-143'3321,"-1"-47"285,8 0 0,20-98-3606,-24 260 107,1 0-1,2 0 1,1 1 0,1-1 0,2 1-1,0 1 1,2 0 0,1 0 0,1 1-1,1 1 1,1 0 0,17-20-107,-27 38 39,0 1 0,1 0 0,0 0-1,0 0 1,0 1 0,1 0 0,0 0 0,-1 1 0,1 0 0,0 0 0,1 0-1,-1 1 1,0 0 0,1 1 0,-1 0 0,1 0 0,-1 0 0,1 1-1,0 0 1,-1 0 0,1 1 0,-1 0 0,1 1 0,-1 0 0,1 0 0,-1 0-1,0 1 1,0 0 0,0 0 0,0 1 0,-1 0 0,4 3-39,2 5 0,-2 2-1,1 0 1,-2 0 0,0 1 0,-1 0 0,0 0-1,-1 1 1,-1 0 0,0 1 0,-2-1 0,0 1 0,0 0-1,-2 0 1,0 0 0,-1 0 0,0 0 0,-2 1-1,0-1 1,-1 0 0,0 0 0,-2 0 0,0 0-1,-1-1 1,0 0 0,-2 0 0,1 0 0,-2 0-1,-6 8 1,-7 7-152,-1-1 0,-2 0 0,0-2 0,-2-1 0,-1-2 0,-2 0-1,0-2 1,-1-1 0,-1-1 0,-21 9 152,-15 4-1131,20-25-4843,42-9 1580</inkml:trace>
  <inkml:trace contextRef="#ctx0" brushRef="#br0" timeOffset="9593.06">14781 8821 11371,'0'0'2952,"-3"-14"-1126,-13-42 149,14 54-1875,0-1 0,0 1 1,0 0-1,0 0 0,0 0 1,0 0-1,0 1 0,-1-1 1,1 1-1,0-1 1,-1 1-1,0 0 0,1 0 1,-1 0-1,0 0 0,1 0 1,-1 0-1,0 1 0,0 0 1,0-1-1,1 1 0,-1 0 1,0 0-1,0 1 0,0-1 1,0 1-1,1-1 0,-1 1 1,0 0-1,1 0 0,-1 0 1,0 0-1,1 0 0,-1 1 1,1-1-1,0 1 0,-1 0 1,1 0-1,-1 1-100,-22 18 45,1 2-1,2 0 1,0 2 0,1 0-1,1 1 1,2 1 0,1 1 0,-9 21-45,12-24-45,1 0 1,2 2 0,0-1 0,2 1-1,1 1 1,1-1 0,-1 20 44,5 59-3016,4-102 2679,-1 1 0,1-1 0,-1 1 0,1-1 0,0 0 0,1 0 0,-1 1 0,1-1 0,0 0 0,0 0 0,0 0 0,0-1 0,1 1 0,0 0 0,-1-1 0,1 0 0,1 1 0,-1-1 0,0-1 0,1 1 0,-1 0 0,1-1 0,0 0 0,0 0 0,3 2 337,47-8-357,-38-6 698,0-1 0,-1-1 1,0 0-1,-1-1 0,-1 0 0,0-1 0,0-1 0,-2 0 1,0 0-1,-1-1 0,9-17-341,128-212 7810,-131 189-6657,-31 67-902,8 7-377,1 0 0,1 0-1,1 0 1,0 1 0,2 0 0,0-1 0,1 1 0,1 0-1,0 0 1,2 0 0,2 11 126,0 37-5605,-4-35-663</inkml:trace>
  <inkml:trace contextRef="#ctx0" brushRef="#br0" timeOffset="9919.699">15186 8888 10442,'0'0'2989,"0"0"-389,0 0-5,0 0-930,0 0-971,0 0-432,-15 12-139,6-5-104,1-1-6,-1 1 0,1 0-1,1 1 1,-1-1 0,1 1 0,1 1 0,-1-1-1,1 1 1,1 0 0,0 1 0,-4 8-13,-3 12-7,1 0 0,2 0 1,1 1-1,1 0 0,2 0 1,1 1-1,1-1 0,2 8 7,1-38-3,0-1 0,1 1 0,-1 0-1,0-1 1,1 1 0,-1 0-1,1-1 1,-1 1 0,1-1 0,-1 1-1,1-1 1,-1 1 0,1-1 0,-1 1-1,1-1 1,0 1 0,-1-1-1,1 0 1,0 1 0,-1-1 0,1 0-1,0 0 1,-1 1 0,1-1 0,0 0-1,0 0 1,-1 0 0,1 0-1,0 0 1,0 0 0,-1 0 0,1 0-1,0 0 1,0 0 0,-1-1 0,1 1-1,0 0 1,-1 0 0,1-1-1,0 1 1,-1-1 0,1 1 0,0 0-1,-1-1 1,1 1 0,-1-1 0,1 1-1,-1-1 1,1 1 0,-1-1-1,1 0 1,-1 1 0,0-1 0,1 0-1,-1 1 1,0-1 0,1 0 0,-1 1-1,0-1 1,0 0 0,0 0-1,0 0 4,13-24 236,-1-1 0,-2 0 0,-1 0 0,-1-1-1,-1 0 1,3-21-236,9-36 1159,-17 76-1093,45-124 459,-44 126-526,0 0-1,0 1 0,0-1 0,1 1 0,0 0 0,0 0 1,0 0-1,0 0 0,1 1 0,0 0 0,0 0 0,0 0 1,0 1-1,1 0 0,-1-1 0,1 2 0,0-1 0,0 1 1,0 0-1,3 0 2,-5 1-103,0 1 1,0-1 0,0 1 0,0 1-1,0-1 1,0 0 0,-1 1-1,1 0 1,0 0 0,0 0-1,0 0 1,0 1 0,-1-1 0,1 1-1,-1 0 1,1 0 0,-1 0-1,2 2 103,31 32-5894,-13-7-2188</inkml:trace>
  <inkml:trace contextRef="#ctx0" brushRef="#br0" timeOffset="10234.857">15978 8892 3940,'-6'-16'8098,"-23"-54"-4596,25 65-3407,0 0 0,0 1-1,0-1 1,-1 1 0,0 0 0,1 0 0,-2 1-1,1-1 1,0 1 0,-1 0 0,1 1 0,-1-1-1,0 1 1,0 0 0,0 1 0,0-1 0,0 1-1,0 0 1,-1 1 0,1 0 0,0 0 0,0 0-1,-1 0 1,1 1 0,0 0 0,0 1 0,0-1-1,0 1 1,0 0 0,0 1 0,1-1 0,-1 1-1,-2 2-94,-6 4-78,0 0 0,1 1-1,0 1 1,0 0-1,1 1 1,1 0 0,0 1-1,1 0 1,0 1 0,1 0-1,0 0 1,1 1 0,1 0-1,0 1 1,1 0-1,1 0 1,1 0 0,0 0-1,1 1 1,0-1 0,2 1-1,0 0 1,1 0 0,0 0-1,3 13 79,-2-24-63,-1 1 1,1 0-1,1-1 0,-1 0 1,1 1-1,0-1 0,0 0 1,1 0-1,0 0 0,0 0 0,1-1 1,-1 1-1,1-1 0,0 0 1,1 0-1,-1 0 0,1 0 1,0-1-1,0 0 0,0 0 0,1 0 1,-1-1-1,1 0 0,0 0 1,0 0-1,0-1 0,1 0 1,-1 0-1,0 0 0,1-1 1,-1 0-1,1 0 0,-1-1 0,1 0 1,0 0-1,-1 0 0,1-1 1,-1 0-1,1 0 0,-1-1 1,0 0-1,1 0 0,-1 0 0,0-1 1,0 0-1,-1 0 0,3-2 63,13-18 726,-1 0 0,-2-1-1,0-1 1,-2-1-1,0 0 1,-2-1-1,-1-1 1,-2 0 0,0-1-1,-2 0 1,-1 0-1,-1-1-725,0 7 294,2-19 193,-7 33-297,-2 34-178,4 170-347,6-113-3927,-5-47-2187,-2-6-3715</inkml:trace>
  <inkml:trace contextRef="#ctx0" brushRef="#br0" timeOffset="10658.38">16446 8880 11179,'23'-150'8562,"-23"149"-8502,0 0 0,0 0-1,-1 0 1,1 0-1,0 0 1,0 0 0,-1 0-1,1 0 1,0 0-1,-1 0 1,1 0 0,-1 0-1,1 1 1,-1-1 0,0 0-1,1 0 1,-1 1-1,0-1 1,1 0 0,-1 1-1,0-1 1,0 1-1,0-1 1,1 1 0,-1-1-1,0 1 1,0-1-1,0 1 1,0 0 0,0 0-1,0-1 1,0 1 0,0 0-1,0 0 1,0 0-1,0 0 1,0 0 0,0 0-1,0 1 1,0-1-1,0 0 1,0 0 0,0 1-1,1-1 1,-1 0-1,0 1 1,0-1 0,0 1-1,0-1 1,0 1 0,1 0-1,-1-1 1,0 1-1,1 0 1,-1-1 0,0 1-1,1 0 1,-1 0-1,1 0 1,-1 0-60,-9 13 31,0 1-1,1 1 1,1 0-1,0 0 1,1 1-1,1 0 1,1 0-1,0 0 1,0 4-31,-6 18 8,-22 118-1530,40-53-3907,-6-101 4987,0 0 0,0-1 0,0 1 0,0 0-1,1 0 1,-1-1 0,1 1 0,-1-1-1,1 1 1,0-1 0,0 0 0,0 0 0,0 0-1,1 0 1,-1 0 0,0 0 0,1-1-1,0 1 1,-1-1 0,1 1 0,0-1 0,-1 0-1,1 0 1,0-1 0,0 1 0,2 0 442,29-14-316,-24 2 1453,-1-1 0,0 0 0,-1 0 0,0-1 1,-1-1-1,-1 1 0,0-1 0,-1 0 1,0 0-1,-1 0 0,-1-1 0,1-10-1137,0 9 591,3-11 328,-4 6-603,1 0-1,1 0 1,1 1 0,1 0 0,1 0 0,1 0-1,0 1 1,1 1 0,1-1 0,1 2 0,1 0 0,2-3-316,-11 17 9,-1 0 0,0 1 1,1-1-1,-1 1 1,1-1-1,0 1 1,0 0-1,0 0 1,0 1-1,0-1 0,0 1 1,1 0-1,-1 0 1,0 0-1,1 1 1,-1-1-1,0 1 1,1 0-1,-1 1 0,0-1 1,1 1-1,-1 0 1,0 0-1,1 0 1,-1 0-1,0 1 1,0-1-1,0 1 0,0 0 1,0 1-1,-1-1 1,1 1-1,-1-1 1,1 1-1,-1 0 1,0 0-1,0 1 0,0-1 1,0 2-10,4 7-368,-2-1 1,1 1 0,-2 0-1,1 1 1,-2-1 0,0 1-1,0 0 1,-1 0-1,-1 0 1,0 0 0,-1 7 367,14 80-2621,-14-100 2606,0 0 0,0-1 0,0 1 0,0-1 1,0 1-1,0-1 0,0 1 0,0-1 1,0 1-1,0-1 0,1 1 0,-1-1 1,0 1-1,0 0 0,0-1 0,0 1 0,1-1 1,-1 1-1,0 0 0,1-1 0,-1 1 1,0-1-1,0 1 0,1 0 0,-1 0 0,1-1 1,-1 1-1,0 0 0,1 0 0,-1-1 1,1 1-1,-1 0 0,0 0 0,1 0 0,-1 0 1,1-1-1,-1 1 0,1 0 0,-1 0 1,1 0-1,-1 0 0,1 0 0,-1 0 1,1 0-1,-1 0 0,1 1 0,-1-1 0,0 0 1,1 0-1,-1 0 0,1 0 0,-1 1 1,1-1-1,-1 0 0,0 0 0,1 1 0,-1-1 1,0 0-1,1 1 0,-1-1 0,0 0 1,1 1-1,-1-1 15,16-44 2275,-16 44-2221,11-36 1143,1 0 0,2 1 0,1 0 0,2 2 0,14-21-1197,45-17 984,-74 70-970,0 0 1,0-1-1,1 2 0,-1-1 0,0 0 0,1 0 0,-1 1 1,1-1-1,-1 1 0,1 0 0,-1 0 0,1 0 0,-1 0 1,1 0-1,-1 0 0,1 1 0,-1-1 0,1 1 1,-1 0-1,0 0 0,1 0 0,-1 0 0,0 0 0,0 0 1,1 1-1,-1-1 0,0 1 0,0-1 0,-1 1 0,1 0 1,0 0-1,0 0 0,-1 0 0,0 0 0,1 0 0,-1 0 1,0 0-1,0 0 0,1 2-14,4 13 44,0-1 0,-2 0 1,1 1-1,-2 0 0,0 0 0,-2 0 0,1 1 0,-2-1 1,0 0-1,-2 0 0,0 0 0,-3 17-44,-1 116-6674,15-112-779</inkml:trace>
  <inkml:trace contextRef="#ctx0" brushRef="#br0" timeOffset="13154.496">16401 10830 1505,'0'0'2750,"-2"-18"-455,1 11-2066,-23-155 7560,24 160-7630,0 0-1,1 0 1,-2 0-1,1 0 0,0 0 1,0 0-1,0 0 0,-1 0 1,1 0-1,-1 0 1,0 0-1,0 0 0,0 0 1,1 0-1,-2 0 0,1 1 1,0-1-1,0 0 1,0 1-1,-1-1 0,1 1 1,-1-1-1,1 1 0,-1 0 1,0 0-1,0 0 0,1-1 1,-1 2-1,0-1 1,0 0-1,0 0 0,0 1 1,0-1-1,0 1 0,0-1 1,0 1-1,0 0 1,0 0-1,0 0 0,0 0 1,0 0-1,0 0 0,0 1 1,0-1-1,-1 1-158,-5 4 76,0 0 0,1 1 0,0 0 0,0 0 0,1 1-1,-1 0 1,1 0 0,1 0 0,-1 1 0,1 0 0,1 0 0,-1 0 0,1 0 0,-1 6-76,2-7-14,0 0 1,1 0-1,0 0 1,0 0-1,1 0 1,0 1-1,0-1 1,1 0-1,0 1 1,0-1-1,1 0 1,-1 0-1,2 3 14,28 51-5675,-11-40-1174</inkml:trace>
  <inkml:trace contextRef="#ctx0" brushRef="#br0" timeOffset="16375.098">16874 9727 6342,'4'-13'4084,"25"-70"811,-28 82-4801,-1 1-1,0 0 1,0 0-1,0-1 0,1 1 1,-1 0-1,0 0 1,0-1-1,0 1 1,0 0-1,0-1 1,1 1-1,-1 0 1,0-1-1,0 1 1,0 0-1,0-1 0,0 1 1,0 0-1,0-1 1,0 1-1,0 0 1,0-1-1,0 1 1,-1 0-1,1-1 1,0 1-1,0 0 1,0-1-1,0 1 0,0 0 1,-1 0-1,1-1 1,0 1-1,0 0 1,-1-1-1,1 1 1,0 0-1,0 0 1,-1 0-1,1-1 0,0 1 1,0 0-1,-1 0 1,1 0-1,0 0 1,-1 0-1,1-1 1,0 1-1,-1 0 1,1 0-1,0 0 1,-1 0-1,1 0 0,0 0 1,-1 0-1,1 0 1,0 0-1,-1 0 1,1 1-1,0-1 1,-1 0-1,1 0 1,0 0-1,-1 0 1,1 0-1,0 0 0,0 1-93,-12 6 265,-189 206 1699,-87 89-1964,-13-13 0,-12-13 0,-54 18 0,-165 117 150,464-364-262,60-50-23,20-13-265,-11 14 278,41-48-3836,3 1 0,1 2 0,2 3 1,3 1-1,7-2 3958,-27 23-3497</inkml:trace>
  <inkml:trace contextRef="#ctx0" brushRef="#br0" timeOffset="16735.347">14822 11091 7399,'0'0'2514,"0"0"-490,0 0 207,-2-13 43,-4-36-400,6 49-1822,-1 1 1,1-1-1,0 1 0,0-1 1,0 1-1,0-1 1,0 1-1,0-1 0,0 0 1,-1 1-1,1-1 0,0 1 1,0-1-1,-1 1 1,1-1-1,0 0 0,-1 1 1,1-1-1,0 0 0,-1 1 1,1-1-1,0 0 1,-1 0-1,1 1 0,-1-1 1,1 0-1,-1 0 0,1 1 1,0-1-1,-1 0 1,1 0-1,-1 0 0,1 0 1,-1 0-1,1 0 0,-1 0 1,1 0-1,-1 0 0,1 0 1,-1 0-1,1 0 1,-1 0-1,1 0 0,-1-1 1,1 1-1,0 0 0,-1 0 1,1 0-1,-1-1 1,1 1-1,-1 0 0,1-1 1,0 1-1,-1 0 0,1-1 1,0 1-1,-1 0 1,1-1-1,0 1 0,0-1 1,-1 1-1,1-1 0,0 1-52,0 1 91,-11 21-16,2 1-1,0 0 1,2 0 0,1 1 0,0 0-1,2 0 1,1 1 0,1-1 0,0 1-1,2 0 1,1-1 0,2 1-1,3 20-74,-4-38-45,0 0 0,0 0 0,0-1 0,1 1 0,0-1 0,0 0 0,0 0 0,1 0 0,0 0 0,0-1 0,1 1 0,0-1 0,-1 0 0,2-1 0,-1 1 0,0-1 0,1 0 0,0 0 0,0-1 0,0 1 0,0-1 0,1-1 0,-1 1 0,1-1 0,0 0 0,0-1 0,-1 0 0,1 0 0,0 0 0,7-1 45,18-1-6,1-1 0,0-2 0,0-1-1,-1-1 1,0-2 0,-1-2 0,0 0 0,0-3 0,-1 0 0,0-2 0,-2-1 0,0-1 0,0-1-1,0-3 7,42-51-5,-70 71-100,-1 0 0,0 1 0,0-1 0,1 0 0,-1 0 0,0 1 0,0-1-1,0 0 1,0 1 0,0-1 0,0 1 0,0-1 0,0 1 0,0-1 0,0 1 0,0 0 0,0-1 0,0 1 0,0 0 0,0 0 0,0 0-1,0 0 1,-1 0 0,1 0 0,0 0 0,0 0 0,0 1 0,0-1 0,0 0 0,0 1 0,0-1 0,0 0 0,0 1 0,0 0-1,0-1 1,0 1 0,0-1 0,0 1 0,1 0 0,-1 0 0,0 0 105,-32 14-5910</inkml:trace>
  <inkml:trace contextRef="#ctx0" brushRef="#br0" timeOffset="41136.744">17164 10035 9833,'-22'-86'5303,"-22"7"-3858,38 71-1113,1 1 0,-2 0 1,1 0-1,-1 0 0,0 1 0,0 0 1,0 1-1,-1 0 0,0 0 0,0 0 0,-1 1 1,1 0-1,-2 0-332,15 24 566,11-4-540,0 0 0,0-1 0,2 0 1,0-2-1,0 0 0,1-1 0,8 3-26,-24-14 3,159 86 124,3-9-1,4-6 1,46 7-127,92 29-17,4-13 1,4-14 0,45-6 16,-36-22-5,321 10 5,-673-80 160,-121-39 83,89 36-113,0-3 0,1-2 1,1-3-1,0-4-130,40 23 266,27 20 263,12 13-449,5 10 18,-2 2 0,-1 0 0,-2 2 0,-1 0 0,-3 1-1,-1 1 1,-1 0 0,-3 2 0,-1-1 0,-2 1 0,-2 1 0,1 32-98,-9-58-99,0-1 1,-1 1 0,-1-1-1,0 0 1,-1 0-1,-1 0 1,-1-1 0,-5 13 98,-39 68-5844,20-49-1010</inkml:trace>
  <inkml:trace contextRef="#ctx0" brushRef="#br0" timeOffset="36425.773">12116 14362 12428,'0'0'3566,"0"0"-1639,0 0 86,0 0 218,0 0-875,0 0-940,-3 15-277,-16 107-76,5 0 0,4 42-63,8 18-2405,2-178 2192,0 1-194,-1 0-1,1-1 1,0 1 0,0 0 0,0 0 0,1 0 0,-1 0 0,1 0 0,0 0 0,1-1 0,-1 1 0,1 0 0,0-1 0,0 0-1,1 1 1,-1-1 0,1 0 0,0 0 0,0 0 0,2 1 407,16-12-4588,-12-32 2396,-7-21 3738,-2 0 0,-3 1 0,-2-1 0,-5-6-1546,-8-201 9073,18 268-9054,0-1-1,1 1 1,-1-1 0,0 0-1,0 0 1,0 1-1,0-1 1,1 0-1,-1 1 1,0-1-1,0 0 1,1 0-1,-1 1 1,0-1 0,1 0-1,-1 0 1,0 1-1,0-1 1,1 0-1,-1 0 1,0 0-1,1 0 1,-1 0-1,1 0 1,-1 0-1,0 1 1,1-1 0,-1 0-1,0 0 1,1 0-1,-1 0 1,0-1-1,1 1 1,-1 0-1,1 0 1,-1 0-1,0 0 1,1 0-1,-1 0 1,0 0 0,1-1-1,-1 1 1,0 0-1,0 0 1,1 0-1,-1-1 1,0 1-1,0 0 1,1 0-1,-1-1 1,0 1 0,0 0-1,1-1 1,-1 1-1,0 0 1,0-1-1,0 1 1,0 0-1,0-1 1,0 1-1,0 0 1,1-1-1,-1 1 1,0-1 0,0 1-1,0 0 1,0-1-1,-1 1-18,21 24 79,-7-4-76,19 33 28,2-2-1,2-1 0,3-2 1,1-2-1,38 33-30,-75-75-2,1 0 0,0 0 0,1 0 1,-1-1-1,1 1 0,0-1 0,-1 0 0,1 0 0,1-1 0,-1 0 0,0 0 0,0 0 1,1 0-1,0-1 0,-1 0 0,1 0 0,-1 0 0,1-1 0,0 0 0,-1 0 0,1-1 0,0 1 1,-1-1-1,1 0 0,0-1 0,-1 1 0,0-1 0,1 0 0,-1-1 0,0 1 0,2-2 2,3-9 23,0-1-1,0 0 0,-1-1 0,-1 0 0,-1-1 0,0 1 0,-1-1 0,0-1 0,-2 1 1,0-1-1,0 0 0,-2 0 0,0 0 0,-1-2-22,12-320 1729,-13 274-3805,0 87-1511,0 8-3076</inkml:trace>
  <inkml:trace contextRef="#ctx0" brushRef="#br0" timeOffset="37018.091">12966 14364 10025,'0'0'3417,"0"0"-1415,0 0-203,0 0-107,0 0-843,0 0-625,-1 14-149,10 105-11,-3-94-69,1 0 0,1-1 0,1 0 0,1 0 0,1-1 0,1 0 0,2-1 0,0 0 0,1-1 0,1-1 1,1 0-1,0-2 0,2 0 0,15 11 5,-32-26-2,1-1-1,0 0 1,0 0 0,0 0 0,1-1 0,-1 1 0,0-1 0,1 0 0,-1 0 0,1 0 0,-1 0 0,1-1 0,-1 1-1,1-1 1,0 0 0,-1 0 0,1 0 0,-1-1 0,1 1 0,-1-1 0,1 0 0,-1 0 0,1 0 0,-1 0 0,1-1-1,-1 1 1,0-1 0,0 0 0,0 0 0,0 0 0,0 0 0,0-1 0,-1 1 0,1-1 0,-1 1 0,0-1 0,0 0-1,0 0 1,0 0 0,0 0 0,1-3 2,14-26 717,-2 1 0,-1-2 0,-1 0 0,-2-1 0,-2 0 0,0-6-717,-1 12 182,49-182 2231,-52 196-2155,-4 22-113,0 3-179,30 223 34,-8-49-3550,-3-143-3000,-8-30-6</inkml:trace>
  <inkml:trace contextRef="#ctx0" brushRef="#br0" timeOffset="37826.127">13853 14318 6150,'0'0'4100,"0"0"-1581,0 0-52,0 0-28,0 0-885,0 0-705,-7-2-294,5 2-536,2 0-8,-1-1 0,0 1-1,0-1 1,0 1 0,0-1 0,0 1 0,0 0 0,0 0 0,0-1 0,0 1 0,0 0 0,1 0 0,-1 0 0,0 0-1,0 0 1,0 0 0,0 0 0,0 1 0,0-1 0,0 0 0,0 0 0,0 1 0,0-1 0,0 1 0,0-1 0,0 1-1,1-1 1,-1 1 0,0-1 0,0 1 0,1 0 0,-1-1 0,0 1 0,1 0 0,-1 0 0,0-1 0,1 1 0,-1 0-1,1 0 1,0 0 0,-1 0 0,1 0 0,0 0 0,-1 0 0,1 0 0,0 0 0,0 0 0,0 0 0,0 0 0,0 0-1,0 0 1,0 0 0,0 0 0,0-1 0,1 2-11,-2 24 72,-1 13-99,1 0 1,1 0 0,3 1 0,1-1-1,2-1 1,2 1 0,9 28 26,-17-68-17,0 1 0,1 0 0,-1-1 0,0 1 1,0 0-1,0-1 0,0 1 0,0 0 0,0-1 0,1 1 0,-1 0 0,0-1 1,0 1-1,0 0 0,1 0 0,-1-1 0,0 1 0,0 0 0,1 0 0,-1 0 0,0-1 1,1 1-1,-1 0 0,0 0 0,1 0 0,-1 0 0,0 0 0,1-1 0,-1 1 0,0 0 1,1 0-1,-1 0 0,0 0 0,1 0 0,-1 0 0,1 0 0,-1 0 0,0 0 1,1 1-1,-1-1 0,0 0 0,1 0 0,-1 0 0,0 0 0,1 0 0,-1 1 0,0-1 1,0 0-1,1 0 0,-1 0 0,0 1 0,0-1 0,1 0 0,-1 0 0,0 1 0,0-1 1,0 0-1,1 1 17,6-34-206,0-16 283,-2 4 415,2 0 0,2 1 0,2 0-1,4-7-491,-14 45 64,0 0-1,1 1 0,0-1 1,0 1-1,1-1 0,-1 1 1,1 0-1,0 0 0,1 0 1,-1 0-1,1 1 0,0-1 1,0 1-1,0 0 0,1 0 1,-1 1-1,1-1 0,0 1 1,0 0-1,0 0 0,1 0 1,-1 1-1,1 0 0,-1 0 1,1 1-1,0-1 0,0 1 1,-1 0-1,1 1 0,0-1 1,0 1-1,0 1 0,0-1 1,0 1-1,0 0 0,-1 0 1,1 0-1,0 1 0,-1 0 1,1 0-1,-1 1 0,1-1 1,-1 1-1,3 2-63,4 11-227,0-1 0,-2 1 0,0 1 0,0 0 0,-2 0 0,0 1 0,-1 0 0,-1 0 0,-1 1 0,0 0-1,-1 0 1,-1 0 0,-1 0 0,-1 0 0,-1 20 227,0-58 135,-1-14 719,2 1-1,0 0 1,3 0 0,0 0 0,7-18-854,-7 33 281,2 0 0,0 1 0,1 0 0,1 0-1,0 1 1,1 0 0,0 0 0,2 1-281,-8 10 22,-1 1 0,1-1 1,0 1-1,0 0 0,0 0 1,1 0-1,-1 0 0,1 1 1,0-1-1,-1 1 0,1 0 1,0 0-1,0 1 0,0-1 1,1 1-1,-1 0 0,0 0 1,0 0-1,1 0 0,-1 1 1,1 0-1,-1 0 0,0 0 1,1 0-1,-1 1 0,0 0 1,1 0-1,-1 0 0,0 0 1,0 0-1,0 1 0,0 0 1,0 0-1,1 1-22,7 5-8,-1 0-1,-1 1 1,1 0 0,-1 1 0,-1 0-1,0 1 1,0 0 0,-1 0-1,0 1 1,-1 0 0,-1 0 0,0 1-1,5 12 9,35 107-3745,-45-129 3562,22 72-9095,-12-45-16</inkml:trace>
  <inkml:trace contextRef="#ctx0" brushRef="#br0" timeOffset="39438.77">13947 15407 8808,'0'0'4186,"0"0"-1912,0 0-219,0 0 43,0 0-1041,0 0-737,-1 17-208,-7 113-37,2 109-940,6-236 645,0 1-1,0 0 1,1-1 0,-1 1-1,1-1 1,0 1-1,0-1 1,0 1-1,0-1 1,1 0-1,0 1 1,-1-1 0,1 0-1,0 0 1,1 0-1,-1-1 1,2 3 220,7-32-219,-9-18 1181,-2 0 0,-2 0 0,-2 0 0,-4-9-962,-6-108 2446,13 141-2077,0 15-267,0 1 0,0-1 0,1 0 0,0 1 0,0-1 0,0 0 0,1 1 0,0-1 0,0 1 0,0-1 0,1 1 0,-1-1 0,2 1 0,-1 0 0,0 0 0,1 0 0,1-1-102,-2 5 6,0 1-1,0 0 0,1 0 1,-1 0-1,0 0 0,0 1 1,1-1-1,-1 0 0,0 1 1,0 0-1,0-1 0,0 1 1,0 0-1,0 0 0,0 0 1,0 1-1,0-1 0,0 0 1,-1 1-1,1-1 1,0 1-1,-1-1 0,1 1 1,-1 0-1,0 0 0,1 0 1,-1-1-1,0 1 0,0 0 1,0 1-1,-1-1 0,1 2-5,3 1 5,64 100-34,-46-66-149,2-1 0,1-1-1,3-2 1,0 0-1,2-2 1,13 9 178,-40-40-30,0 1 1,-1-1 0,1 0 0,0 0 0,0 0-1,1-1 1,-1 1 0,0-1 0,1 1-1,-1-1 1,1 0 0,-1-1 0,1 1 0,-1 0-1,1-1 1,-1 0 0,1 0 0,0 0 0,-1 0-1,1-1 1,-1 1 0,1-1 0,-1 0-1,1 0 1,-1 0 0,1-1 0,-1 1 0,0-1-1,0 1 1,0-1 0,0 0 0,0-1-1,0 1 1,-1 0 0,1-1 0,0 0 0,-1 1-1,1-2 30,7-9 71,0 0 0,-1-1-1,0 0 1,-1 0 0,-1-1-1,0 0 1,-1 0 0,-1-1-1,0 0 1,-1 0-1,-1 0 1,1-11-71,5-204 1478,-10 163-1353,0 31 78,1 24-483,-1 19-1581,9 44-7572,2-22-352</inkml:trace>
  <inkml:trace contextRef="#ctx0" brushRef="#br0" timeOffset="39861.546">14972 15178 2242,'0'-13'9246,"2"-43"-6011,-9 16 1992,1 75-3984,5 26-1165,4 0 0,1-1 0,4 1 0,2-1 0,17 54-78,-26-107-5,1 1-1,-1 0 1,2-1 0,-1 0-1,1 1 1,0-1 0,0 0-1,0-1 1,1 1 0,1 0-1,-1-1 1,1 0 0,0 0-1,0-1 1,0 1 0,1-1-1,0 0 1,0 0 0,1-1-1,-1 0 1,1 0 0,0-1-1,0 1 1,0-1 0,0-1-1,1 0 1,6 2 5,-2-4 95,0-1 0,1 0-1,-1-1 1,-1 0 0,1-1 0,0 0 0,-1-1-1,1 0 1,-1-1 0,0 0 0,-1-1 0,1 0-1,-1-1 1,0 0 0,-1 0 0,0-1 0,0 0-1,0-1 1,-1 0 0,0 0 0,-1-1 0,0 0-1,-1 0 1,0-1 0,-1 0 0,0 0 0,0 0-1,-1 0 1,1-7-95,12-45 1979,-3-1 0,-3 0 0,2-52-1979,-34 455-465,21-313 59,8 83-2914,26-49-5003,-14-44 1538</inkml:trace>
  <inkml:trace contextRef="#ctx0" brushRef="#br0" timeOffset="40411.716">15873 15296 14574,'0'-27'1039,"1"13"-225,0-1-1,-1 0 1,-1 0 0,-1 0 0,0 1-1,0-1 1,-2 1 0,0 0 0,0 0-1,-3-3-813,7 17 27,0-1-1,0 1 1,0-1-1,0 0 1,0 1-1,0-1 0,0 0 1,0 1-1,0-1 1,0 1-1,-1-1 0,1 0 1,0 1-1,-1-1 1,1 1-1,0-1 1,-1 1-1,1-1 0,0 1 1,-1-1-1,1 1 1,-1 0-1,1-1 0,-1 1 1,1-1-1,-1 1 1,1 0-1,-1 0 1,0-1-1,1 1 0,-1 0 1,1 0-1,-1 0 1,0 0-1,1-1 0,-1 1 1,1 0-1,-1 0 1,0 0-1,1 0 1,-1 0-1,0 1 0,1-1 1,-1 0-1,1 0 1,-1 0-1,0 0 0,1 1 1,-1-1-1,1 0 1,-1 1-1,1-1 1,-1 0-1,1 1 0,-1-1 1,1 1-1,-1-1 1,1 1-1,0-1 1,-1 1-1,1-1 0,0 1 1,-1-1-1,1 1 1,0-1-27,-12 43 402,13 14-668,2 1 0,3-1 0,3 0 0,1-1 0,4 0 0,11 28 266,-7-48-2910,-15-59 1501,-5-5 1957,0 0 0,3 0 1,0 0-1,1 0 0,2 0 0,1 0 0,1 1 1,2 0-1,0 0 0,2 1 0,1 0 0,1 0 1,4-4-549,-13 26 17,0 0 1,0 1 0,1-1-1,-1 1 1,1-1 0,0 1 0,0 0-1,0 1 1,1-1 0,-1 1-1,1 0 1,-1 0 0,1 0 0,0 0-1,0 1 1,0 0 0,0 0-1,0 0 1,0 1 0,0 0 0,0 0-1,0 0 1,0 0 0,0 1-1,-1 0 1,1 0 0,0 0 0,0 0-1,0 1 1,-1 0 0,1 0-1,-1 0 1,1 1 0,-1 0 0,0-1-1,0 1 1,0 1 0,0-1-1,-1 1 1,1-1 0,-1 1 0,0 0-1,0 0 1,0 1-18,4 4-116,-1 1 1,0-1-1,0 1 1,-1 1-1,-1-1 1,0 1-1,0 0 0,-1 0 1,0 0-1,-1 0 1,0 0-1,-1 4 116,3 86-3748,-4-83 2723,6-14 174,1-22 1221,1-34 1498,-7 33-1428,1 0 0,1 0 1,1 0-1,1 0 0,0 0 0,1 1 1,1 0-1,1 0 0,0 1 0,2 0 1,0 0-1,0 1 0,5-4-440,-13 18 14,0 0-1,1 0 1,-1-1-1,1 1 1,-1 0 0,1 1-1,0-1 1,-1 0-1,1 1 1,0 0-1,0 0 1,0-1-1,0 2 1,0-1-1,0 0 1,1 1-1,-1-1 1,0 1 0,0 0-1,0 0 1,1 0-1,-1 1 1,0-1-1,0 1 1,0-1-1,0 1 1,0 0-1,0 0 1,0 1-1,0-1 1,0 1 0,0-1-1,-1 1 1,1 0-1,0 0 1,-1 0-1,0 0 1,1 1-1,-1-1 1,0 1-1,0 0-13,62 78-98,42 38-1405,-105-117 1432,1-1 0,-1 0-1,1 1 1,-1-1 0,1 0 0,0 0 0,-1 0 0,1 0 0,0 0-1,0-1 1,0 1 0,0 0 0,-1-1 0,1 1 0,0-1-1,0 0 1,0 0 0,0 0 0,0 0 0,0 0 0,0 0-1,0 0 1,0-1 0,0 1 0,0 0 0,0-1 0,0 0 0,-1 0-1,1 1 1,0-1 0,0 0 0,-1 0 0,1 0 0,0-1-1,-1 1 1,1 0 0,-1-1 0,0 1 0,1-1 0,-1 1-1,0-1 1,0 0 71,25-81-8825,-27 59 3017,-3-3-2830</inkml:trace>
  <inkml:trace contextRef="#ctx0" brushRef="#br0" timeOffset="38370.121">15308 14028 7207,'2'-14'5514,"5"-43"-3320,-7 58-2117,0 0 0,0 0 0,0 0 0,0 0 0,0 0 0,0 0 0,0 0-1,0 0 1,0-1 0,1 1 0,-1 0 0,0 0 0,1 0 0,-1 0 0,1 0-1,-1 0 1,1 0 0,-1-1 0,1 1 0,0 0 0,-1 0 0,1-1 0,0 1-1,0-1 1,-1 1 0,1 0 0,0-1 0,0 1 0,0-1 0,0 0-1,0 1 1,0-1 0,0 0 0,-1 1 0,1-1 0,0 0 0,0 0 0,0 0-1,0 0 1,0 0 0,0 0 0,0 0 0,0 0 0,0-1 0,0 1 0,0 0-1,0 0 1,0-1 0,0 1 0,0-1 0,0 1 0,-1-1 0,1 1 0,0-1-1,0 1 1,0-1 0,-1 0 0,1 1 0,0-1 0,-1 0 0,1 0 0,-1 0-1,1 1 1,-1-1 0,1 0 0,-1 0 0,0 0 0,1 0 0,-1 0 0,0 0-77,53 155 223,-47-129-197,0-2 0,1 1 1,2-1-1,0 0 0,2-1 0,0 0 0,1 0 0,2-1 1,2 2-27,65 48-43,-78-69 43,0-1-1,-1 1 1,1-1 0,0 0-1,0 0 1,0 0 0,0-1-1,0 1 1,0-1 0,0 1-1,0-1 1,0 0 0,0 0-1,0 0 1,0-1 0,0 1-1,0-1 1,0 0 0,0 1-1,0-1 1,-1-1 0,1 1-1,0 0 1,0-1 0,-1 1-1,1-1 1,-1 0 0,0 0 0,1 0-1,-1 0 1,0 0 0,0 0-1,1-2 1,12-18 521,-1-1-1,-1-1 1,-1 0-1,-1-1 0,-1 0 1,-2 0-1,0-1 1,2-16-521,7-20 246,8-27 376,48-124 250,-71 239-3509,0 36-7073,1-30 159</inkml:trace>
  <inkml:trace contextRef="#ctx0" brushRef="#br0" timeOffset="38739.64">16396 13925 14926,'5'-16'2707,"31"-108"3005,-36 123-5660,1 0 1,-1 0-1,0 0 1,0 0 0,0 0-1,-1-1 1,1 1-1,0 0 1,0 0 0,-1 0-1,1 0 1,0 0-1,-1 0 1,1 0-1,-1 0 1,0 0 0,1 0-1,-1 0 1,0 0-1,1 1 1,-1-1-1,0 0 1,0 0 0,0 1-1,0-1 1,1 0-1,-1 1 1,0-1 0,0 1-1,0-1 1,0 1-1,-1 0 1,1-1-1,0 1 1,0 0 0,0 0-1,0 0 1,0 0-1,0 0 1,0 0-1,0 0 1,-1 0 0,1 0-1,0 0 1,-1 1-53,-48 19 287,41-13-346,1 1 1,0 0 0,0 0-1,1 1 1,0 0-1,1 0 1,0 1-1,0-1 1,1 1-1,0 1 1,1-1-1,0 1 1,1-1-1,0 1 1,0 0-1,1 0 1,1 1 0,0-1-1,1 0 1,0 0-1,0 6 59,4-9-131,-1-1 0,1 1 0,0-1 0,0 0-1,1 0 1,0 0 0,0-1 0,0 1 0,1-1 0,0 0 0,0-1 0,1 0-1,0 0 1,0 0 0,0-1 0,0 0 0,1 0 0,0-1 131,41 30-282,-36-22 209,-5-7 53,0 1 0,0 1-1,-1 0 1,0 0 0,0 0-1,-1 1 1,0-1 0,0 2 0,0-1-1,-1 1 1,0 0 0,-1 0-1,0 0 1,0 0 0,0 1-1,-1 0 1,-1-1 0,1 4 20,-6-6 38,0 0 1,-1 0-1,0 0 1,0-1-1,0 1 1,-1-1-1,0 0 1,0 0-1,0-1 1,-1 0-1,1 0 1,-1 0-1,0 0 1,0-1-1,0 0 1,-1 0-1,1-1 1,-1 0-1,0 0 0,1-1 1,-1 1-1,0-1 1,0-1-1,-1 1-38,-245 20 857,95-14-4815,134-4-2336,8 4-3176</inkml:trace>
  <inkml:trace contextRef="#ctx0" brushRef="#br0" timeOffset="33226.207">12934 12110 4580,'0'0'9310,"0"0"-7099,0 0-1496,0 0 1132,0 0-336,0 0-577,0 0-251,-13 6-112,6-2-487,3-2-40,-1 0 0,1 0 0,0 0 0,0 0 0,0 1 0,0 0 1,0 0-1,0 0 0,1 1 0,-1-1 0,1 1 0,0-1 0,0 1 0,0 0 0,1 0 0,0 1 0,-1-1 0,1 0 0,1 1 0,-1 0 0,0 1-44,-48 355 1415,31-218-1268,7 1 0,6 134-147,6-273-26,0 0 0,0 1 0,0-1 1,0 0-1,1 0 0,0 0 0,0 0 1,0 0-1,1 0 0,0 0 0,0 0 1,0 0-1,0-1 0,1 1 0,0-1 1,0 0-1,0 0 0,0 0 0,0 0 1,1 0-1,0-1 0,0 1 0,0-1 1,0 0-1,1 0 0,-1-1 1,1 1-1,-1-1 0,1 0 0,0 0 1,0-1-1,0 1 0,0-1 0,3 0 26,1-1-200,0 0-1,0-1 0,1-1 1,-1 1-1,-1-1 0,1-1 1,0 1-1,0-2 1,-1 1-1,0-1 0,1 0 1,-2-1-1,1 0 0,0 0 1,-1-1-1,0 0 1,0-1 200,103-120-8473,-86 90 4170,-3 0-1537</inkml:trace>
  <inkml:trace contextRef="#ctx0" brushRef="#br0" timeOffset="33441.633">12633 12555 10922,'0'0'2819,"0"0"-1730,0 0 737,0 0-417,80-23-512,-35 12-256,3 1-161,1-2-96,-3 5-159,-7 1-129,-1 2-96,-12 2 0,-6 1-128,-1 1-1794,-5-1-4004,2 1-5541</inkml:trace>
  <inkml:trace contextRef="#ctx0" brushRef="#br0" timeOffset="33706.92">13271 12728 6182,'0'0'7079,"0"0"-5638,0 0-416,0 0 1665,0 0-1024,0 0-833,101 1-417,-69-9-256,2-1-96,1 2-64,-5-3 0,1 2-288,2 2-1506,-4-3-3427,-5 1-4420</inkml:trace>
  <inkml:trace contextRef="#ctx0" brushRef="#br0" timeOffset="33925.339">13990 12134 7015,'0'0'5557,"0"-15"-3203,0-72 1458,4 75-589,-2 21-2002,0 23-957,-2 154 2439,-17 110-2703,-21 25-2762,29-231-6179,9-57 869</inkml:trace>
  <inkml:trace contextRef="#ctx0" brushRef="#br0" timeOffset="34221.053">13934 12516 2851,'0'0'9321,"0"0"-7464,0 0-415,0 0 864,30-74-1025,-7 67-672,2-1-193,3 3 32,3-1-191,3 0-129,-3-1-128,1 3 0,2-3 0,-5-5-192,-3 5-1506,-1-3-2402,-1 0-1825</inkml:trace>
  <inkml:trace contextRef="#ctx0" brushRef="#br0" timeOffset="34966.402">14341 12525 6502,'0'0'1399,"0"0"-625,0 0 43,0 0-107,0 0-369,0 0-175,0 0 31,6 6 102,-4-4-366,6 6 510,1-1 0,0 1 0,0-1 0,1 0-1,-1-1 1,1-1 0,1 1 0,-1-1 0,6 1-443,-11-5 108,-1 0 1,0 0-1,0-1 1,1 1-1,-1-1 1,0 0-1,1 0 1,-1-1-1,0 1 1,0-1-1,1 0 1,-1 0-1,0-1 1,0 1-1,0-1 1,0 0-1,-1 0 1,1 0-1,0 0 1,-1-1-1,1 1 1,-1-1-1,0 0 1,0 0-1,0 0 1,0-1-1,-1 1 1,1-1-1,-1 1 1,0-1-1,0 0 1,0 0-1,0 0 1,-1 0-1,0 0 1,0 0-1,1-1-108,1-8 256,-1 1 1,0 0-1,0 0 0,-1-1 0,-1 1 1,0-1-1,-1 1 0,0 0 0,-1-1 1,0 1-1,-3-9-256,4 19 14,0 0 0,1 1 0,-1-1 0,0 1 0,0-1 0,-1 1 0,1-1 0,0 1 0,0-1 0,-1 1 0,1 0 0,-1 0 0,1 0 0,-1 0 0,1 0 0,-1 0 0,0 0 0,1 0 0,-1 1 0,0-1 0,0 1 0,1-1 0,-1 1 0,0 0 0,0-1 0,0 1 0,0 0 0,1 0 0,-1 1 0,0-1 0,0 0 0,0 0 0,0 1 0,1-1 0,-1 1 0,0 0 0,1 0 0,-1-1 0,0 1 0,1 0 0,-1 0 0,1 0 0,-1 1 0,1-1 0,0 0 0,-1 1 0,1-1 0,0 0 0,0 1 0,0-1 0,0 1 0,0 0 0,0-1 0,0 1 0,1 0 0,-1 0 0,1-1 0,-1 1 0,1 0 0,0 0 0,0 0-14,-8 20 2,2 0-1,1 1 1,0 0-1,2 0 1,1 0 0,0 0-1,2 0 1,1 0-1,0 0 1,4 12-2,-5-21-224,2-1 0,0 1-1,0 0 1,1-1 0,1 0 0,0 0-1,1 0 1,0 0 0,1 0 0,0-1 0,1 0-1,1-1 1,0 0 0,0 0 0,1 0 0,8 6 224,-14-14-75,0-1 1,0 0 0,1 0 0,-1 0 0,1 0 0,0 0 0,0-1 0,-1 0 0,1 0-1,0 0 1,0 0 0,0 0 0,0-1 0,0 0 0,0 0 0,0 0 0,0 0 0,0 0-1,0-1 1,0 0 0,0 0 0,0 0 0,0 0 0,0-1 0,-1 1 0,1-1 0,-1 0-1,1 0 1,-1-1 0,0 1 0,0-1 0,3-1 74,83-104 711,65-208 3738,-94 178-3234,-2 1 45,-87 185-769,21-27-483,1 0-1,1 0 1,1 0-1,1 1 1,1-1-1,1 1 1,1 0-1,1 0 1,1 0-1,0 0 1,2-1-1,1 1 0,0-1 1,2 0-1,0 0 1,1 0-1,2-1 1,0 0-1,1 0 1,4 5-8,7 14 15,23 72 2,-44-109-15,-1-1 0,0 0-1,1 0 1,-1 0 0,0 1 0,1-1 0,-1 0 0,0 0-1,0 0 1,0 0 0,0 0 0,0-1 0,0 1 0,0 0-1,0 0 1,0-1 0,-1 1 0,1 0 0,0-1 0,0 1-1,-1-1 1,1 0 0,0 1 0,-1-1 0,1 0 0,0 0-1,-1 0 1,1 0 0,0 0 0,-1 0 0,1 0 0,0 0-1,-1-1 1,1 1 0,0 0 0,0-1 0,-1 0-2,-5 1 17,-16 1-87,0-2-1,0 0 0,0-2 0,1 0 1,-1-2-1,1 0 0,0-2 0,-17-6 71,3-18-2622,44 3-5240,11 15 1915</inkml:trace>
  <inkml:trace contextRef="#ctx0" brushRef="#br0" timeOffset="35284.555">15538 11924 14029,'0'0'2104,"0"0"-44,0 0 375,0 0-444,0 0-913,-5 16-496,-41 203 592,-5 352-1355,49-550-502,0 95-5698,33-53-3835,-12-49 3826</inkml:trace>
  <inkml:trace contextRef="#ctx0" brushRef="#br0" timeOffset="35516.933">15509 12498 5830,'-8'-14'1777,"-81"-93"3065,86 105-4686,2 2-68,0-1 0,0 1 0,0 0 0,0-1 0,0 1 0,0-1 0,0 1 0,0-1 1,0 0-1,0 1 0,0-1 0,0 0 0,0 0 0,0 1 0,1-1 0,-1 0 0,0 0 0,1 0 0,-1 0 0,0 0 0,1 0 0,-1 0 0,1 0 0,0 0 1,-1 0-1,1 0 0,0-1 0,0 1 0,0 0 0,-1 0 0,1 0 0,0 0 0,1-1 0,-1 1 0,0 0 0,0 0 0,0 0 0,1 0 0,-1 0 0,1 0 0,-1 0 1,0 0-1,1 0 0,0 0 0,-1 0 0,1 0 0,0 0 0,0-1-88,149-46 1184,-117 40-980,101-23 161,10-1-1071,-1-6 1,47-24 705,-171 55-1761,12-5-5169,-22 7-1553</inkml:trace>
  <inkml:trace contextRef="#ctx0" brushRef="#br0" timeOffset="2319.915">21902 3156 8168,'-3'-17'2258,"-10"-58"-1543,13 71-607,-1 0 0,1 0 1,-1 1-1,0-1 0,0 0 0,0 0 0,0 0 0,-1 1 0,1-1 0,-1 1 0,0-1 0,0 1 1,0 0-1,-1 0 0,1-1 0,-1 2 0,0-1 0,1 0 0,-1 1 0,-1-1 0,1 1 0,0 0 1,0 0-1,-1 0 0,1 0 0,-1 1 0,0-1 0,1 1 0,-1 0 0,0 0 0,0 0 0,0 1 1,0 0-1,0-1 0,0 1 0,0 0 0,0 1 0,1-1 0,-1 1 0,0 0 0,0 0 1,0 0-1,1 0 0,-1 1 0,0-1 0,1 1 0,-1 0 0,0 1-108,-10 14 310,1 1 1,1 0-1,1 1 0,0 0 0,1 1 1,1 0-1,1 0 0,1 1 0,1 0 0,0 1 1,2-1-1,1 1 0,0 0 0,2 2-310,-16 69-115,4 35 152,14-126-36,-1 0 0,1-1 0,0 1 0,0 0 0,0 0 0,0-1 0,0 1 0,1 0 0,-1-1 0,0 1 0,1-1 0,-1 0 0,1 1 0,-1-1 0,1 0 0,0 0 0,0 0 0,-1 0 0,1 0 0,0 0 0,0-1 0,0 1 0,0-1 0,0 1 0,0-1 0,0 0-1,0 1 1,0-1 0,0 0 0,0 0 0,0-1 0,0 1 0,1-1-1,67-14 65,-52 6 53,-1 0 1,0 0 0,-1-2 0,0 0 0,-1-1-1,0 0 1,0-2 0,-2 1 0,0-2 0,0 0-1,-1 0 1,-1-1 0,-1-1 0,0 1 0,1-6-119,5-11 202,-2 0 0,-2 0 0,0-1 1,-3-1-1,-1 0 0,-1 0 0,1-30-202,-7 61 3,0 1-1,0-1 1,-1 1-1,1-1 1,-1 1 0,0-1-1,0 0 1,0 1-1,0-1 1,-1 1-1,1-1 1,-1 1-1,0-1 1,0 1-1,0-1 1,0 1 0,-1 0-1,0 0 1,1 0-1,-1 0 1,0 0-1,-1 0 1,1 0-1,0 0 1,-1 1-1,1-1 1,-1 1-1,0 0 1,0 0 0,0 0-1,0 0 1,0 0-1,0 1 1,-1-1-1,1 1 1,-1 0-1,1 0 1,-1 0-1,1 1 1,-1-1 0,1 1-1,-1 0-2,-105 21-2462,44 14-5603,32-12-1592</inkml:trace>
  <inkml:trace contextRef="#ctx0" brushRef="#br0" timeOffset="2655.137">22602 2803 8808,'-5'-22'473,"5"15"-290,-1 1 0,0-1 0,0 1 0,-1 0 0,0-1 1,0 1-1,0 0 0,-1 0 0,0 1 0,0-1 0,-1 0 0,1 1 1,-1 0-1,0 0 0,-1 0 0,1 0 0,-1 1 0,-2-2-183,-1 1 362,-1 1-1,1 0 0,-1 0 0,0 1 1,0 0-1,0 1 0,-1 0 0,1 0 1,0 1-1,-1 0 0,1 0 1,-1 1-1,-4 1-361,2 0 135,-1 1 0,1 0 0,0 1 0,0 0 0,0 1 0,0 0 0,1 1 0,0 0-1,0 1 1,0 0 0,0 1 0,1 0 0,0 1 0,1 0 0,-6 6-135,-2 11 30,0 1-1,2 1 1,1 0-1,1 1 1,2 0-1,0 1 1,2 0-1,2 1 1,0 0 0,2 0-1,1 0 1,2 1-1,1-1 1,1 16-30,-4 18 45,-14 88 0,-7 0-1,-6-2 1,-45 127-45,63-235-531,-1-1 0,-2-1 1,-2 0-1,-16 24 531,26-50-800,0-1 0,-2 0 0,1 0-1,-2-1 1,0 0 0,0-1 0,-1 0 0,0-1 0,-1-1 0,0 0 0,0 0-1,-1-1 1,-1-1 0,-1 1 800,-38 7-5989</inkml:trace>
  <inkml:trace contextRef="#ctx0" brushRef="#br0" timeOffset="2940.853">21913 3136 8456,'0'0'2146,"0"0"-128,0 0-481,0 0-704,0 0-577,91-43-224,-43 38-32,8-1 0,12-1-352,10 1-1634,1-4-1153,-3-2-3011</inkml:trace>
  <inkml:trace contextRef="#ctx0" brushRef="#br0" timeOffset="967.007">19812 2768 5830,'0'0'2146,"0"0"-609,97-53 609,-45 39-544,7 3-513,0 1-417,6 1-287,-4 2-161,3 0-160,-10 2-32,-3 3-32,-18 0 0,-17 2 0,-13 0-128,-12 3-833,-17 6-993,-18-2-1153,-1 1-2626</inkml:trace>
  <inkml:trace contextRef="#ctx0" brushRef="#br0" timeOffset="1276.61">19877 2727 3107,'0'0'2642,"0"0"-319,0 0-129,0 0-310,0 0-523,0 0-106,-5 16 90,-84 242 1784,32-110-2631,9-26-376,5 2 0,3 11-122,26 2 5,15-134-6,0 0 1,0 1 0,0-1-1,0 0 1,0-1-1,1 1 1,-1 0-1,1 0 1,0-1-1,0 1 1,0 0 0,0-1-1,1 0 1,-1 0-1,0 0 1,1 0-1,0 0 1,-1 0-1,1 0 1,0-1 0,0 0-1,0 1 1,0-1-1,0 0 1,0 0-1,0-1 1,1 1-1,-1-1 1,0 1 0,0-1-1,0 0 1,1 0-1,0-1 1,109-14-22,-84 6-227,-1-1 0,0-2 0,0-1 0,-1-1 0,-1-1 0,18-14 249,66-80-5067,-77 35-1217,-25 36-244</inkml:trace>
  <inkml:trace contextRef="#ctx0" brushRef="#br0" timeOffset="1560.936">19763 3245 4324,'0'0'1473,"0"0"-672,84-13 961,-47 3-513,5-3-608,2 3-417,-3 0-128,1 2-96,0 5-96,-3-2-1762,-6 3-2434</inkml:trace>
  <inkml:trace contextRef="#ctx0" brushRef="#br0" timeOffset="1869.808">20419 3025 8584,'0'0'2776,"0"0"-21,0 0-166,0 0-1084,0 0-853,-16 16-305,-1 1-271,6-6-41,0 0-1,1 1 1,0 0-1,1 1 1,0 0-1,1 0 0,1 0 1,-3 8-35,0 2 0,1 0 1,1 0-1,1 1 0,1 0 1,1 1-1,1-1 1,2 1-1,0 0 0,1 0 1,2 3-1,32 82-2508,28-52-879,-55-56 3356,-1 1-1,1-1 1,0 0 0,0-1-1,0 1 1,0-1 0,0-1-1,0 1 1,0-1 0,0 0-1,0 0 1,0 0 0,0-1-1,0 0 1,0-1 0,0 1-1,0-1 1,0 0 0,4-3 31,19-13 621,0-1 0,-2-2 0,0-1 0,-2-1 1,0-1-1,-1-1 0,-2-1 0,-1-2 0,-1 0 1,-1 0-1,7-17-621,-11 21 259,-1-1 0,-1-1 0,-1 0-1,-1-1 1,-1 0 0,-1-1 0,-2 0 0,-1 0 0,-1 0 0,-2-1 0,0 1 0,-2-17-259,-1 39 5,0 1 1,0 0-1,-1-1 1,0 1-1,0 0 1,0-1-1,-1 1 1,1 0 0,-1 0-1,0 0 1,-1 0-1,1 0 1,-1 1-1,0-1 1,0 1-1,-1 0 1,1 0-1,-1 0 1,0 0-1,0 1 1,0-1-1,-1 1 1,1 0-1,-1 0 1,1 1 0,-1-1-1,0 1 1,-2-1-6,-12-1 3,0 1 1,-1 1 0,1 1 0,-1 0 0,1 1 0,-1 1 0,1 1-1,0 1 1,0 1 0,0 0 0,0 1 0,0 2 0,1-1 0,0 2-1,1 1 1,-1 0 0,2 1 0,-7 5-4,20-14-38,-1 1 0,1-1 1,-1 1-1,1 0 0,0 0 0,0 1 0,0-1 0,0 0 1,0 1-1,0 0 0,1 0 0,-1 0 0,1 0 1,0 0-1,0 0 0,0 1 0,0-1 0,0 1 1,1-1-1,0 1 0,0 0 0,0 0 0,0-1 0,0 1 1,1 0-1,0 0 0,0 0 0,0 0 0,0 0 1,0-1-1,1 1 0,0 0 0,-1 0 0,1-1 1,1 1-1,0 3 38,150 110-166,-135-99 123,-1 0 0,0 0 0,-2 2-1,0 0 1,-1 0 0,-1 1 0,0 1-1,-2 0 1,-1 0 0,-1 1 0,0 1 0,-2-1-1,-1 1 1,-1 0 0,0 6 43,7 141-6265,-11-120 1343,0-32 1036</inkml:trace>
  <inkml:trace contextRef="#ctx0" brushRef="#br0" timeOffset="3274.167">23115 3148 12972,'0'-31'257,"2"20"218,-2-1-1,1 1 1,-2-1-1,1 1 1,-2 0-1,0-1 1,0 1-1,-1 0 1,0 0-1,-3-7-474,6 19 26,1 0-1,-1-1 0,1 1 0,-1-1 0,0 1 1,1 0-1,-1-1 0,0 1 0,0 0 1,0-1-1,1 1 0,-1 0 0,0 0 0,0-1 1,0 1-1,0 0 0,0-1 0,0 1 1,0 0-1,0 0 0,0-1 0,-1 1 0,1 0 1,0-1-1,0 1 0,-1 0 0,1-1 1,0 1-1,-1 0 0,1-1 0,-1 1 0,1-1 1,-1 1-1,1-1 0,-1 1 0,1-1 1,-1 1-1,1-1 0,-1 1 0,0-1 0,1 0 1,-1 1-1,0-1 0,1 0 0,-1 0 1,0 1-1,1-1 0,-1 0 0,0 0 0,0 0 1,1 0-1,-1 0 0,0 0 0,1 0 1,-1 0-1,0 0 0,0 0 0,1-1 0,-1 1 1,0 0-1,1 0 0,-1-1 0,0 1 1,1 0-1,-1-1 0,0 1 0,1-1 0,-1 1 1,1 0-26,-1 38 17,1 0 1,2 1 0,2-1-1,1 0 1,3-1-1,0 1 1,3-1 0,1-1-1,1 0 1,6 8-18,-18-41-1,0 1 0,0 0 1,1 0-1,0-1 0,-1 1 0,1-1 1,0 1-1,1-1 0,-1 0 1,0 0-1,1 0 0,0 0 0,0 0 1,0-1-1,0 1 0,0-1 1,0 0-1,1 0 0,-1 0 0,1 0 1,-1 0-1,1-1 0,0 0 1,0 0-1,0 0 0,-1 0 0,1 0 1,0-1-1,0 0 0,0 0 0,0 0 1,0 0-1,0-1 0,0 1 1,0-1-1,0 0 0,0 0 1,13-12 11,-1 0 0,0-1 1,-1 0-1,0-2 0,-1 1 0,-1-2 0,-1 0 0,0 0 1,-1-1-1,-1-1 0,0-2-11,29-56 30,77-121-33,-55 143-69,-25 44-2592,-7 30-5694,-20 1 527</inkml:trace>
  <inkml:trace contextRef="#ctx0" brushRef="#br0" timeOffset="3579.724">24242 3165 5894,'9'-18'7495,"24"-58"-4436,-31 71-2879,0-1 0,0 1 0,0-1 1,-1 1-1,0-1 0,0 0 0,-1 0 0,1 0 1,-1 1-1,-1-1 0,1 0 0,-1 0 1,0 1-1,0-1 0,0 0 0,-1 1 1,0-1-1,0 1 0,-2-4-180,1 5 24,0 0-1,-1 0 1,1 0 0,-1 0-1,0 1 1,1-1 0,-2 1-1,1 0 1,0 0 0,-1 1-1,1-1 1,-1 1 0,0 0-1,1 0 1,-1 0 0,0 1-1,0 0 1,-1 0 0,1 0-1,0 1 1,0-1 0,0 1-1,0 0 1,-1 1-1,1-1 1,0 1 0,0 0-1,0 1 1,-4 1-24,-11 5-5,1 2-1,0 0 1,0 2-1,1 0 1,1 0-1,0 2 1,0 0-1,-7 10 6,9-10-9,-13 11 4,-9 6 11,1 2 1,1 2-1,2 2 0,2 0 0,-2 7-6,8 19-625,25-61 598,0-1 0,0 1 1,0 0-1,0-1 1,0 1-1,0-1 1,1 1-1,-1 0 1,0-1-1,1 1 1,-1-1-1,1 1 1,0-1-1,0 0 1,0 1-1,-1-1 1,1 0-1,0 1 1,0-1-1,1 0 1,-1 0-1,0 0 1,0 0-1,1 0 0,-1 0 1,0 0-1,1 0 1,-1-1-1,1 1 1,-1-1-1,1 1 1,-1-1-1,1 1 1,-1-1-1,1 0 1,0 0-1,-1 1 1,1-1-1,0-1 27,24 2-202,-1-2 1,0-1-1,0-1 0,0-1 1,0-2-1,0 0 0,-1-1 1,0-2-1,3-2 202,42-12-16,178-45 1682,-247 68-1656,1-1 5,0 1 1,0-1-1,0 1 0,0-1 0,0 1 0,0-1 0,0 1 0,0 0 0,0-1 0,0 1 0,0 0 0,1 0 0,-1 0 0,0 0 0,0 0 0,0 0 0,0 0 0,0 0 0,0 0 0,0 1 1,1-1-1,-1 0 0,0 1 0,0-1 0,0 1 0,0-1 0,0 1 0,0-1 0,-1 1 0,1 0 0,0-1 0,0 1 0,0 0 0,-1 0 0,1 0 0,0 0 0,-1 0 0,1 0 1,0-1-1,-1 2 0,1-1 0,-1 0 0,0 0 0,1 0 0,-1 0 0,0 0 0,0 0 0,0 0 0,0 0 0,0 1-15,-22 59-98,9-36-2441,4 0-4401,6-11-550</inkml:trace>
  <inkml:trace contextRef="#ctx0" brushRef="#br0" timeOffset="3876.854">24590 3181 3043,'9'-16'6828,"30"-48"-3268,9 10 4432,-45 80-5851,-55 113-1906,26-86-262,-37 113-4287,61-154-2257,14-38 5306,4-16 3042,1 0 0,2 0 0,2 2 1,2 1-1,23-31-1777,-38 59 104,1-1-1,0 1 1,1 1 0,0 0-1,1 0 1,0 1 0,1 0-1,0 1 1,0 0 0,1 1-1,-1 1 1,2 0 0,-1 1-1,1 0 1,-1 1 0,1 0-1,0 1 1,1 1 0,-1 0-1,4 1-103,-13 0-7,-1 1 0,1 0 0,-1 1 0,1-1 0,-1 1-1,1 0 1,-1 0 0,1 1 0,-1-1 0,0 1 0,1 0-1,-1 0 1,0 0 0,0 1 0,-1-1 0,1 1 0,0 0-1,-1 0 1,0 0 0,0 1 0,0-1 0,0 1 0,0-1-1,-1 1 1,1 0 0,-1 0 0,0 0 0,0 1 0,-1-1-1,1 0 1,-1 1 0,0-1 0,0 1 0,-1-1-1,1 2 8,-1 55-2287,-6-21-2349,-5 6-7023</inkml:trace>
  <inkml:trace contextRef="#ctx0" brushRef="#br1" timeOffset="78496.878">25414 2325 2562,'0'0'534,"0"0"374,0 0 111,0 0-399,0 0-220,14-7-58,46-21 37,22 17 653,-60 12-719,29-2 464,-30 0-283,1 0 0,-1 1-1,0 2 1,1 0 0,-1 1 0,0 1-1,5 3-493,-21-4 37,-1 1 0,1 0 0,-1 1 0,-1-1 0,1 1-1,0 0 1,-1 0 0,0 0 0,0 0 0,-1 0 0,1 1-1,-1-1 1,0 1 0,-1-1 0,1 1 0,-1 0 0,-1 0-1,1 0 1,-1-1 0,1 1 0,-2 0 0,1 0 0,-1 0-1,0 0 1,0 0 0,0-1 0,-1 1 0,0 0 0,0-1-1,-2 3-36,-55 234 282,18-86-244,7 2 0,7 2-1,4 28-37,16-56 95,2-18 827,-5 0-1,-22 96-921,30-201 95,-1-1 0,0 1 0,0-1-1,-1 0 1,0 0 0,0 0 0,-1 0-1,0-1 1,-1 0 0,1 0 0,-1 0-1,-1-1 1,1 0 0,-1 0 0,0-1-1,0 0 1,-1 0 0,0 0 0,0-1-1,0 0 1,0-1 0,0 0 0,-1 0-1,1-1 1,-9 2-95,-14 2 190,-1-2 0,0-1-1,1-1 1,-1-2 0,0-1 0,-21-4-190,-84-16 494,96 12-436,-1 3 0,1 1 0,-1 2 0,-1 2 0,-6 2-58,20 14-870,25 7-6764,6-14-731</inkml:trace>
  <inkml:trace contextRef="#ctx0" brushRef="#br1" timeOffset="99041.383">20254 4464 13677,'-56'-283'4735,"49"78"-4212,11 176-181,3 50 485,-14 160-63,-7-1 0,-36 164-764,22-161 186,12-10 22,28-58-51,-10-111-148,0 0 0,0-1 0,0 1 0,0 0 0,1-1 0,-1 0 0,1 0 0,0 1 0,0-1 0,0-1 0,0 1 0,0 0 0,1-1 0,-1 0 0,1 0 0,-1 0 0,1 0 0,0 0 0,0-1 0,0 0 0,0 0 0,0 0 0,0 0 0,0-1 0,1 1 1,-1-1-1,0 0-9,15 0 56,-1-2 1,1 0 0,-1-1 0,0 0 0,0-2 0,0 0 0,0-1 0,-1-1 0,6-3-57,293-163 1228,156-139 656,169-134-213,165-113-630,160-74-293,113-36-599</inkml:trace>
  <inkml:trace contextRef="#ctx0" brushRef="#br1" timeOffset="111143.378">27155 5913 7431,'0'0'1772,"0"0"535,0 0 485,0 0-193,0 0-602,0 0-721,0 0-604,6 6-373,2 6-229,-1 1 0,0 0 0,-1 1-1,0 0 1,-1 0 0,-1 0 0,0 0-1,-1 1 1,0 0 0,-1 0-70,11 43 87,-5-24-101,1-1 1,2 1-1,2-2 1,0 0-1,3 0 0,0-2 1,2 0-1,1-1 0,2 0 14,-20-27-3,0-1 0,0 1-1,0-1 1,1 1 0,-1-1-1,1 0 1,-1 0 0,1 1 0,-1-1-1,1 0 1,-1 0 0,1-1-1,0 1 1,0 0 0,-1-1-1,1 1 1,0-1 0,0 1-1,0-1 1,0 0 0,0 0-1,-1 0 1,1 0 0,0 0 0,0 0-1,0 0 1,0-1 0,0 1-1,-1-1 1,1 1 0,0-1-1,0 0 1,-1 1 0,1-1-1,0 0 1,-1 0 0,1 0 0,-1-1-1,1 1 1,-1 0 0,0-1-1,1 1 1,-1 0 0,0-1-1,0 0 1,0 1 0,0-1-1,0 0 1,0 1 0,0-3 3,17-32 71,-2-1 0,-1-1 0,-1 0 0,-3-1 0,-1 0 0,-2-1 0,-2 0 0,-1-1 0,-1-31-71,24-139 231,-27 204-231,0 3 2,-1 0-1,0 0 1,1 0 0,0 0-1,0 0 1,0 0 0,1 1-1,-1-1 1,1 1 0,0-1-1,0 1 1,0-1 0,0 1-1,1 0 1,-1 0 0,2-1-2,19 54-806,2 26-5819,-9-37-668</inkml:trace>
  <inkml:trace contextRef="#ctx0" brushRef="#br1" timeOffset="111562.827">28234 5858 13004,'17'-141'6796,"-17"140"-6726,0 0 1,1 0-1,-1 0 1,0 0-1,0 0 1,0 0-1,0-1 0,0 1 1,0 0-1,0 0 1,0 0-1,-1 0 0,1 0 1,0 0-1,-1 0 1,1 0-1,-1-1 0,1 1 1,-1 1-1,1-1 1,-1 0-1,0 0 0,0 0 1,1 0-1,-1 0 1,0 0-1,0 1 0,0-1 1,0 0-1,0 1 1,0-1-1,0 1 0,0-1 1,0 1-1,0 0 1,0-1-1,0 1 0,0 0 1,0-1-1,0 1 1,-1 0-1,1 0 1,0 0-1,0 0 0,0 0 1,0 1-1,0-1 1,0 0-1,-1 0 0,1 1 1,0-1-1,0 1 1,0-1-71,-10 7 16,0 1 0,1 0 0,0 0 0,0 1 0,1 0 0,0 1 0,0 0 0,1 0 0,1 1 0,0 0 0,0 1 0,1-1 0,0 2-16,-4 6-12,1 0 0,0 0 0,2 1 0,0 0 0,1 0 0,1 1 0,1 0 0,-1 19 12,5-36-61,-1-1 0,1 1 0,1-1 0,-1 0 0,0 1 0,1-1 0,-1 0 0,1 1 0,0-1 1,0 0-1,1 0 0,-1 0 0,1 0 0,-1 0 0,1 0 0,0 0 0,0 0 0,0 0 0,0-1 0,1 1 1,-1-1-1,1 0 0,-1 0 0,1 0 0,0 0 0,0 0 0,0-1 0,0 1 0,0-1 0,0 0 0,1 0 1,-1 0-1,0 0 0,0 0 0,1-1 0,-1 1 0,1-1 0,-1 0 0,1 0 61,65-4-714,-61 1 694,-1 2-1,1-1 1,0 1-1,-1 0 0,1 1 1,0 0-1,0 0 0,-1 1 1,1 0-1,0 0 0,-1 1 1,1 0-1,-1 0 1,1 0-1,-1 1 0,0 0 1,0 1-1,0 0 0,-1 0 1,6 4 20,-10-5-3,1 0 0,-1-1-1,0 1 1,-1 0 0,1 0 0,0 0 0,-1 0 0,0 1 0,0-1 0,0 0 0,0 0 0,0 1 0,-1-1 0,1 0 0,-1 1-1,0-1 1,0 1 0,0-1 0,0 1 0,-1-1 0,0 0 0,1 1 0,-1-1 0,0 0 0,-1 0 0,1 1 0,0-1-1,-1 0 1,0 0 0,0-1 0,0 1 0,0 0 0,0-1 0,0 1 0,-2 1 3,-101 71 599,83-66-517,-1 0-1,-1-1 1,1-2 0,-1 0-1,-1-1 1,1-2 0,0 0-1,-1-2 1,0-1 0,-17-2-82,3-21-733,34-7-4332,12 10-1138</inkml:trace>
  <inkml:trace contextRef="#ctx0" brushRef="#br1" timeOffset="109200.6">24533 6382 6214,'0'0'1655,"0"0"171,0 0 1643,0 0-2043,-2-9-940,1 3-405,0 5-59,0-1 0,1 0 0,-1 0 0,1 0 0,0 0 0,-1 1 0,1-1 0,0 0 0,0 0 0,0 0 0,0 0 0,1 0 0,-1 0 0,0 1 0,1-1 0,-1 0 0,1 0 0,0 0 0,0 1 0,0-1 0,-1 0 0,1 1 0,1-1 0,-1 1 0,0-1 0,0 1 0,1 0 0,-1-1 0,0 1 0,1 0 0,1-1-22,33-16 113,0 2-1,1 1 1,1 2-1,0 2 1,13-1-113,154-56 350,-205 68-349,0 0 0,1 0 1,-1 0-1,1 0 0,-1 1 1,1-1-1,-1 0 0,1 0 0,-1 0 1,1 0-1,-1 0 0,1 0 1,-1 0-1,1 0 0,-1 0 0,1 0 1,-1-1-1,1 1 0,-1 0 1,1 0-1,-1 0 0,1-1 0,-1 1 1,1 0-1,-1 0 0,0-1 1,1 1-1,-1 0 0,0-1 0,1 1 1,-1-1-1,0 1 0,1 0 1,-1-1-1,0 1 0,0-1 0,1 1 1,-1-1-1,0 1 0,0-1 1,0 1-1,0-1 0,0 1 0,0-1 1,0 1-1,0-1 0,0 1 1,0-1-1,0 1 0,0-1 0,0 1 1,0-1-1,0 1 0,0-1 1,0 1-1,-1-1 0,1 1 1,0 0-1,0-1 0,-1 1 0,1-1 1,0 1-1,-1 0 0,1-1 1,0 1-1,-1-1 0,1 1-1,-37-6 108,30 5-105,-105-13 387,90 59 1804,13 141 454,8-153-2406,-3 65 46,4 0-1,4 0 1,14 74-288,28 62-427,-45-231 413,0-1-1,0 0 1,-1 0 0,1 1 0,0-1 0,-1 0-1,0 1 1,1-1 0,-1 1 0,0-1-1,0 0 1,0 1 0,0-1 0,-1 1-1,1-1 1,-1 0 0,0 1 0,1-1-1,-1 0 1,0 0 0,0 0 0,0 1 0,-1-1-1,1 0 1,0 0 0,-1 0 0,1-1-1,-1 1 1,0 0 0,0-1 0,0 1-1,1-1 1,-1 1 0,-1-1 0,1 0-1,0 0 1,0 0 0,0 0 0,-1 0 14,-106-11 502,108 10-494,1-1 0,-1 1 1,1 0-1,-1 0 1,1-1-1,0 1 1,-1 0-1,1-1 0,0 1 1,-1 0-1,1-1 1,0 1-1,-1-1 1,1 1-1,0-1 0,0 1 1,-1 0-1,1-1 1,0 1-1,0-1 1,0 1-1,0-1 0,0 1 1,0-1-1,0 1 1,0-1-1,0 1 0,0-1 1,0 1-1,0-1 1,0 1-1,0-1 1,0 1-1,0-1 0,1 1 1,-1-1-1,0 1 1,0-1-1,1 1 1,-1 0-1,0-1 0,0 1 1,1-1-1,-1 1 1,0 0-1,1-1 1,-1 1-1,1 0 0,-1 0 1,1-1-1,-1 1 1,0 0-1,1 0 1,-1-1-1,1 1 0,-1 0 1,1 0-1,-1 0 1,1 0-9,28-17-17,51-16 4,-41 19-213,-1-3-1,-1-1 1,0-1 0,19-15 226,-37 17-2094,-10 3-2571,-7 6-374</inkml:trace>
  <inkml:trace contextRef="#ctx0" brushRef="#br1" timeOffset="109654.814">25323 6245 7335,'0'0'2514,"0"0"43,0 0 390,0 0-128,0 0-710,0 0-572,0-6-400,0 6-1107,1 0 0,-1 0-1,0 0 1,1 0 0,-1 0 0,1 0-1,-1 0 1,0 0 0,1 0 0,-1 0 0,0 0-1,1 0 1,-1 0 0,0 0 0,1 0-1,-1-1 1,0 1 0,0 0 0,1 0 0,-1 0-1,0-1 1,1 1 0,-1 0 0,0 0-1,0-1 1,0 1 0,1 0 0,-1 0 0,0-1-1,0 1 1,0 0 0,0-1 0,1 1-1,-1 0 1,0-1 0,0 1-30,11 51 663,29 499 981,-14-436-4377,-9-101-3374,-6-12-369</inkml:trace>
  <inkml:trace contextRef="#ctx0" brushRef="#br1" timeOffset="109885.74">25213 6199 8968,'0'0'2675,"0"0"-881,16-10 176,107-57 2140,129-19-971,-125 67-3400,-126 20 25,0 1 1,0-1 0,-1 0-1,1 1 1,0-1 0,-1 1-1,1-1 1,-1 0 0,0 1 0,1-1-1,-1 1 1,0 0 0,0-1-1,0 1 1,0-1 0,0 1-1,0-1 1,0 1 0,-1-1 0,1 1-1,0-1 1,-1 1 0,0-1-1,1 0 1,-1 1 0,0-1-1,1 0 1,-1 1 0,0-1 0,0 0-1,0 0 1,0 0 0,0 0-1,0 0 1,-1 0 0,1 0-1,0 0 1,-1 0 0,1 0 235,-25 29-5365,-1 3-1879</inkml:trace>
  <inkml:trace contextRef="#ctx0" brushRef="#br1" timeOffset="110136.811">25325 6510 3587,'0'0'2403,"0"0"-674,0 0 1,0 0-289,0 0 33,0 0 63,102 40-160,-58-62-416,7-4-416,-1 1-257,-3 2-96,-4 1-160,-8 4-32,-8 5-384,-2 1-3396,-5 4-4067</inkml:trace>
  <inkml:trace contextRef="#ctx0" brushRef="#br1" timeOffset="110386.744">26182 6126 5381,'0'0'1917,"0"0"-407,0 0 482,-1-13 479,-4-39-186,6 50-2142,-1 1 1,0 0-1,1-1 0,-1 1 1,0 0-1,0-1 0,0 1 0,0 0 1,-1-1-1,1 1 0,0 0 1,-1-1-1,1 1 0,0 0 0,-1-1 1,0 1-1,1 0 0,-1 0 1,0 0-1,1-1 0,-1 1 1,0 0-1,0 0 0,0 0 0,0 0 1,0 1-1,0-1 0,0 0 1,-1 0-1,1 0 0,0 1 0,0-1 1,0 1-1,-1-1 0,1 1 1,0 0-1,-1-1 0,1 1 1,0 0-1,-1 0 0,1 0 0,-1 0-143,-37 28 1878,24-2-1720,1 0 1,1 1 0,1 1 0,1-1 0,2 2-1,1 0 1,1 0 0,-1 16-159,2-13 10,0 0-1,2 1 1,2-1-1,1 1 1,1 0-1,2 5-9,-1-28-24,0-1 0,1 1 0,-1 0 0,2 0 0,0-1 1,0 0-1,0 1 0,1-1 0,1 0 0,-1-1 0,1 1 0,1-1 0,0 0 0,0 0 0,0-1 0,1 0 0,0 0 0,1 0 0,-1-1 0,1 0 0,1-1 0,1 1 24,-3-2-17,1-1-1,0 0 1,1-1-1,-1 0 0,0 0 1,1-1-1,-1 0 1,0 0-1,1-1 0,-1 0 1,1-1-1,-1 0 1,1 0-1,-1-1 0,0 0 1,1 0-1,-1-1 1,-1 0-1,1 0 0,0-1 1,-1 0-1,1 0 1,-1-1-1,0 0 0,-1 0 1,1-1-1,-1 0 1,0 0-1,-1 0 0,1-1 1,-1 0-1,-1 0 1,1 0-1,-1-1 1,0 1-1,-1-1 0,0 0 1,0 0-1,-1 0 1,0 0-1,0-1 0,-1 1 1,0-1-1,0-1 18,-8-3-4553,-5 14-1592</inkml:trace>
  <inkml:trace contextRef="#ctx0" brushRef="#br0" timeOffset="-6441.776">14302 121 5317,'1'-13'4260,"-1"11"-3990,5-51 1385,-4 7 3451,-8 39-315,-2 29-3502,-29 238-19,28-158-1115,-57 453-708,36-318-5587,24-182 3518,-6 45 1,0-15-1068</inkml:trace>
  <inkml:trace contextRef="#ctx0" brushRef="#br0" timeOffset="-6118.794">13737 1485 11307,'0'0'1852,"0"0"-1409,0 0-144,0 0 465,13 16-231,44 56-394,-43-56-131,0-1 0,1 0-1,0-1 1,1-1 0,1-1-1,0 0 1,1-1 0,0-1 0,4 2-8,-9-5 14,0 0 0,1-1 0,0 0 0,0-1 0,0 0 0,1-1 0,-1-1 0,1 0 0,0-1 0,0-1 0,0-1 0,0 0 0,0 0 0,0-1 0,0-1 0,0-1 0,0 0 0,-1-1 0,1-1 0,-1 0 0,0-1 0,-1 0 0,1-1 0,-1-1 0,-1 0 0,1 0 0,-2-1 0,1-1 0,-1 0 0,0-1 0,-1 0 0,6-8-14,-1-8 405,0 0 0,-2-1 1,0 0-1,-3-1 0,0-1 0,-2 1 0,-1-1 0,-1-1 1,-2 1-1,0-14-405,-4 44 2,0 0-1,-1 0 1,1 0 0,0 0 0,-1 0-1,1 0 1,0 0 0,-1 0-1,1 0 1,0 0 0,-1 0 0,1 0-1,-1 0 1,1 0 0,0 0 0,-1 0-1,1 0 1,0 0 0,-1-1 0,1 1-1,0 0 1,0 0 0,-1 0 0,1-1-1,0 1 1,-1 0 0,1 0 0,0-1-1,0 1 1,-1 0 0,1 0-1,0-1 1,0 1 0,0 0 0,0-1-1,-1 1 1,1 0 0,0-1 0,0 1-1,0 0 1,0-1 0,0 1 0,0-1-1,0 1 1,0 0 0,0-1 0,0 1-1,0 0 1,0-1 0,0 1-1,0 0 1,0-1 0,0 1 0,1 0-1,-1-1 1,0 1 0,0 0-2,-17 26-110,-15 62-5121,15-39-3637</inkml:trace>
  <inkml:trace contextRef="#ctx0" brushRef="#br0" timeOffset="5950.17">15175 6494 12268,'0'0'987,"0"0"401,0 0 523,0 0-736,0 0-679,-6 14-245,2-4-210,1-5-28,0-1 0,1 1-1,0 0 1,0 0 0,0 0-1,1 0 1,0 0 0,0 0 0,0 1-1,0-1 1,1 0 0,0 1 0,0-1-1,0 0 1,1 1 0,0-1 0,0 0-1,0 0 1,1 2-13,4 6 5,1-1 0,0 1 0,0-1 0,1-1-1,1 1 1,0-2 0,0 1 0,1-1 0,0 0 0,1-1 0,0-1 0,1 1 0,-1-2-1,2 0 1,-1 0 0,1-1 0,0-1 0,0 0 0,0 0 0,1-2 0,0 1-1,0-2 1,0 0 0,0-1 0,0 0 0,0-1 0,0 0 0,0-1 0,0-1 0,0 0-1,0-1 1,-1-1 0,1 0 0,-1-1 0,11-5-5,-12 3 98,0 0 1,-1-1-1,0 0 1,0-1-1,-1 0 0,0-1 1,-1 0-1,0-1 1,0 0-1,-1 0 0,-1 0 1,0-1-1,0-1 1,-1 1-1,-1-1 0,0 0 1,-1 0-1,0 0 1,-1-1-1,-1 1 1,0-1-1,0 0 0,-2-1-98,0 16 45,-1-1 0,1 1 0,0 0-1,-1 0 1,0 0 0,1-1 0,-1 1-1,1 0 1,-1-1 0,0 1 0,0 0-1,1-1 1,-1 1 0,0-1 0,0 0-1,0 1 1,0-1 0,1 1 0,-1-1-1,0 0 1,0 0 0,0 1 0,0-1-1,0 0 1,0 0 0,0 0 0,0 0-1,0 0 1,0 0 0,0-1 0,0 1-1,1 0 1,-1 0 0,0-1 0,0 1-1,0 0 1,0-1 0,0 1 0,1-1-1,-1 1 1,0-1 0,0 1 0,1-1-1,-1 0 1,0 1 0,1-1 0,-1 0 0,1 0-1,-1 1 1,1-1 0,-1 0 0,1 0-1,-1 0 1,1 0 0,0 0 0,0 1-1,-1-1 1,1 0 0,0 0 0,0-1-45,-86 191 636,76-163-589,-74 238 266,-23 144-313,99-374-9,-35 153-1459,19-77-2381,-7 21-4778</inkml:trace>
  <inkml:trace contextRef="#ctx0" brushRef="#br0" timeOffset="-1538.603">15138 2924 3972,'44'-189'5071,"-41"183"-4605,-1 0 0,-1-1 0,1 1 0,-1-1-1,0 1 1,0-1 0,-1 1 0,0-1 0,0 0 0,0 1 0,-1-1-1,0 1 1,-1-1 0,1 1 0,-1 0 0,0-1 0,-1 1-1,1 0 1,-4-5-466,5 10 88,0 0-1,0 0 1,0 0-1,0 1 1,0-1-1,0 0 0,0 1 1,0-1-1,-1 0 1,1 1-1,0-1 1,0 1-1,-1 0 1,1-1-1,0 1 1,0 0-1,-1 0 1,1 0-1,0 0 0,-1 0 1,1 0-1,0 0 1,-1 0-1,1 1 1,0-1-1,0 0 1,-1 1-1,1-1 1,0 1-1,0 0 1,0-1-1,0 1 0,-1 0 1,1-1-1,0 1 1,0 0-1,1 0 1,-1 0-1,0 0 1,0 0-1,0 0 1,0 1-88,-24 51 207,16-13-204,2 0 0,2 1 0,1 0 0,2 0 1,3 0-1,0 0 0,8 39-3,29 78-2629,20-69-7304,-37-73 5310</inkml:trace>
  <inkml:trace contextRef="#ctx0" brushRef="#br0" timeOffset="-1220.007">15372 3201 4004,'6'-14'3326,"103"-252"9075,-80 195-7864,-49 239-4339,33-15-585,29-61-3582,-40-90 3553,0 1 0,0-1 0,0 0 0,0 0 0,0 0 0,1 0 0,-1-1 0,0 1 0,1-1 0,0 1 0,-1-1 0,1 0 0,0 0 0,0 0 0,-1 0 0,1 0 0,0-1 0,0 0 0,0 1 0,0-1 0,0 0 0,0 0 0,0-1 0,0 1 1,1-1 415,12-6-4266</inkml:trace>
  <inkml:trace contextRef="#ctx0" brushRef="#br0" timeOffset="-1219.007">15744 2305 3748,'0'0'7975,"0"0"-7687,0 0-160,0 0 129,0 0-257,0 0-32,0 0-3203</inkml:trace>
  <inkml:trace contextRef="#ctx0" brushRef="#br0" timeOffset="-941.055">16351 2471 7175,'0'0'1954,"0"0"-513,0 0 897,0 0-448,0 0-1185,0 0-353,0 0-64,-88 149-64,68-62-127,-1 4-65,4 1-32,6-3-32,-4-2-32,5-8-2563,3-13-2978</inkml:trace>
  <inkml:trace contextRef="#ctx0" brushRef="#br0" timeOffset="-390.309">16113 2867 8584,'0'0'1191,"0"0"394,0 0-74,-14-4-598,-39-11-358,53 15-542,0 0 0,-1 1 1,1-1-1,0 0 0,-1 1 1,1-1-1,0 1 0,-1-1 0,1 0 1,0 1-1,-1-1 0,1 1 0,0-1 1,0 1-1,0-1 0,0 1 0,0-1 1,-1 1-1,1-1 0,0 1 1,0-1-1,0 1 0,0-1 0,0 1 1,0-1-1,0 1 0,1-1 0,-1 0 1,0 1-1,0-1 0,0 1 0,0-1 1,1 1-1,-1-1 0,0 1 1,0-1-1,1 0 0,-1 1 0,0-1 1,1 1-1,-1-1 0,0 0 0,1 1 1,-1-1-1,1 0 0,-1 0 0,1 1 1,-1-1-1,0 0 0,1 0 1,-1 0-1,1 1 0,-1-1 0,1 0 1,-1 0-1,1 0 0,-1 0 0,1 0 1,-1 0-1,1 0 0,-1 0 0,1 0 1,-1 0-1,1-1 0,-1 1 1,1 0-1,-1 0 0,1 0-13,18 7 45,1 0 0,0-1 0,1-1 0,-1 0 0,1-2 0,-1-1 0,1 0 0,0-1-1,0-2 1,0 0 0,0-1 0,9-3-45,1-2 506,-1-1-1,1-2 1,-2-1 0,0-2-1,19-11-505,107-39 809,-151 61-806,1 1 0,-1-1 0,1 1 0,-1 0 0,1 1 0,-1-1 0,1 1 0,-1 0 0,1 0 0,0 0 0,-1 0 0,1 1 0,-1 0 0,1 0-1,-1 0 1,1 1 0,-1-1 0,0 1 0,0 0 0,0 0 0,0 1 0,0-1 0,0 1 0,0 0 0,-1 0 0,0 0 0,1 0 0,-1 1 0,0-1 0,-1 1 0,1 0 0,-1 0 0,1 0 0,1 4-3,72 203-256,-45-149-219,-29-62 477,0 1 0,0-1-1,0 1 1,0-1 0,0 0 0,1 0 0,-1 0 0,0 0 0,0 0-1,0-1 1,0 1 0,0-1 0,0 1 0,0-1 0,0 0 0,0 0 0,0 0-1,0 0 1,0 0 0,0 0 0,-1 0 0,1-1 0,0 1 0,-1-1 0,1 1-1,-1-1 1,0 1 0,0-1 0,1 0 0,-1 0 0,0 0 0,0 0-1,0 0 1,0-1-2,1 0 6,95-105 2140,-96 108-2121,-1-1 0,0 0-1,1 0 1,-1 1 0,1-1 0,-1 0-1,1 1 1,-1-1 0,1 1-1,-1-1 1,1 1 0,0-1-1,-1 1 1,1-1 0,0 1 0,-1-1-1,1 1 1,0 0 0,0-1-1,-1 1 1,1 0 0,0 0 0,0 0-1,0 0 1,-1 0 0,1-1-1,0 1 1,0 1 0,0-1 0,0 0-1,-1 0 1,1 0 0,0 0-1,0 0 1,-1 1 0,1-1 0,0 0-1,0 1 1,-1-1 0,1 1-1,0-1 1,-1 1 0,1-1 0,-1 1-1,1-1 1,0 1 0,-1-1-1,1 1 1,-1 0 0,1-1-1,-1 1 1,0 0 0,1 0-25,1 46 200,-2-46-204,-34 169 94,-3-42-920,-6-2-1,-5-2 0,-6-3 1,-15 19 830,0 5-1717,29-59 1516,18-29 242,-4-1 0,-2-2 0,-2 0 0,-2-2 0,-3-1-1,-2-2 1,-21 20-41,50-59 127,-2-1 0,1 0 0,-1 0-1,0-1 1,-1 0 0,0-1 0,0 0-1,-1-1 1,0 0 0,0-1 0,0 0-1,-1-1 1,1 0 0,-1-1-1,0 0 1,0-1 0,0-1 0,-1 0-1,1-1 1,0 0 0,0-1 0,0-1-1,0 0 1,0 0 0,0-2 0,0 1-1,-8-5-126,9 0 12,0 0 1,1 0-1,0-2 0,0 1 0,1-1 0,1-1 0,-1 1 0,2-2 1,0 1-1,0-1 0,1-1 0,0 1 0,1-1 0,0 0 0,2-1 0,-1 1 1,1-1-1,1 0 0,1 0 0,-1-8-12,0-6 0,1-1-1,2 0 1,1 0 0,1 0 0,1 0-1,2 1 1,0-1 0,2 1 0,8-18 0,91-171-647,-18 85-5064,-22 42-3973</inkml:trace>
  <inkml:trace contextRef="#ctx0" brushRef="#br0" timeOffset="5533.161">15464 4985 10730,'3'-219'5397,"-3"207"-2709,-3 27-827,1-9-1979,-31 155 825,7 1 1,-2 113-708,3 8-676,-1-97-5348,-9-13-4957,33-172 11085,1-1 0,0 1-1,0-1 1,-1 0 0,1 0 0,0 1 0,0-1-1,-1 0 1,1 0 0,0 0 0,-1-1 0,1 1-1,0 0 1,0 0 0,-1-1 0,1 1 0,0 0-1,0-1 1,0 0 0,-1 1 0,1-1 0,0 0-1,0 1 1,0-1 0,0 0 0,0 0 0,0 0-1,0 0 1,1 0 0,-1 0 0,0 0 0,0 0-1,1 0 1,-1 0 0,1 0 0,-1-1 0,1 1-1,-1 0 1,1 0 0,0-1 0,0 1 0,-1 0-1,1 0 1,0-1 0,0 1-104,-1-1 150,-116-248 8508,85 216-5129,40 62-1970,7-17-1543,0-1-1,1-1 1,0 0-1,0 0 1,1-2 0,0 0-1,1-1 1,-1-1-1,1 0 1,0-2 0,0 0-1,1-1 1,10 0-16,2 1 3,-1-2 0,1-1 0,0-1-1,-1-2 1,1-1 0,-1-1 0,0-2 0,0-1 0,-1-1 0,0-2 0,10-5-3,-33 14-11,-1 1 0,0-1 0,0 0 0,0-1 0,0 1 0,0-1 0,0 0 0,-1 0 0,0 0 0,1-1 0,-1 0 0,0 1 0,-1-1 0,1-1 0,-1 1 0,1-1 0,-1 1 0,-1-1 0,1 0 0,-1 0 0,0 0 0,0 0 0,0 0 0,0-1 0,-1 1 0,0-1 0,-1 1 0,1 0 0,-1-1 0,0 0 0,0 1 0,-1-2 11,1 6-87,-1 0 1,1 0 0,-1 0 0,1 0 0,-1 0 0,0 0-1,0 0 1,0 0 0,1 0 0,-1 1 0,0-1-1,0 0 1,0 1 0,0-1 0,0 0 0,0 1 0,0-1-1,0 1 1,-1 0 0,1-1 0,0 1 0,0 0 0,0 0-1,0 0 1,-1 0 0,1 0 0,0 0 0,0 0 0,0 0-1,0 0 1,-1 0 0,1 1 0,-1-1 86,-56 34-8933,20-1 1075</inkml:trace>
  <inkml:trace contextRef="#ctx0" brushRef="#br1" timeOffset="79593.092">3348 1748 4773,'0'0'875,"0"0"257,0 0 309,0 0-256,0 0-213,0 0 85,0 0 21,0 0-74,-4-11-161,-8-32-122,70 213 1719,-58-168-2437,0 0 1,1 1-1,-1-1 1,1 0 0,-1 0-1,1 0 1,0 0 0,0-1-1,-1 1 1,2 0 0,-1 0-1,0 0 1,0-1-1,0 1 1,1-1 0,-1 1-1,1-1 1,-1 1 0,1-1-1,0 0 1,-1 0 0,1 1-1,0-2 1,0 1-1,0 0 1,0 0 0,0 0-1,0-1 1,0 1 0,0-1-1,0 0 1,0 1 0,0-1-1,0 0 1,0 0-1,0-1 1,1 1 0,-1 0-1,0-1 1,0 1 0,0-1-1,0 1 1,0-1 0,0 0-1,-1 0 1,1 0-1,1-1-3,110-135 465,326-507 667,-367 503 95,-67 188 807,3-30-2219,12 31-1149,-11-16-6692,-7-20-814</inkml:trace>
  <inkml:trace contextRef="#ctx0" brushRef="#br0" timeOffset="-2749.747">12712 3139 8520,'0'0'3614,"0"0"-1580,0 0-11,0 0-128,0 0-800,0 0-636,0 0-336,-4 12-59,-21 86 27,17 96-22,20-159-65,-12-35-3,1 1-1,-1-1 1,0 1 0,1-1 0,-1 0-1,0 1 1,1-1 0,-1 1-1,1-1 1,-1 0 0,1 0 0,-1 1-1,1-1 1,-1 0 0,1 0-1,-1 1 1,1-1 0,-1 0 0,1 0-1,-1 0 1,1 0 0,-1 0 0,1 0-1,-1 0 1,1 0 0,-1 0-1,1 0 1,-1 0 0,1 0 0,0 0-1,-1 0 1,1-1 0,-1 1-1,1 0 1,-1 0 0,0-1 0,1 1-1,-1 0 1,1-1 0,-1 1 0,1 0-1,-1-1 1,0 1 0,1 0-1,-1-1 1,0 1 0,1-1 0,-1 1-1,0-1 1,0 1 0,1-1-1,-1 1 1,0-1 0,0 1 0,0-1-1,0 1 1,0-1 0,0 1 0,0-1-1,0 0 1,0 1-1,82-291 3187,-80 280-3188,1 1-1,1 0 1,-1 1-1,1-1 1,1 1 0,0 0-1,0 0 1,1 0-1,0 0 1,0 1 0,1 0-1,0 1 1,1-1-1,-1 1 1,1 1 0,1-1-1,-1 2 1,1-1 0,0 1-1,1 0 1,-1 1-1,1 0 1,1 0 1,30 12-2481,-10 19-3697,-10-3-1947</inkml:trace>
  <inkml:trace contextRef="#ctx0" brushRef="#br0" timeOffset="-2195.703">13359 3130 12172,'0'0'1318,"0"0"182,0 0 918,0 0-699,0 0-854,0 0-320,0 0-273,0 0-101,-7 13-16,-40 91 32,8 140-556,52-261 86,15-94 399,-22 81 10,1 0 1,1 1 0,1 0 0,2 0 0,1 1 0,1 1 0,17-26-127,-28 48 15,0 1 0,0 0 0,0 0 0,1 1 0,0-1 0,0 0 0,0 1 0,0 0 0,0-1 0,1 2 0,-1-1 1,1 0-1,0 0 0,0 1 0,0 0 0,0 0 0,0 0 0,1 1 0,-1-1 0,0 1 0,1 0 0,-1 0 0,1 0 0,0 1 0,-1 0 0,1 0 0,-1 0 0,1 0 0,0 1 1,-1-1-1,1 1 0,-1 1 0,0-1 0,1 0 0,-1 1 0,0 0 0,0 0 0,0 0 0,1 1-15,5 13-13,-1 0 1,-1 1-1,0 0 1,-2 0-1,0 0 1,0 1-1,-2 0 0,0 0 1,-1 1-1,-1-1 1,-1 0-1,0 1 0,-1 0 1,-2 0 12,0 95-2936,7-160 2973,3 22 207,7-29 584,2 1-1,3 1 1,2 1 0,2 1 0,9-11-828,-27 52 64,-1 0 0,1 0 0,1 1 0,0-1 0,0 2 0,0-1 0,1 1 0,0 0 0,0 1 0,0 0 0,8-4-64,-12 7 17,0 1 0,-1 0 0,1-1 0,0 1 1,0 1-1,0-1 0,0 1 0,0-1 0,0 1 0,0 0 0,0 0 0,-1 1 0,1-1 0,0 1 1,0 0-1,0 0 0,0 0 0,-1 1 0,1-1 0,0 1 0,-1 0 0,1 0 0,-1 0 1,0 0-1,0 1 0,0-1 0,0 1 0,0 0 0,-1 0 0,1 0-17,6 11 0,-1 0 0,0 0 0,-1 1 1,0 0-1,-1 1 0,-1-1 0,-1 1 0,0 0 0,-1 1 0,0-1 0,-2 0 1,0 1-1,-1-1 0,-1 13 0,14 105-8186,-5-102 905</inkml:trace>
  <inkml:trace contextRef="#ctx0" brushRef="#br0" timeOffset="-1834.453">14661 3093 10314,'-1'-16'2514,"-7"-51"556,7 62-2924,-1-1 1,0 1 0,0 0-1,0 0 1,0-1-1,-1 2 1,1-1 0,-1 0-1,-1 1 1,1-1-1,-1 1 1,1 0 0,-1 0-1,-1 0 1,1 1-1,0-1 1,-1 1 0,0 0-1,1 0 1,-1 1 0,0-1-1,-1 1 1,1 0-1,0 1 1,-1-1 0,1 1-1,0 0 1,-1 1-1,0-1 1,1 1 0,-1 0-1,1 0 1,-1 1-1,1-1 1,-1 1 0,1 1-1,-1-1 1,1 1 0,0 0-1,0 0 1,-5 3-147,-4 5-14,-1 1 0,2 1 1,0 0-1,0 1 0,1 0 0,0 1 1,1 1-1,1 0 0,1 0 0,0 1 1,1 0-1,0 0 0,1 1 1,1 0-1,1 0 0,1 0 0,0 1 1,1 0-1,1 0 0,0 0 0,2 14 14,-1-25-74,1 0-1,0 0 1,0 0-1,0-1 0,1 1 1,0 0-1,1 0 1,-1-1-1,1 1 1,1-1-1,-1 0 0,1 1 1,0-1-1,0 0 1,1 0-1,0-1 0,0 1 1,0-1-1,1 0 1,0 0-1,0 0 0,0-1 1,0 0-1,1 0 1,-1 0-1,1-1 0,0 1 1,0-1-1,1-1 1,-1 1-1,1-1 0,-1 0 1,1-1-1,-1 0 1,1 0-1,0 0 1,4 0 74,-3-5-1,0 0 0,-1 0 1,1 0-1,-1-1 1,0 0-1,0 0 1,0-1-1,-1 0 1,0 0-1,0-1 1,-1 1-1,0-1 1,4-6 0,8-9 17,105-115 2183,-113 198-1432,-4 16-1769,8-29-7415,-5-36 3041</inkml:trace>
  <inkml:trace contextRef="#ctx0" brushRef="#br0" timeOffset="-4013.597">11043 2867 9833,'0'0'2435,"0"0"-1090,-23 10-320,5 34-96,2 15-193,-1 10-319,-2 4-193,5 4-160,-2-2-64,2-2 0,5-3-32,-1-4-384,3-8-3460,2-5-961</inkml:trace>
  <inkml:trace contextRef="#ctx0" brushRef="#br0" timeOffset="-3719.284">10973 3171 2434,'3'-15'138,"20"-100"2131,9 4 3476,-14 78-2138,-18 33-3545,1-1 1,-1 1-1,1 0 0,-1-1 1,1 1-1,-1 0 1,1-1-1,-1 1 0,1 0 1,-1 0-1,1 0 0,0-1 1,-1 1-1,1 0 1,-1 0-1,1 0 0,-1 0 1,1 0-1,0 0 0,-1 0 1,1 0-1,-1 0 1,1 1-1,0-1 0,-1 0 1,1 0-1,-1 0 0,1 1 1,-1-1-1,1 0 1,-1 0-1,1 1 0,-1-1 1,1 1-1,-1-1 1,1 0-1,-1 1 0,0-1 1,1 1-1,-1-1 0,0 1 1,1-1-1,-1 1 1,0-1-1,1 1 0,-1 0 1,0-1-1,0 1 0,0-1 1,0 1-1,0-1 1,0 1-1,0 0 0,0-1 1,0 1-1,0 0-62,74 261 1484,-63-223-1579,3-1-1,1-1 0,2 0 1,1-1-1,2 0 0,1-2 1,2 0-1,2-2 1,0-1-1,2-1 0,28 24 96,-53-51-15,0-1 0,0 1-1,1-1 1,-1 1-1,1-1 1,0 0 0,0 0-1,0 0 1,0 0-1,0 0 1,0-1-1,0 1 1,0-1 0,1 0-1,-1 0 1,0 0-1,1 0 1,-1-1-1,1 1 1,-1-1 0,1 0-1,-1 0 1,1 0-1,-1-1 1,1 1 0,-1-1-1,1 0 1,-1 0-1,0 0 1,1 0-1,-1-1 1,0 1 0,0-1-1,0 0 1,0 0-1,1-1 16,5-14 31,-1 1-1,0-2 1,-2 1 0,0-1-1,-1 0 1,0 0 0,-2-1-1,0-1-30,0 5 44,63-525 3463,-66 540-3513,0 1 0,0-1 0,0 0 0,0 0 0,0 0 0,0 1 0,0-1 0,1 0-1,-1 0 1,0 1 0,0-1 0,0 0 0,0 0 0,1 0 0,-1 0 0,0 1 0,0-1 0,0 0 0,1 0 0,-1 0 0,0 0 0,0 0 0,1 0 0,-1 0 0,0 0 0,0 0 0,1 1 0,-1-1 0,0 0-1,0 0 1,1 0 0,-1 0 0,0 0 0,0-1 6,4 43-1529,-3-30 210,3 27-3971,3 0-2440</inkml:trace>
  <inkml:trace contextRef="#ctx0" brushRef="#br0" timeOffset="-3377.33">12030 3110 10762,'0'0'721,"0"0"411,0 0 731,-15-3-673,-53-6-725,66 9-456,-1 1 0,1 0-1,-1 0 1,1 0 0,0 0 0,-1 0 0,1 1 0,0-1 0,0 1 0,0-1 0,0 1 0,0 0 0,0 0 0,0 0 0,1 0 0,-1 0 0,1 0 0,-1 1 0,1-1 0,0 0 0,0 1 0,0-1 0,0 1 0,0-1-1,1 1 1,-1-1 0,1 3-9,-3 3 20,-1 4-15,0 0 0,1 1 0,0-1-1,1 1 1,0 0 0,1 0 0,0 0-1,1-1 1,1 1 0,0 0 0,1 0 0,0 0-1,1-1 1,0 1 0,1-1 0,1 0 0,-1 0-1,2 0 1,0-1 0,0 0 0,1 0-1,1 0 1,0-1 0,0 0 0,1-1 0,0 0-1,0 0 1,1-1 0,8 5-5,-11-9 20,0-1 0,0 0 0,0 0 0,0-1 0,0 0 0,1 0 1,-1-1-1,1 0 0,-1 0 0,1-1 0,-1 1 0,1-2 0,-1 1 0,1-1 0,-1 0 0,1-1 0,-1 0 0,0 0 0,0-1 1,0 1-1,0-2 0,0 1 0,-1-1 0,1 0 0,-1 0 0,0-1 0,0 1 0,-1-1 0,3-3-20,6-6 437,0-1 0,-1-1-1,-1 0 1,-1-1-1,0 0 1,-1 0 0,-1-1-1,0 0 1,-2-1 0,4-12-437,-2 1 399,-2-1-1,-1 1 1,-1-2 0,-1 1 0,-2 0 0,-2-1 0,0 0-399,0 28 4,0-1 0,0 0 1,0 1-1,-1-1 1,0 1-1,1-1 1,-2 0-1,1 1 0,0 0 1,-1-1-1,0 1 1,0 0-1,0 0 1,-1 0-1,1 0 0,-1 0 1,0 1-1,0-1 1,0 1-1,-1 0 1,1 0-1,-1 0 0,1 0 1,-1 0-1,0 1 1,0 0-1,0 0 0,-1 0 1,1 0-1,0 1 1,-1-1-1,1 1 1,-1 0-1,0 1 0,0-1-4,-86 21-3811,47 4-2072</inkml:trace>
  <inkml:trace contextRef="#ctx0" brushRef="#br1" timeOffset="77378.818">11135 2260 3235,'0'0'336,"0"0"123,0 0 219,0 0-106,0 0-172,0 0 6,-12-2 10,-41-6 11,-30 22 1019,59-6-1055,-120 29 1699,-1-7 0,-121 9-2090,264-39 65,0-1 0,1 2 0,-1-1 0,0 0 1,0 0-1,0 1 0,0-1 0,1 1 1,-1-1-1,0 1 0,1 0 0,-1-1 1,0 1-1,1 0 0,-1 0 0,1 0 0,-1 1 1,1-1-1,0 0 0,-1 0 0,1 1 1,0-1-1,0 1 0,0-1 0,0 1 1,0-1-1,0 1 0,0 0 0,1 0 0,-1-1 1,1 1-1,-1 1-65,-23 211 1532,0 221-875,-8 425-551,46-762-47,-13-95-55,0 0 1,0 0-1,0 0 0,0-1 0,1 1 1,0 0-1,-1-1 0,1 1 0,0-1 0,0 1 1,0-1-1,1 0 0,-1 0 0,0 0 1,1 0-1,0 0 0,-1 0 0,1-1 1,0 0-1,0 1 0,0-1 0,0 0 1,0 0-1,0-1 0,0 1 0,0 0 0,0-1 1,0 0-1,2 0-4,11-3 51,0-2 0,0 0 1,0-1-1,-1 0 0,0-1 1,0-1-1,-1 0 0,0-1 1,0-1-1,-1 0 0,-1-1 0,1 0 1,-2-1-1,10-11-51,-11 13 3,10-10 28,72-50 23,-92 70-89,1 0 1,0 0-1,-1 0 0,1 0 0,0 0 1,-1 0-1,1 0 0,0 0 1,-1 0-1,1 0 0,0 0 1,-1 1-1,1-1 0,-1 0 0,1 0 1,0 1-1,-1-1 0,1 0 1,-1 1-1,1-1 0,-1 1 1,1-1-1,-1 1 0,1-1 0,-1 1 1,1-1-1,-1 1 0,0-1 1,1 1-1,-1-1 0,0 1 0,0 0 1,1-1-1,-1 1 0,0 0 1,0-1-1,0 1 0,0 0 1,0-1-1,0 1 0,0 0 0,0-1 1,0 1-1,0 0 0,0-1 1,0 1-1,0 0 0,-1-1 0,1 1 1,0 0 34,-8 38-5797,-3-19-182</inkml:trace>
  <inkml:trace contextRef="#ctx0" brushRef="#br0" timeOffset="54199.123">218 3816 5381,'0'0'2541,"0"0"-1217,-10-13 470,-34-38 934,42 48-2482,0 1 0,0 0 0,0 0 0,0 0 0,0 1 0,0-1 0,-1 0 1,1 1-1,-1-1 0,1 1 0,-1 0 0,1 0 0,-1 0 0,0 0 0,1 1 0,-1-1 0,0 1 1,0-1-1,0 1 0,1 0 0,-3 0-246,-3 0 506,2 2-359,1 1 0,0 0 0,0 0 0,0 0 0,1 0 0,-1 1 0,1-1 0,-1 1 0,1 1-1,0-1 1,1 0 0,-1 1 0,1 0 0,0 0 0,0 0 0,1 0 0,-1 0 0,1 1 0,0-1-1,0 1 1,1-1 0,0 1 0,0 0 0,0-1 0,1 1 0,0 0 0,0 1-147,-7 30-5,2-1 0,2 1 0,2 0-1,1 0 1,1 0 0,2 0 0,2-1 0,2 1 0,1-1 0,1-1 0,2 1 0,2-2 0,1 1-1,1-2 1,3 0 0,0-1 0,2-1 0,1-1 0,1 0 0,2-2 0,1-1 0,14 11 5,-29-29-194,1-1 0,1 0 0,0 0 0,0-1 0,0-1 0,0 0 1,1-1-1,0 0 0,1-1 0,-1 0 0,1-1 0,-1-1 0,1 0 1,0 0-1,0-2 0,12 0 194,-7-2-897,-1 0 0,0-1 0,0-1 1,0-1-1,-1 0 0,0-1 0,0-1 0,2-2 897,33-19-3123,-4-4-720</inkml:trace>
  <inkml:trace contextRef="#ctx0" brushRef="#br0" timeOffset="54760.335">848 4016 6406,'-5'-37'460,"4"26"-275,-1 0 0,0-1 0,0 1 1,-1 0-1,0 0 0,-1 1 0,0-1 0,-1 1 0,0 0 1,-1-1-186,3 6 255,0 0 1,0 0 0,0 0 0,0 1-1,-1-1 1,0 1 0,0-1 0,0 1-1,0 1 1,-1-1 0,0 1 0,1-1 0,-1 1-1,0 0 1,-1 1 0,1 0 0,0-1-1,-1 2 1,1-1 0,-1 1 0,0-1-1,1 2 1,-1-1 0,0 1 0,0-1 0,0 1-1,1 1 1,-1-1 0,0 1 0,0 0-1,1 1 1,-1-1 0,1 1 0,-1 0-1,1 1 1,0-1 0,0 1 0,0 0 0,0 0-1,0 1 1,1-1 0,-1 1 0,1 0-1,0 0 1,0 1-256,-7 17 38,1 0 1,1 0-1,0 1 0,2 0 0,1 1 0,1 0 0,1 0 1,1 0-1,1 0 0,1 0 0,2 0 0,0 1 1,5 22-39,-4-27-26,2 0 1,1 0 0,0 0-1,1-1 1,2 1-1,-1-2 1,2 1 0,1-1-1,0 0 1,7 7 25,-12-18-15,0 0 1,0 0-1,1 0 1,0-1-1,0 0 0,1 0 1,0-1-1,0 0 0,0 0 1,0 0-1,1-1 1,0 0-1,0 0 0,0-1 1,0 0-1,1-1 0,-1 0 1,1 0-1,-1-1 0,1 0 1,0 0-1,-1-1 1,1 0-1,0-1 0,3 0 15,-4-2-64,0 0-1,0-1 0,-1 1 1,1-2-1,-1 1 0,0-1 0,0 0 1,-1-1-1,1 1 0,-1-1 1,0-1-1,-1 1 0,0-1 1,0 0-1,0 0 0,-1 0 0,0-1 1,0 1-1,-1-1 0,0 0 1,0 0-1,-1-1 0,0 1 1,-1 0-1,1-8 65,0-3 90,0-1-1,-2 1 1,0 0 0,-1-1 0,-1 1 0,-1 0-1,-1 0 1,0 0 0,-1 0 0,-2 1 0,1 0 0,-2 0-1,-1 0 1,0 1 0,-1 1 0,-1 0 0,-6-8-90,16 23 8,-1 0 0,1 0 0,0 0 1,-1 0-1,1 0 0,0 0 0,-1 1 1,1-1-1,-1 1 0,1-1 1,-1 1-1,1-1 0,-1 1 0,0 0 1,1 0-1,-1 0 0,1 0 0,-1 0 1,1 0-1,-1 0 0,0 0 0,1 1 1,-1-1-1,1 1 0,-1-1 1,1 1-1,-1 0 0,1-1 0,0 1 1,-1 0-1,1 0 0,0 0 0,0 0 1,-1 0-1,1 0 0,0 0 0,0 0 1,0 1-1,0-1 0,0 0 0,1 1 1,-1-1-1,0 1 0,1-1 1,-1 1-1,1-1 0,-1 1 0,1-1 1,0 1-1,-1-1 0,1 1 0,0 0 1,0-1-1,0 1 0,0-1 0,1 1 1,-1-1-1,0 1 0,1 0 1,-1-1-1,1 1 0,0 0-8,-1 5 7,0 0-1,0 0 1,1-1 0,0 1-1,0 0 1,1 0 0,0-1-1,0 1 1,0-1 0,1 1-1,0-1 1,0 0 0,1 0 0,0 0-1,0-1 1,0 1 0,0-1-1,1 0 1,0 0 0,0-1-1,1 0 1,-1 1 0,1-2-1,1 2-6,15 11-30,136 79-2230,-152-94 2177,-1 1 0,1-1 0,0 1 0,-1-2 0,1 1 0,0-1 0,0 1 0,0-2 0,0 1 0,0-1 0,-1 0 0,1 0 0,0 0 0,-1-1 0,1 0 0,-1 0 0,1 0 0,-1-1 0,0 0 1,0 0-1,0 0 0,0-1 0,-1 1 0,1-1 0,-1 0 0,1-1 83,2-3 20,0-1 0,0 0 0,-1 0 0,0 0 1,0-1-1,-1 0 0,0 0 0,-1 0 0,0-1 0,-1 1 1,0-1-1,0 0 0,-1-5-20,-1-22 345,-2 0 0,-1 0 0,-3 0 0,0 1 0,-3-1 0,-1 1 0,-2 1 0,-1 0 0,-2 1 0,-1 0 1,-13-18-346,28 52 9,-5-13 181,-1 0-1,-1 0 1,0 1 0,0 0-1,-2 0 1,1 1-1,-2 0 1,1 1 0,-2 0-1,-10-10-189,20 21 31,0-1 1,1 0-1,-1 0 0,0 1 0,0-1 0,0 0 0,0 1 0,0-1 0,0 1 0,0-1 0,0 1 1,0-1-1,0 1 0,-1 0 0,1 0 0,0-1 0,0 1 0,0 0 0,0 0 0,0 0 0,-1 0 1,1 1-1,0-1 0,0 0 0,0 0 0,0 1 0,0-1 0,0 0 0,0 1 0,0-1 0,0 1 1,0 0-1,0-1 0,0 1 0,0 0 0,0-1 0,0 1 0,0 0 0,1 0 0,-1 0 0,0 0 1,1 0-1,-1 0 0,0 0 0,1 0 0,-1 0 0,1 0 0,0 0 0,-1 0 0,1 0 0,0 0 1,0 1-32,-4 64 539,11-24-470,2-1 1,2-1-1,2 0 1,1-1-1,2 0 0,1-1 1,3-1-1,13 19-69,-15-24-162,1-1 0,1-1 0,2-1 0,2-1 0,0-1 0,1-1 0,17 12 162,-28-28-621,-1 0-1,1-1 1,1 0 0,0-1 0,0-1-1,1 0 1,15 4 621,-19-8-711,1-1-1,-1 1 1,1-2-1,0 0 1,0 0 0,-1-1-1,1-1 1,0 0-1,0-1 1,-1 0 0,2-1 711,34-13-5616</inkml:trace>
  <inkml:trace contextRef="#ctx0" brushRef="#br0" timeOffset="55088.384">1174 3799 6214,'0'0'1665,"0"0"-768,0 0 385,0 0 799,111-60 98,-66 22-770,3-4-384,4-6-320,-2 3-161,2 0 97,-5 4-129,-7 8-416,-10 10-96,-9 6-128,-11 14-1185,-3 3-5221</inkml:trace>
  <inkml:trace contextRef="#ctx0" brushRef="#br0" timeOffset="55451.427">1931 3262 9353,'0'0'1804,"0"0"-181,0 0 609,0 0 170,0 0-934,0 0-902,12 10-145,1 1-293,0 0-1,-2 0 1,1 1-1,-1 0 0,-1 1 1,0 1-1,3 7-127,17 35 141,2-2 1,3-1-1,1-2 1,23 23-142,-55-69-2,0 0 0,0-1 0,1 1 0,-1-1 0,1 0 0,0 0 0,0 0 0,0 0 0,0-1 0,1 0 0,0 0 0,-1-1 0,1 1 0,0-1 0,0 0 0,0-1 0,1 0 0,-1 0 0,0 0 0,0-1 0,1 1 0,-1-2 0,0 1 0,1-1 0,-1 0 0,0 0 0,0 0 0,0-1 0,0 0 0,0 0 0,0-1 0,5-3 2,-2-1 52,-1-1 1,0 0 0,0-1-1,-1 0 1,0 0-1,0-1 1,-1 0-1,-1 0 1,0 0 0,0-1-1,-1 0 1,0 0-1,-1 0 1,0 0 0,-1 0-1,0-1 1,0-4-53,0-10 258,-1 0 0,-1-1 0,-1 1 0,-1 0 1,-2 1-1,0-1 0,-4-8-258,-11-32 94,-2 2 1,-3 0-1,-21-37-94,17 60-1911,20 44-5867,8 12 139</inkml:trace>
  <inkml:trace contextRef="#ctx0" brushRef="#br0" timeOffset="55841.339">2909 2821 12940,'-1'-123'4650,"1"120"-4516,0 1 1,1-1-1,-1 0 1,0 1-1,0-1 0,-1 0 1,1 1-1,0-1 1,-1 0-1,0 1 0,1-1 1,-1 1-1,0-1 1,-1 1-1,1-1 0,0 1 1,-1 0-1,1-1 1,-1 1-1,1 0 0,-1 0 1,0 0-1,0 0 1,0 1-1,0-1 0,-1 0 1,1 1-1,0 0 1,-1-1-1,1 1 0,-1 0 1,1 0-1,-1 0 1,1 1-1,-1-1 0,0 1 1,1-1-1,-1 1 1,0 0-1,1 0 0,-1 0 1,0 0-1,1 1 1,-1-1-1,0 1 0,1-1 1,-1 1-1,1 0 1,-1 0-1,1 0 0,-3 2-134,-5 7 8,0 0-1,1 1 0,0 1 0,1-1 0,0 2 0,0-1 0,2 1 0,-1 0 1,2 0-1,0 1 0,0-1 0,1 1 0,1 0 0,0 1 0,1-1 0,1 0 0,0 1 1,1 9-8,0-19-63,1 0 1,0 0 0,0 0 0,0 0 0,0 0 0,1 0 0,-1 0 0,1-1 0,1 1 0,-1-1-1,0 1 1,1-1 0,0 0 0,0 0 0,1 0 0,-1 0 0,1-1 0,-1 1 0,1-1 0,0 0-1,1 0 1,-1-1 0,0 1 0,1-1 0,-1 0 0,1 0 0,0 0 0,3 0 62,148 22-2440,-132-23 2124,81 19-1686,-103-19 1984,1 0 1,-1 0-1,0 0 1,0 0-1,1 0 1,-1 0-1,0 0 1,0 1 0,0-1-1,0 1 1,-1 0-1,1-1 1,0 1-1,-1 0 1,1 0-1,-1 0 1,0 0 0,1 0-1,-1 1 1,0-1-1,0 0 1,0 1-1,-1-1 1,1 0 0,-1 1-1,1-1 1,-1 1-1,0-1 1,0 0-1,0 1 1,0-1-1,0 1 1,0-1 0,-1 1-1,1-1 1,-1 1-1,0-1 1,0 0-1,0 0 1,0 1-1,-1 0 18,-5 7 351,-1 0 0,0-1-1,0 0 1,-1 0 0,-1-1-1,1 0 1,-1 0-1,-1-1 1,1-1 0,-1 0-1,0 0 1,-7 2-351,7-3 4,-60 31 207,-20 12-722,33-15-4660,32-17-2666</inkml:trace>
  <inkml:trace contextRef="#ctx0" brushRef="#br0" timeOffset="57016.893">1173 5440 7911,'0'0'2963,"0"0"-641,-9-12 172,-28-40 260,35 50-2627,1 0 1,-1 1-1,0-1 0,0 1 0,0 0 0,0-1 1,-1 1-1,1 0 0,0 0 0,0 1 0,-1-1 1,1 0-1,0 1 0,-1-1 0,1 1 0,-1 0 1,1 0-1,0 0 0,-1 0 0,1 0 0,-1 1 1,1-1-1,0 1 0,-1-1 0,1 1 0,0 0 1,0 0-1,-1 0 0,1 0 0,0 0 0,0 1 1,0-1-1,0 1 0,0-1 0,0 2-127,-7 4 141,-1 2-1,2-1 1,0 1 0,0 1-1,0-1 1,1 1-1,0 1 1,1-1-1,1 1 1,-1 0-1,2 0 1,-1 1 0,2 0-1,0-1 1,-2 13-141,-1 11 33,1 0 1,2 0-1,2 0 0,3 34-33,-1-54-130,0 0 0,1 0 0,1-1 0,0 1 0,1-1 0,0 0 0,2 0 0,-1 0 0,2-1 0,0 1 0,0-2 0,1 1 0,1-1 0,0 0 0,1-1 0,0 0 0,0 0 0,1-2 0,1 1 0,0-1 0,0-1 0,0 0 0,1 0 0,1-1 0,-1-1 0,1-1 0,0 0 0,0 0 0,0-1 0,1-1 0,11 1 130,-2-3-23,1-1-1,-1-1 1,1-1-1,-1-1 1,0-2-1,0 0 1,0-1 0,-1-2-1,0 0 1,0-1-1,-1-2 1,0 0-1,17-13 24,-24 15 2,0-1-1,-1 0 1,-1-1-1,0-1 1,0 0-1,-1-1 0,-1 0 1,0-1-1,-1 0 1,0-1-1,-1 0 0,-1 0 1,0-1-1,-1 0 1,-1-1-1,-1 1 1,0-1-1,-1 0 0,1-14-1,-3 14 110,0 0-1,-2 0 0,0 1 0,0-1 0,-2 0 0,0 0 0,-1 0 1,-1 1-1,-1-1 0,0 1 0,-1 0 0,0 1 0,-2-1 0,1 1 0,-2 1 1,0-1-1,-1 2 0,-1-2-109,6 10 38,0 0 0,0 1 0,0 0 1,0 0-1,0 0 0,-1 0 0,0 1 0,1 0 0,-1 0 1,-1 1-1,1-1 0,0 1 0,0 1 0,-1-1 0,1 1 1,-1 0-1,0 1 0,1-1 0,-1 1 0,1 1 0,-1-1 0,0 1 1,1 0-1,-1 1 0,1-1 0,0 1 0,0 1 0,-1-1 1,1 1-1,1 0 0,-1 0 0,0 1 0,1 0 0,0 0 1,0 0-1,0 1 0,0-1 0,1 1 0,-1 0 0,1 0 1,1 1-1,-1-1 0,1 1 0,0 0 0,0 0 0,0 0 1,0 4-39,-1 4-49,1 0 0,1 0 0,0 0 1,1 0-1,0 0 0,1 0 0,1 1 1,0-1-1,1 0 0,1 0 0,0 0 1,1-1-1,0 1 0,1-1 0,0 1 1,1-2-1,1 1 0,0-1 0,1 0 1,0 0-1,1-1 0,0 0 0,1 0 1,0-1-1,0-1 0,1 0 0,1 0 1,-1-1-1,1 0 0,1-1 0,-1-1 1,1 0-1,0 0 0,1-2 0,-1 1 1,1-2-1,0 0 0,7 1 49,-16-4-19,0 0-1,1 0 0,-1-1 1,1 1-1,-1-1 0,0 0 1,1-1-1,-1 1 0,0-1 1,0 0-1,0 0 0,0-1 1,0 0-1,-1 1 0,1-2 1,-1 1-1,0 0 0,0-1 1,0 0-1,0 0 0,0 0 0,-1 0 1,0-1-1,0 1 0,0-1 1,-1 0-1,1 0 0,-1 0 1,0 0-1,-1 0 0,1 0 1,-1-1-1,0 1 0,0 0 1,-1-1-1,1 1 0,-1-1 1,-1-1 19,0-11 128,-2 1 0,0-1 1,-1 1-1,-1 0 0,0 0 0,-1 1 1,-1 0-1,-1 0 0,0 0 0,-1 1 1,-1 0-129,-24-52 484,-5-24 103,47 112-639,1 1 0,1-1-1,1 0 1,1-1 0,0 0-1,2-1 1,0-1 0,2 0-1,-1-1 1,2-1 0,0 0-1,2-1 1,-1-1 0,1-1-1,15 7 53,-31-17-46,0 0 0,0-1 0,0 0 0,1 0-1,-1 0 1,0 0 0,1-1 0,0 1-1,-1-1 1,1 0 0,0 0 0,0 0 0,0-1-1,0 1 1,-1-1 0,1 0 0,0 0 0,0 0-1,0-1 1,0 1 0,0-1 0,0 0-1,-1 0 1,1 0 0,0-1 0,-1 1 0,1-1-1,-1 0 1,1 0 0,-1 0 0,0 0 0,0-1-1,0 1 1,0-1 0,2-2 46,1-5 81,0 0-1,-1-1 1,0 1 0,0-1-1,-1 0 1,-1 0-1,0-1 1,0 1 0,-1 0-1,0-1 1,-1 0 0,-1 1-1,0-1 1,0 0 0,-1 1-1,-1-1 1,0 0 0,0 1-1,-3-7-80,-9-27 497,-2 1 0,-2 0-1,-2 1 1,-7-9-497,11 23 95,-68-112 1378,84 141-1462,0 1 0,0-1 0,0 1-1,0-1 1,-1 0 0,1 1 0,0-1-1,0 0 1,-1 1 0,1-1 0,0 0-1,0 1 1,-1-1 0,1 0 0,0 0-1,-1 1 1,1-1 0,-1 0 0,1 0-1,0 0 1,-1 1 0,1-1 0,0 0-1,-1 0 1,1 0 0,-1 0-1,1 0 1,-1 0 0,1 0 0,0 0-1,-1 0 1,1 0 0,-1 0 0,1 0-1,0 0 1,-1 0 0,1 0 0,-1 0-1,1-1 1,0 1 0,-1 0 0,1 0-1,0-1 1,-1 1 0,1 0 0,0 0-1,-1-1 1,1 1 0,0 0 0,-1-1-1,1 1 1,0 0 0,0-1 0,-1 1-1,1 0 1,0-1 0,0 1 0,0-1-11,9 38 439,12 7-478,1-1 1,2-2-1,2 0 0,1-2 1,2-1-1,2-1 1,2-1-1,0-2 1,15 9 38,-36-33-536,0 0 1,1-1-1,1 0 1,-1-1 0,1-1-1,0 0 1,1-1-1,0 0 1,0-1 0,5 1 535,-12-5-602,-1 0 1,1 0 0,-1-1-1,0 1 1,1-2 0,-1 1-1,1-1 1,-1 0-1,0 0 1,1-1 0,-1 0-1,0-1 1,0 1 0,5-4 601,20-14-4025,-5-2-219</inkml:trace>
  <inkml:trace contextRef="#ctx0" brushRef="#br0" timeOffset="57297.174">2019 5270 4132,'0'0'2146,"0"0"-705,0 0 705,103-53 289,-63 22-642,5-8-511,1-2-129,3 0-257,-3 0-351,-7 7-289,-7 2-192,-9 8-64,-8 9-256,-7 8-2050,-5 4-6150</inkml:trace>
  <inkml:trace contextRef="#ctx0" brushRef="#br0" timeOffset="57632.102">2844 4506 18417,'0'0'3364,"0"0"-1763,0 0 545,0 0-256,0 0-929,0 0-641,0 0-192,0 0-128,0 0-256,-26-2-609,36 27-1025,10 6-1729,4 1-3780,7-1-7399</inkml:trace>
  <inkml:trace contextRef="#ctx0" brushRef="#br0" timeOffset="57633.099">3093 5040 16816,'0'0'4965,"0"0"-3364,0 0-832,0 0-609,0 0-160,0 0-1057,0 0-2178,18-76-5061</inkml:trace>
  <inkml:trace contextRef="#ctx0" brushRef="#br0" timeOffset="58194.056">4054 3471 12428,'0'0'2856,"0"0"-561,-14-11 33,-44-33-241,55 43-1989,1-1 0,-1 1 0,1 0 0,-1 0 0,0 0 0,0 1 0,0-1 0,1 0 1,-1 1-1,0 0 0,0 0 0,0 0 0,0 0 0,0 0 0,0 1 0,0-1 0,1 1 0,-1 0 0,0-1 0,0 1 0,1 1 0,-1-1 0,0 0 0,1 1 0,0-1 0,-1 1 0,1 0 0,0 0 0,0 0 0,-1 0 1,2 0-1,-2 1-98,2-2 38,-8 10 60,1 1 0,0 0 0,1 0 0,0 1 0,1 0 0,0 1 0,1-1-1,0 1 1,2 0 0,-1 0 0,2 0 0,0 0 0,0 0 0,2 1 0,0-1-1,0 1 1,1-1 0,1 1-98,-1 11 9,1 0-1,1 0 1,1-1-1,1 1 1,2-1-1,0 0 1,2-1-1,1 0 1,0 0-1,8 10-8,-11-22-23,0 0 1,1-1-1,1 1 0,0-1 1,0-1-1,1 0 0,1 0 1,-1-1-1,2-1 0,-1 1 1,1-2-1,0 0 0,1 0 1,0-1-1,0 0 0,0-2 1,0 1-1,1-2 0,0 1 1,0-2 22,4 2-60,1-2 1,0 0-1,0-1 0,0 0 1,0-2-1,-1 0 1,1-2-1,0 0 0,-1 0 1,1-2-1,-1 0 0,0-2 1,-1 0-1,1 0 1,-1-2-1,-1 0 0,0-1 1,4-4 59,78-94-2266,-58 19-6166,-31 55 686</inkml:trace>
  <inkml:trace contextRef="#ctx0" brushRef="#br0" timeOffset="58525.122">4511 3279 11947,'0'0'3598,"0"0"-496,0 0-363,0 0-727,0 0-805,0 0-577,0 0-358,8 21-37,47 140 37,-40-119-349,3-1 0,1 0 0,1-2 0,3 0 0,7 7 77,38 54-7238,-49-71 458,-8-4-2781</inkml:trace>
  <inkml:trace contextRef="#ctx0" brushRef="#br0" timeOffset="58809.112">4654 3760 8968,'-6'-12'2910,"-46"-98"2418,52 106-5155,-1-1 0,1 1 1,0-1-1,0 1 0,0-1 1,1 1-1,0-1 0,0 1 1,0 0-1,0-1 0,1 1 1,-1 0-1,1 0 0,0 0 1,1 0-1,-1 0 0,1 0 1,-1 1-1,1-1 0,0 1 1,0 0-1,1 0 0,-1 0 1,4-2-174,98-57 7,-96 58 86,31-13-36,-34 15-40,1 0-1,-1 0 0,0-1 1,0 1-1,0-1 0,0-1 0,0 1 1,-1-1-1,1 0 0,-1 0 1,0-1-1,0 1 0,-1-1 1,1 0-1,-1 0 0,0-1 1,0 1-1,-1-1 0,0 0 0,0 0 1,0 0-1,0-2-16,1-59 1637,-5 62-1511,0 0-1,1-1 1,-1 1-1,1-1 0,1 0 1,-1 1-1,1-1 1,0 1-1,0 0 0,0-1 1,1 1-1,0 0 0,0 0 1,1 0-1,-1 0 1,1 0-1,1 0-125,-1 3 15,0 1 1,0 0-1,0 0 0,0 0 0,1 0 1,-1 0-1,0 1 0,1 0 1,-1-1-1,1 1 0,-1 1 1,0-1-1,1 0 0,-1 1 0,0 0 1,1-1-1,-1 1 0,0 1 1,0-1-1,0 0 0,0 1 1,0 0-1,0-1 0,0 1 1,0 0-1,-1 1 0,1-1 0,-1 0 1,0 1-1,2 0-15,9 11-20,0 1 0,-1 0 0,0 0 0,-1 1 0,-1 0 0,0 1 0,-2 0 0,0 1 0,0 0 0,-2 0 0,0 1 0,-1 4 20,22 53-1415,-26-74 1285,25 51-3100,1-30-4055,-10-21 1611</inkml:trace>
  <inkml:trace contextRef="#ctx0" brushRef="#br0" timeOffset="59136.987">5324 3136 6502,'-2'-16'3582,"-9"-48"-560,2 41 3635,5 39-4106,7 18-1546,2 0-1,1 0 0,1 0 0,2-1 1,13 31-1005,-14-39 55,42 83-579,-25-79-2380,8-7-3715,-22-15-411</inkml:trace>
  <inkml:trace contextRef="#ctx0" brushRef="#br0" timeOffset="59137.987">5148 2664 12492,'0'0'2979,"0"0"-97,0 0 1,0 0-1025,0 0-993,0 0-769,0 0-96,0 0-321,0 0-1825,58-9-4996</inkml:trace>
  <inkml:trace contextRef="#ctx0" brushRef="#br0" timeOffset="59689.868">4724 4723 7207,'0'-12'5365,"1"-42"-2562,-1 53-2622,1-1 1,-1 1 0,1-1-1,-1 0 1,0 1-1,0-1 1,0 1 0,0-1-1,0 0 1,0 1 0,0-1-1,0 1 1,-1-1 0,1 0-1,0 1 1,-1-1 0,0 1-1,1-1 1,-1 1 0,0-1-1,0 1 1,0 0 0,0-1-1,0 1 1,0 0 0,0 0-1,0 0 1,0 0 0,-1 0-1,1 0 1,0 0 0,-1 0-1,1 0 1,-1 1 0,1-1-1,-1 0 1,1 1 0,-1 0-1,1-1 1,-1 1-1,1 0 1,-1 0 0,0-1-1,0 1-181,-54 33 1723,42-16-1690,1 1-1,2 0 1,-1 1-1,2 0 0,1 1 1,0 0-1,1 0 1,1 1-1,2 0 1,0 0-1,1 1 0,0 0 1,2-1-1,1 12-32,1-25-64,0-1-1,0 1 1,1-1-1,0 1 1,1-1-1,-1 1 0,1-1 1,1 0-1,0 0 1,0 0-1,0 0 1,0-1-1,1 1 1,0-1-1,1 0 1,0 0-1,0 0 1,0-1-1,0 1 1,1-1-1,0-1 0,0 1 1,0-1-1,0 0 1,1 0-1,0-1 1,0 0-1,0 0 1,0-1-1,0 0 1,0 0-1,1 0 1,-1-1-1,4 0 65,3-1-29,0 0 0,0-1 1,0 0-1,-1-1 0,1-1 0,0 0 0,-1-1 0,1 0 0,-1-1 1,0-1-1,-1 0 0,0-1 0,0 0 0,2-2 29,1 1 14,-9 4 10,0 1 0,1 0 0,-1 0 0,1 1 1,-1 0-1,1 0 0,0 1 0,0 0 0,-1 0 0,1 0 0,0 1 0,3 0-24,-8 1 44,0 1 1,0-1-1,-1 1 1,1 0 0,0-1-1,-1 1 1,1 0-1,-1 0 1,0 0 0,1 0-1,-1 0 1,0 0-1,0 1 1,0-1 0,-1 0-1,1 0 1,0 1-1,-1-1 1,0 1-1,1-1 1,-1 0 0,0 1-1,0-1 1,-1 0-1,1 1 1,0-1 0,-1 1-1,1-1 1,-1 0-1,0 0 1,0 1 0,0-1-1,0 0 1,0 0-45,-10 19 158,-1 0 0,-1-1 0,0 0 0,-2-2 1,0 1-1,-1-2 0,-1 0 0,-17 13-158,-11 7 58,-2-2-1,-2-1 1,-40 19-58,86-51-2,43-40-4493,-23 23 1377,-3-1-2594</inkml:trace>
  <inkml:trace contextRef="#ctx0" brushRef="#br0" timeOffset="60309.042">5249 4473 10122,'0'0'3571,"0"0"-998,0 0 38,0 0-247,0 0-650,0 0-598,0 0-315,-9-1-156,7 1-618,1-1-13,-1 1 0,1-1 0,-1 1 0,1 0-1,-1-1 1,1 1 0,-1 0 0,1 0 0,-1 0-1,1 0 1,-1 0 0,1 0 0,-1 1 0,1-1-1,-1 0 1,1 1 0,-1 0 0,1-1 0,0 1-1,-1-1 1,1 1 0,0 0 0,-1 0 0,1 0 0,0 0-1,0 0 1,0 0 0,0 0 0,0 0 0,0 1-1,0-1 1,0 0 0,1 1 0,-1-1 0,0 0-1,1 1 1,-1-1 0,1 1 0,-1-1 0,1 1-1,0-1 1,0 1 0,0-1 0,-1 1 0,1-1-1,1 2-13,-3 12-7,0 0-1,1 0 1,1 0-1,1 1 0,0-1 1,1 0-1,1 0 1,0 0-1,1 0 0,0-1 1,1 1-1,1-1 1,0 0-1,1-1 0,1 1 1,0-2-1,1 1 1,0-1-1,1 0 0,0-1 1,1 0-1,0 0 1,0-2-1,1 1 1,1-1-1,11 6 8,-21-13-8,0-1 1,1 1-1,-1-1 1,0 1-1,1-1 1,-1 0-1,1 0 1,-1 0-1,1-1 1,-1 1-1,1-1 0,-1 0 1,1 0-1,0 0 1,-1 0-1,1-1 1,-1 0-1,1 1 1,-1-1-1,1-1 1,-1 1-1,1 0 1,-1-1-1,0 1 0,0-1 1,0 0-1,0 0 1,0-1-1,0 1 1,-1 0-1,1-1 1,-1 0-1,1 1 1,0-4 7,11-23 115,-2-1 1,-2-1 0,0 0-1,-2 0 1,-2-1 0,0-2-116,-3 14 77,0 0 0,-2 0 1,0 0-1,-1 0 1,-1 0-1,-1 0 1,-1 0-1,0 1 0,-2-1 1,0 1-1,-1 0 1,-1 0-1,-1 0 0,-9-15-77,14 30 2,0 0-1,0 1 0,0-1 0,-1 1 0,1 0 1,-1 0-1,0 1 0,0-1 0,0 1 0,0-1 1,0 1-1,0 0 0,0 1 0,-1-1 0,1 1 1,-1 0-1,0 0 0,1 0 0,-1 1 1,1 0-1,-1-1 0,0 2 0,1-1 0,-1 0 1,0 1-1,1 0 0,-4 1-1,-6 2-21,0 1 0,0 0 1,1 1-1,-1 0 0,1 1 0,1 1 1,-1 0-1,0 2 21,4-4-60,0 1-1,0-1 1,0 2-1,1-1 1,0 1 0,1 1-1,0 0 1,0-1-1,1 2 1,0-1 0,1 1-1,0 0 1,0 0-1,1 1 1,1-1 0,-3 11 60,6-18-64,1-1 1,-1 1-1,1 0 0,-1 0 1,1-1-1,0 1 1,0-1-1,0 1 0,1-1 1,-1 1-1,0-1 1,1 0-1,0 1 1,-1-1-1,1 0 0,0 0 1,0 0-1,0-1 1,0 1-1,1 0 1,-1-1-1,0 1 0,1-1 1,-1 0-1,1 0 1,0 0-1,-1 0 1,2 0 63,78 19-580,227 3 617,-304-22-41,0 0 0,-1 0 0,0 1 0,1 0-1,-1 0 1,0 0 0,0 0 0,0 1 0,0-1-1,0 1 1,-1 0 0,1 0 0,-1 1 0,0-1-1,0 1 1,0-1 0,0 1 0,-1 0 0,1 0-1,-1 0 1,0 1 0,0-1 0,-1 0-1,1 1 1,-1-1 0,0 1 0,0 0 0,-1-1-1,1 1 1,-1 0 0,0-1 0,0 1 0,-1 3 4,0 7-535,1 16-1795,4-16-9571,-1-13 2724</inkml:trace>
  <inkml:trace contextRef="#ctx0" brushRef="#br0" timeOffset="61024.872">5997 3162 9513,'0'0'3470,"0"0"-1869,0 0-314,11-15 320,38-49-523,36 4 21,-60 47-903,21-10 179,-28 16-275,0-2 1,-1 0-1,0-1 1,-1-1 0,0-1-1,0 0 1,3-4-107,-18 14 83,1 0-1,0 0 1,-1 0 0,1 0-1,-1 0 1,0 0 0,0 0-1,0 0 1,0 0 0,0-1-1,0 1 1,0 0 0,-1-1 0,1 1-1,-1-1 1,0 1 0,0 0-1,0-1 1,0 1 0,0-1-1,0 1 1,-1 0 0,1-1-1,-1 1 1,1-1 0,-1 1 0,0 0-1,0 0 1,0-1 0,0 1-1,-1 0 1,1 0 0,0 0-1,-1 0 1,0 1 0,1-1 0,-1 0-1,0 1 1,0-1 0,0 1-1,0-1 1,0 1 0,0 0-1,0 0 1,0 0 0,-1 0-1,1 0 1,0 1 0,-1-1 0,1 1-1,-2-1-82,-2 29 1009,53 182-11,53 248-224,-96-442-930,42 137-1200,-44-147 778,1-1 0,0 0 0,0 0 1,1 0-1,0-1 0,-1 1 0,1-1 1,1 0-1,-1 0 0,1-1 0,-1 1 1,1-1-1,0 0 0,0 0 0,1 0 1,-1-1 577,25 5-7853</inkml:trace>
  <inkml:trace contextRef="#ctx0" brushRef="#br0" timeOffset="61671.019">6760 3049 5157,'0'0'4607,"0"0"-2402,0 0-764,0 0 347,8 14-223,26 46-717,-31-54-759,0-1 0,1 0 0,-1 0 1,1 0-1,0 0 0,1 0 0,-1-1 0,1 0 0,0 0 0,0 0 0,0-1 0,1 0 0,-1 1 0,1-2 0,0 1 0,0-1 0,0 0 0,0 0 0,0-1 0,0 1 0,0-1 1,1-1-90,-5 0 79,1 0 1,0 0 0,-1-1 0,1 1 0,-1-1 0,1 0 0,0 0 0,-1 0 0,0 0 0,1 0 0,-1 0 0,0-1 0,1 1 0,-1-1 0,0 0 0,0 1 0,0-1 0,-1 0 0,1 0 0,0 0 0,-1-1 0,1 1 0,-1 0 0,0-1 0,1 1 0,-1 0 0,0-1 0,-1 1 0,1-1 0,0 0-80,11-83 1759,-12 70-1537,0 1 0,-2-1 0,0 0 0,-1 1 0,0-1 0,-1 1 0,-1 0 0,0 0 0,-1 1 0,-1-1 0,0 1 0,-5-5-222,11 16-2,0 1 0,-1 0 0,1 0 0,0 0 0,-1-1-1,0 1 1,1 1 0,-1-1 0,0 0 0,0 0 0,0 1 0,0-1 0,-1 1 0,1 0 0,0-1 0,0 1-1,-1 0 1,1 0 0,-1 1 0,1-1 0,-1 0 0,1 1 0,-1 0 0,0-1 0,1 1 0,-1 0 0,1 0-1,-1 0 1,1 1 0,-1-1 0,0 1 0,1 0 0,-1-1 0,1 1 0,0 0 0,-1 0 0,1 0 0,0 1-1,0-1 1,-1 1 0,1-1 0,0 1 0,0 0 0,1-1 0,-1 1 0,-1 2 2,-3 9-6,0 1 0,0 0 0,2 0 0,0 0 0,0 0-1,1 1 1,1-1 0,1 1 0,0 0 0,1 0 0,0 0 0,1-1 0,1 1 0,0 0 0,1-1 0,1 1 0,0-1 0,1 0 0,0 0 0,1-1-1,1 0 1,4 7 6,-1 1-60,1-1-1,1 1 0,1-2 0,1 0 1,1-1-1,5 5 61,-17-19-46,1 0-1,0 0 1,0 0 0,0 0-1,1-1 1,-1 0-1,1 0 1,0 0 0,0-1-1,0 0 1,0 1 0,0-2-1,0 1 1,1-1 0,-1 1-1,0-1 1,1-1 0,-1 1-1,1-1 1,-1 0 0,1 0-1,-1-1 1,1 0 0,-1 0-1,1 0 1,-1 0 0,0-1-1,0 0 1,2-1 46,5-5-9,0 0-1,-1-1 0,0-1 1,-1 0-1,0 0 0,0-1 1,-1 0-1,0-1 1,-1 0-1,-1 0 0,0-1 1,-1 0-1,0 0 1,0 0-1,0-6 10,7-27 260,-3-1 0,-1 0-1,-2 0 1,-3-1 0,-1 1 0,-3-1 0,-1 0-1,-3 0 1,-8-38-260,10 76 15,2 6-5,0-1-1,-1 0 1,0 0 0,0 0-1,0 1 1,0-1 0,-1 0-1,1 1 1,-1-1 0,-1 1 0,1 0-1,0 0 1,-1 0 0,0 0-1,-1-1-9,3 5 4,-1 0-1,1 0 1,0 0-1,0 0 1,-1 1-1,1-1 1,0 0-1,0 1 1,0-1-1,-1 1 0,1-1 1,0 1-1,0 0 1,0-1-1,0 1 1,0 0-1,0 0 1,0 0-1,0 0 1,0 0-1,1 0 1,-1 0-1,0 0 0,0 0 1,1 0-1,-1 0 1,1 0-1,-1 1 1,1-1-1,0 0 1,-1 0-1,1 1 1,0-1-1,0 0 1,0 0-1,0 1 0,0 0-3,-1 16 6,1 0-1,0 0 0,2 0 0,0 0 0,1-1 0,1 1 0,0 0 0,2-1 0,0 0 0,0 0 0,2-1 0,0 0 0,1 0 0,1-1 0,0 0 0,1-1 0,0 0 1,1 0-1,7 4-5,6 10-42,2-1 1,1 0 0,2-3 0,0 0 0,1-2-1,1-1 1,14 5 41,-44-25-2,61 47-65,-61-47 65,-1 0-1,0 1 1,0-1 0,0 0 0,0 1 0,0-1 0,0 1 0,0-1 0,0 1 0,-1 0 0,1-1 0,0 1 0,-1 0 0,1-1 0,-1 1-1,0 0 1,0-1 0,0 1 0,0 0 0,0 0 0,0-1 0,0 1 0,0 0 0,0 0 0,-1-1 0,1 1 0,-1 0 0,0-1-1,1 1 1,-1 0 0,0-1 0,0 1 0,0-1 0,0 0 0,0 1 0,0-1 0,0 0 0,-1 1 0,1-1 0,0 0 0,-1 0 2,-16 11-231,1-1 0,-2-1 1,1 0-1,-1-1 1,-1-2-1,1 0 1,-1 0-1,-1-2 1,1-1-1,-1 0 1,-18 0 230,-6-13-3284,36-21-3015,10 4 219</inkml:trace>
  <inkml:trace contextRef="#ctx0" brushRef="#br0" timeOffset="61961.176">7518 2489 8808,'0'0'2968,"0"0"38,0 0 74,0 0-992,0 0-775,0 0-144,12 18-16,71 121 374,-56-79-1182,-17-33-421,1 0 1,1 0 0,2-1 0,1 0 0,1-2 0,0 0 0,2 0 0,1-2 0,14 12 75,22 8-4281,-13-26-4656,-21-14-192</inkml:trace>
  <inkml:trace contextRef="#ctx0" brushRef="#br0" timeOffset="62242.375">7850 2713 2979,'0'0'6054,"-25"-82"-4133,23 63 642,2 2 287,5-3-768,8-1-640,9-1-193,5-4-160,8 1-256,1-3-385,6 1-224,6 0-192,-2-2-32,0 2-32,0 6-448,-10 5-1634,-7 9-2114,-10 4-4708</inkml:trace>
  <inkml:trace contextRef="#ctx0" brushRef="#br1" timeOffset="88479.407">1745 7058 7399,'0'0'352,"0"0"209,0 0 410,0 0 268,0 0-182,-13-6-267,-38-14-160,51 19-609,-1 1 0,0 0 0,1-1 0,-1 1 0,0 0 0,1 0 0,-1 0 0,1 0 0,-1 0 1,0-1-1,1 1 0,-1 0 0,0 0 0,1 1 0,-1-1 0,0 0 0,1 0 0,-1 0 0,0 0 0,1 0 0,-1 1 0,0-1 0,1 0 0,-1 1 0,1-1 0,-1 0 1,1 1-1,-1-1 0,1 1 0,-1-1 0,1 1 0,-1-1 0,1 1 0,-1-1 0,1 1 0,0-1 0,-1 1 0,1 0 0,0-1 0,0 1 0,-1 0 0,1-1 0,0 1 1,0-1-1,0 1 0,0 0 0,0-1 0,0 2-21,-1 1 126,-3 19 198,0 1 0,2-1 0,0 1 1,2-1-1,0 1 0,2-1 0,3 21-324,-3-30 132,0 0 0,1-1 0,0 1 0,1-1 1,0 1-1,1-1 0,0-1 0,1 1 0,5 6-132,-9-14 18,1 0-1,0-1 1,0 0-1,0 1 1,0-1-1,0 0 1,1-1-1,0 1 1,-1-1-1,1 1 1,0-1-1,0 0 1,0-1 0,1 1-1,-1-1 1,0 1-1,0-1 1,1-1-1,-1 1 1,1-1-1,-1 1 1,1-1-1,-1 0 1,1-1-1,-1 1 1,1-1-1,-1 0 1,0 0-1,3-1-17,10-5 27,-1 0 0,0-1 0,0-1-1,-1 0 1,0-1 0,-1 0-1,0-1 1,0-2-27,125-110 156,-6-6 0,92-119-156,-115 125 14,187-204 664,306-258-678,-580 565 49,7-7 31,1 2 0,0 1-1,2 1 1,33-16-80,-65 38-1,0-1-1,0 1 1,0 0 0,1-1-1,-1 1 1,0 0 0,1 0 0,-1 0-1,1 0 1,-1 0 0,1 1-1,0-1 1,-1 0 0,1 1-1,0-1 1,-1 1 0,1-1-1,0 1 1,0 0 0,0 0 0,-1 0-1,1 0 1,0 0 0,0 0-1,-1 0 1,1 1 0,0-1-1,0 1 1,-1-1 0,1 1-1,0 0 1,-1-1 0,1 1 0,-1 0-1,1 0 1,-1 0 0,1 0-1,-1 1 1,0-1 0,1 0-1,-1 0 1,0 1 0,0-1-1,0 1 1,0-1 0,0 1 0,0-1-1,-1 1 1,1 0 1,0 9-312,-1 1 1,-1-1 0,0 1-1,0-1 1,-1 0-1,0 0 1,-1 0 0,0 0-1,-3 4 312,-23 61-5194</inkml:trace>
  <inkml:trace contextRef="#ctx0" brushRef="#br1" timeOffset="90211.82">10238 3235 4036,'0'0'1126,"0"0"-128,0 0 332,-1-11-108,-3-35-282,3 44-806,0 0 0,0-1 1,0 1-1,0 0 0,0-1 0,0 1 1,-1 0-1,1 0 0,-1 0 1,1 0-1,-1 0 0,0 0 0,0 1 1,0-1-1,0 0 0,0 1 1,0 0-1,0-1 0,0 1 0,-1 0 1,1 0-1,0 0 0,-1 1 1,1-1-1,-1 0 0,1 1 0,-1 0 1,1-1-1,-1 1 0,1 0 1,-1 1-1,1-1 0,-2 0-134,4 0 5,-22 1 215,0 2 1,1 0-1,-1 1 1,0 1-1,1 1 1,0 1-1,1 1 1,0 0-1,-2 3-220,7-5 87,-1063 482 719,267-65-149,799-423 144,21-21-644,24-24-314,10-5-1982,1 0-5865,-29 33 2703</inkml:trace>
  <inkml:trace contextRef="#ctx0" brushRef="#br1" timeOffset="90522.886">8169 3776 5669,'0'0'417,"0"0"197,-13-2 283,-42-8-70,47 10-655,0 1 0,0 0 0,1 0 0,-1 0 0,0 1 0,1 0 0,-1 1 0,1 0 0,0 0 0,0 0 0,0 1 0,0 0 0,1 1 0,-1-1 0,1 1 0,0 0 0,1 1 0,-1-1 0,1 1 0,0 0 0,0 1 0,1-1 0,0 1 0,0 0 0,1 0 0,-1 0 0,0 6-172,3-12 6,-30 63 180,2 0 0,3 2 0,4 1 0,2 1 1,3 0-1,3 2 0,3-1 0,-1 71-186,11-134 6,4 128 26,-2-129-23,0 0 0,0 0 0,0-1 1,1 1-1,0-1 0,0 1 0,0-1 0,0 1 0,1-1 1,0 0-1,-1 0 0,2 0 0,-1-1 0,0 1 0,1-1 1,-1 0-1,1 0 0,0 0 0,0 0 0,1-1 0,-1 1 1,0-1-1,1 0 0,-1 0 0,4 0-9,11 0 192,-1-1-1,0-1 1,1-1 0,-1 0 0,1-1-1,-1-1 1,0-1 0,0-1-1,-1 0 1,1-1 0,-1-1 0,0-1-1,-1 0 1,0-1 0,0-1-1,-1 0 1,1-2-192,17-7 115,96-64-323,-121 72-5072,-7 3-1158</inkml:trace>
  <inkml:trace contextRef="#ctx0" brushRef="#br1" timeOffset="91301.992">6383 4666 5733,'0'0'791,"0"0"314,0 0 448,0 0 17,4-12-225,14-38-267,-16 48-1024,-1 1-1,1-1 0,-1 1 1,1 0-1,0-1 0,-1 1 1,1 0-1,0 0 1,0 0-1,0 1 0,0-1 1,0 0-1,0 1 1,0-1-1,0 1 0,0 0 1,0-1-1,0 1 0,0 0 1,0 0-1,0 0 1,0 1-1,0-1 0,0 1 1,0-1-1,0 1 1,0-1-1,0 1 0,0 0 1,0 0-1,0 0 0,-1 0 1,3 1-54,13 10 83,0 0 1,-1 0 0,-1 2 0,0 0-1,0 1 1,-2 0 0,3 4-84,10 11 49,-6-8-20,83 92-33,4-4 0,97 73 4,-197-178-22,-1 1 5,0-1-1,0 0 0,1 0 0,0-1 0,0 0 0,0 0 0,0-1 0,1 0 0,-1 0 0,1-1 1,2 1 17,-8-4 4,0-1 0,0 1-1,0-1 1,-1 1 0,1-1 0,0 0 0,-1 0 0,1 0 0,-1 0 0,1 0 0,-1 0 0,0 0 0,0 0 0,0-1 0,0 1 0,0 0 0,-1-1 0,1 1 0,-1 0 0,1-1 0,-1 1 0,0-1 0,0 1 0,0-1 0,0 1 0,-1 0 0,1-1 0,0 1 0,-1-1 0,0 1 0,0 0 0,-1-3-4,2 0 6,-4-14 25,0 0-1,-2 1 1,0-1 0,-1 1-1,0 1 1,-10-16-31,4 5 35,-5-10 18,-16-36 451,-3 2 1,-43-64-505,76 131 35,-44-52 620,47 55-600,0 1 0,0 0 1,-1-1-1,1 1 0,0 0 1,-1 0-1,1 0 0,-1 0 0,0 0 1,1 1-1,-1-1 0,1 0 1,-1 1-1,0-1 0,0 1 0,1-1 1,-1 1-1,0 0 0,0 0 1,0 0-1,1 0 0,-1 0 0,0 0 1,0 1-1,0-1 0,1 0 1,-1 1-1,0 0 0,1-1 0,-1 1 1,0 0-1,1 0 0,-1 0 1,1 0-1,-1 0 0,0 1-55,-5 7 89,1 0 0,1 0 0,0 0 0,0 1 1,0 0-1,2 0 0,-1 0 0,1 1 0,0-1 0,0 5-89,-4 12 113,-105 467 1056,-25 120-715,125-543-444,-4-75-3779,3-8-1692</inkml:trace>
  <inkml:trace contextRef="#ctx0" brushRef="#br1" timeOffset="128270.896">8296 1656 5573,'0'0'1933,"0"0"-839,0 0-21,0 0 529,-13-10 37,-80-70 1179,78 63-2378,-2 1-1,0 1 1,0 0-1,-2 1 1,1 1-1,-2 0 1,0 2-1,0 0 1,-1 2-1,0 0 1,-1 1 0,-12-2-440,-40-3 98,-1 4 0,0 3 0,-1 3 0,-67 7-98,112-3 24,-238 15 93,-126 28-117,65 5 8,3 15 0,-104 42-8,185-34-37,-207 92 37,371-129-12,-28 10 40,2 4 1,2 5-1,3 4 0,-29 25-28,61-31-26,2 3-1,2 3 0,3 3 1,3 3-1,-7 14 27,-46 65-21,-322 432 85,362-461-60,5 3 1,6 2-1,4 4 1,6 1-1,6 3 0,-13 66-4,-96 439 32,133-502-32,5 1 0,6 0 0,4 52 0,8-106 15,4-1-1,3-1 0,8 34-14,-5-52 3,3-1 1,2-1-1,3 0 0,2-1 1,2-1-1,3-1 0,2-1 1,2-2-1,2 0 0,2-2 1,3-2-1,1-1 0,2-2 1,2-1-1,1-3 1,27 18-4,-14-21 19,1-2 0,2-2 0,1-3 1,1-3-1,1-2 0,1-3 0,12 0-19,79 15 80,2-7-1,64-1-79,-107-17 13,0-5 0,0-4 0,1-6-1,-1-5 1,79-17-13,66-24 175,-3-10 0,-3-11 0,-3-12 0,55-34-175,-35-1 217,-6-12 1,-5-11-1,-8-11 1,60-58-218,-148 83 236,-6-7 1,-6-7 0,112-140-237,-147 150 68,-6-4 1,-6-5-1,-6-5 1,-7-3-1,-6-4 1,32-92-69,-60 103 119,-7-3 1,-6-1 0,-6-3 0,-8 0-1,-5-2 1,-7-1 0,-6-22-120,-5 73 59,-4-1 0,-5 1 1,-4 0-1,-5 0 0,-4 1 1,-4 1-1,-5 0 0,-4 2 1,-5 0-60,20 62 16,-1-1 0,-3 2 0,0 1 0,-3 0 0,0 1 0,-2 2 0,-1 0 0,-2 2 0,-1 1 0,0 1 0,-2 1 0,-1 2 0,-2 1 0,1 1 0,-2 2 0,-21-8-16,-1 5 13,-1 3-1,-1 2 1,0 3 0,-1 2 0,0 3 0,-1 2-1,0 3 1,-3 3-13,-67 3-45,0 6 1,0 5-1,-31 12 45,-239 60-694,-54 43-1212,-50 39-2877,-42 12-4938</inkml:trace>
  <inkml:trace contextRef="#ctx0" brushRef="#br2" timeOffset="130307.893">5597 6103 11179,'-3'-15'1398,"-12"-47"-287,8 41 978,6 29 1534,6 76-2510,4 1 0,15 63-1113,-2-10 144,67 459-417,-24-201-6196,-52-312 5313,-3 0 0,-1 72 1156,-8-153 0,0-1 0,-1 1 1,1 0-1,0-1 0,-1 1 0,0-1 1,1 1-1,-1 0 0,0-1 0,0 1 0,-1 0 1,1-1-1,-1 1 0,1-1 0,-1 1 0,0 0 1,0-1-1,0 0 0,0 1 0,0-1 1,0 1-1,-1-1 0,1 0 0,-1 0 0,0 0 1,0 0-1,0 0 0,0 0 0,0-1 0,0 1 1,0-1-1,0 1 0,-1-1 0,1 0 1,0 0-1,-1 0 0,1 0 0,-1 0 0,1 0 1,-1-1-1,0 1 0,1-1 0,-1 0 0,0 0 1,1 0-1,-1 0 0,0 0 0,1-1 1,-1 1-1,-1-1 0,-103-91 270,89 74-172,-78-71 3575,152 125-1185,-25-22-2438,-1-2 1,2-2 0,0-1-1,0-1 1,0-1 0,1-2 0,0-2-1,0-1 1,0-1 0,32-4-51,-53 2 25,0 0 1,0 0 0,-1-1-1,1-1 1,-1 0 0,0-1-1,0 0 1,0-1 0,0 0-1,-1 0 1,0-1 0,0-1-1,0 0 1,-1 0 0,0 0-1,0-1 1,-1-1 0,0 0-1,-1 0 1,1 0 0,-2-1-1,1 0 1,-2 0 0,1-1-1,-1 1 1,-1-1 0,0 0-1,-1-1 1,0 1-1,0-1 1,-1-4-26,0 1 67,-2 0-1,0 0 1,-1 0-1,0 0 1,-2 1-1,1-1 1,-2 0-1,0 1 1,0 0-1,-2 0 1,0 0-1,0 1 1,-4-5-67,-20-15 37,29 33-44,0 0 0,0 0 0,1 1 0,-1-1-1,0 0 1,0 0 0,1 0 0,-1 1 0,0-1 0,1 0-1,-1 1 1,0-1 0,1 0 0,-1 1 0,0-1 0,1 1-1,-1-1 1,1 1 0,-1-1 0,1 1 0,-1 0 0,1-1-1,-1 1 1,1-1 0,0 1 0,-1 0 0,1 0 0,0-1-1,0 1 1,-1 0 0,1-1 0,0 1 0,0 0-1,0 0 1,0-1 0,0 1 0,0 0 0,0 0 0,0-1-1,0 2 8,-1 3-188,-19 90-6479,9-37-1469</inkml:trace>
  <inkml:trace contextRef="#ctx0" brushRef="#br2" timeOffset="131056.586">4331 10046 10058,'0'0'2514,"0"0"-320,0 0 331,0 0-283,0 0-715,0 0-684,0 10-512,4 60-124,4 0 0,2-1-1,4 0 1,12 35-207,-9-35-15,4 22-197,24 99-1846,-4-67-3034,-21-80 3987,-15-67 1137,-46-185 903,23 145-290,-78-376 3396,89 346-3133,7 93-891,0 0-1,0-1 1,0 1-1,1-1 1,-1 1-1,0 0 1,0 0-1,1-1 1,-1 1-1,1 0 1,-1-1-1,1 1 1,0 0-1,-1 0 1,1 0-1,0 0 1,0 0-1,0 0 1,0 0-1,0 0 1,0 0 0,0 0-1,0 0 1,0 1-1,0-1 1,1 0-1,-1 1 1,0-1-1,0 1 1,1-1-1,-1 1 1,0 0-1,1-1 1,-1 1-1,0 0 1,1 0-1,-1 0 1,0 0-1,1 0 1,-1 0-1,0 1 1,1-1-1,-1 0 1,0 1 0,1-1-1,-1 1 1,0-1-1,0 1 1,1 0-1,-1-1 1,0 1-1,0 0 1,0 0-1,0 0 1,0 0-1,0 0 1,0 0-1,0 0 1,-1 0-1,1 0 1,0 0-1,-1 0 1,1 1-17,146 165 112,86 77-571,-125-183-691,-104-60 1135,0 0 0,-1 0 0,1 0 0,0-1-1,0 1 1,0-1 0,0 0 0,0 0 0,0 0-1,0-1 1,0 0 0,0 1 0,0-1-1,0-1 1,0 1 0,-1 0 0,1-1 0,0 0-1,-1 0 1,1 0 0,-1 0 0,0 0-1,0-1 1,0 0 0,0 1 0,0-1 0,-1 0-1,1 0 1,0-1 15,5-14 120,0-1 0,-1 0-1,-1 0 1,0-1 0,-2 1-1,0-1 1,-1 0 0,-2 0-1,1 0 1,-2 0 0,-1-1-1,-3-14-119,-4-55 826,-4 1 1,-5 1-1,-5-9-826,6 26 308,-27-104 108,28 149-406,0 43-698,11 27-2198,15 0-3565,6-12-889</inkml:trace>
  <inkml:trace contextRef="#ctx0" brushRef="#br2" timeOffset="131581.763">5480 9648 12011,'0'0'3502,"0"0"-779,0 0-438,0 0-294,0 0-438,0 0-592,2 14-373,76 299 465,-38-170-953,-31-112-99,57 200-1993,-6-83-3630,-50-129 6407,2 5-7312,-10-24-2037,-9-21 5729,-94-256 10753,44 101-3184,8-3 1,-17-129-4735,64 292 171,-2-1 39,0-1-1,2 0 0,1-1 1,0 1-1,1 0 1,1 0-1,0 0 1,3-9-210,-1 20 60,1 1 0,0 0 0,0 0 0,0 1 0,1-1 0,0 1 0,0 0 0,0 0 0,0 0 0,1 1 0,0 0 0,0 0 1,0 1-1,1-1 0,-1 1 0,1 1 0,-1-1 0,1 1 0,0 0 0,0 1 0,0-1 0,0 1 0,0 1 0,0 0 0,1 0 0,-1 0 0,0 0 0,2 2-60,-1 0 16,1 0-1,-1 1 0,0 0 1,0 1-1,0 0 1,-1 0-1,0 1 0,1-1 1,-1 2-1,-1-1 0,1 1 1,-1 0-1,0 0 1,0 1-1,-1 0 0,0 0 1,0 0-1,-1 0 0,0 1 1,0 0-1,-1 0 1,1 0-1,-2 0 0,1 0 1,0 7-16,-2 0-9,-1 1 1,-1-1-1,0 0 1,-1 0-1,-1 0 1,0 0-1,-1 0 1,-1-1-1,0 0 1,-1 1-1,0-2 1,-1 1-1,-1-1 1,0 0-1,-1-1 1,0 0-1,-1 0 1,0-1-1,-1 0 1,0-1-1,-1 1 9,-104 70-9623,97-73 340</inkml:trace>
  <inkml:trace contextRef="#ctx0" brushRef="#br2" timeOffset="132107.82">6429 9740 8936,'-7'-17'4095,"-27"-56"-1751,31 68-2109,-1 0 0,0 1 0,0 0 0,0 0 0,0 0 0,-1 0 0,1 1 0,-1-1 0,0 1 0,0 0 0,-1 1 0,1-1 1,0 1-1,-1 0 0,1 1 0,-1-1 0,0 1 0,0 0 0,1 0 0,-1 1 0,0 0 0,0 0 0,0 0 0,1 1 1,-1-1-1,0 2 0,0-1 0,0 1-235,-6 4 55,0 0 0,0 1 1,1 0-1,0 1 0,1 0 0,0 0 1,0 2-1,1-1 0,0 1 0,1 0 1,0 1-1,0 0 0,1 0 0,1 1 1,0 0-1,0 0 0,1 0 0,1 1 1,0-1-1,0 6-55,-2-2-27,1 0 0,1 1 0,1-1 0,0 1 0,2 0 1,0 0-1,0 0 0,2 0 0,0 0 0,1 0 0,0 0 0,1-1 0,1 1 0,1-1 1,1 0-1,0 0 0,1 0 0,0-1 0,1 0 0,1 0 0,1-1 0,0-1 1,0 1-1,2-1 0,-1-1 0,2 0 0,0-1 0,6 4 27,104 42-201,-118-55 199,-1-1-1,1 0 1,0 0 0,-1 0-1,1-1 1,0 0-1,0 0 1,-1 0-1,1 0 1,0-1-1,-1 1 1,1-1 0,0-1-1,-1 1 1,1 0-1,-1-1 1,0 0-1,1 0 1,-1-1-1,0 1 1,0-1-1,-1 0 1,1 0 0,0 0-1,-1 0 1,0 0-1,1-2 3,5-12 57,-1-1-1,-1 0 1,0-1-1,-1 0 1,-1 0-1,-1 0 1,-1 0-1,-1-1 1,0 0-1,-1 1 1,-1-1-1,-2-6-56,2-28 546,-3 0-1,-2 0 1,-3 1-1,-1 0 1,-17-50-546,25 100 12,-10-28 338,6 25-180,4 19-152,5 10-36,0 1 0,2-1-1,1 0 1,0-1 0,2 0 0,1 0 0,0-1 0,2 0 0,0 0-1,8 8 19,78 97-4213,-69-91-505,-2-2-3647</inkml:trace>
  <inkml:trace contextRef="#ctx0" brushRef="#br2" timeOffset="132451.099">6841 9538 12139,'-14'-64'2429,"0"43"1314,7 33-434,34 174-2268,-23-163-1122,1 0 0,0 0 0,2-1-1,1 1 1,1-2 0,1 1 0,0-1-1,2-1 1,12 18 81,13-10-801,-36-28 789,-1 0 0,1 1 1,0-1-1,0 0 0,-1 0 1,1 0-1,0 0 0,0 1 0,-1-1 1,1 0-1,0 0 0,0 0 1,0-1-1,-1 1 0,1 0 1,0 0-1,0 0 0,-1 0 1,1-1-1,0 1 0,0 0 1,-1-1-1,1 1 0,0-1 1,-1 1-1,1-1 0,-1 1 1,1-1-1,-1 1 0,1-1 1,-1 1-1,1-1 0,-1 0 1,1 1-1,-1-1 0,0 0 1,1 0-1,-1 1 0,0-1 1,1 0-1,-1 0 0,0 1 1,0-1-1,0 0 0,0 0 1,0 0-1,0 1 0,0-1 1,0 0-1,0 0 0,0 1 1,-1-1-1,1 0 12,-1-12 16,-1 0 1,0 1-1,-1-1 0,-1 1 1,0 0-1,0 0 0,-1 0 1,-1 1-1,0 0 1,-1-2-17,-14-28 151,9 15 58,0-1-1,1 0 1,2-1 0,1-1 0,1 1-1,2-1 1,1 0 0,1 0 0,1-1-1,2-16-208,0 41 3,1 0 0,0 0 0,0 0 0,0 0-1,1 0 1,0 1 0,-1-1 0,2 0 0,-1 1-1,0 0 1,1 0 0,0-1 0,0 2 0,0-1-1,1 0 1,-1 0 0,1 1 0,0 0 0,0 0-1,0 0 1,0 0 0,0 1 0,1 0 0,-1 0-1,1 0 1,0 0 0,-1 0 0,1 1 0,0 0-1,0 0 1,0 1 0,0-1 0,0 1 0,0 0-1,0 0 1,0 1 0,0-1 0,0 1 0,-1 0-1,3 1-2,89 31-5737,-78-26 3163,19 8-5220</inkml:trace>
  <inkml:trace contextRef="#ctx0" brushRef="#br2" timeOffset="132812.119">7755 9124 352,'-6'-17'10928,"-18"-55"-6791,22 66-3875,0 1 0,-1 0-1,1 1 1,-1-1 0,0 0-1,0 1 1,0-1 0,-1 1 0,0 0-1,1 0 1,-2 1 0,1-1-1,0 1 1,-1 0 0,1 0-1,-1 0 1,0 1 0,-5-3-262,5 4 62,-1-1 1,0 1 0,0 0-1,0 0 1,0 1-1,0 0 1,0 0-1,0 0 1,0 1 0,0 0-1,0 0 1,0 0-1,1 1 1,-1 0-1,0 0 1,1 0 0,0 1-1,-1 0 1,1 0-1,0 0 1,0 1 0,1-1-1,-3 3-62,-4 5 16,0 1-1,0 0 1,2 1-1,-1 0 1,1 1-1,1-1 1,1 2-1,0-1 1,0 1 0,2 0-1,0 1 1,0-1-1,2 1 1,0 0-1,1 0 1,0 0-1,1 0 1,1 8-16,1 4 0,2 1-1,0 0 1,2-1 0,1 0 0,1 0-1,2 0 1,0-1 0,2 0 0,14 23 0,-20-39-2,2 0 1,-1-1 0,1 0-1,1 0 1,0-1-1,0 0 1,1-1 0,0 1-1,1-2 1,9 8 1,-15-13-2,0 0 1,0 0-1,0 0 0,0 0 1,0 0-1,0-1 0,1 0 1,-1 0-1,1 0 0,-1 0 1,0-1-1,1 0 0,-1 0 0,1 0 1,-1 0-1,1-1 0,-1 0 1,1 0-1,-1 0 0,0 0 1,0-1-1,1 1 0,-1-1 1,0 0-1,0 0 0,-1-1 1,1 1-1,0-1 0,-1 0 1,3-2 1,5-11 32,0 0 0,-1-1 0,-1 0 0,0 0 0,-1-1 1,-1 0-1,-1-1 0,-1 1 0,0-1 0,-2 0 0,0-1 0,-1 1 1,-1 0-1,0-1 0,-2 1 0,0-1 0,-2-5-32,3-3 132,-12-101 583,12 129-716,0 1 0,0-1 0,1 1 0,-1-1 0,0 1 0,0-1 0,0 1 0,0-1-1,0 0 1,0 1 0,0-1 0,0 1 0,0-1 0,-1 1 0,1-1 0,0 1 0,0-1 0,0 0 0,0 1 0,-1-1 0,1 1 0,0-1 0,0 0 0,-1 1 0,1-1 0,0 0 0,-1 1 0,1-1-1,0 0 1,-1 0 0,1 1 0,0-1 0,-1 0 0,1 0 0,-1 1 0,1-1 0,0 0 0,-1 0 0,1 0 0,-1 0 0,1 0 0,-1 0 0,1 0 0,0 0 0,-1 0 0,1 0 0,-1 0-1,1 0 1,-1 0 0,1 0 0,-1 0 0,1 0 0,0 0 0,-1-1 0,1 1 0,-1 0 0,1 0 0,0 0 0,-1-1 0,1 1 0,-1 0 1,1 12-62,1 0-1,0 0 1,1 1-1,0-1 1,1 0 0,0 0-1,1-1 1,0 1 0,1-1-1,0 0 1,1 0 0,1 0-1,1 2 63,25 36-2909,2-2-3806,-31-42 5587,13 17-6800</inkml:trace>
  <inkml:trace contextRef="#ctx0" brushRef="#br2" timeOffset="133311.931">8078 9016 9705,'-12'-77'4559,"12"74"-4290,0 0-1,-1 1 1,1-1 0,-1 1-1,0-1 1,1 0 0,-1 1-1,0 0 1,-1-1-1,1 1 1,0 0 0,-1-1-1,1 1 1,-1 0 0,0 0-1,0 0 1,1 0-1,-1 0 1,0 1 0,-1-1-1,1 1 1,0-1 0,0 1-1,-1 0 1,0 0-269,1 2 84,0 1 0,1 0 0,-1-1 0,0 1 0,1 0-1,-1 0 1,1 1 0,-1-1 0,1 0 0,0 0 0,0 1 0,0-1 0,0 0 0,1 1 0,-1-1 0,0 1 0,1-1 0,0 1 0,0-1 0,0 1 0,0-1 0,0 1-1,0 0 1,0-1 0,1 1 0,0-1 0,-1 0 0,1 1 0,0 0-84,50 184 288,-41-153-530,1-1-1,2-1 0,1 0 0,1-1 0,2 0 0,1-1 0,1-2 0,9 11 243,-28-40-15,0 1-1,0 0 1,0-1-1,0 1 0,0 0 1,0-1-1,0 1 1,0-1-1,0 1 0,0 0 1,0-1-1,0 1 1,0 0-1,0-1 1,0 1-1,0 0 0,0-1 1,0 1-1,0 0 1,1-1-1,-1 1 1,0 0-1,0-1 0,0 1 1,1 0-1,-1 0 1,0-1-1,0 1 1,1 0-1,-1 0 0,0-1 1,1 1-1,-1 0 1,0 0-1,1 0 0,-1 0 1,0 0-1,1-1 1,-1 1-1,0 0 1,1 0-1,-1 0 0,0 0 1,1 0-1,-1 0 1,0 0-1,1 0 1,-1 0-1,0 0 0,1 0 1,-1 1-1,1-1 1,-1 0-1,0 0 0,1 0 1,-1 0-1,0 0 1,0 1-1,1-1 1,-1 0-1,0 0 16,-4-34-662,-65-162 1596,64 183-766,0-2 0,1 1 0,1 0 0,1-1 0,0 1-1,0-1 1,1 0 0,1 1 0,1-1 0,0 0 0,1 1 0,0-1-1,2 1 1,-1-1 0,2 1 0,0 0 0,0 1 0,5-9-168,-6 18 22,0 1 1,-1-1-1,1 1 0,1-1 1,-1 1-1,0 1 0,1-1 1,-1 0-1,1 1 0,0 0 1,0 0-1,0 1 0,0-1 1,0 1-1,0 0 1,0 0-1,1 1 0,-1 0 1,0 0-1,0 0 0,1 0 1,-1 1-1,0 0 0,0 0 1,0 0-1,0 1 1,0-1-1,0 1-22,9 3 1,-2 1 0,1 0 0,-1 1 0,0 0-1,0 0 1,0 1 0,-1 1 0,-1 0 0,0 1 0,1 1-1,-3-2-96,-1 1 1,0 0-1,0 0 0,-1 1 0,0 0 1,-1 0-1,0 0 0,-1 1 0,1 2 96,15 68-3585,-41-371 7621,21 269-3777,0 0 0,1 1 0,1-1 0,1 1-1,1 0 1,0-1 0,5-9-259,-8 24 27,1 1 0,-1 0 0,1-1 1,0 1-1,0 0 0,1 0 0,-1 0 0,1 1 0,0-1 0,0 1 0,0-1 0,0 1 0,1 0 0,-1 0 0,1 0 0,0 1 1,0-1-1,0 1 0,0 0 0,0 0 0,0 0 0,0 1 0,1 0 0,-1-1 0,1 2 0,-1-1 0,1 0 0,0 1 0,-1 0 1,1 0-1,-1 0 0,1 1 0,0-1 0,-1 1 0,1 0-27,7 5 29,0 1 0,0 0-1,-1 1 1,0 0 0,0 1 0,-1 0 0,0 0 0,-1 1-1,0 1 1,0-1 0,-1 1 0,0 1 0,-1 0 0,-1 0-1,0 0 1,-1 1 0,0-1 0,0 1 0,-2 1 0,1 3-29,40 124-456,-35-92-2352,-6-2-3794,-3-27-2035</inkml:trace>
  <inkml:trace contextRef="#ctx0" brushRef="#br2" timeOffset="134008.789">9124 8400 10058,'0'0'3256,"0"0"-2044,0 0-198,0 0 438,0 0-534,0 0-517,0 0-161,8 3-123,76 53-21,-79-52-92,0 1 0,0-1 0,1 0 0,-1-1 0,1 1 0,0-1 0,0 0 0,0 0 0,0-1 0,0 0 0,0 0 0,1 0 0,-1-1-1,1 0 1,-1-1 0,1 1 0,0-1 0,-1 0 0,7-1-4,-10-3 85,0 1 0,0-1 0,-1 1 0,1-1 0,-1 0 0,0 0 0,0 0 0,-1 0 0,1-1 0,-1 1 0,0 0 0,0-1 0,0 1 0,-1 0 0,0-1 0,0 1 0,0-1 0,0 1 1,0-1-1,-1 1 0,0-1 0,0 1 0,0 0 0,-1 0 0,1-1 0,-1 1 0,0 0-85,-5-23 351,0 1 0,-2 1 0,-1-1 0,-1 2 0,-1-1 1,-1 1-1,-1 1 0,-1 1 0,-1-1-351,14 21 17,1-1 0,-1 1 1,0 0-1,0 0 0,0 0 0,0 0 0,0 0 1,0 0-1,0 1 0,-1-1 0,1 1 1,-1-1-1,1 1 0,-1 0 0,1 0 0,-1 0 1,0 0-1,0 1 0,1-1 0,-1 1 0,0-1 1,0 1-1,0 0 0,1 0 0,-1 0 1,0 1-1,0-1 0,1 1 0,-1-1 0,0 1 1,0 0-1,1 0 0,-1 0 0,1 1 0,-1-1 1,1 1-1,-1-1 0,1 1 0,0 0 1,0-1-1,0 1 0,0 0 0,0 1 0,0-1 1,1 0-1,-1 0 0,1 1 0,-1-1 0,1 2-17,-5 12-8,0 1 0,2-1 0,0 1 0,0 1 0,2-1 0,0 0 0,1 1 0,1-1 0,1 1 0,0-1 0,1 1 0,1-1 0,0 0 0,2 0 0,0 0 0,1-1 0,0 0 0,7 12 8,-1 0-268,2-1 0,0 0 0,2-2 0,0 1 0,2-2 0,1-1-1,1 0 1,12 11 268,-24-26-201,0-1-1,1 0 0,0 0 0,0-1 0,0 0 1,1-1-1,0 0 0,0 0 0,0-1 0,1 0 1,-1-1-1,1 0 0,0-1 0,0 0 0,0-1 1,0 0-1,0 0 0,0-1 0,0-1 1,0 0-1,0-1 0,0 0 0,-1 0 0,10-4 202,-10 2-4,0 0-1,0-1 0,0-1 1,0 0-1,-1 0 0,0 0 0,0-1 1,-1-1-1,0 0 0,0 0 1,-1 0-1,0-1 0,0 0 0,-1 0 1,0-1-1,-1 0 0,0 0 1,2-6 4,2-8 123,-2 0 1,0-1-1,-2 1 0,0-1 1,-2 0-1,-1 0 1,0-21-124,-6-66 1342,-5 0 0,-13-51-1342,-4-42 1485,26 205-1449,0 1-1,0-1 1,-1 0 0,1 0-1,-1 0 1,1 0-1,0 0 1,-1 0 0,1 0-1,0 0 1,-1 0 0,1 0-1,0 0 1,-1 0 0,1 0-1,0 0 1,-1 0-1,1 0 1,-1 0 0,1 0-1,0 0 1,-1 0 0,1 0-1,0-1 1,-1 1-1,1 0 1,0 0 0,0 0-1,-1-1 1,1 1 0,0 0-1,0 0 1,-1-1 0,1 1-1,0 0 1,0-1-1,-1 1 1,1 0 0,0-1-1,0 1 1,0 0 0,0-1-1,0 1-35,-5 45 81,3 0 0,1 0 1,3 0-1,1 1 0,3-2 0,1 1 0,3-1 0,1 0 0,2-1 1,5 6-82,56 130-567,-43-123-2337,3-3-3875,-11-21-4490</inkml:trace>
  <inkml:trace contextRef="#ctx0" brushRef="#br2" timeOffset="134401.532">9841 8323 10794,'-15'-16'1719,"-49"-53"-592,27 38 250,34 30-1274,0 0-1,1-1 1,-1 1-1,1 0 1,-1-1-1,1 0 1,0 1-1,-1-1 1,1 0-1,0 0 1,0 0-1,0 0 1,1-1-1,-1 1 1,0 0-1,1-1 1,0 1-1,-1-1 1,1 0-1,0 1 1,0-1 0,1 0-1,-1 0 1,0 1-1,1-1 1,0 0-1,-1 0 1,1 0-1,1 0 1,-1 0-1,0 1 1,1-1-1,-1 0 1,1 0-1,0 0 1,0 1-1,0-1 1,0 0-1,1-1-102,6-6 118,1 1 0,0 0-1,1 0 1,-1 1 0,2 0-1,-1 1 1,1 0 0,0 0 0,0 1-1,1 1 1,0 0 0,0 1-1,0 0 1,1 1 0,-1 0-1,1 1 1,-1 0 0,1 1-1,0 0 1,0 1 0,0 1-1,5 1-117,-4 1 36,0 1-1,0 1 0,0 0 1,-1 0-1,1 2 0,-2 0 1,1 0-1,-1 1 0,0 1 0,0 0 1,-1 0-1,0 1 0,-1 1 1,0 0-1,-1 0 0,0 1 1,-1 0-1,0 1 0,4 8-35,2 0 8,1-1-1,0 0 1,2-1-1,1 0 0,0-1 1,3 0-8,30 12-27,-55-62 214,-9 3 79,0-1 1,2-1-1,1 0 1,1 0-1,2-1 1,1 0-1,2 0 1,1 0-1,1-1 1,2 1-1,1-1 1,3-5-267,-3 24 24,1 0 1,0 1-1,1-1 1,0 1 0,1 0-1,1 0 1,0 0 0,1 0-1,1 1 1,-1 0-1,2 1 1,0-1 0,8-8-25,-12 14 1,2 1 0,-1-1 0,1 1 0,0 1 0,0-1 0,0 1 0,0 0 0,1 0 0,0 0 0,0 1 1,0 0-1,0 1 0,0 0 0,0 0 0,1 0 0,-1 1 0,1 0 0,-1 0 0,1 1 0,0 0 0,-1 0 0,1 1 0,-1 0 1,1 1-1,6 1-1,60 40-692,-34-2-3771,-16-17-1737,-5-6-1295</inkml:trace>
  <inkml:trace contextRef="#ctx0" brushRef="#br2" timeOffset="134727.077">10764 7632 5958,'0'0'7575,"0"0"-3732,0 0-1318,0 0-533,0 0-615,0 0-491,0 0-341,-4 16-161,1-6-319,1-2-22,-1 1 0,1-1 0,1 1 0,-1-1 0,2 1 0,-1 0 0,1 0 0,0-1 0,1 1 1,0 0-1,1 0 0,-1-1 0,2 1-43,12 32 25,2-1 0,2-2 1,2 1-1,1-2 0,16 19-25,-2-8-3323,1-2-3324,-25-33-2236</inkml:trace>
  <inkml:trace contextRef="#ctx0" brushRef="#br2" timeOffset="135008.016">10786 7146 12748,'0'0'2178,"0"0"-1537,0 0 1184,0 0-127,0 0-1378,0 0-320,0 0-160,0 0-64,92-5-1794,-57 30-7719</inkml:trace>
  <inkml:trace contextRef="#ctx0" brushRef="#br2" timeOffset="135009.016">11417 7241 13325,'-6'-13'4334,"-22"-38"-1600,26 49-2567,-1-1 1,0 1-1,1 0 0,-1 0 1,0 0-1,0 1 1,0-1-1,0 1 1,0-1-1,0 1 1,-1 0-1,1 0 0,0 1 1,-1-1-1,1 1 1,0-1-1,-1 1 1,1 0-1,-1 1 1,1-1-1,0 0 0,-1 1 1,1 0-1,0 0 1,0 0-1,-1 0 1,1 0-1,0 1 1,0-1-1,-2 3-167,-6 3 77,1 1-1,0 1 1,1-1-1,0 2 1,1-1-1,0 1 1,0 0-1,1 1 1,0 0 0,1 0-1,0 1 1,-2 6-77,4-11 21,-10 20-5,1 1 1,1 0-1,1 1 1,2 1 0,1 0-1,1 0 1,-1 18-17,6-37-8,1 0 0,1 0 1,0 0-1,0 0 0,1 0 1,0 0-1,1 0 0,1 0 0,-1 0 1,2-1-1,-1 1 0,2-1 1,-1 0-1,1 0 0,1 0 0,0-1 1,0 0-1,1 0 0,0-1 1,0 0-1,1 0 0,8 6 8,3-3-43,0-1 0,1-1 0,0-1 0,0-1 0,1 0 0,0-2 0,0 0 0,1-2 0,-1 0 0,1-2 1,-1 0-1,1-1 0,0-1 0,-1-1 0,1-1 0,-1-1 0,0-1 0,0-1 0,0 0 0,13-8 43,-23 11 6,0-1 0,-1 0 0,1-1 0,-1 0 0,0-1 0,-1 0 0,1 0 0,-1-1 0,0 0 0,-1-1-1,0 1 1,0-2 0,-1 1 0,0-1 0,0-1 0,-1 1 0,0-1 0,-1 0 0,0 0 0,0 0 0,-1-1 0,-1 0 0,0 0 0,0 0 0,0-3-6,-4-78 136,1 90-179,-1-1 0,1 1 0,-1-1 0,0 1 0,0 0 0,0-1 0,0 1 0,0 0-1,0 0 1,0-1 0,-1 1 0,1 0 0,-1 0 0,0 1 0,0-1 0,0 0 0,1 0 0,-2 1-1,1-1 1,0 1 0,0 0 0,0 0 0,-1 0 0,1 0 0,0 0 0,-1 0 0,1 0 0,-1 1-1,1-1 1,-1 1 0,1 0 0,-1 0 0,1 0 0,-2 0 43,-5 2-839,0-1 1,1 2-1,-1-1 0,1 1 1,0 1-1,0-1 1,0 1-1,0 1 0,1-1 1,-1 1-1,-3 4 839,-49 36-9849</inkml:trace>
  <inkml:trace contextRef="#ctx0" brushRef="#br2" timeOffset="135456.745">7249 11044 18001,'-12'0'865,"5"0"-774,-1 1 1,1 0 0,0 0-1,-1 1 1,1-1 0,0 1-1,0 1 1,0 0 0,1 0-1,-1 0 1,0 1 0,-2 1-92,-45 27 3224,90-31-2690,-2-7-521,0-1 0,-1-2 1,0-2-1,0 0 1,-1-2-1,-1-2 0,0-1 1,12-9-14,-30 19 23,-1 0 1,1-1 0,-1 0 0,-1-1-1,1 0 1,-2-1 0,1 0 0,-1-1-1,0 0 1,-1-1 0,0 0 0,-1 0-1,0-1 1,-1 0 0,0 0 0,-1-1-1,0 0 1,-1 0 0,-1 0 0,2-10-24,-4 13 132,0 0 0,0 0 1,-2-1-1,1 1 1,-1 0-1,-1 0 0,1-1 1,-2 1-1,0 0 1,-2-7-133,6 64 1179,17 47-829,5-1 0,3-1-1,5-1 1,29 55-350,-26-59-349,11 25-5692,-31-80-1075</inkml:trace>
  <inkml:trace contextRef="#ctx0" brushRef="#br2" timeOffset="136053.108">8136 10799 8616,'0'0'3737,"0"0"-1772,0 0-214,0 0-113,13-11-629,45-30-496,-56 39-487,0 1 0,1 0 1,-1 0-1,0 0 0,1 0 1,-1 0-1,1 0 0,-1 1 1,1-1-1,-1 1 0,1 0 1,0 0-1,-1 0 0,1 0 1,-1 0-1,1 1 0,-1-1 1,1 1-1,-1-1 0,1 1 0,-1 0 1,1 0-1,-1 0 0,1 1-26,12 3 239,105 14 2468,-118-19-2673,-1-1 0,0 1 0,1-1 0,-1 1 0,1-1 1,-1 1-1,0-1 0,0 0 0,1 1 0,-1-1 0,0 0 0,0 0 1,0 0-1,0 0 0,0 0 0,0 0 0,0 0 0,0 0 1,0 0-1,-1-1 0,1 1 0,0 0 0,-1-1 0,1 1 1,-1 0-1,1-1 0,-1 1 0,0 0 0,0-1 0,0 1 0,1-1 1,-1 1-1,-1-1 0,1 1 0,0-1 0,0 0-34,-8-56 767,3 42-629,0 0 0,-2 1 0,1-1 0,-2 1 0,0 0 0,-1 1-1,0 0 1,-1 0 0,-1 1 0,0 0 0,0 1 0,-3-1-138,11 11 12,0 0-1,0 0 1,0 1 0,-1-1 0,1 0-1,0 1 1,-1 0 0,0 0-1,1 0 1,-1 0 0,1 1-1,-1 0 1,0-1 0,1 1-1,-1 0 1,0 1 0,1-1 0,-1 1-1,0-1 1,1 1 0,-1 0-1,1 1 1,-1-1 0,1 0-1,0 1 1,-1 0 0,1 0 0,0 0-1,0 0 1,0 0 0,1 1-1,-1-1 1,0 1 0,1 0-1,0 0 1,-2 2-12,-5 7-11,0 0 0,1 0-1,1 1 1,0 0 0,0 0 0,2 1-1,-1 0 1,-1 11 11,3-11-33,2 0 0,-1 0 0,2 0 0,0 0 0,1 1 0,0-1 0,1 0 0,1 0 0,0 0 0,1 0 0,0 0 0,1 0 0,1-1-1,0 1 1,1-1 0,0 0 0,1-1 0,1 0 0,0 0 0,0 0 0,1-1 0,1 0 0,0-1 0,0 0 0,1-1 0,0 0 0,0-1 0,1 0 0,1 0 0,-1-2 0,1 1 0,0-2 0,0 1 0,1-2 0,0 0 0,0-1 0,10 2 33,-14-4-86,-1 1 1,1-2 0,0 1 0,0-1 0,-1-1 0,1 0-1,0 0 1,-1-1 0,1 0 0,-1 0 0,0-1 0,0-1-1,0 0 1,0 0 0,0 0 0,-1-1 0,0 0 0,0-1-1,0 0 1,0 0 0,3-5 85,4-11 72,-1-1 0,-1-1 0,0 0 0,-2-1 0,-1 0-1,-1 0 1,-2-1 0,0 0 0,-1-1 0,-2 1 0,-1-1 0,-1 0 0,-1 0-1,-1 0 1,-4-23-72,5-7 406,-1 40-293,0-22 180,2 0-1,1 0 1,2 0-1,1 1 1,3 0 0,4-12-293,-26 120 421,8-54-402,2 0-1,-1 0 0,2 1 0,0-1 0,1 1 0,1 0 0,1-1 1,0 1-1,1 0 0,0-1 0,2 0 0,0 1 0,1-1 0,0-1 1,4 7-19,5 7-41,1-1-1,2 0 1,0-2 0,2 0 0,1-1 0,1-1 0,1 0 0,1-2 0,0-1 0,16 10 41,-31-25-5,-6-6 5,1 0-1,-1 1 1,0-1-1,0 1 1,0 0-1,0-1 1,0 1-1,-1 0 1,1 0-1,0 0 0,0 1 1,-1-1-1,1 0 1,0 1-1,-1-1 1,0 1-1,1 0 1,-1-1-1,0 1 0,0 0 1,1 0-1,-2-1 1,1 1-1,0 0 1,0 0-1,0 0 1,-1 0-1,0 0 1,1 1-1,-1-1 0,0 0 1,0 0-1,0 0 1,0 0-1,0 0 1,0 0-1,-1 0 1,1 0-1,-1 0 0,1 1 1,-1-1 0,-13 4-100,0-1 1,0 0 0,0 0-1,0-2 1,-1 0-1,0 0 1,0-2 0,1 0-1,-1 0 1,0-2-1,-12-1 100,-1 2-161,-61-18-3379,87 16 2975,-1 1-1,1-1 1,0 0-1,0 0 0,0 0 1,0 0-1,0 0 1,0 0-1,1-1 1,-1 1-1,1 0 0,-1-1 1,1 1-1,0-1 1,0 0-1,0 1 1,1-1-1,-1 0 1,0 0-1,1-2 566,-1-23-9935</inkml:trace>
  <inkml:trace contextRef="#ctx0" brushRef="#br2" timeOffset="136385.149">8982 9977 11659,'16'-84'5798,"0"68"-3492,1 8-384,-7 8-353,2 15-352,1 24-320,4 21-320,6 22-193,0 12-160,-1 2-96,-2-3-64,0-9-64,2-9 0,-2-6-256,-2-8-641,-7-5-1921,2-13-3140,-4-10-5733</inkml:trace>
  <inkml:trace contextRef="#ctx0" brushRef="#br2" timeOffset="136716.731">9186 10484 14189,'20'-95'2627,"9"40"-417,5-1-929,4 0-832,5 0-321,4 5-64,3 6-32,-1 4 32,-1 9-32,-2 5-32,-11 9 0,-12 9-256,-17 9-1250,-12 11-3747,-19 14-6566</inkml:trace>
  <inkml:trace contextRef="#ctx0" brushRef="#br2" timeOffset="136717.731">8607 12004 21909,'117'-119'865,"10"3"-609,1-10-192,-2-3 0,-2 2-64,-1 1-224,-2 2-577,-3 8-352,-14 10-897,-21 21-3139,-25 31-1153</inkml:trace>
  <inkml:trace contextRef="#ctx0" brushRef="#br2" timeOffset="137059.261">8295 12382 16528,'27'100'6534,"48"-137"-5765,26-29-257,24-21-288,20-24-192,24-19 128,21-12-63,19-6-65,19-4 0,15 2-32,11-2-161,1-3-415,0-5-2819,-19 18-7303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8:31:08.404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1660 15810 11307,'0'0'3507,"-6"-15"-667,-24-98 1191,29 98-3702,1-1 1,0 1 0,1-1 0,1 1 0,0 0 0,1-1 0,1 1 0,1-3-330,-4 14 24,0 0-1,1 0 1,0 0-1,-1 0 1,1 0 0,1 0-1,-1 1 1,0-1 0,1 1-1,0 0 1,0 0-1,0 0 1,0 0 0,0 0-1,1 1 1,-1-1-1,1 1 1,0 0 0,-1 0-1,1 0 1,0 1 0,0-1-1,0 1 1,0 0-1,1 0 1,-1 0 0,0 1-1,0-1 1,0 1-1,1 0 1,-1 0 0,1 1-24,3 2-21,0 1 0,-1 1 1,1-1-1,-1 1 0,1 0 1,-1 1-1,-1 0 0,1 0 1,-1 0-1,0 1 0,-1 0 1,1 0-1,-1 0 1,-1 1-1,1 0 0,-2 0 1,1 0-1,-1 0 0,0 0 1,0 1-1,-1 0 0,0-1 1,0 8 20,24 145-3688,-30 86-10156,-10-200 8984,14-46 4888,-1-1 0,1 1 1,0 0-1,0-1 0,-1 1 0,1 0 0,-1-1 0,1 1 0,0 0 0,-1-1 1,1 1-1,-1-1 0,1 1 0,-1-1 0,0 1 0,1-1 0,-1 0 0,1 1 1,-1-1-1,0 1 0,1-1 0,-1 0 0,0 0 0,1 1 0,-1-1 1,0 0-1,0 0 0,1 0 0,-1 0 0,0 0 0,0 0 0,1 0 0,-1 0 1,0 0-1,1 0 0,-1-1 0,0 1 0,0 0 0,1 0 0,-1-1 0,0 1 1,1 0-1,-1-1 0,1 1 0,-1-1 0,0 1 0,1 0 0,-1-1 0,1 0 1,-1 1-1,1-1 0,-1 1 0,1-1 0,0 1 0,-1-1 0,1 0 1,0 1-1,-1-1 0,1 0 0,0 0 0,0 0-28,-3-3 406,1 0 0,0 0-1,0 0 1,0 0 0,0-1 0,1 1-1,0-1 1,0 1 0,0-1 0,0 0 0,1 1-1,-1-1 1,1 0 0,1 1 0,-1-1-1,1 0 1,-1 1 0,2-5-406,0 4 189,0 0 1,0 1-1,0-1 1,0 1-1,1-1 1,0 1-1,0 0 1,0 0-1,0 0 1,0 0-1,1 1 1,0-1-1,0 1 1,0 0-1,0 0 1,0 1-1,0-1 0,1 1 1,0 0-1,-1 0 1,1 0-1,0 1 1,0-1-1,0 1 1,0 1-1,3-1-189,1 1 73,1 0 1,0 0-1,0 2 0,0-1 0,0 1 1,-1 0-1,1 1 0,-1 0 0,1 1 0,-1 0 1,0 0-1,-1 1 0,1 0 0,-1 1 1,0 0-1,0 0 0,-1 1 0,0 0 0,4 4-73,4 5 1,-1 1-1,-1 1 0,0 0 1,-2 0-1,0 1 0,-1 1 0,0 0 1,1 9-1,-7-23 38,-1 1 1,0 0 0,-1 0 0,1 0 0,-1 0 0,-1 0 0,1 1 0,-1-1-1,-1 0 1,1 1 0,-1-1 0,0 1 0,-1-1 0,0 1 0,0-1 0,-1 0-1,1 1 1,-2-1 0,1 0 0,-1 0 0,0-1 0,0 1 0,-1 0-1,0-1 1,0 0 0,-1 0 0,1 0 0,-1-1 0,-1 1 0,1-1 0,-1 0-1,-4 2-38,-2 1 182,0-1-1,-1 0 0,0-1 0,0-1 0,0 0 0,-1-1 0,1 0 0,-1-1 0,0 0 0,0-1 0,0-1 0,-1-1 0,1 1 0,0-2 0,0 0 0,0-1 0,0-1 1,0 0-1,0 0 0,0-2 0,1 1 0,0-2 0,0 0 0,-9-6-181,14 8-59,0-1-1,1 0 1,0 0 0,0-1-1,0 0 1,1 0 0,0 0-1,0-1 1,1 0 0,0 0-1,0 0 1,0-1 0,1 0-1,0 0 1,1 0 0,0 0 0,0 0-1,0-1 60,19-13-4580,2 15-999</inkml:trace>
  <inkml:trace contextRef="#ctx0" brushRef="#br1" timeOffset="-137467.98">4705 2115 4740,'0'0'2504,"0"0"-219,0 0 384,-12 7-347,-38 21-475,46-29 1607,25-24-2856,-13 17-520,0 0-1,0 0 0,1 1 0,0 0 0,0 1 1,1 0-1,0 0 0,0 1 0,0 0 1,0 1-1,1 0 0,0 0 0,0 1 1,0 1-1,4-1-77,-13 4 1,0 0 1,0 1-1,0-1 1,0 0-1,-1 1 1,1-1-1,0 1 1,-1 0-1,1-1 1,-1 1-1,1 0 1,-1 0-1,0 0 1,0 0-1,0 0 1,0 0-1,0 0 1,0 1-1,-1-1 1,1 0-1,-1 0 1,1 1-1,-1-1 1,0 0-1,0 1 1,0-1 0,0 0-1,-1 0 1,1 1-1,0-1 1,-1 0-1,0 0 1,1 1-1,-2 1-1,1 2 13,-42 135 49,3-21 9,40-120-71,-1 1 0,1 0 1,0 0-1,0 0 0,-1 0 0,1 0 0,0 0 0,0 0 0,0 0 0,0 0 0,0 1 0,0-1 0,1 0 0,-1 0 0,0 0 1,0-1-1,1 1 0,-1 0 0,0 0 0,1 0 0,-1 0 0,1 0 0,0 0 0,-1 0 0,1-1 0,-1 1 0,1 0 0,0 0 1,0-1-1,-1 1 0,1 0 0,0-1 0,0 1 0,0-1 0,0 0 0,0 1 0,0-1 0,0 1 0,0-1 0,0 0 0,0 0 1,0 0-1,0 1 0,0-1 0,0 0 0,0 0 0,0-1 0,0 1 0,0 0 0,0 0 0,0 0 0,0-1 0,0 1 0,0 0 1,0-1-1,0 1 0,-1-1 0,1 1 0,0-1 0,0 1 0,0-1 0,0 0 0,-1 1 0,1-1 0,0 0 0,-1 0 1,1 0-1,-1 1 0,1-2 0,106-77-1391,-43 16-3749,-43 42 2168,11-11-3541</inkml:trace>
  <inkml:trace contextRef="#ctx0" brushRef="#br1" timeOffset="-137043.226">5511 1835 10570,'0'0'726,"0"0"427,0 0 801,0 0-353,0 0-736,0 0-384,0 0 165,14-6 101,90-48 86,68-40-871,-164 92-1018,0-1-1728,-4 0-2269,-4 0-1364</inkml:trace>
  <inkml:trace contextRef="#ctx0" brushRef="#br1" timeOffset="-135979.847">7294 750 5349,'0'0'2007,"2"-14"235,0-5-1368,5-43 1614,-1 17 2339,-6 45-4750,0 1 0,-1-1 0,1 0 0,0 0-1,-1 1 1,1-1 0,-1 0 0,1 0-1,0 0 1,-1 0 0,1 0 0,0 0 0,-1 1-1,1-1 1,-1 0 0,1 0 0,0 0-1,-1 0 1,1 0 0,0 0 0,-1-1 0,1 1-1,-1 0 1,1 0 0,0 0 0,-1 0-1,1 0 1,0-1 0,-1 1 0,1 0-1,0 0 1,-1 0 0,1-1 0,0 1 0,-1 0-1,1 0 1,0-1 0,0 1 0,-1 0-1,1-1 1,0 1 0,0 0 0,0-1 0,0 1-1,-1-1 1,1 1 0,0 0 0,0-1-1,0 1 1,0 0 0,0-1 0,0 1-1,0-1 1,0 1 0,0 0 0,0-1 0,0 1-1,0-1 1,0 1 0,0 0 0,1-1-77,-26 28 751,12-5-690,1 1 0,1 0 1,1 1-1,1 0 0,2 0 0,0 1 0,1 0 0,2 0 1,0 0-1,2 1 0,0-1 0,2 1 0,1 2-61,-1-22 0,0-1 0,0 1 0,1-1 0,0 1 0,0-1 0,0 1 0,0-1 0,1 0 0,0 0 0,0 0 0,0 0 0,1 0 0,0 0 0,0 0 0,0-1 0,0 1 0,1-1 0,-1 0 0,1 0 0,0 0 0,1-1 0,-1 1 0,1-1 0,-1 0 0,1 0 0,0-1 0,0 1 0,0-1 0,0 0 0,1-1 0,-1 1 0,0-1 0,1 0 0,-1 0 0,1-1 0,17 0-118,0-1 0,0-2-1,0 0 1,-1-1-1,0-1 1,0-1-1,4-3 119,108-21-281,-131 29 281,-1 0 1,-1 0-1,0 1 1,1-1-1,-1 0 1,1 1-1,-1-1 1,1 1-1,0-1 1,-1 1-1,1 0 1,-1-1-1,1 1 1,0 0-1,-1 0 1,1 0-1,0 0 1,-1 1-1,1-1 1,-1 0-1,1 1 1,-1-1-1,1 1 1,0-1-1,-1 1 1,0 0-1,1 0 1,-1 0-1,1-1 1,-1 1-1,0 1 1,0-1-1,0 0 1,0 0-1,1 0 1,-1 1-1,-1-1 1,1 0-1,0 1 1,0-1-1,0 1 1,-1-1-1,1 1 1,-1-1-1,1 1 1,-1-1-1,0 1 1,0 0-1,1-1 1,-1 1-1,0 0 1,0-1-1,-1 1 1,1 0-1,-6 11 17,-1 0 1,0 0 0,-1-1 0,0 0 0,-1 0-1,0-1 1,-1 0 0,0 0 0,-1-1-1,-3 2-17,-7 8 36,-123 98 50,76-81-3722,39-30-4836,19-7 1479</inkml:trace>
  <inkml:trace contextRef="#ctx0" brushRef="#br1" timeOffset="-135702.022">7332 627 9577,'0'0'1698,"0"0"223,20-76 354,-8 63-1090,-1 3-609,8-1-384,1 4-127,3-1-65,6 3-32,0 2-929,4 1-1217,5 2-993,-5 0-2595</inkml:trace>
  <inkml:trace contextRef="#ctx0" brushRef="#br1" timeOffset="-135482.973">8018 333 8776,'0'0'3892,"0"0"-935,0 0-325,0 0-870,0 0-732,0 0-261,-14 9-166,-42 31-192,53-37-395,1-1 0,0 1 0,-1 0 0,1 0 0,0 1 0,1-1 0,-1 0 0,0 1 0,1-1 0,0 0 0,0 1 0,0 0 0,0-1 0,1 1 0,-1 0 0,1-1 0,0 4-16,-1 5 22,-3-2-18,2 1 1,-1 0 0,1-1-1,1 1 1,0 0-1,1 0 1,0 1-1,0-1 1,1 0 0,1 0-1,0-1 1,0 1-1,1 0 1,0-1 0,1 1-1,0-1 1,1 0-1,0 0 1,1-1-1,0 1 1,0-1 0,1-1-1,0 1 1,0-1-1,1 0 1,0-1-1,1 0 1,4 3-5,1-5 0,0 1 0,1-2 0,-1 0 0,1-1 0,0 0 0,0-1 0,0-1 0,1 0 0,4-1 0,100 15 0,-118-15 0,-1 0 0,1 0 0,-1 0 0,1 1 0,-1-1 1,1 1-1,-1-1 0,1 1 0,-1-1 0,0 1 0,1 0 0,-1-1 0,0 1 0,1 0 0,-1 0 0,0 0 1,0 0-1,0 0 0,0 1 0,0-1 0,0 0 0,0 0 0,0 1 0,0-1 0,-1 0 0,1 1 0,-1-1 1,1 1-1,-1-1 0,1 1 0,-1-1 0,0 1 0,0-1 0,0 1 0,0-1 0,0 1 0,0-1 0,0 1 1,0 0-1,0-1 0,-1 1 0,1-1 0,-1 0 0,1 1 0,-1-1 0,0 1 0,1-1 0,-1 0 1,0 1-1,0-1 0,0 0 0,0 0 0,0 0 0,0 0 0,0 0 0,0 0 0,-1 0 0,1 0 0,-158 117-160,106-83-2578,2 1-3781,33-22 1144,2-3-2676</inkml:trace>
  <inkml:trace contextRef="#ctx0" brushRef="#br1" timeOffset="-135188.591">7943 343 10666,'0'0'3075,"0"0"96,75-85-416,-38 53-1282,2 1-352,6-4-224,0 4-256,2 2-289,0 2-160,-7 4-160,-1 3 0,-1 3 0,-8 7-32,-7 7-705,-9 3-1216,-3 7-1026,-11 7-3107,-2 5-4644</inkml:trace>
  <inkml:trace contextRef="#ctx0" brushRef="#br1" timeOffset="-136670.073">6177 1211 6694,'0'0'3737,"0"0"-1980,0 0 389,-14-7-16,-40-20-839,53 26-1249,0 1-1,0 0 1,0 0-1,0-1 1,-1 1-1,1 0 1,0 0-1,0 0 1,0 0-1,0 1 0,0-1 1,0 0-1,0 0 1,0 1-1,0-1 1,0 0-1,0 1 1,0-1-1,0 1 1,0-1-1,0 1 0,0 0 1,0-1-1,0 1 1,1 0-1,-1 0 1,0 0-1,0-1 1,1 1-1,-1 0 1,1 0-1,-1 0 1,1 0-1,-1 0 0,1 0 1,-1 0-1,1 0 1,0 0-1,0 1 1,0-1-1,-1 0 1,1 0-1,0 0 1,0 0-1,1 0 0,-1 0 1,0 0-1,0 0 1,0 0-1,1 0 1,-1 0-1,1 1-41,-1 2 103,1 31-40,1 0 0,2 0 1,2 0-1,1-1 0,1 0 0,2 0 1,11 23-64,-4-6 10,-13-34-12,0-1 1,1-1-1,1 1 0,0-1 0,2 0 0,-1 0 0,2 0 0,0-1 0,0-1 1,2 0-1,-1 0 0,2-1 0,0 0 0,0-1 0,1 0 0,0-1 0,1 0 2,-9-9 8,0 1 0,-1-1 0,1 0 1,0 0-1,0 0 0,0-1 0,0 1 0,1-1 0,-1 0 0,0-1 0,0 0 0,0 1 0,0-1 0,-1-1 0,1 1 0,0-1 0,0 0 0,-1 0 0,1 0 0,-1-1 0,0 1 0,1-1 1,-1 0-1,-1-1 0,1 1 0,0-1 0,-1 1 0,0-1 0,1 0 0,-1-2-8,77-135 618,-73 125-455,0 0 0,-1 0 0,-1-1 0,-1 1 0,0-1 1,-1 0-1,-1-1 0,-1 1 0,0 0 0,-1-1 0,-1 1 0,-1 0 0,0 0 0,-1 0 1,-1 0-1,-1 0 0,0 1 0,-5-10-163,1 7 42,-1 0 1,0 1 0,-1 0-1,-1 1 1,-1 1-1,0 0 1,-2 0-1,1 1 1,-2 1-1,-12-9-42,22 18 1,-1 0-1,0 1 1,0 0-1,-1 0 1,1 1-1,-1-1 0,0 2 1,1-1-1,-1 1 1,0 0-1,-1 1 1,1 0-1,0 0 1,0 1-1,-1 0 0,1 0 1,0 1-1,0 0 1,0 0-1,0 1 1,0 0-1,0 1 0,0-1 1,0 2-1,1-1 1,0 1-1,0 0 1,-2 2-1,1-1-183,0 1 1,0 0-1,1 1 1,0-1 0,0 2-1,0-1 1,1 1-1,0 0 1,1 0-1,0 0 1,-3 7 182,-5 68-9679,20-54 700</inkml:trace>
  <inkml:trace contextRef="#ctx0" brushRef="#br1" timeOffset="-136338.238">6906 1199 12876,'0'0'2915,"0"0"-257,0 0-287,-25-77-866,17 70-736,-3 4-385,6 2-160,0 1-127,2 0-97,-4 4 0,-4 9-65,1 5-1760,-1 4-2916,7-4-6277</inkml:trace>
  <inkml:trace contextRef="#ctx0" brushRef="#br1" timeOffset="-138448.81">3296 2356 4132,'0'0'3566,"-7"-13"-2370,-21-42 80,-7 10 6341,34 67-5097,13 105-1543,4-1 0,24 81-977,-24-137 6,3-1 0,3-1 0,10 17-6,-22-62-5,0-1 1,1 0-1,2-1 1,0 0-1,1-1 1,1-1-1,1 0 1,1-1-1,0-1 1,1 0-1,7 3 5,-20-15 0,0 0 0,0-1 0,1 1-1,-1-2 1,1 1 0,0 0 0,0-1 0,0 0 0,1-1-1,-1 1 1,1-1 0,-1-1 0,1 1 0,0-1 0,0 0-1,0 0 1,0-1 0,-1 0 0,1-1 0,0 1 0,0-1-1,0 0 1,-1-1 0,1 0 0,0 0 0,-1 0 0,0-1-1,1 0 1,-1 0 0,0 0 0,0-1 0,-1 0 0,6-4 0,-7 2-175,0-1 0,0 1 0,0-1 1,-1 1-1,0-1 0,0 0 0,-1 0 0,0-1 1,0 1-1,0 0 0,-1-1 0,-1 1 1,1-1-1,-1-1 175,-2-15-1330,0 1 0,-2-1 0,-1 1 0,0 0 0,-2 1 1,-4-9 1329,6 16-934,-12-35-2211,-4 0-955</inkml:trace>
  <inkml:trace contextRef="#ctx0" brushRef="#br1" timeOffset="-138124.234">3322 2785 6438,'0'0'1634,"0"0"-481,0 0 672,73-59-575,-42 31-578,5-1-191,0-4-321,4 2-160,4 1 0,-2 0-1730,-1 5-2017</inkml:trace>
  <inkml:trace contextRef="#ctx0" brushRef="#br1" timeOffset="-137829.861">4039 2170 9449,'0'0'2488,"0"-15"-332,0-44 161,0 58-2236,0 1 0,1-1 0,-1 0 0,0 0 0,0 0-1,0 0 1,0 0 0,1 0 0,-1 1 0,0-1 0,-1 0 0,1 0 0,0 0-1,0 0 1,0 0 0,0 0 0,-1 1 0,1-1 0,0 0 0,-1 0 0,1 0-1,-1 1 1,1-1 0,-1 0 0,1 0 0,-1 1 0,0-1 0,1 1 0,-1-1-1,0 0 1,1 1 0,-1-1 0,0 1 0,0 0 0,1-1 0,-1 1 0,0-1-1,0 1 1,0 0 0,0 0 0,0 0-81,-30 29 837,17 3-814,2 1 0,1 0 0,1 1 0,2 0 0,1 1 0,2 0 0,1 0 0,2 0 0,2 0 0,2 19-23,-3-49 1,1-1-1,0 1 1,0-1-1,0 0 1,0 1 0,1-1-1,-1 0 1,1 1-1,0-1 1,1 0 0,-1 0-1,1 0 1,0 0-1,0 0 1,0 0 0,0 0-1,1-1 1,-1 1-1,1-1 1,0 1-1,0-1 1,0 0 0,0 0-1,1-1 1,0 1-1,-1-1 1,1 0 0,0 1-1,0-2 1,0 1-1,0 0 1,0-1 0,0 0-1,1 0 1,-1 0-1,2 0 0,281-3-58,-285 2 59,0-1 0,0 1 0,0 0 0,-1 1 0,1-1 0,0 0 0,0 1 0,0-1 0,0 1 1,-1-1-1,1 1 0,0 0 0,0 0 0,-1 0 0,1 0 0,-1 0 0,1 0 0,-1 0 0,1 0 0,-1 1 0,0-1 1,1 1-1,-1-1 0,0 1 0,0-1 0,0 1 0,0-1 0,0 1 0,-1 0 0,1 0 0,0 0 0,-1-1 1,1 1-1,-1 0 0,0 0 0,0 0 0,0 0 0,0 1-1,-26 67 49,5-46-196,-1-1-1,-1-2 0,-1 0 0,0-1 0,-2-2 0,0 0 0,-1-2 0,-1-1 1,0-1-1,-18 6 148,0-4-3289,15-12-2706,18-3 75</inkml:trace>
  <inkml:trace contextRef="#ctx0" brushRef="#br1" timeOffset="-130617.941">6773 3962 8584,'0'0'1810,"0"0"315,0 0-76,0 0-650,0 0-625,0 0-315,0 0-181,0 0-97,13-13-106,45-40-59,-56 51-15,0 0 0,1 0 0,-1 0 0,1 0 0,0 0-1,0 1 1,-1-1 0,1 1 0,0 0 0,0-1 0,0 1 0,0 1 0,1-1 0,-1 0-1,0 1 1,0 0 0,0 0 0,1 0 0,-1 0 0,0 0 0,0 0 0,0 1 0,0 0 0,3 0-2,-5 2-45,1 0-1,-1 0 1,1 0-1,-1 0 1,0 0-1,0 1 1,0-1-1,-1 0 0,1 1 1,-1-1-1,0 0 1,0 1-1,0-1 1,0 1-1,0-1 0,-1 0 1,0 1-1,0 2 47,-67 180-592,68-186 596,-1 1 0,1-1 1,0 1-1,-1-1 0,1 1 1,-1-1-1,1 1 0,0-1 1,-1 1-1,1-1 0,0 1 1,0-1-1,0 1 0,-1 0 1,1-1-1,0 1 0,0-1 1,0 1-1,0 0 0,0-1 1,0 1-1,0-1 0,0 1 1,0 0-1,0-1 0,1 1 1,-1 0-1,0-1 0,0 1 1,0-1-1,1 1 0,-1-1 1,0 1-1,1-1 0,-1 1 1,1-1-1,-1 1 0,0-1 1,1 1-1,-1-1 0,1 0 1,-1 1-1,1-1 0,-1 0 1,1 1-1,0-1 0,-1 0 1,1 0-1,-1 1 0,1-1 1,-1 0-1,1 0 0,0 0 0,-1 0 1,1 0-1,0 0 0,-1 0 1,1 0-1,-1 0 0,1 0 1,0 0-1,0-1-4,36-17 207,99-89-297,-80 59-4795,-32 28-294</inkml:trace>
  <inkml:trace contextRef="#ctx0" brushRef="#br1" timeOffset="-129521.85">9017 2895 8264,'0'0'2103,"0"0"54,0 0 170,0 0-864,0 0-844,0 0-346,0 0-156,0-7-58,0-21-54,0 20-32,-9 28-133,-27-11 4185,36-9-4000,-1 0 0,1 1 0,-1-1 0,1 0 1,-1 0-1,1 0 0,-1 1 0,1-1 0,0 0 0,-1 0 0,1 1 0,-1-1 0,1 0 0,-1 1 0,1-1 0,0 1 0,-1-1 0,1 0 0,0 1 0,0-1 0,-1 1 0,1-1 0,0 1 0,0-1 0,0 1 0,-1-1 0,1 1 0,0-1 0,0 1 0,0-1 0,0 1 0,0-1 0,0 1 0,0-1 0,0 1 0,0-1 0,0 1 0,0-1 0,1 1 0,-1-1 0,0 1 0,0-1 0,0 1 0,1-1 0,-1 1 0,0-1 0,1 1 0,-1-1 0,0 0 0,1 1 0,-1-1 0,0 1 0,1-1 0,-1 0 0,1 0 0,-1 1 0,1-1 1,-1 0-1,1 0 0,-1 1 0,1-1 0,-1 0 0,1 0 0,-1 0 0,1 0 0,-1 0 0,1 0-25,17 0 154,-18 0-362,0 0-1153,0 0-2739,0 0-3902</inkml:trace>
  <inkml:trace contextRef="#ctx0" brushRef="#br1" timeOffset="-129040.639">9306 2812 8104,'0'0'4190,"0"0"-2033,0 0 459,0 0-459,0 0-1036,0 0-321,-13-12-47,-44-40-192,-14 3 490,62 40-1004,0 0-1,1 0 1,-1-1-1,2 0 1,-1 0-1,1-1 1,1 1-1,0-2 1,1 1-1,0-1 1,1 0-1,0 0 1,0 0-1,2 0 1,-1-1-1,1-1-46,1 5-3,1 1 0,-1 0-1,1-1 1,1 1 0,-1-1 0,2 1 0,-1-1 0,1 1-1,0 0 1,1 0 0,0 0 0,0 0 0,1 0-1,-1 1 1,2 0 0,-1-1 0,1 1 0,0 1-1,1-1 1,0 1 0,0 0 0,0 0 0,0 1 0,4-2 3,1-1-11,1 2 1,-1-1-1,1 2 1,1 0 0,-1 0-1,1 1 1,-1 0 0,1 1-1,0 1 1,1 0 0,-1 1-1,0 0 1,13 2 10,-19-1-16,0 1 1,0 0-1,0 0 1,-1 1-1,1-1 0,-1 2 1,1-1-1,-1 1 1,0 0-1,0 0 1,0 1-1,0-1 0,0 1 1,-1 1-1,0-1 1,0 1-1,0 0 1,0 0-1,-1 0 0,0 1 1,0-1-1,0 1 1,-1 0-1,0 0 1,0 1-1,0-1 0,0 3 16,2 21-117,-1 0-1,-1 0 1,-2 0-1,-1 0 0,-1 0 1,-2 0-1,0-1 0,-3 1 1,0-1-1,-2 1 1,-1-2-1,-4 9 118,3-2-14,4-14-17,-7 19-7,2 1 1,2 1-1,2 0 1,2 0-1,0 27 38,4-66-1,1 0 0,0-1 0,-1 1 0,1 0 0,1 0 0,-1 0 0,0 0 0,1-1 0,-1 1 0,1 0 0,0 0 0,0-1 0,0 1 0,0 0 0,0-1 0,1 1 0,-1-1 0,1 0 0,0 1 0,0-1 0,0 0 0,0 0 0,0 0 0,0 0 0,0-1 0,0 1 0,1 0 0,-1-1 0,1 0 0,-1 1 0,1-1 0,0 0 0,0 0 0,-1-1 0,1 1 0,0-1 0,1 1 1,6-1 58,1 0 0,-1-1 0,0 0 1,0-1-1,0 0 0,0 0 0,0-1 0,0 0 1,-1-1-1,0 0 0,1-1 0,-1 0 0,-1 0 1,1-1-1,-1 0 0,0 0 0,0-1 0,4-5-58,2-2 155,0-1 0,-1-1-1,-1 0 1,0 0 0,-1-1-1,-1-1 1,-1 0 0,0 0-1,0-3-154,-4 2 247,0 1-1,-2-1 0,0 0 1,0 0-1,-2-1 0,-1 1 1,0-6-247,0 22 8,1 0-1,0 0 1,-1 0 0,0 0 0,0 0 0,0 0-1,0 0 1,0 0 0,-1 0 0,1 0 0,-1 0-1,0 0 1,1 0 0,-2 0 0,1 1 0,0-1-1,0 0 1,-1 1 0,0-1 0,1 1 0,-1-1-1,0 1 1,0 0 0,0 0 0,-1 0 0,1 0-1,0 0 1,-1 0 0,1 0 0,-1 1 0,0 0-1,1-1 1,-1 1 0,0 0 0,0 0 0,0 1-1,0-1 1,0 0 0,0 1 0,0 0 0,0 0-1,0 0 1,0 0 0,0 0 0,0 1 0,0-1-1,0 1 1,0 0 0,0 0 0,1 0 0,-1 0-1,-2 1-7,-53 58-1525,30-13-3505,10-8-4323</inkml:trace>
  <inkml:trace contextRef="#ctx0" brushRef="#br1" timeOffset="-130226.743">7725 3471 9513,'0'0'961,"0"0"-929,0 0 897,105-82 448,-65 58-928,5-1-257,3 3-128,-1 0-32,1 3-32,0 2-1858,-11 4-4452</inkml:trace>
  <inkml:trace contextRef="#ctx0" brushRef="#br1" timeOffset="-129916.035">8361 2756 9033,'0'0'3582,"0"0"-267,0 0-256,0 0-1025,0 0-791,0 0-517,0 0-213,6 15 47,38 100 209,-9-26-487,5-1 1,38 61-283,10-22-4291,-67-103-295,-1-7-2807</inkml:trace>
  <inkml:trace contextRef="#ctx0" brushRef="#br1" timeOffset="-132438.921">3983 4896 6983,'0'0'1612,"0"0"288,-7-13 492,-2-3-1479,-4-10 118,-2-3 2908,53 155-1291,-8-20-2065,5 20-71,4-3-1,51 107-511,0-81 10,-86-143-12,1-1 0,-1 0 0,1 0-1,0 0 1,1 0 0,-1-1 0,1 0 0,0 0 0,0 0 0,0-1 0,1 0-1,-1 0 1,1 0 0,0-1 0,0 0 0,0-1 0,-1 1 0,2-1-1,-1-1 1,0 1 0,0-1 0,7-1 2,-7-1-169,0 0 0,0 0-1,-1-1 1,1 0 0,-1 0 0,1-1-1,-1 0 1,0 0 0,-1 0-1,1-1 1,-1 1 0,0-1 0,0-1-1,0 1 1,0-1 0,-1 0 0,0 0-1,-1 0 1,1 0 0,-1-1 0,1-3 169,23-94-10203,-26 66 3664</inkml:trace>
  <inkml:trace contextRef="#ctx0" brushRef="#br1" timeOffset="-132130.811">4083 5343 7944,'0'0'1185,"0"0"-192,0 0 896,47-83-639,-16 44-546,6 0-191,1 4-97,5 0-320,-2 7-96,-2 3 0,0 5-1377,-8 3-3556</inkml:trace>
  <inkml:trace contextRef="#ctx0" brushRef="#br1" timeOffset="-131754.023">4689 4942 9321,'0'0'2199,"0"0"-699,0 0 577,0 0-476,0 0-672,-13-2-331,5 1-495,7 0-87,-1 0-1,0 0 1,1 0 0,-1 1 0,0-1-1,0 1 1,1-1 0,-1 1 0,0 0-1,0-1 1,0 1 0,0 0-1,0 0 1,1 1 0,-1-1 0,0 0-1,0 1 1,0-1 0,1 1 0,-1-1-1,0 1 1,0 0 0,1 0-1,-1 0 1,1 0 0,-1 0 0,1 0-1,-1 0 1,1 0 0,-1 1 0,1-1-1,0 0 1,0 1 0,0-1-1,0 1 1,0 0 0,0-1 0,0 1-1,0 0 1,1-1 0,-1 1 0,1 0-16,-2 32-6,1 0-1,2 0 1,1 1 0,2-2 0,1 1 0,2 0 0,1-1 0,2 0 0,1-1 0,1 0 0,2-1-1,1 0 1,2-2 0,1 1 6,-9-17-333,1 0-1,1 0 1,0-1-1,0-1 1,2 0-1,-1 0 1,1-1-1,1-1 1,13 8 333,-21-14-36,-1 0 0,1 0 0,-1-1 0,1 0 0,0 0 0,0 0 0,0-1 0,0 0 0,0 0 0,0 0 0,0-1 0,1 0 0,-1 0 1,0 0-1,0-1 0,0 0 0,0 0 0,0-1 0,0 0 0,0 0 0,0 0 0,-1-1 0,1 1 0,-1-1 0,0-1 0,1 1 0,2-3 36,0-2 35,0 0-1,0-1 0,0 0 0,-2 0 1,1 0-1,-1-1 0,0 0 0,-1 0 0,0-1 1,-1 0-1,0 1 0,0-1 0,-1-1 1,-1 1-1,0 0 0,0-1 0,-2 1 0,1-1 1,-1 1-1,-1-8-34,-4-27 555,-2 1 0,-2 0 0,-2 0 0,-11-27-555,1-3 379,1-3 1153,34 98-459,30 48-990,-3 1 1,-2 2 0,5 22-84,-45-121 58,-20-73-24,13 68-31,1-1 1,1 1-1,2-1 0,1-1 0,2 1 1,2-17-4,0 45-21,0 0 1,0 1-1,0-1 1,1 0-1,0 0 1,0 1-1,0-1 1,1 1-1,0 0 1,0-1-1,0 1 1,0 1-1,1-1 1,0 0-1,1 1 21,51-22-5762,-30 25-318</inkml:trace>
  <inkml:trace contextRef="#ctx0" brushRef="#br1" timeOffset="-131456.773">5517 4764 6822,'0'0'2360,"0"0"-801,0 0 219,0 0-396,0 0-624,0 0-123,0 0 177,7 1 15,-5-1-725,0 0 0,0 0 0,0 1 0,1-1-1,-1 1 1,0-1 0,0 1 0,0 0 0,0-1 0,0 1-1,0 0 1,0 0 0,0 1 0,0-1 0,0 0 0,-1 1-1,1-1 1,-1 1 0,1-1 0,-1 1 0,1 0 0,-1 0-1,0 0 1,0-1 0,0 1 0,0 0 0,1 2-102,79 271 2343,-69-260-3752,-5-25-8766,-7 0 1943</inkml:trace>
  <inkml:trace contextRef="#ctx0" brushRef="#br1" timeOffset="-131225.396">5222 4354 9161,'0'0'2498,"0"0"-640,0 0 704,0 0-1313,0 0-960,0 0-289,0 0 0,81-40 0,-42 50-289,3 0-4259,-8 1-2242</inkml:trace>
  <inkml:trace contextRef="#ctx0" brushRef="#br1" timeOffset="-130947.77">5748 4271 9993,'0'0'2034,"0"0"-619,0 0 560,0 0-272,16 9-699,-4-2-847,-5-3-80,1 0 1,-1 1-1,0-1 0,0 1 0,0 1 1,-1 0-1,1-1 0,-2 2 0,1-1 0,-1 1 1,1 0-1,-2 0 0,1 0 0,1 4-77,82 218 556,-23-40-651,-35-60-4797,-16-49 2560,-14-80 2240,0 1 1,-1 0-1,1 0 1,0-1 0,0 1-1,0 0 1,0 0-1,0-1 1,0 1 0,0 0-1,0 0 1,0-1 0,1 1-1,-1 0 1,0-1-1,0 1 1,1 0 0,-1 0-1,0-1 1,1 1-1,-1-1 1,1 1 0,-1 0-1,1-1 1,-1 1 0,1-1-1,-1 1 1,1-1-1,-1 1 1,1-1 0,0 0-1,-1 1 1,1-1-1,0 0 1,-1 1 0,1-1-1,0 0 1,0 0-1,-1 1 1,1-1 0,0 0-1,0 0 92,0-3-87,-1 0 0,1 0 0,-1 0 0,0 0-1,0-1 1,0 1 0,0 0 0,-1 0 0,1 0 0,-1 0-1,0 0 1,0 0 0,0 0 0,0 1 0,0-1-1,-1 0 1,1 1 0,-1-1 0,0 0 0,0 1 0,0 0 87,0-2-17,-114-242 1181,115 243-946,0 0 0,0 1 1,0-1-1,1 0 0,-1 0 0,1 0 1,0 0-1,0 0 0,0 0 0,0 0 1,0 0-1,1 0 0,-1 1 0,1-1 1,0 0-1,0 0 0,0 0 0,0 1 1,0-1-1,1 0-218,67-60 1101,93-15-985,-89 55-5757,-50 16-583</inkml:trace>
  <inkml:trace contextRef="#ctx0" brushRef="#br1" timeOffset="-124897.944">6806 1987 11627,'0'0'1575,"0"0"539,0 0 859,0 0-875,0 0-752,0 0-402,10-17-426,3-4-394,0 1-1,2 1 1,1 0-1,0 1 1,1 1 0,1 0-1,8-5-123,159-114 190,6 7-1,6 10 1,4 8-1,42-9-189,-134 71-17,1 4-1,3 5 1,2 5 0,30-2 17,-126 33-48,-4 0-143,0 1 0,1 0 0,-1 1 1,0 0-1,1 2 0,-1 0 0,0 0 0,15 4 191,-29-4-222,1 1 1,0-1-1,-1 1 1,1 0-1,0 0 1,-1 0-1,1 0 1,-1 0-1,1 0 1,-1 0-1,0 1 0,1-1 1,-1 0-1,0 1 1,0-1-1,0 1 1,0 0-1,0-1 1,-1 1-1,1-1 1,0 1-1,-1 0 0,1 0 1,-1-1-1,1 1 1,-1 0-1,0 0 1,0 1 221,1 27-6305</inkml:trace>
  <inkml:trace contextRef="#ctx0" brushRef="#br1" timeOffset="-43211.012">3356 8964 9129,'-3'-22'256,"-13"-67"1695,-1 30 2392,12 46-2123,7 16 2466,4 3-4658,40 49 645,-2 3 0,-2 2-1,-3 1 1,-3 2 0,16 41-673,17 109-814,-55-120-7517,-14-81 1941,0-6-2226</inkml:trace>
  <inkml:trace contextRef="#ctx0" brushRef="#br1" timeOffset="-42885.573">3290 8769 8040,'0'0'1767,"0"0"-70,0-13 60,0 2-1344,14-75 1976,8 44-1545,1 2-1,2 0 1,2 2-1,1 1 1,2 1-1,30-27-843,-56 58-95,1 0 1,-1 0-1,1 1 0,1 0 1,-1 0-1,0 0 0,1 1 1,0 0-1,0 0 0,0 0 1,0 1-1,0-1 0,0 2 1,1-1-1,3 0 95,12 21-6721,-15 6 1714</inkml:trace>
  <inkml:trace contextRef="#ctx0" brushRef="#br1" timeOffset="-42586.391">3521 9068 6662,'0'0'2659,"0"0"-353,88-79 737,-56 42-353,-2 3-1216,1 1-1026,-4 3-224,-5 4-192,-1 3 1,1 5-33,-3 2 0,-1 6-33,-3 4-1216,1 6-2242,-6 0-2178</inkml:trace>
  <inkml:trace contextRef="#ctx0" brushRef="#br1" timeOffset="-42259.098">4109 8756 2723,'0'0'8162,"0"0"-4783,0 0-790,0 0-85,0 0-988,0 0-774,4 16-101,64 174 1435,113 166-1387,-149-299-2794,-20-40-1585,2-1-3509,-3-4-4380</inkml:trace>
  <inkml:trace contextRef="#ctx0" brushRef="#br1" timeOffset="-41381.945">4868 8961 6374,'0'0'2968,"0"0"-1057,0 0-181,0 0 101,0 0-379,0 0-528,0-11-284,5-121 1229,-5 83-1526,-3-1 1,-1 1-1,-3 0 0,-2 1 1,-1 0-1,-3 0 1,-10-20-344,-6-34 83,-51-165-3,80 267-82,0 0-1,0 0 1,0 0-1,-1 1 1,1-1-1,0 0 0,-1 0 1,1 0-1,0 0 1,0 0-1,-1 0 1,1 1-1,0-1 1,-1 0-1,1 0 0,0 0 1,-1 0-1,1 0 1,0 0-1,-1 0 1,1 0-1,0 0 0,-1-1 1,1 1-1,0 0 3,8 30-15,1-1-1,2 0 0,1 0 0,2-2 1,0 1-1,14 17 16,-25-39-7,22 36-29,1 0-1,3-2 1,0 0 0,3-3-1,35 34 37,-63-66 2,0-1 0,0 1-1,0-1 1,1 0 0,-1 0-1,1-1 1,0 1 0,0-1 0,0 0-1,0-1 1,1 1 0,-1-1-1,1 0 1,-1 0 0,1-1-1,0 0 1,0 0 0,0 0-1,0 0 1,-1-1 0,1 0-1,0-1 1,0 1 0,0-1-1,0 0 1,0 0 0,-1-1-1,1 0 1,0 0 0,-1 0-1,0-1 1,1 1 0,-1-1-1,0-1 1,3-2-2,1-6 30,0-1-1,-1 0 1,-1-1-1,0 0 1,-1 0 0,0 0-1,-1-1 1,-1 0-1,0 0 1,-1 0-1,-1-1 1,0 1 0,-1-15-30,0-15 94,-3 1 1,-1-1 0,-3 1 0,-3-11-95,-44-231 256,50 267-286,1 9 284,2 25 141,3 9-301,1 0-1,1 1 1,1-2 0,2 1 0,0-1-1,2 0 1,0-1 0,1 0-1,3 2-93,-4-1 11,1-1 0,1 0 0,1-1-1,1-1 1,0 0 0,2-1-1,0-1 1,1 0 0,1-1-1,1-1 1,0 0 0,1-2-1,16 9-10,-34-22 3,1 1-1,0-1 0,0 0 0,-1 0 0,1-1 1,0 1-1,0-1 0,0 1 0,0-1 1,0 0-1,0 0 0,0 0 0,0 0 1,0-1-1,0 1 0,0-1 0,0 0 0,0 0 1,-1 0-1,1 0 0,0 0 0,0-1 1,-1 1-1,1-1 0,-1 0 0,0 1 0,1-1 1,-1 0-1,0-1 0,0 1 0,0 0 1,1-2-3,46-89-170,-45 84 103,34-110-7233,-35 111 6165,9-31-4839</inkml:trace>
  <inkml:trace contextRef="#ctx0" brushRef="#br1" timeOffset="-41006.043">5980 7479 769,'0'0'8525,"0"0"-5044,0 0-956,0 0 208,0 0-779,0 0-598,0 0-235,-7 1-315,-18-2-397,48-17-188,-14 13-165,-8 3-52,0 1-1,1-1 0,-1 1 0,0 0 0,1-1 0,-1 1 0,0 0 0,1 0 0,-1 0 0,1 0 0,0 0 0,-1 1 0,1-1 0,0 0 0,-1 1 0,1-1 0,0 1 0,0-1 0,0 1 0,0 0 0,-1 0 0,1 0 0,0 0 0,0 0 0,0 1 0,-1-1 0,1 0 0,0 1 0,0-1 0,-1 1 0,1 0 0,0-1 1,-1 1-1,1 0 0,0 0 0,-1 0 0,1 0 0,-1 1 0,0-1 0,1 0 0,-1 0 0,0 1 0,1 0-3,2 18 9,-1 0-1,0 0 1,-2 1 0,0-1-1,-1 1 1,-1-1 0,-3 10-9,1 43 35,3-72-36,0 0 0,0 0 0,0 0 1,0 0-1,0 0 0,0 0 0,0 0 0,1 0 1,-1 0-1,0 0 0,0 0 0,1 0 0,-1-1 1,1 1-1,-1 0 0,1 0 0,-1 0 0,1-1 0,0 1 1,-1 0-1,1-1 0,0 1 0,0 0 0,-1-1 1,1 1-1,0-1 0,0 1 0,0-1 0,0 1 1,0-1-1,-1 0 0,1 0 0,0 1 0,0-1 1,0 0-1,0 0 0,0 0 0,0 0 0,0 0 0,0 0 1,0 0-1,0 0 0,0 0 0,0-1 0,0 1 1,0 0-1,0-1 0,0 1 0,-1-1 0,1 1 1,0-1-1,0 1 0,0-1 0,-1 1 0,1-1 1,50-30-273,-51 31 271,73-70-6292,-53 49 1110,-2-2-1660</inkml:trace>
  <inkml:trace contextRef="#ctx0" brushRef="#br1" timeOffset="-40521.066">6455 6692 9193,'0'0'998,"0"0"198,0 0 1025,0 0-535,2 14-858,28 102 1537,17-10-80,168 404 26,-212-502-2448,37 97-844,-12-38-7852,-25-57 2523</inkml:trace>
  <inkml:trace contextRef="#ctx0" brushRef="#br1" timeOffset="-40211.483">6487 6707 11307,'0'0'1863,"0"0"-59,0 0 22,0 0-630,0 0-604,8-14-325,25-46-112,32 1-45,-47 47-108,41-28-97,22-16-334,-27 19-5362,-36 29 2551,-13 9-957,-5 6 364</inkml:trace>
  <inkml:trace contextRef="#ctx0" brushRef="#br1" timeOffset="-39987.818">6634 7122 5894,'0'0'2274,"0"0"-513,0 0 578,0 0-321,100-13-161,-67-19-95,0-2-321,-2-2-448,0 6-480,-5-1-353,-1 2-96,-2 5-64,-4-2-96,1 9-609,-7 4-1665,2 6-2210,-4 4-1698</inkml:trace>
  <inkml:trace contextRef="#ctx0" brushRef="#br1" timeOffset="-39741.62">7079 6823 0,'0'0'7815,"4"-13"-4617,39-84 1532,39 21-818,-79 74-3834,0 0 1,-1 1-1,1 0 1,0 0-1,0 0 1,0 0-1,0 0 1,0 0-1,1 1 1,-1 0 0,0-1-1,0 1 1,0 0-1,0 1 1,0-1-1,1 0 1,-1 1-1,0 0 1,0 0-1,0 0 1,0 0 0,0 0-1,-1 0 1,1 1-1,0 0 1,-1-1-1,1 1 1,-1 0-1,1 0 1,-1 0-1,0 1 1,0-1 0,0 1-1,1 0-78,7 13-71,-1 1 0,-1 1 0,0-1-1,-1 1 1,-1 1 0,0-1 0,-2 1 0,0 0 0,-1 0-1,-1 1 1,-1-1 0,-1 0 0,0 1 0,-2-1-1,-2 15 72,2-14-46,-2 1-1,0-1 1,-1 1-1,-1-1 0,0-1 1,-2 1-1,-1-1 0,0-1 1,-1 1-1,-1-2 1,0 1-1,-2-2 0,0 0 1,-1 0-1,-1 0 47,-22 0 21,43-46 1170,1 24-1083,1 1-1,-1 0 1,1 1 0,1-1 0,-1 1-1,0 1 1,1 0 0,0 0 0,0 1-1,0 0 1,0 0 0,0 1 0,0 0-1,0 1 1,1 0 0,-1 0-1,0 1 1,0 0 0,0 1 0,0 0-1,0 0 1,3 2-108,155 15-1419,-69-9-8073,-64-6 4399</inkml:trace>
  <inkml:trace contextRef="#ctx0" brushRef="#br1" timeOffset="-39257.22">7886 6924 5894,'0'0'6101,"0"-13"-3581,-1-218 4601,2 213-7063,-1-1 0,0 1 0,-1 0 0,-1-1 0,-1 1-1,0 0 1,-2 0 0,0 1 0,-1-1 0,0 1 0,-2 0-1,-8-14-57,-18-25 780,35 65-545,27 60-223,3-1 1,3-2-1,36 54-12,-61-104-24,0-1 1,0-1-1,1 0 0,1 0 0,0-1 1,1 0-1,1-1 0,0-1 1,4 3 23,-15-13-1,-1 0 1,1 0-1,0 0 1,0-1 0,-1 1-1,1 0 1,0-1-1,0 0 1,0 1 0,0-1-1,0 0 1,0 0-1,0 0 1,0 0 0,0 0-1,0 0 1,0-1-1,-1 1 1,1-1 0,0 1-1,0-1 1,0 0 0,-1 0-1,1 0 1,0 0-1,-1 0 1,1 0 0,0 0-1,-1 0 1,0-1-1,1 1 1,-1-1 0,0 1-1,0-1 1,0 1-1,0-1 1,1-1 0,31-71 109,-31 68-107,10-41 45,-3-1 1,-1 0-1,-3 0 1,-2 0-1,-2-1 1,-2 1-1,-2-3-47,1-35 41,2-45 18,7 121-53,2 27-7,19 84 38,-20-65 39,1 0 1,3 0 0,0-1 0,3-1-1,11 20-76,-21-45 12,0 0-1,1-1 1,0 0-1,1 0 1,0 0-1,0-1 1,1 0-1,0-1 1,0 0-1,0 0 1,1 0-1,-1-1 1,2-1-1,-1 1 1,0-1-1,1-1 1,0 0-1,-1 0 1,1-1-1,0 0 1,1-1-1,6 0-11,-5-3-56,0-1 1,0 0-1,0-1 1,0 0-1,-1-1 1,1 0-1,-1-1 1,-1 0-1,1-1 0,-1 0 1,0-1-1,-1 0 1,0 0-1,0-1 1,-1 0-1,0-1 0,0 0 1,-1 0-1,0-1 1,-1 1-1,0-1 1,3-12 55,10-31-3137,-17 15-2791,-2 16-473</inkml:trace>
  <inkml:trace contextRef="#ctx0" brushRef="#br1" timeOffset="-45222.025">865 10529 4324,'0'0'2680,"-2"-13"-924,-1-2-1423,-22-86 7790,20 90-7280,-2-5 2934,13 24-2076,42 81-1234,-4 3 1,-4 1-1,-4 2 1,2 23-468,39 100-34,-76-216 0,59 113-1205,-29-89-2217,10-15-3474,-18-10 1127</inkml:trace>
  <inkml:trace contextRef="#ctx0" brushRef="#br1" timeOffset="-44784.275">1013 10735 9577,'0'0'2845,"0"0"-1200,0 0-380,0 0 0,0 0-309,7-13-476,70-98-128,56-21-256,-132 131-89,1-1 0,-1 0-1,0 1 1,0-1 0,0 0-1,0 0 1,0 0 0,0 0-1,-1 0 1,1 0-1,0 0 1,-1-1 0,0 1-1,0 0 1,1 0 0,-1 0-1,0 0 1,-1 0 0,1-1-1,0 1 1,-1 0-1,1 0 1,-1 0 0,1 0-1,-1 0 1,0 0 0,0 0-1,0 0 1,0 0 0,-1 0-1,1 1 1,0-1-1,-1 0 1,1 1 0,-1-1-1,1 1 1,-1-1-7,-17-10 182,18 11-70,3 13 69,78 136 620,45 106 112,-121-246-965,-2 0-575,2 1 1,-1-1-1,1 0 0,0 0 1,0 0-1,1 0 1,0-1-1,1 0 0,0 0 1,0 0-1,0-1 0,1 0 1,0 0-1,0 0 0,0-1 1,1 0-1,0-1 0,0 0 1,6 3 626,11-6-7260</inkml:trace>
  <inkml:trace contextRef="#ctx0" brushRef="#br1" timeOffset="-44431.866">1689 10196 8968,'0'0'2029,"0"0"-716,0 0-117,-2 12 43,1 82 608,6-75-1762,1-1 1,0 0 0,2 0 0,0 0 0,0-1-1,2 0 1,0-1 0,1 0 0,1 0-1,0-1 1,1-1 0,1 0 0,0-1-1,1 0 1,9 5-86,-21-16 64,0-1 0,-1 1-1,1-1 1,0 0 0,0 0 0,0 0-1,0 0 1,0-1 0,0 1-1,1-1 1,-1 0 0,0 0 0,0 0-1,0 0 1,0 0 0,0-1 0,0 1-1,1-1 1,-1 0 0,0 0-1,-1 0 1,1-1 0,0 1 0,0-1-1,0 1 1,-1-1 0,1 0-1,-1 0 1,0 0 0,1 0 0,-1 0-1,0-1 1,0 1 0,0-1-1,0 1 1,-1-1 0,1 0 0,-1 0-1,0 0 1,0 0 0,0 1 0,0-2-1,0 1 1,0 0 0,-1 0-1,0 0 1,1-2-64,0-16 195,0 0 0,-1-1 1,-1 1-1,-1-1 0,-1 1 0,0 0 0,-2 0 1,-1 0-1,0 1 0,-2 0 0,0 0 0,-1 1 0,-1 0 1,-1 0-1,0 1 0,-13-14-195,23 28-17,-1 1 0,0-1 0,-1 1 1,1-1-1,0 1 0,-1 0 0,0 0 0,0 0 0,0 1 0,0-1 0,0 1 0,0-1 1,-1 1-1,1 0 0,-1 0 0,0 1 0,0-1 0,1 1 0,-1-1 0,0 1 1,0 1-1,0-1 0,0 0 0,0 1 0,0 0 0,0 0 0,0 0 0,0 1 1,-1-1-1,1 1 0,1 0 0,-1 0 0,0 0 0,0 1 0,0-1 0,1 1 0,-4 2 17,-23 52-3520,20-16-2029,5-7-1674</inkml:trace>
  <inkml:trace contextRef="#ctx0" brushRef="#br1" timeOffset="-44107.057">2203 9725 17713,'0'0'2050,"0"0"-737,0 0 160,-80-64-512,59 64-672,5 4-161,1 4-128,9 5 0,6 6-385,0 5-1793,12 5-1089,7 2-3139</inkml:trace>
  <inkml:trace contextRef="#ctx0" brushRef="#br1" timeOffset="-44106.057">2585 10455 15246,'0'0'3011,"0"0"-1826,0 0 417,0 0 128,0 0-1218,0 0-512,0 0-320,0 0-1570,0 0-1922,31 49-3427</inkml:trace>
  <inkml:trace contextRef="#ctx0" brushRef="#br1" timeOffset="-28332.321">1437 12819 11851,'0'0'1575,"0"0"-219,0 0 555,0 0 262,0 0-684,0 0-683,0 0-373,12 14 106,77 114 539,-24 3-890,-6 2 0,21 77-188,-9 0-5207,-48-152-2875,-13-44 2332</inkml:trace>
  <inkml:trace contextRef="#ctx0" brushRef="#br1" timeOffset="-27991.18">1580 13324 8584,'0'0'1271,"0"0"-796,0 0-128,17-6 64,141-68 368,-139 62-580,109-88-462,-124 96 464,0 0 0,-1 0-1,1-1 1,-1 0 0,0 0-1,-1 1 1,1-1 0,-1-1-1,0 1 1,0 0 0,-1-1-1,1 1 1,-1-1 0,-1 1-1,1-1 1,-1 1 0,0-1-1,0 0 1,0 1 0,-1-1 0,0 1-1,0-1 1,0 1 0,-1-1-1,0 1 1,0 0 0,-1-1-201,-16-31 1041,-2 1 0,-1 0 0,-2 2 0,-1 1 0,-4-1-1041,21 33 486,15 19-401,22 39-71,-3 1 1,-2 2 0,-2 0-1,-1 11-14,31 84-581,-2-39-2985,-11-43-3054,-7-26-1345</inkml:trace>
  <inkml:trace contextRef="#ctx0" brushRef="#br1" timeOffset="-27598.873">2431 12801 10250,'-10'-15'4030,"-36"-46"-1382,43 58-2456,0 0 1,-1 0-1,1 0 0,-1 1 0,0-1 1,0 1-1,0 0 0,0 0 1,0 1-1,0-1 0,-1 1 0,1 0 1,0 0-1,-1 1 0,1-1 1,-1 1-1,1 0 0,-1 0 0,1 0 1,-1 0-1,1 1 0,-4 1-192,1-1 206,2-1-141,0 1 0,1 1 0,-1-1 0,0 0 0,1 1 0,-1 0 0,1 0 0,0 0 0,-1 1 0,1 0 0,1-1 0,-1 1 0,0 1 0,1-1-1,-1 0 1,1 1 0,0 0 0,0 0 0,0 0 0,1 0 0,-1 0 0,1 0 0,0 1 0,0-1 0,1 1 0,-1 0 0,1 0-65,-14 132 227,14-116-265,2 0 0,0 0 0,1 0 0,1 0 0,1 0 0,1-1 0,1 1 1,1-1-1,1-1 0,0 1 0,2-1 0,0-1 0,1 0 0,0 0 0,2-1 0,0 0 0,1-1 0,1-1 1,0 0-1,12 7 38,-24-19-21,0-1 0,0 0 1,0-1-1,0 1 0,0 0 1,0-1-1,1 0 0,-1 0 1,1 0-1,-1 0 0,1 0 1,-1-1-1,1 0 0,0 1 1,-1-1-1,1-1 0,-1 1 1,1 0-1,-1-1 0,1 0 1,-1 0-1,1 0 0,-1 0 1,1 0-1,-1-1 0,0 0 1,0 1-1,0-1 0,0 0 1,0-1-1,0 1 0,-1 0 1,1-1-1,-1 0 0,1 1 1,-1-1-1,0 0 0,0 0 1,0-2 20,5-15 17,-1 0 1,-1 0-1,-1-1 1,-1 1 0,-1-1-1,-1 0 1,-1 0 0,0 0-1,-2 0 1,-2-14-18,-28-187 1057,24 182-863,6 25 19,9 40-102,1 1-75,0-1 0,2 0 0,1 0 1,1-1-1,1 0 0,1-1 1,8 8-37,-16-22-77,0-1 0,1 0 0,-1-1 0,2 0 0,-1 0 0,1 0 0,0-1 0,1 0 0,-1-1 0,1 0 1,0 0-1,0-1 0,1 0 0,-1 0 0,1-1 0,0-1 0,0 1 0,0-2 0,0 1 0,0-2 0,3 1 77,48-24-3401,-31-9-3442,-21 17 2252</inkml:trace>
  <inkml:trace contextRef="#ctx0" brushRef="#br1" timeOffset="-27259.035">2850 12390 13613,'0'0'3331,"0"0"-1473,0 0-577,0 0-640,0 0-417,0 0-192,0 0-32,0 0-64,-24-52-2082,42 72-3043,2 2-2210</inkml:trace>
  <inkml:trace contextRef="#ctx0" brushRef="#br1" timeOffset="-27258.035">3023 12749 11211,'0'0'3779,"0"0"-1569,0 0-288,0 0-1057,0 0-641,0 0-192,0 0-32,0 0-160,0 0-3908,3-46-5285</inkml:trace>
  <inkml:trace contextRef="#ctx0" brushRef="#br1" timeOffset="-26488.932">4058 11241 10698,'-1'-14'3134,"-7"-43"-1191,-7 17 5194,18 58-5215,118 176-1014,50 93-863,-129-184-3892,-12 1-5761,-26-81 3522</inkml:trace>
  <inkml:trace contextRef="#ctx0" brushRef="#br1" timeOffset="-25991.175">3986 11105 7815,'0'0'1068,"-7"-16"421,-4-2-797,-18-46 3175,33 64-536,19 10-2594,201 123-101,-203-124-641,0-1 0,0-2 0,1 0 1,0-1-1,0-1 0,0-1 0,0-1 1,6-1 4,-21-1 1,0 0 1,0-1 0,0 1 0,1-2 0,-1 1-1,0-1 1,-1 0 0,1 0 0,0-1 0,-1 0-1,1 0 1,-1 0 0,0-1 0,0 0 0,0-1-1,-1 1 1,1-1 0,-1 0 0,0 0 0,-1 0-1,1-1 1,-1 0 0,0 0 0,0 0 0,-1 0-1,0-1 1,1-1-2,1-11 43,0-1 0,-1 1 0,-1-1 0,0 0 0,-2 0 0,0 0 0,-2 0 0,0 1 0,-1-1 0,-1 0 0,-5-16-43,-6-99 120,20 132-211,3 21 84,-2 1 0,0 0 0,-1 1 0,-1 0-1,0-1 1,-2 1 0,0 1 0,-2-1 0,0 6 7,-1 188-165,-14-169 106,4-61 123,8 2-2,1 1 1,0 0-1,1 0 1,0-1 0,1 1-1,0 0 1,1 0-1,1 0 1,0 0-1,0 0 1,2 0-1,-1 1 1,2 0-1,3-6-62,-8 16 77,0 0-1,0 1 0,0-1 0,1 0 1,-1 0-1,1 1 0,-1-1 1,1 1-1,0-1 0,-1 1 1,1 0-1,0 0 0,0 0 0,0 0 1,0 0-1,0 0 0,0 0 1,0 1-1,0-1 0,0 1 0,1 0 1,-1-1-1,0 1 0,0 0 1,0 0-1,0 0 0,1 0 0,-1 1 1,0-1-1,0 1 0,0-1 1,0 1-1,0 0 0,0 0 0,0 0 1,0 0-1,1 1-76,55 60 1000,-20 9-791,-25-42-365,1-1 0,1 0 0,2-2-1,1 1 1,0-2 0,2-1 0,1 0 0,1-1 0,21 16 156,11-12-3460,-13-19-3944,-14-7-2466</inkml:trace>
  <inkml:trace contextRef="#ctx0" brushRef="#br1" timeOffset="-25164.084">4998 10694 6630,'0'0'2904,"0"0"-485,0 0 159,0 0 6,0 0-758,2 1-967,35 41-112,211 325 1367,-214-313-2098,-24-40-12,0 2 0,-1-1 0,0 1 0,-1 0 0,-1 1 0,-1 0 0,0 0 1,1 9-6,-19-33-20,-82-149-310,63 106 347,2 0 0,2-3 0,2 0 0,3-1 0,2-1 0,3-1 0,2-1 0,3 0 0,2-1 0,1-12-16,9 60-5,1 0 0,0 1-1,0-1 1,1 0 0,0 0-1,1 1 1,0 0-1,1-1 1,0 1 0,0 0-1,1 1 1,0-1 0,0 1-1,1 0 1,0 0 0,1 1-1,0-1 1,0 2 0,0-1-1,1 1 1,4-3 5,-7 6-199,1 0 0,-1 1 0,1-1 0,0 1 0,0 1 0,-1-1 0,1 1 0,0 0 0,0 0 0,0 1 0,0-1 0,0 2 0,1-1 0,4 1 199,53 32-8483,-34-7 870</inkml:trace>
  <inkml:trace contextRef="#ctx0" brushRef="#br1" timeOffset="-24851.072">5179 11060 10762,'0'0'3395,"0"0"-928,0 0-161,0 0-833,0 0-480,62-74-192,-30 41-96,1 3-289,-1 1-256,1 2-160,3 4 0,-3 0-480,6 5-2083,-3 3-3074,0 2-5061</inkml:trace>
  <inkml:trace contextRef="#ctx0" brushRef="#br1" timeOffset="-24240.026">6295 10982 2915,'0'0'6913,"-5"-16"-3972,-26-123 3113,9-180-3070,-80-216-2530,86 471 656,60 205-984,-38-127-113,23 50 4,2-1 0,4-1 0,2-3 0,3 0 0,2-3 0,4 0-17,69 43 40,-110-96-37,-1 0 0,0-1 1,1 0-1,-1 0 1,1 0-1,-1 0 1,1-1-1,0 0 0,0 0 1,0 0-1,-1 0 1,1-1-1,0 0 0,0 0 1,0 0-1,0-1 1,0 1-1,0-1 0,0-1 1,-1 1-1,1-1 1,0 1-1,-1-1 0,1 0 1,-1-1-1,0 1 1,0-1-1,0 0 0,1-1-3,5-6 84,-1 0-1,0 0 1,-1-1-1,0 0 1,-1-1-1,0 1 0,-1-1 1,-1-1-1,1 1 1,-2-1-1,0 0 0,-1 0 1,0 0-1,0-1 1,-2 1-1,0-1 0,0 1 1,-1-1-1,-1 0 1,0 1-1,-1-1-83,-5-34 107,-2 1-1,-2 0 1,-3 1 0,-1 1-1,-8-14-106,-68-169 139,73 214-98,15 43-34,7-7-15,2 0 0,1-1 0,0 1-1,1-1 1,2-1 0,0 0 0,1 0 0,1-1 0,1 0-1,12 13 9,-17-20-3,124 145 10,-123-149-4,0 0 1,0-1-1,1 0 1,0 0-1,0-1 1,0-1 0,1 1-1,-1-2 1,2 0-1,-1 0 1,0-1-1,1 0 1,-1-1 0,1 0-1,0-1 1,2 0-4,-7-1 12,-1-1-1,0 0 1,0 0 0,0 0 0,0-1 0,0 0-1,0 0 1,-1 0 0,1-1 0,-1 0 0,1 0 0,-1 0-1,0-1 1,0 0 0,-1 0 0,1 0 0,-1 0-1,1-1 1,-2 0 0,1 1 0,0-2 0,-1 1-1,0 0 1,0-1 0,-1 1 0,1-1 0,0-2-12,2-6-385,-1-1 1,0 1 0,-1-1 0,-1 0 0,0 0-1,-1 0 1,-1 0 0,0 0 0,-1 0-1,-2-13 385,-3-3-3784,0-2-2745</inkml:trace>
  <inkml:trace contextRef="#ctx0" brushRef="#br1" timeOffset="-23672.079">7144 9095 6662,'0'0'3486,"0"0"-875,0 0-166,0 0-625,0 0-1105,0 0-346,18 5 154,112 27 539,136 3 459,-125-23 76,-137-12-1572,0 1 0,0-1 1,0 1-1,0 0 0,0 0 0,-1 0 1,1 1-1,0-1 0,-1 1 0,1 0 1,-1 0-1,1 0 0,-1 1 0,0-1 1,0 1-1,0 0 0,0 0 0,0 0 1,-1 0-1,1 0 0,-1 0 0,0 1 1,0-1-1,0 1 0,-1 0 0,1-1 1,-1 1-1,0 0 0,0 0 0,0 0 1,0 0-1,-1 0 0,0 0 0,0 0 1,0 0-1,0 0 0,-1 3-25,-2 40 137,-2 1-1,-2-1 1,-2-1-1,-2 1 1,-2-2-1,-2 0 1,-3 0-1,-8 15-136,7-13 88,-38 100 1044,87-213-764,-21 38-534,8-20-1500,-3 17-2887,-1 10-1874</inkml:trace>
  <inkml:trace contextRef="#ctx0" brushRef="#br1" timeOffset="-21876.084">8438 8289 8040,'0'0'4083,"0"0"-885,-2-4-80,0-1-2915,2 5-7,1 0-1,-1 0 1,0 0 0,1 0 0,-1 0 0,0 0-1,1 0 1,-1-1 0,0 1 0,0 0 0,1 0-1,-1 0 1,0 0 0,1 0 0,-1 0 0,0-1-1,0 1 1,1 0 0,-1 0 0,0 0-1,0-1 1,0 1 0,1 0 0,-1 0 0,0-1-1,0 1 1,0 0 0,0 0 0,1-1 0,-1 1-1,0 0-195,34 37 625,-1 3 0,-3 0 0,-1 2 0,-1 1-1,-3 2 1,-2 0 0,-2 1 0,0 4-625,34 95-3813,-6 0-8168,-38-113 7765,-6-18-4171</inkml:trace>
  <inkml:trace contextRef="#ctx0" brushRef="#br1" timeOffset="-21546.073">8520 8361 6758,'0'0'2098,"-3"-13"-21,-15-104 3096,20 98-4897,2 1 1,1 0-1,0 0 1,1 0-1,1 1 1,0-1-1,2 1 1,0 1-1,0 0 0,2 0 1,0 1-1,1 1 1,0-1-1,2 2-276,-10 6-18,0 1 0,1 1-1,-1-1 1,2 1 0,-1-1-1,0 1 1,1 1 0,0-1 0,0 1-1,1 0 1,-1 1 0,1-1-1,0 1 1,0 1 0,0-1-1,0 1 1,0 0 0,0 1-1,0 0 1,1 0 0,1 0 18,20 33-5200,-22-2 1</inkml:trace>
  <inkml:trace contextRef="#ctx0" brushRef="#br1" timeOffset="-21320.006">8581 8624 7719,'0'0'2755,"0"0"-289,85-63 641,-52 28-1089,5-7-801,-2 6-480,1-1-449,-3 4-256,0 3-32,1 6-128,-3 4-1826,4 4-1633,-6 3-417,-4 5-2114</inkml:trace>
  <inkml:trace contextRef="#ctx0" brushRef="#br1" timeOffset="-21149.111">9040 8300 6854,'0'0'5061,"0"0"-2098,0 0-347,0 0-604,-2-16-928,-1-52-347,4 64-681,-1 1 1,1 0 0,1-1-1,-1 1 1,0 0-1,1 0 1,0 0 0,-1 0-1,1 1 1,0-1-1,1 0 1,-1 1-1,0-1 1,1 1 0,0 0-1,-1 0 1,1 0-1,0 0 1,0 0 0,0 1-1,0-1 1,0 1-1,0 0 1,1 0 0,-1 0-1,0 0 1,1 0-1,-1 1 1,0 0-1,2 0-56,0-1 17,0 1 0,0-1 0,0 1 0,0 1 0,0-1 0,0 1 0,0 0 0,0 0 0,0 0 0,0 1 0,0-1 0,0 1 0,-1 0 0,1 1 0,-1-1 0,0 1 0,1 0 0,-1 0 0,-1 0 0,1 1 0,0-1 0,-1 1 0,0 0 0,1 0 0,-1 1-17,58 117-350,-53-94-567,-1 1 0,-1-1 1,-1 1-1,-2 1 0,-1-1 0,-1 0 0,-1 1 0,-3 11 917,3-32-200,-1 0 0,0 0 0,-1 0 0,0 0 0,0 0 0,-1 0 0,0 0 0,0-1 0,-1 0 0,0 0 0,-1 0 0,0 0 0,0 0 0,0-1 0,-1 0 0,0 0 0,-5 3 200,9-9 66,0 0 1,1 0-1,-1 0 1,0 0 0,0-1-1,0 1 1,0-1-1,0 1 1,0-1-1,0 0 1,0 0 0,0 0-1,-1 0 1,1 0-1,0 0 1,0-1 0,0 1-1,0-1 1,0 1-1,0-1 1,1 0-1,-1 1 1,0-1 0,0 0-1,0 0 1,1-1-1,-1 1 1,0 0 0,1-1-1,-1 1 1,1 0-1,0-1 1,-1 0-1,1 1 1,0-1 0,-1-1-67,-30-70 5867,32 72-5813,-1 1 0,1-1 1,0 1-1,0-1 1,0 1-1,-1-1 1,1 1-1,0-1 1,0 1-1,0-1 1,0 0-1,0 1 0,0-1 1,0 1-1,0-1 1,0 1-1,1-1 1,-1 0-1,0 1 1,0-1-1,0 1 1,1-1-1,-1 1 0,0-1 1,1 1-1,-1-1 1,0 1-1,1 0 1,-1-1-1,0 1 1,1-1-1,-1 1 1,1 0-1,-1-1 0,1 1 1,-1 0-1,1 0 1,-1-1-1,1 1 1,-1 0-1,1 0 1,0 0-1,-1 0 1,1-1-1,-1 1 0,1 0 1,-1 0-1,1 0 1,0 0-1,-1 0 1,1 1-1,-1-1 1,1 0-1,-1 0 1,1 0-1,-1 0 0,1 1 1,-1-1-1,1 0 1,-1 0-1,1 1 1,-1-1-1,1 0 1,-1 1-1,1-1-54,39 20 45,-39-19-15,57 36-34,49 26-21,-25-41-2738,-1-20-4311,-41-5 1218</inkml:trace>
  <inkml:trace contextRef="#ctx0" brushRef="#br1" timeOffset="-20617.648">9815 8437 8520,'0'0'3828,"0"0"-716,0 0-454,0 0-1067,0 0-753,0 0-288,1-13 0,1-89 155,-8 71-444,-1 1-1,-2 0 1,0 1 0,-2-1-1,-1 2 1,-2 0 0,-1-1-261,-19-41 406,-75-200 406,102 243-631,19 31 75,62 102-200,-52-67-37,37 62-15,-31-48-622,3-1 1,2-2-1,2-2 1,6 4 617,-39-49-46,-1-1 0,0 0 0,1 1 1,-1-1-1,1 0 0,-1 0 0,1 0 0,0 0 1,0 0-1,0 0 0,0-1 0,1 1 0,-1-1 0,0 1 1,1-1-1,-1 0 0,0 0 0,1 0 0,0 0 1,-1 0-1,1-1 0,-1 1 0,1-1 0,0 1 1,0-1-1,-1 0 0,1 0 0,0-1 0,-1 1 1,1 0-1,0-1 0,-1 0 0,1 1 0,-1-1 0,1 0 1,-1 0-1,1-1 0,-1 1 0,1 0 0,-1-1 1,0 0-1,0 1 0,0-1 46,7-16 131,-2 0 1,0 0-1,0-1 0,-2 0 1,-1 0-1,0 0 0,-1 0 1,-1-1-1,-1 1 0,-1-8-131,-14-297 2285,7 186-1740,13 140-476,34 96 6,-13-31-26,-14-32-30,1 0 0,1-1 0,3-1-1,0-1 1,10 12-19,-22-36-2,0-1-1,0 0 1,0 0 0,1 0 0,0-1-1,1 0 1,-1 0 0,1-1-1,0 0 1,0 0 0,1-1 0,0 0-1,-1 0 1,1-1 0,0-1-1,1 1 1,-1-1 0,0-1 0,1 0-1,-1 0 1,1-1 0,-1 0-1,5-1 3,1-2-2,0 0 0,0-1 0,0-1 0,-1 0 0,0-1 0,0 0 0,0-2 0,-1 1 0,0-2 0,0 0 0,-1 0 0,0-1 0,0 0 0,-1-1 0,-1-1 0,5-6 2,48-131-3448,-55 137 133,-2 7-2867,0 2-4255</inkml:trace>
  <inkml:trace contextRef="#ctx0" brushRef="#br1" timeOffset="-11231.224">16204 10150 5669,'0'0'897,"0"0"347,0 0 1132,0 0-796,0 0-662,0 0 70,0 0-257,-3 0-283,-9 5-121,28 5-249,30 8-61,74 10-171,0-5 0,2-6 0,0-4 0,1-7 1,-1-4-1,62-10 154,921-37 26,690-30 38,13 14-26,578-33-70,-1043 48 53,937-19 299,-529-10-1179,-783 44 1558,-551 4 1298,-417 27-2053,0-1 0,0 1 0,0 0 0,0 0 0,-1-1 1,1 1-1,0 0 0,0-1 0,0 1 0,0 0 0,0 0 0,0-1 1,0 1-1,0 0 0,0-1 0,0 1 0,0 0 0,0-1 0,1 1 1,-1 0-1,0 0 0,0-1 0,0 1 0,0 0 0,0-1 0,1 1 1,-1 0-1,0 0 0,0-1 0,0 1 0,1 0 0,-1 0 0,0 0 1,0-1-1,1 1 0,-1 0 0,0 0 0,0 0 0,1 0 1,-1 0-1,0 0 0,0-1 0,1 1 0,-1 0 0,0 0 0,1 0 1,-1 0-1,0 0 0,1 0 0,-1 0 0,0 0 0,1 0 0,-1 0 1,0 1 55,-20-8-4255</inkml:trace>
  <inkml:trace contextRef="#ctx0" brushRef="#br1" timeOffset="-8988.086">15444 9267 801,'0'0'3064,"0"0"-1543,0 0-709,0 0-54,0 0-139,0 0-224,0 0-85,6 0-75,69 24 608,-23 1-755,1-3 0,0-3 1,2-1-1,0-3 0,1-3 0,1-2 0,0-2 0,16-2-88,-48-3 32,77 6 366,0-4 1,0-5 0,1-4-1,-1-4 1,-1-5-1,9-6-398,234-53 147,-3-14 0,89-46-147,-170 40 3,-4-11-1,195-112-2,-231 95 25,-6-10 0,-6-9-1,-6-9 1,-6-8-1,25-39-24,4-27 16,-10-10 0,-9-9 0,-12-9 0,49-97-16,344-572 59,63-51-80,-525 787 32,-17 18 283,8 5-1,7 5 0,90-85-293,-152 180 28,1 3-1,3 2 1,2 3-1,3 3 0,2 3 1,1 4-1,17-5-27,-37 25 41,2 1-1,0 3 0,1 2 1,1 3-1,0 2 0,1 3 1,0 2-1,0 3 0,32 3-40,-41 6 124,-1 3 0,0 1-1,0 3 1,-1 2 0,-1 2-1,0 2 1,-2 1 0,0 3-1,-1 2 1,-1 1 0,-2 2-1,8 10-123,321 272 1032,-276-227-846,201 199 1041,171 221-1227,-270-287 379,188 250 641,108 234-556,-355-488-447,-11-18 25,105 125-42,-141-210 0,22 31 0,6-5 0,103 90 0,-94-114 24,4-7 0,5-5 0,4-6 0,120 59-24,289 118-64,-403-209 96,3-6 0,2-7 0,40 2-32,32-1-29,2-9 0,66-4 29,-175-27 61,0-5 0,90-10-61,165-50 129,-108-16 159,-287 69-6096,7 3-267</inkml:trace>
  <inkml:trace contextRef="#ctx0" brushRef="#br0" timeOffset="-7044.128">29151 6825 2018,'0'0'3411,"0"0"-1420,0 0-661,0 0-183,0 0-90,0 0-251,0 0 33,0 0 314,-1 6 123,20 177 5034,-24 40-5932,-9-1 0,-10-1 0,-28 95-378,32-191 115,-21 129-6,-83 550 1074,33 32-1183,65-359 2493,24 148-2493,3-609-692,-1-26-1023,0-27-3990,0 33 4410,0-18-6798</inkml:trace>
  <inkml:trace contextRef="#ctx0" brushRef="#br0" timeOffset="-3353.789">9 11440 12556,'0'0'1836,"0"0"-90,0 0 411,0 0-43,0 0-363,0 0-508,0 0-292,0 0-156,-3-2-181,2 6-578,0 0 1,0 0-1,0 1 0,0-1 1,1 0-1,0 0 0,-1 1 1,2-1-1,-1 0 0,0 0 0,1 1 1,0-1-1,0 0 0,0 0 1,1 0-1,-1 0 0,1 0 1,0 0-1,2 2-36,1 13 89,11 42-226,3 0 0,3-2 0,2 0 0,3-1 0,2-2 0,5 4 137,-6-15-3037,-3-2-3086</inkml:trace>
  <inkml:trace contextRef="#ctx0" brushRef="#br0" timeOffset="-2432.254">468 13914 6342,'0'0'6043,"0"0"-4399,0 0-880,0 0 869,0 0 86,0 0-555,0 0-529,-3-7-133,1 2-407,1 4-68,1 0-1,-1 0 1,0 0-1,0 0 1,1-1-1,-1 1 0,1 0 1,-1-1-1,1 1 1,0 0-1,-1-1 0,1 1 1,0 0-1,0-1 1,0 1-1,0-1 1,0 1-1,0 0 0,0-1 1,1 1-1,-1 0 1,0-1-1,1 1 1,-1 0-1,1-1 0,0 1 1,-1 0-1,1 0 1,0-1-1,0 1 0,-1 0 1,1 0-1,0 0 1,0 0-1,0 0 1,0 0-1,1 1-26,2-3 55,0 1 0,0-1 1,1 1-1,-1 1 0,1-1 0,0 1 0,-1-1 0,1 1 1,0 1-1,0-1 0,0 1 0,0 0 0,0 0 0,0 0 1,-1 0-1,1 1 0,0 0 0,0 0 0,0 1 0,-1-1 1,1 1-1,-1 0 0,1 0 0,-1 0 0,0 1 1,0-1-1,0 1 0,0 0 0,0 0 0,-1 1 0,1-1 1,-1 1-56,8 8 0,-2 0 0,1 0 0,-2 0 0,1 1 0,-2 1 1,0-1-1,0 1 0,-1 1 0,3 13 0,-1 2-302,-1 1-1,-1 1 1,-2-1-1,-1 1 0,-2 0 1,-1 0-1,-1 0 1,-2-1-1,-1 1 1,-1-1-1,-2 0 1,-1 0-1,-2-1 1,-1 0-1,-10 21 303,20-48 2,0 0 0,0 0 0,0-1 0,0 1 0,0 0 0,-1-1 0,1 1 0,-1-1 0,1 1 0,-1-1 0,0 0 0,0 0 0,0 0 0,0 0 0,-1 0 0,1 0 0,-1 0 0,1-1 0,-1 1 0,1-1 0,-1 0 0,0 0 0,1 0 0,-1 0 0,0 0 0,0-1 0,0 1 0,0-1 0,0 1 0,0-1 0,1 0 0,-1-1 0,0 1 0,0 0 0,0-1 0,0 1 0,0-1 0,0 0 0,1 0 0,-1 0 0,0-1 0,1 1 0,-3-2-2,-1-5 186,0 0 0,1 0 0,0 0 1,1-1-1,-1 1 0,2-1 0,-1 0 1,1-1-1,1 1 0,0 0 0,0-1 0,1 1 1,0-1-1,0 0 0,1 1 0,1-1 0,0-7-186,0 14 52,0-1 0,0 1 0,0 0 0,1-1-1,-1 1 1,1 0 0,0 0 0,0 0 0,0 0-1,0 0 1,0 1 0,1-1 0,-1 1 0,1-1-1,0 1 1,0 0 0,0 0 0,0 0 0,0 0-1,0 1 1,0-1 0,0 1 0,1 0 0,-1 0-1,1 0 1,-1 0 0,1 1 0,-1-1 0,1 1-1,0 0-51,107 14 491,133 118-293,-241-130-196,0 0 0,-1-1 1,1 1-1,0-1 1,0 0-1,0 0 1,1 0-1,-1 0 1,0 0-1,0-1 0,0 0 1,1 1-1,-1-1 1,0-1-1,0 1 1,0 0-1,1-1 0,-1 1 1,0-1-1,0 0 1,0 0-1,0 0 1,0-1-1,0 1 1,0-1-1,0 1 0,-1-1 1,1 0-1,-1 0 1,1 0-1,-1-1 1,0 1-1,1 0 0,-1-1 1,-1 0-1,1 1 1,0-1-1,-1 0 1,1 0-1,-1 0 1,0 0-1,0 0 0,0 0 1,0 0-1,0 0 1,-1-3-3,0 1 53,-1 0 0,0 0 0,0 1 0,0-1 0,0 0 0,-1 1 0,0-1-1,0 1 1,0 0 0,0 0 0,-1 0 0,0 0 0,1 0 0,-2 0 0,1 1 0,-1-2-53,1 2 24,-1-1 0,1 1 0,0-1 0,1 0 0,-1 0 0,1 0 0,-1-1 0,1 1 0,1 0 0,-1-1-1,0 0 1,1 1 0,0-1 0,0 0 0,1 0-24,2 4-220,0 0 0,0 0 1,0 0-1,1 0 0,-1 0 0,0 0 0,1 1 0,-1-1 0,0 1 0,1 0 0,-1 0 0,1 0 1,-1 0-1,0 0 0,1 0 0,-1 0 0,1 1 0,-1 0 0,0-1 0,0 1 0,3 1 220,22 11-4558,1 3-2954</inkml:trace>
  <inkml:trace contextRef="#ctx0" brushRef="#br0" timeOffset="776.424">3570 14508 8936,'0'0'4581,"0"0"-1074,-16-3-987,-51-5-524,64 8-1917,1 1 0,-1-1 0,1 0 0,-1 1 0,1 0 0,-1 0 0,1 0-1,0 0 1,-1 0 0,1 0 0,0 0 0,0 1 0,0-1 0,0 1 0,0 0-1,0 0 1,0-1 0,0 1 0,1 0 0,-1 0 0,1 1 0,-1-1 0,1 0-1,0 0 1,0 1 0,0 0-79,-2 2 95,-2 11-36,0 0-1,1 1 1,0-1-1,2 1 1,0 0-1,1 0 1,0 0-1,2 0 1,0 0-1,0 0 1,2 0-1,0-1 1,1 1-1,1-1 0,0 0 1,1 0-1,1 0 1,0-1-1,2 0 1,-1-1-1,6 7-58,-2-1-23,1-1 0,1 0 0,0-1 0,2 0 0,0-2 0,0 1-1,2-2 1,14 10 23,-25-20-13,0 0 0,0 0 1,1-1-1,-1 0 0,1 0 0,0-1 0,0 0 0,0-1 0,0 0 0,1 0 1,-1 0-1,1-1 0,-1 0 0,1-1 0,-1 0 0,1-1 0,-1 1 0,1-2 0,-1 1 1,1-1-1,-1 0 0,0-1 0,0 0 0,0 0 0,1-1 13,2-2-38,-1-1 0,0 1 0,0-1 0,-1-1 0,0 0 0,0-1 0,-1 1 0,0-1 0,0-1 0,-1 0 0,1-3 38,26-82-4253,-23 26-3776,-6 34 1607</inkml:trace>
  <inkml:trace contextRef="#ctx0" brushRef="#br0" timeOffset="1123.144">4044 14386 8104,'0'0'3811,"0"0"-485,0 0-219,0 0-897,0 0-817,0 0-496,0 0-176,13 3-80,-2-2-510,-6-1-96,-1 1-1,1-1 1,-1 1 0,1 0-1,0 0 1,-1 0 0,0 1-1,1 0 1,-1 0 0,0 0-1,0 0 1,0 0 0,0 1-1,0 0 1,0 0 0,-1 0-1,3 3-34,46 78 249,-46-71-391,1 0-1,0 0 0,1-1 0,0 0 1,1 0-1,0-1 0,1 0 0,0-1 1,6 4 142,-14-12-15,1 1 0,0-1 0,1 0 0,-1 0 0,0-1 0,1 1 0,-1-1 0,1 1 0,-1-1 0,1 0-1,-1 0 1,1-1 0,0 1 0,0-1 0,-1 0 0,1 0 0,0 0 0,-1 0 0,1-1 0,0 1 0,0-1 0,-1 0 0,1 0 0,-1 0 0,1-1 0,-1 1 0,0-1 0,1 0 0,-1 0 0,0 0 0,0-1 0,0 1 0,0 0 0,-1-1 0,2-1 15,2-3 25,0-1 0,0 0 0,-1 0-1,0-1 1,0 0 0,-1 0 0,0 0 0,-1 0 0,0 0-1,0-1 1,-1 1 0,0-1 0,-1-1-25,0-32 406,-2-1 0,-3 1 0,-1 0 0,-2 0 0,-1 1 1,-3 0-1,-13-32-406,10 22 162,-20-47-18,29 127-3870,9 9-7735,6-22 608</inkml:trace>
  <inkml:trace contextRef="#ctx0" brushRef="#br0" timeOffset="1343.966">4761 13729 14157,'0'0'5189,"0"0"-2594,0 0-641,0 0-193,0 0-640,-56-74-704,45 74-257,0-1-32,6 1-128,0 4-224,4 7-705,1 5-544,0 1-1410,1 3-4676</inkml:trace>
  <inkml:trace contextRef="#ctx0" brushRef="#br0" timeOffset="1617.694">5237 14285 11403,'0'0'9673,"0"0"-7271,0 0-1473,0 0-64,-77-50-481,65 43-384,7 2-64,2 5-640,3 0-738,1 13-1761,6 6-5189</inkml:trace>
  <inkml:trace contextRef="#ctx0" brushRef="#br0" timeOffset="2630.04">28300 11859 4805,'0'0'4126,"0"0"-971,0 0-374,0 0 81,0 0-593,0 0-556,0 0-442,0 0-449,-12 7-352,3-2-428,-1 0 0,1 1 0,0 0 0,1 1 1,-1 0-1,2 0 0,-1 1 0,1 0 0,0 0 0,0 1-42,-41 54-7,-2-3 0,-4-2 0,-1-2 0,-3-3 0,-3-2 0,-20 11 7,37-29-192,-101 65-374,144-98 566,0 1 0,1-1 0,-1 0 1,0 1-1,0-1 0,0 1 0,1-1 1,-1 0-1,0 0 0,0 1 1,0-1-1,0 0 0,0 0 0,0 0 1,1 0-1,-1 0 0,0 0 0,0 0 1,0-1-1,0 1 0,0 0 1,1 0-1,-1-1 0,0 1 0,0 0 1,0-1-1,1 1 0,-1-1 0,0 1 1,0-1-1,1 1 0,-1-1 1,0 1-1,1-1 0,-1 0 0,1 1 1,-1-1-1,1 0 0,-1 0 0,1 0 1,0 1-1,-1-1 0,1 0 1,0 0-1,-1 0 0,1 0 0,0 1 1,0-1-1,0 0 0,0-1 0,3-47 56,10 5 41,2 1 0,2 1 0,1 1 0,3 1 0,1 0 0,20-26-97,-32 49 52,-4 5 15,1-1-1,0 1 1,0 0 0,1 1 0,1 0 0,0 0 0,0 1-1,1 0 1,0 1 0,1 0 0,0 0 0,0 2 0,1-1-1,12-5-66,-22 12 24,1 1 0,-1 0 0,0-1 1,1 1-1,-1 0 0,1 0 0,-1 0 0,0 1 0,1-1 0,-1 1 0,0-1 0,1 1 0,-1 0 0,0-1 0,0 1 0,0 0 0,0 1 0,0-1 0,0 0 0,0 1 0,0-1 0,0 1 0,0-1 0,-1 1 0,1 0 0,-1 0 0,1 0 0,-1 0 0,0 0 0,0 0 0,1 2-24,26 73 234,-26-70-230,10 46 61,-5-21-54,1-1-1,1-1 1,1 1-1,2-2 1,4 8-11,-12-30-18,0 0 1,0-1-1,1 1 0,-1-1 1,1 0-1,1 0 0,-1 0 1,1 0-1,0-1 0,0 0 1,1-1-1,0 1 0,-1-1 1,1 0-1,1-1 0,-1 0 1,0 0-1,1-1 0,0 1 0,-1-2 1,1 1-1,0-1 0,2 0 18,-2 0-16,0 0-1,-1-1 0,1 0 1,-1-1-1,1 1 0,0-1 0,-1-1 1,0 1-1,1-1 0,-1-1 0,0 1 1,0-1-1,0 0 0,0-1 0,-1 0 1,1 0-1,-1 0 0,0-1 1,0 0-1,0 0 0,-1-1 0,0 1 1,0-1-1,0 0 0,-1 0 0,0-1 1,0 1-1,-1-1 0,0 0 0,0 0 1,0 0-1,-1-1 0,0 1 0,0 0 1,-1-1-1,0 1 0,0-7 17,-1 14-71,0-1 1,0 1-1,1-1 0,-1 0 0,0 1 0,0-1 0,0 1 0,0-1 1,0 0-1,0 1 0,0-1 0,0 1 0,0-1 0,-1 0 1,1 1-1,0-1 0,0 1 0,0-1 0,-1 1 0,1-1 0,0 1 1,-1-1-1,1 1 0,0-1 0,-1 1 0,1-1 0,-1 1 0,1 0 1,-1-1-1,1 1 0,-1 0 0,1-1 0,-1 1 0,1 0 1,-1-1-1,1 1 0,-1 0 0,1 0 0,-1 0 0,0 0 0,1 0 1,-1-1-1,1 1 0,-1 0 0,0 0 0,1 1 0,-1-1 1,1 0-1,-1 0 0,0 0 0,1 0 0,-1 0 0,1 1 0,-1-1 1,1 0-1,-1 1 71,-26 20-11103,20-9 917</inkml:trace>
  <inkml:trace contextRef="#ctx0" brushRef="#br0" timeOffset="3105.148">28835 11910 801,'0'0'5835,"0"0"-2456,0 0-758,0 0 27,0 0-96,0 0-583,0 0-378,-5-5-235,-12-17-277,17 21-1018,0 0 1,0 0 0,0 0 0,0 0-1,0 1 1,1-1 0,-1 0 0,0 0-1,0 0 1,1 0 0,-1 1 0,1-1-1,-1 0 1,0 0 0,1 1 0,-1-1-1,1 0 1,0 1 0,-1-1 0,1 1 0,0-1-1,-1 0 1,1 1 0,0 0 0,-1-1-1,1 1 1,0-1 0,0 1 0,0 0-1,0-1 1,-1 1 0,1 0 0,0 0-1,0 0 1,0 0 0,0 0 0,0 0-1,-1 0 1,1 0 0,0 0 0,0 0-1,0 0-61,0 0 172,3-1-156,-1-1 0,1 1 0,0 0 0,-1 0 1,1 0-1,0 0 0,0 0 0,0 1 0,-1 0 0,1 0 0,0 0 1,0 0-1,0 1 0,0-1 0,-1 1 0,1 0 0,0 0 1,-1 1-1,1-1 0,-1 1 0,1-1 0,-1 1 0,0 0 0,1 1 1,-1-1-1,0 0 0,0 1 0,-1 0 0,1-1 0,-1 1 1,1 0-1,-1 0 0,0 1 0,0-1 0,0 0 0,0 1 0,-1-1 1,0 1-1,1 1-16,-2 9-46,0 1 1,-2-1 0,1 1-1,-2-1 1,0 0 0,0 0-1,-1 0 1,-1-1 0,-1 1 0,0-1-1,0 0 1,-1 0 0,-1-1-1,0 0 1,-1-1 0,0 0-1,-6 5 46,-31 50-318,45-66 312,0 1 1,0-1 0,1 1-1,-1-1 1,0 1 0,0-1-1,0 1 1,0-1 0,0 1-1,1 0 1,-1-1 0,0 1-1,1 0 1,-1 0 0,0-1-1,1 1 1,-1 0 0,1 0-1,0 0 1,-1 0 0,1 0-1,0 0 1,-1 0 0,1 0-1,0 0 1,0 0 0,0 0-1,0 0 1,0 0 0,0 0-1,0 0 1,0 0 0,0 0-1,0 0 1,1 0 0,-1 0-1,0 0 1,1 0 0,-1 0-1,0 0 1,1 0 0,0-1-1,-1 1 1,1 0 0,-1 0-1,1 0 1,0-1 0,0 1-1,-1 0 1,1-1 0,0 1-1,0-1 1,0 1-1,0-1 1,0 1 0,0-1-1,-1 0 1,1 1 0,0-1-1,1 0 6,9-2-63,0-1-1,0 0 1,-1-1-1,1 0 1,-1-1-1,0 0 0,0 0 1,-1-1-1,0-1 1,3-2 63,58-48-3901,-17 13-5095,-29 26 107</inkml:trace>
  <inkml:trace contextRef="#ctx0" brushRef="#br0" timeOffset="3869.765">29513 11754 3459,'0'0'4105,"0"0"-747,0 0-187,0 0-133,0 0-647,0 0-501,-10-8-69,-32-24-1031,41 32-762,0 0 0,0 0-1,0 0 1,0 0 0,0 0 0,0 0 0,0 1 0,0-1 0,0 0 0,0 0 0,0 1 0,0-1 0,0 1-1,0-1 1,0 1 0,0-1 0,1 1 0,-1-1 0,0 1 0,0 0 0,1 0 0,-1-1 0,0 1 0,1 0-1,-1 0 1,1 0 0,-1 0 0,1-1 0,-1 1 0,1 0 0,0 0 0,-1 0 0,1 0 0,0 0 0,0 0-1,0 0 1,0 0 0,0 0 0,0 0 0,0 0 0,0 0 0,0 0 0,0 0 0,0 0 0,1 0 0,-1 0-28,0 1 29,-3 60-42,2-1-1,3 1 1,2-1 0,5 11 13,-9-62-82,1 0 1,1-1-1,-1 1 1,2-1-1,-1 0 1,1 1-1,1-1 1,-1 0-1,1-1 1,1 1-1,0-1 1,0 0-1,1 0 1,0 0-1,0-1 1,0 0-1,1 0 1,0-1-1,1 1 82,-1-7 26,-1 1-1,1-1 0,-1 0 0,1-1 0,-1 0 1,1 0-1,-1 0 0,0-1 0,1 0 0,-1 0 1,0 0-1,0-1 0,-1 0 0,1 0 0,0 0 1,-1-1-1,0 0 0,0 0 0,0 0 0,0-1 1,-1 0-1,1 0 0,-1 0 0,-1 0 0,1-1-25,7-10 166,-2-1-1,0 0 0,-1-1 0,-1 0 1,0 0-1,-2 0 0,0-1 0,-1 0 0,0 0 1,-2 0-1,0 0 0,-2-1 0,0 1 1,-1 0-1,-1-1 0,0 1 0,-2 0 0,0 0 1,-1 1-1,-4-9-165,8 19-18,-1 1 1,0-1-1,0 0 0,-1 1 1,1-1-1,-2 1 0,1 0 1,-1 0-1,0 1 0,-1-1 1,1 1-1,-1-1 0,0 2 1,-1-1-1,0 0 0,0 1 1,0 0-1,0 1 0,-1-1 1,1 1-1,-1 0 0,-1 1 1,1 0-1,0 0 0,-1 0 1,-1 1 17,-39 2-2763,22 14-3806,19-3-162</inkml:trace>
  <inkml:trace contextRef="#ctx0" brushRef="#br0" timeOffset="4144.921">30048 11843 2146,'0'0'9097,"0"0"-6215,0 0-575,0 0-322,0 0-735,0 0-514,0 0-287,0 0-161,0 0-128,0-33-128,2 32-32,1 1 0,-3-2-64,0 2-801,0 0-1921,-4 0-2435,0 0-3588</inkml:trace>
  <inkml:trace contextRef="#ctx0" brushRef="#br0" timeOffset="4487.479">30386 11488 10218,'0'0'3064,"0"0"-326,0 0-287,0 0-529,0 0-481,0 0-421,0 0-316,0 0-261,-9 17-149,1-3-245,-38 113 222,36 114-965,9-236 612,1 0 0,0 1 0,1-1-1,-1 0 1,1 0 0,0 0 0,0 0 0,1 0-1,0-1 1,-1 1 0,2 0 0,-1-1 0,0 1-1,1-1 1,0 0 0,0 1 0,0-1 0,1-1-1,-1 1 1,1 0 0,0-1 0,0 0-1,0 0 1,0 0 0,1-1 0,-1 1 0,1-1-1,-1 0 1,1 0 0,0 0 0,0-1 0,0 0-1,0 0 1,0 0 0,2-1 82,8-1 110,-1-2 1,0 0 0,1-1-1,-2 0 1,1-2-1,0 1 1,-1-1 0,0-1-1,-1 0 1,1-1-1,-1-1 1,-1 0-1,0 0 1,0-1 0,-1 0-1,0-1 1,0 0-1,-2-1 1,1 0 0,-1 0-1,1-6-110,-2 4 102,-2 0-1,0 0 0,0-1 1,-1 0-1,-1 0 1,-1 0-1,0-1 1,-1 1-1,0 0 0,-1-1 1,-1 1-1,-1 0 1,0-1-1,-1 1 1,0 0-1,-1 0 0,-1 1 1,-1-1-1,0 1 1,0 0-1,-2 1 1,1 0-1,-2 0 0,0 0 1,0 1-1,-1 0 1,-1 1-1,0 0 1,0 1-1,-4-2-101,9 8-30,0 1 0,-1-1 0,1 1 0,-1 0 0,0 0 1,0 1-1,0 0 0,0 0 0,-1 0 0,1 1 0,0 0 0,-1 1 0,1 0 0,-1 0 0,1 0 0,0 1 1,-1 0-1,-3 2 30,-29 19-2768,13 19-3412,21-18-1614</inkml:trace>
  <inkml:trace contextRef="#ctx0" brushRef="#br0" timeOffset="4899.96">31196 11402 13261,'5'-17'4196,"19"-58"-1410,-14 14 874,-10 60-3608,0 0-1,0 0 1,-1 1 0,1-1-1,0 0 1,0 0 0,0 0-1,-1 1 1,1-1 0,0 0-1,-1 0 1,1 1 0,0-1-1,-1 0 1,1 0 0,-1 1 0,1-1-1,-1 1 1,0-1 0,1 1-1,-1-1 1,0 1 0,1-1-1,-1 1 1,0-1 0,0 1-1,1 0 1,-1-1 0,0 1-1,0 0 1,1 0 0,-1-1-1,0 1 1,0 0 0,0 0 0,0 0-1,1 0 1,-1 0 0,0 0-1,0 1 1,0-1 0,0 0-1,1 0 1,-1 0 0,0 1-1,0-1 1,1 0 0,-1 1-1,0-1 1,1 1 0,-1-1-1,0 1-51,-6 3 40,1 1-1,0 0 1,1 0-1,-1 0 0,1 0 1,0 1-1,0 0 0,1 0 1,-1 0-1,2 1 1,-1 0-1,1-1 0,-1 1 1,2 0-1,-1 1 0,1 0-39,0 13-18,2 0-1,0 0 0,2 0 1,0 0-1,1 0 0,1 0 1,1-1-1,1 0 0,1 0 1,0 0-1,2-1 0,0 0 1,1-1-1,1 0 0,1 0 0,0-1 1,1-1-1,3 2 19,91 124-235,-106-140 233,0 0 0,-1 0-1,1 0 1,0 0 0,-1 1-1,1-1 1,-1 0 0,0 0-1,0 1 1,1-1 0,-2 0-1,1 1 1,0-1 0,0 0-1,-1 0 1,1 1 0,-1-1-1,0 0 1,0 0 0,0 0-1,0 0 1,0 0 0,0 0-1,0 0 1,-1 0 0,1 0-1,-1 0 1,1-1 0,-1 1-1,0-1 1,1 1 0,-1-1-1,0 0 1,-2 1 2,-76 32-122,67-31 110,-137 35-2890,117-34-1815,1-3-3717,26-1 101</inkml:trace>
  <inkml:trace contextRef="#ctx0" brushRef="#br0" timeOffset="5250.644">31343 11365 7687,'0'0'2413,"2"-13"91,7-41-283,15 13 2805,34 20-3559,-40 17-946,252-53 894,-267 57-1894,22-2 1132,-18 4-3429,-13 4-6249,-7 1-1225</inkml:trace>
  <inkml:trace contextRef="#ctx0" brushRef="#br0" timeOffset="72725.777">28230 13395 5797,'0'0'1410,"0"0"10,0 0 566,0 0 176,0 0-534,0 0-315,0 0-117,-13-6-198,-37-20-304,48 25-643,1 1-1,-1-1 1,1-1 0,-1 1-1,1 0 1,0 0-1,0 0 1,-1-1 0,1 1-1,0-1 1,0 1-1,0-1 1,1 1-1,-1-1 1,0 1 0,1-1-1,-1 0 1,1 1-1,-1-1 1,1 0 0,0 0-1,-1 1 1,1-1-1,0 0 1,0 0-1,1 1 1,-1-1 0,0 0-1,1-1-50,-1-3 161,0 1-78,-1 1 0,1-1 0,0 1 0,0-1 0,0 1 0,0-1 0,1 1 0,0 0 0,0-1 0,0 1 0,1 0 0,-1 0 0,1-1 0,0 1-1,0 1 1,1-1 0,-1 0 0,1 0 0,-1 1 0,1-1 0,0 1 0,1 0 0,-1 0 0,1 0 0,-1 1 0,1-1 0,0 1 0,0-1-83,1 0 11,0 1 0,0-1 0,0 1 0,0 0 0,1 0 0,-1 0 0,1 1 0,-1 0 0,1 0 0,-1 0 1,1 1-1,0 0 0,-1 0 0,1 0 0,0 1 0,-1-1 0,1 2 0,-1-1 0,1 0 0,-1 1 0,0 0 0,1 0 0,-1 1 1,0 0-1,0-1 0,-1 2 0,1-1 0,-1 0 0,1 1 0,-1 0 0,0 0 0,-1 0 0,1 1 0,-1-1 0,1 1 0,-2 0 1,1 0-1,0 0 0,-1 0 0,2 5-11,25 128 215,-29-117-646,-1-1 1,-1 1-1,-1 0 1,0-1 0,-2 1-1,0-1 1,-2 0-1,0 0 1,-1-1 430,-4 7-535,-2 0 1,0-1-1,-2-1 1,0 0-1,-2-1 0,-1-1 1,0-1-1,-2-1 0,0 0 1,-1-2-1,-6 3 535,21-15 44,0-1 0,0 0 0,0-1-1,-1 0 1,0 0 0,0-1 0,0 0 0,0 0 0,0-1 0,0 0-1,-1 0 1,1-1 0,-1 0 0,-4 0-44,10-3 196,0 0 1,-1 0-1,1-1 1,0 1-1,0-1 1,1 0-1,-1 1 0,1-1 1,-1 0-1,1-1 1,0 1-1,0 0 0,0-1 1,0 1-1,1-1 1,0 1-1,-1-1 1,1 0-1,1 1 0,-1-1 1,0 0-1,1 0 1,0 0-1,0 0 1,0 0-1,0 1 0,1-1 1,-1 0-1,1 0 1,0 0-1,0 1 0,1-1 1,-1 1-1,2-4-196,2 2 63,1-1 0,-1 1 0,1 0 0,0 0 0,1 1 0,-1 0 0,1 0 0,0 0 0,0 1-1,0 0 1,0 0 0,1 1 0,-1 0 0,1 0 0,-1 1 0,1-1 0,0 2 0,-1-1 0,1 1 0,0 1 0,0-1-1,-1 1 1,1 1 0,0-1 0,-1 1 0,0 1 0,1-1 0,4 3-63,12 8 4,0 1 0,-1 2 0,0 0-1,-1 1 1,-1 1 0,-1 1 0,-1 0 0,0 2 0,-1 0 0,-2 2 0,4 6-4,20 31-747,-25-33-6957,-15-28 4037,-1-5-716</inkml:trace>
  <inkml:trace contextRef="#ctx0" brushRef="#br0" timeOffset="73271.659">28771 13681 13004,'0'0'5381,"0"0"-2690,0 0-641,0 0-705,0 0-544,0 0-417,0 0-192,-50-75-31,47 74-97,0 0-32,1 1-32,1 0-96,1 5-449,0 4-992,3-1-866,4 1-1568,7 1-3012</inkml:trace>
  <inkml:trace contextRef="#ctx0" brushRef="#br0" timeOffset="73626.754">29027 13319 6150,'0'0'3416,"0"0"-351,0-15-332,17-105 2413,-16 113-5042,0 0 0,1 1 0,0-1 0,1 1 0,0-1 0,0 1 0,0 0 0,0 0 0,1 0 0,0 0 0,0 1 0,1 0 0,0 0 0,0 0 0,0 0 0,0 1 0,1 0 0,-1 0 0,1 0 0,0 1 0,1 0 0,-1 0 0,0 0 0,1 1 0,-1 0 0,1 0 0,0 1 0,0-1 0,0 2 0,0-1 0,1 1-104,-3 3-40,-1-1 0,1 2 0,-1-1 0,1 0 0,-1 1 0,0 0 0,0 0 0,-1 0 0,1 1 0,-1-1 0,0 1 0,0 0 0,0 0 0,-1 0 0,0 0 0,0 0 0,0 0 0,0 1 0,-1-1 0,0 0 0,0 1 0,-1-1 0,1 1 0,-1 0 0,0-1-1,-1 1 1,0-1 0,0 5 40,-1 8-527,0-1-1,0 1 0,-2-1 0,0 0 0,-1 0 0,-1 0 1,0-1-1,-1 1 0,-1-2 0,-1 1 0,0-1 0,-1 0 1,0-1-1,-2 0 0,1-1 0,-3 1 528,0-11 772,24-27 1205,-7 19-1864,0 0-1,1 0 0,0 0 1,0 0-1,0 1 1,0-1-1,1 1 0,0 1 1,0-1-1,0 0 1,0 1-1,0 0 0,1 0 1,-1 1-1,1 0 0,0 0 1,-1 0-1,1 0 1,0 1-1,0 0 0,0 0 1,0 1-1,1 0 0,-1 0 1,0 0-1,0 1 1,0 0-1,0 0 0,0 0 1,0 1-1,-1 0 0,1 0 1,0 0-1,-1 1 1,1 0-1,-1 0 0,0 0 1,0 1-1,3 3-112,-2 1-16,-1 1-1,0 0 1,-1 1-1,0-1 1,0 1-1,-1 0 1,0 0-1,-1 0 1,0 0-1,-1 0 1,0 0-1,0 1 1,-1-1-1,-1 0 1,0 0-1,0 1 1,-1-1-1,0 0 1,0 0-1,-1 0 1,-1-1-1,0 1 1,0-1-1,-1 0 1,0 0-1,0 0 1,-1 0-1,-1-1 1,1 0-1,-1-1 1,0 1-1,-1-1 1,-2 1 16,4-3 27,-1-1 0,1-1 0,-1 1 0,1-1 0,-1 0 0,0-1 0,0 1 1,0-1-1,-1-1 0,1 0 0,0 0 0,-1 0 0,1-1 0,-1 0 0,1 0 1,0-1-1,-1 1 0,1-2 0,0 1 0,-1-1 0,1-1 0,0 1 0,1-1 0,-1 0 1,-3-2-28,-102-109 917,100 100-943,14 39-5227,3-5-801</inkml:trace>
  <inkml:trace contextRef="#ctx0" brushRef="#br0" timeOffset="74487.352">29648 13081 3171,'0'0'2541,"0"0"-395,0 0-277,0 0-22,0 0-235,0 0-235,-1-4-69,-2-13 0,20 4 2135,203-91 81,-220 103-3523,-1 1 0,1 0 0,-1-1 0,1 1 0,-1 0 0,1-1 0,-1 1 0,1 0 0,0-1 0,-1 1 0,1-1 0,0 1 0,0-1 0,-1 1 1,1-1-1,0 1 0,0-1 0,-1 1 0,1-1 0,0 1 0,0-1 0,0 1 0,0-1 0,0 0 0,0 1 0,0-1 0,0 1 0,0-1 0,0 1 1,0-1-1,0 1 0,1-1 0,-1 1 0,0-1 0,0 1 0,0-1 0,1 1 0,-1-1 0,0 1 0,1-1-1,-179 75-2370,173-73 2369,0 0-1,0 1 1,0 0-1,0 0 1,0 0 0,1 1-1,-1-1 1,1 1 0,0 0-1,0 0 1,0 1-1,0-1 1,1 1 0,-1 0-1,1 0 1,0 0-1,0 0 1,0 1 0,1-1-1,-1 1 1,1 0 0,0-1-1,1 1 1,-1 0-1,1 0 1,0 0 0,0 4 1,1 0 36,-1-6-23,0-1-1,1 1 1,-1-1-1,1 1 0,-1-1 1,1 1-1,0 0 1,0-1-1,1 1 1,-1-1-1,0 1 0,1-1 1,-1 1-1,1-1 1,0 1-1,0-1 1,0 1-1,0-1 0,1 0 1,-1 0-1,0 1 1,1-1-1,0 0 0,-1 0 1,1-1-1,0 1 1,0 0-1,0 0 1,0-1-1,0 0 0,1 1 1,-1-1-1,0 0 1,1 0-13,18 1 121,0 0-1,-1 1 1,0 1 0,1 1 0,-2 1 0,1 1 0,-1 0-1,0 2 1,0 0 0,-1 1 0,10 8-121,-25-17 0,0 0 0,0 0 0,0 0 0,-1 1 0,1-1 0,0 1 0,-1 0 0,0 0 0,1 0 0,-1 0 0,0 0 0,0 1 0,0-1 0,0 1 0,0-1 0,-1 1 0,1-1 0,-1 1 0,0 0 0,0 0 0,0 0 0,0 0 0,0 0 0,0 0 0,-1 0 0,0 0 0,1 0 0,-1 0 0,0 0 0,-1 0 0,1 0 0,0 1 0,-1-1 0,0 0 0,0 0 0,0-1 0,0 1 0,0 0 0,0 0 0,-1 0 0,1-1 0,-1 1 0,0-1 0,0 1 0,-11 8 5,1-1-1,-2 0 1,0-1 0,0 0-1,0-1 1,-1-1 0,0 0-1,-1-1 1,1-1 0,-1 0-1,0-1 1,-1-1 0,1 0-1,0-2 1,-1 0 0,-3 0-5,16-1-2,0 0 0,0 0 0,-1 0 0,1-1 0,0 1 0,0-1 0,0 0 1,0 0-1,1 0 0,-1-1 0,0 1 0,0-1 0,1 0 0,-1 0 0,1 0 0,0-1 1,-1 1-1,1-1 0,0 0 0,0 0 0,1 0 0,-1 0 0,1 0 0,-1 0 0,1-1 0,0 1 1,0-1-1,1 0 0,-1 0 0,1 1 0,-1-4 2,14-11-3901,9 12-4791,-9 5-1691</inkml:trace>
  <inkml:trace contextRef="#ctx0" brushRef="#br0" timeOffset="75314.732">30108 12799 1249,'0'0'4623,"0"0"-1655,0 0-469,0 0 117,0 0-449,0 0-496,13-10-315,41-31-240,31 4 1473,-58 30-2152,-5 0-317,1 2 1,-1 1-1,1 0 0,-1 2 0,1 1 0,7 0-120,-61 16-16,-23 1 63,28-10-49,0 2 0,1 0-1,0 1 1,0 2 0,1 0 0,1 2-1,0 0 1,0 2 0,-17 15 2,-3 26-20,42-55 19,0 1 0,0-1 0,1 1-1,-1-1 1,1 1 0,-1 0-1,1-1 1,0 1 0,0 0 0,-1-1-1,1 1 1,0 0 0,0-1-1,1 1 1,-1 0 0,0-1 0,1 1-1,-1-1 1,1 1 0,-1 0-1,1-1 1,0 1 0,-1-1 0,1 1-1,0-1 1,0 0 0,0 1-1,0-1 1,0 0 0,1 0 0,-1 0-1,0 0 1,1 0 0,-1 0-1,0 0 1,1 0 0,-1 0 0,1-1-1,0 1 2,19 7-13,0-1 0,0-1 0,0-1-1,0-1 1,1-1 0,0-1 0,12-1 13,52 8 7,27 23 4,-109-31-9,-1 1 0,1-1 0,-1 1-1,0 0 1,0 0 0,1 0-1,-1 1 1,-1-1 0,1 1-1,0-1 1,0 1 0,-1 0-1,0 0 1,0 0 0,0 0-1,0 1 1,0-1 0,0 1-1,-1-1 1,0 1 0,1-1 0,-1 1-1,-1 0 1,1-1 0,0 1-1,-1 0 1,0 0 0,0 2-2,-3 1 7,0 0 1,0 0 0,-1 0-1,0-1 1,0 0-1,0 0 1,-1 0 0,0 0-1,0-1 1,0 0 0,-1 0-1,0 0 1,0-1 0,0 0-1,0 0 1,-1 0 0,0-1-1,-3 1-7,10-3 1,-37 19 203,0-2 0,-2-1-1,0-2 1,0-2 0,-1-1-1,-1-2 1,-1-2-204,37-7-45,4 0 29,0-1 0,1 1 1,-1 0-1,0-1 0,0 1 0,0-1 1,0 1-1,1-1 0,-1 0 0,0 1 0,0-1 1,0 0-1,0 0 0,0 1 0,0-1 0,0 0 1,0 0-1,0 0 0,0 0 0,0 0 1,0 0-1,0-1 0,0 1 0,0 0 0,0 0 1,0-1-1,0 1 0,0-1 0,1 1 0,-1-1 1,0 1-1,0-1 0,0 1 0,1-1 1,-1 0-1,0 1 0,0-1 0,1 0 0,-1 0 1,1 1-1,-1-1 0,1 0 0,-1 0 1,1 0-1,-1 0 0,1 0 0,0 0 0,0 0 1,-1 0-1,1 0 0,0 0 0,0 0 0,0 0 1,0 0-1,0 0 16,31-32-6924,-7 15-1345</inkml:trace>
  <inkml:trace contextRef="#ctx0" brushRef="#br0" timeOffset="88606.925">5359 8911 3203,'-12'10'1142,"-114"85"4047,73-61-1446,65-35-2654,106-70-648,-85 46-423,136-83-238,-53 46-4530,-80 42-236</inkml:trace>
  <inkml:trace contextRef="#ctx0" brushRef="#br0" timeOffset="88933.741">5306 9429 3972,'0'0'833,"0"0"-97,0 0 97,0 0-641,81-22 417,-21-41-257,15-11-64,11-9-288,3-6-224,-11 9-5862</inkml:trace>
  <inkml:trace contextRef="#ctx0" brushRef="#br0" timeOffset="89243.689">8057 7472 5573,'0'0'1249,"0"0"-192,0 0 321,0 0-417,0 0-833,0 0 96,0 0 0,91-70-96,-47 32-128,8-1 0,-5-1-897,-3 7-1377,-3 6 64,-12 8-2402</inkml:trace>
  <inkml:trace contextRef="#ctx0" brushRef="#br0" timeOffset="89462.79">8234 7538 3940,'0'0'1281,"0"0"-1153,0 0 0,0 0-32,109-3 96,-59-33-63,6-2-129,5-7-321,-2 4-2209</inkml:trace>
  <inkml:trace contextRef="#ctx0" brushRef="#br0" timeOffset="89880.7">9514 9190 2114,'0'0'192,"0"0"70,0 0 288,0 0 138,0 0 65,0 0-219,0 0-150,6-5 161,173-111 4137,-5 0-4715,142-66 33,-250 149-2284,-15 7-914</inkml:trace>
  <inkml:trace contextRef="#ctx0" brushRef="#br0" timeOffset="90239.734">9914 9480 4420,'0'0'128,"107"-99"-96,-40 28 0,13-5 161,2-3 287,-7-5-480,-11 10-2114</inkml:trace>
  <inkml:trace contextRef="#ctx0" brushRef="#br0" timeOffset="659514.411">13407 3536 1794,'0'0'667,"0"0"-21,0 0 507,0 0 182,12-12-300,39-38-181,-48 47-598,-1 0 1,0 1-1,0-1 0,0 0 0,0 0 0,0 0 0,-1-1 0,0 1 0,1 0 0,-1-1 0,0 1 0,-1-1 0,1 1 0,-1-1 1,1 1-1,-1-1 0,0 1 0,0-1 0,-1 1 0,1-1 0,-1 1 0,1-1 0,-1 1 0,0 0 0,-1-1 0,1 1 0,0 0 0,-1 0 1,0-1-1,-1 0-256,-1-5 571,-42-66 4436,41 111-3870,10 60-1062,4 1 0,5-1-1,16 54-74,-19-97 25,1 0-1,3-1 1,2 0-1,2-2 1,19 35-25,-35-79-1,1 0 0,0 0 0,0 0 1,0 0-1,0 0 0,1-1 0,0 0 0,0 0 0,0 0 0,1 0 1,0-1-1,0 0 0,0 0 0,0-1 0,0 0 0,1 0 0,0 0 0,-1-1 1,1 0-1,0 0 0,0-1 0,0 0 0,0 0 0,1 0 0,-1-1 1,0 0-1,0-1 0,0 0 0,0 0 0,0 0 0,0-1 0,0 0 0,0 0 1,0-1-1,-1 1 0,1-2 0,-1 1 1,11-7-179,-1 0 0,0-1 0,0-1-1,-1 0 1,-1-1 0,0-1 0,-1 0 0,0-1 0,1-4 179,22-36-3979,-7-3-4523,-24 45 1967</inkml:trace>
  <inkml:trace contextRef="#ctx0" brushRef="#br0" timeOffset="659798.15">13568 3803 8136,'0'0'1484,"0"0"96,0 0 587,0 0-384,0 0-560,0 0-380,0 0-298,-1 4-262,1-5-277,1 1 0,-1 0 0,0-1 0,1 1 1,-1 0-1,0-1 0,1 1 0,-1 0 0,0-1 0,1 1 1,-1 0-1,1 0 0,-1-1 0,1 1 0,-1 0 0,1 0 1,-1 0-1,0 0 0,1 0 0,-1 0 0,1 0 1,-1 0-1,1 0 0,-1 0 0,1 0 0,-1 0 0,1 0 1,-1 0-1,1 0 0,-1 0 0,1 0 0,-1 1 0,1-1 1,-1 0-1,0 0 0,1 1 0,-1-1 0,1 0 0,-1 0 1,0 1-1,1-1 0,-1 0 0,0 1 0,1-1 0,-1 1 1,0-1-1,0 0 0,0 1 0,1-1 0,-1 1 0,0-1 1,0 1-1,0-1 0,0 1 0,0-1 0,1 1 1,-1-1-1,0 1 0,0-1 0,0 1 0,-1-1 0,1 1 1,0-1-1,0 0 0,0 1 0,0-1 0,0 1 0,0-1 1,-1 1-1,1-1-6,51-26 520,-37 18-415,16-9-374,123-71 1290,-58 22-6727,-87 59 1237,-3 2-2358</inkml:trace>
  <inkml:trace contextRef="#ctx0" brushRef="#br0" timeOffset="660323.724">14389 3340 9609,'0'0'1831,"-3"-16"256,-21-113 3476,23 125-5453,0 1 1,0-1-1,0 0 1,-1 1-1,1-1 1,-1 1-1,0 0 0,0 0 1,-1-1-1,1 1 1,0 1-1,-1-1 0,0 0 1,0 1-1,0-1 1,0 1-1,0 0 0,0 0 1,0 0-1,-1 0 1,1 1-1,-3-2-110,3 4 5,1 1 1,-1-1-1,1 0 0,-1 1 1,1-1-1,0 1 0,-1 0 1,1 0-1,0 0 0,0 0 0,1 0 1,-1 0-1,0 1 0,1-1 1,-1 0-1,1 1 0,0-1 1,0 1-1,0 0 0,0-1 1,0 1-1,1 0 0,-1 0-5,-4 9 11,-8 15-7,1 1 0,2 0-1,0 1 1,2 0-1,2 0 1,0 1-1,2 0 1,1 0 0,1 5-4,2-32-5,0 1 0,0 0 1,1-1-1,-1 1 1,1-1-1,0 1 0,0 0 1,0-1-1,0 0 1,1 1-1,-1-1 1,1 0-1,0 1 0,0-1 1,0 0-1,0 0 1,1-1-1,-1 1 1,1 0-1,-1-1 0,1 0 1,0 1-1,0-1 1,0 0-1,0-1 1,1 1-1,-1 0 0,0-1 1,1 0-1,-1 0 1,1 0-1,-1 0 1,1 0-1,0-1 0,1 0 5,197 1-96,-198-1 95,0 1 0,0-1 0,0 1 0,0 0-1,-1 0 1,1 0 0,0 1 0,0-1 0,-1 1-1,1 0 1,-1 0 0,1 0 0,-1 0 0,0 1-1,0-1 1,0 1 0,0 0 0,-1 0 0,1 0 0,-1 0-1,1 0 1,-1 1 0,0-1 0,0 1 0,-1-1-1,1 1 1,-1 0 0,0 0 0,0 0 0,0-1 0,0 1-1,-1 0 1,1 0 0,-1 0 0,0 0 0,0 0-1,-1 0 1,1 0 0,-1 0 0,0 0 0,0 0-1,0 0 1,-1-1 0,1 1 0,-2 3 1,-8 9 29,0 1 0,-1-1-1,0-1 1,-2 0 0,0-1 0,0 0 0,-1-1 0,-1-1-1,0-1 1,0 0 0,-1-1 0,-1 0 0,0-2-1,0 0 1,-3 0-29,19-7-55,0 1 0,0-1 1,0 0-1,-1 0 0,1 0 0,0 0 0,-1 0 0,1 0 0,-1-1 0,1 1 0,-1-1 0,1 0 0,-1 0 0,1 0 0,-1 0 0,1 0 0,-1 0 0,0-1 1,1 1-1,0-1 0,-1 0 0,1 0 0,-1 0 0,1 0 0,0 0 0,0 0 0,-1 0 0,1-1 0,0 1 0,0-1 0,0 0 55,20-31-10901,1 23 2691</inkml:trace>
  <inkml:trace contextRef="#ctx0" brushRef="#br0" timeOffset="660835.762">14883 3266 1057,'0'0'5712,"0"0"-2963,0 0-458,0 0 52,0 0-442,0 0-353,0 0-192,-5-2-337,-15-8-277,33-5 160,-6 11-870,7-5-84,1 0 0,0 1 1,1 1-1,0 0 0,0 1 0,1 1 0,-1 0 0,1 2 0,0 0 0,0 0 0,1 2 52,-17 2-207,1 1 0,-1 0 0,0-1-1,1 1 1,-1 0 0,0 0-1,0 0 1,-1 0 0,1 0 0,0 0-1,-1 0 1,1 0 0,-1 0 0,1 1-1,-1-1 1,0 0 0,0 0 0,0 0-1,0 0 1,-1 0 0,1 1 0,-1-1-1,1 0 1,-1 0 0,1 0 0,-1 0-1,0 0 1,0 0 0,0 0 0,0 0-1,-1-1 1,1 1 0,0 0 0,-1 0 207,-78 125-2855,25-45 4017,54-81-1083,0-1 0,1 0-1,-1 1 1,0-1 0,0 1 0,0 0-1,1-1 1,-1 1 0,0-1-1,0 1 1,1 0 0,-1 0-1,1-1 1,-1 1 0,1 0 0,-1 0-1,1 0 1,-1 0 0,1 0-1,0 0 1,-1-1 0,1 1 0,0 0-1,0 0 1,0 0 0,0 0-1,0 0 1,0 0 0,0 0-1,0 0 1,0 0 0,0 0 0,1 0-1,-1 0 1,0 0 0,0 0-1,1 0 1,-1-1 0,1 1-1,-1 0 1,1 0 0,-1 0 0,1-1-1,0 1 1,-1 0 0,1-1-1,0 1 1,0 0 0,-1-1-1,1 1 1,0-1 0,0 1 0,0-1-1,0 1 1,-1-1 0,1 0-1,0 0 1,0 1 0,0-1 0,0 0-1,0 0 1,0 0 0,0 0-1,0 0 1,0 0 0,0 0-1,0 0 1,0 0 0,0-1 0,1 1-79,11-3 253,1-1 0,0 0 1,-1-1-1,0 0 1,0-1-1,-1 0 1,1-1-1,-1-1 1,3-3-254,14-7 94,-23 15-221,61-33 120,-19 18-5587,-26 13 128</inkml:trace>
  <inkml:trace contextRef="#ctx0" brushRef="#br0" timeOffset="664539.585">15794 2762 8744,'0'0'1666,"-1"-16"-849,1 8-764,-1-6 421,1 0 0,0 0 0,1 0 0,1 0 0,0 0 0,0 0 0,2 0-1,0 1 1,3-7-474,-3 10 100,1 0 1,0 1-1,1 0 0,0 0 0,0 0 0,1 0 0,0 1 0,1 0 0,0 1 0,0 0 0,0 0 1,1 1-1,0 0 0,1 0 0,-1 1 0,1 0 0,0 1 0,0 0 0,0 0 0,1 1 0,-1 1 0,1 0 1,0 0-1,-1 1 0,1 0 0,0 1 0,0 0 0,0 1-100,-6 1-6,0-1 1,-1 1-1,1 0 0,-1 0 0,0 1 1,1-1-1,-1 1 0,0 0 0,0 0 1,-1 1-1,1-1 0,-1 1 1,0-1-1,1 1 0,-2 0 0,1 0 1,0 1-1,-1-1 0,0 0 0,0 1 1,0 0-1,-1-1 0,1 1 0,-1 0 1,0 1 5,1 5-9,0 0-1,0 1 1,-1-1 0,-1 1 0,0-1 0,0 0 0,-1 1-1,-1-1 1,0 0 0,-2 8 9,-1-4 6,-1 1 0,-1-1 0,0 0 0,-1 0 0,-1-1 0,0 0 0,-1 0 0,0-1 0,-1-1 0,-1 0 0,0 0 0,0-1 0,-1-1 0,-1 0 0,0 0 0,-5 1-6,18-10 2,1 0 1,-1-1-1,1 1 0,-1-1 0,1 1 0,-1 0 1,0-1-1,1 0 0,-1 1 0,0-1 1,1 1-1,-1-1 0,0 0 0,0 1 0,1-1 1,-1 0-1,0 0 0,0 0 0,1 1 0,-1-1 1,0 0-1,0 0 0,0 0 0,1 0 1,-1-1-1,0 1 0,0 0 0,0 0 0,1 0 1,-1 0-1,0-1 0,0 1 0,1 0 0,-1-1 1,0 1-1,1-1 0,-1 1 0,0-1 0,1 1 1,-1-1-1,1 1 0,-1-1 0,1 0 1,-1 1-1,1-1 0,-1 0 0,1 1 0,0-1 1,-1 0-1,1 0 0,0 1 0,0-1 0,-1 0 1,1 0-1,0 1 0,0-1 0,0 0 0,0 0 1,0 0-1,0 1 0,0-1 0,0-1-2,23-45 13,-17 42-14,0 1 0,0-1 0,0 1 0,0 1 0,0 0 0,1-1 0,0 2 1,0-1-1,-1 1 0,1 0 0,1 1 0,-1-1 0,0 1 0,0 1 0,0 0 0,1 0 1,-1 0-1,0 0 0,0 1 0,0 1 0,0-1 0,1 1 0,-2 0 0,1 1 0,0 0 1,-1 0-1,1 0 0,-1 1 0,0 0 0,0 0 0,0 0 0,0 1 0,-1 0 0,0 0 1,0 0-1,2 5 1,4 4-9,-1 1 1,0 0 0,-2 0-1,1 1 1,-2 0 0,0 1-1,-2 0 1,1 0 0,-2 0-1,0 1 1,-1-1 0,-1 1-1,-1 0 1,0-1 0,-1 1-1,-2 11 9,-1-19 32,0-1-1,-1-1 1,0 1-1,0 0 1,-1-1-1,0 0 0,0 0 1,-1 0-1,0-1 1,0 0-1,-1 0 1,0 0-1,0-1 1,-1 0-1,0-1 1,0 0-1,0 0 0,0 0 1,-1-1-1,0 0 1,0-1-1,0 0 1,0 0-1,0-1 1,-1 0-1,1-1 1,-1 0-1,-7-1-31,4 2 40,-1-2 0,1 0 0,0 0 0,0-1 0,-1-1 0,1 0 0,0-1 0,1-1 0,-1 0 0,0 0 0,1-1 1,0-1-1,0 0 0,1-1 0,-1 0 0,2 0 0,-1-2 0,1 1 0,0-1 0,1 0 0,0-1 0,-7-9-40,-4-40 175,20 58-245,0 0 0,0-1-1,0 1 1,0 0 0,0 0 0,0 0-1,0 0 1,0-1 0,0 1 0,1 0-1,-1 0 1,0 0 0,1 0-1,-1 0 1,1 0 0,-1 0 0,1 0-1,0 0 1,-1 0 0,1 0 0,0 0-1,0 0 1,-1 0 0,1 1-1,0-1 1,0 0 0,0 1 0,0-1-1,0 1 1,0-1 0,0 1 0,0-1-1,0 1 1,0-1 0,1 1-1,-1 0 1,0 0 0,0 0 0,0 0-1,0 0 1,0 0 0,1 0 0,-1 0-1,0 0 1,0 0 0,0 0-1,0 1 1,1-1 70,39 19-7447,-20-3 892</inkml:trace>
  <inkml:trace contextRef="#ctx0" brushRef="#br0" timeOffset="665011.325">16607 2928 2242,'0'0'8808,"0"0"-7879,0 0 993,0 0 961,0 0-1250,0 0-832,0 0-416,0 0-289,-6-71-96,3 76-161,2 3 161,-2 2 0,0-3 0,0 1-224,1 1-2562,2-2-1378,0-1-1986</inkml:trace>
  <inkml:trace contextRef="#ctx0" brushRef="#br0" timeOffset="665270.822">17059 2307 6854,'-3'-14'4196,"1"2"-3514,2 6-483,-1 0 0,1 1 0,-1-1-1,-1 0 1,1 1 0,-1 0 0,0-1-1,0 1 1,-1 0 0,0 0 0,1 0 0,-2 0-1,1 1 1,-3-4-199,2 3 132,0 0-1,0 0 0,0 0 1,-1 1-1,0-1 1,0 1-1,0 0 1,0 1-1,-1-1 1,1 1-1,-1 0 1,0 1-1,0-1 1,0 1-1,0 0 1,0 0-1,0 1 1,-1 0-1,1 0 1,-1 1-1,1-1 1,0 2-1,-1-1 1,1 0-1,-1 1 0,1 1 1,0-1-1,0 1 1,-1 0-1,1 0 1,1 0-1,-1 1 1,0 0-1,0 0 1,0 2-132,-3 5 3,0 1 1,1 0-1,1 1 1,0 0-1,0 0 1,1 1-1,1 0 1,0 0-1,1 0 0,0 0 1,1 1-1,0-1 1,1 1-1,1 0 1,0 0-1,1 0 1,0 0-1,2-1 1,-1 1-1,3 7-3,-4-17-27,1 1-1,-1-1 1,1 0 0,0 0 0,0 0-1,1 0 1,-1 0 0,1 0-1,0 0 1,0 0 0,0-1-1,0 1 1,1-1 0,0 1-1,-1-1 1,1 0 0,0 0-1,0 0 1,1-1 0,-1 1-1,1-1 1,-1 0 0,1 0-1,0 0 1,0 0 0,0-1-1,0 1 1,0-1 0,0 0-1,0 0 1,0 0 0,0-1-1,1 0 1,-1 0 0,0 0-1,0 0 1,1 0 0,-1-1-1,0 0 1,0 0 0,0 0-1,3-1 28,80-89 191,-79 79-95,1 1-1,0-1 1,1 2 0,1-1 0,-1 1-1,1 1 1,1 0 0,0 1-1,0 0 1,2 0-96,-12 7 25,0 0-1,0 0 1,0 0 0,0 1-1,0-1 1,0 1-1,0-1 1,0 1 0,1 0-1,-1 0 1,0 0-1,0 0 1,0 0 0,1 0-1,-1 1 1,0-1-1,0 1 1,0-1 0,0 1-1,0 0 1,0 0-1,0 0 1,0 0 0,0 0-1,0 0 1,0 1-1,-1-1 1,1 1 0,0-1-1,-1 1 1,1-1-1,-1 1 1,0 0 0,0 0-1,0 0 1,1 0-1,-2 0 1,1 0 0,0 0-1,0 0 1,-1 0-25,19 92-32,-18 170 453,-4-121-3928,13-81-1996,3-37 783</inkml:trace>
  <inkml:trace contextRef="#ctx0" brushRef="#br0" timeOffset="665604.668">17623 2183 5157,'9'-157'8109,"-15"132"-3618,-10 37-2955,6 18-1472,1 1-1,1 0 1,2 1 0,1 0-1,0 8-63,3-23 18,-5 54 16,2 0 0,4 0 0,4 19-34,-2-76-245,1 0 0,1 0 1,0 0-1,1-1 0,0 1 0,1-1 1,0 0-1,1-1 0,1 1 0,0-1 1,8 11 244,-11-18-96,-1-1 0,1 1 0,0-1 0,0 1 1,1-1-1,-1 0 0,1-1 0,0 1 0,0-1 0,0 0 0,0 0 1,1 0-1,-1-1 0,1 0 0,0 0 0,-1-1 0,1 1 0,0-1 1,0 0-1,0-1 0,0 0 0,0 0 0,0 0 0,0 0 0,0-1 1,0 0-1,0 0 0,5-2 96,-1-3 145,-1 0-1,1 0 1,-1-1 0,0 0 0,-1 0 0,0-1-1,0 0 1,0-1 0,-1 1 0,0-2-1,-1 1 1,0-1 0,-1 0 0,0 0-1,0 0 1,-1-1 0,1-3-145,-1 3 228,0 0 0,-1 0 1,0-1-1,-1 1 0,0-1 0,0 0 0,-1 0 1,-1 1-1,0-1 0,-1 0 0,0 0 0,-1 1 1,0-1-1,-1 0 0,0 1 0,-3-6-228,4 14 17,0 1-1,0-1 0,0 1 0,0 0 0,0 0 0,-1-1 1,1 1-1,-1 1 0,1-1 0,-1 0 0,0 1 0,1-1 0,-1 1 1,0 0-1,0 0 0,0 0 0,0 0 0,0 1 0,0-1 1,-1 1-1,1 0 0,0 0 0,0 0 0,0 0 0,0 0 1,0 1-1,0-1 0,0 1 0,0 0 0,0 0 0,-2 1-16,-86 46-138,-25 49-1379,54-20-4605,41-39 330</inkml:trace>
  <inkml:trace contextRef="#ctx0" brushRef="#br0" timeOffset="666066.183">18298 1497 8072,'-7'-19'617,"-1"1"0,0-1 0,-2 2 0,0-1 0,0 1 0,-2 1 0,0 0 1,-1 1-1,-1 0 0,-3-3-617,-14-9 282,0 2 1,-2 1-1,0 1 1,-2 2-1,0 1 1,-1 2-1,-1 1 1,-1 2-1,0 2 1,-1 1-1,0 3 0,-1 0 1,0 3-1,0 1 1,0 2-1,-1 2 1,-2 2-283,-40 3 50,0 3 0,1 4 0,1 4 0,0 3-1,0 4 1,2 3 0,-66 31-50,41-7-3,2 4 0,3 4 0,3 5 0,2 4 0,3 4 0,3 4 0,4 4-1,3 3 1,4 4 0,3 3 0,5 3 0,-8 19 3,19-21-21,3 3-1,4 3 1,5 1 0,4 2-1,4 2 1,4 2 0,5 1-1,5 1 1,4 1-1,4 1 1,6 0 0,2 102 21,7-177-154,2 1 0,1-1 1,1 0-1,2 0 0,1 0 0,1-1 1,2 1-1,1-2 0,1 1 0,1-2 1,2 0-1,1 0 0,1-1 0,2-1 1,0-1-1,2 0 0,0-1 0,2-2 1,0 0-1,19 13 154,-2-10-28,2-2 1,1-1-1,0-2 0,2-2 1,0-2-1,1-2 0,0-2 1,42 5 27,-1-4 242,1-5 0,0-3 0,0-3 0,30-7-242,8-8 661,-1-5-1,-1-6 1,-1-5 0,-1-6-1,-2-5 1,-2-5 0,-2-5-1,15-14-660,-29 12 198,-3-4 0,-2-4 0,-3-5 0,-3-3 0,-2-4 0,-5-5 0,-2-2 0,-4-4 0,-4-4 0,-4-2-1,-3-4 1,-5-2 0,17-40-198,-46 78 13,-3-1-1,-2-1 0,-2-1 0,-3-1 1,-3-1-1,-3-1 0,-2-1 1,-3 0-1,-3 0 0,-2-16-12,-6 59-10,-1-1-1,-1 1 1,-1 0 0,-1 1-1,-1-1 1,0 1-1,-2-1 1,0 2 0,-1-1-1,-1 1 1,-1 0 0,-1 1-1,0 0 1,-2 1-1,0 0 1,0 1 0,-2 1-1,-9-8 11,-9-1-139,-1 2 1,-1 2-1,-1 1 0,-1 1 0,0 3 0,-1 1 1,-1 1-1,0 3 0,-1 1 0,0 1 0,0 3 1,0 1-1,-1 2 0,1 2 0,-2 2 139,-72-2-1398,0 6-1,0 5 1,-30 10 1398,-327 82-10186,316-61 3812</inkml:trace>
  <inkml:trace contextRef="#ctx0" brushRef="#br0" timeOffset="667984.929">18188 2321 8520,'-16'5'1020,"-51"13"763,16-16 1500,50-2-3207,0 0-1,0-1 1,1 1-1,-1-1 1,0 1-1,0-1 1,0 1-1,1-1 0,-1 0 1,0 1-1,0-1 1,1 0-1,-1 0 1,1 0-1,-1 1 1,1-1-1,-1 0 1,1 0-1,-1 0 1,1 0-1,0 0 1,-1 0-1,1 0 0,0 0 1,0 0-1,0 0 1,0 0-1,0 0 1,0 0-1,0 0 1,0 0-1,0 1 1,0-1-1,1 0 1,-1 0-1,1-1-75,2-6 104,0 1 0,1 0 0,0 0 0,1 0 0,-1 0 1,1 1-1,1 0 0,-1 0 0,1 0 0,0 0 0,0 1 0,1 0 0,5-3-104,2-3 94,100-71 78,4 5 1,3 6 0,93-39-173,227-89 384,8 19 0,8 20 1,433-90-385,4 39 18,7 39 1,110 27-19,-573 95 11,1 20-1,0 19 1,18 20-11,-313-1 77,-1 5 1,0 7-1,-2 7 1,0 5-1,-3 6 1,-1 7-1,-2 5 0,34 23-77,-78-22 61,-2 4-1,-2 4 1,-3 4-1,-3 3 0,-3 4 1,-3 3-1,-4 3 1,40 56-61,85 131-26,-11 7 1,2 34 25,229 434 123,113 410 1019,-274-471-1126,43 197 144,84 409 27,-108-409-214,-80-244 22,-168-531 37,-4 2 0,-4 1 0,-5 0 0,-1 69-32,-11-118 0,-18-52 69,-168-59 54,24 8-91,160 51-33,0-1 0,0 0 0,0 0 0,0 0 0,0 1 1,0-1-1,0 0 0,0 1 0,1-1 0,-1 1 0,0-1 0,0 1 0,0-1 0,0 1 0,1 0 0,-1-1 0,0 1 0,1 0 0,-1 0 0,0-1 0,1 1 0,-1 0 0,1 0 0,-1 0 0,1 0 0,0 0 1,-1 0-1,1 0 0,0-1 0,0 1 0,0 0 0,-1 0 0,1 0 0,0 0 0,0 0 0,1 0 0,-1 0 0,0 0 0,0 0 0,0 0 0,1 0 0,-1 0 0,0 0 0,1 0 0,-1 0 0,1 0 0,-1 0 0,1-1 1,0 2 0,19 53-55,-2-22 37,1 0 1,2-1-1,1-1 1,2-1-1,0-1 1,2-1-1,20 16 18,-44-42-2,1 1-1,-1-1 1,1 0-1,0 0 1,0 0-1,0 0 1,0 0-1,0-1 1,0 1-1,0-1 1,0 0-1,1 0 1,-1 0 0,0-1-1,1 1 1,-1-1-1,1 1 1,-1-1-1,1 0 1,-1-1-1,1 1 1,-1 0-1,0-1 1,1 0-1,-1 0 1,0 0-1,0 0 1,1-1 0,-1 1-1,0-1 1,0 0-1,0 1 1,-1-2-1,1 1 1,0 0-1,-1 0 1,1-1-1,-1 1 1,0-1-1,0 0 1,0 0 0,0 0-1,0 0 1,-1 0-1,1 0 1,-1 0-1,0 0 1,0-1-1,0 1 1,-1 0-1,1-1 1,0-2 2,3-29 123,-2 0-1,0 0 1,-3 0 0,-1 0 0,-1 0 0,-2 1-1,-1-1 1,-4-5-123,10 39 379,0 9-21,2-1-355,0-1 1,1 1-1,-1 0 0,1-1 1,1 1-1,-1-1 1,1 0-1,0 0 0,1 0 1,-1-1-1,1 1 0,0-1 1,0 0-1,1-1 1,-1 1-1,1-1 0,0 0 1,0 0-1,1-1 0,-1 0 1,1 0-1,0-1 1,-1 1-1,1-1 0,0-1 1,0 0-1,1 0 1,-1 0-1,0 0 0,4-1-3,13-3 7,0-1-1,0-1 1,-1-1-1,0-1 0,0-1 1,0 0-1,-1-2 1,0-1-1,-1-1 0,-1-1 1,1 0-1,-2-2 1,0 0-1,-1-1 0,12-14-6,-10 12-248,-1-2-1,-1 0 1,-1-1-1,-1-1 0,0 0 1,5-14 248,-14 24-979,-1-1 0,-1 1 1,0-1-1,-1 0 1,0-1-1,-1 1 0,-1-1 1,1-9 978,-2-20-7682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1:55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1660 214 4324,'6'-17'1869,"1"-1"-1441,21-53-402,-13 16 3075,-14 53-2975,-1 0 0,0 0 0,0 0 0,0 0 0,0 0 0,0 0 1,-1 1-1,1-1 0,-1 0 0,1 0 0,-1 0 0,1 0 0,-1 1 0,0-1 0,0 0 0,0 0 0,0 1 1,0-1-1,0 1 0,-1-1 0,1 1 0,0 0 0,-1-1 0,1 1 0,-1 0 0,0 0 0,1 0 0,-1 0 1,0 0-1,0 0 0,1 1 0,-1-1 0,0 0 0,0 1 0,0 0 0,0-1 0,0 1 0,0 0 1,0 0-1,1 0 0,-1 0 0,0 0 0,0 1 0,0-1 0,0 0 0,0 1 0,0 0 0,0-1 0,1 1 1,-2 1-127,-21 2 386,1 2 1,-1 0 0,2 2 0,-1 1-1,1 0 1,0 2 0,1 0 0,1 1-1,-6 5-386,1-2 363,-21 10 20,2 3 1,1 1-1,1 1 0,1 3 1,-14 17-384,52-48 11,1 0 0,-1 1 0,0-1 0,1 1 1,0-1-1,-1 1 0,1 0 0,0 0 1,1 0-1,-1 0 0,1 1 0,-1-1 0,1 0 1,0 1-1,0-1 0,0 1 0,1-1 0,-1 1 1,1-1-1,0 1 0,0-1 0,0 1 0,0-1 1,0 1-1,1 0 0,0-1 0,0 0 1,0 1-1,0-1 0,0 1 0,1-1 0,0 0 1,-1 0-1,1 0 0,0 0 0,0 0 0,1 0 1,-1-1-1,1 1 0,0 0-11,18 11 14,0-1-1,1-1 1,0-1 0,1-1-1,0 0 1,0-2-1,8 1-13,18 8 6,-40-14-2,153 70 122,-155-70-117,0 2 0,0-1 0,-1 1 0,0 0 0,0 0 0,0 1 0,-1-1 0,0 1 0,0 0 0,0 1 0,-1-1 0,0 1 0,0 0 0,-1 0 0,0 1 0,0-1 0,0 0 0,-1 1 0,0 0 0,0 7-9,-2-10 25,0 0-1,-1 1 1,1-1-1,-1 0 1,-1 0-1,1 1 1,-1-1-1,0 0 1,0 0 0,0-1-1,-1 1 1,1 0-1,-1-1 1,-1 0-1,1 1 1,0-1-1,-1-1 1,0 1-1,0 0 1,0-1 0,0 0-1,-1 0 1,-3 2-25,-116 51 764,84-44-632,-1-1-1,0-1 0,0-3 0,-1-1 0,0-3 0,0-1 1,-25-3-132,63 1-37,0 0 0,0 0 1,0-1-1,0 0 0,0 0 1,1 0-1,-1 0 0,0-1 1,0 1-1,1-1 0,-1 0 1,1 0-1,0 0 1,-1-1-1,1 1 0,0-1 1,0 0-1,1 0 0,-1 0 1,0 0 36,2 1-267,0-1 0,0 1 1,0-1-1,1 1 1,-1-1-1,0 0 1,1 1-1,0-1 0,0 1 1,0-1-1,0 0 1,0 1-1,0-1 0,1 0 1,-1 1-1,1-1 1,-1 1-1,1-1 0,0 1 1,0-1-1,1-1 267,19-27-7191,9 2-4206</inkml:trace>
  <inkml:trace contextRef="#ctx0" brushRef="#br0" timeOffset="632.948">1914 384 10698,'0'0'2819,"0"0"-1207,0 0-69,0 0-214,0 0-459,0 0-261,4 19-278,16 127 502,-20-114-291,-1 11-183,2 1-1,2-1 0,1 0 0,10 40-358,-12-76 4,-1-1 0,1 1 0,0-1 1,1 0-1,-1 0 0,1 0 0,0 0 1,1 0-1,0-1 0,0 0 0,0 1 1,0-1-1,1-1 0,0 1 0,0-1 1,0 1-1,0-2 0,1 1 0,-1 0 1,1-1-1,0 0 0,0-1 0,0 1 0,1-1 1,-1 0-1,0-1 0,1 1 0,0-1 1,-1-1-1,1 1 0,-1-1 0,1 0 1,0-1-1,3 0-4,0-1 10,0-1 0,0 0 0,0-1-1,-1 0 1,1-1 0,-1 0 0,0 0 0,-1-1 0,1 0 0,-1 0 0,0-1 0,-1 0 0,1 0-1,-1-1 1,-1 0 0,0-1 0,0 1 0,0-1 0,-1 0 0,-1 0 0,1-3-10,9-18 51,-2 0 1,-2-2 0,-1 1-1,-1-1 1,-2 0 0,0-5-52,-4 26 22,1-4 12,0 0 0,-1 0 0,-1 0 0,-1 0 0,0-1 0,0 1 1,-2 0-1,0 0 0,0 0 0,-3-5-34,5 19 6,-1 0 1,1 0-1,-1 0 0,1-1 1,-1 1-1,0 0 1,1 0-1,-1 0 1,0 0-1,0 0 0,0 0 1,0 0-1,0 0 1,0 1-1,0-1 1,0 0-1,0 0 0,0 1 1,0-1-1,0 1 1,-1-1-1,1 1 0,0 0 1,0-1-1,-1 1 1,1 0-1,0 0 1,-1 0-1,1 0 0,0 0 1,-1 0-1,1 0 1,0 0-1,0 0 1,-1 1-1,1-1 0,0 1 1,0-1-1,-1 1 1,1-1-1,0 1 1,0 0-1,0-1 0,0 1 1,0 0-1,0 0 1,0 0-1,0 0 1,0 0-1,0 0 0,1 0 1,-1 0-1,0 0 1,0 1-7,-4 12 0,1 0 0,0 0 1,1 1-1,0-1 0,1 1 1,0 0-1,2-1 0,0 1 1,0 0-1,1 0 0,1 0 1,1-1-1,0 1 0,1-1 1,0 0-1,6 12 0,70 163-1859,-40-135-1903,10-9-3386,-20-27-171</inkml:trace>
  <inkml:trace contextRef="#ctx0" brushRef="#br0" timeOffset="864.529">2782 494 12204,'0'-12'2295,"1"-38"235,2 79 3623,3 45-5713,-13 360-1123,0-488-988,18-160 1884,-9 203-180,0 0 0,1 0-1,0 0 1,0 0 0,1 0-1,1 1 1,0 0 0,0 0-1,1 0 1,0 1 0,1 0-1,0 0 1,0 0 0,1 1-1,0 0 1,1 1 0,6-6-33,-10 10 15,1 0-1,-1 0 1,1 1-1,-1-1 1,1 1 0,0 1-1,0-1 1,0 1 0,0 0-1,0 0 1,0 0 0,0 1-1,0 0 1,1 1 0,-1-1-1,0 1 1,0 0 0,0 1-1,0-1 1,0 1-1,-1 0 1,1 1 0,-1-1-1,1 1 1,-1 0 0,0 1-1,0-1 1,0 1 0,1 1-15,5 5 25,0 0 0,-1 0 0,-1 1-1,1 0 1,-2 1 0,0 0 0,0 0 0,-1 1 0,0 0 0,-2 0 0,5 14-25,4 28 4,-3 1-1,-2 1 1,1 55-4,-9-72-17,-1-12-121,7-57 255,4-31-71,1 1 0,4 0 0,2 2 0,2-1 0,12-19-46,-29 67 16,1 1 0,0 0 0,0 0 0,1 0 0,0 1 0,0-1 0,1 1 0,0 1 0,1-1 0,-1 1 0,1 0 0,1 0 0,-1 1 0,1 0 0,1 0 0,-1 1 0,1 0 0,-1 1 0,1 0 0,1 0 0,-1 1 0,0 0 0,1 0 0,0 1 0,0 1 0,-1-1 0,5 2-16,-8 1 5,-1 0-1,1 1 0,-1 0 0,0 0 0,0 0 0,1 1 0,-2 0 0,1 0 0,0 0 0,-1 1 0,1-1 0,-1 1 0,0 0 0,0 1 0,0-1 1,-1 0-1,0 1 0,0 0 0,0 0 0,0 0 0,-1 0 0,1 1-4,29 123 17,-28 35-219,-4-78-4133,1-41-1922</inkml:trace>
  <inkml:trace contextRef="#ctx0" brushRef="#br0" timeOffset="1396.845">3761 577 5958,'0'0'4281,"2"16"-1895,16 106 1511,-5 228-1459,-13-287-3408,13-186-1902,-13 87 2918,1 0-1,2 0 1,1 0 0,2 1-1,1-1 1,2 1-1,1 1 1,2 0 0,2 1-1,1 0 1,1 1-1,2 0 1,9-12-46,-23 39 111,0 1 0,1-1 0,-1 1 1,1 0-1,-1 0 0,1 1 0,0-1 0,1 1 1,-1 0-1,0 1 0,1-1 0,0 1 0,0 0 1,-1 0-1,1 1 0,0 0 0,0 0 0,0 0 1,1 1-1,-1 0 0,0 0 0,0 0 0,0 1 0,0 0 1,0 0-1,0 1 0,0-1 0,-1 1 0,1 1 1,0-1-1,-1 1 0,1 0 0,-1 0 0,0 0 1,2 3-112,8 7 85,-1 0 0,-1 2 0,0-1 0,-1 1 0,-1 1 0,0 0 0,-1 1 0,-1 0 0,0 1 0,-1 0 0,-2 0 0,1 0 0,-2 1 0,-1 0 0,0 0 0,-1 0 0,-1 0 0,-1 1 0,-1-1 0,0 1 0,-1-1 0,-2 0 0,0 1 0,-1-1 0,0-1 0,-2 2-85,5-15-80,-1 1 1,1-1-1,-1 0 1,0 0-1,0 0 1,0 0 0,-1-1-1,1 1 1,-1 0-1,-1-1 1,1 0-1,0 0 1,-1 0-1,0 0 1,0-1-1,0 1 1,-2 0 79,4-5-18,1 0 0,-1 0 0,0 0-1,0 0 1,1 0 0,-1 0 0,0-1 0,1 1 0,0-1 0,-1 1-1,1-1 1,0 1 0,0-1 0,0 0 0,0 1 0,0-1 0,0 0-1,0 0 1,0 0 0,1 0 0,-1 0 0,1 0 0,0 0 0,-1 0-1,1 0 1,0 0 0,0 0 0,0 0 0,0 0 0,1 0 0,-1 0-1,1-1 19,-1 0-17,-2-27 162,2 0 1,1 0-1,2 0 0,0 0 0,2 1 0,2-1 1,0 1-1,2 0 0,1 1 0,2 0 0,0 0 1,2 2-1,1-1 0,1 2 0,9-11-145,-21 30 32,-1 1 0,1 0 0,0 0 0,0 1 0,1-1-1,-1 1 1,1 0 0,0 0 0,0 0 0,0 0 0,1 1 0,-1 0-1,1 0 1,0 1 0,-1 0 0,1 0 0,0 0 0,1 0 0,-1 1-1,0 0 1,0 1 0,1-1 0,-1 1 0,0 0 0,1 1 0,-1-1 0,0 1-1,0 1 1,0-1 0,0 1 0,0 0 0,5 2-32,0 8-15,-1 1 1,-1-1-1,0 1 1,-1 1-1,0 0 1,-1 0-1,0 0 1,-2 1-1,1 0 1,-2 0-1,0 0 1,-1 1-1,0 0 1,-2-1-1,1 1 1,-2 0-1,0 0 1,-1-1 0,-1 1-1,0 0 1,-2 4 14,-6 48-2266,2-23-2847,5-32 2397,-4 20-7833</inkml:trace>
  <inkml:trace contextRef="#ctx0" brushRef="#br0" timeOffset="1939.46">5481 577 14478,'1'-122'2503,"-1"120"-2387,0-1 0,-1 0 0,1 0-1,-1 0 1,0 1 0,0-1-1,0 0 1,0 1 0,0-1 0,-1 1-1,1 0 1,-1-1 0,1 1 0,-1 0-1,0 0 1,0 0 0,0 0-1,0 0 1,0 0 0,-1 0 0,1 1-1,0-1 1,-1 1 0,1 0-1,-1 0 1,0 0 0,1 0 0,-1 0-1,0 0 1,0 1 0,1 0 0,-2-1-116,-95 6 1475,78 3-1408,-1 1 0,1 0 1,1 2-1,-1 0 1,2 1-1,0 1 1,0 1-1,1 1 1,1 0-1,1 1 0,0 1 1,1 1-1,1 0 1,0 0-1,2 2 1,0 0-1,1 0 0,1 1 1,-5 17-68,6-13 9,1 0 0,1 1 1,2 1-1,0-1 0,2 1 0,1-1 0,1 1 1,1 0-1,2-1 0,0 1 0,3 1-9,-5-22-3,1 0-1,1 0 1,-1-1-1,1 1 1,0 0-1,0-1 1,1 0 0,0 1-1,0-1 1,0 0-1,0 0 1,1-1-1,0 1 1,0-1-1,0 0 1,0 0-1,1 0 1,0 0-1,-1-1 1,1 0 0,1 0-1,-1 0 1,0-1-1,1 1 1,-1-1-1,1-1 1,0 1-1,-1-1 1,1 0-1,0 0 1,0-1-1,0 1 1,0-1 0,0-1-1,0 1 1,0-1-1,1-1 4,9-4 6,-1-2-1,0 0 1,-1-1 0,0-1-1,0 0 1,-1 0 0,0-1-1,-1-1 1,0-1 0,-1 1-1,0-2 1,-1 1 0,-1-1-1,0-1 1,-1 0 0,0 0-1,-1-2-5,26-46 31,-4-1 0,-2-2-1,-3 0 1,-1-9-31,-8-20 0,-32 102-149,11 6 143,0-1 1,1 1 0,1 0-1,0 1 1,0-1 0,2 0-1,0 1 1,0 0 0,1 0-1,1-1 1,0 1-1,1 0 1,1 6 5,1 5-160,0 0 1,2 0-1,0 0 0,2-1 1,0 1-1,2-2 0,1 1 1,1-1-1,1-1 0,0 0 0,2 0 1,9 10 159,35 15-4748,14-33-5121,-41-17 2988</inkml:trace>
  <inkml:trace contextRef="#ctx0" brushRef="#br0" timeOffset="2205.577">5853 706 4004,'1'-48'1410,"3"-60"2414,6 38 1944,-6 71-2098,6 34-2781,-1 20-388,-3 1 0,-3 0-1,-2 0 1,-2 0 0,-3 8-501,-36 142-897,41-242 433,8-21 644,2 1 0,3 1 0,2 0 0,2 1-1,3 1 1,2 1 0,7-8-180,-23 49 5,0 0 0,2 0 0,-1 1 0,1 0-1,1 1 1,0 0 0,0 0 0,1 1 0,0 0-1,2 0-4,-9 6-8,-1 0-1,1 0 1,0 0-1,-1 0 1,1 1 0,0 0-1,0 0 1,0 0-1,0 0 1,0 1-1,0 0 1,0-1-1,0 1 1,0 1-1,0-1 1,0 1-1,0-1 1,0 1-1,0 0 1,0 0-1,0 1 1,0-1-1,-1 1 1,1 0 0,-1 0-1,1 0 1,-1 1-1,0-1 1,0 1-1,0 0 1,0-1-1,0 1 1,0 1-1,0 1 9,45 76-2309,-18 7-6219,-22-56 2923</inkml:trace>
  <inkml:trace contextRef="#ctx0" brushRef="#br0" timeOffset="2692.502">6590 528 8616,'0'0'1789,"6"-13"282,20-39 214,-20 45 1225,-5 26-2800,-1-19-590,-16 142 2074,15-114-2102,2 1-1,0-1 1,2 1 0,1-1 0,5 14-92,-8-35-20,1-1-1,0 1 1,0-1 0,1 1 0,0-1-1,0 0 1,0 0 0,1 0-1,0 0 1,0-1 0,0 1 0,1-1-1,-1 0 1,1 0 0,1-1-1,-1 0 1,1 0 0,-1 0 0,1 0-1,0-1 1,1 0 0,-1 0-1,0-1 1,1 0 0,3 1 20,0-1-5,-1-1 0,1-1 0,0 1 0,-1-2 1,1 1-1,0-1 0,0-1 0,-1 0 0,1 0 0,-1-1 0,0 0 1,0 0-1,0-1 0,0 0 0,0-1 0,-1 0 0,0-1 1,0 1-1,0-1 0,-1-1 0,0 0 0,0 0 0,0-1 5,18-22 151,-1-1-1,-1 0 1,-2-2-1,-2-1 0,2-6-150,-12 23 162,67-158 2041,-81 167-1299,-10 27-607,-7 30-230,1 1 0,3 1 0,2 0-1,2 1 1,2 5-67,-6 19 24,-15 43-44,6 1 0,5 2 0,6 0 0,4 6 20,14 52-2504,20 134 2504,-18-161-443,-5-149 442,0 0-1,0-1 1,0 1-1,0-1 1,0 1-1,-1-1 1,0 0 0,1 0-1,-1 0 1,-1 0-1,1 0 1,0 0-1,-1 0 1,1 0-1,-1-1 1,0 0-1,0 1 1,0-1 0,0 0-1,0 0 1,0-1-1,0 1 1,-1-1-1,1 1 1,-1-1-1,1 0 1,-1-1-1,-1 1 2,-107-1-12,64-10 183,0-2 1,1-3 0,1-1-1,1-2 1,0-2-1,1-2 1,-28-20-172,39 24 65,1-2 1,1-1 0,1-2-1,1 0 1,1-2-1,1-1 1,1-2-1,1 0 1,2-1-1,1-2 1,-16-28-66,32 47-155,1 0 0,0 0 0,1 0 1,0-1-1,1 1 0,0-1 0,1 0 0,1 0 1,0 0-1,1 0 0,0 0 0,1 0 0,0 0 1,3-12 154,-1 16-664,-1 1 1,1-1-1,1 1 1,0 0-1,0 0 1,0 1-1,1-1 1,0 1-1,1 0 1,0 0-1,0 1 1,0-1-1,1 1 0,4-2 664,29-19-5252</inkml:trace>
  <inkml:trace contextRef="#ctx0" brushRef="#br0" timeOffset="3060.392">1 1918 5189,'509'-26'9146,"256"23"-10052,-414 5 1586,98-1-664,46 5-5,2011 67 6435,-963-23-3907,-1034-36-2048,-44-1-160,-50-1 181,-58-2 187,-59-4-133,-59-5 64,63-6 331,-231-4-795,-45 0-86,-31-5 21,-99-6-112,-160 7-1119,86 23-2800,38 4-2290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1:59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4997,'0'0'7175,"0"0"-4725,0 0-1361,0 0 790,0 0-117,0 0-647,0 0-490,0 15-6,3 917 1810,2-847-4419,8-31-3510,-4-29-2246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1:59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20243,'0'0'1730,"0"0"-609,0 0 352,0 0-544,0 0-737,0 0-192,0 0-320,0 0-1346,0 0-1569,37 8-4612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12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68 32,'0'0'8339,"0"0"-5232,0 0-1671,0 0 651,0 0 118,-4 0-620,-8 1-719,26-1-121,34-5 249,57-22-285,76-9-2934,-161 36-1651,-11 4-2199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46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93 116 8232,'22'-80'4916,"-9"44"764,-12 41-1935,0 23-3374,-12 189 745,11 99-1116,30-52-2440,-14-207-621,7-29-3839,-11-22 1487</inkml:trace>
  <inkml:trace contextRef="#ctx0" brushRef="#br0" timeOffset="1">0 526 5349,'0'0'3331,"0"0"-1889,0 0 127,0 0-96,0 0-448,97-25 32,-42 21 97,6 0-386,-5-2-287,-1 2-97,-9-1-160,-3 1-224,-7 1-224,-2-1-1249,-8-2-1762,-3 3-1922</inkml:trace>
  <inkml:trace contextRef="#ctx0" brushRef="#br0" timeOffset="560.894">578 470 5189,'0'0'2135,"0"0"-256,0 0 65,0 0-177,0 0-497,7 14-560,51 88-171,-56-101-531,0 3 31,0 0 0,1 0 0,0-1 1,-1 0-1,1 1 0,1-1 0,-1 0 0,0 0 1,1-1-1,-1 1 0,1-1 0,0 1 0,0-1 1,0-1-1,0 1 0,0 0 0,0-1 1,0 0-1,1 0 0,-1 0 0,1 0 0,2-1-39,5-1 292,-1 0 0,1-1-1,-1-1 1,1 0-1,-1 0 1,0-1-1,0-1 1,0 0-1,-1 0 1,0-1-1,0 0 1,0-1 0,-1 0-1,8-7-291,-12 10 188,1-1 0,-1 0 0,0 0 0,0-1 0,-1 1 0,0-1 0,0 0 1,0 0-1,-1 0 0,1-1 0,-1 1 0,-1-1 0,0 0 0,0 1 0,0-1 0,0 0 0,-1 0 0,-1-1 0,1 1 0,-1 0 0,0 0 0,-1 0 0,1 0 0,-3-7-188,3 12-2,-1 0-1,1 0 1,-1 0-1,0 0 1,0 0-1,1 1 1,-1-1-1,0 0 1,-1 0-1,1 1 1,0-1-1,0 1 1,-1-1-1,1 1 1,-1-1-1,1 1 0,-1 0 1,0 0-1,0 0 1,1 0-1,-1 0 1,0 0-1,0 0 1,0 1-1,0-1 1,0 1-1,0-1 1,0 1-1,0 0 1,0 0-1,0 0 1,0 0-1,0 0 1,0 0-1,0 1 1,0-1-1,0 0 1,0 1-1,-1 0 3,-70 40-516,62-31 328,1 1 0,0 0-1,0 1 1,1 0 0,1 1-1,0 0 1,0 0 0,1 1-1,1 0 1,1 0 0,0 0-1,0 1 1,2-1 0,0 1-1,0 0 1,2 0 0,0 0-1,0 8 189,1-18-56,1 0 0,-1-1 0,1 1 0,0 0-1,1 0 1,-1 0 0,1-1 0,0 1 0,0-1-1,0 1 1,1-1 0,-1 0 0,1 0-1,0 0 1,0 0 0,1-1 0,-1 1 0,1-1-1,0 0 1,-1 0 0,1 0 0,1 0-1,-1-1 1,0 0 0,1 0 0,-1 0 0,1 0-1,0-1 1,1 1 56,9 2-22,-1-1 0,1 0-1,0-2 1,0 1 0,0-2-1,-1 0 1,1-1 0,0 0-1,5-2 23,-4 0 151,1-1-1,-1 0 0,0-2 0,0 0 0,0 0 1,-1-2-1,0 0 0,0 0 0,-1-2 0,0 1 1,0-2-1,-1 0 0,-1-1 0,0 0 0,-1 0 1,0-2-1,-1 1 0,0-1 0,-1-1 0,-1 1 1,0-2-1,-1 1-150,2-8 167,-1 1 0,0-1 0,-2 0 0,-1-1 0,-1 1 0,-1-1 0,0-12-167,-21 48-406,11-1 394,0 0 0,1 1 0,0 0 0,1 0 0,0 0 0,1 0 0,0 1 0,1 0 0,1 0 0,0 0 0,1 0-1,0 0 1,1 0 0,0 1 0,1-1 0,0 0 0,1 0 0,1 0 0,0 0 0,1-1 0,0 1 0,1-1 0,1 0 0,-1 0 0,2-1 0,0 1 0,2 1 12,142 179-2050,-151-192 2056,-1 0 0,1 0 0,-1 0 0,1 0 0,-1 0 0,1 0 0,-1 0 0,1 0 0,-1 0 1,1 0-1,0 1 0,-1-1 0,1 0 0,-1 0 0,1 0 0,-1 1 0,1-1 0,0 0 0,-1 1 1,1-1-1,-1 0 0,1 1 0,0-1 0,0 0 0,-1 1 0,1-1 0,0 1 0,-1-1 0,1 0 1,0 1-1,0-1 0,0 1 0,0-1 0,-1 1 0,1-1 0,0 1 0,0-1 0,0 1 0,0-1 0,0 1 1,0-1-1,0 1 0,0-1 0,1 1 0,-1-1 0,0 1 0,0-1 0,0 0 0,0 1 0,1-1 1,-1 1-1,0-1 0,0 1 0,1-1 0,-1 0 0,0 1 0,1-1 0,-1 0 0,0 1 0,1-1 0,-1 0-6,-49-11 612,45 9-554,-180-52 588,144 27-1883,40 26 964,-1-1 0,1 1 0,0 0 0,-1 0 0,1 0 0,0-1 0,0 1 0,0 0 0,0 0 0,0-1 0,0 1 0,1 0 0,-1 0 0,0 0 0,1-1 0,-1 1 0,0 0-1,1 0 1,0 0 0,-1 0 0,1 0 0,0 0 0,-1 0 0,1 0 0,0 0 0,0 0 0,0 0 0,0 1 0,0-1 0,0 0 0,0 0 0,0 1 0,0-1 0,0 1 0,0-1 0,0 1 0,1-1 273,19-9-6876</inkml:trace>
  <inkml:trace contextRef="#ctx0" brushRef="#br0" timeOffset="810.039">1623 226 2114,'0'0'7164,"0"0"-3576,0 0-1304,0 0-639,0 0-322,1 15 23,48 382 2999,-50-265-4144,0-7-5153,11-84-4064,-1-29 992</inkml:trace>
  <inkml:trace contextRef="#ctx0" brushRef="#br0" timeOffset="1092.017">1590 521 7623,'0'0'1986,"0"0"160,0 0-32,0 0-320,0 0-865,81-23-257,-33 19-191,4-2-225,1 1-256,2-4-128,-4 3-2531,-10-2-3811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03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68 262 13485,'0'0'2349,"0"0"-598,0 0 224,0 0-347,0 0-400,0 0-550,0 0-486,0 20-96,0 228 128,-2-196-425,1 202-188,33-90-6836,-17-130 1967,-3-12-1463</inkml:trace>
  <inkml:trace contextRef="#ctx0" brushRef="#br0" timeOffset="314.835">170 87 9257,'-12'-68'2172,"3"49"3275,12 35-2811,24 27-1873,2-1 1,2-1-1,1-2 1,24 22-764,-27-30-1,213 227 274,-234-250-273,2 0 0,-1 1 0,1 0 0,-2 1 0,1 0 0,-1 0 0,-1 0 0,0 1 0,-1 0 0,0 1 0,0 0 0,-1-1 0,-1 2 0,0-1 0,0 0 0,-1 1 0,1 12 0,-8-17 2,0 0-1,0-1 1,-1 1 0,0-1 0,0 0 0,0 0 0,-1-1 0,0 1 0,0-1 0,-1-1 0,0 1 0,0-1 0,0 0 0,-1-1 0,1 1 0,-1-2 0,0 1 0,0-1-1,-1 0 1,1-1 0,0 0 0,-8 1-2,-45 15 39,-2-2 0,0-3 1,-1-3-1,-44 2-39,-49-9-2479,150-3 1653,-15-1-1748,11-5-3758,9 1-3245</inkml:trace>
  <inkml:trace contextRef="#ctx0" brushRef="#br0" timeOffset="1232.305">1307 465 6887,'-1'-16'4548,"-5"-53"-2141,6 65-2152,-1-1-1,0 1 1,0 0-1,0 0 1,0 0-1,0 0 0,-1 0 1,0 0-1,0 0 1,0 1-1,0-1 1,-1 1-1,1-1 0,-1 1 1,0 0-1,0 0 1,0 0-1,0 0 1,-1 1-1,1-1 0,-1 1 1,0 0-1,-2-1-254,2 1 65,1 1 1,-1 0-1,0 0 0,0 1 0,1-1 1,-1 1-1,0 0 0,0 0 0,0 0 1,0 0-1,0 1 0,1 0 0,-1-1 0,0 1 1,0 1-1,1-1 0,-1 0 0,1 1 1,-1 0-1,1 0 0,-1 0 0,-1 2-65,-12 14 29,0 1 0,2 0 1,0 1-1,1 1 0,1 1 0,1 0 0,1 0 0,1 1 0,1 0 0,1 1 0,1 0 0,1 0 0,1 1 0,1 0 0,2-1 0,0 1 0,2 0 0,1 13-29,-2-24 3,1 1 0,1 0-1,0-1 1,1 1-1,0-1 1,1 0-1,1 1 1,1-1-1,3 8-2,-6-17-21,1 0-1,0 0 1,0 0 0,0 0-1,0 0 1,1-1-1,0 0 1,0 0 0,0 0-1,0 0 1,1 0-1,0-1 1,-1 0-1,1 0 1,0 0 0,1-1-1,-1 1 1,0-1-1,1-1 1,-1 1 0,1-1-1,-1 0 1,1 0-1,0 0 1,4-1 21,-3 0-25,0-1 1,0 0-1,0 0 0,0 0 1,0-1-1,0 0 0,0-1 0,0 0 1,-1 0-1,1 0 0,-1-1 1,0 1-1,0-2 0,0 1 1,-1-1-1,0 1 0,1-2 1,-2 1-1,1 0 0,0-1 0,-1-1 26,75-136-22,29-177 53,-101 235 37,-7 85-43,-1-1-1,0 1 1,0-1-1,0 1 1,0-1-1,0 1 1,0 0-1,0-1 1,0 1-1,0 0 1,0 0-1,0 0 1,0 0-1,0 0 1,0 0 0,0 0-1,0 0 1,0 0-1,0 1 1,0-1-1,0 0 1,0 1-1,0-1 1,0 1-1,0-1 1,0 1-1,0-1 1,0 1-1,1 0 1,-1-1-1,0 1 1,0 0-1,1-1 1,-1 1-1,0 0 1,1 0-1,-1 0 1,1 0-1,-1 0 1,1 0-1,0 0 1,-1 0-1,1 0 1,0 0 0,-1 0-1,1 0 1,0 0-1,0 0 1,0 0-1,0 0-25,-7 20 204,1 0-1,1 0 0,0 1 1,2-1-1,0 1 1,2 0-1,0 0 1,2 0-1,1 13-203,-1-20 6,-2-3-18,1 0 0,0-1 0,1 1 0,0 0 0,1 0 0,0 0 0,1-1 0,0 1 0,1-1 0,0 0 0,1 0 0,0 0 0,1-1 0,0 0 0,1 0 0,0 0 0,1-1 0,-1 0 0,2 0 0,-1-1 0,1 0 0,0-1 0,1 1 0,0-2 0,0 0 0,1 0 0,-1-1 0,1 0 0,0 0 0,1-2 0,-1 1 0,1-1 1,1-1 10,-3-1-176,0 0-1,1-1 1,-1-1-1,0 0 1,1 0-1,-1-1 1,0 0-1,0-1 1,0 0-1,0 0 0,-1-1 1,1-1-1,-1 1 1,0-2-1,0 1 1,-1-1-1,1 0 1,-1-1-1,-1 0 0,1 0 1,-1-1-1,-1 0 1,1 0-1,-1-1 1,-1 1-1,1-1 1,-1-2 177,13-28-614,-2 0 1,-2-1-1,-1-1 1,4-29 613,-6 28-210,82-355 477,-88 345 3352,-20 87-1644,-2 32-1780,4 0 0,3 0 0,2 1 0,4 0 0,2 0-1,4 16-194,-3-67-105,1 0 0,0 0 0,2-1 0,-1 1 0,2-1 0,0 1 0,2-1-1,-1 0 1,2 0 0,0-1 0,1 1 0,0-1 0,1-1 0,1 1 0,0-2-1,1 1 1,1-1 0,0-1 0,1 0 0,0 0 0,0-1 0,1-1 0,1 0-1,0-1 1,0 0 0,1-1 105,3-2-491,-1-2 0,1 0 0,0-1 0,0 0 0,0-2 0,1 0-1,-1-1 1,0-1 0,0 0 0,0-1 0,0-2 0,0 0 0,-1 0 0,1-2 0,-1 0 0,0-1-1,-1-1 1,0 0 0,10-7 491,-9 4-42,0-2 0,0 0 1,-1 0-1,-1-1 0,0-1 0,9-13 42,1-6 358,-1-2 0,-2 0 1,-2-1-1,-1-1 0,-2-1 0,-2 0 1,-1-1-1,-2-1 0,1-15-358,-5-46 2907,-8 100-2823,0 0 0,-1 0 1,1 0-1,-1 0 0,1 0 0,-1 0 0,1 0 0,-1 0 0,0 0 0,0 0 0,0 1 0,0-1 1,0 0-1,0 1 0,-1-1 0,1 1 0,0-1 0,-1 1 0,1 0 0,-1-1 0,0 1 0,1 0 1,-1 0-1,0 0 0,0 0 0,1 0 0,-1 1 0,0-1 0,0 1 0,0-1 0,0 1 0,0 0 1,0-1-1,0 1 0,0 0 0,0 0 0,0 0 0,0 1 0,0-1 0,0 0 0,0 1 0,0 0 1,0-1-1,0 1 0,0 0 0,1 0 0,-2 0-84,-11 7 40,-1 0 1,1 1-1,0 1 1,1 0-1,0 1 0,1 0 1,0 1-1,0 0 1,2 1-1,-1 0 1,2 1-1,0 0 0,0 1 1,-5 13-41,6-15-2,1 1 1,1 0-1,0 0 1,0 1 0,1-1-1,1 1 1,1 0-1,0 1 1,1-1-1,1 0 1,0 1-1,1-1 1,0 1-1,1-1 1,1 0 0,1 1-1,0-1 1,1 0-1,1-1 1,0 1-1,1-1 1,2 5 1,-4-14-56,0-1 0,0 1 1,1-1-1,-1 0 0,1 0 0,0-1 1,0 1-1,1-1 0,-1 0 0,0-1 0,1 1 1,0-1-1,-1 0 0,1 0 0,0-1 1,0 0-1,0 0 0,0 0 0,1-1 1,-1 1-1,0-2 0,0 1 0,0-1 1,0 0-1,0 0 0,0 0 0,0-1 1,0 0-1,-1 0 0,1-1 0,-1 1 1,1-1-1,-1-1 0,0 1 0,0-1 1,1 0 55,14-18-3,-1-1 0,-1 0 1,-2-2-1,0 0 0,-1 0 1,-1-2-1,-2 1 0,-1-2 1,-1 0-1,6-26 3,0-21 1516,-25 84-619,1 8-708,0 0-1,1 0 1,1 0 0,0 1 0,2 0 0,0 0-1,0 0 1,2 0 0,1 1 0,0-1-1,1 11-188,1-12 39,1 0 0,1 0 0,0-1-1,1 0 1,1 0 0,0 0-1,1 0 1,1-1 0,1 0 0,0 0-1,1 0 1,4 4-39,-9-14-83,0 1 1,1-1 0,-1-1-1,1 1 1,0-1-1,1 1 1,-1-2 0,1 1-1,-1 0 1,1-1-1,0 0 1,0-1 0,1 1-1,-1-1 1,0 0-1,1-1 1,0 0-1,-1 0 1,1 0 0,-1-1-1,1 0 1,0 0-1,0 0 1,1-1 82,-3 0-308,0 0 1,-1-1-1,1 1 0,0-1 0,-1 0 1,1 0-1,-1-1 0,1 1 1,-1-1-1,0 0 0,0 0 0,-1-1 1,1 1-1,0-1 0,-1 1 1,0-1-1,0 0 0,0-1 0,-1 1 1,1 0-1,0-4 308,17-116-9572,-19 74 6572</inkml:trace>
  <inkml:trace contextRef="#ctx0" brushRef="#br0" timeOffset="1539.222">2001 299 5157,'0'0'4548,"76"-30"-3363,-19 14 737,17-2-160,11 2-993,5 0-481,1 1-128,-6-1-96,-16 2 32,-18 4-32,-17 1-64,-25 9-576,-10 0-5254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18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6983,'0'0'7292,"0"0"-4020,0 0-1147,18 1-657,59 13-879,-1 3-1,0 3 1,4 6-589,-35-12 150,1120 299 65,-763-211-99,2118 510 13,-2155-526-124,685 142-74,-928-205 45,1-6 1,1-4 0,14-6 23,-132-7-5,5 1 8,0 0 0,0-1-1,0-1 1,0 1 0,0-2-1,0 0 1,0 0-1,0-1 1,0 0 0,-1 0-1,1-2 1,8-4-3,-16 7 2,-1-1 1,0 0 0,0 0-1,0 0 1,0-1 0,0 1 0,-1 0-1,1-1 1,-1 1 0,0 0-1,0-1 1,0 0 0,-1 1-1,1-1 1,-1 0 0,0 1-1,0-1 1,0 0 0,0 1-1,-1-1 1,1 0 0,-1 1-1,0-1 1,0 1 0,0-1-1,-1 1 1,1 0 0,-1-1-1,0 1 1,0 0 0,0 0-1,0 0 1,-1 0 0,1 1-1,-1-1 1,0 1 0,1-1-1,-2 0-2,-48-51 193,-3 2-1,-2 2 0,-2 3 0,-2 2 1,-2 3-1,-27-11-192,57 33 37,-53-35 438,167 116 923,-39-25-1171,-1 3 0,-3 1-1,0 2 1,-3 2-1,-2 1 1,-2 1 0,-1 2-1,-3 1 1,13 35-227,-35-73 16,0 1 0,-1 0 0,0 0 0,-1 0 0,0 1 0,-1 0 0,0-1 0,-1 1 0,-1 0 0,0-1 0,0 1 0,-2 0 0,1-1 0,-2 1 0,1-1 0,-2 1 0,0-1 0,0 0 0,-1 0 0,0-1 0,-7 11-16,-6-3-134,0 0-1,-1-2 1,-1 0-1,0-1 1,-2-1-1,1-1 1,-2 0-1,0-2 1,-17 6 134,-136 49-4555,8-17-3672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14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136 263 5862,'0'0'7938,"0"0"-4618,0 0-2044,1 20-192,15 252 1233,-10-74-2177,11 150-253,20-122-5050,-25-186 1546,-15-52-1462,-75-184 8874,6-74 1864,57 174-4784,4 0 1,4-1 0,5-30-876,1 93 119,3-1 0,1 1-1,1 0 1,2 1 0,4-13-119,-7 35 115,0 1 0,1 0 0,0 0 0,0 0-1,1 1 1,0-1 0,1 1 0,0 1 0,1-1-1,0 1 1,0 0 0,1 0 0,0 1 0,0 0-1,0 0 1,1 1 0,0 0 0,1 1 0,0 0-115,4-1 33,0 1 1,0 1-1,1 0 0,0 1 1,0 0-1,0 1 1,0 1-1,0 0 1,0 1-1,0 1 1,0 1-1,0 0 0,-1 0 1,1 2-1,3 1-33,-9-3 4,-1 1-1,1 0 0,-1 0 1,0 1-1,0 0 0,0 1 0,-1-1 1,0 1-1,0 1 0,0 0 1,0 0-1,-1 0 0,0 0 0,0 1 1,-1 0-1,0 0 0,0 1 1,-1 0-1,0 0 0,0 0 0,0 0 1,-1 0-1,-1 1 0,1-1 1,-2 1-1,1 1-3,-1-1-2,-1 0 0,-1-1-1,1 1 1,-1 0 0,-1 0 0,0 0 0,0 0 0,-1-1-1,0 1 1,0-1 0,-1 0 0,0 0 0,0 0 0,-1 0 0,0-1-1,0 0 1,-1 0 0,-4 4 2,-127 104-474,-62-11-2427,59-51-3737,91-35 1577</inkml:trace>
  <inkml:trace contextRef="#ctx0" brushRef="#br0" timeOffset="341.722">1104 603 12396,'0'0'3523,"-13"-4"-1340,4 2-1871,3-1-170,0 1 0,-1 0 0,1 1 0,-1 0-1,1 0 1,-1 0 0,0 1 0,1-1 0,-1 2 0,0-1 0,1 1 0,-1 0 0,-5 2-142,-12 5 32,0 1 0,0 1 0,1 1 0,0 1 0,1 1 0,0 2-1,1 0 1,1 1 0,-6 6-32,15-12 48,1 0 0,1 0 1,0 1-1,0 1 0,1-1 0,1 1 0,0 0 0,0 1 0,1 0 0,1 0 1,0 0-1,1 0 0,0 1 0,1 0 0,1 0 0,0 0 0,0 11-48,2-19 10,1 0 0,-1 0 0,1 0 0,0-1 0,1 1-1,-1 0 1,1-1 0,0 0 0,1 1 0,-1-1 0,1 0 0,0 0 0,0 0-1,1 0 1,-1-1 0,1 1 0,0-1 0,0 0 0,1 0 0,-1 0-1,1-1 1,0 0 0,0 0 0,0 0 0,0 0 0,0-1 0,1 0 0,-1 0-1,1 0 1,0-1 0,-1 0 0,1 0 0,1 0-10,11 1 72,0 0-1,0-2 1,0 0 0,0-1 0,0-1-1,0-1 1,0 0 0,-1-1-1,0-1 1,1-1 0,-2 0 0,1-1-1,-1-1 1,0-1 0,0 0 0,-1-1-1,-1 0 1,1-1 0,-2-1 0,0-1-1,0 0 1,-1 0 0,-1-1-1,0-1 1,-1 1 0,0-2 0,-1 0-1,-1 0 1,-1 0 0,0-1 0,-1 0-1,2-11-71,6-119 1639,-15 147-1629,1 1-1,-1-1 1,1 0-1,-1 1 1,1-1-1,-1 1 1,1-1-1,-1 0 1,1 0-1,-1 1 1,1-1-1,-1 0 1,0 0-1,1 1 1,-1-1-1,1 0 1,-1 0-1,0 0 1,1 0-1,-1 0 1,0 0-1,1 0 1,-1 0-1,1 0 1,-1 0-1,0-1 1,1 1-1,-1 0 1,1 0-1,-1 0 1,0-1-1,1 1 1,-1 0-1,1-1 1,-1 1-1,1-1 1,-1 1-1,1 0 1,0-1-1,-1 1 1,1-1-1,-1 1 1,1-1-1,0 1 1,0-1-1,-1 0 1,1 1-1,0-1 1,0 1-1,-1-1-9,-3 24-13,0 1-1,1-1 0,1 1 0,1 0 1,1-1-1,2 1 0,1 5 14,-2-14-415,2 1 0,0-1 0,0 1 0,2-1 0,0 0 0,0-1 0,2 1 0,1 2 415,43 64-8051,-25-44 658</inkml:trace>
  <inkml:trace contextRef="#ctx0" brushRef="#br0" timeOffset="657.677">1564 663 12364,'0'0'26,"-8"-92"2573,3 27 2180,2 53-1446,2 43-2812,2 130-1167,7-1 0,9 17 646,-14-275-96,-6 71 171,1 0 1,1 0-1,1 0 0,2 0 0,1 1 0,1-1 0,1 0 0,1 1 0,1 0 0,2 1 0,0 0 0,2 0 1,1 1-1,0 0 0,8-7-75,-15 25-63,1 1 0,1-1 1,-1 1-1,1 1 1,0-1-1,0 1 0,0 0 1,1 1-1,0 0 0,-1 0 1,1 1-1,0 0 0,0 0 1,0 1-1,0 0 0,0 0 1,1 1-1,-1 0 0,0 0 1,0 1-1,0 0 1,0 0-1,0 1 0,0 0 1,0 1-1,0 0 0,-1 0 1,1 0-1,-1 1 0,0 0 1,0 1-1,0 0 0,-1 0 1,5 5 62,65 58-8430,-41-33 1266</inkml:trace>
  <inkml:trace contextRef="#ctx0" brushRef="#br0" timeOffset="1021.027">2550 672 7271,'-16'-146'10522,"14"140"-10308,0 0 1,0 0-1,-1 0 1,1 0-1,-1 1 1,-1-1-1,1 1 1,-1 0-1,0 0 1,0 0-1,0 0 1,-1 1-1,0-1 1,0 1-1,0 1 1,0-1-1,0 1 1,-1-1-1,0 2 1,1-1-1,-1 0 1,-2 1-215,-1 0 12,0 0 0,0 0 0,0 1 0,0 1 0,0 0 0,0 0 0,0 1 0,0 0 0,0 0 0,0 1 0,0 0 0,1 0 0,-1 1 0,1 1 0,-1-1 0,1 1 0,0 1 0,1-1 0,-1 1 0,1 1 0,-6 5-12,-4 3-4,1 2 0,1 0 0,0 1 0,1 0-1,1 1 1,0 1 0,2 0 0,-4 9 4,6-13-12,1 0 1,0 1 0,2 1-1,0-1 1,0 1-1,2 0 1,0 0-1,1 1 1,1-1-1,0 1 1,1-1 0,1 1-1,1 0 1,2 9 11,-2-22-194,1 0 0,0 0 0,0 0 0,0-1 0,0 1 0,1 0 0,0-1 0,0 0 0,0 1 0,0-1 0,1-1 0,-1 1 0,1 0 0,0-1 0,0 0 0,0 0 0,1 0 0,-1 0 0,1-1 0,0 0 0,0 1 0,0-2 0,-1 1 0,2-1 0,-1 0 0,0 0 0,0 0 0,1 0 194,5 0-423,0-1 1,0 1-1,-1-2 0,1 1 0,0-2 1,-1 1-1,1-1 0,-1-1 0,1 0 0,-1-1 1,0 0-1,-1 0 0,5-3 423,7-9-75,1-2 1,-2 0-1,-1-1 0,0-1 0,-1-1 1,-2-1-1,0 0 0,-1-1 0,-1 0 1,-1-1-1,-2-1 0,4-11 75,1 9 1128,-12 48 1198,-7 37-1950,3 71 279,32-48-3063,-13-56-1735</inkml:trace>
  <inkml:trace contextRef="#ctx0" brushRef="#br0" timeOffset="1532.903">2825 585 10730,'2'-15'2739,"6"-46"-129,4 41 3099,-7 47-5199,7 413-1601,-12-347-1560,-9-138 2785,6 22 205,0 0 0,2 0 0,1-1 0,1 1 0,0 0 0,2 0 0,1 0 0,1 0 0,1 0 0,0 1 0,2 0 0,1 0 0,0 1 0,2 0-1,0 1 1,13-17-339,-19 32 13,1 0-1,0 0 0,-1 0 0,2 1 0,-1 0 0,0 0 0,1 1 0,0 0 0,-1 0 0,1 0 0,1 1 0,-1 0 0,0 1 0,0-1 0,1 1 0,-1 1 0,1-1 0,-1 1 0,0 1 0,1-1 0,-1 1 0,1 1 0,-1-1 1,0 1-1,0 0 0,0 1 0,0 0 0,0 0 0,-1 0 0,1 1 0,-1 0 0,0 0 0,0 1 0,0 0 0,-1 0 0,0 0 0,0 1 0,0-1 0,0 1 0,-1 0 0,0 1 0,0-1 0,1 4-12,3 9-101,-1 0-1,0 1 0,-2 0 0,0 0 0,-1 0 1,-1 0-1,-1 1 0,-1-1 0,-1 1 0,0 0 1,-2-1-1,0 1 0,-2-1 0,0 0 1,-4 9 101,7-83-235,10 6 523,2 2 0,2 0 0,2 0 1,2 2-1,16-29-288,-28 58 104,2 0-1,-1 0 1,2 1-1,0 0 1,1 1-1,0 0 1,1 0 0,0 1-1,1 0 1,1 1-1,0 0 1,0 1-1,1 0 1,0 1-1,11-5-103,-21 13 7,0-1-1,0 2 0,0-1 1,0 0-1,0 1 0,0-1 0,0 1 1,0 0-1,0 0 0,0 0 0,1 0 1,-1 1-1,0-1 0,0 1 1,0 0-1,0 0 0,0 0 0,0 0 1,-1 0-1,1 1 0,0-1 0,0 1 1,-1 0-1,1 0 0,-1 0 1,0 0-1,0 0 0,1 0 0,-1 1 1,-1-1-1,1 1 0,0 0 0,1 2-6,32 101 124,-16 213-1704,-8-278-1644,1-16-1698,2 0-4853</inkml:trace>
  <inkml:trace contextRef="#ctx0" brushRef="#br0" timeOffset="2261.915">4277 433 10570,'0'0'3769,"0"0"-1303,0 0-394,0 0-695,0 0-651,-12-5-294,-40-12-240,51 19-185,-1-1 0,1 1-1,0-1 1,-1 1-1,1 0 1,0-1-1,0 1 1,0 0-1,0 0 1,0-1-1,1 1 1,-1 0 0,0 0-1,1 0 1,0 0-1,-1 0 1,1 0-1,0 0 1,0 0-1,0 0 1,0 0-1,0 0 1,1 0 0,-1 0-1,1 0 1,-1 0-1,1 0 1,0 0-1,-1 0 1,1 0-1,1 1-6,2 5 14,0 0-1,1 0 1,0-1-1,0 0 1,1 0-1,0 0 1,0 0-1,0-1 1,1 0-1,0 0 1,0-1-1,1 0 1,-1 0-1,1-1 1,0 0-1,0 0 1,1-1-1,-1 0 1,1 0-1,-1-1 1,1 0-1,0-1 0,0 0 1,0 0-1,0-1 1,0 0-1,0-1 1,0 0-1,0 0 1,0-1-1,-1 0 1,1 0-1,-1-1 1,1 0-1,-1-1 1,0 0-1,0 0 1,1-2-14,-1 2 99,0-1 0,-1-1 1,0 0-1,0 0 0,0 0 0,-1 0 0,0-1 1,0 0-1,0-1 0,-1 1 0,0-1 1,-1 0-1,0 0 0,0-1 0,-1 1 1,0-1-1,0 0 0,-1 0 0,0 0 1,-1 0-1,0 0 0,0-2-99,-1 9 38,0 0 0,0-1-1,0 1 1,-1 0 0,1 0-1,-1 0 1,1-1 0,-1 1-1,0 0 1,0 0 0,0 0-1,0 0 1,0 0 0,-1 1-1,1-1 1,0 0 0,-1 0-1,1 1 1,-1-1 0,0 1-1,1-1 1,-1 1 0,0 0 0,0 0-1,0 0 1,0 0 0,0 0-1,0 0 1,0 0 0,-1 1-1,1-1 1,0 1 0,0 0-1,0-1 1,-1 1 0,0 0-38,-82 15 20,68-5-26,0 0-1,1 2 1,0-1-1,1 2 0,1 0 1,0 1-1,1 0 1,0 1-1,1 1 0,1 0 1,0 0-1,2 1 1,-1 0-1,2 1 0,1 0 1,0 0-1,1 1 1,1 0-1,0 0 0,2 0 1,-1 16 6,4-25-60,0 0 0,1 0 0,0 0 0,1-1 0,0 1 0,0 0 0,1-1 0,1 1 0,0-1 0,0 0 0,0 0 0,1-1 0,0 1 0,1-1 0,0 0 0,0-1 0,1 1 0,0-1 0,0 0 0,1-1 0,0 0 0,0 0 0,0-1 0,1 0 0,0 0 0,0-1 0,0 0 0,0-1 0,1 0 0,-1 0 0,1-1 0,0 0 0,-1-1 0,8 1 60,6 1-38,1-1 0,-1-2-1,0 0 1,1-1-1,-1-1 1,0-1-1,0-1 1,0-1-1,-1-1 1,0-1 0,0-1-1,0-1 1,-1-1-1,0-1 1,-1-1-1,0 0 1,-1-2 0,-1 0-1,0-1 1,-1-1-1,0-1 1,-2 0-1,0-1 1,0 0 0,9-19 38,25-50 369,-5-3 1,-3-1 0,-4-1-1,11-54-369,-27 48 1885,-21 98-1828,-1 1 1,1-1 0,0 0 0,0 0 0,0 0-1,0 1 1,-1-1 0,1 0 0,0 0 0,0 0-1,0 0 1,-1 0 0,1 1 0,0-1 0,0 0-1,0 0 1,-1 0 0,1 0 0,0 0 0,0 0-1,-1 0 1,1 0 0,0 0 0,0 0-1,-1 0 1,1 0 0,0 0 0,0 0 0,-1 0-1,1 0 1,0 0 0,0 0 0,-1 0 0,1 0-1,0 0 1,0-1 0,-1 1-58,-10 29 168,-24 103-85,6 1-1,0 48-82,5 99-314,35-162-2212,23-18-5348,-11-67-411</inkml:trace>
  <inkml:trace contextRef="#ctx0" brushRef="#br0" timeOffset="2671.944">4984 545 14382,'-7'-15'1275,"-20"-45"-84,26 59-1139,0 1 1,1-1-1,-1 0 0,0 0 0,0-1 1,0 1-1,1 0 0,-1 0 1,1 0-1,-1 0 0,1-1 1,-1 1-1,1 0 0,0-1 0,-1 1 1,1 0-1,0 0 0,0-1 1,0 1-1,0 0 0,0-1 1,0 1-1,0 0 0,1-1 1,-1 1-1,0 0 0,1 0 0,-1-1 1,1 1-1,0 0 0,-1 0 1,1 0-1,0 0 0,0-1 1,-1 1-1,1 0 0,0 1 0,0-1 1,0 0-1,0 0 0,0 0 1,0 0-1,1 1 0,-1-1 1,0 1-1,0-1 0,0 1 0,1-1 1,-1 1-1,0 0 0,1-1 1,-1 1-1,0 0 0,1 0 1,-1 0-1,0 0 0,1 0 1,-1 0-53,5-1 36,60-8 1009,0 3 1,0 3 0,59 5-1046,-26-1 706,-68-1-471,5-1-71,-1 1 0,0 1 0,0 2 0,0 2 0,0 1 0,-1 2 0,8 3-164,-37-9 1,1 0 0,-1 1 0,0 0 0,0 0 0,0 0 0,0 0 0,0 1 1,-1 0-1,0 0 0,0 0 0,0 0 0,0 1 0,-1-1 0,1 1 0,-1 0 0,0 0 0,-1 0 1,1 1-1,-1-1 0,0 1 0,0-1 0,-1 1 0,0 0 0,0-1 0,0 1 0,-1 0 0,1 0 1,-2 2-2,0 18 0,-2 1 0,0-1 1,-2 0-1,-1 0 0,-8 19 0,2-2 0,-12 79 32,21-171 123,2 25-130,1 0 1,1 0 0,1 1-1,2-1 1,0 0-1,1 1 1,2-1 0,0 2-1,1-1 1,2 1 0,0 0-1,1 1 1,1 0-1,1 1 1,1 0 0,1 1-1,0 1 1,2 1 0,0 0-1,13-10-25,-23 23-15,0-1 0,0 1 0,1 0 0,0 1 0,0 0 0,0 0 0,0 1 0,1 0 0,-1 0 0,0 1 0,1 0 0,-1 0 0,1 1 0,0 0 0,-1 1 0,1 0 0,-1 0 0,1 1 0,-1 0 0,0 0 0,0 1 0,0 0 0,0 0 0,0 1-1,-1 0 1,0 1 0,4 2 15,61 63-4761,-31-16-4811,-23-24 678</inkml:trace>
  <inkml:trace contextRef="#ctx0" brushRef="#br0" timeOffset="3022.583">6455 556 11947,'0'0'3988,"7"-15"-534,34-69 1249,-36 87-1035,-8 57-3428,-15 40-421,-7 48 8,20-98-3759,3 0-3553,2-36-640</inkml:trace>
  <inkml:trace contextRef="#ctx0" brushRef="#br0" timeOffset="3023.583">6426 1 9097,'0'0'160,"0"0"-160,0 0 0,0 0-673,95 14-2370</inkml:trace>
  <inkml:trace contextRef="#ctx0" brushRef="#br0" timeOffset="3348.549">7219 323 11018,'0'0'4394,"0"0"-1266,0 0-517,0 0-887,-20-7-881,8 3-763,5 0-57,1 2 1,-1-1-1,-1 1 0,1 0 0,0 0 0,0 1 0,-1 0 0,1 0 0,-1 1 0,1 0 0,-1 0 0,1 1 0,0 0 0,-1 0 0,1 1 0,0 0 0,0 0 0,0 0 0,-5 3-23,-23 14 119,-1 2-1,2 1 1,1 2-1,1 0 0,-16 19-118,35-31 85,1 0 0,0 1-1,1 1 1,0 0 0,1 0-1,1 1 1,0 0 0,1 1 0,1 0-1,1 0 1,0 1 0,1-1-1,0 1 1,1 5-85,3-12 12,0 0-1,1 0 1,1 1 0,-1-1 0,2 0-1,-1 0 1,2 0 0,-1 0 0,1 0-1,1 0 1,-1-1 0,2 1-1,-1-1 1,1 0 0,1-1 0,0 1-1,0-1 1,0 0 0,1-1 0,1 1-1,-1-1 1,1-1 0,0 1 0,3 1-12,13 8 20,0-2 0,0 0 0,2-1 0,-1-2 0,1 0 1,1-2-1,0-1 0,9 1-20,-18-3-2,0 0 0,0-2 1,0 0-1,1-1 0,-1-1 0,1 0 1,0-2-1,-1 0 0,1-1 0,-1-1 0,1-1 1,-1 0-1,0-1 0,0-2 0,0 1 1,0-2-1,-1 0 0,7-5 2,-19 8-69,-1 0 1,0-1-1,0 1 1,0-1-1,0 1 1,-1-1-1,0 0 1,0-1-1,0 1 1,-1 0-1,0-1 1,0 1-1,1-4 69,-12-46-7117,-4 39-121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13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 12204,'0'0'2605,"0"0"-577,0 0-197,0 0-603,0 17-464,3 297 837,-4-228-1470,-2-38-209,3 0-1,2 1 1,2-1-1,2 0 0,9 31 79,-15-80-23,0 1-1,1-1 0,-1 1 0,0-1 0,1 1 0,-1-1 0,0 1 1,1-1-1,-1 1 0,1 0 0,-1-1 0,1 1 0,-1-1 0,1 1 1,-1 0-1,1-1 0,-1 1 0,1 0 0,0 0 0,-1 0 0,1-1 1,0 1-1,-1 0 0,1 0 0,-1 0 0,1 0 0,0 0 0,-1 0 1,1 0-1,0 0 0,-1 0 0,1 1 0,-1-1 0,1 0 0,0 0 1,-1 0-1,1 1 0,-1-1 0,1 0 0,-1 1 0,1-1 0,-1 0 1,1 1-1,-1-1 0,1 1 0,-1-1 0,0 1 0,1-1 0,-1 1 24,5-277-37,-9 160 32,4 79 6,-2 17 9,0 1 1,2-1-1,1 1 1,0-1 0,1 1-1,1-1 1,1 1-1,1 0 1,1 0 0,0 1-1,1 0 1,3-5-11,-9 22 16,-1 0 0,1 0 0,0 0 0,-1-1 0,1 1 0,0 0 0,0 0 0,0 0 0,0 0 0,0 0 0,0 0 1,0 0-1,0 1 0,0-1 0,0 0 0,1 1 0,-1-1 0,0 1 0,0-1 0,1 1 0,-1-1 0,0 1 0,1 0 0,-1 0 0,0-1 0,1 1 0,-1 0 1,0 0-1,1 0 0,-1 1 0,0-1 0,1 0 0,-1 0 0,0 1 0,1-1 0,-1 1 0,0-1 0,0 1 0,1 0 0,-1-1 0,0 1 0,0 0 0,0 0-16,41 49 433,-38-45-494,177 297 536,-156-267-383,2-2-1,0-1 0,3-1 0,0-2 1,31 23-92,-48-42 65,2 0 1,-1 0 0,1-2-1,0 0 1,1 0 0,0-1-1,0-1 1,1-1 0,0-1-1,0 0 1,0-1 0,0 0-1,0-2 1,0 0 0,11-1-66,-19-1 42,-1-1 1,1 0 0,-1 0 0,0 0 0,0-1 0,0-1 0,0 1 0,0-1 0,-1-1-1,0 1 1,0-1 0,0-1 0,0 1 0,-1-1 0,0 0 0,0-1 0,0 1-1,-1-1 1,0 0 0,-1 0 0,1-1 0,-2 1 0,1-1 0,-1 0 0,0 0-1,0-1 1,-1 1 0,0 0 0,-1-1 0,0 1 0,1-9-43,5-71 346,-4-1 0,-3-1 1,-7-32-347,6 110 2,0-2-15,1-16-312,-3 0 0,0 0-1,-2 0 1,-1 0 0,-5-12 325,0 33-3746,10 36-2582,3-3-985</inkml:trace>
  <inkml:trace contextRef="#ctx0" brushRef="#br0" timeOffset="335.404">1478 224 96,'0'0'9588,"0"0"-6476,0 0-1985,0 0-97,0 0-726,0 0-165,-7 16 42,5-12-156,-5 8 194,1 1 0,1 0 0,0 0 0,1 0 0,0 1 1,1 0-1,1-1 0,0 1 0,1 2-219,-1 0 144,0 0 1,2 0-1,0 0 0,1 1 1,0-1-1,1 0 1,1 0-1,1 0 0,0-1 1,1 1-1,1-1 1,0 0-1,1-1 0,1 1 1,0-1-1,1-1 0,0 1 1,1-2-1,1 1 1,0-1-1,0-1 0,3 1-144,-9-8 55,1-1 1,-1 0-1,1 0 0,0-1 0,0 0 0,0 0 0,0 0 0,0 0 0,0-1 0,0 0 1,0-1-1,1 1 0,-1-1 0,0 0 0,0-1 0,1 0 0,-1 0 0,0 0 0,0 0 1,0-1-1,0 0 0,0-1 0,0 1 0,-1-1 0,1 0 0,-1 0 0,0-1 1,0 0-1,0 0 0,0 0 0,-1 0 0,1-1 0,-1 1 0,0-1 0,-1 0 0,1-1 1,2-4-56,-1-4 169,1 0-1,-2-1 1,0 0 0,-1 0 0,0 0 0,-1 0 0,-1 0 0,0 0 0,-1 0 0,-1-1 0,-1 1 0,0 0 0,0 0 0,-4-9-169,-73-201 431,78 224-430,-86-161-3546,61 139-1371,3 13-3722</inkml:trace>
  <inkml:trace contextRef="#ctx0" brushRef="#br0" timeOffset="907.409">2395 48 5733,'0'0'8467,"0"0"-4767,0 0-1570,0 0-774,0 0-1041,0 0-193,-9 19-63,5-11-53,-5 9 6,1 1 1,1-1-1,0 2 0,1-1 0,2 1 0,-1 0 0,2 2-12,2-12 2,-4 16 12,2 0 0,0 0 0,2 1 0,1-1 0,1 0 0,1 1 0,1-1 0,1 0 0,5 11-14,-9-33-7,1 0 1,0-1-1,-1 1 0,1-1 1,0 0-1,1 1 0,-1-1 1,0 0-1,1 0 0,-1 1 1,1-1-1,0 0 0,-1-1 1,1 1-1,0 0 1,0 0-1,0-1 0,1 1 1,-1-1-1,0 0 0,1 0 1,-1 0-1,0 0 0,1 0 1,-1 0-1,1-1 0,0 1 1,-1-1-1,1 1 0,-1-1 1,1 0-1,0 0 1,-1 0-1,1-1 0,-1 1 1,1-1-1,0 1 0,-1-1 1,1 0-1,-1 0 0,0 0 1,1 0-1,-1 0 0,0-1 1,0 1-1,0-1 0,1 1 1,-2-1-1,1 0 1,0 0-1,0 0 0,0 0 1,-1 0 6,11-18 27,-1 0 0,0 0 0,-2-1 1,0 0-1,-2-1 0,4-14-27,9-26 87,-13 43-24,-3 4 131,1-1-1,0 1 1,2 0-1,-1 1 1,2-1 0,0 1-1,1 1 1,0 0 0,1 0-1,0 0 1,1 2 0,2-2-194,-12 12 27,1 0 0,0 0 1,-1 0-1,1 0 0,0 0 0,0 0 1,0 1-1,0-1 0,0 1 0,0-1 1,-1 1-1,1 0 0,0 0 0,0 0 1,0 0-1,0 0 0,0 0 0,0 0 1,0 1-1,0-1 0,0 1 0,0-1 1,0 1-1,0 0 0,-1 0 0,1 0 1,0 0-1,-1 0 0,1 0 1,0 0-1,-1 0 0,0 1 0,1-1 1,-1 1-1,0-1 0,1 2-27,39 68 108,-35-58-49,1 1-15,110 197 385,-107-198-402,0-1-1,1 0 0,0 0 1,0-2-1,1 1 1,1-1-1,0-1 0,0 0 1,0-1-1,1-1 1,1 0-1,-1-1 1,1 0-1,4 0-26,-12-3 31,0-1-1,0 0 1,0 0 0,0-1-1,0 0 1,0 0 0,0 0-1,0-1 1,1 0-1,-1-1 1,0 0 0,0 0-1,0 0 1,0-1 0,0 0-1,0 0 1,-1-1 0,1 0-1,-1 0 1,1 0 0,-1-1-1,0 0 1,0 0 0,-1-1-1,1 1 1,-1-1 0,0-1-1,0 1 1,-1-1 0,0 1-1,4-7-30,-2 1 29,-1 0-1,-1 0 1,0-1-1,0 1 1,-1-1-1,0 0 0,-1 0 1,-1 0-1,0 0 1,0 0-1,-1 0 1,-1 0-1,0 0 1,0 0-1,-3-9-28,3 19-64,0-1 0,0 1 0,1 0 0,-1 0 0,-1 0 0,1 0 0,0 0 0,0 0 0,-1 0-1,1 1 1,-1-1 0,1 0 0,-1 1 0,0-1 0,0 1 0,0 0 0,0 0 0,0-1 0,0 1 0,0 0 0,0 1-1,0-1 1,0 0 0,-1 1 0,1-1 0,-2 1 64,-59 13-6170,21 14-2281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12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778 108 12620,'-3'-15'3780,"-7"-50"-972,11 64-2721,-1 0 0,0 0 0,1 1 0,-1-1 0,0 0 0,0 0 0,0 1 0,0-1 0,0 0 0,0 0 0,0 0 0,0 1 0,0-1 0,0 0 0,0 0 1,0 1-1,0-1 0,0 0 0,-1 0 0,1 1 0,0-1 0,-1 0 0,1 1 0,-1-1 0,1 0 0,0 1 0,-1-1 0,0 0 0,1 1 0,-1-1 1,1 1-1,-1-1 0,0 1 0,1 0 0,-1-1 0,0 1 0,1-1 0,-1 1 0,0 0 0,1 0 0,-1-1 0,0 1 0,0 0 0,0 0 0,1 0 1,-1 0-1,0 0 0,0 0 0,1 0 0,-1 0 0,0 0 0,0 0 0,0 1-87,-15 29 1450,5 40-1233,2 0 1,3 1-1,4 0 1,4 33-218,-2-24 96,2 576-594,0-438-3544,2-2-5314,0-90-584</inkml:trace>
  <inkml:trace contextRef="#ctx0" brushRef="#br0" timeOffset="311.397">229 1754 12940,'-10'-12'388,"5"5"-132,-1 0 0,0 0 0,0 1 0,0-1 0,-1 1 0,1 1 0,-1-1 0,-1 1 0,1 0 0,-1 1 0,0 0 0,0 0 0,-8-2-256,13 5 83,0-1-1,0 1 1,0 0 0,0 0 0,0 0 0,0 0-1,-1 0 1,1 1 0,0 0 0,-1-1 0,1 1-1,-1 0 1,1 1 0,0-1 0,-1 1 0,1-1-1,0 1 1,0 0 0,0 0 0,-1 1 0,1-1-1,0 1 1,0-1 0,1 1 0,-1 0 0,0 0-1,1 0 1,-1 0 0,1 1 0,-1-1 0,1 1-1,0-1 1,0 1 0,0 0 0,1 0 0,-1 0-1,1 0 1,-1 0 0,1 0 0,0 0 0,0 0-1,1 1 1,-1-1 0,0 0 0,1 1 0,0-1-1,0 0 1,0 1 0,0 0-83,4 8 16,0 0 1,1 1-1,1-2 0,0 1 0,0 0 1,1-1-1,0-1 0,1 1 1,0-1-1,1 0 0,0-1 1,1 0-1,0 0 0,0-1 1,1-1-1,0 0 0,0 0 1,9 4-17,20 9 55,2-1 0,0-1 0,0-3 0,2-2 0,0-1 1,0-2-1,1-3 0,0-1 0,0-2 0,0-3 0,1-1 1,37-5-56,-57 3 218,1-1 1,0-1 0,-1-1 0,0-1 0,0-1 0,-1-2-1,13-6-218,-29 11 87,0 0-1,-1 0 1,0-1-1,0 0 0,-1-1 1,1 0-1,-1 0 1,0-1-1,-1 0 0,1 0 1,-1 0-1,-1-1 1,0 0-1,0 0 0,0 0 1,-1-1-1,0 1 1,-1-1-1,0 0 0,0 0 1,-1 0-1,1-6-86,-6-85 389,2 97-432,0 1 0,1 0 0,-1 0 0,0 0 0,0-1 0,-1 1 0,1 0 0,0 0 0,-1 1 0,1-1 0,-1 0 0,1 0 1,-1 1-1,0-1 0,0 1 0,0-1 0,0 1 0,0 0 0,0 0 0,0 0 0,0 0 0,0 0 0,-1 0 0,1 0 0,0 1 0,-1 0 0,1-1 0,0 1 0,-1 0 0,1 0 1,0 0-1,-1 0 0,1 0 0,0 1 0,-1-1 0,1 1 0,0 0 0,-1-1 0,1 1 0,0 0 0,-1 1 43,-41 21-3198,-6 18-2695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07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105 475 160,'0'0'5664,"0"0"-3224,-14-6-743,-42-16 225,21 16 1636,39 7 1490,1795-56-3132,-993 4-2016,-73 4-2346,-249 26-5466,-421 20 2852</inkml:trace>
  <inkml:trace contextRef="#ctx0" brushRef="#br0" timeOffset="785.112">3772 37 12204,'0'0'2583,"0"0"-1777,0 0 369,0 0 522,0 0-378,0 0-321,-7-9-288,2 4-620,-14-17 66,32 23 25,101 59 730,-88-50-867,-1 0 1,0 2-1,0 1 1,-1 1-1,-1 1 1,-1 0-1,0 2 1,-1 1 0,-1 1-1,0 0 1,-2 2-1,0 0 1,-1 1-1,-2 0 1,0 2-1,8 17-44,-19-28 80,-1 1 0,0 0 0,0-1 0,-2 1 0,0 0 0,0 0 0,-1 0 0,-1 0 0,0 0 0,-1 0 0,-1-1 0,0 1 0,-1 0 0,0-1 0,-1 0 0,-1 0 0,0-1 0,0 1 0,-1-1 0,-1-1 1,0 1-1,-6 6-80,-17 18 169,-1-2 0,-2 0 0,-1-3 1,-2 0-1,-1-3 0,-2 0-169,-233 129 390,224-137-417,69-39-1131,73-27-5451,-34 15-1223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32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0 11307,'0'0'2423,"0"0"-512,0 0 364,0 0-583,0 0-827,0 0-422,-10 23-171,1-6-201,3-8-31,1 1 0,1-1 1,0 1-1,0-1 0,1 1 1,0 0-1,0 1 0,1-1 1,1 0-1,0 1 0,0-1 1,1 0-1,1 1 0,0 7-40,5 14 72,2 0-1,1-1 0,1 0 1,2-1-1,1 0 1,1-1-1,1-1 0,4 4-71,-9-16 11,1 0 0,1-1-1,0 0 1,1-1 0,0-1 0,1 0-1,0 0 1,2-1 0,-1-1-1,1-1 1,0 0 0,1-1-1,1-1 1,7 2-11,-20-7 1,0-1 1,1 0-1,0-1 1,-1 1-1,1-1 1,0-1 0,0 1-1,0-1 1,-1 1-1,1-2 1,0 1-1,0-1 1,0 0-1,0 0 1,-1 0-1,1-1 1,-1 0-1,1 0 1,-1 0-1,1-1 1,-1 0-1,0 0 1,0 0-1,-1-1 1,1 1-1,-1-1 1,0 0-1,0-1 1,0 1-1,0-1 1,-1 0-1,3-3-1,11-27 91,-1 0 0,-2-1 0,-1 0 1,-2-2-1,-1 1 0,-3-1 0,0 0 0,-3-1 0,-1 1 0,-2-15-91,8-54-158,-2 51-1593,-6 56 1639,0-1 0,-1 1 0,1 0 0,0 0 0,0-1 0,0 1 0,0 0 0,-1 0 0,1 0 0,0 0 0,0 0 0,0 0 0,0 0 0,0 0 0,0 0 0,0 0 0,-1 0 0,1 0 0,0 1 1,0-1-1,0 0 0,0 1 0,-1-1 0,1 1 0,0-1 0,-1 1 0,1-1 0,0 1 0,-1-1 0,1 1 0,0 0 0,-1-1 0,1 1 0,-1 0 0,1 0 0,-1-1 0,1 1 112,73 77-9144,-46-47 3880</inkml:trace>
  <inkml:trace contextRef="#ctx0" brushRef="#br0" timeOffset="375.541">1282 228 12716,'-1'-17'2317,"2"2"-1797,-1 8-319,1 0 0,-1 0 0,0 0 0,-1 0 1,0 0-1,0 1 0,0-1 0,-1 0 0,0 0 1,0 1-1,-1 0 0,0-1 0,0 1 0,-2-2-201,2 3 93,-1 0-1,0 0 1,-1 0-1,0 0 1,1 1-1,-1 0 1,0 0-1,-1 0 1,1 1-1,-1 0 1,0 0-1,0 0 1,0 1-1,0-1 1,0 1-1,0 1 1,-1-1-1,1 1 1,0 1-1,-1-1 1,1 1-1,-1 0 1,1 0-1,-1 1 1,1 0-1,-1 0 1,1 0-1,0 1 1,0 0-1,-1 0 0,1 1 1,1 0-1,-1 0 1,0 0-1,1 0 1,0 1-1,-1 0 1,1 0-1,1 1 1,-3 2-93,-12 16 148,1 2 1,1 0 0,2 0-1,0 1 1,2 1-1,1 1 1,1-1 0,1 2-1,2 0 1,1 0-1,1 0 1,-1 16-149,2-19 56,2 1 1,0 0-1,1-1 1,2 1-1,1 0 1,1 0-1,3 10-56,-5-33 3,0-1-1,1 0 1,0 1 0,0-1-1,0 0 1,0 0 0,0 0-1,1 0 1,-1 0 0,1 0-1,0 0 1,0 0 0,0-1-1,0 1 1,0-1 0,1 1-1,-1-1 1,1 0 0,0 0-1,-1 0 1,1 0 0,0-1-1,0 1 1,0-1 0,0 0-1,1 0 1,-1 0 0,0 0-1,0 0 1,1-1 0,-1 1-1,0-1 1,1 0 0,-1 0-1,0 0 1,1 0 0,-1-1-1,0 1 1,1-1 0,-1 0-1,0 0 1,0 0 0,0-1-1,0 1 1,0-1 0,0 0-1,0 1 1,2-3-3,22-17 91,-1-2-1,0-1 1,-2-1-1,0-1 1,-2-1-1,-1-1 1,6-13-91,39-47 65,6 9-27,-71 79-41,1 0 0,-1 1-1,0-1 1,0 1 0,0-1 0,1 1 0,-1-1 0,0 1 0,0 0 0,0 0 0,0 0-1,0-1 1,0 1 0,0 0 0,0 0 0,-1 0 0,1 0 0,0 1 0,-1-1 0,1 0-1,0 0 1,-1 0 0,0 1 0,1-1 0,-1 0 0,0 0 0,1 1 0,-1-1 0,0 0-1,0 1 1,0-1 0,0 1 3,1 4 4,17 57-44,22 69-2166,0-54-2558,-38-75 4282,15 18-3539,-1-12-2478,-7-7 392</inkml:trace>
  <inkml:trace contextRef="#ctx0" brushRef="#br0" timeOffset="683.07">1569 531 3459,'2'-18'3892,"11"-126"1158,-14-106 3417,-4 235-5682,3 43-1512,2-20-1482,-3 98 303,-2-37 21,4 1 0,3-1 1,2 0-1,15 67-115,-14-107 15,-2-13 22,-2-37 12,-1-6-10,-1-1 82,1 1 0,1-1 0,1 0 0,2 1 0,1-1 0,1 1 1,4-11-122,-5 24 0,1 1 0,0-1 0,1 1 0,0 1 1,1-1-1,0 1 0,1 0 0,1 1 1,-1 0-1,2 1 0,0 0 0,0 0 0,0 1 1,1 1-1,1 0 0,-1 1 0,1 0 1,1 1-1,-1 0 0,1 1 0,0 0 0,0 2 1,0-1-1,14 0 0,129 4-1496,-57 37-2854,-49-4-2520,-6 1-5686</inkml:trace>
  <inkml:trace contextRef="#ctx0" brushRef="#br0" timeOffset="996.474">2648 772 22005,'0'0'3715,"0"0"-1376,0 0-354,0 0-1024,39-88-768,-38 77-161,-1-1 0,0 5-32,-7 1-193,-7 6-1472,-9 11-2179,-3 4-6085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31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205 429 11691,'0'0'3582,"-2"-12"-1959,-12-40-75,14 51-1509,-1 1 0,1-1-1,0 1 1,0-1 0,0 0 0,-1 1-1,1-1 1,0 1 0,-1-1 0,1 1 0,-1-1-1,1 1 1,-1-1 0,1 1 0,-1-1-1,1 1 1,-1-1 0,1 1 0,-1 0-1,1-1 1,-1 1 0,0 0 0,1 0-1,-1 0 1,1-1 0,-1 1 0,0 0-1,1 0 1,-1 0 0,0 0 0,1 0 0,-1 0-1,0 0 1,1 0 0,-1 0 0,0 0-1,1 1 1,-1-1 0,1 0 0,-1 0-1,0 0 1,1 1 0,-1-1 0,1 0-1,-1 1 1,1-1 0,-1 1 0,1-1-1,-1 1 1,1-1 0,-1 1 0,1-1 0,-1 1-1,1-1 1,0 1 0,-1 0-39,0 0 45,-7 10 74,1 0 1,0 0 0,0 1 0,1 0 0,1 0 0,0 0 0,1 1 0,0-1 0,1 1 0,0 0 0,1 0-1,0 1 1,1 11-120,-3 5 157,2 1-1,1-1 0,1 0 1,1 1-1,2-1 0,1 0 1,3 7-157,-5-31 16,0 0 1,0 0-1,0 0 1,1 0-1,0 0 1,0-1-1,1 0 1,-1 1-1,1-1 1,0-1-1,0 1 1,1 0-1,0-1 1,-1 0-1,1 0 1,1-1-1,-1 1 1,0-1-1,1 0 1,0 0-1,0-1 1,-1 0-1,2 0 1,-1 0 0,0-1-1,0 0 1,0 0-1,1 0 1,-1-1-1,0 0 1,1 0-1,-1-1 1,0 0-1,0 0 1,0 0-1,1-1 1,-1 0-1,0 0 1,-1 0-1,1-1 1,0 0-1,-1 0 1,5-4-17,1-2 113,0 0 0,-1-1 0,0 0 0,-1-1 0,0 0 0,-1-1 0,0 1-1,-1-2 1,0 1 0,-1-1 0,0 0 0,-1 0 0,-1 0 0,0-1 0,0-2-113,4-23 160,-1-1-1,-2 1 1,-2-1 0,-1-30-160,-1 65-50,0-1-1,0 1 1,0-1 0,0 0 0,-1 1 0,0-1 0,0 1 0,0-1 0,-1 0 0,0 1 0,0-1 0,0 1-1,-1 0 1,0-1 0,0 1 0,0 0 0,-1 0 0,0 0 0,0 0 0,0 1 0,0-1 0,-1 1 0,1 0 0,-1 0-1,0 0 1,-1 0 0,1 1 0,-1-1 0,1 1 0,-1 0 0,0 1 0,0-1 0,0 1 0,-6-2 50,5 4-359,0 0-1,0 0 1,0 0 0,0 1 0,0 0 0,0 0 0,0 1 0,0 0 0,0-1-1,1 2 1,-1-1 0,1 1 0,-6 3 359,-31 36-7465,26-14 904</inkml:trace>
  <inkml:trace contextRef="#ctx0" brushRef="#br0" timeOffset="326.6">923 344 12684,'14'-31'801,"-2"5"-80,0-1-1,-2-1 1,0 1 0,-2-1-1,-2-1 1,0 0 0,-1-2-721,-5 28 120,0-1 1,0 1-1,0-1 1,0 1 0,0 0-1,-1-1 1,0 1 0,0 0-1,1-1 1,-2 1 0,1 0-1,0 0 1,-1 0 0,1 0-1,-1 0 1,0 0 0,0 1-1,0-1 1,0 1-1,-1-1 1,1 1 0,-1 0-1,1-1 1,-1 1 0,0 1-1,0-1 1,0 0 0,0 1-1,0-1 1,0 1 0,0 0-1,-1 0 1,1 0 0,0 1-1,-1-1 1,1 1-1,0 0 1,-1 0 0,1 0-1,-1 0 1,1 0 0,0 1-1,-1 0 1,1 0 0,-1 0-121,-7 4 150,0 1 1,0 1-1,0 0 1,1 1-1,0 0 1,0 0-1,1 1 1,0 0 0,1 1-1,0 0 1,0 0-1,1 1 1,0 0-1,1 0 1,-4 12-151,-10 24 45,1 1 0,3 1 1,3 1-1,1 0 0,3 1 1,1 0-1,3 1 0,3-1 1,1 1-1,3-1 0,3 13-45,-4 117 84,-3-144-84,-1-1 1,-1 1-1,-3-1 1,-1 0-1,-1 0 1,-2-1-1,-2 0 0,-1-1 1,-1 0-1,-2-2 1,-12 16-1,17-29-169,0-2-1,-1 1 1,-1-2 0,-1 0 0,0-1 0,-1 0-1,-1-1 1,0-1 0,-1 0 0,0-2-1,-1 0 1,0-1 0,-1-1 0,0-1 0,0 0-1,-1-2 1,0 0 0,0-1 0,-1-2-1,-2 0 170,19-2-190,-84 1-4460,39-21-5473,39 4 2083</inkml:trace>
  <inkml:trace contextRef="#ctx0" brushRef="#br0" timeOffset="682.098">728 656 10890,'0'0'2146,"0"0"-736,-10-76 479,3 66-896,7 0-672,6 0-97,18 0-192,14 3 32,17-1-64,7 3-64,8-2-64,7 1-2146,5-1-1762,-4-1-4997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30.4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61 133 14093,'3'-14'1559,"14"-44"160,-15 56-1586,-1-1 1,1 1-1,0-1 1,0 1-1,0 0 0,0 0 1,0 0-1,0 0 0,1 0 1,-1 1-1,1-1 1,-1 0-1,1 1 0,-1 0 1,1 0-1,0 0 0,0 0 1,0 0-1,0 1 1,-1-1-1,1 1 0,3-1-133,4-1 280,57-8 674,1 2 0,-1 4 0,1 2 0,26 5-954,-25-2 385,-52-1-325,-3-1-60,0 1 1,1 0-1,-1 1 1,0 1-1,0 0 0,0 1 1,0 0-1,-1 1 1,1 1-1,3 2 0,-16-7-22,-1 1 0,1-1 0,-1 1 0,0 0 0,1-1 0,-1 1 0,0 0 0,0-1-1,1 1 1,-1 0 0,0-1 0,0 1 0,0 0 0,0-1 0,0 1 0,0 0 0,0-1 0,0 1 0,0 0 0,0 0 0,0-1-1,-1 1 1,1 0 0,0-1 0,0 1 0,-1-1 0,1 1 0,-1 0 0,1-1 0,0 1 0,-1-1 0,1 1 0,-1-1 0,1 1-1,-1-1 1,1 1 0,-1-1 0,0 1 0,1-1 0,-1 0 0,1 1 0,-1-1 0,0 0 0,1 0 0,-1 0 0,0 1 0,1-1-1,-1 0 1,0 0 0,0 0 0,1 0 0,-1 0 0,0 0 0,1 0 0,-1 0 0,0 0 0,1-1 0,-1 1 0,0 0 22,-189 12-6953,140-12 4702,-91-8-1986,3-10 4844,137 18-597,1-1 185,0 1 1,-1-1-1,1 1 1,-1-1-1,1 1 1,-1-1-1,1 1 1,-1-1-1,1 1 1,-1 0-1,1-1 0,-1 1 1,1 0-1,-1 0 1,0 0-1,1-1 1,-1 1-1,0 0 1,1 0-1,-1 0 1,1 0-1,-1 0 1,0 0-1,1 0 1,-1 0-1,0 0 1,1 0-1,-1 0 0,0 1 1,1-1-1,-1 0 1,1 0-1,-1 1 1,1-1-1,-1 0 1,0 1-1,1-1 1,-1 0-1,1 1 1,0-1-1,-1 1 1,1-1-1,-1 1 0,1-1 1,0 1-1,-1-1 1,1 1-1,0 0 1,-1-1-1,1 1 1,0-1-1,0 1 1,0 0-1,0-1 1,-1 1-1,1 0 1,0-1-1,0 1 1,0-1-1,0 1 0,0 0 1,1-1-1,-1 1 1,0 0-1,0-1 1,0 1-1,0-1 1,1 1-196,0 17-1157,-4 17 1786,-1 1 1,-2 0-1,-2-1 0,-1 0 1,-1-1-1,-2 0 0,-2-1 1,-4 6-630,0 8 378,1-5-78,4-16-138,1 1 0,1 0 0,2 1 1,1 1-1,1-1 0,1 1 0,2 0 0,1 0 1,1 1-1,2 22-162,3-41 5,0 0 1,0 0-1,1 0 0,1-1 1,0 1-1,0-1 0,1-1 1,0 1-1,1-1 0,0 0 1,0 0-1,1-1 0,0 0 1,1 0-1,0-1 0,0 0 1,0-1-1,1 0 0,0 0 1,0-1-1,1-1 0,-1 1 1,1-2-1,0 1 0,0-1 1,0-1-1,0 0 0,1-1 1,-1 0-1,0-1 0,11 0-5,-7 0-111,0 0 0,1 0 0,-1-2 0,0 0 0,0 0-1,-1-1 1,1-1 0,-1-1 0,1 0 0,7-4 111,-14 4-343,0 0 1,0 0-1,0-1 1,-1 0-1,0 0 1,0 0-1,0-1 1,-1 0-1,0-1 1,0 1-1,2-5 343,27-63-6571,-25 32-102</inkml:trace>
  <inkml:trace contextRef="#ctx0" brushRef="#br0" timeOffset="559.738">113 499 12364,'0'0'3358,"0"0"-865,0 0-598,0 0-614,0 0-640,21-1-161,293-20 887,-239 16-1362,-23 3-342,0-2 0,0-2-1,-1-3 1,0-1 0,0-3 0,16-8 337,-55 16-97,0 0 1,0-1-1,-1 0 1,0 0-1,0-1 1,-1-1-1,0 0 1,0 0-1,-1-1 1,0 0-1,0-1 1,-1 0-1,1-3 97,-8 13 101,0-1 0,0 0 0,0 0 0,0 0 0,0 0 0,-1 0 0,1-1-1,0 1 1,-1 0 0,1 0 0,-1 0 0,1-1 0,-1 1 0,0 0 0,1 0 0,-1-1 0,0 1 0,0 0 0,0-1-1,0 1 1,0 0 0,0-1 0,0 1 0,-1 0 0,1-1 0,0 1 0,-1 0 0,1 0 0,-1-1 0,1 1-1,-1 0 1,0 0 0,1 0 0,-1 0 0,0 0 0,0 0 0,0 0 0,0 0 0,0 0 0,0 0 0,0 0 0,0 1-1,0-1 1,0 0 0,0 1 0,-1-1 0,1 1 0,0-1 0,0 1 0,-1 0 0,1-1 0,0 1 0,-1 0-1,1 0 1,0 0 0,-1 0 0,1 0 0,0 0 0,0 0 0,-1 1 0,1-1 0,-1 0-101,-8 5 187,0-1-1,0 1 1,0 1 0,1 0 0,0 0 0,0 1 0,1 0 0,-1 0-1,2 1 1,-1 0 0,-5 8-187,-2 1 76,0 1 0,2 1 0,0 0 0,1 0-1,1 1 1,0 1 0,2 0 0,1 0 0,0 1 0,2 0 0,0 0 0,1 1-1,2-1 1,-1 18-76,4-29 2,1 0-1,0-1 0,0 1 1,1 0-1,1-1 1,0 0-1,0 0 0,1 1 1,1-2-1,-1 1 0,1-1 1,1 1-1,0-1 1,0-1-1,1 1 0,0-1 1,0 0-1,1-1 0,0 0 1,1 0-1,-1-1 1,1 0-1,4 2-1,10 5-27,1-1-1,0-1 1,1-1 0,1-1-1,-1-1 1,1-2 0,0 0 0,26 1 27,-27-3-10,0-1 1,0-1-1,0-1 1,0-1-1,0-2 1,0 0 0,0-2-1,-1-1 1,1-1-1,-1 0 1,-1-2 0,1-1-1,-1-1 1,0-1-1,-1-1 1,-1-1 0,0-1-1,-1 0 1,0-2-1,-1 0 1,10-12 9,-14 10 0,-1 0 0,-1-1 1,-1-1-1,-1 0 0,0 0 0,-2-1 1,0 0-1,-2-1 0,0 0 0,-1 0 1,0-5-1,-4 15-1,0-1 0,-1 0 1,0 0-1,-1 0 0,-1 0 1,0 0-1,0 1 0,-2-1 1,1 0-1,-2 1 0,1-1 1,-2 1-1,0 0 0,0 0 1,-1 1-1,0 0 0,-1 0 1,0 0-1,-1 1 0,-5-5 1,-11-6-20,-1 2 0,-1 0-1,0 2 1,-1 1 0,-1 1 0,-1 1-1,0 1 1,-1 2 0,0 1-1,-1 2 1,1 1 0,-2 1 0,1 1-1,-1 2 1,-4 1 20,30 2-1,-6-2 3,0 0 0,-1 0 0,1 2 0,0 0-1,-1 0 1,1 1 0,-1 0 0,1 1 0,0 1 0,0 0 0,0 0 0,0 1 0,1 1 0,-1 0 0,1 1 0,0 0 0,-5 4-2,13-6 0,0-1 1,1 1-1,-1-1 0,1 1 1,0 0-1,0 0 0,1 0 0,-1 0 1,1 0-1,0 0 0,0 0 1,0 1-1,1-1 0,-1 0 0,1 1 1,0-1-1,0 0 0,1 0 1,-1 1-1,1-1 0,0 0 1,0 0-1,0 0 0,1 1 0,0-1 0,55 93-12,111 76 42,-125-134 8,-1 2-1,-3 2 1,-1 1 0,16 28-38,19 71-656,-61-143-10742,-5-8 2515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25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95 6406,'0'0'4137,"0"0"-1297,0 0-42,3-14-305,10-42-705,-11 45-865,1-2 3921,-5 40-4354,-17 647 278,20-643-752,1 0-1,1 0 1,1 0-1,2-1 1,2 1-1,5 13-15,-9-32 6,0 0 0,1-1 0,0 1-1,1-1 1,1 0 0,0 0 0,0-1 0,1 0 0,0 0 0,1-1-1,0 0 1,1 0 0,-1-1 0,1-1 0,1 1 0,0-2 0,2 2-6,-5-5-37,-1 0 1,1 0 0,1-1-1,-1 0 1,0 0 0,0-1-1,1 0 1,-1 0 0,1-1 0,-1 0-1,1-1 1,-1 0 0,0 0-1,1-1 1,-1 0 0,0 0-1,0-1 1,0 0 0,0 0 0,-1-1-1,1 0 1,-1-1 0,0 1-1,0-1 1,-1-1 0,1 1-1,-1-1 1,0 0 0,-1 0 0,3-4 35,88-136-3666,-33 45-3230,-30 55 704</inkml:trace>
  <inkml:trace contextRef="#ctx0" brushRef="#br0" timeOffset="644.255">659 443 13869,'0'0'3059,"0"0"-902,0 0-588,0 0-554,0 0-428,0 0-166,0 0-266,10-1-91,67 9 0,-66-4-66,1-1 0,-1 0 0,1 0 0,-1-1 0,1-1 0,0 0 0,-1 0-1,1-1 1,0-1 0,0 0 0,-1 0 0,1-1 0,-1-1 0,1 0 0,-1-1-1,0 0 1,0 0 0,0-1 0,7-5 2,-11 6 72,1-1 0,-1 0 1,0 0-1,-1-1 0,1 0 0,-1 0 0,0 0 0,-1-1 1,1 0-1,-1 0 0,-1 0 0,1 0 0,-1-1 1,-1 0-1,1 0 0,-1 0 0,-1 0 0,0-1 0,0 1 1,0 0-1,-1-1 0,0 0 0,-1 1 0,0-1 1,0 0-1,-2-6-72,1 10 48,0 1-1,0 0 1,-1-1 0,1 1 0,-1 0 0,0 0-1,0 0 1,-1 1 0,1-1 0,-1 0-1,0 1 1,0 0 0,0 0 0,0-1 0,0 2-1,-1-1 1,1 0 0,-1 1 0,0 0 0,0-1-1,0 2 1,0-1 0,0 0 0,0 1-1,-1 0 1,-3-1-48,-1 0 35,-1 0 1,1 1-1,0 0 0,-1 0 1,1 1-1,-1 0 0,1 1 0,0 0 1,-1 1-1,1 0 0,0 0 0,-4 2-35,-3 5 3,1 1-1,0 0 0,0 1 0,1 1 0,1 0 1,0 1-1,0 0 0,1 1 0,1 1 1,1 0-1,0 0 0,1 1 0,0 0 1,1 0-1,1 1 0,1 0 0,1 1 0,0-1 1,1 1-1,0 0 0,2 0 0,0 0 1,2 0-1,0 12-2,0-10-53,1 0 1,1 0-1,1 0 1,1 0-1,1 0 0,0-1 1,2 0-1,0 0 1,1-1-1,0 0 1,2 0-1,0 0 1,1-2-1,1 1 1,1-2-1,0 1 0,1-2 1,0 0-1,1 0 1,1-2-1,0 1 1,1-2-1,0-1 1,1 0-1,0-1 0,0-1 1,1 0-1,0-1 1,0-2-1,0 0 1,1-1-1,2 0 53,-7-1-12,-1-1 1,1 0-1,0-1 0,0 0 0,0-1 1,0-1-1,-1-1 0,1 0 0,0 0 1,-1-2-1,1 0 0,-1 0 0,0-2 1,-1 1-1,1-2 0,-1 0 1,0 0-1,-1-2 0,0 1 0,0-1 1,-1-1-1,0 0 0,-1-1 0,0 0 1,3-5 11,11-22 195,-2-2 0,-2-1 0,-2 0 0,-2-2 0,-1 0 0,-2 0 1,-2-1-1,-3-1 0,3-27-195,-8 12 1270,-11 67-554,3 10-677,1 0 0,1 1 0,0-1 0,2 0 1,0 1-1,1 0 0,0-1 0,2 1 0,2 12-39,0-1 3,1-1 1,2 0-1,0 0 0,2 0 0,1-1 0,1 0 1,2-1-1,0 0 0,2-1 0,11 15-3,-19-31-3,0-1 0,1 0 0,0-1-1,0 0 1,1 0 0,0 0 0,0-1-1,0-1 1,1 1 0,7 2 3,-14-7-1,1 1 0,-1-1 0,1 0 0,0 0 0,0 0 0,0 0 0,0 0 0,0-1-1,0 0 1,0 0 0,0 0 0,-1 0 0,1-1 0,0 1 0,0-1 0,0 0 0,0 0 0,0 0 0,-1-1 0,1 0 0,-1 1 0,1-1 0,-1 0-1,0-1 1,1 1 0,-1 0 0,0-1 0,0 0 0,-1 0 0,2-1 1,9-18 3,-1-1 0,0 0 0,-2 0 0,-1-1 0,-1 0 0,0-1 0,-2 0 0,-1 0 0,-2 0 0,1-13-3,4-10 2,-3 16-224,27-184 634,-23 72-3981,-13 137-2354,-1 21-1201,2 6-3676</inkml:trace>
  <inkml:trace contextRef="#ctx0" brushRef="#br0" timeOffset="1338.675">2316 417 11147,'0'0'2210,"0"0"-668,0 0 87,0 0-540,14-3-609,42-7 1,-54 10-450,0 0 1,-1 1 0,1-1-1,-1 1 1,1-1 0,-1 1-1,0 0 1,1 0 0,-1-1-1,0 1 1,1 0 0,-1 0-1,0 0 1,0 0 0,0 1 0,0-1-1,0 0 1,0 0 0,0 1-1,0-1 1,0 0 0,-1 1-1,1-1 1,-1 1 0,1-1-1,-1 1 1,1-1 0,-1 1-1,0 0-31,3 5 192,55 135 1799,-56-140-1981,1 0 0,-1-1-1,1 1 1,0-1 0,0 1 0,-1-1 0,1 0-1,0 0 1,0 0 0,0 0 0,0-1-1,0 1 1,0-1 0,0 0 0,0 1-1,1-1 1,-1-1 0,0 1 0,0 0-1,0-1 1,0 0 0,0 0 0,0 0 0,0 0-1,-1 0 1,1 0 0,0-1 0,0 1-1,-1-1 1,1 0 0,-1 0 0,0 0-1,1 0 1,-1 0 0,0-1 0,0 1-1,0-1 1,-1 1 0,1-1 0,-1 1 0,2-4-10,1-1 89,0-1 1,-1 1-1,0-1 1,0 0-1,0 0 1,-1 0-1,-1 0 1,1 0-1,-1 0 1,-1 0-1,0-1 1,0 1-1,0 0 1,-1 0 0,0-1-1,-1 1 1,0 0-1,0 0 1,0 0-1,-1 1 1,-1-1-1,1 0 1,-1 1-1,0 0 1,-1 0-1,0 0 1,0 1-1,0 0 1,-1 0 0,0 0-1,0 0 1,0 1-1,-1 0 1,0 0-1,-5-2-89,4 3 14,0 0 0,-1 0 0,1 1-1,-1 0 1,0 1 0,0 0 0,0 0 0,0 1 0,0 0-1,-1 0 1,1 1 0,0 1 0,0-1 0,-1 2 0,1-1-1,0 1 1,0 0 0,1 1 0,-1 0 0,0 1 0,1-1-1,0 2 1,0-1 0,0 1 0,0 0 0,1 1-1,0 0 1,0 0 0,0 0 0,1 1 0,0 0 0,0 1-1,1-1 1,0 1 0,0 0 0,1 0 0,0 0 0,0 1-1,0 1-13,1 4-5,1-1 0,0 1 0,1 0-1,0 0 1,1 0 0,0 0 0,2 0 0,-1-1-1,2 1 1,0 0 0,0-1 0,1 0-1,1 1 1,0-2 0,1 1 0,0-1-1,1 1 1,1-2 0,0 1 0,2 1 5,6 8-251,1 0 1,2-1-1,0-1 1,1-1-1,1 0 0,0-2 1,1 0-1,1-2 1,24 12 250,-27-16-189,1-2 0,0 0 1,1-1-1,0-1 0,0-1 0,0-1 0,1-1 1,-1-1-1,14-1 189,-27-1-16,1 0 0,-1-1-1,0 0 1,0 0 0,1-1 0,-1 0 0,0-1-1,-1 0 1,1-1 0,-1 1 0,1-2 0,-1 1 0,0-1-1,0 0 1,-1-1 0,0 0 0,0 0 0,0 0-1,-1-1 1,0 0 0,0-1 0,0 1 0,-1-1-1,0 0 17,7-20 87,-2-1 0,0 1 0,-2-2 0,-1 1 0,-1-1 0,-2 0 0,0-16-87,3-11 475,18-108 3038,-65 330-1709,-15 250-1814,52-378-209,-4-116 37,5 44 196,1-1 1,1 0-1,2 0 0,2 0 0,1 1 1,2 0-1,2 0 0,0 0 0,3 1 1,1 1-1,1 0 0,2 0 0,1 2 0,1 0 1,8-7-15,-22 32 0,0 0-1,1 1 1,0-1 0,1 1 0,-1 0 0,1 0 0,0 1 0,0-1-1,0 1 1,1 1 0,-1-1 0,1 1 0,0 0 0,0 1 0,0 0-1,0 0 1,0 0 0,1 1 0,-1 0 0,0 0 0,1 1 0,-1 0-1,1 1 1,-1-1 0,0 1 0,1 1 0,-1-1 0,0 1 0,0 0-1,0 1 1,0 0 0,0 0 0,-1 1 0,1-1 0,-1 1-1,0 1 1,2 1 0,6 8-54,0 1 0,-1 0 0,-1 1 0,-1 0-1,0 1 1,-1 0 0,-1 1 0,0 0 0,-2 1 0,0-1-1,-1 1 1,0 1 0,-1 5 54,9 97-7917,-14-92 1335</inkml:trace>
  <inkml:trace contextRef="#ctx0" brushRef="#br0" timeOffset="1967.384">3750 473 4388,'3'-16'7410,"14"-84"-3273,-17 100-4019,1 0 1,-1 1-1,1-1 0,-1 0 0,0 1 1,1-1-1,-1 0 0,1 0 0,-1 0 1,1 0-1,-1 1 0,0-1 0,1 0 1,-1 0-1,1 0 0,-1 0 0,1 0 1,-1 0-1,1 0 0,-1 0 0,1 0 1,-1 0-1,1-1 0,-1 1 0,0 0 1,1 0-1,-1 0 0,1 0 0,-1-1 1,1 1-1,-1 0 0,0-1 1,1 1-1,-1 0 0,0 0 0,1-1 1,-1 1-1,0-1 0,1 1 0,-1 0 1,0-1-1,0 1 0,0-1 0,1 1 1,-1 0-1,0-1 0,0 1 0,0-1 1,0 1-1,0-1 0,0 0-118,10 14-239,8 8 322,1-1 0,1-1 0,0-1 0,2 0 0,-1-2 0,3 0-83,-15-11-2,-1 1 1,1-2-1,-1 1 1,2-1-1,-1-1 0,0 0 1,1 0-1,-1 0 1,1-2-1,0 1 1,-1-1-1,1 0 1,0-1-1,0 0 1,0-1-1,0 0 1,-1-1-1,5 0 2,-7-1 40,0 0-1,-1 0 1,1 0 0,-1-1-1,0 0 1,0 0 0,0-1-1,-1 1 1,1-1 0,-1 0-1,0-1 1,-1 1 0,1-1-1,-1 0 1,0 0 0,-1-1-1,1 1 1,-1-1-1,-1 1 1,1-1 0,-1 0-1,0 0 1,-1 0 0,0-1-1,0 1 1,0 0 0,-1 0-1,0-4-39,0 8 72,0 0-1,-1-1 1,1 1-1,-1 0 1,0 0 0,0 0-1,0-1 1,0 1-1,0 0 1,-1 0-1,1 1 1,-1-1-1,0 0 1,0 0-1,0 1 1,0-1-1,0 1 1,-1 0-1,1 0 1,-1 0-1,1 0 1,-1 0-1,0 0 1,0 1 0,0-1-1,0 1 1,0 0-1,0 0 1,0 0-1,0 0 1,-1 0-1,-1 1-71,-4-2 60,0 1 1,0 0-1,0 1 0,0 0 1,0 0-1,0 1 0,0 0 1,0 1-1,0 0 0,0 0 1,-5 3-61,-19 11 64,1 2 0,0 1 0,2 2 0,0 1 0,2 1 0,0 1 0,2 2 0,-21 26-64,33-38 31,2 1-1,0 1 1,1 0 0,1 0-1,0 1 1,1 0 0,1 1-1,-6 18-30,11-28 17,1 0 0,0 0 0,1 0-1,-1 0 1,2 1 0,-1-1 0,1 0-1,0 0 1,1 0 0,0 1 0,0-1-1,1 0 1,0 0 0,1 0 0,-1-1-1,1 1 1,1 0 0,0-1 0,0 0-1,0 0 1,1 0 0,2 3-17,11 6-51,0-2 0,0 0 0,2-1-1,-1 0 1,2-2 0,-1 0 0,2-2 0,-1 0 0,1-1 0,0-2-1,1 0 1,0-1 0,0-1 0,0-2 0,0 0 0,0-1 0,0-1-1,1-2 1,15-2 51,-9 2-650,-1-2 1,0-1-1,0-1 0,-1-1 0,19-8 650,70-42-5938,-65 21-847</inkml:trace>
  <inkml:trace contextRef="#ctx0" brushRef="#br0" timeOffset="2810.094">5183 331 13196,'-2'-13'1661,"-4"-41"-663,6 50-870,1 0 0,0 0 0,0 0 1,0 0-1,0 0 0,1 0 0,-1 1 0,1-1 0,0 0 0,0 1 1,1 0-1,-1-1 0,1 1 0,-1 0 0,1 0 0,0 1 0,0-1 1,0 0-1,0 1 0,1 0 0,-1 0 0,1 0 0,0 0 1,-1 0-1,1 1 0,0 0 0,0 0 0,0 0 0,0 0 0,0 0 1,0 1-129,4-3 122,52-12 309,0 2 0,1 2 0,0 4 0,0 2 0,26 2-431,16-2 236,23-4 31,-126 9-246,-1 0 0,1 0 0,0-1 1,0 1-1,-1 0 0,1 0 0,0 0 0,0-1 0,0 1 0,0 0 1,-1-1-1,1 1 0,0 0 0,0 0 0,0-1 0,0 1 0,0 0 1,0-1-1,0 1 0,0 0 0,0-1 0,0 1 0,0 0 0,0 0 0,0-1 1,0 1-1,0 0 0,0-1 0,0 1 0,0 0 0,0 0 0,0-1 1,1 1-1,-1 0 0,0-1 0,0 1-21,-36-8 750,26 6-673,-1-1 0,0 1-1,0 1 1,0 0 0,0 1 0,0 0 0,0 0 0,0 1 0,1 0 0,-1 1-1,0 1 1,1 0 0,-1 0 0,1 1 0,0 0 0,0 1 0,0 0 0,1 0-1,-1 1 1,1 0 0,1 1 0,-1 0 0,1 1 0,0-1 0,1 2-77,-5 13 78,2 0 1,0 1 0,2 0 0,0 0-1,2 1 1,1-1 0,0 2 0,2-1-1,1 0 1,1 1 0,0-1 0,3 8-79,-1 17 12,2 1 0,2-1 1,2 0-1,3-1 1,5 13-13,26 65-4509,-26-91-894,-1-12-3982</inkml:trace>
  <inkml:trace contextRef="#ctx0" brushRef="#br0" timeOffset="3431.698">6166 333 12940,'0'0'2733,"0"0"-752,0 0-417,0 0-635,0 0-513,3 16-117,6 107 86,-6 79 341,-3-200-724,0 1 0,1 0 0,-1 0 0,1 0 1,-1 0-1,1-1 0,0 1 0,0 0 0,0-1 0,1 1 1,-1-1-1,0 1 0,1-1 0,0 0 0,-1 1 0,1-1 0,0 0 1,0 0-1,1 0 0,-1-1 0,0 1 0,0 0 0,1-1 1,-1 1-1,1-1 0,0 0 0,-1 0 0,1 0 0,0 0 1,-1-1-1,1 1 0,0-1 0,0 1 0,0-1 0,0 0 0,0 0 1,-1 0-1,1-1 0,0 1 0,0-1 0,0 1 0,-1-1 1,1 0-1,0 0 0,-1 0 0,1 0 0,2-2-2,7-6 98,-1 0-1,0 0 1,0-1 0,-1-1-1,0 0 1,-1 0 0,0-1-1,-1 0 1,0 0-1,-1-1 1,0 0 0,-1-1-1,-1 1 1,1-5-98,3-7 254,-2-1 0,-1 1-1,-1-1 1,-1-1 0,-2 1 0,0 0 0,-2-1 0,-1 0 0,-2-13-254,2 34 9,0 1 0,0-1 0,0 1 0,-1 0 0,0-1 0,0 1 0,0 0 0,-1 0 0,0 0 0,0 1 0,0-1 0,0 1 0,-1 0 0,0-1 0,0 1 0,0 1 0,0-1 0,0 1 0,-1-1 0,0 1 0,0 1 0,0-1 0,0 1 0,0 0 0,0 0 0,0 0 0,-1 1 0,1-1 0,-1 1 0,1 1 0,-1-1 0,1 1 1,-1 0-1,1 0 0,-1 1 0,0-1 0,1 1 0,0 1 0,-1-1 0,1 1 0,0 0 0,-1 0-9,-7 5-2,0 0 1,0 1-1,0 1 1,2 0-1,-1 0 1,1 1-1,0 1 0,1 0 1,0 0-1,1 1 1,0 0-1,1 1 1,1 0-1,0 0 1,0 0-1,1 1 1,1 0-1,1 0 1,0 1-1,0 0 1,0 13 1,0-14-9,2 0-1,0 0 1,0 0 0,2 0 0,0 1 0,0-1 0,1 0 0,1 0 0,0 0 0,1 0 0,1 0 0,0 0-1,1-1 1,0 0 0,1 0 0,1 0 0,0-1 0,0 1 0,2-2 0,-1 1 0,1-1 0,1-1-1,0 0 1,0 0 0,1-1 0,0 0 0,9 4 9,-8-6-123,0-1 0,1-1-1,0 0 1,1-1 0,-1-1 0,0 0 0,1 0-1,0-1 1,0-1 0,-1-1 0,1 0 0,0 0-1,0-1 1,0-1 0,-1-1 0,1 0 0,-1 0-1,1-1 1,-1-1 0,-1 0 0,1-1 0,-1-1-1,0 0 1,0 0 0,8-8 123,24-23 144,-2-3 0,-2-1 0,-2-2 0,-2-2 0,-2-1 0,8-16-144,-4 8 540,-22 33-320,-6 9-41,0 0 0,0 0 0,-2-1 0,0 0 0,0 0 0,-1-1 0,-1 0 0,-1-1 0,0 1 0,-1-1 0,1-4-179,-6 19 29,1 0 1,0-1 0,-1 1-1,1 0 1,-1-1 0,1 1-1,-1 0 1,1-1 0,-1 1-1,0 0 1,0 0 0,0 0-1,0 0 1,0 0 0,0 0-1,0 0 1,0 0 0,0 0-1,0 0 1,0 0 0,-1 1-1,1-1 1,0 1 0,-1-1 0,1 1-1,0-1 1,-1 1 0,1 0-1,0-1 1,-1 1 0,1 0-1,-1 0 1,1 0 0,-1 0-1,1 0 1,0 1 0,-1-1-1,1 0 1,-1 1 0,1-1-1,0 1 1,-1-1 0,1 1-1,0 0 1,0-1 0,0 1-1,-1 0 1,1 0 0,0 0-1,0 0 1,0 0 0,0 0-1,0 0 1,1 0 0,-1 0-1,0 1 1,0-1 0,1 0 0,-1 2-30,-10 12 14,1 0 0,1 1 0,0 1 0,2 0-1,0 0 1,0 0 0,2 1 0,0 0 0,1 0 0,1 0 0,0 0 0,2 1 0,0-1 0,1 1 0,1-1 0,0 0 0,2 1 0,0-1 0,1 0 0,1 0 0,3 8-14,130 337-133,-137-362 125,0 1-1,0 0 1,0-1 0,0 1 0,-1 0 0,1 0 0,-1 0 0,1-1 0,-1 1-1,1 0 1,-1 0 0,0 0 0,0 0 0,0 0 0,0 0 0,0 0 0,0 0-1,-1 0 1,1 0 0,-1-1 0,1 1 0,-1 0 0,0 0 0,0 0 0,0-1-1,1 1 1,-2 0 0,1-1 0,0 1 0,0-1 0,0 1 0,-1-1-1,1 0 1,-1 1 0,1-1 0,-1 0 0,0 0 0,1 0 0,-1 0 0,0 0-1,0-1 1,1 1 0,-1 0 0,-1-1 8,-11-1-89,0 0-1,0-2 1,0 1-1,0-2 1,1 0 0,0-1-1,0 0 1,0 0-1,0-2 1,1 0-1,0 0 1,0-1 0,1 0-1,0-1 1,0-1-1,-4-5 90,8 9-324,0-1-1,1 1 1,0-2 0,0 1-1,0-1 1,1 0-1,0 0 1,1 0-1,0-1 1,-3-7 324,6 13-472,0-1 1,1 1-1,-1 0 1,1-1 0,-1 1-1,1 0 1,0-1-1,0 1 1,0 0-1,1 0 1,-1-1 0,1 1-1,0 0 1,0 0-1,0-1 1,0 1-1,1 0 1,-1 0-1,1 0 1,1-1 471,17-17-7031</inkml:trace>
  <inkml:trace contextRef="#ctx0" brushRef="#br0" timeOffset="3727.741">7463 197 12011,'0'0'4180,"0"0"-1147,0 0-637,0 0-709,0 0-742,0 0-411,-12 9-208,6-5-293,0 1 1,1-1 0,-1 2-1,1-1 1,0 0-1,0 1 1,1 0 0,0 0-1,0 0 1,0 1-1,1-1 1,-1 1 0,2 0-1,-1 0 1,1 0-1,0 0 1,0 2-34,-12 93 311,4 1 1,5 0-1,4 22-311,4 61-7075,-2-144 3767,1-12-4566</inkml:trace>
  <inkml:trace contextRef="#ctx0" brushRef="#br0" timeOffset="4009">7300 673 13453,'0'0'4452,"10"-90"-3203,16 63 96,14 3-192,15-1-800,9 2-161,11 3-160,9 2-32,-2 3 32,6 5 0,-9 5 32,-12 5-32,-17 0 32,-22 7-64,-17 4-32,-12 5-2146,-27 1-4036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18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144 111 9609,'2'-32'1363,"0"-11"647,-3 10 2198,-1 30 681,-5 31-3746,-16 348 357,19-192-1959,8-63-2680,-4-120 2949,6 50-4898,10-23-3711,-19-42 5206,-26-58 217,-14-39 7441,-19-78 8437,71 169-8763,40 16-3419,-37 4 20,349 0 1608,-354-1-1904,1 1-1,0 0 1,0 0-1,0 1 0,-1 0 1,1 0-1,0 1 1,-1 0-1,1 0 0,-1 1 1,0 0-1,0 0 1,0 0-1,0 1 0,-1 0 1,1 1-1,-1 0 1,0 0-1,0 0 0,-1 0 1,1 1-1,-1 0 1,4 6-44,79 152-182,-25-84-950,-60-79 1123,-1 0 0,1 0-1,0-1 1,-1 0 0,1 1-1,0-1 1,-1 0-1,1 0 1,0 0 0,-1-1-1,1 1 1,0-1-1,-1 0 1,1 1 0,-1-1-1,1 0 1,-1 0-1,1-1 1,-1 1 0,0 0-1,1-1 1,-1 1 0,0-1-1,0 0 1,0 0-1,0 0 1,-1 0 0,1 0-1,0 0 1,-1 0-1,0-1 1,1 1 0,-1-2 9,6-3 53,208-242 4116,-134 170-3063,-79 97-813,-44 160-186,22-3-163,8 1-1,9 153 57,3-99-426,-20-60 383,18-162 48,0-1 0,0 0 0,-1 0 0,0 0-1,0-1 1,-1 1 0,0-1 0,0 0 0,0 0-1,-1 0 1,0 0 0,0-1 0,0 0 0,-1 0 0,0 0-1,0-1 1,0 0 0,0 0 0,-1 0 0,1-1-1,-7 2-4,-10-2 5,1-1 0,0-1-1,-1-1 1,1-1 0,0-1-1,-1-1 1,1-1 0,0-1 0,1-1-1,-1 0 1,1-2 0,1-1-1,-1 0 1,2-2 0,-1 0-1,-11-9-4,-8-2-9,0-2 0,2-2 0,1-1 0,1-2 1,-1-3 8,23 20-1,1-1 0,0 0-1,1-1 1,0 0 0,1 0 0,1-2 0,0 1 0,1-1 0,1 0 0,0-1 0,1 1 0,1-1 0,1-1 0,-1-5 1,4 11-81,0 0-1,1 0 0,1 0 1,0 0-1,0 1 0,1-1 1,1 0-1,0 0 0,0 1 1,1 0-1,1 0 0,0 0 1,0 0-1,1 1 0,1 0 1,-1 0-1,2 0 0,-1 1 1,1 0-1,1 1 0,0 0 0,0 0 1,0 1-1,5-3 82,124-60-3607,9 44-4983,-85 27 1970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08.278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19 247 12460,'0'0'2397,"0"0"219,0 0-139,0 0-604,0 0-447,0 0-519,5 16-298,38 277 982,-40-252-2073,39 322 88,-13-246-4665,13-3-6185,-41-113 6807,-3-6-303</inkml:trace>
  <inkml:trace contextRef="#ctx0" brushRef="#br0" timeOffset="220.911">102 1030 3619,'-57'-215'5778,"38"105"-4099,6-2 1,4 1-1,5-63-1679,23 4 3605,-17 163-3420,1 0-1,-1 0 1,1 0 0,1 1 0,-1-1-1,1 1 1,0-1 0,1 1 0,-1 1-1,1-1 1,0 1 0,1 0 0,-1 0-1,1 0 1,0 1 0,0-1-1,1 2 1,-1-1 0,1 1 0,0 0-1,5-2-184,4 0 64,1 1-1,0 0 0,0 2 0,0 0 1,0 0-1,0 2 0,0 0 0,0 1 1,0 0-1,0 2 0,0 0 1,0 1-1,-1 0 0,0 2 0,1 0 1,-2 0-1,1 2 0,-1 0 0,0 0 1,7 7-64,-17-11 2,-1-1 0,0 1 0,0-1 1,0 1-1,0 0 0,-1 1 0,0-1 1,0 0-1,0 1 0,0 0 0,-1 0 0,1 0 1,-1 0-1,-1 0 0,1 0 0,-1 1 1,0-1-1,0 0 0,0 1 0,-1-1 1,1 1-1,-2-1 0,1 1 0,0-1 1,-1 0-1,0 1 0,0-1 0,-1 0 1,0 1-1,0-1 0,-1 2-2,-8 8-5,-1-2 0,0 1 0,-1-1 0,0-1 1,-1 0-1,0-1 0,-1-1 0,0 0 0,-1-1 0,0-1 0,-1 0 0,-4 1 5,-106 41-472,36-15-3145,61-20-846,10-2-2140</inkml:trace>
  <inkml:trace contextRef="#ctx0" brushRef="#br0" timeOffset="592.069">1177 479 9897,'0'0'3769,"0"0"-1153,-12-5-310,7 4-2101,-2-2-49,0 0 1,0 1-1,0 0 0,-1 1 1,1-1-1,-1 2 0,1-1 1,0 1-1,-1 0 0,1 0 0,-1 1 1,1 0-1,-4 1-156,-16 6 170,0 2 0,1 0 0,0 2 0,1 1 1,1 1-1,0 0 0,0 2 0,2 1 0,0 1 0,1 1 0,1 1 0,1 0 1,0 2-1,2 0 0,-13 22-170,25-37 0,1 0 0,0 0 0,1 1 0,0-1 0,0 1 1,0-1-1,1 1 0,1 0 0,-1 0 0,1 0 0,0 0 0,1 1 0,0-1 1,0 0-1,1 0 0,0 0 0,0 0 0,1 0 0,0 0 0,0 0 1,1-1-1,0 1 0,1-1 0,-1 0 0,2 0 0,-1 0 0,1 0 0,-1 0 1,2-1-1,-1 0 0,1 0 0,0-1 0,0 0 0,1 0 0,-1 0 0,1-1 1,0 1-1,0-2 0,1 1 0,-1-1 0,4 1 0,1-1 3,-1 0 0,1 0-1,0-2 1,0 1 0,0-1 0,0-1 0,0 0-1,0-1 1,0 0 0,0-1 0,0 0-1,0-1 1,0-1 0,-1 1 0,0-2 0,0 1-1,0-2 1,0 0 0,-1 0 0,0 0-1,0-2 1,-1 1 0,1-1 0,-2 0 0,6-7-3,6-13 13,-2 0 1,0-2-1,-2 0 1,-1-1 0,-2-1-1,-1 0 1,-1-1 0,-2 0-1,2-17-13,-3-41 315,-13 99 411,1 23-720,2 0 0,1-1 0,1 1 0,2 0-1,1-1 1,1 1 0,2-1 0,1 0 0,2-1 0,0 0-1,14 28-5,32 70-2321,9-8-4278,-33-67-31</inkml:trace>
  <inkml:trace contextRef="#ctx0" brushRef="#br0" timeOffset="997.034">1863 745 12268,'0'-4'125,"-12"-74"1093,-4 25 3129,8 43 1062,6 28-4227,6 34-1303,44 214 324,-47-259-213,0-5-16,0 0 0,-1 1 0,1-1 0,-1 0 0,1 1 0,-1-1 0,0 1 1,0-1-1,0 0 0,-1 1 0,1-1 0,0 0 0,-1 1 0,0-1 0,1 0 0,-1 1 0,0-1 0,0 0 0,0 0 0,0 0 0,-1 0 0,1 0 0,-1 0 0,1 0 0,-1 0 0,1-1 0,-1 1 0,0-1 0,0 1 26,-64 38-1121,54-33 961,14-25 373,60-208 268,-58 205-475,1 1 0,2 0 1,-1 1-1,2-1 0,1 1 1,0 1-1,2 0 0,0 0 0,0 1 1,2 0-1,2-2-6,-10 16-79,-1 0 0,1 0 1,-1 0-1,1 0 0,0 1 0,0 0 0,0 0 0,0 0 0,1 0 1,-1 1-1,0 0 0,1 0 0,-1 1 0,1-1 0,-1 1 1,1 0-1,-1 1 0,0-1 0,1 1 0,-1 0 0,0 1 0,1-1 1,-1 1-1,4 2 79,77 35-8342,-80-36 7221,35 20-5909</inkml:trace>
  <inkml:trace contextRef="#ctx0" brushRef="#br0" timeOffset="1499.062">3107 645 6662,'-6'-18'2968,"-22"-56"-1083,26 69-1675,-1 0 1,-1 0-1,1 0 0,-1 1 1,1-1-1,-1 1 0,-1 0 1,1 0-1,-1 0 0,1 1 1,-1 0-1,0 0 0,0 0 1,0 0-1,-1 1 0,1 0 1,-1 0-1,1 0 0,-1 0 1,0 1-1,-5 0-210,8 0 88,-14-2 172,0 0-1,-1 2 0,1 0 0,-1 1 1,1 0-1,0 2 0,-1 0 0,1 1 1,0 1-1,0 0 0,1 1 0,-1 1 1,1 1-1,0 0 0,1 1 0,-1 1 1,-9 7-260,16-10 22,-1 1 1,1 0-1,0 1 0,1 0 1,0 0-1,0 1 1,0 0-1,1 0 1,1 1-1,0-1 1,0 2-1,1-1 1,0 1-1,1-1 1,0 1-1,0 1 1,2-1-1,-1 0 1,1 1-1,1-1 1,0 1-1,1-1 0,0 1 1,0 0-1,2-1 1,1 11-23,0-13 41,-1 0 0,2-1 0,-1 1 0,2-1 0,-1 1 0,1-1 1,0 0-1,0-1 0,1 1 0,0-1 0,1 0 0,-1-1 0,1 0 0,1 0 0,-1 0 0,1-1 1,0 0-1,0 0 0,0-1 0,8 3-41,-1-1 38,0-1 1,0 0-1,1-1 0,0 0 1,-1-1-1,1-1 0,0-1 1,0 0-1,1-1 0,-1-1 1,14-2-39,-14-1 10,-1-1 1,0-1-1,1 0 0,-2-1 1,1-1-1,-1 0 1,0-1-1,-1 0 0,0-1 1,-1-1-1,0 0 0,0 0 1,-1-1-1,-1-1 1,0 0-1,-1 0 0,0-1 1,-1 0-1,3-7-10,6-37 33,-16 57-32,-1 0 0,0-1-1,1 1 1,-1 0 0,0 0-1,0 0 1,0-1 0,0 1-1,0 0 1,0 0 0,0-1 0,0 1-1,-1 0 1,1 0 0,0 0-1,-1-1 1,1 1 0,-1 0-1,1 0 1,-1 0 0,0 0-1,1 0 1,-1 0 0,0 0-1,0 0 1,0 0 0,0 0 0,0 1-1,0-1 1,0 0 0,0 1-1,0-1 1,0 0 0,0 1-1,0-1 1,0 1 0,0 0-1,-1-1 1,1 1 0,0 0 0,0 0-1,0 0 1,-1 0 0,1 0-1,-1 0 0,-1 2-4,-1 0-1,1 0 1,0 1 0,0-1-1,0 1 1,0 0-1,1 0 1,-1 0-1,1 0 1,0 1-1,0-1 1,0 0-1,0 1 1,0 0 0,1-1-1,0 1 1,-1 0-1,1 0 1,1 0-1,-1 0 1,1-1-1,-1 1 1,1 0 0,0 0-1,0 0 1,1 0-1,-1 0 1,1 0-1,0 0 1,0 0 4,21 69-1730,26-13-6357,-24-40 2310</inkml:trace>
  <inkml:trace contextRef="#ctx0" brushRef="#br0" timeOffset="2012.019">3561 607 9417,'0'-13'2722,"0"0"-3194,0-21 4517,0 21 167,0 43-2649,0 5-1439,-2 23-74,3 0-1,2 0 1,2 0 0,4 0-1,1-1 1,10 24-50,2-41-176,-8-76 218,-28-243 1074,14 262-985,1 0 1,0 0-1,2 0 0,-1 0 1,2 0-1,0 1 0,2 0 1,1-5-132,-5 16 20,1-1 1,-1 1 0,1-1 0,1 1-1,-1 0 1,1 0 0,0 1-1,0-1 1,0 1 0,0-1 0,1 1-1,0 1 1,0-1 0,0 1 0,0 0-1,1 0 1,-1 0 0,1 1-1,0-1 1,-1 2 0,1-1 0,0 1-1,0-1 1,3 1-21,6 2-2,-1 1-1,1 0 1,-1 1 0,0 0 0,0 1-1,-1 1 1,1 0 0,-1 1-1,0 0 1,0 1 0,-1 0-1,0 1 1,0 1 0,-1 0-1,0 0 1,0 1 0,-1 1-1,-1 0 1,0 0 0,0 0-1,-1 1 1,-1 1 0,5 9 2,-4-7-35,-1 1-1,-1 0 1,0 0 0,-1 0 0,-1 1 0,0 0 0,-1 0 0,-1 0-1,-1 0 1,0 0 0,-1 0 0,-2 13 35,-11 13-641,5-58 620,10-10 97,0 1-1,1 0 1,2 0-1,0 0 1,2 1 0,0 0-1,2 0 1,1 1-1,0 0 1,2-1-76,-6 10 93,6-12 47,0 0 0,2 1 0,1 1 0,0 0 0,2 1 0,18-19-140,-30 35 16,1 0 0,0 1 1,0-1-1,0 1 0,1 0 0,0 1 0,0 0 0,0 0 0,0 0 1,1 1-1,-1 0 0,1 0 0,0 1 0,0 0 0,0 1 0,0-1 1,0 1-1,1 1 0,-1 0 0,0 0 0,0 1 0,0 0 0,0 0 1,0 0-1,3 2-16,2 4 8,-1 1 0,1 0 0,-2 1 0,1 0 0,-1 1 0,-1 0 0,0 0 0,0 1 0,-1 1 0,0 0 0,-1 0 0,-1 0 0,0 1 0,0 0 0,-1 1 0,-1-1 0,-1 1 0,0 0 0,0 1 0,1 12-8,-1 1-184,-1 1 1,-1-1-1,-1 1 1,-1 0-1,-2 0 1,-5 26 183,-10 39-10718,11-71-167</inkml:trace>
  <inkml:trace contextRef="#ctx0" brushRef="#br0" timeOffset="2729.931">5420 580 9257,'0'0'1761,"0"0"119,0 0 346,0 0-497,0 0-698,0 0-519,0 0-288,2 2 6,59 93 998,-59-93-1219,0 1 0,0 0 1,0-1-1,0 0 0,1 1 0,-1-1 1,1 0-1,-1 0 0,1-1 1,0 1-1,0 0 0,0-1 0,0 0 1,0 0-1,0 0 0,0 0 1,0 0-1,1 0 0,-1-1 0,0 0 1,0 1-1,1-1 0,-1 0 1,0-1-1,0 1 0,1-1 0,-1 1 1,0-1-1,0 0 0,0 0 0,0 0 1,0-1-1,0 1 0,0-1 1,0 0-1,-1 1 0,1-1 0,0 0 1,-1-1-1,0 1 0,1 0 1,-1-1-1,0 1 0,0-1 0,-1 0 1,2-1-10,-1-1 105,0-1 0,0 1 1,-1 0-1,1-1 0,-1 1 0,-1-1 1,1 1-1,-1-1 0,0 1 1,0-1-1,0 1 0,-1-1 0,0 1 1,0-1-1,0 1 0,-1 0 1,0-1-1,0 1 0,0 0 0,-1 0 1,1 0-1,-1 1 0,-1-1 1,1 1-1,0-1 0,-1 1 0,0 0 1,0 0-1,0 1 0,-1-1 1,1 1-1,-1 0 0,0 0 0,1 1 1,-2-1-1,0 1-105,-3 0 12,1 1-1,0 1 1,-1 0-1,1 0 1,-1 1-1,1 0 1,-1 0 0,1 1-1,0 0 1,0 0-1,0 1 1,0 0-1,0 1 1,0 0 0,1 0-1,0 0 1,0 1-1,-3 3-11,-108 111 11,107-104-4,1 0 1,1 0-1,0 1 0,1 0 1,1 1-1,0 0 0,1 0 1,1 0-1,1 1 0,0 0 1,2 1-8,0-10-2,2 1 1,0 0-1,0-1 0,0 1 1,1-1-1,1 1 1,0-1-1,0 1 1,0-1-1,1 0 0,1 0 1,0 0-1,0-1 1,1 1-1,0-1 1,0 0-1,0 0 1,1 0-1,1-1 0,-1 0 1,6 4 1,10 3-126,1 0-1,0-1 1,1-1 0,0-1-1,1-2 1,0 0 0,1-1-1,0-2 1,0-1-1,0-1 1,1-1 0,0-1-1,-1-1 1,1-2 0,18-2 126,-15 2-103,0-1 1,0-2 0,-1-1 0,0-1-1,0-1 1,0-2 0,-1-1-1,0-1 1,-1-1 0,0-1-1,-1-2 1,-1-1 0,0 0-1,-1-2 1,-1-1 0,-1-1-1,0-1 1,-2 0 0,0-2-1,-2-1 1,0 0 0,-2-1-1,-1 0 1,11-26 102,-14 20 15,-1-1-1,-2 0 1,-1 0-1,-1-1 1,-2 0-1,-2 0 1,0 0 0,-3 0-1,0-1 1,-3 1-1,-1-4-14,4 28 253,-2 0-1,1 0 0,-1 0 1,-1 0-1,1 0 0,-2 0 1,1 1-1,-1 0 0,0-1 1,-1 1-1,0 1 0,0-1 1,-1 1-1,0 0 0,-3-3-252,8 10 48,0-1 0,0 1-1,-1 0 1,1 0 0,0 0-1,0 0 1,-1 0 0,1 0-1,0 0 1,0 0 0,0 0-1,-1 1 1,1-1 0,0 0-1,0 1 1,0-1 0,0 1-1,0-1 1,0 1 0,0 0 0,0 0-1,0-1 1,0 1 0,0 0-1,0 0 1,0 0 0,0 0-1,1 0 1,-1 0 0,0 0-1,1 0 1,-1 0 0,1 0-1,-1 0 1,1 0 0,-1 1-1,1-1 1,0 0 0,0 0-1,0 0 1,0 1 0,-1-1 0,2 0-1,-1 1-47,-9 35 138,2 0 0,1 1 0,2 0 0,2 1 0,2-1 0,1 0 0,4 21-138,34 351 289,-12-268-735,-14-95-3227,3-3-5213,-11-38 2133</inkml:trace>
  <inkml:trace contextRef="#ctx0" brushRef="#br0" timeOffset="3124.097">6133 793 3203,'-56'-115'9540,"46"101"-8465,-28-49 3512,37 61-4523,1 0-1,-1 0 0,1 0 0,0 0 0,-1 0 1,1 0-1,0 0 0,0 0 0,0 0 0,1 1 0,-1-1 1,0 0-1,1 0 0,-1 0 0,1 0 0,0 0 1,-1 1-1,1-1 0,0 0 0,0 0 0,0 1 0,1-1 1,-1 1-1,0-1 0,0 1 0,1 0 0,-1-1 1,1 1-1,-1 0 0,1 0 0,0 0 0,-1 0 0,1 0 1,0 0-1,0 1-63,24-10 259,1 1 0,1 2-1,0 0 1,0 2 0,0 1 0,0 2 0,0 0 0,5 2-259,-16-1 187,-9 1-125,25-4 37,1 2 0,0 1 0,-1 2 0,1 1 0,0 1 0,-1 2 0,0 2 0,0 1 0,0 1 0,18 9-99,-45-15-2,1 1 1,-1-1-1,0 2 1,0-1-1,-1 1 1,1-1 0,-1 1-1,0 1 1,-1-1-1,1 1 1,-1 0-1,0 0 1,0 0 0,-1 1-1,0-1 1,0 1-1,0 0 1,-1 0-1,0 0 1,0 0-1,-1 0 1,0 0 0,0 0-1,-1 1 1,0-1-1,-1 7 2,0 177 43,-37-286 1857,34 85-1846,1 0 0,0 0 0,0 0 0,1-1-1,0 1 1,1-1 0,0 1 0,1-1-1,0 0 1,1 1 0,0-1 0,1 1 0,0-1-1,0 1 1,1 0 0,1-1 0,0 2 0,0-1-1,0 0 1,2 1 0,-1 0 0,1 0-1,0 0 1,1 1 0,0 0 0,0 0 0,1 1-1,0 0 1,0 0 0,1 1 0,0 0 0,0 0-1,0 1 1,1 0 0,-1 1 0,1 0-1,0 1 1,1 0 0,-1 0 0,1 1-54,5 2-359,1 0-1,-1 1 1,1 0 0,-1 2 0,1 0 0,-1 0-1,0 2 1,6 2 359,72 35-6821,-54-18-642</inkml:trace>
  <inkml:trace contextRef="#ctx0" brushRef="#br0" timeOffset="3433.365">7421 549 8232,'0'0'5322,"5"-15"-1339,13-46-754,5 30 1877,-8 49-2994,-11 15-1997,-1-1 0,-1 1 0,-2-1 1,-1 1-1,-2-1 0,-1 1 0,-2-1 1,-7 23-116,-2 30 1,14-81-70,-16 133-2268,16-91-1496,5-2-3359,1-28 332</inkml:trace>
  <inkml:trace contextRef="#ctx0" brushRef="#br0" timeOffset="3652.024">7586 154 11435,'0'0'1826,"0"0"223,0 0-287,0 0-1057,84-19-705,-54 45 0,5 4-256,2 7-4325,-5-5-3074</inkml:trace>
  <inkml:trace contextRef="#ctx0" brushRef="#br0" timeOffset="3871.02">8305 407 12780,'0'0'3475,"0"0"-565,-17-6-775,5 1-1831,3 1-194,1 1 0,0 0 0,-1 1 0,1-1 0,-1 2 1,0-1-1,1 1 0,-1 0 0,0 1 0,0 0 0,0 1 0,0 0 0,-7 1-110,-9 5 126,1 1 0,1 1-1,-1 0 1,1 2 0,1 1-1,0 1 1,1 0 0,0 2 0,-3 4-126,16-12 29,0-1 1,1 1 0,-1 1 0,1-1-1,1 1 1,0 1 0,0-1-1,0 1 1,1 0 0,1 0 0,0 0-1,0 1 1,0 0 0,1-1-1,1 1 1,0 0 0,0 1 0,1-1-1,0 0 1,0 0 0,2 1-1,-1-1 1,3 10-30,4-1 12,1-1-1,1-1 1,1 0-1,0 0 1,1-1 0,1 0-1,1-1 1,0 0-1,1-1 1,0 0-1,1-2 1,0 1 0,2-2-1,-1 0 1,1-1-1,0-1 1,1 0-1,8 1-11,8 6 152,0-1-1,1-2 1,0-1-1,1-2 0,0-1 1,0-3-1,1 0 1,0-3-1,0 0 1,1-3-1,22-3-151,-53 3 38,-1 0 0,1-1 0,-1 0 0,1 0-1,-1 0 1,1-1 0,-1 0 0,0 0 0,0-1 0,0 0 0,0 0 0,0 0 0,0-1 0,-1 0 0,0 0-1,0 0 1,0-1 0,0 0 0,-1 1 0,1-2-38,-5 5-44,1 1 0,-1-1-1,0 0 1,0 0 0,1 1 0,-1-1-1,0 0 1,0 0 0,0 1 0,0-1 0,0 0-1,0 0 1,0 0 0,0 1 0,0-1 0,0 0-1,0 0 1,-1 1 0,1-1 0,0 0-1,0 0 1,-1 1 0,1-1 0,-1 0 0,1 1-1,0-1 1,-1 0 0,1 1 0,-1-1-1,0 1 1,1-1 0,-1 0 0,1 1 0,-1 0-1,0-1 1,1 1 0,-1-1 0,0 1 0,0 0-1,1 0 1,-1-1 0,0 1 0,0 0-1,1 0 1,-1 0 0,0 0 0,0 0 0,0 0-1,0 0 45,-46 1-6293,44 0 5566,-42 7-10970</inkml:trace>
  <inkml:trace contextRef="#ctx0" brushRef="#br1" timeOffset="12758.68">1315 3102 12428,'4'-142'9091,"-12"205"-6844,9 125-3741,8 0-1,18 77 1495,-7-105-5680,-20-159 5631,0-1 0,1 0 0,-1 1 0,0-1 0,0 0 0,0 1 0,0-1 0,1 1 0,-1-1 1,0 0-1,0 1 0,0-1 0,0 0 0,0 1 0,0-1 0,0 1 0,0-1 0,0 0 0,0 1 0,0-1 0,-1 1 0,1-1 0,0 0 0,0 1 0,0-1 0,0 0 1,0 1-1,-1-1 0,1 0 0,0 1 0,0-1 0,-1 0 0,1 0 0,0 1 0,-1-1 0,1 0 0,0 0 0,-1 1 0,1-1 0,0 0 0,-1 0 0,1 0 0,0 0 1,-1 1-1,1-1 0,0 0 0,-1 0 0,1 0 0,-1 0 0,1 0 0,0 0 0,-1 0 0,1 0 0,-1 0 0,1 0 0,0 0 0,-1 0 0,1-1 0,0 1 0,-1 0 0,1 0 1,0 0-1,-1 0 0,1-1 49,-19-20-498,6-11 1170,1 1 1,1-2 0,2 1-1,1-1 1,2-1 0,1 1-1,2-1 1,1 0 0,2-15-673,-3 15 337,3 0 0,1-1 0,1 1 0,2 0 0,1 0-1,2 0 1,1 0 0,10-23-337,-17 54 47,-1-1-1,1 1 0,0-1 0,0 1 0,1 0 1,-1-1-1,1 1 0,-1 0 0,1 0 0,0 0 1,0 0-1,0 0 0,1 1 0,-1-1 0,1 1 1,-1-1-1,1 1 0,0 0 0,0 0 0,0 0 1,0 0-1,0 1 0,0-1 0,1 1 0,-1 0 1,0 0-1,1 0 0,-1 0 0,1 1 0,-1-1 0,1 1 1,0 0-1,-1 0 0,1 0 0,-1 1 0,1-1 1,-1 1-1,1 0 0,-1 0 0,0 0 0,1 0 1,-1 0-1,0 1 0,0 0 0,0-1 0,0 1 1,0 0-1,0 1 0,0-1-46,23 29 151,-2 2 0,-1 0 0,-1 2 0,-2 0 0,-2 1 0,12 32-151,12 21 28,-26-56-11,-9-13-16,2 0 0,1 0 0,0 0 0,1-2 1,2 1-1,-1-1 0,2-1 0,0 0 0,2-1 1,-1-1-1,2 0 0,0-2 0,5 4-1,-20-16 1,-1 0 0,1 0 1,0-1-1,0 1 0,-1 0 0,1-1 0,0 1 0,0-1 0,0 0 0,0 1 1,-1-1-1,1 0 0,0 0 0,0 0 0,0-1 0,0 1 0,0 0 0,0-1 1,-1 1-1,1-1 0,0 1 0,0-1 0,-1 0 0,1 0 0,0 0 0,-1 0 1,1 0-1,-1 0 0,1 0 0,-1-1 0,0 1 0,1 0 0,-1-1 0,0 1 1,0-1-1,0 0 0,0 1 0,0-2-1,23-72 114,-22 69-111,7-57 12,-3-1 0,-2 1 0,-4-1-1,-2-12-14,0 4-27,-12-68-1259,14 140 1178,-1-1 0,1 1 0,-1 0 0,1 0 0,-1 0 0,1 0 0,-1 0 0,0 0 0,1 0 0,-1 0 0,1 0 0,-1 0 0,1 0 0,-1 0 1,0 0-1,1 0 0,-1 1 0,1-1 0,-1 0 0,1 0 0,-1 1 0,1-1 0,-1 0 0,1 1 0,-1-1 0,1 0 0,0 1 0,-1-1 0,1 1 0,-1-1 0,1 0 0,0 1 0,0-1 0,-1 1 0,1-1 0,0 1 1,0 0-1,-1-1 0,1 1 0,0-1 0,0 1 0,0-1 0,0 1 0,0-1 0,0 1 0,0 0 0,0-1 0,0 1 0,0-1 0,0 1 0,0-1 0,0 1 0,1 0 0,-1-1 0,0 1 0,0-1 0,1 1 0,-1-1 1,0 1-1,1-1 0,-1 0 0,0 1 0,1 0 108,-1 25-4832,0 2-2300</inkml:trace>
  <inkml:trace contextRef="#ctx0" brushRef="#br1" timeOffset="13085.208">2347 3251 9705,'0'0'3662,"0"0"-1777,-13-9-161,7 4-1475,4 3-200,-1-1 1,1 1 0,0 0-1,-1 0 1,1 1-1,-1-1 1,1 0-1,-1 1 1,0 0-1,0 0 1,0-1 0,0 2-1,0-1 1,0 0-1,0 0 1,0 1-1,0 0 1,0 0 0,0 0-1,0 0 1,0 0-1,0 0 1,0 1-1,0 0 1,0-1 0,0 1-1,0 0 1,0 1-1,0-1 1,1 0-1,-1 1 1,0-1 0,-1 2-50,-14 14 87,1 1 0,0 0 0,1 1 1,1 1-1,1 0 0,1 1 1,1 1-1,0 0 0,2 1 1,1 0-1,0 0 0,2 1 0,1 0 1,0 0-1,2 1 0,1-1 1,1 7-88,0-22 1,2 0 1,-1 1 0,1-1 0,1 0 0,-1 0 0,2 0-1,-1 0 1,1 0 0,1 0 0,-1-1 0,2 1 0,-1-1-1,1 1 1,0-1 0,1 0 0,0-1 0,0 1 0,0-1-1,1 0 1,0 0 0,1-1 0,0 0 0,0 0 0,0 0-1,0-1 1,1 0 0,0-1 0,0 1 0,0-1 0,1-1-1,-1 0 1,7 1-2,0-2 52,1-1 0,-1-1 0,1-1-1,-1 0 1,0-1 0,0-1 0,0 0-1,0-1 1,0-1 0,-1 0 0,1-1-1,-1 0 1,-1-1 0,1-1 0,-1 0 0,-1-1-1,0 0 1,0-1 0,0-1 0,-1 1-1,-1-2 1,0 1 0,-1-2 0,0 1-1,0-1 1,-2 0 0,0-1 0,0 0 0,-1 0-1,-1-1 1,0 1 0,-1-1 0,1-10-52,1 2 132,-2 0 1,0-1-1,-2 1 0,0-1 1,-2 0-1,0 1 1,-2-1-1,-1-3-132,2 17 32,-1 0-1,-1 0 0,1 0 1,-2 0-1,1 0 0,-2 1 1,1 0-1,-1-1 0,0 2 1,-1-1-1,0 1 0,-1-1 1,1 2-1,-1-1 0,-1 1 0,0 0 1,0 0-1,0 1 0,-6-3-31,-1 1-85,-1 2-1,0 0 0,0 0 0,0 2 1,-1 0-1,1 1 0,-1 0 0,0 1 0,0 1 1,1 1-1,-1 1 0,0 0 0,0 1 0,-6 2 86,-49 26-3982,41 9-3636,21-6-1201</inkml:trace>
  <inkml:trace contextRef="#ctx0" brushRef="#br1" timeOffset="13430.788">2936 3448 15759,'0'-18'2514,"0"-58"-613,-21-3 2113,21 78-3981,-1 1 0,1 0 0,-1-1 0,0 1 0,1-1 0,-1 1 0,1 0-1,-1-1 1,1 1 0,-1 0 0,0 0 0,1 0 0,-1 0 0,0-1 0,1 1 0,-1 0 0,0 0 0,1 0-1,-1 0 1,0 0 0,1 0 0,-1 1 0,1-1 0,-1 0 0,0 0 0,1 0 0,-1 1 0,0-1 0,1 0-1,-1 0 1,1 1 0,-1-1 0,1 1 0,-1-1 0,1 0 0,-1 1 0,1-1 0,-1 1 0,1-1 0,0 1-1,-1 0 1,1-1 0,0 1 0,-1-1 0,1 1 0,0 0 0,0-1 0,0 1 0,-1-1 0,1 1-1,0 0 1,0-1 0,0 1 0,0 0 0,0-1 0,0 1 0,0 0 0,0-1 0,1 1 0,-1 0 0,0-1-1,0 1 1,0-1 0,1 1 0,-1 0 0,0-1 0,1 1-33,-5 35 75,2 1 1,1 0-1,2 0 0,2-1 0,1 1 1,2-1-1,1 0 0,2 0 0,1-1 1,15 31-76,4-16-849,-29-74 278,-39-187 693,48 41-59,-8 163-67,1 0 0,0 0 1,0 0-1,0 0 0,1 0 0,0 0 1,1 1-1,-1-1 0,1 1 0,1 0 1,-1 0-1,1 1 0,0-1 1,0 1-1,1 0 0,-1 0 0,1 1 1,0 0-1,0 0 0,1 0 0,6-2 4,-8 4-178,0 0-1,1 0 0,-1 1 1,1 0-1,0 0 0,-1 1 0,1-1 1,-1 1-1,1 0 0,0 1 1,-1 0-1,1-1 0,-1 2 0,1-1 179,67 38-8420,-43-14 300</inkml:trace>
  <inkml:trace contextRef="#ctx0" brushRef="#br1" timeOffset="13980.012">3483 3398 5990,'4'-14'6475,"12"-46"-2994,11 10 1462,-21 66-2936,-4 62-1744,-4 1-1,-12 77-262,-1 8-12,14-145-4,0-5-81,3-33 140,39-175 134,-39 188-176,1-14 4,1 0-1,1 0 1,0 1-1,2 0 1,0 0-1,1 1 0,1-1 1,1 2-1,0-1 1,1 2-1,1-1 1,1 2-1,0-1 1,15-12-5,-23 25-1,0 1 0,0-1 0,0 1 0,0-1 0,0 1 0,0 1 0,0-1 0,1 1 0,-1 0 0,0 0 0,1 1 0,-1-1 0,1 1 0,-1 0 0,1 1 0,-1-1 0,1 1 0,-1 0 0,0 1 0,1-1 1,-1 1-1,0 0 0,0 0 0,0 1 0,0 0 0,-1-1 0,1 2 0,-1-1 0,0 0 0,0 1 0,0 0 0,0 0 0,0 0 0,-1 0 0,0 1 0,0-1 0,0 1 0,0 0 0,1 3 1,6 14 3,-1 0-1,-1 0 0,0 1 0,-2 0 1,-1 0-1,-1 0 0,0 1 0,-2 0 1,-1-1-1,-1 5-2,16 117 9,-16-145-8,1 0-1,-1 0 0,0-1 1,1 1-1,-1 0 0,1 0 1,-1-1-1,0 1 0,1 0 1,-1 0-1,1 0 1,-1 0-1,1 0 0,-1 0 1,1 0-1,-1 0 0,0 0 1,1 0-1,-1 0 0,1 0 1,-1 0-1,1 0 0,-1 0 1,1 0-1,-1 1 0,0-1 1,1 0-1,-1 0 0,1 0 1,-1 1-1,0-1 1,1 0-1,-1 1 0,0-1 1,1 0-1,-1 1 0,0-1 1,1 0-1,-1 1 0,0-1 1,0 0-1,1 1 0,-1-1 1,0 1-1,0-1 0,0 1 1,0-1-1,0 0 1,0 1-1,0-1 0,0 1 1,0-1-1,0 1 0,0-1 1,0 1-1,0-1 0,0 1 1,0-1-1,0 0 0,0 1 1,0-1-1,-1 1 0,1-1 1,0 1-1,0-1 1,-1 1-2,15-36 54,-13 30-43,26-89 66,-17 54 151,1 0 1,2 1-1,1 0 0,2 1 1,2 1-1,1 0 0,2 2 1,10-12-228,-25 40 17,1 0 0,-1 0 0,1 1 0,0-1 0,1 2 0,-1-1 0,1 1 0,0 0 0,1 1 1,6-3-18,-12 6 9,0 0 0,0 0 1,0 0-1,0 0 1,0 1-1,-1-1 1,1 1-1,0 0 0,0 0 1,0 0-1,0 0 1,0 1-1,0-1 0,0 1 1,0 0-1,0 0 1,0 0-1,-1 0 1,1 0-1,0 0 0,-1 1 1,1 0-1,-1-1 1,1 1-1,-1 0 1,0 0-1,0 0 0,0 0 1,0 1-1,0-1 1,0 0-1,-1 1 1,1 0-1,0 1-9,7 18 27,-2 0-1,0 1 1,-1-1-1,-2 1 1,0 0-1,-2 0 1,0 1-1,-1-1 1,-2 0-1,-1 6-26,2 2 13,-3 70 133,0-14-1642,4-31-3523,1-27-2060</inkml:trace>
  <inkml:trace contextRef="#ctx0" brushRef="#br1" timeOffset="14914.516">5179 3380 8072,'-3'-21'1070,"3"11"-476,-1-1 0,-1 0 0,0 1 0,-1-1 0,0 1 0,0 0 0,-1-1 0,0 2 0,-5-8-594,7 12 173,0 1-1,-1-1 1,1 1 0,-1-1-1,0 1 1,-1 0-1,1 0 1,-1 1-1,0-1 1,1 1-1,-1 0 1,-1 0 0,1 0-1,0 0 1,-1 1-1,0 0 1,1 0-1,-1 0 1,0 0-1,0 1 1,0 0 0,0 0-1,0 0 1,0 0-1,-1 1 1,1 0-1,0 0 1,0 1-1,0-1 1,0 1 0,0 0-1,0 0 1,0 1-1,-4 1-172,-5 7 118,0 0 0,1 1 0,1 0 1,0 1-1,1 1 0,0 0 0,0 0 0,2 1 0,-1 0 0,2 1 0,0 0 0,1 0 0,0 0 0,2 1 0,-1 0 0,2 1 0,0 3-118,-3-1 15,2 0 0,0 1 0,1 0 0,1 0 0,1 0 0,1 0 0,0 1 0,2-1 0,0 0 0,1 0 0,2 0 0,0 0 0,0 0 0,2-1 0,1 1 0,0-2 0,1 1 0,1-1 0,1 0 0,1-1 0,6 9-15,-9-20 2,0 0 0,0 0 0,1 0 0,-1-1-1,1-1 1,0 1 0,1-1 0,-1-1-1,1 0 1,-1 0 0,1-1 0,0 0 0,0-1-1,0 0 1,0 0 0,0-1 0,0-1-1,0 0 1,0 0 0,0-1 0,0 0 0,0 0-1,-1-1 1,1-1 0,-1 1 0,0-2-1,0 1 1,0-1 0,-1-1 0,0 1 0,0-1-1,0-1 1,0 0 0,-1 0 0,0 0 0,3-6-2,9-15 100,0 0 0,-3-1 0,0-1 0,-2 0 1,-1-1-1,-1-1 0,-2 0 0,-2-1 0,0 0 1,-3 0-1,0 0 0,-2-1 0,-2-21-100,1 51 4,-1 0 1,0-1-1,0 1 0,-1-1 0,1 1 1,-1-1-1,0 1 0,0-1 1,-1 1-1,1-1 0,-1 1 0,0-1 1,0 1-1,-1 0 0,1-1 0,-1 1 1,0 0-1,0 0 0,0 0 1,-1 0-1,1 1 0,-1-1 0,0 1 1,0-1-1,0 1 0,0 0 0,-1 0 1,0 0-1,1 1 0,-1-1 0,0 1 1,0 0-1,0 0 0,0 0 1,-1 1-5,0 2 6,0 2 0,0-1 0,0 0 0,0 1 1,1 0-1,-1 0 0,1 0 0,0 1 1,0 0-1,0-1 0,0 1 0,1 1 1,0-1-1,0 0 0,0 1 0,0 0 0,0 0 1,1-1-1,0 1 0,0 1 0,1-1 1,-1 0-1,1 0 0,0 1 0,1-1 0,-1 0 1,1 1-1,0-1 0,0 1 0,1-1-6,-2 17-13,2-1 0,1 0-1,0 1 1,2-1 0,0 0-1,1-1 1,1 1 0,1-1-1,1 0 1,1 0 0,1-1-1,0-1 1,1 0 0,1 0-1,1-1 1,1 0 0,0-1-1,1-1 1,0 0-1,2-1 1,-1-1 0,2 0-1,0-2 1,0 0 0,1 0-1,0-2 1,1-1 0,0 0-1,0-1 1,1-2 0,-1 0-1,1-1 1,1-1 0,-1 0-1,0-2 1,6-1 13,-17 0-3,0-1 1,0 0-1,-1-1 0,1 0 1,0 0-1,-1-1 0,0 0 1,0-1-1,0 0 0,0-1 1,0 1-1,-1-2 0,0 1 1,0-1-1,0 0 0,-1-1 1,0 0-1,0 0 0,-1 0 1,0-1-1,0 0 0,-1 0 1,0-1-1,0 0 0,-1 1 1,2-7 2,9-29 14,-3-1 0,-2 0 0,-1-1 0,-3 0 1,-2 0-1,-1 0 0,-3-1 0,-2 1 1,-5-31-15,7 56 24,-1 0 0,-1 0 1,-1 1-1,-1-1 1,-1 1-1,0 0 0,-2 0 1,0 1-1,-1-1 1,-1 2-1,-1-1 1,-1 1-1,0 1 0,-5-6-24,14 22 3,1-1 0,-1 0-1,0 1 1,0-1 0,0 1-1,0-1 1,0 1 0,0 0 0,0 0-1,0 0 1,0 0 0,0 0-1,-1 0 1,1 1 0,0-1-1,-1 1 1,1 0 0,-1-1-1,1 1 1,0 0 0,-1 0 0,1 1-1,0-1 1,-1 0 0,1 1-1,0 0 1,-1-1 0,1 1-1,0 0 1,0 0 0,0 0-1,0 0 1,-1 1 0,2-1 0,-1 1-1,0-1-2,-44 75 10,40-42-13,2 0 1,1 1-1,2-1 0,1 1 1,2 0-1,1-1 0,2 0 1,1 0-1,2 0 0,1-1 1,1 0-1,8 14 3,-5-9 2,1 1 0,3-2 0,0 0 0,3-1 0,0-1-1,3-1 1,21 25-2,-32-44 0,0-1-1,2 0 0,0-1 0,0-1 0,1 0 1,0-1-1,1 0 0,1-1 0,-1-1 1,2-1-1,-1 0 0,1-1 0,0-1 0,0-1 1,1-1-1,0 0 0,13 0 1,-23-3-6,0-1 0,0-1 0,0 0 0,0 0 0,-1-1 0,1 0 1,0 0-1,-1-1 0,1 0 0,-1-1 0,0 1 0,0-2 0,-1 1 0,1-1 0,-1 0 0,0-1 0,0 0 0,-1 0 0,0 0 0,0-1 1,0 0-1,-1 0 0,0 0 0,0-1 0,-1 1 0,0-1 0,3-8 6,13-32 20,-1-1 0,-3 0 1,-3-1-1,-1-1 0,5-51-20,-13 76 29,0 0-1,-2 0 0,-1 0 0,-1-1 0,-1 1 1,-1 0-1,-4-16-28,6 40 33,0 0 0,0 0 0,0 0 1,0 0-1,-1 1 0,1-1 0,0 0 1,-1 0-1,1 0 0,-1 1 0,0-1 0,1 0 1,-1 0-1,0 1 0,0-1 0,0 1 0,-1-1 1,1 1-1,0-1 0,0 1 0,-1 0 0,1 0 1,-1-1-1,1 1 0,-1 0 0,1 0 0,-1 0 1,0 1-1,0-1 0,1 0 0,-1 1 0,0-1 1,0 1-1,0 0 0,1-1 0,-1 1 0,0 0 1,0 0-1,0 0 0,0 0 0,0 1 1,0-1-1,1 0 0,-1 1 0,0-1 0,0 1 1,0 0-1,1-1 0,-1 1 0,0 0 0,1 0 1,-1 0-1,1 1 0,-1-1 0,1 0 0,0 0 1,-1 1-1,1-1 0,0 1-33,-5 12 13,1 0 0,1 0 0,0 1 0,1-1 0,0 1 0,1 0 0,1 0 0,1 0 0,0 0 0,0 0 0,2 0 0,0-1 0,1 1 0,0 0 0,1-1 0,5 13-13,-2-5-136,0-1-1,2 0 1,0 0-1,1-1 1,1 0-1,1-1 1,1 0 0,0-1-1,2-1 1,0 0-1,0-1 1,2 0-1,0-1 1,1-1-1,0-1 1,11 5 136,1-7-3426,-10-12-4364,-11-8-880</inkml:trace>
  <inkml:trace contextRef="#ctx0" brushRef="#br1" timeOffset="15235.679">6663 2674 15343,'0'0'1089,"0"0"480,0 0 225,0 0-1442,0 0-352,0 0-32,0 0 0,30 30-64,5 4-961,8 4-1666,5-5-1505,-5-2-1665</inkml:trace>
  <inkml:trace contextRef="#ctx0" brushRef="#br1" timeOffset="15876.599">7143 2899 9161,'0'0'4068,"0"0"-1810,0 0 320,0 0-427,0 0-843,0 0-576,2 18-204,6 227 1298,-13-118-1627,-4 81-528,10-1 0,9 3 329,-10-209-7,0 5-253,0 1 0,0 0 0,0 0-1,1 0 1,0-1 0,1 1 0,-1 0 0,1-1 0,1 1 0,-1-1 0,1 0 0,0 0 0,0 0 0,1 0-1,0 0 1,0-1 0,0 1 0,1-1 0,2 1 260,-6-6-94,1 0 0,0 0 0,0 0 0,0 0-1,0 0 1,-1-1 0,1 1 0,0-1 0,0 0 0,-1 1-1,1-1 1,0 0 0,-1 0 0,1 0 0,-1 0 0,1 0-1,-1 0 1,1 0 0,-1-1 0,0 1 0,0-1 0,0 1 0,0 0-1,0-1 1,0 0 0,0 1 0,0-1 0,0 0 0,-1 1-1,1-1 1,-1 0 0,1 0 0,-1 0 0,0 1 0,0-1 0,0 0-1,0 0 1,0 0 0,0 0 0,0 1 0,0-1 0,-1 0-1,1 0 1,-1 0 0,0 0 94,2 1 4,0-15-24,4-23 66,-1-1-1,-2 0 1,-2 1-1,-2-1 1,-1 0-1,-2 1 1,-9-36-46,6 59 292,0 0 0,-1 0 0,0 1 0,-1 0 0,-1 0 0,0 2 0,-1-1 0,-1 1 0,0 1 0,0 0 0,-1 1 1,-1 1-1,0 0 0,0 1 0,-13-6-292,-10-9 744,34 22-633,5 2-97,-1 0-1,0 0 1,1-1-1,-1 1 1,0 0-1,0-1 1,1 1-1,-1 0 1,0-1-1,0 1 1,1 0-1,-1-1 1,0 1-1,0 0 1,0-1-1,0 1 1,0-1-1,0 1 1,0 0-1,0-1 1,0 1-1,0-1 1,0 1-1,0 0 1,0-1-1,0 1 1,0-1-1,0 1 1,0 0-1,0-1 1,0 1-1,-1 0 1,1-1 0,0 1-1,0-1 1,0 1-1,-1 0 1,1 0-1,0-1 1,-1 1-1,1 0 1,0-1-1,0 1 1,-1 0-1,1 0 1,0 0-1,-1-1 1,1 1-1,-1 0 1,1 0-1,0 0 1,-1 0-1,1 0 1,-1 0-1,1 0 1,0-1-1,-1 1 1,1 0-1,-1 0 1,1 1-1,0-1 1,-1 0-1,1 0 1,-1 0-1,1 0 1,0 0-1,-1 0 1,1 1-14,60-1 197,-6 2-130,1-2 0,0-2 0,0-2 1,0-4-1,-1-1 0,0-3 0,20-8-67,-50 10 3,77-14 101,-99 25-105,0 1-1,0 0 1,0-1-1,0 1 1,0 0-1,-1 0 1,1 1 0,-1-1-1,1 0 1,-1 0-1,0 1 1,0-1-1,0 0 1,0 1-1,-1 0 1,1-1 0,0 1-1,-1-1 1,0 1-1,0-1 1,0 1-1,0 0 1,0-1 0,0 2 1,1 5-19,7 98 1,-8-85 15,0 1 1,2 0-1,0 0 1,2-1-1,1 1 1,0-1-1,2 0 1,0-1-1,2 0 1,6 13 2,-13-30 1,0 0 0,0-1 0,0 1 0,0-1-1,1 1 1,-1-1 0,1 0 0,0 0 0,0 0 0,0-1 0,0 1 0,1-1 0,-1 1 0,1-1 0,-1 0-1,1 0 1,0-1 0,0 1 0,0-1 0,0 0 0,0 0 0,0 0 0,0 0 0,0-1 0,0 0 0,0 0 0,0 0-1,0 0 1,1-1 0,-1 1 0,0-1 0,0 0 0,0 0 0,0-1 0,-1 1 0,1-1 0,0 0 0,0 0-1,-1 0 1,1 0 0,0-1-1,14-19 227,-2 0 1,0-1-1,-1-1 0,-1 0 0,-2-1 0,0 0 1,-2-1-1,0-1 0,2-14-227,-5 21 174,3-7 202,-1 0 0,-1-1 1,-1 0-1,-1 0 0,-2-1 1,-1 1-1,-1-28-376,-15 59 406,8 7-388,-1-1 1,2 1 0,-1 0 0,1 0 0,1 1-1,0-1 1,0 1 0,1 0 0,-1 8-19,0 1 12,-63 361 57,48-271-103,4 0 0,4 1 0,6 0 0,5 0 0,6 25 34,12 26-499,5 159-737,-23-315 1233,0 0-1,-1 1 1,0-1 0,0 1 0,-1-1 0,0 1 0,0-1-1,-1 0 1,1 1 0,-1-1 0,-1 0 0,1 0 0,-1 0-1,0-1 1,0 1 0,-1-1 0,1 0 0,-1 1 0,-1-1-1,1-1 1,-1 1 0,1-1 0,-1 0 0,0 0 0,-1 0-1,1-1 1,-4 2 3,-9 0 18,0-1-1,-1 0 1,1-2-1,-1 0 1,1-1-1,-1-1 1,0-1-1,1 0 1,-1-2-1,1 0 0,-16-5-17,-12-3 67,1-1 0,1-2 0,0-3-1,1-1 1,1-2 0,0-2 0,2-2-1,-30-23-66,52 34 91,1 0 0,1-2 0,0 0 0,1-1 0,0 0 0,2-1 0,0 0 0,-11-20-91,20 29 54,-1 0-1,2-1 1,-1 0 0,1 1 0,0-1 0,1 0-1,0-1 1,0 1 0,1 0 0,0-1 0,1 1-1,0 0 1,1-1 0,0 1 0,0 0 0,1-1-1,0 1 1,0 0 0,1 0 0,0 0 0,1 1-1,0-1-53,10-12 21,0 1-1,2 1 1,0 0-1,1 1 1,0 0-1,2 2 1,0 0-1,1 1 1,0 1-1,1 1 1,1 0-1,3 1-20,57-29-504,1 4 0,2 3 1,2 5-1,1 3 0,0 3 0,2 5 0,0 4 1,85-2 503,35 14-4036,-155 13-646,-31 4-2941</inkml:trace>
  <inkml:trace contextRef="#ctx0" brushRef="#br1" timeOffset="16250.828">2116 4771 2979,'-93'19'10345,"-47"-6"-4878,128-13-4199,32-3-577,158-12 313,765-1-577,1155 45-240,1513 143 1510,-3426-164-1563,-567-3-7127,177-1-444</inkml:trace>
  <inkml:trace contextRef="#ctx0" brushRef="#br2" timeOffset="31465.868">8897 3407 14894,'-17'-10'2103,"-96"-46"209,113 56-2256,1 0-1,-1 0 1,0-1 0,0 1-1,1 0 1,-1-1 0,0 1 0,0 0-1,0-1 1,1 1 0,-1-1-1,0 1 1,0 0 0,0-1-1,0 1 1,0 0 0,0-1 0,0 1-1,0-1 1,0 1 0,0 0-1,0-1 1,0 1 0,0-1-1,0 1 1,0 0 0,0-1 0,-1 1-1,1 0 1,0-1 0,0 1-1,0 0 1,-1-1 0,1 1-1,0 0 1,0-1 0,-1 1 0,1 0-1,0 0 1,-1-1 0,1 1-1,0 0 1,0 0 0,-1-1-1,1 1 1,-1 0 0,1 0 0,0 0-1,-1 0 1,1 0 0,0 0-1,-1 0 1,1 0 0,-1 0 0,1 0-1,0 0 1,-1 0 0,1 0-1,-1 0 1,1 0 0,0 0-1,-1 0 1,1 0 0,0 0 0,-1 0-1,1 1 1,-1-1-56,35-6 1201,159-1-614,147 16-587,-264-6 10,1496 49 55,-1287-49-76,-254-6 38,-31 3-27,0 0 0,-1 0 0,1 0 0,0 0 0,-1 0 0,1 0 0,-1 0 0,1 0 0,0 0 0,-1 0 0,1 0 0,0 0 0,-1 0 0,1-1 0,0 1 0,-1 0 0,1 0 0,0 0 0,-1-1 0,1 1 0,0 0 0,0 0 0,-1-1 0,1 1 0,0 0 0,0-1 0,0 1 0,-1 0 0,1-1 0,0 1 0,0 0 0,0-1 0,0 1 0,0 0 0,0-1 0,0 1 0,-1 0 0,1-1 0,0 1 0,0 0 0,0-1 0,1 1 0,-1-1 0,0 1 0,0 0 0,0-1 0,0 1 0,0 0 0,0-1 0,0 1 0,1 0 0,-1-1 0,0 1 0,0 0 0,0-1 0,1 1 0,-1 0 0,0 0 0,1-1 0,-1 1 0,0 0 0,0 0 0,1 0 0,-1-1 0,0 1 0,1 0 0,-1 0 0,0 0 0,1 0 0,-31-14-155,-153-40-3320,125 38-81,-7-3-3256</inkml:trace>
  <inkml:trace contextRef="#ctx0" brushRef="#br2" timeOffset="31697.881">11479 1221 5061,'-35'-169'14365,"30"166"-10119,8 51-3095,60 620 1385,-32-177-2982,-23 173 446,-8-566-360,-5 50-699,-7-54-4598,5-74-925,-1-11-3726</inkml:trace>
  <inkml:trace contextRef="#ctx0" brushRef="#br2" timeOffset="32040.924">11453 1072 6214,'0'0'4415,"-18"-10"-1773,4 3-2158,2-1 13,0 2 0,0-1 1,-1 2-1,0 0 0,0 0 1,0 1-1,-1 1 0,0 0 1,-13-1-498,-131 0 4719,-138 14-4719,154-3 608,-187 8 193,-743 19-561,927-40-261,144 7-5,0-1-1,1 0 1,-1 0-1,0 0 1,1 0 0,-1 0-1,0 0 1,0 0 0,1 0-1,-1 0 1,0 0 0,0 0-1,1 0 1,-1 0-1,0-1 1,1 1 0,-1 0-1,0 0 1,1-1 0,-1 1-1,0-1 1,1 1-1,-1 0 1,1-1 0,-1 1-1,1-1 1,-1 1 0,1-1-1,-1 0 1,1 1 0,-1-1-1,1 1 1,0-1-1,-1 0 1,1 1 0,0-1-1,0 0 1,0 0 0,-1 1-1,1-1 1,0 0 0,0 1-1,0-1 1,0 0-1,0 0 1,0 1 0,0-1-1,1 0 27,26-19-2327,77-19-7629,-43 18 1521</inkml:trace>
  <inkml:trace contextRef="#ctx0" brushRef="#br2" timeOffset="32376.931">9885 516 10250,'0'0'3849,"0"0"-1009,-13 0-411,2 0-1949,5-1-311,1 1 0,-1 0-1,0 0 1,0 1 0,0 0 0,1 0 0,-1 0 0,0 1 0,1-1 0,-1 1 0,1 1 0,0-1 0,0 1 0,-2 1-169,-280 233 2413,256-212-2381,22-20-24,1 1-1,0 0 0,0 0 0,0 1 0,1 0 1,0 0-1,0 1 0,1 0 0,0 0 1,0 0-1,1 1 0,0 0 0,1 0 0,-4 9-7,9-12-7,1-1-1,-1 0 0,1 1 0,0-1 1,0 0-1,0 0 0,1 0 0,0 0 0,0-1 1,0 1-1,0-1 0,1 0 0,0 0 0,0 0 1,0 0-1,0 0 0,1-1 0,-1 0 1,1 0-1,0 0 0,0-1 0,0 0 0,0 1 1,4 0 7,75 34-1,1-4-1,2-4 1,1-3 0,0-5 0,17 0 1,-96-19 0,110 18 6,-147-36 79,-62-1-1000,32 23-4256,41 4-1443,7 1-4639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41.5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0 148 12940,'2'-136'6524,"7"124"-2368,6 35-3899,-11-14-197,16 21-124,2 0 0,0-2 0,2 0 0,1-1 0,1-2 0,2 0 0,0-2 0,1-2 0,2 0 0,28 14 64,-52-31-31,-1 0 0,1 0 0,0-1 0,0 0 0,0-1 0,0 1 0,0-1 0,1-1 0,-1 1 0,1-1 0,-1-1 1,1 1-1,0-1 0,-1-1 0,1 1 0,-1-1 0,1-1 0,-1 1 0,0-1 0,1 0 0,-1-1 0,0 0 0,0 0 0,0-1 0,-1 1 1,1-1-1,-1-1 0,0 1 0,0-1 0,-1 0 0,1-1 0,-1 1 0,0-1 0,3-6 31,1-12 517,-1 0 1,-1-1-1,-2 0 1,0 0-1,-2 0 0,0 0 1,-2-18-518,1 14 713,-2 10 1791,-4 84-2188,-3-1 1,-3 1 0,-9 27-317,14-67 37,-76 263-457,47-195-2413,-2-2-3736,13-36-4519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42.0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0 188 13581,'0'0'1676,"18"-1"-891,469-7 3021,833 38-2135,-618-32 176,-502-17-1820,-197 18-31,2 1-3,0-1 1,0 0-1,0 0 0,-1 0 0,1 0 1,0-1-1,-1 1 0,1-1 0,-1 0 0,1-1 1,-1 1-1,0-1 0,0 0 0,0 0 0,-1 0 1,2-2 6,-5 2-61,0 0 0,0 0 0,0 0 0,-1 0 0,0 1 0,1-1 0,-1 0 0,0 0 0,0 0 0,-1 1 0,1-1 0,0 0 0,-1 1 0,0 0 1,0-1-1,1 1 0,-1 0 0,-1 0 0,1 0 0,0 0 0,0 0 0,-1 0 0,1 1 0,-1-1 0,1 1 0,-1 0 0,0-1 0,0 1 0,1 1 0,-4-2 61,1-1-211,-100-50-5944,48 25-1116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43.6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85 10570,'-2'-12'2712,"-9"-59"1884,17 69-649,19 19-3458,294 271 873,-311-280-1360,1-1-1,0 0 1,1 0 0,0-1 0,0 0-1,0-1 1,1 0 0,-1 0 0,1-1 0,0-1-1,0 0 1,1 0 0,-1-1 0,1-1-1,1 0-1,-9-2 5,0 0-1,0 0 1,0 0-1,1 0 1,-1-1-1,0 0 1,-1 0-1,1 0 1,0 0-1,-1-1 1,1 0-1,-1 1 1,0-1-1,0 0 0,0-1 1,0 1-1,0 0 1,-1-1-1,1 0 1,-1 1-1,0-1 1,1-4-5,34-94 116,-36 98-106,32-147 2579,-33 220-657,-25 220-1275,0-11-748,-21-101-5194,21-115-699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42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1438 121 2787,'8'-13'4409,"-3"4"-3610,35-52 1188,1 23 4719,-21 39-2355,-9 36-3107,-10-27-785,20 245 2980,-19-169-2917,51 986 1367,8-301-4067,-48-599-241,-5-79-4023,-7-60-285</inkml:trace>
  <inkml:trace contextRef="#ctx0" brushRef="#br0" timeOffset="295.49">1592 383 12300,'0'0'1585,"0"0"-608,0 0 630,0 0-144,-14 5-593,-312 99 395,139-78-1191,-1-9 1,-1-8-1,-78-10-74,177 1-36,49 0 29,1 2 6,0-2-1,-1-2 0,1-2 1,0-1-1,1-2 1,-10-4 1,50 11-34,0 0-1,0 0 1,0-1 0,0 1-1,0 0 1,0 0 0,0-1-1,0 1 1,0 0 0,0-1 0,0 1-1,0-1 1,0 1 0,-1-1-1,1 0 1,0 1 0,0-1-1,-1 0 1,1 1 0,0-1 0,-1 0-1,1 0 1,0 0 0,-1 0-1,1 0 1,-1 1 0,0-1 0,1 0-1,-1 0 1,0 0 0,0 0-1,1 0 1,-1 0 0,0 0-1,0 0 1,0-1 0,0 1 0,0 0-1,0 0 1,-1 0 0,1 0-1,0 0 1,0 0 0,-1 0 0,1 1-1,-1-1 1,1 0 0,-1 0-1,1 0 1,-1 0 0,1 0-1,-1 0 1,0 1 0,0-1 0,1 0-1,-1 1 1,0-1 0,0 0-1,0 1 1,0-1 0,1 1-1,-1 0 1,0-1 0,0 1 0,0-1-1,-1 1 35,115-31-6934,-36 17 1980</inkml:trace>
  <inkml:trace contextRef="#ctx0" brushRef="#br0" timeOffset="611.019">562 19 8232,'0'0'3117,"-14"3"-1163,3-1-1565,4-2-114,1 1 0,-1 1 0,0-1 0,1 1 0,0 0 0,-1 0 0,1 1 0,0 0 0,0 0 0,0 1 0,0-1 0,1 1 0,0 0 0,-3 3-275,-30 33 661,1 2 0,3 1 0,1 1 0,3 2 0,1 1 0,-5 16-661,30-57 3,-1 1-1,2-1 0,-1 1 0,1 0 0,-1 0 1,2 0-1,-1 0 0,1 1 0,0-1 1,1 1-1,0-1 0,0 1 0,1 0 0,-1-1 1,2 1-1,-1-1 0,1 1 0,0 0 1,1-1-1,0 1 0,0-1 0,0 0 1,1 0-1,0 0 0,1 0 0,-1 0 0,1-1 1,1 1-1,-1-1 0,1 0 0,0 0 1,1-1-1,-1 0 0,1 0 0,0 0 0,2 1-2,20 4 19,0 0-1,1-2 1,1-2-1,-1 0 0,1-2 1,0-1-1,4-1-18,70 0-6561,-80-2 1623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48.8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15 285 3171,'0'0'2322,"0"0"-523,0 0 118,0 0 186,0 0-208,-1-7-149,-6-21-59,2 12 1553,5 15-3197,-1 1-1,1 0 0,0-1 1,0 1-1,0 0 0,0-1 1,0 1-1,-1-1 0,1 1 1,0 0-1,0-1 0,0 1 0,0-1 1,0 1-1,0 0 0,0-1 1,0 1-1,1-1 0,-1 1 1,0 0-1,0-1 0,0 1 1,0 0-1,0-1 0,1 1 1,-1 0-1,0-1 0,0 1 1,1 0-1,-1-1 0,0 1 0,0 0 1,1-1-1,-1 1 0,0 0 1,1 0-1,-1 0 0,0-1 1,1 1-1,-1 0 0,0 0 1,1 0-1,-1 0 0,1 0 1,-1 0-1,0-1 0,1 1 0,-1 0 1,1 0-1,-1 0 0,0 0 1,1 1-1,-1-1 0,1 0 1,-1 0-1,0 0 0,1 0 1,-1 0-1,1 0 0,-1 1 1,0-1-1,1 0 0,-1 0 0,0 0 1,1 1-1,-1-1 0,0 1-42,3-2-11,695-32 470,-557 10-598,-141 22 134,0 1 0,-1 0 0,1 0-1,0-1 1,-1 1 0,1 0-1,0-1 1,0 1 0,-1 0-1,1-1 1,0 1 0,0-1-1,0 1 1,0 0 0,-1-1-1,1 1 1,0-1 0,0 1-1,0-1 1,0 1 0,0 0 0,0-1-1,0 1 1,0-1 0,0 1-1,0-1 1,0 1 0,0-1-1,1 1 1,-1 0 0,0-1-1,0 1 1,0-1 0,0 1-1,1 0 1,-1-1 0,0 1 0,1 0-1,-1-1 1,0 1 0,0 0-1,1-1 1,-1 1 0,1 0-1,-1 0 1,0-1 0,1 1-1,-1 0 1,0 0 0,1 0-1,-1 0 1,1 0 0,-1-1-1,1 1 1,-1 0 0,0 0 0,1 0-1,0 0 6,-42-13-340,38 13 321,-37-10 17,0 2 0,-1 2 0,1 1 0,-1 3-1,-29 1 3,67 2 40,0-1-1,0 0 1,0 1-1,0-1 1,0 1-1,1 0 1,-1 0-1,0 0 0,0 0 1,1 1-1,-1-1 1,1 1-1,-1-1 1,1 1-1,0 0 0,0 0 1,0 0-1,0 0 1,0 1-1,0-1 1,0 0-1,1 1 0,-1-1 1,1 1-1,0 0 1,-1-1-1,1 1 1,1 0-1,-1 0 0,0 2-39,-5 96 1061,7-76-790,2 80 733,0-25-723,-4-1 0,-2 0 0,-6 13-281,-52 164-166,3-91-3944,58-164 4016,-12 34-3607,7-12-2215,5-3-4691</inkml:trace>
  <inkml:trace contextRef="#ctx0" brushRef="#br0" timeOffset="325.618">793 755 4612,'0'0'10378,"0"0"-7719,0 0-898,0 0 1,0 0-673,0 0-801,96-45-63,-53 41-193,9-2-32,-3 1 32,5-5-32,-2 1 0,1-1-449,-2 1-800,-5 1-993,-1-7-1986,-9 1-1538</inkml:trace>
  <inkml:trace contextRef="#ctx0" brushRef="#br0" timeOffset="561.032">1475 146 7623,'0'0'2733,"0"0"-464,-7-12 400,-21-42-21,28 53-2579,-1 1 0,1-1 0,-1 0 0,1 0-1,-1 0 1,1 0 0,0 0 0,0 0 0,0 0 0,-1 0-1,1 0 1,0 0 0,0 0 0,0 0 0,0 0-1,1 0 1,-1 0 0,0 0 0,0 0 0,0 0 0,1 0-1,-1 0 1,1 0 0,-1 1 0,1-1 0,-1 0-1,1 0 1,-1 0 0,1 0 0,0 1 0,-1-1 0,1 0-1,0 1 1,0-1 0,-1 0 0,1 1 0,0-1-1,0 1 1,0 0 0,0-1 0,0 1 0,0 0 0,0-1-1,0 1 1,0 0 0,0 0 0,0 0 0,0 0-1,0 0 1,0 0 0,0 0 0,0 0-69,6-1 244,40-9-58,0 1 1,1 4 0,0 1 0,0 2-1,4 2-186,2 0 76,5-1 25,-68-12 2029,5 14-2102,1 0 0,0 0 0,0 1 0,1-1 0,-1 0 1,0 1-1,0 0 0,1 0 0,-1 0 0,1 0 0,0 0 0,-1 0 0,1 1 0,0-1 0,0 1 1,1 0-1,-1-1 0,0 1 0,1 0 0,0 0 0,0 0 0,0 0 0,0 0 0,0 0 0,0 0 0,1 0 1,-1 1-1,1 0-28,-3 5 67,-15 62 346,2 2-1,4 0 0,3 0 1,2 19-413,0-15 58,-4 31-172,-11 135-472,24-83-5114,4-125 1578,5-6-2129</inkml:trace>
  <inkml:trace contextRef="#ctx0" brushRef="#br0" timeOffset="1189.948">2145 540 8488,'20'-131'8360,"-17"119"-1928,-5 48-6885,0-15 816,1 5-300,0 0 1,2 0-1,0 0 1,2 0-1,1 0 0,1 0 1,2-1-1,7 23-63,-13-46-5,-1-1 1,1 1-1,-1 0 0,1 0 1,0 0-1,0 0 0,0-1 1,0 1-1,0 0 1,0-1-1,0 1 0,1-1 1,-1 1-1,0-1 0,1 0 1,-1 1-1,1-1 0,0 0 1,-1 0-1,1 0 0,0 0 1,0-1-1,-1 1 0,1 0 1,0-1-1,0 1 0,0-1 1,0 1-1,0-1 0,0 0 1,0 0-1,0 0 0,0 0 1,0-1-1,0 1 0,0 0 1,0-1-1,0 1 1,-1-1-1,1 0 0,0 1 1,0-1-1,0 0 0,-1 0 1,1 0-1,-1-1 0,1 1 5,15-13 13,-1-1-1,-1 0 1,0-2 0,-2 1-1,1-2 1,-2 0 0,-1 0-1,0-1 1,-1 0-1,-1-1 1,0-3-13,-6 19 61,0-1 0,-1 1 0,0-1 0,0 0 1,0 0-1,-1 0 0,0 0 0,0 0 0,0 0 0,0 0 0,-1 0 0,0 0 0,0 0 1,0 0-1,-1 0 0,1 0 0,-1 0 0,0 0 0,-1 0 0,1 0 0,-1 0 0,0 0 1,0 1-1,-1-1 0,1 1 0,-1-1 0,0 1 0,0 0 0,-1 0 0,1 0 0,-1 1 1,0-1-1,0 1 0,0 0 0,0 0 0,0 1 0,-1-1 0,-4-1-61,5 2 22,0 1 0,0 0 0,0 0 0,0 1 0,0-1 0,-1 1 0,1 0 0,0 0 0,0 0 0,-1 0 0,1 1 0,0 0 0,0 0 0,0 0 0,0 0 0,0 1 0,0-1 0,0 1 0,0 0 0,1 0 0,-1 1 0,1-1 0,-1 1 0,1 0 0,0 0 0,0 0 0,0 0 0,0 0 0,1 1-22,-58 112 40,52-90-69,2 0 0,1 0 0,2 1-1,0 0 1,2 0 0,0-1 0,2 1 0,1 0 0,2 0-1,0-1 1,2 0 0,0 0 0,2 0 0,1-1-1,8 16 30,-15-35-29,0-1 0,0 1 0,1-1-1,0 0 1,0 0 0,0 0-1,1 0 1,0 0 0,0-1 0,0 1-1,0-1 1,1 0 0,-1 0-1,1-1 1,0 1 0,0-1 0,1 0-1,-1-1 1,1 1 0,-1-1-1,1 0 1,0-1 0,0 1 0,-1-1-1,1 0 1,0 0 0,0-1-1,0 0 1,0 0 0,0-1 0,0 1-1,0-1 1,0 0 0,0-1-1,5-1 30,5-6 14,-1 0-1,0 0 1,-1-2-1,0 0 1,0 0-1,-1-2 1,-1 1-1,0-2 1,-1 0-1,0 0 0,-1-1 1,-1 0-1,0 0 1,1-6-14,8-7 52,192-318 839,-187 293-485,-31 63-107,4 7-278,1 0-1,1 0 1,0 0 0,1 0-1,1 0 1,1 0 0,0 0 0,1 0-1,1 0 1,1 0 0,0 0-1,1-1 1,1 0 0,3 6-21,4 23 14,66 179-131,-78-224 117,1 4-4,0-1 1,0 1 0,0-1 0,0 1 0,0 0 0,-1-1 0,1 1-1,-1 0 1,0 0 0,0 0 0,-1 0 0,1 0 0,-1 0 0,0 1-1,0-1 1,0 0 0,-1 0 0,1 0 0,-1 0 0,0 0 0,0 0 0,-1 0-1,1-1 1,-1 1 0,1 0 0,-1-1 0,-1 1 0,1-1 0,0 1-1,-1-1 1,1 0 0,-1 0 0,0 0 0,-1 0 3,-11-1-1,0-1-1,0 0 1,0 0 0,0-2-1,0 0 1,-1-1 0,1 0 0,1-1-1,-1-1 1,0 0 0,1-1-1,0-1 1,0 0 0,-1-1 1,-12-3-19,18 7-140,-1 0 1,1 0-1,0-1 1,0-1-1,0 1 1,1-1-1,0 0 1,0-1-1,0 0 0,1 0 1,-1-1-1,1 0 1,1-1 158,6 5-220,1 0 0,0 0 0,0 0-1,0 0 1,0 1 0,0-1 0,1 0 0,-1 0 0,1 1 0,0-1 0,-1 1 0,1-1-1,0 1 1,1 0 0,-1 0 0,0 0 0,1 0 0,-1 0 0,1 0 0,0 1-1,-1-1 1,1 1 0,0 0 0,0 0 0,0 0 0,0 0 0,0 0 0,0 0-1,0 1 1,2 0 220,88-30-9187,-45 16 1831</inkml:trace>
  <inkml:trace contextRef="#ctx0" brushRef="#br0" timeOffset="1454.649">3413 311 10570,'3'-42'1705,"0"-8"1422,1 16 2905,-4 68-2468,1-1-3365,-15 377 1600,-3-215-2375,1-17-4816,18-112-3715,4-47 2791</inkml:trace>
  <inkml:trace contextRef="#ctx0" brushRef="#br0" timeOffset="1739.877">3414 883 9705,'2'-14'3059,"4"-47"-480,-6 58-2236,1 0 1,-1 0 0,1-1 0,0 1-1,0 0 1,0 1 0,0-1 0,1 0 0,-1 0-1,1 0 1,0 1 0,0-1 0,0 1 0,0 0-1,0-1 1,0 1 0,1 0 0,-1 0-1,2 0-342,79-21 2370,-71 22-2124,365-18 1027,-140 13-1214,-45-15-44,-193 21-54,1-1 0,0 1 0,-1 0 0,1 0 0,0 0 0,0-1-1,-1 1 1,1 0 0,0 0 0,0-1 0,-1 1 0,1 0 0,0 0 0,0-1 0,0 1 0,0 0-1,-1-1 1,1 1 0,0 0 0,0-1 0,0 1 0,0 0 0,0-1 0,0 1 0,0 0 0,0-1 0,0 1-1,0 0 1,0-1 0,0 1 0,0 0 0,0-1 0,0 1 0,0 0 0,0-1 0,1 1 0,-1 0-1,0-1 1,0 1 0,0 0 0,1 0 0,-1-1 0,0 1 0,0 0 0,0 0 0,1-1 0,-1 1-1,0 0 1,1 0 0,-1 0 0,0-1 0,0 1 0,1 0 0,-1 0 0,0 0 0,1 0 0,-1 0 0,0 0-1,1 0 1,-1 0 0,1 0 0,-1 0 0,0 0 38,-27-10-3419,-8 4-2501,-5 1-3636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47.2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44 707 12908,'5'-42'1302,"0"4"305,-4 3 3807,-40 358-1944,28-190-3528,7 1 0,5-1 1,7 1-1,5-1 0,13 44 58,-23-159-482,15 69-2240,3-32-3699,-6-32 122</inkml:trace>
  <inkml:trace contextRef="#ctx0" brushRef="#br0" timeOffset="437.937">41 574 10730,'-21'-156'4105,"21"154"-3916,0-1-1,0 1 0,0-1 0,0 1 0,0-1 0,1 1 1,-1-1-1,1 1 0,-1-1 0,1 1 0,0 0 0,0-1 1,0 1-1,1 0 0,-1 0 0,0 0 0,1 0 0,-1 0 1,1 0-1,0 0 0,0 0 0,0 1-188,81-35 1727,-2 22-1396,0 3 0,0 4-1,0 4 1,29 4-331,-29-2 145,905 15 245,-968-14-396,-7 0 18,1 0 0,0 0 1,-1-1-1,1 0 1,0-1-1,-1 0 0,0-1 1,1-1-1,-1 0 0,5-2-12,-14 5 6,-1 0 0,1 0 0,-1 0 0,0 0 0,1 0 0,-1 0 0,0 0-1,0 0 1,0-1 0,0 1 0,0 0 0,0-1 0,0 1 0,0-1 0,0 1-1,-1-1 1,1 1 0,-1-1 0,1 0 0,-1 1 0,1-1 0,-1 0 0,0 1-1,0-1 1,0 0 0,0 1 0,0-1 0,0 0 0,-1 1 0,1-1 0,0 0-1,-1 1 1,1-1 0,-1 1 0,0-1 0,0 1 0,1-1 0,-1 1-1,0-1 1,0 1-6,-47-53 155,-161-85 842,161 110-435,47 29-555,-8-5 819,34 23-629,21 17-122,1 0 12,-1 3 0,-2 1 1,-1 3-1,10 14-87,-43-43 13,1 0 0,-2 1 0,0 0 0,-1 0 0,0 1 0,-1 0 1,0 0-1,-1 1 0,-1 0 0,-1 0 0,0 0 0,-1 0 0,-1 1 0,-1 0 0,0-1 0,-1 1 0,-1 11-13,-3-8 31,0 0-1,-1 0 0,-1 0 1,-1-1-1,-1 0 1,0 0-1,-2-1 1,0 0-1,-1-1 0,-1 0 1,0-1-1,-1 0 1,-1-1-1,0 0 1,-4 2-31,-115 90-1016,-5-15-4191,108-73 3179,-5 2-4821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52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72 8360,'0'0'2386,"0"0"-597,0 0 239,0 0-21,0 0-443,0 0-512,0 0-288,3-11 164,7-31-36,-10 42-857,1-1-1,0 1 1,-1 0-1,1-1 1,-1 1 0,1 0-1,-1-1 1,1 1-1,0 0 1,-1 0 0,1-1-1,-1 1 1,1 0 0,0 0-1,-1 0 1,1 0-1,0 0 1,-1 0 0,1 0-1,0 0 1,-1 0-1,1 0 1,0 1 0,-1-1-1,1 0 1,-1 0 0,1 0-1,0 1 1,-1-1-1,1 0 1,-1 1 0,1-1-1,-1 1 1,1-1-1,-1 1 1,1-1 0,-1 1-1,0-1 1,1 1 0,-1-1-1,1 1 1,-1-1-1,0 1 1,0-1 0,1 1-1,-1 0 1,0-1-1,0 1 1,0 0-35,1 0 114,21 29 1610,-26-89-197,-7 70-4608,-1 7-826,0 3-3156</inkml:trace>
  <inkml:trace contextRef="#ctx0" brushRef="#br0" timeOffset="474.264">1 189 3043,'0'0'2957,"0"0"-912,0 0 106,0 0 262,0 0-373,0 0-247,2-5-293,12-27 1623,-2 23 61,1 9-8887,-7 0-1259,-5 0-4238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29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5072 601 15951,'0'0'1260,"0"0"-256,0 0 586,-17-10-479,-53-26-561,67 36-533,0-1 1,1 2-1,-1-1 1,0 0-1,1 1 1,-1-1 0,1 1-1,-1 0 1,1-1-1,-1 1 1,1 1-1,-1-1 1,1 0-1,0 0 1,0 1 0,0 0-1,0-1 1,0 1-1,0 0 1,0 0-1,0 0 1,1 0 0,-1 0-1,1 0 1,-1 1-1,1-1 1,0 0-1,0 1 1,0-1-1,0 1 1,1-1 0,-1 1-1,0-1 1,1 1-1,0 0 1,0-1-1,0 1 1,0 2-18,-1 6 15,1-1 0,0 1-1,1-1 1,0 1 0,1-1 0,0 1 0,0-1-1,1 0 1,1 0 0,0 0 0,0 0 0,1-1 0,0 0-1,0 0 1,1 0 0,0 0 0,1-1 0,0 0-1,0 0 1,1-1 0,0 0 0,0 0 0,5 2-15,11 8-1,1-1 1,0-2-1,1 0 0,1-2 1,0-1-1,1 0 1,-1-3-1,3 0 1,-2-1-26,2 0 0,-1-3-1,1 0 1,-1-2 0,1-1 0,0-2-1,20-2 27,-40 2 4,-1 0-1,1-1 0,0 0 0,-1-1 0,1 0 1,-1 0-1,0-1 0,0 0 0,0 0 0,-1-1 1,1-1-1,-1 1 0,0-1 0,-1-1 1,1 1-1,-1-1 0,-1 0 0,1-1 0,-1 0 1,-1 0-1,1 0 0,-2-1 0,1 0 0,2-6-3,-1-7 138,-1 1 0,-2-1 0,0 1 0,-1-1 0,-1 0 0,-1 0-1,-1 0 1,0 0 0,-2 0 0,-1 1 0,-1-1 0,0 1 0,-2 0-1,0 0 1,-2 1 0,0 0 0,-9-14-138,11 21 0,0 0 0,-1 0 1,0 1-1,-1 0 0,0 0 0,-1 1 1,-1 0-1,0 1 0,0 0 0,0 0 0,-2 2 1,1-1-1,-1 2 0,0 0 0,0 0 0,-1 1 1,0 1-1,0 0 0,-1 1 0,1 0 1,-1 1-1,0 1 0,1 0 0,-1 1 0,-5 1 0,15 0-83,0-1 0,0 1 0,1 0 0,-1 1 0,0-1 0,0 1 0,1 0 0,-1 0 0,0 0 0,1 1 0,-1-1 0,1 1 0,0 0 0,0 1 0,-1-1 0,1 1 0,1-1 0,-1 1 0,0 1 0,1-1-1,-1 0 1,1 1 0,0 0 0,0-1 0,1 1 0,-1 0 0,1 1 0,0-1 0,0 0 0,0 1 0,1-1 0,-1 1 0,1-1 0,0 1 0,0 0 0,1 2 83,0 7-954,1 1 1,1-1 0,1 1-1,0-1 1,1 0-1,0 0 1,1 0-1,1-1 1,0 1 0,3 3 953,17 35-5814</inkml:trace>
  <inkml:trace contextRef="#ctx0" brushRef="#br0" timeOffset="342.199">6143 344 12684,'6'-28'948,"2"-10"836,-1-1-1,-2 1 1,-2-1-1,-1-34-1783,-2 70 73,1 0 0,-1-1 0,0 1 0,0-1 0,-1 1 0,1-1 0,-1 1 0,0 0 0,1-1 0,-1 1 0,-1 0 0,1 0 0,0 0 0,-1 0 0,0 0 0,0 0 0,0 0 0,0 0 0,0 0-1,0 1 1,-1-1 0,1 1 0,-1 0 0,0 0 0,1 0 0,-1 0 0,0 0 0,0 1 0,-1-1 0,1 1 0,0 0 0,0 0 0,-3-1-73,2 4 52,0 0 0,0 0 0,0 0 0,1 1 0,-1-1 0,1 1 0,0 0 0,0 0-1,0 0 1,0 0 0,0 1 0,1-1 0,-1 1 0,1 0 0,0-1 0,0 1 0,0 0 0,1 0 0,0 0 0,-1 1 0,1-1 0,0 2-52,-2 2 53,-16 56 274,3 2 1,3-1 0,2 2 0,3-1 0,2 55-328,-5 714 891,10-802-891,-2 0-1,0 0 0,-3 0 1,0-1-1,-3 0 1,0 0-1,-2 0 0,-1-2 1,-9 15 0,15-37-96,0 1 0,-1-1 1,0 0-1,-1 0 0,0-1 1,0 0-1,0-1 0,-1 0 1,0 0-1,0-1 0,0 0 1,-1 0-1,0-1 0,0 0 1,0-1-1,0 0 0,-1-1 1,1 0-1,-1-1 0,0 0 1,1 0-1,-5-1 96,-4 0-260,0-1 0,0-1 0,0-1 0,0 0-1,0-1 1,1-1 0,0-1 0,0-1 0,0 0 0,1-1 0,0-1 0,-2-2 259,11 6-687,1 0-1,0-1 1,0 0-1,0 0 0,0-1 1,1 0-1,0 0 0,1 0 1,-1-1-1,-2-5 689,-14-37-5846</inkml:trace>
  <inkml:trace contextRef="#ctx0" brushRef="#br0" timeOffset="663.166">5945 710 10730,'0'0'5125,"0"0"-3620,0 0 577,0 0-448,0 0-1025,0 0-321,0 0-224,106-87-32,-49 74-32,8-4-32,3 0-609,-3 1-1249,2-4-2113,-14-3-4229</inkml:trace>
  <inkml:trace contextRef="#ctx0" brushRef="#br0" timeOffset="24173.265">751 1257 4228,'0'0'2856,"-20"5"-929,-133 31 2258,-131 10 3935,332-45-6999,981-68-662,2047-64 860,-3053 130-1243,-64 2-77,-121 9-263,-191 9-4853,165-13-2806</inkml:trace>
  <inkml:trace contextRef="#ctx0" brushRef="#br0" timeOffset="24773.919">685 963 7047,'0'0'1980,"0"0"59,0 0 236,0 0-193,0 0 42,0 0-378,0 0-758,-3 5-524,-21 24-174,-1-2 1,-1-1 0,-1-1-1,-2-1 1,0-2-1,-1-1 1,-8 3-291,26-15 53,-60 37 368,-2-3-1,-2-4 0,-2-3 1,-41 12-421,117-47 37,2-1-20,-1-1 0,0 1 0,1 0 0,-1 0 0,0 0 0,1 0 0,-1 0 0,0 0 0,1 0 0,-1 0 0,0 0 0,1 0 0,-1 0 0,0 0 0,1 1 0,-1-1 0,0 0 0,1 0 0,-1 1 0,1-1 0,-1 0 0,1 1 0,-1-1 0,1 0 1,-1 1-1,1-1 0,-1 1 0,1-1 0,-1 1 0,1-1 0,-1 1 0,1 0 0,0-1 0,0 1 0,-1-1 0,1 1 0,0 0 0,0-1 0,-1 1 0,1 0 0,0-1 0,0 1 0,0 0 0,0-1 0,0 1 0,0 0 0,0-1 0,1 1-17,121 20 320,23 13-206,-2 8-1,-1 5 1,-3 7-1,87 48-113,-200-90 22,1 2 0,-2 1 0,0 1 1,-1 1-1,-1 1 0,0 1 0,8 11-22,-3 27 18,-28-55-17,0-1 0,0 0 0,0 0 0,0 0 0,0 0 0,0 1 0,-1-1 0,1 0 0,0 0 0,-1 0 0,1 0 0,-1 0 0,1 0 0,-1 0 0,1 0 0,-1 0 0,0 0 0,1 0 0,-1 0 0,0 0 0,0 0 0,0-1 0,0 1 0,0 0 0,0-1 0,0 1 0,0 0 0,0-1 0,0 1 0,0-1 0,0 0 0,0 1 0,0-1 0,0 0 0,-1 0 0,1 0 0,0 0 0,0 0 0,0 0 0,0 0 0,-1 0 0,1 0 0,0 0 0,0-1 0,0 1 0,0 0 0,0-1 0,0 1 0,0-1 0,0 1 0,-1-1-1,-4-3-101,0 1-1,0 0 0,0-1 0,1 0 1,-1-1-1,1 1 0,0-1 1,1 0-1,-1 0 0,1-1 0,0 1 1,0-1-1,1 0 0,-1 0 0,1-1 102,-8-10-3337,3 5-3048</inkml:trace>
  <inkml:trace contextRef="#ctx0" brushRef="#br0" timeOffset="26441.03">2410 1854 13068,'0'0'3316,"0"0"-1469,0 0 90,0 0-148,0 0-593,0 0-572,0 0-330,-13 13-113,3-5-141,5-4-17,0 1-1,0-1 1,0 1 0,0 0 0,1 0 0,0 0-1,0 1 1,0-1 0,1 1 0,0 0 0,0 0-1,0 1 1,1-1 0,0 0 0,0 1 0,0-1-1,0 6-22,-3 317 155,-4-332-294,-7-128 150,14 116 14,-1-10 44,0 0 1,2-1-1,0 1 1,2 0 0,1 0-1,1-1 1,1 1 0,1 1-1,1-1 1,7-16-70,-13 40 17,1-1 0,0 0 0,0 1 0,0-1 1,0 0-1,0 1 0,0-1 0,1 1 0,-1-1 1,0 1-1,1 0 0,-1 0 0,1 0 0,-1 0 1,1 0-1,0 0 0,-1 0 0,1 0 0,0 0 0,0 1 1,-1-1-1,1 1 0,0-1 0,0 1 0,0 0 1,0 0-1,0 0 0,0 0 0,0 0 0,0 0 1,-1 0-1,1 1 0,0-1 0,0 1 0,0-1 1,0 1-1,-1 0 0,1 0 0,0 0 0,-1 0 0,1 0 1,-1 0-1,1 0 0,-1 0 0,1 1 0,-1-1 1,0 0-1,1 1 0,-1-1 0,1 3-17,93 138 171,-34-42-166,-60-99-4,9 16 1,1 0-1,1 0 1,0-1 0,1-1 0,1 0 0,0 0 0,1-2 0,0 0 0,1-1 0,1 0-1,0-1 1,0-1 0,1-1 0,8 3-2,-21-11 6,0-1 0,0 1 0,0-1 0,0 0 0,0 0 0,0 0 0,0-1 0,0 0 0,0 0 0,0 0 0,0-1 0,0 1 0,-1-1 0,1 0 0,0-1 0,-1 1 0,0-1 0,0 0 0,0 0 0,0 0-1,0 0 1,0-1 0,-1 0 0,0 0 0,0 0 0,0 0 0,0 0 0,1-2-6,55-134 810,-44 84-781,-3-1 0,-2 0-1,-3 0 1,-2-1 0,-3-10-29,-7 83-6828,6 7 1810,0 4-2514</inkml:trace>
  <inkml:trace contextRef="#ctx0" brushRef="#br0" timeOffset="26765.177">3362 1882 4644,'0'0'8040,"0"0"-4084,0 0-1533,0 0-597,0 0-721,0 0-672,0 0-118,3 15 10,10 95 471,-14-103-755,0 1 0,1-1 0,0 1 0,0-1 0,0 1 0,1-1 0,0 1 0,0-1 0,1 1 0,0-1 0,1 0 0,-1 0 0,1 0 0,1 0 0,-1-1 0,1 1 0,0-1 0,1 0 1,-1 0-1,1-1 0,0 1 0,1-1 0,0 0 0,-1 0 0,1-1 0,1 0 0,-1 0 0,1 0 0,2 1-41,3-1 117,-1-1-1,0 0 1,1-1 0,0 0-1,-1-1 1,1 0 0,0-1-1,0 0 1,-1-1 0,1 0 0,0-1-1,-1 0 1,1-1 0,-1 0-1,0-1 1,0 0 0,0-1-1,-1 0 1,1-1 0,-1 0-1,0-1 1,-1 0 0,0 0-1,0-1 1,0 0 0,-1 0-1,0-1 1,-1 0 0,0-1-1,0 0 1,-1 0 0,-1 0 0,1-1-1,-2 1 1,2-6-117,-4 4 50,0 0 0,-2 0 0,1 0 0,-1 0 0,-1 0 0,0 0-1,-1 0 1,0 0 0,-1 1 0,0-1 0,-1 1 0,0 0 0,-1 0 0,0 0 0,-1 0 0,0 1 0,-1 0 0,0 0 0,0 1 0,-1 0 0,0 0 0,-1 0 0,0 1-1,0 1 1,0 0 0,-1 0 0,-1 1 0,1 0 0,-1 0 0,0 1 0,-10-3-50,4 3-398,0 0-1,-1 0 1,1 2-1,-1 0 1,1 1-1,-1 1 1,0 1-1,-11 1 399,-81 19-6448,48 2-1981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2:57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306 208 4548,'27'-186'15263,"-18"165"-10017,-8 52-3242,-1-25-2272,-10 234 2034,-30 155-1766,22-240-458,1-1-1826,4-42-1489,1-3-5411,8-72 2794</inkml:trace>
  <inkml:trace contextRef="#ctx0" brushRef="#br0" timeOffset="299.003">65 1043 9513,'-48'-135'7645,"48"135"-7532,0 0 1,0 1 0,-1-1 0,1 0 0,0 0-1,-1 1 1,1-1 0,0 0 0,-1 0 0,1 1 0,0-1-1,-1 0 1,1 0 0,0 0 0,-1 0 0,1 0-1,-1 1 1,1-1 0,0 0 0,-1 0 0,1 0-1,-1 0 1,1 0 0,0 0 0,-1 0 0,1 0 0,0 0-1,-1-1 1,1 1 0,-1 0 0,1 0 0,0 0-1,-1 0 1,1 0 0,0-1 0,-1 1 0,1 0 0,0 0-1,-1-1 1,1 1 0,0 0 0,-1-1 0,1 1-1,0 0 1,0-1 0,0 1 0,-1 0 0,1-1-1,0 1 1,0 0 0,0-1 0,0 1-114,2 37 1550,3-24-1469,1 0 1,0 0-1,1-1 1,0 0-1,1-1 0,1 1 1,0-1-1,0-1 1,1 0-1,0 0 0,1-1 1,0-1-1,0 1 1,1-2-1,0 0 1,0 0-1,1-1 0,0 0 1,0-2-1,1 1 1,-1-1-1,1-1 0,0-1 1,1 0-82,12 3 41,1-1 1,0-2 0,0-1-1,0-1 1,0-2-1,-1 0 1,1-2-1,0-1 1,-1-1-1,0-2 1,-1 0 0,1-2-1,-2-1 1,16-9-42,-33 15 28,-1 0-1,1-1 1,-1 0 0,0 0 0,0-1 0,-1 1-1,1-2 1,-2 1 0,1-1 0,-1 1 0,0-1-1,-1-1 1,0 1 0,0-1 0,0 0 0,-2 0-1,1 0 1,-1 0 0,0 0 0,-1 0 0,0-1-1,0 1 1,-1-1 0,-1-7-28,1 16-25,1 0 0,-1 0 0,0 0 1,0 0-1,0 0 0,0 0 0,0 0 0,0-1 0,-1 1 1,1 0-1,0 0 0,-1 0 0,1 0 0,0 0 0,-1 0 1,1 0-1,-1 0 0,1 0 0,-1 0 0,0 0 0,1 0 0,-1 1 1,0-1-1,0 0 0,0 0 0,0 1 0,0-1 0,1 0 1,-1 1-1,0-1 0,0 1 0,0-1 0,0 1 0,-1 0 0,1-1 1,0 1-1,0 0 0,0 0 0,0 0 0,0 0 0,0 0 1,0 0-1,-1 0 25,-43 22-5343,20 2-1822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19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0 214 12524,'0'0'1382,"0"0"279,0 0 864,0 0-577,0 0-933,17-9-551,-4 2-404,-2 1-25,-1 1 1,1 0 0,1 0-1,-1 1 1,1 1 0,-1 0-1,1 0 1,0 1 0,0 0-1,2 1-35,350-10 556,-355 12-516,0-2 1,-1 1 0,1-1-1,0-1 1,-1 0 0,1 0-1,-1 0 1,1-1-1,-1 0 1,0-1 0,0 0-1,-1 0 1,8-6-41,-14 7 79,0 0-1,0 0 1,0 0 0,0 0-1,-1-1 1,1 1 0,-1 0-1,0-1 1,0 1 0,0 0-1,0-1 1,0 1-1,-1 0 1,0-1 0,1 1-1,-1 0 1,0 0 0,-1 0-1,1 0 1,-1 0 0,1 0-1,-1 0 1,0 0 0,0 0-1,0 1 1,0-1 0,-1 1-1,1 0 1,-1 0-1,1-1 1,-1 1 0,0 1-1,0-1 1,0 0 0,0 1-1,0 0 1,0-1 0,0 1-1,0 1 1,-1-1 0,-1 0-80,2 0 43,0 0 0,0 1 0,0-1 0,0 1 0,0 0 0,0 0 0,0 0 0,0 0 0,0 0 0,0 1 0,0-1 0,0 1 0,0 0 0,0 0 0,0 0 0,0 0 0,0 0 0,1 1 0,-1 0 0,0-1 0,1 1 0,-1 0 0,1 0 0,0 0 0,0 0 0,0 1 0,0-1 0,0 1 0,0-1 0,1 1 0,-1 0 0,1-1 0,-1 1 0,1 0 0,0 0 0,0 0 0,0 2-42,-20 57 51,2 1 0,3 1 0,3 0 0,2 1 0,4 0 0,0 44-51,7-103-7,-5 50-608,-3 51-2535,5-39-4568,2-38-1304</inkml:trace>
  <inkml:trace contextRef="#ctx0" brushRef="#br0" timeOffset="627.227">851 348 8360,'0'0'1575,"0"0"-689,0 0 37,0 0-90,2 16-459,22 119-123,-23-131-166,-1 0 0,1 0 0,-1 0 0,1 0 0,0-1 0,1 1 0,-1 0 0,1-1 0,-1 1 0,1-1 0,0 1 0,0-1 0,1 0 0,-1 0 0,1 0 0,-1 0 0,1 0 0,0-1 0,0 1 0,0-1 0,0 0 0,1 0 0,-1 0 0,1 0 0,-1 0 0,1-1 0,0 0 0,-1 0 1,1 0-1,0 0 0,0 0 0,0-1 0,0 0 0,0 1 0,-1-2 0,1 1 0,0 0 0,0-1 0,0 1 0,0-1 0,0-1-85,8-6 524,-1-1 0,0 0 1,-1-1-1,0 0 0,0-1 1,-1 0-1,-1 0 0,0-1 1,0 0-1,-1-1 0,-1 0 0,0 0 1,-1 0-1,3-9-524,34-120 2637,-41 142-2630,-1-1 0,0 0 0,-1 1 0,1-1 0,0 0 1,0 0-1,0 1 0,0-1 0,0 0 0,-1 1 0,1-1 0,0 0 0,-1 1 0,1-1 0,0 1 0,-1-1 0,1 0 0,-1 1 0,1-1 0,-1 1 0,1-1 0,-1 1 0,1-1 0,-1 1 0,0 0 0,1-1 1,-1 1-1,0 0 0,1-1 0,-1 1 0,0 0 0,1 0 0,-1 0 0,0 0 0,1 0 0,-1-1 0,0 1 0,0 0 0,1 0 0,-1 1 0,0-1 0,1 0 0,-1 0 0,0 0 0,1 0 0,-1 1 1,0-1-1,1 0 0,-1 1 0,0-1 0,1 0 0,-1 1 0,1-1 0,-1 1 0,0-1 0,1 1 0,0-1 0,-1 1-7,-39 26-35,21-8-78,0 1 0,1 1 0,2 0 0,0 1 0,1 1 0,2 1 0,0 0 0,1 0 1,2 1-1,0 1 0,2 0 0,1 0 0,-1 7 113,9 73-2108,0-103 2046,1 1 0,-1-1 1,1 0-1,0 0 1,-1 0-1,1 0 0,1 0 1,-1 0-1,0 0 1,1-1-1,-1 1 0,1-1 1,0 0-1,0 1 1,0-1-1,0-1 0,0 1 1,0 0-1,0-1 1,1 0-1,-1 1 0,0-1 1,1-1-1,-1 1 1,1 0-1,0-1 1,-1 0-1,2 0 62,9 0 20,-1 0 0,1-1 0,0-1 0,-1-1 0,1 0 0,-1 0 0,0-1 0,0-1 0,0 0 0,-1-1 0,1 0 1,-1-1-1,-1 0 0,1-1 0,1-3-20,17-13 589,-2-1 1,0-2-1,-2 0 0,22-30-589,85-121 2146,-88 96-1404,-55 89-362,3 15-361,1 1 1,1 0-1,1 0 1,1 0-1,1 1 1,0-1 0,2 0-1,1 1 1,4 18-20,34 127-88,-6-51-203,-33-117 289,1 0-1,-1 0 1,0 0 0,1 1 0,-1-1 0,0 0 0,0 0 0,0 0-1,0 0 1,0 0 0,0 0 0,-1 0 0,1 0 0,0 0 0,0 0-1,-1 1 1,1-1 0,-1 0 0,1 0 0,-1-1 0,1 1 0,-1 0 0,1 0-1,-1 0 1,0 0 0,0 0 0,1-1 0,-1 1 0,0 0 0,0 0-1,0-1 1,0 1 0,0-1 0,0 1 0,0-1 0,0 1 0,0-1 0,0 0-1,0 0 1,0 1 0,0-1 0,0 0 0,0 0 0,0 0 0,-1 0-1,1 0 1,0 0 0,0 0 0,0-1 0,0 1 0,0 0 0,0-1 0,0 1-1,0 0 1,0-1 0,0 1 0,0-1 0,0 0 0,0 1 0,0-1-1,1 0 1,-1 1 0,0-1 0,0 0 0,0 0 2,-21-10-463,0 0 1,1-1-1,0-1 0,1-1 1,0-1-1,-10-10 463,4-6-2415,19 5-4934,8 19 1354,5 3-1831</inkml:trace>
  <inkml:trace contextRef="#ctx0" brushRef="#br0" timeOffset="935.159">1932 226 1345,'0'0'8056,"0"0"-4629,0 0-891,0 0 186,0 0-848,0 0-689,2 13-122,-4 219 1334,-14-128-2119,-2 13-2011,12-38-7831,6-48 14</inkml:trace>
  <inkml:trace contextRef="#ctx0" brushRef="#br0" timeOffset="1247.374">1892 630 8616,'0'0'2499,"0"0"-44,3-15 177,15-47-646,-16 59-1914,0 0 1,0 0-1,-1 0 1,2 0-1,-1 0 1,0 1-1,0-1 0,1 1 1,0 0-1,-1-1 1,1 1-1,0 0 1,0 1-1,0-1 0,0 0 1,0 1-1,1 0 1,-1 0-1,1-1-72,6-1 108,31-11 126,0 2-1,1 2 1,0 2-1,0 1 1,20 1-234,107-19 535,-117 8-578,-52 17-57,-1 0 1,1 0-1,0 0 0,0 0 1,0 0-1,0 0 0,0-1 1,-1 1-1,1 0 0,0 0 1,0 0-1,0 0 0,0 0 0,0-1 1,0 1-1,0 0 0,0 0 1,-1 0-1,1 0 0,0-1 1,0 1-1,0 0 0,0 0 0,0 0 1,0-1-1,0 1 0,0 0 1,0 0-1,0 0 0,0 0 1,0-1-1,0 1 0,1 0 0,-1 0 1,0 0-1,0-1 0,0 1 100,-18 0-6977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3:04.4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 13196,'0'0'2403,"0"0"-1282,0 0 993,0 0-1025,0 0-865,0 0-160,0 0-128,0 0-128,48-2-1762,-32 14-4260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3:01.2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54 313 13805,'0'0'2819,"0"-13"-1031,0-22-869,0 22 334,0 24 3072,-5 421-1562,2-215-4311,2-1-6644,1-172 253</inkml:trace>
  <inkml:trace contextRef="#ctx0" brushRef="#br0" timeOffset="566.995">0 214 9673,'0'0'2712,"0"0"-577,0 0 129,14 0-545,-4 0-1453,-6 0-198,0-1 0,1 1-1,-1 0 1,0 1-1,0-1 1,1 1-1,-1-1 1,0 1-1,0 0 1,0 1-1,0-1 1,0 1 0,0 0-1,0 0 1,-1 0-1,1 0 1,-1 1-1,1-1 1,-1 1-1,2 2-67,35 40 531,-24-24-483,0-2 0,1 0 0,2-1 0,-1-1-1,2-1 1,0 0 0,1-2 0,1 0 0,0-2-1,5 2-47,-8-6-129,0-2 0,1 0-1,0-2 1,0 0 0,1-1-1,-1-1 1,0 0 0,1-2 0,0-1-1,9-1 130,-21 1-88,1-1-1,0 1 1,-1-2-1,1 0 1,-1 0-1,0 0 1,0-1-1,0-1 1,0 1-1,-1-1 1,0-1-1,0 0 1,0 0-1,-1 0 1,0-1-1,0 0 1,-1 0-1,1-1 0,-2 0 1,1 0-1,-1 0 1,3-7 88,-2-1 130,0 0 1,-1 0-1,-1 0 1,0 0-1,-1 0 1,-1-1-1,-1 0 1,0 1-1,-2-15-130,1 29 37,0 1-1,0 0 0,0-1 1,0 1-1,0 0 0,-1-1 0,1 1 1,0 0-1,-1-1 0,1 1 1,-1 0-1,0 0 0,1 0 1,-1-1-1,0 1 0,0 0 0,0 0 1,0 0-1,0 0 0,0 0 1,0 0-1,0 1 0,0-1 1,0 0-1,0 0 0,0 1 1,-1-1-1,1 1 0,0-1 0,0 1 1,-1-1-1,1 1 0,0 0 1,-1 0-1,1 0 0,-1 0 1,1 0-1,0 0 0,-1 0 0,1 0 1,0 0-1,-1 1 0,1-1 1,0 0-1,-1 1 0,1-1 1,0 1-1,0 0 0,0-1 0,-1 1 1,1 0-1,0 0 0,0-1 1,0 1-1,0 0 0,0 0 1,0 0-1,1 1 0,-1-1 0,0 0 1,0 0-1,1 0 0,-1 0 1,1 1-1,-1 0-36,-33 43 91,2 1-1,2 1 1,2 1 0,2 2 0,-13 37-91,26-60-18,-3 5-114,1 0-1,1 1 1,2 1-1,2 0 1,1 1-1,1 0 1,1 10 132,36-104-774,23-87 782,-41 109-3,1 1 0,1 0 0,2 1 0,2 1 0,1 0 0,2 1-1,10-12-4,32-6-53,-60 50 57,-1 0 0,1 0 1,0 1-1,-1-1 0,1 1 0,0-1 1,0 1-1,-1 0 0,1-1 1,0 1-1,0 0 0,0 0 0,0 0 1,-1 0-1,1 1 0,0-1 1,0 0-1,-1 1 0,1 0 0,0-1 1,0 1-1,-1 0 0,1 0 0,-1 0 1,1 0-1,-1 0 0,1 0 1,-1 0-1,1 0 0,-1 1 0,0-1 1,0 0-1,0 1 0,0-1 1,0 1-1,0-1 0,0 1 0,0 0 1,-1-1-1,1 3-4,7 18 67,-2 2 0,0-1-1,-2 1 1,-1 0 0,-1-1 0,0 1 0,-2 7-67,1-11 28,1 49-8,-1-7-58,2 0 0,4-1 0,1 1 0,4-1 38,-7-43-219,0 0-1,1 0 1,0-1 0,2 0-1,0 0 1,1-1 0,0 0 0,1-1-1,1 0 1,1 0 0,0-1-1,1-1 1,0 0 0,1-1-1,10 7 220,-13-11-343,0-1 0,1 0 0,0 0 0,0-2-1,0 1 1,0-2 0,1 1 0,0-2-1,0 0 1,0 0 0,1-1 0,-1-1-1,0 0 1,1-1 0,-1-1 0,1 0-1,-1 0 1,0-1 0,0-1 0,0 0-1,0-1 1,0-1 0,-1 0 0,0 0-1,0-1 1,0-1 0,9-6 343,-3-2 92,-1-1 1,0-1-1,-1 0 0,-1-1 0,0-1 1,-2 0-1,11-21-92,63-152 5162,-78 169-4417,-1-1 1,-1 0-1,-1 0 0,-1 0 0,-1-1 1,-1 1-1,-1-1 0,-1 0 0,-2 0 1,-2-20-746,2 41 67,1-1 1,-1 1 0,0-1 0,0 1 0,-1 0 0,1-1 0,-1 1 0,0 0-1,0 0 1,0 0 0,-1 0 0,1 1 0,-1-1 0,0 1 0,0-1 0,0 1-1,-1 0 1,1 0 0,-1 0 0,0 1 0,0-1 0,0 1 0,0 0 0,0 0-1,0 0 1,0 1 0,-1-1 0,1 1 0,0 0 0,-1 1 0,1-1 0,-1 1-1,0-1 1,1 1 0,-1 1 0,1-1 0,-1 1 0,1-1 0,-1 1-1,1 1 1,0-1 0,-2 1-68,-8 9 6,1 2 0,0-1 0,1 1-1,0 1 1,1 0 0,0 1 0,1 0-1,1 1 1,0 0 0,1 0 0,1 0-1,1 1 1,-4 16-6,0-3-6,1 0 0,1 0 0,1 0 0,2 1 0,2 0 0,1 0 0,1 1 1,1-1-1,2 5 6,0-25 6,0 0-1,0 0 1,1 0 0,0 0 0,1-1 0,1 1 0,-1-1 0,2 0 0,-1 0 0,1-1 0,3 3-6,-7-8-3,1-1-1,-1 0 1,1 0-1,0 0 1,0 0 0,0 0-1,0-1 1,0 1 0,0-1-1,1 0 1,0 0-1,-1 0 1,1-1 0,0 1-1,0-1 1,-1 0 0,1 0-1,0 0 1,0 0-1,1-1 1,-1 0 0,0 0-1,0 0 1,0 0 0,0-1-1,0 1 1,0-1-1,0 0 1,0 0 0,0 0-1,-1-1 1,4-1 3,2-4 2,0-1 0,0 0 0,-1 0 0,0-1 0,0 0 0,-1-1 0,0 0 0,-1 0 0,0 0 0,-1-1 0,0 0 0,0 0 0,-1 0 0,-1 0 0,0-1 0,1-6-2,12-34 19,-2-2 0,-3 0 1,-2 0-1,-2-1 0,-1-28-19,-16 95-27,7 8-17,1 1 0,0 0 0,2 0 0,0 0 0,2-1 0,0 1 0,1 0 0,4 11 44,58 129-4399,5-70-7169,-42-63 3571</inkml:trace>
  <inkml:trace contextRef="#ctx0" brushRef="#br0" timeOffset="910.077">2204 694 5061,'12'-165'5707,"-6"38"2428,-16 149-5343,-98 571-2205,102-574-963,5-29-226,4-33 219,6-22 360,-6 27 56,2 0 0,1 0 1,1 1-1,3 0 0,1 0 1,1 1-1,2 0 0,2 1 0,1 1 1,22-32-34,-37 62 13,1 0 0,0 0 0,0 0 0,0 0 0,1 0 1,-1 1-1,1 0 0,0 0 0,0 0 0,0 0 0,0 0 0,0 1 1,1 0-1,-1 0 0,1 0 0,0 0 0,-1 1 0,1 0 0,0 0 1,0 0-1,0 0 0,0 1 0,0 0 0,0 0 0,-1 0 0,1 1 1,0 0-1,0 0 0,0 0 0,0 0 0,-1 1 0,1 0 0,0-1 1,-1 2-1,0-1 0,1 1 0,-1-1 0,0 1 0,1 2-13,12 16 108,-1 1-1,-1 1 1,-2 1 0,0 0-1,-1 0 1,-2 2 0,0-1-1,-2 1 1,-1 0-1,-1 1 1,-1-1 0,1 25-108,-4-44 37,-1 0-119,49 172 518,-47-171-937,1 0 0,0-1 0,1 0 0,0 0 0,0 0 0,0 0 0,1-1 0,0 0 0,0 0 0,1-1 0,-1 0 0,8 5 501,16 3-6748</inkml:trace>
  <inkml:trace contextRef="#ctx0" brushRef="#br0" timeOffset="1478.882">2946 463 10154,'0'0'2439,"0"0"-496,0 0 177,0 0-647,-4 15-688,-53 273 758,7-78-1437,49-210-105,1-1 0,0 1 0,0 0-1,-1 0 1,1-1 0,0 1-1,-1 0 1,1 0 0,-1 0-1,1-1 1,0 1 0,-1 0-1,1 0 1,0 0 0,-1 0-1,1 0 1,-1 0 0,1 0 0,0 0-1,-1 0 1,1 0 0,-1 0-1,1 0 1,0 0 0,-1 0-1,1 0 1,-1 0 0,1 1-1,0-1 1,-1 0 0,1 0 0,0 0-1,-1 1 1,1-1 0,0 0-1,-1 0 1,1 1 0,0-1-1,0 0 1,-1 1 0,1-1-1,0 0 1,0 1 0,0-1-1,-1 0 1,1 1 0,0-1 0,0 1-1,0-1 1,0 0 0,0 1-1,0-1 1,0 1 0,0-1-1,0 0 1,0 1 0,0-1-1,0 1 0,-6-37 57,4 18 17,0 0 0,2 1 0,-1-1 1,2 0-1,1 0 0,0 0 0,1 0 1,1 1-1,1-1 0,0 1 1,1 0-1,1 0 0,1 1 0,0 0 1,1 1-1,0-1 0,2 2 0,0-1 1,0 2-1,1-1 0,1 2 1,0-1-1,12-7-74,-19 17 48,1 0 0,0 0 0,-1 1 0,1 0 0,0 0 0,1 0 0,-1 1 0,0 0 0,0 0 0,0 1 0,1 0 0,-1 0 0,0 1 0,0 0 0,1 0 0,-1 1 0,0 0 0,0 0 0,-1 0 0,1 1 0,0 0 1,-1 1-1,0-1 0,1 1 0,-1 0 0,-1 1 0,1 0 0,-1-1 0,0 2-48,20 18 39,-2 2 1,-1 0-1,-1 2 0,-2 0 1,8 16-40,-23-37-5,77 106-620,-50-77-2079,1-3-3352,-14-18-665</inkml:trace>
  <inkml:trace contextRef="#ctx0" brushRef="#br0" timeOffset="2265.931">3911 478 4228,'0'0'3064,"0"0"-1382,0 0-49,0 0 118,0 0-373,0 0-108,1 15 70,6 25-398,0 0 1,3-1-1,1 0 0,14 29-942,-21-55 76,1 0 1,0 0-1,2-1 0,-1 0 0,1 0 1,1 0-1,0-1 0,1 0 0,0-1 1,0 0-1,1 0 0,1-1 0,-1 0 1,2-1-1,-1 0 0,1-1 1,0 0-1,0-1 0,1 0 0,0-1 1,13 3-77,-17-6 8,0-1 1,1-1-1,-1 0 1,0 0-1,0-1 1,1 0-1,-1 0 1,0-1-1,0 0 1,0-1-1,-1 0 1,1-1-1,-1 0 1,1 0-1,-1 0 1,0-1-1,-1 0 1,1-1-1,-1 0 1,0 0-1,-1-1 1,1 1-1,-1-1 1,0-1-1,-1 1 1,0-1-1,0 0-8,13-24 223,-1 0 1,-2-2-1,-1 0 0,-2 0 1,-1-1-1,2-17-223,-4-29 187,-31 148-214,-66 246-80,88-314 96,0 1 0,-1 0 0,1 0-1,0 0 1,-1-1 0,1 1-1,-1 0 1,1 0 0,0 0-1,-1 0 1,1 0 0,0 0 0,-1 0-1,1 0 1,-1 0 0,1 0-1,0 0 1,-1 0 0,1 0-1,0 0 1,-1 0 0,1 0 0,-1 1-1,1-1 1,0 0 0,-1 0-1,1 0 1,0 0 0,-1 1 0,1-1-1,0 0 1,0 0 0,-1 1-1,1-1 1,0 0 0,0 1-1,-1-1 12,4-41-19,2 11 24,-1-4 9,2 1 0,1-1 1,2 1-1,1 1 0,1 0 0,10-17-14,-20 46 0,1 0 0,-1 0 0,1 0 0,0 0 0,0 1 0,0-1 0,0 0 0,0 1-1,1-1 1,-1 1 0,1 0 0,-1 0 0,1 0 0,0 0 0,0 0 0,0 1-1,0-1 1,0 1 0,0 0 0,0 0 0,1 0 0,-1 0 0,0 1 0,1-1 0,-1 1-1,0 0 1,1 0 0,-1 0 0,1 0 0,-1 1 0,0-1 0,1 1 0,-1 0 0,0 0-1,0 0 1,0 0 0,0 1 0,0-1 0,0 1 0,0 0 0,0 0 0,0 0-1,-1 0 1,1 0 0,-1 1 0,2 2 0,82 154 604,-21-31-391,-63-120-209,1-1 1,1 0-1,0-1 1,0 1 0,0-1-1,1 1 1,-1-1-1,1-1 1,1 1-1,-1-1 1,1 0-1,0 0 1,1 0 0,-1-1-1,1 0 1,-1 0-1,1-1 1,0 0-1,1 0 1,-1-1-1,0 0 1,1 0-1,-1 0 1,1-1 0,0 0-1,-1-1 1,2 0-5,-3-4 56,0 0 0,0 0-1,0-1 1,-1 0 0,0 0 0,1 0 0,-2-1 0,1 0 0,-1 0 0,0 0 0,0-1 0,0 1 0,-1-1 0,0 0 0,-1 1 0,1-2 0,-1 1 0,-1 0-1,1 0 1,-1-1 0,0 1 0,-1 0 0,0-1-56,3-36 163,-2 0 0,-2 0 1,-2 1-1,-1-1 0,-3 1 0,-1 0 0,-3 0 0,-1 1 0,-6-11-163,16 46-87,1 1 0,-1 0 0,-1 0 0,1 0 0,-1 0 0,0 0 0,0 0-1,-1 0 1,1 1 0,-1 0 0,0 0 0,-1 0 0,1 0 0,-1 1 0,0 0 0,0-1 0,-1 2-1,1-1 1,-5-1 87,9 5-168,0-1-1,0 1 0,0 0 0,0 0 1,0 0-1,0 0 0,0 0 0,-1 0 1,1 0-1,0 0 0,0 1 0,0-1 1,0 0-1,0 1 0,0-1 0,0 0 1,0 1-1,0 0 0,0-1 0,0 1 1,0-1-1,0 1 0,0 0 0,1 0 1,-1 0-1,0-1 0,0 1 0,1 0 1,-1 0-1,1 0 0,-1 0 1,1 0-1,-1 0 0,1 0 0,-1 0 1,1 0-1,0 1 0,0-1 0,0 0 1,0 0-1,-1 1 169,0 24-6737</inkml:trace>
  <inkml:trace contextRef="#ctx0" brushRef="#br0" timeOffset="2858.681">5360 128 13901,'0'0'2947,"0"0"-566,0 0-518,0 0-854,0 0-561,6 14-127,-1-5-291,-2 1 1,1 0 0,-1 0-1,-1 0 1,0 1 0,0-1 0,-1 0-1,-1 1 1,1-1 0,-2 1-1,1-1 1,-2 4-31,-14 101 196,5 1-1,5 0 1,5 40-196,18-53-91,-17-102 78,1 0-1,-1 0 1,0-1-1,0 1 0,1 0 1,-1 0-1,0-1 0,1 1 1,-1 0-1,1 0 1,-1-1-1,1 1 0,-1 0 1,1-1-1,-1 1 1,1-1-1,0 1 0,-1-1 1,1 1-1,0-1 0,-1 1 1,1-1-1,0 0 1,0 1-1,0-1 0,-1 0 1,1 0-1,0 1 0,0-1 1,0 0-1,0 0 1,-1 0-1,1 0 0,0 0 1,0 0-1,0 0 0,0 0 1,-1-1-1,1 1 1,0 0-1,0 0 0,0-1 1,-1 1-1,1-1 1,0 1-1,-1 0 0,1-1 1,0 0-1,-1 1 0,1-1 1,0 1-1,-1-1 1,1 0-1,-1 1 0,1-1 1,-1 0-1,1 1 0,-1-1 14,33-43 59,33-81 98,-54 96-69,2 1 1,1 0-1,1 1 1,1 0-1,2 2 1,0 0-1,2 1 1,3-1-89,-23 23 36,1 0 0,0 0-1,0 0 1,-1 0 0,1 0 0,1 0 0,-1 0 0,0 1-1,0-1 1,1 1 0,-1 0 0,1 0 0,-1 0 0,1 0-1,-1 0 1,1 0 0,0 1 0,-1-1 0,1 1-1,0-1 1,0 1 0,-1 0 0,1 1 0,0-1 0,0 0-1,-1 1 1,1-1 0,0 1 0,-1 0 0,1 0 0,-1 0-1,1 0 1,-1 0 0,1 1 0,-1-1 0,0 1 0,0-1-1,0 1 1,0 0 0,0 0 0,0 0 0,0 0-1,0 0 1,-1 0 0,1 1-36,46 133 242,-45-119-240,1 0 1,1 0-1,0-1 1,1 0-1,1 0 1,0 0-1,2-1 1,-1 0 0,2 0-1,1 0-2,-5-9 6,-1-1 1,1 0-1,0 0 1,1-1-1,-1 0 0,1 0 1,0 0-1,0-1 0,1 0 1,-1 0-1,0-1 1,1 0-1,0 0 0,-1-1 1,1 1-1,0-2 0,0 1 1,0-1-1,-1-1 1,1 1-1,0-1 0,0-1 1,-1 1-1,1-1 0,-1-1 1,1 1-1,-1-1 1,0-1-1,0 1 0,0-1 1,-1 0-1,1-1 0,-1 0 1,0 0-1,0 0 1,5-6-7,2-10 173,-1-1 0,0 0 1,-2 0-1,0-1 1,-2 0-1,-1-1 0,0 0 1,-2 0-1,-1 0 1,0-1-1,-2 0 0,-1 1 1,-2-13-174,6-30 538,-8 101-372,-3 7-210,1 0 0,3 0 0,1 1 0,2-1 0,1 0 0,3 0 0,1 0 0,2 0 0,10 28 44,-16-64-279,1 0-1,-1 0 1,1 0 0,0 0 0,0-1-1,0 1 1,0-1 0,1 0-1,0 0 1,0 0 0,0 0 0,0-1-1,1 0 1,-1 1 0,1-2-1,0 1 1,0 0 0,1 0 279,64-6-9755,-45-10 2564</inkml:trace>
  <inkml:trace contextRef="#ctx0" brushRef="#br0" timeOffset="3543.245">6865 148 6470,'0'-147'11606,"0"147"-11353,-1 1 0,1-1 0,-1 0 0,1 0 0,0 0 1,-1 0-1,1 0 0,-1 0 0,1 0 0,0 0 0,-1 0 0,1 0 0,-1 0 1,1 0-1,0 0 0,-1 0 0,1 0 0,-1 0 0,1 0 0,0 0 0,-1 0 1,1-1-1,-1 1 0,1 0-253,-5 81 710,3 0 0,4 1 0,4-1 0,5 12-710,-7-57-40,1 21-317,3 1-1,2-1 1,3-1 0,2 0 0,7 12 357,44 27-5915,-2-54-5130,-46-36 4762</inkml:trace>
  <inkml:trace contextRef="#ctx0" brushRef="#br0" timeOffset="3907.192">6764 621 6086,'-16'-12'3432,"-54"-38"-549,-23 12 2205,93 36-5059,-1 1-1,1 0 1,-1 0 0,1 0 0,0 0 0,0 0 0,0-1 0,0 1 0,0 0 0,0 0 0,0 0 0,0 0 0,0-1 0,0 1 0,0 0 0,1 0 0,-1 0 0,1 0 0,-1 0 0,1 0 0,-1 0-1,1 0 1,-1 0 0,1 0 0,0 0 0,0 0 0,-1 0 0,1 0 0,0 1 0,0-1 0,0 0 0,0 0 0,0 1 0,0-1 0,0 1 0,0-1 0,0 1 0,0 0 0,0-1 0,1 1 0,-1 0-1,0 0 1,0-1 0,0 1 0,0 0 0,1 0 0,-1 0 0,0 1 0,0-1 0,0 0 0,0 0 0,1 1-29,299-52 1399,-216 38-1211,-34 7-184,0-2 0,0-2 0,-1-3 0,-1-2 0,14-7-4,-15-7-725,-31 15-2037,-3 2-2479,-8 8-674</inkml:trace>
  <inkml:trace contextRef="#ctx0" brushRef="#br0" timeOffset="4231.118">7443 370 7527,'0'0'4479,"0"0"-1441,0 0-102,0 0-705,1-13-581,6-43-230,-8 55-1376,1 0 1,0 0 0,0 0-1,0 1 1,1-1 0,-1 0 0,0 0-1,0 0 1,0 0 0,1 0-1,-1 0 1,0 1 0,1-1-1,-1 0 1,1 0 0,-1 1 0,1-1-1,-1 0 1,1 0 0,-1 1-1,1-1 1,0 1 0,0-1-1,-1 1 1,1-1 0,0 1 0,0-1-1,-1 1 1,1-1 0,0 1-1,0 0 1,0 0 0,0-1-1,0 1 1,-1 0 0,1 0 0,0 0-1,0 0 1,0 0 0,0 0-1,0 0 1,0 0 0,0 0-1,-1 1 1,1-1 0,0 0 0,0 0-1,0 1 1,0-1 0,-1 1-1,1-1 1,0 1 0,0-1-1,-1 1 1,1-1 0,0 1 0,-1 0-1,1-1 1,-1 1 0,1 0-1,-1 0 1,1-1 0,-1 1-1,1 0 1,-1 0 0,0 0 0,1-1-45,6 14 69,0-1 0,-1 1 0,-1 0 1,0 0-1,-1 1 0,0-1 0,-1 1 1,-1 0-1,0 0 0,-1 0 0,-1 0 1,0 0-1,-2 11-69,2-10 23,-31 331-2804,40-406 2621,0 21 281,3 0 0,1 1 0,1 1 0,3 0 0,0 1 0,3 1 0,0 1 0,2 1 0,26-29-121,-45 57 16,1-1 1,-1 1 0,1 0 0,1 0-1,-1 0 1,0 1 0,1-1-1,0 1 1,0 0 0,0 1 0,0-1-1,0 1 1,0 0 0,1 0-1,-1 0 1,1 1 0,-1 0 0,1 0-1,0 0 1,0 1 0,-1 0-1,1 0 1,0 1 0,-1-1 0,1 1-1,0 0 1,-1 1 0,1-1-1,-1 1 1,0 0 0,1 1 0,-1-1-1,0 1 1,0 0 0,-1 0 0,1 0-1,-1 1 1,1 1-17,5 12-87,-2 1 1,0 0-1,-1 0 1,-1 1 0,0 0-1,-2 0 1,0 1-1,-1-1 1,-1 1-1,-1-1 1,-1 11 86,2 2-608,0-8-12,5 57-3439,3-29-2873,-1-24 878</inkml:trace>
  <inkml:trace contextRef="#ctx0" brushRef="#br0" timeOffset="4698.659">8361 420 5541,'8'-49'1817,"4"-38"4753,-15 65-2018,-4 36-2618,3 15-1704,1-1 0,1 1 0,1-1 0,2 1 0,1 0 0,1-1 0,2 1 0,1-1 0,1 0 0,1-1 0,6 14-230,-13-38 3,0 1 0,0 0 0,1-1 0,-1 0 0,1 1-1,0-1 1,0 0 0,0 0 0,0 0 0,0 0 0,1 0 0,-1 0-1,1-1 1,0 1 0,0-1 0,0 0 0,0 0 0,0 0-1,0 0 1,1 0 0,-1-1 0,1 0 0,-1 1 0,1-1 0,-1 0-1,1-1 1,0 1 0,-1-1 0,1 0 0,0 1 0,0-2-1,-1 1 1,1 0 0,0-1 0,-1 0 0,1 1 0,0-1 0,-1-1-1,1 1 1,-1-1 0,0 1 0,1-1 0,-1 0 0,0 0 0,2-2-4,5-10 196,-2 1 0,0-1-1,0-1 1,-1 1 0,-1-1-1,-1-1 1,0 1 0,-1-1-1,0 0 1,-1 0-1,-1 0 1,0-6-195,2-5 184,3-18 55,-1 1 0,-2-1 0,-2 0 0,-4-37-239,3 80 1,-1-1 1,0 1-1,0 0 1,0-1-1,0 1 1,-1 0-1,1-1 1,-1 1-1,1 0 1,-1 0-1,0-1 1,0 1-1,0 0 0,0 0 1,0 0-1,0 0 1,-1 0-1,1 0 1,-1 1-1,1-1 1,-1 0-1,0 1 1,1-1-1,-1 1 1,0 0-1,0-1 1,0 1-1,0 0 1,0 0-1,0 0 1,-1 1-1,1-1 1,0 0-1,0 1 0,-1 0 1,1-1-1,0 1 1,-1 0-1,1 0 1,0 0-1,-1 0 1,1 1-1,0-1 1,0 1-1,-1-1 1,1 1-1,0 0-1,-6 7 0,1 1 0,0 0 0,0 0 0,1 1 0,0 0 0,0 0 0,2 0 0,-1 1 0,1 0 0,1 0 0,0 0 0,0 0 0,0 10 0,-3 10-5,2 1 0,2 0-1,1 0 1,1 0-1,2 0 1,1 0 0,1 0-1,2-1 1,9 28 5,-13-51-23,0 0 0,0 0 0,0-1 0,1 0 0,1 1 0,-1-1 0,1 0 0,0-1 0,1 1-1,-1-1 1,1 1 0,1-2 0,-1 1 0,1 0 0,0-1 0,0 0 0,0-1 0,1 1 0,0-1 0,0 0 0,0-1 0,0 0 0,1 0-1,-1 0 1,1-1 0,-1 0 0,1-1 0,6 1 23,-3-1 4,-1-1 0,1-1 0,0 0 0,-1 0 0,1-1 0,-1 0 0,1-1 0,-1 0 0,0 0-1,0-1 1,-1-1 0,1 0 0,-1 0 0,0-1 0,0 0 0,-1 0 0,1-1 0,-1 0 0,5-7-4,15-17 67,-2-2 1,-1-1-1,-2 0 0,10-21-67,-4 8 94,-2 2-45,-14 21-45,1 1 0,1 1 0,1 0 0,1 1 0,15-14-4,-31 34 1,-1 0-1,0 1 0,1-1 1,-1 0-1,0 1 0,1-1 1,-1 1-1,1-1 0,-1 1 1,1-1-1,-1 1 0,1-1 1,-1 1-1,1-1 1,-1 1-1,1 0 0,0-1 1,-1 1-1,1 0 0,0 0 1,-1-1-1,1 1 0,0 0 1,-1 0-1,1 0 0,0 0 1,0 0-1,-1 0 0,1 0 1,0 0-1,-1 0 0,1 0 1,0 0-1,-1 1 0,1-1 1,0 0-1,-1 0 0,1 1 1,0-1-1,-1 0 0,1 1 1,-1-1-1,1 1 0,0-1 1,-1 0-1,1 1 1,-1 0-1,0-1 0,1 1 1,-1-1-1,1 1 0,-1-1 1,0 1-1,1 0 0,4 44-25,-5-34 31,0 22 14,3 0-1,0 0 1,2 0-1,1-1 1,10 26-20,-14-50-21,1 0 0,0-1 1,0 1-1,0-1 1,1 0-1,0 0 1,1-1-1,-1 1 0,1-1 1,1 0-1,-1 0 1,1-1-1,0 1 1,0-1-1,1-1 0,-1 1 1,1-1-1,0 0 1,0 0-1,1-1 0,-1 0 1,1-1-1,-1 1 1,1-2-1,0 1 1,7 0 20,-5-2 0,1 0 1,0 0 0,0-1 0,-1-1 0,1 0 0,-1 0-1,1-1 1,-1-1 0,0 1 0,0-2 0,0 1-1,-1-1 1,0-1 0,0 0 0,0 0 0,-1-1 0,1 0-1,-2 0 1,1-1 0,-1 0 0,0 0 0,-1 0 0,1-1-1,-2 0 1,0-1 0,2-3-1,167-366 1500,-160 358-611,-13 33-81,-13 40-241,-102 365 1194,75-231-1542,8 2 0,2 80-219,25-124-1276,3-38-3149,-4-67-556,-4-7-4175</inkml:trace>
  <inkml:trace contextRef="#ctx0" brushRef="#br0" timeOffset="5200.44">2998 1916 16496,'0'0'1927,"0"0"-689,0 0 33,-3 20-91,-25 213 208,25-216-1378,1 0 0,1 0 0,0 1 0,1-1 1,2 1-1,-1-1 0,2 0 0,0 0 0,1 0 1,1 0-1,0 0 0,2-1 0,-1 0 1,2 0-1,0-1 0,1 0 0,1 0 0,0-1 1,1 0-1,0-1 0,1-1 0,1 1 0,1 0-10,-2-7 6,0-1-1,1 0 0,-1 0 0,1-1 0,0-1 1,0 0-1,0-1 0,0 0 0,0-1 0,0-1 0,1 0 1,-1-1-1,0 0 0,0-1 0,0 0 0,0-1 0,0-1 1,0 0-1,-1 0 0,0-1 0,0-1 0,0 0 1,-1-1-1,1 0 0,-2-1 0,1 0 0,-1-1 0,0 0 1,-1 0-1,0-1 0,-1 0 0,0-1 0,1-2-5,7-14 186,-2-1 0,-1-1 0,-2 0 0,-1-1 0,-1 0 0,-1 0 0,-2-1 0,-1 0 0,-1 0 0,-2-1 0,-1 1 0,-1 0 0,-2-1 0,-1 1 0,-2 0 0,-1 0-1,-1 1 1,-3-6-186,3 2-3608,8 32-1784,4 2-4756</inkml:trace>
  <inkml:trace contextRef="#ctx0" brushRef="#br0" timeOffset="5744.077">4536 1799 11179,'0'0'3277,"-2"-13"-1003,-2-41 33,3 53-2211,1-1 0,0 1 0,0-1 0,0 1 0,1-1 0,-1 1 0,0-1 0,0 1 0,1-1 0,-1 1 0,1-1 0,0 1 0,-1 0 0,1-1 1,0 1-1,0 0 0,0 0 0,0-1 0,0 1 0,0 0 0,0 0 0,0 0 0,0 0 0,0 0 0,1 0 0,-1 1 0,0-1 0,1 0 0,-1 1 0,0-1 0,1 1 1,-1-1-1,1 1 0,-1 0 0,1-1 0,0 1-96,5-2 198,21-4 27,0 1 0,0 1-1,0 2 1,1 1 0,-1 1-1,4 1-224,46-1 265,-50-1-164,-8 2-6,0-1-1,0 0 0,-1-2 1,1 0-1,0-1 0,-1-1 0,0-1 1,0-1-1,0 0 0,-1-2 1,0 0-1,11-7-94,-27 14 43,0 1-1,0-1 1,0 0 0,0 0-1,-1-1 1,1 1 0,0 0-1,-1 0 1,1-1 0,-1 1 0,0-1-1,1 1 1,-1-1 0,0 0-1,0 1 1,0-1 0,0 0 0,0 0-1,-1 0 1,1 0 0,0 0-1,-1 0 1,0 0 0,1 0 0,-1 0-1,0 0 1,0 0 0,0 0-1,0 0 1,0 0 0,-1 0-1,1 0 1,-1 0 0,1 0 0,-1 0-1,0 0 1,1 0 0,-1 1-1,0-1 1,0 0 0,0 0 0,-1 1-1,1-1 1,0 1 0,-1-1-1,1 1 1,-1-1 0,1 1 0,-1 0-1,0 0 1,1 0 0,-1 0-1,0 0 1,0 0 0,0 0-1,0 1 1,0-1-43,-6 2 54,0 1-1,1 0 1,-1 0 0,1 1-1,-1-1 1,1 2-1,0-1 1,0 1 0,1 0-1,-1 0 1,1 1-1,0 0 1,0 0 0,0 1-1,1 0 1,0-1-1,0 2 1,0-1-1,1 1 1,0-1 0,0 1-1,1 0 1,0 0-1,0 1 1,-1 5-54,-24 55 178,2 1 1,4 1-1,3 1 0,3 0 1,-2 44-179,7-49-630,3 1 0,2 0 0,4 0 0,4 27 630,27 8-4647,15-49-4970,-19-38 776</inkml:trace>
  <inkml:trace contextRef="#ctx0" brushRef="#br0" timeOffset="6340.247">5362 2095 9609,'0'0'3950,"0"0"-2118,0 0 4,0 0-32,0 0-704,0 0-518,0 0-256,0 0-43,-8 16 80,-24 53-11,30-63-338,1-1-1,0 0 1,0 1 0,0 0-1,1-1 1,0 1 0,0-1 0,0 1-1,0-1 1,1 1 0,0-1 0,0 1-1,1-1 1,0 1 0,0-1-1,0 0 1,0 0 0,1 0 0,0 0-1,0 0 1,0-1 0,0 1 0,1-1-1,0 0 1,0 0 0,0 0 0,0-1-1,3 2-13,-3-2-4,1 0 0,-1 0-1,1 0 1,0 0 0,0-1-1,0 0 1,1 0 0,-1-1-1,0 1 1,1-1 0,-1 0-1,1-1 1,-1 1 0,1-1-1,-1 0 1,1 0 0,-1-1-1,1 0 1,-1 0 0,1 0-1,-1-1 1,0 1 0,1-1-1,-1 0 1,0-1 0,0 1-1,-1-1 1,1 0 0,-1-1-1,1 1 1,-1-1 0,0 1-1,0-1 1,0 0 0,-1-1-1,0 1 1,2-4 4,6-17 203,-2-1 0,0 0 0,-2 0-1,-1-1 1,-1 1 0,-1-2 0,-1-9-203,3-112 1650,-6 147-1634,1 0 0,-1 0 1,0 0-1,0 0 1,0 0-1,0 0 0,0 0 1,0 0-1,-1 0 1,1 0-1,-1 0 0,1 0 1,-1 0-1,0 0 0,0 1 1,1-1-1,-2 0 1,1 0-1,0 1 0,0-1 1,0 0-1,-1 1 1,1-1-1,-1 1 0,1 0 1,-1-1-1,1 1 1,-1 0-1,0 0 0,0 0 1,0 0-1,0 1 0,1-1 1,-1 0-1,0 1 1,0-1-1,0 1 0,0 0 1,0-1-1,0 1 1,-1 0-1,1 0 0,-2 1-16,-6 4-1,1 0 0,-1 0 0,1 1 0,0 1-1,0-1 1,1 1 0,0 1 0,0 0 0,1 0-1,0 0 1,0 1 0,1 0 0,0 0 0,0 1-1,1 0 1,1 0 0,0 0 0,-3 9 1,-2 12 5,1 0 1,1 1-1,2 0 0,1 0 1,1 0-1,2 0 0,1 1 1,2-1-1,1 0 0,2 0 1,3 10-6,-7-35 0,0 0 0,0 0 1,1 0-1,0-1 0,0 1 1,1-1-1,0 1 0,0-1 1,1 0-1,-1 0 0,1 0 1,0-1-1,1 1 0,-1-1 1,1 0-1,0 0 0,1-1 1,-1 1-1,1-1 0,0 0 0,0-1 1,0 0-1,0 0 0,1 0 1,-1 0-1,1-1 0,0 0 1,-1-1-1,1 1 0,0-1 1,0-1-1,0 1 0,0-1 0,6-1 22,0-1-1,0-1 0,0 0 0,-1-1 0,1 0 0,-1 0 0,0-2 1,0 1-1,-1-2 0,0 1 0,0-2 0,0 1 0,-1-1 1,0-1-1,0 0 0,1-3-21,127-169 921,113-257-259,-262 469-543,1 0 0,2 0 0,1 1 0,1 0 0,2 1 0,1-1 0,1 1 0,2-1 1,3 17-120,-3-9 71,-1 4-56,-1 61 74,5 1-1,12 71-88,-7-71 69,-8-104-65,-1-1-1,1 1 0,-1 0 1,0 0-1,0 0 1,1 0-1,-2-1 1,1 1-1,0-1 1,0 1-1,0-1 1,-1 1-1,1-1 0,-1 1 1,1-1-1,-1 0 1,1 0-1,-1 0 1,0 0-1,0 0 1,1 0-1,-1 0 0,0-1 1,0 1-1,0-1 1,0 1-1,0-1 1,0 0-1,0 0 1,0 0-1,0 0 0,0 0 1,0 0-1,0 0 1,0-1-1,1 1 1,-2-1-4,-75-14 86,63 11-251,0 0 1,1 0 0,-1-2 0,1 0-1,0 0 1,1-1 0,-1-1 0,1 0-1,1-1 1,0-1 0,0 1 0,1-2-1,-4-4 165,14 13-376,-1-1 0,1 0 0,-1 1 0,1-1-1,0 0 1,0 0 0,0 0 0,0 0 0,1 0 0,-1-1-1,1 1 1,0 0 0,0 0 0,0 0 0,0 0-1,0 0 1,1 0 0,-1 0 0,1-1 0,0 1 0,0 0-1,0 1 1,1-1 0,-1 0 0,0 0 0,1 0 0,0 1-1,0-1 1,0 1 0,2-2 376,18-22-7394</inkml:trace>
  <inkml:trace contextRef="#ctx0" brushRef="#br0" timeOffset="6649.25">6534 1856 15278,'0'0'3118,"0"0"-721,0 0-294,-1 12-533,-24 395 3250,-20 60-6245,40-405-1499,7-24-1978,3-25-682,2-9-1756</inkml:trace>
  <inkml:trace contextRef="#ctx0" brushRef="#br0" timeOffset="6881.085">6391 2294 11947,'0'0'3748,"-3"-76"-1794,19 64 96,9 2-609,12 3-480,14 2-32,7 0-321,12 4-287,8 1-161,5 0-128,1 0-32,-8 0 0,-4 0-545,-13 3-1473,-11 1-2146,-10 0-4804</inkml:trace>
  <inkml:trace contextRef="#ctx0" brushRef="#br0" timeOffset="6882.085">7577 2447 18802,'0'0'2786,"0"0"-351,0 0-642,0 0-1184,0 0-609,0 0-352,0 0-1474,0 0-1377,0 0-4901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3:20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522 45 6374,'0'0'3603,"0"0"-1195,0 0-107,0 0 299,0 0-673,0 0-593,0 0-218,4-1-203,-5 1-877,1 0 0,0 0-1,0 1 1,-1-1 0,1 0 0,0 0 0,0 0-1,0 1 1,-1-1 0,1 0 0,0 0 0,0 1-1,0-1 1,0 0 0,0 1 0,0-1 0,-1 0-1,1 0 1,0 1 0,0-1 0,0 0 0,0 1-1,0-1 1,0 0 0,0 1 0,0-1 0,0 0-1,1 0 1,-1 1 0,0-1 0,0 0-1,0 1 1,0-1 0,0 0 0,0 0 0,1 1-1,-1-1 1,0 0 0,0 0 0,0 1 0,1-1-1,-1 0 1,0 0-36,-40 31 683,29-23-524,-418 270 764,385-246-896,65-20-16,-2-8 71,-1 1 0,0 0 0,0 2 0,0 0 0,-1 1 0,0 0 0,0 1 0,12 10-82,142 119 501,-128-99-449,2-2 1,1-3-1,2-1 0,41 21-52,-88-55 13,0 0 0,0 0-1,0 0 1,1 0-1,-1 0 1,0 0-1,-1 0 1,1 0-1,0 0 1,0 0-1,0-1 1,-1 1-1,1 0 1,0-1-1,-1 1 1,0 0-1,1-1 1,-1 1-1,0-1 1,1 1 0,-1-1-1,0 1 1,0 0-1,0-1 1,0 1-1,-1-1 1,1 1-1,0-1 1,-1 1-1,1-1-12,0 0 9,-1-16-521,3-38 252,3 39-3780,3 3-4067,-2 8-2383</inkml:trace>
  <inkml:trace contextRef="#ctx0" brushRef="#br0" timeOffset="665.69">2097 145 14734,'10'-114'4538,"-10"113"-4441,1 0 0,-1 0 0,0 0 0,0 0 0,1 0 0,-1 0 0,0 1 0,0-1 0,0 0 0,0 0 0,0 0 0,0 0 0,-1 0 0,1 0 0,0 0 0,0 0 0,-1 0 0,1 0 0,0 0 0,-1 1 0,1-1 0,-1 0 0,1 0 0,-1 0 0,0 1 0,1-1 0,-1 0 0,0 1 0,1-1 0,-1 0 0,0 1 0,0-1 0,1 1 0,-1-1 0,0 1 0,0 0 0,0-1 0,0 1 0,0 0 0,0 0 0,0-1 0,0 1 0,1 0 0,-1 0 0,0 0 0,0 0 0,0 0 0,0 0 0,0 1 0,0-1 0,0 0 0,0 0 0,0 1 0,0-1 0,0 0 0,1 1-97,-49 32 1075,-142 188 434,161-179-1491,-1-1 1,-3-1-1,-1-2 1,-1-1 0,-3-2-1,0-2 1,-2-1 0,-2-2-1,-43 22-18,80-48-12,0-1 1,0 1-1,0-1 0,-1 0 0,1-1 0,-1 0 0,0 0 0,1 0 1,-1-1-1,0 0 0,0 0 0,0 0 0,0-1 0,0 0 0,0-1 1,0 0-1,0 0 0,0 0 0,0-1 0,0 0 0,1 0 0,-1-1 0,1 0 1,-1 0-1,1 0 0,0-1 0,-2-2 12,-4-10 8,2 0 0,0-1 0,0 0-1,2-1 1,0 0 0,1 0 0,1-1 0,0 0 0,2 0 0,0 0-1,1-1 1,1 0 0,1 1 0,1-1 0,1 1 0,0-1-1,2-2-7,-3 18 19,0 0-1,0 0 0,0 0 1,1 1-1,0-1 0,0 0 0,0 1 1,0-1-1,0 1 0,1-1 1,-1 1-1,1-1 0,0 1 0,0 0 1,0 0-1,1 0 0,-1 0 1,1 0-1,-1 1 0,1-1 0,0 1 1,0-1-1,0 1 0,1 0 1,-1 0-1,0 1 0,1-1 0,-1 1 1,1 0-1,0 0 0,-1 0 1,1 0-1,0 0 0,-1 1 0,1 0 1,0-1-1,0 1 0,0 1 1,-1-1-1,1 1 0,0-1 0,-1 1 1,1 0-1,0 0 0,-1 1 1,1-1-1,2 2-18,17 12 82,-1 1 0,0 1 0,-1 0-1,-1 2 1,-1 0 0,0 1 0,-2 1 0,0 1 0,8 15-82,76 140 165,-88-148-146,0 0 0,2-1 0,1-1 0,2 0 0,0-1 0,2-1 0,1-1 0,0 0 0,2-2-1,1-1 1,18 13-19,-36-30 3,0-1-1,0 0 0,0 0 0,0-1 0,0 1 1,0-1-1,1-1 0,-1 1 0,1-1 0,-1 0 1,1-1-1,0 0 0,-1 0 0,1 0 0,-1-1 0,1 0 1,0 0-1,-1 0 0,0-1 0,1 0 0,-1-1 1,0 1-1,0-1 0,0 0 0,0-1 0,-1 1 1,1-1-1,-1 0 0,0 0 0,0-1 0,-1 0 1,1 0-1,-1 0 0,1-2-2,8-10 29,-1-1 0,-1 0 0,-1-1 0,-1 0 0,-1 0 0,0-1 1,-1 0-1,-1-1 0,1-13-29,-9 20-2025,-12 29-4100,12-13 5279,-8 11-8939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3:17.2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41 228 15214,'0'0'2739,"-2"-13"-1196,-4-65 2108,14 121-89,4 20-3542,18 154 410,0 4-2772,-14-74-4981,-10-99 234,1-7-3092</inkml:trace>
  <inkml:trace contextRef="#ctx0" brushRef="#br0" timeOffset="318.889">9 516 12620,'-7'-222'3849,"6"211"-3598,0 0 1,1 0 0,1 0-1,0 0 1,0 0-1,1 1 1,0-1-1,1 0 1,0 1-1,1-1 1,0 1-1,0 0 1,1 0 0,1 0-1,0 1 1,0 0-1,0 0 1,1 1-1,1-1 1,0 1-1,0 1 1,0 0-1,1 0 1,0 1 0,4-3-252,5 0 47,1 2 1,-1 0-1,1 1 1,0 1-1,0 1 1,1 0-1,-1 2 1,1 0-1,0 1 1,-1 1-1,1 1 1,0 1-1,-1 0 1,1 2-1,-1 0 1,0 1-1,0 1 1,0 1-1,-1 0 1,3 3-48,-15-8 2,-1 1 0,1 0 0,-1 0 0,1 1 0,-1-1 1,0 1-1,-1 0 0,1 0 0,-1 1 0,1-1 0,-1 1 0,-1 0 1,1 0-1,-1 1 0,0-1 0,0 1 0,0-1 0,-1 1 0,0 0 0,0 0 1,0 0-1,-1 0 0,0 0 0,0 0 0,-1 1 0,1-1 0,-1 0 1,-1 0-1,1 1 0,-2 4-2,-6 2-4,0 0 0,-1-1 0,0-1 1,-1 1-1,0-1 0,-1-1 0,0 0 0,-1-1 1,0 0-1,0 0 0,-1-1 0,0-1 0,-1 0 0,-12 4 4,-17 10-42,-1-3-1,-1-1 1,0-2-1,-1-2 1,-22 3 42,-61-4-7710,125-13 1763,5-5-2685</inkml:trace>
  <inkml:trace contextRef="#ctx0" brushRef="#br0" timeOffset="578.834">696 463 10218,'0'0'4724,"0"0"-1879,0 0-565,0 0-230,0 0-678,0 0-545,0 0-357,13 4-192,-6-1-237,-4-3-25,0 1 1,0-1-1,0 1 1,0 0-1,0 0 0,0 0 1,0 1-1,-1-1 1,1 1-1,0 0 1,-1-1-1,0 1 1,1 0-1,-1 0 0,0 1 1,0-1-1,0 0 1,0 1-1,0-1 1,-1 1-1,1 0 0,-1-1 1,0 1-1,1 0 1,-1 0-1,-1 0 1,1 0-1,0 0 1,0 2-17,1 24 48,3 0 0,0 0 0,2 0 0,0-1 1,2 0-1,2-1 0,10 21-48,-16-39-7,0 1-1,0-1 1,1-1 0,0 1 0,0-1-1,1 0 1,0-1 0,1 0 0,-1 0 0,1 0-1,1-1 1,-1 0 0,1-1 0,0 0-1,1 0 1,-1-1 0,1 0 0,0 0-1,0-1 1,0-1 0,0 0 0,0 0-1,5-1 8,-9 0 2,0-1-1,0-1 0,0 1 0,0-1 0,0 0 1,0-1-1,0 1 0,-1-1 0,1 0 0,-1-1 1,1 1-1,-1-1 0,0 0 0,0 0 1,0-1-1,0 1 0,-1-1 0,1 0 0,-1-1 1,0 1-1,0-1 0,-1 1 0,1-1 0,-1 0 1,0-1-1,-1 1 0,1 0 0,-1-1 1,0 0-1,0-2-1,7-21 13,-1 0 0,-2-1 0,-1 0 0,-1 0 0,-1-12-13,4-165 53,-15 189-1157,-2 31-3958,8 3-1418</inkml:trace>
  <inkml:trace contextRef="#ctx0" brushRef="#br0" timeOffset="1859.762">1967 493 7976,'0'0'2605,"0"0"-374,-9-13 209,-30-44-278,35 52-1972,1 0 1,-1 1 0,0-1 0,0 1-1,0 0 1,-1 0 0,0 0-1,0 1 1,0-1 0,0 1-1,0 1 1,0-1 0,-1 1-1,1 0 1,-1 0 0,0 0-1,0 1 1,0 0 0,1 0-1,-1 0 1,-4 1-191,1 1 88,0 0 0,0 1 0,0 0 0,0 1 0,0 0 0,1 1 0,0-1-1,-1 1 1,1 1 0,1 0 0,-1 0 0,1 0 0,0 1 0,0 0 0,0 1 0,1-1 0,0 1 0,0 1-1,0 0-87,-3 6 13,0 0-1,1 1 0,0 1 0,1-1 0,1 1 0,1 0 0,0 0 0,1 1 0,0-1 0,2 1 0,0 0 0,0 0 0,2 0 0,0 0 0,1 0 0,1 0 0,1 0 0,0-1 0,1 1 0,0-1 0,2 0 0,0 0 0,1 0 0,3 4-12,-5-14 2,0 1 1,0-1 0,1 0-1,0-1 1,1 1-1,-1-1 1,1-1 0,0 1-1,0-1 1,0 0-1,1-1 1,-1 1 0,1-1-1,0-1 1,0 0-1,0 0 1,0 0 0,0-1-1,0 0 1,0-1-1,1 0 1,-1 0 0,0-1-1,0 0 1,0 0-1,0-1 1,0 0 0,0-1-1,0 1 1,0-2-1,-1 1 1,1-1 0,-1 0-1,0 0 1,0-1 0,-1 0-1,0 0 1,1-1-1,-2 1 1,1-1 0,3-5-3,9-15 62,0 0 1,-2-2 0,-1 1 0,-1-2 0,-1 0 0,-2-1 0,-1 0 0,-1 0-1,2-21-62,3-94 508,-15 145-493,1 0 0,0 1 1,-1-1-1,1 0 0,0 0 1,-1 0-1,1 0 0,-1 0 0,1 1 1,0-1-1,-1 0 0,1 0 1,-1 0-1,1 0 0,0 0 1,-1 0-1,1 0 0,0-1 1,-1 1-1,1 0 0,-1 0 1,1 0-1,0 0 0,-1 0 1,1 0-1,0-1 0,-1 1 1,1 0-1,0 0 0,-1-1 1,1 1-1,0 0 0,0 0 1,-1-1-1,1 1 0,0 0 1,0-1-1,-1 1 0,1 0 1,0-1-1,0 1 0,0-1 1,0 1-1,0 0 0,0-1 1,-1 1-1,1 0 0,0-1 1,0 1-1,0-1 0,0 1 1,0 0-1,0-1 0,1 1 0,-1-1 1,0 1-1,0 0 0,0-1-15,-14 33 243,9-1-236,2 0-1,1 0 1,1-1-1,2 1 0,3 20-6,-2-31-92,0-1 0,2 1 1,0-1-1,1 0 0,1 0 0,0-1 0,2 0 0,0 0 0,5 7 92,-10-19-33,0-1 0,1 1 0,0-1 0,0 0 0,0 0 0,1 0 0,-1-1 0,1 1 0,0-1 0,1 0 0,-1 0 0,1-1 1,-1 0-1,1 0 0,0 0 0,0-1 0,0 0 0,1 0 0,-1 0 0,1-1 0,-1 0 0,1 0 0,-1 0 0,1-1 0,-1 0 0,1-1 0,-1 1 0,1-1 0,4-1 33,-2-3-24,0 1 0,0-1 0,-1 0 0,1-1 0,-1 0 0,-1 0 0,1-1 0,-1 0 0,0 0 0,0 0 0,-1-1 0,0 0 0,0-1 0,-1 1 0,0-1 0,-1 0 0,0 0 0,1-4 24,13-38 9,-2-1 0,-3-1 0,-1 0-1,-2-13-8,-7 50 2,31-283 666,-34 315-624,-1 34 299,2 0-1,3 1 1,1-1-1,12 42-342,49 104-131,-60-183 116,0-1 0,0 0 0,1-1 0,1 1 0,0-1 0,0-1 0,1 1 0,1-2 0,0 1 0,0-1 0,0-1 0,1 0 0,1 0 0,0-1 15,-6-3-31,0-1 1,0-1-1,0 1 1,0-1 0,1 0-1,-1-1 1,0 0 0,1 1-1,-1-2 1,1 1 0,0-1-1,-1 0 1,1-1 0,-1 1-1,1-1 1,-1-1-1,1 1 1,-1-1 0,0 0-1,0 0 1,0-1 0,0 0-1,0 0 1,0-1 0,-1 1-1,0-1 1,1 0-1,-1 0 1,-1-1 0,1 0-1,-1 0 1,4-5 30,6-15 15,-1-1 0,-1-1 0,-1 0 0,-1 0 0,-2-1 0,-1 0 0,-1-1 0,2-27-15,10-40 83,8-24 445,-24 159-111,-3 4-410,3 0 1,1-1-1,2 1 1,2-1-1,5 15-7,-4-30-19,-6-12-17,2 0 1,0-1 0,0 0-1,1 0 1,1 0-1,0 0 1,1-1-1,1 0 1,0 0-1,0-1 1,1 0-1,1-1 1,1 2 35,-7-11-33,0 1 0,0-1 0,0 0 0,1 0 0,-1 0 0,0 0 0,1-1 0,-1 0 0,1 0 0,0 0 1,-1 0-1,1-1 0,0 0 0,-1 0 0,1 0 0,0 0 0,-1-1 0,1 0 0,-1 0 0,1 0 0,-1-1 0,1 1 0,-1-1 1,0 0-1,0 0 0,1-1 0,-2 1 0,1-1 0,0 0 0,0 0 0,-1 0 0,0 0 0,0-1 0,0 1 0,0-1 1,2-3 32,22-31 83,-2-1 1,-2-1 0,-2-1 0,-1-1 0,-3 0-1,-1-2 1,-2 0 0,-2 0 0,-2-1 0,-1-7-84,-11 27 1350,-7 43-1298,2 0-1,0 0 1,1 1-1,1 0 1,1 0-1,1 1 1,0-1-1,2 1 1,0-1-1,1 1 1,1 0-1,1-1 0,0 1 1,3 7-52,-3-16-131,1 0 1,-1 0 0,2-1-1,0 1 1,0-1-1,0 0 1,2 0-1,-1 0 1,1-1-1,1 1 1,-1-2-1,1 1 1,1-1-1,0 0 1,0 0-1,1-1 1,-1 0-1,2-1 1,-1 0 0,1 0-1,-1-1 1,2 0-1,-1-1 1,0 0-1,2 0 131,54 5-3516,36-22-6495,-67-3 5537</inkml:trace>
  <inkml:trace contextRef="#ctx0" brushRef="#br0" timeOffset="2231.934">4100 469 1505,'2'-16'5579,"2"-8"-4182,2-18-196,-4-1 2794,-2 43-3858,0 1-1,-1-1 1,1 0-1,0 0 1,0 0-1,-1 0 1,1 1-1,0-1 1,-1 0 0,1 0-1,0 0 1,-1 0-1,1 0 1,0 0-1,-1 0 1,1 0 0,0 0-1,-1 0 1,1 0-1,0 0 1,-1 0-1,1 0 1,0 0-1,-1 0 1,1 0 0,0 0-1,-1 0 1,1 0-1,0-1 1,-1 1-1,1 0 1,0 0 0,0 0-1,-1-1 1,1 1-1,0 0 1,0 0-1,-1-1 1,1 1-1,0 0 1,0 0 0,0-1-1,-1 1-136,0 7 141,1 1 0,-1-1 0,1 1 0,0 0 0,1-1 0,0 1 0,0 0 0,0-1 0,1 0 0,0 1 0,1-1 0,0 0 0,0 0 0,0 0 1,1 0-1,0-1 0,0 0 0,1 1 0,-1-1 0,2-1 0,-1 1 0,0-1 0,1 0 0,1 0-141,-5-4 7,0 0 1,-1 0 0,1 0-1,0 0 1,0 0-1,0-1 1,1 1 0,-1-1-1,0 0 1,0 1-1,0-1 1,0 0 0,0 0-1,0 0 1,0-1-1,1 1 1,-1 0 0,0-1-1,0 1 1,0-1-1,0 0 1,0 0 0,0 0-1,0 0 1,-1 0-1,1 0 1,0 0 0,0-1-1,-1 1 1,1-1-1,-1 1 1,1-1 0,-1 1-1,0-1 1,0 0-1,0 0 1,1 0-8,17-77 1101,-17 75-1019,-1-1 0,-1 1-1,1 0 1,0 0-1,-1-1 1,0 1-1,0 0 1,0-1 0,-1 1-1,0 0 1,1 0-1,-1-1 1,-1 1-1,1 0 1,-1 0 0,1 0-1,-1 0 1,0 1-1,-1-1 1,1 0 0,-1 1-1,1 0 1,-1-1-1,0 1 1,0 0-1,0 0 1,-1 1 0,1-1-1,-1 1 1,0-1-1,1 1 1,-1 1 0,0-1-1,0 0 1,0 1-1,0 0 1,-1 0-1,1 0 1,-4 0-82,0 3 33,1 0-1,-1 1 1,1 0-1,0 1 1,0 0-1,0 0 1,0 0 0,1 1-1,0 0 1,0 0-1,0 0 1,0 1-1,1 0 1,0 0-1,0 1 1,1-1 0,0 1-1,0 0 1,1 0-1,-3 7-32,2-5 14,0 0 0,1 0 0,0 0 0,1 1-1,0-1 1,0 1 0,1-1 0,0 1 0,1 0-1,0 0 1,0-1 0,1 1 0,1 0 0,-1-1-1,2 1 1,-1-1 0,1 0 0,1 1 0,0-1 0,0-1-1,0 1 1,1-1 0,1 0 0,4 7-14,2-1 14,-1 0 0,2-1 0,0-1-1,0 0 1,1 0 0,1-2 0,-1 1 0,2-2 0,-1 0 0,2-1 0,-1-1 0,1 0 0,3 0-14,0 0-98,1-1 0,0-1 0,0-1 0,1 0 0,-1-2 1,1-1-1,0 0 0,-1-1 0,14-3 98,-31 2-132,-1 0-1,0 0 1,0 0 0,1 0 0,-1-1-1,0 1 1,0-1 0,0 0 0,-1 0-1,1 0 1,0 0 0,-1 0 0,1-1-1,-1 1 1,0-1 0,0 0-1,0 0 1,0 1 0,0-1 0,-1 0-1,1-1 1,-1 1 0,0 0 0,1-1 132,5-54-7887,-8 34 1417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3:22.9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40 8040,'0'0'6246,"0"0"-5157,74-16-961,-37 10 704,1 2 97,1-1-801,-4 0-128,-6 2-1345,-9 3-2691,-6 0-3010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3:23.6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0 112 12364,'0'0'3587,"0"0"-1665,0 0 64,84 10-257,-38-18-608,5-4-576,5 1-289,6-3-256,-1 2 0,1 1 0,-6-1-96,-3 1-769,-8 1-1409,-10-2-3523,-8 4-7336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3:23.9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32 376 15375,'0'0'3427,"0"0"-1185,0 0-48,0 0-464,0 0-599,-1 14-303,-26 275 805,28-16-2812,-1-261 832,1 0 0,1 0 0,0 1 0,1-1 0,0-1 0,1 1 0,0 0 0,1-1 0,0 0 0,1 0 0,0 0 0,0-1 0,2 1 347,-7-13-83,1 0 0,-1-1 1,1 1-1,-1 0 0,0 0 1,0-1-1,0 1 1,0-1-1,-1 1 0,1-1 1,-1 1-1,1-1 0,-1 1 1,0-1-1,0 0 1,0 1-1,0-1 0,-1 1 1,1-1-1,-1 1 0,1-1 1,-1 1-1,0-1 83,-10-111 1017,1 53-538,3 0 1,3-1 0,3 1-1,2-1 1,3 1-1,2-1 1,3 1 0,3 1-1,5-9-479,-14 59 23,0 0 1,0 0-1,1 1 0,1-1 0,-1 1 0,1 0 1,1 1-1,0-1 0,0 1 0,1 0 1,0 0-1,0 1 0,0 0 0,1 0 0,1 1 1,-1 0-1,1 0 0,0 1 0,0 0 0,0 1 1,1 0-1,-1 1 0,7-2-23,-11 3-7,0 0 0,0 1 0,1 0 0,-1 0-1,0 0 1,1 1 0,-1 0 0,0 0 0,1 0 0,-1 1 0,0-1 0,0 1 0,1 1-1,-1-1 1,0 1 0,0 0 0,0 0 0,0 0 0,-1 0 0,1 1 0,-1 0-1,1 0 1,-1 0 0,0 1 0,0 0 0,0-1 0,-1 1 0,1 1 0,-1-1 0,0 0-1,0 1 1,-1-1 0,1 1 0,-1 0 0,0 0 0,0 0 0,-1 0 0,1 0-1,-1 4 8,0-2-91,-1 1 0,-1-1 0,1 1 0,-1-1 0,-1 0 0,1 1 0,-1-1 0,0 0 0,-1 0 0,0 0 0,0-1 0,0 1 0,-1-1-1,0 1 1,0-1 0,-1 0 0,0-1 0,0 1 0,0-1 0,-1 0 0,1 0 0,-1 0 0,0-1 0,-1 0 0,-3 1 91,-9 6-146,0-1 0,-1-1 0,0 0 0,-1-2 1,0 0-1,0-2 0,-1 0 0,-2-1 146,-101 5-59,124-8 76,0 0 0,0-1 0,0 1 0,0 0-1,0-1 1,1 1 0,-1 0 0,0 0 0,0 0-1,1 0 1,-1 0 0,1 0 0,-1 0 0,1 0-1,-1 0 1,1 0 0,0 0 0,-1 0 0,1 0-1,0 0 1,0 0 0,0 0 0,0 0 0,0 1-1,0-1 1,0 0 0,0 0 0,0 0 0,1 0-1,-1 0 1,0 0 0,1 0 0,-1 0 0,1 0-1,-1 0 1,1 0 0,-1 0 0,1 0 0,0 0-1,-1 0 1,1 0 0,0-1 0,0 1 0,0 0-1,0-1 1,0 1 0,-1 0 0,1-1 0,0 1-1,0-1 1,1 1 0,-1-1 0,0 0-1,0 1 1,0-1 0,0 0 0,1 0-17,5 8 153,147 184 1594,-109-130-1705,3-3 1,3-1-1,42 37-42,-88-91-215,59 38-478,-41-42-3181,-2-14-4381,-13 5 1913</inkml:trace>
  <inkml:trace contextRef="#ctx0" brushRef="#br0" timeOffset="571.77">672 693 6374,'0'0'2733,"0"0"-693,-1-12 415,-5-41-10,7 34 990,6 21-1971,5 16-640,-5-5-697,1 0 0,0-1 1,0 0-1,1 0 0,1-1 1,0-1-1,0 1 0,13 8-127,-19-16 1,0 0 0,0 0 0,0-1 0,0 1-1,1-1 1,-1 0 0,1 0 0,0 0 0,0-1 0,-1 0-1,1 0 1,0 0 0,0 0 0,0-1 0,0 0 0,0 0-1,0 0 1,0 0 0,0-1 0,0 0 0,0 0 0,0-1 0,0 1-1,-1-1 1,1 0 0,-1 0 0,4-2-1,5-6 208,-1 0 0,-1-1 1,0 0-1,0-1 0,-1 0 0,0-1 0,-1 0 1,-1 0-1,0-1 0,-1 0 0,0 0 0,-2-1 0,1 0 1,-2 0-1,2-10-208,3-59 1334,-10 82-1316,0 0 0,0-1 0,-1 1-1,1 0 1,0 0 0,-1 0 0,0 0-1,1 0 1,-1 0 0,0 0 0,0 0 0,0 1-1,0-1 1,0 1 0,0-1 0,-1 1-1,1 0 1,0 0 0,-1 0 0,1 0-1,-1 1 1,1-1 0,-1 1 0,1-1-1,-1 1 1,0 0 0,1 0 0,-1 0-1,1 0 1,-1 0 0,0 1 0,1-1-1,-1 1 1,1 0 0,0 0 0,-1 0-1,1 0 1,-1 0 0,1 0 0,0 0-1,0 1 1,0-1 0,-1 2-18,-11 6 5,1 0 1,0 0-1,1 1 0,0 1 1,1 0-1,0 1 0,1 0 1,0 0-1,1 1 0,1 0 1,0 1-1,0 0 0,1 0 1,1 1-1,1 0 0,0 0 1,0 0-1,2 1 0,0-1 1,1 1-1,0 0 0,2 0 1,0 14-6,1-18-63,1-1 1,1 1 0,0 0 0,0-1 0,1 1 0,0-1-1,1 0 1,1-1 0,0 1 0,0-1 0,1 0 0,0-1-1,0 1 1,1-1 0,1-1 0,-1 0 0,2 0 0,-1 0-1,1-1 1,0-1 0,0 0 0,1 0 0,-1-1 0,1 0-1,1-1 1,-1 0 0,0-1 0,1 0 0,0-1 0,0 0-1,7 0 63,-5-1-3,1 0 0,-1-1-1,0 0 1,1-1-1,-1 0 1,0-1-1,1-1 1,-1 0-1,-1-1 1,1-1-1,0 0 1,-1-1-1,0 0 1,-1-1-1,1-1 1,-1 0-1,-1 0 1,1-1-1,-1-1 1,-1 0-1,0 0 1,0-1-1,0-2 4,12-16 236,-2-1 1,-1 0-1,-1-1 0,-2-1 0,-1-1 0,-2 0 0,-1-1 0,-1 0 0,-1-6-236,-5-28 1452,-5 68-1418,-1-1 1,0 1-1,0-1 0,1 1 1,-1 0-1,0-1 0,0 1 0,0 0 1,0 0-1,1-1 0,-1 1 1,0 0-1,0 0 0,0 0 0,0 0 1,0 0-1,0 0 0,1 1 1,-1-1-1,0 0 0,0 0 0,0 0 1,0 1-1,0-1 0,1 1 1,-1-1-1,0 1 0,0-1 0,1 1 1,-1-1-1,0 1 0,1-1 1,-1 1-1,1 0 0,-1-1 0,1 1 1,-1 0-1,1 0 0,-1-1 0,1 1 1,-1 0-1,1 0 0,0 0 1,0 0-1,-1-1-34,-10 22 123,0-1 1,2 1 0,0 0-1,1 1 1,2 0-1,0 0 1,-1 14-124,-49 371 475,42-310-727,4 1-1,5-1 1,4 1 0,5 0 252,20 7-3406,-24-106 3243,0 1-1,1-1 1,-1 0-1,0 1 1,1-1-1,-1 1 1,0-1-1,1 0 1,-1 1-1,1-1 1,-1 0-1,1 1 1,-1-1-1,1 0 1,-1 0 0,1 1-1,-1-1 1,1 0-1,-1 0 1,1 0-1,-1 0 1,1 0-1,-1 0 1,1 0-1,-1 0 1,1 0-1,-1 0 1,1 0-1,-1 0 1,1 0 0,-1 0-1,1 0 1,-1-1-1,1 1 1,-1 0-1,1 0 1,-1-1-1,1 1 1,-1 0-1,1-1 1,-1 1-1,0 0 1,1-1-1,-1 1 1,1 0-1,-1-1 1,0 1 0,0-1-1,1 1 1,-1-1-1,0 1 1,0-1-1,1 1 1,-1-1-1,0 1 1,0-1-1,0 1 1,0-1-1,0 1 1,0-1-1,0 1 1,0-1 0,0 0-1,0 1 1,0-1-1,0 1 164,5-22-9171</inkml:trace>
  <inkml:trace contextRef="#ctx0" brushRef="#br0" timeOffset="884.426">1471 11 12524,'0'0'7463,"0"0"-5509,0 0-1057,0 0-257,0 0-576,0 0-64,0 0-1281,0 0-3235,98-10-7816</inkml:trace>
  <inkml:trace contextRef="#ctx0" brushRef="#br0" timeOffset="1773.717">1796 596 8328,'0'0'2728,"0"0"-817,0 0 43,0 0 42,0 0-522,0 0-401,0 0-256,0 0-150,-5 14-53,-12 43-128,17-55-459,0 1 1,0-1 0,0 1 0,1-1-1,-1 1 1,1-1 0,0 1 0,0-1 0,0 0-1,0 1 1,0-1 0,0 0 0,1 0-1,-1 0 1,1 0 0,-1 0 0,1 0 0,0 0-1,0-1 1,0 1 0,0-1 0,0 1-1,0-1 1,0 0 0,0 1 0,1-1 0,-1 0-1,1 0-27,2 2 39,3 1-3,1 1 0,0-1 0,-1-1 0,1 0 0,1 0 0,-1 0 0,0-2-1,0 1 1,1-1 0,-1 0 0,1-1 0,-1 0 0,1 0 0,-1-1 0,1 0-1,-1-1 1,1 0 0,-1-1 0,0 0 0,0 0 0,-1-1 0,1 0 0,-1 0 0,1-1-1,-1 0 1,-1-1 0,1 0 0,-1 0 0,0-1 0,0 1 0,-1-1 0,0-1 0,0 1-1,-1-1 1,0 0 0,2-3-36,-1 1 169,-1 0 1,1-1-1,-2 1 0,1-1 0,-1 0 0,-1 0 0,0 0 1,-1 0-1,0 0 0,-1-1 0,0 1 0,0-1 1,-2-8-170,1 17 39,0 1 1,-1-1-1,0 1 1,1-1 0,-1 1-1,0 0 1,0-1-1,0 1 1,0 0 0,-1 0-1,1 0 1,0 0-1,-1 0 1,0 0 0,1 0-1,-1 0 1,0 1-1,0-1 1,0 0 0,0 1-1,0 0 1,-1 0-1,1-1 1,0 1 0,0 0-1,-1 1 1,1-1-1,-1 0 1,1 1 0,-1-1-1,1 1 1,-1 0-1,1 0 1,-3 0-40,-84 20 447,74-11-422,0 0-1,1 1 1,0 0 0,1 1-1,0 0 1,1 2-1,0-1 1,0 1-1,2 1 1,0 0-1,0 1 1,1-1 0,1 2-1,1-1 1,0 1-1,1 0 1,0 1-25,3-6-54,0 0 1,0 0 0,1 1-1,0-1 1,1 1-1,0-1 1,1 1-1,1-1 1,0 1 0,0-1-1,1 1 1,0-1-1,1 0 1,0 0-1,1 0 1,1 0 0,-1-1-1,2 0 1,-1 1-1,1-2 1,1 1-1,0-1 1,0 0 0,1 0-1,8 6 54,-2-4-564,0-1 0,0-1 0,1-1 0,0 0 1,1 0-1,0-2 0,0 0 0,0-1 0,1 0 0,0-2 0,0 0 0,0-1 0,0 0 0,0-1 1,0-1-1,0-1 0,1-1 0,-1 0 0,2-2 564,-8 2-273,-1-2-1,0 1 1,0-1-1,0-1 1,0 0 0,-1 0-1,1-1 1,-2 0-1,1-1 1,-1 0 0,1 0-1,-2-1 1,1 0-1,-1 0 1,-1 0 0,6-10 273,76-157 285,-70 134 1427,-2-1 1,-1 0 0,-3-1 0,-1-1-1,-2 0 1,1-23-1713,-10 66 71,0-1 1,1 0-1,-1 0 0,0 0 1,0 0-1,0 0 0,0 0 1,0 0-1,-1 0 0,1 0 1,0 1-1,-1-1 0,0 0 1,1 0-1,-1 0 0,0 1 0,0-1 1,0 0-1,0 1 0,0-1 1,0 1-1,-1-1 0,1 1 1,0 0-1,-1-1 0,1 1 1,-1 0-1,0 0 0,1 0 1,-1 0-1,0 0 0,1 0 0,-1 1 1,0-1-1,0 1 0,0-1 1,0 1-1,0-1 0,1 1 1,-1 0-1,0 0 0,0 0 1,0 0-1,0 0 0,0 1 1,0-1-1,0 1 0,0-1 0,1 1 1,-1 0-1,0-1 0,0 1 1,-1 1-72,-5 5 51,0 2 1,1-1-1,-1 1 1,2 0-1,-1 0 1,1 0-1,0 1 1,1 0-1,1 1 1,-1-1-1,1 1 1,1-1-1,0 1 1,1 0-1,0 1 1,0-1-1,1 3-51,-2 6 9,1 0 0,0 0 0,2 0-1,0 0 1,1 0 0,1 0 0,1 0 0,1 0 0,0-1-1,2 0 1,0 0 0,1 0 0,1 0 0,1-1 0,0-1-1,2 1 1,0-2 0,0 1 0,2-2 0,0 1-1,1-2 1,0 0 0,4 2-9,-10-11-26,0 0 0,0 0 0,0-1 0,1-1 1,-1 1-1,1-1 0,0-1 0,0 0 0,0 0 0,0 0 0,1-1 0,-1-1 0,0 0 0,0 0 0,1 0 1,-1-1-1,0-1 0,0 0 0,0 0 0,0-1 0,0 0 0,0 0 0,-1-1 0,0 0 0,1 0 0,-2-1 1,1 0-1,0-1 0,-1 0 0,0 0 0,0 0 0,-1-1 0,0 0 0,0-1 26,45-63 125,-4-3-1,-3-1 1,26-65-125,-53 106 107,3-6 76,7-12 286,-2 0 0,-3-2 1,14-50-470,-39 96 1429,-10 28-958,-1 18-362,2 0-1,1 1 1,2 0-1,1 1 1,3 0-1,1 0 1,2 0-1,1 1 1,4 18-109,2 21-150,3 0 1,19 76 149,7-47-3075,-11-80-1368,7-14-4673,-16-15-168</inkml:trace>
  <inkml:trace contextRef="#ctx0" brushRef="#br0" timeOffset="2069.235">3074 712 10570,'0'0'2941,"0"0"-880,0 0 357,0 0-176,0 0-789,13-8-445,-3 2-845,1 0-1,0 1 0,0 0 1,1 0-1,0 1 0,-1 1 0,1 0 1,0 1-1,0 0 0,3 1-162,463-29 1655,-417 22-2082,-76 2-4329,-12 1-5131,16 2 1132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3:35.1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192 0 12043,'0'0'3385,"0"0"-988,0 0-48,0 0-486,0 0-806,0 0-454,12 13-219,103 93 188,246 131 47,-356-235-597,0 1 1,0 0-1,0 0 0,0 0 1,-1 1-1,1-1 1,-1 1-1,0 1 0,0-1 1,-1 0-1,1 1 1,-1 0-1,0 0 0,0 0 1,0 0-1,-1 0 1,0 0-1,0 1 0,0-1 1,-1 1-1,0-1 1,0 1-1,0 0 0,-1 0 1,0-1-1,0 1 0,0 0 1,0 0-1,-1-1 1,0 1-1,-1 0 0,1-1 1,-1 1-1,0-1 1,0 0-1,-1 1-22,-13 10 158,0-2 0,-1 0 0,-1-1 0,0-1 0,0 0 0,-1-2 0,-1 0 0,0-1 0,0-1 0,-17 4-158,-441 131 1639,432-129-1367,87-23-405,47-25-2681,-29 11-3568,-55 22 5798,39-16-10296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3:32.6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208 216 5541,'0'0'7095,"0"0"-3636,0 0-1393,0 0-374,3 15-138,9 183 1398,-17 153-1095,1 1-5636,4-278-3876,1-51 1265</inkml:trace>
  <inkml:trace contextRef="#ctx0" brushRef="#br0" timeOffset="326.306">146 542 7911,'20'-270'4159,"-17"248"-3472,2 1-1,1-1 1,1 1-1,1 0 1,0 1-1,2 0 1,4-8-687,-9 20 233,-1 2 0,1-1 0,1 0 0,-1 1 0,1 0 0,0 0 0,0 1-1,1-1 1,0 1 0,0 1 0,0-1 0,0 1 0,1 1 0,-1-1 0,1 1 0,0 0 0,0 1 0,0 0 0,1 0 0,7 0-233,-2 2 22,0 0 0,1 0-1,-1 2 1,0 0 0,1 0 0,-1 1 0,-1 1-1,1 0 1,0 1 0,-1 1 0,0 0 0,0 1-1,-1 0 1,0 1 0,0 0 0,0 1 0,-1 0-1,-1 1 1,0 0 0,0 0 0,-1 1 0,0 1-1,-1 0 1,0 0 0,-1 0 0,0 1 0,-1 0-1,-1 0 1,0 1 0,-1 0 0,0 0 0,-1 0-1,0 0 1,-1 0 0,-1 0 0,-1 1 0,0-1-1,0 1 1,-2-1 0,1 0 0,-2 0 0,0 0-1,-1 0 1,0 0 0,-1-1 0,-1 1 0,0-1-1,-2 2-21,-15 13 11,-1-1 0,-1-1-1,-1-1 1,-1-1 0,-2-2-1,0-1 1,-1-1 0,-1-1-1,-1-2 1,0-2 0,-1 0-1,-1-2 1,0-2 0,-3-1-11,36-9-2,-21 7-241,0-1 1,0 0-1,-1-1 0,0-2 1,0 0-1,0-2 0,0 0 1,-20-2 242,42-1-93,0 1 0,0 0 0,1-1 0,-1 1 0,0 0 0,1-1 0,-1 1 0,0-1 0,1 1 0,-1-1 0,0 0 0,1 1 0,-1-1 0,1 1 0,-1-1 0,1 0 0,0 0 0,-1 1 0,1-1 0,0 0 0,-1 0 0,1 1 0,0-1 0,0 0 0,0 0 0,0 0 0,-1 0 0,1 1 0,0-1 0,1 0 0,-1 0 0,0 0 0,0 1 0,0-1 0,0 0 0,1 0 0,-1 0 0,0 1 0,1-1 0,-1 0 0,0 0 0,1 1 0,-1-1 0,1 0 0,-1 1 0,1-1 0,0 1 0,-1-1 0,1 1 0,0-1 0,-1 1 0,1-1 0,0 1 0,-1-1 0,1 1 0,0 0 0,0 0 0,0-1 0,-1 1 0,1 0 0,0 0 0,1 0 93,29-21-4543,10-2-2349</inkml:trace>
  <inkml:trace contextRef="#ctx0" brushRef="#br0" timeOffset="668.898">796 664 12236,'0'0'4511,"0"0"-1773,0 0-789,0 0-321,6 18-587,36 113 133,-22-39-557,-13-53-515,1-1-1,3 0 1,1 0 0,13 28-102,-20-57 6,-1 1 0,2-1 0,-1 0 0,1 0 0,1-1-1,0 0 1,0 0 0,0 0 0,1-1 0,0 0 0,1-1 0,-1 0 0,1 0 0,1 0 0,-1-2 0,1 1 0,-1-1 0,1 0 0,9 1-6,-14-3-4,1-1 1,-1 0-1,0-1 0,1 1 0,-1-1 0,1 0 0,-1-1 0,0 1 1,1-1-1,-1 0 0,0 0 0,1-1 0,-1 1 0,0-1 1,0-1-1,0 1 0,-1-1 0,1 1 0,0-1 0,-1 0 0,0-1 1,0 1-1,0-1 0,0 0 0,-1 0 0,1 0 0,-1-1 0,0 1 1,0-1-1,0 1 0,-1-1 0,0 0 0,0 0 0,0 0 0,-1-1 1,1 1 3,10-41-36,-1 0 0,-2 0 1,-3-1-1,-1-1 0,-2-6 36,2-22-3,3-60-2506,-10 124 404,0 11-3856,1 2-109</inkml:trace>
  <inkml:trace contextRef="#ctx0" brushRef="#br0" timeOffset="1538.914">1899 715 12236,'1'-13'3240,"4"-43"-710,-4 53-2332,-1 0-1,0 1 0,0-1 0,0 0 0,0 1 1,0-1-1,0 0 0,-1 0 0,1 1 0,-1-1 0,0 0 1,0 1-1,0-1 0,0 1 0,0-1 0,-1 1 1,1 0-1,-1-1 0,1 1 0,-1 0 0,0 0 1,0 0-1,0 0 0,0 1 0,0-1 0,0 0 0,-1 1 1,-1-2-198,-1 2 24,0 0-1,0-1 1,0 2 0,0-1 0,0 0 0,0 1-1,0 0 1,0 1 0,0-1 0,0 1 0,0-1 0,0 2-1,1-1 1,-1 0 0,0 1 0,1 0 0,-1 0 0,1 0-1,-1 1 1,1 0 0,-2 1-24,-12 15 13,0 0-1,2 0 1,1 2 0,0 0-1,1 1 1,2 0 0,0 1-1,1 0 1,2 1 0,0 0-1,2 0 1,-2 11-13,1-10-8,0-5-108,1-1 0,1 1-1,1 1 1,1-1 0,1 1 0,0-1-1,2 1 1,0 0 0,3 17 116,-2-36-21,0 1-1,1-1 1,-1 0 0,1 0 0,0 0-1,0 0 1,-1 0 0,1 0 0,1 0-1,-1 0 1,0-1 0,0 1 0,1 0-1,-1-1 1,1 1 0,-1 0 0,1-1-1,0 0 1,-1 1 0,1-1 0,0 0-1,0 0 1,0 0 0,0 0 0,0-1-1,0 1 1,0 0 0,1-1-1,-1 0 1,0 1 0,0-1 0,0 0-1,0 0 1,1 0 0,-1 0 0,0 0-1,0-1 1,0 1 0,0-1 0,0 1-1,0-1 1,0 0 0,0 0 0,0 0-1,0 0 1,0 0 0,0 0 0,0-1-1,-1 1 1,1-1 0,0 1 0,-1-1-1,0 1 1,2-2 21,14-18 81,0 1 1,-1-2-1,-1 0 0,-1-1 1,7-17-82,30-48 1056,-51 88-1051,1-1 1,-1 0 0,1 1-1,-1-1 1,1 0 0,-1 1-1,1-1 1,-1 0 0,1 1-1,0-1 1,-1 1 0,1-1-1,0 1 1,-1 0 0,1-1-1,0 1 1,0 0-1,-1-1 1,1 1 0,0 0-1,0 0 1,0 0 0,-1-1-1,1 1 1,0 0 0,0 0-1,0 0 1,0 0 0,-1 1-1,1-1 1,0 0-1,0 0 1,0 0 0,-1 1-1,1-1 1,0 0 0,0 1-1,-1-1 1,1 1 0,0-1-1,-1 1 1,1-1 0,0 1-1,-1-1 1,1 1-1,-1 0 1,1-1 0,-1 1-1,1 0 1,-1-1 0,0 1-1,1 0 1,-1 0 0,0-1-1,1 1 1,-1 0 0,0 0-1,0 0 1,0 0-1,0-1 1,0 1 0,0 0-1,0 0 1,0 0 0,0-1-1,0 1 1,0 0 0,-1 0-1,1 0 1,0 0-6,68 173 64,-65-170-77,0 0 0,0-1 1,0 0-1,1 1 0,-1-1 0,1 0 0,0-1 1,0 1-1,0-1 0,0 0 0,0 0 0,1 0 1,-1 0-1,0-1 0,1 0 0,0 0 0,-1 0 1,1 0-1,-1-1 0,1 1 0,0-1 0,0-1 1,-1 1-1,1-1 0,-1 1 0,5-2 13,1-1-48,0 1 0,0-1 1,0-1-1,0 0 0,-1-1 0,1 1 0,-1-2 0,0 1 0,-1-1 0,1-1 0,3-3 48,10-17 17,0-1-1,-2 0 1,-2-2-1,0 0 1,-2-1 0,-2 0-1,0-1 1,-3-1-1,0-2-16,-5 20 6,24-68 248,-3-1-1,13-76-253,-39 157 33,1-6 119,0 1 0,-1-1-1,1 0 1,-2 1 0,1-1 0,-1 0 0,0 0 0,-1 1 0,0-1-1,-1 0 1,-1-6-152,2 15 34,-1 0-1,1 0 0,0-1 1,-1 1-1,1 0 1,-1 0-1,1 0 0,0 0 1,-1 1-1,1-1 0,0 0 1,-1 0-1,1 1 0,0-1 1,-1 1-1,1-1 1,0 1-1,0 0 0,-1 0 1,1-1-1,0 1 0,0 0 1,0 0-1,0 0 0,0 0 1,0 0-1,0 0 1,1 0-1,-1 0 0,0 1 1,0-1-1,1 0 0,-1 0 1,1 1-1,-1-1 0,1 0 1,0 1-1,-1-1 1,1 1-1,0 0-33,-11 32 18,2 1 0,1 0 0,2 0 0,1 1 0,2 0 0,1-1 0,2 1 0,2 0 0,3 22-18,-4-40 9,1 11-90,0 0 1,2-1 0,2 0-1,0 0 1,2 0-1,0-1 1,2 0-1,9 15 81,-15-33-114,1 0 0,0-1 0,0 1 0,1-1 0,0 0 0,1-1 0,-1 1-1,2-1 1,-1-1 0,1 1 0,0-1 0,0-1 0,0 1 0,1-1-1,0-1 1,0 0 0,1 0 0,-1 0 0,1-1 0,-1-1 0,1 0 0,0 0-1,0-1 1,0 0 0,9-1 114,-11 0-14,0-1-1,0-1 1,0 1-1,1-1 1,-2-1-1,1 1 1,0-2-1,0 1 1,-1-1-1,0 0 1,0 0-1,0-1 1,0 0-1,-1 0 1,0 0-1,0-1 1,0 0-1,0 0 1,2-6 14,81-142 236,-81 137-186,85-227 1322,-88 190-449,-16 66-239,0 22-663,1 0 0,1 1 0,2 0 1,2 0-1,1 1 0,1-1 0,2 1 1,2 0-1,2 6-21,-3-36-5,-1-1-34,0 1-1,0-1 0,1 1 1,0-1-1,0 1 0,0-1 0,1 1 1,-1-1-1,1 1 0,1-1 0,-1 0 1,1 1-1,0-1 0,0 0 0,0 0 1,1 0-1,0 0 0,0-1 0,0 1 1,0-1-1,1 0 0,0 0 0,0 0 1,0 0-1,0-1 0,1 1 0,-1-1 1,1 0-1,0-1 0,0 1 1,0-1-1,0 0 0,0 0 0,0 0 1,1-1-1,0 0 40,1 0-22,0-1 0,0 0-1,0-1 1,0 1 0,0-1 0,-1-1 0,1 1 0,0-1 0,-1-1 0,1 1 0,-1-1-1,1 0 1,-1 0 0,0-1 0,0 0 0,-1 0 0,1 0 0,-1-1 0,0 0-1,0 0 1,0-1 22,23-28 74,-1-1 0,-3-1 0,0-2 0,-3 0 0,-1-1 0,-2-1 0,2-11-74,29-87 598,-47 123-24,-7 24-238,-6 25-152,1 1-142,2 1 0,1 0 0,2 0 0,1 0 0,2 1 0,2-1 0,4 37-42,-3-65-199,0 0 1,0 0-1,1-1 1,0 1-1,0 0 0,1-1 1,0 1-1,1-1 0,-1 0 1,1 0-1,1 0 0,-1-1 1,1 1-1,0-1 1,1 0-1,0-1 0,-1 1 1,2-1-1,2 2 199,38 15-5492,9-13-3809,-29-8 1117</inkml:trace>
  <inkml:trace contextRef="#ctx0" brushRef="#br0" timeOffset="1915.821">3789 724 8488,'3'-14'2146,"1"-1"-1368,5-40 3329,-16 68 213,0-2-3862,5-4-238,0-1-1,1 0 1,0 0 0,0 1 0,0-1 0,0 0 0,1 1 0,0-1 0,1 1 0,-1-1 0,1 0 0,1 1 0,-1-1 0,2 4-220,-1-5 13,-1-1 0,1 1 0,0-1-1,0 0 1,0 0 0,1 0 0,-1 0 0,1 0 0,0 0-1,0-1 1,1 0 0,-1 1 0,1-1 0,-1 0 0,1-1-1,0 1 1,0-1 0,0 1 0,0-1 0,1 0 0,-1-1-1,1 1 1,-1-1 0,1 0 0,-1 0 0,1 0 0,0-1-1,-1 0 1,1 1 0,4-2-13,-4-2 11,0-1 0,0 0-1,0 0 1,-1-1 0,0 0-1,1 1 1,-2-1 0,1 0-1,0-1 1,-1 1 0,0-1-1,0 0 1,-1 1 0,0-1-1,0 0 1,0 0 0,-1-1-1,1 1 1,-1 0 0,-1 0-1,1-6-10,0 10 63,0 1 0,-1-1 0,1 0 0,0 1 0,-1-1 0,1 0 0,0 0 0,-1 1 0,0-1 0,0 0 1,1 0-1,-1 0 0,0 0 0,0 0 0,-1 1 0,1-1 0,0 0 0,-1 0 0,1 0 0,-1 1 0,1-1 0,-1 0 0,0 1 0,0-1 0,1 0 0,-1 1 0,-1-1 0,1 1 0,0-1 0,0 1 0,0 0 0,-1-1 0,1 1 0,-1 0 0,1 0 0,-1 0 0,1 0 0,-1 0 0,0 0 0,1 1 0,-1-1 0,0 1 0,0-1 0,1 1 0,-1-1 0,0 1 0,0 0 0,0 0 0,0 0 0,1 0 0,-2 0-63,-6 3 37,-1 0 1,1 0-1,-1 1 1,1 0-1,1 0 0,-1 1 1,0 0-1,1 1 0,0 0 1,1 0-1,-1 1 0,1 0 1,0 0-1,1 0 1,-4 7-38,4-7-4,1 1 0,0 0 1,0 0-1,0 0 0,2 0 1,-1 1-1,1 0 0,0 0 1,0 0-1,1 0 0,1 0 1,-1 0-1,2 0 0,-1 1 1,1-1-1,1 0 1,-1 1-1,1-1 0,1 0 1,0 0-1,0 0 0,1 0 1,0 0-1,1 0 0,0-1 1,0 0-1,1 0 0,0 0 1,0 0-1,1-1 0,0 1 1,0-2-1,0 1 0,1-1 1,0 0-1,1 0 0,-1 0 1,2-1 3,8 4-487,1-1 1,0 0-1,0-2 0,0 0 1,1-1-1,0 0 1,5-1 486,135 6-9593,-119-13 4687,-4-7-2760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3:39.2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771 0 5029,'0'0'9321,"0"0"-5227,0 0-2530,0 0 43,0 0-256,0 0-465,-11 13-160,-191 213 881,151-174-1523,-3-2 0,-1-2 0,-3-3 0,-44 26-84,97-67 15,0 0 0,0 0-1,0 0 1,0-1 0,0 0-1,-1 0 1,1 0 0,-1-1 0,0 1-1,0-1 1,0-1 0,0 1-1,0-1 1,0 0 0,0-1 0,-1 1-1,1-1 1,0-1 0,0 1-1,-1-1 1,1 0 0,0 0 0,0-1-1,0 0 1,0 0 0,1 0-1,-1-1 1,0 1 0,1-2 0,0 1-1,0 0 1,0-1 0,0 0-1,0 0 1,1-1 0,-1 1 0,-2-6-15,1-5 16,2-1 0,0 1 0,1-1 1,0 0-1,1-1 0,1 1 1,1 0-1,0 0 0,1-1 1,1 1-1,1 0 0,0 0 0,0 0 1,2 1-1,0-1 0,1 1 1,1 0-1,0 1 0,6-10-16,-6 11 4,1-1-1,1 1 1,0 1 0,0-1-1,1 2 1,1-1 0,0 2-1,0-1 1,9-5-4,-16 13-1,0 0 1,0 1-1,0-1 1,0 1-1,0 0 1,0 0-1,0 0 1,1 1-1,-1-1 1,1 1-1,0 0 1,-1 1-1,1-1 1,0 1-1,-1 0 1,1 0-1,0 0 1,-1 1-1,1-1 1,0 1-1,-1 0 1,1 1-1,-1-1 1,0 1-1,1 0 1,-1 0-1,0 0 1,0 0-1,0 1 1,0 0-1,-1 0 1,1 0-1,1 1 1,11 16 35,0 0-1,0 1 1,-2 0-1,-1 2 1,-1-1-1,-1 1 1,4 13-35,25 47 153,-37-77-145,23 45 71,2-2-1,2 0 1,2-2-1,2-2 1,24 24-79,-53-62 36,1-1 0,0-1 0,0 1 0,0-1 1,1 0-1,-1-1 0,1 1 0,0-1 0,1-1 1,-1 1-1,1-1 0,-1-1 0,1 1 0,0-1 1,0-1-1,0 1 0,0-1 0,0-1 0,1 0 1,-1 0-1,0 0 0,0-1 0,0 0 1,0-1-1,0 1 0,0-2 0,0 1 0,-1-1 1,1 0-1,-1-1 0,0 0 0,0 0-36,5-5 34,-1-1-1,-1-1 0,0 0 1,0 0-1,-1-1 1,0 0-1,-1 0 1,-1-1-1,0 0 0,0 0 1,-2-1-1,0 0 1,0 0-1,-1 0 1,-1-1-1,0 1 0,-1-1 1,-1 0-1,0 0-33,-4-30-7473,3 45 533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14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1 236 9033,'4'-14'1286,"-4"13"-1259,18-61 1248,6 10 3050,-24 52-4258,1-1 1,-1 0-1,0 0 0,0 1 1,0-1-1,0 0 0,1 1 1,-1-1-1,0 0 1,1 1-1,-1-1 0,0 0 1,1 1-1,-1-1 0,1 1 1,-1-1-1,1 1 1,-1-1-1,1 1 0,-1-1 1,1 1-1,0 0 0,-1-1 1,1 1-1,0 0 1,-1-1-1,1 1 0,0 0 1,-1 0-1,1-1 0,0 1 1,0 0-1,-1 0 1,1 0-1,0 0 0,-1 0 1,1 0-1,0 0 0,0 1 1,-1-1-1,1 0 1,0 0-1,-1 0 0,1 1 1,0-1-1,-1 0 0,1 1 1,0-1-1,-1 1 1,1-1-1,-1 1 0,1-1 1,-1 1-1,1-1 0,-1 1 1,1-1-1,-1 1 1,1-1-1,-1 1 0,0 0 1,1-1-1,-1 1 1,0 0-1,0-1 0,0 1 1,1 0-1,-1 0 0,0 0-67,14 53 549,-5 31-296,-3 1 0,-5 63-253,-1-107-52,0-41 51,1 14-333,0-1-1,-2 1 1,1 0-1,-2 0 1,0 0-1,0 0 1,-2-1-1,1 1 1,-2-1-1,0 0 1,-1 0-1,-7 11 335,13-24-3,0 0 0,0-1 0,0 1 0,0-1-1,-1 1 1,1-1 0,0 1 0,0-1 0,-1 1-1,1-1 1,0 1 0,-1-1 0,1 1 0,-1-1-1,1 1 1,-1-1 0,1 0 0,0 1 0,-1-1 0,0 0-1,1 0 1,-1 1 0,1-1 0,-1 0 0,1 0-1,-1 0 1,1 1 0,-1-1 0,0 0 0,1 0 0,-1 0-1,1 0 1,-1 0 0,0 0 0,1 0 0,-1-1-1,1 1 1,-1 0 0,1 0 0,-1 0 0,1 0 0,-1-1-1,0 1 1,1 0 0,-1-1 0,1 1 0,0 0-1,-1-1 1,1 1 0,-1-1 0,1 1 0,-1 0 0,1-1-1,0 1 1,-1-1 0,1 1 0,0-1 0,0 1-1,-1-1 1,1 0 3,-8-37 202,5-13 137,2-1 1,3 0-1,2 0 0,2 0 1,3 1-1,1 0 0,4-1-339,-12 42 116,0 0 0,1 1-1,0-1 1,0 1 0,1 0-1,1 0 1,-1 0 0,1 0-1,1 1 1,0 0 0,0 0-1,6-6-115,-9 14 16,0 0-1,0 0 1,0 0-1,0 0 1,0 1-1,0-1 1,0 1-1,0 0 1,0 0-1,0 0 1,0 0-1,0 0 1,0 1-1,-1-1 1,1 1-1,0 0 1,-1-1-1,0 1 1,1 1-1,-1-1 1,0 0-1,0 0 1,0 1-1,0-1 1,-1 1-1,1 0 1,-1-1-1,1 1 1,-1 0-1,0 0 1,0 0-1,0 0 1,0 0-1,-1 3-15,6 5 34,196 328-210,-123-251-884,-77-87 1045,0 1 0,0 0 0,1-1 0,-1 1 0,1-1 0,-1 0 0,1 0 0,-1 0 0,1 0 0,0 0 0,0 0 0,-1-1 0,1 1 0,0-1 0,0 0 0,0 0 0,-1 0 0,1 0 0,0-1 0,0 1 0,-1-1 0,1 1 0,0-1 0,0 0 0,-1 0 0,1 0 0,-1-1 1,1 1-1,-1 0 0,0-1 0,1 0 0,-1 1 0,0-1 0,0 0 0,0 0 0,0 0 0,-1-1 0,1 1 0,0-1 15,10-16 123,-1-1 0,-1 0 1,-1-1-1,-1 0 0,0-1 1,-2 1-1,-1-1 1,0 0-1,-2-1-123,37-314 1121,-35 295-1079,-5 31-2630,2 24-1881,2 5-2481</inkml:trace>
  <inkml:trace contextRef="#ctx0" brushRef="#br0" timeOffset="406.551">1108 125 6086,'0'0'1270,"0"0"-656,0 0 21,-4 17 332,-32 201 682,36-211-1632,7 159 182,-6-159-197,1-1 1,-1 0-1,1 0 0,0 0 1,1 0-1,-1 0 1,1-1-1,1 1 0,-1-1 1,1 0-1,0 0 0,0 0 1,0 0-1,0-1 0,1 1 1,0-1-1,0 0 0,0-1 1,1 1-1,-1-1 0,1 0 1,0-1-1,-1 1 1,4 0-3,1-1 381,0-1 1,0 0 0,0 0 0,0-1 0,0-1 0,0 0 0,0 0 0,-1-1 0,1 0-1,0 0 1,-1-1 0,1-1 0,-1 1 0,0-1 0,0-1 0,-1 0 0,1 0-1,-1-1 1,0 0 0,0 0 0,-1-1 0,0 0 0,0 0 0,-1-1 0,0 0 0,0 0-1,-1 0 1,0-1 0,0 0 0,-1 0 0,0 0 0,0 0 0,-1-1 0,1-6-382,-2 8 128,0 0 0,-1 0 0,0 0 0,0-1 0,-1 1 0,0 0 0,0-1 0,-1 1 0,0 0 0,0 0 0,-1 0 0,0 0 0,-1 0 0,0 0 0,0 0 0,0 0 1,-2 0-129,-2-4-4,0 0 1,-2 1-1,1 0 1,-1 0 0,-1 1-1,0 0 1,0 0 0,-1 1-1,0 1 1,-1 0-1,0 0 1,0 1 0,-1 1-1,-1-1 4,-75-3-5787,64 18-1404,9 3-4740</inkml:trace>
  <inkml:trace contextRef="#ctx0" brushRef="#br0" timeOffset="934.468">1737 375 7655,'0'0'4298,"0"0"-1912,0 0-427,0 0 187,0 0-699,0 0-737,0 0-379,-3 7-139,-2 20-147,2 0 0,0 0-1,2 1 1,1-1 0,1 0 0,4 19-45,-2 0 19,-4-70 114,2 0 1,0 1-1,2-1 0,1 0 0,0 1 0,2-1 0,1 1 0,0 1 0,2-1 1,1 1-1,0 1 0,2 0 0,0 0 0,1 1 0,1 1 0,12-12-133,-23 29-57,-1 0 1,0 0-1,1 0 0,-1 0 0,1 1 0,-1-1 0,1 1 1,0 0-1,-1 0 0,1 0 0,0 0 0,0 0 0,0 1 1,0-1-1,0 1 0,0 0 0,0 0 0,0 0 0,1 0 57,34 13-5780,-17-1-1133</inkml:trace>
  <inkml:trace contextRef="#ctx0" brushRef="#br0" timeOffset="1513.169">2265 286 12043,'0'0'3342,"0"0"-1185,0 0-144,0 0-295,0 0-741,0 0-480,0 0-193,0 0-85,4 17-80,12 55-48,-14-62-91,-1 1 1,-1-1-1,1 0 1,-2 1-1,1-1 1,-2 0 0,1 0-1,-1 0 1,-1 0-1,0 0 1,-2 5-1,2-7-17,2-2-74,-1-1-1,1 1 1,-1-1-1,0 0 1,0 0 0,-1 0-1,0 0 1,1-1-1,-2 1 1,1-1 0,0 0-1,-1 1 1,0-1 0,0-1-1,0 1 1,-1-1-1,0 1 92,-4-48-181,11 30 273,0 0 0,1 0 1,0 0-1,2 0 0,-1 1 0,2-1 1,0 1-1,0 1 0,1-1 0,1 1 1,0 0-1,0 1 0,1-1 0,1 2 0,0-1 1,0 2-1,1-1 0,8-4-92,-13 9 15,-1 1 0,1-1 0,0 1 0,0 0 0,0 1 0,1 0-1,-1 0 1,1 0 0,0 1 0,0 0 0,0 0 0,0 1 0,0 0 0,0 0 0,0 0 0,1 1-1,-1 0 1,0 1 0,0 0 0,0 0 0,0 0 0,0 1 0,0 0 0,0 0 0,0 1-1,-1-1 1,1 2 0,-1-1 0,0 1 0,0 0 0,0 0 0,0 1 0,-1-1 0,0 1 0,0 0-1,0 1 1,0-1 0,-1 1 0,0 0 0,0 0 0,-1 1 0,0-1 0,1 3-15,1 11-300,-1 1 0,-1 0 0,0 0 0,-2 0 0,0 0 0,-2 0 0,0 0 0,-1 0 0,-2 0 1,0-1-1,-4 14 300,0-23-2537,9-39 2415,39-108 3453,-33 116-2940,0 1 0,2 0-1,0 0 1,2 1 0,0 0-1,0 0 1,2 2 0,6-8-391,-14 19 38,-1 0 1,1 0-1,0 1 1,1-1-1,-1 1 1,1 0-1,0 1 1,-1-1-1,2 1 0,-1 0 1,0 1-1,1-1 1,-1 1-1,1 0 1,0 1-1,-1 0 1,1 0-1,0 0 1,0 1-1,0 0 0,0 1 1,0-1-1,-1 1 1,1 0-1,0 1 1,0 0-1,2 1-38,0 1 21,0 0 0,-1 1 0,1 0 0,-1 0 0,0 1 0,0 0 0,0 1 0,-1-1 0,0 2 0,0-1 0,-1 1 0,0 0 0,0 0 0,-1 0 0,0 1 0,-1 0 0,0 0 0,3 9-21,2 9-620,-1 0 0,-2 0 0,-1 1 0,-1-1 0,-1 1 0,-1 5 620,-1 18-7970,-1-32 801</inkml:trace>
  <inkml:trace contextRef="#ctx0" brushRef="#br0" timeOffset="2436.68">3774 437 9417,'0'0'2963,"-3"-16"-337,-11-48 177,13 60-2614,0 0 1,-1 0 0,1 1-1,-1-1 1,0 1 0,0 0-1,0-1 1,-1 1 0,1 0-1,-1 0 1,0 0 0,1 1-1,-1-1 1,-1 1 0,1-1-1,0 1 1,0 0-1,-1 0 1,1 0 0,-4 0-190,2 0 53,-1 0 0,1 1 0,-1 0 1,0 0-1,0 0 0,1 1 0,-1 0 1,0 0-1,0 0 0,0 1 0,1 0 1,-1 0-1,0 0 0,1 1 0,-1 0 1,1 0-1,-1 0 0,-3 3-53,-4 6 4,1 0-1,1 1 1,0 1 0,1-1-1,0 2 1,0 0 0,2 0-1,0 0 1,1 1 0,0 0-1,1 1 1,0-1-1,-1 11-3,-10 19 1,-6 8-21,15-38-24,1 1 0,1-1-1,0 1 1,1 1 0,0-1 0,2 1 0,0 0-1,-1 14 45,4-30-3,0 0 0,0 0-1,0 0 1,0 0-1,0 0 1,0-1 0,0 1-1,1 0 1,-1 0-1,0 0 1,1 0 0,-1-1-1,0 1 1,1 0-1,-1 0 1,1-1-1,-1 1 1,1 0 0,-1-1-1,1 1 1,-1-1-1,1 1 1,0 0 0,0-1-1,-1 1 1,1-1-1,0 0 1,-1 1 0,1-1-1,0 0 1,0 1-1,0-1 1,0 0 0,-1 0-1,1 0 1,0 0-1,0 0 1,0 0 0,0 0-1,0 0 1,-1 0-1,1 0 1,0 0 0,0 0-1,0-1 1,0 1-1,-1 0 1,1 0 0,0-1 3,43-20-4,229-209 2966,-273 229-2961,1 0-1,0 0 1,-1 0-1,1 0 1,0 0-1,0 0 1,0 0-1,0 1 1,0-1-1,0 0 1,0 1-1,0-1 1,0 0-1,0 1 1,0-1-1,0 1 1,0 0-1,0-1 1,1 1-1,-1 0 1,0 0-1,0 0 1,0 0-1,1 0 1,-1 0-1,0 0 1,0 0-1,1 0 1,-1 0-1,0 1 1,0-1-1,0 1 1,0-1-1,0 1 1,0-1-1,0 1 1,0-1-1,0 1 1,0 0 0,0 0-1,0 0 1,0-1-1,0 1 1,0 0-1,-1 0 1,1 0-1,0 0 1,-1 0-1,1 0 1,-1 0-1,1 1 1,-1-1-1,1 0 0,2 200 16,-3-198-29,1 0 1,0 0-1,0 0 0,0 0 0,0 0 1,1 0-1,-1 0 0,1-1 0,-1 1 1,1-1-1,0 1 0,0-1 1,0 1-1,1-1 0,-1 0 0,0 0 1,1 0-1,-1-1 0,1 1 0,0 0 1,0-1-1,-1 0 0,1 0 1,0 0-1,0 0 0,0 0 0,0 0 1,0-1-1,1 1 0,-1-1 0,0 0 1,0 0 12,102-17-153,-76 3 186,-1-2 0,-1-2 1,0 0-1,-2-1 0,0-2 1,-1-1-1,-1 0 0,-1-2 1,-1-1-1,-1 0 1,-2-2-1,0 0 0,-2-1 1,-1 0-1,-1-1 0,3-12-33,-15 36 18,7-11 85,-1 1-1,0-1 1,-2 0-1,0-1 1,0 0-1,-2 0 1,0 0-1,-1-3-102,-3 19 16,0 0 0,0 0-1,0 0 1,0 0-1,0 0 1,0 0-1,0 0 1,-1 0-1,1 0 1,0 0 0,-1 0-1,1 0 1,-1 0-1,1 0 1,-1 0-1,1 0 1,-1 1 0,0-1-1,1 0 1,-1 1-1,0-1 1,0 0-1,1 1 1,-1-1-1,0 1 1,0-1 0,0 1-1,0-1 1,0 1-1,0 0 1,0-1-1,0 1 1,0 0-1,0 0 1,0 0 0,0 0-1,0 0 1,0 0-1,0 0 1,0 0-1,0 0 1,0 0-1,0 0 1,0 1 0,0-1-1,0 0-15,-45 21 272,36-9-266,1 1 1,0 0-1,1 0 0,1 1 1,0 0-1,1 1 0,0-1 1,2 1-1,-1 0 0,2 1 1,0-1-1,1 1 1,0-1-1,1 1 0,1 0 1,2 15-7,-2-17-99,0 1 0,2-1 1,0 1-1,0-1 0,1 0 1,1 0-1,0 0 0,1 0 1,1-1-1,0 0 0,1 0 1,0 0-1,1-1 1,0 0-1,1-1 0,0 0 1,1 0-1,0-1 0,1 0 1,0-1-1,1 0 0,0 0 1,5 1 98,-7-2-58,1-1-1,1 0 1,-1-1 0,1-1 0,0 0 0,0 0 0,1-1-1,-1-1 1,1 0 0,0 0 0,0-2 0,0 1 0,0-2 0,0 0-1,0 0 1,0-1 0,0-1 0,0 0 0,0-1 0,-1 0 0,1-1-1,-1 0 1,0-1 0,0-1 0,0 0 0,-1 0 0,0-1-1,10-8 59,-3-6 321,-1-1 0,0 0 0,-2-2 0,-1 1-1,-1-2 1,-1 0 0,-1 0 0,-1-1 0,-1 0-1,-1-1 1,0-10-321,-2 7 552,-3 14 365,-5 35-608,-5 201-149,30-135-967,8-36-7814,-24-43 2173,2-2-3492</inkml:trace>
  <inkml:trace contextRef="#ctx0" brushRef="#br0" timeOffset="2728.665">4980 116 6438,'0'0'8616,"-52"-89"-7719,43 81 96,3 0 1249,6 3-672,5 2-641,6 0-417,12 3-416,-1 0-96,3 0-96,-4 9-1185,1 2-3300,-5 1-6149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3:39.7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45 10122,'0'0'5119,"0"0"-2135,0 0-768,0 0-193,0 0-726,14-7-736,-10 5-532,6-4 14,0 2 0,1-1 0,-1 1 0,1 1 0,-1 0 0,1 0 0,0 1 0,0 1 0,9-1-43,-6 1 56,-1 0 0,1 0 1,0 1-1,-1 1 0,1 1 0,0 0 1,-1 0-1,0 1 0,1 1 0,-1 0 0,-1 1 1,1 1-1,-1-1 0,0 2 0,0 0 0,0 0 1,5 6-57,-15-10 20,-1-1 1,1 1-1,0 0 1,-1 0-1,0 0 1,0 0-1,0 0 1,0 0-1,0 0 1,-1 0 0,1 1-1,-1-1 1,0 0-1,0 0 1,0 0-1,0 1 1,0-1-1,-1 0 1,0 0-1,1 0 1,-1 0-1,0 0 1,-1 0-1,1 0 1,0 0 0,-1 0-1,0-1 1,1 1-1,-1 0 1,0-1-1,-1 1 1,1-1-21,-81 73 925,80-73-879,-38 26 425,0-2 0,-2-1 1,-1-3-1,-1-1 0,0-3 1,-2-1-1,-3-2-471,95-19 37,307-64-1707,-233 49-1968,-2 4-3332,-42 8-3563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3:40.1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49 352 10570,'-2'-12'4265,"-6"-63"898,9 104-340,-2 29-3460,-1 4-786,2-50-500,14 326 1503,36-119-4406,-34-186 1739,-2-4-1325,-8-9-3484,-6-18-297,0-2-2594</inkml:trace>
  <inkml:trace contextRef="#ctx0" brushRef="#br0" timeOffset="328.426">88 272 10506,'7'-29'1292,"37"-91"4244,-37 111-5134,0 0 0,1 0 0,0 0 0,0 1 0,1 0 0,0 0 0,0 1 1,1 0-1,0 1 0,0 0 0,0 1 0,1 0 0,0 1 0,0 0 0,10-2-402,-8 2 101,0 1 0,0 1-1,1 0 1,-1 1 0,1 1-1,-1 0 1,0 1 0,1 0 0,-1 1-1,0 0 1,0 1 0,0 1-1,0 0 1,-1 0 0,1 2 0,-1-1-1,0 2 1,-1-1 0,1 2-1,-2-1 1,3 3-101,-9-6-76,0 1 0,0-1 0,0 0 0,-1 1 0,0 0 0,0 0 0,0 0 0,0 0 0,-1 0 0,0 1 0,0-1 0,0 1 0,-1-1 0,0 1 0,0 0 0,0-1 0,-1 1 0,0 0 0,0 0 0,0-1 0,-1 1 0,0 0 0,0-1 0,0 1 0,-1 0 0,0-1 0,0 0 0,0 1 0,-1-1 0,0 0 0,0 0 0,0 0 0,0-1 0,-1 1 0,0-1 0,0 0 0,0 0 0,-3 2 76,-21 16-395,-1-1 1,-2-2-1,0-1 0,-1-1 1,0-2-1,-1-1 0,-1-2 0,0-1 1,-35 6 394,-125 49 2015,193-66-1925,0-1 0,0 1 1,1 0-1,-1 0 1,0 0-1,0 0 0,0 0 1,0 0-1,1 1 0,-1-1 1,0 0-1,0 0 1,1 1-1,-1-1 0,0 0 1,0 1-1,1-1 1,-1 1-1,0-1 0,1 1 1,-1-1-1,0 1 1,1-1-1,-1 1 0,1 0 1,-1-1-1,1 1 0,-1 0 1,1-1-1,0 1 1,-1 0-1,1 0 0,0-1 1,0 1-1,-1 0 1,1 0-1,0-1 0,0 1 1,0 0-1,0 0 0,0 0 1,0 0-1,0-1 1,0 1-91,139 0 822,0-7 0,22-8-822,80-4-6668,-201 16 705,-7-1-4431</inkml:trace>
  <inkml:trace contextRef="#ctx0" brushRef="#br0" timeOffset="910.232">1018 182 12524,'0'0'3336,"0"0"-800,0 0-16,0 0-454,0 0-716,0 0-357,0 0-256,6-3-225,7-2-406,-1 2-1,1 0 1,0 0-1,0 1 1,0 1-1,0 0 1,0 1-1,1 0 1,-1 1-1,0 1 1,7 1-106,37 2 201,-12-3-131,-8 2-57,1-1 0,-1-2 0,0-2 0,1-1 0,-1-2 0,0-1 0,-1-2 0,1-2 0,-1-1 0,-1-2 0,0-1-13,-32 12 6,0 0-1,-1 0 1,1 0-1,-1 0 1,1 0-1,-1-1 1,1 1-1,-1-1 1,0 0-1,0 0 1,0 1-1,0-1 1,0-1-1,0 1 1,0 0-1,-1 0 1,1-1-1,-1 1 1,0-1 0,1 1-1,-1-1 1,0 1-1,-1-1 1,1 0-1,0 0 1,-1 1-1,1-1 1,-1 0-1,0 0 1,0 0-1,0-1-5,-3 2 56,0 0 0,1 1 0,-1-1 0,0 1 0,0-1 0,0 1 0,0 0 1,0 0-1,-1 0 0,1 0 0,0 1 0,0-1 0,0 1 0,-1 0 0,1 0 0,0 0 0,0 1 0,-1-1 0,1 1 0,0-1 0,0 1 0,0 0 0,0 0 0,0 1 0,0-1 1,0 0-1,0 1 0,-2 2-56,-2 2 87,1 1 1,1 0-1,-1 1 0,1-1 1,0 1-1,1 0 1,0 1-1,0-1 1,1 1-1,0-1 1,1 1-1,-1 0 1,1 2-88,-54 345 453,47-288-816,3 0 0,3 0 0,3 0 0,5 31 363,25 33-4425,14-55-4586,-15-49-727</inkml:trace>
  <inkml:trace contextRef="#ctx0" brushRef="#br0" timeOffset="1515.176">2183 418 16111,'0'0'3636,"0"0"-914,0 0-159,0 0-540,0 0-742,0 0-491,-5 13-309,-26 105 95,29 24-399,4-93-527,-3 0 0,-2-1-1,-2 1 1,-1-1-1,-6 13 351,7-56-2194,2-22 1554,-1-40 1184,3 39-672,-3-25 397,1 1 0,3-1 0,2 0-1,1 0 1,3 0 0,1 1 0,2 0 0,2 0-1,2 1 1,1 1 0,2 0 0,2 1 0,2 1-1,1 0 1,2 2 0,2 1 0,5-5-269,-24 32 22,0 0 1,1 1-1,-1 0 1,2 1-1,-1 0 1,0 0-1,1 0 1,0 1-1,1 0 1,-1 0-1,1 1 1,0 1-1,0-1 1,0 1-1,0 1 1,1-1 0,-1 2-1,1-1 1,-1 1-1,1 1 1,0 0-1,-1 0 1,5 1-23,-11 1-8,0-1 1,0 0 0,0 1 0,0-1 0,-1 1 0,1 0 0,0 0-1,-1 0 1,0 0 0,1 0 0,-1 1 0,0-1 0,0 0 0,0 1 0,-1 0-1,1 0 1,0-1 0,-1 1 0,0 0 0,0 0 0,0 0 0,0 0-1,0 1 1,-1-1 0,1 0 0,-1 0 0,0 0 0,0 1 0,0 2 7,-24 90-60,3-64 46,0-1 1,-2-1-1,-2-1 1,0-1-1,-2-2 1,-1 0-1,-1-2 1,-30 20 13,-49 43-85,105-85 85,0 0 0,1 0-1,-1 0 1,1 0 0,-1 1-1,1-1 1,0 1 0,0-1-1,0 1 1,0 0 0,0 0-1,1-1 1,-1 1 0,1 1-1,0-1 1,0 0 0,0 0-1,0 0 1,1 1 0,-1-1-1,1 0 1,0 0 0,0 1-1,0-1 1,0 0 0,0 1-1,1-1 1,0 0 0,-1 1-1,1-1 1,0 0 0,1 1 0,8 6 0,1 1-1,0-1 1,0-1 0,1 0 0,0-1 0,1 0-1,0 0 1,0-2 0,0 0 0,1 0 0,7 1 0,-7-1 7,135 51-127,3-7 0,48 6 120,-80-16 16,-153-41 923,29-1-882,-1 0 0,0 0 0,0 0 0,1 0 0,-1-1 0,1 1 0,0-1 0,0 0 0,0 0 0,0-1 0,1 1 0,-1-1 0,1 0 0,0 0 0,0 0-57,12-21-13261,-3 17 609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5:50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22 167 3748,'0'0'1985,"0"0"28,0 0 42,0 0-341,0 0-534,0 0-187,0 0 21,0 0-32,3-3-229,-2 2-717,0 0 5,0 0 0,-1 0 0,1 0 0,0 1 0,0-1 0,0 0 0,0 1 0,0-1-1,0 1 1,0-1 0,0 1 0,0-1 0,0 1 0,0 0 0,0-1 0,0 1 0,0 0 0,1 0-1,-1 0 1,0 0 0,0 0 0,0 0 0,0 0 0,0 0 0,0 0 0,1 1 0,-1-1 0,0 0 0,0 1-1,0-1 1,0 1 0,0-1 0,0 1 0,0-1 0,0 1-41,8 4 200,0-1-1,0 0 1,0-1 0,1 0-1,-1-1 1,1 0 0,0 0-1,0-1 1,0 0 0,0 0 0,1-1-200,-7 0 55,-1-1 0,1 1 0,-1 0 1,0-1-1,1 0 0,-1 0 0,0 0 1,0 0-1,1 0 0,-1-1 0,0 1 1,0-1-1,0 0 0,-1 0 0,1 0 1,0 0-1,-1 0 0,1-1 0,-1 1 1,0-1-1,0 0 0,0 1 0,0-1 1,0 0-1,-1 0 0,1 0 0,-1-1 1,0 1-1,0 0 0,0 0 0,0-1 0,0 1 1,-1-1-56,1 1 39,0-1 1,0 1 0,0 0-1,-1 0 1,1-1 0,-1 1-1,0-1 1,0 1-1,0 0 1,0-1 0,-1 1-1,1 0 1,-1-1 0,0 1-1,0 0 1,0 0 0,0-1-1,-1 1 1,1 0-1,-1 0 1,0 1 0,0-1-1,0 0 1,0 1 0,0-1-1,-1 1 1,1-1 0,-1 1-1,0 0 1,1 0 0,-1 0-1,0 1 1,0-1-1,0 1 1,0-1 0,-1 1-1,1 0 1,0 0 0,0 1-1,-2-1-39,0 0 8,0 1-1,0 0 0,0 0 1,0 0-1,0 0 0,0 1 0,1 0 1,-1 0-1,0 0 0,0 0 1,1 1-1,-1 0 0,1 0 1,-1 0-1,1 0 0,0 1 1,0 0-1,0 0 0,0 0 1,1 0-1,-1 1 0,1-1 1,0 1-1,0 0 0,0 0 1,0 0-1,1 0 0,-1 1 1,1-1-1,0 1 0,1-1 1,-1 1-1,1 0 0,0-1 1,-1 5-9,1-6 1,0 0 0,0 0 0,0 0 0,0 0 0,0 0 0,1 1 0,-1-1 0,1 0 0,0 0 0,0 1 0,0-1 0,1 0 0,-1 0 0,1 1 0,0-1 0,0 0 0,0 0 0,0 0 0,0 0 0,0 0 0,1 0 0,0 0 0,0-1 0,-1 1 0,1-1 0,1 1 0,-1-1 0,0 1 0,1-1 0,-1 0 0,1 0 0,0 0 0,-1-1 0,1 1 0,0-1 0,0 1 0,0-1 0,0 0 0,1 0 0,1-1 11,1 0-1,-1-1 1,0 0-1,0 0 1,0 0-1,-1 0 0,1-1 1,0 0-1,0 0 1,-1 0-1,1-1 1,-1 1-1,0-1 0,0 0 1,0 0-1,0-1 1,0 1-1,0-1 1,-1 0-1,0 0 0,0 0 1,0 0-1,0-1 1,-1 1-1,0-1 1,0 1-1,0-1 1,0 0-1,-1 0 0,0 0 1,0 0-1,0 0 1,0 0-1,-1 0 1,0 0-1,0 0 0,0 0 1,-1 0-1,0 0 1,0 0-1,0 0 1,0 0-1,-3-4-10,3 6 1,0 0 1,-1 0 0,1 0-1,-1 0 1,0 0-1,1 1 1,-1-1-1,-1 1 1,1-1-1,0 1 1,-1 0 0,1 0-1,-1 0 1,1 0-1,-1 1 1,0-1-1,0 1 1,0-1-1,0 1 1,0 0 0,0 0-1,0 1 1,0-1-1,-1 0 1,1 1-1,0 0 1,0 0-1,0 0 1,-1 0 0,1 0-1,0 1 1,0 0-1,0-1 1,0 1-1,-1 0 1,0 1-2,0 0 2,-1-1 0,0 1-1,0 1 1,1-1 0,-1 1 0,1 0 0,0 0 0,0 0-1,0 0 1,0 1 0,1 0 0,-1 0 0,1 0-1,0 0 1,0 0 0,0 1 0,1-1 0,0 1 0,0 0-1,0-1 1,0 1 0,0 4-2,0-5-2,1-1 1,0 0-1,0 0 1,1 0-1,-1 1 0,1-1 1,-1 0-1,1 1 1,0-1-1,0 0 0,1 1 1,-1-1-1,1 0 1,-1 0-1,1 1 0,0-1 1,0 0-1,1 0 1,-1 0-1,1 0 0,-1 0 1,1 0-1,0-1 1,0 1-1,0 0 0,0-1 1,1 0-1,-1 1 1,1-1-1,0 0 0,-1 0 1,1-1-1,0 1 1,0 0-1,0-1 0,0 0 1,0 0-1,0 0 1,1 0-1,1 0 2,-2-1 13,1 0 1,0 0-1,0 0 1,0-1-1,-1 0 1,1 0-1,0 0 0,-1 0 1,1-1-1,-1 1 1,1-1-1,-1 0 1,0 0-1,1 0 1,-1 0-1,0-1 1,-1 1-1,1-1 0,0 0 1,-1 0-1,1 0 1,-1 0-1,0 0 1,0 0-1,0-1 1,-1 1-1,1-1 0,-1 1 1,0-1-1,0 1 1,0-1-1,0 0 1,0 0-1,-1 0 1,0 1-1,0-1 0,0 0 1,0 0-1,-1 0 1,1 1-1,-1-1 1,0 0-1,0 1 1,0-1-1,-1 0 0,1 1 1,-1-1-1,0 1 1,0 0-1,0 0 1,0 0-1,-1 0 1,1 0-1,-2 0-13,3 1 2,-1 1 0,0-1-1,0 1 1,0 0 0,0-1 0,0 1 0,0 0-1,0 0 1,0 1 0,0-1 0,0 0 0,-1 1-1,1-1 1,0 1 0,0 0 0,-1 0 0,1 0-1,0 0 1,-1 0 0,1 0 0,0 1 0,0-1 0,-1 1-1,1-1 1,0 1 0,0 0 0,0 0 0,0 0-1,0 0 1,0 0 0,0 1 0,0-1 0,0 0-1,1 1 1,-1 0 0,1-1 0,-1 1 0,1 0-1,-1 0 1,1 0 0,0 0-2,-37 88-69,37-89 69,0 2-1,0-1 1,0 1-1,0 0 0,0 0 1,1-1-1,-1 1 0,1 0 1,0 0-1,-1 0 1,1 0-1,0 0 0,1-1 1,-1 1-1,1 0 0,-1 0 1,1 0-1,0-1 0,0 1 1,0 0-1,0-1 1,0 1-1,1 0 0,-1-1 1,1 0-1,0 1 0,-1-1 1,1 0-1,0 0 0,0 0 1,1 0-1,-1 0 1,0-1-1,1 1 1,0-3 7,1-1 0,-1 0 0,0 0 0,0 0 0,0 0 0,0-1 0,-1 1 0,1-1 0,-1 1 0,1-1 0,-1 0 0,0 0 0,0 0 0,0 0 0,-1 0 0,1-1 0,-1 1 0,0-1 0,1 1 0,-1-1 0,-1 1 0,1-1 0,-1 1 0,1-1 0,-1 0 0,0 1 0,0-1 0,-1 0 0,1 1 0,-1-1 0,0 1 0,0-1 0,0 1 0,0-1 0,-1 0-6,2 2-2,-1 0 1,0 0-1,1 0 1,-1 0 0,0 0-1,0 0 1,0 1 0,0-1-1,0 0 1,-1 1-1,1-1 1,-1 1 0,1-1-1,-1 1 1,1 0 0,-1-1-1,0 1 1,1 0-1,-1 0 1,0 0 0,0 0-1,0 1 1,0-1 0,0 0-1,0 1 1,0-1 0,0 1-1,0 0 1,0 0-1,0 0 1,0 0 0,0 0-1,0 0 1,0 0 0,0 1-1,0-1 1,0 1-1,0 0 1,0-1 0,0 1-1,0 0 1,0 0 0,1 0-1,-1 0 1,0 1 0,1-1-1,-1 0 1,0 1-1,1-1 1,0 1 0,-1-1-1,1 1 1,0 0 0,0-1-1,0 1 1,0 0-1,0 0 1,0 1 0,-2 4-3,0 0 0,0 0-1,0 1 1,1 0 0,0-1-1,0 1 1,1 0 0,0 0 0,1 0-1,0 0 1,0 0 0,0 0-1,2 4 4,-2-11 11,1 0-1,0 0 1,-1 1-1,1-1 0,0 0 1,0-1-1,0 1 0,0 0 1,0 0-1,0 0 1,0 0-1,0-1 0,0 1 1,0-1-1,0 1 1,1-1-1,-1 1 0,0-1 1,0 1-1,1-1 0,-1 0 1,0 0-1,0 0 1,1 0-1,-1 0 0,0 0 1,1 0-1,-1 0 0,0 0 1,0-1-1,1 1 1,-1 0-1,0-1 0,0 1 1,0-1-1,1 1 1,-1-1-1,0 0 0,0 0 1,0 1-1,0-1 0,0 0 1,0 0-1,0 0 1,-1 0-1,1 0 0,0 0 1,0 0-1,-1 0 0,1 0 1,-1-1-1,1 1 1,-1 0-1,1-1-10,4-8 127,-1 0 0,0 1 0,-1-1 0,0-1 0,0 1 0,-1 0 0,-1-1 0,1 1 0,-2-1 1,1-8-128,-14 45-6145,7-7-2284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6:34.2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393 95 7751,'0'0'662,"0"0"-16,0 0 518,0 0-171,4-13-390,14-39 0,-17 50-571,0 0-1,1 0 0,-1 0 0,0 1 1,1-1-1,-1 0 0,1 1 0,-1 0 1,1-1-1,0 1 0,0 0 0,-1 0 1,1 0-1,0 0 0,0 0 0,0 0 0,0 0 1,0 1-1,0-1 0,1 1 0,-1-1 1,0 1-1,0 0 0,0 0 0,0 0 1,1 0-32,6-1 47,71 0 83,-78 1-130,0 0 0,1 0 0,-1 1-1,0-1 1,0 1 0,0-1 0,1 1 0,-1 0 0,0 0 0,0 0 0,0 0 0,0 0 0,-1 1 0,1-1 0,0 1 0,0-1 0,-1 1 0,1-1 0,-1 1 0,1 0 0,-1 0 0,0 0-1,0 0 1,0 0 0,0 0 0,0 0 0,0 0 0,0 0 0,-1 0 0,1 1 0,-1-1 0,1 2 0,-3 1-5,-1-1-1,1 1 1,-1-1 0,0 1 0,0-1-1,0 0 1,0 0 0,-1-1-1,1 1 1,-1-1 0,0 0-1,0 0 1,-1 0 0,1 0-1,0-1 1,-1 1 0,0-1 0,1 0-1,-1-1 1,0 1 0,0-1-1,-1 0 6,0 1 0,-216 66 0,223-68-1,-1 0 1,0 0-1,1 0 1,-1 0 0,0 1-1,0-1 1,1 0 0,-1 0-1,0 0 1,0 0 0,1 1-1,-1-1 1,0 0-1,0 0 1,0 1 0,1-1-1,-1 0 1,0 1 0,0-1-1,0 0 1,0 0 0,0 1-1,0-1 1,0 0-1,0 1 1,1-1 0,-1 0-1,0 1 1,0-1 0,0 0-1,-1 1 1,1-1 0,0 0-1,0 0 1,0 1-1,0-1 1,0 0 0,0 1-1,0-1 1,0 0 0,-1 1-1,1-1 1,0 0 0,0 0 0,35 4-16,6-2 16,-4-2 1,0 2 0,0 2 0,0 1-1,0 1 1,-1 2 0,12 6-1,-47-14 0,0 0 1,1 0 0,-1 0-1,0 0 1,0 0-1,1 0 1,-1 1-1,0-1 1,1 0-1,-1 1 1,0-1-1,0 1 1,0-1 0,0 1-1,1 0 1,-1 0-1,0-1 1,0 1-1,0 0 1,0 0-1,-1 0 1,1 0-1,0 0 1,0 0 0,0 0-1,-1 0 1,1 0-1,-1 1 1,1-1-1,-1 0 1,1 0-1,-1 0 1,0 1-1,1-1 1,-1 0 0,0 1-1,0-1 1,0 0-1,0 1 1,0-1-1,0 0 1,-1 0-1,1 1 1,0-1-1,-1 0 1,1 0-1,0 1 1,-1-1 0,0 0-1,-13 10-3,-1-1 0,0-1 0,-1 0 0,0-1 0,0-1 0,-1-1 0,0 0 0,-10 2 3,23-7-3,-267 80 30,219-52-27,52-28-1,1 1 0,0 0 0,0-1 0,0 0 0,0 1 0,0-1 0,0 1 0,1-1 1,-1 0-1,0 0 0,1 0 0,-1 0 0,1 0 0,-1 0 0,1 0 0,-1 0 0,1 0 0,0-1 1,-1 1-1,1-1 0,0 1 0,0-1 0,-1 0 0,1 0 0,0 0 0,1 0 1,0 1-3,386 58-34,-376-56 37,15 0 0,-1 2 0,1 1 0,-1 1 0,-1 2 0,15 6 0,-40-15 0,1 0 0,-1 1 0,0-1 0,1 1 0,-1-1 0,1 1 0,-1-1 0,0 1 0,1 0 0,-1 0 0,0 0 0,0 0 0,0 0 0,0 0 0,0 0 0,0 0 0,0 0 0,0 0 0,0 1 0,0-1 0,0 0 0,-1 1 0,1-1 0,-1 0 0,1 1 0,-1-1 0,1 1 0,-1-1 0,0 1 0,0-1 0,0 1 0,0-1 0,0 1 0,0-1 0,0 1 0,0-1 0,-1 1 0,1-1 0,0 1 0,-1-1 0,1 1 0,-1-1 0,0 0 0,1 1 0,-1-1 0,0 0 0,0 0 0,0 0 0,-1 1 0,-16 12-3,-1-1 1,0-1 0,-1-1-1,0-1 1,-1-1 0,0 0-1,-1-2 1,-20 5 2,24-6-8,-87 25 4,43-14 12,0 3 1,1 3-1,-23 13-8,77-32 2,3-3-1,0 1-1,0-1 0,0 1 0,1 1 0,-1-1 1,0 0-1,1 1 0,0 0 0,-1 0 0,1 0 0,0 0 1,1 0-1,-1 1 0,0-1 0,1 1 0,0 0 1,-1 0-1,4-2-2,0 0 1,0 0 0,-1 0 0,1 0 0,0 0 0,1 0 0,-1 0 0,0-1 0,0 1 0,1 0 0,-1-1 0,1 1 0,0-1 0,-1 0-1,1 1 1,0-1 0,0 0 0,0 0 0,0 0 0,0 0 0,0-1 0,0 1 0,0 0 0,0-1 0,0 0 0,0 1 0,0-1 0,0 0 0,3 0 1,2 2-2,237 33-23,-148-26 18,296 41 39,-309-26-5,-82-24-27,0 0 0,0 1-1,-1-1 1,1 0 0,0 0 0,0 1 0,0-1-1,0 0 1,0 1 0,-1-1 0,1 1-1,0-1 1,0 1 0,-1 0 0,1-1-1,0 1 1,-1 0 0,1-1 0,-1 1-1,1 0 1,-1 0 0,1-1 0,-1 1-1,1 0 1,-1 0 0,0 0 0,1 0 0,-1 0-1,0 0 1,0-1 0,0 1 0,0 0-1,0 0 1,0 0 0,0 0 0,0 0-1,0 0 1,0 0 0,0 0 0,-1 0-1,1 0 1,0-1 0,-1 1 0,1 0-1,0 0 1,-1 0 0,0 0 0,-39 26-5,-28-2 62,-1-3-1,-2-3 1,-45 5-57,59-13 33,24-4-28,-40 8 5,0 2-1,1 4 0,1 2 1,-1 5-10,13 6 1,57-33-1,1 0 0,-1 0-1,1 0 1,-1 1 0,1-1 0,0 0 0,0 0-1,-1 1 1,1-1 0,0 1 0,0-1 0,0 1 0,0-1-1,1 1 1,-1 0 0,0 0 0,1-1 0,-1 1-1,1 0 1,0 0 0,-1-1 0,1 1 0,0 0-1,0 0 1,0 0 0,0 0 0,1-1 0,-1 1-1,0 0 1,1 0 0,-1-1 0,1 1 0,0 0-1,0 1 1,5 2-1,0 1-1,0-1 0,0-1 0,1 1 0,0-1 0,0 0 1,0-1-1,0 0 0,0 0 0,1 0 0,-1-1 0,1 0 0,0-1 1,6 1 1,0 2-1,386 63-58,-259-48 54,182 43 69,-318-60-60,52 21-42,-56-23 37,0 0 1,0 1-1,0-1 1,0 1-1,0 0 0,0-1 1,0 1-1,0 0 0,-1 0 1,1-1-1,0 1 0,0 0 1,-1 0-1,1 0 1,0 0-1,-1 0 0,1 0 1,-1 0-1,1 0 0,-1 0 1,0 0-1,1 0 0,-1 0 1,0 0-1,0 1 1,0-1-1,0 0 0,0 0 1,0 0-1,0 0 0,0 0 1,0 0-1,-1 0 0,1 1 1,0-1-1,-1 0 1,1 0-1,-1 0 0,1 0 1,-1 0-1,1 0 0,-1 0 1,0-1-1,0 1 1,1 0-1,-1 0 0,0 0 1,0 0 0,-10 7 22,1-1 1,-1 0 0,0-1 0,-1 0 0,1 0 0,-1-1-1,0-1 1,0 0 0,-7 1-23,-10 4 51,-246 67 174,165-49-228,0 5 0,-42 22 3,144-51-3,3-2 3,0 0 0,1 1 0,-1 0 0,0 0 1,1 0-1,0 0 0,-1 1 0,1 0 0,0 0 0,0 0 1,1 0-1,-1 1 0,1-1 0,-1 1 0,1 0 0,0 0 0,1 0 1,-1 0-1,-1 3 0,5-4-1,0 0 0,0 0 0,0-1 0,0 1 0,0 0 0,0-1 0,0 1 0,1-1 0,0 1 0,-1-1 0,1 0 1,0 0-1,0 0 0,0 0 0,0 0 0,1 0 0,-1 0 0,0-1 0,1 1 0,-1-1 0,1 0 0,0 1 0,-1-1 0,1 0 0,0-1 0,0 1 0,0 0 1,0-1-1,-1 0 0,3 1 1,-2-1 1,238 40 11,-189-35 3,476 52 43,-449-38-111,-79-19 53,0 1-1,1-1 1,-1 0-1,0 1 1,1-1 0,-1 0-1,0 1 1,1-1-1,-1 0 1,0 1 0,0-1-1,1 1 1,-1-1-1,0 1 1,0-1 0,0 1-1,0-1 1,0 0-1,0 1 1,0-1 0,0 1-1,0-1 1,0 1-1,0-1 1,0 1 0,0-1-1,0 1 1,0-1-1,0 1 1,0-1 0,-1 1-1,1-1 1,0 0-1,0 1 1,-1-1 0,1 1-1,0-1 1,0 0-1,-1 1 1,1-1 0,-1 0-1,1 1 1,0-1-1,-1 0 1,1 0-1,0 1 1,-1-1 0,1 0-1,-1 0 1,1 0-1,-1 1 1,1-1 0,-1 0-1,1 0 1,-1 0-1,1 0 1,-1 0 0,1 0-1,-1 0 1,1 0-1,0 0 1,-1 0 0,1 0-1,-1-1 1,1 1-1,-1 0 1,-232 46 127,185-40-104,-221 27 45,36-6-93,-211 53 25,377-56 26,66-23-26,1 0-1,1 1 0,-1-1 1,0 0-1,0 1 0,0-1 1,1 0-1,-1 0 1,0 1-1,1-1 0,-1 0 1,1 0-1,0 0 0,-1 0 1,1 0-1,0 0 0,0 0 1,-1 0-1,1 0 1,0 0-1,0 0 0,0 0 1,0 0-1,0-1 0,0 1 1,1 0-1,-1-1 0,0 1 1,0-1-1,0 0 1,1 1-1,-1-1 0,0 0 1,0 1-1,1-1 0,-1 0 1,0 0-1,1 0 0,-1 0 1,0-1-1,0 1 1,1 0 0,-2 0 0,54 9-9,1-3-1,0-2 1,0-3 0,33-3 9,6 0-1,208 2 1,-287 3 0,-33 2 6,-568 44 52,572-47-58,-17 2 1,36-3-7,177-20-16,117-31 22,-239 39 1,86-14 10,-10 4 15,-1-5 1,-1-7-1,-1-5 1,61-30-27,-189 66-1,92-52 54,-94 51-45,0 1-1,0-1 0,0 0 0,-1 0 1,1 0-1,-1 0 0,0-1 0,0 1 0,0-1 1,0 1-1,-1-1 0,1 1 0,-1-1 1,0 0-1,0 0 0,0 0 0,-1 0 0,1 0 1,-1 0-1,0 0 0,0 0 0,0 0 1,-1 0-1,0 1 0,1-1 0,-2-2-7,-5-12 54,0 0 0,-2 1 0,0 0 0,-1 0-1,-1 1 1,0 1 0,-9-10-54,-12-18 61,-100-160-61,129 197 0,-1 1 0,1-1 0,0 1 0,1-1 0,-1 0 0,1 0 0,0 0 0,1-1 0,-1 1 0,1 0 0,1-1 0,-1 1 0,1 0 0,0-1 0,0 1 0,2-7 0,1 11-3,-1 1-1,1-1 1,0 0 0,0 1 0,0 0-1,0 0 1,0 0 0,0 0 0,0 0-1,0 1 1,0-1 0,0 1 0,1 0-1,-1 0 1,0 0 0,0 0 0,0 1-1,1-1 1,1 1 3,1 0-2,131 13 2,0 7 0,-2 6 0,110 37 0,-216-57 11,1 2-1,-1 1 1,-1 1 0,0 1-1,0 2 1,16 11-11,-43-25 0,0 1 0,0-1 0,0 0 0,0 1 0,0-1 0,0 1 0,0-1 0,0 1 0,0 0 0,0 0 0,0-1 0,-1 1 0,1 0 0,0 0 0,0 0 0,-1-1 0,1 1 0,-1 0 0,1 0 0,-1 0 0,1 0 0,-1 0 0,0 0 0,1 1 0,-1-1 0,0 0 0,0 0 0,0 0 0,0 0 0,0 0 0,0 0 0,0 0 0,0 0 0,0 0 0,0 1 0,-1-1 0,1 0 0,0 0 0,-1 0 0,1 0 0,-1 0 0,1 0 0,-1 0 0,1-1 0,-1 1 0,0 0 0,0 0 0,-49 23 0,-343 43 566,368-62-550,1-2-1,0 2 0,-1 1 0,2 0 0,-1 2 1,1 1-1,-6 3-15,29-12 0,-1 0 0,0 0 0,1 0 0,-1 1 0,0-1 0,1 0 0,-1 0 0,1 0 0,-1 1 0,0-1 0,1 0 0,-1 0 0,1 1 0,-1-1 0,1 1 0,-1-1 0,1 0 0,-1 1 0,1-1 0,-1 1 0,1-1 0,0 1 0,-1 0 0,1-1 0,0 1 0,0-1 0,-1 1 0,1 0 0,0-1 0,0 1 0,0-1 0,-1 1 0,1 0 0,0-1 0,0 1 0,0 0 0,0-1 0,0 1 0,1 0 0,-1-1 0,0 1 0,0-1 0,0 1 0,0 0 0,1-1 0,-1 1 0,0-1 0,1 1 0,-1 0 0,0-1 0,1 1 0,-1-1 0,1 1 0,-1-1 0,36 15 0,58 0 9,0-4 1,0-5 0,24-3-10,-8 1 13,56 2-6,194 10-24,15 17 17,-219-7 0,-115-6 32,-41-20-32,1 1 1,0 0 0,-1-1-1,1 1 1,-1-1-1,1 1 1,-1 0 0,0 0-1,1-1 1,-1 1 0,0 0-1,1 0 1,-1-1-1,0 1 1,0 0 0,0 0-1,1 0 1,-1-1 0,0 1-1,0 0 1,0 0 0,-1 0-1,1-1 1,0 1-1,0 0 1,0 0 0,0 0-1,-1-1 1,1 1 0,0 0-1,-1 0 1,1-1-1,-1 1 1,1 0 0,-1-1-1,1 1 1,-1 0 0,1-1-1,-1 1 1,0-1-1,1 1 1,-1-1 0,0 1-1,1-1 1,-1 0 0,0 1-1,0-1 1,1 0-1,-1 0 1,0 1 0,0-1-1,-119 40 0,-519 83 0,483-96 3,-480 100-81,619-122 68,-2-2 9,0 2-1,1 1 1,-1 0-1,1 1 1,1 1 0,-1 0-1,1 2 1,1 0 1,15-10 0,0 1 0,0-1 0,0 0 0,0 1 0,0-1 0,0 1 0,0-1 0,0 1 0,0 0 0,1-1 0,-1 1 0,0 0 0,0 0 0,1 0 0,-1-1 0,0 1 0,1 0 0,-1 0 0,1 0 0,-1 0 0,1 0 0,0 0 0,-1 0 0,1 0 0,0 0 0,0 0 0,0 0 0,0 0 0,0 0 0,0 0 0,0 0 0,0 1 0,0-1 1,0 0-1,0 0 0,1 0 0,-1 0 0,0 0 0,1 0 0,-1 0 0,1-1 0,-1 1 0,1 0 0,0 0 0,-1 0 0,1 0 0,0 0 0,-1-1 0,1 1 0,0 0 0,0-1 0,0 1 0,56 22-7,8-12 2,1-2-1,0-3 1,1-3-1,36-5 6,-55 2 1,866-50 8,-838 44-23,-5 2 23,-1-3 0,1-4 1,-2-2-1,57-20-9,-73 4-51,-52 28 96,-1 0 0,1 1 0,0-1 0,0 0 0,-1 0-1,1 0 1,-1 0 0,1 0 0,0 0 0,-1 0 0,0 0-1,1 0 1,-1 0 0,0 0 0,1 0 0,-1 0-1,0 0 1,0-1 0,0 1 0,0 0 0,0 0 0,0 0-1,0 0 1,-1 0 0,1 0 0,0 0 0,-1 0 0,1-1-1,0 1 1,-1 0 0,1 0 0,-1 0 0,0 1 0,1-1-1,-1 0 1,0 0 0,1 0 0,-1 0 0,0 1 0,0-1-1,0 0 1,0 1 0,0-1 0,0 0 0,0 1 0,0-1-1,0 1 1,0 0 0,0-1-45,-21-10 259,0 0-1,-1 2 1,0 0 0,-1 2-1,1 1 1,-1 0-1,-15 0-258,-28-9 128,-159-40-59,261 46-69,187-20-1436,-189 20-1575,-5-3-2338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8:37.2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243 21 1537,'0'0'417,"0"0"282,0 0 97,-13-3-305,-40-10-192,114 9 1089,241 12-1057,-271-8-305,-129-3 149,54 0-154,1 1 1,-1 3 0,0 2 0,-14 3-22,38 2-6,28-1-9,32 2 31,433 16 21,-455-20-25,-24 2 21,-32 5 19,35-11-53,-464 69 1,417-51-5,70-8-113,22-3 55,0-2 0,1-3 0,-1-1 0,40-3 63,-3 0-9,229 3 14,-294 0-10,-22 2 4,-26 3 2,-616 71-1,495-55 0,155-23 0,-1 0 0,1-1 0,0 1 0,-1 0 0,1-1 0,-1 1 0,1 0 0,-1 0 0,1 0 0,-1-1 0,1 1 0,-1 0 0,1 0 0,-1 0 0,1 0 0,-1 0 0,1 0 0,-1 0 0,1 0 0,-1 0 0,1 0 0,-1 0 0,1 0 0,-1 1 0,1-1 0,-1 0 0,1 0 0,-1 1 0,1-1 0,-1 0 0,1 0 0,-1 1 0,1-1 0,0 0 0,-1 1 0,1-1 0,0 1 0,-1-1 0,1 0 0,0 1 0,-1-1 0,1 1 0,0-1 0,0 1 0,0-1 0,-1 1 0,1-1 0,0 1 0,0-1 0,0 1 0,0-1 0,0 1 0,0-1 0,0 1 0,0-1 0,0 1 0,0-1 0,0 1 0,1-1 0,-1 1 0,0-1 0,0 1 0,0-1 0,1 1 0,-1-1 0,0 1 0,0-1 0,184 10 0,-121-11 0,565-11 165,-614 12 176,-41-1 103,-145 8 458,1 8 0,-93 23-902,170-13 0,93-25-2,1 1-1,-1-1 0,1 1 1,0 0-1,0-1 1,-1 1-1,1-1 0,0 1 1,0 0-1,0-1 0,0 1 1,-1 0-1,1-1 1,0 1-1,0 0 0,0-1 1,1 1-1,-1 0 0,0-1 1,0 1-1,0 0 1,0-1-1,1 1 0,-1 0 1,0-1-1,1 1 0,-1-1 1,0 1-1,1 0 1,-1-1-1,1 1 0,-1-1 1,1 0-1,-1 1 1,1-1-1,-1 1 0,1-1 1,-1 0-1,1 1 0,0-1 1,-1 0-1,1 1 1,-1-1-1,1 0 0,0 0 1,-1 0-1,1 0 0,0 0 1,-1 0-1,1 0 1,0 0-1,-1 0 0,1 0 1,0 0-1,-1 0 0,1 0 1,0-1 2,43 9-18,-1-3-1,1-1 1,0-2 0,33-4 18,16 1-2,418 10-62,-492-2 64,-186 12 27,-274 33 10,347-28-37,94-24 0,-1 0 0,1 0-1,0 0 1,-1 0 0,1 0 0,0 0 0,-1 0-1,1 1 1,0-1 0,-1 0 0,1 0 0,0 0-1,-1 1 1,1-1 0,0 0 0,-1 1 0,1-1-1,0 0 1,0 0 0,0 1 0,-1-1 0,1 0-1,0 1 1,0-1 0,0 0 0,0 1 0,-1-1-1,1 1 1,0-1 0,0 0 0,0 1 0,0-1-1,0 0 1,0 1 0,0-1 0,0 1 0,0-1-1,0 0 1,1 1 0,-1-1 0,0 0 0,0 1-1,0-1 1,0 1 0,0-1 0,1 0 0,-1 1-1,0-1 1,0 0 0,1 0 0,-1 1 0,0-1-1,0 0 1,1 0 0,-1 1 0,0-1 0,1 0-1,-1 0 1,0 0 0,1 1 0,-1-1 0,0 0-1,1 0 1,-1 0 0,1 0 0,-1 0 0,0 0-1,1 0 1,-1 0 0,1 0 0,32 7-17,-29-7 16,373 17 33,-2-7-64,-340-1 135,-35-8-101,0-1 0,1 1 0,-1-1 0,0 1 0,0-1 0,0 0 0,1 1 0,-1-1 0,0 1 0,0 0 0,0-1 0,0 1 0,0-1 0,0 1 0,0-1 1,0 1-1,0-1 0,0 1 0,-1-1 0,1 1 0,0-1 0,0 1 0,0-1 0,-1 1 0,1-1 0,0 0 0,0 1 0,-1-1 0,1 1 0,0-1 0,-1 0 0,1 1 0,0-1 0,-1 0 0,1 1 0,-1-1 0,1 0 0,-1 1 1,1-1-1,-1 0 0,1 0 0,-1 0 0,1 0 0,-1 1 0,1-1 0,-1 0 0,1 0 0,-1 0 0,1 0 0,-1 0 0,1 0 0,-1 0 0,1 0 0,-1-1 0,1 1 0,-1 0 0,1 0 0,-1 0 0,1 0 0,-1-1 1,1 1-1,-1 0-2,-62 15 69,-2-2 1,0-3 0,-28-1-70,-11 3 15,-22 3 9,-257 43-27,339-44-24,57-6-5,276-5 6,259-24 20,-501 18 31,-21 1 27,-57 3 10,-343 30 424,358-29-483,-152 13 74,-139 33-77,243-29 0,64-19 0,1 0 0,-1-1 0,1 1 0,-1 0 0,0-1 0,1 1-1,0 0 1,-1 0 0,1-1 0,-1 1 0,1 0 0,-1 0 0,1 0 0,-1 0 0,1 0 0,-1 0 0,1 0 0,0 0 0,-1 0-1,1 0 1,-1 0 0,1 0 0,-1 0 0,1 0 0,-1 1 0,1-1 0,-1 0 0,1 0 0,-1 1 0,1-1 0,-1 0-1,1 1 1,-1-1 0,1 0 0,-1 1 0,0-1 0,1 1 0,-1-1 0,1 0 0,-1 1 0,0-1 0,0 1 0,1-1-1,-1 1 1,0 0 0,0-1 0,0 1 0,0-1 0,1 1 0,-1-1 0,0 1 0,0-1 0,0 1 0,0 0 0,0-1 0,0 1-1,-1-1 1,1 1 0,0-1 0,0 1 0,0-1 0,0 1 0,-1-1 0,1 1 0,0-1 0,-1 1 0,453 3-27,-207-9-69,64-16 96,-114 1 203,-250 14 2610,-124 6-2559,1 7-1,-78 18-253,155-3-5,102-22-2,-1 1-1,0-1 1,0 0 0,1 0 0,-1 0-1,0 1 1,0-1 0,0 0 0,1 0-1,-1 0 1,0 1 0,0-1 0,0 0 0,0 1-1,0-1 1,1 0 0,-1 0 0,0 1-1,0-1 1,0 0 0,0 1 0,0-1-1,0 0 1,0 1 0,0-1 0,0 0-1,0 0 1,0 1 0,0-1 0,0 0-1,-1 1 1,1-1 0,0 0 0,0 1-1,0-1 1,0 0 0,0 0 0,-1 1-1,1-1 1,0 0 0,0 0 0,0 0-1,-1 1 1,1-1 0,0 0 0,0 0-1,-1 0 1,1 1 0,0-1 0,0 0-1,-1 0 1,1 0 0,0 0 0,-1 0 0,1 0-1,0 0 1,0 0 0,-1 0 7,30 6-472,-27-6 467,321 11-538,-229-12 424,49 0 112,-1-6 1,0-6-1,0-6 0,5-8 7,-95 9 924,-95 0 165,-340 4-1057,4 9-1052,364 1-22,41 1 846,248-9 96,-2-13 1,-1-11-1,184-52 100,-380 63 1185,-74 25-1172,-1 0 0,1-1 0,-1 1 0,0 0 0,1-1 0,-1 1 0,0 0 0,1-1 0,-1 1 0,0 0 0,1-1 0,-1 1 0,0-1 0,0 1 0,1-1 0,-1 1 0,0-1 0,0 1 0,0-1 0,0 1 0,0-1 0,0 1 0,0-1 0,0 1-1,0-1 1,0 1 0,0-1 0,0 1 0,0-1 0,0 1 0,0-1 0,0 1 0,-1-1 0,1 1 0,0 0 0,0-1 0,0 1 0,-1-1 0,1 1 0,0-1 0,-1 1 0,1 0 0,0-1 0,-1 1 0,1 0 0,-1-1 0,1 1 0,0 0 0,-1 0 0,1-1 0,-1 1 0,1 0 0,-1 0 0,1 0 0,-1 0 0,1 0 0,-1-1 0,1 1 0,-1 0 0,1 0 0,-1 0 0,1 0 0,-1 1 0,1-1 0,-1 0-13,-148-25 283,121 23-273,-899-20-469,756 31-1735,153 0 727,51-3 553,180 0 462,118-15 452,-263 7-23,87-6 1048,0-7 0,137-32-1025,-218 26 1767,-74 21-1742,0-1 0,1 1 0,-1-1 0,0 1 1,0-1-1,0 1 0,0-1 0,1 1 0,-1-1 0,0 1 1,0-1-1,0 1 0,0-1 0,0 1 0,0-1 0,0 1 0,0-1 1,-1 1-1,1-1 0,0 1 0,0-1 0,0 1 0,-1-1 1,1 1-1,0-1 0,0 1 0,-1-1 0,1 1 0,0-1 0,-1 1 1,1 0-1,0-1 0,-1 1 0,1 0 0,-1-1 0,1 1 1,-1 0-1,1 0 0,-1-1 0,1 1 0,-1 0 0,1 0 0,-1 0 1,1 0-1,-1 0 0,1 0 0,-1-1 0,1 1 0,-1 0 1,1 0-1,-1 1 0,1-1 0,-1 0 0,1 0 0,-1 0 0,1 0 1,-1 0-1,1 1 0,-1-1-25,-56-12 257,-1 3 0,0 2 0,-32 2-257,55 3 46,-717-19-132,466 18-1072,96-3-983,356 3 1239,91-1 854,200-4 336,46-25-288,-241 5 3395,-252 20-2560,-37 3-548,-427-21 35,319 22-303,-265 0-174,351 9-998,61 3-817,321 4 951,-154-11 1003,1-7 0,127-23 16,-271 23 36,-4 3 45,1-3 0,-1 0 0,1-2 1,-2-2-1,0 0 0,6-5-81,-37 15 51,-1 0-1,0-1 1,1 1 0,-1 0 0,1-1 0,-1 1-1,1-1 1,-1 1 0,1-1 0,-1 1 0,1-1-1,-1 1 1,1-1 0,0 1 0,-1-1-1,1 0 1,0 1 0,0-1 0,-1 0 0,1 1-1,0-1 1,0 0 0,0 1 0,0-1-1,0 0 1,0 1 0,0-1 0,0 0 0,0 1-1,0-1 1,0 0 0,0 1 0,0-1 0,1 0-1,-1 1 1,0-1 0,0 1 0,1-1-1,-1 0 1,0 1 0,1-1 0,-1 1 0,1-1-1,-1 1 1,1-1 0,-1 1 0,1-1-1,-1 1 1,1 0 0,-1-1 0,1 1 0,0 0-1,-1-1 1,1 1 0,0 0 0,-1 0 0,1 0-1,0-1 1,-1 1 0,1 0 0,0 0-1,-1 0 1,1 0 0,0 0 0,-1 0 0,1 0-1,0 1 1,-1-1 0,1 0-51,-51-8 660,13 8-641,-1 2-1,1 1 1,1 2 0,-1 2-1,1 1 1,0 2 0,0 2-1,-13 6-18,47-18 0,0 1-1,0-1 1,-1 0-1,1 1 1,0-1-1,0 1 1,0 0-1,0 0 1,0 0-1,0 0 1,0 0-1,0 0 1,0 0-1,1 1 1,-1-1-1,0 1 1,1-1-1,-1 1 1,1 0-1,-1-1 1,1 1-1,0 0 0,0 0 1,0 0-1,0 0 1,0 0-1,0 0 1,1 0-1,-1 0 1,1 1-1,-1-1 1,1 0-1,0 0 1,0 0-1,0 1 1,0-1-1,0 0 1,0 0-1,1 0 1,-1 1-1,1-1 1,0 0-1,-1 0 1,1 0-1,0 0 1,0 0-1,0 0 1,1 0-1,-1-1 1,0 1-1,1 0 1,0 0 0,20 13-9,0-1 0,1-1 0,1-1 0,0-1 0,0-1 1,1-1-1,1-1 0,20 3 9,-21-4 1,322 57-1,-283-43 27,-64-20-28,0 1 1,-1-1-1,1 0 1,0 0-1,-1 0 1,1 0-1,0 1 1,-1-1-1,1 0 1,-1 0-1,0 0 1,1 0-1,-1 0 1,0 0-1,0 0 1,1-1-1,-1 1 1,0 0-1,0 0 1,0-1-1,0 1 1,0 0-1,0-1 1,0 1-1,0-1 1,0 1-1,-1-1 1,1 0-1,0 1 1,0-1-1,0 0 1,0 0-1,-1 0 1,1 0-1,0 0 1,0 0-1,0 0 1,-1 0-1,1 0 1,0-1-1,0 1 1,0 0-1,-1-1 1,1 1 1,-553 55 52,527-44-49,43 3-29,180 6 14,322-11 54,-519-9-43,1 1 1,0-1 0,0 0 0,0 1 0,0-1-1,0 0 1,0 1 0,0-1 0,0 0 0,1 0 0,-1 1-1,0-1 1,0 0 0,0 1 0,0-1 0,0 0-1,0 0 1,0 1 0,1-1 0,-1 0 0,0 0-1,0 1 1,0-1 0,1 0 0,-1 0 0,0 0-1,0 1 1,1-1 0,-1 0 0,0 0 0,0 0-1,1 0 1,-1 0-1,-219 26 32,-9-10-34,70-7 74,-150 28-72,245-21 21,63-15-23,1 0-1,-1-1 0,0 1 1,0 0-1,0 0 1,1 0-1,-1-1 1,0 1-1,1 0 1,-1 0-1,0-1 0,1 1 1,-1 0-1,1-1 1,-1 1-1,1-1 1,0 1-1,-1 0 1,1-1-1,-1 1 0,1-1 1,0 0-1,0 1 1,-1-1-1,1 0 1,0 1-1,0-1 1,-1 0-1,1 0 1,0 1-1,0-1 0,0 0 1,-1 0-1,1 0 1,0 0-1,0 0 1,0 0-1,-1 0 1,1-1-1,0 1 0,0 0 1,0 0-1,-1-1 1,1 1-1,0 0 1,0-1 2,414 7-64,23-4 122,-438-2-58,0 0 0,0 0 0,0 1 0,0-1 0,0 0 0,0 0 0,0 0 0,0 1 0,0-1 0,0 0 0,0 0 0,0 1 0,0-1 0,0 0 0,1 0 0,-1 0 0,0 1 0,0-1 0,0 0 0,0 0 0,0 0 0,1 0 0,-1 1 0,-33 4 0,30-5 0,-159 13 63,-139-6-63,-3-1 33,271-3-51,44 2-17,708-11-8,-466-4 139,-297 2 59,-400 8 101,484 10-245,39 2 14,17 1-626,-33-8-3558,-27-5-2098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8:47.83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340 31 5125,'0'0'923,"0"0"220,0 0-86,0 0-342,0 0-165,0 0-294,10-4-192,-2 0-60,1 0 0,0 1 0,0 0-1,1 0 1,-1 1 0,1 0-1,-1 1 1,1 0 0,-1 1 0,3 0-4,-72 1 1485,48-1-1131,53 0-314,56-3 125,-97 3-133,-21-1 395,-76 9-341,130 11-182,68-7 128,-102-12-32,1 0 1,-1 0-1,1 0 0,0 0 1,-1 0-1,1 0 1,0 1-1,-1-1 0,1 0 1,0 0-1,-1 0 1,1 1-1,0-1 0,-1 0 1,1 0-1,0 1 1,0-1-1,-1 0 0,1 1 1,0-1-1,0 0 1,-1 1-1,1-1 0,0 0 1,0 1-1,0-1 1,0 0-1,0 1 0,0-1 1,0 1-1,-1-1 1,1 0-1,0 1 0,0-1 1,0 0-1,1 1 1,-1-1-1,0 1 0,0-1 1,0 0-1,0 1 1,0-1-1,0 0 0,0 1 1,1-1-1,-1 0 1,0 1-1,0-1 0,1 0 1,-1 1-1,0-1 1,0 0-1,1 1 0,-1-1 1,0 0-1,1 0 1,-1 0-1,0 1 0,1-1 1,-1 0-1,-33 10 40,-71 18 24,127-14-134,119 1 108,-159-3-6,-104 17 197,122-29-230,0 1 0,-1-1-1,1 1 1,-1-1 0,0 0-1,1 1 1,-1 0-1,1-1 1,-1 1 0,0-1-1,1 1 1,-1-1 0,0 1-1,1 0 1,-1-1 0,0 1-1,0-1 1,0 1-1,0 0 1,0-1 0,0 1-1,0 0 1,0-1 0,0 1-1,0 0 1,0-1 0,0 1-1,0 0 1,0-1 0,0 1-1,-1 0 1,1-1-1,0 1 1,-1-1 0,1 1-1,0-1 1,-1 1 0,1-1-1,0 1 1,-1-1 0,1 1-1,-1-1 1,1 1-1,-1-1 1,0 0 0,1 1-1,-1-1 2,98 20 59,-125-3 59,-118 28 148,146-45-267,0 0 1,1-1-1,-1 1 0,1 0 0,-1 0 0,1 0 0,-1 0 0,1 0 0,-1 0 0,0 0 0,1 0 0,-1 0 0,1 0 0,-1 0 0,1 0 1,-1 0-1,1 1 0,-1-1 0,0 0 0,1 0 0,-1 0 0,1 1 0,-1-1 0,0 0 0,1 0 0,-1 1 0,0-1 0,1 0 0,-1 1 1,0-1-1,1 0 0,-1 1 0,0-1 0,0 1 0,1-1 0,-1 0 0,0 1 0,0-1 0,0 1 0,0-1 0,0 1 0,1-1 0,-1 0 1,0 1-1,0-1 0,0 1 0,0-1 0,0 1 0,-1-1 0,1 1 0,0-1 0,0 1 0,0-1 0,0 0 0,0 1 0,-1-1 0,1 1 1,0-1-1,0 0 0,0 1 0,-1-1 0,1 1 0,0-1 0,-1 0 0,1 1 0,0-1 0,-1 0 0,1 0 0,-1 1 1,38 3-64,11-1 64,-67 6 80,-24 0 260,-35 15 516,78-23-857,0 0 0,-1-1 0,1 1 0,0 0 0,0-1 0,0 1 0,0-1 0,0 1 0,1 0 0,-1-1 0,0 1 1,0 0-1,0-1 0,1 1 0,-1-1 0,0 1 0,0-1 0,1 1 0,-1-1 0,0 1 0,1-1 0,-1 1 0,1-1 0,-1 1 0,1-1 0,-1 1 0,1-1 0,-1 0 0,1 1 0,-1-1 0,1 0 0,-1 0 0,1 1 0,0-1 0,-1 0 0,1 0 0,-1 0 0,1 0 0,0 0 0,-1 0 0,1 0 0,0 0 0,-1 0 0,1 0 0,-1 0 0,1 0 0,0 0 0,-1 0 1,1-1-1,-1 1 1,1 0 16,93 27 86,-93-26-91,-1 0 1,0 0 0,0 1 0,0-1 0,0 0-1,0 0 1,0 1 0,-1-1 0,1 0 0,0 0-1,-1 1 1,1-1 0,0 0 0,-1 0 0,0 0-1,1 0 1,-1 0 0,0 0 0,1 0 0,-1 0-1,0 0 1,0 0 0,0 0 0,0 0 0,0 0-1,0-1 1,0 1 0,0 0 0,0-1 0,0 1-1,0-1 1,0 1 0,-1-1 0,1 0 0,0 1-1,0-1 1,-1 0-12,-1 2 55,-5 3-19,7-5-33,0 0-1,0 0 1,0 0-1,0 0 1,0 0 0,0 0-1,0 0 1,0 0-1,0 0 1,1 0-1,-1 1 1,0-1 0,0 0-1,0 1 1,0-1-1,0 0 1,1 1-1,-1-1 1,0 1 0,0-1-1,1 1 1,-1 0-1,0-1 1,1 1-1,-1 0 1,1 0-1,-1-1 1,1 1 0,-1 0-1,1 0 1,-1 0-1,1-1 1,0 1-1,-1 0 1,1 0 0,0 0-1,0 0 1,0 0-1,0 0 1,0 0-1,0 0 1,0 0 0,0 0-1,0-1 1,0 1-1,0 0 1,1 0-1,-1 0 1,0 0 0,1 0-1,-1 0 1,0-1-1,1 1 1,-1 0-1,1 0 1,0 0-1,-1-1 1,1 1 0,0 0-1,-1-1 1,1 1-1,0-1 1,-1 1-1,1-1 1,0 1 0,0-1-1,0 1 1,0-1-1,0 0-2,64 18 38,-64-17-32,-1 0 1,0 0 0,0 0-1,0 0 1,0 0 0,0 0-1,0 0 1,-1 0 0,1 0-1,0 0 1,0 0 0,-1-1-1,1 1 1,0 0 0,-1 0-1,1 0 1,-1 0 0,1 0-1,-1-1 1,0 1 0,1 0-1,-1 0 1,0-1 0,1 1-1,-1-1 1,0 1 0,0-1-1,0 1 1,1-1 0,-1 1-1,0-1 1,0 1 0,0-1-1,0 0 1,0 0 0,0 1 0,0-1-1,0 0 1,0 0 0,0 0-7,-126 53 1425,127-52-1426,0 0 0,0 0 0,0 0 0,1 0 0,-1 0 0,0 0 0,1 0 0,-1 0 0,1 0 0,-1 0 0,1 0 0,0 0 0,-1 0 0,1 0 0,0 0 0,-1 0 0,1-1 0,0 1 0,0 0 1,0-1-1,0 1 0,0-1 0,0 1 0,0-1 0,0 1 0,0-1 0,0 1 0,0-1 0,0 0 0,0 0 0,0 0 0,0 0 0,0 1 0,0-1 0,0-1 0,1 1 0,-1 0 0,0 0 0,1 0 1,-2 0 1,118 17 36,-132-1-32,-96 27 182,110-43-187,0 0-1,1 0 1,-1 0-1,1 0 1,-1 0-1,0 1 1,1-1-1,-1 0 1,0 0-1,0 1 1,1-1-1,-1 0 1,0 0-1,1 1 1,-1-1-1,0 0 1,0 1-1,0-1 1,1 0-1,-1 1 1,0-1-1,0 0 1,0 1-1,0-1 1,0 0-1,1 1 1,-1-1-1,0 1 1,0-1-1,0 0 1,0 1-1,0-1 1,0 0-1,0 1 1,-1-1-1,1 1 1,0-1-1,0 0 1,0 1-1,0-1 1,0 0-1,0 1 1,-1-1-1,1 0 1,0 1-1,0-1 1,-1 0-1,1 1 1,0-1-1,0 0 1,-1 0-1,1 1 1,0-1-1,-1 0 1,1 0-1,0 0 1,-1 0 0,1 1-1,0-1 1,-1 0-1,1 0 1,-1 0-1,1 0 1,0 0-1,-1 0 1,30 8-32,82 9 32,-124 2 5,-76 28 86,87-46-88,2 0-4,1-1 0,0 0 0,-1 0 0,1 0 0,0 1 0,-1-1 0,1 0 0,-1 1 0,1-1 0,0 1 0,-1-1 0,1 1 0,-1-1 0,1 1 0,-1-1 0,0 1 0,1-1 0,-1 1 0,0-1 0,1 1 0,-1 0 0,0-1 0,1 1 0,-1 0 0,0-1 0,0 1 0,0 0 0,0-1 0,0 1 0,0 0 0,0 0 0,0-1 0,0 1 0,0 0 0,0-1 0,0 1 0,0 0 0,-1-1 0,1 1 0,0 0-1,0-1 1,-1 1 0,1-1 0,0 1 0,-1 0 0,1-1 0,-1 1 0,1-1 0,-1 1 0,1-1 0,-1 1 0,1-1 0,-1 0 0,1 1 0,-1-1 0,0 0 0,1 1 0,-1-1 0,0 0 0,1 0 0,-1 1 0,0-1 0,1 0 0,-1 0 0,0 0 0,1 0 1,162 27 0,-162-25 1,0-1 0,-1 0 1,1 1-1,0-1 0,-1 1 0,1-1 0,-1 0 0,0 1 1,1-1-1,-1 0 0,0 0 0,0 1 0,0-1 0,0 0 1,0 0-1,0 0 0,0 0 0,0 0 0,0 0 0,0 0 1,-1-1-1,1 1 0,0 0 0,-1-1 0,1 1 0,-1-1 1,1 1-1,0-1 0,-1 0 0,1 0 0,-1 1 0,0-1-1,-93 43 59,94-43-59,0 0-1,1 0 1,-1 1-1,0-1 1,0 0-1,1 1 1,-1-1 0,0 0-1,1 1 1,-1-1-1,1 1 1,-1-1-1,1 1 1,-1-1-1,1 1 1,-1-1 0,1 1-1,-1 0 1,1-1-1,0 1 1,-1 0-1,1-1 1,0 1-1,-1 0 1,1 0 0,0-1-1,0 1 1,0 0-1,0 0 1,0-1-1,0 1 1,0 0-1,0 0 1,0-1 0,0 1-1,0 0 1,0-1-1,1 1 1,-1 0-1,0 0 1,0-1 0,1 1-1,-1 0 1,1-1-1,-1 1 1,0-1-1,1 1 1,-1 0-1,1-1 1,0 1 0,-1-1-1,1 1 1,-1-1-1,1 0 1,0 1-1,-1-1 1,1 0-1,0 1 1,-1-1 0,1 0-1,0 0 1,-1 1-1,1-1 1,0 0-1,0 0 1,-1 0-1,1 0 1,0 0 0,0 0-1,56 10-32,-55-10 33,92 11-32,-93-10 32,-1 0 0,1-1 0,0 1 0,-1 0 1,1 0-1,-1 0 0,0-1 0,1 1 0,-1 0 0,0 0 0,0 0 0,1 0 0,-1 0 0,0 0 0,0 0 1,0 0-1,0 0 0,0 0 0,0-1 0,0 1 0,0 0 0,-1 0 0,1 0 0,0 0 0,-1 0 0,1 0 1,0 0-1,-1-1 0,1 1 0,-1 0 0,1 0 0,-1-1 0,0 1 0,1 0 0,-1 0 0,0-1 1,1 1-1,-1-1 0,0 1 0,0-1 0,1 1 0,-1-1 0,0 1 0,0-1 0,0 0 0,0 0 0,0 1 1,0-1-1,1 0 0,-1 0 0,0 0 0,0 0 0,0 0 0,0 0 0,0 0 0,0 0 0,0 0 0,-118 33 177,33 4-167,123-24-106,80-13 64,-383 33 160,273-37-115,-23 1-6,-28 1-21,-96 2 62,212-17-102,-49 12 38,-15 4 17,1 0-1,0-1 1,0-1-1,-1 1 1,1-1-1,-1-1 1,0 0 0,0 0-1,0 0 1,3-4-1,-10 7 3,0 1 0,0-1 0,0 0 0,0 0 1,0 0-1,-1 0 0,1 0 0,0 0 1,-1 0-1,1 0 0,-1 0 0,1 0 1,-1 0-1,0 0 0,1 0 0,-1 0 1,0-1-1,0 1 0,1 0 0,-1 0 0,0 0 1,0 0-1,-1-1 0,1 1 0,0 0 1,0 0-1,0 0 0,-1 0 0,1 0 1,-1-1-1,1 1 0,-1 0 0,1 0 1,-1 0-1,0 0 0,1 0 0,-1 1 1,0-1-1,0 0 0,1 0 0,-1 0 0,0 1 1,0-1-1,0 0 0,0 1 0,0-1 1,0 1-1,0-1 0,-1 1 0,0-1-3,-56-23 143,55 24-132,1-1 0,-1 1 0,1-1 0,0 1 0,-1-1 0,1 0 0,0 0 0,-1 0 0,1 0 0,0 0 0,0-1 0,0 1 0,0-1 0,0 1 0,0-1 0,1 0 0,-1 0 0,0 0 0,1 0 0,0 0 0,-1 0 0,1 0 0,0 0 0,0-1 0,0 1 0,0 0 0,0-1 0,1 1 0,-1-1 0,1 1 0,0 0 0,0-1 0,-1 1 0,1-1 0,1 1 0,-1-1 0,0 1 0,1-1 0,-1 1 0,1-1 0,0 1 0,0 0 0,0-1 0,0 1 0,0 0 0,0 0 0,1 0 0,-1 0 0,1 0-11,10-18 0,-1 1 1,-1-2-1,-1 1 1,0-1-1,-2-1 0,0 0 1,-2 0-1,0 0 1,-1 0-1,-2-1 1,0 1-1,-1-1 0,-2-8 0,0-2 31,12-78-3,27 18-23,11-19 22,-53 63 320,15-26 582,-6 71 185,7 17-2655,11-6-5180,-14-6 1447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27:01.298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5B2D90"/>
    </inkml:brush>
    <inkml:brush xml:id="br2">
      <inkml:brushProperty name="width" value="0.1" units="cm"/>
      <inkml:brushProperty name="height" value="0.1" units="cm"/>
      <inkml:brushProperty name="color" value="#E71224"/>
    </inkml:brush>
    <inkml:brush xml:id="br3">
      <inkml:brushProperty name="width" value="0.1" units="cm"/>
      <inkml:brushProperty name="height" value="0.1" units="cm"/>
      <inkml:brushProperty name="color" value="#008C3A"/>
    </inkml:brush>
    <inkml:brush xml:id="br4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13507 14097 11371,'13'-10'7703,"130"-74"-3192,191-48 395,111-19-4906,46-17 1308,-465 150-767,-77 23-452,-153 41-3842,204-46 3750,-28 11-3009,14 0-2819,10 0-4280</inkml:trace>
  <inkml:trace contextRef="#ctx0" brushRef="#br0" timeOffset="904.395">16184 12826 10025,'0'0'6455,"4"-13"-3210,11-41-624,-5 37 2019,-9 32-2898,0-14-1910,1 115 821,-4-1 0,-5 1 1,-6 5-654,12-118-1,-4 43-31,-3-1 0,-1 1 0,-3-1 0,-16 40 32,28-85-6,1 1 0,-1-1-1,0 1 1,0-1 0,0 0-1,0 1 1,0-1-1,0 1 1,0-1 0,1 0-1,-1 1 1,0-1 0,0 1-1,-1-1 1,1 0-1,0 1 1,0-1 0,0 1-1,0-1 1,0 0-1,0 1 1,-1-1 0,1 1-1,0-1 1,0 0 0,0 1-1,-1-1 1,1 0-1,0 1 1,-1-1 0,1 0-1,0 0 1,0 1 0,-1-1-1,1 0 1,-1 0-1,1 1 1,0-1 0,-1 0-1,1 0 1,0 0 0,-1 0-1,1 0 1,-1 0-1,1 0 1,-1 0 0,1 0-1,0 0 1,-1 0-1,1 0 1,-1 0 0,1 0-1,0 0 1,-1 0 0,1 0-1,-1 0 1,1 0-1,0-1 1,-1 1 0,1 0-1,0 0 1,-1 0 0,1-1-1,0 1 1,-1 0-1,1-1 1,0 1 0,-1-1 6,-6-31-106,1-22 109,3-1 0,2 0 0,3 0 0,2 1 0,2-1 0,3 1 0,2 0 0,3 1-1,1 0 1,3 2 0,4-3-3,-14 34 8,0 1 0,2 1 0,0-1 0,1 1 0,1 1 0,1 0 0,5-4-8,-14 16 0,1 0 1,-1 1-1,1 0 0,0-1 1,1 2-1,-1-1 0,1 1 1,-1 0-1,1 0 0,0 0 1,0 1-1,0 0 0,1 0 1,-1 0-1,0 1 0,1 0 1,-1 0-1,1 1 0,-1 0 1,1 0-1,-1 1 0,1-1 1,-1 1-1,1 1 0,2 0 0,-3 0-7,0 1-1,0 0 1,-1 0-1,1 0 1,-1 1-1,0-1 1,0 1 0,0 0-1,-1 1 1,1-1-1,-1 1 1,0 0-1,0 0 1,-1 0-1,1 1 1,-1-1-1,-1 1 1,1 0-1,-1 0 1,0 0-1,0 0 1,0 0-1,-1 0 1,0 0-1,0 1 1,-1-1 0,0 0-1,0 1 1,0-1-1,-1 0 1,0 1-1,0-1 1,-1 0-1,1 0 1,-1 0-1,-1 0 1,1 0-1,-1 0 1,0-1-1,-1 1 8,-8 17-7,-2-1 1,-1 0-1,0-1 0,-1-1 0,-2-1 0,0 0 0,0-1 0,-2-1 0,0-1 0,-1-1 0,-1-1 0,0 0 1,-1-2-1,-1 0 0,1-2 0,-2-1 0,-24 6 7,-22-4 133,98-6-118,0 1-1,0 1 0,-1 1 1,0 1-1,0 1 1,-1 2-1,0 0 0,-1 2 1,-1 0-1,0 2 0,-1 0 1,-1 2-1,0 0 0,-1 2 1,3 5-15,36 26 30,247 189 50,-252-204 224,-49-69-85,-6-35-2029,-16 63-4355,2 11-1416</inkml:trace>
  <inkml:trace contextRef="#ctx0" brushRef="#br0" timeOffset="1417.366">13813 15043 13901,'-19'7'5216,"-60"26"-2611,76-32-2382,-1 0 1,1 1-1,-1-1 1,1 1-1,0 0 1,-1 0-1,1 1 1,0-1-1,1 0 1,-1 1-1,0 0 1,1 0 0,-1 0-1,1 0 1,0 0-1,0 0 1,-1 4-224,2-5 56,1-1 1,0 1 0,0 0 0,0 0 0,1-1 0,-1 1 0,0 0 0,1 0-1,-1-1 1,1 1 0,-1 0 0,1-1 0,0 1 0,0-1 0,0 1-1,0 0 1,0-1 0,0 0 0,0 1 0,0-1 0,0 0 0,1 0 0,-1 1-1,0-1 1,1 0 0,-1-1 0,1 1 0,0 0 0,-1 0 0,1 0 0,1-1-58,33 15 136,0-2-1,1-2 1,1-2-1,0-1 0,0-2 1,1-1-1,15-2-134,-13 2 58,166 14-26,1-9 0,0-8 0,12-11-32,-187 7 23,142-26 103,-173 28-129,1-1-1,-1 0 1,0 0-1,0 1 1,0-1-1,0-1 1,0 1-1,0 0 1,0 0-1,-1-1 1,1 1-1,0-1 1,-1 1-1,1-1 1,-1 0-1,0 0 1,1 0-1,-1 1 1,0-1-1,0-1 1,0 1-1,0 0 1,-1 0-1,1 0 1,0 0-1,-1 0 1,0-1-1,1 1 1,-1 0-1,0 0 1,0-1-1,0 1 1,-1 0-1,1 0 1,0-1-1,-1 1 1,0 0-1,1 0 1,-1 0-1,0 0 1,0 0-1,0-1 5,-55-81-164,42 70 185,0-1 1,1 0-1,0-1 0,1-1 1,1 0-1,1 0 1,1-1-1,0 0 0,1-1 1,1 0-1,1 0 1,0-1-1,2 0 1,0 0-1,1-2-22,8 26 582,5 21-494,-1 1 1,-2 0-1,0 0 1,-2 1-1,0 0 1,-2 0-1,0 26-88,-2-20 110,-1 0 0,-1 0 0,-2-1 1,-2 1-1,0-1 0,-2 0 0,-2 0 0,-9 23-110,-102 182-11,110-221-571,-18 34-774,16-16-8237,12-30-1462</inkml:trace>
  <inkml:trace contextRef="#ctx0" brushRef="#br0" timeOffset="4758.139">19964 13208 3107,'0'0'7335,"5"-15"-4757,17-53-294,4 10 2089,40-23-374,-63 78-3945,1 0 1,0 0 0,0 0-1,0 0 1,1 0 0,-1 1-1,1 0 1,-1 0 0,1 0-1,0 1 1,0-1 0,-1 1-1,1 0 1,0 0 0,0 1-1,0 0 1,0 0 0,0 0-1,0 0 1,0 1 0,0 0-1,0 0 1,0 0 0,0 0 0,0 1-1,-1 0 1,1 0 0,-1 0-1,5 3-54,-1 4 11,0 0-1,0 1 0,0 0 1,-1 0-1,-1 1 1,0-1-1,0 2 1,-1-1-1,-1 0 0,1 1 1,-2 0-1,0 0 1,0 0-1,-1 0 0,-1 1 1,0-1-1,-1 0 1,0 1-1,0-1 0,-3 9-10,-1 13 5,-2 0 1,-2 0-1,0 0 0,-3-1 0,0-1 0,-3 0 0,0 0 0,-2-2 0,-11 17-5,6-11-34,2 0 1,2 2 0,1 0-1,2 1 1,1 0 0,-2 21 33,10-32-4,0-1 0,2 0 0,2 1 0,0-1 0,2 1 0,1 0 0,1-1 1,1 0-1,1 0 0,2 0 0,7 18 4,-11-40 13,-1 0-1,2 0 1,-1 0 0,0-1 0,1 1 0,0-1-1,0 0 1,1 0 0,-1 0 0,1-1 0,-1 1-1,1-1 1,0 0 0,0-1 0,1 1-1,-1-1 1,1 0 0,-1 0 0,1-1 0,-1 0-1,1 0 1,0 0 0,0 0 0,0-1 0,-1 0-1,1 0 1,0-1 0,0 0 0,-1 0-1,1 0 1,0 0 0,-1-1 0,1 0 0,-1 0-1,0-1 1,0 0 0,0 1 0,3-3-13,8-7 345,0 0 1,0-1 0,-1 0-1,-1-1 1,0-1 0,-1 0-1,-1-1 1,10-16-346,-183 214 1367,146-152-1375,0 2 1,3 0-1,0 0 1,2 1-1,1 1 1,2 0-1,2 0 1,0 0-1,3 0 1,1 28 7,-4 42-11,4 0 1,5 0-1,5-1 0,4 1 0,4-2 1,5 0-1,4-1 0,38 91 11,9-5 59,-72-186-55,-1 1-1,1-1 1,-1 0-1,0 1 0,1-1 1,-1 0-1,0 1 1,0-1-1,0 0 1,0 1-1,0-1 1,-1 0-1,1 1 0,0-1 1,0 0-1,-1 1 1,1-1-1,-1 0 1,0 0-1,1 0 1,-1 1-1,0-1 1,1 0-1,-1 0 0,0 0 1,0 0-1,0 0 1,0 0-1,0 0 1,0-1-1,0 1 1,0 0-1,-1 0 0,1-1 1,0 1-1,0-1 1,-1 1-1,1-1 1,0 0-1,0 1 1,-1-1-1,1 0 0,0 0 1,-1 0-1,0 0-3,-67-10 149,-239-101 545,263 99-815,0 2 0,-1 3-1,-1 1 1,-14 2 121,32 10-2047,25 2-1684,5 3-4206,3-2-7272</inkml:trace>
  <inkml:trace contextRef="#ctx0" brushRef="#br0" timeOffset="8885.296">26052 14950 19154,'0'0'2659,"96"-16"-1218,-23-1 128,17-1-544,14-4-640,4 1-161,9-1-64,3 5-64,-16 1-96,-17 5 0,-30 8-224,-26 3-1121,-27 7-1025,-11 9-1794,-18-3-5253</inkml:trace>
  <inkml:trace contextRef="#ctx0" brushRef="#br0" timeOffset="8886.296">26116 15141 13677,'0'0'5061,"0"0"-3107,0 0 63,0 0-159,130 55-512,-54-55-450,15-3-351,3-4-129,7-1-95,3-1-65,0-2-160,-8-4 0,-18 1-96,-24 4-961,-25 6-1922,-21 4-4131</inkml:trace>
  <inkml:trace contextRef="#ctx0" brushRef="#br0" timeOffset="7555.929">23983 13742 6566,'0'0'3919,"0"0"-2014,0 0-405,-7 14 332,-22 46-519,27-55-1222,1 1 0,0-1 0,0 0 1,1 1-1,-1 0 0,1-1 0,0 1 0,0-1 1,1 1-1,0-1 0,0 0 0,0 1 0,1-1 1,0 0-1,-1 1 0,2-1 0,-1 0 0,1-1 1,0 1-1,0 0 0,0-1 0,0 1 1,1-1-1,0 0 0,0 0 0,0-1 0,0 1 1,1-1-1,-1 0 0,1 0 0,0 0 0,0-1 1,0 0-1,0 0 0,0 0 0,1 0 0,-1-1 1,0 0-1,1 0 0,-1 0 0,1-1 0,-1 0 1,1 0-1,-1 0 0,1-1 0,-1 0 0,2 0-90,1-1 155,1-1 0,0 0 0,-1 0 0,0-1 0,0 0 1,0 0-1,0-1 0,-1 0 0,1 0 0,-1-1 0,-1 0 1,1 0-1,-1-1 0,0 0 0,0 0 0,-1 0 0,0-1 1,0 1-1,-1-1 0,1-3-156,4-8 289,-1-1 0,0 0 0,-2 0-1,0 0 1,-1-1 0,-1 0 0,-1 0 0,-1-2-289,-8-75 653,6 95-637,-1 1 1,0-1-1,1 1 0,-1-1 0,-1 1 0,1 0 0,0 0 0,0-1 0,-1 1 0,0 0 1,1 0-1,-1 0 0,0 1 0,0-1 0,0 0 0,0 1 0,0-1 0,0 1 0,0 0 0,-1-1 1,1 1-1,0 0 0,-1 0 0,1 1 0,-1-1 0,1 1 0,-1-1 0,1 1 0,-1 0 1,1-1-1,-1 1 0,0 1 0,1-1 0,-1 0 0,1 1 0,-3 0-16,-3 2 6,1 1-1,0 0 1,0 0 0,0 1-1,0 0 1,1 0 0,0 1-1,0 0 1,0 0-1,1 0 1,0 0 0,0 1-1,0 0 1,1 0 0,0 0-1,1 1 1,-1-1 0,-1 7-6,-9 27-6,1 1 0,2 0 0,2 1 0,1 0 0,3 0 0,1 1 0,3-1 0,3 38 6,-2-59-74,1-1 1,1 0 0,1 0-1,1 0 1,1 0 0,1-1-1,1 0 1,0 0 0,5 8 73,-8-20-39,0 0-1,1 0 1,0-1 0,0 0-1,1 0 1,0 0 0,0 0-1,0-1 1,1 0 0,0 0-1,0-1 1,0 0 0,1 0-1,0-1 1,0 0 0,0 0-1,0-1 1,1 0 0,-1-1-1,1 1 1,0-2 0,0 1-1,3-1 40,6-2-12,0-2 0,0 0 0,0-1 0,-1-1 0,1 0-1,-1-1 1,0-1 0,-1-1 0,0-1 0,0 0 0,-1 0-1,0-2 1,0 0 0,-1-1 0,-1 0 0,0-1 0,-1 0 0,9-14 12,5-7 5,-2-1 1,-2-1 0,-1-1 0,-2-1 0,-1 0-1,-3-2 1,-1 0 0,-1 0 0,-3-2 0,-1 1 0,0-13-6,-9 49-3,5-47 166,-5 51-143,0 0 1,0 1 0,0-1 0,0 0 0,0 0 0,0 0 0,-1 0 0,1 0 0,0 0 0,-1 0-1,1 0 1,-1 1 0,1-1 0,-1 0 0,1 0 0,-1 0 0,1 1 0,-1-1 0,0 0 0,1 1-1,-1-1 1,0 1 0,0-1 0,0 1 0,1-1 0,-1 1 0,0-1 0,0 1 0,0 0 0,0 0 0,0-1-1,0 1 1,0 0 0,0 0 0,0 0 0,1 0 0,-1 0 0,0 0 0,0 0 0,0 0 0,0 0-1,0 1 1,0-1 0,0 0 0,0 1 0,0-1 0,0 0-21,-3 4 43,-1-1 1,1 1 0,0 0-1,0 0 1,1 0-1,-1 0 1,1 1-1,0-1 1,0 1-1,0 0 1,0 0-1,1 0 1,0 0-1,0 0 1,1 1-1,-1-1 1,1 0-1,0 1 1,1-1-1,-1 1 1,1 0-1,0-1 1,0 1-1,1-1 1,0 1-1,0-1 1,1 5-44,-2-7 21,34 190 352,-25-162-362,-1 0 1,-2 1-1,-2 0 1,0 0-1,-3 1 1,0-1 0,-3 10-12,3-40-16,-1 1 1,-1-1 0,1 1 0,0-1 0,-1 1 0,1-1 0,-1 1 0,0-1 0,0 1 0,0-1 0,0 0 0,0 0 0,0 1 0,-1-1 0,1 0 0,-1 0 0,0 0 0,1 0 0,-1-1 0,0 1 0,0 0 0,-1 0 15,-12-38-246,12 1 250,2 0 0,2 1 0,1-1 0,1 1-1,2-1 1,1 1 0,2 0 0,2 1 0,1 0 0,1 1 0,7-11-4,-13 28-168,1 0 0,1 0 0,0 1 0,1 0 0,1 1 0,0 0 1,0 1-1,1 0 0,1 0 0,0 1 0,12-8 168,-17 15-326,0 0 0,-1 0 0,1 1 0,1 0 0,-1 0 0,0 1 0,1 0 0,-1 0 0,1 1 0,0 0 0,-1 0 0,1 1 0,0-1 0,0 2 0,-1-1 0,1 1 0,1 1 326,40 16-5007,-5 8-2851</inkml:trace>
  <inkml:trace contextRef="#ctx0" brushRef="#br0" timeOffset="7908.266">25457 13901 11755,'0'0'7463,"-1"-14"-3379,-7-47-1628,8 62-2369,-1 0-1,1-1 1,0 1 0,-1 0 0,1-1 0,-1 1 0,1-1 0,-1 1-1,1-1 1,-1 1 0,0-1 0,1 0 0,-1 1 0,0-1 0,1 1-1,-1-1 1,0 0 0,1 0 0,-1 1 0,0-1 0,1 0 0,-1 0-1,0 0 1,0 0 0,1 0 0,-1 0 0,0 0 0,0 0 0,1 0 0,-1 0-1,0-1 1,1 1 0,-1 0 0,0 0 0,1-1 0,-1 1 0,0 0-1,1-1 1,-1 1 0,0 0 0,1-1 0,-1 1 0,1-1 0,-1 1-1,1-1 1,-1 0 0,1 1 0,-1-1-87,-7 53 148,1 0 1,3 1-1,2-1 1,3 10-149,-1-57-1,-2 145-367,0-72-3348,0-116 3935,2 0-1,1 0 1,3 0 0,0 0 0,3 1 0,1-1 0,2 2 0,1-1 0,2 1-1,1 1 1,13-21-219,-23 50-63,0-1-1,0 1 0,0 0 0,1 0 1,0 1-1,0 0 0,1-1 0,-1 2 1,1-1-1,0 1 0,0-1 0,1 2 1,-1-1-1,1 1 0,0 0 0,0 0 1,0 1-1,0 0 0,0 0 0,1 1 1,-1 0-1,0 0 0,1 0 0,-1 1 1,1 1-1,-1-1 0,1 1 0,-1 0 1,0 1-1,0 0 0,1 0 0,-1 0 1,0 1-1,2 1 64,61 39-7271,-38-19-507</inkml:trace>
  <inkml:trace contextRef="#ctx0" brushRef="#br0" timeOffset="8232.97">26270 13802 12139,'0'0'6577,"0"0"-2936,0-12-1425,-3-39-658,3 51-1536,0 1 0,0-1 0,0 0 0,0 1 0,0-1 0,0 0 0,0 1 0,-1-1 0,1 0 0,0 0 0,0 1 0,0-1 0,-1 0 0,1 0 0,0 1 0,0-1 0,-1 0 0,1 0 0,0 0 0,0 1 0,-1-1 0,1 0 0,0 0 0,-1 0 0,1 0 0,0 0 0,0 0 0,-1 1 0,1-1 0,0 0 0,-1 0 0,1 0 0,0 0 0,-1 0 0,1 0 0,0 0 0,-1 0 0,1-1 0,0 1 0,-1 0 0,1 0 0,0 0 0,-1 0 0,1 0 0,0 0 0,0-1 0,-1 1 0,1 0 0,0 0 0,0 0 0,-1-1 0,1 1 0,0 0 0,0 0 0,0-1 0,-1 1 0,1 0-22,0 0 81,-25 49 72,2 1 1,2 1-1,3 1 0,1 0 0,3 1 1,3 1-1,-3 35-153,14-86 4,-3 79-104,3-79 84,0-1 0,0 1 1,1-1-1,-1 1 0,1-1 0,0 0 0,0 1 0,-1-1 0,1 0 1,1 0-1,-1 0 0,0 0 0,1 1 0,-1-2 0,1 1 1,-1 0-1,1 0 0,0 0 0,0-1 0,0 1 0,0-1 0,0 0 1,0 1-1,0-1 0,0 0 0,0 0 0,1 0 0,-1-1 0,1 1 1,-1 0-1,1-1 16,4 1 7,0-1 0,-1 0 0,1-1 0,0 0 0,0 0 0,-1 0 0,1-1 0,-1 0 0,1 0 0,-1 0 0,1-1 0,-1 0 0,0 0 0,-1-1 0,1 0 0,0 0 0,-1 0 0,0-1 0,0 1 0,0-1 0,3-5-7,77-126 1177,-74 110-1027,0 0 1,-2 0-1,0-1 0,-2 0 1,-1-1-1,-2 1 1,0-1-1,-2 0 1,-1 0-1,-1 0 1,-3-20-151,3 42-44,-1 1 0,0-1 1,0 1-1,0-1 0,-1 1 1,0 0-1,0 0 0,0 0 1,0 0-1,-1 0 1,0 0-1,0 1 0,0-1 1,-1 1-1,1 0 0,-1 0 1,0 0-1,0 1 0,0-1 1,-1 1-1,0 0 0,1 0 1,-1 0-1,0 1 1,0 0-1,0 0 0,0 0 1,-1 1-1,1-1 0,0 1 1,-1 0-1,1 1 0,-1-1 1,1 1-1,-1 0 1,1 1-1,-1-1 0,1 1 1,-1 0-1,-4 2 44,-34 34-4353,33 0-3567,10-8-4380</inkml:trace>
  <inkml:trace contextRef="#ctx0" brushRef="#br0" timeOffset="8573.115">26887 13834 16912,'0'0'4500,"13"-10"-2188,40-28-860,-52 37-1422,0 1-1,0 0 1,0 0 0,-1-1 0,1 1-1,0 0 1,0 0 0,0 0 0,0 0 0,-1 0-1,1 0 1,0 0 0,0 0 0,0 0-1,0 0 1,0 0 0,-1 0 0,1 1 0,0-1-1,0 0 1,0 1 0,-1-1 0,1 0-1,0 1 1,-1-1 0,1 1 0,0 0 0,-1-1-1,1 1 1,0-1 0,-1 1 0,1 0 0,-1-1-1,1 1 1,-1 0 0,0 0 0,1-1-1,-1 1 1,0 0 0,1 0 0,-1 0 0,0-1-1,0 1 1,0 0 0,0 0 0,0 0-1,0 0 1,0 0 0,0 0-30,1 42 387,-1-43-386,-51 170 485,-2-19-412,53-151-71,0 0-1,0-1 0,0 1 1,1 0-1,-1-1 0,0 1 1,0 0-1,0-1 0,0 1 1,0 0-1,0-1 0,0 1 1,0 0-1,0-1 0,0 1 1,0 0-1,0-1 0,0 1 1,0 0-1,0-1 0,0 1 1,0 0-1,0-1 0,0 1 1,0 0-1,0-1 0,-1 1 1,1 0-1,0 0 0,0-1 1,0 1-1,0 0 0,-1 0 1,1-1-1,0 1 0,0 0 1,-1 0-1,1-1 0,0 1 1,-1 0-1,1 0 0,0 0 1,-1 0-1,1 0 0,0-1 1,-1 1-1,1 0 0,0 0 1,-1 0-1,1 0 0,0 0 1,-1 0-1,1 0 0,0 0 1,-1 0-3,2-35 336,2 0 0,1 0 1,2 0-1,1 0 0,2 1 0,1 0 1,2 1-1,1 0 0,1 1 1,14-22-337,-25 48 12,1-1 1,-1 0 0,1 1-1,0 0 1,1 0-1,0 0 1,0 1 0,0-1-1,0 1 1,1 0-1,-1 1 1,1 0 0,1-1-1,-1 2 1,1-1-1,-1 1 1,1 0 0,0 0-1,0 1 1,0 0-1,0 0 1,1 1 0,-1 0-1,0 0 1,1 1-1,-1 0 1,1 0 0,-1 0-1,0 1 1,1 0-1,-1 1 1,0 0 0,0 0-1,0 0 1,0 1 0,4 2-14,8 6-384,-1 2-1,-1-1 1,0 2-1,-1 0 0,0 2 1,-1-1-1,-1 2 0,2 3 386,43 96-9257,-54-74 1057</inkml:trace>
  <inkml:trace contextRef="#ctx0" brushRef="#br0" timeOffset="6400.773">21660 14006 19538,'0'0'3908,"0"0"-2851,0 0 160,0 0 0,89-33-480,-34 24-352,4 0-225,8 2-160,1 4-192,-5 2-1026,-5 1-896,-19 3-896,-23 8-1827,-16 4-3075</inkml:trace>
  <inkml:trace contextRef="#ctx0" brushRef="#br0" timeOffset="6737.216">21702 14222 9673,'0'0'3374,"0"0"-1506,0 0-399,16 10-55,-4-1-1161,-6-4-187,0-1 0,1 1 0,0-1 1,-1-1-1,1 1 0,0-1 1,1 0-1,-1 0 0,0-1 1,1 0-1,-1-1 0,1 0 0,0 0 1,0 0-1,-1-1 0,2 0-66,65-11-425,0-4 0,-2-2 0,32-14 425,-96 30-195,-1 0 1,1-1 0,0 1 0,-1-1 0,1-1 0,-1 1-1,0-1 1,0-1 0,0 1 0,0-1 0,0 0 0,-1-1-1,0 0 1,0 0 0,0 0 0,0 0 0,-1-1 0,0 0 0,0 0-1,-1-1 1,0 1 0,0-1 0,0 0 0,-1 0 0,0 0-1,0-1 1,1-5 194,-3-8-58,-1 1-1,-1-1 0,-1 1 1,0-1-1,-2 1 0,0 0 0,-1 0 1,-1 0-1,-1 1 0,-1 0 1,0 0-1,-3-2 59,-2-2 1747,0 1-1,-2 1 1,0 0 0,-1 1-1,-19-17-1746,34 32 3948,16 16-3123,17 23-300,-1 1 0,-1 2 1,-2 1-1,-2 1 0,17 33-525,-39-62 9,0-1-1,0 1 1,-1-1 0,0 1-1,-1 0 1,0 0-1,0 0 1,-1 1-1,0-1 1,-1 0 0,0 0-1,-1 1 1,0-1-1,-1 0 1,0 0 0,0 0-1,-1 0 1,0 0-1,-1-1 1,0 1 0,-1-1-1,0 0 1,-3 4-9,-10 14-358,-1-2 0,-1 0 0,-2-1 0,0-1 0,-7 4 358,-17 11-2414,-1-1-1,-2-3 1,-52 27 2414,46-30-9289</inkml:trace>
  <inkml:trace contextRef="#ctx0" brushRef="#br0" timeOffset="-1607.877">10424 13895 12268,'0'0'5418,"0"0"-3512,0 0-598,0 0 283,0 0-257,-9 25-31,-140 306 1238,72-198-2077,27-49-318,3 2 0,3 2 0,1 14-146,39-93-19,-5 14-134,0 0 0,2 0 1,1 0-1,0 1 0,2 0 0,1 0 0,0 2 153,3-25-111,0 0-1,0 0 1,-1 0 0,1 0 0,0 0-1,0-1 1,0 1 0,0 0-1,0 0 1,0 0 0,0 0-1,0 0 1,0 0 0,0 0 0,1-1-1,-1 1 1,0 0 0,1 0-1,-1 0 1,0 0 0,1-1-1,-1 1 1,1 0 0,-1-1 0,1 1-1,0 0 1,-1-1 0,1 1-1,0 0 1,-1-1 0,1 1-1,0-1 1,0 1 0,-1-1 0,1 0-1,0 1 1,0-1 0,0 0-1,0 0 1,-1 1 0,1-1 0,0 0-1,0 0 1,0 0 0,0 0-1,0 0 1,0 0 0,0 0-1,-1 0 1,1-1 0,0 1 0,0 0-1,0 0 1,0-1 0,-1 1-1,1-1 1,0 1 0,0-1-1,-1 1 1,1-1 0,0 1 0,0-1-1,-1 1 112,46-39-9697,-20 6 1711</inkml:trace>
  <inkml:trace contextRef="#ctx0" brushRef="#br0" timeOffset="-1296.906">10353 14056 9929,'12'-128'4052,"-12"118"-3470,1 0 0,0 1 0,1-1 0,0 1 0,0-1 0,1 1-1,1 0 1,-1 0 0,2 0 0,-1 1 0,1-1 0,4-5-582,-8 13 103,0 0 0,-1 0 0,1 0 1,-1 0-1,1 0 0,0 0 0,0 0 0,0 0 1,-1 0-1,1 0 0,0 1 0,0-1 0,0 0 1,0 1-1,0-1 0,0 1 0,1-1 0,-1 1 1,0-1-1,0 1 0,0 0 0,0 0 0,0-1 1,1 1-1,-1 0 0,0 0 0,0 0 0,0 0 1,1 1-1,-1-1 0,0 0 0,0 0 0,0 1 1,0-1-1,1 1 0,-1-1 0,0 1 0,0-1 1,0 1-1,0 0 0,0-1 0,0 1 0,-1 0 1,1 0-1,0 0 0,0-1 0,0 1 0,-1 0 1,1 0-1,0 0 0,-1 1-103,33 60 734,-31-59-592,37 104 952,-5 1 0,3 33-1094,29 94 300,100 164-204,-163-393-100,0-1 3,1 1-1,-2 0 0,1 0 1,-1 0-1,0 0 0,0 0 1,0 0-1,-1 1 0,0-1 1,-1 1-1,1-1 0,-1 1 1,0-1-1,-1 2 2,0-6 0,0-1 0,0 0 0,0 1 0,0-1 0,0 0 0,0 0 0,0 0 0,0 0 0,-1 0 0,1 0 0,0 0 0,-1 0 0,1 0 0,-1-1 0,1 1 0,-1-1 0,1 1 0,-1-1 0,1 1 0,-1-1 0,1 0 0,-1 0 0,0 0 0,1 0 0,-1 0 0,1 0 0,-1 0 0,-1-1 0,-2 1 0,-382-29-32,-91 15 165,437 11-143,63-7-1805,79-16-5269,-31 10-732</inkml:trace>
  <inkml:trace contextRef="#ctx0" brushRef="#br0" timeOffset="-703.134">11993 14101 15407,'0'0'2525,"0"0"-118,0 0-95,0 0-823,0 0-619,-13 15-149,-170 190 1057,-151 140-855,312-321-900,9-8-8,-1-1-1,0 0 1,-1-1-1,-1-1 1,0 0-1,-1-1 1,0-1-1,-15 8-14,29-18 3,0 0 0,0 0 0,0 0 0,0-1 0,0 1 0,0-1 0,0 1 0,0-1 0,0 0 0,0 0 0,0-1-1,-1 1 1,1 0 0,0-1 0,0 0 0,0 0 0,0 0 0,1 0 0,-1 0 0,0-1 0,0 1 0,1-1 0,-1 0 0,1 0 0,-1 0 0,1 0 0,0 0 0,0 0 0,0-1 0,0 1 0,0-1 0,0 1 0,1-1-1,-1 0 1,1 0 0,0 0 0,0 1 0,-1-2-3,-24-121-21,25 101 3,1 0 1,2 1 0,0-1-1,2 1 1,0 0 0,2 0-1,0 0 1,2 1 0,0 0-1,2 0 1,0 1 0,1 0-1,1 1 1,1 0 0,1 1-1,8-8 18,-19 22 0,1 1 0,-1 0 1,1 0-1,0 1 0,0-1 0,0 1 0,1 0 0,-1 0 1,1 0-1,-1 0 0,1 1 0,0 0 0,0 0 0,0 0 0,1 1 1,-1 0-1,0 0 0,0 0 0,1 0 0,-1 1 0,1 0 0,-1 0 1,0 0-1,1 1 0,-1 0 0,0 0 0,0 0 0,1 1 0,-1 0 1,0 0-1,0 0 0,-1 0 0,1 1 0,0 0 0,-1 0 1,3 2-1,12 16 85,-1 1 0,-1 0 1,0 2-1,-2 0 1,-1 1-1,-1 0 1,-1 1-1,-1 0 1,3 15-86,-12-36 10,18 44 90,-8-9-36,1-2 1,3 0 0,0 0-1,3-2 1,1 0 0,2-1-1,1-1 1,2-2 0,1 0-1,1-1 1,2-2-1,13 10-64,-35-34 9,0 0-1,1 0 0,-1-1 0,1 0 1,0 0-1,1-1 0,-1 0 1,0-1-1,1 1 0,0-2 0,-1 1 1,1-1-1,0 0 0,0-1 0,0 0 1,-1-1-1,1 0 0,0 0 0,0 0 1,-1-2-1,1 1 0,-1-1 1,0 0-1,1 0 0,-1-1 0,-1 0 1,1-1-1,-1 0 0,1 0 0,-1 0 1,1-3-9,3-5 45,0 0 0,-1-1 1,-1 0-1,0 0 1,-1-1-1,0 0 0,-1-1 1,-1 0-1,-1 0 0,0 0 1,-1-1-1,-1 0 1,0 1-1,-1-1 0,-1 0 1,-1 0-1,0 0 0,-1-1-45,-17-42 172,17 59-211,1 0-1,-1 0 1,1 0 0,-1 0-1,0 1 1,0-1 0,0 0 0,1 0-1,-1 1 1,0-1 0,0 1-1,0-1 1,0 1 0,0-1 0,0 1-1,0-1 1,0 1 0,0 0-1,0 0 1,0-1 0,0 1-1,0 0 1,-1 0 0,1 0 0,0 0-1,0 0 1,0 0 0,0 1-1,0-1 1,0 0 0,0 1 0,0-1-1,0 0 1,0 1 0,0-1-1,0 1 1,0-1 0,0 1-1,0 0 1,0-1 0,1 1 0,-1 0-1,0 0 1,0 0 0,1 0-1,-1-1 1,1 1 0,-1 0-1,1 0 1,-1 0 0,1 0 0,-1 0-1,1 1 40,-24 34-4310,11-10-1480,-3 10-8960</inkml:trace>
  <inkml:trace contextRef="#ctx0" brushRef="#br0" timeOffset="5698.039">9514 13304 8808,'1'-19'1267,"2"11"-775,-1 0 0,-1 0-1,1 0 1,-1-1 0,-1 1-1,0 0 1,0 0-1,0 0 1,-1-1 0,0 1-1,-1 0 1,0 0 0,0 0-1,0 1 1,-1-1-1,-1 0 1,1 1 0,-1 0-1,0 0 1,-1 0-1,0 0 1,0 1 0,0-1-1,-1 1 1,0 1 0,0-1-1,0 1 1,-1 0-1,-2-1-491,1 3 98,1 1-1,-1 1 0,0-1 0,1 1 1,-1 1-1,0-1 0,0 1 0,0 1 1,1-1-1,-1 2 0,0-1 0,0 1 1,1 0-1,-1 0 0,1 1 0,0 0 0,0 0 1,0 1-1,0 0 0,0 0 0,1 0 1,0 1-1,0 0 0,0 1 0,1-1 1,-4 4-98,-4 6 68,0 1 1,0 0-1,2 1 0,0 0 1,1 0-1,1 1 1,0 1-1,1 0 1,-4 16-69,4 11 109,2 1 0,2 0 0,2 0 0,3 0 1,1 0-1,2 0 0,2 0 0,3-1 0,1 0 0,4 6-109,15 91 227,-17-67-204,-3 2 0,-4-1-1,-3 0 1,-6 46-23,2-97 19,0-1 0,-2 1 0,-1-1 1,-1 0-1,-2 0 0,0-1 0,-1 0 0,-2 0 0,0-1 1,-2 0-1,0-1 0,-1-1 0,-1 0 0,-2-1 0,0-1 0,0 0 1,-15 10-20,25-23 12,0 0 1,-1-1-1,1 0 0,-1-1 1,0 1-1,-1-1 1,1-1-1,-1 0 1,1 0-1,-1-1 1,0 0-1,0 0 1,0-1-1,0 0 0,0-1 1,0 0-1,0 0 1,0-1-1,0 0 1,0-1-1,0 1 1,0-2-1,1 0 1,-1 0-1,1 0 1,-1-1-1,1 0 0,0-1 1,1 1-1,-1-2 1,1 1-1,0-1 1,0 0-1,1-1 1,0 1-1,-2-4-12,4 5 20,0-1 0,1 1 0,0-1 0,0 0-1,0 0 1,1-1 0,0 1 0,0 0 0,1-1 0,-1 1 0,1-1 0,1 0 0,-1 1-1,1-1 1,1 1 0,-1-1 0,1 0 0,0 1 0,0-1 0,1 1 0,0-1-1,0 1 1,0 0 0,1 0 0,0 0 0,0 0 0,1 1 0,0-1 0,3-3-20,-3 8 3,1 1 0,-1-1 0,1 1 0,-1 0 0,1 0 0,0 0 0,-1 1 0,1 0 0,-1 0 0,1 0 0,-1 0 0,0 1 1,1 0-1,-1-1 0,0 2 0,0-1 0,0 0 0,0 1 0,-1 0 0,1 0 0,-1 0 0,1 0 0,-1 0 0,0 1 0,0-1 1,-1 1-1,1 0 0,-1 0 0,0 0 0,0 0 0,0 0 0,0 1 0,0 3-3,15 22 9,-2 0-1,-1 1 1,-1 0-1,-2 2 1,-1-1 0,-1 1-1,-3 0 1,0 1-1,-2 0 1,-1 0-1,-2 0 1,-3 19-9,-6 56 27,-6 0 1,-5-1-1,-10 24-27,4-13-30,17-91 23,2 1 1,1-1-1,1 1 1,2 1-1,1-1 1,1 0-1,1 0 1,2 0-1,5 24 7,-5-46 2,0-1-1,0 1 0,1-1 1,0 1-1,0-1 1,1 0-1,-1 0 0,1-1 1,1 0-1,-1 0 1,1 0-1,-1 0 0,2-1 1,-1 0-1,0 0 1,1-1-1,-1 1 0,1-1 1,0-1-1,0 0 1,1 0-1,-1 0 0,0 0 1,0-1-1,1-1 1,-1 1-1,1-1 0,-1-1 1,1 1-1,-1-1 1,0 0-1,1-1 0,-1 0 1,0 0-1,0 0 1,0-1-1,0 0 0,2-2 0,3 0 3,0 0 1,0-1 0,-1 0-1,0-1 1,0 0 0,-1-1 0,0 0-1,0-1 1,5-7-5,-13 16-30,-1-1-1,0 1 0,0-1 0,0 1 1,0-1-1,0 0 0,0 1 0,0-1 1,0 0-1,-1 0 0,1 0 1,0 0-1,0 0 0,-1 0 0,1 0 1,0 0-1,-1 0 0,1 0 1,-1 0-1,0 0 0,1 0 0,-1 0 1,0 0-1,0-1 0,1 1 1,-1 0-1,0 0 0,0 0 0,0-1 1,0 1-1,-1 0 0,1 0 1,0 0-1,0 0 0,-1-1 0,1 1 1,-1 0-1,1 0 0,-1 0 1,1 0-1,-1 0 0,0 0 0,1 0 1,-1 0-1,0 0 0,0 1 1,0-1-1,0 0 0,0 0 0,0 1 1,0-1-1,0 0 0,0 1 1,0-1-1,0 1 0,0 0 0,0-1 1,0 1-1,-1 0 0,1-1 1,0 1-1,0 0 0,0 0 0,0 0 1,-2 0 30,-45 26-5825,18-6-1445</inkml:trace>
  <inkml:trace contextRef="#ctx0" brushRef="#br0" timeOffset="2042.251">16702 14735 14798,'0'0'3860,"0"0"-1399,0 0-219,0 0-582,0 0-438,0 0-335,0 0-337,2 4-166,-1 4-294,0 0-1,-1 0 1,1 0 0,-2 0-1,1 0 1,-1 0 0,0 0-1,-1 0 1,0 0 0,0 0 0,-1 0-1,-1 3-89,-9 35 317,-10 46 68,24-139-3103,13-1-4254,-8 25-112</inkml:trace>
  <inkml:trace contextRef="#ctx0" brushRef="#br0" timeOffset="2294.06">16702 14735 11755,'-10'1'1580,"9"-1"-1236,-1 0-1,1 1 1,-1-1 0,1 0 0,-1 0 0,1 0 0,-1 0 0,1 0 0,-1 0-1,1-1 1,-1 1 0,1 0 0,-1-1 0,1 1 0,0-1 0,-1 1 0,1-1-1,-1 0 1,1 0 0,0 1 0,0-1 0,0 0 0,-1 0 0,1 0-1,0-1 1,0 1 0,0 0 0,1 0 0,-1 0 0,0-1 0,0 1 0,1 0-1,-1-1 1,0 0-344,1 2 107,0 0 0,0 1-1,0-1 1,0 0-1,0 0 1,0 1 0,-1-1-1,1 0 1,0 0 0,0 1-1,0-1 1,0 0 0,-1 0-1,1 0 1,0 1-1,0-1 1,0 0 0,-1 0-1,1 0 1,0 0 0,0 1-1,-1-1 1,1 0-1,0 0 1,0 0 0,-1 0-1,1 0 1,0 0 0,0 0-1,-1 0 1,1 0-1,0 0 1,-1 0 0,1 0-1,0 0 1,0 0 0,-1 0-1,1 0 1,0 0 0,0 0-1,-1 0 1,1 0-1,0-1 1,0 1 0,-1 0-1,1 0 1,0 0 0,0 0-1,-1-1 1,1 1-1,0 0 1,0 0 0,0 0-1,0-1 1,-1 1-107,-4 30 461,2 307 954,-11-150-2344,2-121-2242,6-23-1943,-1-24-3678,4-16 2551</inkml:trace>
  <inkml:trace contextRef="#ctx0" brushRef="#br0" timeOffset="2601.9">16633 14901 2787,'0'0'9769,"-20"-103"-6726,13 75-128,4-1-609,3-4-449,7 0-607,12 2-450,10-1-319,12 8-161,7 4-224,3 7-64,1 10-32,-2 3-32,-2 9-416,-3 5-865,-12 6-1410,-9 3-1921,-11 1-3460</inkml:trace>
  <inkml:trace contextRef="#ctx0" brushRef="#br0" timeOffset="2838.372">16555 15059 9929,'0'0'6727,"0"0"-3877,0 0-223,0 0-673,0 0-1025,0 0-161,0 0-127,124 6-321,-57-22-192,2-1-128,5 1 0,1-1-256,0 3-641,-10 1-800,-6 4-1666,-14 2-3332,-12 1-3875</inkml:trace>
  <inkml:trace contextRef="#ctx0" brushRef="#br0" timeOffset="3092.049">17424 14713 15310,'0'-14'4234,"-1"5"-3455,-2-81 5547,3 88-6204,0 1 0,0-1 0,0 1-1,1-1 1,-1 0 0,0 1 0,1-1 0,-1 1-1,1 0 1,-1-1 0,1 1 0,0-1 0,0 1-1,0 0 1,0-1 0,-1 1 0,2 0 0,-1 0-1,0 0 1,0 0 0,0 0 0,0 0-1,1 0 1,-1 0 0,0 1 0,1-1 0,-1 0-1,1 1 1,-1-1 0,1 1 0,0-1-122,78 5 794,33 33-625,-81-24-472,1-2 1,0-1 0,0-2 0,1-1 0,0-2 0,5-1 302,-18-3-478,-13 0 96,-1 0-1,1 0 0,0-1 1,-1 0-1,1 0 0,0-1 1,-1 0-1,1 0 0,0-1 1,-1 0-1,0 0 0,1-1 0,-1 0 1,2-1 382,-8 1-61,1 1-1,-1-1 1,0 1 0,0-1 0,-1 1 0,1-1 0,-1 1-1,1-1 1,-1 0 0,0 1 0,0-1 0,0 0-1,0 1 1,0-1 0,-1 0 0,1 1 0,-1-1 0,0 1-1,1-1 1,-1 1 0,0-1 0,-1 1 0,1 0-1,0-1 1,-1 1 0,0-1 61,-5-14 53,-24-57 3802,30 74-3786,0 0 0,0 0 0,0 0 0,1 0 0,-1 1 0,0-1 0,0 0 0,0 1 0,0-1-1,1 1 1,-1-1 0,0 1 0,0-1 0,1 1 0,-1-1 0,0 1 0,1 0 0,-1-1 0,0 1 0,1 0 0,-1 0 0,1 0 0,-1-1 0,1 1 0,0 0 0,-1 0 0,1 0 0,0 0 0,0 0 0,0-1 0,-1 1 0,1 0 0,0 0 0,0 0 0,0 0 0,0 0 0,1 0 0,-1 0 0,0 0 0,0 0 0,0-1 0,1 1 0,-1 0-69,0 2 167,-43 372 1574,36-238-5455,23-48-5315,-6-53 66</inkml:trace>
  <inkml:trace contextRef="#ctx0" brushRef="#br0" timeOffset="3424.492">17904 14637 10346,'0'0'4847,"0"0"-1559,0 0-640,0 0-331,0 0-940,0 0-368,-8 13-74,-39 111 869,-19 414-315,64-522-2230,-2 25-1597,7-18-6071,-1-21 151</inkml:trace>
  <inkml:trace contextRef="#ctx0" brushRef="#br0" timeOffset="3990.091">18284 14662 15150,'0'0'5168,"0"0"-2141,0 0-657,0 0-544,0 0-668,0 0-277,-1 20-128,-3 134 218,5-77-676,2-37-254,-3 0 1,-1 0 0,-2-1-1,-2 1 1,-1-1 0,-5 13-42,-14 14-2509,20-83 758,2-61 1884,3 0 1,4-1-1,2 2 1,5-1-1,12-44-133,-19 107 52,1-12 59,1 1-1,2 0 1,0 0-1,2 0 0,1 2 1,0-1-1,2 1 1,1 1-1,2 0-110,-13 19 11,0 0 0,0 0-1,1 1 1,0-1 0,0 1-1,0 0 1,0 0 0,0 0-1,1 1 1,-1-1 0,1 1 0,0 0-1,-1 1 1,1-1 0,0 1-1,0 0 1,0 0 0,0 0-1,0 1 1,1 0 0,-1 0-1,0 0 1,0 0 0,0 1-1,0 0 1,0 0 0,0 1-1,0-1 1,-1 1 0,1 0-1,0 0 1,-1 0 0,1 1-1,-1 0 1,0 0 0,0 0-1,1 1-10,3 6-5,-1 0 0,0 1-1,0-1 1,-2 1 0,1 0-1,-1 1 1,-1-1 0,0 1-1,0 0 1,-1 0 0,-1 1-1,0-1 1,-1 0 0,0 1-1,-1-1 1,0 1 0,-1-1-1,0 0 1,-1 1 0,-1-1-1,0 0 1,0 0 0,-1 0-1,-1-1 1,0 1 0,-1-1-1,0 0 1,0-1 0,-1 1-1,0-1 1,-1-1 0,-1 1-1,1-1 1,-4 2 5,-8 9 15,-1-1-1,0 0 1,-2-2 0,0 0-1,-1-1 1,-1-2 0,0-1-1,-20 8-14,31-10 249,35-9 239,5 1-440,-3 5-54,-1 1 1,1 1-1,-2 2 0,0 0 1,0 1-1,-1 1 0,-1 0 1,0 2-1,-1 0 0,0 1 0,-2 1 1,0 1-1,-1 0 0,-1 1 1,5 10 5,27 21 0,-26-79 160,33-66-702,-30 54-2617,-5 11-2013,-7 7-3508</inkml:trace>
  <inkml:trace contextRef="#ctx0" brushRef="#br0" timeOffset="-122148.508">12944 292 2691,'0'0'7948,"2"-15"-4809,3-5-2097,2-15-165,-6 5 7257,-29 383-6080,2-93-2026,21-104-1574,4-55-7377,1-74 1455</inkml:trace>
  <inkml:trace contextRef="#ctx0" brushRef="#br0" timeOffset="-121758.226">12739 610 6086,'0'0'4260,"0"0"-1906,0 0-405,0 0-54,0 0-523,0 0-529,0 0-405,0 0-155,10 4-11,121 30 278,-100-31-525,0-2 0,1 0 0,-1-3 0,1 0 0,-1-2 0,0-1 1,0-2-1,3-2-25,-21 5 21,0-1-1,1 0 1,-2 0 0,1-2 0,-1 0 0,0 0 0,0-1 0,-1 0 0,0-1 0,-1 0 0,0-1-1,0 0 1,-1-1 0,0 0 0,-1 0 0,0-1 0,-1 0 0,-1-1 0,2-4-21,21-113 3144,-29 129-2792,-7 34 11,2 2-375,2-1 0,1 1-1,2 0 1,1 0 0,2 0-1,2-1 1,3 16 12,27 70-2433,8-44-3413,5-44-2802,-21-25 1318</inkml:trace>
  <inkml:trace contextRef="#ctx0" brushRef="#br0" timeOffset="-121331.53">13758 648 2530,'5'-19'4869,"42"-151"875,-45 166-5708,15-45 3834,-14 39-1683,-10 34-1586,-3 19-462,2 1 0,1 0 0,2 1 0,3-1-1,2 36-138,-2-74-18,2-1-1,-1 0 0,0 0 0,1 1 1,0-1-1,0 0 0,1 0 0,-1 0 0,1 1 1,0-1-1,1 0 0,-1 0 0,1 0 1,0 0-1,0 0 0,0-1 0,1 1 0,0-1 1,0 1-1,0-1 0,0 0 0,1 0 1,-1 0-1,1-1 0,0 1 0,0-1 0,1 0 1,-1 0-1,5 2 19,-3-5-10,0 0 0,0-1 0,1 1 0,-1-1 0,0 0 0,0-1 0,0 1 0,-1-1 0,1 0 0,0-1 0,-1 1 0,1-1 0,-1-1 0,0 1 1,0 0-1,0-1 0,0 0 0,-1-1 0,3-2 10,75-97 161,-76 94-154,4-3 271,0-1 0,-2 0 0,0 0 0,0-1 0,-2 0 0,0 0 0,0-1 0,-2 0 0,1 0 0,-2 0 0,-1 0 0,1-7-278,-3 23 35,0-1 1,1 1-1,-1-1 1,0 0-1,0 1 0,0-1 1,0 1-1,0-1 0,0 0 1,0 1-1,0-1 1,0 0-1,0 1 0,0-1 1,0 1-1,-1-1 0,1 0 1,0 1-1,0-1 1,-1 1-1,1-1 0,0 1 1,-1-1-1,1 1 0,0-1 1,-1 1-1,1-1 1,-1 1-1,1-1 0,-1 1 1,1 0-1,-1-1 1,1 1-1,-1 0 0,1-1 1,-1 1-1,1 0 0,-1 0 1,0 0-1,1 0 1,-1-1-1,1 1 0,-1 0 1,0 0-1,1 0 0,-1 0 1,0 0-1,1 0 1,-1 0-1,1 1 0,-1-1 1,0 0-1,1 0 0,-1 0 1,1 1-1,-1-1 1,0 0-1,1 1 0,-1-1 1,1 0-1,-1 1 0,1 0-35,-31 28 716,23-12-654,0 1-1,1 1 0,1-1 1,0 1-1,2 0 0,0 1 0,0 12-61,-2 4 31,-99 615-581,100-614 534,-1 0 1,-3-1 0,0 1 0,-3-2-1,-1 0 1,-1 0 0,-10 15 15,19-43 0,-1 0 0,0-1-1,0 1 1,0-1 0,-1 0 0,0-1 0,0 0 0,0 0 0,0 0-1,-1-1 1,0 0 0,0 0 0,0-1 0,-1 0 0,1-1-1,0 0 1,-1 0 0,0-1 0,0 0 0,1 0 0,-1-1 0,0 0-1,0 0 1,1-1 0,-1-1 0,0 1 0,1-1 0,-1-1-1,1 0 1,0 0 0,0 0 0,0-1 0,0 0 0,-5-5 0,-7-2 0,1-2 0,0 0 1,1-1-1,1-1 1,0 0-1,2-2 0,-1 1 1,2-2-1,0 0 1,-2-6-1,10 14-3,0 0 0,0 0 1,1-1-1,0 0 1,1 0-1,1 0 0,-1 0 1,2 0-1,0-1 1,0 0-1,1 1 0,0-1 1,1 0-1,0 0 1,1 1-1,1-1 0,0 1 1,0-1-1,1 1 1,3-8 2,2 2-376,0-1 0,2 2 0,0-1 1,0 1-1,2 1 0,0 0 1,0 1-1,12-9 376,70-56-7089,-22 29-2787</inkml:trace>
  <inkml:trace contextRef="#ctx0" brushRef="#br0" timeOffset="-115060.574">15209 3216 19218,'0'0'2680,"0"0"-1804,0 0-337,29 1 37,442-3 1277,1199-60-1346,-76 35 726,-1407 26-37,113 17-1196,-244-7 53,-51 3-53,-27-4 0,-79 11-381,0-3-1,-54-2 382,1-7-8579,115-7-2226</inkml:trace>
  <inkml:trace contextRef="#ctx0" brushRef="#br0" timeOffset="-120685.76">14754 310 12139,'0'0'2584,"0"0"117,0 0-538,0 0-1016,0 0-538,4 17-49,17 116 561,-37 504 70,9-772-1154,0 98-24,3-1-1,1 1 1,2-1-1,1 1 1,2-1-1,2 1 0,2 0 1,0 0-1,3 0 1,1 1-1,2 0 1,1 1-1,2 1 1,1 0-1,9-12-12,-21 38 0,0 1 1,1 0-1,0 0 0,0 1 1,0 0-1,1 0 0,0 0 0,0 0 1,1 1-1,-1 0 0,1 0 0,0 1 1,0 0-1,1 0 0,-1 1 1,1-1-1,0 2 0,0-1 0,8 0 0,-13 1 6,1 1-1,0 0 1,0 0-1,0 0 1,0 1-1,1-1 1,-1 1-1,0 0 1,0 0-1,0 0 1,0 1-1,0 0 1,0-1-1,0 1 1,0 1-1,0-1 1,0 1-1,-1-1 1,1 1-1,0 0 1,-1 0-1,0 1 1,1-1-1,-1 1 1,0-1-1,0 1 1,0 0-1,-1 0 1,1 1-1,-1-1 1,0 0-1,1 1 1,-2 0-1,1-1 1,1 4-6,-2-1 4,-1 0 1,0 0 0,-1 0 0,1 0-1,-1 0 1,0-1 0,-1 1 0,1 0-1,-1-1 1,0 1 0,-1-1 0,1 0 0,-1 1-1,0-1 1,0 0 0,-1-1 0,1 1-1,-1-1 1,0 1 0,0-1 0,-1 0-1,1-1 1,-1 1 0,0 0-5,-127 70-50,0-28-393,133-47 337,-1 1 0,1 0 0,-1 0 0,1-1 1,0 1-1,-1 0 0,1-1 0,-1 1 0,1-1 0,-1 1 1,1-1-1,-1 1 0,0-1 0,1 1 0,-1-1 0,1 1 1,-1-1-1,0 1 0,1-1 0,-1 1 0,0-1 1,0 0-1,0 1 0,1-1 0,-1 0 0,0 1 0,0-1 1,0 0-1,0 1 0,0-1 0,0 0 0,0 1 1,0-1-1,-1 0 0,1 1 0,0-1 0,0 1 0,0-1 1,-1 0-1,1 1 0,0-1 0,-1 1 0,1-1 0,-1 1 1,1-1-1,0 1 0,-1-1 0,1 1 0,-1-1 1,1 1-1,-1-1 0,1 1 0,-1 0 0,0-1 0,1 1 1,-1 0-1,1 0 0,-1 0 0,0-1 0,1 1 1,-1 0-1,0 0 106,24-17-6038</inkml:trace>
  <inkml:trace contextRef="#ctx0" brushRef="#br0" timeOffset="-120140.788">15699 220 14125,'0'0'2066,"0"0"-614,0 0 123,0 0-262,0 0-490,18-9-306,-4 2-432,-4 1-48,0 1 0,1 0 0,-1 1 0,1 0 0,0 0 0,0 1 0,0 1 0,0 0 0,0 0 0,0 1-1,2 1-36,50 1 303,0-2 0,0-4 0,0-2 0,58-14-303,-117 21 70,0-1 0,0 1-1,-1-1 1,1 1 0,0-1-1,-1 0 1,1-1-1,-1 1 1,0 0 0,1-1-1,-1 0 1,0 0 0,0 0-1,0 0 1,0 0 0,0-1-1,0 0 1,-1 1 0,1-1-1,-1 0 1,0 0-1,0 0 1,0 0 0,0-1-1,0 1 1,-1 0 0,0-1-1,0 1 1,1-1 0,-2 1-1,1-1 1,0 0 0,-1 0-1,0 1 1,0-1-1,0 0 1,0 1 0,0-1-1,-1 0 1,0 1 0,0-1-1,0 0 1,0 1 0,-1-3-70,1 6 18,1-1 0,0 0 1,-1 0-1,1 1 1,-1-1-1,0 0 1,1 1-1,-1-1 1,1 0-1,-1 1 1,0-1-1,1 1 1,-1-1-1,0 1 1,0-1-1,1 1 1,-1 0-1,0-1 1,0 1-1,0 0 1,0 0-1,1 0 1,-1-1-1,0 1 1,0 0-1,0 0 0,0 0 1,0 0-1,1 1 1,-1-1-1,0 0 1,0 0-1,0 0 1,0 1-1,1-1 1,-1 0-1,0 1 1,0-1-1,0 1 1,1-1-1,-1 1 1,0-1-1,1 1 1,-1-1-1,1 1 1,-1 0-1,0-1 1,1 1-1,0 0 1,-1 0-1,1-1 0,-1 1-18,-20 47 90,19-42-73,-21 72 31,5 2 0,2-1 0,1 29-48,4-36 11,4-28-83,-19 178-1586,35-77-2815,23-74-5579,-14-54 1201</inkml:trace>
  <inkml:trace contextRef="#ctx0" brushRef="#br0" timeOffset="-119521.715">16695 521 8584,'0'0'3027,"0"0"-475,2-13 122,6-40-565,-8 37 1007,-3 23-2196,6 5-910,0-2 0,0 1 0,1 0 0,1-1 0,-1 1 0,2-1 0,0 0 0,0-1 0,0 1 0,1-1 0,1-1 0,-1 1 0,1-1 0,1-1 0,-1 0 1,2 0-1,8 5-10,-12-7-256,1-1 0,0-1 1,0 0-1,0 0 0,1 0 1,-1-1-1,1 0 1,0 0-1,-1 0 0,1-1 1,0-1-1,0 1 1,5-2 255,-10 1-103,0 0 0,0 0 0,0 0 1,0-1-1,0 1 0,-1-1 1,1 0-1,0 0 0,0 0 1,0 0-1,-1-1 0,1 1 1,-1-1-1,1 1 0,-1-1 0,1 0 1,-1 0-1,0 0 0,0 0 1,0-1-1,0 1 0,0 0 1,-1-1-1,1 1 0,-1-1 1,0 0-1,1 0 0,-1 1 0,0-1 1,-1 0-1,1 0 0,0 0 1,-1 0-1,0 0 0,0 0 1,0-1 102,0-4 208,-1 0 1,0 0-1,0-1 1,-1 1-1,-1 0 1,1 1-1,-1-1 1,0 0 0,-1 1-1,0 0 1,0-1-1,0 2 1,-1-1-1,0 0 1,-1 1-1,1 0 1,-1 0 0,0 1-1,-1 0 1,1 0-1,-1 0 1,0 1-1,0-1 1,-1 2-1,1-1 1,-1 1 0,0 1-1,0-1 1,0 1-1,0 0 1,0 1-1,0 0 1,0 0-1,0 1 1,-1 0-1,1 1 1,0-1 0,0 2-1,0-1 1,0 1-1,0 0 1,0 1-1,0 0 1,0 0-1,0 1-208,-2 1 11,-1 0 0,1 1 0,0 1-1,1 0 1,-1 0 0,1 0-1,1 1 1,0 1 0,0-1-1,0 1 1,1 1 0,0-1-1,1 1 1,0 1 0,1-1-1,0 1 1,1 0 0,0 0-1,0 0 1,1 0 0,1 1-1,0-1 1,0 1 0,1 0-1,1-1 1,0 1 0,1 0-1,0-1 1,0 1 0,2 0-1,-1-1 1,1 0 0,1 1 0,2 3-12,4 0-55,0-1-1,1-1 1,1 0-1,1 0 1,-1-1-1,2-1 0,0 0 1,0-1-1,1-1 1,0 0-1,0-1 0,1 0 1,0-1-1,1-1 1,-1-1-1,1 0 1,0-1-1,1-1 0,-1 0 1,0-2-1,1 0 1,-1-1-1,1 0 0,-1-2 1,1 0 56,-2-1-37,0 0 0,0-1 0,-1-1 0,1 0 0,-1-1 0,-1-1 0,1 0 0,-1-1 0,0 0 0,-1-1 0,0-1 0,0 0 0,-1-1 0,-1 0 0,0-1 0,0 0 0,6-10 37,18-29 127,-1-1 0,-3-1 0,23-56-127,-45 92 24,51-128 1107,-60 145-1096,-1 0 0,1 0-1,0 0 1,0 0 0,-1 0 0,1 0-1,0 0 1,-1 0 0,1-1-1,0 1 1,0 0 0,-1 0-1,1 0 1,0 0 0,-1 0 0,1 0-1,0-1 1,0 1 0,0 0-1,-1 0 1,1-1 0,0 1-1,0 0 1,0 0 0,-1 0-1,1-1 1,0 1 0,0 0 0,0-1-1,0 1 1,0 0 0,0 0-1,0-1 1,-1 1 0,1 0-1,0-1 1,0 1 0,0 0 0,0-1-1,0 1 1,0 0 0,1 0-1,-1-1-34,-16 27 206,7 2-200,2 1 0,1 1 1,1-1-1,2 1 0,1 0 0,1 0 1,2 0-1,0-1 0,2 1 0,2 0 0,1-1 1,7 24-7,-12-50-3,2 11-102,0 1 0,-1-1 0,0 1-1,-1-1 1,-1 1 0,0-1 0,-1 1 0,-2 7 105,1-19-7,-1 0 0,1-1 0,-1 1 0,1-1 0,-1 1 0,0-1 0,0 0 0,0-1 0,0 1 0,-1 0 0,1-1-1,0 1 1,-1-1 0,1 0 0,-1 0 0,1-1 0,-1 1 0,1-1 0,-1 0 0,1 0 0,-1 0 0,0 0 0,1 0 0,-1-1 0,1 0 0,-1 1-1,0-2 8,-2 2-6,-180-49-1767,164 37-1245,23-3-1779,15-2-830</inkml:trace>
  <inkml:trace contextRef="#ctx0" brushRef="#br0" timeOffset="-119302.875">17895 217 14414,'0'0'3037,"0"0"-501,0 0-609,0 0-608,0 0-209,3 19-74,8 126 272,-24 125-312,14-90-4619,8-129-269,16-30-4750,-12-20 3586</inkml:trace>
  <inkml:trace contextRef="#ctx0" brushRef="#br0" timeOffset="-119083.669">17769 621 4132,'0'0'5093,"0"0"-2371,0 0-191,0 0-161,-31-84-672,60 69-481,10 2-513,10-1-351,13 4-193,10 0-160,6 0 0,0-3-609,-2-3-3202,-12-1-4293</inkml:trace>
  <inkml:trace contextRef="#ctx0" brushRef="#br0" timeOffset="-118755.804">18307 521 12492,'0'0'2856,"0"0"-347,0 0-625,0 0-565,0 0-86,-3 16-165,-40 248 1062,45-174-2320,15-35-3822,-5-42-867,-2-6-3011</inkml:trace>
  <inkml:trace contextRef="#ctx0" brushRef="#br0" timeOffset="-118507.995">18510 153 7079,'0'0'6278,"0"0"-5061,0 0 224,0 0-32,0 0-1024,0 0-385,0 0-160,0 0-1250,0 0-3907</inkml:trace>
  <inkml:trace contextRef="#ctx0" brushRef="#br0" timeOffset="-118017.325">18747 621 11723,'0'0'2990,"0"0"-588,0 0-747,0 0-828,0 0-448,0 0-123,0 0-37,0 0 96,-10 11 224,-29 33 1036,104-128 115,-60 73-1652,1-1 0,0 2 0,1-1 0,0 1 0,1 0 0,0 1 0,0 0 0,1 0 0,0 0 0,1 1 0,0 1 0,0 0 0,1 0 0,-1 1 0,1 0 0,1 1 0,-1 0 0,1 1-1,0 0 1,0 1 0,0 1 0,9-2-38,-8 8 2,-1 0 1,0 1-1,0 0 0,-1 1 0,0 0 0,0 1 0,0 0 0,-1 1 0,0 0 0,0 1 0,-1 0 0,0 0 0,-1 1 1,0 0-1,0 0 0,-1 1 0,-1 0 0,1 0 0,-2 1 0,0 0 0,0 0-2,28 43-70,-28-46 57,0 0 0,1-1 0,0 0 1,0 0-1,1 0 0,0 0 0,0-1 0,1-1 1,0 1-1,0-1 0,0 0 0,1-1 1,0 0-1,0 0 0,0-1 0,1 0 0,-1-1 1,1 0-1,0-1 0,0 0 0,0 0 1,0-1-1,0 0 0,1-1 0,-1 0 0,0-1 1,0 0-1,0 0 0,0-1 0,0 0 1,0-1-1,0 0 0,3-3 13,12-11 199,-2-1 1,-1-1-1,0-1 0,-1-1 0,-2 0 1,0-2-1,-1 0 0,-1-2 1,-1 1-1,-2-2 0,0 0 1,9-28-200,-8-3 1238,-31 59-779,11 4-458,-1 0 0,1 1 0,0 0 0,1 0 0,0 0 0,0 0 0,0 1 0,1 0 0,0-1 0,1 1 0,-1 3-1,-48 278-208,27-65-1036,5 222 1244,20-394-49,-2 0 0,-3-1 0,-2 1 1,-2-1-1,-2-1 0,-3 1 0,-15 37 49,24-77 10,0-1 1,-1 0-1,-1-1 0,1 1 1,-2-1-1,1 0 0,-1 0 1,-1-1-1,1 0 0,-1 0 1,-1-1-1,0 0 0,0 0 0,0-1 1,0 0-1,-1-1 0,0 0 1,0-1-1,-1 0 0,1 0 1,-1-1-1,0-1 0,0 1 1,0-2-1,0 0 0,0 0 0,0-1 1,0 0-1,-9-2-10,1-1 46,0-2 0,1 0 0,-1-1 0,1-1 1,0 0-1,0-2 0,1 0 0,0-1 0,1 0 0,0-1 0,1-1 0,0-1 0,1 0 1,0-1-1,1-1 0,1 0 0,0 0 0,1-1 0,1-1 0,0 0 0,1 0 0,1-1 0,1 0 1,0 0-1,2-1 0,0 1 0,1-1 0,1-1 0,0 1 0,2 0 0,0-1 0,1 1 1,3-16-47,-1 21-59,2 0 0,0 0 0,1 1 1,0 0-1,0 0 0,2 0 1,0 1-1,0 0 0,1 0 1,0 1-1,1 0 0,1 0 1,0 1-1,0 0 0,1 1 0,0 0 1,0 1-1,1 0 0,11-5 59,116-44-3182,3 40-3806,-77 19-720</inkml:trace>
  <inkml:trace contextRef="#ctx0" brushRef="#br0" timeOffset="-117593.532">15320 1880 12139,'0'0'3113,"0"0"-503,-3 19-224,-16 124 1127,28 472-1031,-17-551-3446,4-38-2393,3-11-6922,-1-34 5886,-1-6-1352</inkml:trace>
  <inkml:trace contextRef="#ctx0" brushRef="#br0" timeOffset="-117269.784">15286 1926 4132,'4'-19'1847,"31"-119"3283,16 126-2589,-43 12-2327,53 4-46,0 2-1,-1 3 1,43 13-168,-39-8-114,-56-13-60,39 13-827,-28 8-3909,-17-13 265</inkml:trace>
  <inkml:trace contextRef="#ctx0" brushRef="#br0" timeOffset="-116941.669">15260 2214 7335,'0'0'1591,"0"0"480,0 0 32,0 0-496,0 0-133,0 0-140,0 0-175,0 0-49,8 11-96,-3-4-880,-3-3-87,1-1 1,-1 1-1,1-1 1,-1 0 0,1 0-1,0 1 1,1-2-1,-1 1 1,0 0-1,1-1 1,-1 1 0,1-1-1,0 0 1,0-1-1,0 1 1,0 0-1,0-1 1,0 0-1,0 0 1,0 0 0,1-1-1,1 1-47,52-2 290,-33-1-297,0 1 0,0 1 0,0 2 0,0 1 0,-1 0-1,1 2 1,13 4 7,-5 15-2708,-24 15-7705,-12-23 5416</inkml:trace>
  <inkml:trace contextRef="#ctx0" brushRef="#br0" timeOffset="-116633.719">15267 2669 9033,'0'0'5957,"0"0"-3811,0 0 192,0 0-736,0 0-481,82 49-64,-44-45-384,7-3-289,4 4-128,0-5-64,-3 0-95,0 0-97,-5 0 0,-8-2-65,-4-1-863,-6 1-1795,-4-3-2082,-8 1-3619</inkml:trace>
  <inkml:trace contextRef="#ctx0" brushRef="#br0" timeOffset="-116385.924">16109 2260 1217,'0'0'12321,"0"0"-7185,0 0-2312,0 0-881,0 0-891,0 0-460,0 0-74,0 0-86,2 17-63,7 111 84,-22 144-645,7-233-797,2-54 201,4-12 803,-3-1 92,2-1 0,1 1 0,0 0 1,3-1-1,0 1 0,2 0 0,0 1 0,2-1 1,2 1-1,0 0 0,2 1 0,0 0 0,2 1 1,7-10-108,-16 30-57,1 0 0,0 0 0,-1 1 0,1 0 0,0 0 1,1 1-1,-1-1 0,1 1 0,0 0 0,0 1 0,0-1 1,0 1-1,0 0 0,0 1 0,0-1 0,1 1 0,-1 0 1,1 1-1,-1 0 0,0 0 0,1 0 0,-1 1 0,1 0 1,-1 0-1,0 1 0,0-1 0,1 1 0,-1 1 0,-1-1 1,1 1-1,0 0 0,-1 0 0,1 1 0,0 0 57,24 20-3347,-3 2-3726,-4-3-5024</inkml:trace>
  <inkml:trace contextRef="#ctx0" brushRef="#br0" timeOffset="-116080.642">16647 2317 14414,'0'0'4244,"0"0"-1303,0 0-822,0 0-837,0 0-407,0 0-240,0 0-224,0 0-96,6 14 22,22 95 191,-33 116-699,0-277-250,19-156 490,-12 194-65,1 1 1,0 1-1,1-1 1,1 0 0,0 1-1,0 0 1,1 0-1,1 1 1,0 0 0,1 0-1,0 0 1,0 1 0,1 0-1,6-5-4,-10 12-48,-1 0-1,1 0 0,0 0 1,0 0-1,1 1 0,-1 0 1,0 0-1,1 0 0,-1 0 1,1 1-1,0 0 1,-1 1-1,1-1 0,0 1 1,0 0-1,-1 0 0,1 1 1,0 0-1,-1 0 0,1 0 1,0 0-1,-1 1 1,2 1 48,78 36-6889,-50-20 66</inkml:trace>
  <inkml:trace contextRef="#ctx0" brushRef="#br0" timeOffset="-115756.476">17355 2184 12460,'0'0'3213,"0"0"-623,0 0-946,0 0-1004,0 0-245,-11 15 75,-62 109 310,63-101-641,0 0 0,2 1 1,1 0-1,0 0 0,2 1 0,1 0 1,1 0-1,1 0 0,1 0 0,1 1 1,3 16-140,-2-36 2,1 1 0,0 0 1,0-1-1,1 1 0,0-1 0,0 0 1,0 0-1,1 0 0,0 0 1,0 0-1,0-1 0,1 0 0,0 0 1,0 0-1,0 0 0,1-1 1,-1 0-1,1 0 0,0-1 0,0 1 1,1-1-1,-1-1 0,1 1 1,-1-1-1,1 0 0,0 0 0,-1-1 1,7 0-3,-3 1 29,0-2-1,-1 0 1,1 0 0,0-1 0,0 0 0,0 0 0,0-1-1,-1-1 1,1 0 0,-1 0 0,1 0 0,-1-2 0,-1 1-1,1-1 1,0 0 0,-1-1 0,0 1 0,0-2 0,-1 1-1,0-1-28,6-9 186,-1 0-1,-1-1 1,-1 0-1,0-1 0,-1 0 1,-1 0-1,-1-1 1,0 0-1,-2 0 1,0-1-1,-1 0 0,-1 0 1,-1 0-1,-1 0 1,0-14-186,-1 27 3,0 1 0,0 0 0,-1-1 0,0 1 1,0-1-1,0 1 0,-1 0 0,1 0 1,-2 0-1,1 0 0,-1 0 0,0 0 0,0 1 1,0-1-1,-1 1 0,0 0 0,0 0 0,0 0 1,0 0-1,-1 1 0,0 0 0,0 0 0,0 0 1,-1 1-1,1-1 0,-1 1 0,0 1 0,0-1 1,0 1-1,-1-1-3,-4 1-165,-1-1 1,1 2-1,-1-1 0,1 1 1,-1 1-1,0 0 1,1 1-1,-1 0 0,1 1 1,-1 0-1,1 1 1,0 0-1,0 1 0,0 0 1,-4 3 164,-89 62-10130,77-40 1637</inkml:trace>
  <inkml:trace contextRef="#ctx0" brushRef="#br0" timeOffset="-115431.382">18054 2336 13485,'0'0'3219,"0"0"-908,0 0-661,0 0-732,6 12-277,-2-5-537,-2-3-39,1 0-1,-1 0 1,0 0 0,-1 0 0,1 0-1,-1 1 1,1-1 0,-1 1-1,0-1 1,-1 1 0,1-1 0,-1 1-1,0-1 1,0 1 0,-1 0-1,1-1 1,-1 1 0,0-1 0,0 1-1,-2 3-64,-138 247 2130,141-255-2123,-1 0-1,1 0 1,0 0-1,-1 0 0,1-1 1,0 1-1,-1 0 1,1 0-1,0 0 0,-1 0 1,1 0-1,0 0 1,-1 0-1,1 0 0,0 0 1,-1 0-1,1 0 0,0 0 1,-1 0-1,1 0 1,0 1-1,-1-1 0,1 0 1,0 0-1,-1 0 1,1 0-1,0 1 0,0-1 1,-1 0-1,1 0-6,0-8 49,-1-17-14,1 0 1,1 0 0,1 1-1,1-1 1,1 1 0,1 0-1,2 0 1,0 0 0,1 1-1,2 0 1,0 0 0,1 1-1,2 1 1,0 0 0,1 0-1,1 2 1,1 0 0,1 0-1,0 2 1,1 0 0,1 1-1,1 0-35,-6 7-26,0 0 1,0 1-1,1 1 0,0 0 0,0 1 0,1 1 0,-1 0 0,1 1 0,0 1 1,1 0-1,-1 1 0,0 1 0,9 0 26,-20 2-166,0 0-1,0 0 1,-1 0 0,1 1-1,0-1 1,-1 1-1,1 1 1,-1-1 0,0 0-1,0 1 1,0 0 0,0 0-1,0 0 1,0 0 0,-1 1-1,0-1 1,1 1-1,0 2 167,25 51-7025,-21-23-1709</inkml:trace>
  <inkml:trace contextRef="#ctx0" brushRef="#br1" timeOffset="-86815.572">28864 11109 8680,'0'0'1388,"0"0"1105,0 0-1062,-15 15-379,-97 114 1852,66-62-2419,-3-1 1,-2-2 0,-3-3 0,-3-2 0,-51 41-486,102-95 31,0 0 0,-1 0 1,1-1-1,-1 1 0,0-2 1,0 1-1,-1-1 1,1 0-1,-1 0 0,1-1 1,-1 0-1,0 0 0,0-1 1,0 0-1,0 0 0,-1-1-31,7-2 18,-1 1-1,1-1 0,-1 0 0,1 0 0,0 0 0,0 0 0,0 0 0,0-1 0,1 1 1,-1 0-1,1-1 0,-1 0 0,1 1 0,0-1 0,0 0 0,0 1 0,0-1 0,0 0 0,1 0 1,-1 0-1,1 0 0,0 0 0,0 0 0,0 0 0,0 0 0,1 0 0,-1 1 0,1-1 1,0-2-18,-1-4 16,2-25-11,1 0 1,2 1-1,1-1 0,2 2 1,1-1-1,1 1 0,2 0 1,3-2-6,28-31 18,-42 64-18,0-1-1,1 1 0,-1-1 1,1 1-1,-1-1 0,1 1 1,-1 0-1,1 0 0,0 0 1,0 0-1,-1 0 0,1 0 1,0 1-1,0-1 0,0 0 1,0 1-1,0 0 0,0-1 1,0 1-1,0 0 0,0 0 1,0 0-1,0 0 0,0 0 1,0 1-1,0-1 0,0 1 1,0-1-1,0 1 0,0 0 1,-1-1-1,1 1 0,0 0 1,0 0-1,-1 0 0,2 2 1,9 9-8,-2 0 0,1 1 0,-2 0 0,0 0 0,0 1 0,-2 1 1,0-1-1,3 10 8,21 38 21,-9-24 258,2-2-1,1 0 1,1-1 0,21 19-279,-39-46 76,0-1 0,0 0-1,1-1 1,0 1-1,1-2 1,-1 1 0,1-1-1,0-1 1,0 0 0,1 0-1,4 1-75,-10-4 66,-1 0 0,1 0 0,-1-1-1,1 1 1,-1-1 0,1 0 0,-1 0 0,1-1-1,0 1 1,-1-1 0,1 0 0,-1 0 0,0 0 0,1-1-1,-1 0 1,0 0 0,0 0 0,0 0 0,0 0-1,0-1 1,-1 0 0,1 0 0,-1 0 0,0 0-1,1 0 1,-2-1 0,1 1 0,2-4-66,-4 5 17,1-1-1,0 1 1,-1-1 0,1 0 0,-1 0 0,0 0 0,0 0-1,0 0 1,0 0 0,0 0 0,-1 0 0,1 0 0,-1 0-1,0 0 1,0 0 0,0-1 0,-1 1 0,1 0-1,-1 0 1,1 0 0,-1 0 0,0 0 0,0 0 0,0 0-1,-1 0 1,1 1 0,-1-1 0,0 0 0,1 1 0,-1-1-1,0 1 1,-1 0 0,1-1-17,-9-4-541,-5-3-2270,9 3-4268,6 4-2648</inkml:trace>
  <inkml:trace contextRef="#ctx0" brushRef="#br1" timeOffset="-86400.636">29299 11339 9801,'0'0'4666,"0"0"-1164,0 0-753,0 0-672,0 0-855,0 0-485,12-9-240,43-27-134,-53 34-352,1 1 1,-1-1 0,0 1 0,1 0 0,-1 0 0,1 0 0,-1 0 0,1 0 0,-1 1 0,1-1 0,0 1 0,-1 0 0,1-1-1,0 1 1,0 1 0,-1-1 0,1 0 0,0 1 0,-1-1 0,1 1 0,-1 0 0,1-1 0,-1 1 0,1 1 0,-1-1 0,1 0-1,-1 1 1,0-1 0,0 1 0,0-1 0,0 1 0,0 0 0,0 0 0,0 0 0,-1 0 0,1 0 0,-1 1 0,1-1 0,-1 0-1,0 1 1,0-1 0,0 1 0,0-1 0,0 1 0,-1 0 0,1-1 0,-1 1 0,0 0 0,1-1 0,-1 1 0,0 0-1,-1-1 1,1 1 0,0 0 0,-1-1 0,0 1 0,1-1 0,-1 1 0,0-1 0,-1 2-12,-6 14 10,0-1 0,-1 0 1,-1 0-1,-1-1 0,0-1 1,-1 0-1,0 0 0,-2-1 0,1-1 1,-2 0-1,0-1 0,0 0 0,-6 2-10,-4 13 128,50-23-101,126-29-3602,-94 13-1663,-31 6-160,-4 0-1787</inkml:trace>
  <inkml:trace contextRef="#ctx0" brushRef="#br1" timeOffset="-86051.564">29844 11226 6854,'0'0'6599,"0"0"-3386,0 0-586,0 0-203,0 0-951,0 0-843,0 0-208,0 0-65,-1 18-111,-8 109 314,9-118-526,-3 156 209,4-157-238,0 0-1,0 0 1,1-1 0,0 1 0,0 0 0,1-1 0,0 1-1,0-1 1,1 0 0,0 0 0,0 0 0,0 0 0,1-1-1,0 0 1,1 0 0,-1 0 0,1-1 0,0 1 0,2-1-5,0-1 38,1-1 0,0 0 0,0-1 1,0 0-1,0-1 0,1 0 1,-1 0-1,0-1 0,0 0 0,1-1 1,-1 0-1,0 0 0,0-1 0,0 0 1,0-1-1,0 0 0,0 0 0,-1-1 1,0 0-1,1 0 0,-1-1 0,-1 0 1,1-1-1,-1 1 0,0-2 0,0 1 1,-1-1-1,0 0 0,0 0 0,5-8-38,-5 5 80,1 0-1,-2 0 0,1-1 0,-1 0 0,-1 0 0,0 0 0,-1 0 0,0-1 0,-1 1 1,0-1-1,0 0 0,-1 1 0,-1-1 0,0 0 0,-1 0 0,0 0 0,-1 0 0,0 1 0,-1-1 1,0 1-1,-1 0 0,0 0 0,-1 0 0,0 0 0,-1 1 0,0-1 0,0 2 0,-1-1 1,-1 1-1,1 0 0,-2 0 0,1 1 0,-3-2-79,-108-45-18,33 44-2751,47 24-4277,27-2-449</inkml:trace>
  <inkml:trace contextRef="#ctx0" brushRef="#br1" timeOffset="-85738.603">30487 11477 9545,'0'0'10186,"0"0"-7175,0 0-1314,0 0-256,0 0-672,0 0-513,0 0-127,0 0-97,0 0-32,10-35-513,-10 42-1088,3 2-1634,6 1-3908,-2-1-6790</inkml:trace>
  <inkml:trace contextRef="#ctx0" brushRef="#br1" timeOffset="-85517.682">30724 11262 12300,'0'0'5584,"0"0"-2568,0 0-961,0 0-715,0 0-630,-10 14-310,-1 0-315,-37 77 268,43-76-322,1 0 0,0-1 0,1 1 0,0 0-1,1 1 1,1-1 0,1 0 0,0 0 0,1 1 0,1-1 0,0 0 0,1 0-1,0 0 1,1 0 0,1-1 0,1 0 0,0 1 0,0-2 0,2 1 0,-1-1-1,2 0 1,0-1 0,6 7-31,-7-15 9,1 0 0,-1 0 0,1-1 1,0 0-1,0 0 0,1-1 0,-1 0 0,0-1 0,1 0 0,-1-1 0,1 0 0,-1 0 0,1-1 0,-1 0 1,1 0-1,-1-1 0,0-1 0,0 1 0,0-1 0,0-1 0,0 0 0,-1 0 0,0-1 0,1 0 1,-2 0-1,1-1 0,-1 0-9,2-1 43,-1 0 0,0-1 0,-1 1-1,0-2 1,0 1 0,-1-1 0,0 0 0,0 0 0,-1-1 0,0 0 0,-1 0 0,0 0 0,0 0 0,-1 0 0,-1-1 0,0 0 0,0 1 0,-1-1 0,0 0 0,-1 0 0,0 0 0,-1 0 0,0 1-1,-1-1 1,0 0 0,-1 1 0,0-1 0,0 1 0,-1 0 0,-1 0 0,0 0 0,0 1 0,-1 0 0,0 0 0,0 0 0,-1 0 0,0 1 0,-1 0 0,1 1 0,-2 0 0,1 0 0,-1 1 0,0 0-1,-7-4-42,-91-22-2917,34 34-5002,49 7-1253</inkml:trace>
  <inkml:trace contextRef="#ctx0" brushRef="#br1" timeOffset="-85138.798">31457 11278 16944,'0'0'2990,"4"-13"-711,9-40-240,-13 54-1992,-1-1-1,1 1 1,-1-1 0,1 1-1,-1 0 1,1-1-1,-1 1 1,1-1-1,-1 0 1,0 1 0,1-1-1,-1 1 1,1-1-1,-1 0 1,0 0-1,1 1 1,-1-1 0,0 0-1,0 0 1,1 0-1,-1 0 1,0 0 0,1 0-1,-1 0 1,0 0-1,0 0 1,1 0-1,-1 0 1,0 0 0,1 0-1,-1-1 1,0 1-1,0 0 1,1-1-1,-1 1 1,1 0 0,-1-1-1,0 1 1,1-1-1,-1 1 1,1-1-1,-1 1 1,1-1 0,-1 1-1,1-1 1,0 1-1,-1-1 1,1 0-1,-1 1 1,1-1 0,0 0-1,0 1 1,0-1-1,-1 0 1,1 1-1,0-1 1,0 0 0,0 0-1,0 1 1,0-1-1,0 0 1,0 1-1,0-1 1,0 0 0,1 0-1,-1 1 1,0-1-1,0 0 1,1 0-47,-8 9 66,1 1-1,0-1 1,1 1 0,-1 0 0,2 1-1,-1-1 1,2 1 0,-1 0 0,1 0-1,0 0 1,1 0 0,1 0 0,-1 1-1,2-1 1,-1 0 0,1 1 0,1-1-1,0 1 1,1 4-66,-1 0 7,1-1 1,0 1-1,0-1 0,2 0 1,-1 0-1,2 0 0,0 0 1,1-1-1,0 0 0,1 0 1,0 0-1,1-1 0,1 0 0,0-1 1,0 0-1,1 0 0,0-1 1,1 0-1,2 1-7,49 35-203,-61-45 204,0 0-1,1 0 1,-1 0-1,0 0 1,1 0-1,-1 0 1,0 1-1,0-1 1,0 1-1,0-1 1,0 1-1,0-1 1,-1 1-1,1-1 1,0 1-1,-1 0 1,1-1-1,-1 1 1,0 0-1,0 0 1,1-1-1,-1 1 1,0 0-1,0 0 1,-1-1-1,1 1 1,0 0-1,-1-1 1,1 1-1,-1 0 1,1-1-1,-1 1 1,0 0-1,1-1 1,-1 1-1,0-1 1,0 1-1,0-1 1,0 0-1,-1 1 1,1-1-1,0 0 1,-1 0-1,1 0 1,0 0-1,-1 0 1,1 0-1,-1 0 1,1-1-1,-1 1 1,0 0-1,1-1 1,-2 1-1,-17 4 33,-1 0 1,0-2 0,1 0-1,-1-1 1,0-1 0,0-1-1,-16-2-33,-40-7-4784,48-2-4985,22 2 982</inkml:trace>
  <inkml:trace contextRef="#ctx0" brushRef="#br1" timeOffset="-84856.443">31579 11230 7111,'0'0'5445,"0"0"-1762,0 0-384,78-34-928,-50 31-866,6 3-544,-5-1-256,-2-1-193,-4 1-352,-1 0-128,-2-2 32,-7 1-64,0-1 0,-3 2-224,-3 1-1025,-7-1-1089,0 1-2403,-7-2-5765</inkml:trace>
  <inkml:trace contextRef="#ctx0" brushRef="#br2" timeOffset="-15752.942">14624 11386 13837,'0'0'7527,"0"0"-5317,0 0-64,0 0-704,0 0-577,0 0-257,0 0-320,0 0-192,-8-1-64,6 1 33,1 0-65,-1 0-449,2 0-928,0-3-1250,0 3-2273,0 0-6375</inkml:trace>
  <inkml:trace contextRef="#ctx0" brushRef="#br2" timeOffset="-15455.942">14783 11082 18289,'0'0'2686,"0"0"-834,0 0-432,-2 14-358,-23 195 812,23-191-1834,1 1 0,1-1 0,0 0 0,1 1-1,1-1 1,1 0 0,0 0 0,2 0 0,0 0 0,1-1 0,0 0 0,2 0 0,0-1-1,0 1 1,2-2 0,0 1 0,10 10-40,-16-22-2,0-1 1,0 0-1,0 0 1,0 0-1,0 0 0,0-1 1,1 0-1,-1 0 0,1 0 1,0 0-1,0-1 0,0 0 1,-1 0-1,1 0 1,0 0-1,0-1 0,0 0 1,0 0-1,0 0 0,0-1 1,0 1-1,0-1 1,0-1-1,0 1 0,0-1 1,-1 1-1,1-1 0,0-1 1,-1 1-1,0 0 0,0-1 1,0 0-1,0 0 1,0-1-1,0 1 0,2-4 2,5-7 24,-1-1-1,-1-1 1,0 0 0,-1 0-1,-1-1 1,-1 0-1,0 0 1,-1 0-1,0-1 1,-2 0-1,0 0 1,-1 0-1,-1 0 1,-1 0 0,0 0-1,-2 0 1,-2-16-24,3 25-15,1 1 0,-1 0 0,-1 0 0,0 0 0,0 0 0,-1 0 0,1 0 0,-2 0 0,1 1 0,-1 0 0,0 0 0,-1 0 0,0 0 0,0 0 0,0 1 0,-1 0 0,1 0 0,-2 1 0,1-1 0,-1 1 0,1 1 0,-1-1 0,-1 1 0,1 0 0,-1 1 0,1 0 0,-1 0 0,0 0 0,0 1 0,0 1 0,0-1 0,0 1 0,-1 1 0,1-1 1,0 1-1,-2 1 15,-52 19-3065,30 6-2962,17-5-2552</inkml:trace>
  <inkml:trace contextRef="#ctx0" brushRef="#br2" timeOffset="-15143.091">15427 11033 18481,'0'0'3636,"0"0"-897,0 0-593,0 0-646,0 0-411,1 13-128,-9 641 1254,9-596-3913,-21-71-8711,9 1 799</inkml:trace>
  <inkml:trace contextRef="#ctx0" brushRef="#br2" timeOffset="-16867.746">13046 11169 2947,'0'0'6849,"0"0"-3710,0 0-801,0 0-64,0 0-843,0 0-502,0 0-32,-12 18-81,-85 114 402,41-76-838,-2-3 1,-2-2 0,-34 20-381,88-67 17,-1 2 15,-1-1 0,1 1 0,-1-1 0,0 0 0,0-1 0,0 0 0,-1-1 0,0 1 0,1-2 0,-1 1 0,0-1 0,0 0 0,-1-1 0,1 0-1,-6-1-31,12-2 43,0-1 0,0-1 0,0 1 0,1 0-1,-1-1 1,1 1 0,0-1 0,0 0 0,0 1-1,0-1 1,0 0 0,1 0 0,0 0 0,0-1-1,0 1 1,0 0 0,1 0 0,0-1 0,0 1-1,0 0 1,0 0 0,0-1 0,1 1 0,0 0-1,0-2-42,0-7 73,-2 2-52,1-1 0,1 1 0,0-1-1,1 1 1,0 0 0,1 0 0,0 0 0,0 0 0,1 0 0,1 0 0,0 1 0,0 0-1,1 0 1,0 0 0,1 1 0,0 0 0,1 0 0,0 1 0,0 0 0,0 0 0,1 1-1,0 0 1,5-2-21,-10 7-1,0 1 1,-1 0-1,1 0 0,0 1 0,0-1 0,0 1 0,0 0 0,0 0 0,0 0 0,0 0 0,0 1 0,0 0 0,0 0 1,0 0-1,0 0 0,-1 0 0,1 1 0,0-1 0,-1 1 0,1 0 0,-1 0 0,0 1 0,0-1 0,0 1 1,0-1-1,0 1 0,0 0 0,-1 0 0,1 2 1,62 105-40,-57-93 48,3 7-15,2-1 1,0-1 0,2 0 0,0-1 0,1-1-1,1 0 1,1-1 0,1-1 0,0-1-1,1 0 1,1-2 0,7 4 6,-27-19-72,-1 1 0,1 0 0,-1-1 0,1 1 0,0 0 0,-1-1 1,1 1-1,0-1 0,-1 1 0,1-1 0,0 0 0,0 1 0,0-1 0,-1 0 0,1 1 0,0-1 0,0 0 1,0 0-1,0 0 0,-1 0 0,1 0 0,0 0 0,0 0 0,0 0 0,0 0 0,0 0 0,-1 0 0,1-1 1,0 1-1,0 0 0,0-1 0,-1 1 0,1 0 0,0-1 0,0 1 0,-1-1 0,1 1 0,0-1 0,-1 0 1,1 1-1,-1-1 0,1 1 0,-1-1 0,1 0 0,-1 0 0,1 1 0,-1-1 0,1 0 0,-1 0 0,0 0 0,0 1 1,1-1-1,-1 0 0,0 0 0,0 0 0,0 0 0,0 0 72,-4-52-11607,-2 34 3653</inkml:trace>
  <inkml:trace contextRef="#ctx0" brushRef="#br2" timeOffset="-16403.473">13432 11276 8232,'0'0'4730,"0"0"-1394,0 0-293,0 0-705,0 0-635,0 0-416,0 0-364,-7-3-336,3 1-532,4 2-33,0-1 0,1 1 0,-1 0 0,0-1 0,1 1 0,-1-1 0,0 1-1,1-1 1,-1 1 0,0 0 0,0-1 0,1 1 0,-1-1 0,0 1 0,0-1 0,0 0 0,0 1 0,0-1-1,0 1 1,0-1 0,0 1 0,0-1 0,0 1 0,0-1 0,0 1 0,0-1 0,0 1 0,0-1 0,0 1-1,-1-1 1,1 1 0,0-1 0,0 1 0,-1-1 0,1 1 0,0-1-22,3 1 5,0-1 0,0 1 0,1-1-1,-1 1 1,1 0 0,-1 0 0,0 1 0,1-1 0,-1 1 0,0-1 0,1 1-1,-1 0 1,0 0 0,0 1 0,0-1 0,0 1 0,0-1 0,0 1 0,0 0 0,-1 0-1,1 0 1,-1 0 0,1 1 0,-1-1 0,0 1 0,0 0 0,0-1 0,0 1-1,0 0 1,-1 0 0,1 0 0,-1 0 0,0 0 0,0 1 0,0-1-5,-1 6 0,-1 0 0,0-1 0,-1 1 0,0 0 0,0-1 0,-1 0 0,0 1 0,-1-1 0,1 0 0,-2-1 0,1 1 0,-1-1 0,0 0 0,0 0 0,-1 0 0,0-1 0,0 0 0,-1 0 0,-4 3 0,-29 35 5,40-44-4,-1 1 0,0-1 0,0 1 0,0-1 0,1 1 0,-1-1 0,0 1 0,1 0 0,-1-1 0,1 1 0,-1 0-1,1-1 1,-1 1 0,1 0 0,-1 0 0,1 0 0,0-1 0,-1 1 0,1 0 0,0 0 0,0 0 0,-1 0 0,1 0 0,0 0 0,0-1 0,0 1 0,0 0 0,0 0 0,0 0 0,1 0 0,-1 0 0,0 0-1,0 0 1,1-1 0,-1 1 0,0 0 0,1 0 0,-1 0 0,1-1 0,-1 1 0,1 0 0,-1-1 0,1 1 0,0 0 0,-1-1 0,1 1 0,0-1 0,0 1 0,-1-1 0,1 1 0,0-1 0,0 1-1,0-1 1,-1 0 0,2 1-1,55 2-12,-45-3-23,82-4-1980,-32-2-2878,-20 2-2836,-21 1-65</inkml:trace>
  <inkml:trace contextRef="#ctx0" brushRef="#br2" timeOffset="-16058.667">13914 11178 7239,'0'0'5776,"0"0"-2557,0 0-480,0 0-748,0 0-715,0 0-529,0 0-400,0 0-139,0 18-16,3 124 81,-5-125-270,1 0-1,1 0 1,1 0 0,0 0 0,1-1 0,1 1-1,0 0 1,1-1 0,1 0 0,1 0 0,0 0 0,1-1-1,1 0 1,0 0 0,1-1 0,1 0 0,4 5-3,-12-17 6,0 0-1,1 1 1,-1-1 0,1 0 0,0 0 0,0 0 0,0-1-1,0 1 1,0-1 0,0 1 0,0-1 0,0 0 0,0 0-1,1-1 1,-1 1 0,0-1 0,1 1 0,-1-1 0,1 0-1,-1-1 1,0 1 0,1 0 0,-1-1 0,0 0 0,0 0-1,1 0 1,-1 0 0,0 0 0,0 0 0,0-1 0,0 0 0,0 0-1,-1 1 1,1-2 0,0 1 0,-1 0 0,1 0 0,-1-1-1,0 0 1,0 1 0,0-1 0,0 0 0,1-2-6,4-8 132,0 0 1,-1 0-1,0-1 1,-1 0-1,-1 0 1,0 0-1,-1-1 1,0 1 0,-1-1-1,-1 0 1,0 0-1,-1 1 1,-1-1-1,0 0 1,-1 0-1,-1 1 1,0-1-1,-1 1 1,0 0-1,-1 0 1,-1 0 0,0 1-1,-1 0 1,0 0-1,-1 1 1,-1 0-1,0 0 1,0 0-1,-6-3-132,10 10-113,0 0-1,-1 0 0,0 1 0,1 0 0,-2 0 1,1 1-1,0-1 0,-1 1 0,0 1 1,1-1-1,-1 1 0,0 1 0,-7-2 114,-53 16-9635,51 0 928</inkml:trace>
  <inkml:trace contextRef="#ctx0" brushRef="#br0" timeOffset="-109877.552">21186 8753 4324,'0'0'2877,"0"0"-1296,0 0-247,0 0 257,0 0 101,0 0-117,0 0-294,-3-2-405,-4-7 48,26 18 305,2 2-724,38 8-296,1-2 0,0-2 0,1-4 0,0-1 0,1-4 0,0-2-1,0-3 1,32-5-209,-15-3-1,1-4 0,-1-4-1,-1-2 1,-1-4 0,-1-4-1,-1-3 1,-1-3 0,18-13 1,48-31 90,-3-5 1,-4-7 0,29-30-91,123-108 302,-10-12-1,232-261-301,-212 172 433,5-38-433,78-163 63,-129 169 108,-75 116-137,10 9 0,11 8 0,63-46-34,-178 197 1,2 4 0,4 4 0,3 4-1,2 3 1,2 5 0,16-3-1,-74 40 39,1 1-1,0 2 1,1 2-1,1 1 1,0 1-1,0 3 1,1 1-1,0 2 1,0 1-1,0 2 1,1 2-1,-1 2 1,0 1-1,-1 2 1,1 2-1,-1 1 1,0 2-1,-1 2 1,28 13-39,-7 8 46,0 3 1,-3 2 0,-1 2-1,-2 3 1,-2 2 0,-2 2-1,15 23-46,75 98 294,69 118-294,-184-255 25,283 412 392,160 321-417,-28 82 224,-340-672-211,6-5 1,33 31-14,-70-122 16,3-3 1,3-3-1,3-3 0,4-4 1,2-3-1,3-3 1,2-5-1,2-3 1,3-5-1,2-3 0,2-5 1,1-3-1,67 13-16,-63-21 2,2-3 0,0-5 0,1-5-1,1-4 1,0-5 0,59-6-2,-162 0 0,19 1 18,1-2 0,-1-1-1,0 0 1,-1-2 0,1 0 0,0-1 0,-1-1-1,0-1 1,2-2-18,-11 0-6406,-17 13-5,-4 0-4378</inkml:trace>
  <inkml:trace contextRef="#ctx0" brushRef="#br2" timeOffset="-107305.26">30763 7436 7463,'0'0'2183,"0"0"-837,0 0 506,0 0 454,0 0-400,0 0-619,0 0-412,-11 21-63,4-10-680,-1 2 18,1 1 1,0 0 0,1 0 0,1 1-1,0 0 1,0 0 0,2 0-1,0 0 1,1 1 0,0 0-151,-100 970 2307,76-781-2004,-92 1146 2777,105-969-2674,8-308-444,3-74-5967,2-26-1335</inkml:trace>
  <inkml:trace contextRef="#ctx0" brushRef="#br1" timeOffset="-101736.464">30074 8911 3203,'0'0'1068,"0"0"-406,0 0 154,-20 18 4080,21-14-4785,0-1 0,0 1 0,1-1 0,-1 1 0,1-1 0,0 0 0,0 0 0,0 0 1,0 0-1,1 0 0,-1 0 0,1-1 0,0 1 0,-1-1 0,1 0 0,0 0 0,0 0 0,1 0 0,-1 0 1,0-1-1,4 2-111,-7-2 78,1-1 0,0 1 1,-1 0-1,1-1 1,0 1-1,0 0 0,-1-1 1,1 1-1,0-1 0,0 1 1,0-1-1,0 1 1,0-1-1,0 0 0,0 1 1,0-1-1,0 0 0,0 0 1,0 0-1,0 0 1,0 0-1,0 0 0,-1 0 1,1 0-1,0 0 1,0 0-1,0 0 0,0-1 1,0 1-1,0 0 0,0-1 1,0 1-1,0-1 1,0 1-1,0-1 0,-1 1 1,1-1-1,0 0 0,0 1 1,-1-1-1,1 0 1,0 0-1,-1 1 0,1-1 1,-1 0-1,1 0 1,-1 0-1,1 0 0,-1 0 1,0 0-1,0 1 0,1-1 1,-1 0-1,0 0 1,0 0-1,0 0 0,0 0 1,0 0-1,0 0 0,0 0 1,0 0-1,0 0 1,-1-1-79,2 1 51,0-1 0,-1 1 1,1 0-1,-1-1 1,1 1-1,-1-1 1,0 1-1,0-1 0,0 1 1,1-1-1,-1 1 1,-1-1-1,1 1 1,0-1-1,0 1 0,0-1 1,-1 1-1,1-1 1,-1 1-1,1-1 0,-1 1 1,0 0-1,1-1 1,-1 1-1,0 0 1,0 0-1,0-1 0,0 1 1,0 0-1,0 0 1,0 0-1,-1 0 1,1 0-1,0 1 0,-1-1 1,1 0-1,0 1 1,-1-1-1,1 0 1,-1 1-1,1 0 0,0-1 1,-1 1-1,1 0 1,-1 0-1,1 0 0,-1 0 1,0 0-1,0 0-51,-3 47 32,4-45-29,1 1-1,0-1 0,0 1 0,0-1 1,0 1-1,0-1 0,0 1 0,1-1 1,-1 1-1,1-1 0,-1 1 0,1-1 1,0 0-1,0 1 0,0-1 0,1 0 1,-1 0-1,0 0 0,1 0 0,-1 0 1,1 0-1,0 0 0,0 0 0,0-1 1,0 1-1,0-1 0,0 1 0,0-1 1,0 0-1,0 0 0,1 0 0,-1 0 1,1 0-1,-1 0 0,0-1 1,1 1-1,-1-1 0,1 0 0,-1 0 1,1 0-1,0 0 0,-1 0 0,1 0 1,-1 0-1,3-2-2,0-1 39,1-1 0,-1 0 0,0 0 0,0 0 0,-1-1 0,0 0 0,1 0 0,-1 0 0,-1 0 1,1-1-1,-1 1 0,0-1 0,0 0 0,-1 0 0,1 0 0,-2 0 0,1 0 0,0-1 0,-1 1 0,0 0 0,-1-1 0,0 1 1,0-1-1,0 1 0,-1-5-39,1 9 27,-1 1 0,0-1 1,1 0-1,-1 1 0,0-1 1,0 1-1,0-1 0,0 1 1,0 0-1,0-1 0,0 1 1,0 0-1,-1 0 0,1-1 1,0 1-1,-1 0 0,1 0 1,-1 1-1,1-1 0,-1 0 1,1 0-1,-1 1 0,0-1 1,1 1-1,-1-1 0,0 1 1,0 0-1,1 0 0,-1 0 1,0 0-1,0 0 1,1 0-1,-1 0 0,0 1 1,1-1-1,-1 0 0,0 1 1,1 0-1,-1-1 0,0 1 1,1 0-1,-1 0 0,1 0 1,-1 0-1,1 0 0,0 0 1,-1 0-1,1 0 0,0 1 1,0-1-1,0 0 0,0 1 1,0-1-1,0 1 0,0-1 1,1 1-1,-1 0 0,0-1-27,-13 115-67,15-98 65,-2-17 2,1 0 0,0 0-1,0 0 1,0 0 0,0 0 0,0 0 0,0 0 0,0 0 0,0 0 0,1 0-1,-1 0 1,0 0 0,1 0 0,-1 0 0,0-1 0,1 1 0,-1 0 0,1 0-1,-1 0 1,1-1 0,0 1 0,-1 0 0,1 0 0,0-1 0,-1 1 0,1-1-1,0 1 1,0-1 0,0 1 0,-1-1 0,1 1 0,0-1 0,0 0 0,0 1-1,0-1 1,0 0 0,0 0 0,0 0 0,0 0 0,0 1 0,0-2 0,0 1-1,0 0 1,0 0 0,-1 0 0,1 0 0,0 0 0,0-1 0,0 1 0,0-1 0,42-26 38,-39 18-24,1 0 1,-2 0-1,0-1 1,0 1-1,0-1 1,-1 0-1,-1 0 1,1 1-1,-2-1 1,1-5-15,-1 6 15,-2-27-11,2 36-5,-1-1 0,1 1 0,0-1 0,-1 1 0,1-1 0,0 1 0,-1-1 0,1 1-1,0 0 1,-1-1 0,1 1 0,-1-1 0,1 1 0,-1 0 0,1-1 0,-1 1 0,1 0 0,-1 0-1,0-1 1,1 1 0,-1 0 0,1 0 0,-1 0 0,1 0 0,-1 0 0,0 0 0,1 0-1,-1 0 1,1 0 0,-1 0 0,0 0 0,1 0 0,-1 0 0,1 0 0,-1 1 0,1-1-1,-1 0 1,1 0 0,-1 1 0,1-1 0,-1 0 0,1 1 0,-1-1 0,1 0 0,-1 1-1,1-1 1,-1 1 0,1-1 0,0 1 0,-1-1 0,1 1 0,0-1 0,0 1 0,-1-1-1,1 1 1,0-1 0,0 1 1,-9 11-16,0 0-1,1 1 0,1 0 1,0 0-1,1 0 1,0 1-1,1 0 0,-2 7 17,-1 3-32,-10 87-694,19-110 727,0-1 0,0 1 0,-1-1 0,1 1 1,0-1-1,0 0 0,0 1 0,0-1 0,0 0 0,0 0 0,-1 0 1,1 0-1,0 0 0,0 0 0,0 0 0,0 0 0,0 0 1,0 0-1,0 0 0,0-1 0,0 1 0,-1 0 0,1-1 0,0 1 1,0 0-1,0-1 0,-1 1 0,1-1 0,0 1 0,0-1 1,-1 0-1,1 1 0,0-1 0,-1 0 0,1 1 0,-1-1 0,1 0-1,4-5 6,0 1-1,-1-1 0,0 0 1,0-1-1,0 1 0,-1-1 1,0 1-1,0-1 1,0 0-1,-1 0 0,0-1 1,0 1-1,-1 0 0,0 0 1,-1-1-1,1 1 0,-1-1 1,-1 1-1,1 0 0,-1-1 1,-1 1-1,1 0 0,-1 0 1,0-1-1,-1 1 0,0 1 1,0-2-6,2 8-1,1-1 0,-1 1 0,1-1 0,-1 0 0,1 1-1,-1-1 1,0 1 0,1-1 0,-1 1 0,1-1 0,-1 1 0,0 0 0,0-1 0,1 1 0,-1 0 0,0-1 0,0 1 0,1 0 0,-1 0 0,0 0 0,0 0 0,0 0 0,1 0 0,-1 0 0,0 0 0,0 0 0,0 0 0,1 0 0,-1 0 0,0 1 0,0-1 0,1 0 0,-1 1 0,0-1 0,0 0 0,1 1 0,-1-1 0,1 1 0,-1-1 0,0 1 0,1-1 0,-1 1 0,1 0 0,-1-1 0,1 1 0,-1 0 0,1-1 0,0 1 0,-1 0 0,1-1 0,0 1-1,-1 0 1,1 0 2,-18 40-75,-24 109-834,40-119 630,17-35 241,0-12 42,0-1 1,-1-1-1,-1 0 0,0 0 1,-2-1-1,7-13-5,4-23 59,-38 67 10,10-5-63,0-2 0,0 1 1,1 0-1,0 0 0,0 1 1,0-1-1,0 1 0,1 0 1,1 1-1,-1-1 1,1 1-1,0-1 0,1 1 1,0 0-1,0 0 1,0 2-7,18-20 160,-12 3-115,0-1 1,-1 0 0,0 1 0,0-1 0,-1 0-1,0 0 1,0-1 0,-1 1 0,0 0-1,0 0 1,-1-1 0,0 1 0,-1 0-1,0-1-45,1 8 9,0 0 0,-1 0 0,1 0-1,0 1 1,-1-1 0,1 0-1,0 0 1,-1 0 0,1 1 0,-1-1-1,1 0 1,-1 0 0,0 1 0,1-1-1,-1 1 1,0-1 0,1 0 0,-1 1-1,0-1 1,0 1 0,0 0-1,1-1 1,-1 1 0,0 0 0,0-1-1,0 1 1,0 0 0,0 0 0,0 0-1,1 0 1,-1 0 0,0 0-1,0 0 1,0 0 0,0 0 0,0 0-1,0 0 1,0 1 0,1-1 0,-1 0-1,0 1 1,0-1 0,0 0 0,0 1-1,1-1 1,-2 1-9,-35 24 362,32-22-365,0 2-1,1-1 1,-1 0 0,1 1 0,0 0-1,0 0 1,1 0 0,-1 0 0,1 1 0,1-1-1,-1 1 1,1 0 0,-1 0 0,2 0 0,-1 0-1,1 0 1,0 0 0,0 0 0,1 1 0,-1 2 3,4-6 0,0 0-1,-1 0 1,1-1 0,0 0 0,0 1 0,1-1 0,-1 0-1,0 0 1,1-1 0,-1 1 0,1-1 0,0 0 0,-1 0-1,1 0 1,0 0 0,0-1 0,0 1 0,-1-1 0,1 0 0,0 0-1,0 0 1,0-1 0,-1 1 0,1-1 0,0 0 0,0 0-1,-1-1 1,1 1 0,-1-1 0,1 1 0,-1-1 0,0 0 0,1 0-1,0-2 1,0 2 26,-1-1 0,1 1-1,-1-1 1,1 0 0,-1 0 0,0 0-1,0-1 1,-1 1 0,1-1-1,-1 0 1,0 1 0,0-1 0,0 0-1,0 0 1,-1-1 0,1 1-1,-1 0 1,0 0 0,0-1 0,-1 1-1,1 0 1,-1-1 0,0 1-1,0-1 1,-1 1 0,1 0 0,-1-1-1,0 1 1,0 0 0,0 0-1,-1-1 1,0 1 0,1 0 0,-1 0-1,-1 1 1,1-1 0,0 0-1,-1 1 1,0-1 0,0 1 0,0 0-1,0 0 1,-1 0 0,1 0-1,-1 1 1,1 0 0,-1-1 0,0 1-1,-1 0-25,3 1 18,0 0-1,0 0 1,0 0-1,0 0 1,0 0-1,0 0 1,-1 1-1,1-1 1,0 1 0,0 0-1,-1 0 1,1 0-1,0 0 1,-1 0-1,1 0 1,0 0-1,0 1 1,-1-1-1,1 1 1,0-1-1,0 1 1,0 0-1,0 0 1,0 0 0,0 0-1,0 1 1,0-1-1,0 0 1,0 1-1,1-1 1,-1 1-1,0 0 1,1 0-1,0-1 1,-1 1-1,1 0 1,0 0-1,0 0 1,0 0-1,0 1 1,0-1 0,1 0-1,-1 2-17,-1 2-4,0 0 0,1 0 0,0 1 0,0-1 0,1 1 0,-1-1 0,1 0 0,1 1 0,-1-1 0,1 1 0,0-1 0,1 0 0,0 0 0,0 1 0,1 1 4,0-2-25,0 0 0,1 0 0,0-1 0,0 0 0,0 1 0,1-1 0,0-1 0,0 1 0,0-1 0,0 0 0,1 0 0,-1 0 0,1-1 0,0 0 0,0 0 0,1-1 0,-1 1 0,0-1 0,1 0 0,-1-1 0,1 0 0,4 0 25,-8-3 5,0 0-1,0 0 1,-1-1-1,1 1 1,-1-1-1,0 0 1,0 0-1,0 0 1,0 0-1,0 0 1,-1 0-1,1 0 1,-1 0-1,0-1 1,0 1-1,0-1 1,0 1-1,-1-1 1,1 1-1,-1-1 0,0 1 1,0-1-1,0 1 1,-1-1-1,1 1-4,0-4 66,0 0-1,0 0 0,-1 0 0,0 0 0,0 0 0,-1 0 0,0 1 0,0-1 1,0 0-1,-1 1 0,0 0 0,0-1 0,0 1 0,-1 1 0,0-1 0,0 0 1,-1 1-1,0 0 0,0 0 0,-3-2-65,7 6 7,-1 1 1,0 0-1,1 0 1,-1 0-1,1 0 1,-1 0-1,1 1 1,-1-1-1,1 0 0,-1 1 1,1-1-1,-1 1 1,1-1-1,-1 1 1,1 0-1,0-1 0,-1 1 1,1 0-1,0 0 1,0 0-1,-1 0 1,1 0-1,0 1 1,0-1-1,0 0 0,1 0 1,-1 1-1,0-1 1,0 0-1,1 1 1,-1-1-1,1 1 0,-1-1 1,1 1-1,-1-1 1,1 1-1,0-1 1,0 1-1,0-1 1,0 1-1,0 0 0,0-1 1,0 1-1,1-1 1,-1 1-1,0-1 1,1 1-1,-1-1 1,1 1-1,0-1 0,-1 0 1,1 1-1,0-1 1,0 0-1,0 0 1,0 1-1,0-1 0,0 0 1,0 0-1,0 0 1,1 0-8,3 3-2,0 0 0,0-1 0,0 1 1,1-1-1,-1 0 0,1-1 0,0 1 1,0-1-1,0-1 0,0 1 0,0-1 0,0 0 1,0 0-1,1 0 0,-1-1 0,0 0 1,0-1-1,4 0 2,-9 1-23,0-1-1,-1 1 1,1-1 0,-1 1 0,1-1 0,-1 1 0,0-1-1,1 1 1,-1-1 0,0 0 0,1 1 0,-1-1 0,0 0-1,1 1 1,-1-1 0,0 0 0,0 1 0,0-1 0,0 0 0,0 0-1,0 1 1,0-1 0,0 0 0,0 1 0,0-1 0,0 0-1,0 0 1,-1 1 0,1-1 0,0 0 0,0 1 0,-1-1-1,1 1 1,-1-1 0,1 0 0,0 1 0,-1-1 0,1 1 0,-1-1-1,1 1 1,-1-1 0,1 1 0,-1-1 0,0 1 0,1 0-1,-1-1 1,0 1 0,1 0 0,-1-1 0,0 1 0,1 0-1,-1 0 1,0 0 0,1 0 0,-1 0 0,0 0 0,1 0-1,-1 0 1,0 0 0,0 0 0,1 0 0,-1 0 0,0 0 0,1 0-1,-1 1 1,0-1 0,1 0 0,-1 1 23,-28-5-3449,-5 1-4083</inkml:trace>
  <inkml:trace contextRef="#ctx0" brushRef="#br1" timeOffset="-98192.366">30998 9077 2530,'-9'-20'5432,"4"9"4030,-16 45-7966,17-30-1422,1 0-1,-1 0 1,1 1 0,1-1-1,-1 1 1,0-1 0,1 1-1,0 0 1,0 0-1,1 0 1,-1 0 0,1 0-1,0 1 1,1-1 0,-1 0-1,1 0 1,0 1-1,0-1 1,1 0 0,0 5-74,-1-9 14,1 1 0,-1-1 0,1 0 0,0 0 0,-1 1 0,1-1 0,0 0 1,0 0-1,0 0 0,-1 0 0,1 0 0,0 0 0,1 0 0,-1 0 0,0 0 1,0 0-1,0-1 0,0 1 0,1 0 0,-1-1 0,0 1 0,1-1 0,-1 1 0,0-1 1,1 0-1,-1 0 0,1 0 0,-1 1 0,0-1 0,1-1 0,-1 1 0,1 0 1,-1 0-1,0 0 0,1-1 0,-1 1 0,0-1 0,1 1 0,-1-1 0,0 1 0,0-1 1,1 0-15,49-38 1302,-48 35-1251,0 0 0,0 0 0,0-1 0,-1 1 0,1-1 0,-1 0 0,0 0 0,-1 0 0,1 0 0,-1 0 0,0 0 0,0 0 0,-1 0-1,1-1 1,-1 1 0,0 0 0,0 0 0,-1 0 0,0-1 0,0 1-51,-1 3 1,0 1-1,-1-1 0,1 1 1,0 0-1,-1-1 0,1 1 1,-1 0-1,1 1 0,-1-1 1,0 0-1,1 1 0,-1-1 1,0 1-1,0 0 0,1 0 1,-1 0-1,0 0 0,1 1 1,-1-1-1,0 1 0,1-1 1,-1 1-1,0 0 0,1 0 0,-1 0 1,1 0-1,0 1 0,-1-1 1,1 1-1,0-1 0,0 1 1,0 0-1,-2 2 0,-3 4-4,1 0 1,0 0-1,0 1 0,0 0 0,1 0 0,1 0 1,0 1-1,0 0 0,1-1 0,0 1 1,0 1-1,1-1 0,1 0 0,0 0 1,0 1-1,1-1 0,1 8 4,-1-16 0,0-1 0,0 0 0,0 0 0,0 1 0,0-1 0,1 0 0,-1 0 0,0 0 0,1 0 0,-1 1 0,1-1 0,-1 0 0,1 0 0,0 0-1,0 0 1,-1 0 0,1 0 0,0-1 0,0 1 0,0 0 0,0 0 0,0 0 0,0-1 0,0 1 0,0-1 0,0 1 0,0-1 0,0 1 0,0-1 0,1 1 0,-1-1 0,0 0 0,0 0 0,0 0 0,1 0 0,-1 0 0,0 0 0,0 0 0,1 0 0,-1 0 0,0 0 0,0-1-1,0 1 1,0 0 0,1-1 0,53-21 29,-51 18-24,0 0 0,0 1 0,0-2 0,0 1 1,-1 0-1,1-1 0,-1 0 0,-1 1 0,1-1 0,0 0 1,-1-1-1,0 1 0,0 0 0,-1-1 0,0 1 0,0-1 1,0 1-1,0-1 0,-1 1 0,0-1 0,0 0 0,0 1 1,-1-1-1,0 1 0,0-1 0,-1 1 0,1-1 0,-1 1 1,0 0-1,0 0 0,-2-3-5,3 7-2,1 0 1,-1 0 0,1 0-1,-1 1 1,0-1 0,1 0-1,-1 0 1,0 0-1,0 1 1,1-1 0,-1 0-1,0 1 1,0-1 0,0 1-1,0-1 1,0 1 0,0-1-1,0 1 1,0 0-1,0 0 1,0-1 0,0 1-1,0 0 1,0 0 0,0 0-1,0 0 1,0 0-1,0 0 1,0 0 0,0 0-1,0 1 1,0-1 0,0 0-1,0 1 1,0-1-1,0 0 1,0 1 0,0-1-1,0 1 1,0 0 0,0-1-1,1 1 1,-1 0-1,0-1 1,0 1 0,1 0-1,-1 0 1,0 0 0,1 0-1,-1 0 1,1-1-1,-1 1 1,1 0 0,0 0-1,-1 0 1,1 1 1,-20 58-73,15 38 68,6-97 7,0 0 0,0 1-1,0-1 1,-1 0 0,1 0 0,0 0-1,0 0 1,1 0 0,-1 0-1,0 0 1,0 0 0,0 0 0,1-1-1,-1 1 1,0 0 0,1-1 0,-1 1-1,0-1 1,1 0 0,-1 1 0,1-1-1,-1 0 1,1 0 0,-1 0 0,1 0-1,-1 0 1,0 0 0,1 0 0,-1-1-1,1 1 1,-1 0 0,1-1 0,-1 1-1,0-1 1,1 0 0,-1 1 0,0-1-1,0 0 1,1 0 0,-1 0 0,0 1-1,0-2 1,0 1 0,0 0 0,0 0-1,0 0 1,0 0 0,-1 0 0,1-1-1,0 1 1,-1 0 0,1-1 0,-1 1-1,1-1 1,-1 1-2,3-7 6,-1 1 0,0 0 0,0 0 0,0-1 0,-1 1 0,-1-1 0,1 1 0,-1-1 0,0 1 0,-1-1 0,0 1 0,0-1 0,0 1 0,-1-1 0,0 1 0,-1-2-6,3 10-1,0-1 0,0 1-1,0-1 1,0 1 0,0 0-1,0-1 1,1 1 0,-2-1-1,1 1 1,0 0 0,0-1-1,0 1 1,0-1 0,0 1-1,0 0 1,-1-1 0,1 1 0,0-1-1,0 1 1,-1-1 0,1 1-1,0-1 1,-1 1 0,1-1-1,0 1 1,-1-1 0,1 0-1,-1 1 1,1-1 0,-1 1-1,1-1 1,-1 0 0,1 0 0,-1 1-1,0-1 1,1 0 0,-1 0-1,1 0 1,-1 0 0,1 1-1,-1-1 1,0 0 0,1 0-1,-1 0 1,1 0 0,-1 0-1,0 0 1,1-1 0,-1 1-1,1 0 1,-1 0 0,0 0 0,1-1-1,-1 1 1,1 0 0,-1 0-1,1-1 1,-1 1 0,1 0-1,-1-1 1,1 1 0,0-1-1,-1 1 1,1-1 0,-1 1-1,1-1 1,0 1 0,-1-1 0,1 1 0,0 2 1,0 0 0,0 1-1,0-1 1,0 0 0,0 1-1,1-1 1,-1 0 0,1 1-1,-1-1 1,1 0 0,0 0-1,0 1 1,0-1 0,0 0-1,1 0 1,-1 0 0,0 0-1,1-1 1,-1 1 0,1 0-1,0-1 1,0 1 0,0-1-1,-1 1 1,1-1 0,1 0-1,-1 0 1,0 0-1,0 0 1,0 0 0,1 0 0,-5-2-5547,-6-3-3090</inkml:trace>
  <inkml:trace contextRef="#ctx0" brushRef="#br2" timeOffset="-79382.683">31807 9237 9577,'1'-15'2093,"1"-4"-1749,5-49 2291,-4 17 2537,-3 59-659,-1 99-4338,-31 324 198,30-647-207,3 180-160,2 1-1,2-1 1,1 1 0,2 0 0,1 0 0,2 1 0,1 0 0,2 1 0,1 1-1,8-12-5,-17 36 1,-1 0 0,1 1 0,1 0 0,-1 0-1,1 1 1,0-1 0,1 2 0,0-1 0,-1 1-1,2 0 1,-1 1 0,1-1-1,-7 4-2,1 0 0,0-1 1,0 1-1,0 1 0,0-1 0,0 0 1,0 1-1,0-1 0,1 1 0,-1 0 1,0 0-1,0 0 0,0 1 0,0-1 1,0 1-1,0-1 0,0 1 0,0 0 1,0 0-1,0 1 0,0-1 0,-1 0 1,1 1-1,0 0 0,-1 0 0,1-1 1,-1 2-1,0-1 0,1 0 0,-1 0 1,0 1-1,-1-1 0,1 1 1,0-1-1,-1 1 0,2 2 2,0 4-26,-1-1 0,0 1 1,0-1-1,-1 1 0,0 0 0,-1 0 0,0-1 1,0 1-1,0 0 0,-1 0 0,-1-1 0,0 1 1,0 0-1,0-1 0,-1 0 0,-1 1 0,1-1 1,-1-1-1,0 1 0,-1 0 0,0-1 0,0 0 1,-1 0-1,0-1 0,0 1 0,0-1 0,-1 0 1,0-1-1,0 0 0,0 0 0,-1 0 0,0-1 1,0 0-1,0-1 0,0 0 0,-9 2 26,-81 30-5,97-33 6,0-1 0,0 0 0,0 1 0,0-1 0,1 0 0,-1 1-1,0-1 1,1 1 0,-1-1 0,1 1 0,0 0 0,-1-1 0,1 1 0,0-1 0,0 1 0,0 0 0,0-1 0,0 1 0,1-1 0,-1 1 0,0 0 0,1-1 0,-1 1 0,1-1 0,-1 1-1,1-1 1,0 1 0,0-1 0,-1 0 0,1 1 0,0-1 0,0 0 0,1 0 0,-1 0 0,0 1 0,0-1 0,0 0 0,1-1 0,-1 1 0,1 0 0,-1 0 0,0-1 0,1 1 0,-1 0 0,2-1-1,31 27-113,2-1 1,0-2 0,1-2 0,2-1 0,0-2 0,35 11 112,-33-19-4045,-13-8-1898,-11-2-319</inkml:trace>
  <inkml:trace contextRef="#ctx0" brushRef="#br2" timeOffset="-78861.733">32399 9140 10986,'0'0'2547,"-1"-14"-108,-3-38 615,2 52 1709,-3 37-4065,5-26-533,-1 52 82,-2 0 1,-4-1-1,-2 0 1,-2 0-1,-3-1 1,-15 34-248,10-52-107,17-70-139,40-175 214,-31 165 37,2 1-1,2-1 0,0 2 0,3 0 0,1 0 0,2 2 0,1 0 1,1 0-1,15-16-4,-32 45-1,0 1 0,0 0 0,1 0 0,-1-1 0,1 1 0,0 1 0,0-1 0,0 0 0,0 1 0,0 0 0,0-1 0,1 1 0,-1 1 0,1-1 0,-1 0 0,1 1 0,0 0 0,0 0 0,0 0 0,-1 0 0,1 1 0,0-1 0,0 1 0,0 0 0,0 0 0,0 0 0,0 1 0,0-1 0,0 1 0,0 0 0,-1 0 0,1 1 0,0-1 0,0 1 0,-1 0 0,0 0 0,1 0 0,-1 0 0,0 0 0,0 1 0,0 0 0,0-1 0,1 3 1,-1 1-6,0 0-1,0 0 1,-1 1 0,1 0 0,-2-1-1,1 1 1,-1 0 0,0 0 0,0 0-1,-1 0 1,0 0 0,0 0-1,0 0 1,-1 0 0,0-1 0,-1 1-1,0 0 1,0 0 0,0-1-1,-1 1 1,0-1 0,0 0 0,0 0-1,-1 0 1,0 0 0,0 0-1,0-1 1,-1 0 0,0 0 0,0 0-1,0 0 1,-1-1 0,0 0-1,-5 3 7,-249 128 33,258-135-32,1 0 1,0 0-1,-1 1 1,1-1-1,0 1 1,-1-1-1,1 1 1,0-1 0,-1 1-1,1 0 1,0-1-1,0 1 1,0 0-1,0 0 1,0 0 0,0 0-1,0 0 1,0 0-1,0 0 1,0 0-1,0 0 1,1 1-1,-1-1 1,1 0 0,-1 0-1,1 1 1,-1-1-1,1 1 1,-1-1-1,1 0 1,0 1 0,0-1-1,0 0 1,0 1-1,0-1 1,0 1-1,0-1 1,0 0-1,1 1 1,-1-1 0,1 1-2,94 30 149,90 19-112,131 56-37,-303-103 10,5 2 23,-27-5-6,-66-17-694,44 5-5142,15 4-1846</inkml:trace>
  <inkml:trace contextRef="#ctx0" brushRef="#br3" timeOffset="-75414.717">25756 7555 11723,'8'-20'2493,"47"-127"2333,-48 123-3999,-1 0-1,-1-1 1,-1 0 0,-1 0-1,-2 0 1,0-1 0,-2-14-827,1 39 29,0 0-1,-1-1 1,1 1 0,0-1 0,0 1 0,-1 0 0,1 0 0,-1-1-1,1 1 1,-1 0 0,1 0 0,-1-1 0,0 1 0,0 0-1,1 0 1,-1 0 0,0 0 0,0 0 0,0 0 0,0 0-1,0 1 1,0-1 0,-1 0 0,1 0 0,0 1 0,0-1-1,0 1 1,-1-1 0,1 1 0,0 0 0,-1-1 0,1 1-1,0 0 1,-1 0 0,1 0 0,0 0 0,-1 0 0,1 0-1,-1 0 1,1 0 0,0 1 0,-1-1 0,1 0 0,0 1-1,0-1 1,-1 1 0,1 0 0,0-1 0,0 1-29,-59 41 274,40-20-285,2 1 0,0 1 0,2 1 0,0 0 0,2 1 0,1 1 0,1 0 0,1 1 0,1 0 0,2 0 0,1 1 0,1 0 0,1 1 0,2-1 0,1 1 0,1 0 0,3 10 11,-3-31-10,1 1 0,0-1 0,0 0 0,1 0 0,1 0 0,-1 0-1,2 0 1,-1 0 0,1 0 0,0-1 0,1 1 0,0-1 0,0 0 0,1 0 0,0 0 0,1-1 0,-1 0 0,1 0 0,1 0 0,-1-1 0,1 0-1,0 0 1,1 0 0,-1-1 0,1 0 0,0-1 0,0 0 0,1 0 0,-1-1 0,1 0 0,0 0 0,0-1 0,0 0 0,0-1 0,9 1 10,-8-3 0,-1 0 1,1 0 0,0-1-1,0-1 1,-1 1 0,1-2-1,-1 1 1,0-1 0,0-1 0,0 1-1,-1-2 1,0 1 0,0-1-1,0 0 1,0-1 0,-1 0-1,0 0 1,-1 0 0,0-1 0,0 0-1,3-5 0,3-6 3,-1-1-1,0 0 1,-2 0-1,0-1 1,-1 0-1,-2-1 1,0 1-1,-1-1 1,-1-3-3,2-10 39,-2 0 0,-2 0 0,-1-1 0,-2 1-1,-1 0 1,-2 0 0,-4-18-39,8 53 1,0-1-1,0 1 1,0 0-1,0-1 1,0 1 0,0 0-1,1-1 1,-1 1-1,0-1 1,0 1-1,0 0 1,0-1-1,0 1 1,-1 0 0,1-1-1,0 1 1,0 0-1,0-1 1,0 1-1,0 0 1,0-1-1,0 1 1,-1 0 0,1-1-1,0 1 1,0 0-1,-1-1 1,1 1-1,0 0 1,0 0 0,-1-1-1,1 1 1,0 0-1,-1 0 1,1 0-1,0-1 1,0 1-1,-1 0 1,1 0 0,-1 0-1,1 0 1,0 0-1,-1 0 1,1 0-1,0 0 1,-1 0-1,1 0 1,0 0 0,-1 0-1,1 0 1,0 0-1,-1 0 1,1 0-1,-1 0 1,1 0-1,0 0 1,-1 1 0,1-1-1,0 0 1,0 0-1,-1 0 1,1 1-1,0-1 1,-1 0 0,1 0-1,0 1 1,0-1-1,-1 21-16,2 0 1,0 0 0,1 0 0,2 0 0,0-1-1,1 1 1,1-1 0,0 0 0,2 0 0,0-1-1,2 0 1,0-1 0,5 7 15,68 117-2517,-21-54-7484,-41-63 3664</inkml:trace>
  <inkml:trace contextRef="#ctx0" brushRef="#br3" timeOffset="-74839.65">26399 7310 12204,'-1'-49'1509,"1"-12"815,1 16 2234,3 41-21,9 35-3442,42 341 107,-29-170-2692,-45-258 1399,3-3 285,2-1-1,3 0 0,2-1 0,3 0 0,2-1 0,4-11-193,18-93 184,-17 161-186,1-1-1,-1 1 1,1-1-1,1 1 1,-1 0-1,1 0 1,-1 0 0,1 0-1,1 0 1,-1 0-1,1 1 1,0 0-1,0-1 1,0 2-1,0-1 1,1 0-1,-1 1 1,1 0-1,0 0 1,0 0-1,0 1 1,1-1-1,-1 1 1,1 1-1,-1-1 1,1 1-1,1-1 3,-3 2-2,0 0-1,1 0 1,-1 1-1,0-1 0,0 1 1,0 0-1,0 0 1,0 0-1,0 0 0,0 1 1,0 0-1,-1-1 1,1 2-1,0-1 0,-1 0 1,0 1-1,1-1 1,-1 1-1,0 0 0,0 0 1,-1 0-1,1 0 1,-1 1-1,1-1 1,-1 1-1,0 0 0,0-1 1,-1 1-1,1 0 1,-1 0-1,0 0 0,0 1 3,3 8-5,0 1 0,-1 0 0,-1 0 0,0 0 0,-1 1 0,-1-1 0,0 0 0,-1 0 0,0 1 5,-5 9-10,-2-1 0,0 0-1,-1 0 1,-2-1 0,0 0 0,-1-1-1,-1 0 1,-1-1 0,-1-1 0,0 0-1,-2-1 1,0-1 0,-17 14 10,-11 15 80,76-42 213,-10-5-204,7-2-48,0 2-1,1 0 1,-1 2 0,1 2 0,-1 0-1,0 2 1,28 7-41,12 14 1,-47-17-16,0-1 1,1 0-1,0-2 0,0 0 1,1-2-1,0 0 1,14-1 14,-17-9-2447,-15-8-5991,-5 6 302</inkml:trace>
  <inkml:trace contextRef="#ctx0" brushRef="#br3" timeOffset="-74525.785">27326 7117 12972,'0'0'5493,"0"0"-2658,0 0-854,0 0-428,0 0-619,0 0-469,17-7-220,124-40 97,-80 37-174,16-1-91,-1-4 1,-1-2-1,51-21-77,-31-19 68,-93 55-62,0 0-1,0-1 1,1 1 0,-2-1-1,1 1 1,0-1-1,0 0 1,-1 0-1,0 0 1,1 0-1,-1 0 1,0 0 0,-1 0-1,1 0 1,0 0-1,-1 0 1,0-1-1,0 1 1,0 0-1,0 0 1,0 0-1,-1-1 1,1 1 0,-1 0-1,0 0 1,0 0-1,0 0 1,0 0-1,-1 0 1,1 0-1,-1 1 1,-1-3-6,-34-71 149,51 100-181,91 195 113,-98-204-78,-1 0 1,0 0 0,-1 1 0,-1-1 0,-1 1 0,0 0 0,-1 0 0,0 0-1,-1 0 1,-1 0 0,-2 11-4,-3-14-14,0-1-1,-1 0 1,-1 0 0,0 0-1,0-1 1,-1 0-1,-1 0 1,0-1 0,0 0-1,-1-1 1,0 0-1,-1-1 1,1 0-1,-2 0 15,-3 4-129,-55 44-3073,22-20-2660,7-10-3929</inkml:trace>
  <inkml:trace contextRef="#ctx0" brushRef="#br3" timeOffset="-74146.737">24233 8062 10762,'0'0'4314,"12"-6"-1314,204-73 4297,-100 46-6250,212-73-615,-325 100-2919,-22 3-439,-34 3-4940,50 0 6801,-31 1-7631</inkml:trace>
  <inkml:trace contextRef="#ctx0" brushRef="#br3" timeOffset="-73887.365">24614 7704 12620,'0'0'3438,"0"0"-534,0 0-486,-13 11-635,-83 75 139,-123 108-550,218-192-1371,0 0 0,0 0 0,0 0 1,0 0-1,1 0 0,-1 0 0,1 0 0,-1 0 0,1 0 1,0 1-1,-1-1 0,1 0 0,0 0 0,1 0 0,-1 1 0,0-1 1,1 0-1,-1 0 0,1 0 0,0 0 0,-1 0 0,1 0 1,0 0-1,0 0 0,0 0 0,1 0 0,-1-1 0,0 1 0,1 0 1,-1-1-1,1 1 0,0-1 0,-1 1 0,1-1 0,0 0 1,0 0-1,0 0 0,0 0 0,0 0 0,0 0 0,0 0 0,0-1 1,0 1-1,0-1 0,2 1-1,12 9 12,14 11 23,31 24 21,2-3-1,2-3 0,1-3 0,4-2-55,54 16-1099,-134-50-4496,-1 0-971</inkml:trace>
  <inkml:trace contextRef="#ctx0" brushRef="#br0" timeOffset="-61851.929">29387 9214 9129,'0'0'3149,"0"0"-608,6-15 193,36-122 3469,-42 135-6127,0 0 1,0-1-1,-1 1 1,1 0 0,-1 0-1,1-1 1,-1 1-1,0 0 1,0 0-1,0 0 1,0 0 0,-1 0-1,1 0 1,0 0-1,-1 0 1,0 0-1,1 1 1,-1-1-1,0 0 1,0 1 0,0 0-1,0-1 1,0 1-1,0 0 1,0 0-1,0 0 1,0 0-1,-1 1 1,1-1 0,0 1-1,0-1 1,-1 1-1,1 0 1,-1 0-1,1 0 1,0 0-1,-1 0 1,1 0 0,0 1-1,-1-1 1,1 1-1,0 0 1,0-1-1,-3 2-76,-6 3 9,0 0 1,0 0-1,0 2 0,1-1 0,-1 1 0,2 0 0,-1 1 1,1 0-1,0 1 0,1 0 0,0 0 0,0 1 0,1 0 0,-4 8-9,3-7-43,1 0 0,1 0-1,-1 1 1,2-1-1,0 1 1,0 1-1,1-1 1,1 1-1,0-1 1,1 1-1,0 0 1,1 0-1,0 0 1,1 0-1,1 0 1,0 0-1,1 0 1,0 0 0,1 0-1,0-1 1,5 11 43,-6-19-5,-1-1 1,1 0-1,0 1 1,1-1-1,-1 0 1,1 0 0,-1-1-1,1 1 1,0-1-1,0 1 1,0-1-1,0 0 1,0 0 0,0 0-1,1 0 1,-1-1-1,1 1 1,-1-1-1,1 0 1,0 0 0,0 0-1,-1-1 1,1 1-1,0-1 1,0 0-1,-1 0 1,1 0 0,0-1-1,0 1 1,0-1-1,-1 0 1,3-1 4,4-1 6,-1-1 1,0 0 0,0 0-1,0-1 1,-1-1-1,0 1 1,0-1-1,0-1 1,-1 1 0,0-1-1,7-8-6,-4 3 53,1-1-1,-2 0 1,0-1 0,0 0-1,-2-1 1,1 1 0,-2-1-1,0-1 1,-1 1-1,0-1 1,-1 0 0,-1 0-1,-1 0 1,0-8-53,-20 39 187,13-3-184,1 0-1,1 0 1,0 0 0,0 0 0,1 0-1,1 1 1,0-1 0,0 0 0,2 1-1,-1-1 1,2 1 0,0-1 0,0 0 0,1 0-1,0 0 1,1 0 0,1 0 0,-1-1-1,2 0 1,0 0 0,0 0 0,1-1 0,0 0-1,1 0 1,1 0-3,-1-5-29,0-1 1,0 0-1,1-1 1,0 0-1,-1-1 0,1 1 1,0-2-1,0 1 0,0-1 1,0 0-1,0-1 0,0 0 1,0-1-1,0 0 0,0 0 1,0-1-1,0 0 0,0-1 1,0 0-1,-1 0 0,0 0 1,1-1-1,-1-1 1,-1 0-1,1 0 0,-1 0 1,0-1-1,0 0 0,0 0 1,3-5 28,34-43-2059,-22 14-7306,-18 29-74</inkml:trace>
  <inkml:trace contextRef="#ctx0" brushRef="#br0" timeOffset="-60997.761">31375 8052 5125,'0'0'3534,"0"0"-1361,4-13 272,18-54 2749,-25 87 385,-2 19-5339,-7 14 84,2 1 0,2 0 1,2 0-1,2 42-324,12-158 139,-7 56-123,0 1 1,1-1 0,0 0-1,0 1 1,1 0 0,-1-1-1,1 1 1,0 0-1,1 0 1,-1 0 0,1 1-1,0 0 1,0-1 0,0 1-1,1 0 1,-1 1 0,1-1-1,0 1 1,0 0 0,0 0-1,0 1 1,1-1-1,-1 1 1,1 0 0,0 1-1,-1-1 1,1 1 0,0 0-1,0 1 1,0-1 0,0 1-1,-1 1 1,1-1 0,6 2-17,-5 2 0,1 0 0,-1 0 0,0 1 0,0 1 1,-1-1-1,0 1 0,0 0 0,0 0 0,-1 1 1,1-1-1,-2 1 0,1 1 0,-1-1 0,0 1 1,0-1-1,-1 1 0,0 0 0,-1 0 0,1 1 1,-2-1-1,1 0 0,-1 1 0,0-1 0,-1 1 1,0-1-1,-1 8 0,-2-8 4,1-1 1,-1-1-1,-1 1 1,0 0-1,1-1 0,-2 1 1,1-1-1,-1 0 1,0-1-1,0 1 0,-1-1 1,1 0-1,-1 0 1,0-1-1,-1 0 1,1 0-1,-1 0 0,0-1 1,0 0-1,0 0 1,0-1-1,0 0 0,0 0 1,-1 0-1,1-1 1,-1-1-1,1 1 1,-1-1-1,-4 0-4,8-1-43,0 0 0,0 0 1,1 0-1,-1 0 0,0-1 0,1 1 1,-1-1-1,1 0 0,0 0 0,-1 0 1,1 0-1,0-1 0,0 1 0,0-1 1,1 0-1,-1 0 0,1 0 0,-1 0 0,1 0 1,0-1-1,0 1 0,1-1 0,-1 1 1,1-1-1,-1 0 0,1 1 0,0-3 43,1-17-4048,10 0-3518,0 11-4040</inkml:trace>
  <inkml:trace contextRef="#ctx0" brushRef="#br2" timeOffset="-41253.557">29268 6349 2562,'4'-4'11058,"-2"4"-8289,-22 133 3387,4-45-4742,-6 77-357,-11-43-801,-4 55 128,7 86-288,15-121-128,16-98 39,-3 0-1,-1 0 1,-1-1-1,-3 1 0,-3 2-6,-7 20 18,3 1-1,2 0 0,4 1 1,2 9-18,-11 163 58,-40 112-25,56-340-39,-11 195 12,-9-1-1,-13 22-5,-16 124 59,41-91-27,-4-95 74,-13 42 455,24-154-17,1-83 526,-10 16-4248,0 13-516,1 0-2990</inkml:trace>
  <inkml:trace contextRef="#ctx0" brushRef="#br2" timeOffset="-40386.799">29362 6204 2306,'0'0'9972,"0"0"-5722,0 0-1917,0 0-262,1-10 203,55 7-1505,399-25-241,-242-18-1334,-211 46 792,0 0-1,0 0 1,-1-1-1,1 1 1,0-1 0,0 1-1,-1-1 1,1 1-1,0-1 1,-1 0-1,1 0 1,-1 0 0,1 0-1,-1 0 1,1 0-1,-1-1 1,0 1-1,0 0 1,1-1 0,-1 1-1,0-1 1,0 1-1,0-1 1,-1 0-1,1 1 1,0-1 0,-1 0-1,1 1 1,-1-1-1,1 0 1,-1 0-1,0 0 1,0 1 0,0-1-1,0 0 1,0 0-1,0 0 1,0 1-1,-1-1 1,1 0 0,0 0-1,-1 1 1,0-1-1,1 0 1,-1 1 0,0-1-1,-1-1 15,-8-8-88,-1-1-1,-1 1 1,0 1 0,0 0-1,-1 0 1,0 2-1,-1 0 1,0 0 0,-13-4 88,-6 1 790,41 13-604,0 1 0,0 1 0,0 0 0,0 0 0,0 0 0,-1 1 0,0 0 0,0 0 0,0 1 1,0 0-1,-1 0 0,0 1 0,0 0 0,3 5-186,-5-6 22,-1-1 0,1 1 1,-1 0-1,0 0 0,-1 0 0,0 0 1,0 0-1,0 1 0,0-1 0,-1 1 1,0-1-1,-1 1 0,1-1 0,-1 1 1,-1 0-1,1-1 0,-1 1 0,0-1 0,0 1 1,-1-1-1,-1 3-22,-66 126-2743,55-112 930,2-5-2506,3-4-2418</inkml:trace>
  <inkml:trace contextRef="#ctx0" brushRef="#br2" timeOffset="-39918.541">31018 5624 6790,'0'0'5937,"0"0"-2467,0 0-1394,0 0-389,-12 12-566,-74 77 321,63-57-1016,5-3-347,-1-1-1,-2 0 1,0-2-1,-2 0 1,-1-2-1,-1-1 1,0-1-1,-2 0 1,-1-3-1,-15 9-78,42-27 4,0 0-1,0 0 1,0 0-1,-1 0 1,1 0-1,0 0 0,-1-1 1,1 1-1,-1 0 1,1-1-1,-1 1 1,1-1-1,-1 0 0,0 1 1,1-1-1,-1 0 1,1 0-1,-1 0 1,0 0-1,1 0 0,-1 0 1,1 0-1,-1-1 1,0 1-1,1-1 0,-1 1 1,1-1-1,-1 0 1,1 1-1,0-1 1,-1 0-1,1 0 0,0 0 1,-1 0-1,1 0 1,0 0-1,0 0 1,0-1-1,0 1 0,0 0 1,0 0-1,0-1 1,1 1-1,-1-1 1,0 1-1,1-1 0,-1 1 1,1-1-1,-1 1 1,1-1-1,0 0 0,0 1 1,0-2-4,0-12 104,0 1 1,1-1-1,1 1 1,1-1-1,0 1 1,1 0-1,0 0 1,1 0-1,1 1 1,0 0-1,1 0 1,0 0-1,1 1 1,8-11-105,-15 21 39,0 1 0,0-1 1,1 0-1,-1 1 0,0-1 0,1 1 1,-1 0-1,1-1 0,-1 1 1,1 0-1,-1 0 0,1 0 1,0 0-1,0 0 0,-1 0 1,1 0-1,0 1 0,0-1 0,0 1 1,0 0-1,0-1 0,0 1 1,0 0-1,0 0 0,0 0 1,0 0-1,0 0 0,0 1 0,0-1 1,0 1-1,0-1 0,0 1 1,-1 0-1,1-1 0,0 1 1,0 0-1,-1 0 0,1 0 0,0 1 1,-1-1-1,1 0 0,-1 1 1,0-1-1,1 1 0,0 0-39,47 80 719,-30-20-366,-17-51-341,0 0-1,1 0 1,0 0 0,1-1 0,0 0 0,1 1-1,0-1 1,0-1 0,1 1 0,1-1 0,-1 0 0,1-1-1,1 1 1,6 5-12,-13-13-39,1 0 1,-1 0-1,1 0 0,-1 0 1,1 0-1,0 0 0,-1 0 0,1 0 1,0-1-1,0 1 0,-1-1 1,1 1-1,0-1 0,0 0 1,0 1-1,0-1 0,-1 0 0,1 0 1,0 0-1,0-1 0,0 1 1,0 0-1,0-1 0,-1 1 0,1-1 1,0 0-1,0 1 0,-1-1 1,1 0-1,-1 0 0,1 0 0,1-1 39,23-54-5727,-19 25-2719,-4 18 1464</inkml:trace>
  <inkml:trace contextRef="#ctx0" brushRef="#br2" timeOffset="-39493.669">31301 5720 1762,'0'0'8675,"0"0"-4463,0 0-1453,0 0-260,0 0-556,0 0-555,0 0-459,-3-4 80,80 0-502,-69 3-364,-7 0-203,0 1 0,0-1 0,0 0 0,0 0-1,0 1 1,0-1 0,0 1 0,0-1 0,0 1 0,1 0-1,-1-1 1,0 1 0,0 0 0,0 0 0,0 0 0,1 0-1,-1 0 1,0 0 0,0 0 0,0 0 0,1 0 0,-1 0-1,0 1 1,0-1 0,0 0 0,0 1 0,0-1-1,0 1 1,0 0 0,0-1 0,0 1 0,0 0 0,0-1-1,0 1 1,0 0 0,0 0 0,0 0 0,-1 0 0,1 0-1,0 0 1,-1 0 0,1 0 0,-1 0 0,1 0 0,-1 0-1,1 0 1,-1 1 0,0-1 0,0 0 0,0 0-1,1 0 1,-1 0 0,0 1 0,0-1 0,-1 0 0,1 0-1,0 0 1,0 1 0,-1-1 0,1 0 0,0 0 0,-1 1 60,-89 85-3155,42-28 3907,49-58-707,-1 1 0,1-1 0,-1 0-1,1 0 1,0 0 0,0 0 0,-1 0-1,1 0 1,0 0 0,0 0 0,0 0-1,0 0 1,0-1 0,0 1 0,0 0-1,1-1 1,-1 1 0,0-1 0,0 1-1,0-1 1,1 1 0,-1-1 0,0 0-1,1 0 1,-1 0 0,0 1 0,1-1-1,-1 0 1,0-1 0,0 1 0,1 0-1,-1 0 1,1-1-45,0 1 66,161-11 886,-60-23-3708,-87 24-789,-1-1-1964</inkml:trace>
  <inkml:trace contextRef="#ctx0" brushRef="#br2" timeOffset="-38967.169">31863 5490 7815,'0'0'2248,"0"0"-22,0 0 342,0 0 64,0 0-588,0 0-576,0 0-336,-4 4-310,-8 15-446,1 0 0,1 1 0,0 0-1,2 1 1,0 0 0,1 1 0,1-1 0,2 1-1,0 0 1,-1 17-376,3-32 10,0 1-1,1 0 1,-1 0 0,2-1-1,-1 1 1,1 0 0,0 0-1,0 0 1,1 0-1,1 0 1,-1-1 0,1 1-1,0-1 1,1 1-1,-1-1 1,2 0 0,-1 1-1,1-2 1,0 1-1,0 0 1,1-1 0,0 0-1,0 0 1,0 0 0,1-1-1,0 1 1,0-1-1,1-1 1,-1 1 0,4 0-10,-2-3 9,0 0 1,0-1 0,1 0-1,-1 0 1,0-1 0,1 0-1,-1-1 1,0 0 0,0 0 0,1 0-1,-1-1 1,0-1 0,0 1-1,-1-1 1,1-1 0,-1 1 0,1-1-1,-1-1 1,0 1 0,-1-1-1,1 0 1,-1-1 0,0 0 0,0 1-1,-1-2 1,1 1 0,-1-1-1,-1 0 1,1 0 0,-1 0-1,-1-1 1,1 1 0,0-6-10,1 2 5,-1 0 1,0-1-1,-1 0 0,0 1 1,-1-1-1,0 0 0,-1 0 1,0 0-1,-1 0 0,-1-1 1,0 1-1,0 0 0,-1 0 1,-1 1-1,0-1 0,0 0 1,-1 1-1,-1 0 0,0 0 1,0 0-1,-1 0 0,-1 1 1,0 0-1,0 0 0,-1 1 1,0 0-1,0 0 0,-3-1-5,4 6-181,0 0-1,0 1 1,0 0-1,-1 0 0,1 0 1,-1 1-1,1 0 0,-1 1 1,0 0-1,0 0 1,0 0-1,1 1 0,-1 0 1,0 1-1,-5 0 182,-29 11-4442,8 10-4268,19-6-1796</inkml:trace>
  <inkml:trace contextRef="#ctx0" brushRef="#br2" timeOffset="-38623.588">32353 5707 8712,'0'0'10410,"0"0"-7303,0 0-1121,0 0-256,0 0-738,0 0-543,0 0-129,0 0-192,-15-31-128,15 31 0,0-1-64,0 1-1505,0 0-1282,-3 1-2946,-1 5-5286</inkml:trace>
  <inkml:trace contextRef="#ctx0" brushRef="#br2" timeOffset="-38321.682">32480 5384 12460,'0'0'5023,"0"0"-1959,0 0-683,0 0-678,0 0-678,1 14-293,-7 154 650,-19 75-1629,25-191-4737,4 2-4876,-1-41 1921</inkml:trace>
  <inkml:trace contextRef="#ctx0" brushRef="#br2" timeOffset="-37977.663">32704 5559 961,'0'0'11253,"0"0"-6256,0 0-2200,0 0-581,0 0-711,0 0-560,0 0-219,0 0-165,-1 17-124,-8 140 225,7-145-642,0 0 0,1 0 0,1 0-1,0 0 1,1 0 0,0 0 0,1 0-1,0 0 1,1 0 0,1 1-20,-3-11-18,0 0 0,0 0 0,0 0 1,1 0-1,-1 0 0,1 0 0,0 0 0,-1-1 1,1 1-1,0-1 0,0 1 0,0-1 1,0 0-1,0 0 0,1 0 0,-1 0 0,0 0 1,0 0-1,1 0 0,-1-1 0,0 1 0,1-1 1,-1 0-1,0 0 0,1 0 0,-1 0 1,1 0-1,-1 0 0,0-1 0,1 1 0,1-1 18,70-30-83,-61 22 140,1-1 1,-1 0-1,0 0 1,-1-2-1,-1 1 1,0-2-1,0 1 1,-1-1-1,-1-1 1,0 0-1,-1 0 1,0-1-1,-2 0 1,1 0-1,-2-1 1,0 1-1,-1-1 1,0-1-1,-2 1 1,0 0-1,0-1 1,-2-5-58,0 19 8,0-1 1,-1 1-1,0-1 1,0 1-1,0-1 1,0 1-1,0 0 1,-1-1 0,0 1-1,1 0 1,-1 0-1,0 0 1,-1 0-1,1 1 1,0-1-1,-1 0 1,0 1-1,1 0 1,-1 0-1,0 0 1,0 0 0,0 0-1,0 0 1,-1 1-1,1-1 1,0 1-1,-1 0 1,1 0-1,-1 0 1,1 1-1,-1-1 1,1 1-1,-1 0 1,0 0 0,1 0-1,-1 0-8,-9 1-140,0 0 1,0 0-1,1 1 0,-1 1 0,1 0 1,-1 1-1,1 0 0,0 1 0,-7 4 140,-39 25-3432,1 0-3834</inkml:trace>
  <inkml:trace contextRef="#ctx0" brushRef="#br3" timeOffset="83158.115">21213 3956 6662,'0'0'7976,"0"0"-4020,0 0-1234,0 0-357,0 0-561,0 0-368,0 0-453,-2 2-471,-2 3-460,1-1 0,1 1 0,-1 0 0,1 0 1,0 0-1,0 1 0,0-1 0,1 0 0,0 1 0,0-1 0,0 1 0,1-1 0,-1 1 0,1-1 0,1 1 0,-1 0-52,-1 13 101,-7 582 337,9-594-442,0-1 0,-1 1-1,0 0 1,0-1 0,-1 1-1,0 0 1,0-1 0,0 1-1,-1-1 1,0 0 0,0 1 0,-1-1-1,1 0 1,-1 0 0,-1 0-1,1-1 1,-1 1 0,0-1-1,0 0 1,-1 0 0,1 0-1,-1-1 1,0 0 0,-1 1 0,1-2-1,-1 1 1,1-1 0,-1 0-1,0 0 1,0 0 0,-7 1 4,-186 0 48,94-16 715,131 4 86,67 3-791,365-31-207,-442 34 61,65-22-972,-78 12-2011,-19 6-5826,4 6-499</inkml:trace>
  <inkml:trace contextRef="#ctx0" brushRef="#br3" timeOffset="84015.922">22154 4125 12524,'0'0'3667,"0"0"-992,0 0-454,0 0-502,0 0-662,0 0-444,0 0-303,-7 13-86,-16 43-31,22-55-186,1 1 1,-1 0 0,1 0 0,0 0-1,-1 0 1,1 0 0,0 0 0,0 0 0,0 0-1,1-1 1,-1 1 0,0 0 0,1 0 0,-1 0-1,1 0 1,0 0 0,0-1 0,-1 1 0,1 0-1,0-1 1,1 1 0,-1-1 0,0 1 0,1 0-8,3 5 10,-2-2-3,0 0 1,0-1-1,0 1 1,1-1-1,-1 0 0,1 0 1,0 0-1,1-1 1,-1 1-1,1-1 0,-1 0 1,1 0-1,0-1 1,0 1-1,0-1 0,1 0 1,-1-1-1,0 1 1,1-1-1,-1 0 1,1 0-1,-1-1 0,1 0 1,-1 0-1,1 0 1,-1 0-1,1-1 0,-1 0 1,1 0-1,-1-1 1,6-1-8,0-2 124,-1 0 0,1 0 1,-1-1-1,0-1 0,-1 0 0,1 0 1,-1-1-1,-1 0 0,1 0 1,-1-1-1,-1 0 0,0-1 1,0 1-1,-1-2 0,0 1 1,-1 0-1,0-1 0,0 0 0,-1 0 1,-1-1-1,0 1 0,-1-1 1,0 1-1,0-1 0,-1 0 1,-1 0-1,0 0 0,-1-4-124,1 12 39,-1 1 0,0-1 1,0 1-1,0 0 0,0-1 0,0 1 0,0 0 0,-1 0 0,0 0 1,1 0-1,-1 0 0,0 0 0,-1 0 0,1 0 0,0 1 0,-1-1 0,0 1 1,1 0-1,-1 0 0,0 0 0,0 0 0,0 0 0,0 1 0,-1-1 1,1 1-1,0 0 0,-1 0 0,1 0 0,0 1 0,-1-1 0,1 1 0,-2-1-38,-5 0 26,0 1 1,0 0 0,0 0 0,1 1 0,-1 1 0,0-1 0,0 1 0,1 1 0,-1 0 0,-8 4-28,10-3 0,-1 1 0,1 0-1,0 0 1,1 1-1,-1-1 1,1 2-1,0-1 1,1 1 0,0 0-1,0 1 1,0-1-1,1 1 1,0 0 0,0 1-1,1-1 1,0 1-1,1 0 1,0 0 0,0 0-1,1 0 1,0 0-1,1 1 1,0-1-1,0 0 1,1 1 0,0-1-1,1 4 1,0 8-35,2 0-1,0 0 1,1-1-1,1 1 0,1-1 1,1 0-1,1-1 1,0 1-1,1-2 1,1 1-1,1-1 1,2 0 35,0 2-85,1-2 1,1 1 0,1-2 0,0 0-1,1-1 1,1 0 0,1-2 0,0 0 0,1-1-1,0-1 1,1-1 0,0-1 0,1 0-1,0-2 1,0-1 0,1 0 0,0-2-1,7 1 85,-21-6-7,0 0-1,0 0 0,-1-1 1,1 0-1,0-1 0,-1 0 1,1 0-1,-1 0 0,0-1 1,0-1-1,0 1 0,0-1 1,0-1-1,-1 1 0,0-1 1,0-1-1,0 1 0,-1-1 1,0 0-1,0-1 0,0 1 1,-1-1-1,0 0 0,0-1 1,1-1 7,9-19 49,-1 0-1,-2 0 1,0-1 0,-2-1 0,-1 0 0,2-14-49,-5 23 164,-1-1 0,-1 1 0,0 0 1,-2-1-1,-1 0 0,0 0 0,-2 0 0,-2-12-164,3 35 23,0-1-1,0 1 0,0 0 1,0 0-1,0 0 0,-1 0 1,1 0-1,0 0 1,-1 0-1,1 0 0,-1 0 1,1-1-1,-1 1 0,1 0 1,-1 0-1,0-1 1,1 1-1,-1 0 0,0-1 1,1 1-1,-1 0 0,0-1 1,0 1-1,0-1 1,1 0-1,-1 1 0,0-1 1,0 0-1,0 1 0,0-1 1,0 0-1,0 0 0,0 0 1,0 0-1,0 0 1,0 0-1,0 0 0,0 0 1,0 0-1,1 0 0,-1 0 1,0-1-1,0 1 1,0 0-1,0-1 0,0 1 1,0-1-1,0 1 0,1-1 1,-1 1-1,0-1 1,0 1-1,1-1 0,-1 0 1,0 1-1,1-1 0,-1 0 1,1 0-1,-1 0 1,1 1-1,-1-1 0,1 0 1,0 0-1,-1 0 0,1 0 1,0 0-1,0 0 1,0 0-23,-7 26 29,1 1 0,2-1 0,1 1 0,1 0 1,1 0-1,1 0 0,1 0 0,1 0 1,2 0-1,4 16-29,6 91 12,-13-91-100,-1 1-768,3-73 524,-1-321 567,-3 342-247,1 1 0,0-1 0,1 1 0,0 0 0,0-1 0,1 1 0,0 0 0,0 0 0,1 0 0,0 0 0,0 0 0,1 1 0,0 0 0,1-1 0,-1 1 0,1 1 0,1-1 0,-1 1 0,1 0 0,0 0 0,1 0 0,-1 1 0,1 0 0,0 1 0,0-1 0,1 1 0,-1 1 0,1-1 0,0 1 0,0 1 0,0-1 0,0 1 0,0 1 0,1 0-1,-1 0 1,2 0 12,95 38-3944,-46 6-2682,-26-12-2209</inkml:trace>
  <inkml:trace contextRef="#ctx0" brushRef="#br3" timeOffset="84363.101">23411 4149 14990,'0'0'5061,"0"0"-1618,0 0-843,0 0-764,0 0-731,0 0-459,0 0-128,1 15-48,4 217 432,-5 64-1985,-7-457 581,3 127 552,1-1-1,1 0 1,2 1 0,2-1 0,1 0 0,1 1-1,2-1 1,2 1 0,3-5-50,-10 34-20,1 0 1,0 0-1,1 1 1,-1-1-1,1 1 0,0-1 1,0 1-1,0 0 0,0 0 1,1 0-1,-1 1 1,1-1-1,0 1 0,0 0 1,1 0-1,-1 1 0,1-1 1,-1 1-1,1 0 0,0 0 1,0 0-1,0 1 1,0-1-1,0 1 0,0 1 1,0-1-1,0 1 0,0-1 1,0 2-1,0-1 1,2 1 19,125 41-4699,-54 4-4733,-38-20-1523</inkml:trace>
  <inkml:trace contextRef="#ctx0" brushRef="#br3" timeOffset="84672.84">24113 4016 14446,'0'0'5354,"0"0"-2455,0 0-844,0 0-475,0 0-752,0 0-417,0 0-107,-11 17-90,-1-2-161,5-6-15,0 0-1,1 1 0,0 0 1,0 0-1,1 0 0,1 0 1,-1 1-1,2 0 0,-1 0 1,0 9-38,0 3 21,1 0 0,1 0-1,1 1 1,1-1 0,1 0 0,2 1 0,0-1 0,1 0 0,1 0 0,1-1 0,1 1 0,1-1 0,4 4-21,-10-20-41,1-1 1,-1 0-1,1 0 0,1 0 1,-1 0-1,1 0 0,-1 0 1,2-1-1,-1 0 0,0 0 1,1 0-1,-1 0 0,1-1 1,0 0-1,1 0 0,-1 0 1,0-1-1,1 1 0,-1-1 1,1 0-1,0-1 1,0 0-1,0 0 0,0 0 1,0 0-1,-1-1 0,1 0 1,0 0-1,0-1 0,0 0 1,0 0-1,0 0 0,0-1 1,-1 0-1,1 0 0,0 0 1,-1-1-1,0 1 0,2-2 41,6-5 55,1-1-1,-1 0 1,-1-1-1,0-1 0,0 0 1,-1 0-1,-1-1 1,0 0-1,-1-1 0,0 0 1,-1-1-1,0 0 1,-2 0-1,0 0 0,0-1 1,-2 0-1,0 0 1,0 0-1,-2-1 0,0 1 1,-1-2-55,0 11 33,-1-1-1,0 0 1,0 1 0,-1-1-1,0 0 1,0 1 0,-1-1-1,0 1 1,0-1 0,-1 1 0,0 0-1,0 0 1,-1 0 0,0 1-1,0-1 1,-1 1 0,1 0-1,-1 0 1,-1 0 0,1 1-1,-1 0 1,0 0 0,0 0 0,0 1-1,-1 0 1,1 0 0,-1 1-1,0-1 1,0 1 0,-1 1-1,1 0 1,-4-1-33,-5-1-165,0 0-1,-1 1 1,1 1-1,-1 1 1,1 0-1,-1 1 1,1 1-1,-1 1 1,1 0-1,0 1 1,-1 1-1,1 0 1,1 1-1,-1 1 1,-14 7 165,-14 41-4359,37-7-3358,8-6-5132</inkml:trace>
  <inkml:trace contextRef="#ctx0" brushRef="#br3" timeOffset="85032.179">24956 4125 17328,'0'0'3737,"0"0"-1100,0 0-480,0 0-523,0 0-732,0 0-363,1 13-155,-12 108 54,-31 163-1014,42-301 555,-2-22 156,1 0 0,1-1-1,3 1 1,1 0 0,1 0 0,3 0 0,1 1 0,2 0 0,1 1-1,2 0 1,8-11-135,-18 41 24,0 0-1,0 0 0,1 1 1,0-1-1,0 1 0,1 1 0,-1-1 1,1 1-1,1 0 0,-1 0 1,1 1-1,0-1 0,0 2 0,0-1 1,0 1-1,1 0 0,-1 0 1,1 1-1,0 0 0,-1 1 1,1-1-1,0 1 0,0 1 0,0 0 1,0 0-1,0 0 0,0 1 1,0 0-1,0 1 0,0 0 0,-1 0 1,1 1-1,2 1-23,11 4-385,1 2 0,-1 1 0,-1 1 0,0 0 0,-1 2 1,14 12 384,39 68-9521,-59-56-1124</inkml:trace>
  <inkml:trace contextRef="#ctx0" brushRef="#br3" timeOffset="85373.071">21680 5550 10442,'0'0'9385,"0"0"-6406,0 0-481,0 0-448,85-21-769,-10 11-224,22-3-416,17-3-449,9-1-192,7 0-160,4-2-225,-10 6-511,-17 3-322,-28 4-479,-28 6-994,-38 12-1729,-17 6-5445</inkml:trace>
  <inkml:trace contextRef="#ctx0" brushRef="#br3" timeOffset="85699.858">21694 5822 16303,'0'0'4132,"0"0"-2274,0 0-224,104 60 95,-17-63-63,20-11-225,18-2-512,13-5-609,12-1-320,-3-4 129,-13 2-97,-25 1-32,-26 2-417,-26 9-1377,-28 5-2209,-19 7-6119</inkml:trace>
  <inkml:trace contextRef="#ctx0" brushRef="#br3" timeOffset="82065.269">19069 4316 13036,'0'0'5723,"0"0"-2397,0 0-897,0 0-630,0 0-625,0 0-410,-11 15-337,3-5-359,1-2-17,1 1 0,-1-1 0,2 1 0,-1 0 0,1 1 0,1-1 1,-1 1-1,2 0 0,-1 0 0,1 1 0,1-1-51,-47 456 720,45-273-1040,19-159-459,-3-87-161,-7-452 1047,-3 471-64,1 1-1,2 0 1,1 0 0,2 0-1,1 1 1,2 0 0,1 1 0,13-24-43,-22 50 4,0-1 1,0 1 0,1-1 0,0 1 0,0 1 0,1-1 0,0 0 0,-1 1 0,1 0 0,1 0 0,-1 1 0,0-1 0,1 1-1,0 0 1,0 1 0,0-1 0,0 1 0,0 1 0,0-1 0,0 1 0,1 0 0,-1 0 0,1 1 0,-1-1 0,1 1-1,-1 1 1,0 0 0,1-1 0,-1 2 0,0-1 0,0 1 0,1 0 0,-1 0 0,-1 1 0,1 0 0,0 0 0,-1 0-1,5 3-4,0 3-9,1 0-1,-1 1 1,-1 0-1,0 1 1,0 0-1,-1 0 1,-1 1-1,1-1 1,-2 2-1,5 11 10,-8-18 2,0 1 0,-1 0-1,1-1 1,-2 1 0,1 0 0,-1 0-1,0 0 1,0 0 0,-1 0 0,0 0-1,0 1 1,-1-1 0,0 0 0,0 0-1,0 0 1,-1 0 0,0-1-1,-1 1 1,1 0 0,-1-1 0,-4 6-2,-2-1 10,-2-1 1,0 1 0,0-2-1,0 0 1,-1 0 0,-1-1-1,1 0 1,-1-1 0,-1-1-1,1 0 1,-1-1 0,0 0-1,0-1 1,-1-1 0,1 0 0,-1-1-1,0-1 1,1 0 0,-1-1-1,0 0 1,-10-2-11,20 1-44,1 1 0,0-1 0,0 0 0,0 0 0,-1 0 0,1 0 0,0-1 0,1 1 0,-1-1 0,0 0 0,0 0 0,1-1 0,-1 1 0,1-1 0,0 0 0,0 0-1,0 0 1,0 0 0,-2-4 44,3 5-182,1 0 0,0-1-1,0 1 1,0-1 0,0 0-1,1 1 1,-1-1 0,1 1-1,-1-1 1,1 0 0,0 0-1,0 1 1,0-1 0,0 0-1,1 0 1,-1 1 0,1-1-1,0 1 1,-1-1-1,1 0 1,1 0 182,20-30-4190,10-1-2804</inkml:trace>
  <inkml:trace contextRef="#ctx0" brushRef="#br3" timeOffset="82488.063">19781 4375 11499,'0'0'3982,"0"0"-1585,0 0-827,0 0-476,0 0-176,7 14-21,55 85 1313,-54-94-2109,0-1 0,1 0 0,-1-1 0,1 0-1,0 0 1,0 0 0,0-1 0,1-1 0,-1 0 0,0 0-1,1 0 1,-1-2 0,0 1 0,1-1 0,-1 0 0,0-1-1,0 0 1,1 0 0,-2-1 0,1 0 0,0-1 0,-1 0-1,1 0 1,-1-1 0,0 0 0,-1-1 0,1 1 0,-1-1 0,0-1-1,-1 0 1,1 1 0,-1-2 0,-1 1 0,1-1 0,-1 0-1,1-3-100,16-65 1187,-21 74-1138,-1 0 1,0 0 0,0 0-1,1-1 1,-1 1 0,-1 0-1,1 0 1,0 0-1,-1-1 1,1 1 0,-1 0-1,1 0 1,-1 0 0,0 0-1,0 0 1,0 0-1,0 0 1,0 0 0,-1 0-1,1 0 1,-1 1-1,1-1 1,-1 1 0,1-1-1,-1 1 1,0-1 0,0 1-1,0 0 1,0 0-1,0 0 1,0 0 0,0 0-1,0 0-49,-14-1 60,-1 1 0,0 1 0,0 0-1,1 1 1,-1 1 0,1 0-1,-1 1 1,1 1 0,0 1 0,0 0-1,1 1 1,-1 1 0,1 0-1,1 1 1,-1 1 0,-10 8-60,6-5 34,0 2 1,1 0-1,1 1 1,0 0 0,1 2-1,1 0 1,0 1-1,2 0 1,-4 6-35,13-17 6,-1 0 1,1 0 0,0 0 0,1 1 0,0-1 0,0 1 0,0 0 0,1 0 0,0 0-1,1 0 1,0 0 0,0 1 0,1-1 0,0 0 0,0 0 0,1 0 0,0 1-1,0-1 1,1 0 0,0 0 0,1 0 0,0-1 0,0 1 0,0-1 0,1 1 0,0-1-1,1 0-6,7 6-31,1 0-1,1-1 1,0-1-1,0 0 1,1-1-1,1 0 1,0-2-1,0 0 1,0 0-1,1-1 1,0-1-1,0-1 1,1-1-1,0 0 1,0-1-1,0-1 1,0-1-1,0 0 0,0-2 1,0 0-1,12-2 32,-16 1-255,-1-1 0,1 0 0,-1 0 0,0-2 0,-1 1 0,1-2 0,-1 1 0,0-2 0,0 0 0,-1 0 0,0-1 0,0 0 0,-1-1 0,0 0 0,0-1 0,-1 0 0,7-10 255,10-28-4642,-11-4-3330,-13 30-3591</inkml:trace>
  <inkml:trace contextRef="#ctx0" brushRef="#br3" timeOffset="81068.373">17179 4069 10794,'0'0'4228,"0"0"-1265,-14-10-358,-40-32-507,55 42-2045,-1 0 0,1 0 0,0 0 0,-1 0 0,1 0 1,-1-1-1,1 1 0,0 0 0,-1 0 0,1-1 0,-1 1 0,1 0 0,-1-1 0,1 1 0,-1-1 0,1 1 0,-1 0 0,1-1 0,-1 1 0,0-1 0,1 1 1,-1-1-1,0 0 0,1 1 0,-1-1 0,0 1 0,0-1 0,1 0 0,-1 1 0,0-1 0,0 1 0,0-1 0,0 0 0,0 1 0,0-1 0,0 0 1,0 1-1,0-1 0,0 0 0,0 1 0,-1-1 0,1 1 0,0-1 0,0 0 0,-1 1 0,1-1 0,0 1 0,-1-1 0,1 1 0,0-1 0,-1 1 1,1-1-1,-1 1 0,1-1 0,-1 1 0,1 0 0,-1-1 0,1 1 0,-1 0 0,1-1 0,-1 1-53,5-1 57,75-15 422,1 3 1,70-2-480,116-19 151,-215 13-106,-50 21-43,-1-1 0,1 0 0,0 0 0,0 1 0,0-1 0,-1 0 0,1 0 0,0 0 0,-1 0 0,1 0 0,-1 0 0,1 0 0,-1 0 0,0-1 0,1 1 0,-1 0 0,0 0 0,0 0 0,0 0 0,0 0 0,0-1 0,0 1 0,0 0 0,0 0-1,0 0 1,0 0 0,-1-1 0,1 1 0,0 0 0,-1 0 0,1 0 0,-1 0 0,1 0 0,-1 0 0,0 0 0,1 0 0,-1 0 0,0 1 0,0-1 0,0 0 0,0 0 0,1 0 0,-1 1 0,0-1 0,0 1-2,-3-5 74,0 1 1,1 0-1,-1 0 1,-1 0 0,1 1-1,0-1 1,-1 1-1,0 0 1,0 1-1,0-1 1,0 1-1,0 0 1,0 0 0,-1 0-1,1 1 1,-1 0-1,1 0 1,-1 0-1,1 1 1,-1 0 0,1 0-1,-1 0 1,0 1-1,1-1 1,-1 1-1,1 1 1,-1-1-1,1 1 1,0 0 0,-2 1-75,-2 10 129,1 0 0,1 1 0,0-1 0,0 1 1,2 1-1,-1-1 0,2 1 0,0 0 1,1 0-1,1 1 0,0-1 0,1 0 0,0 2-129,0-7 82,-19 310 1050,5-161-923,-14 203-2788,29-359 2386,2 46-2747,16-25-2704,3-18-1568</inkml:trace>
  <inkml:trace contextRef="#ctx0" brushRef="#br3" timeOffset="81558.99">17937 4281 11499,'0'0'4399,"0"0"-1794,0 0-689,0 0-432,0 0-405,3 13-321,33 242 1527,-33-242-2194,-2 0-72,0-1 0,1 1 1,0 0-1,1-1 0,1 0 1,0 0-1,1 0 0,0 0 1,1 0-1,0-1 0,0 0 1,1-1-1,1 1 0,0-1 1,0-1-1,5 4-19,-5-10 7,0-1 1,1 0-1,0-1 0,-1 0 1,1 0-1,0-1 0,-1 0 1,1 0-1,0-1 0,0-1 0,-1 1 1,1-1-1,-1 0 0,0-1 1,1 0-1,-1-1 0,-1 1 1,1-2-1,0 1 0,-1-1 1,0 0-1,0 0 0,0-1 1,-1 0-1,0 0 0,0-1 1,5-6-8,14-15 168,-1-1 0,-1-1 0,-1-1 0,-2-1 0,-2-1 0,0-1 1,-3 0-1,0-1 0,-3-1 0,7-26-168,-10-21 438,-11 83-408,0 0 0,1 0-1,-1 0 1,0 0 0,0 0 0,1 1 0,-1-1-1,0 0 1,1 1 0,-1 0 0,0-1 0,1 1 0,-1 0-1,1 0 1,-1 0 0,1 0 0,0 0 0,-1 0-1,1 0 1,0 1 0,0-1 0,0 0 0,0 1 0,0-1-1,0 1 1,0-1 0,0 1 0,0-1 0,1 2-30,-13 21 166,1 0 1,2 1 0,1 1 0,0 0 0,2 0-1,1 1 1,2-1 0,0 1 0,1 0-1,2 22-166,-3 2 121,-41 487-84,45-531-38,-3 55 1,-2 0-1,-4 0 0,-2 0 0,-2-1 0,-5 5 1,15-56 6,-1-1 1,0 1-1,-1-1 0,0 0 0,-1 0 1,1-1-1,-2 0 0,1 0 0,-1 0 1,0 0-1,-1-1 0,0-1 0,0 1 1,0-1-1,-1 0 0,0-1 0,0 0 1,0-1-1,0 0 0,-1 0 0,0-1 1,0 0-1,0-1 0,0 0 1,0 0-1,-1-1 0,1 0 0,0-1 1,-3-1-7,-6 1-27,0 0 0,0-2 0,1 0 1,-1-1-1,1-1 0,0-1 1,0-1-1,0 0 0,1-1 1,0-1-1,0 0 0,1-2 1,0 0-1,0 0 0,1-2 0,1 0 1,0 0-1,1-1 0,-7-9 27,16 17-148,1-1 0,-1 1-1,1-1 1,0 0 0,1 0-1,-1 0 1,1 0 0,0-1-1,1 1 1,-1-1 0,1 1-1,1-1 1,-1 1-1,1-1 1,0 1 0,1-1-1,-1 0 1,1 1 0,1-1-1,-1 1 1,1 0 0,0-1-1,2-2 149,58-79-5690,-10 41-1159</inkml:trace>
  <inkml:trace contextRef="#ctx0" brushRef="#br0" timeOffset="-20772.012">3266 8561 8456,'0'0'1228,"0"0"-796,0 0 155,0 0 583,0 0 36,0 0-293,0 0-390,14 11-299,50 32-42,-51-35-90,1 0 0,1-2 0,-1 1 1,1-2-1,0 0 0,1-1 0,-1 0 1,1-1-1,0-1 0,-1 0 0,10-1-92,-5 0 112,84 0-48,0-4 0,0-5 0,-1-5 0,0-4 0,-1-5 1,-2-4-1,96-38-64,57-15 47,-4-12 0,-5-10 0,-4-11 1,-5-10-1,-5-10 0,-7-10 1,162-138-48,-186 105 149,-7-9-1,-9-8 1,51-79-149,461-652 402,-573 753-243,8 6-1,6 6 1,147-131-159,-224 237 26,1 2 1,3 3 0,1 3 0,3 3 0,46-21-27,-75 44 18,1 2 1,1 1-1,1 2 0,-1 1 1,2 3-1,0 1 0,0 3 1,0 1-1,0 1 0,1 3 1,8 2-19,-4 6 16,0 2 0,-1 1 0,0 3 0,-1 2 0,0 2 0,-1 1 0,-2 3 0,6 5-16,94 62 141,-5 7 1,-4 6-1,-4 5 1,-5 6-1,-5 6 1,13 26-142,335 387 235,-201-191 345,-12 14-580,42 56 284,-210-300-230,4-4-1,5-4 1,4-4-1,5-5 0,3-5 1,66 40-54,-39-47 125,4-6 1,2-6-1,4-6 1,2-7-1,2-6 0,3-6 1,1-7-1,2-7 1,1-7-1,1-6 1,1-7-1,108-8-125,-206-3 35,0-2 0,0-3-1,-1-2 1,0-3 0,0-3-1,-1-2 1,0-2 0,-2-3-1,0-2 1,16-11-35,-7-5 89,94-39-12,-138 77-1473,-16 13-7367,-5-8 248</inkml:trace>
  <inkml:trace contextRef="#ctx0" brushRef="#br0" timeOffset="-19966.094">3069 9514 13997,'0'0'353,"0"0"175,0 0 711,0 0 95,0 0-490,10-2-492,82-12-197,446 45-182,1562-46 91,-1681-1 19,1448-38-118,3573 51 110,-3086-88 2108,-2169 76-1763,0-8 0,-2-8 0,13-11-420,-187 39 3,41-22-118,-93 9-702,-20 12-4302,27 1-444</inkml:trace>
  <inkml:trace contextRef="#ctx0" brushRef="#br0" timeOffset="-19235.815">13335 6991 12524,'0'0'2461,"0"0"-288,0 0-273,0 0-635,0 0-112,3 14-106,11 97 383,-72 460 1090,18 973-1786,40-1477-742,8 257 707,50 311-699,-30-406-74,-28-229 25,0 0 1,1 0-1,-1 0 1,0 0 0,0-1-1,0 1 1,1 0 0,-1 0-1,0 0 1,0 0-1,1 0 1,-1 0 0,0 0-1,0 0 1,0 0-1,1 0 1,-1 0 0,0 0-1,0 1 1,1-1-1,-1 0 1,0 0 0,0 0-1,0 0 1,1 0-1,-1 0 1,0 0 0,0 1-1,0-1 1,0 0 0,1 0-1,-1 0 1,0 0-1,0 1 1,0-1 0,0 0-1,0 0 1,1 0-1,-1 1 1,0-1 48,3-24-2783,-1-12-3938,-2-1-7101</inkml:trace>
  <inkml:trace contextRef="#ctx0" brushRef="#br0" timeOffset="-12927.934">11693 8278 6790,'0'0'5296,"0"0"-2322,0 0-455,0 0-554,0 0-502,0 0-182,0 0-368,0 0-428,-4-2-154,2 2-311,1 0-9,1-1-1,-1 1 1,1-1 0,-1 1 0,1 0 0,-1 0-1,1-1 1,-1 1 0,1 0 0,-1 0 0,1 0-1,-1-1 1,0 1 0,1 0 0,-1 0-1,1 0 1,-1 0 0,0 0 0,1 0 0,-1 0-1,1 0 1,-1 1 0,0-1 0,1 0 0,-1 0-1,1 0 1,-1 1 0,1-1 0,-1 0-1,1 0 1,-1 1 0,1-1 0,-1 1 0,1-1-1,-1 0 1,1 1 0,0-1 0,-1 1 0,1-1-1,0 1 1,-1-1 0,1 1 0,0-1-1,0 1 1,-1-1 0,1 1 0,0 0 0,0-1-1,0 1 1,0-1 0,0 1 0,0 0 0,0-1-1,0 1 1,0-1 0,0 1 0,0-1 0,0 1-1,0 0 1,0-1 0,1 1 0,-1-1-1,0 1 1,0-1 0,1 1 0,-1 0-11,0 0 49,0 0-1,0 1 1,0-1 0,0 0 0,0 0-1,0 1 1,0-1 0,0 0 0,1 1 0,-1-1-1,0 0 1,1 0 0,-1 0 0,1 1-1,-1-1 1,1 0 0,0 0 0,0 0 0,-1 0-1,1 0 1,0 0 0,0 0 0,0 0 0,0 0-1,0-1 1,0 1 0,0 0 0,0-1-1,0 1 1,1 0 0,-1-1 0,0 0 0,0 1-1,1-1 1,-1 0 0,0 1 0,0-1-1,1 0 1,-1 0 0,0 0 0,1 0 0,-1 0-1,0 0 1,0-1 0,1 1 0,-1 0-1,0-1 1,0 1 0,1-1 0,-1 1 0,0-1-1,0 1 1,0-1 0,0 0 0,0 0 0,0 0-1,0 1 1,1-2-49,2-7 215,0-1 1,0 1-1,-1-1 0,0 0 1,0 0-1,-1 0 0,-1 0 1,1 0-1,-2 0 0,1 0 1,-2-1-1,0-8-215,0 18 6,1 0 0,-1 0 0,1 0 1,-1-1-1,0 1 0,1 0 0,-1 0 0,0 0 0,0 0 1,0 0-1,0 0 0,0 0 0,0 1 0,0-1 0,0 0 1,0 1-1,0-1 0,0 0 0,-1 1 0,1-1 0,0 1 1,0 0-1,-1-1 0,1 1 0,0 0 0,0 0 0,-1 0 1,1 0-1,0 0 0,-1 0 0,1 0 0,0 0 0,-1 0 1,1 1-1,0-1 0,0 1 0,-1-1 0,1 1 0,0-1 1,0 1-1,0 0 0,0-1 0,0 1 0,0 0 0,0 0 0,0 0 1,0 0-1,0 0 0,0 0 0,0 0 0,1 0 0,-1 0 1,0 0-1,1 0 0,-1 1 0,1-1 0,-1 0 0,1 0-5,-3 7-53,1 0 1,0-1-1,0 1 1,1 0 0,0 0-1,0 0 1,1 0 0,0 0-1,0 0 1,1 0 0,0-1-1,1 1 1,-1 0 0,1 0-1,1-1 1,0 1 0,0-1-1,0 0 1,1 1 0,0-2-1,3 6 52,-6-11 0,-1 0-1,1 0 0,-1 0 1,1 0-1,-1 0 0,1 0 1,0 0-1,0 0 0,-1-1 1,1 1-1,0 0 0,0 0 1,0-1-1,0 1 1,0 0-1,0-1 0,0 1 1,0-1-1,0 1 0,0-1 1,0 0-1,0 1 0,0-1 1,1 0-1,-1 0 0,0 0 1,0 0-1,0 0 0,0 0 1,0 0-1,1 0 1,-1 0-1,0 0 0,0-1 1,0 1-1,0 0 0,0-1 1,0 1-1,0-1 0,0 0 1,0 1-1,0-1 0,0 0 1,0 1-1,0-1 1,0 0-1,-1 0 0,1 0 1,0 0-1,0 0 0,-1 0 1,1 0-1,-1 0 0,1 0 1,-1 0-1,1 0 0,-1 0 1,0 0 0,5-11 19,0-1-1,-1 1 1,-1 0 0,0-1-1,0 0 1,-1 0 0,-1 0-1,0 0 1,-1 0 0,-1 0-1,0 1 1,-2-9-19,4 20 2,-1-1 0,0 1 0,0 0 0,0-1 0,1 1 0,-1-1-1,-1 1 1,1 0 0,0-1 0,0 1 0,-1 0 0,1-1 0,0 1 0,-1 0 0,1-1 0,-1 1 0,0 0-1,1 0 1,-1 0 0,0-1 0,0 1 0,0 0 0,0 0 0,0 0 0,0 0 0,0 1 0,0-1 0,0 0-1,0 0 1,-1 1 0,1-1 0,0 0 0,0 1 0,-1-1 0,1 1 0,0 0 0,-1-1 0,1 1 0,-1 0 0,1 0-1,0 0 1,-1 0 0,1 0 0,0 0 0,-1 0 0,1 1 0,-1-1 0,1 0 0,0 1 0,-1-1 0,1 1-1,0 0 1,0-1 0,0 1 0,-1 0 0,1 0 0,0-1 0,0 1 0,0 0 0,0 0 0,0 0 0,0 0-1,1 1 1,-1-1 0,0 0 0,0 0 0,1 0-2,-3 4-6,0 0 0,1 0 0,0 0 1,0 1-1,0-1 0,0 0 0,1 1 0,0-1 0,0 1 0,1-1 0,-1 1 0,1 0 1,0-1-1,1 1 0,-1-1 0,1 1 0,0-1 0,1 1 0,-1-1 0,1 0 0,0 1 1,1-1-1,-1 0 0,1 0 0,0-1 0,0 1 0,0 0 0,1-1 0,3 3 6,-6-8-48,0-1 0,1 0 0,-1 1 0,0-1 0,0 0 0,0 0 0,0 0 0,-1 0 0,1 0 0,0 0 0,-1 0 0,1 0 0,-1 0 0,0 0 0,0 0 0,0 0 0,0 0 0,0 0-1,0-1 1,0 1 0,-1 0 0,1 0 0,-1 0 0,1 0 0,-1 0 0,0 0 48,0-5-541,-3-33-7587,4 28-168</inkml:trace>
  <inkml:trace contextRef="#ctx0" brushRef="#br0" timeOffset="-12082.724">11723 8660 12107,'0'0'4965,"-11"-14"-2290,-40-46-604,47 56-1893,-1 0 1,0 0-1,0 1 1,-1-1-1,1 1 1,-1 0-1,1 1 0,-1-1 1,0 1-1,0 0 1,0 1-1,0 0 1,0-1-1,0 2 0,-1-1 1,1 1-1,0 0 1,0 0-1,-1 1-178,1-1 117,-10 3-60,1 1 0,0 1 0,0 0 0,0 1 0,1 1 0,0 0 0,0 1 0,1 0 0,0 1 0,0 1 0,1 0 0,0 0 0,1 2 0,0-1-1,1 1 1,0 1 0,1 0 0,0 0 0,1 0 0,1 1 0,-6 15-57,7-19-7,0 0 0,0 0 0,1 1-1,1 0 1,0 0 0,0 0 0,1 0 0,1 0 0,-1 1-1,2-1 1,0 1 0,0 0 0,1 0 0,1-1 0,-1 1-1,2-1 1,0 1 0,0-1 0,1 1 0,1-1 0,0 0-1,0 0 1,1-1 0,0 1 0,1-1 0,0 0 0,1 0-1,0-1 1,1 0 0,-1 0 0,2-1 0,-1 0-1,1-1 1,0 1 0,3 0 7,-4-4 2,0-1-1,0 0 1,1 0 0,-1-1-1,1 0 1,0 0-1,-1-1 1,1 0 0,0-1-1,0 0 1,0 0-1,-1-1 1,1 0 0,0-1-1,-1 0 1,1 0-1,-1 0 1,1-1 0,-1-1-1,0 1 1,0-1-1,-1-1 1,1 0 0,-1 0-1,0 0 1,0-1-1,-1 1 1,1-2 0,-1 1-1,-1-1 1,1 0-1,-1 0 1,0 0 0,-1-1-1,0 0 1,0 0-1,-1 0 1,0 0 0,0-1-1,0 0-1,8-38 474,-1 1 0,-2-2 0,-3 1 0,-2-1 0,-2-47-474,6 210 892,-1-98-877,1 1 0,1-1 1,0-1-1,1 1 0,1-2 0,0 1 0,2-1 0,8 9-15,-15-18 7,1-1-1,-1 1 0,1-1 0,1 0 0,-1-1 0,1 1 1,0-1-1,0-1 0,0 1 0,0-1 0,0-1 0,1 1 1,0-1-1,-1 0 0,1-1 0,0 0 0,0 0 0,0-1 1,0 0-1,-1 0 0,5-1-6,-4-2 6,-1-1 0,0 0 0,-1 0 0,1-1 0,-1 0 0,1 0 0,-1 0 0,-1-1 0,1 0 0,-1 0 0,0 0 0,-1-1 0,1 0 0,-1 0 0,-1 0 0,1 0 0,-1 0 0,0-1 0,-1 0 0,0 1 0,0-1 0,-1 0 0,0 0 0,0-1-6,-1-14-1181,-16 24-6030,5 12-1031</inkml:trace>
  <inkml:trace contextRef="#ctx0" brushRef="#br3" timeOffset="79800.159">15118 4199 10762,'0'0'4271,"0"0"-1735,0 0-438,0 0-315,0 0-369,-16 16-149,8-8-1111,-10 9 126,1 1-1,1 1 1,1 0-1,0 1 1,2 0 0,-3 6-280,15-24 15,-84 158 984,-8-3-1,-89 112-998,160-240 13,-2-1 0,0-1 0,-2-1 0,-1-1 0,-1-1 0,-1-2 0,-18 11-13,43-30 9,0 0-1,0 0 1,-1 0-1,1-1 1,-1 0 0,1 1-1,-1-2 1,0 1 0,1 0-1,-1-1 1,0 0 0,0 0-1,0-1 1,0 1 0,0-1-1,0 0 1,0 0 0,0-1-1,0 0 1,0 1 0,0-2-1,0 1 1,0 0 0,0-1-1,1 0 1,-1 0-1,1-1 1,0 1 0,-1-1-9,-6-15 62,1 0 1,0 0-1,1-1 0,2-1 1,0 1-1,0-1 1,2 0-1,1-1 1,0 1-1,1-1 0,2 0 1,0 0-1,1 0-62,-4-40 10,3 0-1,3 0 1,2 0 0,3 1-1,10-37-9,-17 91-5,1 0 0,-1 1-1,1-1 1,0 1 0,1-1-1,-1 1 1,1 0 0,0-1-1,0 1 1,1 0 0,-1 0-1,1 0 1,0 1 0,1-1-1,-1 1 1,1 0 0,0-1-1,0 2 1,0-1 0,1 0-1,-1 1 1,1 0 0,0 0-1,0 0 1,0 1-1,0 0 1,0 0 0,0 0-1,1 0 1,-1 1 0,1 0-1,-1 0 1,1 0 0,3 1 5,2 5 32,1 1 1,-1 1-1,-1 0 0,1 0 1,-1 1-1,0 0 1,-1 1-1,0 0 0,-1 0 1,0 1-1,0 0 1,-1 1-1,0 0 1,3 6-33,110 219 1793,-106-197-1747,2-1-1,2-1 1,1-1 0,2 0 0,1-2-1,2 0 1,1-2 0,2-1-1,11 9-45,-30-33 10,0 0-1,1-1 0,0-1 1,0 1-1,0-2 0,1 1 1,0-1-1,0 0 0,0-1 1,0-1-1,0 1 0,1-1 1,-1-1-1,0 0 0,1-1 1,0 0-1,-1 0 0,1-1 1,-1 0-1,4-2-9,-10 2 3,-1 0 0,1 0-1,-1-1 1,0 1 0,0-1 0,0 0-1,0 1 1,0-1 0,0-1-1,0 1 1,-1 0 0,1-1 0,-1 1-1,0-1 1,1 0 0,-1 0 0,0 0-1,-1 0 1,1 0 0,-1 0-1,1-1 1,-1 1 0,0 0 0,0-1-1,0 1 1,-1-1 0,1 1 0,-1-1-1,0 1 1,0-1 0,0 1-1,0-1 1,-1 1 0,1-1 0,-1 1-1,0-1 1,0 1 0,0 0 0,-1-1-1,1 1 1,-1 0 0,0 0 0,0-1-3,-28-41-1973,10 16-4564,13 20-381</inkml:trace>
  <inkml:trace contextRef="#ctx0" brushRef="#br3" timeOffset="80431.13">15852 4618 13293,'0'0'5445,"0"0"-2114,0 0-913,0 0-726,0 0-522,0 0-284,12-12-272,-2 0-494,-6 6-84,0 1 0,1 0 0,-1 0 0,1 1 0,0-1 1,1 1-1,-1 0 0,1 0 0,0 1 0,0 0 0,0 0 0,0 0 0,0 0 0,1 1 1,1 0-37,75-7 307,-81 9-305,0 0 1,0 0-1,0 0 1,0 1-1,-1-1 1,1 1-1,0-1 1,0 1-1,-1 0 0,1 0 1,0-1-1,-1 1 1,1 0-1,-1 1 1,1-1-1,-1 0 1,1 0-1,-1 1 1,0-1-1,0 0 1,0 1-1,0-1 1,0 1-1,0 0 1,0-1-1,0 1 1,0 0-1,-1-1 1,1 1-1,-1 0 0,1 0 1,-1 0-1,0 0 1,0-1-1,0 1 1,0 0-1,0 0 1,0 0-1,0 0 1,-1-1-1,1 1 1,-1 0-3,-4 14 39,-2 0 1,0-1 0,0 0-1,-1-1 1,-1 0-1,-1 0 1,0 0 0,0-2-1,-1 1 1,-1-1 0,0-1-1,-7 5-39,8-5 69,-104 109 919,115-119-987,0 0 1,-1-1 0,1 1-1,0-1 1,0 1-1,0 0 1,0-1 0,0 1-1,0 0 1,0-1-1,0 1 1,0-1 0,0 1-1,0 0 1,0-1-1,1 1 1,-1 0 0,0-1-1,0 1 1,1-1-1,-1 1 1,0-1 0,1 1-1,-1-1 1,1 1-1,-1-1 1,0 1 0,1-1-1,-1 1 1,1-1-1,-1 0 1,1 1 0,-1-1-1,1 0 1,0 0-1,-1 1 1,1-1 0,-1 0-1,1 0 1,0 0 0,-1 1-1,1-1 1,-1 0-1,1 0 1,0 0 0,-1 0-1,1 0 1,0-1-1,-1 1 1,1 0 0,-1 0-1,1 0 1,0 0-1,-1-1-1,44-1 37,121-43-842,-67 14-2202,1 14-5465,-74 17 838</inkml:trace>
  <inkml:trace contextRef="#ctx0" brushRef="#br2" timeOffset="124218.918">11253 5596 3331,'0'0'3967,"0"0"-1603,0 0-111,0 0-59,0 0-117,0 0-198,0 0-459,4-8-304,16-26-59,-20 34-1004,0 0 0,1 0 0,-1-1 0,1 1 0,-1 0 0,0 0 0,1 0 0,-1 0 0,1 0 0,-1 0-1,1 0 1,-1 0 0,0 0 0,1 0 0,-1 0 0,1 0 0,-1 0 0,1 0 0,-1 0 0,0 1 0,1-1 0,-1 0 0,1 0 0,-1 0 0,0 1 0,1-1 0,-1 0 0,0 0 0,1 1 0,-1-1 0,0 0 0,0 1 0,1-1 0,-1 0 0,0 1 0,0-1 0,1 0 0,-1 1 0,0-1 0,0 1 0,0-1 0,0 0-1,0 1 1,0-1 0,0 1 0,0-1 0,0 1 0,0-1 0,0 0 0,0 1 0,0-1 0,0 1 0,0-1 0,0 1 0,0-1 0,0 0 0,0 1 0,-1-1 0,1 1-53,0 0 339,6 26 29,-1 0-1,-2 0 1,-1 0-1,-1 1 1,-1-1-1,-3 14-367,2 9 96,4 132-2122,6-63-7730,-5-73 1290</inkml:trace>
  <inkml:trace contextRef="#ctx0" brushRef="#br2" timeOffset="124562.062">11273 6483 4548,'0'0'4009,"0"0"-1414,0 0 5,0 0-54,0 0-400,0 0-544,0 0-433,0 0-299,-12 14-139,-36 44-106,45-54-528,1 0 0,-1 0 0,1 0 1,-1 0-1,1 0 0,0 1 0,1-1 0,-1 0 0,1 1 0,0 0 1,0-1-1,1 1 0,-1 0 0,1-1 0,0 1 0,0 3-97,0 8 165,1 246 142,1-183-3718,-1 0-4669,-1-41-2725</inkml:trace>
  <inkml:trace contextRef="#ctx0" brushRef="#br2" timeOffset="124907.538">11115 7558 6406,'0'0'6006,"0"0"-2435,0 0-512,0 0-630,0 0-699,0 0-519,0 0-378,0 7-294,-1 160 1022,-1 14-4579,-2-143-1600,1-4-3784</inkml:trace>
  <inkml:trace contextRef="#ctx0" brushRef="#br2" timeOffset="125370.041">10978 8783 7751,'0'0'4970,"0"0"-1601,0 0-385,0 0-614,0 0-533,0 0-428,0 0-411,-4 3-325,2 0-604,0-1 0,0 1 0,0-1 1,1 1-1,-1 0 0,0 0 0,1 0 0,0 0 0,0 0 0,0 0 1,0 0-1,0 0 0,1 0 0,-1 1 0,1-1 0,0 0 0,0 0 1,0 1-1,0-1 0,1 0 0,-1 0-69,3 211 848,-1-107-3121,-1-1-5687,-1-65-378</inkml:trace>
  <inkml:trace contextRef="#ctx0" brushRef="#br2" timeOffset="125679.088">10955 9443 5894,'0'0'10538,"0"0"-7464,0 0-767,0 0-514,0 0-640,0 0-192,0 79-512,-4-39-289,-3 7-64,2 4-64,2 7-32,2 5-224,-2 5-961,-1 5-2403,-5 0-736,2-10-5701</inkml:trace>
  <inkml:trace contextRef="#ctx0" brushRef="#br2" timeOffset="126455.892">10538 10721 5285,'0'0'2477,"0"0"-443,0 0 480,0 0 188,0 0-145,0 0-513,0 0-405,-6-6-411,5 5-1190,1 0-9,0 0 0,-1 0 1,1 1-1,-1-1 0,0 0 1,1 0-1,-1 0 0,0 1 0,1-1 1,-1 0-1,0 0 0,0 1 1,1-1-1,-1 1 0,0-1 1,0 1-1,0-1 0,0 1 1,0-1-1,0 1 0,0 0 0,0 0 1,0-1-1,0 1 0,0 0 1,0 0-1,0 0 0,0 0 1,0 0-1,0 0 0,0 1 1,0-1-1,0 0 0,0 0 1,0 1-1,0-1 0,0 1 0,0-1 1,0 1-1,0-1 0,1 1 1,-1-1-1,0 1 0,0 0 1,0-1-1,1 1 0,-1 0 1,0 0-1,1 0 0,-1 0 1,1-1-1,-1 1 0,1 0 0,-1 0 1,1 0-1,0 0 0,0 0 1,-1 0-1,1 0 0,0 0 1,0 1-30,-53 91 534,-4-1-1,-4-4 1,-4-2 0,-3-3 0,-69 64-534,53-81 27,83-66-27,0 1 1,-1-2-1,1 1 1,0 0 0,-1 0-1,1 0 1,0-1 0,0 1-1,-1 0 1,1-1-1,0 1 1,0-1 0,0 0-1,-1 1 1,1-1-1,0 0 1,0 0 0,0 0-1,0 0 1,1 1 0,-1-1-1,0-1 1,0 1-1,0 0 1,1 0 0,-1 0-1,1 0 1,-1 0 0,1-1-1,-1 1 1,1 0-1,-1 0 1,1-1 0,0 1-1,0 0 1,0-1 0,0 1-1,0 0 1,0-1-1,0 1 1,0 0 0,1 0-1,-1-1 1,0 1-1,1 0 1,-1 0 0,1-1-1,-1 1 1,1 0 0,0 0-1,-1-10-5,4-27-58,2 0-1,1 0 1,2 1 0,1 0-1,2 1 1,2 0-1,1 1 1,3-3 63,-11 21-58,0 1 1,1 0-1,1 0 0,1 0 1,0 1-1,1 0 1,0 1-1,1 1 0,1 0 1,8-7 57,-16 19-5,0 0 1,1 0 0,-1 0 0,0 1 0,1 0 0,-1 0 0,1 0-1,-1 1 1,0-1 0,1 1 0,-1 1 0,0-1 0,0 1 0,0 0 0,0 0-1,0 0 1,0 1 0,-1-1 0,1 1 0,-1 1 0,1-1 0,-1 0-1,0 1 1,-1 0 0,1 0 0,-1 0 0,1 0 0,-1 1 0,-1-1 0,1 1-1,1 2 5,22 32 28,-1 1-1,-1 1 1,-3 1-1,-1 1 1,-3 0-1,-1 2 1,6 29-28,9 33 96,-31-106-121,0-1 1,1 1-1,-1-1 0,0 1 1,0-1-1,1 1 1,-1-1-1,0 1 1,1-1-1,-1 1 1,1-1-1,-1 0 0,1 1 1,-1-1-1,0 0 1,1 1-1,0-1 1,-1 0-1,1 0 0,-1 1 1,1-1-1,-1 0 1,1 0-1,-1 0 1,1 0-1,-1 0 1,1 1-1,0-1 0,-1 0 1,1-1-1,-1 1 1,1 0-1,0 0 1,-1 0-1,1 0 0,-1 0 1,1 0-1,-1-1 1,1 1-1,-1 0 1,1-1-1,-1 1 1,1 0-1,-1-1 0,1 1 1,-1 0-1,1-1 1,-1 1 24,14-15-7289,-11 11 2848,-1 1-5648</inkml:trace>
  <inkml:trace contextRef="#ctx0" brushRef="#br2" timeOffset="126859.085">10718 10957 7847,'0'0'3380,"0"0"-225,0 0 90,0 0-837,0 0-604,0 0-442,0 0-482,-6-3-394,7 3-477,0 0-1,0-1 1,0 1-1,0 0 1,-1 0-1,1 0 1,0 0 0,0-1-1,0 1 1,-1 0-1,1-1 1,0 1-1,0-1 1,-1 1-1,1-1 1,0 1-1,-1-1 1,1 1 0,0-1-1,-1 0 1,1 1-1,-1-1 1,1 0-1,-1 1 1,1-1-1,-1 0 1,0 0-1,1 1 1,-1-1-1,0 0 1,0 0 0,0 0-1,1 0 1,-1 1-1,0-1 1,0 0-1,0 0 1,0 0-1,0 0 1,-1 0-1,1 1 1,0-1-1,0 0 1,-1 0 0,1 0-1,0 1 1,-1-1-1,1 0 1,0 0-1,-1 1 1,1-1-1,-1 0 1,0 1-1,1-1 1,-1 0 0,1 1-1,-1-1 1,0 1-1,1-1 1,-1 1-1,0 0 1,0-1-1,0 1 1,1-1-1,-1 1-8,4-1 1,-1-1-1,2 1 1,-1 0 0,0 0-1,0 0 1,0 0-1,0 1 1,1-1-1,-1 1 1,0 0-1,0 0 1,1 0-1,-1 0 1,0 1-1,0-1 1,1 1-1,-1 0 1,0 0-1,0 0 1,0 0-1,0 1 1,0-1-1,0 1 1,0 0-1,-1 0 1,1 0 0,-1 0-1,1 0 1,-1 0-1,0 1 1,0-1-1,0 1 1,0 0-1,0-1 1,0 1-1,-1 0 1,1 0-1,-1 0 1,0 0-1,0 0 1,0 2-1,1 13-35,-2-1 0,0 1 0,-1-1-1,0 1 1,-2-1 0,0 1 0,-1-1 0,0 0 0,-2-1 0,0 1 0,-1-1 0,0 0 0,-1 0 0,-2-1 35,-2 13 10,12-28-9,0 0 0,1 0 0,-1 0-1,1 0 1,-1 0 0,1 0 0,-1 0-1,1 0 1,-1 0 0,1 0 0,-1 0-1,0 0 1,1 1 0,-1-1 0,1 0 0,-1 0-1,1 0 1,-1 1 0,0-1 0,1 0-1,-1 0 1,0 1 0,1-1 0,-1 0-1,0 1 1,1-1 0,-1 1 0,0-1-1,0 0 1,1 1 0,-1-1 0,0 1 0,0-1-1,0 0 1,0 1 0,0-1 0,1 1-1,-1-1 1,0 1 0,0-1 0,0 1-1,0-1 1,0 1 0,0-1 0,0 0-1,-1 1 1,1-1 0,0 1 0,0 0-1,153-80-1906,-133 70-350,0 0-1580,-7 3-1566,-3 1-3176</inkml:trace>
  <inkml:trace contextRef="#ctx0" brushRef="#br2" timeOffset="127242.342">11056 10717 3748,'0'0'7863,"0"0"-4308,0 0-789,0 0-578,0 0-842,0 0-546,0 0-228,7 6-161,-3-4-372,-1 1 1,1 0 0,-1 1 0,0-1-1,0 1 1,0-1 0,-1 1 0,1 0-1,-1 0 1,0 0 0,0 0 0,-1 0-1,1 0 1,-1 1 0,0-1 0,0 0-1,0 1 1,0 2-40,-1 14 53,2-1 0,0 1 0,1-1 0,2 1 0,0-1 0,0 0 0,2-1 0,1 1-1,0-1 1,1-1 0,2 0 0,10 16-53,-20-31 1,1-1 0,-1 1 0,1-1-1,0 1 1,0-1 0,0 0 0,0 0-1,0 0 1,0 0 0,0 0 0,1 0-1,-1-1 1,1 1 0,0-1 0,-1 0-1,1 1 1,0-1 0,0 0 0,-1-1 0,1 1-1,0 0 1,0-1 0,0 0 0,0 1-1,0-1 1,0-1 0,0 1 0,0 0-1,0-1 1,0 1 0,-1-1 0,1 0-1,0 0 1,0 0 0,0 0 0,-1 0-1,1-1 1,-1 1 0,1-1 0,-1 0 0,0 0-1,2-1 0,5-18 59,-1-1-1,0 0 0,-2 0 0,-1-1 1,0 0-1,-2 0 0,0 0 1,-2 0-1,-1 0 0,0 0 0,-2 0 1,-1-1-1,0 2 0,-2-1 0,-1 0 1,0 1-1,-7-14-58,-3-30 226,14 55-192,1 6-32,1 0 0,-1-1-1,0 1 1,-1 0 0,1 0-1,-1 0 1,0 0 0,0 1-1,-1-1 1,1 0 0,-1 1-1,0 0 1,0-1 0,-1 1-1,1 0-1,1 5-115,1-1-1,-1 1 0,1-1 1,-1 1-1,1 0 1,-1 0-1,1-1 1,-1 1-1,1 0 0,0 0 1,0 0-1,0 0 1,-1 1-1,1-1 0,0 0 1,0 0-1,1 1 1,-1-1-1,0 1 1,0-1-1,1 1 0,-1-1 1,1 1-1,-1-1 1,1 1-1,-1-1 0,1 1 1,0-1-1,0 1 1,0 0-1,0-1 1,0 1-1,0 0 116,0-2-61,-3 29-4920,1-2-3326</inkml:trace>
  <inkml:trace contextRef="#ctx0" brushRef="#br2" timeOffset="127580.409">11645 10712 12011,'0'0'7495,"0"0"-5092,0 0-321,0 0-449,0 0-576,0 0-224,0 0-288,0 0-353,0 0-128,-27 0-64,27 2 0,1 1-673,2-2-1024,2 5-1699,-1-2-3778</inkml:trace>
  <inkml:trace contextRef="#ctx0" brushRef="#br2" timeOffset="127891.899">11796 10433 14478,'0'0'2813,"0"0"-170,0 0-754,0 0-784,0 0-325,-6 18-177,0 2-453,-13 94 453,19-107-590,0 30 51,2 1 1,2-1-1,1 0 1,2 0-1,1 0 1,2-1-1,3 3-64,-12-37 0,-1 1 0,1-1 0,0 0 0,-1 0 0,1 0 0,0 0 0,0 0 0,1 0 0,-1-1 0,0 1 0,1 0 0,-1 0 0,1-1 0,-1 1 0,1-1 0,0 0 0,0 1 0,-1-1 0,1 0 0,0 0 0,0 0 0,0 0 0,0 0 0,1-1 0,-1 1 0,0-1 0,0 1 0,0-1 0,0 0 0,1 0 0,-1 0 0,0 0 0,0 0 0,0 0 0,1-1 0,-1 1 0,0-1 0,0 1 0,0-1 0,0 0 0,0 0 0,0 0 0,0 0 0,0 0 0,0 0 0,-1-1 0,1 1 0,0-1 0,0 0 0,12-12 15,-1-1-1,-1 0 0,0-1 1,-2 0-1,1 0 1,-2-1-1,0-1 0,-2 0 1,1 0-1,-2 0 1,-1-1-1,0 0 1,-1 0-1,-1 0 0,-1 0 1,-1-1-1,0 1 1,-2 0-1,0-1 0,-1 0-14,1 13-191,-1 0 0,0 1 0,-1-1 0,1 0 0,-1 1 0,0-1 0,-1 1 0,1 0 0,-1 0 0,-1 1 0,1-1 0,-1 1 0,-1-1 191,4 4-134,0 0 1,0 0-1,0 1 0,0-1 1,0 1-1,0 0 1,-1 0-1,1-1 1,0 1-1,-1 1 0,1-1 1,-1 0-1,1 0 1,-1 1-1,1 0 1,-1-1-1,0 1 1,1 0-1,-1 0 0,1 1 1,-1-1-1,1 0 1,-1 1-1,1 0 1,-1-1-1,1 1 0,-1 0 1,1 0-1,0 1 1,-1-1-1,1 0 1,0 1-1,0-1 0,0 1 1,0 0-1,0-1 1,0 2 133,-22 25-6577,3 1-3091</inkml:trace>
  <inkml:trace contextRef="#ctx0" brushRef="#br2" timeOffset="128171.882">12200 10293 12556,'0'0'3176,"0"0"43,0 0-518,0 0-715,0 0-571,0 0-395,0 0-337,0 0-149,-11 10-38,5-5-418,1-1-33,0 1-1,0-1 1,0 0-1,1 1 1,0 0 0,0 0-1,0 1 1,1-1 0,-1 1-1,1-1 1,1 1 0,-1 0-1,1 0 1,0 0 0,0 2-45,0 5 56,0-1 1,1 1-1,1-1 1,0 0-1,1 1 1,0-1-1,1 1 1,0-1-1,1 0 1,1 0-1,0 0 1,0-1-1,1 1 1,0-1 0,1 0-1,1 0 1,4 5-57,127 80 128,-136-95-133,0 1-1,0 0 1,0 0 0,-1 0 0,1 0 0,-1 0-1,1 0 1,-1 0 0,0 0 0,0 1 0,0-1-1,0 0 1,0 1 0,-1-1 0,1 1 0,-1-1-1,1 1 1,-1-1 0,0 1 0,0-1 0,0 1 0,0-1-1,-1 1 1,1-1 0,-1 1 0,1-1 0,-1 1-1,0-1 1,0 0 0,0 1 0,0-1 0,0 0-1,-1 0 1,1 0 0,-1 0 0,0 1 5,-15 13-540,0-1 0,-1-1 1,-1 0-1,0-2 0,-1 0 0,0-1 0,-1 0 540,-10 5-2969,-2-2-5855,20-12 2295</inkml:trace>
  <inkml:trace contextRef="#ctx0" brushRef="#br2" timeOffset="128487.061">12236 10332 1762,'19'-76'8296,"-3"54"-5190,2 4 290,3 1-802,2-2-960,-2 5-321,1 2-576,1 4-545,-3 3-160,2 2-32,-3 3-449,-9 2-2209,-4 4-4485</inkml:trace>
  <inkml:trace contextRef="#ctx0" brushRef="#br0" timeOffset="218257.858">14919 8775 10762,'-13'7'3459,"-45"22"-847,7-4 1871,77-41-1019,29-20-2750,1-1-434,220-136 440,58-36-669,-9-14 0,15-33-51,-323 243 10,36-30 17,0-2-1,-3-2 1,-2-2 0,-3-2 0,12-19-27,-54 66-15,0 1-1,0 0 1,0-1 0,-1 1 0,1-1-1,-1 0 1,0 0 0,0 0 0,-1 0-1,1 0 1,-1 0 0,0-1 0,0 1-1,0 0 1,-1-1 0,1 1 0,-1 0-1,0-1 1,0 1 0,-1-1 0,0 1-1,1 0 1,-1-1 0,0 1 0,-1 0-1,1 0 1,-1 0 0,-1-2 15,-5 1-5,0 0-1,0 1 1,0 0 0,0 0-1,-1 1 1,0 0 0,1 1-1,-1 0 1,0 0 0,0 1-1,0 0 1,-1 1 0,1-1-1,0 2 1,0 0 5,7-1 0,-243 27 138,168-14 375,60-9-178,37-3-104,3-3-171,0 2 0,0 0-1,0 1 1,0 2 0,0 0 0,0 2-1,-1 0 1,0 1 0,0 2 0,0 0 0,-1 1-1,0 1 1,-1 1 0,0 1 0,8 8-60,-13-7 53,-2 0 1,1 1-1,-2 1 0,0 0 1,-1 1-1,0 0 1,-1 1-1,-1 0 1,-1 0-1,-1 1 0,0 0 1,-1 0-1,-1 1 1,0 0-1,0 11-53,-1 6 12,-1 0 0,-2 0 0,-1 0 1,-2 0-1,-1 0 0,-2 0 0,-10 34-12,-26 83-2667,10-53-2727,1-13-4055</inkml:trace>
  <inkml:trace contextRef="#ctx0" brushRef="#br0" timeOffset="220278.742">17781 7049 4036,'0'0'7671,"0"0"-4196,0 0-736,1-5-198,7-4 958,-10 52-2124,-9 18-753,-2 0-1,-3-1 1,-3-1 0,-12 22-622,17-42 102,-160 374 80,169-404-188,-1 6 17,-2 1-1,1-1 1,-2-1 0,0 0 0,-1 0-1,0 0 1,-1-2 0,-11 11-11,22-22 3,-1 0 1,0 0-1,0-1 0,0 1 1,1 0-1,-1-1 1,0 1-1,0-1 0,0 1 1,0-1-1,0 1 1,0-1-1,0 0 1,0 0-1,0 1 0,0-1 1,-1 0-1,1 0 1,0 0-1,0 0 1,0 0-1,0 0 0,0 0 1,0-1-1,0 1 1,0 0-1,0-1 1,0 1-1,0-1 0,0 1 1,0-1-1,0 1 1,0-1-1,0 1 1,1-1-1,-1 0 0,0 1 1,0-1-1,1 0 1,-1 0-1,0 0 0,1 0 1,-1 0-1,1 0 1,-1 0-1,1 0 1,-1 0-1,1 0-3,-14-57 130,13 50-120,-4-50 57,2-1-1,4 0 1,2 0 0,2 0 0,3 1-1,9-32-66,-14 75 8,-1-1-1,0 0-1,1 0 0,0 1 1,1 0-1,1-1 0,1 2 1,0-1-1,1 1 1,0 0-1,1 0 0,1 0 1,0 2-1,4-6-6,-11 16 1,1 1-1,-1-1 0,0 1 1,1-1-1,-1 1 1,0 0-1,1 0 1,-1 0-1,1 0 0,0 0 1,-1 1-1,1-1 1,0 1-1,-1 0 1,1 0-1,0-1 0,0 2 1,-1-1-1,1 0 1,0 1-1,-1-1 1,1 1-1,0 0 0,-1 0 1,1 0-1,-1 0 1,1 0-1,-1 0 1,0 1-1,1-1 0,-1 1 1,0 0-1,0 0 0,63 71 86,-63-70-79,71 105 206,-47-66-212,1-1 0,2-2 0,2 0 0,2-3 0,1 0 0,31 24-1,-50-49-12,1 1 0,0-2 0,0 0 1,1-1-1,1-1 0,0 0 0,16 4 12,-28-11-1,1 1-1,-1-1 0,0 0 1,1 0-1,-1 0 0,0-1 1,1 0-1,-1-1 0,1 1 1,-1-1-1,0 0 0,0-1 0,1 0 1,-1 0-1,0 0 0,0 0 1,-1-1-1,1 0 0,-1-1 1,1 1-1,-1-1 0,0 0 1,0 0-1,4-5 2,3-9 120,-1 0-1,0-1 1,-1 0-1,-1-1 1,-1 0-1,-1 0 1,-1 0 0,-1-1-1,0 0 1,-2-1-1,0 1 1,-2 0-1,0-1 1,-1 1 0,-3-16-120,-11-48 1414,13 86-1419,0-1 0,0 0 0,0 1 0,0-1-1,0 0 1,1 1 0,-1-1 0,0 1 0,0-1-1,0 1 1,1 0 0,-1-1 0,0 1 0,1 0 0,-1-1-1,0 1 1,1 0 0,-1 0 0,1 0 0,-1 0-1,1-1 1,0 1 0,-1 0 0,1 0 0,0 0-1,-1 0 1,1 0 0,0 0 0,0 0 0,0 0 0,0 0-1,0 0 1,0 0 0,0 0 0,1 1 5,-7 84-7335,4-50-310</inkml:trace>
  <inkml:trace contextRef="#ctx0" brushRef="#br0" timeOffset="221263.733">17458 8809 14093,'0'0'3545,"0"0"-1394,0 0-218,0 0-385,0 0-464,0 0-358,14-8-321,172-86 572,-116 61-815,-1-4 0,-2-2 0,55-43-162,-118 81 20,-1 0-1,0-1 1,0 1 0,0-1-1,0 0 1,0 0 0,0 0-1,-1 0 1,1 0 0,-1 0-1,1-1 1,-1 0 0,0 1-1,0-1 1,0 0 0,0 0-1,-1 0 1,1 0 0,-1 0-1,1 0 1,-1-1 0,0 1-1,-1 0 1,1-1 0,0 1-1,-1-1 1,0 1 0,0 0-1,0-1 1,0 1-1,0-1 1,-1 1 0,0-1-1,0 1 1,0 0 0,0 0-1,0-1 1,0 1 0,-1 0-1,0 0 1,1 0 0,-1 0-1,0 1 1,-2-3-20,-3 1 139,0 0 0,0 0-1,-1 1 1,1-1 0,-1 2 0,0-1 0,0 1-1,0 0 1,0 1 0,0 0 0,0 0 0,-1 1-139,7 1 30,1 1 0,0 0 0,-1 0 0,1 0 0,0 0 0,0 0 0,0 0 0,0 0 0,1 0 0,-1 0 0,1 0 0,-1 0 0,1 0 0,0 1 0,0-1 1,-1 0-1,2 0 0,-1 1 0,0-1 0,0 0 0,1 0 0,-1 0 0,1 0 0,0 2-30,0 1 31,51 262 663,61 281-1238,-112-545 444,24 72-2492,2-32-2985,-7-24-2506</inkml:trace>
  <inkml:trace contextRef="#ctx0" brushRef="#br0" timeOffset="221603.61">18338 8832 13229,'0'0'6277,"0"0"-4355,0 0 32,0 0-673,0 0-320,83-69-160,-47 43-481,1-1-224,-2 1-96,0 2-384,-6 3-1442,-2 3-1377,-7 6-3011,-4 4-7014</inkml:trace>
  <inkml:trace contextRef="#ctx0" brushRef="#br0" timeOffset="222031.232">18842 8191 10698,'0'0'9508,"0"0"-5670,0 0-1526,0 0-391,0 0-527,0 0-369,0 0-342,0 0-368,3 6-144,139 384 203,-54-184-4779,-87-203 4296,0-1-1,0 1 1,0 0-1,-1 0 1,1 0-1,-1 0 0,1 1 1,-1-1-1,0 0 1,-1 0-1,1 0 1,0 0-1,-1 0 0,0 0 1,0 0-1,1 0 1,-2 0-1,1-1 1,0 1-1,-1 0 1,1 0-1,-1-1 0,0 1 1,0-1-1,0 0 1,0 1-1,0-1 1,0 0-1,-1 0 0,1-1 1,-1 1-1,-2 1 110,-63 20 1873,207-94 1164,-122 60-2935,154-102-935,-147 80-898,-21 20-1699,-3-1-4040,-1 7-2224</inkml:trace>
  <inkml:trace contextRef="#ctx0" brushRef="#br0" timeOffset="222752.865">19628 8108 4324,'0'0'4922,"0"0"-2648,0 0-288,-2 14 251,-8 47-246,10-54-1815,1-1 0,0 1-1,1-1 1,-1 1 0,1-1-1,0 0 1,1 0 0,-1 0-1,1 0 1,1 0 0,-1-1 0,1 1-1,0-1 1,0 0 0,0 0-1,1-1 1,-1 1 0,1-1 0,1 0-1,-1 0 1,0 0 0,1-1-1,0 0 1,0 0 0,0-1 0,0 1-1,0-1 1,0 0 0,1-1-1,-1 0 1,0 0 0,1 0 0,-1-1-1,1 0 1,4 0-176,0 0 59,-1 0 0,0-1 1,1 0-1,-1 0 0,0-1 0,0-1 0,0 0 1,0 0-1,0 0 0,-1-2 0,1 1 0,-1-1 1,0 0-1,-1-1 0,1 0 0,-1-1 0,0 1 1,-1-2-1,1 1 0,-1-1 0,-1 0 0,4-5-59,-5 4 125,-1-1 0,0 0-1,-1 0 1,0 0 0,0 0-1,-1 0 1,0 0-1,-1-1 1,0 1 0,-1-1-1,0 1 1,0-1 0,-1 1-1,-1-1 1,0 1-1,0 0 1,-1 0 0,0 0-1,-1 0 1,0 0-1,-1 1 1,0-1 0,0 1-1,-1 0 1,0 1 0,0 0-1,-1 0 1,0 0-1,-1 1 1,0 0 0,0 0-1,0 0-124,5 4 9,0 0-1,-1 0 0,1 1 1,0-1-1,-1 1 1,0-1-1,1 1 0,-1 0 1,0 1-1,0-1 1,0 1-1,0-1 0,0 1 1,-1 0-1,1 1 0,0-1 1,0 1-1,-1 0 1,1 0-1,0 0 0,0 0 1,-1 1-1,1 0 1,0 0-1,0 0 0,0 0 1,0 1-1,0 0 1,0-1-1,0 1 0,0 1 1,1-1-1,-1 0 0,1 1 1,-1 0-9,-2 10-17,0-1 1,1 0-1,0 1 1,1 0-1,1 0 1,0 1 0,1-1-1,0 1 1,1-1-1,0 1 1,1 0-1,1-1 1,0 1-1,1-1 1,0 1-1,1-1 1,1 0-1,0 0 1,1 0-1,0-1 1,1 1-1,0-1 1,6 8 16,1 3-642,2-1 0,0-1 0,1 0 0,1-1 0,1-1-1,1 0 1,0-2 0,2 0 0,-1-1 0,2-1 0,3 0 642,-18-11-946,0 0-1,0-1 1,0 0-1,0 0 1,0 0-1,0-1 1,1-1-1,-1 1 1,1-1 0,0 0-1,-1-1 1,1 0-1,0 0 1,-1 0-1,1-1 1,-1-1-1,4 0 947,15-9-5488</inkml:trace>
  <inkml:trace contextRef="#ctx0" brushRef="#br0" timeOffset="223036.897">20291 8143 5605,'8'-277'14969,"-20"242"-10223,9 59-3070,5 10-1477,1 0 0,2-1 0,2 0-1,1 0 1,1 0 0,2-1 0,1-1-1,2 0 1,8 14-199,-15-29 10,42 113-282,-77-233-91,15 64 372,1-1 1,2 0-1,1-1 1,3 0-1,1-1 1,2 1-1,2-1 1,2 1-1,2-2-9,-2 38-18,0-1 0,0 0-1,0 0 1,1 1-1,0-1 1,1 1 0,0 0-1,0-1 1,0 1-1,0 0 1,1 1-1,0-1 1,0 1 0,1-1-1,-1 1 1,1 1-1,0-1 1,1 1 0,-1 0-1,1 0 1,0 0-1,0 1 1,0 0 0,0 0-1,0 0 1,1 1-1,-1 0 1,1 0 0,2 1 18,54 2-2726,-4 16-3837,-21 0-3052</inkml:trace>
  <inkml:trace contextRef="#ctx0" brushRef="#br0" timeOffset="223346.882">20767 7728 17232,'0'0'3983,"0"0"-1175,0 0-684,0 0-746,0 0-540,0 0-299,0 0-144,6 14-80,69 173 219,-33-24-876,-65-249-352,16 47 705,1 0 0,2 0-1,2-1 1,2 1 0,1-1-1,7-34-10,-8 66-40,1 1 0,1 0 0,-1-1-1,1 1 1,0 0 0,1 0 0,0 0-1,0 0 1,0 1 0,1-1 0,0 1 0,0 0-1,1 0 1,0 0 0,0 1 0,0-1-1,0 1 1,1 1 0,0-1 0,0 1-1,0 0 1,1 0 0,-1 0 0,1 1 0,0 0-1,0 1 1,0 0 0,2-1 40,51 7-3991,-22 6-1419,-6 1-3564</inkml:trace>
  <inkml:trace contextRef="#ctx0" brushRef="#br0" timeOffset="223707.965">21341 7393 13549,'0'0'4783,"0"0"-1911,0 0-694,0 0-534,0 0-629,0 0-401,0 0-193,-1 20-122,-6 128 118,6-132-374,6 137 144,-4-146-184,0-1 0,1 1 0,0 0 1,0 0-1,0-1 0,1 1 0,0-1 0,0 0 0,1 0 1,0 0-1,0 0 0,0 0 0,1-1 0,-1 0 0,1 0 1,1 0-1,-1-1 0,1 1 0,-1-1 0,2 0-3,-2-2-18,0 1-1,0-1 0,1 0 1,-1-1-1,1 1 0,-1-1 1,1 0-1,-1-1 0,1 1 1,0-1-1,-1 0 0,1 0 1,0-1-1,-1 0 0,1 0 1,-1 0-1,1-1 0,-1 1 1,0-1-1,1-1 0,-1 1 1,0-1-1,0 0 0,-1 0 1,1 0-1,-1 0 0,1-1 1,2-3 18,2-2-2,1-1 1,-2 0-1,1-1 1,-1 0-1,-1 0 1,0-1-1,-1 0 1,0 0-1,-1 0 1,0-1-1,2-9 2,-1 3 84,-1-1 0,-1-1 0,-1 1 0,-1-1 0,0 1 0,-2-1 0,0 1 0,-2-1 0,0 0 0,-1 1 0,-1 0 0,-1 0 0,-1 0 0,0 0 0,-6-9-84,8 23-4,-1 1-1,0-1 1,0 1 0,-1 0 0,0 0-1,0 0 1,0 1 0,0 0-1,0 0 1,-1 1 0,0 0 0,0 0-1,0 0 1,0 1 0,0 0 0,0 1-1,-1-1 1,1 1 0,0 1-1,-1 0 1,1 0 0,-1 0 0,1 1-1,-1-1 1,1 2 0,0-1 0,0 1-1,-1 1 1,1-1 0,1 1 0,-1 0-1,0 1 1,1-1 0,-1 1-1,1 1 1,0-1 0,1 1 0,-1 0-1,1 0 1,-5 6 4,-16 35-2377,22-9-3339,4-12-2622</inkml:trace>
  <inkml:trace contextRef="#ctx0" brushRef="#br0" timeOffset="224016.711">22130 7230 18449,'0'0'2696,"0"0"-1126,1 15-273,-7 235 1853,-20-131-3134,26-119-23,0-1 0,0 1 0,-1 0 0,1 0 0,0-1 0,0 1 0,0 0 0,0 0 0,-1-1 0,1 1 0,0 0 0,0 0 0,0 0 0,-1 0 0,1-1-1,0 1 1,0 0 0,-1 0 0,1 0 0,0 0 0,-1 0 0,1 0 0,0 0 0,0 0 0,-1 0 0,1 0 0,0 0 0,0 0 0,-1 0 0,1 0 0,0 0 0,-1 0 0,1 0 0,0 0 0,0 0 0,-1 0 0,1 0 0,0 0 0,0 0 0,-1 1 0,1-1 0,0 0 0,0 0 0,-1 0 0,1 0 0,0 1 0,0-1 0,0 0 0,-1 0 0,1 0 0,0 1 0,0-1 0,0 0 0,0 1 0,0-1 7,-8-27 49,3-153 1387,4 138-1130,2 0 0,2 1 0,2-1 0,1 1 0,3-1 0,1 2 0,2 0 0,1 0-1,3 1 1,6-10-306,-19 42 25,0 0-1,1 1 0,0-1 0,0 1 1,1 0-1,-1 1 0,1-1 1,1 1-1,-1 0 0,1 0 0,0 0 1,0 1-1,0 0 0,0 0 1,1 0-1,0 1 0,0 0 0,0 1 1,0-1-1,0 1 0,0 1 0,0-1 1,1 1-1,-1 1 0,1-1 1,-1 1-1,1 0 0,-1 1 0,0 0 1,1 0-1,3 2-24,6 3-46,0 0-1,0 1 1,-1 1-1,0 1 1,-1 1 0,0 0-1,0 0 1,6 8 46,58 63-4663,-56-49-334,-5-1-4185</inkml:trace>
  <inkml:trace contextRef="#ctx0" brushRef="#br0" timeOffset="225171.879">12815 8248 1057,'0'0'6737,"0"0"-3902,0 0-492,0 0-362,13-1-636,41-2-181,-51 3-1036,0-1 0,-1 0 1,1 0-1,0 0 0,-1 0 0,1 0 1,0 0-1,-1-1 0,0 1 0,1-1 1,-1 0-1,0 0 0,0 0 0,0 0 1,0 0-1,0 0 0,0 0 0,0-1 1,-1 1-1,1 0 0,-1-1 0,0 0 1,0 1-1,0-1 0,0 0 0,0 1 1,-1-1-1,1 0 0,-1 0 0,0 0 1,1 0-1,-1 0 0,-1 1 0,1-1 1,0 0-1,-1 0 0,1 0 0,-1 1 1,0-1-1,0 0 0,0 0 0,-1 0-128,0 0 192,-1-1 0,1 1 0,-1 0 0,0 0 0,0 0-1,-1 0 1,1 0 0,-1 1 0,1-1 0,-1 1 0,0 0 0,0 0 0,0 1-1,0-1 1,0 1 0,0 0 0,-2-1-192,4 4 19,0 0 1,0 0-1,0 0 0,1 0 0,-1 0 1,1 0-1,-1 0 0,1 1 0,0-1 1,0 0-1,0 1 0,0-1 0,0 1 1,1-1-1,-1 1 0,1 0 0,-1-1 0,1 1 1,0-1-1,0 1 0,0 0 0,1-1 1,-1 1-1,1 0 0,0 1-19,-1 2 26,0-4-25,-1 0-1,1 0 0,0 0 1,0 0-1,0 0 1,1-1-1,-1 1 0,0 0 1,1 0-1,-1 0 1,1 0-1,-1-1 0,1 1 1,0 0-1,0-1 1,0 1-1,0 0 0,0-1 1,0 1-1,0-1 1,1 0-1,-1 1 0,0-1 1,1 0-1,-1 0 1,1 0-1,0 0 0,-1 0 1,1 0-1,0 0 1,-1-1-1,1 1 0,0 0 1,0-1-1,0 0 1,0 1-1,-1-1 0,1 0 1,0 0-1,0 0 1,0 0-1,1 0 0,73-32 522,-70 26-414,0-1 0,-1 1 0,1-2-1,-1 1 1,-1 0 0,1-1 0,-1 0-1,-1 0 1,0 0 0,0 0-1,0-1 1,-1 1 0,0-1 0,-1 1-1,0-1 1,0 0 0,-1 0 0,0 0-1,0 1 1,-1-1 0,0 0 0,-2-6-108,2 14 8,1 0 1,0-1-1,0 1 1,-1-1 0,1 1-1,-1 0 1,1-1-1,-1 1 1,0 0 0,0 0-1,1 0 1,-1-1-1,0 1 1,0 0-1,0 0 1,0 0 0,0 0-1,0 1 1,0-1-1,-1 0 1,1 0 0,0 1-1,0-1 1,-1 0-1,1 1 1,0-1 0,-1 1-1,1 0 1,-1-1-1,1 1 1,0 0 0,-1 0-1,1 0 1,-1 0-1,1 0 1,-1 0-1,1 1 1,0-1 0,-1 0-1,1 1 1,0-1-1,-1 1 1,1-1 0,0 1-1,-1 0 1,1-1-1,0 1 1,0 0 0,0 0-1,0 0 1,0 0-1,0 0 1,0 0 0,0 0-1,0 0 1,0 0-1,1 1 1,-1-1 0,0 0-1,1 1 1,-1-1-1,1 0 1,0 1-1,-1 0-8,-4 8-33,0 1-1,1-1 1,0 2-1,0-1 1,1 0-1,1 1 1,0-1-1,1 1 0,0-1 1,1 1-1,0 0 1,0-1-1,1 1 1,1 0 33,14 36-401,-15-48 396,-1 0 0,1 0 0,0 0-1,0 0 1,-1 0 0,1 0 0,0 0-1,-1 0 1,1 0 0,0 0 0,0-1 0,-1 1-1,1 0 1,0 0 0,-1-1 0,1 1-1,0 0 1,-1-1 0,1 1 0,-1-1 0,1 1-1,0-1 1,-1 1 0,1-1 0,-1 1-1,1-1 1,-1 1 0,0-1 0,1 0 0,-1 1-1,0-1 1,1 0 0,-1 1 0,0-1-1,0 0 1,0 0 0,1 1 0,-1-1-1,0 0 1,0 0 0,0 1 0,0-1 0,0 0-1,-1 0 1,1 1 0,0-1 0,0 0-1,0 0 6,-8-127-5141,2 97 3182,5 20-4041</inkml:trace>
  <inkml:trace contextRef="#ctx0" brushRef="#br0" timeOffset="225958.808">12884 8129 3619,'0'0'5264,"0"0"-2477,0 0 31,0 0 60,0 0-668,0 0-454,4-6-384,27-63 1991,-26 24-2902,-2 0-1,-2 0 0,-1 0 0,-3-1 1,-2 1-1,-2 1 0,-1-1 1,-3 1-1,-8-20-460,-47-106 1272,-54-97-1272,108 241 41,-137-258-41,-11 6 0,-13 8 0,-11 7 0,-12 9 0,-10 8 0,-220-199 0,227 254 60,-9 9 1,-7 8-1,-7 10 0,-8 11 0,-6 9 1,-6 10-1,-122-42-60,97 76 699,227 94-576,43 21-123,17 16-301,1-2 0,1 0 0,2-2 0,1-1 0,27 23 301,62 42-8248,-59-48-2659</inkml:trace>
  <inkml:trace contextRef="#ctx0" brushRef="#br0" timeOffset="226844.567">8967 3634 8488,'0'0'5114,"0"0"-1708,0 0-555,0 0-652,0 0-741,-7 14-412,2-3-863,0-2-61,1 0 0,0 0 0,1 0 0,0 0 0,1 1 0,-1-1 1,2 1-1,-1 0 0,1-1 0,1 7-122,4 17 204,1 0-1,1 0 1,2-1-1,2 0 1,1-1 0,1 0-1,15 27-203,3-15 118,-27-80-33,-4-38 97,-1 34-167,2-1 0,1 1 0,2-1 0,2 1 0,2 0 0,8-24-15,-10 48 3,-4 11-2,0-1 1,0 0-1,1 1 0,0-1 1,0 1-1,0 0 0,1 0 1,0 0-1,0 0 0,1 0 1,0 0-1,0 1 0,0 0 1,0 0-1,1 0 0,0 0 1,0 1-1,0 0 0,1 0 1,-1 0-1,1 0 0,6-2-1,-6 8 26,1-1 0,-1 1 0,0 0-1,0 1 1,0-1 0,-1 1-1,1 0 1,-1 1 0,1-1-1,-1 1 1,0 0 0,0 0 0,-1 1-1,1 0 1,-1-1 0,0 2-1,0-1 1,-1 0 0,2 4-26,19 19 280,-18-19-214,1-1-1,0-1 1,0 1-1,0-1 1,1 0-1,0-1 1,0 0-1,1 0 0,0-1 1,0 0-1,0 0 1,0-1-1,1-1 1,0 1-1,0-1 1,0-1-1,0 0 1,0 0-1,0-1 1,0-1-1,1 0 1,-1 0-1,0 0 1,0-2-1,1 1 1,-1-1-1,0-1 1,0 0-1,-1 0 1,8-4-66,-12 4-8,1 0 1,-1-1 0,0 0 0,0 0-1,0 0 1,0 0 0,-1-1 0,0 0-1,0 0 1,0 0 0,-1 0 0,1-1-1,-1 1 1,0-1 0,-1 0-1,0 0 1,0 0 0,0 0 0,0 0-1,-1-1 1,0 1 0,0 0 0,-1-1-1,0 1 1,0-5 7,-21-13-2700,-4 45-5794,16 3-2370</inkml:trace>
  <inkml:trace contextRef="#ctx0" brushRef="#br0" timeOffset="228114.209">5754 2660 9257,'0'0'6043,"-11"-14"-1532,-34-47-2034,13 40 1424,29 44-1572,105 163-71,163 261-1756,-207-360-1735,30 45-2721,-34-44-4077,-32-50-1445</inkml:trace>
  <inkml:trace contextRef="#ctx0" brushRef="#br0" timeOffset="228612.83">5757 2796 8232,'-84'-239'6021,"77"222"-5214,0-1 0,1 0 0,0 0 0,2 0 0,0-1 0,1 0 0,1 1 0,1-1 0,0-10-807,2 18 214,0 1 0,1-1 0,0 0 0,0 1 0,1 0 0,0-1 0,1 1 0,0 1 0,1-1 0,0 1 0,1-1 0,0 1 0,0 1 0,0-1 0,1 1 0,1 0 0,2-1-214,-4 2 39,1 1 0,1-1 0,-1 1 0,1 1 0,0 0 0,0 0 0,0 0 0,1 1 0,0 1 0,0-1 0,0 1-1,0 1 1,0 0 0,1 0 0,-1 1 0,1 0 0,-1 0 0,1 1 0,-1 0 0,1 1 0,-1 0 0,0 1-1,1 0 1,-1 0 0,0 1 0,0 0 0,0 1 0,0 0 0,-1 0 0,0 1 0,0 0 0,0 0 0,0 1 0,-1 0-1,0 0 1,0 1 0,0 0 0,0 2-39,-1 1 5,0-1 0,0 1 0,-1 1 0,-1-1-1,0 1 1,0 0 0,-1 0 0,0 0 0,-1 0 0,-1 0-1,1 0 1,-2 1 0,0-1 0,0 0 0,-1 1 0,0-1-1,-1 0 1,-1 5-5,-5 17 12,-1-1-1,-2-1 0,-1 1 1,-2-2-1,-11 21-11,-69 87 64,94-139-63,0 1-1,0-1 0,0 1 0,0 0 0,0-1 0,-1 1 0,1-1 0,0 1 0,0 0 1,0-1-1,-1 1 0,1 0 0,0-1 0,-1 1 0,1 0 0,0 0 0,0-1 0,-1 1 1,1 0-1,-1 0 0,1-1 0,0 1 0,-1 0 0,1 0 0,0 0 0,-1 0 1,1 0-1,-1 0 0,1 0 0,-1-1 0,1 1 0,0 0 0,-1 0 0,1 1 0,-1-1 1,1 0-1,0 0 0,-1 0 0,1 0 0,-1 0 0,1 0 0,0 0 0,-1 1 0,1-1 1,-1 0-1,1 0 0,0 1 0,-1-1 0,1 0 0,0 0 0,0 1 0,-1-1 0,1 0 1,0 1-1,0-1 0,-1 0 0,1 1 0,0 0 0,9-37-1,2 14-20,1 0 1,1 1 0,1 0-1,1 1 1,0 1-1,2 0 1,0 1 0,1 1-1,1 1 1,0 1 0,19-12 20,-31 22-3,1 1 1,0 0 0,0 0 0,0 1 0,0 0 0,0 1 0,1-1 0,-1 2 0,1-1 0,0 1 0,-1 0 0,1 1 0,0 0 0,0 1 0,-1-1 0,1 2 0,0-1 0,-1 1 0,1 0 0,-1 1 0,0 0 0,0 1 0,0-1 0,0 1-1,-1 1 1,1 0 0,-1 0 0,0 0 0,0 1 0,-1 0 0,0 0 0,0 0 0,0 1 0,-1 0 2,7 11 17,-1 1 1,-1-1-1,0 2 1,-2-1-1,0 1 0,-1 1 1,-1-1-1,-1 1 0,-1 0 1,-1 0-1,-1 0 0,0 1 1,-2-1-1,0 1 0,-2-1 1,0 0-1,-1 0 0,-2 0 1,0 0-1,-1 0 0,-1-1 1,0 0-1,-2 0 1,-1-1-1,0 0 0,-1-1 1,-1 0-1,-9 9-17,10-13 40,-1 0-1,-1-1 1,0-1 0,-1 0 0,0-1 0,0 0-1,-2-2 1,-10 7-40,19-13 14,1 1-1,-2-1 1,1 0-1,0-1 1,0 1 0,-1-1-1,0-1 1,1 0-1,-1 0 1,0 0-1,1-1 1,-1 0 0,0-1-1,0 1 1,1-1-1,-1-1 1,1 0-1,-1 0 1,1 0 0,-1-1-1,0 0-13,-8-8 0,0-1 0,1 0 0,0-1 0,1 0 0,0-1 0,1-1 0,0 0 0,2-1 0,0 0 0,0-1 0,2 0 0,0 0 0,-2-8 0,-3-18-3198,16 42-3149,7 7-7650</inkml:trace>
  <inkml:trace contextRef="#ctx0" brushRef="#br0" timeOffset="229948.793">6762 2061 11851,'0'0'5744,"0"0"-2882,0 0-732,0 0-443,0 0-582,0 0-502,-6 16-342,3-7-238,0-4-14,1 1-1,0-1 0,0 1 1,0 0-1,1 0 0,0 0 1,0 0-1,0 0 0,1 0 1,0 0-1,0 0 1,1 0-1,-1 0 0,1 0 1,1 0-1,-1 0 0,1 0 1,0-1-1,2 5-8,16 27 24,1-1-1,2 0 1,1-2-1,2-1 1,9 8-24,-24-29-51,1 0 1,0-1 0,1-1-1,0 0 1,0 0 0,1-1-1,1-1 1,-1 0 0,1-2-1,0 1 1,1-2-1,0 0 1,0 0 0,14 1 50,-27-6-1,0 0 0,0 1 1,0-1-1,0 0 0,0 0 1,0-1-1,0 1 0,0-1 0,0 0 1,0 1-1,0-1 0,0-1 1,0 1-1,0 0 0,-1-1 1,1 1-1,0-1 0,-1 0 0,1 0 1,-1 0-1,0 0 0,0 0 1,0 0-1,0-1 0,0 1 1,0-1-1,-1 1 0,1-1 0,-1 0 1,1 0-1,-1 0 0,0 1 1,0-1-1,-1 0 0,1 0 1,-1-1-1,1-1 1,-6-120 234,-7 86 123,-2 0 0,-1 1 0,-2 1 0,-2 0 0,-1 1-1,-2 1 1,-24-30-357,35 50 95,6 5-68,-1 0 0,0 0 0,-1 0 0,0 1 0,0 0 0,-1 1 0,0-1 0,-1 1 0,0 1 0,0 0 1,-1 0-1,1 1 0,-1 0 0,-1 0 0,1 1 0,-1 1 0,0 0 0,-9-2-27,12 9-206,0 0 0,-1 1 1,1 0-1,1 0 0,-1 1 0,0 0 0,1 1 0,0 0 0,1 0 0,-1 0 1,1 0-1,0 1 0,1 0 0,0 1 0,0-1 0,0 1 0,1 0 0,0 0 1,0 0-1,1 1 0,1-1 0,-1 1 0,1 3 206,-17 45-4981,11-8-4307</inkml:trace>
  <inkml:trace contextRef="#ctx0" brushRef="#br0" timeOffset="230261.126">7231 1790 13901,'-15'-74'5077,"-3"48"-230,12 50-2098,64 74-1313,173 249-293,-212-318-1191,-22-66-230,-41-109 311,29 109-43,3 0-1,1-1 0,2 0 0,1-1 0,3 1 0,1-2 1,1 1-1,3-9 11,-1 44-59,1-1 1,0 1-1,0-1 1,1 0-1,0 1 0,0-1 1,0 0-1,0 1 1,0 0-1,1-1 0,0 1 1,0 0-1,0 0 1,1 0-1,-1 0 0,1 0 1,0 0-1,0 1 1,0-1-1,0 1 0,1 0 1,-1 0-1,1 0 1,0 1-1,0-1 0,0 1 1,0 0-1,1 0 1,-1 0-1,0 1 1,1-1-1,-1 1 0,1 0 1,-1 1-1,1-1 1,0 1-1,-1 0 0,1 0 1,0 0-1,-1 0 1,4 2 58,48 17-4028,-21 1-2103,8 7-9441</inkml:trace>
  <inkml:trace contextRef="#ctx0" brushRef="#br0" timeOffset="230867.217">6912 3821 14830,'0'0'2589,"0"0"-971,0 0-54,0 0-363,0-14-432,0 5-669,0 5-78,0 1 1,0-1-1,-1 1 1,2-1-1,-1 1 0,0 0 1,1-1-1,0 1 0,-1-1 1,1 1-1,1 0 1,-1 0-1,0-1 0,1 1 1,0 0-1,-1 0 1,1 0-1,1 1 0,-1-1 1,0 0-1,1 1 0,-1 0 1,1-1-1,-1 1 1,1 0-1,0 0 0,1 0-22,82-36 297,-60 29-268,-1-2 0,0 0-1,-1-1 1,0-2 0,-1 0-1,-1-2 1,0 0 0,-1-1 0,14-16-29,-32 29 63,0-1 1,-1 1-1,1-1 1,-1 1-1,0-1 1,0 0-1,-1 0 1,1 0-1,-1 0 1,0 0-1,0 0 1,-1 0-1,0 0 1,0 0-1,0-1 1,0 1-1,-1 0 1,0 0-1,0 0 1,0 0-1,0 0 1,-1 0-1,0 0 1,0 1-1,-1-1 1,1 0-1,-1 1 1,0 0-1,-1-2-63,-1-2 206,-1 1 0,0-1-1,0 1 1,-1 0 0,0 0-1,0 1 1,-1 0 0,0 0 0,0 1-1,0 0 1,0 0 0,-1 1-1,0 0 1,0 1 0,-5-2-206,12 45 480,13-5-481,1-1 1,1-1-1,2 0 0,1-1 0,2 0 0,17 21 1,182 266-1025,-91-139-3523,-81-116 198,-15-26-1753,-2-6-4894</inkml:trace>
  <inkml:trace contextRef="#ctx0" brushRef="#br0" timeOffset="231299.803">7657 3385 6374,'-12'-76'3315,"2"46"3151,12 52-2042,20 34-3890,2-1 0,3-1 0,20 30-534,-24-42 54,2-1 1,1-1-1,2-2 1,2-1-1,6 4-54,-34-37-15,0-1 0,0 0 0,1 0 0,-1-1 0,0 1 0,1 0 0,0-1 0,0 0 0,0 1 0,0-1 0,0 0 0,0-1 0,0 1 0,1 0 0,-1-1 0,1 0 0,-1 0 0,1 0 0,-1 0 0,1-1 0,0 1 0,-1-1 0,1 0 0,0 0 0,-1 0 0,1 0 0,0-1 0,-1 0 0,1 1 0,-1-1 0,1-1 0,-1 1 0,1 0 0,-1-1 0,0 0 0,0 0 0,1 0 15,4-13 19,0 0 0,-2-1 0,1 0-1,-2 0 1,0 0 0,-1-1 0,-1 1 0,0-1 0,-1 0 0,-1 0-1,-1 0 1,-1-11-19,1 24 14,-2-59 572,-4 1 0,-2-1-1,-3 2 1,-2 0 0,-3 0-1,-3 1 1,-10-18-586,3 18 395,25 60-376,0 0-1,0 0 1,1 1 0,-1-1-1,0 0 1,0 0 0,1 0-1,-1 1 1,0-1-1,0 0 1,1 1 0,-1-1-1,0 0 1,1 1-1,-1-1 1,0 1 0,1-1-1,-1 1 1,1 0 0,-1-1-1,1 1 1,-1-1-1,1 1 1,-1 0 0,1-1-1,0 1 1,-1 0-1,1 0 1,0-1 0,0 1-1,0 0 1,-1 0 0,1 0-1,0-1 1,0 1-1,0 0 1,0 0 0,0 0-1,0 0-18,-1 21 49,0 0-1,1 0 0,1-1 1,1 1-1,1 0 0,1 0 1,1-1-1,1 0 1,0 0-1,2 0 0,1-1 1,0 0-1,1-1 0,1 0 1,1-1-1,8 10-48,2 10 43,102 194-1773,54 155 1730,-132-242-687,-44-138 668,-1-1 0,-1 1 1,1 0-1,-1 0 0,0-1 0,-1 1 0,1 0 0,-1-1 0,-1 1 0,1 0 1,-1-1-1,0 0 0,-1 1 0,1-1 0,-1 0 0,0 0 0,-1 0 0,0-1 0,0 1 1,0-1-1,-1 1 19,-9 4 7,0 0 1,-1-1-1,0-1 0,0 0 1,-1-1-1,0-1 1,-1 0-1,1-1 0,-1-1 1,0-1-1,0 0 1,0-1-1,0-1 0,-1 0 1,1-1-1,0-2 1,0 1-1,-5-3-7,9 2 25,0-1 0,0 0 0,0-1 0,0 0 0,1-1 0,0-1 0,0 0 0,0-1-1,1 0 1,-1 0 0,-1-4-25,-35-53-1009,47 60 712,-1 0 0,1-1 1,0 1-1,1-1 0,-1 0 1,1 1-1,0-1 0,0 0 1,0 1-1,0-1 0,1 1 0,0-1 1,0 1-1,0-1 0,1 1 1,1-3 296,18-31-4960,4 3-2631</inkml:trace>
  <inkml:trace contextRef="#ctx0" brushRef="#br0" timeOffset="231733.256">8303 2931 17232,'0'0'2659,"0"0"-289,0 0-389,0 0-892,3 15-459,52 131 448,-38-116-936,40 69 35,-5 3 0,23 66-177,-22 5-2551,-81-220 2300,-133-343 2210,4 16-496,124 232-914,33 139-539,-1-1-1,1 1 1,0-1-1,0 1 1,0-1-1,1 1 1,-1-1-1,1 1 0,0-1 1,0 1-1,0-1 1,0 1-1,0 0 1,1 0-1,0 0 0,-1 0 1,1 0-1,0 0 1,1 0-1,-1 1 1,0-1-1,1 1 1,0-1-1,-1 1 0,1 0 1,0 0-1,0 0 1,0 0-1,0 1 1,0-1-1,1 1 0,-1 0 1,0 0-1,1 0 1,-1 0-1,1 1 1,-1-1-1,1 1 0,-1 0 1,1 0-1,-1 0 1,1 1-1,-1-1-9,9 1 0,-1 0-1,1 0 1,-1 1-1,0 1 1,0 0-1,0 0 1,0 1-1,0 1 0,-1 0 1,0 0-1,0 1 1,0 0-1,-1 0 1,0 1-1,0 1 1,0 0-1,-1 0 1,-1 0-1,2 2 1,3 6-59,1 0 0,-2 1-1,0 0 1,-1 1 0,-1 0-1,-1 0 1,0 1 0,-1 0-1,-1 1 1,1 7 59,-4-11-294,-1 1 0,0-1 0,-1 1-1,-1-1 1,0 1 0,-1-1 0,-1 1 0,-1-1 0,-3 11 294,4-19-166,0-1-1,0 0 1,-1 0 0,0 0-1,-1 0 1,1 0 0,-1-1 0,-1 1-1,1-1 1,-1 0 0,0-1-1,-1 1 1,1-1 0,-1 0 0,0 0-1,0-1 1,0 0 0,-1 0-1,0 0 1,0-1 0,-3 2 166,9-5-257,-1 1-1,0 0 1,0 0 0,0 0-1,0-1 1,1 1 0,-1-1-1,0 0 1,0 1 0,0-1-1,0 0 1,0 0 0,0 0-1,0-1 1,0 1 0,0 0 0,0-1-1,0 1 1,0-1 0,0 0-1,1 1 1,-1-1 0,0 0-1,0 0 1,1 0 0,-1 0-1,1-1 1,-1 1 0,1 0 0,-1-1-1,1 1 1,0-1 0,-1 1-1,1-1 1,0 0 0,0 1-1,0-1 1,1 0 0,-1 0-1,0 0 258,-9-25-4260</inkml:trace>
  <inkml:trace contextRef="#ctx0" brushRef="#br0" timeOffset="232133.47">8780 2698 9033,'0'0'3437,"0"0"-228,0 0-342,0 0-983,0 0-544,0 0-315,12 13-368,80 85 474,-90-95-1096,0-1-1,0 1 1,0-1-1,0 0 1,0 0-1,1 0 1,-1 0-1,1 0 1,-1 0-1,1-1 1,0 1-1,0-1 0,-1 0 1,1 0-1,0 0 1,0 0-1,0 0 1,0-1-1,0 1 1,0-1-1,1 0 1,-1 0-1,0 0 1,0 0-1,0 0 1,0-1-1,0 1 1,0-1-1,0 0 1,0 0-1,0 0 1,0 0-1,-1-1 0,1 1 1,0-1-1,-1 0 1,1 0-1,-1 0 1,0 0-1,1 0 1,-1 0-1,0 0 1,0-1-1,0 1 1,-1-1-1,1 0 1,-1 1-1,1-1-34,3-12 212,-1 0 0,-1-1 0,0 1 0,-1-1-1,0 0 1,-1 1 0,-1-1 0,-1 0 0,0 0 0,-1 1 0,-1-1 0,0 1-1,-1 0 1,0-1 0,-2 2 0,0-1-212,1 1 130,-1 0-1,-1 1 1,0 0 0,-1 0 0,0 1-1,-1 0 1,0 0 0,-1 1 0,0 0-1,-6-4-129,15 14 9,-1 0 0,1 0-1,0 0 1,0 0-1,0 1 1,-1-1 0,1 0-1,-1 1 1,1-1-1,0 1 1,-1-1 0,1 1-1,-1 0 1,1-1 0,-1 1-1,1 0 1,-1 0-1,1 0 1,-1 0 0,1 0-1,-1 1 1,1-1 0,-1 0-1,1 1 1,-1-1-1,1 1 1,0-1 0,-1 1-1,1 0 1,0 0 0,-1 0-1,1-1 1,0 1-1,0 0 1,0 0 0,0 1-1,0-1 1,0 0 0,0 0-1,0 0 1,0 2-9,-27 63 41,24-54-35,-4 10-1,1 0-1,1 1 1,1 0 0,1 0 0,1 0 0,1 1 0,0-1 0,2 0 0,1 1 0,1-1 0,1 0 0,1 1 0,5 12-5,-2-16-55,1-2 0,0 1 1,2-1-1,0 0 0,1-1 0,0 0 1,2-1-1,0-1 0,12 13 55,-18-21-38,1-1-1,-1 1 0,1-1 1,1-1-1,-1 1 0,1-2 1,-1 1-1,2-1 1,-1 0-1,0-1 0,1 0 1,-1 0-1,1-1 0,0-1 1,0 1-1,0-1 0,0-1 1,-1 0-1,1-1 0,10-1 40,-11 0-242,-1-1 0,1 1 0,0-2 1,-1 1-1,0-1 0,0-1 1,0 0-1,0 0 0,-1 0 0,0-1 1,0 0-1,0 0 0,-1-1 1,0 0-1,0 0 0,-1 0 1,0-1-1,0 1 0,-1-2 0,1 1 1,-2 0-1,2-5 241,25-127-8152,-29 86 2750</inkml:trace>
  <inkml:trace contextRef="#ctx0" brushRef="#br0" timeOffset="232570.82">9773 1742 10954,'0'0'5066,"0"0"-1649,0 0-588,0 0-763,0 0-731,1 24-257,34 181 433,-14-129-1202,-8-22-443,2-1 1,2 0 0,3-1-1,2-1 1,2-1 0,11 14 133,19-5-3583,-10-35-2107,-16-18-2072</inkml:trace>
  <inkml:trace contextRef="#ctx0" brushRef="#br0" timeOffset="232834.668">10038 1727 9161,'-16'-101'3107,"8"95"-417,5 9 641,3 8-864,0 1-289,3 4-609,10 9-960,7 21-97,7 16-95,2 8-193,4 4-128,1-8-32,-3-7-64,1-6-128,-1-3-673,-6 0-1057,-4-10-1761,-4-7-3844</inkml:trace>
  <inkml:trace contextRef="#ctx0" brushRef="#br0" timeOffset="233051.946">9650 1985 6278,'-20'-10'2541,"-66"-32"571,44 28 242,40 14-3190,0 0 0,0-1 0,0 1 0,0 0 0,0-1 0,1 1 0,-1-1 0,0 0 0,0 1 0,0-1 0,1 0 0,-1 0 0,0 0 0,1-1 0,-1 1 0,1 0 0,-1-1-1,1 1 1,0 0 0,0-1 0,-1 0 0,1 1 0,0-1 0,0 0 0,0 1 0,1-1 0,-1 0 0,0 0 0,1 0 0,-1 0 0,1 0 0,0 0 0,0 1 0,-1-1 0,1 0 0,0-2-164,3-8 89,0-1 0,0 0 0,1 1 1,0 0-1,1-1 0,1 2 0,0-1 0,1 1 0,0 0 0,0 0 0,1 1 0,0 0 1,1 0-1,2-1-89,-10 10 7,36-41-28,2 1 1,1 3 0,2 1 0,1 2 0,30-17 20,-39 30-1639,2 1 0,-1 3 0,2 0 0,38-11 1639,-38 19-6145</inkml:trace>
  <inkml:trace contextRef="#ctx0" brushRef="#br0" timeOffset="233287.758">9952 2547 18514,'0'0'2434,"0"0"-288,0 0-417,80-5-447,-30-44-161,3-10-417,8-1-479,-1 3-129,5 1 32,-10 5-96,-4 9 0,-8 16-32,-10 18-416,-8 11-1602,-8 14-2595,-8 6-9160</inkml:trace>
  <inkml:trace contextRef="#ctx0" brushRef="#br0" timeOffset="233943.232">10236 3267 12043,'0'0'2477,"0"0"-1009,-14-3 540,-41-7-161,54 11-1787,0 0 0,-1 0-1,1 0 1,0 0 0,0 0 0,0 1 0,0-1 0,0 0 0,0 1 0,0-1-1,0 0 1,1 1 0,-1-1 0,1 1 0,-1-1 0,1 1 0,-1-1 0,1 1 0,0 0-1,0-1 1,0 1 0,-1-1 0,2 1 0,-1 0 0,0-1 0,0 1 0,0-1-1,1 1 1,-1 0 0,1-1 0,-1 1 0,1-1 0,0 0 0,0 2-60,0-1 46,0 7-16,1 0 1,-1 0-1,2 0 1,-1-1-1,1 1 1,1-1 0,0 0-1,0 0 1,0 0-1,1 0 1,0-1-1,1 0 1,-1 0-1,1 0 1,1 0 0,-1-1-1,1 0 1,0-1-1,1 0 1,-1 0-1,1 0 1,0-1-1,0 0 1,1-1-1,-1 1 1,1-2 0,-1 1-1,1-1 1,0-1-1,0 1 1,0-2-1,0 1 1,0-1-1,0 0 1,0-1-1,8-2-30,-13 2 28,0-1-1,0 1 0,0-1 0,0 0 0,-1 0 1,1-1-1,-1 1 0,0-1 0,1 0 0,-1 0 1,0 0-1,-1 0 0,1 0 0,0 0 0,-1-1 1,0 0-1,0 1 0,0-1 0,0 0 0,-1 0 1,0 0-1,1 0 0,-1 0 0,-1 0 0,1 0 1,0-1-1,-1 1 0,0 0 0,0 0 0,0 0 1,-1-1-1,0 1 0,1 0 0,-1 0 0,-1 0 1,1 0-1,0 0 0,-1 0 0,0 0 0,0 1 1,0-1-1,-1 0-27,-5-15 290,0 1-1,-1 0 1,-1 0 0,-1 1 0,-1 1 0,0 0-1,-1 0 1,0 1 0,-2 1 0,1 0 0,-2 1-1,0 1 1,0 0 0,-12-5-290,27 16 15,0 1 0,0-1 0,0 0 0,0 1 0,0-1 0,0 1 0,0 0 0,0-1 1,0 1-1,0 0 0,0 0 0,0-1 0,0 1 0,0 0 0,-1 0 0,1 0 0,0 0 0,0 1 0,0-1 0,0 0 0,0 0 0,0 1 0,0-1 0,0 0 0,0 1 0,0-1 1,0 1-1,0 0 0,0-1 0,0 1 0,0 0 0,0-1 0,1 1 0,-1 0 0,0 0 0,0 0 0,1 0 0,-1 0 0,1 0 0,-1 0 0,1 0 0,-1 0 0,1 0 1,0 0-1,-1 0-15,-2 54 90,3-51-95,5 20-55,1 0-1,0-1 0,2 1 0,1-1 1,1-1-1,0 0 0,2 0 0,0-1 0,2 0 1,0-1-1,2-1 0,0-1 0,6 6 61,-7-6-405,2-1-1,-1-1 0,2 0 0,0-1 0,1-1 0,1-1 0,0 0 1,5 0 405,-17-8-218,1-1 0,0-1 0,0 1 0,0-1 1,1-1-1,-1 0 0,1 0 0,-1-1 0,1 0 1,-1-1-1,1 0 0,0 0 0,-1-1 0,1-1 0,-1 1 1,1-2-1,-1 1 0,0-1 0,0 0 0,0-1 1,2-1 217,0-1-127,0 0 0,-1-1 0,0 0 1,0-1-1,-1 0 0,0 0 1,0-1-1,-1 0 0,0-1 0,0 0 1,-1 0-1,-1 0 0,1-1 0,-2 0 1,0 0-1,0-1 0,-1 0 0,0 1 1,-1-1-1,0 0 0,-1-1 1,-1 1-1,0-6 127,-1-16 352,-3 1 0,-1-1 0,-1 1-1,-2-1 1,-1 1 0,-2 1 0,-1 0 0,-1 0 0,-2 1 0,-1 1 0,-2 1 0,-4-6-352,15 26 270,4 2-72,-1 2 1,0-1-1,-1 0 1,1 1-1,-1-1 0,0 1 1,-1 0-1,1 1 1,-1-1-1,0 1 0,0 0 1,0 0-1,-1 0 1,-2 0-199,7 4 54,0 0 1,-1 0-1,1 1 1,-1-1 0,1 1-1,-1-1 1,1 1-1,0 0 1,0-1-1,-1 1 1,1 0 0,0 0-1,0 0 1,0 0-1,0 0 1,0 0 0,0 0-1,0 0 1,0 0-1,0 1 1,0-1-1,1 0 1,-1 1 0,1-1-1,-1 0 1,1 1-1,-1-1 1,1 1-1,0-1 1,-1 1 0,1-1-1,0 1 1,0-1-1,0 1 1,0-1-1,1 0 1,-1 1 0,0-1-1,1 1 1,-1-1-1,1 1 1,-1-1 0,1 2-56,-1-2 20,5 22 104,0 1 0,2-1 1,0 0-1,1 0 1,2 0-1,0-2 0,1 1 1,2-1-1,3 3-123,1 7 37,163 285-602,-180-317 545,0 1 0,0 0 0,0-1 1,0 1-1,0 0 0,0 0 0,0-1 1,0 1-1,0 0 0,0 0 1,1-1-1,-1 1 0,0 0 0,0 0 1,0-1-1,0 1 0,0 0 0,1 0 1,-1 0-1,0-1 0,0 1 1,0 0-1,1 0 0,-1 0 0,0 0 1,0-1-1,1 1 0,-1 0 0,0 0 1,0 0-1,1 0 0,-1 0 1,0 0-1,1 0 0,-1 0 0,0 0 1,0 0-1,1 0 0,-1 0 0,0 0 1,0 0-1,1 0 0,-1 0 1,0 0-1,1 0 0,-1 0 20,-4-32 43,-71-141 95,54 133-100,12 23-30,-13-23-33,2-1 0,2 0 0,1-2 0,2 0-1,-8-43 26,21 82-64,1-1-1,0 1 0,0 0 1,0-1-1,0 1 1,1-1-1,-1 1 0,1-1 1,1 1-1,-1-1 0,0 1 1,1-1-1,0 1 0,0-1 1,0 1-1,1 0 0,-1 0 1,1-1-1,0 1 0,1 0 1,-1 1-1,0-1 0,1 0 1,0 1-1,0-1 0,0 1 1,0 0-1,1 0 0,-1 0 1,1 1-1,0-1 0,0 1 1,0 0-1,0 0 1,0 0-1,3-1 65,77 8-7378,-41 8-1174</inkml:trace>
  <inkml:trace contextRef="#ctx0" brushRef="#br0" timeOffset="234273.577">11165 2881 15278,'0'0'4234,"0"0"-1261,0 0-982,0 0-950,0 0-475,0 0-53,10 16-113,65 104-42,29 83-347,-93-167-593,-17-38 400,-12-21 198,1-1 0,1 0 0,1-1 0,2-1 0,0 0 0,2-1 0,0 0 0,2-1 0,0-6-16,-1 7 20,2-2-1,0 1 0,2-1 1,1 0-1,1 0 0,2-1 1,1 1-1,2-23-19,-1 49-47,1 0-1,0-1 1,0 1-1,0 0 1,0 0-1,0 0 0,1 0 1,0 0-1,-1 1 1,1-1-1,0 0 1,0 1-1,0-1 1,1 1-1,-1 0 1,0 0-1,1 0 1,0 0-1,-1 0 1,1 0-1,0 1 1,0-1-1,0 1 1,0 0-1,0 0 1,0 0-1,1 0 1,1 0 47,47-4-3599,-2 7-4313,-44-2 6350,28 4-10615</inkml:trace>
  <inkml:trace contextRef="#ctx0" brushRef="#br0" timeOffset="234567.879">11635 2456 6598,'0'0'8771,"0"0"-4553,0 0-1491,0 0-885,-13 1-854,5-1-867,6 0-104,-1 0 0,1-1 0,0 1 0,0 0 0,-1 0 1,1 1-1,0-1 0,0 0 0,0 1 0,-1-1 0,1 1 0,0 0 0,0-1 0,0 1 0,0 0 0,0 0 0,0 1 0,0-1 0,0 0 0,1 1 0,-1-1 1,0 1-1,1-1 0,-1 1 0,1 0 0,0 0 0,0-1 0,-1 1 0,1 0 0,0 0 0,0 0 0,1 0 0,-1 1 0,0-1 0,1 0 0,-1 0 0,1 1-16,-1 21 8,1-1 1,1 1 0,1 0-1,1 0 1,1-1 0,1 0 0,1 0-1,2 0 1,0-1 0,1 0 0,1 0-1,1-1 1,1 0 0,0-1 0,2-1-1,0 0 1,15 14-10,-23-26-97,0 0 1,0-1-1,1 0 0,0-1 1,0 1-1,0-1 0,0-1 1,1 1-1,0-1 0,0 0 1,0-1-1,0 0 0,1-1 1,-1 1-1,1-1 1,-1-1-1,1 0 0,0 0 1,0-1 96,-3-3-19,0 0 0,0-1 0,0 0 0,0 0 0,-1-1 0,1 0 0,-1 1 0,0-2 0,-1 1 0,1-1 0,-1 1 0,0-1 0,-1 0 0,1-1 0,-1 1 0,-1 0 0,1-1-1,-1 0 1,0 0 0,0 0 0,-1 0 0,0 0 0,0 0 0,-1 0 0,0-5 19,1-9 261,-1 0 0,-1 1 0,0-1 0,-2 1 0,0-1 0,-2 1 0,0 0-1,-1 0 1,-1 0 0,-1 1 0,0 0 0,-2 1 0,0 0 0,-1 0 0,-7-8-261,17 25 6,-88-105 597,86 103-590,-1-1 0,0 1 0,0 0 0,0 0 1,0 0-1,0 0 0,-1 1 0,1-1 1,-1 1-1,0 1 0,0-1 0,0 0 0,1 1 1,-1 0-1,-1 1 0,1-1 0,0 1 1,0 0-1,0 0 0,0 0 0,0 1 0,0-1 1,0 1-1,0 1 0,-4 0-13,-64 60-1667,68-55 1248,1 0 0,-1 0 0,1 0 0,1 0 0,-1 1 0,1 0 0,1-1 0,-1 1 0,1 0 0,1 0 0,-1 1 0,2-1 0,-1 0 0,1 0 0,0 1 0,1 7 419,9 16-8349</inkml:trace>
  <inkml:trace contextRef="#ctx0" brushRef="#br0" timeOffset="234907.391">12151 2374 14830,'0'0'4965,"0"0"-2221,0 0-865,0 0-764,0 0-618,3 13-49,70 292 1127,-126-468-1078,46 134-404,-8-15 135,3-1-1,2-1 1,2 0 0,2 0 0,1 0 0,3-1 0,2 0 0,2-2-228,-2 44-4,1 0 0,-1-1 0,1 1-1,0 0 1,0 0 0,1 0 0,0 0-1,0 0 1,0 0 0,0 1 0,1-1 0,-1 1-1,1-1 1,1 1 0,-1 0 0,0 0 0,1 0-1,0 1 1,0-1 0,0 1 0,0 0-1,1 0 1,-1 0 0,1 1 0,0-1 0,-1 1-1,1 0 1,0 1 0,0-1 0,0 1 0,1 0-1,-1 0 1,0 1 0,0-1 0,1 1-1,-1 1 1,0-1 0,5 1 4,2 3-381,0 1 0,-1 0-1,0 0 1,0 1 0,0 1 0,-1 0-1,0 0 1,0 1 0,-1 0 0,3 4 381,52 54-6511,-60-61 5837,40 46-9506</inkml:trace>
  <inkml:trace contextRef="#ctx0" brushRef="#br0" timeOffset="235241.192">11817 3412 23670,'0'0'1121,"68"-113"-32,-19 43 33,9-5-802,10-3-128,8-4-32,5 2-96,-1 5-32,-7 14-32,-11 18-256,-18 21-737,-23 21-1121,-13 14-2210,-8 14-5990</inkml:trace>
  <inkml:trace contextRef="#ctx0" brushRef="#br0" timeOffset="235242.192">11936 3692 14157,'0'0'5542,"0"0"-2756,0 0-448,101-61-1024,-33-15-289,8-11-128,8-9-385,7-3-160,-4-5-31,1 1-161,-13 2-160,-12 13-96,-15 16-449,-13 21-1953,-5 23-3524</inkml:trace>
  <inkml:trace contextRef="#ctx0" brushRef="#br2" timeOffset="504190.22">14961 8673 448,'0'0'6086,"0"0"-4404,0 0-1132,0 0 597,0 0 385,-12 9 171,-38 29-224,49-37-1394,0 0-1,0 0 1,-1 0-1,1 0 1,0 0-1,0 1 1,0-1-1,0 0 1,1 0-1,-1 1 1,0-1-1,0 0 1,1 1-1,-1-1 1,1 1-1,-1-1 1,1 1-1,0-1 0,-1 1 1,1-1-1,0 1 1,0-1-1,0 1 1,0-1-1,1 1 1,-1-1-1,0 1 1,0-1-1,1 1 1,-1-1-1,1 1 1,0-1-1,-1 0 1,1 1-1,0-1 1,0 0-1,0 1 1,0-1-1,0 0 1,0 0-1,0 0 1,0 0-1,0 0 1,0 0-1,1 0 1,-1-1-1,0 1 1,1 0-1,-1-1 1,1 1-1,-1 0 1,1-1-85,5 1 72,1 0 0,-1 0 0,0-1 0,1 1 0,-1-2 1,0 1-1,1-1 0,-1 0 0,0-1 0,0 0 0,0 0 0,0-1 0,0 1 1,0-1-1,-1-1 0,1 1 0,-1-1 0,0-1 0,0 1 0,0-1 1,-1 0-1,0 0 0,0 0 0,0-1 0,0 0 0,-1 0 0,0 0 1,0 0-1,-1-1 0,0 1 0,0-1 0,0 0 0,-1 0 0,0 0 1,-1 0-1,1-1 0,-1 1-72,0 3 14,0-1 1,0 1-1,0-1 1,-1 1-1,1-1 1,-1 0-1,0 1 1,-1-1-1,1 0 1,-1 1-1,0-1 0,0 1 1,0-1-1,-1 1 1,1 0-1,-1 0 1,0-1-1,0 1 1,-1 0-1,1 1 1,-1-1-1,0 0 1,0 1-1,0-1 1,-1 1-1,1 0 1,-1 0-1,1 1 0,-1-1 1,0 1-1,0-1 1,0 1-1,-1 1 1,1-1-1,0 0 1,-1 1-1,1 0 1,-5-1-15,1 3 20,0 0 0,0 0 0,-1 0 0,2 1 0,-1 0-1,0 1 1,0-1 0,1 2 0,-1-1 0,1 1 0,0 0 0,0 1 0,0-1 0,1 1 0,0 1 0,0-1 0,0 1 0,1 0 0,-1 0 0,1 1 0,1 0 0,-1-1 0,1 3-20,-3 2 30,0 1 1,1 0-1,1 0 1,0 1-1,1-1 1,0 1-1,1 0 1,0 0-1,1 1 1,1-1-1,0 0 1,1 1-1,0-1 1,1 1-31,1-6 4,0 0 1,1-1-1,0 1 1,0-1-1,1 1 1,0-1-1,0 0 1,1 0-1,0-1 1,0 1-1,1-1 1,-1 0-1,1 0 1,1-1-1,-1 0 0,1 0 1,0-1-1,0 1 1,0-1-1,0-1 1,1 0-1,0 0 1,-1 0-1,1-1 1,0 0-1,0 0 1,1-1-1,-1 0 1,0-1-1,0 0 1,0 0-1,1-1 0,-1 0 1,0 0-1,0-1 1,0 0-1,3-1-4,-1-3 11,-1-1-1,0 0 1,0-1-1,0 0 1,-1 0-1,0-1 0,-1 0 1,0 0-1,0-1 1,-1 0-1,0 0 1,-1-1-1,0 1 0,0-1 1,-2 0-1,1 0 1,-1-1-1,-1 1 1,0-1-1,-1 1 0,0-1 1,0-7-11,-1 13 43,1 1 1,-1 0 0,-1 0-1,1 0 1,-1 0-1,1-1 1,-1 1-1,-1 0 1,1 0-1,-1 1 1,0-1-1,0 0 1,0 0 0,-1 1-1,0-1 1,0 1-1,0 0 1,0 0-1,0 0 1,-1 0-1,0 1 1,0 0-1,0-1 1,0 1-1,0 0 1,-1 1 0,1-1-1,-1 1 1,0 0-1,0 0 1,0 1-1,-2-1-43,-2-1 33,0 1 0,1 1 0,-1-1 0,0 1 0,0 1 0,0 0 0,0 0 0,1 1 0,-1 0 0,0 0 0,0 1 0,1 0 0,-1 1 0,1 0 0,0 0 0,0 1 0,0 0 0,0 0 0,0 1 0,1 0-1,0 0 1,0 1 0,0 0 0,1 0 0,0 1 0,0-1 0,1 1 0,0 1 0,0-1 0,0 1 0,1-1 0,0 1 0,1 1 0,0-1 0,0 0 0,1 1 0,0 0 0,0-1 0,1 1 0,0 1-33,0-2 2,2-1 0,-1 1 0,1-1 0,0 1 0,0-1 0,1 1 0,0-1 0,0 0 0,1 0 0,0 0 0,0 0 0,1-1 0,0 1 0,0-1 0,0 0 0,1 0 1,0 0-1,0-1 0,0 1 0,1-1 0,0-1 0,0 1 0,0-1 0,0 0 0,1 0 0,0-1 0,-1 0 0,1 0 0,1-1 0,-1 1 0,0-2 0,0 1 0,1-1 0,0 0-2,-3 0 2,1 0 1,0-1-1,0 0 0,0 0 0,0 0 1,0-1-1,0 1 0,-1-1 0,1-1 1,0 1-1,-1-1 0,1 0 0,-1-1 1,1 1-1,-1-1 0,0 0 0,0 0 1,0-1-1,-1 1 0,1-1 0,-1 0 0,0 0 1,0-1-1,0 1 0,-1-1 0,1 0 1,-1 0-1,-1 0 0,1 0 0,0-1 1,-1 0-3,3-7 6,0 0-1,-1-1 1,-1 1 0,0-1 0,-1 0 0,0 0 0,-1 0 0,-1 0 0,0-13-6,-1 22 2,1 0 0,0 1 0,-1-1 0,0 0 1,0 0-1,-1 1 0,1-1 0,-1 1 0,0-1 0,0 1 0,0-1 0,-1 1 1,1 0-1,-1 0 0,0 1 0,0-1 0,-1 0 0,1 1 0,-1 0 1,0 0-1,0 0 0,0 0 0,0 1 0,0-1 0,0 1 0,-1 0 1,1 1-1,-1-1 0,1 1 0,-2-1-2,-3 1 7,-1-1-1,0 1 1,1 1-1,-1 0 1,1 0-1,-1 1 1,1 0 0,-1 1-1,1 0 1,0 0-1,-1 1 1,1 1-1,0-1 1,1 1 0,-1 1-1,1-1 1,0 2-1,0-1 1,0 1-1,1 0 1,0 0 0,0 1-1,1 0 1,-1 1-1,1-1 1,1 1-1,0 0 1,0 0 0,0 1-1,1-1 1,1 1-1,-1 0 1,1 0-1,1 1 1,0-1 0,0 1-1,1-1 1,0 1-1,0 4-6,4-4 0,0 0 0,0-1 0,1 0 0,1 0 0,-1 0 0,1 0 0,1-1 0,-1 1 0,1-2 0,1 1 0,0 0 0,0-1 0,0-1 0,1 1 0,0-1 0,0 0 0,0-1 0,1 0 0,0 0 0,0-1 0,0 0 0,1-1 0,-1 0 0,1 0 0,0-1 0,0 0 0,0-1 0,1 0 0,-6 0-3,0 0 0,0 0 0,1-1 0,-1 0 0,0 0 0,0 0-1,1 0 1,-1-1 0,0 0 0,0 0 0,0 0 0,0-1 0,0 1 0,0-1-1,0 0 1,-1-1 0,1 1 0,0-1 0,-1 0 0,0 0 0,0-1-1,0 1 1,0-1 0,-1 0 0,1 0 0,-1 0 0,0 0 0,0 0 0,2-5 3,0-5 4,-1 0 0,0 0 1,-1 0-1,-1 0 0,0-1 1,-1 1-1,0-1 0,-2 1 1,1-1-1,-2 1 0,0 0 1,0-1-1,-1 1 0,-1 0 1,-1 1-1,-3-8-4,6 16 26,0 1-1,0-1 1,0 1 0,-1-1-1,1 1 1,-1 0 0,-1 0-1,1 0 1,0 1-1,-1-1 1,0 1 0,0 0-1,0 0 1,0 0 0,0 0-1,0 1 1,-1 0 0,1 0-1,-1 0 1,0 0 0,0 1-1,1 0 1,-1 0 0,0 0-1,0 0 1,0 1-1,0 0 1,0 0 0,0 0-1,0 1 1,0-1 0,0 1-1,0 0 1,0 1 0,0-1-1,1 1 1,-1 0 0,1 0-1,-1 1 1,1-1 0,-2 3-26,-2 0 14,0 0 1,1 0 0,0 1-1,0 1 1,1-1 0,-1 1-1,1 0 1,1 1 0,0-1-1,0 1 1,0 0 0,1 0-1,0 1 1,0-1 0,1 1 0,1 0-1,-1 0 1,1 0 0,1 0-1,0 0 1,0 0 0,0 0-1,1 0 1,1 1-15,0-5 4,0 1-1,1-1 1,0 0-1,0 0 1,0 0 0,0 0-1,1-1 1,0 1-1,0-1 1,0 1 0,0-1-1,1 0 1,0 0-1,0-1 1,0 1 0,0-1-1,0 0 1,1 0-1,-1 0 1,1-1 0,0 1-1,0-1 1,4 1-4,122 18 82,-127-20-80,-1-1 0,0 0 0,1 0 0,-1-1 0,0 1 0,0 0 0,1-1 0,-1 0 0,0 0 0,0 0 0,0 0 0,0-1 0,0 1 0,0-1 0,0 1 0,0-1 0,-1 0 0,1 0 0,-1-1-1,1 1 1,-1 0 0,0-1 0,0 1 0,0-1 0,0 0 0,0 0 0,-1 0 0,1 0 0,-1 0 0,0 0 0,0 0 0,0 0 0,0 0 0,0-1 0,-1 1 0,0 0 0,1-1 0,-1 1 0,-1 0 0,1-1 0,0 1-2,-2-11 9,-1 1 0,0 0 1,0 0-1,-2 0 1,1 0-1,-2 1 1,0-1-1,0 1 1,-1 1-1,0-1 1,-1 1-1,-1 0 1,1 1-1,-2 0 1,1 1-1,-1-1 1,-1 2-1,0-1-9,6 6 2,0-1-1,0 1 0,0 0 0,0 0 0,0 0 1,0 1-1,-1-1 0,0 1 0,1 1 0,-1-1 1,0 1-1,0 0 0,0 0 0,0 1 1,1 0-1,-1 0 0,0 0 0,0 1 0,0-1 1,0 2-1,0-1 0,-1 1-1,5 0-62,0 1-1,1-1 1,0 0 0,-1 1-1,1-1 1,0 1 0,0 0-1,1-1 1,-1 1 0,0 0-1,1-1 1,0 1 0,-1 0-1,1 0 1,0-1 0,1 1-1,-1 0 1,0 0 0,1-1-1,-1 1 1,1 0 0,0-1-1,0 1 1,0-1 0,0 1-1,1-1 1,-1 1 0,1-1-1,-1 0 1,1 0 0,0 1-1,0-1 1,0-1 0,1 3 62,112 92-9305,-101-86 7004,30 21-9214</inkml:trace>
  <inkml:trace contextRef="#ctx0" brushRef="#br2" timeOffset="505997.169">15928 8063 12428,'-4'-14'152,"-1"-2"90,0 1 0,0 0 0,-2 0 0,0 0 0,0 1-1,-2 0 1,1 0 0,-7-5-242,-4-4 561,-2 2 0,0 1 1,-1 0-1,-1 2 0,-1 1 0,-1 0 0,0 2 0,-1 1 0,-1 1 1,-22-8-562,15 10 153,-1 1 1,0 1 0,0 2 0,-1 1 0,0 2 0,1 2 0,-2 1 0,1 2 0,0 1 0,1 2 0,-1 1 0,1 2 0,-19 7-154,-15 12 46,1 3 1,2 3 0,1 2 0,2 4 0,1 2-1,2 3 1,2 3 0,3 2 0,1 2 0,3 3 0,1 2-1,4 2 1,-20 33-47,34-51 20,2 2-1,2 0 1,1 2-1,3 1 1,1 2 0,3 0-1,1 1 1,3 0-1,2 2 1,1 0-1,3 0 1,2 1 0,3 0-1,1 0 1,3 16-20,3-45-4,1 0 1,1 0-1,0 0 1,2 0 0,1-1-1,0 0 1,1 0-1,1-1 1,1 0-1,1-1 1,1 0-1,0-1 1,1 0-1,1-1 1,0 0 0,2-1-1,13 11 4,2-3 4,1-1 0,1-2-1,1-1 1,1-1 0,0-2-1,1-2 1,1-1 0,0-2 0,0-1-1,1-2 1,1-2 0,-1-1-1,1-2 1,33-2-4,-12-3 33,0-3 0,-1-2-1,0-3 1,0-2 0,-1-3 0,-1-2 0,0-3-1,-2-2 1,19-12-33,-30 12 171,0-3 1,-1-1-1,-1-2 1,-2-2-1,-1-1 0,-2-3 1,-1-1-1,-1-1 1,-2-2-1,-2-1 0,-1-2 1,-3-1-1,-1-1 1,-2-1-1,-2-1 0,-2-1 1,-2-1-1,-2 0 0,-2-4-171,-2 2 99,-2-1-1,-3 0 1,-1-1-1,-3 1 0,-2-1 1,-2 0-1,-7-39-98,4 64 39,0 0-1,-2 0 0,-1 1 1,-1-1-1,-2 1 1,0 1-1,-1 0 1,-2 1-1,0 0 1,-1 0-1,-2 2 0,0 0 1,-1 1-1,-1 0 1,-14-11-39,-7 3 72,-1 1 0,0 3 0,-2 1 1,-1 1-1,-1 3 0,0 2 1,-1 1-1,-1 3 0,0 1 0,-1 3 1,0 1-1,-1 3 0,-36 1-72,46 2-115,0 1 0,0 2 0,1 1 0,-1 3 0,1 1 0,0 1 0,0 2 0,1 2 0,0 1 0,1 2 0,-25 14 115,52-24-280,1 1 0,0 0-1,0 0 1,0 0 0,0 1-1,1 0 1,0 1 0,1-1 0,-1 1-1,1 0 1,1 0 0,-1 1 0,0 1 280,-2 69-6820,27-24-2352</inkml:trace>
  <inkml:trace contextRef="#ctx0" brushRef="#br2" timeOffset="519948.294">13326 7203 19731,'2'-98'710,"15"32"2082,-17 67-2755,0-1 1,0 0 0,-1 1 0,1-1-1,0 0 1,0 1 0,0-1 0,0 0-1,0 1 1,0-1 0,0 0 0,0 1-1,0-1 1,0 0 0,0 1 0,0-1-1,0 0 1,0 1 0,0-1 0,0 0-1,1 1 1,-1-1 0,0 0 0,0 0-1,0 1 1,0-1 0,1 0 0,-1 1-1,0-1 1,0 0 0,1 0 0,-1 0-1,0 1 1,0-1 0,1 0 0,-1 0-1,0 0 1,1 1 0,-1-1 0,0 0-1,1 0 1,-1 0 0,0 0 0,1 0-1,-1 0 1,0 0 0,1 0 0,-1 0-1,0 0 1,1 0 0,-1 0-1,0 0 1,1 0 0,-1 0 0,0 0-1,0 0 1,1-1 0,-1 1 0,0 0-1,1 0 1,-1 0 0,0 0 0,1-1-1,-1 1 1,0 0 0,0 0 0,1-1-38,3 34 663,21 541 992,-26 0 0,-39 196-1655,19-341 26,22 88-26,2-439 19,3 0 0,4-1 0,2 0-1,21 63-18,9-45-91,-41-94 37,0 0-1,0 0 0,0 0 0,0 0 0,0 0 0,0-1 0,0 1 0,0 0 0,0 0 0,0-1 0,1 1 0,-1-1 0,0 1 0,0-1 0,1 1 0,-1-1 0,0 0 0,1 0 0,-1 0 0,0 1 1,1-1-1,-1-1 0,0 1 0,1 0 0,-1 0 0,0 0 0,1-1 0,-1 1 0,0 0 0,1-1 0,-1 0 0,0 1 0,0-1 0,0 0 0,0 1 0,0-1 0,1 0 0,-1 0 0,-1 0 0,1 0 1,0 0-1,0 0 0,0 0 0,0 0 0,-1 0 0,1 0 0,0-1 0,-1 1 0,1 0 0,-1 0 0,0-1 0,1 1 0,-1 0 0,0-1 0,0 1 0,0 0 0,0-1 0,0 0 55,46-135-8787,-23 49-1681</inkml:trace>
  <inkml:trace contextRef="#ctx0" brushRef="#br2" timeOffset="520431.177">16145 7592 7175,'22'-69'5888,"-22"68"-5767,0 0 1,0 0-1,0 1 1,0-1-1,0 0 0,0 0 1,0 0-1,0 0 0,1 0 1,-1 0-1,0 0 1,1 0-1,-1 1 0,1-1 1,-1 0-1,1 0 0,-1 1 1,1-1-1,-1 0 1,1 0-1,0 1 0,-1-1 1,1 1-1,0-1 0,-1 1 1,1-1-1,0 1 1,0-1-1,0 1 0,0 0 1,-1-1-1,1 1 0,0 0 1,0 0-1,0-1 1,0 1-1,0 0 0,0 0 1,0 0-1,0 0 0,0 0 1,0 1-1,-1-1 1,1 0-1,0 0 0,0 1 1,0-1-1,0 0 0,0 1 1,0-1-122,20 37 2867,-8 16-1735,-1 0 0,-3 1-1,-2 1 1,-1 45-1132,-4-58 337,12 380 2469,-20 21-2806,2 154 301,7-452-106,7-1 0,5-1 1,7 0-1,6-2 1,10 13-196,-37-149 4,6 19 5,0-1 0,1 0 0,1 0 0,2 0 0,0-2 0,4 5-9,-15-25-6,0-1-1,0 1 1,0 0-1,0-1 1,0 1-1,0 0 1,1-1-1,-1 1 1,0 0-1,0-1 1,1 1-1,-1 0 1,1-1-1,-1 1 1,0-1-1,1 1 1,-1-1-1,1 1 1,-1-1-1,1 1 1,-1-1-1,1 1 1,0-1-1,-1 0 1,1 1-1,0-1 1,-1 0-1,1 0 1,0 1-1,-1-1 1,1 0-1,0 0 1,-1 0-1,1 0 1,0 0-1,-1 0 1,1 0-1,0 0 1,0 0-1,-1 0 1,1 0-1,0-1 1,-1 1-1,1 0 1,0 0-1,-1-1 1,1 1-1,-1 0 1,1-1-1,0 1 1,-1-1-1,1 1 1,-1-1-1,1 1 7,10-42-903,1-134-6624,-9 110 870</inkml:trace>
  <inkml:trace contextRef="#ctx0" brushRef="#br4" timeOffset="727297.967">1 14954 11499,'0'0'2306,"0"0"-1254,0 0-91,0 0 443,0 0-251,0 0-433,14 10-330,47 31-123,14-29 277,-55-13-399,61-6 232,1-4 0,-1-4 0,-1-3 1,-1-3-1,0-4 0,-2-4 0,-1-2 1,-2-4-1,35-24-377,58-31 343,-4-8 1,-4-7-1,-5-6 1,-5-7-1,-5-6 1,-3-10-344,51-64 129,-8-9 1,-9-8 0,119-195-130,-104 96 80,134-305-80,-170 312 59,-94 185 51,4 2 0,6 4 0,5 2 0,5 4 0,45-44-110,-95 122 63,1 2-1,2 2 1,0 1 0,2 1 0,34-18-63,-55 36 29,1 0 1,0 1 0,0 1 0,1 0-1,0 1 1,0 0 0,0 1 0,1 1 0,-1 1-1,1 1 1,0 0 0,-1 1 0,1 0-1,0 2 1,-1 0 0,12 3-30,-7 4 5,-1 0 1,0 2-1,0 0 0,-1 2 1,0 0-1,-1 1 0,-1 0 1,0 2-1,-2 0 0,1 1 1,-2 0-1,0 1 0,-1 1 1,5 11-6,36 56 49,-4 1 1,-4 3 0,30 82-50,26 108 15,14 94-15,-76-243 49,19 66 18,261 785 115,-247-795 0,8-4 0,8-3 0,8-5 0,23 20-182,-61-108 104,4-2-1,4-4 1,3-2 0,62 52-104,-88-93 46,1-1 1,1-2-1,2-3 1,2-1-1,0-3 1,2-2-1,1-2 0,1-3 1,24 6-47,-45-18 8,1-1 0,1-2 1,-1-1-1,1-2 0,0-1 0,-1-2 1,1-1-1,0-2 0,17-4-8,-36 4-4,0-1 0,0 0-1,0-1 1,-1-1 0,1 0 0,-1-1-1,-1 0 1,1-2 0,-2 1 0,1-2-1,-1 0 1,0 0 0,-1-1 0,0-1-1,-1 0 1,-1-1 0,0 0 0,0 0-1,-1-1 1,6-15 4,-8 15-91,0-1 0,-1 0 0,-1-1-1,-1 1 1,0-1 0,-1 0 0,-1 0-1,0 0 1,-1-1 0,-1 1 0,-2-14 91,2 27-126,0 1 0,-1 0 0,1 0 0,-1 0 0,0 0 0,1 0 0,-1 0 0,0 0 1,0 0-1,0 0 0,0 0 0,-1 1 0,1-1 0,0 0 0,-1 1 0,1-1 0,-1 1 1,0 0-1,0-1 0,1 1 0,-1 0 0,0 0 0,0 0 0,0 0 0,0 0 0,0 1 1,0-1-1,0 0 0,0 1 0,0 0 0,0-1 0,-1 1 0,1 0 0,-2 0 126,-46 14-7282,16 5-1932</inkml:trace>
  <inkml:trace contextRef="#ctx0" brushRef="#br4" timeOffset="727799.144">469 16195 11371,'-18'1'1959,"-4"1"-1283,-45 1 579,16-2 3279,1612-15-2105,2175-136 2007,-1459 42-2402,-1816 78-1975,-415 24-150,-44 0-518,-184 1-5701,84 5 214,1 0-4490</inkml:trace>
  <inkml:trace contextRef="#ctx0" brushRef="#br4" timeOffset="728167.511">6619 13324 3427,'0'0'9086,"0"0"-5093,0 0-1532,0 0-416,0 0-556,-8 18-63,-52 152 1163,-47 370 902,-217 1206-2092,321-1724-1455,-12 66-170,3 0 0,5 1 0,3 0 0,4 0 1,8 48 225,-6-126-543,14 65-1924,8-37-6818,-8-31-5790</inkml:trace>
  <inkml:trace contextRef="#ctx0" brushRef="#br4" timeOffset="729342.904">5586 15022 8136,'0'0'2135,"0"0"-640,0 0 32,0 0 117,1 14-133,-3 104 2578,-1-32-550,4-85-3492,0 0 1,0 0-1,1 0 0,-1 0 0,1 0 1,-1 0-1,1 0 0,-1 0 0,1-1 1,-1 1-1,1-1 0,0 1 0,-1-1 1,1 0-1,0 0 0,-1 1 1,1-1-1,0 0 0,-1-1 0,1 1 1,0 0-1,0 0 0,-1-1 0,1 1 1,-1-1-1,1 1 0,0-1 0,-1 0 1,1 1-1,-1-1 0,0 0 0,1 0 1,-1 0-1,1-1-47,12-9 89,-2-1 1,0 0-1,0-1 1,-1 0-1,-1-1 0,0 0 1,-1 0-1,0-1 1,-1 0-1,-1-1 1,-1 0-1,0 0 0,-1 0 1,0-1-1,-1 1 1,-1-1-1,-1 0 0,-1 0 1,0 0-1,-2-12-89,1 28 2,0 0-1,-1 0 0,0-1 1,1 1-1,-1 0 1,0 0-1,0 0 0,1 0 1,-1 0-1,0 0 1,0 1-1,0-1 0,0 0 1,0 0-1,0 1 0,0-1 1,-1 0-1,1 1 1,0-1-1,0 1 0,0 0 1,-1-1-1,1 1 1,0 0-1,0 0 0,-1-1 1,1 1-1,0 0 0,-1 1 1,1-1-1,0 0 1,0 0-1,-1 0 0,1 1 1,0-1-1,0 1 1,0-1-1,-1 1 0,1-1 1,0 1-1,0 0 0,0-1 1,0 1-1,0 0 1,0 0-1,0 0 0,0 0 1,1 0-1,-1 0 1,0 0-1,0 0 0,1 0 1,-1 0-1,0 1-1,-13 11-3,0 1-1,1 0 1,0 1-1,1 1 1,1 0-1,0 0 1,1 1-1,1 0 1,1 1 0,0 0-1,1 0 1,1 1-1,1 0 1,1 0-1,0 0 1,2 1-1,-1 7 4,3-23-2,0-1 0,0 0 0,0 0 0,0 1-1,1-1 1,-1 0 0,1 0 0,0 0-1,0 1 1,0-1 0,0 0 0,1 0 0,-1 0-1,1-1 1,0 1 0,0 0 0,0-1 0,0 1-1,0-1 1,0 1 0,1-1 0,-1 0 0,1 0-1,0 0 1,-1-1 0,1 1 0,0 0 0,0-1-1,0 0 1,0 0 0,0 0 0,1 0 0,-1 0-1,0-1 1,0 1 0,0-1 0,1 0 0,-1 0-1,0 0 1,1 0 0,-1-1 0,0 1 0,0-1-1,0 0 1,0 0 0,2-1 2,3 0 0,1-1 1,-1 0-1,1-1 1,-1 0-1,0-1 1,-1 1-1,1-1 1,-1-1-1,0 1 1,0-1-1,-1-1 1,0 1-1,0-1 0,0 0 1,-1 0-1,0-1 1,0 0-1,-1 0 1,0 0-1,2-7 0,2-4 2,-2 1 1,-1-1-1,0-1 0,-1 1 0,-1-1 0,-1 1 0,-1-1 1,-1-19-3,1 36 2,0 0 0,-1 0 0,0 0 0,1-1 0,-1 1 1,0 0-1,-1 0 0,1 0 0,0 0 0,-1 0 0,0-1 0,0 1 1,0 0-1,0 0 0,0 0 0,0 1 0,-1-1 0,1 0 1,-1 0-1,0 1 0,0-1 0,0 1 0,0 0 0,-1 0 1,1-1-1,0 1 0,-1 1 0,0-1 0,1 0 0,-1 1 0,0-1 1,0 1-1,0 0 0,0 0 0,0 0 0,0 0 0,0 0 1,0 1-1,0-1 0,0 1 0,0 0 0,-1 0 0,1 0 1,0 1-1,0-1 0,0 1 0,-2 0-2,-5 7 0,1 0 1,0 0-1,1 1 1,0 0-1,1 1 0,-1 0 1,2 0-1,0 0 0,0 1 1,1 0-1,0 0 1,0 0-1,2 1 0,-1 1 0,-2 3-3,0 1 1,1-1-1,1 1 0,1 0 0,0 0 0,2 0 0,-1 0 0,2 1 0,1-1 0,0 0 0,3 13 3,-3-27 1,0 1-1,1 0 1,0-1-1,0 1 1,0-1 0,0 0-1,0 1 1,1-1-1,-1 0 1,1 0-1,0-1 1,0 1-1,0-1 1,0 1-1,0-1 1,1 0-1,-1 0 1,1 0-1,0-1 1,-1 1 0,1-1-1,0 0 1,0 0-1,-1 0 1,1-1-1,0 1 1,0-1-1,0 0 1,0 0-1,0 0 1,0-1-1,0 1 1,0-1-1,0 0 1,0 0 0,-1 0-1,1-1 1,0 1-1,-1-1 1,1 0-1,-1 0 1,0 0-1,0-1 1,1 1-1,-1-1 1,-1 0-1,1 1 1,0-1-1,-1-1 1,2-1-1,3-7 9,-1 1 0,-1-1 0,0 0 1,-1-1-1,0 1 0,0-1 0,-2 0 0,0 0 0,0 0 0,-1 0 0,0 0 0,-2 0 1,1 0-1,-2 0 0,1 0 0,-2 0 0,0 0 0,0 1 0,-1-1 0,-1 1 1,0 0-1,-1 0 0,0 1 0,-2-3-9,7 12 1,-1-1 0,0 0 0,0 0-1,0 1 1,0-1 0,0 1 0,-1 0 0,1 0 0,-1 0 0,1 0 0,-1 0 0,0 0-1,0 1 1,0-1 0,0 1 0,0 0 0,0 0 0,0 0 0,0 0 0,-1 0 0,1 1-1,0-1 1,0 1 0,-1 0 0,1 0 0,0 1 0,-1-1 0,1 0 0,0 1 0,0 0-1,0 0 1,-1 0 0,1 0 0,0 0 0,0 1 0,0 0-1,-6 8-5,0 1 1,1 0-1,0 1 1,1 0-1,0 0 1,1 1-1,0-1 1,1 1-1,1 0 1,0 1-1,0-1 0,2 1 1,-1 0-1,2 0 1,0 0-1,1 0 1,0-1-1,1 1 1,0 0-1,3 10 5,-3-18-5,1 1 0,0-1-1,0 1 1,0-1-1,0 0 1,1 1 0,0-1-1,1-1 1,0 1 0,-1 0-1,2-1 1,-1 0 0,0 0-1,1 0 1,0 0 0,0-1-1,1 0 1,-1 0 0,1 0-1,0-1 1,0 0 0,0 0-1,0-1 1,1 1 0,-1-1-1,1 0 1,-1-1 0,1 0-1,0 0 6,-4-1 0,0 0 0,1-1 1,-1 0-1,0 1 0,0-1 0,0 0 0,0 0 0,0-1 0,0 1 0,0-1 0,0 1 0,-1-1 0,1 0 0,-1 0 0,1 0 0,-1 0 0,0-1 0,1 1 0,-1-1 0,-1 1 0,1-1 1,0 0-1,0 0 0,-1 1 0,0-1 0,0 0 0,0 0 0,0-1 0,0 1 0,17-95 116,-37-36 113,18 130-211,-1-1-1,1 0 0,-1 1 0,-1-1 1,1 1-1,-1 0 0,1 0 0,-1 0 1,0 0-1,-1 0 0,1 1 0,-1-1 1,1 1-1,-1 0 0,0 0 0,0 0 1,0 1-1,-1-1 0,1 1 0,-1 0 1,1 0-1,-1 1 0,0-1 0,0 1 1,1 0-1,-2 0-17,2 1 2,0 0 0,0 1 1,1-1-1,-1 1 0,0-1 0,1 1 1,-1 0-1,0 1 0,1-1 0,-1 1 1,1-1-1,0 1 0,-1 0 0,1 0 0,0 0 1,0 1-1,0-1 0,1 1 0,-1 0 1,0-1-1,1 1 0,0 0 0,0 1 1,0-1-1,0 0 0,0 1 0,1-1 1,-1 1-1,1-1 0,0 1 0,0-1 1,0 1-1,0 3-2,0 2-3,-1 0-1,1-1 1,0 1-1,0 0 1,1-1 0,1 1-1,-1 0 1,1 0-1,1-1 1,0 1 0,0-1-1,1 1 1,-1-1-1,4 5 4,-1-6-2,0 1 0,1-1 0,0-1 0,0 1 0,0-1 0,1 0 0,0 0 0,1-1 0,-1 0 0,1 0 0,0-1-1,0 0 1,0 0 0,0-1 0,1 0 0,0 0 0,-1-1 0,1 0 0,0-1 0,0 0 0,0 0 0,0-1-1,7-1 3,-14-1 19,0 0 0,0 0 0,0 0 0,0-1 0,0 1 0,-1-1 0,1 0 0,-1 1 0,0-1 0,1 0 0,-1 0 0,-1 0-1,1 0 1,0 1 0,-1-1 0,1-1 0,-1 1 0,0 0 0,0 0 0,0 0 0,0 0 0,-1 0 0,1 0 0,-1 0 0,0 0 0,0 1-1,0-1 1,0 0 0,0 0 0,-1 0 0,1 1 0,-1-1 0,0 1-19,-46-70 580,46 71-699,0-1 0,0 0 0,0 1 0,0 0 0,0-1 1,0 1-1,0 0 0,0 0 0,-1 0 0,1 0 0,0 0 1,-1 1-1,1-1 0,0 1 0,-1 0 0,1-1 0,-1 1 1,1 0-1,0 0 0,-1 1 0,1-1 0,-1 0 0,1 1 1,0-1-1,-1 1 0,1 0 0,0 0 0,0 0 1,-1 0-1,1 0 0,0 1 0,0-1 0,-1 2 119,-13 11-5696,3-1-5952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2:50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68 321 993,'8'-23'11243,"9"-17"4361,-65 579-13725,43-487-2130,-2 77-457,23-46-3992,-12-91-2618,-1-25 3767,2-112-4654,-5 85 4148</inkml:trace>
  <inkml:trace contextRef="#ctx0" brushRef="#br0" timeOffset="317.48">25 463 3203,'-9'-86'3871,"0"5"3245,3-1-1,6-74-7115,0 153 96,0 1 0,1-1 0,-1 1 0,1-1-1,-1 1 1,1-1 0,0 1 0,0-1-1,0 1 1,0 0 0,1 0 0,-1-1-1,1 1 1,-1 0 0,1 0 0,0 1 0,-1-1-1,1 0 1,0 0 0,0 1 0,1-1-1,-1 1 1,0 0 0,0 0 0,1 0-1,-1 0 1,0 0 0,1 0 0,-1 0-1,1 1 1,-1 0 0,1-1 0,0 1 0,-1 0-1,1 0-95,93 14 604,-70-6-583,0 1-1,-1 1 1,0 1-1,0 2 1,-2 0-1,1 1 1,-2 2-1,0 0 1,-1 1 0,-1 2-1,0 0 1,-2 1-1,16 20-20,-30-34-6,0 0 0,0 0 0,0 0-1,-1 0 1,0 1 0,-1 0 0,1-1 0,-1 1-1,0 0 1,-1 0 0,0 0 0,0 0 0,0 0-1,-1 0 1,0 1 0,0-1 0,-1 0 0,0 0-1,0 0 1,-1 0 0,0 0 0,0 0 0,-1-1 0,1 1-1,-2 1 7,-10 6 11,0-1 0,-1-1 1,0 0-1,0-1 0,-1-1 0,-1 0 0,0-1 0,0-1 0,-1-1 0,1 0 0,-2-1 0,1-1 0,-1-1 0,-10 1-11,-196 41 1399,224-46-1394,1 0 1,-1 0 0,1 1-1,-1-1 1,1 0-1,-1 0 1,1 1-1,-1-1 1,1 0 0,0 0-1,-1 1 1,1-1-1,-1 0 1,1 1 0,0-1-1,-1 1 1,1-1-1,0 0 1,0 1-1,-1-1 1,1 1 0,0-1-1,0 1 1,0-1-1,-1 1 1,1-1 0,0 1-1,0-1 1,0 1-1,0-1 1,0 1-1,0-1 1,0 1 0,0-1-1,0 1 1,0-1-1,0 1 1,1-1 0,-1 1-1,0-1 1,0 1-1,0-1 1,1 1-1,-1-1 1,0 1 0,0-1-1,1 0 1,-1 1-1,0-1 1,1 1-1,-1-1 1,1 0 0,-1 1-1,1-1 1,-1 0-1,0 0 1,1 1 0,-1-1-1,1 0 1,-1 0-1,1 0 1,-1 0-1,1 0 1,-1 1 0,1-1-1,-1 0 1,1 0-1,-1 0-5,41 23 11,-39-22 15,45 22-362,210 122 1682,-145-52-2844,-26 24-4751,-68-93-3712,-10-16 661</inkml:trace>
  <inkml:trace contextRef="#ctx0" brushRef="#br0" timeOffset="906.118">851 565 9609,'0'0'2584,"0"0"-251,0 0-6,0 0-576,0 0-726,13-6-459,41-12-272,-53 18-283,0 0 0,0 0 1,0 0-1,1 1 0,-1-1 1,0 0-1,0 1 0,0-1 0,0 1 1,0-1-1,0 1 0,0-1 1,0 1-1,0 0 0,-1-1 1,1 1-1,0 0 0,0 0 0,-1 0 1,1-1-1,0 1 0,-1 0 1,1 0-1,-1 0 0,1 0 1,-1 0-1,1 0 0,-1 1 0,0-1 1,0 0-1,1 0 0,-1 0 1,0 0-1,0 0 0,0 0 1,0 1-12,2 7 137,2 4-15,0 1 1,1-1-1,1 0 0,0 0 0,0-1 1,1 0-1,1 0 0,0-1 0,1 0 1,8 8-123,-15-17 3,0 0 0,0-1 1,0 0-1,0 1 0,1-1 0,-1 0 1,0 0-1,1 0 0,-1-1 0,1 1 1,-1 0-1,1-1 0,-1 0 1,1 0-1,-1 1 0,1-1 0,0-1 1,-1 1-1,1 0 0,-1-1 1,1 1-1,-1-1 0,1 0 0,-1 0 1,0 0-1,1 0 0,-1 0 0,0 0 1,0-1-1,1 1 0,-1-1 1,0 0-1,-1 1 0,3-3-3,50-72 124,-49 66-9,0 0 1,0 0 0,-2-1 0,1 1-1,-1-1 1,-1 0 0,0 0 0,-1 0 0,0-1-1,0 1 1,-1 0 0,-1 0 0,0-1-1,0 1 1,-1 0 0,-3-10-116,1 17 59,1 1 0,0-1 0,-1 1 0,0 0 0,0 0 0,0 0 0,0 0 0,-1 1 0,1 0 0,-1 0 1,1 0-1,-1 0 0,0 1 0,1 0 0,-1 0 0,0 0 0,0 0 0,0 1 0,0 0 0,0 0 0,0 0 0,0 1 0,0 0 0,0-1 0,1 2 0,-1-1 0,0 1 0,0-1 0,1 1 0,-1 0 0,1 1 0,0-1 1,-2 2-60,-7 6 43,1 1 0,0 0 0,1 0 0,0 1 0,0 1 1,2 0-1,-1 0 0,2 1 0,0 0 0,0 0 0,2 1 1,0 0-1,0 0 0,1 1 0,1-1 0,1 1 0,0 0 1,1 0-1,1 0 0,0 0 0,1 1 0,1-1 0,2 12-43,-1-15-2,1-1 0,0 0-1,0-1 1,1 1-1,1 0 1,0-1-1,1 0 1,0 0-1,0-1 1,1 0-1,0 0 1,1 0-1,0-1 1,1 0-1,0-1 1,0 0-1,1 0 1,0-1-1,0 0 1,1-1-1,0 0 1,0-1-1,0 0 1,1 0-1,8 1 3,-1 0-14,1 0-1,0-2 0,0 0 0,1-1 1,-1-2-1,1 0 0,-1 0 1,1-2-1,-1-1 0,0-1 0,1 0 1,-1-1-1,-1-2 0,1 0 1,3-2 14,-3-2-8,0-1 0,-1 0 0,-1-2-1,0 0 1,0-1 0,-2-1 0,0 0 0,0-1 0,-2-1 0,0 0 0,6-12 8,113-215 73,-127 233-95,-1 0 12,1 0 0,-1-1 0,-1 1 0,0-1 0,0 0 0,-2 0 0,1-1 0,-1 1-1,-1-4 11,-2 15 0,1 0 0,-1 0-1,0 0 1,1 0 0,-1 1-1,0-1 1,0 0 0,0 1-1,0-1 1,0 0 0,0 1-1,0-1 1,0 1 0,0-1-1,0 1 1,0 0 0,0 0-1,0-1 1,0 1 0,-1 0-1,1 0 1,0 0 0,0 0-1,0 0 1,0 0 0,0 0-1,0 1 1,0-1 0,-1 0-1,1 1 1,0-1-1,0 0 1,0 1 0,0 0-1,0-1 1,0 1 0,0-1-1,1 1 1,-1 0 0,0 0-1,0-1 1,0 1 0,1 0-1,-1 0 1,0 0 0,1 0-1,-1 0 1,-6 7 20,0-1 0,0 1-1,0 1 1,1-1 0,1 1-1,-1 0 1,2 0 0,-1 1-1,1-1 1,0 1 0,1 0-1,0 0 1,1 0 0,0 1-1,1-1 1,0 0 0,0 1-1,1-1 1,1 1 0,0-1-1,0 0 1,1 4-20,3 12 23,1 0-1,1 0 1,1-1 0,1 0-1,2 0 1,0-1 0,2 0-1,3 4-22,-9-18-33,-4-7-6,0 1-1,-1-1 1,0 0 0,0 1 0,0 0-1,0-1 1,0 1 0,0 0-1,-1 0 1,0 0 0,0 0 0,0 0-1,0 0 1,-1 0 0,0 0-1,0 2 40,-61 1-1953,11-12-70,1-3 0,0-2 0,1-2 1,-35-14 2022,69 22-985,-43-14-4866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2:52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30 157 6182,'0'0'4265,"0"0"-1852,0 0 182,0 0-92,0 0-960,-1 2-785,-17 127 1052,17-104-1388,-1 21 122,-2-11-419,2 1 1,1 0 0,1 0 0,3 0-1,0 0 1,3 0 0,0-1 0,3 1-1,1-2 1,1 0 0,6 8-126,-15-38-18,0 0 0,0-1 0,0 1 0,0-1 0,1 0 0,0 0 0,0 0 0,0 0 0,0 0 0,0 0 0,0-1 0,1 0 0,-1 0 0,1 0 0,-1 0 0,1 0 0,0-1 0,0 1 0,0-1 0,0 0 0,0 0 0,0-1 0,0 1 0,0-1 0,0 0 0,1 0 0,-1 0 0,0-1 0,0 1 0,0-1 0,0 0 0,0 0 0,0-1 0,0 1 0,-1-1 0,1 0 0,0 0 0,2-1 18,11-15 21,-1-1 0,-1-1-1,0 0 1,-1-1 0,-2 0-1,0-1 1,-1-1 0,-1 0 0,-1 0-1,-2-1 1,1-4-21,-4 18 2,57-173 30,-60 302 731,-2-92-791,1-1-1,1 1 0,2 0 0,0-1 0,2 1 0,1-1 1,1-1-1,1 1 0,1-1 0,8 13 29,-15-34-120,0 0 0,1 0 0,0-1 0,0 1-1,0-1 1,0 0 0,1 0 0,-1 0 0,1 0 0,0-1 0,0 1 0,0-1-1,0 0 1,0 0 0,0 0 0,0-1 0,1 0 0,-1 0 0,1 0-1,-1 0 1,1 0 0,-1-1 0,1 0 0,-1 0 0,1 0 0,0-1 0,-1 1-1,0-1 1,1 0 0,1-1 120,7-2-405,0-1 0,0 0 0,0-1 0,-1 0 0,0-1 0,0 0 0,0-1 0,-1 0 0,5-6 405,5-6-256,-1-1 1,-1 0 0,-1-2 0,-1 0-1,-1-1 1,-1-1 0,-1-1-1,-1 0 1,0-4 255,50-154 2047,-56 106 4247,-17 92-4362,5 10-1992,0 1 1,2 0-1,0-1 0,2 1 1,1 0-1,1 0 0,1 0 1,1 0-1,1-1 0,2 0 1,4 14 59,0-10-2693,5-4-4464,-5-14-872</inkml:trace>
  <inkml:trace contextRef="#ctx0" brushRef="#br0" timeOffset="752.751">963 97 10346,'0'-13'3240,"1"-10"-2044,0-6 292,0-3 3152,-3 98-117,-16 108-3851,2-58-550,5 1 1,5 114-123,5-222-94,1 0 0,0 0 0,0 1 0,1-1-1,1 0 1,-1 0 0,1 0 0,1 0 0,-1 0-1,2 0 1,-1-1 0,1 0 0,0 1 0,1-1-1,0-1 1,0 1 0,1-1 0,0 0 0,0 0 0,1 0-1,0-1 1,0 0 0,0-1 0,1 1 0,0-1-1,0-1 1,0 1 0,2-1 94,1-2-89,1 0-1,0-1 1,-1-1 0,1 0-1,0 0 1,-1-1 0,1-1-1,0 0 1,-1 0 0,0-1-1,1-1 1,-1 0-1,0 0 1,-1-1 0,1-1-1,-1 0 1,0 0 0,-1-1-1,1 0 1,5-6 89,11-11 92,0-2 1,-2 0-1,-1-2 0,-1 0 1,-2-1-1,4-9-92,134-271 1778,-128 209-6,-30 100-1741,-1 0 1,0-1-1,1 1 0,-1 0 0,1-1 1,-1 1-1,0 0 0,1 0 1,-1 0-1,1-1 0,-1 1 1,0 0-1,1 0 0,-1 0 0,0 0 1,1 0-1,-1 0 0,0 0 1,1 0-1,-1 1 0,0-1 1,1 0-1,-1 0 0,0 0 1,1 1-1,-1-1 0,1 0 0,-1 1 1,1-1-1,-1 0 0,1 1 1,-1-1-1,1 1 0,-1-1 1,1 1-1,-1-1 0,1 1 0,0-1 1,-1 1-1,1 0 0,0-1 1,-1 1-1,1-1 0,0 1-31,-9 17 25,1-1-1,1 1 0,0 1 1,1-1-1,1 1 1,1 0-1,1 1 0,1-1 1,0 0-1,1 1 1,1-1-1,1 1 1,1-1-1,4 17-24,-4-21-34,1 0 0,1 0 0,1-1 1,0 0-1,1 0 0,0 0 0,1-1 0,0 0 1,1 0-1,1 0 0,0-1 0,0-1 0,2 0 1,-1 0-1,1-1 0,1 0 0,0-1 0,0 0 34,66 46-1270,-77-54 1272,-1 0 1,0 0-1,0 0 1,0 0-1,0 0 1,0 0-1,-1 0 1,1 0-1,0 0 0,0 0 1,-1 0-1,1 0 1,0 0-1,-1-1 1,1 1-1,-1 0 1,1 0-1,-1 0 1,0 0-1,1-1 1,-1 1-1,0 0 1,1-1-1,-1 1 1,0 0-1,0-1 0,0 1 1,0-1-1,1 1 1,-1-1-1,0 0 1,0 1-1,0-1 1,0 0-1,0 0 1,0 1-1,0-1 1,0 0-1,0 0 1,0 0-1,0 0 0,0 0 1,0-1-1,0 1 1,0 0-1,0 0 1,0-1-1,0 1 1,0 0-1,0-1 1,0 1-1,1-1 1,-1 1-1,0-1 1,0 0-3,-2 1 61,-51 2 408,10 1-426,0-2 0,0-2 0,0-2 0,1-1 0,-20-6-43,0-16-2072,48 11-1341,7-6-3557,5 5-1785</inkml:trace>
  <inkml:trace contextRef="#ctx0" brushRef="#br0" timeOffset="1047.483">912 160 12876,'0'0'2531,"81"-32"-1186,-23 22 417,10-1-802,7 1-575,3-3-161,0 3-192,-7 3-32,-6-2-96,-10 6-1922,-16 3-3043,-15 0-6149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2:57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0 5029,'0'0'2920,"0"0"-801,0 0 11,0 0-299,0 0-475,6 4 1308,2 65 1518,-9 36-2654,-1-40-1179,3 5-290,-3-1 0,-3 1-1,-3-1 1,-5 12-59,3-34 1,2-1 0,2 1-1,2 1 1,2-1 0,2 0 0,2 1-1,4 13 0,16 146-5,-6 98 5,5 193 59,-2 760-54,10-283-37,78 317 192,-84-891 102,2-74 208,96 1002 394,-47-215 386,-59-976-1056,6 0 1,10 17-195,-23-130-139,1-39-224,-6-67-3452,-14 27-4039,-6 7-6656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21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1 803 5669,'0'0'2349,"3"-17"-945,-2 10-1187,15-61 1416,3 12 3238,-17 49-4447,10-20 3543,-11 26-3924,-1 1 0,0 0 0,0-1 0,1 1 0,-1 0 0,0-1 0,1 1 0,-1 0 0,0 0 0,1 0 0,-1-1-1,1 1 1,-1 0 0,0 0 0,1 0 0,-1 0 0,1 0 0,-1-1 0,1 1 0,-1 0 0,0 0 0,1 0-1,-1 0 1,1 0 0,-1 0 0,0 1 0,1-1 0,-1 0 0,1 0 0,-1 0 0,1 0 0,-1 0 0,0 1 0,1-1-1,-1 0 1,0 0 0,1 0 0,-1 1 0,0-1 0,1 0 0,-1 1 0,0-1 0,0 0 0,1 1 0,-1-1-1,0 0 1,0 1 0,1-1 0,-1 1 0,0-1 0,0 0 0,0 1 0,0-1 0,0 1 0,0-1 0,0 0-1,0 1 1,0-1 0,0 1 0,0-1 0,0 1 0,0-1 0,0 1-43,4 11 94,-1 1-1,-1 0 1,0 0-1,-1 0 1,0 0-1,-1 1 1,0-1 0,-1 0-1,-1 0 1,0 0-1,-1 5-93,-3 104 274,7-121-269,0 1 0,1-1 0,-1 0 0,1 0 0,-1 0 0,1 0 0,-1 0 0,1 0 0,-1 0 0,1 0 0,0 0 0,0-1 0,-1 1 0,1-1 0,0 0 0,0 1 0,0-1 0,-1 0 0,1 0 0,0 0 0,0 0 0,0 0 0,0-1 0,0 1 0,-1 0 0,1-1 0,0 1 0,0-1 0,-1 0 0,1 0 0,0 0 0,-1 1 0,1-2-5,26-10 99,0-2 1,-1-1-1,-1-1 1,0-1-1,7-8-99,0 2 85,586-437 1255,-323 184-1079,-255 216-245,-66 60 449,22 2-486,-1 0 0,1 1 0,0-1 0,0 1 0,0 0 0,1 0 0,-1 0 0,1 1 0,-1-1 0,1 0 0,0 1 0,1-1-1,-1 1 1,0 0 0,1 0 0,0 0 0,0 0 0,0 0 0,1 0 0,-1 0 0,1 0 0,0 0 0,0 0 21,2 63-7119,0-53 3698,-1 12-6167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03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67 100 15951,'1'-32'1658,"0"-3"256,-4 3 2495,0 37-651,-7 20-3283,-4 25-343,2 0-1,2 1 0,2 0 1,3 0-1,2 1-131,3-43-89,3 109-1302,18-44-5900,-15-61 1702,2-5-2083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04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11435,'0'0'2050,"0"0"-1185,0 0-225,0 0-384,0 0-256,0 0-224,0 0-2274,0 0-1922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04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367 118 9353,'0'0'7847,"0"0"-3992,9-14-1192,28-45-597,-36 58-2018,0 0-1,-1 0 0,1 0 1,0 0-1,-1 1 0,1-1 1,-1-1-1,1 1 0,-1 0 1,0 0-1,1 0 0,-1 0 0,0 0 1,0 0-1,0 0 0,0 0 1,0-1-1,0 1 0,0 0 1,0 0-1,0 0 0,0 0 1,-1 0-1,1 0 0,0-1 1,-1 1-1,1 0 0,-1 0 0,1 0 1,-1 0-1,1 0 0,-1 1 1,0-1-1,0 0 0,1 0 1,-1 0-1,0 0 0,0 1 1,0-1-1,0 0 0,0 1 1,0-1-1,0 1 0,0-1 0,0 1 1,0 0-1,0-1 0,0 1 1,0 0-1,-1 0 0,1 0 1,0 0-1,0 0 0,0 0 1,0 0-1,0 0 0,-1 0 1,1 0-1,0 1 0,0-1 0,0 0 1,0 1-1,0-1 0,0 1 1,0-1-1,0 1 0,0-1 1,0 2-48,-6-2 108,-12 5-84,0 0 0,1 0 0,0 2 0,0 1-1,0 0 1,1 1 0,1 1 0,-1 0 0,1 1 0,1 1 0,0 0-1,1 2 1,1-1 0,-1 2 0,-5 8-24,-36 66-108,53-86 70,1 0 1,1-1-1,-1 1 1,0 0-1,1 0 1,-1 0-1,1 0 1,0 0-1,0 0 1,0 0-1,0 0 1,1 0-1,-1 0 1,1 0-1,0 0 1,0 0-1,0 0 1,0-1 0,0 1-1,1 0 1,-1-1-1,1 1 1,-1-1-1,1 1 1,0-1-1,0 0 1,0 0-1,1 0 1,-1 0-1,0 0 1,1 0-1,-1-1 1,1 1 37,12 5-152,0-1-1,1 0 1,0-2 0,0 1 0,0-2 0,0 0 0,1-1 0,5 0 152,30 5-433,-22-3 163,-1 2 0,0 1 0,0 2 0,0 0-1,16 9 271,-43-17-11,1 0-1,-1 0 0,0 0 1,1 1-1,-1-1 0,0 1 1,0-1-1,0 1 0,0 0 1,0 0-1,0 0 0,0 0 0,-1 0 1,1 0-1,-1 0 0,1 0 1,-1 1-1,0-1 0,0 1 1,0-1-1,0 1 0,-1-1 0,1 1 1,-1-1-1,1 1 0,-1 0 1,0-1-1,0 1 0,0 0 1,0-1-1,0 1 0,-1 0 1,0-1-1,1 1 0,-1-1 0,0 1 1,0-1-1,0 1 0,0-1 1,-1 0-1,1 1 0,-2 1 12,-13 11 153,-1-1-1,-1 0 1,0-2-1,0 0 1,-2-1-1,1 0 1,-1-2 0,0-1-1,-1 0 1,0-1-1,-1-2 1,1 0-1,-1-1 1,-18 1-153,16 0-1052,0-1 0,0-1 1,0-1-1,0-1 0,-1-1 1,-11-2 1051,31-1-6198,5-1-3929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04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65 295 16207,'-6'-72'3251,"-2"42"-542,-5 31 2483,6 26-4912,0 0-1,1 0 1,2 1-1,1-1 1,1 1-1,1 0 1,1 0 0,2 1-280,-2 16 176,11 365-117,7-324-2301,-18-191-1164,-20-331 2573,20 421 838,-2-16 12,1-1 1,1 1-1,2 0 1,1 0-1,2-1 1,1 2-1,1-1 1,2 1 0,1 0-1,1 1 1,4-5-18,-9 28 13,0 1 0,0 0 0,0 0 0,1 0 0,-1 1 0,1 0 0,0 1 1,0-1-1,1 1 0,-1 1 0,1-1 0,0 1 0,-1 1 0,1-1 0,0 1 1,0 1-1,0-1 0,0 1 0,0 1 0,0 0 0,-1 0 0,1 0 0,0 1 1,3 1-14,87 25-3159,-87-23 2227,0 1 0,-1 0 0,1 1 0,-1 0 0,0 1 0,-1-1 0,0 2 0,0 0 1,-1 0-1,0 0 0,2 4 932,4 12-9524</inkml:trace>
  <inkml:trace contextRef="#ctx0" brushRef="#br0" timeOffset="299.369">0 516 6790,'0'0'9449,"0"0"-6182,0 0-512,0 0-481,0 0-800,0 0-449,0 0-289,0 0-447,42 18-129,12-22-96,12 0-64,-1 0 0,4 4-609,-2 0-800,-8 0-897,0 8-1506,-10 2-3811</inkml:trace>
  <inkml:trace contextRef="#ctx0" brushRef="#br0" timeOffset="986.812">923 553 13741,'0'0'4426,"-3"-13"-1773,-10-43-545,11 52-1964,0 1 0,0 0-1,0 0 1,-1 0-1,1 0 1,-1 0-1,1 0 1,-1 1 0,0-1-1,0 1 1,0 0-1,-1 0 1,1 0-1,0 0 1,-1 0 0,1 1-1,-1 0 1,0 0-1,1 0 1,-1 0-1,0 0 1,0 1 0,0-1-1,1 1 1,-1 0-1,0 0 1,0 1-1,-3 0-143,4-1 43,-6 1-10,-1 0 1,1 0-1,0 1 0,-1 0 1,1 1-1,0 0 1,0 1-1,0-1 0,1 2 1,-1-1-1,1 1 1,0 1-1,1-1 0,-1 1 1,1 1-1,0-1 0,0 1 1,1 0-1,0 1 1,0 0-1,-2 5-33,-5 7 2,1 1 0,1 1-1,1 0 1,1 0 0,0 1 0,2 0-1,1 0 1,0 3-2,3-9-144,0-1 0,1 1 1,1 0-1,1 0 0,0 0 0,1 0 0,0 0 0,3 6 144,-3-18-117,0 0 1,1 0-1,-1 0 0,1 0 0,0-1 1,0 1-1,0-1 0,1 1 0,0-1 0,-1 0 1,2 0-1,-1 0 0,0-1 0,1 1 0,0-1 1,-1 1-1,1-1 0,1-1 0,-1 1 1,0 0-1,1-1 0,-1 0 0,1 0 0,0 0 1,-1-1-1,1 0 0,0 0 0,0 0 1,4 0 116,0 0-27,0-1 0,1-1 0,-1 1 1,0-1-1,0-1 0,0 0 0,0 0 1,0-1-1,0 0 0,-1 0 1,1-1-1,-1 0 0,0-1 0,0 0 1,-1 0-1,1 0 0,-1-1 0,0 0 1,-1-1-1,1 0 0,-1 0 1,-1 0-1,1 0 0,-1-1 0,-1 0 1,1-1 26,14-26 318,-2-1 0,-1 0 1,-2-1-1,-2-1 0,3-16-318,27-117 1650,-45 213-1439,1-1 0,2 1 1,2-1-1,2 0 0,1 0 0,2 0 1,7 19-212,-9-43-20,0-1 0,1 0 1,0 0-1,2-1 0,0 1 1,0-2-1,1 1 0,1-1 1,1-1-1,0 0 1,7 7 19,-13-15-8,0 0 0,0-1 0,0 0-1,1 0 1,-1 0 0,1 0 0,0-1 0,0 0 0,0 0 0,1-1 0,-1 0 0,1 0 0,-1 0 0,1-1 0,0 0 0,-1 0 0,1-1 0,0 0 0,0 0 0,0 0 0,-1-1 0,1 0 0,0 0 0,-1-1 0,1 0 0,-1 0 0,1 0 0,-1-1 0,6-3 8,5-8 5,0-1 0,-1-1-1,-1 0 1,0 0-1,-1-2 1,-1 0 0,-1 0-1,-1-1 1,0-1-1,-1 0 1,-1 0 0,-1-1-1,-1 0 1,-1 0-1,-1-1-4,5-5 6,109-309 79,-100 263-42,-30 81 69,1 9-97,1 1-1,1 0 0,0 0 0,1 0 0,1 1 1,1 1-1,1-1 0,0 0 0,0 11-14,-4 20 22,2-1-1,2 1 0,3 0 1,1 0-1,3 0 1,3 9-22,-4-47-37,1 0 0,-1-1 1,2 1-1,0-1 0,0 1 1,1-1-1,0-1 1,1 1-1,3 4 37,-7-12-12,1 0 1,-1 0-1,1 0 0,0 0 1,0 0-1,0-1 0,0 1 1,0-1-1,1 1 0,-1-1 1,1-1-1,-1 1 0,1 0 1,0-1-1,0 0 1,0 1-1,0-2 0,0 1 1,0 0-1,0-1 0,0 0 1,0 0-1,0 0 0,0 0 1,0-1-1,0 1 0,0-1 1,0 0-1,2-1 12,11-7 1,0 0-1,-1 0 0,-1-2 1,1 0-1,-2-1 1,0 0-1,0-1 0,-1-1 1,-1 0-1,0-1 1,-1 0-1,0-1 1,-1-1-1,24-32 63,-2-3 0,-2-1 0,-3-1 0,-1-1 0,13-48-63,-31 45 26,-21 99-277,8 6 279,3 1 0,1 0-1,2 0 1,2 0 0,7 26-28,4 93 53,-13-165-80,-1 0 0,0 0 0,0 0-1,0 0 1,0 0 0,0 0-1,0 0 1,0 0 0,-1 0-1,1 0 1,-1 0 0,1 0-1,-1 0 1,0 0 0,0 0-1,0 0 1,0 0 0,0-1 0,0 1-1,0 0 1,-1-1 0,1 1-1,0-1 1,-1 0 0,0 1-1,1-1 1,-1 0 0,0 0-1,1 0 1,-1 0 0,0 0-1,0 0 1,0 0 0,0-1 0,0 1-1,0-1 1,0 0 0,0 1-1,0-1 1,0 0 0,0 0-1,0 0 1,-2-1 27,-5 2-376,0-1 0,0-1 0,0 1 1,0-2-1,1 1 0,-1-1 0,0 0 0,1-1 0,-1 0 0,1 0 0,0-1 1,-4-2 375,-18-31-8622,27 22 3454</inkml:trace>
  <inkml:trace contextRef="#ctx0" brushRef="#br0" timeOffset="1397.583">2513 640 9353,'0'0'3064,"0"0"-763,0 0-96,0 0-401,0 0-501,0 0-102,4 11-150,25 74 1149,-28-82-2146,1 1 0,0-1 0,0 0 0,0 0 0,1 0 0,-1 0 0,1 0 1,-1-1-1,1 1 0,0-1 0,0 0 0,0 1 0,1-1 0,-1-1 0,0 1 0,1 0 0,-1-1 0,1 0 0,-1 0 1,1 0-1,0 0 0,-1 0 0,1-1 0,0 0 0,0 1 0,-1-1 0,1-1 0,0 1 0,0-1 0,-1 1 1,3-2-55,6 0 59,0-1 1,-1-1 0,1 0 0,-1 0 0,0-1 0,0 0 0,0-1-1,-1-1 1,4-2-60,-5 2 104,-1 0-1,0-1 0,0 0 0,0-1 1,-1 1-1,0-1 0,-1-1 1,0 1-1,0-1 0,-1 0 1,-1-1-1,1 1 0,-2-1 0,1 0 1,-2 0-1,1 0 0,-1 0 1,-1 0-1,0 0 0,-1-3-103,-1 11 28,0 1-1,-1 0 1,1-1-1,-1 1 1,0 0 0,0 0-1,1 0 1,-1 0-1,0 1 1,-1-1-1,1 0 1,0 1-1,0-1 1,-1 1 0,1 0-1,-1 0 1,1 0-1,-1 0 1,1 0-1,-1 1 1,0-1-1,1 1 1,-1 0 0,0-1-1,1 1 1,-1 0-1,0 1 1,0-1-1,1 0 1,-1 1 0,0 0-1,1-1 1,-1 1-1,1 0 1,-1 0-1,1 1 1,-1-1-28,-19 9 16,0 1 1,0 2-1,2 0 1,-1 0-1,1 2 0,1 1 1,1 0-1,1 2 1,0 0-1,1 0 1,0 2-1,2 0 0,-8 16-16,12-25 10,1 1 0,1 0 0,0 1 0,0 0 0,1 0 0,1 0 0,0 1-1,1 0 1,1 0 0,0 1 0,1-1 0,0 1 0,1 0 0,1 0 0,0-1 0,1 1-1,1 0 1,1 0 0,-1 0 0,2-1 0,0 1 0,1-1 0,1 1 0,0-1 0,1-1-1,0 1 1,1 0-10,10 6-128,1 0-1,1-2 0,1 0 1,0-1-1,1-1 1,1 0-1,1-2 0,0-1 1,0-1-1,1-1 0,1-1 1,0 0-1,0-3 0,1 0 1,0-1-1,0-2 1,1 0-1,-1-2 0,1-1 1,-1-1-1,17-2 129,-29 1-311,1-1 1,-1 0-1,1-1 0,-1 0 1,0-1-1,0-1 0,0 0 0,12-7 311,48-46-6621,-54 33 273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02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196 147 17136,'0'-17'2659,"1"-53"-369,-1 66-2077,1 2-17,-1 1-1,1-1 1,-1 0 0,1 0 0,-1 0 0,0 0 0,0 0-1,0 0 1,0 0 0,0 0 0,0 0 0,0 0-1,-1 0 1,1 0 0,0 0 0,-1 0 0,0 0 0,0 1-1,1-1 1,-1 0 0,0 0 0,0 1 0,-1-1-1,1 1 1,0-1 0,0 1 0,-1-1 0,1 1 0,-1 0-1,1-1 1,-2 1-196,-16 57 1436,7 53-1337,4 0-1,5 0 0,6 41-98,-1 5-2131,-2-127 1056,1 60-3806,5-30-2958,2-19-3131</inkml:trace>
  <inkml:trace contextRef="#ctx0" brushRef="#br0" timeOffset="331.536">99 629 14798,'-9'-13'2344,"-31"-44"31,-9 8 3844,81 45-4233,242 3-1431,-258 0-547,0 0 0,0-1 0,0-1 0,-1-1 0,1 0 0,-1-1 0,0-1 0,0 0-1,-1-1 1,0 0 0,0-1 0,-1-1 0,0 0 0,0-1 0,-1 0 0,0-1 0,-1-1-1,0 0 1,-1 0 0,0-1 0,-1 0 0,-1 0 0,4-10-8,18-51 1153,-57 231-1132,3 99-663,27-85-4743,12-100-2601,-8-45 534</inkml:trace>
  <inkml:trace contextRef="#ctx0" brushRef="#br0" timeOffset="636.275">1040 382 9897,'0'0'3460,"0"0"-583,0 0-101,0 0-795,0 0-823,0 0-368,-12 11-165,4-5-526,2-2-38,1 0 0,-1 1 0,1 0 0,1 0 0,-1 0-1,1 0 1,-1 1 0,1 0 0,1-1 0,-1 2 0,1-1-1,0 0 1,1 1 0,-1-1 0,1 1 0,0 1-61,-2 12 64,1 0 0,1 0 0,0 0 0,1 1 0,2-1 0,0 0 0,1 1 0,1-1 0,1 0 0,0-1 0,2 1 0,1 2-64,-5-17-1,1 0 1,-1-1-1,1 1 0,0-1 0,0 0 0,1 0 0,-1 0 0,1 0 0,0-1 0,0 1 1,0-1-1,0 0 0,1 0 0,-1 0 0,1-1 0,0 0 0,0 0 0,-1 0 0,1 0 1,1-1-1,-1 0 0,0 0 0,0 0 0,0-1 0,1 1 0,-1-1 0,0-1 0,0 1 1,3-1 0,2-1 2,0 0 0,1-1 0,-1 0 0,0-1 1,0 0-1,-1-1 0,1 1 0,-1-2 1,0 0-1,-1 0 0,1 0 0,-1-1 0,0 0 1,0-2-3,2-1 66,-1-2 1,0 0 0,0 0 0,-1 0-1,-1-1 1,0 0 0,-1-1 0,0 1-1,-1-1 1,-1 0 0,0-1-1,-1 1 1,-1-1 0,0 1 0,-1-1-1,0 0 1,-1 0 0,-1 1 0,0-1-1,-1 0 1,-1 1 0,0-1-1,-1 1 1,0 0 0,-2 0 0,1 0-1,-2 1 1,-3-6-67,5 13-21,0 0 0,-1 1 0,0 0 1,0 0-1,-1 0 0,1 1 0,-1-1 0,0 2 0,0-1 0,0 1 0,-1 0 0,1 0 0,-1 1 0,0 0 1,1 1-1,-1 0 0,0 0 0,0 0 0,0 1 0,0 0 0,0 1 0,-2 0 21,2 0-474,0 0 0,0 1-1,1 0 1,-1 0 0,0 1-1,1 0 1,0 0 0,0 1 0,0 0-1,0 0 1,1 1 0,-1 0-1,1 0 1,-2 2 474,-14 18-6758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0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 2562,'0'0'10111,"0"0"-6037,0 0-1512,0 0-539,0 0-790,0 0-432,0 0-417,17-8-271,-5 1-99,-4 3-3,0-1 0,1 1 1,-1 1-1,1 0 0,0 0 0,0 0 0,0 1 1,0 1-1,0-1 0,0 1 0,0 1 1,1 0-1,1 0-11,73 8 102,-12 0-113,1-3 0,1-3 0,17-4 11,-89 2 8,0 0 1,0 0-1,0 0 1,1 0-1,-1 0 0,0 0 1,0 0-1,0-1 0,0 1 1,0-1-1,0 0 0,0 1 1,0-1-1,0 0 0,0 0 1,0 0-1,0 0 1,-1-1-1,1 1 0,0-1 1,-1 1-1,1-1 0,-1 1 1,0-1-1,1 0 0,-1 1 1,0-1-1,0 0 0,0 0 1,0 0-1,0 0 0,-1 0 1,1 0-1,-1 0 1,1 0-1,-1 0 0,0 0 1,0-1-1,0 1 0,0 0 1,0 0-1,0 0 0,0 0 1,-1 0-1,1 0 0,-1-2-8,-4-3 187,0 0-1,0 0 0,0 1 0,-1 0 0,0 1 1,0-1-1,-1 1 0,1 0 0,-1 0 0,0 1 0,0 0 1,-1 0-1,1 1 0,-1 0 0,0 0 0,-8-1-186,14 4 33,-1 0 0,0 0 0,1 1 0,-1-1 0,1 1 0,-1 0 0,1 0 0,-1 0 0,1 0 0,-1 0 0,1 0 0,0 1 0,0-1 0,0 1 0,0-1 0,0 1 0,0 0 0,0 0 0,0 0 0,0 0 0,1 0 0,-1 0 0,1 0 0,0 1 0,0-1 0,0 1 0,0-1 0,-1 3-33,-20 76 237,21-75-207,-12 92-2,5 0 1,3 1-1,9 82-28,6-43-4225,13-50-5184,-12-61 2992</inkml:trace>
  <inkml:trace contextRef="#ctx0" brushRef="#br0" timeOffset="317.666">741 541 6822,'0'0'6604,"0"-12"-2963,-3-40-545,-2 32 2321,0 31-3627,1 45-1621,2-1-1,3 1 1,2 0 0,2-1-1,4 9-168,5 1-1537,-6-91 427,0-21 1103,0-10 178,2 0 0,4 1 0,1 0 0,3 1 0,12-24-171,-28 76-54,-1 0 0,0-1-1,1 1 1,0 0-1,0 0 1,0 0 0,0 0-1,0 0 1,1 0 0,-1 1-1,1-1 1,0 1 0,-1-1-1,1 1 1,0 0-1,1 0 1,-1 1 0,0-1-1,0 1 1,1-1 0,-1 1-1,1 0 1,-1 0 0,1 1-1,0-1 1,-1 1-1,1 0 1,-1-1 0,1 2-1,0-1 1,-1 0 0,1 1-1,-1 0 1,1-1-1,0 1 1,-1 1 0,0-1-1,4 2 55,38 36-6528,-21-15-242</inkml:trace>
  <inkml:trace contextRef="#ctx0" brushRef="#br0" timeOffset="747.643">1260 417 13549,'0'0'4089,"0"0"-1345,0 0-587,0 0-801,0 0-577,0 0-240,0 0-272,0 0-107,-6 10 54,-27 79 224,31-65-362,0-5-72,0 0 0,1 0 0,1 1 0,0-1 0,2 0-1,0 0 1,1 0 0,1 0 0,1-1 0,1 1-1,0-1 1,2 3-4,-4-17-44,-1 1-1,1 0 0,0-1 0,0 1 1,0-1-1,0 0 0,1-1 0,0 1 1,-1-1-1,1 0 0,1 0 1,-1 0-1,0-1 0,1 1 0,-1-1 1,1-1-1,0 1 0,-1-1 0,1 0 1,0 0-1,0-1 0,0 0 1,0 0-1,0 0 0,-1-1 0,6 0 45,0-1 9,0-1-1,0 0 0,0 0 0,0-1 0,-1 0 0,1-1 0,-1 0 1,0-1-1,-1 0 0,1 0 0,-1-1 0,-1-1 0,4-3-8,7-13 220,-1 0-1,-2-2 0,0 0 1,-2 0-1,-1-2 0,-1 0 1,-2 0-1,0-1 1,-2 0-1,-1 0 0,0-14-219,-1 1 825,-6 27-2,-6 25 444,-2 23-1240,1 1 0,2-1-1,1 1 1,2 0 0,1 0 0,2 0 0,3 25-27,-2-37-12,-2-7-405,1-1 0,0 1 0,1-1-1,1 0 1,1 0 0,0 0 0,0 0-1,1-1 1,1 0 0,1 0 0,1 3 417,-4-11-759,-1-1 0,1 1 0,0-1 0,0 1 0,1-1 0,-1-1 0,1 1 0,0-1 0,0 1 0,0-1-1,0-1 1,1 1 0,-1-1 0,1 0 0,0 0 0,-1 0 0,1-1 0,2 0 759,23 3-6555</inkml:trace>
  <inkml:trace contextRef="#ctx0" brushRef="#br0" timeOffset="1139.687">2158 458 8808,'0'-13'4757,"1"-63"891,-7 72-96,-3 17-3913,4 2-1343,2-1-1,0 1 1,0 0 0,1 0 0,1 0 0,1 0 0,0 0 0,2 8-296,-2-9 78,0-10-71,0 1 0,0 0 1,0 0-1,0 0 0,1-1 0,0 1 1,0 0-1,0-1 0,1 1 1,0-1-1,0 1 0,0-1 1,0 0-1,0 0 0,1 0 1,0 0-1,0 0 0,0-1 0,0 1 1,1-1-1,-1 0 0,1 0 1,0 0-1,0 0 0,0-1 1,0 1-1,0-1 0,1 0 0,-1 0 1,0-1-1,1 1 0,0-1 1,-1 0-1,1 0 0,0-1 1,0 0-1,-1 1 0,6-2-7,-5-2 10,0 0 0,0-1 0,-1 0 0,1 0-1,-1 0 1,0 0 0,0-1 0,0 0 0,-1 0 0,0 0-1,0 0 1,0 0 0,0 0 0,-1-1 0,0 0 0,0 1-1,0-1 1,-1 0 0,1-3-10,2-5 15,0 1-1,-1-1 1,-1 0-1,0-1 1,-1 1-1,0 0 1,-1 0 0,0-1-1,-2 1 1,1 0-1,-2-3-14,2 15 23,0-1-1,-1 0 1,1 0-1,0 1 1,-1-1-1,1 1 1,-1-1-1,0 1 1,0-1-1,0 1 1,0 0-1,0 0 1,-1 0-1,1 0 1,-1 1-1,1-1 1,-1 1-1,1-1 1,-1 1-1,0 0 1,0 0-1,0 0 1,0 0-1,1 1 1,-1-1-1,0 1 1,0-1-1,0 1 1,0 0-1,0 0 1,0 1-1,0-1 1,-3 1-23,-92 39 528,86-32-519,0 2 1,1-1 0,0 1-1,0 1 1,1 0 0,0 1-1,1 0 1,0 0 0,1 1-1,1 0 1,0 0 0,1 1-1,0 0 1,1 0 0,0 0-1,1 1 1,1-1 0,1 1-1,0 0 1,0 0 0,2 0-1,0 0 1,0 0 0,2 0-1,0 0 1,0 0 0,2-1-1,0 1 1,0-1 0,1 0-1,1 0 1,0 0 0,1-1-1,1 0 1,0 0 0,1-1-1,0 0-9,4 0-139,0-2 0,0 0 0,1-1 0,1 0 0,-1-1 0,1 0 0,1-2 0,-1 1 0,1-2-1,0 0 1,0-1 0,1-1 0,-1 0 0,1-1 0,0-1 0,0-1 0,-1 0 0,8-2 139,-17 2-217,1-1 0,-1 0 0,0 0 1,0-1-1,0 0 0,0 0 0,0-1 1,0 0-1,-1 0 0,0-1 0,1 1 1,-1-1-1,0-1 0,-1 1 0,4-4 217,36-57-7687,-37 42 630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2:59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0 468 2146,'0'0'10981,"0"0"-6780,3-12-1633,9-40-315,-12 52-2156,0 0 1,0 0-1,1 0 1,-1 0-1,0 0 1,0 0-1,1 1 0,-1-1 1,0 0-1,0 0 1,1 0-1,-1 0 1,0 0-1,1 0 1,-1 0-1,0 0 0,0 0 1,1 0-1,-1 0 1,0 0-1,0 0 1,1-1-1,-1 1 1,0 0-1,0 0 0,1 0 1,-1 0-1,0 0 1,0 0-1,0-1 1,1 1-1,-1 0 1,0 0-1,0 0 0,0-1 1,1 1-1,-1 0 1,0 0-1,0 0 1,0-1-1,0 1 1,0 0-1,0 0 0,0-1 1,0 1-1,0 0 1,1-1-1,-1 1 1,0 0-1,0 0 1,0-1-1,0 1-97,5 20-126,-5-19 256,2 200 1114,-3-166-1257,0-2-187,1 0 0,1 0 0,1-1-1,2 1 1,5 16 200,0-34-2141,10-24-9822,-11-4 3966</inkml:trace>
  <inkml:trace contextRef="#ctx0" brushRef="#br0" timeOffset="324.955">54 0 13741,'0'0'2402,"0"0"289,0 0-994,0 0-1184,0 0-513,0 0-64,0 0-64,0 0-609,0 0-2402,75 89-4324</inkml:trace>
  <inkml:trace contextRef="#ctx0" brushRef="#br0" timeOffset="628.823">679 318 12396,'0'0'6635,"0"0"-3731,0 0-720,0 0-551,0 0-682,0 0-348,0 0-267,0 0-176,-15-1-21,-49 1 37,61 0-160,-1 1 1,0 0-1,0 1 0,1-1 0,-1 1 0,1-1 0,-1 1 1,1 0-1,0 1 0,0-1 0,0 0 0,0 1 0,0 0 1,1-1-1,-1 1 0,1 0 0,-1 1 0,1-1 0,-1 2-16,-8 10 30,5-10-25,0 2 0,1-1 1,0 0-1,0 1 0,0 0 1,1 0-1,0 1 0,1-1 1,-1 1-1,1 0 0,1 0 1,-1 0-1,1 0 0,0 6-5,4-10-35,0 0-1,1 1 1,0-1-1,-1-1 0,2 1 1,-1 0-1,0-1 1,1 1-1,-1-1 1,1 0-1,0 0 0,0-1 1,0 1-1,0-1 1,0 0-1,1 0 0,-1 0 1,1-1-1,0 1 1,-1-1-1,1 0 1,1 0 35,6 3-77,18 7-281,0 1 1,-2 1-1,1 2 0,-2 0 0,0 2 1,19 17 357,-42-32-7,-2 0 1,1 1-1,0-1 1,0 1 0,-1-1-1,1 1 1,-1 0-1,0 0 1,0 0-1,0 0 1,0 1-1,-1-1 1,1 0-1,-1 1 1,0-1 0,0 1-1,0-1 1,0 1-1,-1 0 1,0-1-1,1 1 1,-1 0-1,-1 0 1,1-1 0,0 1-1,-1 0 1,0-1-1,0 1 1,0-1-1,0 1 1,0-1-1,-1 1 1,0-1-1,1 0 1,-1 0 0,0 0-1,-1 0 1,1 0-1,-1 0 1,1-1-1,-1 1 1,0-1-1,0 1 1,0-1 0,0 0-1,0 0 1,0-1-1,-3 2 7,-23 8 229,0-1-1,0-1 1,-1-2-1,0-1 1,0-1-1,0-2 1,0-1-1,-1-1 1,1-2-1,-12-2-228,35 3-111,-1 0 0,1 0 0,-1-1 0,1 0-1,0 0 1,-1-1 0,1 0 0,0 0 0,0-1 0,1 0 0,-1 0 0,0 0 0,1-1 0,0 0-1,0-1 1,-3-1 111,6-6-3229,5-1-2670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2:58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 7271,'0'0'4671,"0"0"-1783,0 0 0,0 0-560,0 0-588,0 0-304,0 0-480,-2 5-359,-2 10-345,0 0 0,2 1 0,0-1 0,0 1 0,2 0 0,0 0 0,1-1 0,0 1 0,1 0 0,4 13-252,1 32 304,3 79 13,2 24-665,0-54-4414,-12-106 4135,3 16-3476,1-9-1903,3-1-4174</inkml:trace>
  <inkml:trace contextRef="#ctx0" brushRef="#br0" timeOffset="403.005">1 415 4228,'0'0'5717,"0"0"-2807,0 0-433,0 0-86,0 0-549,0 0-475,0 0-481,0 0-432,12-2-49,133-7 525,-94 8-797,1-3 1,-1-1-1,1-3 0,7-4-133,-46 10 14,-1-1 0,1 0-1,-1-1 1,0 0 0,-1 0-1,1-2 1,-1 1 0,0-1-1,0-1 1,0 0-1,-1-1 1,-1 0 0,1 0-1,-1-1 1,0 0 0,-1-1-1,0 0 1,-1 0 0,0-1-1,0 0 1,-1 0 0,-1 0-1,0-1 1,0 0 0,2-10-14,-5 15 147,-1 0 0,1 0 0,-1 0 0,-1 0 0,1 0 0,-1 0-1,0-1 1,-1 1 0,1 0 0,-1 0 0,-1 0 0,0 0 0,0 1 0,0-1 0,0 0 0,-1 1 0,0-1 0,-1 1 0,-2-3-147,5 8 27,0 1 0,0 0 0,0 0 0,-1 0 0,1 0 0,0 0 0,0 1 0,0-1 0,0 0 0,0 0 0,0 1 0,0-1 0,0 1-1,0-1 1,0 1 0,0-1 0,0 1 0,0 0 0,0-1 0,0 1 0,0 0 0,0 0 0,1 0 0,-1-1 0,0 1 0,1 0 0,-1 0 0,0 0 0,1 0 0,0 0 0,-1 0 0,1 1 0,-1-1 0,1 0 0,0 0 0,0 0 0,0 0 0,0 0 0,0 0 0,0 1 0,0-1 0,0 0 0,0 0 0,0 0 0,0 0 0,1 0-27,-3 7 51,-9 48 76,2 1 0,3 1 0,2 0 0,3 42-127,-2 26 42,0-78-155,0 89-1546,22-52-4246,-8-62 561,3-3-2615</inkml:trace>
  <inkml:trace contextRef="#ctx0" brushRef="#br0" timeOffset="705.122">916 367 7111,'0'0'4009,"0"0"-881,0 0 59,0 0-704,0 0-695,0 0-662,0 0-645,0 0-156,-1 10 6,-2 15-102,-1-2-144,1 0-1,1-1 0,1 1 1,1 0-1,1 0 1,1-1-1,1 1 1,1-1-1,1 1 0,7 18-84,-11-38-6,1 0 0,0 0-1,0 1 1,-1-1-1,2-1 1,-1 1 0,0 0-1,1 0 1,-1-1-1,1 1 1,0-1 0,-1 0-1,1 0 1,0 0-1,0 0 1,1-1 0,-1 1-1,0-1 1,1 0 0,-1 0-1,1 0 1,-1 0-1,1-1 1,-1 1 0,1-1-1,-1 0 1,1 0-1,-1 0 1,1 0 0,0-1-1,-1 1 1,1-1-1,-1 0 1,0 0 0,1-1 6,6-1-6,1-2 0,-1 1 0,0-2 0,0 1 0,0-1 0,-1-1 0,0 0 0,0 0 0,-1-1 0,5-5 6,-3 2 147,-1-1 0,-1 0 0,0-1-1,0 1 1,-1-2 0,-1 1-1,0-1 1,-1 0 0,0 0-1,-2 0 1,1 0 0,0-13-147,-3 18 82,0 0 1,0 0-1,-1 0 0,0 1 0,-1-1 1,0 0-1,0 0 0,-1 1 1,0-1-1,-1 1 0,0-1 1,0 1-1,-1 0 0,0 0 1,0 0-1,-1 1 0,0 0 1,0-1-1,-1 2 0,0-1 1,0 1-1,0 0-82,-1 0-15,-1 2-1,1-1 1,-1 1 0,0 0 0,0 1 0,0 0 0,-1 0-1,1 1 1,-1 0 0,1 0 0,-1 1 0,0 0 0,1 1-1,-1 0 1,0 0 0,0 1 0,1 0 0,-1 0 0,1 1-1,-1 0 1,-1 1 15,2 0-583,-1 0 0,0 0-1,1 1 1,-1 0-1,1 1 1,0-1 0,1 2-1,-1-1 1,1 1 0,0 0-1,0 0 1,-3 6 583,-9 17-8232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15.4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72 99 13357,'1'-13'3096,"8"-58"454,-19 106 173,-3 25-2711,12-52-967,0 0-1,0 0 1,0 1-1,1-1 1,1 0-1,-1 1 1,1-1-1,1 0 1,0 0 0,0 0-1,0 0 1,1 0-1,0 0 1,0-1-1,1 1 1,0-1-1,1 0 1,-1 0-1,1-1 1,1 1 0,-1-1-1,1 0 1,0 0-1,0-1 1,1 0-1,0 0 1,0-1-1,0 1 1,3 0-45,-6-3 2,0 0 0,0 0 0,0-1 0,0 1 0,0-1 1,0 0-1,0 0 0,0-1 0,0 1 0,0-1 0,1 0 0,-1 0 0,0 0 0,0 0 1,1-1-1,-1 0 0,0 0 0,0 0 0,0 0 0,0-1 0,0 1 0,0-1 0,-1 0 1,1 0-1,0-1 0,-1 1 0,0-1 0,1 1 0,-1-1 0,0 0 0,-1-1 0,1 1 1,0 0-1,-1-1 0,0 1 0,0-1 0,0 0 0,1-1-2,2-14 15,0-1 1,-1 1-1,-1-1 0,0 0 1,-2 0-1,0 0 0,-2 0 1,0-6-16,1 23 48,0-1 1,1 1-1,-1 0 0,-1-1 1,1 1-1,0 0 1,-1-1-1,0 1 0,1 0 1,-1 0-1,-1-1 1,1 1-1,0 0 1,-1 0-1,1 0 0,-1 1 1,0-1-1,0 0 1,0 1-1,-1-1 0,1 1 1,0-1-1,-1 1 1,0 0-1,1 0 0,-1 1 1,0-1-1,0 0 1,0 1-1,0 0 0,0-1 1,-1 1-1,1 0 1,0 1-1,0-1 1,-1 1-1,1-1 0,0 1 1,-1 0-1,1 0 1,0 1-1,-1-1 0,1 1 1,-3 0-49,-6 5 58,0 0 0,0 1 0,1 0-1,0 1 1,1 0 0,-1 0 0,2 1 0,-1 1 0,1 0 0,1 0 0,-1 0 0,2 1 0,-6 11-58,2-7 38,2 0 0,-1 1 0,2 0 0,0 0 0,1 1 0,1 0 0,1 0 0,0 0 0,1 1 0,1 0 0,0 0 1,2 0-1,0 0 0,1 0 0,1 9-38,1-19 4,0 0 0,0 0 1,1 0-1,0 0 0,0-1 1,1 1-1,0-1 1,0 0-1,1 0 0,-1 0 1,2-1-1,-1 1 0,1-1 1,0-1-1,0 1 0,1-1 1,-1 0-1,1 0 0,0-1 1,1 0-1,-1 0 0,8 2-4,11 4-111,1-1 0,0-1 0,0-2 0,1-1 0,-1-1 0,8 0 111,-5 1-65,0-2 1,-1 0 0,1-2 0,0-1 0,0-2 0,0-1 0,0-1 0,-1-2 0,1 0 0,-1-2 0,-1-2 0,0 0 0,22-13 64,4-36-1650,-54 58 1566,0 0 0,-1 0 0,1 0-1,0 0 1,-1 0 0,1 1 0,-1-1 0,1 0-1,-1 0 1,0 0 0,1 1 0,-1-1 0,0 0-1,0 1 1,1-1 0,-1 0 0,0 1 0,0-1-1,0 1 1,0 0 0,0-1 0,0 1 0,0 0-1,0-1 1,0 1 0,0 0 0,0 0 0,0 0-1,0 0 1,0 0 0,0 0 0,0 0 0,0 0-1,0 0 1,1 0 0,-1 1 0,0-1 0,0 0-1,0 1 1,0-1 0,0 0 0,0 1 0,0 0-1,0-1 85,-82 35-10671,33-9-1202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14.3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0 205 14990,'0'0'2280,"0"0"-364,0 0-245,0 0-710,13-6-561,108-29-197,-31 31-49,-9 2-21,-1-3-1,1-4 0,-1-4 1,20-7-133,-44-6 420,-55 25-376,0 0 1,0 0-1,-1 1 0,1-1 1,0 0-1,0 0 1,0 0-1,-1 0 0,1-1 1,0 1-1,-1 0 1,1 0-1,-1 0 0,1 0 1,-1-1-1,0 1 1,1 0-1,-1 0 0,0-1 1,0 1-1,0 0 1,0 0-1,0-1 0,0 1 1,0 0-1,-1 0 1,1-1-1,0 1 0,-1 0 1,1 0-1,-1-1 1,1 1-1,-1 0 0,1 0 1,-1 0-1,0 0 1,0 0-1,1 0 0,-1 0 1,0 0-1,0 0 1,0 1-1,0-1 0,0 0 1,-1 0-45,0-2 78,0 0 0,-1 1 0,0-1 1,0 0-1,0 1 0,0 0 0,0 0 0,0-1 1,-1 2-1,1-1 0,-1 0 0,1 1 0,-1 0 0,0 0 1,1 0-1,-1 0 0,0 0 0,0 1 0,0-1 1,0 1-1,1 0 0,-1 1 0,0-1 0,0 1 1,0-1-1,0 1 0,1 0 0,-1 1 0,0-1 1,1 1-1,-1-1 0,1 1 0,0 0 0,-3 2-78,0 8 48,-1 2-1,2-1 1,0 0-1,1 1 1,0 0-1,1 0 1,0 0-1,1 0 1,1 1-1,0-1 1,1 0-1,1 1 1,0 4-48,0 4 50,-1-6-123,12 298 188,33-112-4812,-15-139-3258,-18-45 492</inkml:trace>
  <inkml:trace contextRef="#ctx0" brushRef="#br0" timeOffset="313.097">894 397 11243,'2'-20'978,"7"-40"2166,6 22 3234,-13 38-3717,2 11-2119,15 317 526,-4-204-1196,-36-167 155,9 13-17,1-1 1,2 0 0,1 0-1,2-1 1,0 0 0,3 0-1,0 0 1,2 0 0,2-3-11,-1 29-38,0 0 1,0 1 0,1-1 0,-1 0-1,1 0 1,1 1 0,-1-1 0,1 1-1,0-1 1,1 1 0,-1-1 0,1 1-1,0 0 1,0 1 0,0-1 0,1 0-1,0 1 1,0 0 0,0-1 0,0 2-1,1-1 1,-1 0 0,1 1 0,0 0-1,0 0 1,0 1 0,1-1 0,-1 1 0,1 0-1,-1 0 1,1 1 0,0 0 0,-1 0-1,1 0 1,0 1 0,0 0 0,-1 0-1,1 0 1,0 1 0,0-1 0,0 2-1,-1-1 1,1 1 37,69 28-3531,-25-4-2484,-45-24 5098,37 21-8927</inkml:trace>
  <inkml:trace contextRef="#ctx0" brushRef="#br0" timeOffset="721.114">1492 283 15246,'-2'-13'3721,"-8"-41"-1415,10 55-2247,-1 0 0,1 0 0,-1-1-1,1 1 1,-1 0 0,1 0 0,-1 0-1,0-1 1,1 1 0,-1 0-1,0-1 1,0 1 0,0-1 0,1 1-1,-1-1 1,0 1 0,0-1-1,0 1 1,0-1 0,0 0 0,0 0-1,0 1 1,0-1 0,0 0 0,0 0-1,0 0 1,0 0 0,0 0-1,0 0 1,0 0 0,0 0 0,0-1-1,1 1 1,-1 0 0,0-1-1,0 1 1,0 0 0,0-1 0,0 1-1,0-1 1,1 0 0,-1 1 0,0-1-1,0 0 1,1 1 0,-1-1-1,0 0 1,1 0 0,-1 1 0,1-1-1,-1 0 1,1 0 0,-1 0-1,1 0 1,0 0 0,-1 0 0,1 0-1,0 0 1,0 0 0,0 0 0,0 0-1,0 0 1,0 0 0,0 0-59,-5 17 45,1-1 0,1 1 0,1 0 1,0-1-1,1 1 0,1 0 1,0 0-1,1 0 0,1 0 0,0 0 1,1-1-1,1 1 0,1-1 0,0 0 1,1 0-1,0 0 0,1-1 0,1 0 1,0 0-1,1-1 0,0 0 0,1-1 1,2 2-46,-7-8-44,1 0 0,0-1 1,1 1-1,-1-1 0,1-1 0,0 1 1,0-1-1,1 0 0,-1-1 0,1 1 1,0-2-1,0 1 0,0-1 1,0 0-1,0-1 0,0 0 0,1 0 1,-1-1-1,0 0 0,1 0 0,6-2 44,-9 0-9,1-1-1,-1 0 0,0 0 0,-1 0 0,1-1 1,0 0-1,-1 0 0,0-1 0,0 0 0,0 1 1,-1-2-1,0 1 0,1 0 0,-2-1 0,1 0 1,-1 0-1,0 0 0,0 0 0,-1 0 0,1-1 0,-1 1 1,-1-1-1,1 0 0,-1 1 0,-1-1 0,1 0 1,-1 0-1,0-5 10,4-14-14,28-232 2619,-32 258-2560,0 0-1,-1 1 0,1-1 0,0 0 1,-1 1-1,1-1 0,0 0 0,-1 0 1,1 1-1,0-1 0,-1 0 0,1 0 1,0 0-1,-1 1 0,1-1 0,-1 0 1,1 0-1,-1 0 0,1 0 0,0 0 1,-1 0-1,1 0 0,-1 0 0,1 0 1,-1 0-1,1 0 0,0 0 0,-1 0 1,1 0-1,-1 0 0,1-1 0,0 1 1,-1 0-1,1 0 0,-1 0 0,1-1 1,0 1-1,-1 0-44,-9 49 31,2 1 0,2 0 0,2 0 0,3 0 0,4 46-31,-2-80-349,0 0-1,1-1 1,1 1 0,0-1 0,1 1 0,1-1-1,0-1 1,1 1 0,1-1 0,0 0 0,1 0 0,2 2 349,36 34-5339,13-12-3438,-19-21 1074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26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126 514 9833,'0'0'3662,"0"0"-1350,0 0-187,0 0 240,0 0-582,0 0-694,0 0-513,-3 2-288,1-1-263,0 1-1,1-1 0,-1 1 0,1-1 0,0 1 1,0 0-1,-1 0 0,1 0 0,0 0 0,0 0 1,1 0-1,-1 0 0,0 0 0,1 0 0,-1 0 1,1 0-1,0 0 0,0 0 0,-1 1 0,1-1 1,1 0-1,-1 0 0,0 1-24,0 11 111,-49 323 700,34-260-1279,3-18-2241,5-2-6419,7-35 341</inkml:trace>
  <inkml:trace contextRef="#ctx0" brushRef="#br0" timeOffset="301.007">0 567 10666,'0'-87'1698,"12"52"-481,8 4 512,10 2 321,14 1-736,9-1-546,12 2-319,3 2-97,0 5-96,-3 8-127,-12 6-65,-8 6-64,-10 7-32,-11 9-97,-9 8-639,-15 5-1538,-8 2-1794,-13 6-1378</inkml:trace>
  <inkml:trace contextRef="#ctx0" brushRef="#br0" timeOffset="642.543">33 776 7335,'0'0'4612,"0"0"-3138,78-20-193,-37 6 1185,6-5-992,5 2-706,2 0-95,-5 2-32,-10 5-289,-4-1-192,-12 9-160,-12 2 0,-2 0-288,-9 13-1250,-7 0-1921,-8 6-1025,-8 2 128,-3 2-2210</inkml:trace>
  <inkml:trace contextRef="#ctx0" brushRef="#br0" timeOffset="643.543">38 1064 4997,'0'0'2498,"0"0"-1185,82 47 705,-43-44 192,9-3-608,-1 0-97,-1 0-159,-5-6-289,-2-3-737,-4-1-320,-2-2-224,-6 2-1026,-1-3-2145,-1-2-2466</inkml:trace>
  <inkml:trace contextRef="#ctx0" brushRef="#br0" timeOffset="983.529">930 528 8584,'0'0'4137,"0"0"-704,0 0-705,-14 6-998,6-3-1502,2-1-99,-1 0 1,1 0-1,0 1 0,0 0 1,1 0-1,-1 0 0,0 1 1,1 0-1,0 0 0,0 1 1,0-1-1,1 1 0,-1 0 1,-2 5-130,-1 1 33,0 0 0,1 0 0,0 0 0,1 1 0,1 1 0,0-1 0,0 1 1,1-1-1,1 1 0,0 0 0,1 0 0,0 1 0,1-1 0,0 0 0,1 1 0,1-1 0,0 0 1,1 1-1,1-1 0,0 0 0,0 0 0,1 0 0,1-1 0,0 0 0,1 1 0,0-2 0,1 1 1,0-1-1,1 0 0,0 0-33,-2-4-31,0-1-1,-1 0 1,2 0 0,-1-1 0,1 0 0,0 0 0,0 0 0,0-1-1,1 0 1,-1-1 0,1 0 0,0 0 0,0 0 0,0-1 0,1 0-1,-1-1 1,0 1 0,1-2 0,-1 1 0,1-1 0,-1-1 0,1 1-1,-1-2 1,0 1 0,1-1 0,-1 0 0,0-1 0,0 0 0,0 0 0,5-3 30,-1-4 171,-1 0-1,0-1 1,0 0-1,-1 0 1,0-1-1,-1 0 0,-1-1 1,0 0-1,0-1 1,-2 1-1,1-1 0,-2-1 1,0 1-1,-1-1 1,2-7-170,3-25 392,-2 0 0,-1 0 1,-3 0-1,-2-17-392,0 56 6,0 1 1,0-1-1,-1 0 1,1 0-1,-2 1 0,1-1 1,-1 0-1,-1 0 0,1 1 1,-1-1-1,0 1 0,-1 0 1,0-1-1,0 1 1,-1 0-1,0 1 0,0-1 1,0 1-1,-1-1 0,0 1 1,0 1-1,0-1 1,-1 1-1,0 0 0,0 0 1,-1 1-1,1-1 0,-1 1 1,0 1-1,0-1 1,-3 0-7,-1 2-37,1 0 0,-1 0 0,1 1 0,-1 0 0,1 1 1,-1 1-1,0-1 0,1 2 0,-1-1 0,1 2 0,0-1 1,0 1-1,-1 1 0,2 0 0,-1 0 0,0 1 0,1 0 1,0 1-1,0 0 0,-5 5 37,12-9-21,-1 1 1,1-1 0,0 1-1,0 0 1,0 0-1,0 0 1,0 0-1,0 0 1,1 0-1,0 0 1,0 1 0,0-1-1,0 0 1,0 1-1,0-1 1,1 1-1,0-1 1,0 1-1,0-1 1,0 0 0,0 1-1,1-1 1,-1 1-1,1-1 1,0 1-1,0-1 1,0 0-1,1 0 1,-1 0 0,1 1-1,0-1 1,0 0 20,79 91-712,-67-80 685,14 15 6,0 0 0,-2 2 0,-2 1 1,0 1-1,-3 0 0,0 2 1,-2 1-1,12 33 21,-28-60-422,18 38-2496,-1-19-5284,-10-20 2261</inkml:trace>
  <inkml:trace contextRef="#ctx0" brushRef="#br0" timeOffset="1330.687">1658 548 7047,'0'0'3000,"0"0"-390,0 0 11,0 0-272,0 0-939,0 0-898,0 0-127,-4 14 58,-18 93 523,20-84-926,2 0 1,0 0-1,1 1 0,1-1 1,1 0-1,1 0 0,2 0 1,0-1-1,3 7-40,-6-24-22,0-1 1,0 0-1,0 0 1,0 0 0,1 0-1,-1 0 1,1-1-1,0 0 1,0 0-1,0 0 1,0 0-1,1-1 1,-1 1-1,1-1 1,0 0-1,-1-1 1,1 1-1,0-1 1,0 0-1,0 0 1,0 0-1,0-1 1,0 0-1,0 0 1,0 0 0,0 0-1,1-1 1,-1 0-1,-1 0 1,1 0-1,0-1 1,0 0-1,0 0 1,-1 0-1,1 0 1,-1-1-1,0 1 1,1-1-1,-1 0 1,-1-1-1,1 1 1,0-1-1,-1 0 1,3-3 21,15-19 378,-1-1 1,-1 0-1,-2-2 0,0 0 0,2-11-378,5-5 629,38-75 1116,-90 235 487,27-106-2273,1 0 0,0 0 1,1 1-1,0-1 0,0 0 0,1 0 1,0 0-1,1-1 0,-1 1 0,4 5 41,37 45-4087,-24-41 51,1-1-3224</inkml:trace>
  <inkml:trace contextRef="#ctx0" brushRef="#br0" timeOffset="2359.705">2955 727 705,'0'0'720,"0"0"-239,0 0 341,-8-14 550,-1-3-744,-18-33 807,6 7 2871,-37-41 3290,55 81-7495,-1-1 0,1 1 1,-1 0-1,0 0 0,0 0 0,0 0 1,-1 1-1,1 0 0,-1-1 0,1 2 1,-1-1-1,1 0 0,-1 1 0,0 0 1,0 0-1,0 0 0,0 1 0,0 0 1,0 0-1,0 0 0,0 0 0,1 1 1,-1 0-1,0 0 0,0 0 0,0 1 1,1-1-1,-1 1 0,-1 1-101,-5 6 12,0 0 0,1 1 0,0 0-1,1 0 1,0 1 0,1 0 0,0 0 0,1 1-1,0 0 1,0 1 0,2 0 0,-1 0 0,2 0-1,0 0 1,0 1 0,1-1 0,1 1 0,0 0-1,1 1-11,-2 2-77,1 0 0,0 1-1,2-1 1,0 1-1,0-1 1,2 1 0,0-1-1,1 0 1,1 1-1,1-2 1,0 1 0,1 0-1,0-1 1,2 0-1,0-1 1,3 4 77,-11-18-15,1 0 0,-1 0-1,1 0 1,0 0 0,-1 1 0,1-1 0,0 0 0,0 0-1,0 0 1,0-1 0,0 1 0,0 0 0,0 0 0,0 0 0,0-1-1,0 1 1,0 0 0,1-1 0,-1 1 0,0-1 0,0 0-1,1 1 1,-1-1 0,0 0 0,1 0 0,-1 0 0,0 0-1,1 0 1,-1 0 0,0 0 0,0 0 0,1-1 0,-1 1 0,0 0-1,1-1 1,-1 1 0,0-1 0,0 1 0,0-1 0,0 0-1,1 1 1,-1-1 0,0 0 0,0 0 0,0 0 0,-1 0-1,1 0 1,1-1 15,34-61-19,-33 54 56,124-231 838,-89 187-325,-27 92-5,-25 206-369,14-241-228,0-1-1,0 1 1,0-1 0,1 1 0,0-1-1,-1 0 1,1 1 0,0-1 0,1 0 0,-1 1-1,0-1 1,1 0 0,0 0 0,0 0-1,0 0 1,0-1 0,0 1 0,1 0-1,-1-1 1,1 0 0,-1 1 0,1-1-1,0 0 1,0 0 0,0-1 0,0 1-1,1-1 1,-1 1 0,0-1 0,0 0-1,1 0 1,-1-1 0,1 1 0,-1-1 0,1 1-1,-1-1 1,1 0 0,-1 0 0,1-1-1,-1 1 1,1-1 0,0 0 52,15-2-1,0-2 1,0 1-1,0-2 1,-1-1-1,0 0 1,0-2-1,-1 1 1,0-2-1,0-1 1,-1 0 0,13-12 0,5-9 338,-2-2 0,-1 0 0,-2-2 1,-2-1-1,-1-2 0,-2 0 1,-1-2-1,10-27-338,-21 44 236,9-14 71,-2 0 1,-1-2 0,-2 0 0,-2 0-1,-2-2 1,3-20-308,-15 60 21,1 1-1,-1 0 1,0-1-1,0 1 1,0-1 0,0 1-1,0 0 1,-1-1-1,1 1 1,0-1 0,-1 1-1,1 0 1,-1 0-1,1-1 1,-1 1 0,0 0-1,1 0 1,-1-1-1,0 1 1,0 0-1,0 0 1,0 0 0,0 0-1,0 0 1,0 0-1,0 1 1,0-1 0,0 0-1,-1 0 1,1 1-1,0-1 1,0 1 0,-1-1-1,1 1 1,0 0-1,-1-1 1,1 1 0,0 0-1,-1 0 1,1 0-1,-1 0 1,1 0-1,0 0 1,-1 0 0,1 1-1,-1-1 1,1 0-1,0 1 1,-1-1 0,1 1-1,0 0 1,0-1-1,0 1 1,-1 0 0,1 0-1,0-1 1,0 1-1,0 0 1,0 0 0,0 0-1,0 1 1,1-1-1,-1 0-20,-13 12 12,1 1 0,1 1 0,0 0 0,1 1 0,0 0 0,1 1 0,1 0 0,1 0-1,1 1 1,0 0 0,1 0 0,1 1 0,-1 8-12,-1 0-32,2-1-1,1 0 0,2 1 1,0 0-1,2 0 1,0-1-1,2 1 1,1 0-1,2-1 1,1 4 32,-3-16-95,1-1 1,1 0-1,0 0 1,0 0-1,1-1 1,1 1-1,0-1 1,1-1-1,0 0 1,0 0-1,2 0 1,-1-1-1,1-1 1,1 0-1,-1 0 1,1-1-1,1 0 1,0-1-1,0 0 1,6 2 94,-5-3-10,0 0 0,1-1 0,0-1 0,0 0 0,0-1 0,1 0 0,-1-1 0,1-1 0,0 0 0,-1-1 0,1-1 0,-1 0 0,1-1 0,-1 0 0,1-1 0,-1-1 0,0 0 0,0-1 0,-1-1 0,1 0 0,-1 0 0,-1-2 0,1 1 1,-1-2-1,0 0 0,-1 0 0,0-1 0,-1 0 0,0-1 0,2-3 10,2-9 233,0-1 1,-2-1-1,0 0 1,-2 0-1,-1-1 1,-1 0 0,-1-1-1,-1 0 1,-2 0-1,0 0 1,-2-1-1,-1-14-233,-1 42 19,-1 1 0,1 0 0,-1-1 0,1 1 0,0 0 0,-1-1 0,1 1-1,-1 0 1,1-1 0,-1 1 0,0-1 0,1 1 0,-1-1 0,1 1 0,-1-1 0,0 0-1,1 1 1,-1-1 0,0 0 0,0 1 0,1-1 0,-1 0 0,0 0 0,0 0 0,1 0 0,-1 0-1,0 0 1,0 0 0,1 0 0,-1 0 0,0 0 0,0 0 0,0 0 0,1-1 0,-1 1-1,0 0 1,1 0 0,-1-1 0,0 1 0,1 0 0,-1-1 0,0 1 0,1-1 0,-1 1-1,1-1 1,-1 1 0,0-1 0,1 0 0,0 1 0,-1-1 0,1 0 0,-1 0-19,-3 22-56,0 0 0,2-1 0,0 2 0,1-1 0,2 0 0,0 0 0,1 0 1,1 0-1,1-1 0,0 1 0,2-1 0,1 0 0,0 0 0,1-1 0,4 5 57,28 48-2386,-1-36-4402,-26-31 402,-1-4-3443</inkml:trace>
  <inkml:trace contextRef="#ctx0" brushRef="#br0" timeOffset="2655.605">4042 16 14414,'0'0'1345,"0"0"-512,0 0 32,0 0-161,0 0-512,78-9-160,-54 28-32,0-2-961,6 5-4932,-8-2-4389</inkml:trace>
  <inkml:trace contextRef="#ctx0" brushRef="#br0" timeOffset="2949.606">4628 278 7944,'7'-32'1653,"5"-34"2205,-9 21 1521,-19 254 674,7-142-6001,3 0 0,4 1 0,2 0 1,4 10-53,34 71-1106,12-61-2961,-19-60-32,-7-23-1982,-20-9 2280,-4-6-507</inkml:trace>
  <inkml:trace contextRef="#ctx0" brushRef="#br0" timeOffset="3452.661">4751 840 128,'0'0'1500,"-8"-16"401,-84-125 5877,3 50 790,89 89-8517,1 0 0,-1 0 0,1 0 0,-1 0 1,1 0-1,0 0 0,0 1 0,0-1 0,0 0 0,0 1 0,0-1 1,0 1-1,1-1 0,-1 1 0,0-1 0,1 1 0,-1 0 0,1 0 1,0 0-1,-1 0 0,1 0 0,0 0 0,-1 0 0,1 0 0,0 1 1,0-1-1,0 1 0,0-1 0,0 1 0,0 0 0,0 0 0,0 0 1,0 0-1,0 0 0,0 0 0,-1 0 0,2 1-51,2-2 78,83-10 327,-1 4 1,77 3-406,-156 6-41,1 0-1,-1 1 1,0 0 0,0 0-1,0 1 1,0 0 0,-1 0-1,1 1 1,-1 0 0,0 0-1,0 0 1,-1 1 0,0 0-1,0 1 1,0-1 0,-1 1-1,0 1 1,0-1-1,-1 0 1,1 1 0,-2 0-1,1 0 1,-1 0 0,-1 0-1,2 5 42,19 34-770,-16-35 622,7 16-27,0-2 0,2 0 0,1-1 0,1-1 0,2 0 1,0-2-1,5 5 175,-22-25-6,-1 1 1,1 0 0,0-1-1,0 0 1,0 0 0,0 0-1,0 0 1,0 0 0,1-1-1,-1 1 1,0-1 0,1 0-1,-1 0 1,1 0 0,0 0-1,-1-1 1,1 1 0,0-1-1,-1 0 1,1 0 0,0 0-1,-1-1 1,1 0 0,-1 1-1,1-1 1,0 0 0,-1-1-1,0 1 1,1 0 0,-1-1-1,0 0 1,2-1 5,4-10 484,-2-1 1,1 1 0,-2-2-1,0 1 1,0-1-1,-2 1 1,0-2-1,0 1 1,-1 0-1,-1-1 1,-1-7-485,9-35 1145,28-105 985,-34 197-1927,-12 216-1420,-11 0 0,-44 208 1217,53-390-211,-3 0 0,-3 0 0,-2-2 1,-4 0-1,-2-2 0,-26 46 211,46-100 23,-1-1 0,-1 1 0,0-1 0,0 0 0,0-1 0,-1 0 0,-1 0 0,0 0 0,0-1 1,0 0-1,0 0 0,-1-1 0,0-1 0,-1 1 0,1-1 0,-1-1 0,0 0 0,0 0 0,-1-1 0,1 0 0,-1-1 0,1 0 1,-1-1-1,0 0 0,0-1 0,0 0 0,1 0 0,-1-1 0,0-1 0,1 0 0,-7-2-23,8 1 13,-1-1 0,1-1-1,1 0 1,-1 0 0,1 0 0,-1-1-1,2-1 1,-1 1 0,1-1 0,0 0-1,0-1 1,1 0 0,0 0 0,0 0-1,1-1 1,0 0 0,1 0 0,0 0-1,0 0 1,-2-10-13,1 1-100,0-1 0,2 1-1,0-1 1,1 0 0,1 0 0,0 0-1,2 0 1,0 0 0,1 0 0,4-15 100,5-3-1037,2 1 1,1 0 0,2 1-1,1 0 1,2 2 0,1 0 0,2 1-1,18-21 1037,21-22-5269</inkml:trace>
  <inkml:trace contextRef="#ctx0" brushRef="#br0" timeOffset="3900.74">6277 504 8936,'55'-113'4869,"-33"63"-1346,-18 43-1647,-13 29-1611,-7 23-161,1 0 1,2 1-1,2 0 0,-2 30-104,11-60-156,1-1 1,0 1-1,1-1 1,1 0-1,0 1 1,1-1-1,1 0 1,0 1-1,1-2 1,1 1-1,0 0 1,1-1-1,0 0 1,1 0-1,1-1 1,4 5 155,-9-13 27,1 0 0,0 0 1,0 0-1,0-1 0,1 1 0,-1-1 1,1 0-1,0 0 0,1-1 0,-1 0 1,0 0-1,1 0 0,0 0 1,0-1-1,0 0 0,0 0 0,0-1 1,0 0-1,0 0 0,0 0 0,1-1 1,-1 1-1,0-1 0,0-1 1,1 0-1,-1 0 0,0 0 0,0 0 1,0-1-1,0 0 0,0 0 0,0-1 1,-1 0-1,1 0 0,-1 0 0,0 0 1,4-4-28,7-10 380,-1-1 0,-1-1 0,-1 0 0,-1-1 0,0 0 0,-1-1 0,-2 0 0,0-1 1,-1 0-1,-1-1 0,-1 1 0,-1-1 0,-1 0 0,-1-1 0,-2 1 0,0 0 0,-1-1 0,-1 1 1,-1-1-1,-5-18-380,5 28 48,-1 1 0,0-1 0,-1 1 1,0-1-1,-1 1 0,-1 0 0,0 1 0,-1 0 1,0-1-1,-1 2 0,0-1 0,-3-1-48,7 8-50,0 1-1,0 0 1,0 0-1,-1 0 1,0 0-1,0 1 1,0 0-1,0 0 1,-1 0-1,1 0 1,-1 1-1,1 0 1,-1 0-1,0 1 1,0 0-1,0 0 1,0 0-1,0 0 1,0 1-1,0 0 1,0 1-1,0-1 1,0 1-1,0 0 1,0 0-1,1 1 0,-1 0 1,0 0-1,-1 1 51,2 0-439,0 0 0,-1 0 0,1 0 0,1 1 0,-1 0 0,0 0 0,1 0 0,0 1 0,0 0 0,0-1 0,1 1 0,-1 0 0,1 1 0,0-1 0,1 1 0,-1-1 0,1 1 0,0 0 0,1 0 0,-1 0 0,1 1 439,-1 43-6454</inkml:trace>
  <inkml:trace contextRef="#ctx0" brushRef="#br0" timeOffset="4229.568">7317 339 10826,'29'-178'8750,"-28"169"-8475,-1 1 0,-1-1 1,0 1-1,0-1 0,0 1 1,-1-1-1,0 1 0,-1 0 1,0 0-1,0 0 0,-1 0 1,0 0-1,-4-5-275,6 10 37,0 0 0,-1 0 0,0 0 0,1 0 1,-1 1-1,0-1 0,0 1 0,0-1 0,-1 1 0,1 0 0,0 1 0,-1-1 1,1 1-1,-1-1 0,0 1 0,1 0 0,-1 0 0,0 1 0,0-1 0,0 1 1,0 0-1,1 0 0,-1 0 0,0 0 0,0 1 0,0-1 0,0 1 0,1 0 0,-1 0 1,0 0-1,-1 2-37,-5 3 15,-1 0 1,1 1-1,0 1 1,0 0 0,1 0-1,0 1 1,1 0 0,0 0-1,0 1 1,1 0-1,0 1 1,1-1 0,-1 3-16,-22 47 62,3 0 1,2 2 0,4 0-1,1 2 1,4 0 0,2 0-1,4 2 1,2-1 0,3 8-63,-22 135 49,-65 313 197,89-510-247,-38 100-131,39-109 51,0-1 1,0 0 0,0 1-1,0-1 1,0 0-1,0 0 1,0 0 0,-1 0-1,1 0 1,-1 0 0,1 0-1,-1-1 1,1 1 0,-1 0-1,1-1 1,-1 1 0,1-1-1,-1 1 1,0-1 0,1 0-1,-1 0 1,0 0 0,1 0-1,-1 0 1,0 0 0,1 0-1,-1-1 1,1 1 0,-1 0-1,0-1 1,1 0 0,-1 1-1,1-1 1,-1 0 0,1 0-1,-1 1 1,1-1 0,0 0-1,0-1 1,-1 1 0,1 0-1,0 0 1,0-1 80,-39-63-6619,35 30 2215,4 0-1388</inkml:trace>
  <inkml:trace contextRef="#ctx0" brushRef="#br0" timeOffset="4512.404">6895 610 7463,'0'0'3235,"0"0"-1313,123-7 929,-61 11-161,10-2-1280,2-2-642,0 1-351,-1-1-321,-8 0-64,-7-1-32,-9-5 0,-14 0-224,-11 2-1122,-15-1-2273,-19 5-2403,-16 3-3651</inkml:trace>
  <inkml:trace contextRef="#ctx0" brushRef="#br0" timeOffset="4895.19">2339 2365 6406,'0'0'2450,"7"13"-987,35 101 2098,-15 40-899,27 108-2404,-49-242-332,2 0 0,0 0 0,1-1 0,0 0 0,2 0 0,0-1 0,2-1 0,0 0 0,0 0 0,2-1 0,0-1 0,1 0 0,0-1 0,15 11 74,-24-22 186,0 0-1,0 0 0,0-1 1,0 1-1,0-1 0,1-1 0,-1 1 1,1-1-1,-1 0 0,1 0 1,-1-1-1,1 0 0,0 0 1,-1-1-1,1 0 0,-1 0 1,1 0-1,-1-1 0,0 0 1,1 0-1,-1-1 0,0 0 1,0 0-1,-1 0 0,1 0 1,-1-1-1,1 0 0,-1-1 0,0 1 1,-1-1-1,1 1 0,-1-2 1,0 1-1,0 0 0,1-3-185,10-21 381,-1-1-1,-2-1 0,-1 0 0,-1-1 0,-1 1 0,-2-2 0,-1 1 1,-2-1-1,-1 0 0,-2 0 0,-1-4-380,8-69 463,38-121-1184,-33 277-11867,-2-23 4415</inkml:trace>
  <inkml:trace contextRef="#ctx0" brushRef="#br0" timeOffset="5313.066">3788 2655 11467,'0'-1'61,"1"-16"832,0-1 0,-2 1 0,0-1 0,-1 1 0,0 0 0,-1 0 0,-1 0 0,-1 0 0,-5-11-893,-64-76 2547,72 101-2530,-1 0-1,0 1 1,0-1-1,0 1 1,0 0 0,-1-1-1,1 1 1,-1 1-1,1-1 1,-1 0-1,1 1 1,-1 0-1,0 0 1,0 0-1,0 0 1,0 1-1,0-1 1,0 1-1,0 0 1,1 0-1,-1 1 1,0-1-1,0 1 1,0 0-1,0 0 1,0 0-1,1 0 1,-1 1 0,0-1-1,-2 3-16,-7 8 4,0 0-1,0 1 1,1 1-1,1 0 1,1 0-1,0 1 1,0 1 0,2 0-1,0 0 1,1 0-1,0 1 1,2 0-1,0 1 1,0-1-1,0 13-3,-2 0-444,1 1-1,1-1 1,2 1-1,1 0 0,2 0 1,1 1-1,1 5 445,17 23-1825,-18-59 1783,-1 1 0,1-1 1,0 0-1,-1 1 0,1-1 0,0 0 0,0 0 0,0 0 0,0 1 0,0-1 0,0 0 0,0 0 1,0-1-1,0 1 0,0 0 0,1 0 0,-1 0 0,0-1 0,1 1 0,-1-1 0,1 1 0,-1-1 0,0 1 1,1-1-1,-1 0 0,1 0 0,-1 0 0,1 1 0,-1-2 0,1 1 0,-1 0 0,1 0 0,-1 0 0,1-1 1,-1 1-1,0-1 0,1 1 0,-1-1 0,1 1 42,13-12 509,1 1 0,-2-2-1,0 0 1,0 0 0,-1-2 0,-1 1 0,-1-2-1,5-6-508,7-9 852,122-160 3322,-145 190-4167,0 1 0,0 0 0,0-1 0,0 1 0,0 0-1,0-1 1,1 1 0,-1 0 0,0 0 0,0-1 0,0 1-1,0 0 1,1 0 0,-1-1 0,0 1 0,0 0 0,0 0-1,1 0 1,-1-1 0,0 1 0,1 0 0,-1 0-1,0 0 1,0 0 0,1-1 0,-1 1 0,0 0 0,1 0-1,-1 0 1,0 0 0,1 0 0,-1 0 0,0 0 0,0 0-1,1 0 1,-1 0 0,0 0 0,1 0 0,-1 0-1,0 0 1,1 0 0,-1 1 0,0-1 0,1 0 0,-1 0-1,0 0 1,0 0 0,1 1 0,-1-1 0,0 0 0,0 0-1,1 0 1,-1 1 0,0-1 0,0 0 0,0 0-1,0 1 1,1-1 0,-1 0 0,0 1 0,0-1 0,0 0-1,0 0 1,0 1 0,0-1 0,0 0 0,0 1 0,0-1-1,0 0 1,0 1-7,0 29-45,-1-18 56,-1 72 47,7 103-4168,18-124-4058,-11-38 1388</inkml:trace>
  <inkml:trace contextRef="#ctx0" brushRef="#br0" timeOffset="5644.588">4077 2831 4805,'1'-14'1134,"5"-28"1997,-2 0 0,-2 0 0,-2 0 0,-2 0 0,-4-22-3131,-10 29 2226,7 59-1436,-3 29-1001,3 0 1,2 0-1,2 1 0,3 0 1,2 0-1,4 15 211,-4-35-1106,14 58-6251,-14-93 7351,0 1 0,0-1 0,0 1 0,0 0 0,0-1 0,0 1 0,0 0 0,0-1 0,0 1 0,0 0 0,0-1 0,1 1 0,-1 0 0,0-1-1,0 1 1,0 0 0,0-1 0,1 1 0,-1 0 0,0-1 0,0 1 0,0 0 0,1-1 0,-1 1 0,0 0 0,0 0 0,1 0 0,-1-1 0,0 1-1,1 0 1,-1 0 0,0 0 0,1 0 0,-1-1 0,0 1 0,1 0 0,-1 0 0,0 0 0,1 0 0,-1 0 0,1 0 0,-1 0 0,0 0 0,1 0-1,-1 0 1,0 0 0,1 0 0,-1 0 0,0 1 0,1-1 0,-1 0 0,0 0 0,1 0 0,-1 0 0,0 1 0,1-1 0,-1 0 0,0 0 0,0 1 0,1-1-1,-1 0 1,0 0 6,6-33 1199,25-141 4419,-27 157-5431,1 1 1,1 0-1,0 0 1,1 1-1,0 0 1,2 0-1,0 1 0,0 0 1,1 0-1,1 1 1,0 1-1,1 0 1,0 0-1,10-6-187,-19 15-17,1 0 0,-1 0 0,0 1 0,1 0 0,0 0 0,-1 0 0,1 0 1,0 0-1,0 1 0,0-1 0,0 1 0,0 0 0,0 1 0,1-1 0,-1 1 0,0-1 0,0 1 0,0 1 0,1-1 0,-1 1 0,0-1 1,0 1-1,0 0 0,0 0 0,0 1 0,0-1 0,0 1 0,0 0 0,-1 0 0,1 1 0,-1-1 0,1 0 0,-1 1 0,0 0 0,1 1 17,15 31-3346,-4 1-4299,-7-10-171</inkml:trace>
  <inkml:trace contextRef="#ctx0" brushRef="#br0" timeOffset="5957.54">4543 2725 1377,'2'-13'10517,"20"-106"-289,-7 93-5338,-13 49-4798,-1 1-1,-1-1 1,-1 0 0,-1 0-1,-1 1 1,-2-1-1,0-1 1,-1 3-92,-15 85-477,17-4-1125,18-38-3554,-5-50 1008,5-7-1836</inkml:trace>
  <inkml:trace contextRef="#ctx0" brushRef="#br0" timeOffset="6288.633">4345 2108 6598,'0'0'10058,"0"0"-7848,-8-81-1281,5 67 448,0-2-448,3 6-705,0 5-224,0 5-288,0 5-1346,0 11-1697,7 11-2050,2 0-2723</inkml:trace>
  <inkml:trace contextRef="#ctx0" brushRef="#br0" timeOffset="6796.58">5256 2734 15471,'2'-16'2140,"3"-53"-901,-5 64-1111,0 0 0,0 0 0,0 0 0,-1 0 0,0 1 0,0-1 0,0 0 0,-1 0 0,1 1 0,-1-1 0,0 1 0,0 0 0,-1-1 0,1 1 0,-1 0 0,0 0 0,0 1 0,-1-1 0,1 1 0,-1-1 0,1 1 0,-1 0 0,0 0 0,0 0-128,-3 0 14,0-1-1,0 1 0,0 0 1,0 1-1,0 0 0,-1 0 1,1 0-1,-1 1 0,1 0 1,-1 0-1,0 1 0,1 0 1,-1 1-1,1-1 0,-1 1 1,0 1-1,1 0 0,0 0 1,-1 0-1,1 1 0,-2 1-13,0 1-143,1 1 0,-1 0 0,1 0 0,0 1 0,0 0 1,1 1-1,0 0 0,0 0 0,1 0 0,0 1 0,1 0 0,0 0 0,0 0 0,1 1 0,0 0 0,0 0 0,-1 6 143,0 7-1285,0 1 0,2-1 0,0 0 1,2 1-1,1 0 0,0-1 0,3 9 1285,-3-24-354,1 0 0,1 0-1,0 0 1,0-1 0,0 1-1,1-1 1,0 1 0,0-1-1,1 0 1,0 0 0,0 0 0,0-1-1,1 0 1,0 0 0,1 0-1,5 5 355,-8-9 14,0 0 0,0 0 0,1 0 0,-1 0 0,0-1 0,1 0 0,-1 1 0,1-1 0,0-1 0,-1 1 0,1 0 0,0-1 0,-1 0 0,1 0 0,0 0 0,-1 0 0,1-1 0,0 1 0,-1-1 0,1 0 0,-1 0 0,1 0 0,-1-1 0,3-1-14,3-2 744,-1 0 0,0-1 0,-1 0 0,0 0 0,0-1 0,0 0 0,0-1 0,-1 1 0,-1-1 0,1 0 0,-1 0 0,-1-1 0,1 0 0,-1 0 0,0-1-744,30-88 4418,-3-60-1050,-8 245-3421,22 20-2007,-8-39-4496,-32-60 5264,12 22-4778</inkml:trace>
  <inkml:trace contextRef="#ctx0" brushRef="#br0" timeOffset="7158.757">5688 2691 13581,'1'-13'3021,"-5"-108"3156,4 120-6140,1 0 0,-1 1 0,0-1 0,0 0-1,0 1 1,0-1 0,0 0 0,0 0 0,0 1 0,0-1 0,0 0 0,0 1 0,-1-1 0,1 0-1,0 1 1,0-1 0,-1 0 0,1 1 0,0-1 0,-1 0 0,1 1 0,0-1 0,-1 1 0,1-1 0,-1 1-1,1-1 1,-1 1 0,0-1 0,1 1 0,-1-1 0,1 1 0,-1 0 0,0-1 0,1 1 0,-1 0-1,0 0 1,1-1 0,-1 1 0,0 0 0,1 0 0,-1 0 0,0 0 0,0 0 0,1 0 0,-1 0 0,0 0-1,0 0 1,1 0 0,-1 1 0,0-1 0,1 0 0,-1 0 0,0 1 0,1-1 0,-1 0 0,1 1-1,-1-1-36,-22 36 294,22-36-300,-11 21-224,1-1-1,1 2 0,1-1 0,0 1 1,2 1-1,0-1 0,2 1 0,1 0 0,0 1 1,2-1-1,1 1 0,0-1 0,3 9 231,-2-30-51,0-1 0,0 0-1,0 0 1,0 0 0,0 0 0,0 0-1,1 0 1,-1 0 0,0 0 0,1 0-1,-1 0 1,1 0 0,-1 0-1,1 0 1,0 0 0,-1-1 0,1 1-1,0 0 1,-1 0 0,1 0 0,0-1-1,0 1 1,0 0 0,0-1-1,0 1 1,0-1 0,0 1 0,0-1-1,0 0 1,0 1 0,0-1-1,0 0 1,0 0 0,0 0 0,0 1-1,0-1 1,0 0 0,1-1 51,38-107 1014,-39 104-945,79-187 3192,-76 183-3151,0 1 0,1 0 0,0 0 0,1 0 0,-1 1 0,1-1 0,0 1 0,1 1 0,-1-1 0,1 1 0,0 1 0,1-1 0,-1 1 0,1 0 0,0 1 0,0-1 0,0 2 0,0-1 0,1 1 0,-1 0 0,0 1 0,6 0-110,-9 1 18,-1 0 1,0 0 0,0 0 0,0 1-1,0 0 1,0 0 0,0 0 0,-1 0-1,1 1 1,0-1 0,-1 1 0,1 0 0,0 0-1,-1 0 1,0 1 0,0-1 0,0 1-1,0 0 1,0 0 0,0 0 0,-1 0 0,1 0-1,-1 1 1,0-1 0,0 1 0,0-1-1,0 1 1,-1 0 0,1 0-19,22 126 16,-20-93-27,29 104-3993,-16-95-746,2-3-3333,-2-13-1462</inkml:trace>
  <inkml:trace contextRef="#ctx0" brushRef="#br0" timeOffset="7798.598">6549 2735 8616,'22'-134'8744,"-21"129"-8569,0 1-1,-1-1 0,1 0 1,-1 1-1,0-1 0,0 0 0,0 0 1,-1 1-1,0-1 0,0 0 1,0 1-1,0-1 0,-1 1 0,1-1 1,-1 1-1,0 0 0,-1-1 0,1 1 1,-1 0-1,0 1 0,0-1 1,0 0-1,0 1 0,-1 0 0,1 0 1,-1 0-1,0 0 0,0 0 1,0 1-1,0 0 0,0-1 0,-1 2 1,1-1-1,-3 0-174,-1 1 48,1 0-1,0 1 1,-1 0-1,1 1 1,-1 0-1,1 0 1,0 1-1,-1-1 1,1 1-1,0 1 1,0 0-1,0 0 1,1 0-1,-1 1 1,1 0-1,0 0 1,0 0-1,0 1 1,0 0-1,1 0 1,0 0-1,-1 2-47,-3 4 10,0-1-1,1 1 0,0 1 0,1-1 1,0 1-1,0 1 0,2-1 1,0 1-1,0 0 0,1 0 1,-2 11-10,5-13-21,0 0 0,0-1-1,1 1 1,1 0 0,-1 0 0,2 0 0,0-1 0,0 1 0,1 0-1,0-1 1,1 0 0,0 0 0,0 0 0,1 0 0,1-1 0,0 0-1,0 0 1,0 0 0,1-1 0,1 0 0,-1 0 0,1-1 0,1 0-1,-1 0 1,6 2 21,-4 0-75,1 0-1,0-1 0,0 0 1,1-1-1,0 0 0,0-1 0,1-1 1,0 0-1,0 0 0,0-1 1,1-1-1,-1 0 0,1-1 1,-1-1-1,1 0 0,0 0 1,0-2-1,0 1 0,-1-2 0,1 0 1,-1-1-1,1 0 0,-1-1 1,0 0-1,0-1 0,0-1 1,-1 0-1,2-2 76,6-11 338,-1-1 1,-1-1 0,0 0-1,-2-2 1,-1 0-1,-1-1 1,0 0-1,-2-1 1,-1 0-1,-1-1 1,-1 0-1,3-22-338,1 2 1565,-11 55-1560,-1-1 0,1 0 1,1 0-1,-1 0 0,1-1 1,1 1-1,-1 0 0,1-1 1,1 0-1,-1 0 0,1 0 1,0-1-1,6 6-5,-8-8 1,-1-1 0,1 1 0,0 0-1,1-1 1,-1 1 0,1-1 0,-1 0 0,1-1 0,0 1-1,0 0 1,0-1 0,0 0 0,1 0 0,-1 0 0,0-1 0,1 1-1,0-1 1,-1 0 0,1 0 0,0-1 0,-1 0 0,1 1 0,0-1-1,-1-1 1,1 1 0,0-1 0,0 0 0,-1 0 0,1 0-1,-1-1 1,1 1 0,-1-1 0,0 0 0,0 0 0,0-1 0,0 1-1,0-1 1,0 0 0,0 0 0,-1 0 0,0-1 0,0 1 0,0-1-1,1-2 0,0 1 43,-1-1 1,-1 1-1,1-1 0,-1 0 0,0 0 0,0-1 0,-1 1 0,0 0 0,0 0 1,-1-1-1,1 1 0,-1-1 0,-1 1 0,1 0 0,-1-1 0,0 1 0,0 0 0,-1 0 1,0 0-1,0 0 0,-1 0 0,1 0 0,-1 0 0,0 1 0,-1-1 0,1 1 1,-1 0-1,0 0 0,-1 0 0,1 1 0,-1 0 0,0 0 0,0 0 0,0 0 0,0 1 1,-1-1-1,0 1 0,1 1 0,-1-1-43,-3 1 2,1 1 1,-1 0-1,0 0 0,0 0 1,1 1-1,-1 1 0,0 0 1,1 0-1,-1 0 0,0 1 1,1 0-1,0 1 0,-1 0 1,1 0-1,0 1 0,1 0 1,-1 1-1,1-1 0,-1 1 1,2 1-1,-1-1 0,-3 5-2,0-1-31,0 0 1,1 1-1,0 1 0,1 0 1,0 0-1,1 0 0,0 1 0,1 0 1,0 0-1,1 1 0,0-1 0,1 1 1,0 0-1,0 6 31,3-9-55,1 0-1,0 0 1,0 1-1,1-1 1,0 0 0,1 0-1,0 1 1,0-2 0,1 1-1,0 0 1,1 0 0,0-1-1,1 0 1,0 0-1,1 0 1,-1 0 0,1-1-1,1 0 1,0 0 0,0-1-1,0 0 1,1 0-1,0-1 1,1 0 0,2 2 55,4 2-34,1-1 0,0-1 0,1 0 0,0 0 1,0-2-1,0 0 0,1-2 0,-1 1 0,1-2 0,0 0 1,1-2-1,-1 0 0,0-1 0,2 0 34,-14-1 15,1-1 0,-1 0 0,0 0-1,1 0 1,-1-1 0,0 0 0,0 0 0,-1 0-1,1-1 1,-1 0 0,0 0 0,1 0 0,-2-1-1,1 0 1,-1 0 0,1 0 0,-1 0-1,-1 0 1,1-1 0,-1 0 0,0 0 0,0 0-1,-1 0 1,0 0 0,0-1 0,0 1 0,-1-1-1,0 1 1,0-1 0,0 1 0,-1-1 0,0 0-1,-1 1 1,1-1 0,-1 0-15,1 5-160,0 0-1,0 0 1,0 0-1,0 0 1,0 0-1,-1 0 1,1 0-1,0 1 1,-1-1-1,0 0 1,1 0-1,-1 0 1,0 0-1,0 1 1,0-1-1,0 0 1,0 1-1,0-1 1,-1 1-1,1-1 1,0 1-1,-1 0 1,1 0-1,-1-1 1,0 1-1,1 0 1,-1 0-1,0 1 1,1-1-1,-1 0 1,0 0-1,0 1 1,0-1-1,0 1 1,0 0 0,0 0-1,0-1 1,0 1-1,0 0 1,1 1-1,-1-1 1,0 0-1,0 0 1,0 1-1,0-1 1,0 1-1,0 0 1,0 0 160,-22 10-6999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13.3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6 472 11659,'0'0'4212,"0"-12"-1265,-1-40-598,0 63 2259,-2 73-4129,3-69-596,0 24 284,0 1 1,3-1 0,2 0-1,5 22-167,-7-49-509,0 0-1,1-1 1,1 1-1,0-1 0,0 0 1,1 0-1,0-1 0,1 0 1,0 0-1,7 6 510,-14-16-34,17 17-3209,-3-9-2197,-1-6-1596</inkml:trace>
  <inkml:trace contextRef="#ctx0" brushRef="#br0" timeOffset="311.065">72 0 10954,'0'0'1570,"0"0"-353,0 0-64,0 0-1057,0 0-96,0 0-32,0 0-320,98 34-3684,-67-2-3587</inkml:trace>
  <inkml:trace contextRef="#ctx0" brushRef="#br0" timeOffset="625.303">777 221 14253,'0'0'4245,"0"0"-1699,3-14-427,8-42-549,-11 56-1532,0-1 0,1 0 0,-1 0-1,0 1 1,0-1 0,0 0 0,0 0 0,0 1 0,0-1 0,-1 0 0,1 0 0,0 1 0,0-1 0,-1 0 0,1 1 0,0-1 0,0 0 0,-1 1 0,1-1 0,-1 0-1,1 1 1,-1-1 0,1 1 0,-1-1 0,1 1 0,-1-1 0,0 1 0,1-1 0,-1 1 0,1 0 0,-1-1 0,0 1 0,1 0 0,-1-1 0,0 1 0,0 0 0,1 0-1,-1 0 1,0 0 0,0 0 0,1 0 0,-1 0 0,0 0 0,0 0 0,1 0 0,-1 0 0,0 0 0,0 0 0,1 1 0,-1-1 0,0 0 0,1 1 0,-1-1 0,0 0-1,1 1 1,-1-1 0,1 1 0,-1-1 0,0 1 0,1-1 0,-1 1 0,1-1 0,-1 1 0,1 0 0,0-1 0,-1 1 0,1-1 0,0 1 0,-1 0-38,0 0 99,-24 17-23,1 1 1,2 1-1,0 2 1,0 0-1,2 1 1,-6 10-77,2-4 21,21-25-21,-48 69-120,50-70 111,-1-1 0,1 1 0,0-1 0,0 1 0,0 0 0,1 0 0,-1-1 1,1 1-1,-1 0 0,1 0 0,0 0 0,0 0 0,0-1 0,1 1 0,-1 0 0,0 0 0,1 0 0,0-1 1,0 1-1,0 0 0,0-1 0,0 1 0,1 0 0,-1-1 0,1 0 0,-1 1 0,1-1 0,0 0 0,1 1 9,11 7-85,0-1-1,0 0 0,1-1 0,1-1 0,-1 0 1,1-1-1,0-1 0,17 4 86,5 2-205,-19-4 151,-2-3-66,1 1 0,-1 1 0,0 1 0,-1 0 0,1 1 0,-2 1 0,1 1 0,-1 0-1,-1 1 1,12 10 120,-24-20 7,-1 1 0,0-1-1,1 0 1,-1 1 0,0-1 0,1 1-1,-1-1 1,0 1 0,0-1-1,-1 1 1,1 0 0,0-1-1,0 1 1,-1 0 0,1 0-1,-1 0 1,1-1 0,-1 1 0,0 0-1,0 0 1,0 0 0,0 0-1,0 0 1,0 0 0,-1-1-1,1 1 1,-1 0 0,1 0 0,-1 0-1,1-1 1,-1 1 0,0 0-1,0-1 1,0 1 0,0 0-1,0-1 1,0 0 0,-1 1-1,1-1 1,0 0 0,-1 1 0,1-1-1,-1 0 1,1 0 0,-1 0-1,0 0 1,1 0 0,-1-1-1,0 1 1,0 0 0,1-1 0,-1 1-1,0-1 1,0 0 0,0 0-1,0 0 1,0 0 0,1 0-1,-2 0-6,-238 4 177,184-4-589,-130 5-6656,139 1-2204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12.2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0 114 9513,'0'0'4436,"2"-15"-1254,0-10-2006,1-10 207,5-4 2693,-7 79-867,1-17-3086,16 279-417,16 16 294,-8-189-3752,-13-75-238,1 0-3909,-5-19-2623</inkml:trace>
  <inkml:trace contextRef="#ctx0" brushRef="#br0" timeOffset="352.956">68 639 6438,'0'0'4201,"0"0"-2012,0 0 32,0 0-86,0 0-960,0 0-743,0 0-293,0 0-48,17-3 31,115-8 348,-108 14-454,0-1 0,0-1 0,0-2 0,0 0 0,0-1 0,-1-2 0,1 0 0,-1-2 0,0 0 0,0-2 0,-1 0 0,9-6-16,-23 8 99,-1-1 0,0 0 0,-1 0 0,1-1 0,-1 1 0,-1-1 0,1-1 0,-2 1 0,1-1 0,-1 0 0,0 0 0,-1 0 0,0 0 0,0-1 0,-1 1 0,-1-1 0,1 0 0,-1 0 0,-1 1 0,0-1 0,0 0 0,-1 0 0,-1 1 0,-1-8-99,3 10 243,-1 1 0,0-1 0,0 0 0,-1 0-1,0 0 1,0 1 0,0-1 0,-1 1 0,0 0 0,0-1 0,-1 1 0,0 1 0,0-1 0,0 1-1,-1-1 1,-3-2-243,7 7 33,0 1-1,1-1 0,-1 1 1,0 0-1,0 0 0,0-1 1,0 1-1,1 0 0,-1 0 1,0 0-1,0 0 0,0 0 1,0 0-1,0 0 0,1 0 1,-1 0-1,0 1 0,0-1 1,0 0-1,0 1 0,1-1 1,-1 0-1,0 1 0,0-1 1,1 1-1,-1-1 0,0 1 1,1-1-1,-1 1 0,0-1 1,1 1-1,-1 0 0,1-1 1,-1 1-1,1 0 0,-1 0 1,1 0-1,0-1 0,-1 1 1,1 0-1,0 0 0,0 0 1,-1-1-1,1 1 0,0 0 1,0 0-33,-12 49-10,11-45 70,-11 70-94,2 1-1,4 0 1,4 0 0,3 0 0,4 13 34,-4-69-690,2 0 0,1-1-1,0 1 1,1-1 0,1 0 0,8 14 690,-12-28-759,1 1 0,0-1 0,0 0 0,0-1 1,0 1-1,1-1 0,0 1 0,0-1 0,0 0 0,1 0 0,-1-1 1,1 1-1,0-1 0,0 0 0,5 2 759,15 2-6305</inkml:trace>
  <inkml:trace contextRef="#ctx0" brushRef="#br0" timeOffset="694.047">904 484 8744,'18'-114'4308,"-19"114"-4191,1 0-1,-1 1 0,1-1 1,-1 0-1,1 0 0,-1 0 0,1 0 1,-1 0-1,1 0 0,-1 0 1,1 0-1,-1 0 0,1 0 1,-1 0-1,1 0 0,-1 0 1,1 0-1,-1 0 0,1-1 0,-1 1 1,1 0-1,-1 0 0,1-1 1,-1 1-1,1 0 0,-1-1 1,1 1-1,0 0 0,-1-1 1,1 1-1,0 0 0,-1-1 0,1 1 1,0-1-1,0 1 0,-1-1 1,1 1-1,0-1 0,0 1 1,0-1-1,0 1 0,-1-1 1,1 1-1,0-1 0,0 1 0,0-1 1,0 1-1,0-1 0,0 1 1,0-1-1,1 1 0,-1-1 1,0 1-1,0-1 0,0 1 1,0-1-1,1 1 0,-1-1 0,0 1 1,0-1-1,1 1 0,-1 0 1,0-1-1,1 1 0,-1 0 1,1-1-1,-1 1 0,0 0 1,1-1-1,0 1-116,-14 15 106,5 4 28,0 0-1,2 1 1,0-1-1,1 1 0,1 1 1,1-1-1,0 0 1,2 1-1,0-1 1,2 1-1,1 13-133,-1-18 9,1 0 0,1-1 0,0 1 0,0-1 0,2 1 0,0-1-1,1-1 1,0 1 0,1-1 0,1 0 0,0 0 0,1-1 0,0 0 0,1-1 0,10 10-9,-16-18 0,0-1 1,1 0 0,-1 0 0,1 0-1,0 0 1,-1-1 0,1 0 0,1 0 0,-1 0-1,0-1 1,0 1 0,1-1 0,-1 0-1,0-1 1,1 1 0,-1-1 0,1 0-1,-1-1 1,0 1 0,1-1 0,-1 0-1,0-1 1,1 1 0,-1-1 0,0 0 0,0 0-1,0 0 1,0-1 0,-1 0 0,1 0-1,-1 0 1,0-1 0,0 1 0,0-1-1,2-2 0,2-14 15,0 0-1,-1 0 0,-1 0 0,-1-1 1,-1 0-1,-1 0 0,-1 0 0,-1-1 0,0 1 1,-2 0-1,0-1 0,-2 0-14,2 4 33,-1 0 1,-1 0-1,0 0 0,-1 1 1,-1-1-1,-1 1 0,-6-12-33,10 23-74,-1 1 0,0-1 0,0 1 0,0-1 0,-1 1 0,1 0 0,-1 1 0,0-1 0,-1 1 0,1-1 0,-1 1 0,0 0 0,0 1 0,0-1 0,-1 1 0,1 0 0,-1 1 0,1-1 0,-1 1 0,0 0 0,0 0 0,0 1 0,0 0 0,0 0 74,-54 15-8632,38 0-2338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19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18 295 15343,'0'0'3469,"0"0"-1178,0 0-188,0 0-437,0 0-305,4 21-96,16 150 470,-23 7-844,-3 109-3592,3-236-1352,-2-17-4370,3-19-887</inkml:trace>
  <inkml:trace contextRef="#ctx0" brushRef="#br0" timeOffset="281.336">0 275 14926,'15'-87'2755,"8"52"-1122,6 4 193,13 1-865,7 1-641,6 3-128,7 5-31,-3 8-97,-1 10-64,-8 4 0,-7 15-481,-12 9-2145,-12 6-3364,-9 3-5637</inkml:trace>
  <inkml:trace contextRef="#ctx0" brushRef="#br0" timeOffset="282.336">13 635 10922,'0'0'6310,"0"0"-4772,0 0 287,0 0-479,77-41-1090,-31 31-224,3 0-32,12 3-448,1 1-65,7 2-31,-1 1-545,-2 1-1186,-1 2-1056,-4 0-673,-10 0-2658</inkml:trace>
  <inkml:trace contextRef="#ctx0" brushRef="#br0" timeOffset="1062.268">985 530 7687,'0'0'4533,"0"0"-1277,0 0-218,-14-14-727,-48-41-811,57 52-1339,1-1 0,-1 1-1,0 0 1,0 1 0,0-1-1,0 1 1,-1 0 0,1 0 0,-1 1-1,1 0 1,-1 0 0,1 0-1,-1 0 1,0 1 0,0 0 0,1 0-1,-5 1-160,-8 0 444,4 0-402,1 1 0,-1 1-1,0 0 1,1 1 0,0 1 0,0 0-1,0 0 1,1 2 0,0-1-1,0 1 1,0 1 0,1 0-1,0 1 1,1 0 0,0 1-1,0 0 1,1 0 0,0 1-1,1 1 1,0-1 0,1 1-1,0 0 1,1 1 0,1-1-1,0 1 1,0 0 0,1 1-1,1-1 1,0 1 0,1 0-1,0 11-41,1-15-122,0 0 0,0 0 0,1 1-1,0-1 1,1 0 0,0 0 0,1 0 0,0 0-1,1 0 1,0 0 0,0-1 0,1 1-1,0-1 1,1 0 0,0 0 0,1 0-1,-1-1 1,2 0 0,-1 0 0,1 0 0,0-1-1,1 0 1,-1-1 0,1 1 0,1-1-1,-1-1 1,1 0 0,0 0 0,3 0 122,-5-2-15,0 0 1,0-1-1,0 0 1,1 0-1,-1-1 1,1 1-1,-1-2 1,1 1-1,-1-1 1,1-1-1,0 1 1,-1-1-1,1 0 1,-1-1-1,0 0 1,1 0-1,-1-1 1,0 1-1,0-2 1,0 1-1,-1-1 1,1 0-1,-1 0 1,0-1-1,0 1 1,-1-2-1,1 1 1,-1 0-1,0-1 1,0 0-1,-1 0 1,0-1-1,0 1 1,-1-1 0,3-6 14,36-156 1424,-17 43-62,-17 111-428,-8 322-763,0-299-253,1-1 0,0 0 0,0 0 0,1 0 0,-1 0 0,2 0-1,-1 0 1,1-1 0,0 1 0,0-1 0,1 1 0,-1-1 0,2 0 0,-1-1 0,1 1 0,-1-1-1,2 0 1,-1 0 0,0 0 0,1-1 0,0 0 0,0 0 0,0 0 0,1-1 0,-1 0 0,1 0-1,0-1 1,-1 1 0,4-1 82,-2-1-13,1 0-1,-1-1 0,1 0 0,-1 0 1,0-1-1,1 0 0,-1 0 0,0-1 1,1 0-1,-1-1 0,0 1 0,-1-2 1,1 1-1,0-1 0,-1 0 1,0-1-1,0 0 0,0 0 0,-1 0 1,1-1-1,-1 0 0,-1 0 0,1 0 1,-1-1-1,3-5 14,4-7 52,0-1-1,-1 0 1,-1-1 0,-1 0 0,-1-1 0,-1 0-1,-1 0 1,-1 0 0,-1-1-52,70-515 2045,-71 525-2114,3-9 1014,-2 44-204,-1 57-677,4 0 0,4-1 0,2 0 0,5 0 0,17 46-64,-33-116-67,-1 0-1,2-1 0,-1 0 0,1 1 0,0-1 0,0 0 0,1 0 0,0-1 0,0 1 1,1-1-1,-1 0 0,1 0 0,1 0 0,-1-1 0,1 0 0,0 0 0,0 0 0,1-1 0,-1 0 1,1 0-1,0-1 0,0 0 0,0 0 0,1 0 0,-1-1 0,1 0 0,-1 0 0,1-1 0,-1 0 1,1-1-1,0 0 0,3 0 68,0-5-3,-1-1 1,-1 0-1,1-1 1,-1 0-1,0-1 1,0 0-1,-1 0 1,0-1-1,-1 0 1,0 0-1,0 0 1,-1-1-1,0 0 1,-1-1-1,0 1 1,-1-1-1,3-10 3,-6 20 0,100-262 91,-64 135 416,-37 128-493,0-1-1,0 0 1,-1 1 0,1-1-1,0 1 1,0-1 0,0 1 0,-1-1-1,1 1 1,0-1 0,-1 1-1,1-1 1,0 1 0,-1-1-1,1 1 1,-1-1 0,1 1-1,0 0 1,-1-1 0,1 1 0,-1 0-1,1-1 1,-1 1 0,0 0-1,1 0 1,-1 0 0,1-1-1,-1 1 1,1 0 0,-1 0 0,1 0-1,-1 0 1,0 0 0,1 0-1,-1 0 1,1 0 0,-1 0-1,0 0 1,1 1 0,-1-1-1,1 0 1,-1 0 0,1 0 0,-1 1-1,1-1 1,-1 0 0,1 1-1,-1-1 1,1 0 0,-1 1-1,1-1 1,0 0 0,-1 1-1,1-1 1,-1 1 0,1-1 0,0 1-1,0-1 1,-1 1 0,1-1-1,0 1 1,0-1 0,0 1-1,-1 0 1,1-1 0,0 1 0,0-1-1,0 1 1,0 0-14,-5 6 16,-1 1 0,2-1 1,-1 2-1,1-1 0,0 0 1,1 1-1,0-1 0,1 1 0,-1 0 1,2 0-1,-1 0 0,1 1 0,0-1 1,1 0-1,0 0 0,1 0 1,0 0-1,0 1 0,1-1 0,1 2-16,4 16 8,1-1 0,2 0 0,0-1 0,2 0 1,0 0-1,4 2-8,-8-14 28,-2-4-87,1 1 0,-1-1 0,-1 1 0,0 1 1,0-1-1,-1 1 0,-1 0 0,0 0 0,0 0 0,-1 0 1,0 1-1,-1-1 0,0 7 59,-3-14-33,-1-1 0,1 1 0,-1-1 1,0 1-1,0-1 0,0 0 0,-1 0 1,1 0-1,-1-1 0,0 1 0,1-1 0,-1 0 1,0 0-1,0 0 0,0 0 0,-1-1 0,1 0 1,0 0-1,-1 0 0,1 0 0,0-1 0,-1 1 1,1-1-1,-1 0 0,1-1 0,-1 1 0,1-1 1,-3 0 32,-97-12-1079,41-17-2652,51 7-3236,15 12 476</inkml:trace>
  <inkml:trace contextRef="#ctx0" brushRef="#br0" timeOffset="1404.196">2374 501 12107,'0'0'3038,"0"0"-161,13-7-683,42-23-661,-51 28-1418,-1 1 0,1 0 0,0-1 0,0 1 0,0 1 0,0-1 0,0 1 1,0-1-1,0 1 0,0 0 0,0 1 0,0-1 0,0 1 0,0-1 0,0 1 1,0 1-1,0-1 0,-1 0 0,1 1 0,0 0 0,-1 0 0,1 0 0,-1 0 0,0 0 1,1 1-1,-1 0 0,0-1 0,-1 1 0,1 0 0,2 3-115,6 5 161,-10-11-153,-1 1 1,1 0-1,0-1 1,-1 1-1,1 0 1,0-1 0,0 1-1,-1-1 1,1 1-1,0-1 1,0 0-1,0 1 1,0-1-1,0 0 1,-1 0 0,1 1-1,0-1 1,0 0-1,0 0 1,0 0-1,0 0 1,0 0-1,0 0 1,0-1 0,0 1-1,0 0 1,0 0-1,-1-1 1,1 1-1,0 0 1,0-1-1,0 1 1,0-1 0,-1 1-1,1-1 1,0 1-1,-1-1 1,1 0-1,0 1 1,-1-1-1,1 0 1,-1 0-1,1 1 1,-1-1 0,1 0-1,-1 0 1,1 0-1,-1 0 1,0 0-1,0 1 1,1-1-1,-1 0 1,0 0 0,0 0-1,0 0 1,0 0-1,0 0 1,0 0-9,7-57 705,-6 55-656,0 0 1,-1 0-1,1 1 1,0-1-1,-1 0 0,0 0 1,1 0-1,-1 0 1,0 1-1,-1-1 1,1 0-1,0 0 0,-1 0 1,0 0-1,1 1 1,-1-1-1,0 0 1,-1 1-1,1-1 1,0 0-1,-1 1 0,1 0 1,-1-1-1,0 1 1,0 0-1,0 0 1,0 0-1,0 0 0,0 0 1,0 0-1,-1 1 1,1-1-1,-1 1 1,1 0-1,-1 0 1,0-1-1,1 2 0,-1-1 1,0 0-1,0 0 1,0 1-1,1 0 1,-1 0-1,0-1 0,0 2 1,-2-1-50,-9 7 35,1 0-1,0 1 1,1 0 0,0 1-1,0 1 1,1 0 0,0 0 0,1 1-1,0 0 1,1 1 0,0 0-1,-1 5-34,-6 3 63,1 1 0,2 1 0,0 1 0,1 0 0,2 0 0,0 1 0,1 0 0,2 1 0,0 0 0,2 0 0,1 1 0,0-1 0,2 1 0,1 0 0,2 10-63,0-29-46,0-1 1,0 1-1,1-1 0,0 0 0,0 0 1,1 1-1,0-2 0,0 1 0,0 0 0,0 0 1,1-1-1,0 0 0,0 0 0,1 0 1,-1 0-1,1-1 0,0 1 0,1-1 1,-1-1-1,0 1 0,1-1 0,0 0 0,0 0 1,0 0-1,0-1 0,0 0 0,1 0 1,-1-1-1,1 0 0,-1 0 0,3 0 46,7 0-410,-1 0-1,1-1 0,-1-1 0,1 0 1,-1-1-1,0-1 0,1 0 0,-1-1 1,-1 0-1,1-2 0,-1 1 1,0-2-1,0 0 411,51-42-6518,-44 24-91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18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48 637 12011,'0'0'4522,"2"-14"-1714,10-60 1879,-13 103-938,1-6-3569,-60 300 1326,59-305-1598,1 62-1117,20-37-2973,8-36-3729,-12-13 1483</inkml:trace>
  <inkml:trace contextRef="#ctx0" brushRef="#br0" timeOffset="338.443">156 99 11531,'-7'-85'1986,"3"74"-705,1 8 224,0 4-1088,3 15-417,0 10-64,9 7 32,8 8-993,6 4-2306,0-7-2531</inkml:trace>
  <inkml:trace contextRef="#ctx0" brushRef="#br0" timeOffset="629.635">904 418 14990,'4'-13'3903,"0"-2"-2870,10-34 1341,-10 12 2258,-30 41-2582,-95 111-1380,100-91-630,3-6-73,2 1-1,0 1 0,1 0 1,1 1-1,1 1 1,1 0-1,-7 18 34,17-36-62,1-1-1,0 0 0,0 0 0,0 0 1,0 1-1,1-1 0,-1 0 1,1 1-1,0-1 0,0 0 1,0 1-1,1-1 0,-1 0 1,1 1-1,-1-1 0,1 0 1,0 0-1,1 1 0,-1-1 0,0 0 1,1 0-1,0 0 0,-1-1 1,1 1-1,0 0 0,1-1 1,-1 1-1,0-1 0,1 0 1,-1 1-1,1-1 0,0 0 1,0-1-1,0 1 0,0 0 63,99 42-604,-88-41 512,-1 1-1,0 1 1,0 0-1,0 1 1,-1 0-1,0 1 1,0 0-1,-1 1 1,1 0-1,-2 1 1,1 1-1,-1-1 1,-1 1-1,0 1 1,1 1 92,-8-8 45,0 0-1,0 1 1,0-1-1,-1 0 1,1 0 0,-1 1-1,0-1 1,0 1-1,-1-1 1,1 1 0,-1-1-1,0 1 1,0-1-1,-1 1 1,1 0 0,-1-1-1,0 0 1,0 1-1,-1-1 1,1 0 0,-1 1-1,0-1 1,0 0-1,-1 0 1,1 0 0,-1-1-1,1 1 1,-1-1-1,-1 1 1,1-1 0,0 0-1,-1 0 1,1 0 0,-1-1-1,0 1 1,0-1-1,0 0 1,0 0 0,0 0-1,-1-1 1,1 1-1,0-1 1,-1 0 0,1-1-1,-4 1-44,-20 2 140,-1-1-1,1-1 1,-1-1-1,0-2 1,1-1-1,-11-3-139,-43-4-1875,1 9-3573,43 5-1860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17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65 213 9705,'1'-19'4169,"1"3"-3344,4-129 6716,-6 134-6536,1-11 1051,-4 28 1001,-17 134-2247,6 0 1,4 45-811,9-143 28,-1-1-171,0 214-1365,36-91-6728,-26-146 3352,2-9-1384</inkml:trace>
  <inkml:trace contextRef="#ctx0" brushRef="#br0" timeOffset="341.345">7 703 10474,'-2'-38'1752,"-3"-64"5059,18 93-3150,24 23-3424,-31-11-19,21 9-199,1-1 1,0-2-1,1 0 1,0-2-1,0-2 1,1 0 0,-1-2-1,1-1 1,0-2-1,0 0 1,-1-2-1,15-4-19,-35 4 6,0-1 0,0 0 0,0 0-1,-1-1 1,1 0 0,-1-1 0,0 0-1,0 0 1,-1 0 0,0-1 0,0 0-1,0-1 1,-1 0 0,1 0 0,-2 0-1,1-1 1,-1 1 0,0-2 0,-1 1-1,0 0 1,0-1 0,-1 1 0,0-1-1,0 0 1,-1 0 0,1-8-6,8-35 675,-2 0-1,-2 0 1,-3-1 0,-2 1 0,-2-21-675,-4 52 1144,-2 26-238,-6 34-453,-7 53-402,5 2 0,3 0 0,5 0-1,5 71-50,28-1-3499,16-66-5611,-23-66 1006</inkml:trace>
  <inkml:trace contextRef="#ctx0" brushRef="#br0" timeOffset="659.288">958 474 9641,'-2'-14'3737,"-7"-41"-1292,9 55-2345,1-1 0,-1 1-1,0-1 1,0 0 0,0 1 0,0-1-1,0 0 1,0 1 0,1-1 0,-2 0 0,1 1-1,0-1 1,0 0 0,0 1 0,0-1 0,0 1-1,0-1 1,-1 0 0,1 1 0,0-1 0,0 1-1,-1-1 1,1 0 0,-1 1 0,1-1-1,0 1 1,-1-1 0,1 1 0,-1 0 0,1-1-1,-1 1 1,1-1 0,-1 1 0,1 0 0,-1-1-1,0 1 1,1 0 0,-1 0 0,0 0-1,1-1 1,-1 1 0,1 0 0,-1 0 0,0 0-1,1 0 1,-1 0 0,0 0 0,1 0 0,-1 0-1,0 0 1,1 0 0,-1 1 0,0-1 0,1 0-1,-1 0 1,1 1 0,-1-1-100,-17 23 1588,8-1-1339,2 1 0,0-1 0,1 1 0,2 1 0,0-1 0,1 1 0,2 0 0,0 0 0,2 0 0,0 0 0,4 19-249,-4-34 0,1 1 0,1 0 1,-1-1-1,2 1 1,-1-1-1,1 0 0,1 1 1,0-1-1,0-1 0,0 1 1,1-1-1,1 1 0,-1-1 1,1-1-1,1 1 0,0-1 1,0 0-1,0-1 1,0 0-1,1 0 0,0 0 1,1-1-1,-1 0 0,1-1 1,0 0-1,0 0 0,0-1 1,0 0-1,1-1 0,2 1 0,-3-2-8,1 0-1,-1-1 1,1 0-1,-1 0 1,1-1-1,-1-1 1,0 1-1,1-1 1,-1-1-1,0 0 1,0 0-1,-1-1 0,1 0 1,-1 0-1,1-1 1,-1 0-1,-1 0 1,1-1-1,-1 0 1,0-1-1,0 1 1,-1-1-1,0-1 0,0 1 1,0-1-1,-1 0 1,-1 0-1,1-1 1,-1 1-1,1-5 9,4-14 52,-1 0-1,-1 0 1,-2-1 0,0 0-1,-2 0 1,-1 0-1,-2-1 1,0 1 0,-4-16-52,5 39 6,-2 1 1,1-1-1,0 1 1,-1-1-1,0 1 1,0-1-1,0 1 1,-1 0-1,1-1 1,-1 1-1,0 0 1,-1 0-1,1 0 1,0 0-1,-1 1 1,0-1-1,0 1 1,0-1-1,0 1 1,-1 0-1,1 0 1,-1 1-1,0-1 1,0 1-1,0 0 1,0 0-1,0 0 1,0 0-1,-1 1 1,1 0-1,-1-1 1,0 1-7,-3 1-207,1 0 1,-1 0-1,0 0 0,1 1 1,-1 0-1,1 1 0,-1-1 1,1 1-1,-1 1 0,1 0 1,0 0-1,0 0 0,-1 2 207,-75 66-7162,58-37-4257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23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4 8296,'0'0'5087,"0"0"-1830,0 0-1047,0 0-422,0 0-459,0 0-384,2 19-181,-7 133 293,-142 349 256,138-476-1274,3-38 66,10-34-51,1 0-1,2 0 1,3 1-1,9-29-53,11-50 53,-24 92-52,-2 5-1,1 0 1,1 1 0,2 0-1,1 0 1,1 1 0,1 0-1,9-14 0,-19 37-1,0 1 0,0 0 0,0 0-1,0-1 1,0 1 0,1 0 0,-1 0-1,1 1 1,-1-1 0,1 0-1,0 0 1,0 1 0,0-1 0,0 1-1,0-1 1,0 1 0,0 0 0,0 0-1,1 0 1,-1 0 0,0 1 0,1-1-1,-1 0 1,0 1 0,1 0 0,-1-1-1,1 1 1,-1 0 0,1 0-1,-1 1 1,1-1 0,-1 0 0,0 1-1,1-1 1,-1 1 0,0 0 0,1 0-1,-1 0 2,5 7-12,0 0-1,-1 0 0,0 1 0,-1 0 0,0 0 1,0 1-1,-1-1 0,0 1 0,2 8 13,-4-13 3,109 366 13,-96-323-100,-3-11-223,-2 1 0,-1 0-1,-2 0 1,1 22 307,-8-60 0,0 1 0,0-1 0,0 1 0,0-1 0,0 1-1,0-1 1,0 1 0,0-1 0,0 1 0,0-1 0,0 1 0,-1-1 0,1 0 0,0 1 0,0-1 0,0 1 0,-1-1-1,1 1 1,0-1 0,0 0 0,-1 1 0,1-1 0,0 0 0,-1 1 0,1-1 0,-1 0 0,1 1 0,0-1-1,-1 0 1,1 0 0,-1 1 0,1-1 0,-1 0 0,1 0 0,-1 0 0,1 0 0,0 0 0,-1 0 0,1 1 0,-1-1-1,1 0 1,-1 0 0,1-1 0,-1 1 0,1 0 0,-1 0 0,1 0 0,-1 0 0,1 0 0,-1 0 0,1-1 0,-1 1-1,1 0 1,0 0 0,-1-1 0,1 1 0,-1 0 0,1-1 0,0 1 0,-1 0 0,-32-22 67,29 18-54,-299-235 206,298 235-305,2 1-28,-1 0 1,0-1-1,-1 1 1,1 1-1,0-1 1,-1 1-1,0-1 1,1 1-1,-1 1 1,0-1-1,0 1 1,0 0-1,0 0 1,0 0-1,-4 0 114,2 21-6988,7-2-630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23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99 12972,'0'0'3839,"0"0"-1026,0-15-277,1-44-508,-1 58-1961,0 0 0,0 0 0,0 0-1,0 0 1,-1 0 0,1-1 0,0 1 0,-1 0-1,1 0 1,-1 0 0,1 1 0,-1-1-1,1 0 1,-1 0 0,0 0 0,0 0 0,1 0-1,-1 1 1,0-1 0,0 0 0,0 1 0,0-1-1,0 1 1,0-1 0,0 1 0,0-1-1,0 1 1,0 0 0,0-1 0,0 1 0,0 0-1,0 0 1,0 0 0,0 0 0,0 0 0,0 0-1,0 0 1,0 0 0,-1 0 0,1 0-1,0 1 1,0-1 0,0 0 0,0 1 0,0-1-1,0 1 1,0 0-67,-78 63 1205,70-54-1150,-8 7-43,0 1 1,2 1-1,0 0 0,2 1 0,0 0 1,1 1-1,1 1 0,1 0 0,0 0 1,2 1-1,1 0 0,1 1 0,1-1 1,1 1-1,1 0 0,1 0 0,1 22-12,3-36-2,0 0 0,0 0 0,1 0 0,0 0 0,1-1 0,0 0 0,0 0 0,1 0 0,1 0 0,-1-1 0,1 1 0,1-2 0,-1 1 0,1-1 0,1 0 0,-1 0 0,1-1 0,1 0 0,-1 0 0,1-1 0,0 0 0,0 0 0,0-1 0,1-1 0,-1 1 0,1-2 0,0 1 0,0-1 0,0-1 0,0 0 0,0 0 0,5-1 2,4 0 2,0 0 0,0-2 0,0 0-1,-1-1 1,1-1 0,-1 0 0,0-2-1,0 0 1,0-1 0,-1-1 0,0 0 0,-1-2-1,1 0 1,-2 0 0,0-1 0,0-1-1,-1-1 1,12-13-2,-6-15-1238,-45 49-3407,2 8-1932,-2 3-6107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24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1 260 7335,'0'0'5627,"0"0"-2152,0 0-822,0 0-438,0 0-640,0 0-534,0 0-416,13-12-310,-2 2-264,-6 5-28,1 0-1,-1 0 1,1 1 0,-1-1 0,1 1 0,0 0 0,1 1 0,-1 0 0,1 0 0,0 0 0,-1 1 0,1 0 0,0 0 0,0 1 0,1-1-23,57-4 194,-33 5-85,-1-1 0,0-2 0,0-1 0,0-2 0,0-1 0,-1-1 0,-1-1-1,0-2 1,6-4-109,-32 14 78,1 0 0,-1 0-1,-1-1 1,1 1-1,0-1 1,-1 0 0,1 1-1,-1-1 1,0 0-1,0 0 1,0 0 0,0-1-1,0 1 1,-1 0 0,0-1-1,1 1 1,-1-1-1,-1 0 1,1 1 0,0-1-1,-1 1 1,0-1-1,0 0 1,0 0 0,0 1-1,-1-4-77,1 6 23,0 0 0,-1 0 0,1 0 0,-1 0 0,1 1 0,0-1 0,-1 0 0,1 0-1,-1 0 1,0 1 0,1-1 0,-1 0 0,0 1 0,1-1 0,-1 0 0,0 1 0,0-1 0,0 1 0,1-1 0,-1 1-1,0 0 1,0-1 0,0 1 0,0 0 0,0 0 0,0-1 0,0 1 0,0 0 0,0 0 0,1 0 0,-1 0-1,0 0 1,0 0 0,0 0 0,0 1 0,0-1 0,0 0 0,0 0 0,0 1 0,0-1 0,0 1 0,1-1 0,-1 1-1,0-1 1,0 1 0,1-1 0,-1 1 0,0 0 0,1-1 0,-1 1 0,0 0 0,1 0 0,-1-1 0,1 1-1,-1 0 1,1 0 0,0 0 0,-1 0 0,1 0 0,0-1 0,-1 1 0,1 0 0,0 0 0,0 0 0,0 1-23,-18 35 106,2 0-1,2 1 1,1 0 0,3 2 0,0-1 0,-1 23-106,-3 17 72,4 1 0,3 1 1,3 12-73,16 129-3228,-7-173 24,-5-18-2021,0-2-4715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24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88 9641,'0'0'3198,"0"0"-1159,0 0 193,0 0-257,0 0-812,0 0-554,-2 16-166,-8 113 806,14-106-1049,0-1 0,2-1 0,0 1 0,1-1 0,2 0 0,0-1 0,1 0 0,1 0 0,0-1 0,2 0 0,0-1 0,1-1 0,8 7-200,-15-18 29,-1 0-1,1-1 1,-1 0-1,2 0 1,-1 0-1,0-1 1,1 0-1,0-1 1,0 0-1,0 0 1,0 0 0,0-1-1,1-1 1,-1 1-1,1-1 1,-1-1-1,1 0 1,-1 0-1,1 0 1,-1-1-1,1 0 1,-1-1-1,0 0 1,1 0-1,-1-1 1,0 0-1,0 0 1,-1-1 0,7-4-29,1-3 141,0-1 1,-1-1-1,0 0 1,-1-1 0,-1-1-1,0 0 1,-1 0 0,0-1-1,-1 0 1,-1-1-1,-1 0 1,-1-1 0,0 0-1,1-4-141,2-17 78,-1-1 0,-1 1 0,-2-1 0,-3-1 0,0 1 0,-3-7-78,-8 16-1914,-15 44-4671,11 9-1043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25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87 199 12556,'0'0'3166,"0"0"-780,0 0-272,0 0-598,0 0-662,-3 14-139,-43 202 593,9 17-1003,42-357-348,-1 82 67,1 0 0,2 0 0,2 1 0,1 0 0,3 1 0,1 0 0,2 0 0,1 2 0,2 0 0,4-1-24,61-43 200,-81 80-177,0 1-1,0-1 1,1 1-1,-1-1 1,0 1-1,0 0 0,1 0 1,-1 1-1,1-1 1,-1 1-1,1-1 1,-1 1-1,0 0 0,1 0 1,-1 1-1,1-1 1,-1 1-1,1 0 1,-1 0-1,0 0 1,1 0-1,-1 0 0,0 1 1,0-1-1,0 1 1,0 0-1,0 0 1,-1 0-1,1 0 0,0 1 1,-1-1-1,1 2-22,12 16 72,-2 1-1,0 0 1,-2 1-1,0 1 0,-1 0 1,-1 0-1,-2 1 1,0 0-1,3 24-71,-2-17 30,48 246 130,-51-220-155,-11-57 43,-66-70 160,41 38-269,-2 1 0,-1 1-1,-1 2 1,-2 2 0,0 1-1,-2 1 62,-20 11-3216,26 28-6220,22 0-1822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45.7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39 2 2787,'0'0'2994,"0"0"-1670,0 0-528,0 0 629,0 0 476,0 0-305,0 0-454,-2-1-213,2 1-863,0 1-1,0-1 1,0 0 0,0 1-1,0-1 1,0 0 0,0 1-1,0-1 1,0 0 0,0 1-1,0-1 1,0 0 0,0 1 0,0-1-1,0 1 1,0-1 0,0 0-1,-1 0 1,1 1 0,0-1-1,0 0 1,0 1 0,-1-1-1,1 0 1,0 0 0,0 1-1,-1-1 1,1 0 0,0 0-1,0 1 1,-1-1 0,1 0-1,0 0 1,-1 0 0,1 0-1,0 0 1,-1 1 0,1-1-1,0 0 1,-1 0 0,1 0-1,0 0 1,-1 0 0,1 0-1,-1 0 1,1 0 0,0 0-1,-1 0 1,1 0 0,0-1-1,-1 1 1,1 0 0,0 0-1,-1 0 1,1 0 0,0-1-1,-1 1 1,1 0 0,0 0-1,0 0 1,-1-1 0,1 1 0,0 0-1,0 0 1,-1-1 0,1 1-1,0 0 1,0-1 0,0 1-1,0 0-65,-4 18-337,-3 29 490,2 1-1,1-1 1,3 1-1,3 22-152,-1-22 25,26 503 39,99 1029-26,-83-1098 33,42 878 82,-106 389-52,-1-372 407,22-1157-364,1 180 1121,-33 197-1265,-50 141 278,76-685-266,-11 78-43,6 1 0,6 0 0,10 125 31,17-77-18,7 0-1,28 77 19,-43-201-2,-2-1-9,3-1 0,1 0-1,4-1 1,1 0 0,3-2 0,16 24 11,-16-40-1666,-18-42-5802,-3-4 1265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26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11723,'0'0'3854,"0"0"-875,0 0-400,-8 13-513,-37 87 640,36-71-2500,2-1 0,1 1 0,1 0 0,2 0 0,0 0 0,2 1 0,2-1-1,0 1 1,2-1 0,1 0 0,2 0 0,0 0 0,2-1 0,4 6-206,-9-27 5,1 0 1,1-1-1,-1 0 1,1 1-1,0-2 1,0 1-1,1 0 1,0-1-1,0 0 1,0-1-1,1 1 1,-1-1-1,1 0 1,0-1-1,0 0 1,0 0-1,1 0 1,-1-1-1,1 0 1,0-1-1,-1 1 1,1-1-1,0-1 1,0 0-1,-1 0 1,7-1-6,12-1 17,0-2 0,0-1 0,-1-1 0,0-1 0,0-1 0,-1-2-1,11-5-16,-14 5 1,3 1-50,-1-1 0,0-2 0,-1 0 0,0-1 0,-1-2 0,19-15 49,-30 15-1941,-19 9-7633,-3 6-2608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30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16720,'0'0'3171,"0"0"-1057,0 0-385,83 0-640,-36-3-256,6-1-416,8 0-257,-5 1-128,3-3 0,-10 3-32,-11 0-705,-9 1-1601,-15-1-3812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29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0 216 10058,'0'0'5183,"0"0"-2476,0 0-716,0 0-192,0 0-529,0 0-522,0 0-423,18-4-223,-7 1-89,119-11 166,-51 22-53,1-4 1,0-3-1,50-6-126,-125 5 23,0 1 0,-1-1 0,1 0 0,0 0-1,0-1 1,0 1 0,0-1 0,0-1 0,0 1 0,0 0 0,-1-1-1,1 0 1,-1 0 0,1-1 0,-1 1 0,0-1 0,0 0 0,0 0-1,0 0 1,-1 0 0,1-1 0,-1 0 0,0 1 0,0-1 0,0 0-1,0-1 1,-1 1 0,1 0 0,-1-1 0,0 0 0,-1 1 0,1-1-1,-1 0 1,0 0 0,0 0 0,-1 1 0,1-1 0,-1 0 0,0-1-23,-1 2 57,0-1 0,0 1 0,0 0 0,0-1 0,-1 1 0,0 0 0,0 0 0,0 0 0,0 1 0,-1-1 0,1 0 1,-1 1-1,0 0 0,0-1 0,0 1 0,0 0 0,-1 1 0,1-1 0,-1 1 0,0-1 0,0 1 0,0 0 0,0 0 1,0 1-1,0-1 0,-1 1-57,1 2 36,1 0 1,-1 0 0,1 1 0,0 0 0,0-1 0,0 1-1,0 0 1,0 1 0,0-1 0,0 0 0,1 1-1,-1 0 1,1-1 0,0 1 0,0 0 0,0 0-1,0 0 1,0 0 0,1 1 0,0-1 0,-1 0 0,1 1-1,0-1 1,0 2-37,0-2 19,-13 39 98,2 1 0,2 0 1,2 1-1,2 0 0,0 13-117,5-45 6,-13 249-348,20-88-4841,1-126 458,-1-18-1675,0-2-5574</inkml:trace>
  <inkml:trace contextRef="#ctx0" brushRef="#br0" timeOffset="625.016">821 417 7847,'0'0'4378,"0"0"-2024,0 0-768,0 0-294,0 0-310,0 16-123,-2 131 1314,22-40-349,-19-104-1812,0-1 0,1 1 0,-1-1 0,1 1-1,0-1 1,-1 1 0,1-1 0,0 0-1,0 0 1,0 0 0,1 0 0,-1 0 0,0-1-1,1 1 1,-1-1 0,1 1 0,0-1-1,-1 0 1,1 0 0,0 0 0,0 0 0,-1-1-1,1 1 1,0-1 0,0 0 0,0 1 0,0-1-1,0-1 1,0 1 0,0 0 0,0-1-1,-1 1 1,1-1 0,0 0 0,2-1-12,6-4 50,0 0 1,0 0-1,0-1 1,-1 0-1,-1-1 1,1 0 0,-1-1-1,0 0 1,-1-1-1,0 1 1,-1-1-1,0-1 1,0 1-1,-1-1 1,3-9-51,-4 7 195,0 1 0,-1 0 0,0-1 0,-1 0 0,-1 0 0,0 0 0,-1 0 0,0 0 0,-1 0 0,-1-1 0,0 1 0,0 0 1,-2-1-196,3 11 32,-1 1 1,0-1-1,0 0 1,0 0-1,0 0 1,0 1-1,-1-1 1,1 1 0,-1-1-1,0 1 1,0 0-1,1-1 1,-2 1-1,1 0 1,0 0-1,0 0 1,-1 1 0,1-1-1,0 1 1,-1-1-1,0 1 1,1 0-1,-1 0 1,0 0-1,0 0 1,0 0 0,0 1-1,1-1 1,-1 1-1,0 0 1,0 0-1,0 0 1,-2 0-33,-92 31 201,85-24-208,0 2 0,0-1 0,1 1-1,0 1 1,0 0 0,1 1 0,0 0-1,1 0 1,1 1 0,0 0 0,0 1-1,1 0 1,1 0 0,0 0 0,1 1-1,0 0 1,1 0 0,1 0-1,0 0 1,1 1 0,0-1 0,2 1-1,-1-1 1,2 1 0,1 11 7,0-15-191,0 0 0,1 0 1,1 0-1,-1 0 0,2 0 1,0-1-1,0 1 0,0-1 1,2-1-1,-1 1 0,1-1 0,0 0 1,1-1-1,0 1 0,1-1 1,-1-1-1,1 0 0,1 0 0,0-1 1,-1 0-1,2-1 0,-1 0 1,1 0-1,-1-1 0,1-1 0,0 0 1,1 0-1,-1-1 0,3 0 191,-1 0-74,0 0-1,0-1 1,0-1-1,0 0 1,0 0-1,0-2 1,0 1-1,0-2 1,0 0-1,0 0 1,-1-1-1,1-1 1,-1 0-1,0 0 1,0-1-1,-1-1 0,0 0 1,0-1-1,-1 0 1,0 0-1,0-1 1,-1-1-1,0 1 1,-1-1-1,3-4 75,151-305 4944,-109 232-3001,-49 112-1447,-5 39-452,-2-37-30,2-1 0,0 1-1,2 0 1,1 0 0,1 0 0,1-1 0,2 1 0,0-1 0,2-1 0,1 1 0,1-1 0,1-1-1,5 7-13,78 98 11,-93-128-12,0 1 1,0-1-1,0 0 0,0 0 0,-1 1 0,1-1 0,0 1 1,-1-1-1,1 1 0,-1-1 0,1 1 0,-1-1 1,0 1-1,1-1 0,-1 1 0,0 0 0,0-1 1,0 1-1,-1-1 0,1 1 0,0 0 0,-1-1 0,1 1 1,-1-1-1,1 1 0,-1-1 0,1 0 0,-1 1 1,0-1-1,0 1 0,0-1 0,0 0 0,0 0 1,0 0-1,0 1 0,0-1 0,-1 0 0,1 0 0,0-1 1,0 1-1,-1 0 0,1 0 0,-1-1 0,1 1 1,-1-1-1,-1 1 1,-26 3 1,0-2 0,0 0 1,-1-3-1,1 0 1,0-2-1,0-1 0,-6-2-1,32 6-4,-191-31-3001,192 31 2515,-13-4-486,11-1-3356,8-1-1989</inkml:trace>
  <inkml:trace contextRef="#ctx0" brushRef="#br0" timeOffset="934.327">1995 315 14638,'0'0'3924,"0"0"-1015,0 0-592,0 0-726,0 0-614,-3 15-150,-23 132-259,6 2-1,7 0 1,5 35-568,24-114-4168,26-51-6766,-25-19 2883</inkml:trace>
  <inkml:trace contextRef="#ctx0" brushRef="#br0" timeOffset="1169.951">1883 661 5958,'0'0'6310,"0"0"-3556,0 0 866,0 0-1378,0 0-1217,0 0-385,123-70-191,-64 65-193,2 2-224,1 0-32,-3 1-32,-7 2-1634,-6 0-1408,-12 0-3781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36.7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23 645 929,'-3'-6'14766,"-2"-1"-14126,0 0-223,1 1-161,2 2-64,0 1-128,1 3 64,0 0-31,1 1 63,1 1-32,1 0 0,2-1 32,3 1 0,2 0-32,3-1 0,3 1-95,2 0 63,4 0-64,1-1-32,4 0 32,1 0 32,4-1 0,3 0 32,2-2 32,4 0-96,3-1 32,3 0-64,1-1 32,3 1-32,2-1 32,2 0-32,1 1 64,2-1-32,3 0-32,0 1 64,1 0 0,1 0-32,-1 0 32,1 2 1,-2-1-1,0 1 0,-2 1-32,1-1 64,0 0 32,1 0 0,1-2-96,3 0 0,2-1 64,2-1-64,3 0-32,2 0 32,1 0 32,2 0-32,1 0-32,2 0 32,-1 1 0,0 0-32,1 0 32,1 1 0,0 0-32,3-1 32,-1 0 0,1 1 1,2 0-33,0-1-129,2-1 129,2 0 32,1-2-32,2 0 0,3-1 32,0-1 0,2 1 1,1-1-1,1 1 0,-1 0 0,0 0 0,-1 1 32,-1 0-64,-2 1 0,-1 0 0,-1 1 32,-1 0-32,-2 0 32,-1 0 0,-2 0-32,-1-1 32,-1 1 0,0 0 0,-1-1 0,-1 1-32,-2 0 32,-1 0-32,-2 0 0,-1 1 0,-2 0-32,0 1 0,-1 1 32,0-1-32,1 1 32,1 1 0,2-1 32,0 0-32,0 0 32,1-1 0,0 0-32,1-1 64,0-2-64,1 1 0,-2-2 32,1 2 32,0-1-64,0 1-64,-1 1 32,1 0 32,1 0 0,0 0 32,0 0-32,1-1 64,1 1-32,1-1 0,1 0 0,1 0 0,2-1 0,0 1 32,2-1-64,0 0 64,1 1-64,1-1-32,0 1 32,1 0 0,1-1 32,1 1-32,1-1 96,1 2-64,1-1 65,1 1-33,2 0-32,0 0 32,2 1 0,0-1 0,1 1-64,1 0 0,1 1 0,0 0 0,1 1 0,1-1 0,0 1 32,0 0 0,1 1 0,1-1 32,-1 0 0,1-1 0,1 1 0,0-1-64,1-1 0,2 1-32,0 1 64,2 0 0,0 0 0,1 1 32,-1 0 0,-1 0 32,0 1-31,-2-1-1,1 1-32,-1 0-32,0 0 0,1-1-32,1 1 32,-1 0 32,1 0 0,-1 0 0,1 0 64,-1 0-32,0 0 0,1 0 64,-1-1-96,0 1-32,0-1-32,1 1 32,0 0 32,0 1 0,0 0 32,1-1 0,1 1 0,1-1-32,0 0 32,0-1 0,0 1-64,1-1-32,1 0 0,0 0 32,1 0-32,0 0 32,-1 0 32,1 0 0,-1 0 0,1 1 64,-2-1-63,-2 0-33,1 0 0,-1 0-129,0 0 129,0 0 0,-1 0 32,-1 0 0,1 0 33,-2-1-33,0-1 32,-1 0 0,0 0-32,-1-1 0,-1 1 0,0 0-32,0 0 0,0 1 0,-1 0 32,0 0-32,1 1 64,-1 0-32,0 1 0,-1-1 0,0 1 32,0 0-64,0 0 0,0 0-96,1 1 64,2 0 32,1 0 64,2-1-64,1 1 64,1-2-32,2 1 64,1 0-64,1 0 32,0 0 0,0 0-64,1 1-32,0-1 32,1 0 0,0 0 64,0 0-32,0 0 32,0-1 32,1 1 1,0-1-33,3 0 64,1 1-128,2-1-160,1 0 160,2 1 32,1-1 0,1 2 0,1 0 0,-1 1 64,1-1 0,-1 1 0,1-1-96,1 0-160,-1-1 160,1 1 0,0-1 0,0 0 96,0 0-32,-1-1 0,0 1 0,-1 0-32,0 0-32,0 1-160,0-1 160,0 0 32,1 0-32,1 0 64,1 1-32,0 0 32,-1 0 0,1 1 0,-1-1-64,-1 1-160,-1-1 160,-1-1 0,-2 0 0,-2 0 64,-2 0-32,-3 0 64,-3 0-64,-3 0 64,-4 0-96,-3 0-128,-4-1 128,-3 0 32,-4 0 32,-4-1 33,-4-1-33,-7-2 32,-6-2 0,-6 0 32,-7-1 0,-7-1 0,-7-1 64,-6-1-64,-5-1-31,-4 0 31,-4-1 0,-4 1-64,-1-1 0,-3 1-32,-2 0 0,-2 1-32,-1 0 0,-3 2 0,-4 1 64,-3 2-64,-4 1 0,-2 2 0,-3 0 0,-1 2-64,-2 0-32,-5 2-96,-4 3-1058,-5 2-1312,-7 2-3203,-5 1-11179,2-3 16335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37.8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80 302 2979,'0'0'7014,"0"0"-6885,0 0 831,0 0 1090,0 0-544,0 0-33,0 0-544,0 0-480,-2 2 319,0 5 129,-2 8-128,1 8-193,0 7-95,1 8-65,0 5-127,1 4-97,1 4-128,-1 4 0,1 1-64,-1 4 0,-1 2 0,1 3 0,-2 3 0,1 1-449,-1-1 129,2-2 224,0-4-449,0-3 33,-1-5 0,0-4-289,-1-4-288,-1-3-513,-2-4-800,0-4-193,-1-4-319,-1-3-1314,2-8 288</inkml:trace>
  <inkml:trace contextRef="#ctx0" brushRef="#br0" timeOffset="296.678">90 561 1826,'0'0'2178,"-1"-14"-352,1-7 95,-1-2-159,0 3-96,0 4-161,1 5-160,0 4-384,1 6-384,0 6-289,0 8 769,1 8 192,-2 8-288,1 8-192,0 8-193,0 6-191,-1 6-1,0 4-160,0 5-96,1 3-96,-2 2-32,1 3 32,0 0-32,0 1 0,0-2 0,0-1-96,0-4-320,0-3-385,-1-6-512,-2-4-1057,-2-6-481,-2-5-480,-2-5-705,1-11-2402</inkml:trace>
  <inkml:trace contextRef="#ctx0" brushRef="#br0" timeOffset="676.198">128 345 6887,'0'0'2626,"0"0"-992,0 0 704,0 0-545,0 0-1120,0 0-128,0 0 768,1 19-288,0 17-256,0 15-1,0 12-127,0 10-33,-1 8-31,0 7-257,1 6-95,-1 5-193,1 4 32,3 2-32,2 0-32,2 1 32,2-2-32,0-1-160,0-3-1154,1-2 1314,-1-4 0,1-5-64,-2-4-128,-1-6-192,-2-3 31,0-4-63,-3-5-257,-1-5-512,-1-5-416,-2-6-545,-2-7-353,-1-8-608,-1-8-1089,0-9-416</inkml:trace>
  <inkml:trace contextRef="#ctx0" brushRef="#br0" timeOffset="1274.206">151 362 5285,'0'0'1537,"0"0"-95,0 0 448,0 0-609,0 0-865,0 0 97,2 15 1024,2 12 193,1 11-97,0 12-95,-1 9-257,0 10-192,-1 8-128,-1 7-288,1 8-225,0 8 129,2 6-161,0 7-224,3 5-32,0 4-32,1 4-128,1 1-64,-1 1 64,1 0 0,1 0 0,0 0 0,0-1 32,0-1-32,1-3 32,1-2-32,0-4 32,1-4-32,-1-3-96,0-5 32,0-5-96,-1-7-160,-1-6-33,-1-7-63,-4-8-128,-2-9-225,-2-9-320,-1-10-160,-4-9-545,-1-10-768,-2-10-577,-1-9-897,0-10-1922,0-3 3748</inkml:trace>
  <inkml:trace contextRef="#ctx0" brushRef="#br0" timeOffset="1462.291">302 1520 3940,'0'-18'1537,"0"-13"-928,0-9 544,1-1 416,1 1-95,0 5-33,-1 7-384,1 7-64,0 7 160,0 7 160,0 10-768,-1 10-385,0 12 801,-1 13 288,0 13-416,0 14 0,0 14-1,0 13-223,-1 11-32,1 11-353,0 8 0,0 6 0,1 3 65,1 1-129,4-3-96,2-5-32,2-5 64,3-8-96,2-6 0,0-7-64,-1-8 64,2-7 0,-2-8 0,0-9 0,-2-9 0,-3-8-96,-3-9-257,-3-9-255,-3-8-417,-6-9-481,-4-7-447,-3-9-1154,-4-8-801,-1-9-1345,2-2-1025</inkml:trace>
  <inkml:trace contextRef="#ctx0" brushRef="#br0" timeOffset="1964.345">109 0 7239,'0'0'1249,"0"0"-224,0 0 929,0 0-417,0 0-255,12 18-97,6 11 0,2 7 64,-2 5-64,-2 3-288,-3 3-128,-3 3-97,-2 4-95,-1 5-225,-1 5-32,0 5-191,0 7-33,1 6 32,1 6 128,0 6 0,0 4-32,1 4-31,0 4-1,0 2-32,2 3-64,0 2-96,1 2 0,1 3 0,2 1 0,0 3 0,1 1 0,2 0 32,1 2-32,1-2 32,1 0 0,0-1 32,0-2-64,0-3 0,-1-2-64,-2-5 32,-1-4 0,-3-5-32,-3-7-320,-2-8-481,-3-10-705,-3-8-768,-2-11-2402,-2-11-3108,-1-13 1218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3:57.2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1 320 7687,'0'0'1564,"0"0"321,0 0 266,0 0-442,0 0-135,0 0-143,3-11-294,11-45 940,-13 38 3138,-2 33-2967,-9 499-252,10-511-1987,-1-1-1,1 0 0,-1 0 0,1 1 1,0-1-1,0 0 0,0 1 0,0-1 1,1 0-1,-1 1 0,0-1 0,1 0 1,0 1-1,-1-1 0,1 0 0,0 0 1,0 0-1,0 0 0,1 0 0,-1 0 1,0 0-1,1 0 0,-1-1 0,1 1 1,0 0-1,-1-1 0,1 1 0,0-1 1,0 0-1,0 1 0,0-1 0,0 0 1,0 0-1,1-1 0,-1 1 0,0 0 1,0-1-1,1 1 0,-1-1 0,0 0 1,1 0-1,-1 0 0,0 0 0,2 0-8,13-7 41,1-1 0,-1 0 0,-1-2 0,0 0 0,0-1 0,-1 0-1,13-13-40,1 0 24,576-433-56,-237 194 454,-357 314 608,-4-15-2135,-12-39-396,-5-4-2401,4 2-1639,-1-3-6849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4:09.1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296 40 9097,'0'0'6406,"0"0"-2680,0 0-811,0 0-785,0 0-502,0 0-331,0 0-453,-15-8-305,-48-24-155,60 32-371,0 0 0,1 0 0,-1 1 0,0-1 0,0 1 0,0-1 0,0 1 0,0 0 0,0 0 0,1 0 0,-1 0 0,0 1 0,1-1 0,-1 1 0,1-1 0,-1 1 0,1 0 0,0 0 0,0 0 0,0 1 0,0-1 0,0 0 0,0 1 0,1-1 0,-1 1-13,-6 6 17,-7 7-9,1 0-1,1 0 1,0 2 0,1 0 0,1 0 0,0 1 0,2 0 0,0 1 0,1 0-1,1 0 1,1 1 0,1-1 0,0 1 0,2 1 0,1-1 0,0 0-1,2 1 1,0-1 0,3 12-8,-2-28-99,0 0 0,1-1-1,0 1 1,0-1 0,1 1 0,-1-1-1,1 0 1,0 0 0,0 0-1,0 0 1,1 0 0,-1-1 0,1 0-1,0 0 1,0 0 0,0 0-1,0 0 1,0-1 0,1 0 0,-1 0-1,1 0 1,0 0 0,0-1-1,-1 0 1,1 0 0,0 0 0,3 0 99,68 2-3896,-9-17-4326,-39 4 1699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4:09.4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75 10666,'0'0'3208,"0"0"-544,0 0-59,0 0-790,0 0-491,0 0-453,0 0-498,12-10-159,41-32-6,8 37 27,148-8-102,-201 13-212,-7-1 119,1 0 0,0 1 1,0-1-1,-1 1 0,1 0 1,0-1-1,0 1 0,0 0 0,-1 0 1,1 0-1,0 0 0,0 0 0,0 0 1,0 1-1,-1-1 0,1 1 1,0-1-1,0 1 0,-1 0 0,1-1 1,-1 1-1,1 0 0,0 0 1,-1 0-1,0 0 0,1 0 0,-1 1 1,0-1-1,1 0 0,-1 1 0,0-1 1,0 1-1,0-1 0,0 1 1,0 0-1,-1-1 0,1 1 0,0 0 1,-1-1-1,1 1 0,-1 0 1,1 1-41,-2 18 247,-1-1 1,-1 1-1,-1-1 1,0 1 0,-1-1-1,-2-1 1,0 1 0,-1-1-1,-1 0 1,-3 5-248,-25 62 679,25-53-623,2-1 0,2 1 0,1 0-1,1 1 1,2-1 0,1 1 0,2 12-56,10 47-2388,15-3-3660,-10-55-1570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4:12.1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341 332 7751,'6'-13'4453,"11"-16"-2767,7-11 997,-8 10 1959,-20 6 570,-42 29-3826,30 3-1411,1 2 0,1-1 0,-1 2 0,1 0 0,1 1 1,0 0-1,1 1 0,0 0 0,1 1 0,1 1 0,0-1 0,1 2 0,0-1 0,1 1 0,-3 12 25,-14 85-1719,26-111 1706,1 1 0,-1-1 0,1 1-1,0-1 1,0 0 0,0 0 0,0 0-1,0 0 1,0 0 0,0 0 0,1 0-1,-1-1 1,1 1 0,-1-1 0,1 0-1,0 1 1,-1-1 0,1-1 0,0 1-1,0 0 1,0-1 0,0 1 0,2-1 13,18 7-48,75 59 153,-95-63-99,0 0 0,0 0 0,0 1 0,0-1 0,0 1-1,-1-1 1,0 1 0,1 0 0,-1 0 0,-1 0-1,1 0 1,-1 0 0,1 0 0,-1 0 0,0 1 0,-1-1-1,1 0 1,-1 1 0,0-1 0,0 0 0,0 1-1,0-1 1,-1 0 0,0 1 0,0 2-6,-4-1 27,0 0 0,0 0 1,0-1-1,-1 0 0,0 0 0,0 0 1,0-1-1,-1 0 0,1 0 0,-1-1 1,0 1-1,0-1 0,0-1 0,0 0 1,0 0-1,-1 0 0,1-1 0,-1 0 1,-5 0-28,2 2 3,0 0 1,0-1-1,0 0 1,-1-1 0,1 0-1,-1-1 1,1 0-1,-1-1 1,1 0-1,-1-1 1,1-1-1,0 1 1,0-2 0,0 1-1,-9-6-3,18 8-90,0 0-1,1-1 1,-1 1-1,0-1 0,0 0 1,1 0-1,-1 1 1,1-1-1,0 0 1,-1 0-1,1-1 1,0 1-1,0 0 1,0 0-1,1 0 1,-1-1-1,0 1 1,1 0-1,0-1 1,-1 1-1,1 0 1,0-1-1,0 1 1,0 0-1,1-1 1,-1 1-1,0-1 0,1 1 91,35-56-9620,-12 38 1575</inkml:trace>
  <inkml:trace contextRef="#ctx0" brushRef="#br0" timeOffset="319.979">600 465 6374,'0'0'7399,"0"0"-4869,0 0 65,0 0-1026,0 0-544,0 0-416,-17 92-449,6-58-64,5-1-32,2-1-64,1-7 0,0 1-32,3-3-448,0-4-1314,0-4-1249,0-2-2274,0-3-3491</inkml:trace>
  <inkml:trace contextRef="#ctx0" brushRef="#br0" timeOffset="654.98">707 0 9097,'0'0'3363,"0"0"-2594,0 0 352,0 0-1089,0 0-32,0 0 0,0 0-417,32 86-3555,-10-55-4900</inkml:trace>
  <inkml:trace contextRef="#ctx0" brushRef="#br0" timeOffset="1009.376">1029 332 13453,'0'0'3011,"0"0"-1052,0 0-566,0 0-859,-2 13-283,-3 10 28,0 1 1,2 0 0,1 0-1,1 0 1,1 1-1,2-1 1,0 0 0,3 14-280,0-24 49,0 1 1,1-1-1,0 0 1,2 0-1,-1 0 1,1-1 0,1-1-1,0 1 1,8 6-50,-14-16 8,0 1 1,0-1 0,1 0-1,0 0 1,-1 0 0,1-1-1,0 1 1,0-1-1,1 0 1,-1 0 0,0 0-1,1-1 1,-1 1 0,1-1-1,-1 0 1,1-1 0,-1 1-1,1-1 1,0 0 0,0 0-1,-1 0 1,1 0-1,-1-1 1,1 0 0,0 0-1,-1 0 1,1-1 0,-1 0-1,0 0 1,0 0 0,1 0-1,-1 0 1,0-1-9,12-11 219,-1 0 0,-1-2 0,0 1-1,-1-1 1,-1-1 0,0-1 0,-1 1 0,-1-2 0,-1 1 0,-1-2 0,0 1-1,-2-1 1,0 0 0,-1 0 0,-1 0 0,0-8-219,-2 22 44,9-98 300,-11 101-341,0 0-1,0 0 1,0 0 0,-1 0 0,0 0-1,1 0 1,-1 0 0,0 0-1,0 0 1,-1 0 0,1 0 0,-1 0-1,1 1 1,-1-1 0,0 1 0,0-1-1,0 1 1,0 0 0,0 0-1,0-1 1,-1 2 0,1-1 0,-1 0-1,0 0 1,1 1 0,-1 0 0,0-1-1,0 1 1,0 0 0,-3 0-3,-2-1-86,0 1 0,0 0 1,-1 0-1,1 1 0,0 0 1,-1 0-1,1 1 0,0 1 1,-1-1-1,1 1 0,0 0 1,0 1-1,0 0 0,1 0 1,-1 1-1,1 0 0,0 0 1,0 1-1,-4 3 86,5-3-453,1 0 1,0 0-1,0 0 0,0 1 1,1 0-1,-1 0 0,1 0 1,1 1-1,-1-1 0,1 1 1,0 0-1,1 0 1,0 0-1,-1 5 453,-4 30-5899,5 0-2429</inkml:trace>
  <inkml:trace contextRef="#ctx0" brushRef="#br0" timeOffset="1366.151">1740 362 14798,'0'0'2909,"0"0"-122,0 0-598,0 0-919,0 0-522,0 0-311,0 0-79,3 18-11,-1-9-297,1-1-19,-1 1-1,-1-1 0,1 1 1,-2-1-1,1 1 1,-1-1-1,0 1 0,-1-1 1,0 1-1,-1 0 0,1-1 1,-1 0-1,-1 0 0,0 1-30,-110 234-16,114-243-2,-1 0-1,0 0 1,1 0-1,-1 0 0,0 0 1,1 0-1,-1 0 1,0 0-1,0 0 1,1 0-1,-1 0 0,0 0 1,1 0-1,-1 0 1,0 0-1,0 0 1,1 1-1,-1-1 0,0 0 1,0 0-1,1 0 1,-1 1-1,0-1 1,0 0-1,1 0 0,-1 0 1,0 1-1,0-1 1,0 0-1,0 1 1,1-1-1,-1 0 0,0 0 1,0 1-1,0-1 1,0 0-1,0 1 1,0-1-1,0 0 0,0 0 1,0 1-1,0-1 1,0 0-1,0 1 1,0-1-1,0 0 0,0 1 1,0-1-1,0 0 1,0 0-1,-1 1 1,1-1-1,0 0 0,0 1 19,21-23-11,-19 20 0,119-183 499,-56 77-308,-58 97-175,-1-1 53,1 0 0,0 0 1,1 0-1,1 1 0,-1 1 1,2-1-1,-1 1 1,1 1-1,1 0 0,0 0 1,0 1-1,1 1 1,0 0-1,0 0 0,5-1-58,-13 8 9,0-1-1,-1 1 1,1 0-1,0 0 0,0 1 1,-1-1-1,1 1 1,0 0-1,-1 0 0,1 0 1,-1 0-1,1 1 1,-1 0-1,0-1 0,1 1 1,-1 0-1,0 1 1,0-1-1,-1 0 1,1 1-1,0 0 0,-1-1 1,1 1-1,-1 0 1,1 3-9,47 89 124,-42-77-101,-4-11-25,-1 4 10,1 1 0,1-2 0,0 1 0,0-1 0,1 1 0,0-1 0,1-1 0,0 1 0,1-1 0,0-1 0,0 1 0,1-2 0,0 1 0,0-1 0,10 6-9,-15-13 18,1 0-1,-1 0 1,1 0-1,-1-1 1,0 0-1,1 0 0,-1 0 1,0 0-1,1-1 1,-1 1-1,0-1 1,0 0-1,0-1 0,-1 1 1,1 0-1,0-1 1,-1 0-1,0 0 0,1 0 1,-1 0-1,0-1 1,-1 1-1,1-1 1,-1 0-1,1 0 0,-1 0 1,-1 0-1,1 0 1,0 0-1,-1 0 0,0 0 1,0-1-1,0 1 1,0-1-1,-1 0-16,5-7 45,8-20-197,-1 0 1,-2-1-1,-1 0 1,-2-1-1,-1 0 1,-2 0-1,-1 0 1,-2-25 151,-15 23-6048,5 26-2088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4:09.7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165 214 16432,'0'0'3779,"0"0"-2145,0 0 576,0 0-705,0 0-704,0 0-385,0 0-288,-82 113-63,69-46-1,2-1 0,0-1-64,7-2 0,1-2 0,1-4-1121,-2-1-1346,1-6-3170,-1-14-3524</inkml:trace>
  <inkml:trace contextRef="#ctx0" brushRef="#br0" timeOffset="325.968">31 373 6214,'0'-92'5376,"0"90"-5086,-1-1 1,1 1 0,0-1 0,0 0-1,0 1 1,0-1 0,0 1 0,0-1 0,1 1-1,-1-1 1,1 1 0,0-1 0,0 1-1,0 0 1,0-1 0,0 1 0,0 0-1,1 0 1,-1 0 0,1 0 0,-1 0-1,1 0 1,0 0 0,0 0 0,0 1 0,0-1-1,0 1 1,0-1 0,0 1 0,0 0-1,1 0 1,-1 0 0,3-1-291,31 5 1541,-15 3-1387,0 2 1,-1 1 0,0 0 0,-1 2 0,0 0-1,0 1 1,-2 0 0,1 2 0,-2 0 0,1 1-1,-2 1 1,0 1-155,-7-9 12,1 1-1,-2 0 1,0 0 0,0 1-1,0 0 1,-1 0-1,-1 0 1,0 1 0,0 0-1,-1 0 1,0 0-1,-1 0 1,-1 1 0,0-1-1,0 1 1,-1 0-1,0 0 1,-1-1 0,-1 1-1,0 0 1,0 0-1,-1-1 1,0 1 0,-1-1-1,-1 1 1,0-1-1,0 0 1,-1-1 0,-4 7-12,-4-2-4,-1-1 0,0 0 0,-1-1 0,0 0 0,-1-1 0,-1-1 0,0 0 0,0-2 0,-1 0 0,0-1 0,0 0 0,-1-2 0,0 0 0,-1-1 0,1-1 0,-16 1 4,-37-1 26,72-4-28,-1 0 0,0-1 0,0 1 0,0 0 0,1 0 0,-1 0 0,0-1-1,0 1 1,1 0 0,-1-1 0,0 1 0,1-1 0,-1 1 0,0-1 0,1 1 0,-1-1 0,0 0-1,1 1 1,-1-1 0,1 1 0,0-1 0,-1 0 0,1 0 0,-1 1 0,1-1 0,0 0 0,-1 0-1,1 1 1,0-1 0,0 0 0,0 0 0,0 0 0,0 1 0,0-1 0,0 0 0,0 0 0,0 0-1,0 0 1,0 1 0,0-1 0,1 0 0,-1 0 0,0 1 0,0-1 0,1 0 0,-1 0 0,1 1-1,-1-1 1,1 0 0,-1 1 0,1-1 0,-1 0 0,1 1 0,0-1 0,-1 1 0,1-1 0,0 1-1,-1-1 3,37-39-1437,134-68-11038,-104 71 3196</inkml:trace>
  <inkml:trace contextRef="#ctx0" brushRef="#br0" timeOffset="614.992">923 320 8744,'0'0'3102,"0"0"-545,0 0 150,0 0-540,0 0-299,0 0-117,0 0-459,0 0-358,-3-11-186,2 4-627,1 6-106,1 0-1,-1 0 1,0 0 0,0 0 0,1 0-1,-1-1 1,0 1 0,0 0 0,0 0 0,-1 0-1,1 0 1,0-1 0,0 1 0,-1 0-1,1 0 1,0 0 0,-1 0 0,1 0-1,-1 0 1,1 0 0,-1 0 0,0 0-1,1 0 1,-1 0 0,0 0 0,0 1-1,0-1 1,0 0 0,0 0 0,0 1 0,0-1-1,0 1 1,0-1 0,0 1 0,0-1-1,0 1 1,0-1 0,0 1 0,0 0-1,0 0 1,0 0 0,-1 0 0,1 0-1,0 0 1,0 0 0,0 0 0,0 0-1,-1 0 1,1 0 0,0 1 0,0-1 0,0 1-1,0-1 1,0 1-15,-37 26 490,2 2 0,0 2 0,2 1 0,2 2 0,-5 9-490,34-40-1,0 1-1,1-1 0,-1 1 1,1 0-1,0 0 1,0 0-1,0 0 0,0 0 1,1 0-1,-1 1 1,1-1-1,0 1 0,1-1 1,-1 1-1,1-1 0,0 1 1,0-1-1,0 1 1,1-1-1,-1 1 0,1-1 1,0 0-1,1 1 1,-1-1-1,1 0 0,-1 0 1,1 0-1,1 0 0,-1 0 1,0 0-1,1 0 1,0-1-1,1 2 2,13 16-739,1 0 1,1-1-1,1-1 1,1-1-1,20 15 739,69 26-5927,-103-56 4957,0-1-1,1 0 1,-1 0-1,0 0 1,1-1 0,-1 0-1,0-1 1,1 0-1,-1 0 1,1 0-1,-1-1 1,0 0-1,1-1 1,4-1 970,13-9-3769</inkml:trace>
  <inkml:trace contextRef="#ctx0" brushRef="#br0" timeOffset="1017.966">1005 261 3844,'0'0'8290,"0"0"-4361,-10-13-736,-37-39-748,45 49-2317,-1 1 1,0 0 0,0 1 0,0-1 0,0 0 0,0 1 0,0-1 0,0 1-1,-1 0 1,1 0 0,0 1 0,-1-1 0,1 1 0,0-1 0,-1 1 0,1 0 0,-1 0-1,1 1 1,0-1 0,-1 1 0,1-1 0,0 1 0,-1 0 0,1 0 0,0 1-1,0-1 1,0 1 0,0-1 0,0 1 0,0 0 0,0 0 0,1 0 0,-1 1 0,1-1-1,-2 3-128,-9 9 64,1 0 0,0 1-1,1 0 1,1 1-1,1 1 1,0-1-1,1 1 1,1 1-1,0-1 1,1 1 0,1 1-1,1-1 1,1 1-1,0-1 1,1 1-1,2 0 1,-1 0-1,2 0 1,1-1 0,0 1-1,4 11-63,-3-16-13,2 1 1,0 0-1,1-1 1,0 0-1,1 0 1,1-1-1,0 0 0,1 0 1,0-1-1,1 0 1,1 0-1,-1-1 1,2-1-1,-1 0 0,2 0 1,3 1 12,-6-4-231,-1-1 0,1-1 0,0 0 1,1 0-1,0-1 0,-1-1 0,1 0 0,0 0 1,1-1-1,-1 0 0,0-1 0,0 0 0,1-1 0,4 0 231,-11-1-142,0 0 0,0 0 0,0 0 0,0-1-1,-1 1 1,1-1 0,0 0 0,-1 0-1,0-1 1,1 1 0,-1-1 0,0 0-1,0 0 1,-1-1 0,1 1 0,-1-1 0,1 0-1,-1 0 1,0 0 0,-1 0 0,1 0-1,-1 0 1,0-1 0,2-3 142,14-55-2897,-12 0-4101,-6 30 2279</inkml:trace>
  <inkml:trace contextRef="#ctx0" brushRef="#br0" timeOffset="1360.944">829 513 5605,'0'0'3636,"-12"3"-748,-40 7 16,33-2 1915,34-6-3056,296-20 1202,-106-14-8658,-168 23-414,-9-1-3342</inkml:trace>
  <inkml:trace contextRef="#ctx0" brushRef="#br0" timeOffset="1619.029">1661 218 2530,'0'0'7309,"0"0"-3487,0 0-267,0 0-651,0 0-859,0 0-529,0 0-576,0 0-316,-15 0-165,5 0-377,5-1-59,1 0 1,0 1 0,-1 0 0,1 0 0,0 0 0,-1 0-1,1 1 1,0 0 0,-1 0 0,1 0 0,0 0 0,0 1-1,0-1 1,0 1 0,0 0 0,0 0 0,0 1 0,1-1 0,-1 1-1,1 0 1,-3 3-24,-7 12 39,1 0 0,0 1-1,1 0 1,2 1 0,0 0-1,1 1 1,0 0 0,2 0 0,1 1-1,1-1 1,0 1 0,2 0-1,0 0 1,2 1 0,0-1-1,2 2-38,-2-17-88,0 0-1,1 0 1,-1 0-1,2-1 1,-1 1-1,1 0 0,0-1 1,0 1-1,0-1 1,1 0-1,0 0 0,1 0 1,-1 0-1,1 0 1,0-1-1,1 0 1,-1 1-1,1-2 0,0 1 1,0 0-1,1-1 1,-1 0-1,1-1 0,0 1 1,0-1-1,0 0 1,0 0-1,1-1 1,-1 0-1,1 0 0,0 0 1,4 0 88,3-2-103,0 0-1,0-1 1,0-1 0,0 0 0,0-1 0,-1 0 0,1-1 0,-1 0-1,0-1 1,0-1 0,-1 0 0,1-1 0,-1 0 0,-1-1 0,1 0 0,-2-1-1,1 0 1,3-4 103,7-9 23,0-1 0,-1 0-1,-2-2 1,0 0 0,-2-1-1,0 0 1,10-27-23,-19 39 343,-1-1 1,0 1-1,-1-2 0,0 1 0,-2 0 0,0-1 0,1-15-343,-3 30 56,-1 0 0,0 0 0,0 0 0,0 0 0,0 1 0,0-1 0,0 0 0,-1 0 0,1 0 0,0 0 0,0 0 0,-1 1 0,1-1 0,0 0 0,-1 0 0,1 1 0,-1-1 0,1 0 0,-1 0 0,1 1 0,-1-1 0,1 0 0,-1 1 0,0-1 0,1 1 0,-1-1 0,0 1 0,0-1 0,1 1 0,-1 0-1,0-1 1,0 1 0,0 0 0,1-1 0,-1 1 0,0 0 0,0 0 0,0 0 0,0 0 0,0 0 0,0 0 0,1 0 0,-1 0 0,0 0 0,0 1 0,0-1 0,0 0 0,0 0 0,1 1 0,-1-1 0,0 0 0,0 1 0,1-1 0,-1 1 0,0-1 0,1 1 0,-1 0 0,0-1 0,1 1 0,-1-1 0,1 1 0,-1 0-1,1 0 1,-1-1-56,-8 20 207,1-1-1,0 1 0,2 0 0,0 1 0,1-1 0,1 1 0,1 0 0,1 0 0,1 0 0,1 11-206,0-10-104,-2-11-5,1 0-1,0 0 1,1 1 0,0-1-1,0 0 1,2 0 0,-1 0 0,1 0-1,1 0 1,0 0 0,1 0 0,0-1-1,0 1 1,1-1 0,0 0-1,1-1 1,0 1 0,7 7 109,25 0-4674,-11-16-2306,-16-4-72</inkml:trace>
  <inkml:trace contextRef="#ctx0" brushRef="#br0" timeOffset="1932.158">2094 1 16720,'0'0'2370,"0"0"-512,0 0-97,0 0-1440,0 0-225,0 0-96,0 0-128,0 0-1858,0 0-2947,-14 43-6630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46.2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1 319 11050,'0'0'2365,"0"0"-1468,16-4-299,99-20 2322,338 9-1494,1363-64-1539,-365-8 658,-1150 49 934,-301 38-1460,0 0 1,-1 0 0,1-1 0,0 1-1,0 0 1,-1 0 0,1-1 0,0 1-1,0 0 1,0-1 0,0 1 0,-1 0-1,1 0 1,0-1 0,0 1 0,0 0-1,0-1 1,0 1 0,0 0 0,0-1-1,0 1 1,0 0 0,0-1 0,0 1-1,0 0 1,0-1 0,0 1 0,0 0-1,0-1 1,0 1 0,0 0-1,1-1 1,-1 1 0,0 0 0,0-1-1,0 1 1,0 0 0,1 0 0,-1-1-20,-46-7 76,43 8-57,-85-16-1296,33-2-3879,22 0-1699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4:07.2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248 60 12876,'0'0'2392,"-10"-5"-647,3 0-1240,5 3-344,-1-1-1,0 1 1,-1 0 0,1 0-1,0 0 1,0 1-1,-1-1 1,1 1-1,-1 0 1,1 0 0,-1 0-1,0 1 1,1-1-1,-1 1 1,0 0-1,0 0 1,1 0 0,-3 0-161,-3 3 108,1 0 1,0 0-1,-1 1 1,1 0 0,1 1-1,-1 0 1,0 0-1,1 0 1,0 1-1,1 0 1,-1 1 0,1-1-1,0 1 1,1 0-1,0 1 1,0-1 0,0 1-1,1 0 1,0 0-1,1 0 1,0 1-1,-2 6-108,0 2 44,0 1 1,2-1-1,0 1 0,1 0 0,0 0 0,2 1 0,0-1 0,1 0 0,1 0 0,3 16-44,3-9 21,0-1 0,1 1 0,1-1-1,2-1 1,0 0 0,2 0 0,0-2 0,1 1 0,1-2 0,1 0 0,4 1-21,-15-14-120,1-1 1,1 0 0,-1-1-1,1 1 1,0-2 0,0 1 0,1-1-1,-1 0 1,1-1 0,0 0-1,0 0 1,0-1 0,0 0 0,0-1-1,0 0 1,1 0 0,-1-1 0,0 0-1,1 0 1,-1-1 0,0-1-1,1 0 1,-1 0 0,0 0 0,-1-1-1,1-1 1,0 0 0,-1 0-1,0 0 1,0-1 0,0 0 0,1-2 119,13-10-660,-1-1 0,-1-1 0,-1-1 0,0-1 0,-2 0 0,5-9 660,73-147-583,-91 170 860,-1 0 1,0-1-1,-1 1 1,0 0 0,0-1-1,-1 1 1,1-1-1,-2 0 1,1 1 0,-1-1-1,0 0 1,-1-5-278,0 12 138,1 0-1,0 0 1,-1 0 0,1 0-1,-1-1 1,1 1 0,-1 0 0,0 0-1,0 0 1,1 0 0,-1 1 0,0-1-1,0 0 1,0 0 0,0 0-1,0 1 1,0-1 0,0 0 0,0 1-1,0-1 1,0 1 0,0-1 0,0 1-1,-1-1 1,1 1 0,0 0-1,0 0 1,0 0 0,-1 0 0,1 0-1,0 0 1,0 0 0,-1 0 0,1 0-1,0 0 1,0 1 0,0-1 0,0 0-1,-1 1 1,1-1 0,0 1-1,0-1 1,0 1 0,0 0 0,0-1-1,0 1 1,0 0 0,0 0 0,1 0-1,-1 0 1,0 0 0,0 0-1,1 0 1,-1 0 0,0 1-138,-4 12 237,0 2-1,1-1 1,1 0 0,0 1-1,2-1 1,-1 1 0,2 0-1,0-1 1,1 1 0,0 0-1,2-1 1,0 4-237,0 3 17,1 0-1,1 0 1,1 0-1,1-1 1,0 0 0,2 0-1,0-1 1,2-1-1,2 4-16,-9-18-66,-1-1-1,1 0 0,1-1 0,-1 1 1,0-1-1,1 0 0,0 0 0,0 0 1,0 0-1,0-1 0,0 0 0,0 0 1,1 0-1,-1-1 0,1 0 1,-1 0-1,1 0 0,-1-1 0,1 1 1,-1-2-1,1 1 0,0 0 0,-1-1 1,1 0-1,0-1 67,7-1-98,0 0 1,0-1 0,-1-1-1,0 0 1,1 0-1,-2-1 1,1-1 0,-1 0-1,0-1 1,1-1 97,0-2-21,-1 1-1,-1-2 1,1 1 0,-2-1-1,0-1 1,0 0-1,-1 0 1,-1-1 0,0 0-1,-1 0 1,-1 0 0,0-1-1,0 0 1,-2 0 0,0 0-1,-1 0 1,0-1 0,-1-7 21,-1 23 0,2-7 1,0 1 0,-1 0 0,0-1 0,0 0 0,0 1 0,-1-1 0,0 1 0,0-1 0,-1 0 0,1 1 0,-2-1 0,1 1 0,-1-1 0,0 1 0,0 0 0,0-1 0,-1 1 0,0 1 0,-1-1 0,1 0 0,-1 1 0,0-1 0,0 1 0,-1 0 0,1 1 0,-1-1 0,0 1 0,-1 0 0,1 0 0,-1 0 0,1 1 0,-5-2-1,-10 2-325,-1 0 1,0 1 0,1 1-1,-1 1 1,0 1 0,1 1-1,-1 1 1,1 0 0,-1 2 0,1 0-1,1 2 1,-11 4 324,-8 9-4415,8 2-3262</inkml:trace>
  <inkml:trace contextRef="#ctx0" brushRef="#br0" timeOffset="481.728">1267 228 13549,'0'0'3384,"0"0"-1174,0 0-357,13-7-609,39-15-428,-51 23-797,0-1 0,1 1 0,-1-1-1,0 1 1,0 0 0,0-1 0,0 1-1,0 0 1,0 0 0,0 0 0,0 0-1,0 0 1,0 0 0,-1 0-1,1 0 1,0 0 0,-1 0 0,1 1-1,0-1 1,-1 0 0,0 0 0,1 0-1,-1 1 1,0-1 0,0 0 0,1 1-1,-1-1 1,0 0 0,0 1-1,0-1 1,-1 0 0,1 1 0,0-1-1,0 0 1,-1 0 0,1 1 0,-1 0-19,1 5 75,0 75 235,-4-1-1,-3 0 1,-17 79-310,23-152-138,-2 10-724,-2-25 367,-7-55 700,2 0-1,4-1 0,2 0 0,3-14-204,1 57 108,2-1-1,1 0 0,1 1 1,0 0-1,1 0 1,2 0-1,0 0 1,4-6-108,-8 19 12,1 0-1,-1 0 1,1 0 0,1 1 0,-1-1 0,1 1 0,0 0-1,1 0 1,-1 1 0,1 0 0,0 0 0,1 0 0,-1 1-1,1 0 1,0 0 0,0 1 0,0-1 0,0 1 0,1 1-1,-1 0 1,1 0 0,-1 0 0,5 1-12,-5-1-4,1 2-1,-1-1 1,1 1 0,-1 0-1,0 1 1,1 0 0,-1 0 0,0 0-1,1 1 1,-1 0 0,0 1 0,0-1-1,-1 1 1,1 1 0,-1-1 0,1 1-1,-1 0 1,0 0 0,0 1-1,-1 0 1,0 0 0,1 1 0,-2-1-1,1 1 1,-1 0 0,1 0 0,-2 0-1,1 1 1,-1 0 0,0-1-1,0 1 1,-1 0 0,0 0 0,0 1-1,-1-1 1,0 0 0,0 1 0,0-1-1,-1 0 1,0 1 0,-1-1 0,0 1-1,0-1 1,0 0 0,-3 7 4,-2-3 0,0-1 0,-1-1 0,0 1 0,0-1 0,-1 0 0,-1-1 0,1 1 0,-1-2 0,0 1 0,-1-1 0,0-1 0,0 0 0,0 0 0,-1-1 0,0 0 0,0-1 0,0-1 0,-1 1 0,1-2 0,-1 1 0,0-2 0,1 1 0,-1-2 0,0 0 0,-10-1 0,8-4 435,22 1 368,8 7-794,0 1 0,0 1 0,-1 1 0,1 0-1,-2 1 1,1 0 0,-1 2 0,0-1 0,0 2 0,-1 0 0,0 0-1,-1 1 1,0 1 0,8 11-9,-10-14-1,103 87-1432,-31-42-3583,-43-37-4369,-25-12 604</inkml:trace>
  <inkml:trace contextRef="#ctx0" brushRef="#br0" timeOffset="979.28">1948 233 8456,'2'-77'5147,"-1"63"5433,24 347-7964,-38-218-4239,3-123-807,5-25 2554,0-12 90,1 0 0,3-1 0,2 1 1,2 0-1,3-9-214,-4 38 91,1 1 1,0-1-1,1 1 1,1 0 0,1 0-1,0 0 1,1 1-1,0 0 1,1 0-1,1 1 1,0 0-1,1 0 1,0 1-1,1 0 1,0 1-1,6-4-91,-13 11 5,1 1 0,0 0 0,0 0 0,0 0-1,0 1 1,0-1 0,1 1 0,-1 1 0,1-1-1,-1 1 1,1 0 0,-1 0 0,1 0 0,0 1-1,0 0 1,-1 0 0,1 0 0,0 1 0,-1 0-1,1 0 1,0 1 0,-1-1 0,1 1 0,-1 0-1,0 1 1,0-1 0,0 1 0,0 0 0,0 0 0,-1 1-1,1-1 1,-1 1 0,0 0 0,0 0 0,0 0-1,0 1 1,-1 0 0,0-1 0,0 1 0,0 0-1,-1 1 1,1-1 0,-1 0 0,-1 1 0,1-1-1,-1 1 1,0-1 0,0 1 0,0 0 0,-1-1-1,0 1 1,0 0 0,0 0 0,-1-1 0,0 1-1,0 0 1,-1-1 0,1 1 0,-1-1 0,-2 6-5,-9 6 16,-1 0 1,0 0 0,-1-2 0,0 1-1,-2-2 1,1 0 0,-2-1-1,0-1 1,0-1 0,-1 0 0,-1-2-1,1 0 1,-2-1 0,1-1 0,-3 0-17,24-7 0,-1 0 0,0 0 0,0 1 0,0-1 0,1 0 0,-1 0 0,0 0 0,0 0 0,0 0 0,0 1 0,1-1 0,-1 0 0,0 0 0,0 0 0,0 1 0,0-1 0,0 0 0,0 0 0,0 1 0,0-1 0,1 0 0,-1 0 0,0 0 0,0 1 0,0-1 0,0 0 0,0 0 0,0 1 0,0-1 0,0 0 0,0 0 0,-1 1 0,1-1 0,0 0 0,0 0 0,0 0 0,0 1 0,0-1 0,0 0 0,0 0 0,0 0 0,-1 1 0,1-1 0,0 0 0,0 0 0,0 0 0,0 0 0,-1 1 0,1-1 0,0 0 0,35 5 26,-22-4 1,5 3-42,1 1 0,-1 1 0,0 0 0,-1 1 0,0 1 0,0 0 0,0 2 0,-1 0 0,-1 0-1,0 2 1,7 6 15,-10-8-461,122 85 83,-85-72-3250,3-10-4706,-37-12 364</inkml:trace>
  <inkml:trace contextRef="#ctx0" brushRef="#br0" timeOffset="1243.937">2956 162 11435,'0'0'4452,"-5"-13"-934,-16-38-582,20 49-2751,-1 0 0,1 0 0,-1 0 0,0 1 0,1-1-1,-1 0 1,0 1 0,0-1 0,0 1 0,0-1 0,-1 1 0,1 0 0,0 0-1,0 0 1,-1 0 0,1 1 0,0-1 0,-1 0 0,1 1 0,-1 0 0,1 0-1,-1-1 1,1 2 0,-1-1 0,1 0 0,-1 0 0,1 1 0,-1-1 0,0 1-185,-4 0 243,-5 3-141,-1 0-1,1 1 1,1 0-1,-1 0 1,1 2-1,0-1 0,0 2 1,1-1-1,0 1 1,0 1-1,1 0 1,0 0-1,1 1 0,0 0 1,0 0-102,-8 8 19,1 1 0,1 0-1,0 1 1,2 1 0,0 0 0,1 0 0,2 1 0,0 1-1,1-1 1,1 1 0,1 1 0,2-1 0,0 1 0,1 0-1,2 0 1,0 0 0,2 12-19,0-31-86,-1 0-1,1 0 0,0 0 1,0 0-1,1-1 0,-1 1 0,1-1 1,0 1-1,1-1 0,-1 1 1,1-1-1,0 0 0,0 0 1,0-1-1,0 1 0,1-1 1,-1 1-1,1-1 0,0 0 1,0 0-1,0-1 0,0 1 1,1-1-1,-1 0 0,1 0 1,-1 0-1,1-1 0,0 1 1,-1-1-1,1 0 0,0-1 1,0 1-1,0-1 0,0 0 87,9 1-708,0-1 0,-1-1 0,1 0 0,0-1 0,-1 0 0,1-1 0,-1 0 0,0-1 0,0-1 0,0 0 0,-1-1 0,1 0 0,-2-1 0,1 0 0,-1-1 0,0 0 0,0-1 0,-1 0 0,5-6 708,33-47-5034,-29 27 1195</inkml:trace>
  <inkml:trace contextRef="#ctx0" brushRef="#br0" timeOffset="1576.461">2590 394 4260,'0'0'5605,"0"0"-3106,0 0 447,0 0-447,0 0-1122,0 0-480,0 0 64,0 0-192,103 20-385,-50-28-288,-1 1-64,-4 2-32,-2-4-288,-6 3-1474,-3 2-1921,-3 0-2339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4:56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11 171 5221,'0'0'4351,"0"0"-2008,0 0-688,0 0 43,0 0-438,0 0-369,0 0-95,-3 7-108,1-3-584,2-3-89,-1 0 0,0 0 1,1 0-1,-1 0 1,1 0-1,-1 0 0,1 1 1,-1-1-1,1 0 0,0 0 1,-1 0-1,1 0 0,0 1 1,0-1-1,0 0 1,0 0-1,0 1 0,0-1 1,0 0-1,1 0 0,-1 0 1,0 1-1,1-1 0,-1 0 1,1 0-1,-1 0 1,1 0-1,-1 0 0,1 0 1,0 0-1,0 0 0,-1 0 1,1 0-1,0 0 0,0-1 1,1 2-16,17 5 32,2 0 0,-1-1 0,1-1 0,-1 0 0,1-2 0,1-1 0,-1 0 0,0-2 0,0 0 0,1-2 0,-1 0 0,0-1 0,0-1 0,-1-1 0,14-6-32,-28 11 156,-1-1 1,0 0-1,0 0 0,1 0 0,-1-1 0,0 0 1,-1 0-1,1 0 0,0 0 0,0-1 0,-1 0 0,0 0 1,1 0-1,-1-1 0,0 1 0,-1-1 0,1 0 1,-1 0-1,1 0 0,-1 0 0,-1-1 0,1 1 0,0-1 1,-1 0-1,0 0 0,0 0 0,-1 0 0,1 0 1,-1 0-1,0 0 0,-1-1 0,1 1 0,-1 0 1,0-1-1,0 1 0,-1 0 0,1 0 0,-1-1 0,-1-2-156,-4 0 90,0 2-1,-1-1 0,1 1 1,-1 0-1,-1 1 0,1-1 1,-1 1-1,0 1 0,0 0 1,0 0-1,0 0 0,-1 1 1,0 0-1,0 1 0,1 0 1,-1 0-1,-1 1 0,1 0 1,0 1-1,0 0 1,0 0-1,0 1 0,0 0 1,0 1-1,0 0 0,0 0 1,0 1-1,1 0 0,-1 0 1,1 1-1,0 0 0,0 1 1,0 0-1,0 1-89,-4 4-79,1 0 0,0 1 0,0 0 0,1 1 0,1 1 0,0-1 0,0 1 0,2 1 0,-1 0 0,2 0-1,0 0 1,0 1 0,2 0 0,0 0 0,0 0 0,2 0 0,0 0 0,0 1 0,2-1 0,-1 1 0,2-1 0,0 1 0,1-1 0,1 1 0,0-1 0,1 0 0,1 0 0,0-1 0,1 1 0,1-1 0,4 7 79,-5-9-494,1 0 1,0 0 0,1 0 0,0-1 0,1 0 0,0-1-1,1 0 1,0 0 0,1-1 0,-1-1 0,2 0 0,-1 0-1,1-1 1,0 0 0,1-1 0,0-1 0,0 0 0,0 0-1,0-2 1,1 1 0,11 0 493,91-6-6269,-105-1 6063,-1 0 0,1-1 0,-1 0-1,0-1 1,0 1 0,-1-2 0,0 0-1,0 0 1,6-5 206,66-61 1171,-61 51 722,0 0 1,-1-1-1,-1-1 0,-2-1 1,0 0-1,-1-1 0,9-24-1893,-20 40 441,-1 0 0,-1-1 0,1 1 0,-1-1 0,-1 0 0,0 0 0,0 0 0,-1 0 0,0 0 0,-2-4-441,2 14 41,0 1 0,-1-1 0,1 1 0,-1-1 0,1 1 0,0-1 1,-1 1-1,1-1 0,-1 1 0,0-1 0,1 0 0,-1 1 0,1-1 0,-1 0 0,0 1 0,1-1 0,-1 0 1,1 0-1,-1 0 0,0 0 0,1 1 0,-1-1 0,0 0 0,1 0 0,-1 0 0,0-1 0,1 1 0,-1 0 1,0 0-1,1 0 0,-1 0 0,0 0 0,1-1 0,-1 1 0,1 0 0,-1-1 0,0 1 0,1 0 0,-1-1 0,1 1 1,-1-1-1,1 1 0,-1-1 0,1 1 0,0-1 0,-1 1 0,1-1 0,-1 1 0,1-1 0,0 0 0,0 1 1,-1-1-1,1 0 0,0 1 0,0-1 0,0 0 0,0 1 0,0-1 0,0 0 0,0 1 0,0-1 0,0 0 1,0 1-1,0-1 0,0 1 0,0-2-41,-5 28 17,1-1-1,2 1 1,0 0 0,1 0-1,2 0 1,1 4-17,-1 20 12,0-9 3,13 130-1018,-6-153 442,-2-23 5,1-32 355,0-63 270,-7 68-74,1 0 0,2 0-1,1 0 1,2 0 0,1 1-1,1 0 1,2 0-1,3-6 6,-10 31-16,0 0 0,1 0 0,-1 0-1,1 0 1,1 0 0,-1 1 0,1 0-1,0 0 1,0 0 0,0 0-1,1 1 1,-1 0 0,1 0 0,0 1-1,0-1 1,1 1 0,-1 1 0,1-1-1,-1 1 1,1 0 0,0 1 0,0-1-1,0 1 1,5 1 16,62 26-4286,-43 0 111,-4 4-2802</inkml:trace>
  <inkml:trace contextRef="#ctx0" brushRef="#br0" timeOffset="297.846">1260 271 15407,'0'0'3699,"0"0"-806,0 0-768,0 0-945,0 0-614,0 0-289,0 0-143,8 11-86,-6-8-47,3 3 9,0 0-1,-1 1 0,0 0 0,0 0 0,0 0 1,-1 0-1,0 1 0,0-1 0,-1 1 1,0 0-1,0 0 0,0 7-9,0 25 11,-1-1-1,-3 0 1,0 0 0,-3 1-1,-5 17-10,-1-6-74,10-114 116,2 34-33,1 1-1,1 0 0,2 0 0,1 0 1,1 0-1,1 1 0,2 0 0,0 0 1,2 2-1,1-1 0,14-20-8,-18 34-435,0 1 0,1 0 0,0 0 0,0 1 0,1 0 0,0 1 0,1 1 0,0 0-1,0 0 1,10-4 435,-16 9-349,1 0 0,-1 1 0,1-1 0,-1 1-1,1 0 1,0 1 0,0 0 0,0 0 0,0 0 0,0 1-1,0 0 1,0 1 0,0-1 0,0 1 0,0 1-1,0-1 1,0 1 0,-1 0 0,1 1 0,0-1 0,-1 1-1,4 3 350,14 10-7537</inkml:trace>
  <inkml:trace contextRef="#ctx0" brushRef="#br0" timeOffset="638.912">1877 160 10154,'0'0'4649,"0"0"-1558,0 0-1190,0 0-924,0 0-588,0 0 22,-9 15 182,-45 105 320,43-85-816,2 1 1,1 0 0,2 0-1,1 1 1,2-1 0,1 1-1,3 16-97,-2-48 2,1 0-1,1-1 0,-1 1 1,1-1-1,0 1 1,0-1-1,0 0 1,0 1-1,1-1 0,-1 0 1,1 0-1,0 0 1,1 0-1,-1 0 1,1 0-1,0 0 0,-1-1 1,2 0-1,-1 1 1,0-1-1,1 0 0,-1-1 1,1 1-1,0-1 1,0 1-1,0-1 1,0 0-1,0-1 0,0 1 1,5 0-2,0-1 100,0 0 1,-1-1-1,1-1 1,0 0-1,0 0 1,-1 0-1,1-1 1,-1-1 0,1 1-1,-1-1 1,0-1-1,0 0 1,0 0-1,0 0 1,-1-1-1,0 0 1,0 0-1,0-1 1,-1 0-1,0 0 1,0-1-1,2-3-100,3-3 133,-2 0-1,0-1 0,0 0 1,-2-1-1,0 1 0,0-2 1,-1 1-1,-1-1 1,-1 1-1,0-1 0,0-10-132,-6-108 171,1 130-170,0 0-1,-1 0 0,1 0 0,-1 0 0,0 0 0,0 0 1,0 0-1,0 1 0,-1-1 0,0 1 0,1-1 0,-1 1 1,-1 0-1,1 1 0,0-1 0,-1 0 0,1 1 1,-1 0-1,0-1 0,1 2 0,-1-1 0,0 0 0,-1 1 1,1 0-1,0 0 0,0 0 0,0 0 0,-1 1 0,-1-1 0,0 1-137,0 0 0,-1 0-1,1 0 1,-1 1 0,1 0-1,0 0 1,-1 1-1,1 0 1,0 0 0,0 0-1,0 1 1,1 0-1,-1 0 1,0 0 0,-3 4 137,-40 48-5702,33-21-602</inkml:trace>
  <inkml:trace contextRef="#ctx0" brushRef="#br0" timeOffset="980.855">2382 248 13485,'0'0'4687,"0"0"-2023,0 0-700,0 0-661,0 0-593,6 16-187,1-2-413,19 91 469,-28-75-497,-2-1 0,-1 1 0,-1-1 0,-2 0 0,-1 0 0,-1-1 0,-1 0 0,-12 21-82,18-36 0,47-96 224,-31 56-47,1-8 52,2 1-1,1 0 0,1 1 0,2 1 0,1 0 0,2 2 0,1 0 0,23-24-228,-39 48-57,1 1-1,-1 0 0,1 0 1,0 0-1,1 1 0,-1 0 1,1 1-1,0-1 0,-1 1 1,1 1-1,1 0 0,-1 0 1,0 0-1,0 1 1,1 0-1,-1 1 0,1 0 1,-1 0-1,1 1 0,-1 0 1,0 0-1,0 1 0,1 0 1,-1 1-1,0 0 0,-1 0 1,1 1-1,0-1 0,-1 2 1,2 0 57,41 30-3874,-20-10-1466,6 6-7627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4:55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1 299 13068,'0'0'7015,"0"0"-4196,0 0-705,0 0-257,0 0-928,0 0-384,95-27-353,-23 21-128,8 3 0,6 3-64,-5 0-128,-6 3-1345,-11 6-513,-24 4-961,-17 4-2594,-16-4-3107</inkml:trace>
  <inkml:trace contextRef="#ctx0" brushRef="#br0" timeOffset="238.05">147 467 9897,'0'0'3588,"0"0"-2403,0 0-416,0 0 448,0 0-64,122 28-160,-65-28-609,2 0-320,0-1-32,-1-5 0,-3 0-32,-3-4-288,-2 0-1954,-2-5-1538,-11-1-1569</inkml:trace>
  <inkml:trace contextRef="#ctx0" brushRef="#br0" timeOffset="453.165">741 0 10154,'0'0'4292,"0"0"-1420,0 0-443,0 0-347,0 0-620,0 0-148,15 15-156,94 104 412,-100-110-1523,-1 0 0,0 0 0,-1 1 0,0 0 0,0 0 0,-1 1 0,-1 0 0,0 0 1,0 0-1,-1 1 0,0-1 0,-1 1 0,0 0 0,-1 0 0,-1 0 0,0 0 1,0 0-1,-1 1 0,-1-1 0,0 0 0,-1 0 0,0 0 0,-1 2-47,-8 6-22,-1 0 0,-1 0-1,0-1 1,-2-1 0,0 0 0,-1-1 0,0-1-1,-2 0 1,0-2 0,-1 0 0,0 0-1,-12 5 23,-116 71-3396,49-36-3794,31-19-4960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4:54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 0 12011,'0'0'2707,"0"0"64,0 0-113,0 0-688,0 0-876,0 0-298,0 19 186,-22 210 1762,-70 238-4207,87-390-3007,6-26-2596,1-28 372</inkml:trace>
  <inkml:trace contextRef="#ctx0" brushRef="#br0" timeOffset="324.147">136 441 7303,'0'0'4879,"-17"-13"-1964,-55-42-379,25 31 1368,67 29-1130,36 6-2524,1-3 0,1-2 0,-1-3 0,1-3 0,0-2 0,6-3-250,-20-1-35,1-1 1,-2-3-1,1-2 0,-2-1 1,1-2-1,-2-2 0,0-2 0,10-9 35,-13-11 102,-55 70-63,1 1-1,1 1 1,2 0 0,1 1-1,2 0 1,1 1 0,2 0-1,2 0 1,0 1 0,3 0-1,1-1 1,2 5-39,-3-17-21,1-1-105,-2 85-1722,16-41-4420,-3-47-58,6-6-2590</inkml:trace>
  <inkml:trace contextRef="#ctx0" brushRef="#br0" timeOffset="652.09">1350 312 10442,'0'0'3822,"0"0"-923,0 0-1009,0 0-358,0 0-91,-13 19-133,-45 62-363,53-72-814,-1 1 0,2 0 0,-1 0 0,1 1 0,1-1 0,0 1 0,0 0 1,1 0-1,0 0 0,1 0 0,0 10-131,0-5 79,-1-7-67,0-1-1,1 1 1,-1 0-1,2-1 1,-1 1-1,2 0 1,-1-1 0,1 1-1,0 0 1,1-1-1,-1 1 1,2-1-1,-1 1 1,2-1-1,-1 0 1,1 0-1,0-1 1,0 1-1,1-1 1,0 0-1,0 0 1,1 0-1,0-1 1,0 0-1,1 0 1,-1 0-1,1-1 1,0 0-1,1-1 1,-1 1-1,1-1 1,7 2-12,-3-4 36,0 0 0,0-1 1,0 0-1,0-1 0,0-1 0,0 0 1,0 0-1,0-2 0,0 1 0,-1-1 1,1-1-1,-1 0 0,0-1 0,0 0 1,0 0-1,-1-1 0,1-1 1,-1 0-1,-1 0 0,1-1 0,-2 0 1,1 0-1,5-9-36,-1 4 63,-2-1 1,0 0 0,-1-1-1,-1-1 1,0 1 0,-1-2-1,0 1 1,-1-1-1,-2 0 1,1 0 0,-2-1-1,0 1 1,-1-1-1,-1 0 1,0-12-64,-3 22 6,0 1 0,0-1-1,0 1 1,-1-1 0,0 1-1,0 0 1,-1 0 0,0 0-1,0 0 1,-1 1 0,0-1-1,0 1 1,0 0 0,-1 0 0,0 0-1,0 1 1,-1-1 0,1 1-1,-1 0 1,0 1 0,0 0-1,-1 0 1,1 0 0,-1 1-1,0 0 1,0 0 0,0 0 0,0 1-1,-1 0 1,0 1-6,-26-8-441,1 2 0,-2 1 1,1 2-1,-1 1 0,1 2 0,-1 1 0,-21 4 441,-8 8-3425,25 3-3319,6 2-7072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4:51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63 262 6662,'0'0'6647,"0"0"-3711,0 0-651,0 0 37,0 0-459,2-9-545,0 1-1165,4-14 566,1 57-128,6 162 145,-13 137-736,0-333-10,-4 77-1491,1-35-2183,2 0-7514,1-42 4690</inkml:trace>
  <inkml:trace contextRef="#ctx0" brushRef="#br0" timeOffset="439.406">98 319 9033,'27'-184'3598,"-24"173"-3120,-3 6-205,1-1 1,0 1-1,0 0 0,0-1 0,1 1 0,0 0 0,0 0 0,0 0 1,1 0-1,-1 1 0,1-1 0,0 1 0,0-1 0,1 1 1,0 0-1,-1 0 0,1 1 0,0-1 0,1 1 0,-1 0 0,1 0 1,-1 0-1,1 0 0,0 1 0,0 0 0,3-1-273,6 3 72,0 0 1,0 1-1,0 0 0,0 1 1,0 0-1,0 2 0,0-1 1,-1 2-1,0 0 0,0 0 1,0 1-1,0 1 0,-1 0 0,0 1 1,-1 0-1,0 1 0,0 0 1,-1 1-1,0 0 0,0 0 1,-1 1-1,2 4-72,-8-10 1,0 0 0,0 1 1,0-1-1,-1 1 0,1-1 0,-1 1 1,0 0-1,-1 0 0,0 0 0,0 0 0,0 0 1,-1 1-1,1-1 0,-1 0 0,-1 0 0,1 0 1,-1 0-1,0 0 0,-1 0 0,0 0 1,0 0-1,0 0 0,0-1 0,-1 1 0,0-1 1,0 1-1,0-1 0,-1 0 0,0 0 1,0-1-1,0 1 0,0-1 0,-1 0 0,0 0 1,-4 2-2,-18 14 234,-2-2 0,0-2-1,-1 0 1,0-2 0,-1-1 0,-1-2 0,0-1 0,-1-1 0,1-2 0,-2-1 0,-14 0-234,-24-4 2135,105 2-2073,1 1 1,-1 1-1,0 2 0,0 1 1,-1 2-1,15 8-62,-17-8 7,-1 1 0,0 2 1,-1 1-1,-1 1 0,0 2 0,-1 0 1,-1 2-1,-1 0 0,-1 2 0,-1 1 1,0 0-1,-2 2 0,-1 0 0,9 18-7,2 31-419,-20-23-5541,-10-50 4838,2 1-6447,1-2 896</inkml:trace>
  <inkml:trace contextRef="#ctx0" brushRef="#br0" timeOffset="938.329">960 465 8456,'0'0'3059,"0"0"-849,0 0-363,0 0-464,0 0-438,0 0-145,0 0-180,0 0-135,8 7 1,26 19-64,-16-8 230,-18-17-617,1 0-1,0 0 0,-1-1 1,1 1-1,0 0 1,-1 0-1,1 0 0,0 0 1,0-1-1,0 1 0,0 0 1,0-1-1,0 1 1,0-1-1,0 1 0,0-1 1,0 1-1,0-1 0,0 0 1,0 1-1,0-1 1,0 0-1,0 0 0,1 0 1,-1 0-1,0 0 1,0 0-1,0 0 0,0 0 1,0 0-1,0-1 0,0 1 1,1 0-1,-1-1 1,0 1-1,0-1 0,0 1 1,0-1-1,-1 0 0,1 1 1,0-1-1,0 0 1,0 0-1,0 1 0,0-2-34,8-3 187,0 0 0,0 0 0,-1-1 0,0-1 0,0 1-1,0-1 1,-1-1 0,0 1 0,-1-1 0,1 0 0,-2-1-1,1 0 1,-1 0 0,0 0 0,-1 0 0,0-1 0,-1 1 0,0-1-1,0 0 1,-1 0 0,0-1-187,-4 8 28,1 0 0,-1 1-1,0-1 1,-1 0 0,1 1-1,0 0 1,-1-1 0,1 1 0,-1 0-1,0 0 1,1 1 0,-1-1 0,0 0-1,0 1 1,0 0 0,-1 0-1,1 0 1,0 0 0,0 0 0,-1 1-1,1-1 1,0 1 0,0 0 0,-1 0-1,1 0 1,0 0 0,-1 1-1,1-1 1,0 1 0,0 0 0,-1 0-1,1 0 1,0 1 0,0-1 0,0 1-1,-2 1-27,-4 2 1,0 1 0,0 0 0,1 0-1,0 1 1,0 1 0,0-1 0,1 1-1,0 0 1,1 1 0,-1 0 0,2 0-1,-1 0 1,1 1 0,1-1 0,0 1 0,0 0-1,1 1 1,0-1 0,1 1 0,0-1-1,1 1 1,0-1 0,1 1 0,0 0-1,0 0 1,1-1 0,1 1 0,-1-1-1,2 1 1,0-1 0,0 0 0,1 1-1,0-2 1,0 1 0,1 0-1,1 1-45,1 0 0,0-1 0,1 0 0,0 0 0,0 0 1,1-1-1,0-1 0,0 1 0,1-1 0,0-1 0,1 0 0,0-1 0,0 1 0,0-2 0,1 0 0,0 0 0,0-1 1,0-1-1,0 0 0,1 0 0,-1-2 0,1 1 0,-1-1 0,1-1 0,0-1 0,-1 1 0,1-2 0,-1 0 0,1 0 45,8-7 15,-1 0 0,1-1-1,-2-1 1,0-1 0,0 0-1,-1-2 1,-1 0-1,0-1 1,-1 0 0,0-2-1,-2 0 1,0 0-1,-1-2 1,0 1 0,-2-2-1,0 1 1,-1-1-1,-2-1 1,4-11-15,-7 21 124,0 0 0,-1 0 0,0 0-1,-1 0 1,0-1 0,-1 1 0,0-1 0,-1 0 0,-1 1 0,0-7-124,0 16 58,-1 0 0,-1 1 0,1-1 0,0 1 0,0-1 0,0 1 0,-1 0 0,1-1 0,-1 1 0,1 0 0,-1 0 1,0 0-1,1 0 0,-1 0 0,0 1 0,1-1 0,-1 0 0,0 1 0,0-1 0,0 1 0,0 0 0,0 0 0,0 0 1,1-1-1,-1 2 0,0-1 0,0 0 0,0 0 0,0 1 0,0-1 0,1 1 0,-1-1 0,0 1 0,0 0 0,1 0 1,-1 0-1,0 0 0,1 0 0,-1 0 0,1 0 0,-1 0 0,1 1 0,0-1 0,-1 0 0,1 1 0,0-1 0,0 1 1,0 0-1,0-1 0,0 2-58,-13 16 120,1 1 1,0 0-1,2 1 1,0 1-1,1 0 1,2 0 0,0 1-1,1 0 1,2 0-1,0 1 1,2-1-1,0 5-120,-2 11 8,1 1 0,3-1-1,1 0 1,2 0 0,2 0-1,1 0 1,2 0 0,8 21-8,44 89-3083,-32-111-297,-15-30-241,0-5-3434,-5-4-2303</inkml:trace>
  <inkml:trace contextRef="#ctx0" brushRef="#br0" timeOffset="1270.353">1689 6 12684,'0'0'2755,"0"0"-2051,0 0 129,0 0-352,0 0-481,0 0-257,0 0-4643,31-6-5863</inkml:trace>
  <inkml:trace contextRef="#ctx0" brushRef="#br0" timeOffset="1693.001">2040 420 8264,'0'0'2060,"0"0"-442,0 0-70,0 0-336,0 0-588,0 0-164,0 0 138,0 0 245,8 8 86,51 66 491,-56-72-1326,0-1 0,0 0 0,0 1 0,0-1 0,0 0 0,0 0 1,0-1-1,0 1 0,0-1 0,0 0 0,1 1 0,-1-1 0,0-1 0,0 1 0,0 0 0,0-1 0,1 0 1,-1 1-1,0-1 0,0-1 0,0 1 0,0 0 0,-1-1 0,1 1 0,0-1 0,-1 0 0,1 0 1,-1 0-1,1 0 0,-1 0 0,0-1 0,0 1 0,0 0 0,0-1-94,2-1 79,9-6 222,-2-1 0,1-1 1,-2 0-1,0 0 1,0-1-1,-1 0 0,0-1 1,-1 0-1,-1 0 0,-1 0 1,4-11-302,-9 23 35,-1 0 0,1 1 0,-1-1 0,0 1 0,0-1-1,1 1 1,-1-1 0,0 0 0,0 1 0,-1-1 0,1 1 0,0-1 0,0 1 0,-1-1 0,1 0 0,-1 1 0,1 0 0,-1-1 0,0 1 0,0-1 0,1 1 0,-1 0 0,0-1 0,0 1 0,0 0 0,0 0-1,-1 0 1,1 0 0,0 0 0,0 0 0,-1 0 0,1 0 0,-1 0 0,1 1 0,-1-1 0,1 1 0,-1-1 0,1 1 0,-1-1 0,1 1 0,-1 0 0,1 0 0,-1 0 0,0 0 0,1 0 0,-1 0 0,1 0-1,-1 0 1,1 1 0,-1-1 0,0 0 0,1 1 0,-1 0-35,-13 2 28,0 1-1,1 1 0,0 1 1,0-1-1,0 2 1,1 0-1,0 1 1,0 0-1,1 1 0,0 0 1,1 1-1,0 0 1,0 1-1,1 0 0,1 1 1,0 0-1,0 1 1,1-1-1,1 2 1,0-1-1,1 1 0,-3 7-27,3-5-86,0 0-1,1 1 1,0 0-1,1 0 1,1 0-1,1 1 1,0-1-1,2 0 0,-1 1 1,2-1-1,1 2 87,-2-12-240,1 0 0,1-1 0,-1 1 0,1 0 0,0-1 0,0 1 0,1-1 1,0 0-1,0 0 0,0 0 0,1 0 0,0-1 0,0 1 0,0-1 0,1 0 0,-1 0 0,1-1 0,1 1 0,-1-1 0,1 0 0,-1 0 0,1-1 0,0 0 0,0 0 0,1 0 0,-1-1 0,1 0 0,-1 0 0,5 0 240,5 1-1045,-1-1 0,1-1 0,-1-1 0,1 0 0,-1-1 1,1 0-1,-1-2 0,1 1 0,-1-2 0,0 0 0,0-1 0,0-1 0,-1 0 0,0 0 0,0-2 1045,36-22-4815</inkml:trace>
  <inkml:trace contextRef="#ctx0" brushRef="#br0" timeOffset="2077.079">2684 440 2787,'13'-20'2391,"76"-128"2547,-55 60 1025,-34 87-5866,0 1-1,0-1 0,0 1 1,0-1-1,0 1 0,0-1 0,0 1 1,0-1-1,0 1 0,0-1 1,0 1-1,0 0 0,0-1 1,-1 1-1,1-1 0,0 1 1,0-1-1,0 1 0,-1-1 1,1 1-1,0 0 0,-1-1 1,1 1-1,0 0 0,-1-1 1,1 1-1,0 0 0,-1-1 1,1 1-1,-1 0 0,1 0 1,0 0-1,-1-1 0,1 1 1,-1 0-1,1 0 0,-1 0 0,1 0 1,-1 0-1,1 0 0,-1 0 1,1 0-1,-1 0 0,1 0 1,0 0-1,-1 0 0,1 0 1,-1 0-1,1 0 0,-1 0 1,1 1-1,-1-1 0,1 0 1,-1 0-1,1 0-96,-25 16 1450,10 1-1185,0 2 1,2-1-1,1 2 1,0 0-1,1 0 1,1 1-1,1 1 1,1 0-1,1 0 1,1 0-1,0 7-265,-2 4 144,2 0 0,1 1 0,1-1 1,2 1-1,2 0 0,3 28-144,-3-54-19,0 0 0,1 0 0,0-1 0,1 1 1,-1 0-1,1-1 0,1 1 0,-1-1 0,2 0 0,-1 0 0,0 0 1,1 0-1,1-1 0,-1 1 0,1-1 0,0 0 0,0-1 1,1 1-1,0-1 0,0 0 0,0 0 0,0-1 0,1 0 0,-1 0 1,1 0-1,0-1 0,1 0 0,-1 0 0,0-1 0,1 0 0,0 0 1,2-1 18,4-1-24,-1 0 1,0-1 0,0-1-1,1 0 1,-1-1 0,0 0-1,-1-1 1,1-1 0,-1 0-1,0 0 1,0-1 0,0-1-1,-1 0 1,0-1 0,0 0-1,-1 0 1,1-2 23,16-16-4,-1 0 0,-2-1 0,0-2 0,-2 0 0,11-21 4,8-19-42,-3-1-1,-3-1 0,13-44 43,-23 6 37,-25 108-16,-1 0-1,1 0 0,0 0 1,-1 0-1,1 0 0,-1 0 1,1 1-1,-1-1 0,1 0 1,-1 0-1,0 1 0,1-1 1,-1 0-1,0 1 0,0-1 1,1 0-1,-1 1 0,0-1 1,0 1-1,0-1 0,0 1 0,0 0 1,0-1-1,0 1 0,0 0 1,0 0-1,0 0 0,0 0 1,0 0-1,0 0 0,1 0 1,-1 0-1,0 0 0,0 0 1,0 0-1,0 0 0,0 1 1,0-1-1,0 0 0,0 1 1,0-1-1,0 1 0,0-1 1,1 1-1,-1 0 0,0-1 0,0 1 1,1 0-1,-1-1 0,0 1 1,1 0-1,-1 0 0,1-1 1,-1 1-1,1 0 0,-1 0 1,1 0-1,0 0 0,-1 0 1,1 0-1,0 0 0,0 0-20,-15 17 206,1 1-1,1 0 0,1 1 0,1 1 1,1 0-1,1 0 0,0 1 0,2 0 1,0 0-1,2 1 0,0-1 0,1 6-205,-5 49 240,4 1-1,4 76-239,1-137-109,9 109-1625,22-51-3598,-18-61 1099,1-6-2659</inkml:trace>
  <inkml:trace contextRef="#ctx0" brushRef="#br0" timeOffset="2378.724">3138 515 9225,'0'0'2947,"0"0"-866,0 0 33,86-31-224,-39 25-897,3 2-320,5 0-385,4-1-256,-1-2-32,7-1-32,-3-1-2210,2-8-3331,-10 3-6246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5:15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13485,'0'0'251,"0"0"256,0 0 1041,0 0-85,0 0-492,0 0-143,0 17-145,5 52-26,-4-64-581,1-1 0,-1 1 0,1-1 0,-1 1 0,1-1 0,1 0 0,-1 0 0,1 0-1,-1 0 1,1 0 0,0 0 0,1-1 0,-1 1 0,1-1 0,-1 0 0,5 2-76,4 6 93,-6-5-36,-1-1 1,1 0 0,-1-1 0,1 1 0,0-1 0,1 0 0,-1-1 0,1 1 0,0-1 0,0-1 0,0 1 0,0-1 0,0-1 0,0 1 0,1-1 0,-1 0-1,0-1 1,1 1 0,-1-2 0,1 1 0,-1-1 0,0 0 0,1 0 0,-1-1 0,0 0 0,0-1 0,0 1 0,0-1 0,0-1 0,-1 1 0,0-1 0,1 0-1,-1-1 1,3-2-58,0-4 108,1-1-1,-2 0 1,0 0-1,0 0 0,-1-1 1,-1 0-1,0-1 1,0 0-1,-2 0 0,0 0 1,0 0-1,-1 0 1,-1-1-1,-1 0 0,0 1 1,0-1-1,-2-12-107,1 24 22,0 1-1,0-1 1,0 0 0,0 1-1,0-1 1,-1 0 0,1 1-1,-1-1 1,0 0-1,0 1 1,0-1 0,0 1-1,0-1 1,0 1 0,-1 0-1,1-1 1,-1 1 0,1 0-1,-1 0 1,0 0-1,0 0 1,0 0 0,0 1-1,0-1 1,-1 1 0,1-1-1,0 1 1,-1 0 0,1 0-1,-1 0 1,1 0-1,-1 0 1,0 0 0,1 1-1,-1-1 1,0 1 0,1 0-1,-2 0-21,-5 0 46,1 0-1,-1 1 1,1 0-1,0 1 1,0 0-1,0 0 1,0 1-1,0 0 1,0 0-1,1 1 1,-1 0-1,1 0 0,0 1 1,0-1-1,1 2 1,-1-1-1,1 1 1,0 0-1,-3 5-45,-5 6 11,0 0 0,2 1 0,0 0-1,1 1 1,0 1 0,2 0 0,0 2-11,-1 4 4,1 1 1,1 0 0,1 0-1,1 1 1,2 0 0,1 0-1,1 0 1,1 2-5,1-19-9,1 1 0,-1-1 0,2 0 0,0 1 0,0-1-1,1 0 1,0 0 0,1 0 0,1 0 0,-1-1 0,2 0 0,-1 0 0,1 0 0,1 0 0,0-1 0,0 0 0,1-1 0,0 0 0,0 0 0,9 6 9,-6-8-66,1 0 1,1-1-1,-1 0 1,1-1 0,0-1-1,0 0 1,0 0-1,0-1 1,0-1 0,1 0-1,-1-1 1,0-1 0,1 0-1,-1 0 1,0-2-1,0 1 1,0-2 0,0 0-1,-1 0 1,1-1-1,-1-1 1,0 0 0,-1 0-1,8-7 66,12-9 13,-2-2-1,-1-1 1,-1-1 0,-1-1-1,-2-2 1,0 0-1,-2-1 1,-1-2-1,-2 0 1,-1-1 0,-2-1-1,-1-1 1,-1 0-1,0-9-12,8-70 289,-22 114-255,0 1 0,0 0 0,-1-1 0,1 1 1,0-1-1,0 1 0,-1 0 0,1-1 0,-1 1 0,1-1 1,-1 1-1,1-1 0,-1 1 0,1-1 0,-1 0 1,1 1-1,-1-1 0,1 1 0,-1-1 0,0 0 0,1 0 1,-1 1-1,0-1 0,1 0 0,-1 0 0,0 0 1,1 0-1,-1 0 0,0 0 0,1 0 0,-1 0 1,0 0-1,1 0 0,-1 0 0,0 0 0,1 0 0,-1-1 1,0 1-1,1 0 0,-1 0 0,0-1 0,1 1 1,-1-1-1,1 1 0,-1 0 0,1-1 0,-1 1 0,1-1 1,-1 1-1,1-1 0,-1 1 0,1-1 0,0 0 1,-1 1-1,1-1 0,0 1 0,-1-1-34,-7 23 107,0 0-1,2 1 0,0 0 1,2 0-1,0 1 0,2-1 1,1 1-1,0 0 1,4 23-107,-3-14 35,-1 36-90,4 0 0,2-1 0,8 27 55,3-54-401,-5-61 337,-5-4 86,-2 0 0,0 0 0,-2 0 1,-1 0-1,-1 0 0,-1-10-22,0-28 70,0 35-67,1 0 0,1 0 0,1 0-1,1 0 1,1 1 0,2-1 0,1 1 0,1 0 0,1 0 0,1 1 0,1 1-1,1 0 1,16-23-3,-23 41-87,1 1 0,-1-1-1,1 1 1,1 0 0,-1 1-1,1-1 1,-1 1 0,1 0-1,0 1 1,1 0 0,-1 0-1,1 0 1,-1 1 0,1 0 0,0 1-1,0 0 1,0 0 0,-1 1-1,1-1 1,0 2 0,0-1-1,0 1 1,0 0 0,0 1-1,-1 0 1,1 0 0,-1 1-1,8 3 88,65 47-4754,-32-11-1745,-10-9-2341</inkml:trace>
  <inkml:trace contextRef="#ctx0" brushRef="#br0" timeOffset="355.89">1404 241 10602,'0'-13'5237,"0"-3"-3987,-7-83 8593,6 99-9798,1 0-1,0-1 1,-1 1-1,1 0 0,-1-1 1,1 1-1,-1 0 1,1 0-1,-1-1 1,1 1-1,-1 0 1,1 0-1,-1 0 1,1 0-1,-1 0 0,1 0 1,-1 0-1,1 0 1,-1 0-1,1 0 1,-1 0-1,1 0 1,-1 0-1,1 0 1,-1 0-1,1 1 1,-1-1-1,1 0 0,-1 0 1,1 0-1,-1 1 1,1-1-1,-1 0 1,1 1-1,0-1 1,-1 0-1,1 1 1,0-1-1,-1 1 0,1-1 1,0 1-1,-1-1 1,1 1-1,0-1 1,0 0-1,0 1 1,-1-1-1,1 1 1,0 0-1,0-1 0,0 1 1,0-1-1,0 1 1,0-1-1,0 1 1,0-1-1,0 1 1,0-1-1,0 1 1,0-1-1,1 1-44,-23 80-55,3 1 0,4 1 0,4 0-1,3 0 1,4 1 0,3 6 55,9-69-968,3-48 617,37-285 544,-45 292-168,0 0 0,2 0 0,0 1 0,1 0 1,1 0-1,1 0 0,0 1 0,2 0 0,0 1 0,1 0 1,0 0-1,2 1 0,0 1 0,12-12-25,-18 23-14,0-1 0,0 1 0,0 1 0,0-1 0,1 1 0,-1 0 0,1 1 0,0 0 0,-1 0 0,1 1 1,0 0-1,0 0 0,0 1 0,1 0 0,-1 0 0,0 1 0,0 0 0,-1 1 0,1-1 0,0 1 0,0 1 0,-1 0 0,6 2 14,76 45-2781,-13 10-4639,-40-27-1564</inkml:trace>
  <inkml:trace contextRef="#ctx0" brushRef="#br0" timeOffset="684.802">2028 59 13677,'0'0'4698,"0"0"-1896,-12-9-810,6 5-1677,4 2-263,1 0-1,-1 0 0,0 0 1,1 1-1,-1-1 1,0 0-1,0 1 1,0 0-1,0 0 0,0-1 1,-1 1-1,1 0 1,0 0-1,0 1 1,-1-1-1,1 1 1,0-1-1,-1 1 0,1-1 1,-1 1-1,1 0 1,0 0-1,-1 1 1,1-1-1,-1 0 1,1 1-1,0-1 0,-1 1 1,1 0-1,0 0 1,0 0-1,-1 0 1,1 0-1,0 0 1,0 1-1,-1 0-51,-12 21 154,2 0 0,0 0-1,2 1 1,0 1 0,2 0 0,0 0 0,2 1-1,1 0 1,1 1 0,2-1 0,0 1 0,2-1 0,0 1-1,2 0 1,1-1 0,6 26-154,-6-37-42,0 0 1,2 0 0,0 0-1,0-1 1,1 1-1,1-1 1,1-1-1,0 1 1,0-1-1,1 0 1,1-1-1,0 0 1,5 5 41,-10-14-25,0-1 1,0 0 0,0 0-1,0 0 1,0 0-1,0 0 1,1-1 0,-1 0-1,1 0 1,-1 0-1,1 0 1,-1-1 0,1 0-1,-1 0 1,1 0-1,-1 0 1,1-1 0,-1 0-1,1 0 1,-1 0-1,0 0 1,0-1 0,1 0-1,-1 1 1,0-2-1,0 1 1,0 0-1,0-2 25,100-84 129,-85 69-53,-1-2 1,-2 1 0,0-2 0,-1 0 0,-1-1 0,-1-1 0,-1 0 0,-2 0-1,0-1 1,-1-1 0,-2 1 0,0-1 0,-2-1 0,-1 1 0,0-16-77,-4 36 10,-1 0 1,0-1 0,0 1-1,0 0 1,-1-1 0,0 1-1,0 0 1,0 0 0,-1 0-1,0 1 1,0-1 0,0 1-1,-1-1 1,0 1 0,0 0 0,0 0-1,-1 1 1,0 0 0,0-1-1,0 1 1,0 1 0,0-1-1,-1 1 1,1 0 0,-1 0-1,0 1 1,0 0 0,0 0-1,-1 0 1,1 0 0,0 1-1,-1 0 1,1 1 0,-4-1-11,-8-2-177,0 1 1,-1 0-1,1 1 1,-1 1-1,1 0 1,-1 2-1,1 0 1,0 1-1,-1 1 1,2 1-1,-1 0 1,0 2-1,1 0 1,0 0-1,1 2 1,-9 5 176,-27 64-7874,42-35-967</inkml:trace>
  <inkml:trace contextRef="#ctx0" brushRef="#br0" timeOffset="1021.92">2652 157 16079,'0'0'4148,"0"0"-1628,0 0-572,13-5-442,-6 1-1316,-6 3-173,0 0 1,0 0-1,0 0 0,0 0 1,1 0-1,-1 0 0,0 0 0,0 0 1,1 0-1,-1 0 0,0 1 1,1-1-1,-1 0 0,1 1 1,-1-1-1,1 1 0,-1 0 1,1 0-1,0-1 0,-1 1 0,1 0 1,-1 0-1,1 1 0,-1-1 1,1 0-1,-1 0 0,1 1 1,-1-1-1,1 1 0,-1-1 1,1 1-1,-1 0 0,1-1 1,-1 1-1,0 0 0,0 0 0,1 0 1,-1 0-1,0 0 0,0 0 1,0 0-1,0 1 0,0-1 1,0 0-1,0 1 0,-1-1 1,1 0-1,0 1 0,-1-1 0,1 1 1,-1 0-18,-1 37 211,-1 0 0,-2-1 1,-2 1-1,-1-1 0,-2 0 1,-2 0-1,-14 31-211,-19 78 37,37-98-70,12-67 18,3-34 74,49-225 1463,-51 256-1414,2 1 0,0 0 0,1 0 1,1 1-1,0 0 0,2 0 0,0 2 0,1-1 0,1 2 0,1 0 0,14-13-108,-19 21-6,1 1 0,0 0-1,1 0 1,-1 1-1,1 0 1,0 1-1,1 1 1,-1 0-1,1 0 1,0 1-1,0 1 1,0 0-1,0 1 1,0 0-1,1 1 1,-1 1-1,0 0 1,0 1-1,0 0 1,3 1 6,0 1-698,1 1 1,-2 1-1,1 0 1,-1 0-1,0 2 0,0 0 1,0 1-1,-1 0 1,-1 1-1,1 1 698,33 31-6438</inkml:trace>
  <inkml:trace contextRef="#ctx0" brushRef="#br0" timeOffset="1355.812">3640 744 9353,'0'0'16944,"0"0"-13773,0 0-1506,76-90-832,-67 77-577,-5 3-191,-1 6-33,0 3-32,-3 1-129,0 12-896,-4 4-1537,-7 3-2595,-6-2-10602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5:12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108 406 8712,'0'0'6113,"-14"-9"-3070,-74-50 1046,87 58-4020,1 0-1,-1 1 1,1-1 0,-1 0 0,1 0-1,-1 0 1,1 0 0,0 0 0,0 0 0,-1 0-1,1 1 1,0-1 0,0 0 0,0 0 0,0 0-1,0 0 1,0 0 0,0 0 0,0 0 0,0 0-1,1 0 1,-1 0 0,0 0 0,1 0-1,-1 1 1,0-1 0,1 0 0,-1 0 0,1 0-1,-1 0 1,1 1 0,0-1 0,-1 0 0,1 1-1,0-1 1,0 0 0,-1 1 0,1-1-1,0 1 1,0-1 0,0 1 0,0 0 0,-1-1-1,1 1 1,0 0 0,0-1 0,0 1 0,0 0-1,0 0 1,0 0 0,0 0 0,0 0-1,0 0 1,0 0 0,0 0 0,0 1 0,0-1-1,-1 0 1,1 0 0,0 1 0,1-1-69,76-14 310,0 3 0,77-1-310,-53 5 74,-17 0 1,35-1-176,1-5-1,-2-6 0,57-18 102,-97 7-913,-78 29 893,-1 1-1,1-1 1,0 1-1,-1-1 1,1 1 0,0-1-1,-1 1 1,1-1-1,-1 0 1,1 1-1,-1-1 1,1 0-1,-1 1 1,1-1-1,-1 0 1,0 0-1,1 0 1,-1 1 0,0-1-1,0 0 1,0 0-1,0 0 1,1 1-1,-1-1 1,0 0-1,0 0 1,-1 0-1,1 0 1,0 0 0,0 1-1,0-1 1,-1 0-1,1 0 1,0 0-1,0 1 1,-1-1-1,1 0 1,-1 1-1,1-1 1,-1 0-1,1 1 1,-1-1 0,1 0-1,-1 1 1,0-1-1,1 1 1,-1-1-1,0 1 1,0-1-1,1 1 1,-1 0-1,0-1 1,0 1-1,1 0 1,-1 0 20,-47-18-460,20 13 375,0 1 0,-1 1 0,0 2 1,0 0-1,1 2 0,-1 1 0,0 2 0,1 1 0,-4 1 85,25-4 78,0-1-1,1 1 0,-1 0 0,1 1 1,-1 0-1,1 0 0,0 0 0,0 0 0,0 1 1,1 0-1,-1 0 0,1 1 0,0 0 0,0 0 1,0 0-1,1 0 0,0 1 0,0-1 1,0 1-1,1 0 0,0 1 0,0-1 0,0 0 1,1 1-1,0-1 0,0 1 0,1 0 0,0 1-77,-1 41 517,2 0 0,2 0 0,3 0 0,3 8-517,8 118 655,-41 107-696,3-162-3073,12-55-3986,6-43-283</inkml:trace>
  <inkml:trace contextRef="#ctx0" brushRef="#br0" timeOffset="490.048">1224 474 11371,'0'0'3000,"0"0"-1068,0 0-389,0 0-528,-3 15-252,-29 161 988,30-153-1708,0 1 1,2 0 0,0 0-1,2 0 1,1-1-1,1 1 1,0-1 0,2 0-1,1 0 1,1 0-1,0-1 1,5 6-44,-11-25-16,1 1 1,-1-1-1,1 0 1,0 1-1,0-1 1,0-1-1,0 1 1,1 0-1,-1-1 1,1 0-1,0 1 0,-1-1 1,1-1-1,0 1 1,0-1-1,0 1 1,0-1-1,1 0 1,-1-1-1,0 1 0,0-1 1,1 0-1,-1 0 1,0 0-1,0 0 1,0-1-1,1 0 1,-1 0-1,1 0 16,111-56-435,-93 37 654,-2 0 0,0-1 1,-2-1-1,0-1 0,-1 0 0,-2-1 0,0-1 1,-2-1-1,0 0 0,-2-1 0,-1-1 1,-2 1-1,0-2 0,-2 1 0,1-11-219,-9-10 661,1 48-632,-1 0 1,1 0-1,-1 0 1,1 0-1,-1 0 0,0 0 1,1 0-1,-1 1 1,0-1-1,0 0 0,1 1 1,-1-1-1,0 0 1,0 1-1,0-1 0,0 1 1,0-1-1,0 1 0,0 0 1,0-1-1,0 1 1,0 0-1,0 0 0,0 0 1,0 0-1,0 0 1,0 0-1,0 0 0,0 0 1,0 0-1,0 0 1,0 0-1,0 1 0,0-1 1,0 0-1,0 1 0,0-1 1,0 1-1,0-1 1,0 1-1,0 0 0,1-1 1,-1 1-1,0 0-29,-6 6 74,0 0-1,1 0 0,0 0 1,0 1-1,0 0 1,1 0-1,1 1 0,-1-1 1,2 1-1,-1 0 1,1 0-1,0 0 0,1 1 1,0-1-1,0 1 1,1-1-1,1 1 0,-1-1 1,2 1-1,-1 2-73,31 353 652,-20-23-797,-9-330 138,-2 0-1,0 0 0,0 0 0,-1 0 0,-1 0 1,0 0-1,0 0 0,-1 0 0,-1 0 0,0-1 1,-1 0-1,0 0 0,0 0 0,-1 0 0,-1-1 1,0 0-1,0 0 0,-1-1 0,0 0 0,-1 0 1,0-1-1,0 0 0,0-1 0,-1 0 0,-1 0 1,0 0 7,-13 0-15,0-1 1,0-1-1,-1-1 1,1-2-1,-1 0 1,0-1-1,0-2 1,1 0-1,-1-2 1,0 0-1,1-2 1,0-1-1,0-1 1,-22-9 14,19 7-213,2-2 1,-1 0 0,1-2 0,1-1 0,-20-14 212,38 24-184,0-1 0,0 1-1,0-1 1,1 0 0,0-1 0,0 1 0,0-1 0,0 0 0,1 0 0,0-1-1,0 1 1,1-1 0,0 0 0,0 0 0,1 0 0,-1 0 0,2-1 0,-1 1-1,1 0 1,0-1 0,0 1 0,1-1 0,1-5 184,-1 8-454,1 1-1,1-1 1,-1 0-1,1 0 1,-1 1 0,1-1-1,1 1 1,-1 0-1,1-1 1,-1 1 0,1 0-1,0 0 1,1 1 0,-1-1-1,1 1 1,0 0-1,2-2 455,34-26-8141</inkml:trace>
  <inkml:trace contextRef="#ctx0" brushRef="#br0" timeOffset="886.924">1988 634 15855,'0'0'3475,"0"0"-741,0 0-460,0 0-641,0 0-496,0 0-459,0 0-272,-5 22-27,-34 159 214,7 152-396,23-201-1334,6-82-5942,-20-292 7047,19 182 485,2 0 1,3-1-1,3 1 0,2 1 0,3-1 0,2 1 0,3 1 0,4-4-453,-16 53 51,0 1-1,1-1 1,0 1 0,1-1-1,-1 1 1,2 0-1,-1 1 1,1-1 0,0 1-1,1 0 1,0 0-1,0 0 1,0 1 0,1 0-1,0 0 1,0 1 0,0 0-1,1 0 1,0 1-1,0 0 1,0 0 0,0 1-1,1 0 1,-1 0-1,1 1 1,0 0 0,2 0-51,-1 1 5,0 1 1,0 0 0,1 1-1,-1 0 1,0 0-1,0 1 1,0 0 0,0 1-1,-1 0 1,1 1-1,-1 0 1,1 0 0,-1 1-1,-1 0 1,1 1-1,-1 0 1,0 0 0,0 1-1,-1 0 1,1 0 0,-2 1-1,1-1 1,-1 2-1,0-1 1,-1 1 0,0 0-1,0 0 1,-1 0-1,0 0 1,-1 1 0,0 0-1,0 0 1,-1 0-1,0 0 1,-1 0 0,0 0-1,-1 0 1,0 1 0,-2 9-6,-4-7-5,-2 0-1,1-1 1,-2 1 0,0-1 0,0-1 0,-1 0 0,0 0 0,-1-1 0,0 0 0,-1-1 0,0 0 0,0-1 0,-1-1 0,0 0 0,0 0 0,-1-1 0,0-1 0,0 0 0,-9 1 4,-139 41-234,52-36-6763,100-12-54,9-7-3705</inkml:trace>
  <inkml:trace contextRef="#ctx0" brushRef="#br0" timeOffset="1289.058">2686 622 7687,'0'0'4260,"0"0"-1393,0 0-401,0 0-576,-4 15-753,-16 116 1121,20-130-2227,0 1 0,1-1 0,-1 1 0,1-1-1,-1 1 1,1-1 0,0 0 0,-1 1 0,1-1-1,0 0 1,0 0 0,0 1 0,0-1 0,0 0-1,0 0 1,0 0 0,1 0 0,-1 0 0,0-1-1,0 1 1,1 0 0,-1 0 0,1-1 0,-1 1-1,1-1 1,-1 0 0,1 1 0,-1-1 0,1 0-1,-1 0 1,1 0 0,-1 0 0,1 0 0,-1 0-1,1 0 1,-1 0 0,1-1 0,-1 1 0,1 0-1,0-1-30,62-19 308,-63 20-305,23-11 208,1-2-1,-2 0 1,0-2 0,0-1-1,-1 0 1,-1-1 0,-1-2-1,-1 0 1,0-1-1,-2-1 1,10-14-211,-25 32 85,1 0 0,-1 0 0,0-1 0,0 1 1,0-1-1,0 1 0,0-1 0,-1 0 0,0 1 0,1-1 0,-2 0 0,1 0 0,0 0 0,-1 0 1,0 0-1,1 0 0,-2-1-85,-2 3 46,0 1-1,0-1 1,0 1 0,-1 0 0,1 0-1,0 0 1,-1 0 0,1 1 0,-1-1 0,1 1-1,-1 0 1,1 0 0,-1 0 0,1 1 0,-1-1-1,1 1 1,-1 0 0,1 0 0,-3 1-46,-17 5 41,0 2 0,0 1 1,1 0-1,0 2 0,1 0 0,0 2 1,1 0-1,1 1 0,0 1 0,1 1 1,-6 8-42,9-10 2,2 1 1,-1 0-1,2 1 0,0 1 1,1-1-1,1 2 1,1 0-1,-7 16-2,14-28 0,-1 1 0,1-1 0,1 0 1,-1 1-1,1-1 0,0 1 0,1 0 0,0-1 0,0 1 0,1 0 0,-1-1 0,2 1 0,-1-1 0,1 1 0,0-1 0,1 0 0,0 0 0,0 0 1,0 0-1,1 0 0,0-1 0,0 0 0,1 1 0,0-1 0,2 1 0,11 8-160,0-1-1,1-1 1,1-1-1,0-1 1,0 0-1,1-2 1,1 0-1,-1-1 1,1-2-1,1 0 1,-1-1-1,1-1 1,0-1-1,0-2 1,0 0 0,0-1-1,9-2 161,-14 2-442,0-1 0,0-1-1,0 0 1,0-1 0,0-1 0,0-1 0,11-5 442,-21 7-891,-1-1 0,0 0 1,0 0-1,0 0 0,0-1 1,-1 0-1,0 0 1,0-1-1,0 1 0,0-1 1,3-6 890,8-17-8408</inkml:trace>
  <inkml:trace contextRef="#ctx0" brushRef="#br0" timeOffset="1801.756">3938 378 7815,'0'-15'5371,"1"-44"-2259,0 58-3010,-1 1 0,0 0 0,1-1-1,-1 1 1,0-1 0,0 1 0,1-1 0,-1 1-1,0-1 1,0 1 0,0-1 0,1 1 0,-1-1-1,0 1 1,0-1 0,0 1 0,0-1 0,0 0-1,0 1 1,0-1 0,0 1 0,0-1 0,-1 1 0,1-1-1,0 1 1,0-1 0,0 1 0,-1-1 0,1 1-1,0-1 1,0 1 0,-1-1 0,1 1 0,0 0-1,-1-1 1,1 1 0,-1-1 0,1 1 0,0 0-1,-1 0 1,1-1 0,-1 1 0,1 0 0,-1 0 0,1-1-1,-1 1 1,1 0 0,-1 0 0,1 0 0,-1 0-1,1 0 1,-1 0 0,1 0 0,-1 0 0,0 0-1,1 0 1,-1 0 0,1 0 0,-1 0-102,-12 18 1937,2 15-1559,3 0 0,0 1 0,2 0 1,2 1-1,1-1 0,1 1 0,3 21-378,-5 312 86,4-361-86,0 1-1,-1-1 1,0 1-1,0-1 1,-1 1 0,0-1-1,-1 0 1,1 0 0,-1 0-1,-1 0 1,1 0 0,-1-1-1,0 0 1,0 0 0,-2 1 0,2-5 0,0-1 1,-1 1 0,1-1 0,-1 0 0,0 0 0,1 0 0,-1-1 0,0 0 0,0 1 0,1-2 0,-1 1 0,0-1 0,0 1 0,1-1 0,-1-1 0,1 1 0,-1-1 0,-2 0-1,-3-1 15,-109-26 689,265 32-477,-80 1-516,-1-3 0,1-2 1,-1-4-1,1-2 0,-2-3 1,15-7 288,-72 15-582,41-15-1454,-27-4-6391,-20 7-2501</inkml:trace>
  <inkml:trace contextRef="#ctx0" brushRef="#br0" timeOffset="2173.186">3796 76 7527,'-12'-3'6540,"-70"-9"319,76 14-3064,38 7-3153,61-1 204,1-4 0,82-8-846,-127 3 54,-1-2 0,1-2 1,-1-2-1,0-3 0,0-1 1,34-14-55,-54 9-636,-39 15-2294,-41 18-7806,19-4-1702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8:58.4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72 153 11435,'0'0'1420,"0"0"0,0 0 155,0 0-620,-11 13-303,-35 45 52,32 13 330,15-56-771,-1 1-105,0-1 0,2 1-1,0-1 1,1 0 0,0 0-1,1 0 1,1 0-1,0 0 1,1-1 0,1 0-1,0 0 1,1-1-1,1 0 1,0 0 0,0-1-1,1 0 1,1-1 0,0 0-1,10 8-157,-16-16 60,-1-1-1,1 0 0,-1 0 1,1-1-1,0 1 0,0-1 1,-1 0-1,1 0 1,0-1-1,0 1 0,0-1 1,0 0-1,0-1 0,0 1 1,0-1-1,0 0 1,0 0-1,0 0 0,-1-1 1,1 0-1,-1 0 0,1 0 1,-1 0-1,1-1 1,-1 0-1,0 1 0,0-2 1,-1 1-1,1 0 0,0-1 1,-1 0-1,0 1 1,0-1-1,0-1 0,-1 1 1,1 0-1,-1-1 0,0 1 1,0-1-1,-1 1 1,2-5-60,4-21 384,0-1 0,-2 0 1,-1 0-1,-2-1 0,-1 1 1,-2-1-1,-4-30-384,5 42 11,-1 0-1,-2 0 1,0 0 0,-1 0-1,-1 0 1,-1 1 0,0 0 0,-1 0-1,-6-9-10,12 26-79,0 0-1,0 0 1,0 0-1,0 0 1,0 0-1,-1 0 1,1 0 0,-1 0-1,0 1 1,1-1-1,-1 0 1,0 1-1,0 0 1,0-1-1,0 1 1,0 0-1,0 0 1,0 0-1,0 0 1,0 0 0,-1 1-1,1-1 1,0 0-1,-1 1 1,1 0-1,0 0 1,-1 0-1,1 0 1,-1 0-1,1 0 1,0 0-1,-1 1 1,1-1 0,0 1-1,0 0 1,-1 0-1,1 0 1,0 0-1,0 0 1,0 0-1,0 0 1,0 1-1,0-1 1,1 1-1,-1-1 1,0 1 0,1 0-1,-1 0 1,1 0-1,-1 0 1,1 0-1,0 0 80,-8 68-8029,17-31 748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9:00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451 106 14670,'4'-15'3646,"19"-76"966,-28 97 716,-22 47-4591,6 1-642,2 0 0,2 2 0,3 0 0,2 1 0,3 0 0,2 1 1,3-1-1,2 1 0,3 0 0,2 0 0,4 8-95,28 83-5005,16-64-4532,-22-57 862</inkml:trace>
  <inkml:trace contextRef="#ctx0" brushRef="#br0" timeOffset="305.998">180 676 14574,'-19'-11'4847,"-60"-35"-3096,-2 11 2167,99 27-3170,276-5 837,-280 13-1513,31 1 38,0-2-1,0-2 1,0-2-1,0-2 1,-1-2-1,0-1 0,0-3 1,-2-2-1,1-1 1,-2-2-1,22-14-109,-54 25 61,0 1 0,-1-2-1,0 1 1,-1-1 0,0 0 0,0 0-1,-1-1 1,0 0 0,0 0 0,-1-1-1,0 1 1,-1-1 0,0 0 0,0 0-1,-1-1 1,0 1 0,-1-1 0,-1 0 0,1 1-1,-2-1 1,1-6-61,-18 101 1351,5-10-1303,4 1 0,3 0 0,3 0 0,5 27-48,21 67-2017,14-64-4775,-19-74 659,3-8-3524</inkml:trace>
  <inkml:trace contextRef="#ctx0" brushRef="#br0" timeOffset="632.208">1414 537 14189,'0'-13'6700,"-1"-38"-4250,-3 37 1377,-11 36-2513,6-2-1144,2 1 0,0 0 0,1 0 0,0 1 0,2 0 0,1 0 0,1 0 0,1 0 0,0 0 0,2 0 0,0 0 0,2 0-1,1 0 1,0 0 0,1-1 0,2 0 0,0 0 0,4 6-170,-6-21-6,0-1 0,1 1 0,-1-1 0,1 0 0,0 0 0,1-1 0,-1 0 0,1 0 0,0-1 0,0 1 0,0-1 0,0-1 0,0 1 0,1-2 0,-1 1 0,1-1-1,0 0 1,-1 0 0,1-1 0,0 0 0,0 0 0,-1-1 0,1 0 0,-1 0 0,1-1 0,-1 0 0,1 0 0,-1-1 0,0 0 0,0 0 0,0-1 0,0 0 0,-1 0 0,0 0 0,1-1 0,-2 0 0,1 0 0,2-3 6,7-12 7,-2 0 1,0-1 0,-1-1-1,-1 0 1,-1 0-1,-1-1 1,-1 0 0,-1 0-1,-1-1 1,-1 0 0,-2 0-1,0-1 1,-1 1-1,-2-25-7,1 43 3,0 0 0,0-1-1,-1 1 1,0 0-1,0-1 1,-1 1 0,1 0-1,-1-1 1,-1 1-1,1 0 1,-1 0-1,0 0 1,-1 0 0,1 0-1,-1 1 1,0-1-1,-1 1 1,1 0 0,-1 0-1,0 0 1,0 0-1,-1 0 1,0 1-1,1 0 1,-1 0 0,-1 0-1,1 1 1,0 0-1,-1 0 1,0 0 0,0 0-1,1 1 1,-6-1-3,-131 11-4976,98-2-645,2-3-6764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8:58.7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0 662 16656,'48'-159'7570,"-36"180"-6604,11 76-318,-5 0 0,-4 1 0,-4 17-648,-2-39-6,-4 29-26,-42-314 218,37 179-183,1 1-1,1-1 0,2 1 0,0 0 1,2 0-1,2 0 0,4-12-2,-8 32-32,0 1-1,0 0 0,0 0 1,1 0-1,1 1 0,-1-1 1,1 1-1,0 0 1,1 0-1,0 0 0,0 1 1,0 0-1,1 0 1,0 1-1,0 0 0,0 0 1,1 0-1,-1 1 1,1 1-1,0-1 0,1 1 1,-1 0-1,0 1 1,1 0-1,-1 0 0,1 1 1,0 0 32,-1 1-233,-1 0 0,0 0 0,0 1 0,0 0 0,0 0 0,0 1 0,0 0 0,0 0 0,-1 0 1,1 1-1,-1 0 0,1 1 0,-1-1 0,0 2 233,51 37-4987,-22-13-1878</inkml:trace>
  <inkml:trace contextRef="#ctx0" brushRef="#br0" timeOffset="328.313">711 626 12908,'4'-16'5979,"17"-54"-2797,-20 66-2932,0 1-1,0-1 1,0 1 0,0 0 0,0-1-1,1 1 1,0 0 0,-1 0 0,1 0-1,0 0 1,1 0 0,-1 1 0,0-1-1,1 1 1,-1-1 0,1 1 0,0 0-1,0 0 1,0 0 0,0 0 0,0 1-1,0-1 1,2 0-250,-4 3 38,1 0-1,0 1 1,-1-1 0,1 0-1,-1 1 1,1-1 0,-1 1-1,0-1 1,1 1 0,-1 0-1,0-1 1,0 1-1,0 0 1,-1 0 0,1 0-1,0-1 1,-1 1 0,1 0-1,-1 0 1,1 0 0,-1 0-1,0 0 1,0 0 0,0 0-1,0 0 1,-1 2-38,2-3 25,2 66 218,-3 0 0,-3 0 0,-9 58-243,-1 16-62,12-118-182,1 3-135,-6-44 356,-3-32 68,1-1-1,3 0 1,3-1 0,2-27-45,1 59 11,1-1 0,0 1 0,2 0-1,0 0 1,2 0 0,0 0 0,1 1 0,1 0 0,0 0 0,2 1 0,0 0 0,11-13-11,-14 22-4,1 1 1,0 0-1,0 0 1,1 1 0,0-1-1,0 2 1,1 0-1,0 0 1,0 1 0,0 0-1,1 0 1,0 1-1,0 1 1,0 0 0,0 0-1,0 1 1,0 1-1,1 0 1,-1 0 0,1 1-1,-1 1 1,8 0 3,92 33-3358,-73-13-683,-5 0-2963</inkml:trace>
  <inkml:trace contextRef="#ctx0" brushRef="#br0" timeOffset="1241.676">1491 456 10826,'0'0'4570,"-4"-14"-2013,-11-40-320,3 35 112,6 29-1399,8 1-872,0 0 1,1 0-1,0 0 1,0 0-1,1-1 1,1 1-1,0-1 1,0 0-1,1 0 1,0-1-1,0 0 1,1 0-1,1 0 1,-1-1-1,2 0 1,-1-1 0,5 4-80,-9-8 23,0 0 0,0 0 0,0-1 0,0 1 0,1-1 0,-1 0-1,1 0 1,-1-1 0,1 1 0,0-1 0,0 0 0,0 0-1,0-1 1,0 1 0,0-1 0,0 0 0,0-1 0,-1 1-1,1-1 1,0 0 0,0 0 0,0 0 0,0-1 0,-1 0-1,1 0 1,-1 0 0,1 0 0,-1-1 0,0 1 0,0-1 0,0 0-1,2-3-21,7-5 180,-1 0-1,0-1 0,-1 0 0,-1 0 0,0-2 0,0 1 1,-1-1-1,-1 0 0,2-6-179,-5 9 167,-1 0 0,0-1 0,0 1 0,-1-1 0,-1 0 1,0 0-1,0 1 0,-2-1 0,1 0 0,-2-6-167,2 16 13,-2 0 0,1 0 0,0 1-1,0-1 1,-1 0 0,1 0 0,-1 0 0,1 0 0,-1 0 0,0 1 0,0-1 0,1 0-1,-1 0 1,-1 1 0,1-1 0,0 1 0,0-1 0,-1 1 0,1 0 0,0-1 0,-1 1 0,1 0-1,-1 0 1,0 0 0,1 0 0,-1 0 0,0 0 0,0 1 0,0-1 0,1 0 0,-1 1-1,0 0 1,0-1 0,0 1 0,0 0 0,0 0 0,0 0 0,0 0 0,0 0 0,0 1-1,0-1 1,0 0 0,0 1-13,-77 34 12,61-19-32,2 0 1,0 1-1,0 1 0,2 1 1,1 0-1,0 0 1,1 2-1,1-1 1,1 1-1,1 1 0,1 0 1,1 0-1,0 1 1,2 0-1,1 0 1,1 0-1,1 0 0,1 0 1,0 1-1,2-1 1,1 3 19,1-14-138,0 0 0,0 0 0,1-1 0,1 1 0,0-1 0,0 0 0,1 0 0,0-1 0,1 0 0,1 0 0,-1 0 0,1-1 0,1 0 0,0-1 0,0 1 0,1-2 0,0 0 0,7 5 138,2-1-75,0 0 0,1-1-1,0-2 1,0 0 0,1 0 0,0-2 0,1-1 0,-1-1 0,1 0 0,0-2 75,4 1 8,-1-2 0,1-1 0,0-1 0,-1-2 0,1 0 0,-1-1 0,0-2 0,0-1 0,0 0 0,-1-2 0,-1-1 0,1-1 0,-1 0 0,-1-2 0,0-1 0,-1-1 0,-1 0 0,0-2 0,-1 0 0,-1-1 0,-1-1 0,1-3-8,13-21 51,-1-3 0,-3 0 0,-2-2 0,-1-1 0,-3 0 0,-2-2 1,3-18-52,-22 69 0,4-12 32,1 0 1,-2-1-1,0 0 1,0 1-1,-1-1 1,-1 0-1,0 0 1,0 0 0,-2 0-1,0-11-32,0 22 10,1 0 0,-1 0 0,1 1 0,-1-1 0,0 0 0,0 0 0,1 1 0,-1-1 0,0 1 0,0-1 0,-1 1 0,1-1 0,0 1 0,0 0 0,-1-1 0,1 1 0,-1 0 0,1 0 0,-1 0 0,1 0 0,-1 0 0,0 1 0,0-1 0,1 0 0,-1 1 0,0-1 0,0 1 0,1 0 0,-1-1 0,0 1 0,0 0 0,0 0 0,0 0 0,0 1 0,1-1 0,-1 0 0,0 1 0,0-1 0,0 1 0,-1 0-10,-63 40 342,55-26-318,2 0 0,0 1 1,1 0-1,0 0 0,1 1 0,1 0 0,1 0 0,0 1 0,1-1 0,1 1 1,1 0-1,0 0 0,2 0 0,0 0 0,1 0 0,0 0 0,2 0 1,0 0-1,1-1 0,1 1 0,0-1 0,2 0 0,0 0 0,0-1 0,8 10-24,-8-12-1,1 0-1,1-1 0,1-1 0,-1 0 0,2 0 0,0-1 1,0 0-1,1 0 0,0-2 0,1 1 0,0-2 0,0 0 1,1 0-1,0-1 0,0-1 0,1 0 0,0-1 0,0-1 1,0 0-1,1-1 0,-1-1 0,1 0 0,-1-1 1,1-1-1,0-1 0,-1 0 0,1 0 0,-1-2 0,1 0 1,-1-1-1,0 0 0,0-1 0,-1-1 0,1 0 0,11-8 2,-6-1 3,-2 0-1,0-2 1,-1 0-1,0 0 0,-1-2 1,-2 0-1,0-1 1,-1 0-1,0-1 1,-2-1-1,0-1-2,16-39 41,-4-1 0,-2 0 0,4-27-41,-9 30 99,-3 0 1,-3-2 0,1-34-100,-15 50 428,4 45-405,0 0 1,0 1 0,-1-1 0,1 0 0,0 0-1,0 1 1,0-1 0,-1 0 0,1 0 0,0 1-1,-1-1 1,1 0 0,-1 1 0,1-1 0,-1 1-1,1-1 1,-1 0 0,1 1 0,-1-1 0,1 1-1,-1-1 1,0 1 0,1 0 0,-1-1 0,0 1-1,0 0 1,1-1 0,-1 1 0,0 0 0,0 0-1,1 0 1,-1-1 0,0 1 0,0 0 0,1 0-1,-1 0 1,0 0 0,0 1 0,0-1 0,1 0 0,-1 0-1,0 0 1,0 1 0,1-1 0,-1 0 0,0 1-1,1-1 1,-1 0 0,0 1 0,1-1 0,-1 1-1,0 0-23,-5 5 39,0 1 0,1 0 0,0 0 0,0 1 0,0 0-1,1 0 1,0 0 0,1 0 0,0 0 0,0 1 0,0 4-39,-2 1 21,-6 26-6,3 1 0,1 0 0,2 1 0,2 0 0,1-1-1,3 1 1,1 0 0,2-1 0,2 1 0,1-1 0,3-1 0,1 0 0,2 0 0,2-1 0,8 15-15,-15-34-91,1-1-1,0 0 1,2 0 0,0-1 0,1-1-1,1 0 1,8 9 91,-16-21-250,1 1 0,0-1 1,-1-1-1,2 1 0,-1-1 0,0 0 0,1-1 0,0 1 0,0-1 0,0-1 0,0 1 1,0-1-1,0 0 0,6 0 250,29-8-3860,-13-24-4014,-19 3 523</inkml:trace>
  <inkml:trace contextRef="#ctx0" brushRef="#br0" timeOffset="1531.707">3164 437 10025,'0'0'5857,"0"0"-3065,-1-13-652,1 5-1746,-1 6-318,0-1 1,1 1-1,0 0 0,-1 0 1,1 0-1,0-1 0,0 1 1,0 0-1,0 0 1,1-1-1,-1 1 0,0 0 1,1 0-1,0 0 0,-1 0 1,1 0-1,0 0 1,0 0-1,0 0 0,1 0 1,-1 0-1,0 0 0,1 0 1,-1 1-1,1-1 0,-1 1 1,1-1-1,0 1 1,0 0-1,0-1 0,0 1 1,-1 0-1,2 0 0,-1 0 1,0 1-1,0-1 0,1 0-76,138-28 2040,1 5 0,21 5-2040,-43 5 335,30 1-479,-150 13 91,-1 0 1,1 0-1,0 0 0,0 1 1,0-1-1,-1 0 0,1 0 0,0 0 1,0 1-1,0-1 0,0 0 1,0 0-1,0 1 0,-1-1 1,1 0-1,0 0 0,0 1 0,0-1 1,0 0-1,0 0 0,0 1 1,0-1-1,0 0 0,0 0 1,0 1-1,0-1 0,0 0 0,0 0 1,1 1-1,-1-1 0,0 0 1,0 0-1,0 1 0,0-1 0,0 0 1,0 0-1,1 0 0,-1 1 1,0-1-1,0 0 0,0 0 1,1 0-1,-1 1 0,0-1 0,0 0 1,0 0-1,1 0 0,-1 0 1,0 0-1,1 0 53,-29 16-2517,27-16 2373,-49 23-5733,-5 1-4880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46.8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63 72 9161,'0'0'806,"0"0"-438,0 0 310,0 0 934,-13 10 134,-37 33-454,51-43-1262,-1 0 0,1-1 0,0 1 1,-1 0-1,1 0 0,0 0 0,-1-1 1,1 1-1,0 0 0,-1 0 0,1 0 0,0 0 1,-1 0-1,1 0 0,0 0 0,-1 0 0,1 0 1,0 1-1,-1-1 0,1 0 0,0 0 1,-1 0-1,1 1 0,0-1 0,-1 0 0,1 1 1,-1-1-1,1 1 0,-1-1 0,1 1 1,-1-1-1,1 1 0,-1-1 0,1 1 0,-1-1 1,0 1-1,1-1 0,-1 1 0,0 0 0,1-1 1,-1 1-1,0 0 0,0-1 0,0 1 1,0 0-1,0-1 0,0 1 0,0 0 0,0-1 1,0 1-1,0 0 0,0-1 0,0 1 0,0 0 1,0-1-1,0 1 0,-1 0 0,1-1 1,0 1-1,-1 0 0,1-1 0,0 1 0,-1-1 1,1 1-1,-1-1 0,1 1 0,-1-1 0,1 1 1,-1-1-31,4 1 120,288-2 1497,583-58-1217,529-5-592,-1313 61-94,205-7-756,-99-2-5002,-161 9 1602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8:57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125 320 10346,'0'0'4420,"0"0"-2423,8-13-134,25-39-208,2 32-319,-27 20-1183,172-1 663,-140 4-752,0-2-1,0-2 0,0-2 0,-1-1 0,1-2 1,11-4-64,-47 9 54,0 0 0,1 0 1,-1-1-1,0 1 0,1-1 1,-1 0-1,0 0 0,0-1 0,-1 1 1,1-1-1,0 0 0,-1 0 1,0 0-1,1 0 0,-1 0 1,0-1-1,-1 1 0,1-1 0,-1 0 1,0 0-1,1 0 0,-2 0 1,1-1-1,0 1 0,-1 0 1,0-1-1,0 1 0,0-1 0,-1 1 1,1-1-1,-1 1 0,0-1 1,-1 1-1,1-1 0,-1-3-54,-1 3 41,1 0 1,-1 1-1,0-1 0,0 0 1,0 1-1,-1-1 0,0 1 0,0 0 1,0 0-1,0 0 0,-1 0 1,1 0-1,-1 1 0,0 0 0,0 0 1,0 0-1,-1 0 0,1 0 1,-1 1-1,1 0 0,-1 0 0,0 0 1,0 1-1,0-1 0,0 1 1,0 0-1,0 1 0,0-1 0,0 1 1,-4 0-42,4 3 2,1 0 1,0 0-1,0 1 1,0-1-1,0 1 0,1 0 1,0 0-1,-1 1 1,1-1-1,1 1 1,-1-1-1,1 1 1,0 0-1,0 0 1,0 0-1,0 0 1,1 0-1,0 0 1,0 0-1,1 1 0,-1-1 1,1 0-1,0 0 1,0 1-1,1-1 1,0 2-3,-1 93 9,4 1 0,11 55-9,5 189 8,-19-333-9,-1 0 0,0 0 0,-1 0 0,-1 0 0,0 0 0,0 0-1,-1-1 1,-1 1 0,1-1 0,-2 0 0,0 0 0,0 0 0,-1 0-1,0-1 1,-1 0 0,0-1 0,-1 1 0,0-1 0,0-1 0,-1 0-1,0 0 1,-1 0 0,1-1 0,-1-1 0,-1 0 0,1 0 0,-1-1-1,-5 2 2,-13 0 19,0-1-1,-1-2 0,0-1 1,1-1-1,-1-1 0,0-2 1,-9-2-19,-133-35-129,171 38 40,-1 0-1,1 0 0,0 0 0,-1 0 0,1 0 0,0-1 0,-1 1 0,1-1 0,0 1 1,0-1-1,-1 1 0,1-1 0,0 0 0,0 0 0,0 1 0,0-1 0,0 0 1,0 0-1,0 0 0,0 0 0,0 0 0,0 0 0,1 0 0,-1-1 0,0 1 1,1 0-1,-1 0 0,1-1 0,-1 1 0,1 0 0,-1 0 0,1-1 0,0 1 0,0 0 1,0-1-1,0 1 0,0-1 0,0 1 0,0 0 0,0-1 0,1 1 0,-1 0 1,0-1-1,1 1 0,-1 0 0,1 0 0,-1-1 0,1 1 0,0-1 90,61-35-9299,-22 21 362</inkml:trace>
  <inkml:trace contextRef="#ctx0" brushRef="#br0" timeOffset="390.497">1006 503 13965,'0'0'3865,"0"0"-1276,0 0-331,0 0-843,0 0-748,0 0-389,0 0-91,5 17 53,15 119 294,-39 191-1025,21-439-166,1 86 718,1 2 0,0-1 0,2 0 0,1 1 0,1 0-1,0 1 1,12-21-61,-16 36 73,0 0-1,1 0 1,0 1-1,1 0 1,-1 0-1,1 0 1,1 0-1,-1 1 0,1 0 1,0 0-1,0 1 1,1 0-1,0 0 1,0 1-1,0 0 1,0 0-1,0 1 1,1 0-1,0 0 0,0 1 1,0 1-1,-1-1 1,4 1-73,-4 1 41,0 0 0,-1 1 0,1 0 1,0 0-1,-1 0 0,1 1 0,-1 1 0,1-1 0,-1 1 1,0 0-1,0 1 0,0-1 0,-1 2 0,1-1 1,-1 1-1,0-1 0,0 2 0,0-1 0,-1 1 0,0 0 1,0 0-1,-1 0 0,1 0 0,-1 1 0,3 7-41,8 17-163,-1 2 0,-1 0 0,-1 1 0,-3 0 0,0 2 163,-6-26-129,1 7-433,24 73-7310,-18-66 681</inkml:trace>
  <inkml:trace contextRef="#ctx0" brushRef="#br0" timeOffset="632.049">2060 536 13421,'-8'-122'5060,"-36"12"301,42 108-5303,1 0-1,-1 0 0,1 0 1,-1 0-1,1 0 0,-1 0 1,0 0-1,0 1 0,0-1 1,0 1-1,0-1 0,0 1 1,-1 0-1,1-1 0,0 1 1,-1 1-1,1-1 0,-1 0 1,1 0-1,-1 1 0,1 0 1,-1-1-1,1 1 0,-1 0 1,1 0-1,-1 0 0,1 1 1,-1-1-1,1 1 0,-1-1 1,1 1-1,-1 0 0,1 0 1,0 0-1,-1 0 0,1 0 1,0 0-1,0 1 0,0-1 1,0 1-1,0 0 0,0 0 1,-1 1-58,-11 12 31,0 1 0,1 0 1,1 1-1,1 1 1,1-1-1,0 2 0,1 0 1,1 0-1,1 0 1,0 1-1,2 0 0,0 0 1,1 0-1,1 1 1,1 0-1,1-1 0,2 15-31,-2-23-67,1 0 0,0 1 0,1-1-1,0 0 1,1 0 0,1 0 0,0-1 0,0 1-1,1 0 1,1-1 0,-1 0 0,2 0-1,0-1 1,0 1 0,1-1 0,0 0-1,1-1 1,0 0 0,0 0 0,1-1 0,0 0-1,1 0 1,0-1 0,0 0 0,0-1-1,1 0 1,0-1 0,0 0 0,0-1-1,1 0 1,0-1 0,10 2 67,-11-4-935,1-1 1,0 0-1,-1-1 0,1 0 0,0-1 1,-1 0-1,1-1 0,-1 0 0,0 0 1,0-2 934,32-16-6086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8:53.1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4613 1 13517,'0'0'2616,"0"0"197,0 0-203,0 0-896,0 0-694,0 0-305,-2 16 32,-7 64-459,3 0-1,4 1 1,4-1-1,3 1 0,3-1 1,19 73-288,-25-139-440,1 0 0,1 0 1,1-1-1,0 1 0,0-1 1,1 0-1,1-1 0,0 1 0,1-1 1,0-1-1,4 5 440,-12-17-122,0 0 0,0 1-1,0-1 1,0 1 0,0-1-1,0 0 1,0 1 0,0-1 0,1 1-1,-1-1 1,0 1 0,0-1 0,0 1-1,1-1 1,-1 1 0,0-1 0,1 1-1,-1-1 1,0 1 0,1-1-1,-1 1 1,1 0 0,-1-1 0,0 1-1,1 0 1,-1-1 0,1 1 0,-1 0-1,1-1 1,0 1 0,-1 0-1,1 0 1,-1 0 0,1 0 0,-1-1-1,1 1 1,-1 0 0,1 0 0,0 0-1,-1 0 1,1 0 0,-1 1-1,1-1 1,-1 0 0,1 0 0,0 0-1,-1 0 1,1 0 0,-1 1 0,1-1-1,-1 0 1,1 1 0,-1-1 0,1 0-1,-1 1 1,0-1 0,1 0-1,-1 1 1,1-1 0,-1 1 0,0-1-1,1 1 1,-1-1 0,0 1 0,1 0 122,-12-49-4150,-3 10 3321,-2 2-1,-1-1 0,-2 2 0,-1 1 1,-2 0-1,-5-3 830,15 22 643,0 1 1,-2 0 0,0 1-1,0 1 1,-1 0 0,-1 1-1,0 0 1,-17-7-644,-162-55 8819,239 64-5685,384-27-22,-98-5-2247,-327 40-858,1 0-1,-1 1 1,0 0 0,1-1 0,-1 1-1,0 0 1,1 1 0,-1-1 0,0 0-1,0 1 1,1 0 0,-1 0 0,0 0-1,0 0 1,0 0 0,0 1 0,0-1-1,0 1 1,0 0 0,-1 0 0,1 0-1,-1 0 1,1 1 0,-1-1 0,0 0-1,0 1 1,0 0 0,0-1 0,0 1-1,0 0 1,-1 0 0,0 0 0,1 0-1,-1 1-6,-3 158-11,-4-101 22,4-34-5,1 0-1,1-1 1,2 1-1,1-1 1,1 0-1,1 1 1,2 3-6,-5-22 0,0-1-1,1 0 1,-1 0 0,1 0 0,1-1-1,-1 1 1,1-1 0,1 1 0,-1-1-1,1 0 1,0-1 0,0 1 0,0-1 0,1 0-1,0-1 1,0 1 0,0-1 0,1 0-1,-1-1 1,1 1 0,0-1 0,0-1-1,0 1 1,0-1 0,1 0 0,-1-1-1,5 1 1,-4-2 13,1 1 0,0-1 0,0-1-1,0 0 1,0 0 0,-1 0-1,1-1 1,-1-1 0,1 1-1,-1-1 1,0-1 0,0 1-1,0-2 1,0 1 0,-1-1-1,0 0 1,0 0 0,0-1 0,0 0-1,-1 0 1,0-1 0,0 0-1,-1 0 1,3-5-13,2-4 165,-1 0 1,0-1-1,-1 0 1,-1-1-1,-1 0 1,0 0-1,-2-1 1,0 1-1,-1-1 1,0 0-1,-2-1-165,2 9 58,-1 1 0,-1-1 0,0 1 0,0-1 0,-1 1 0,0-1-1,-1 0 1,0 1 0,0-1 0,-2 1 0,1 0 0,-1-1 0,-1 1 0,1 0 0,-2 1 0,1-1-1,-2 1 1,1 0 0,-1 0 0,0 0 0,-1 1 0,0 0 0,0 0 0,-1 1 0,0 0 0,-5-3-58,-2 3-25,0 1 0,-1 0 0,1 1 0,-1 1 0,-1 0 0,1 2 0,0-1 0,-1 2 0,1 0 0,-1 1 0,0 1 0,1 1 0,-1 0 0,-6 2 25,-140 42-5298,95-19-1269</inkml:trace>
  <inkml:trace contextRef="#ctx0" brushRef="#br0" timeOffset="-3533.579">199 276 12556,'0'-6'3251,"0"3"-2871,-2-27 3503,-8 10 2445,7 45-4005,1 134-1227,6 1 1,10 26-1097,1 41-181,-11-180-529,0 7-1935,-5-19-5285,-1-33-596</inkml:trace>
  <inkml:trace contextRef="#ctx0" brushRef="#br0" timeOffset="-3051.93">1 350 6246,'0'0'7410,"0"0"-4426,0 0-673,0 0-421,0 0-737,15-15-475,-4 2-562,-4 4-78,1 1 1,-1 1-1,1-1 0,0 1 1,1 0-1,0 1 1,0 0-1,0 1 0,1 0 1,-1 0-1,1 1 1,2-1-39,412-100 53,-372 89-1405,-19 2-3104,-38 15-911,-3 0 2796,-3 1-13,-9 4-4388</inkml:trace>
  <inkml:trace contextRef="#ctx0" brushRef="#br0" timeOffset="-2819.864">67 561 8264,'0'0'2781,"0"0"-373,0 0 341,0 0-571,13 2-480,-9-2-1572,4 2 94,0-1 1,1 0-1,-1 0 0,1-1 0,-1 0 0,0-1 0,1 0 0,-1 0 0,0 0 0,8-4-220,15-6 177,1 0 0,0 2 0,0 1 0,1 2-1,0 1 1,0 2 0,0 1 0,3 2-177,-13 5-2044,-13 7-2612,-7-3-1478</inkml:trace>
  <inkml:trace contextRef="#ctx0" brushRef="#br0" timeOffset="-2152.053">1094 493 4837,'0'0'8199,"-5"-14"-4841,-18-44-753,20 54-2402,1 1 0,-1-1 0,0 1 0,0 0 0,-1 0 0,1 0 0,0 0 0,-1 0 0,0 1 0,0-1 0,0 1 0,0 0 0,0 0 0,0 1 0,0-1 0,-1 1 0,1 0 0,0 0 0,-1 0 0,1 1 0,-2 0-203,-1-1 200,-3-1-134,1 1-1,-1 0 1,0 1 0,0 1-1,0-1 1,0 1-1,0 1 1,0 0-1,0 0 1,1 1 0,-1 1-1,1-1 1,0 1-1,0 1 1,0 0 0,0 0-1,1 0 1,0 1-1,0 1 1,1-1-1,0 1 1,0 1 0,0-1-1,1 1 1,0 0-1,1 0 1,-1 1 0,0 4-66,-3 4-18,0 1 0,2 0 0,0 1 0,1-1 0,1 1 0,1 1 0,0-1 0,2 1 0,0-1 0,1 1 0,1 0 0,1-1 0,0 1 0,2 0 1,0-1-1,2 0 0,0 0 0,1 0 0,0 0 0,2-1 0,0 0 0,1-1 0,1 0 0,0 0 0,9 9 18,-16-24-13,-1 1 0,1-1 0,0 1 0,0-1 0,0 0 0,1 0 0,-1 0 0,0-1 0,1 1 0,0-1 0,-1 0 0,1 0 0,-1 0 0,1 0 0,0 0 0,0-1 0,0 0 0,-1 0 0,1 0 0,0 0 0,0-1 0,-1 1 0,1-1 0,0 0 0,-1 0 0,1 0 0,0-1 0,-1 1 0,0-1 0,1 0 0,-1 0 0,0 0-1,0 0 1,0-1 0,0 1 0,0-1 0,-1 0 0,1 0 0,-1 0 0,0 0 0,1-1 13,17-26 20,-2 0 0,-1-1 0,-1-1 0,-2 0 0,-1-1 0,-2 0 0,-1-1 0,3-28-20,16-88 550,-44 206 59,11-22-579,3 0 1,0 1-1,2-1 1,2 0-1,1 0 1,2 0-1,6 18-30,-11-45-32,0 0 0,1 0 0,0 0 0,0-1 0,0 1 0,1-1 0,0 0 0,0 0 0,1 0 0,-1 0 0,1 0 0,1-1 0,-1 0 0,1 0 0,0 0 0,0 0 0,0-1 0,1 0 0,0 0 0,0 0 0,0-1 0,0 0 0,0 0 0,0 0 0,1-1 0,0 0 0,-1 0 0,1-1 0,0 0 0,0 0 0,0 0-1,0-1 1,0 0 0,-1-1 0,1 1 0,0-1 0,0-1 0,5 0 32,-4-2-56,0 0-1,0 0 1,0-1-1,0 0 1,0-1-1,-1 1 1,0-1-1,-1-1 1,1 1-1,-1-1 1,0 0-1,-1-1 1,1 0-1,-2 1 1,1-1-1,-1-1 1,0 1-1,-1-1 57,41-164-8,-36-39 1332,-9 212-1250,1 0 1,0 0-1,0 0 0,0 1 0,-1-1 0,1 0 0,0 0 0,0 0 1,-1 0-1,1 0 0,0 0 0,0 0 0,-1 0 0,1 0 0,0 0 1,0 0-1,-1 0 0,1 0 0,0 0 0,0 0 0,0 0 0,-1 0 0,1 0 1,0-1-1,0 1 0,-1 0 0,1 0 0,0 0-74,-6 31 252,-6 65 164,5 1 1,4 74-417,3-164-96,0 1 1,0 0 0,1-1 0,0 1 0,0 0 0,0-1-1,1 1 1,1-1 0,-1 0 0,1 1 0,0-1 0,1 0-1,-1-1 1,2 1 95,-3-5-232,0 1 1,1-1-1,-1 0 0,1 0 1,-1 0-1,1 0 0,0-1 0,0 1 1,0-1-1,0 0 0,0 0 0,0 0 1,0 0-1,0 0 0,1-1 0,-1 1 1,0-1-1,0 0 0,1 0 0,-1 0 1,0 0-1,0-1 0,1 1 232,53-24-9166,-32 3-53</inkml:trace>
  <inkml:trace contextRef="#ctx0" brushRef="#br0" timeOffset="-1861.969">1445 113 4260,'0'0'7687,"0"0"-5445,0 0 417,0 0-609,0 0-929,0 0-705,0 0-320,0 0-96,-10-16-64,21 34-256,4 7-3524,-4-5-4964</inkml:trace>
  <inkml:trace contextRef="#ctx0" brushRef="#br0" timeOffset="-1533.851">1945 445 7944,'2'-16'2316,"2"-4"-1654,8-53 3178,-6 18 2597,-8 47-1021,-6 26-4252,-6 33-1328,5-3 297,2 0 0,2 0-1,2 1 1,3 0-1,2 0 1,3 17-133,-2-38-177,1 1 0,1-1 0,2 0 0,1-1 0,1 0 1,7 14 176,-10-28-678,0-1 1,1 1-1,1-1 1,0 0-1,1-1 1,0 0 0,0-1-1,11 9 678,10 1-4218,-6-14-1984,-1-5-4956</inkml:trace>
  <inkml:trace contextRef="#ctx0" brushRef="#br0" timeOffset="-1192.55">2358 498 15503,'0'0'2557,"0"0"-395,0 0 171,0 0-935,0 0-560,0 0-256,0 0-277,0 0-81,-6 13 59,2-3-227,-18 87 208,46 61-655,4-56-7017,-19-79 1162,2-7-2883</inkml:trace>
  <inkml:trace contextRef="#ctx0" brushRef="#br0" timeOffset="-1191.55">2399 216 9929,'0'0'6246,"0"0"-5509,-15-76 961,15 73-225,0 3-1185,8 3-256,5 10-32,5 5-96,-1 7-352,-1 0-2083,1 3-3554</inkml:trace>
  <inkml:trace contextRef="#ctx0" brushRef="#br0" timeOffset="-704.776">2695 598 9225,'0'0'4089,"0"0"-929,0 0-416,0 0-993,0 0-726,0 0-443,0 0-256,0 0-177,-5 10-79,-15 33-33,28-54 27,0 0-1,1 0 1,0 1 0,0 0 0,1 0 0,0 1-1,1 1 1,0 0 0,1 0 0,-1 1 0,1 0-1,1 1 1,-1 0 0,1 1 0,0 1 0,0 0-1,1 1 1,-1 0 0,1 1 0,3 0-64,0 4 32,-1 1-1,1 0 1,-1 1 0,0 1 0,0 1 0,0 0-1,-1 1 1,0 1 0,0 0 0,0 1 0,-2 0 0,1 1-1,-1 1 1,10 10-32,97 61 41,-114-78-39,1 0 0,-1 0 0,1-1 0,-1 0 1,1 0-1,0-1 0,0 1 0,1-2 0,-1 1 1,0-1-1,1 0 0,-1 0 0,0-1 0,1 0 1,-1-1-1,1 1 0,-1-1 0,0-1 1,1 1-1,-1-1 0,0-1 0,0 1 0,0-1 1,-1 0-1,1-1 0,-1 1 0,0-2 0,1 1 1,0-2-3,8-14 137,-2-2 0,0 1 0,-2-2 0,0 1 0,-1-2 1,-2 1-1,0-1 0,-1-1 0,-2 1 0,-1-1 0,0 0 1,-2 0-1,-1-16-137,0 32 100,0 7-43,0-1-1,0 1 0,-1-1 1,1 0-1,-1 1 1,0-1-1,0 0 1,0 0-1,0 1 1,0-1-1,0 0 0,-1 1 1,1-1-1,-1 0 1,0 1-1,0-1 1,0 1-1,0-1 1,0 1-1,-1-1 0,1 1 1,-1 0-1,-1-2-56,0 5 20,0 0-1,0 1 0,0-1 0,0 1 0,0 0 1,0 0-1,1 0 0,-1 0 0,0 0 1,1 0-1,0 1 0,-1-1 0,1 1 0,0 0 1,0-1-1,1 1 0,-1 0 0,0 0 1,0 3-20,0-2 8,-12 23 13,1 1-1,2 0 1,1 1 0,1 0 0,2 1-1,-3 18-20,4-19 9,-19 92 38,5 1 0,6 1 0,5 0-1,5 41-46,9-37 2,-8 154-148,3-274 147,0-1 0,-1 1-1,0-1 1,0 0 0,0 1-1,-1-1 1,0 0 0,0 0-1,-1 0 1,0 0 0,0-1-1,0 1 1,0-1 0,-1 1 0,0-1-1,0 0 1,-1-1 0,1 1-1,-1-1 1,0 0 0,0 0-1,0 0 1,-1-1 0,0 0-1,1 0 1,-1 0 0,0-1-1,0 1 1,0-2 0,-1 1 0,1-1-1,-12-1 1,0-2 0,1 0 1,-1-1-1,1-1 1,-1 0-1,1-1 1,0-1-1,1-1 1,0 0-1,0-1 1,0-1-1,1-1 1,1 0-1,-1-1 1,2 0-1,-1-1 1,2 0-1,-11-14-1,10 15-45,1-1-1,0 0 1,1-1 0,0 0-1,1-1 1,0 0 0,1 0-1,1-1 1,0 0-1,2-1 1,-1 0 0,2 0-1,0 0 1,1-1 0,0 1-1,2-1 1,0 0-1,0 0 1,2 0 0,0 0-1,1 0 1,1 0 0,0 0-1,2 0 1,0 1-1,0-1 1,2 1 0,6-13 45,1 9-550,0 1 1,2 1-1,0 1 0,1 0 1,1 1-1,1 1 1,10-8 549,81-49-5869,-34 29-1754</inkml:trace>
  <inkml:trace contextRef="#ctx0" brushRef="#br0" timeOffset="741.984">736 1890 13549,'0'0'4505,"0"0"-2588,0 0-278,0 13-604,-30 504 1079,-6-84-3576,35-426 1346,1-3 19,0-1 0,0 1 0,-1-1 0,1 0 0,-1 1 0,0-1 0,1 0 0,-2 1 0,1-1 0,0 0 0,-1 0 0,1 0 0,-1 0 0,0 0 0,0 0 0,0-1 0,0 1 0,-1-1-1,0 1 99,2-3-23,0 0 1,0-1 0,0 1 0,-1 0-1,1-1 1,0 1 0,0-1-1,0 1 1,0-1 0,0 1 0,0-1-1,0 0 1,0 1 0,0-1 0,1 0-1,-1 0 1,0 0 0,0 0 0,1 0-1,-1 0 1,0 0 0,1 0 0,-1 0-1,1 0 1,-1 0 0,1 0 0,0 0-1,-1 0 1,1 0 0,0-1 0,0 1-1,0 0 1,0 0 0,0-1 21,-1-2-52,-13-60 28,3 0-1,3-1 1,2-1-1,4 1 1,2-2 24,-2 16 80,1 0 1,3 0 0,2 0 0,3 0-1,1 1 1,3 0 0,2 1 0,18-46-81,-27 86 93,1 0 0,1 1 0,-1-1 0,1 1 0,1 0 0,-1 1 0,1-1 0,1 1 0,-1 1 0,1-1 0,1 1 0,-1 1 0,1-1 0,0 1 0,0 1 0,0 0 0,0 0 0,1 1 0,0 0 0,0 1 0,0 0 1,0 0-1,0 1 0,0 1 0,0-1 0,0 2 0,0-1 0,10 3-93,-14-2 13,0 1 0,0 0 0,0 1 0,0-1 0,0 1 0,-1 0 0,1 0 0,-1 1 0,0 0 0,0 0-1,0 0 1,0 0 0,-1 1 0,0 0 0,0 0 0,0 0 0,-1 0 0,1 1 0,-1-1 0,0 1 0,-1 0 0,0 0 0,1 0 0,-2 0 0,2 4-13,0 4 6,-1 1 0,0-1 0,-1 0 0,0 0 0,-1 1 0,-1-1 0,0 0 0,-1 1 0,-1-1 0,0 0-1,0 0-5,-6 10-36,-1 0 0,0-1 0,-2 0-1,-1-1 1,0 0 0,-2-1-1,-1-1 1,0 0 0,-1-1-1,-1-1 1,-1-1 0,0 0 0,-2-1-1,0-2 1,-12 7 36,24-15-4,0-1 0,0-1 0,0 1 0,0-2-1,-1 1 1,1-1 0,-1-1 0,0 1 0,0-2 0,0 0 0,0 0 0,0 0 0,-7-2 4,16 1 11,0 0 1,0 0 0,-1-1 0,1 1 0,0 0 0,0-1 0,0 1 0,0-1-1,0 1 1,0-1 0,0 1 0,0-1 0,0 0 0,1 0 0,-1 1 0,0-1-1,0 0 1,0 0 0,1 0 0,-1 0 0,1 0 0,-1 0 0,1 0 0,-1 0 0,1 0-1,-1 0 1,1 0 0,0 0 0,0-1 0,-1 1 0,1 0 0,0 0 0,0 0-1,0 0 1,0 0 0,0-1 0,1 1 0,-1 0 0,0 0 0,1-1-12,41-1 1815,-29 9-1698,0 1 1,0 0-1,-1 1 0,0 0 1,0 1-1,-1 0 1,0 1-1,-1 0 1,0 1-1,0 0 1,-1 1-1,1 2-117,195 277 363,-128-227-1991,-46-58-2444,2-15-4204,-12-5-2123</inkml:trace>
  <inkml:trace contextRef="#ctx0" brushRef="#br0" timeOffset="1306.998">1348 2364 11915,'0'0'2643,"0"0"421,0 0-736,0 0-1266,0 0-518,0 0-31,0 0 90,0 17-138,1 60-161,-2-70-294,1 0 1,0 0-1,0 0 1,0 1-1,1-1 0,0 0 1,1 0-1,0 0 1,0 0-1,0 0 1,1-1-1,0 1 1,0-1-1,0 1 0,1-1 1,0 0-1,1-1 1,-1 1-1,1-1 1,0 1-1,0-1 0,2 0-10,-5-4 1,1 0-1,0 0 1,0 0-1,0 0 1,0 0-1,0-1 1,0 0-1,0 1 1,0-1-1,0 0 1,0 0-1,0-1 1,0 1-1,0-1 0,-1 1 1,1-1-1,0 0 1,0 0-1,0 0 1,0 0-1,-1-1 1,1 1-1,-1-1 1,1 0-1,-1 0 1,0 0-1,1 0 1,-1 0-1,0 0 1,0 0-1,0-1 0,-1 1 1,1-1-1,0 0 0,47-96 16,-37 70 167,-2-1-1,-1 0 0,-1 0 0,-2-1 0,-1 1 0,-2-1 1,0 0-1,-3-26-182,0 54 42,0 0 1,0 1-1,-1-1 1,1 1-1,-1-1 1,0 1-1,0-1 1,0 1-1,0 0 1,0 0-1,0-1 1,-1 1-1,1 0 0,-1 0 1,1 0-1,-1 0 1,0 0-1,0 1 1,0-1-1,0 0 1,0 1-1,0 0 1,0-1-1,0 1 1,-1 0-1,1 0 1,-1 0-1,1 0 1,-1 1-1,1-1 1,-1 1-1,1-1 0,-1 1 1,1 0-1,-1 0 1,1 0-1,-1 0 1,0 1-1,1-1 1,-1 1-1,1-1 1,0 1-1,-1 0 1,1 0-1,-1 0 1,1 0-43,-9 6 4,1 0 1,0 0-1,0 1 0,1 0 1,0 1-1,0 0 1,1 0-1,0 1 1,0 0-1,1 0 1,1 1-1,0-1 0,0 2 1,1-1-1,0 1 1,1-1-1,1 1 1,-1 4-5,-5 20-4,1 1 0,2-1 0,2 1 0,1 0 0,2 0 0,2 1 0,1-1 0,3 10 4,-5-34-28,1 0 1,1-1-1,0 1 1,1-1 0,0 1-1,1-1 1,0 0-1,1-1 1,0 1 0,1-1-1,0 0 1,1 0-1,0 0 1,1-1 0,0 0-1,1-1 1,0 0-1,0 0 1,1-1 0,0 0-1,0-1 1,1 0-1,0-1 1,0 0 0,1 0-1,0-1 1,-1-1-1,2 0 1,-1-1 0,8 2 27,-7-5-4,-1 0 0,1-1 0,-1 0 0,0 0 0,0-2-1,0 1 1,0-2 0,0 1 0,0-2 0,-1 1 0,0-2 0,0 0 0,0 0 0,-1 0 0,1-2 0,-2 1 0,1-1 0,-1-1 0,0 1 0,-1-2 0,0 1 0,-1-1 0,0 0 4,17-26 9,-1 0 1,-3-2-1,-1 0 0,-1-2 0,-3 0 0,-1-2-9,-8 26 7,9-23 45,-2 0 0,-2-1-1,-2 0 1,4-33-52,-25 10 814,12 61-781,-1 1 0,1 0-1,-1 0 1,1 0 0,-1 0 0,0 0 0,1 0 0,-1 0 0,0 0-1,0 0 1,0 0 0,0 0 0,0 0 0,0 1 0,0-1-1,0 0 1,0 1 0,0-1 0,0 1 0,0-1 0,0 1 0,-1-1-1,1 1 1,0 0 0,0 0 0,-1-1 0,1 1 0,0 0-1,0 0 1,-1 0 0,1 1 0,0-1 0,0 0 0,-1 0 0,1 1-1,0-1 1,0 1 0,0-1 0,0 1 0,-1-1 0,1 1-1,0 0 1,0-1 0,0 1 0,0 0 0,1 0 0,-1 0 0,0 0-1,0 0-32,-8 10 60,1 0-1,1 0 1,0 1-1,0 0 1,2 1-1,-1-1 1,2 1-1,-1 0 1,2 0-1,0 0 1,-2 12-60,4-21 7,-24 131 67,6 1-1,6 0 1,6 1-1,6 18-73,1-149-68,-1 7-317,1-1 0,0 1 0,1-1 0,0 1 0,1-1 0,0 0 0,1 1 0,1-1 0,-1-1 0,6 11 385,7-8-3216,0-33-7939,-13-3 1855</inkml:trace>
  <inkml:trace contextRef="#ctx0" brushRef="#br0" timeOffset="1609.636">1958 1807 13453,'0'0'1761,"-5"-79"-511,5 62 832,5 3-609,2 2-832,4 7-577,1 5-64,4 0-96,1 7-1666,-5 3-2979,1-2-7014</inkml:trace>
  <inkml:trace contextRef="#ctx0" brushRef="#br0" timeOffset="2464.968">2301 2352 9257,'0'0'1495,"0"0"-812,0 0 288,0 0 150,1 13-64,24 90 1522,-22-97-2481,0 0 0,1-1 0,0 1 0,0 0 0,1-1 0,0 0 0,-1 0 0,2-1 0,-1 1 0,0-1 0,1 0 0,0 0 0,0-1 0,0 0 0,0 0 0,1 0 0,-1-1 0,1 0 0,0 0 0,-1-1 0,1 0 0,0 0 0,0 0 0,0-1 0,0 0 0,0 0 0,-1-1 0,2 0-98,-2-3 135,-1 0 1,0-1-1,0 1 0,0-1 1,0 0-1,-1-1 0,0 1 1,0-1-1,0 0 0,-1 0 1,0 0-1,0 0 0,0 0 1,-1-1-1,0 1 0,0-1 1,0-1-136,-1 3 101,7-14 223,-2 0-1,0-1 1,-1 0-1,-1 0 1,-1-1-1,-1 1 1,-1 0-1,0-1 1,-2 0-1,-1-5-323,2 25 18,0 0 0,-1 0 0,1-1 0,0 1 0,-1 0-1,1 0 1,-1 0 0,1 0 0,-1 0 0,0 1 0,1-1 0,-1 0 0,0 0-1,0 0 1,0 0 0,1 1 0,-1-1 0,0 0 0,0 1 0,0-1 0,0 1-1,0-1 1,0 1 0,0 0 0,0-1 0,0 1 0,0 0 0,-1 0 0,1-1 0,0 1-1,0 0 1,0 0 0,0 0 0,0 0 0,0 1 0,0-1 0,-1 0 0,1 0-1,0 1 1,0-1 0,0 1 0,0-1 0,0 1 0,0-1 0,0 1 0,0-1-1,1 1 1,-1 0 0,0 0 0,0-1 0,0 1 0,1 0 0,-1 0 0,0 0-1,1 0 1,-1 0 0,1 0 0,-1 0 0,1 0 0,-1 0 0,1 0 0,0 0 0,0 0-18,-13 22-7,2 0 1,0 0 0,2 1 0,0 0 0,2 1 0,1 0 0,1 0 0,1 0 0,1 1 0,1-1-1,2 1 1,0-1 0,2 1 0,3 21 6,-4-34-27,-1 0 0,2 0 0,0 0 0,0-1 0,2 1 0,-1-1 0,1 1-1,1-1 1,0 0 0,1 0 0,0-1 0,1 0 0,0 0 0,1-1 0,0 1 0,1-2 0,0 1 0,0-1 0,1-1-1,0 0 1,1 0 0,0-1 0,0 0 0,0-1 0,1 0 0,0-1 0,3 1 27,1-2-38,0 0 1,0-2-1,1 0 0,-1 0 1,0-2-1,1 0 1,-1-1-1,1 0 0,-1-2 1,0 0-1,0 0 1,0-2-1,0 0 1,-1-1-1,1 0 0,-1-1 1,-1-1-1,0 0 1,0-1-1,0-1 0,-1 0 1,-1-1-1,0 0 1,4-6 37,6-8 10,-1-2 1,-1-1 0,-2 0-1,-1-2 1,-1 0 0,-1 0-1,-2-1 1,-1-1 0,-1-1-1,4-25-10,-11-74 118,-5 130-112,0 0 0,0 0 0,0-1 1,-1 1-1,1 0 0,0 0 0,-1 0 0,0 1 0,1-1 1,-1 0-1,0 0 0,0 1 0,0-1 0,0 1 0,0 0 1,-1 0-1,1 0 0,0 0 0,0 0 0,-1 0 1,1 0-1,-1 1 0,1-1 0,0 1 0,-1 0 0,1 0 1,-1 0-1,1 0 0,-1 0 0,1 0 0,-1 1 0,1-1 1,-1 1-1,1 0 0,0-1 0,-1 1 0,1 0 0,0 1 1,0-1-1,0 0 0,0 1 0,0-1 0,0 1 1,0-1-1,0 1 0,1 0 0,-1 0 0,0 0 0,1 0 1,0 0-1,-1 0-6,-9 15 4,1 0 1,1 0 0,1 1-1,0 0 1,1 1 0,1 0-1,1 0 1,0 0-1,2 0 1,0 1 0,1-1-1,1 1 1,1 0 0,1 0-1,3 19-4,-3-22-4,1 0 0,1 0 0,1 0 1,0 0-1,1-1 0,1 0 0,0 0 0,2 0 0,-1 0 0,2-1 0,0-1 0,1 0 0,0 0 0,11 11 4,-13-17-7,-1-1-1,1 1 1,1-1-1,-1 0 0,1-1 1,1 0-1,-1-1 1,1 1-1,0-2 0,0 0 1,0 0-1,1 0 1,-1-2-1,1 1 0,0-1 1,0-1-1,0 0 1,0 0-1,0-1 0,0-1 1,-1 0-1,1 0 1,7-2 7,-7-1-43,0 0 0,0 0 1,-1-1-1,1 0 0,-1-1 0,-1 0 1,1 0-1,-1-1 0,0 0 1,-1-1-1,1 0 0,-2 0 1,1-1-1,-1 0 0,0-1 0,-1 1 1,0-1 42,77-181 26,-61 115 49,-3 0 0,-4-2 0,-3 0-1,-3 0 1,-2-74-75,-11 128 676,-5 25 353,-12 38-150,9 8-706,3 0 0,1 0 0,3 1 0,1 0 0,3 0 0,3 32-173,-2-64 29,0 20-11,0-1-1,3 1 0,1 0 0,1-1 0,2 0 1,1 0-1,2-1 0,2 0 0,10 20-17,32 8-1587,-53-61 1384,1 0-1,-1 0 1,1 0-1,-1 0 1,1 0-1,-1 0 1,1 0-1,0 0 1,-1-1 0,1 1-1,0-1 1,-1 1-1,1-1 1,0 0-1,0 0 1,0 0-1,-1 1 1,1-2-1,0 1 1,0 0 0,0 0-1,-1-1 1,1 1-1,0-1 1,0 1-1,-1-1 1,1 0-1,-1 1 1,1-1-1,0 0 1,-1 0 0,0 0-1,1-1 1,-1 1-1,0 0 1,1 0-1,-1-1 1,0 1-1,0-1 1,0 1-1,0-1 1,0 1 203,13-27-5418,-1 0-1149</inkml:trace>
  <inkml:trace contextRef="#ctx0" brushRef="#br0" timeOffset="2738.316">3654 2365 12684,'0'0'2466,"0"0"-1216,0 0 1184,0 0-1153,84 2-416,-42-14 352,3-1-480,5-2-289,4-3-192,-7 3-128,-3-1-128,-4 2 0,-11 1-768,-7-2-2275,-11 7-4676</inkml:trace>
  <inkml:trace contextRef="#ctx0" brushRef="#br0" timeOffset="3508.012">5638 2204 17489,'0'-13'135,"1"5"109,0 1 0,-1 0 0,0 0 1,0-1-1,-1 1 0,1 0 0,-2-1 0,1 1 1,-1 0-1,0 0 0,0 0 0,-1 1 1,0-1-1,0 0 0,-1 1 0,0 0 0,0 0 1,0 0-1,-1 0 0,0 1 0,0 0 0,0 0 1,-1 0-1,1 0 0,-6-2-244,4 5 68,-1-1 1,1 2-1,-1-1 0,0 1 0,1 0 0,-1 1 1,0-1-1,0 2 0,0-1 0,1 1 0,-1 0 1,0 1-1,1 0 0,-1 0 0,1 0 0,-1 1 1,1 0-1,0 1 0,0 0 0,1 0 0,-1 0 1,-2 3-69,-4 3-3,1 0 1,0 1 0,0 0 0,1 1 0,1 0 0,0 0-1,1 2 1,0-1 0,1 1 0,-4 8 2,5-4-2,0 0-1,1 1 1,1 0-1,1 0 1,0 0 0,2 0-1,0 1 1,1-1 0,1 1-1,1-1 1,0 0 0,2 1-1,0-1 1,1 0 0,1 0-1,1 0 1,1-1 0,0 0-1,1 0 1,1-1 0,1 0-1,0-1 1,2 0-1,-1 0 1,6 3 2,-14-15-6,0 1-1,1-2 1,0 1-1,0 0 0,0-1 1,0 1-1,0-1 1,1 0-1,-1 0 1,1-1-1,0 0 1,0 1-1,0-2 1,0 1-1,0-1 1,1 1-1,-1-1 0,0-1 1,1 1-1,-1-1 1,0 0-1,1 0 1,-1 0-1,0-1 1,1 0-1,-1 0 1,0 0-1,0-1 0,0 0 1,0 0-1,0 0 1,0 0-1,0-1 1,-1 0-1,1 0 1,-1 0-1,0-1 1,0 1-1,0-1 1,2-3 6,3-10 11,-1-1 1,-1 0-1,-1 0 1,0 0 0,-2-1-1,0 0 1,-1 0 0,-1 0-1,0-2-11,2-9 13,36-313 56,-26 421-191,1-1-150,3-1 1,27 72 271,-34-120-642,1 1 0,1-2 0,2 0 0,1 0 0,13 15 642,-28-39-217,1 0 1,0 0-1,1-1 1,-1 1-1,0-1 1,1 1-1,0-1 1,-1 0-1,1 0 1,0 0-1,0 0 1,0 0-1,0-1 1,0 0-1,1 1 0,-1-1 1,0 0-1,1 0 1,-1-1-1,1 1 1,-1-1-1,0 0 1,1 0-1,-1 0 1,1 0-1,-1 0 1,1-1-1,-1 0 1,1 0-1,-1 0 1,0 0-1,0 0 1,1 0-1,-1-1 1,0 0-1,0 0 1,0 1-1,-1-2 1,1 1-1,0 0 1,-1 0-1,1-1 1,0-1 216,18-26 194,-1 0 1,-2-2 0,-1 0 0,-2-1-1,-1 0 1,-1-1 0,7-34-195,-3 17 687,100-256 7181,-126 366-5428,-13 27-2443,4 2 1,3 0-1,4 1 0,2 73 3,8-161-1,1 0-1,-1-1 0,1 1 1,-1 0-1,1-1 0,-1 1 1,1 0-1,0-1 0,-1 1 0,1 0 1,0 0-1,0 0 0,0-1 1,-1 1-1,1 0 0,0 0 1,0 0-1,0 0 0,0-1 1,1 1-1,-1 0 0,0 0 1,0 0-1,0-1 0,1 1 1,-1 0-1,0 0 0,1-1 1,-1 1-1,0 0 0,1-1 1,-1 1-1,1 0 0,-1-1 1,1 1-1,0 0 0,-1-1 1,1 1-1,0-1 0,-1 1 0,1-1 1,0 0-1,-1 1 0,1-1 1,0 0-1,0 1 0,0-1 1,-1 0-1,1 0 0,0 0 1,0 0-1,0 0 0,-1 0 1,1 0-1,0 0 0,0 0 1,0 0-1,0 0 0,-1 0 1,1-1-1,0 1 0,0 0 1,-1 0-1,1-1 0,0 1 1,0-1-1,-1 1 0,1-1 1,0 1-1,0-1 2,6-11 13,0 0 1,-1 0-1,0-1 1,-1 0-1,-1 0 1,0 0-1,0-1 1,0-5-14,5-16 25,6-20-1,-6 15 225,2 1 0,2 0-1,1 1 1,2 0 0,2 1-1,5-4-248,-22 38 19,0 0-1,0 1 0,1-1 1,-1 1-1,1 0 0,-1-1 0,1 1 1,0 0-1,0 0 0,0 0 0,0 0 1,1 0-1,-1 1 0,0-1 1,1 1-1,-1-1 0,1 1 0,-1 0 1,1 0-1,0 0 0,0 0 1,-1 1-1,1-1 0,0 1 0,0 0 1,0-1-1,0 1 0,-1 1 1,1-1-1,0 0 0,0 1 0,0-1 1,2 2-19,3 3 39,-1 1 0,0 0 1,-1 0-1,1 1 0,-1 0 1,0 0-1,-1 1 1,1-1-1,-2 1 0,1 0 1,0 3-40,4 4 79,51 92 392,-39-66-199,2 0 0,2-1 0,1-1 0,2-2 0,2 0 0,13 10-272,-40-43 21,-1 0 0,1 0 0,1-1-1,-1 1 1,0-1 0,1 0-1,0 1 1,0-2 0,0 1-1,0 0 1,0-1 0,0 0 0,1 0-1,-1 0 1,1 0 0,-1-1-1,1 0 1,0 0 0,0 0-1,0 0 1,-1-1 0,1 0 0,0 0-1,0 0 1,0-1 0,0 1-1,-1-1 1,1 0 0,0-1-1,-1 1 1,1-1 0,-1 0 0,1 0-1,-1 0 1,0-1 0,0 1-1,0-1 1,0 0 0,0 0 0,-1 0-1,2-3-20,5-13 4,-1 0 0,-1-1 1,-1-1-1,-1 1 0,-1-1 0,-1 0 0,0 0 0,-2 0 0,0-1 0,-1 1 0,-2-1 0,0 1 1,-1-2-5,2 21-92,0 0 0,1-1 0,-1 1 0,0 0 1,0 0-1,-1-1 0,1 1 0,0 0 0,-1 0 0,1 0 1,-1-1-1,0 1 0,0 0 0,0 0 0,0 0 1,0 0-1,0 0 0,-1 0 0,1 1 0,0-1 0,-1 0 1,0 1-1,1-1 0,-1 1 0,0-1 0,0 1 0,0 0 1,1 0-1,-2 0 0,1 0 0,0 0 0,0 0 1,0 0-1,0 1 0,0-1 0,-1 1 0,1 0 0,0 0 1,0 0-1,-1 0 92,-37 8-3668,-11 13-3026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41:52.5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19 780 6342,'0'0'4404,"0"0"-1121,0 0-437,0 0-327,0 0-698,0 13-524,-9 187 1217,7-182-2373,-1 3-13,1 0 0,0 0 0,1 0 0,2 0-1,0 1 1,1-1 0,1 0 0,1 0 0,1-1 0,5 16-128,-4-29 20,-1-1-1,1 1 1,0-1-1,0 0 0,1-1 1,0 0-1,0 0 1,0 0-1,0-1 0,1 0 1,-1 0-1,1-1 0,0 0 1,1 0-1,-1-1 1,0 0-1,1 0 0,-1-1 1,1 0-1,-1-1 1,1 0-1,-1 0 0,1-1 1,-1 0-1,1-1 1,-1 1-1,0-2 0,1 1 1,-1-1-1,0 0-19,52-15 61,-1-3 0,-1-2-1,-1-2 1,-1-3 0,-1-3-1,-2-1-60,-35 21 15,1187-739 1144,-620 417-284,-477 283-811,-108 51-68,0-1 0,-1 0-1,1 1 1,0-1 0,0 0 0,0 1-1,0-1 1,0 0 0,0 1 0,0-1-1,0 0 1,0 1 0,0-1 0,0 0-1,0 1 1,1-1 0,-1 0-1,0 1 1,0-1 0,0 0 0,0 1-1,0-1 1,1 0 0,-1 0 0,0 1-1,0-1 1,0 0 0,1 0-1,-1 1 1,0-1 0,1 0 0,-1 0-1,0 0 1,0 1 0,1-1 0,-1 0-1,0 0 1,1 0 0,-1 0 0,0 0-1,1 0 1,-1 0 0,0 0-1,1 0 1,-1 0 0,0 0 0,1 0-1,-1 0 1,0 0 0,1 0 0,-1 0-1,0 0 1,1 0 0,-1 0 0,0 0-1,1-1 1,-1 1 0,0 0-1,1 0 1,-1 0 4,-22 27-251,19-24 198,-183 182-5012,128-131 1364,-18 19-4435</inkml:trace>
  <inkml:trace contextRef="#ctx0" brushRef="#br0" timeOffset="310.18">626 2398 8936,'0'0'8093,"-7"-13"-4874,-3-4-2656,-21-39 2014,11 14 2430,31 96-2984,-8-39-1989,1-1-1,1 1 1,0-1-1,1 0 1,0-1-1,1 1 1,1-1-1,0-1 1,1 1-1,0-1 1,1-1-1,0 0 1,1 0-1,0-1 1,1 0 0,0-1-1,0-1 1,1 0-1,0 0 1,1-1-1,0-1 1,0 0-1,0-1 1,0-1-1,8 2-33,1-6 16,0 0-1,0-2 1,-1 0-1,1-1 0,-1-2 1,1 0-1,-1-1 1,-1-2-1,1 0 1,-1-1-1,17-10-15,211-145 51,-246 162-53,632-524 24,-434 351 100,95-79 22,-275 245-153,-48 41 56,-97 71 405,31-29-4490,36-19-7660,46-42-4595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41:54.6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93 301 16784,'0'0'3171,"-78"50"-2242,63-47 32,15-3 544,21 0-544,29-13-320,35-6-289,35-8-192,30-6-64,30 0-32,20-7-32,11 0-32,7-3-480,-8 3-97,-24 8-960,-23 11-1538,-33 9-2755,-42 11-1120</inkml:trace>
  <inkml:trace contextRef="#ctx0" brushRef="#br0" timeOffset="262.224">614 575 14510,'-145'48'7586,"-150"28"-7586,275-73 753,37-12-289,237-91 654,5 12 1,28 4-1119,472-111-54,-694 181-158,1 3 0,0 2 0,1 3-1,0 4 213,-59 2-276,59 8-1312,-45 22-4342,-25-9-2147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9:35.62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278 14 5669,'0'0'2659,"0"0"-1186,0 0 481,0 0-384,0 0-193,0 0 0,0 0-320,0 0-160,0 0 32,4-5-192,0 0-161,1 2 1,-2 3 95,0 5 1,-2 4-64,-1 3-97,-2 4-128,-2 2-31,0 2-65,-2 2-32,0 2 1,0 1-33,0 1 64,1 1-96,0 0 32,2 2 1,0 0-33,1-1 32,0 1-192,1 2 64,0 0 32,1 2-64,0 1 32,0 2-32,0 2 1,0 2 31,0 3-64,0 3 0,-1 2 96,0 4 0,0 2-96,-1 3 64,0 4 0,0 1 0,0 4 32,-1 1-64,-1 2 65,0 2 63,1 1-96,0 2 0,0 2 32,0 2 0,2 2-32,-1 2 0,0 3 0,1 2-32,0 1-32,0 2-32,-1 3 65,0 0-1,-1 3 0,1 1 0,-1 1 32,1 2 0,0 1 0,1 0-64,0 2 64,0-1 0,0 0 0,0 1-32,0-1-64,0 0 32,0 1-32,0 1 32,0-1 32,1 1 1,-1-1-1,1 0-32,0 1 96,0 0-64,0 0-32,0 2 0,-1 1 0,0 2-32,-1 1-32,0 2 32,-1 1 0,0 1 32,0 1 0,0 0 32,1 1-64,0-1 64,1 0-32,-2 0 32,1-1-64,0 2-64,-1-1 0,-1 1 64,0 0 0,0-1 0,-1-1 32,-1-1 0,0 0 32,0-1-32,0 0 0,0 1 32,0-1-64,-1 1-128,1-1 96,-2 0 32,1-1 32,-1-2-32,1 0 0,0-2 64,0-1-32,1-2 32,0-1-64,2-2 32,1-2-32,1-2-32,0-3 0,1-1 0,0-2 32,0-2 0,0-4 32,1-1 0,-1-3-32,1-2 0,0-2 32,0-2 32,0-2-32,-1-2-32,1-2 64,0-2-31,0-2-33,0-2-33,0-1 33,0-3 0,0-2 0,0-3 33,0-2-1,0-3-32,0-4 32,0-4-32,0-2 32,1-4-32,0-4 32,1-2-32,-1-5 0,0-3 32,0-3-32,0-4 0,-1-3 32,1-4-32,-1-2 32,0-2-32,1-2 0,-1-1 64,0-1-64,0 1 64,0-1 32,0 0-32,1 1 0,-1 0 32,0 0-32,0 0-64,1 0 0,-1-1 32,0 1 0,0 0 0,0 0-32,0 0 0,0-1 32,0 1-32,0 0 0,0 0 32,0 0-32,0 0 0,0 0 0,0 0-32,0 0 32,0 0 0,0 0 0,0 0 0,0 0-32,0 0 32,0 0 0,0 0 0,0 0 0,0 0 32,0 0-32,0 0 0,0 0 0,0 0 0,0 0 0,0 0 32,0 0-32,0 0 0,0 0 0,0 0 64,0 0-32,0 0-32,-1 0 0,1 0 0,-1 0 32,0 0-32,0 0 0,0-1 0,1 1 33,-1 0-33,1 0 0,0 0 0,0 0 32,0 0-32,0 0 32,0-1-32,0 1 0,0 0 0,0 0 0,0 0 32,0 0-32,0-1 0,0 1 0,0 0-32,0 1 32,0-1 0,0 0 0,0 0 0,0 0 0,0 0 0,0 0 0,0 0 0,0 0 0,0 0 0,0 0 0,0 0 0,0 0 32,0-1-32,0 1-32,0 0 32,0-1 0,0 1 0,0 0 0,0 0 0,0 0 0,0 0 0,0 0 0,0 0 0,0 0-32,0 0 32,0 0 0,0 0 0,0 0 32,0 0-32,0 0 0,0 0 0,0 0 0,0 0 0,0 0 0,0 0 0,0 0 0,0 0-32,0 0 32,0 0 32,0 0-32,0 0 0,0 0 0,0 0 0,0 0 0,0 0 0,0 0 0,0 0 0,0 0-32,0 0 32,0 0 0,0 0 0,0 0 0,0 0 0,0 0 0,0 0 0,0 0 0,0 0-32,0 0 32,0 0 0,0 0 0,0 0 0,0 0 32,0 0-32,0 0 0,0 0 0,0 0 0,0 0 0,0 0 0,0 0 0,0 0 0,0 0 32,0 0-64,0 0 32,0 0 0,0 0 0,0 0 0,0 0 0,0 0 32,0 0-32,0 0-64,0 0 64,0 0 0,0 0 0,0 0-33,0 0 33,0 0 0,1 0 0,-1 0 0,0 0 0,0 0 0,0 0 0,0 0 0,0 0-32,0 1 32,0-1 0,0 0 0,0 0 0,0 1 0,0-1-32,1 0 32,-1 0 0,0 0 0,1 0 0,-1 0 0,1 0 0,-1 0 0,1 0 0,-1 0 0,1 0 0,-1 0 0,0 1 0,0-1-32,0 0 32,0 0 0,0 0 0,0 0 0,0 0 0,0 0 0,0 0 0,0 0 0,0 0 32,0 0-32,0 0-32,0 0 32,0 0 32,0 0-32,0 0 0,0 0 0,0 0 0,0 0 0,0 0 0,0 0-64,0 0 64,0 0 0,0 0 0,0 0-64,0 0 64,0 0 0,0 1-32,0-1 32,0 0-32,0 0 32,0 0-32,0 0 32,0 0 0,0 1-32,0-1 32,0 1 0,0-1 0,0 1 0,0 0 0,0-1 0,0 0 0,0 1 0,0-1-32,0 0 32,0 0 32,0 0-32,0 0-32,0 0 32,0 0 32,0 0-32,0 0 0,0 0 0,0 0 0,0 0 0,0 0 0,0 0 0,0 0 0,0 0-32,0 0 32,0 0 0,0 0 0,0 0 0,1 0 0,0 0 0,-1 0 0,1 0-32,-1 0 32,0 0 32,1 0-32,-1 0 0,0 0-32,0 0 32,0 0 32,0 0-32,0 0 0,0 0 0,0 0 0,0 0 0,0 0 0,0 0 0,0 0 0,0 0 0,0 0 0,0 1 0,0-1 0,0 0 0,0 0-64,0 0 64,0 0 0,1 0-32,0 0 32,0 1 0,0-1 0,0 1 0,-1-1-32,1 0 32,-1 1 0,0-1 0,0 0 0,0 0 0,0 0 0,0 0 0,0 0 0,0 0 0,1 0 0,-1 0-32,1 0 32,-1 0 32,1 0-32,-1 0 0,0 0 0,0 0 0,0 0 0,0 0-32,0 0 32,0 0 0,0 0 0,0 0 0,0 0 0,0 0 0,0 0 0,0 0 32,0 0-64,0 0 64,0 0-32,0 0 0,0 0-32,0 0 32,0 0 32,0 0-32,0 0 0,0 0 0,0 0 0,0 0 0,0 0 0,0 0-32,0 0 32,0 0 0,0 0 32,0 0-32,0 0 0,0 0 0,0 0 0,0 1 0,0-1-32,0 0 32,0 1 0,0-1 0,0 1 0,0-1 0,0 0 0,0 0 0,1 0 0,0 0 0,0 0 0,0 0 0,-1 0 0,1 1 0,-1-1 0,0 0 0,0 0 0,1 0 0,-1 0 0,-1 0 0,1 0 0,0 0 0,0 1 0,0-1 0,0 0 0,0 0 0,0 1 0,0-1 0,0 0 0,1 0 0,-1 0 0,0 0 0,0 0 0,1 0 0,-1 1 0,1-1 0,-1 0 0,0 0 0,0 0 0,0 0 0,0 0 0,0 0 0,0 0 0,0 0 0,1 0 0,-1 0 0,0 0 0,0 0 0,1 0 0,-1 0 0,0 0 0,0 0 0,0 0 0,0 0 0,0 0 0,0 0 0,0 0 0,0 0 0,0 0 0,0 0 0,0 0 0,0 0 0,0 0 0,0 0 0,0 0 0,0 0 0,1 0 0,-1 0 0,1 0 0,0 0 0,0 0 0,0 0 0,0 0 0,-1 0 0,1 0 0,-1 0 0,0 0 0,0 0 0,0 0 0,0 0 0,0 1 0,0-1 0,0 0 0,0 0 0,0 1 0,0-1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0,1 0 0,-1 0 0,0 0 0,0 0 0,0 0 0,0 0 0,0 0 0,0 0 0,0 0 0,0 0 0,0 0 0,0 0 0,0 0 0,0 0 0,0 0 0,0 0 0,0 0 0,0 0 0,0 0 0,0 0 0,0 1 0,0-1 0,0 0 0,0 0 0,1 0-64,-1 0 64,1 0 0,0 0 0,0 0 0,0 0 0,0 0 0,-1 0 0,0 0 0,0 0 64,0 0-64,0 1 0,0-1 0,0 0 0,0 0 0,0 0 32,1 0-32,-1 1 0,0-1 0,0-1 0,1 1-32,-1 0 32,0 0 0,0 0 0,0 0 0,0 0 0,0 0 0,0 0 0,0 0-64,0 0 64,0 0 0,0 1 0,0-1 0,1 1 0,-1 0 0,0 0 0,0-1 0,0 1 0,0-1 0,0 0 0,0 0 0,0 0 0,0 0 64,0 0-64,0 0 0,0 0 0,0-1 0,0 1 0,0-1 32,0 0-32,0 1 0,1-1 0,-1 1 0,0-1 0,1 1 0,-1 0 0,1 0 0,-1 0 0,0 0 0,0 0-32,0 0 32,0 0 0,0 0 0,0 0 0,0 0 0,0 0 0,0 0 0,0 0 0,0 0 0,0 0 0,0 0 32,0 0-32,0 0-32,0-1 32,0 1 32,0-1-32,0 1 0,1 0-32,0-1 32,-1 1-96,0-1-417,1 0-159,-1 0-385,-1 0-417,-1-1-896,-3 0-1922,-1-2-4260,-1 1-4132</inkml:trace>
  <inkml:trace contextRef="#ctx0" brushRef="#br0" timeOffset="1568.162">696 221 4548,'0'0'1954,"0"0"-1666,0 0 1378,0 0 448,0 0-512,0 0 31,0 0-192,0 0-223,-13-10 31,-6 0-448,0 6-289,2 8 0,3 10 33,5 11-193,3 11-127,3 10-97,2 12-32,1 11-64,1 13 0,-1 12-32,-1 14-32,-3 11-64,0 9-1474,-1 5-1665,0 2-897,1-1 64,0-7-1985,0-25 4291</inkml:trace>
  <inkml:trace contextRef="#ctx0" brushRef="#br0" timeOffset="1832.119">501 1004 9225,'-4'-28'160,"-4"-21"-32,-3-13 64,-4-5 1250,-2 1-706,-1 9-159,1 10-257,1 15 929,3 18 129,4 19-994,3 25-256,3 25 0,5 26-64,4 26-64,2 26 32,3 24-32,0 24 0,-3 23 32,-3 19-32,-5 11-2818,-3 4-5222,-2-39 2723</inkml:trace>
  <inkml:trace contextRef="#ctx0" brushRef="#br0" timeOffset="2152.603">456 1790 4132,'-2'-40'96,"-3"-28"961,-4-16 1313,-2-3 193,-2 10-898,1 16 1,0 22-769,1 27-609,2 29-224,2 32 96,2 32 225,2 32-97,1 33-128,2 31-96,1 31-64,1 28 0,-1 22 0,-1 16 0,-1 8-256,-1-1-4325,-3-6-4483,-1-12 8231,-2-11 801,-1-11 32,-2-16-1089,2-45 1089</inkml:trace>
  <inkml:trace contextRef="#ctx0" brushRef="#br0" timeOffset="2420.028">362 4002 4228,'-2'-14'3011,"-2"-1"64,-1 10-1346,-2 19-1408,0 24 383,0 27 610,1 27-866,1 26-160,1 26 97,2 25 864,-1 24-705,1 20-544,-1 15 64,0 9-32,0 2-32,0-3-2658,-1-8 1665,1-8-865,-1-11 1858,-3-10 32,0-9-32,-1-7-672,-1-7-898,0-7 193,-1-8-513,-1-10-1345,2-29 64</inkml:trace>
  <inkml:trace contextRef="#ctx0" brushRef="#br0" timeOffset="2597.047">57 8229 12620,'0'0'2787,"0"0"-1570,0 0-481,0 0 225,0 0-448,0 0 640,12 15-128,7 17-320,3 15-385,0 11-96,0 10-128,-3 7-32,-3 6-64,-4 3 0,-5 2-96,-2 1-801,-3-1-736,-3-3-1923,-3-2-1440,-3-6-3044,0-15 4837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9:53.25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267 268 7911,'0'0'1826,"0"0"-69,0 0 138,0 0-267,0 0-395,0 0-352,0 0-374,0 0-256,-6 1-102,7-1-145,0 0-1,-1 0 1,1 1-1,0-1 1,-1 0-1,1 1 1,0-1-1,-1 1 0,1-1 1,-1 1-1,1-1 1,-1 1-1,1-1 1,-1 1-1,1-1 1,-1 1-1,1 0 0,-1-1 1,0 1-1,1 0 1,-1-1-1,0 1 1,0 0-1,0-1 1,1 1-1,-1 0 1,0 0-1,0-1 0,0 1 1,0 0-1,0 0 1,0-1-1,0 1 1,0 0-1,-1-1 1,1 1-1,0 0 0,0 0 1,-1-1-1,1 1 1,0 0-1,-1-1 1,1 1-1,-1-1 1,1 1-1,-1 0 1,1-1-1,-1 1 0,1-1 1,-1 1-1,1-1 1,-1 0-1,0 1 1,1-1-1,-1 1 1,1-1-1,-1 0 0,0 0 1,0 1-1,1-1 1,-1 0-1,0 0 1,0 0-1,1 0 1,-1 0-4,2 3 46,1 0 1,0 0-1,0-1 1,0 1-1,0-1 1,0 1-1,0-1 1,1 0-1,-1 1 1,1-1-1,0-1 1,-1 1-1,1 0 1,0-1-1,0 1 1,0-1-1,0 0 1,0 0-1,1 0 1,-1 0-1,0-1 1,0 1-1,1-1 1,-1 0-1,0 0 1,1 0-1,-1-1 1,0 1-1,0-1 1,1 1-1,-1-1 1,0 0-1,0 0 1,0-1-1,0 1 1,0-1-1,0 1 1,2-2-47,-2-6 134,1 0 0,-1 1 0,0-1 0,0 0 0,-1 0 0,-1-1 0,0 1 0,0 0 0,0 0 0,-1-1 0,-1 1 1,1 0-1,-2-1 0,1 1 0,-1 0 0,-1 0 0,1 0 0,-2 0 0,1 1 0,-1-1 0,0 1 0,-1 0 0,0 0 0,0 0 1,-1 1-1,-6-6-134,7 5 14,-1 2 1,0-1 0,-1 0 0,1 1-1,-1 0 1,-1 1 0,1 0 0,-1 0 0,0 0-1,0 1 1,0 0 0,0 1 0,-1 0-1,0 0 1,0 0 0,1 2 0,-1-1-1,0 1 1,-1 0 0,1 1 0,0 0-1,0 0 1,0 1 0,0 0 0,0 1 0,0 0-1,0 0 1,1 1 0,-1 0 0,-4 3-15,7-2-3,-1 2 0,2-1 0,-1 1 0,1-1 0,-1 2 0,2-1 0,-1 0 0,1 1 0,0 0 0,0 0 0,1 0 0,0 1 0,0-1 0,1 1 0,0 0 0,0-1 0,0 1 0,1 0 0,1 0 0,-1 0 0,1 0 0,1 0 0,-1 0 0,1 0 0,1 0 0,0-1 0,0 1 0,0 0 0,1-1 0,0 1 0,0-1 0,1 0 0,0 0 0,0 0 0,1-1 0,0 0 0,0 0 0,0 0 0,1 0 0,0-1 0,2 3 3,0-2-1,0-1 0,-1 1 0,2-1 1,-1-1-1,1 1 0,-1-2 0,1 1 0,0-1 1,1 0-1,-1-1 0,0 0 0,1-1 0,-1 1 1,1-2-1,0 0 0,-1 0 0,1 0 0,-1-1 1,1-1-1,-1 0 0,1 0 0,-1-1 0,0 0 1,0 0-1,0-1 0,-1 0 0,1-1 0,-1 0 1,0 0-1,0-1 0,-1 0 0,0 0 0,0-1 1,0 0-1,-1 0 0,0 0 0,0-1 0,-1 0 1,1 0-1,2-7 1,-5 9 35,1 1 1,-1-1 0,1 0-1,-2 0 1,1 0-1,-1 0 1,0-1 0,0 1-1,0-1 1,-1 1-1,0-1 1,-1 1 0,1-1-1,-1 0 1,0 1-1,-1-1 1,0 0-1,0 1 1,0-1 0,-1 1-1,0 0 1,0-1-1,-1 1 1,1 0 0,-1 0-1,-1 0 1,1 1-1,-1-1 1,0 1 0,0 0-1,-1 0 1,1 0-1,-1 1 1,0-1-1,-1 1 1,1 0 0,-1 1-1,1-1 1,-1 1-1,0 0 1,0 1 0,-4-2-36,5 3 6,0 0 1,-1 0 0,1 0-1,0 1 1,0-1 0,0 1 0,0 0-1,0 1 1,0-1 0,-1 1-1,1 0 1,0 1 0,0-1-1,1 1 1,-1 0 0,0 0 0,1 0-1,-1 1 1,1 0 0,-1 0-1,1 0 1,0 0 0,1 0 0,-1 1-1,0 0 1,1 0 0,0 0-1,0 0 1,0 0 0,0 1 0,1-1-1,0 1 1,0 0 0,0 0-1,0 0 1,1 0 0,0 0-1,0 0 1,0 1-7,0 0-1,1 1 0,-1-1 0,1 0 0,0 1 0,1-1 0,-1 1 0,1-1 0,1 0 0,-1 1 0,1-1 1,0 0-1,1 0 0,-1 0 0,1 0 0,0-1 0,1 1 0,-1-1 0,1 0 0,0 0 0,0 0 0,1 0 0,-1-1 0,1 0 0,0 0 0,1 0 0,-1 0 0,0-1 0,1 0 0,0 0 0,0 0 0,0-1 0,0 0 0,1 0 1,5 2 1,0 0-1,0-1 1,1-1-1,-1 0 1,0-1-1,1 0 1,-1 0-1,1-2 1,-1 1-1,0-2 0,8-1 0,-16 2-15,-1 0-1,1-1 0,0 0 0,-1 0 1,0 0-1,1 0 0,-1 0 0,0-1 1,0 1-1,0-1 0,0 0 0,-1 0 1,1 0-1,-1 0 0,0 0 0,0-1 1,0 1-1,0-1 0,0 1 0,-1-1 16,3-31-5071,-9 19-2456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9:58.86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1 112 12748,'0'0'2418,"20"-2"-1046,578-23 1585,-394 20-2775,2165-16 3512,-2286 20-3597,1267-50 127,-1272 45-2424,-134 19-5829,0 5 171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9:59.2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1 118 11915,'0'0'3625,"17"-8"-2301,12-3-1276,1 0 0,0 2 0,1 1 0,0 1 0,19 0-48,469-35 683,497 27-683,583 90 6615,-4-1-4741,-1400-76-1784,-162-6-31,-33 8-59,0-1 1,0 0-1,0 1 1,1-1-1,-1 1 1,0-1-1,0 0 1,0 1-1,0-1 1,0 0-1,0 1 0,0-1 1,0 0-1,0 1 1,0-1-1,-1 0 1,1 1-1,0-1 1,0 1-1,-1-1 1,1 0-1,0 1 0,-1-1 1,1 1-1,0-1 1,-1 1-1,1-1 1,-1 1-1,1-1 1,-1 1-1,1 0 1,-1-1-1,1 1 0,-1 0 1,0-1-1,1 1 1,-1 0-1,1 0 1,-1-1-1,0 1 1,1 0-1,-1 0 1,0 0-1,1 0 0,-1 0 1,0 0-1,0 0 0,-34-11-642,0 1 1,-1 1-1,0 3 0,0 0 0,-22 1 642,3 0-1867,-14-3-2404,9 2-2386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40:01.16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0 219 17424,'0'0'1602,"0"0"-1474,0 0 1986,0 0 32,0 0-1249,0 0-641,0 0-128,0 0 33,0 0 63,12 11-32,13 9-64,12 5 32,9 1 32,7 0 33,5-4-1,2-5 32,-2-5 192,-3-6 161,-4-6 0,-7-8-1,-5-7-63,-7-8 31,-7-6-95,-7-7-65,-8-4-192,-10-3-64,-9 0-31,-10 2-33,-10 4-96,-8 7-32,-6 8 32,-5 8 0,-4 11-64,-3 10 64,1 10 0,2 8 0,5 8 0,7 6-64,9 2-1,8 4-63,8 0-32,10-1 0,8-1 32,10-4 64,10-4-32,10-5 32,10-5 64,9-7 0,6-7-32,4-8 32,1-8 64,-2-10-32,-3-8 0,-7-8 64,-7-7 128,-9-6 32,-12-4-160,-12-1 1,-12 1-97,-16 4 0,-13 6-33,-15 8-31,-13 9 32,-10 8 32,-5 10-32,-2 9 32,5 9-32,8 8 32,12 6-256,11 4-256,12 4-129,12 1-64,11 1-63,13 0 31,9-1-128,11-2-480,10-4-577,8-3-1057,8-5-3235,3-6-4067,-9-5 6501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40:01.6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67 31 10218,'0'0'5445,"0"0"-2530,0 0-33,0 0-479,4 13-866,1 8-352,-3 4-288,-6 2-224,-4 1-225,-5 0-32,-1-2 33,-1-1-225,3-2-128,4-3-32,5-2-64,8-2 0,9-3 64,10-3-32,12-3 0,10-3-32,9-4 64,7-4 0,5-7-31,-1-5 191,-2-7 192,-7-5 1,-9-5-225,-13-2 0,-13-2 32,-14 1-64,-17 1-160,-17 5 0,-18 6-32,-15 8 32,-11 9-32,-6 11 32,2 10 64,5 8-64,11 7 0,10 4 0,13 4 32,12 1-32,13 1-64,12-1 64,13-1 0,12-2 0,12-5-64,8-5 64,8-6 0,3-6 0,1-6 0,-2-9 32,-4-8 32,-5-7-32,-4-9 32,-6-7 32,-5-6-32,-5-3-64,-7 0-32,-7 3 32,-6 4 0,-6 7-32,-6 7 0,-7 8-32,-6 9-288,-6 9-609,-6 8-544,-5 7-1090,-4 4-2882,-2-1-12044,7-4 13870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48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 0 5894,'0'0'1478,"0"0"-992,0 0-70,0 0 561,0 0 59,0 0-246,0 0-16,0 3 267,-23 177 5902,18 98-6474,6-191 68,51 1006-419,-22-641-97,80 1185 993,4-35-427,-80-980-432,52 197-155,-63-669 27,110 897-22,-108-633 1,-18 109-6,-19-328 95,-32 152-95,34-283 6,-71 400-38,87-127 657,14-220 31,-18-114-496,-2-3-1447,-3 0-2737,2 0-3706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39:40.107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15278 11362 17873,'0'0'576,"0"0"-68,0 0 623,0 0-47,-7 15-134,-18 48-368,25-58-568,-1-1 0,1 0-1,0 1 1,0-1 0,0 0-1,1 1 1,-1-1 0,1 0-1,0 1 1,1-1 0,-1 0 0,1 0-1,-1 0 1,1 0 0,1 0-1,-1-1 1,0 1 0,1-1-1,0 1 1,-1-1 0,2 0 0,-1 0-1,0 0 1,0 0 0,1-1-1,0 1 1,-1-1 0,1 0-1,0 0 1,0-1 0,0 1 0,0-1-1,3 1-13,-6-1 2,8 3 7,0 1 1,0-1-1,1 0 1,-1-1-1,1 0 1,0-1-1,0 0 1,0 0-1,0-1 1,1 0-1,-1-1 1,0 0-1,0-1 1,1 0-1,-1-1 1,0 0-1,0 0 1,0-1-1,-1 0 1,1-1-1,-1 0 1,0-1-1,0 0 1,0 0-1,0-1 1,-1 0-1,7-7-9,7-17 89,-1-2-1,-1-1 1,-2 0-1,-2-1 0,-1-1 1,-1 0-1,-3-2 1,5-21-89,-3 15 429,102-315 2315,-103 287-1927,-27 86-225,8 10-584,1 1-1,2 0 1,0 0-1,2 0 1,1 0-1,1 0 1,2 10-8,-2-12 1,0 4-12,1 1 0,1-1 0,2 0 0,0-1 0,2 1 0,1-1 0,2 0 0,0 0 0,2-1 0,1-1 0,0 0-1,2 0 1,1-1 0,1-1 0,15 16 11,-27-35-20,0 0 0,0 0 0,1 0 0,-1-1 0,1 1 0,0-1 0,0-1 0,0 1 0,1-1 0,-1 1 0,0-2 0,1 1 0,-1 0 0,1-1 0,0 0 0,-1-1 0,1 1 0,0-1 0,0 0 0,-1 0 0,1-1 0,0 0 0,0 0 0,-1 0 0,1-1 0,-1 0 0,1 0 0,-1 0 0,0 0 0,0-1 0,0 0 0,0 0 0,0-1 0,-1 1 0,1-1 0,0-1 20,15-18 8,-2 0 0,-1-1 1,0-1-1,-2-1 1,-1 0-1,-1 0 0,7-23-8,-4 13 108,-2 1 0,-1-2-1,-2 0 1,-2 0 0,-1-1-1,0-13-107,-13 96 107,2-1 0,2 0 0,2 1-1,1-1 1,3 1 0,9 38-107,50 80 7,-62-158-9,1 0 1,-1-1 0,2 1 0,-1-1-1,0 0 1,1 0 0,-1 0 0,1 0-1,0-1 1,1 0 0,-1 0 0,0 0-1,1 0 1,0 0 0,0-1 0,-1 0-1,1 0 1,1 0 0,-1-1 0,0 0-1,0 0 1,0 0 0,1 0 0,-1-1-1,0 0 1,1 0 0,-1-1 0,0 1-1,1-1 1,-1 0 0,2-1 1,8-6 13,-1 0 0,1-1 1,-1 0-1,-1-1 0,0-1 0,0 0 0,-1-1 1,0 0-1,-1-1 0,-1 0 0,0-1 1,-1 0-1,3-6-13,-3 7 9,4-4-10,-1 0 0,-1-1-1,-1 0 1,0 0 0,-1-1-1,-1-1 1,-1 1 0,1-8 1,-11 12-1495,-18 23-5979,7 6-2888</inkml:trace>
  <inkml:trace contextRef="#ctx0" brushRef="#br0" timeOffset="-203369.66">5567 7407 8232,'0'0'1527,"0"0"-876,0 0 11,0 0-48,0 0-299,0 0-128,0 0-70,15 5 6,228 83 640,-162-69-385,0-3 0,1-4 1,1-4-1,-1-3 0,1-4 0,17-4-378,96-12 302,-2-8 0,-1-8 0,-1-9 1,-2-9-1,-3-8-302,101-33 10,-5-14-1,-4-11 1,-6-13 0,-6-11 0,-6-12-1,147-117-9,-86 16 67,-12-14 0,184-209-67,622-709 91,-883 928-6,503-619 1015,-146 164-193,79-15-524,-513 575-261,8 7-1,5 7 1,100-57-122,-156 118 117,4 5 1,2 5-1,4 6 0,2 5 1,2 5-1,2 6 1,2 6-1,2 6 1,1 5-1,25 3-117,-52 15 127,0 5 1,0 4-1,0 5 0,0 5 0,-1 5 1,48 14-128,-20 7 23,-2 6 1,-2 6 0,-2 6 0,-2 5-1,-3 5 1,-4 6 0,-2 5 0,-3 5-1,18 23-23,67 67-12,-9 8 0,-7 9 0,-8 7 0,59 98 12,256 356 35,229 287 26,-322-456-8,21-17 1,398 335-54,-505-530-3,12-13 1,244 140 2,-185-165 32,10-16 0,378 145-32,-533-264 41,4-9 0,4-12 0,2-10 0,3-11 0,2-10 1,2-12-1,87-7-41,-177-19 31,1-7 0,-1-7 0,0-7 0,-1-7 0,51-19-31,-172 32-20,0-2 1,-1-1 0,-1-3 0,0-1 0,0-3 19,3-15-1565,-43 35 1333,1 0 0,-1 0 0,0 0 0,0 0 0,0 0 0,0 0 0,0 0 0,-1 0 0,1 0 0,0 0 0,0 1 0,-1-1 0,1 0 0,0 0-1,-1 0 1,1 0 0,-1 0 0,1 1 0,-1-1 0,1 0 0,-1 1 0,0-1 0,1 0 0,-1 1 0,0-1 0,0 1 0,1-1 0,-1 1 0,0-1-1,0 1 1,0-1 0,0 1 0,0 0 0,1-1 0,-1 1 0,0 0 0,0 0 0,0 0 0,0 0 232,0-1-329,-32-9-10828</inkml:trace>
  <inkml:trace contextRef="#ctx0" brushRef="#br0" timeOffset="-202498.733">5494 8488 6790,'0'0'1885,"0"0"-647,0 0 385,0 0 160,0 0-74,0 0-343,0 0-512,0 0-341,10-8-257,-8 6-248,2-2 4,0 0 0,1 1 1,0-1-1,0 1 0,0 0 0,0 0 0,1 0 0,-1 1 1,1 0-1,-1 0 0,1 0 0,0 1 0,0 0 1,0 0-1,-1 0 0,5 1-12,680 14 294,890 2-200,-1452-17-55,2678-25 57,1854 41 609,-1773-2-593,1148 32 1559,1490 218-1111,-4133-162-255,-1129-89 148,81-14-453,-321 1-21,0 0 0,-1-2-1,1-1 1,-1 0 0,0-2-1,0 0 1,1-2 21,-2-16-4853,-26 13-2316</inkml:trace>
  <inkml:trace contextRef="#ctx0" brushRef="#br1" timeOffset="-11741.183">24659 6112 18097,'13'-90'1265,"-15"120"4261,2 45-4137,1 18-990,-65 1011 2105,-111 583-1858,154-1415-81,11 120-565,10-380-12,-1-7 5,1-1 0,0 1 1,0 0-1,0-1 1,0 1-1,1-1 0,0 1 1,0 0-1,0-1 0,0 1 1,1-1-1,0 0 1,0 0-1,0 1 0,2 2 7,-2-8-57,-1 1-1,1 0 1,-1-1 0,1 1-1,-1-1 1,1 0-1,-1 1 1,0-1-1,1 0 1,-1 0 0,0 0-1,0 0 1,1 0-1,-1 0 1,0 0-1,0 0 1,0-1 0,0 1-1,0 0 1,-1-1-1,1 1 1,0 0-1,0-1 1,-1 1 0,1-1-1,-1 1 1,0-1-1,1 1 1,-1-1-1,0 0 1,0 1 0,0-1-1,0 0 58,22-107-5941,-13 35-647</inkml:trace>
  <inkml:trace contextRef="#ctx0" brushRef="#br0" timeOffset="4585.98">390 1448 16496,'12'-66'1025,"-11"65"-978,1 0 1,0 0 0,0 0 0,0 0 0,0 0 0,-1 0 0,1 0 0,0 1 0,0-1 0,1 1 0,-1-1-1,0 1 1,0 0 0,0 0 0,0 0 0,0 0 0,0 0 0,0 1 0,0-1 0,0 0 0,0 1 0,0 0-1,0-1 1,0 1 0,0 0 0,0 0 0,0 0 0,-1 0 0,1 1 0,0-1 0,-1 0 0,1 1 0,-1-1-1,1 1-47,4 2 235,215 147 4260,81 120-2941,-284-255-1464,508 524-42,-482-491-97,-7-5-904,2-2-1,2-2 0,29 22 954,14-16-2985,-82-45 2697,0 0 1,0-1 0,1 1 0,-1 0-1,0-1 1,1 1 0,-1-1-1,1 0 1,-1 0 0,1 0 0,-1 0-1,1 0 1,-1 0 0,0-1-1,1 1 1,-1-1 0,0 0 0,1 0-1,-1 0 1,0 0 0,0 0-1,0 0 1,1 0 0,-1-1 0,-1 1-1,1-1 1,0 0 0,0 1-1,-1-1 1,1 0 0,-1 0 0,1 0-1,-1 0 1,1-2 287,10-31-6385</inkml:trace>
  <inkml:trace contextRef="#ctx0" brushRef="#br0" timeOffset="4914.938">1568 1556 11851,'-57'-155'1041,"56"152"-885,0 1 0,-1-1 0,1 0-1,-1 1 1,0-1 0,0 1 0,0-1 0,0 1-1,0 0 1,0 0 0,-1 0 0,1 0 0,-1 0-1,0 1 1,1-1 0,-1 1 0,0 0-1,0 0 1,0 0 0,0 0 0,0 0 0,0 0-1,0 1 1,0 0 0,0-1 0,0 1 0,0 0-1,0 0 1,0 1 0,0-1 0,0 1 0,0 0-1,0-1 1,0 1 0,0 0 0,0 1 0,0-1-1,1 1 1,-1-1 0,1 1 0,-1 0 0,1 0-1,-1 0 1,1 0 0,0 0 0,0 0 0,0 1-1,0-1 1,-1 3-156,-26 32 884,1 1-1,2 1 1,2 2 0,1 0-1,2 2 1,-13 40-884,11-30 373,-264 643 917,109-229-3184,151-396 1169,-37 88-5009,41-124 1592,4-22-1277</inkml:trace>
  <inkml:trace contextRef="#ctx0" brushRef="#br0" timeOffset="5256.018">201 887 15310,'-140'-16'3658,"79"14"409,174-20-3330,669-200-399,-631 175-260,1050-335 227,-1087 347-1677,-136 50-6551,-25 9-1221</inkml:trace>
  <inkml:trace contextRef="#ctx0" brushRef="#br0" timeOffset="5257.013">2369 1768 22293,'0'0'737,"0"0"-641,0 0-64,109-53 96,-49 29-32,13-3 256,5 0-159,10-3-65,-5 2-32,-3 4-96,-8-2 0,-10 6-32,-14 2-1410,-19-2-2978,-19 5-6246</inkml:trace>
  <inkml:trace contextRef="#ctx0" brushRef="#br0" timeOffset="5963.007">3915 2116 18610,'72'-540'2098,"-39"-147"-1719,-31 424-326,-11 248-54,-2 35 7,-2 24 399,3 1-1,2 0 1,1 1-1,3-1 1,1 1 0,3 0-1,1 0 1,3 0-1,6 27-404,0 8 47,3 0 1,5-1-1,2-1 0,4-1 1,4-1-1,2-1 0,34 57-47,-53-115-2,0 0 0,1-1 0,0 0 1,1-1-1,1-1 0,1 0 0,0-1 0,9 6 2,-17-14 10,0-2-1,1 1 1,-1-1-1,1 0 1,0-1 0,0 1-1,0-2 1,1 1 0,-1-1-1,1 0 1,-1-1-1,1 0 1,0 0 0,-1-1-1,1 0 1,0-1-1,-1 0 1,1 0 0,-1-1-1,1 0 1,3-1-10,4-4 18,0 0 0,-1 0-1,0-1 1,0-1 0,-1-1 0,0 0 0,-1-1-1,0 0 1,0-1 0,-1 0 0,-1-1 0,0-1 0,-1 1-1,0-2 1,6-13-18,4-10 30,-1-1 0,-3-1 0,-1 0 0,-2-1-1,7-36-29,16-107 56,-8-1 0,-2-79-56,-20 137 123,-13 107 961,-6 42-347,5 10-668,1 1 0,2-1 1,1 1-1,2 0 1,1 1-1,4 31-69,-2-16 30,3 1 1,1 0-1,3-1 0,2 0 0,2-1 1,2 0-1,2-1 0,2-1 0,13 23-30,-21-53-14,0 0 0,1 0 0,1-1 0,0 0 0,1-1 1,0-1-1,2 0 0,-1-1 0,1 0 0,1-1 0,0-1 0,4 1 14,-11-6 2,1-1 0,0 1 1,0-2-1,0 0 0,0 0 0,0-1 1,1 0-1,-1 0 0,1-1 0,-1-1 1,1 0-1,-1 0 0,1-1 1,-1-1-1,1 0 0,-1 0 0,0-1 1,0 0-1,0 0 0,0-1 1,-1-1-1,7-3-2,-1-2 16,-1-1 1,0 0-1,-1 0 0,0-1 1,-1-1-1,0 0 0,-1-1 1,0 0-1,-2-1 0,1 0 1,-2 0-1,0-1 1,-1 0-1,0-1 0,3-15-16,0-5 19,-1 0 0,-2-1-1,-2 1 1,-1-1 0,-2 0-1,-3-33-18,1 69-1,1 1 0,-1 0 0,0-1 0,1 1 0,-1-1-1,0 1 1,0-1 0,0 1 0,-1-1 0,1 1-1,0-1 1,0 1 0,-1 0 0,1-1 0,-1 1-1,1-1 1,-1 1 0,0 0 0,1-1 0,-1 1-1,0 0 1,0 0 0,0 0 0,0 0 0,0 0-1,0 0 1,0 0 0,-1 0 0,1 0 0,0 0-1,0 1 1,-1-1 0,1 0 0,0 1 0,-1-1-1,1 1 1,-1-1 0,1 1 0,-1 0 0,1 0-1,0 0 1,-1 0 0,1 0 0,-1 0 0,1 0-1,-1 0 1,1 0 0,-1 1 0,0-1 1,-8 5-117,1 1 0,-1 0 0,1 0 0,0 1 0,0 0 0,1 0 0,0 1 0,0 0 0,1 1 0,0 0 0,1 0 0,-4 5 117,-70 119-6689,45-66-1372</inkml:trace>
  <inkml:trace contextRef="#ctx0" brushRef="#br0" timeOffset="6394.719">684 4108 18449,'0'0'1239,"14"3"-716,57 1-304,37-30-70,773-251 594,1452-363 2924,18 63-982,-1126 269-37,-1104 270-2210,-148 35-331,-155 25-464,62 5-3135,80-19-235,4-6-2908</inkml:trace>
  <inkml:trace contextRef="#ctx0" brushRef="#br0" timeOffset="8229.463">7552 658 12204,'0'0'2562,"0"0"-779,0 0 144,0 0-395,0 0-587,20-12-395,145-65-139,-118 61-452,1 2 1,0 3-1,1 2 1,0 1-1,37 1 41,-85 7-43,1 0 0,-1 0 0,0 0-1,0 0 1,1 0 0,-1 0 0,0 1-1,0-1 1,1 1 0,-1-1 0,0 0 0,0 1-1,0 0 1,0-1 0,1 1 0,-1 0-1,0 0 1,0-1 0,0 1 0,-1 0 0,1 0-1,0 0 1,0 0 0,0 0 0,-1 0-1,1 0 1,0 1 0,-1-1 0,1 0 0,-1 0-1,0 0 1,1 1 0,-1-1 0,0 0-1,0 0 1,0 1 0,0-1 0,0 0 0,0 1-1,0-1 1,0 0 0,0 0 0,0 1-1,-1-1 1,1 0 0,-1 0 0,1 1-1,-1-1 1,1 0 0,-1 0 0,0 0 0,1 0-1,-1 0 1,0 0 0,0 0 0,0 0-1,0 0 1,0 0 0,0-1 0,0 1 0,0 0-1,0 0 44,-21 25-99,0-1-1,-1-1 1,-2-1-1,0-1 0,-1-1 1,-2-1-1,-3 0 100,-5 7-39,-221 164 1587,254-190-1503,1 0 0,0 0-1,0 0 1,0 1 0,1-1 0,-1 0 0,0 1 0,0 0 0,1-1-1,-1 1 1,1 0 0,-1 0 0,1 0 0,0 0 0,0 0 0,0 0 0,0 0-1,0 0 1,0 0 0,1 0 0,-1 1 0,1-1 0,0 0 0,-1 1 0,1-1-1,0 0 1,0 0 0,0 1 0,1-1 0,-1 0 0,0 1 0,1-1 0,0 0-1,-1 0 1,1 0 0,0 1 0,1-1-45,9 2 16,0-1 1,0 0-1,0-1 1,1 0-1,-1-1 1,1 0-1,0-1 0,-1 0 1,1-1-1,0 0 1,-1-1-1,0 0 1,1-1-17,-9 3 5,87-19-62,0-3 0,-2-4 1,23-14 56,-54 21-134,47-16-738,-2-4 0,-2-5 0,53-32 872,-138 68-138,1-1 0,-1-1 0,-1 0 0,0-1 1,0 0-1,-1-1 0,0-1 0,-1 0 0,-1-1 0,0 0 0,-1-1 1,0 0-1,-2 0 0,1-1 0,-2 0 0,0-1 0,1-6 138,-4 6-1,0 0-1,-1 0 0,-1-1 1,-1 1-1,0-1 1,-1 1-1,-1-1 1,-1-4 1,-34-77 4875,36 99-4807,0-1-1,0 1 0,0-1 0,0 1 0,0-1 0,0 1 0,0-1 0,0 1 0,0-1 0,0 1 0,0-1 0,0 1 0,0 0 0,-1-1 0,1 1 0,0-1 0,0 1 0,0-1 0,-1 1 1,1 0-1,0-1 0,0 1 0,-1 0 0,1-1 0,0 1 0,-1 0 0,1-1 0,-1 1 0,1 0 0,0 0 0,-1-1 0,1 1 0,-1 0 0,1 0 0,-1 0 0,1 0 0,0-1 0,-1 1 0,1 0 1,-1 0-1,1 0 0,-1 0 0,1 0 0,-1 0 0,1 0 0,-1 0 0,1 0 0,-1 1 0,1-1 0,0 0 0,-1 0 0,1 0 0,-1 0 0,1 1 0,-1-1 0,1 0 0,0 0 0,-1 1 0,1-1 1,0 0-1,-1 1 0,1-1 0,0 1 0,-1-1 0,1 0 0,0 1 0,0-1-67,-3 37 1408,3-31-1506,0 47 404,2 0-1,3 1 1,1-1 0,9 24-306,-12-60 27,1-1 0,1 0 1,1 0-1,0-1 1,1 1-1,1-2 0,0 1 1,1-1-1,0 0 0,1-1 1,1 0-1,0 0 0,1-1 1,0-1-1,1 0 1,6 4-28,-5-8-1,0-2 0,0 0 0,1 0 0,-1-1 1,1-1-1,0-1 0,0 0 0,0 0 0,0-2 1,0 0-1,0-1 0,0 0 0,0-1 0,0-1 1,0 0-1,-1-1 0,1-1 0,-1 0 1,0-1-1,0 0 0,-1-1 0,0-1 0,0 0 1,-1-1-1,0 0 0,-1-1 0,9-9 1,-4 3 32,-2 0 1,0-1-1,-1-1 0,-1 0 0,-1-1 1,0-1-1,-1 1 0,-1-1 0,-2-1 0,1 0 1,-2 0-1,-1 0 0,-1-1 0,-1 1 1,0-1-1,-2 0 0,0 0 0,-2 0 1,0 0-1,-2 0 0,0 0 0,-1 1 0,-2-1 1,0 1-1,-1 0 0,-1 1 0,-7-13-32,11 24 18,-1 1 1,-1-1-1,0 1 0,0 0 0,0 0 0,-1 0 0,0 1 0,-1 0 0,1 1 0,-1-1 1,-1 2-1,1-1 0,-1 1 0,0 0 0,0 1 0,0 0 0,-1 1 0,0 0 1,1 0-1,-1 1 0,0 0 0,0 0 0,0 2 0,-1-1 0,1 1 0,0 0 0,0 1 1,-7 2-19,-7 2-58,0 0 1,1 2 0,0 1 0,1 1 0,0 1 0,0 0 0,1 2 0,0 1 0,-16 13 57,-95 86-4344,58-36-2970</inkml:trace>
  <inkml:trace contextRef="#ctx0" brushRef="#br0" timeOffset="11391.289">17068 7857 4548,'0'0'1543,"0"0"-667,0 0 127,0 0 44,0 0-71,5 10-52,17 32-161,-20-40-628,-1 0-1,0-1 0,1 0 0,0 1 0,-1-1 1,1 0-1,0 0 0,-1 0 0,1 0 0,0 0 0,0 0 1,0 0-1,0-1 0,0 1 0,0-1 0,0 1 1,0-1-1,0 0 0,0 0 0,0 0 0,0 0 1,0 0-1,0 0 0,0 0 0,0-1 0,0 1 0,0-1 1,0 0-1,0 1 0,0-1 0,0 0 0,0 0 1,-1 0-1,1 0 0,0-1 0,-1 1 0,1 0 1,-1-1-1,1 1 0,-1-1 0,0 1 0,0-1 0,1 0 1,0-1-135,-1-3 146,0 0 1,0 0 0,0 0 0,0 1 0,-1-1-1,0 0 1,-1 0 0,1 0 0,-1 0 0,0 0 0,0 0-1,-1 1 1,0-1 0,0 1 0,0-1 0,0 1-1,-1-1 1,0 1 0,0 0 0,-1 1 0,1-1-1,-1 0 1,0 1 0,-2-1-147,6 3 5,-1 0 0,0 0 0,0 0 0,0 0 0,0 0 0,0 0 0,0 0 1,-1 1-1,1-1 0,0 0 0,-1 1 0,0 0 0,1-1 0,-1 1 0,0 0 0,0 0 0,1-1 0,-1 1 0,0 1 0,0-1 0,0 0 0,0 0 0,0 1 1,-1-1-1,1 1 0,0 0 0,0 0 0,0 0 0,0 0 0,0 0 0,-1 0 0,1 0 0,0 1 0,0-1 0,0 1 0,0-1 0,0 1 0,0 0 1,0 0-1,0 0 0,0 0 0,0 0 0,1 0 0,-1 1 0,0-1 0,1 0 0,-1 1 0,1 0 0,0-1 0,-1 1 0,1 0 0,0 0 0,0-1 1,0 1-1,0 0 0,0 0 0,0 0 0,1 0 0,-1 2-5,25 157-326,-14-104 274,-9-56 51,-1 0 0,1 0 0,0 0 0,-1 0 0,1 0 0,0 0 0,-1 0 0,1 0 0,0 0 0,0 0 0,0-1 0,0 1 0,0 0 0,0 0 0,0-1 0,0 1 0,0-1 0,0 1 0,0-1 0,0 0 0,0 1 0,1-1 0,-1 0 0,0 0 0,0 1 0,0-1 0,1 0 0,-1 0 0,0-1 0,0 1 0,0 0 0,1 0 0,-1 0 0,0-1 0,0 1 0,0-1 0,0 1 0,0-1 0,0 1 0,0-1 0,0 0 0,0 1 0,0-1 0,1 0 1,5-6 8,0 1 0,0-1-1,0 0 1,-1 0 0,0 0 0,0-1-1,-1 0 1,0-1 0,0 1 0,-1-1-1,0 0 1,0 0 0,-1 0 0,-1 0-1,1 0 1,-1-1 0,-1 0 0,0 1-1,0-1 1,-1-3-8,-13-26 81,12 38-79,0 1 0,0-1-1,1 1 1,-1 0-1,0-1 1,0 1 0,0 0-1,0 0 1,1 0-1,-1 0 1,0 0 0,0-1-1,0 2 1,0-1-1,1 0 1,-1 0 0,0 0-1,0 0 1,0 0-1,1 1 1,-1-1 0,0 0-1,0 1 1,1-1-1,-1 1 1,0-1-1,0 0 1,1 1 0,-1 0-1,1-1 1,-1 1-1,0-1 1,1 1 0,-1 0-1,1-1 1,-1 1-1,1 0 1,0 0 0,-1-1-1,1 1 1,0 0-1,0 0 1,-1 0 0,1-1-1,0 1 1,0 1-2,-1 0-4,-7 11 2,1 0-1,0 0 1,1 1-1,1 0 1,0 1-1,1-1 0,0 1 1,1 0-1,0 5 3,17-21 27,-9-5-25,-1-1 1,1 0-1,-1 0 1,-1 0-1,1-1 1,-1 0-1,-1 1 1,1-1-1,-1 0 1,-1 0-1,1 0 1,-1 0-1,-1 0 1,1-1-1,-2-4-2,2 7 0,2-6-17,1 38-15,-1-5 17,4-3 57,-9-28 295,-35-80 309,27 122-737,16 65 86,-6-97 6,1 0 0,-1 1-1,1-1 1,-1 0 0,1 0 0,-1 0-1,1 0 1,0 0 0,-1 1 0,1-1-1,-1 0 1,1 0 0,-1 0 0,1 0-1,0-1 1,-1 1 0,1 0 0,-1 0-1,1 0 1,-1 0 0,1-1 0,-1 1-1,1 0 1,-1 0 0,1-1 0,-1 1-1,1 0 1,-1-1 0,1 1 0,-1 0-1,0-1 1,1 1 0,-1-1 0,1 1-1,-1-1 1,0 1 0,0-1 0,1 1-1,-1-1 1,0 1 0,0-1 0,0 0-1,1 1 1,-1-1 0,0 1 0,0-1-1,0 1 1,0-1 0,0 0 0,0 1-1,0-1 1,-1 1 0,1-1 0,0 1-1,0-1 1,0 1 0,-1-1-1,2-7 31,-1 1 0,0 0 0,0-1 1,0 1-1,-1 0 0,-1 0 0,1-1 1,-1 1-1,0 0 0,-1 0 0,0 1 0,0-1 1,0 0-1,-1 1 0,1 0 0,-2 0 1,1 0-1,-1 0 0,0 1 0,-3-4-31,6 10-2,1 0-1,-1 0 1,1 0-1,0 0 1,0 0-1,0 0 1,-1 1-1,1-1 1,0 0-1,0 1 1,1-1-1,-1 0 1,0 1-1,0-1 1,1 1-1,-1-1 1,1 1-1,-1-1 1,1 1-1,0 0 1,-1-1-1,1 1 1,0 0-1,0-1 1,0 1-1,0-1 1,1 1-1,-1 0 1,0-1-1,1 1 1,-1-1-1,1 1 1,-1-1-1,1 1 1,0 0 2,0 7 2,-1-1 0,-1-2-2,1-1-1,-1 0 1,1 0-1,0 0 1,1 0-1,0 0 1,-1 0 0,1 0-1,1 0 1,-1 0-1,1 0 1,0 0 0,0-1-1,0 1 1,1-1-1,0 0 1,0 1 0,1 0 0,-2-4 2,0-1 0,0 0 0,-1 0 0,1 0 0,0 0 0,0 0 0,0 0 0,0 0 0,0 0 0,0-1 0,0 1 0,0-1 0,-1 0 0,1 1 0,0-1 1,0 0-1,-1 0 0,1 0 0,-1 0 0,1 0 0,-1 0 0,1-1 0,-1 1 0,1-1 0,-1 1 0,0-1 0,0 1 0,0-1 0,0 1 0,0-1 0,0 0 1,0 0-1,-1 0 0,1 1 0,-1-1 0,1 0 0,-1 0 0,0 0 0,0 0 0,1 0 0,-1 0 0,-1 0 0,1 0 0,0 0-2,2-4 55,-1-1 0,1 1 0,-1-1-1,-1 0 1,1 0 0,-1 1 0,-1-1 0,1 0-1,-1 0 1,0 1 0,0-1 0,-1 1-1,0-1 1,0 1 0,-1-1 0,1 1-1,-1 0 1,-1 0 0,1 1 0,-1-1 0,0 1-1,0-1 1,-2 0-55,5 6 3,0-1-1,0 1 1,0-1-1,0 1 1,-1 0-1,1-1 1,0 1-1,0 0 1,0 0 0,0 0-1,0 0 1,-1 0-1,1 0 1,0 0-1,0 0 1,0 0-1,0 1 1,0-1-1,0 0 1,0 1 0,-1-1-1,1 1 1,0-1-1,0 1 1,0-1-1,1 1 1,-1 0-1,0 0 1,0-1-1,0 1 1,0 0-1,1 0 1,-1 0 0,0 0-1,1 0 1,-1 0-1,1 0 1,-1 0-1,1 0 1,-1 0-1,1 0 1,0 0-1,0 0 1,-1 1-1,1-1-1,-10 55-26,10-55 26,-2 7-1,1 1 0,-1-1 0,1 1 0,1 0 0,0-1 0,0 1 0,0 0 0,1-1 0,1 1 0,-1-1 0,2 1 0,-1-1 0,1 0 0,0 0 0,0 0 0,1 0 0,1 0 0,-1-1 0,1 0 0,0 0 0,1 0 0,-1 0 0,7 4 0,-10-10 0,0 0 1,0 0 0,0 0-1,0 0 1,0 0-1,0-1 1,0 1-1,0-1 1,1 1 0,-1-1-1,0 0 1,0 0-1,1 0 1,-1 0-1,0 0 1,0-1 0,0 1-1,1-1 1,-1 1-1,0-1 1,0 0-1,0 0 1,0 0 0,0 0-1,0 0 1,0 0-1,-1-1 1,1 1-1,0-1 1,-1 1 0,1-1-1,-1 1 1,1-1-1,-1 0 1,0 0-1,1 0 1,-1 0 0,0 0-1,-1 0 1,1 0-1,0 0 1,0 0-1,-1 0 1,1 0-1,-1-1 1,0 1 0,0 0-1,2-6 12,-1 0 0,0 0 1,0 0-1,-1-1 0,0 1 1,0 0-1,-1 0 1,0 0-1,0 0 0,-1 0 1,0 0-1,-1 1 0,1-1 1,-2 0-1,1 1 0,-1 0 1,0 0-1,0 0 0,-4-4-12,7 10 6,0 0 0,1 0 0,-1 0 0,0 1-1,0-1 1,0 0 0,0 0 0,0 0 0,0 1-1,0-1 1,0 1 0,0-1 0,0 1-1,0-1 1,0 1 0,0-1 0,-1 1 0,1 0-1,0 0 1,0 0 0,0-1 0,-1 1 0,1 0-1,0 1 1,0-1 0,0 0 0,-1 0-1,1 0 1,0 1 0,0-1 0,0 1 0,0-1-1,0 1 1,0-1 0,0 1 0,0-1-1,0 1 1,0 0 0,0 0 0,0 0 0,0-1-1,0 1 1,0 0 0,1 0 0,-1 0 0,0 0-1,1 0 1,-1 1 0,1-1 0,-1 0-1,1 0 1,0 0 0,-1 0 0,1 0 0,0 1-1,0-1 1,0 0 0,0 0 0,0 0-1,0 1-5,-2 5 2,1-1-1,0 1 0,0 0 0,1 0 1,0-1-1,0 1 0,1 0 0,0 0 1,0 0-1,0-1 0,1 1 0,0-1 1,0 1-1,1-1 0,0 0 0,0 0 0,0 0 1,1 0-1,0 0 0,0-1 0,0 0 1,1 1-1,-1-2 0,1 1 0,1-1 1,1 2-2,-5-7 9,1 0 0,0-1 1,-1 1-1,1 0 1,-1-1-1,0 0 1,0 0-1,0 0 0,1 0 1,-1 0-1,-1 0 1,1 0-1,0 0 1,-1-1-1,1 1 0,-1-1 1,0 1-1,1-1 1,-1 0-1,-1 1 1,1-1-1,0 0 0,-1 0 1,1 0-1,-1 1 1,0-1-1,0 0 1,0 0-1,0 0 0,-1-1-9,1-101 246,0 104-238,0 0 0,0 0 0,-1 0 0,1 0 0,0 1 0,-1-1 0,1 0 0,-1 0 0,1 0 1,-1 0-1,1 1 0,-1-1 0,0 0 0,1 1 0,-1-1 0,0 0 0,1 1 0,-1-1 0,0 1 0,0-1 0,0 1 0,0-1 0,1 1 0,-1 0 0,0-1 0,0 1 0,0 0 0,0 0 0,0 0 1,0-1-1,0 1 0,0 0 0,0 0 0,0 1 0,0-1 0,0 0 0,0 0 0,1 0 0,-1 1 0,0-1 0,0 0 0,0 1 0,0-1 0,0 1 0,0-1 0,1 1 0,-1-1 0,0 1 0,0-1 1,1 1-1,-1 0 0,1-1 0,-1 1 0,0 0 0,1 0 0,-1 0 0,1-1 0,0 1 0,-1 0 0,1 0 0,0 0-8,-7 7 7,1-1 0,1 1 0,-1 1 1,1-1-1,1 1 0,0 0 0,0 0 0,0 0 0,1 0 0,1 0 0,0 1 1,0 0-1,1-1 0,0 1 0,0 0 0,1 0 0,1-1 0,0 9-7,0-16 1,1-1 0,-1 1 0,0 0 0,0-1 0,1 1-1,-1-1 1,1 0 0,-1 1 0,1-1 0,0 0 0,-1 0-1,1 0 1,0 0 0,0 0 0,0-1 0,0 1 0,0-1 0,0 1-1,0-1 1,0 1 0,0-1 0,0 0 0,0 0 0,0 0 0,0 0-1,0 0 1,0-1 0,0 1 0,0-1 0,0 1 0,-1-1-1,1 0 1,0 1 0,0-1 0,0 0 0,-1 0 0,1-1 0,0 1-1,-1 0 1,1 0 0,-1-1 0,1 1 0,-1-1 0,0 1-1,3-6 6,-2 0 0,1-1 1,-1 1-1,0 0 1,0-1-1,-1 1 0,0-1 1,-1 1-1,0-1 1,0 1-1,0-1 1,-1 0-1,0 1 0,0-1 1,-1 1-1,0 0 1,0 0-1,-1-1 0,0 1 1,0 1-1,-1-1 1,0 0-1,0 1 0,0 0 1,-3-2-7,7 7 0,-1 1-1,0-1 1,0 0 0,1 1 0,-1-1 0,0 1-1,0-1 1,0 1 0,0-1 0,1 1 0,-1-1-1,0 1 1,0 0 0,0 0 0,0-1 0,0 1-1,0 0 1,0 0 0,0 0 0,0 0 0,0 0-1,0 0 1,0 1 0,0-1 0,0 0 0,0 0-1,0 1 1,0-1 0,0 0 0,0 1-1,0-1 1,1 1 0,-1-1 0,0 1 0,0 0-1,0-1 1,1 1 0,-1 0 0,0 0 0,1-1-1,-1 1 1,1 0 0,-1 0 0,1 0 0,-1 0-1,1 0 1,-20 43-17,16-31 17,0 0-1,1 0 0,0 1 1,1-1-1,1 1 1,0 0-1,1-1 0,0 1 1,2 3 0,-2-18 0,0 0 1,0 0-1,0 1 1,0-1-1,0 0 1,0 0-1,1 0 0,-1 0 1,0 1-1,1-1 1,-1 0-1,1 0 1,-1 1-1,1-1 1,-1 0-1,1 1 1,-1-1-1,1 0 1,-1 1-1,1-1 1,0 1-1,0-1 0,-1 1 1,1-1-1,0 1 1,0 0-1,-1-1 1,1 1-1,0 0 1,0 0-1,0 0 1,-1-1-1,1 1 1,0 0-1,0 0 0,0 0 1,0 0-1,0 0 1,-1 1-1,1-1 1,0 0-1,0 0 1,0 0-1,0 1 1,-1-1-1,1 0 1,0 1-1,0-1 1,-1 1-1,1-1 0,0 1 1,-1-1-1,1 1 1,0 0-1,-1-1 1,1 1-1,-1 0 1,1-1-1,-1 1 1,1 0-1,-1-1 1,0 1-1,1 0 1,-1 0-1,0 0 0,0 0 1,0-1-1,1 1 1,-1 1-1,7-111 59,-31 99 101,28 18-317,-5-13-2500,-8-7-2323,-10-3-5286</inkml:trace>
  <inkml:trace contextRef="#ctx0" brushRef="#br1" timeOffset="88366.845">23865 5867 8104,'0'0'2850,"0"0"-794,0 0 186,0 0-11,0 0-587,0 0-448,-9-3-406,-136-11 1202,138 14-1924,-22-1 222,1 1 1,-1 1-1,0 1 0,1 2 1,0 1-1,0 1 1,0 1-1,-8 5-290,30-7 84,1 0 1,0 0-1,0 0 0,0 1 0,1 0 1,-1 0-1,2 0 0,-1 0 0,1 1 0,0 0 1,0-1-1,0 1 0,1 0 0,0 1 1,1-1-1,0 0 0,0 0 0,0 1 1,1-1-1,0 0 0,0 1 0,1 1-84,-3 11 224,-99 1210 3251,7 266-1756,88-1400-1719,5 1 0,3-1 0,5 1 0,5-1 0,3-1 0,14 38 0,32 8 0,-57-136 0,0 1 0,0-1 0,0 0 0,1 0 0,0-1 0,0 1 0,0-1 0,1 0 0,-1 0 0,1-1 0,0 0 0,0 0 0,0 0 0,1-1 0,-1 1 0,0-2 0,1 1 0,0-1 0,-1 0 0,1 0 0,1-1 0,112-25 0,-53 23-7488,-35 4 1400,-12-2-5416</inkml:trace>
  <inkml:trace contextRef="#ctx0" brushRef="#br1" timeOffset="89176.49">25334 6202 7751,'0'0'3278,"0"0"-1175,0 0 449,0 0 64,0 0-897,0 0-523,12-9-310,43-29-208,19 22 229,-3 11-221,0 2 0,0 4 0,0 3 0,40 8-686,-109-12 59,0 0 0,0 0 0,0 0-1,0 0 1,-1 0 0,1 0-1,0 0 1,0 1 0,0-1 0,0 1-1,-1 0 1,1-1 0,0 1-1,-1 0 1,1 0 0,0 0 0,-1 0-1,1 0 1,-1 1 0,0-1 0,1 0-1,-1 1 1,0-1 0,0 1-1,0-1 1,0 1 0,0 0 0,0-1-1,0 1 1,0 0 0,-1 0-1,1-1 1,-1 1 0,1 0 0,-1 0-1,0 0 1,0 0 0,0 0 0,0-1-1,0 1 1,0 0 0,0 0-1,-1 0 1,1 0 0,-1 1-59,-42 159 1158,36-64-926,3 0 0,5 1-1,5-1 1,3-1 0,10 29-232,55 435 96,-60-375 224,-9 1 0,-8 0 1,-8 0-1,-12 35-320,-133 1049 0,146-1193 0,-4-2 0,-3 1 0,-3-2 0,-4-1 0,-13 26 0,-17-18 0,53-79 0,-1-1 0,0-1 0,0 1 0,0 0 0,0 0 0,0-1 0,-1 1 0,1-1 0,0 0 0,-1 0 0,1 0 0,-1 0 0,0 0 0,1 0 0,-1-1 0,1 1 0,-1-1 0,0 0 0,1 0 0,-1 0 0,0 0 0,0 0 0,1 0 0,-1-1 0,1 1 0,-1-1 0,0 0 0,1 0 0,-1 0 0,1 0 0,-1 0 0,1-1 0,0 1 0,-1-1 0,-200-185 0,211 189-1535,26 12-4516,-21-13-4236</inkml:trace>
  <inkml:trace contextRef="#ctx0" brushRef="#br1" timeOffset="92180.775">24033 10896 11755,'0'0'2979,"0"0"-1228,0 0 395,-13-7 96,6 3-1891,6 2-301,-1 0 0,0 1 0,0-1 1,0 1-1,0-1 0,0 1 0,0 0 0,0 0 0,0 0 1,0 0-1,-1 0 0,1 0 0,0 0 0,-1 1 0,1-1 1,0 1-1,-1 0 0,1 0 0,-1 0 0,1 0 0,0 0 1,-1 0-1,1 1 0,0-1 0,-1 1 0,1 0 0,0-1 0,-1 1 1,1 0-1,0 0 0,0 1 0,0-1 0,0 0 0,0 1 1,0-1-1,0 1-50,-12 22 127,1 1 1,2 0 0,0 0 0,1 2-1,2-1 1,1 1 0,0 0-1,3 0 1,0 1 0,1-1 0,2 1-1,1 0 1,2 15-128,-1-19 5,1 0 0,1 0 1,0-1-1,2 0 0,1 0 0,1 0 0,1 0 0,1-1 1,1 0-1,5 8-5,-10-21 2,0-1 0,0 1 0,1-1-1,0 0 1,0-1 0,1 0 0,0 0 0,0 0 0,1-1 0,0 0 0,0 0 0,0-1 0,1 0 0,-1-1-1,1 1 1,0-2 0,1 1 0,-1-1 0,1-1 0,-1 0 0,1 0 0,0-1 0,0 0 0,0-1 0,-1 0-1,4 0-1,-4-2 33,-1 1 0,0-1-1,-1-1 1,1 1-1,0-1 1,-1-1 0,1 1-1,-1-1 1,0 0-1,0-1 1,-1 0 0,1 0-1,-1 0 1,0-1-1,-1 0 1,1 0-1,-1-1 1,0 1 0,-1-1-1,0 0 1,0 0-1,0-1 1,-1 1 0,1-3-33,5-14 278,-1 0 1,-1 0 0,-1 0 0,-1-1-1,-2 0 1,0 0 0,-1-11-279,-2 6 176,0 1 0,-2 0 0,-1 0 1,-1 0-1,-2 0 0,-1 1 0,-1 0 0,-12-27-176,16 45-34,0 0 0,-1 0 0,0 1 0,0 0 0,-1 0-1,-1 0 1,1 1 0,-1 0 0,-1 0 0,1 1-1,-1 0 1,-1 0 0,1 0 0,-1 1 0,0 1 0,-1 0-1,1 0 1,-1 1 0,0 0 0,0 0 0,-1 1-1,1 1 1,0-1 0,-1 2 0,-9-1 34,18 2-149,-1-1 0,0 1 0,1 0 1,-1 0-1,0 0 0,1 1 0,-1-1 0,1 1 1,-1-1-1,1 1 0,-1 0 0,1 0 0,-1 0 1,1 0-1,-1 1 0,1-1 0,0 0 0,0 1 1,0 0-1,0-1 0,0 1 0,0 0 149,-5 40-5807,14-11-1432,6 1-3336</inkml:trace>
  <inkml:trace contextRef="#ctx0" brushRef="#br1" timeOffset="92474.893">24716 11193 20563,'0'0'2691,"0"0"-1346,8-82 225,-8 71-930,0 2-512,0 5-63,0 2-65,0 2-161,6 2-832,7 9-928,2 4-1346,0 3-2755,1 1-6086</inkml:trace>
  <inkml:trace contextRef="#ctx0" brushRef="#br1" timeOffset="92786.803">24947 10945 15631,'0'0'4260,"0"0"-1735,0 0-737,-3 13-336,-26 95 203,22-86-1525,0 0-1,2 0 1,0 0 0,2 1-1,0 0 1,2 0-1,0 0 1,2-1-1,0 2-129,0-15 8,0 0 0,0 0 1,1 0-1,0 0 0,0 0 0,1 0 0,0 0 0,1-1 0,0 1 0,0-1 0,1 0 0,0-1 0,0 1 0,1-1 0,0 0 0,0 0 0,0 0 0,1-1 0,0 0 0,1-1 0,-1 1 0,1-2 0,5 3-8,-7-4-21,1 0 0,0 0 1,0-1-1,1-1 0,-1 1 1,0-1-1,1 0 0,-1-1 0,0 1 1,1-1-1,-1-1 0,1 0 1,-1 0-1,0 0 0,0-1 0,1 0 1,-1 0-1,0-1 0,-1 0 1,1 0-1,0-1 0,-1 0 0,0 0 1,0 0-1,0-1 0,5-4 21,-1-2-24,1 0 0,-1-1 0,-1 0 0,0 0 0,0-1 0,-1 0 0,-1-1 0,-1 0 0,0 0-1,0 0 1,-1-1 0,1-8 24,-2 4 9,0 0 0,-1 0-1,-2-1 1,0 1 0,0-1-1,-2 1 1,-1 0-1,-1-5-8,3 19-31,-1-1-1,-1 0 0,1 1 1,-1-1-1,0 1 1,0 0-1,0-1 0,-1 1 1,0 0-1,0 1 0,0-1 1,0 0-1,-1 1 0,0 0 1,0 0-1,0 0 0,-1 0 1,1 1-1,-1-1 0,0 1 1,0 0-1,0 1 0,0-1 1,0 1-1,-1 0 1,1 0-1,0 1 0,-1 0 1,-3-1 31,-88 6-3049,39 22-2545,35-7-834</inkml:trace>
  <inkml:trace contextRef="#ctx0" brushRef="#br1" timeOffset="93125.882">25686 10999 12236,'45'-105'9694,"-25"61"-4409,-26 50-4014,-2 10-1125,0 1 0,1 1 0,1-1 0,1 1 0,0 0 0,1 1 0,1-1 0,1 0 0,0 10-146,2-25 15,-4 23 38,1 0 0,1 0 0,1 1 0,2-1 0,1 1 0,0-1 0,2 0 0,1 0 0,2 0 0,0-1 0,1 0 0,2 0 0,0-1 0,2 0 0,12 17-53,41 53-768,-94-85 650,-194-35-1275,173 4-333,48 21 1491,0 0 0,1-1 0,-1 0 0,1 1 0,-1-1 0,1 0 0,0 0 0,-1 0 0,1 1 0,0-1 0,1 0 0,-1-1 0,0 1 0,0 0 0,1 0 0,-1 0 0,1 0 0,0 0 0,0-1 0,0 1 0,0 0 0,0 0 0,0 0 0,0-1 0,1 1 0,-1 0 0,1 0 0,0 0 0,-1 0 0,1 0 0,0 0 0,0 0 0,0 0 0,1-1 235,47-69-8990,-18 31 2216</inkml:trace>
  <inkml:trace contextRef="#ctx0" brushRef="#br1" timeOffset="93126.882">26056 10915 4805,'0'0'7879,"0"0"-3811,62-74-833,-45 72-801,2 2-1056,7 4-514,6-1-223,-1 4-289,4-2-160,4-1-127,4-1-65,-4-2 0,-3 2-257,-8-3-1280,-6 0-1602,-18 0-3780</inkml:trace>
  <inkml:trace contextRef="#ctx0" brushRef="#br1" timeOffset="93718.876">21877 4330 9801,'0'0'4255,"0"0"-1084,0 0-529,8 12-576,0 2-1679,0 0-1,-1 1 1,-1 0-1,0 0 0,-1 0 1,-1 0-1,0 1 0,1 12-386,9 142 1803,-7 1-1,-11 76-1802,4-243 9,-76 1316 1326,-140 527-984,115-1082 526,58-407-979,6 280 102,37-637-30,2 29-557,12-35-1865,6-45-2267,2-18-4116</inkml:trace>
  <inkml:trace contextRef="#ctx0" brushRef="#br1" timeOffset="94438.78">20327 10723 18193,'0'0'2349,"0"0"-304,0 0-49,-15-1-533,9 0-1345,2 1-77,1-1-1,0 0 1,-1 1-1,1 0 1,0 0-1,-1 0 1,1 0 0,-1 0-1,1 0 1,0 1-1,0 0 1,-1 0 0,1 0-1,0 0 1,0 0-1,0 1 1,0-1 0,0 1-1,0 0 1,0 0-1,1 0 1,-1 0-1,1 0 1,-1 1 0,1-1-1,0 1 1,0-1-1,0 1 1,0 0 0,0 0-1,1 0 1,-1 0-1,1 1-40,-15 42 194,1 0 0,3 1-1,2 1 1,2 0 0,2 0 0,2 1-1,2 6-193,2-34-5,0 0 0,2 0 0,0 0 0,2 0 0,0-1-1,2 1 1,0-1 0,1 2 5,-3-14-8,-1 1 1,1-1-1,0 0 0,0 0 1,1 0-1,1-1 0,-1 1 1,1-1-1,0 0 0,1-1 1,-1 0-1,1 0 0,0 0 1,1-1-1,0 0 0,0 0 1,0-1-1,0 0 0,6 2 8,-9-5 2,1-1 0,-1 1 0,1-1-1,-1 1 1,1-2 0,-1 1 0,0-1-1,1 1 1,-1-1 0,0-1-1,1 1 1,-1-1 0,0 0 0,0 0-1,0-1 1,0 1 0,-1-1 0,1 0-1,-1 0 1,0-1 0,0 1-1,0-1 1,0 0 0,0 0 0,-1 0-1,0-1 1,0 1 0,0-1 0,0 0-1,-1 0 1,0 0 0,0 0-1,0 0 1,0-3-2,12-29 19,-1-1 0,-3-1 0,-1 1 0,-2-1 1,-1-1-1,-2 1 0,-2-14-19,-2 50 0,5-39 52,-2-1 0,-2 0 0,-2 0-1,-2 0 1,-1 0 0,-3 0 0,-5-16-52,10 54-9,0 0 1,0 0-1,0 0 1,-1 0-1,0 0 1,0 1-1,0-1 1,-1 1-1,1 0 1,-1 0-1,0 0 1,0 1-1,-1 0 1,1-1-1,-1 1 1,1 1-1,-1-1 1,0 1-1,0-1 1,0 2-1,0-1 0,-1 0 1,1 1-1,0 0 1,-1 0-1,1 1 1,-1-1-1,1 1 1,-1 1-1,1-1 1,0 1-1,-6 1 9,5-2-230,0 1 0,-1 0-1,1 1 1,0-1-1,0 1 1,0 1-1,0-1 1,0 1 0,0 0-1,1 0 1,-1 1-1,1-1 1,0 1-1,0 0 1,0 1-1,-2 2 231,-9 25-4533,14 8-3475,9-6-3726</inkml:trace>
  <inkml:trace contextRef="#ctx0" brushRef="#br1" timeOffset="94809.341">21000 11075 21236,'0'0'3235,"0"0"-1345,9-78-321,-19 59-736,3 5-545,-1-1-191,1 4-33,1 5-64,3 2 0,3 2-513,0 2-832,6 0-801,9 8-1506,-2 0-4163</inkml:trace>
  <inkml:trace contextRef="#ctx0" brushRef="#br1" timeOffset="94810.341">21244 10675 17969,'0'0'4484,"0"0"-1585,0 0-668,0 0-522,0 0-588,0 0-352,2 18-278,-2-17-489,2 16 66,0 1 1,-2 0-1,0-1 0,-1 1 1,-1 0-1,-1-1 0,-4 17-68,-5 11-79,3 0-1,1 1 1,3 0 0,1 0 0,2 1-1,3-1 1,2 8 79,17 46-4659,10-40-6062,-12-40-180</inkml:trace>
  <inkml:trace contextRef="#ctx0" brushRef="#br1" timeOffset="95110.947">21724 10753 15855,'0'0'3251,"0"0"-576,0 0-294,0 0-673,-16 14-454,4-4-979,4-4-147,1 0 1,-1 0-1,1 0 0,1 1 1,-1 1-1,1-1 0,1 1 1,-1 0-1,1 0 0,1 0 1,-1 1-1,1 0 1,0 2-129,-3 5 73,2 0 1,-1 1 0,2-1 0,0 1 0,1 0 0,1 0-1,1 0 1,0 0 0,1 0 0,1 1 0,0-1 0,2 0 0,0 0-1,0-1 1,2 1 0,0-1 0,1 0 0,6 11-74,-8-22-13,0-1 1,1-1 0,0 1-1,-1-1 1,1 0 0,0 0-1,1 0 1,-1-1-1,0 1 1,1-1 0,0-1-1,-1 1 1,1-1 0,0 0-1,0 0 1,0-1-1,-1 1 1,1-1 0,0-1-1,0 1 1,0-1 0,0 0-1,-1 0 1,1-1 0,0 0-1,-1 0 1,1 0-1,-1 0 1,0-1 0,0 0-1,0 0 1,0-1 0,0 1-1,-1-1 1,0 0-1,0 0 1,0 0 0,0-1-1,0 0 1,-1 1 0,2-5 12,12-14 47,-1-1 1,-2 0 0,0-2-1,-2 1 1,-1-1 0,-1-1-1,-1 0 1,-1-1 0,-2 1-1,-1-1 1,-1 0 0,-1-1-1,-1 1 1,-2-18-48,1 37 8,0 0 0,-1 0 1,0 0-1,0 0 0,-1 1 0,-1-1 0,1 0 1,-1 0-1,0 1 0,-1-1 0,0 1 0,-1-1 0,0 1 1,0 0-1,0 1 0,-1-1 0,0 1 0,-1 0 1,0 0-1,0 0 0,0 1 0,-1 0 0,1 0 1,-2 1-1,1 0 0,-1 0 0,1 1 0,-5-2-8,-3 2-133,-1 0 0,0 2 0,-1 0-1,1 0 1,0 2 0,0 0 0,-1 1-1,1 0 1,0 2 0,0 0-1,0 0 1,1 2 0,-8 2 133,-49 27-3854,12 11-4119,34-16-6083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9:41:19.31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167 233 16047,'16'-16'75,"-13"12"-70,6-5 96,1-1 1,-1 1-1,2 0 1,-1 1-1,1 0 1,1 1-1,-1 0 0,1 1 1,0 0-1,0 1 1,1 0-1,9-1-101,168-29 1301,1 9 0,106 3-1301,-282 22 30,388-25 1113,193 20-1143,-577 6 33,-13 0-22,0-1-1,0 1 1,0 0 0,0 1-1,0 0 1,0 0-1,0 0 1,0 1-1,0-1 1,0 1-1,-1 1 1,1-1-1,4 4-10,-13 9 11,-117 26-11,-164 12 119,-271 16-119,285-40 47,-231 44-85,428-48 65,84-17-22,169 1-5,-118-10 0,1233 0 32,-1160 2-61,-1 5 0,38 11 29,-92-1 21,-79-16-20,0 0-1,0 0 1,1-1-1,-1 1 1,0 0 0,0 0-1,1 0 1,-1 1 0,0-1-1,0 0 1,1 0-1,-1 1 1,0-1 0,0 1-1,0-1 1,0 1-1,1-1 1,-1 1 0,0 0-1,0-1 1,0 1-1,0 0 1,0 0 0,-1 0-1,1 0 1,0 0 0,0 0-1,-1 0 1,1 0-1,0 0 1,-1 0 0,1 0-1,-1 0 1,1 0-1,-1 1 1,0-1 0,1 0-1,-1 0 1,0 1 0,0-1-1,0 0 1,0 0-1,0 1 1,0-1 0,0 0-1,-1 0 1,1 1-1,0-1 1,-1 0 0,1 0-1,-1 0 1,0 2-1,-10 4-2,-1 0 0,1 0 0,-2-1 0,1 0 0,-1-1 0,0 0 0,0-2 0,0 1 0,0-1 2,-6 2-3,-234 56-33,-106 6 36,267-51 9,-387 63 108,-461 90-15,774-123-43,167-46-59,-1 0 1,1 0-1,0 1 0,-1-1 1,1 0-1,0 0 1,-1 0-1,1 0 1,0 1-1,-1-1 1,1 0-1,0 0 1,-1 1-1,1-1 1,-1 1-1,1-1 1,-1 0-1,1 1 1,-1-1-1,1 1 1,-1-1-1,1 1 1,-1 0-1,1-1 0,-1 1 1,0-1-1,0 1 1,1 0-1,-1-1 1,0 1-1,0 0 1,1-1-1,-1 1 1,0 0-1,0-1 1,0 1-1,0 0 1,0-1-1,0 1 1,0 0-1,0-1 1,-1 1-1,1 0 1,0-1-1,0 1 0,-1 0 1,1-1-1,0 1 1,0 0-1,-1-1 1,1 1-1,-1-1 1,1 1-1,-1-1 1,1 1-1,-1-1 0,190 5-26,647-54-39,1101-13-586,-1921 62 652,97 0 19,-1 5-1,1 5 0,83 19-19,-120-2 80,-75-27-78,0 1 0,0 0-1,0 0 1,1 0 0,-1 0 0,0 1-1,0-1 1,-1 0 0,1 0 0,0 1 0,0-1-1,-1 0 1,1 1 0,0-1 0,-1 1-1,1-1 1,-1 0 0,0 1 0,0 0 0,1-1-1,-1 1 1,0-1 0,0 1 0,0-1-1,-1 1 1,1-1 0,0 1 0,0-1 0,-1 1-1,1-1 1,-1 0 0,0 1 0,1-1-1,-1 1 1,0-1 0,0 0 0,0 0 0,1 1-1,-1-1 1,-1 0 0,1 0 0,0 0 0,0 0-1,0 0 1,0 0 0,-1-1 0,1 1-1,0 0 1,-1-1 0,1 1 0,-1-1 0,1 1-1,-1-1 1,1 0 0,-1 1 0,1-1-1,-2 0-1,-33 17 28,-2-2-1,0-2 0,0-1 0,-31 5-27,61-15 4,-458 95 204,-179 4-208,539-86 26,-394 53 21,-652 109-51,881-114-97,217-41 127,53-6 1,108-3-44,-71-14 7,1375-18 32,-1274 17 19,884-4 1066,221 58-1107,-961-17 736,-229-15-448,-52-20-281,1 0-1,-1 0 0,1 1 1,-1-1-1,0 0 0,1 1 1,-1-1-1,0 0 0,1 1 1,-1-1-1,0 0 0,0 1 0,0-1 1,1 1-1,-1-1 0,0 0 1,0 1-1,0-1 0,0 1 1,0-1-1,1 1 0,-1-1 1,0 1-1,0-1 0,0 1 0,0-1 1,0 0-1,-1 1 0,1-1 1,0 1-1,0-1 0,0 1 1,0-1-1,0 1 0,-1-1 1,1 0-1,0 1 0,0-1 0,-1 1 1,1-1-1,0 0 0,-1 1 1,1-1-1,0 0 0,-1 0 1,1 1-1,0-1 0,-1 0 1,1 0-1,-1 1 0,1-1 1,0 0-1,-1 0 0,1 0 0,-1 0-6,-14 7 54,-1-1 0,0-1 0,0-1-1,0 0 1,-1-1 0,0-1-1,-14 1-53,-2 1 46,-718 49 560,554-44-544,-2217 172-57,2159-151 59,-84 20-294,270-32 27,69-18 201,1 0-1,-1 0 0,0 1 0,1-1 0,-1 0 0,0 0 0,0 0 0,1 0 0,-1 0 0,0 1 1,0-1-1,1 0 0,-1 0 0,0 1 0,0-1 0,0 0 0,1 0 0,-1 1 0,0-1 0,0 0 0,0 1 1,0-1-1,0 0 0,1 0 0,-1 1 0,0-1 0,0 0 0,0 1 0,0-1 0,0 0 0,0 1 1,0-1-1,0 0 0,0 1 0,0-1 0,0 0 0,-1 1 0,1-1 0,0 0 0,0 0 0,0 1 1,0-1-1,0 0 0,-1 1 0,1-1 0,0 0 0,0 0 0,0 1 0,-1-1 0,1 0 0,0 0 0,0 0 1,-1 1-1,1-1 0,0 0 0,0 0 0,-1 0 0,1 0 0,0 0 0,-1 0 0,1 1 0,0-1 1,-1 0-1,1 0 0,0 0 0,-1 0 0,1 0 0,0 0 3,57 11-272,356 3-556,-284-15 657,3743 97 556,-3816-92-370,1444 114 840,-1284-87-81,-201-25-461,-21-2-180,-35-1-18,-744-12-89,-1449 4 108,616 75-775,1549-66 238,81-3 158,119-5 124,45-2 63,57 0 26,51 2 26,4129 183 1613,-4111-157-1174,-59-8-70,57 2 875,-236-16-640,-49-6-33,-39-4-313,-85-23 14,-1 5 0,-40-2-266,43 9 12,-609-134-1773,711 154 1512,-38-16-2046,24-4-2971,13-7-5977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12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10474,'0'0'2210,"0"0"-1473,0 0 1345,85 28 416,-40-29-1249,11-6-704,5-5-353,0-2-192,2 0-32,1 0-2274,-8 5-6150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48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369 82 9193,'-336'9'7719,"303"-4"-6085,56 4 122,333-1-566,981-41-218,-807 13-534,3529-39 4703,-3572 71-3652,101 31-1489,-431-19 123,-158-23-126,0-1 0,1 1 0,-1-1 0,0 0 0,0 1 1,1 0-1,-1-1 0,0 1 0,0-1 0,1 1 0,-1 0 0,1-1 0,-1 1 1,1 0-1,-1 0 0,1 0 0,-1-1 0,1 1 0,0 0 0,-1 0 0,1 0 1,0 0-1,0 0 0,-1 0 0,1-1 0,0 1 0,0 0 0,0 0 1,0 0-1,1 0 0,-1 0 0,0 0 0,0 0 0,0 0 0,1 0 0,-1-1 1,0 1-1,1 0 0,-1 0 0,1 0 0,-1-1 0,1 1 0,-1 0 0,1 0 1,0-1-1,-1 1 0,1-1 0,0 1 0,-1 0 0,1-1 0,0 1 1,0-1-1,0 0 0,-1 1 0,1-1 0,0 0 0,0 1 0,0-1 0,0 0 1,0 0-1,0 0 0,0 0 0,0 0 0,-1 0 0,1 0 0,0 0 1,0 0 2,-218 108-7084,141-71 368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49.5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175 183 7687,'-18'1'5376,"-139"19"-1741,204-20-1718,481-30-668,2267-62 4330,1097 15-3193,-3770 75-2391,68-1 138,182 22-133,-354-17-36,73 22-392,-90-23 388,0 0 0,0 0 0,-1 0 0,1 0 0,-1 0 1,1 0-1,-1 0 0,1 0 0,-1 0 0,0 1 0,1-1 0,-1 0 1,0 0-1,0 0 0,0 0 0,0 1 0,0-1 0,0 0 0,0 0 1,0 0-1,-1 0 0,1 1 0,0-1 0,-1 0 0,1 0 1,-1 0-1,1 0 0,-1 0 0,1 0 0,-1 0 0,0 0 0,0 0 1,1 0-1,-1 0 0,0-1 0,0 1 0,0 0 0,0 0 0,0-1 1,0 1-1,0-1 0,0 1 0,0-1 40,-148 98-8706,123-83 5588,-48 27-10260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49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0 117 15150,'0'0'2883,"19"-5"-1730,169-23 721,837-16 1791,-700 35-3422,2727-22 3296,-1322 120-112,-1729-89-3427,49 6 33,-69-2-2,-14-3-105,-42 2-1554,-1-3-1,1-4 1,-1-2 0,-27-9 1628,85 9-4330,9-2-3298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56.6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1 121 4997,'0'0'0,"0"0"2466,0 0-1420,0 0 817,17-14 390,5-4-555,3-1-155,0 0-214,-1 2-240,-5 3-75,-2 4-117,-3 4-21,-2 2-81,0 5-133,1 5-192,3 7-70,4 9-112,5 7-58,5 8-107,5 6-54,6 6-31,6 5-38,3 2 42,4 1-52,1 0 15,1-1-117,-1-4-6,-1-3 33,-3-6-17,-3-5 81,-4-6-22,-3-6 49,-6-6-12,-4-7-68,-8-6 58,-5-6-59,-6-8 54,-4-9-54,-4-7-59,-3-9 92,-3-7-70,-2-5 96,-3-6 10,-2-4 38,-1-1-42,-3 0 127,0 3-149,-2 6 123,1 5 112,-2 8 80,0 9-49,-3 7 140,-2 9-112,-3 9-1,-5 11-74,-5 10 53,-5 10-245,-4 9 144,-4 6-129,-4 5-4,-1 2 37,-3 2-54,1 0 54,-1-2-54,4-2 16,3-3 33,4-4-49,7-4-58,7-6 15,8-5-47,7-6-177,6-7-64,7-6-31,6-6-44,6-6-106,4-6-1356,2-8-1602,2-3-3928,-4 1-3988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1:58.8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77.09412"/>
      <inkml:brushProperty name="anchorY" value="-1568.57251"/>
      <inkml:brushProperty name="scaleFactor" value="0.5"/>
    </inkml:brush>
  </inkml:definitions>
  <inkml:trace contextRef="#ctx0" brushRef="#br0">24 431 1345,'0'0'0,"0"0"3620,0 0-1981,0 0 154,0 0-165,0 0-208,0 0-293,0 0-38,0 0-278,-4-6-90,1-1-70,0-1 38,1-2 128,2 1-75,0 2 256,1 0-219,-1 3-37,1 1 86,-1 0 112,-1 2-70,0-1-155,-2 1-251,1-1 60,0 0-44,0 0-74,0 1-91,2 0-54,-1 0-181,1 1 6,2 2-92,0 3 55,2 3-60,1 5 54,1 3-54,1 3 54,-1 1-54,1 1 54,-1 1-54,-1-2 16,1-2 33,0-2-49,1-2 16,4-5-42,3-4 48,5-5 58,7-7-53,6-9 59,8-7-54,9-8 16,7-7-42,8-4-27,6-4 43,4-2 21,2 0-43,-1 2-21,-4 3 43,-6 3 58,-6 5-53,-9 5-16,-10 5 6,-9 7 31,-9 5-10,-8 6-33,-6 3 49,-4 3-54,-3 1-21,-2 2 43,0 1-16,-1 2 5,-1 1-38,-1 2-175,0 1-289,-1 1-715,0 1-721,-1 1-1911,-1 1-4698,2-2-2780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2:17.1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96.92822"/>
      <inkml:brushProperty name="anchorY" value="-2076.02051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44.70209"/>
      <inkml:brushProperty name="anchorY" value="-3183.90625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71.17419"/>
      <inkml:brushProperty name="anchorY" value="-4748.42236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37.15411"/>
      <inkml:brushProperty name="anchorY" value="-5013.95605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34.86853"/>
      <inkml:brushProperty name="anchorY" value="-5527.10742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27.94604"/>
      <inkml:brushProperty name="anchorY" value="-8389.92188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40.14258"/>
      <inkml:brushProperty name="anchorY" value="-9234.30762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57.17969"/>
      <inkml:brushProperty name="anchorY" value="-8847.46191"/>
      <inkml:brushProperty name="scaleFactor" value="0.5"/>
    </inkml:brush>
  </inkml:definitions>
  <inkml:trace contextRef="#ctx0" brushRef="#br0">3823 1 5990,'0'0'0,"0"0"4068,0 0-1084,0 0-1111,0 0 925,0 0-919,0 0-539,0 0-374,-15 14-74,-10 14-81,-12 16-117,-12 15-198,-12 15-26,-12 13-272,-11 9 63,-11 8-223,-10 4-22,-9 3-6,-11 2-84,-7-1 95,-6 0 43,-2-1 64,0-3 102,4-2 90,6-5 22,7-5 5,11-8-331,11-8 96,14-11-85,14-11-27,16-11 5,15-12-43,15-12-325,12-11-581,13-10-866,10-11-2386,9-8-5200,1-1-1589</inkml:trace>
  <inkml:trace contextRef="#ctx0" brushRef="#br1" timeOffset="642.15">281 2719 10698,'0'0'0,"0"0"5157,0 0-2952,0 0 395,0 0-220,0 0-1056,0 0-309,0 0-305,0 0-251,9-1 27,6 4-38,6 9-186,7 8 53,7 9-214,5 9 54,5 6-102,6 6 22,3 2 26,4 2-122,1-1 37,-2 0-16,-1-2-149,-4-4-220,-5-2-357,-7-5-555,-6-3-513,-7-6-843,-7-5-2402,-7-6-3844,-5-6 1275</inkml:trace>
  <inkml:trace contextRef="#ctx0" brushRef="#br2" timeOffset="857.177">1067 2614 13965,'0'0'0,"0"0"3492,0 0-2019,0 0 801,0 0-389,0 0-930,0 0-26,-19 11-128,-10 14 15,-12 15-282,-12 16-107,-9 12-208,-8 10-37,-7 7-198,-3 3 5,-3 2-16,-1-1 33,1-2-86,3-4-422,4-6-144,8-6-625,10-12-1051,12-11-1393,14-13-4149,11-13-4418</inkml:trace>
  <inkml:trace contextRef="#ctx0" brushRef="#br3" timeOffset="1237.121">1 2222 16592,'0'0'0,"0"0"4100,0 0-2392,0 0 160,15-14-490,16-7-514,17-6-116,18-4-236,19-2-42,14-2-86,12 0 86,8 1-69,2 0-17,-2 3-106,-9 2-124,-13 3-159,-19 4-43,-21 5 69,-21 5-31,-21 5 10,-21 5-112,-21 5-753,-18 7-1847,-17 8-2103,-13 6-8377,8-2 5030</inkml:trace>
  <inkml:trace contextRef="#ctx0" brushRef="#br4" timeOffset="2125.594">3630 234 7239,'0'0'0,"0"0"2114,0 0-224,0 0 998,0 0-75,0 0-640,0 0-438,0 0-470,0 0-422,1 0-202,4 6 154,7 6-5,9 7-149,9 10-134,10 8-192,11 10-75,9 10-74,9 9-107,8 8 21,5 10-91,3 7 22,1 8-49,-1 5 49,-1 5-166,-1 3 123,-1 0-43,-3 1 49,-1-3-86,-4-1-123,-4-5-118,-7-5-276,-6-6-722,-8-8-790,-7-8-1067,-7-9-2216,-8-10-977,-8-16-740</inkml:trace>
  <inkml:trace contextRef="#ctx0" brushRef="#br5" timeOffset="2472.89">4877 2206 4516,'0'0'0,"0"0"10282,0 0-8147,0 0 572,0 0-177,-5-15-763,-1 0-795,-1-1-187,2 6-396,2 8-138,3 10-112,3 10-70,4 9-31,5 9-38,4 6 5,6 5-5,6 3 0,6 2-37,8-2 10,7-2-80,6-6 134,6-6-43,3-10 16,3-9 0,0-11 0,-1-10-112,-3-10 32,-6-8-54,-6-9 86,-7-7 11,-7-5 0,-6-4 42,-8 0 27,-6-1-43,-6 4 17,-5 4-6,-3 5 0,-2 6-38,-3 7-101,-1 7-272,-2 8-752,-1 6-594,-3 9-1873,-1 7-5039,0 0-2002</inkml:trace>
  <inkml:trace contextRef="#ctx0" brushRef="#br6" timeOffset="3823.955">5734 3629 9097,'0'0'0,"0"0"3395,0 0-2504,0 0 716,13-18 801,5-5-855,3-5-320,0-3-229,-1-2-107,-2 0 21,-4 0-64,-4-1-133,-5 1 74,-5 2-293,-7 3-32,-8 4-192,-8 3-38,-7 5-155,-9 5-42,-8 5 37,-4 7-59,-3 6 17,0 6-44,3 5 49,5 4-54,7 4-21,9 3 43,8 3-54,8 1 17,7 1-6,9 1-38,8-2 11,10-2 70,7-1-96,8-2 106,6-2-69,5-1 59,4 0-17,1-2 6,1 0 38,-2 1-49,-2 0 54,-3 2-54,-6 2 54,-6 2-54,-9 2 54,-8 1-16,-8 1 5,-10 0 37,-11-1-10,-8-1 5,-10-3 0,-9-2 0,-6-4 37,-6-5-10,-4-4 80,-3-5-96,-1-6 69,0-7 53,0-5-53,2-4 22,3-6-43,5-4 47,5-2-52,7-3 15,7 1 33,6-1-49,8 2 17,5 5-43,5 4-65,5 5 92,3 5-145,4 5-106,4 5 100,1 4-79,1 6-315,0 4-470,0 3-896,-2 3-690,0 1-1269,-1 1-3434,-1 0-5604,-3-5 14732</inkml:trace>
  <inkml:trace contextRef="#ctx0" brushRef="#br7" timeOffset="4041.044">6378 4213 7047,'0'0'0,"0"0"12011,0 0-10239,0 0 1581,0 0-929,0 0-609,0 0-508,0 0-543,0 0-310,-8-8-278,0-1-160,1 0-102,4 2-554,5 2-940,4 3-2050,4 3-4923,0 2-9649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2:29.3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05.66699"/>
      <inkml:brushProperty name="anchorY" value="-9657.95996"/>
      <inkml:brushProperty name="scaleFactor" value="0.5"/>
    </inkml:brush>
  </inkml:definitions>
  <inkml:trace contextRef="#ctx0" brushRef="#br0">0 66 416,'0'0'0,"0"0"4389,0 0-2654,0 0-102,0 0 17,0 0-166,0 0-54,0 0-239,0 0-49,2 1-229,3 0-101,0 0 10,3 0-96,2 0-54,4-1-213,2-2-58,5 0 37,5-2-177,5-1 49,6 0-22,4-1-37,3 1-27,1-1 6,-2-1-6,-4 1-112,-5-1 70,-6 2-102,-7 1 138,-6 1-79,-6 1 27,-6 1-43,-5 1 10,-6 1-5,-5 2 0,-5 0-37,-4 2-64,-4 0 53,-2 0-22,-1 1-31,0-2 48,0 1 21,2 0 107,3-2-64,3 0 101,3 0-101,5-2 32,5 0 26,2 0-47,4-1 52,3 0-90,4-1 27,4 0-48,5-1-27,4 0 5,4 0-4,2-1-39,4 0-26,3-2 43,1 1-16,2 0 5,0 0 0,-4 1 37,-3 1 27,-7 0-42,-6 1 52,-6 0-127,-6 1 112,-7 2-75,-7 0 58,-8 1-15,-6 0-32,-7 1-27,-3 0 5,-4 1 33,-1 0-49,1-1 16,3 1-5,3-1 38,6-1-49,6-1 16,6 0-5,6-1 0,5 0 0,7 0-112,7-1 144,7 0-48,5 0 54,5-2-49,4 0 16,1 0 33,1-2-49,1 0 16,-2-1-5,-1 1 38,-1 0-49,-3 0 16,-3 2 70,-4 0 53,-5 1 64,-4 0-85,-4 1 69,-5 1-133,-4 1 112,-5 2-75,-6 1 59,-3 2-54,-5 0-96,-2 0 65,-1 0 10,0 0-80,2-1 64,3 0-59,3-1 17,5-1-6,3-1 37,3-1-48,3-1-96,2 0 65,2-2-327,3-2-132,2-2-877,1-1-1793,1-1-5941,-1 1-5264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3:03.8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228 247 801,'-14'-9'5210,"-41"-30"-3165,53 39-1937,0-1 1,0 0 0,1 0 0,-1 0 0,0 0 0,1 0 0,-1 0-1,1 0 1,-1 0 0,1-1 0,0 1 0,-1-1 0,1 1 0,0-1-1,0 1 1,0-1 0,0 0 0,0 1 0,1-1 0,-1 0 0,0 0-1,1 0 1,-1 0 0,1 1 0,0-1 0,0 0 0,0 0 0,0 0-1,0 0 1,0 0 0,0 0 0,0 0 0,1 0 0,-1 1-1,1-1 1,0 0 0,-1 0 0,2-1-109,54-34 1656,-10 22-1572,1 2 0,0 2 0,0 2 0,29-1-84,-32 3 5,97-10 59,1 5 1,125 7-65,-201 12 309,-67-2 33,-81 15 69,-825 129 2050,815-120-2429,91-29-32,0 0-1,1 0 1,-1 0-1,0 1 1,0-1 0,1 0-1,-1 0 1,0 1-1,1-1 1,-1 0 0,0 1-1,1-1 1,-1 0-1,0 1 1,1-1 0,-1 1-1,1-1 1,-1 1-1,1 0 1,-1-1 0,1 1-1,0-1 1,-1 1-1,1 0 1,0-1 0,-1 1-1,1 0 1,0 0-1,0-1 1,-1 1 0,1 0-1,0 0 1,0-1-1,0 1 1,0 0 0,0 0-1,0-1 1,0 1 0,0 0-1,1-1 1,-1 1-1,0 0 1,0 0 0,1-1-1,-1 1 1,0 0-1,1-1 1,-1 1 0,0 0-1,1-1 1,-1 1-1,1-1 1,-1 1 0,1-1-1,0 1 1,-1-1-1,1 1 1,-1-1 0,1 0-1,0 1 1,-1-1-1,1 0 1,0 1 0,49 19-65,-49-20 64,77 19-39,1-4-1,1-3 0,72 1 41,-37-3-11,174 18 171,-583-23 2087,195-2-1963,-8 0-79,1 5 0,-50 12-205,142-18 10,9-1-7,-1-1 1,0 1 0,0 0 0,1 0-1,-1 1 1,0-1 0,1 1 0,0 0-1,-1 1 1,1 0 0,0-1 0,0 1-1,1 1 1,-1-1 0,1 1 0,-5 4-4,9-7-2,0 0 1,-1 0 0,1 1 0,0-1 0,0 0-1,0 0 1,0 0 0,0 0 0,0 1-1,1-1 1,-1 0 0,0 0 0,0 0 0,1 0-1,-1 0 1,1 1 0,-1-1 0,1 0 0,0 0-1,-1 0 1,1 0 0,0-1 0,-1 1-1,1 0 1,0 0 0,0 0 0,0-1 0,0 1-1,0 0 1,0-1 0,0 1 0,0-1-1,0 1 1,0-1 0,1 1 1,28 12-26,0-1 1,0-2-1,1-1 0,0-1 0,0-1 1,22 0 25,-36-4-6,129 20-736,2-7 0,109-3 742,-264-18-6940,-13-3-192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3:07.7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221 38 6054,'0'0'2781,"0"0"-1329,0 0-326,0 0 375,0 0-39,0 0-245,0 0-378,-1-6-359,1 4-466,-1 2-2,1-1 0,0 0 0,-1 0 0,1 0 0,0 1 1,0-1-1,0 0 0,-1 0 0,1 0 0,0 0 0,0 0 0,0 0 0,0 0 1,0 1-1,1-1 0,-1 0 0,0 0 0,0 0 0,1 0 0,-1 1 1,0-1-1,1 0 0,-1 0 0,1 0 0,-1 1 0,1-1 0,-1 0 1,1 1-1,-1-1 0,1 0 0,0 1 0,-1-1 0,1 1 0,0-1 1,0 1-1,-1-1 0,1 1 0,0 0 0,0-1 0,0 1 0,0 0 1,-1 0-1,1 0 0,0-1 0,0 1 0,0 0 0,0 0 0,0 0 0,0 0 1,-1 0-1,1 1 0,0-1 0,0 0 0,0 0 0,0 1 0,0-1 1,-1 0-1,1 1 0,0-1 0,0 1-12,0-1 22,0 0 1,1 0-1,-1 0 1,0 0-1,0 0 1,0 0-1,1 0 1,-1 1-1,0-1 1,0 0-1,0 1 1,0-1-1,0 1 1,0-1-1,0 1 1,0 0-1,0-1 0,0 1 1,0 0-1,0 0 1,0 0-1,0 0 1,-1 0-1,1 0 1,0 0-1,-1 0 1,1 0-1,0 0 1,-1 0-1,0 0 1,1 0-1,-1 0 1,0 1-1,1-1 0,-1 0 1,0 0-1,0 0 1,0 1-1,0-1 1,0 0-1,0 0 1,0 0-1,-1 0 1,1 1-1,0-1 1,-1 0-1,1 0 1,-1 0-1,1 0 1,-1 0-1,1 0 0,-1 0 1,0 0-1,0 0 1,1 0-1,-1 0 1,0 0-1,0 0 1,0-1-1,0 1 1,0 0-1,0-1 1,0 1-1,0-1 1,0 1-1,0-1 1,-1 1-24,-228 109 1779,202-86-1556,28-23-220,-1 0 1,1-1 0,0 1 0,0 0-1,0-1 1,0 1 0,0-1-1,0 1 1,0 0 0,0-1 0,0 1-1,0 0 1,0-1 0,0 1-1,0 0 1,0-1 0,0 1 0,1-1-1,-1 1 1,0 0 0,0-1 0,1 1-1,-1-1 1,0 1 0,1-1-1,-1 1 1,1-1 0,-1 1 0,1-1-1,-1 1 1,1-1 0,-1 0-1,1 1 1,-1-1 0,1 0 0,-1 1-1,1-1 1,0 0 0,-1 0 0,1 0-1,0 1 1,-1-1 0,1 0-1,0 0 1,-1 0 0,1 0 0,-1 0-1,1 0 1,0 0 0,-1-1-1,1 1 1,0 0-3,369 13 128,-389 3 145,-92 20 556,-71 35 461,181-71-1286,-1 1 0,1-1 0,-1 0 0,1 1-1,-1-1 1,1 1 0,-1 0 0,1-1 0,0 1 0,-1 0 0,1 0 0,0 0 0,0 0 0,0 0 0,-1 0 0,1 0-1,0 0 1,0 1 0,1-1 0,-1 0 0,0 0 0,0 1 0,1-1 0,-1 1 0,0-1 0,1 1 0,0-1-1,-1 1 1,1-1 0,0 1 0,0-1 0,0 1 0,0-1 0,0 1 0,0 0 0,0-1 0,0 1 0,1-1 0,-1 1-1,0-1 1,1 1 0,0-1 0,-1 0 0,1 1 0,0-1 0,0 0 0,-1 1 0,1-1 0,0 0 0,0 0-1,1 0 1,-1 0 0,0 0 0,0 0 0,0 0 0,1 0 0,-1 0 0,0 0 0,1-1 0,1 1-4,23 11 10,2-2 1,-1-2 0,2 0-1,-1-2 1,0-1 0,1-1-1,0-1 1,0-2 0,22-2-11,-93-3-651,-11 5-1880,-17 5-3160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39:55.75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</inkml:brush>
    <inkml:brush xml:id="br2">
      <inkml:brushProperty name="width" value="0.1" units="cm"/>
      <inkml:brushProperty name="height" value="0.1" units="cm"/>
      <inkml:brushProperty name="color" value="#004F8B"/>
    </inkml:brush>
    <inkml:brush xml:id="br3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2376 1242 3716,'0'0'1825,"0"0"-431,0 0 196,0 0 60,2 8 2939,4 30-3018,-20 249 1958,49 148-3310,-2 343 22,-30-654-130,0 1107 759,-5-959-558,19 602 466,106 583 17,3-240-5,-6 142-235,-72-766-363,4 41-128,80 648 801,-64-908-641,-66-365-246,36 88-244,-30-93-1386,-3-10-3481,-4-9-2431</inkml:trace>
  <inkml:trace contextRef="#ctx0" brushRef="#br0" timeOffset="886.654">2412 1155 5125,'0'0'1228,"0"0"53,0 0 507,0 0-63,0 0-444,0 0-224,0 0-43,-6-3-53,-4 0-1012,-2-1 1992,33 5-729,327 1-578,-337-2-622,795-52 126,591-14-143,-1307 61-20,130-8-30,128-26 55,-285 27-1111,-22 4-4296,-20 2-738</inkml:trace>
  <inkml:trace contextRef="#ctx0" brushRef="#br0" timeOffset="2428.048">5680 961 2050,'0'0'2440,"0"0"-1031,0 0 203,0 0 358,0 0-240,0 0-348,-1-3-165,0-8-15,1 8-87,0 3-239,9 21 1142,0 13-1552,-1 1 0,-2 1 0,-1-1 0,-2 1-1,-1 0 1,-2-1 0,-3 27-466,2-14 75,-1 9-42,11 362 57,127 678 209,87 457 1745,-134-978-1465,39 327-52,14 478-186,-93-470-197,-14-61-133,12 928 80,-56-765 261,7-935 268,-1-30-1881,3-15-3169,-1-32-1010,0 0-4447</inkml:trace>
  <inkml:trace contextRef="#ctx0" brushRef="#br0" timeOffset="3140.692">3202 12314 4548,'0'0'2862,"0"0"-1234,0 0-165,0 0 480,-5-1 0,-14-1-310,89 3 2441,-13-1-3786,1869 14 224,-1450-1-607,87 0 3596,-615-29-2049,53 16-1449,-1 0 0,0-1 0,0 1 0,0 0 0,0-1 0,1 1 0,-1 0-1,0-1 1,0 1 0,0-1 0,0 1 0,0 0 0,0-1 0,0 1 0,0 0-1,0-1 1,0 1 0,0-1 0,0 1 0,0 0 0,-1-1 0,1 1 0,0 0 0,0-1-1,0 1 1,0 0 0,-1-1 0,1 1 0,0 0 0,0-1 0,0 1 0,-1 0-1,1 0 1,0-1 0,-1 1 0,1 0 0,0 0 0,-1-1 0,1 1-3,45-1-172,-40 1 114,39 5-1700,-31 4-5415,-13-7-819</inkml:trace>
  <inkml:trace contextRef="#ctx0" brushRef="#br0" timeOffset="3917.773">3567 2164 9193,'0'0'929,"0"0"-897,0 0 576,106-9 673,-59 5-800,9 1-321,8 0-160,4-1-64,1 2-384,-8 2-1923,-3 0-1857</inkml:trace>
  <inkml:trace contextRef="#ctx0" brushRef="#br0" timeOffset="4225.982">3675 2677 3812,'0'0'1857,"135"-21"-1312,-65 9 480,-3 4 256,-1 1-416,-9 4-449,-11 3-192,-9 0-224,-12 7 0,-11 3-1793,-2 3-3909</inkml:trace>
  <inkml:trace contextRef="#ctx0" brushRef="#br0" timeOffset="4559.635">3634 3088 1409,'0'0'4933,"0"0"-3107,76 10 256,-41-14-32,8-2-481,8-1-416,3-2-32,10 2-256,-3-1-256,2 2-385,-7 3-160,-5 3-64,-6 0 0,-13 4-865,-9 9-4132,-6 0-5252</inkml:trace>
  <inkml:trace contextRef="#ctx0" brushRef="#br0" timeOffset="4560.635">3700 4202 4997,'0'0'3395,"88"41"-1185,-33-37 192,8-2-31,2 1-610,3 0-800,3-1-320,-3 3-353,-3 2-256,-4 1-32,-9 5-833,-6 4-4388</inkml:trace>
  <inkml:trace contextRef="#ctx0" brushRef="#br0" timeOffset="4853.932">3623 5389 5958,'0'0'4516,"12"78"-3267,17-64-64,16-5 1025,11-2-32,16-3-960,8-1-706,12 0-320,3 0-128,2 4-32,0 3-32,-8 1-64,-11 5-2274,-13 3 1121,-8 2-2339,-18 2-4067</inkml:trace>
  <inkml:trace contextRef="#ctx0" brushRef="#br0" timeOffset="5166.887">3802 6275 7335,'0'0'1409,"0"0"-1185,0 0 673,128 39 1858,-65-45-897,12-2-1058,12-2-607,5 1-65,9 0-96,2 4 32,-4-1-32,-6 5-32,-14 1 0,-14 8-769,-8 7-4260,-20 0-4291</inkml:trace>
  <inkml:trace contextRef="#ctx0" brushRef="#br0" timeOffset="5167.887">3953 7057 10762,'-17'68'2194,"17"-64"-2066,1 0-1,-1 0 0,1 0 1,0 0-1,0 0 1,1 0-1,-1-1 0,1 1 1,0 0-1,0-1 1,0 0-1,0 1 1,0-1-1,1 0 0,0 0 1,-1 0-1,1 0 1,0-1-1,1 1 0,-1-1 1,0 0-1,1 0 1,-1 0-1,1 0 0,-1-1 1,1 1-1,0-1 1,0 0-1,0 0 0,0-1 1,0 1-1,0-1 1,0 1-1,0-1 0,0-1 1,3 1-128,1 1 234,82 11 1178,1-4 1,83-4-1413,-41-1 175,-79-2-139,41 1-8,1 4 1,0 3-1,-1 5 0,16 8-28,-1 27-257,-108-46 49,1-1 0,-1 0 1,0 1-1,1-1 0,-1 1 0,0 0 0,-1 0 0,1 0 0,0 0 0,-1 0 0,0 0 0,0 0 1,0 1-1,0-1 0,0 0 0,-1 1 0,1-1 0,-1 0 0,0 1 0,0-1 0,0 2 208,-9 40-5221</inkml:trace>
  <inkml:trace contextRef="#ctx0" brushRef="#br0" timeOffset="5463.518">4039 8345 6854,'29'76'2595,"16"-52"-1762,13-5 896,11-5 1058,16-3-545,11-5-897,9-2-576,3 1-160,6 0-129,-7 1-192,-12 4-256,-12 0-32,-20 5-96,-14 7-1441,-14 3-3428,-19-1-2722</inkml:trace>
  <inkml:trace contextRef="#ctx0" brushRef="#br0" timeOffset="5464.518">4178 9354 10666,'0'0'2755,"40"77"-2275,5-68 545,16-4 1249,12-5-704,13 0-1058,7 0-320,10-2-128,7 0 33,-1 2-65,-2 0-32,-6 6-32,-17 5-32,-16 9-1026,-16 2-3362,-16 2 2146,-16 3-4004</inkml:trace>
  <inkml:trace contextRef="#ctx0" brushRef="#br0" timeOffset="5760.05">4133 10420 8680,'0'0'897,"85"37"-865,-17-24 64,19-6 192,14-2-159,10-2-97,13-1-32,8 3 0,-2 2 0,-3 0 96,-13 4-96,-19 2 0,-14 4-2114,-23-1-3812</inkml:trace>
  <inkml:trace contextRef="#ctx0" brushRef="#br0" timeOffset="5761.05">4257 11246 10474,'-23'81'3107,"28"-58"-2691,29-3-352,23-7 961,16-7 289,21-6-802,14-1-384,17-11-32,12-5-32,7 1-64,1 0-32,-10 1 32,-8 2-32,-15 1-672,-17 0-4742</inkml:trace>
  <inkml:trace contextRef="#ctx0" brushRef="#br0" timeOffset="6752.519">3480 206 5862,'0'0'2098,"8"-15"-929,22-48 464,-29 60-1414,1 0 1,0 0-1,-1 0 0,1 0 0,-1 0 1,0-1-1,0 1 0,0 0 0,0 0 1,-1-1-1,1 1 0,-1-1 0,0 1 1,0 0-1,0-1 0,-1 1 0,1-1 1,-1 1-1,1 0 0,-1-1 0,0 1 1,-1 0-1,1 0 0,0 0 0,-1 0 1,0 0-1,0 0 0,0 0 0,0 1 1,0-1-1,0 1 0,-1-1 0,1 1 1,-1 0-1,0 0-219,-3-1 156,-1 0-1,0 0 1,0 1 0,0 0 0,0 0 0,0 1-1,0 0 1,0 0 0,0 0 0,-1 1-1,1 0 1,0 1 0,0 0 0,-5 1-156,-8 3 43,0 0 1,0 2 0,1 0-1,0 1 1,1 1-1,0 1 1,0 1 0,1 0-1,0 1 1,1 1-1,1 0 1,-4 5-44,16-17-7,1 1 1,-1 0-1,0 1 0,1-1 0,-1 0 1,1 1-1,0-1 0,0 1 0,0 0 1,0-1-1,0 1 0,1 0 0,-1 0 1,1 0-1,0 0 0,0 1 0,0-1 1,0 0-1,1 0 0,-1 1 0,1-1 1,0 1-1,0-1 0,0 0 0,0 1 1,0-1-1,1 0 0,0 1 0,-1-1 1,1 0-1,1 0 0,-1 0 0,0 0 1,1 0-1,-1 0 0,1 0 0,0 0 1,2 1 6,133 77-88,-60-43 106,59 63-8,-131-96-7,0 0-1,-1 0 1,1 0 0,-1 1 0,0-1 0,-1 1 0,1 0-1,-1 1 1,0-1 0,-1 0 0,1 1 0,-1-1 0,-1 1-1,1 0 1,-1 0 0,0-1 0,-1 1 0,0 0 0,0 0 0,0 0-1,-1 0 1,0 0 0,0 0-3,-5 4 13,0-1-1,-1 0 0,0-1 1,0 1-1,-1-2 1,-1 1-1,1-1 1,-1 0-1,-1-1 1,1 0-1,-1 0 1,0-1-1,-1 0 0,1-1 1,-8 2-13,-2 4-30,-1 0 0,0-2 0,0-1 0,-1-1 0,0 0 1,0-2-1,0 0 0,-1-2 0,0 0 0,-19-1 30,39-2-236,0 0 0,1-1-1,-1 1 1,1-1 0,-1 1 0,1-1-1,-1 0 1,1 0 0,-1 0 0,1 0 0,0 0-1,0 0 1,-1-1 0,1 1 0,0-1-1,0 0 1,0 1 0,1-1 0,-1 0 0,0 0-1,1 0 1,-1 0 0,1-1 0,0 1-1,-1 0 1,1-1 0,0 1 0,1 0 0,-1-1-1,0 1 1,1-1 0,-1-2 236,-1-24-4282</inkml:trace>
  <inkml:trace contextRef="#ctx0" brushRef="#br0" timeOffset="7174.656">4028 329 11979,'0'0'1522,"-16"-12"-156,-55-37 930,62 44-2095,1 1-1,-1-1 1,0 2 0,-1-1-1,1 1 1,0 0 0,-1 1-1,1 0 1,-1 1 0,0 0-1,0 1 1,0-1-1,1 2 1,-1 0 0,0 0-1,0 0 1,-1 2-201,0 1 6,-1 1 0,0 0 0,1 1 1,0 0-1,0 1 0,1 0 0,0 1 0,0 0 0,0 1 0,1 0 0,1 0 0,0 1 0,0 0 1,0 0-1,2 1 0,-1 0 0,1 0 0,1 1 0,0 0 0,1 0 0,0 0 0,0 0 0,2 0 1,-1 1-1,2 0 0,0-1 0,0 1 0,1 0 0,0-1 0,1 1 0,1 0 0,0-1 0,1 1 1,0-1-1,4 9-6,-2-10-22,-1 0 0,2 0-1,-1-1 1,2 0 0,-1 0 0,1 0 0,1-1 0,0 0 0,0-1 0,0 1 0,1-2 0,1 1 0,-1-1 0,1-1-1,0 1 1,1-2 0,-1 1 0,1-2 0,0 1 0,1-2 0,-1 1 0,5-1 22,-5-1-5,-1 0 0,1-1-1,-1-1 1,1 0 0,-1 0 0,1-1 0,-1-1 0,0 0 0,1 0-1,-1-1 1,0 0 0,0 0 0,-1-1 0,1-1 0,-1 0 0,0 0-1,0-1 1,0 0 0,-1 0 0,0-1 0,0 0 0,-1 0-1,1-1 1,-2 0 0,1-1 0,-1 1 0,-1-1 0,1 0 5,1-10 33,0-1 1,0 1 0,-2-1-1,-1 0 1,0-1 0,-2 1-1,0 0 1,-1-1-1,-1 0 1,-3-19-34,3 36 2,0 0 0,-1-1-1,0 1 1,1 0 0,-1 0 0,-1-1 0,1 1-1,-1 0 1,1 0 0,-1 0 0,0 1-1,-1-1 1,1 0 0,-1 1 0,1 0 0,-1-1-1,0 1 1,0 0 0,-1 0 0,1 1-1,-1-2-1,-10 36-122,16-11-39,0 0 0,1-1 0,1 1 0,1-1 1,1 0-1,1 0 0,1-1 0,0 0 1,2 1 160,20 53-6086,-15-37 1121</inkml:trace>
  <inkml:trace contextRef="#ctx0" brushRef="#br0" timeOffset="7660.264">4296 439 7239,'0'0'2263,"-2"-12"-159,-7-38 469,9 77 3521,-1 46-6102,5-28-27,2 1 1,2-1 0,2-1 0,2 1 0,5 7 34,0-20-700,-7-48-26,18-175 1004,-25 178-219,1 0 0,0 0 0,0 1 0,2-1 0,-1 1 0,2 0 0,0 0 0,0 1 0,1 0 0,0 0 0,1 1 0,0 0 0,1 1 0,0 0 0,0 0 1,1 1-1,0 0-59,-6 6 0,1 1 0,-1-1 0,1 1 1,-1 0-1,1 1 0,0 0 0,-1-1 1,1 2-1,-1-1 0,1 1 0,0 0 1,-1 0-1,1 0 0,-1 1 1,0 0-1,0 0 0,1 0 0,-1 0 1,0 1-1,-1 0 0,1 0 0,0 1 1,-1-1-1,0 1 0,0 0 0,0 0 1,0 0-1,-1 1 0,0-1 1,1 1-1,-2 0 0,1 0 0,0 0 1,-1 0-1,0 0 0,0 0 0,-1 1 1,0-1-1,0 1 0,0 1 0,14 103-554,-13-36-3200,-2-74 3710,0 0-1,0 0 0,1-1 1,-1 1-1,1 0 1,-1 0-1,0 0 0,1 0 1,-1 0-1,0 0 1,1 0-1,-1 0 1,1 0-1,-1 0 0,0 0 1,1 0-1,-1 0 1,0 0-1,1 0 0,-1 0 1,0 0-1,1 0 1,-1 0-1,1 0 1,-1 1-1,0-1 0,1 0 1,-1 0-1,0 0 1,0 1-1,1-1 0,-1 0 1,0 1-1,0-1 1,1 0-1,-1 0 1,0 1-1,0-1 0,0 0 1,1 1-1,-1-1 1,0 1-1,0-1 1,0 0-1,0 1 0,0-1 45,20-41-86,-18 37 93,11-25 20,-1-2 403,1 0 0,2 1 0,1 0 0,2 1 1,1 1-1,1 1 0,2 0-430,-20 24 42,0 0 0,0 0 0,1 0 1,-1 0-1,1 1 0,0-1 0,0 1 0,0 0 1,0 0-1,0 0 0,0 0 0,1 0 1,-1 1-1,1 0 0,-1-1 0,1 1 0,-1 1 1,1-1-1,0 0 0,-1 1 0,1 0 1,0 0-1,0 0 0,-1 0 0,1 0 0,0 1 1,-1 0-1,1 0 0,0 0 0,-1 0 1,1 0-1,-1 1 0,1 0-42,63 80-7,-31-33-1947,6-4-4178,-17-24 1333</inkml:trace>
  <inkml:trace contextRef="#ctx0" brushRef="#br0" timeOffset="7955.21">5336 382 5797,'0'0'2275,"-1"-14"58,-7-42 154,8 54-2207,0 0-1,0 0 0,0-1 1,0 1-1,0 0 0,-1 0 1,1 0-1,-1 0 1,0 0-1,0 0 0,1 0 1,-1 0-1,0 0 0,-1 0 1,1 1-1,0-1 1,0 0-1,-1 1 0,1-1 1,-1 1-1,0-1 0,1 1 1,-1 0-1,-1-1-279,-8 39 1714,-3 391-1666,9-374-1884,-4 65-5702,7-75 934</inkml:trace>
  <inkml:trace contextRef="#ctx0" brushRef="#br0" timeOffset="8141.845">5304 522 6054,'5'-32'927,"1"0"1,2 1 0,1 0-1,1 0 1,2 1 0,1 0 0,1 1-1,1 1 1,3-1-928,-15 24 36,0 1 0,0-1 0,0 1-1,0 0 1,1 1 0,0-1 0,-1 1 0,1-1 0,1 1 0,-1 0 0,0 0 0,1 1-1,0 0 1,-1-1 0,1 2 0,0-1 0,0 0 0,0 1 0,0 0 0,0 0-1,1 1 1,-1-1 0,0 1 0,0 0 0,0 0 0,0 1 0,1 0 0,-1 0-1,0 0 1,0 0 0,0 1 0,0 0 0,-1 0 0,1 0 0,0 1 0,-1-1-1,1 1 1,-1 0 0,0 0 0,0 1 0,0-1 0,-1 1 0,2 1-36,1 7-25,-1 0-1,0-1 1,-1 2 0,0-1 0,0 0 0,-2 1 0,0 0 0,0-1-1,-1 1 1,0 0 0,-1 0 0,-1 0 0,0 0 0,-1 0 0,0-1-1,-1 1 1,0-1 0,-1 1 0,-1-1 0,0 0 0,0-1 0,-1 1-1,-1-1 1,0 0 0,0-1 0,-1 0 0,0 0 0,-1 0 0,0-1-1,-1-1 1,-2 2 25,-103 62-2943,28-51-4443,74-21 4343</inkml:trace>
  <inkml:trace contextRef="#ctx0" brushRef="#br0" timeOffset="8359.81">5852 34 7495,'0'0'4132,"0"0"-2338,0 0 1185,28 83-417,-22-43-1281,1 7-576,-2 5-161,-2 2-63,-3 6-129,0-1-160,0-2-160,-8 2-32,0-3-32,2-2-416,3-5-2050,3-2-2948,0-10-2721</inkml:trace>
  <inkml:trace contextRef="#ctx0" brushRef="#br0" timeOffset="8700.037">6217 336 8360,'0'0'2589,"0"0"-795,0 0 112,0 0-599,0 0-639,0 0-129,2 16-21,31 118 421,-31-129-923,0 0 1,0 0-1,1 0 0,-1 0 0,1-1 1,0 1-1,1-1 0,-1 0 0,0 0 0,1 0 1,0 0-1,0-1 0,0 0 0,1 1 0,-1-2 1,1 1-1,0 0 0,-1-1 0,1 0 0,0 0 1,0 0-1,1-1 0,-1 0 0,0 0 0,0 0 1,1 0-1,-1-1 0,3 0-16,-5-2 75,0-1 1,-1 0-1,1 0 1,-1 0-1,1 0 0,-1 0 1,0 0-1,0 0 0,0-1 1,-1 1-1,1-1 0,-1 1 1,0-1-1,0 0 1,0 0-1,-1 1 0,1-3-75,1-2 219,6-98 2466,-8 103-2627,0 1 0,-1-1-1,0 1 1,1 0 0,-1-1-1,0 1 1,0 0 0,0 0-1,-1 0 1,1 0 0,0 0-1,-1 0 1,1 0 0,-1 0-1,0 0 1,0 1 0,0-1-1,0 1 1,0-1 0,0 1-1,0 0 1,0 0 0,0 0-1,0 0 1,-1 0 0,1 0-1,-1 0 1,1 1 0,0 0-1,-1-1 1,1 1 0,-1 0-1,0 0-57,-79 18 457,73-14-454,1 1 1,0 0 0,0 0-1,0 1 1,1-1-1,0 2 1,0-1-1,1 1 1,-1 0-1,1 0 1,1 1 0,0 0-1,0 0 1,0 0-1,1 0 1,0 1-1,1 0 1,0 0 0,0 0-1,1 0 1,0 0-1,0 0 1,1 1-1,1-1 1,-1 1-1,2-1 1,-1 0 0,1 1-1,1-1 1,-1 0-1,2 1 1,-1-1-1,1 0 1,1-1-1,-1 1 1,2 0-4,11 7 8,1-1-1,1 0 1,0-2 0,1 0 0,0-1-1,1-1 1,0-1 0,1-1-1,0 0 1,0-2 0,1 0 0,0-2-1,0 0 1,1-2 0,-1 0-1,1-1 1,0-2 0,8 0-8,-19 2 6,0-1 0,0 1 1,0-2-1,0 0 0,0 0 0,0-1 1,0-1-1,0 0 0,0 0 0,0-2 1,-1 1-1,1-1 0,-1-1 0,0 0 1,0 0-1,-1-2 0,0 1 0,0-1 1,0 0-1,-1-1 0,0 0 1,0-1-1,-1 0 0,0 0 0,-1 0 1,0-1-1,0 0 0,-1-1 0,2-5-6,4-39-719,-15 19-6222,-1 25-896</inkml:trace>
  <inkml:trace contextRef="#ctx0" brushRef="#br1" timeOffset="78051.882">6179 6934 9321,'0'0'3977,"-17"-1"-1575,-56-1-491,-8 13 3641,82-5-4580,329 7-33,-72-11-904,-1-12 0,85-19-35,-323 26 4,-2 2-7,-1 0-1,1-1 1,-1-1-1,0-1 1,0 0-1,0-1 1,0-1-1,-1 0 1,0-2-1,0 1 1,-1-2-1,11-7 4,-24 14-16,1 0 0,0 0 0,-1 0 0,1-1 0,-1 1 0,1-1 0,-1 1 0,0-1 0,0 1 0,-1-1-1,1 0 1,0 1 0,-1-1 0,1 0 0,-1 0 0,0 1 0,0-1 0,0 0 0,-1 0 0,1 1 0,0-1 0,-1 0-1,0 1 1,0-1 0,0 0 0,0 1 0,0-1 0,0 1 0,-1-1 0,1 1 0,-1 0 0,1 0 0,-1 0 0,0 0-1,0 0 1,-2-2 16,-82-62-835,71 58 702,0 0 1,0 2 0,0 0-1,-1 0 1,0 2-1,0 0 1,0 1 0,-1 0-1,1 1 1,-12 1 132,27 1-2,1 0 0,-1 0 0,1 0 0,-1 0 0,0 0 0,1 1 0,-1-1 0,1 0 0,-1 0 1,1 0-1,-1 1 0,1-1 0,-1 0 0,1 1 0,-1-1 0,1 0 0,0 1 0,-1-1 0,1 1 0,-1-1 0,1 1 0,0-1 0,-1 1 1,1-1-1,0 1 0,0-1 0,0 1 0,-1-1 0,1 1 0,0-1 0,0 1 0,0-1 0,0 1 0,0 0 0,0-1 0,0 1 0,0-1 1,0 1-1,0-1 0,0 1 0,0 0 0,0-1 0,1 1 0,-1-1 0,0 1 0,0-1 0,1 1 0,-1-1 0,0 1 0,1-1 0,-1 1 0,0-1 1,1 0-1,-1 1 0,0-1 0,1 1 0,-1-1 0,1 0 0,0 1 2,25 34-107,-25-34 104,14 17 2,-2-6 9,-1 0 1,-1 1-1,0 1 1,-1 0-1,0 0 1,-1 1-1,-1 0 0,0 1 1,-1-1-1,-1 1 1,-1 1-1,0-1 1,-1 1-1,0 4-8,-3-9 7,0 1 1,-1-1-1,-1 0 0,0 0 0,0 0 0,-1 1 1,-1-1-1,0-1 0,-1 1 0,0 0 1,0-1-1,-2 0 0,1 0 0,-1 0 0,-1-1 1,0 0-1,-6 6-7,-69 79-1474,51-59-1296,-13 14-3519</inkml:trace>
  <inkml:trace contextRef="#ctx0" brushRef="#br1" timeOffset="87004.619">6103 10785 11755,'0'0'3080,"0"0"-1644,15-8-784,126-48 1323,503-38-404,-318 54-1247,-296 36-294,-15 4 4,1-2 1,-1 0 0,1 0 0,-1-1 0,0-1 0,0-1 0,0 0 0,-1-1 0,1-1 0,-2 0 0,1-1-1,2-2-34,-14 8 12,0-1-1,0 1 0,0-1 0,0 1 0,-1-1 0,1 0 0,-1 1 1,0-1-1,0 0 0,0 0 0,0 0 0,-1 0 0,1 0 0,-1 0 1,0 0-1,1 0 0,-1 0 0,-1 0 0,1 0 0,0 0 0,-1 0 1,1 0-1,-1 0 0,0 0 0,0 0 0,0 0 0,-1 1 0,1-1 1,-1 0-1,0-1-11,-57-73 236,58 76-235,-58-55 1125,59 72-245,16 127-247,-11-120-567,0 1 1,-2-1-1,0 1 0,-2 0 0,-1 0 1,0 0-1,-2 0 0,-1-1 0,-1 1 1,-1-1-1,0 0 0,-5 9-67,-70 96-844,16-55-4024,20-29-3182</inkml:trace>
  <inkml:trace contextRef="#ctx0" brushRef="#br2" timeOffset="161833.457">1657 1912 12300,'-57'-114'1968,"55"110"-1813,-1 1 1,0 0-1,0 0 0,1 0 1,-2 1-1,1-1 1,0 1-1,0 0 0,-1-1 1,1 1-1,-1 1 1,0-1-1,0 1 0,1-1 1,-1 1-1,0 0 0,0 0 1,0 1-1,0-1 1,0 1-1,0 0 0,-1 0 1,1 0-1,0 1 0,0-1 1,0 1-1,0 0 1,0 0-1,1 1 0,-1-1 1,-1 1-156,-12 10 96,0 0 0,1 1 0,1 1 0,1 1 0,0 0 0,0 0 0,2 2 0,0-1 1,0 2-1,2-1 0,0 1 0,2 1 0,-3 6-96,-17 45 57,3 0 1,4 2 0,2 0-1,4 1 1,3 1-1,3 0 1,3 0 0,4 1-1,3-1 1,3 1-1,3-1 1,4 0-1,2 0 1,12 26-58,219 779 1387,-144-563-477,-14 4-1,-15 4 1,-12 6-910,-47-238 146,-4 1-1,-4 0 1,-3-1 0,-5 1 0,-4 0-1,-4-1 1,-4-1 0,-4 0 0,-4-2-1,-6 5-145,6-29 4,-3-2 0,-4 0 0,-1-2 0,-4-2 0,-2-1 0,-2-2 0,-3-2 0,-7 4-4,39-46-223,1 0 0,-1-1 0,-1 0 0,0-1 0,-1 0 0,0-1 0,0-1 0,-1 0 0,0 0 0,0-2 0,-1 0-1,0 0 1,0-1 0,-7 0 223,-10-14-3991,21-20-3890,10 11 231</inkml:trace>
  <inkml:trace contextRef="#ctx0" brushRef="#br2" timeOffset="162358.265">1184 6854 8904,'0'0'1965,"0"0"-353,2-13 465,8-36 421,-10 48-2441,1 0-1,-1 1 1,0-1 0,0 0-1,1 1 1,-1-1 0,0 1-1,1-1 1,-1 0 0,0 1-1,1-1 1,-1 1 0,1-1-1,-1 1 1,1-1-1,-1 1 1,1 0 0,-1-1-1,1 1 1,-1 0 0,1-1-1,0 1 1,-1 0 0,1 0-1,0-1 1,-1 1 0,1 0-1,0 0 1,-1 0 0,1 0-1,0 0 1,-1 0-1,1 0 1,0 0 0,-1 0-1,1 0 1,0 0 0,-1 1-1,1-1 1,0 0 0,-1 0-1,1 1 1,-1-1 0,1 0-1,0 1 1,-1-1 0,1 1-1,-1-1 1,1 1-1,-1-1 1,0 1 0,1-1-1,-1 1-56,1-1 25,16 16 323,0 1 0,-1 0 0,-1 1 0,0 1 0,-2 0-1,0 1 1,-1 0 0,-1 1 0,-1 1 0,-1 1-348,-4-14 71,27 60 66,-3 1 0,-3 2-1,-3 0 1,-4 2 0,-2 0 0,-4 1 0,-3 0-1,-2 37-136,-8 193 172,-14 0-1,-36 190-171,-3 43 319,35-283 1352,14 226-1671,5-454 38,0 1-1,2-1 0,1 0 1,1 0-1,1-1 0,1 1 1,2-2-1,0 1 1,2-1-1,1 0 0,11 16-37,-17-35 6,0 0 0,0 0 0,1 0 0,-1-1-1,2 0 1,-1 0 0,0-1 0,1 0-1,0 0 1,0-1 0,0 0 0,0 0 0,0-1-1,1 0 1,-1-1 0,1 0 0,-1 0 0,1 0-1,0-1 1,-1-1 0,1 0 0,0 0 0,-1 0-1,0-1 1,1 0 0,-1-1 0,0 0 0,0 0-1,0-1 1,0 0 0,-1 0 0,0-1 0,1 1-1,-2-2 1,4-2-6,32-25 10,-2-2 0,-1-2 0,-1-2-1,-3-1 1,-1-2 0,24-40-10,-4-9-368,-55 90 241,-1 0 1,0 0 0,1 0 0,-1 1 0,0-1 0,0 0 0,0 1 0,1 0 0,-1-1 0,0 1 0,0 0 0,0 0 0,0 0 0,0 0 0,0 0 0,0 0 0,0 1 0,1-1 0,-1 1-1,0-1 1,0 1 0,0 0 0,1-1 0,-1 1 0,0 0 0,1 0 0,-1 0 0,1 1 0,-1-1 0,1 0 0,-1 1 126,-47 27-4815,-8 5-4955</inkml:trace>
  <inkml:trace contextRef="#ctx0" brushRef="#br2" timeOffset="163229.137">19 5703 12364,'-3'-16'4527,"-13"-115"-806,16 116-3392,1-1 0,0 1 1,1-1-1,0 1 1,2 0-1,0 0 1,0 0-1,1 0 1,1 1-1,1 0 1,0 0-1,0 0 0,2 1 1,-1 0-1,2 1 1,0 0-1,0 1 1,1-1-1,0 2 1,1 0-1,6-4-329,-16 12 37,1 0-1,0 1 1,1-1-1,-1 1 1,0-1 0,0 1-1,1 0 1,-1 0 0,0 0-1,1 1 1,-1-1-1,1 1 1,-1 0 0,1 0-1,-1 0 1,1 0-1,-1 1 1,0 0 0,1-1-1,-1 1 1,1 0-1,-1 0 1,0 1 0,0-1-1,0 1 1,0 0-1,0-1 1,0 1 0,0 1-1,0-1 1,-1 0-1,1 1 1,-1-1 0,0 1-1,0 0-36,8 16 22,-1 1 0,-1 1-1,-1 0 1,-1 0 0,-1 0 0,0 0-1,-2 1 1,0 0 0,-2 0 0,0 0-1,-2 0 1,0 0 0,-1-1 0,-3 10-22,-32 166 1,26-152-174,1 1 1,3 0 0,1 0 0,3 0 0,1 7 172,2-52-8,0-1 0,0 1 0,1-1 0,-1 1 0,0-1 0,0 1 0,1-1 0,-1 1 0,0-1 0,1 1 0,-1-1 0,0 0 0,1 1 0,-1-1 0,0 1 0,1-1 0,-1 0 0,1 1 0,-1-1 0,1 0 0,-1 1 0,1-1 0,-1 0 0,1 0 0,-1 0 0,1 0 0,0 1 0,-1-1 0,1 0 0,-1 0 0,1 0 0,-1 0 0,1 0 0,-1 0 0,1 0 0,0-1 0,-1 1 0,1 0 0,-1 0 0,1 0 0,-1 0 0,1-1 0,-1 1 0,1 0 0,-1-1 0,1 1 0,-1 0 0,1-1 0,-1 1 0,0 0 0,1-1 0,-1 1 0,0-1 0,1 1 0,-1-1 0,0 1 0,1-1 0,-1 1 0,0-1 0,0 1 0,0-1 0,1 1 0,-1-1 0,0 1 0,0-1 0,0 0 8,26-32-33,-1-2 0,-1 0 1,-3-2-1,0-1 0,8-26 33,24-41 46,-39 79-8,0 1 0,2 0 1,0 1-1,2 1 0,0 1 0,2 1 0,9-9-38,-28 29 16,0-1 0,0 1 0,0-1 1,1 1-1,-1 0 0,0 0 0,1-1 0,-1 1 0,1 0 0,-1 0 1,1 0-1,-1 0 0,1 1 0,0-1 0,-1 0 0,1 1 0,0-1 0,0 1 1,-1 0-1,1-1 0,0 1 0,0 0 0,0 0 0,0 0 0,-1 0 1,1 0-1,0 1 0,0-1 0,0 1 0,-1-1 0,1 1 0,0-1 1,-1 1-1,1 0 0,0 0 0,-1 0 0,1 0 0,-1 0 0,1 0 0,-1 1 1,0-1-1,1 0 0,-1 1 0,0-1-16,43 160 196,-29-87-178,-9-49-41,2 1 1,0-2-1,2 1 0,1-1 1,1-1-1,9 13 23,-17-28-11,2 1-1,-1-2 0,1 1 1,1-1-1,-1 0 0,1 0 0,0 0 1,1-1-1,-1 0 0,1-1 1,1 0-1,-1 0 0,1-1 0,-1 0 1,1 0-1,0-1 0,1 0 1,-1-1-1,3 1 12,-4-3 11,0 0-1,0-1 1,1 1 0,-1-2-1,0 1 1,0-1 0,0 0-1,0-1 1,0 0 0,-1 0-1,1 0 1,-1-1 0,0-1-1,0 1 1,0-1 0,-1 0-1,1 0 1,-1-1 0,0 0-1,4-6-10,5-6 158,-1 0-1,0-1 1,-2-1-1,0 0 1,-1-1-1,7-19-157,-13 29 99,0-1-1,-1 0 1,0 1-1,-1-2 1,0 1-1,-1 0 1,0 0-1,-1-1 1,-1-5-99,-1 17-21,0 0 1,0 1-1,0-1 1,-1 0-1,1 0 1,0 0-1,0 1 1,-1-1-1,1 1 1,0-1-1,-1 1 1,1-1-1,-1 1 1,1 0-1,0 0 1,-1 0-1,1 0 1,-1 0-1,1 0 1,-1 0-1,1 0 1,-1 0-1,1 1 1,0-1-1,-1 1 1,1-1-1,0 1 1,-1-1-1,1 1 1,0 0-1,-1 0 21,-59 46-6737,36-14-2125</inkml:trace>
  <inkml:trace contextRef="#ctx0" brushRef="#br3" timeOffset="211303.946">3249 8587 4837,'2'-83'2079,"-3"-90"6609,-23 36 622,31 469-7068,13-197-2236,-20-133-5,1 0-1,0 0 1,0 0 0,0 0 0,0 0 0,0 0 0,0 0 0,0 0 0,0-1 0,1 1-1,-1 0 1,1-1 0,-1 1 0,1-1 0,0 0 0,0 0 0,0 1 0,-1-1 0,1 0 0,0 0-1,0-1 1,0 1 0,0 0 0,1-1 0,-1 1 0,0-1 0,0 0 0,0 1 0,0-1-1,0 0 1,1-1 0,-1 1 0,0 0 0,0 0 0,0-1 0,2 0-1,70-37 96,324-318 438,727-608 1462,-1015 872-1985,-35 33 140,-3-4 1,-3-3-1,8-13-151,-54 34 699,-67 45 310,40 1-1390,-2 0 728,4 0-3885,1 0-3439,1-1-1142</inkml:trace>
  <inkml:trace contextRef="#ctx0" brushRef="#br3" timeOffset="211929.178">3322 5636 512,'0'0'6060,"0"0"-3140,0 0-1052,0 0 129,0 0 21,0 0-193,0-4-351,-1 25 981,5 199 887,-3-206-3302,1 0 0,0 0 0,1-1 0,0 1 0,1-1 0,1 0 0,0 0 0,1 0 0,0-1 1,1 1-1,0-1 0,3 1-40,-6-11 14,0 0 1,0-1 0,0 0 0,0 1 0,0-1 0,0-1 0,1 1 0,-1-1-1,0 1 1,1-1 0,-1-1 0,0 1 0,0 0 0,1-1 0,-1 0 0,0 0-1,0 0 1,0-1 0,0 1 0,0-1 0,0 0 0,0 0 0,0-1 0,-1 1-1,1-1 1,-1 1 0,0-1 0,0 0 0,0 0 0,0-1 0,0 1-15,1-1 30,378-320 1310,1025-846 325,-1293 1067-1542,-113 102-122,-1 1 0,0 0 0,0-1 0,0 1 0,1-1 0,-1 1 0,0-1 0,0 1 0,0-1 0,0 1-1,0-1 1,0 1 0,0-1 0,0 1 0,0-1 0,0 1 0,0-1 0,0 1 0,-1-1 0,1 1 0,0-1 0,0 1 0,0-1 0,-1 1 0,1-1 0,0 1 0,0 0 0,-1-1 0,1 1 0,0-1-1,-1 1 1,1 0 0,-1-1 0,1 1 0,0 0 0,-1 0 0,1-1 0,-1 1 0,1 0 0,-1 0 0,1 0 0,-1 0 0,1-1 0,-1 1 0,1 0 0,-1 0 0,1 0 0,-1 0 0,1 0-1,-1 0 1,1 0 0,-1 0 0,1 0 0,-1 1 0,1-1 0,-1 0 0,1 0 0,-1 0 0,1 1 0,0-1 0,-1 0 0,1 0 0,-1 1 0,1-1 0,0 0 0,-1 1-1,-37 7-4,-66 42-400,41-7-4077,38-16-5785,19-16-426</inkml:trace>
  <inkml:trace contextRef="#ctx0" brushRef="#br3" timeOffset="212564.422">3248 2998 7399,'0'0'2157,"0"0"10,0 0 374,0 0 22,0 0-588,0 0-678,0 0-336,0 8 464,4 72-103,-4-42-1150,1 0 0,2 1-1,2-2 1,2 1 0,1-1 0,2 0 0,8 19-172,-17-52 3,1 1 0,0-1 0,0 0 0,1 0 0,-1 0 0,1 0-1,0-1 1,0 1 0,0-1 0,0 1 0,1-1 0,-1 0 0,1 0 0,0-1-1,0 1 1,0-1 0,0 0 0,0 0 0,1 0 0,-1-1 0,1 1 0,-1-1-1,1 0 1,-1 0 0,1-1 0,0 0 0,-1 1 0,1-1 0,0-1 0,-1 1-1,1-1 1,-1 0 0,1 0 0,0 0 0,-1 0 0,0-1 0,1 0 0,-1 0-1,1 0-2,198-127 527,-154 94-344,255-196 1312,-11-14 0,-2-19-1495,132-116 256,-386 351-192,-21 62-320,27-16-3558,-13-10-4095,-13-6-1022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12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15310,'0'0'2712,"0"0"-1575,0 0 246,0 0 592,0 0-363,0 0-619,0 0-373,0 0-215,-4 12-15,-16 105 208,18 293-2280,9-327-3105,11-32-4311,0-23-1317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3:43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1 927 11307,'0'0'5674,"0"0"-3709,15-11-1298,108-78 2211,108-70-745,-136 100-1903,-4-4 0,-2-4 0,-3-4-1,-3-4 1,-3-3 0,2-10-230,-76 80 0,0 1 0,0-1 0,0 0 0,-1 0 0,-1 0 0,1-1 0,-1 0 0,-1 0 0,1 0 0,-2 0 0,1-3 0,-2 10-5,-1 0 0,0 0 0,0 0 0,0 0 0,0 0 0,-1 0 0,1 0 0,-1-1 0,1 1 0,-1 0-1,0 0 1,1 0 0,-1 1 0,0-1 0,0 0 0,0 0 0,-1 0 0,1 1 0,0-1 0,-1 0 0,1 1 0,-1 0 0,1-1 0,-1 1 0,0 0-1,0 0 1,1 0 0,-1 0 0,0 0 0,0 0 0,0 0 0,0 1 0,0-1 0,-2 0 5,-76-6-249,58 8 126,0 2 0,1 0 0,-1 1 0,0 2 1,1 0-1,0 1 0,1 1 0,-1 1 0,2 1 1,-1 0-1,1 2 0,1 0 0,-3 3 123,16-10-93,1-1 1,-1 1-1,0 0 0,1 0 0,0 0 0,0 1 0,1 0 0,0-1 0,0 1 0,0 0 0,0 1 0,1-1 0,0 0 0,1 1 1,-1-1-1,1 1 0,0-1 0,1 1 0,0 0 0,0-1 0,0 1 0,1-1 0,0 1 0,0 0 0,0-1 0,1 0 1,2 6 92,3 5-189,0-1 0,0 0 0,2-1 0,0 0 0,1 0 0,0-1 0,1 0 0,1-1 0,0 0 0,1-1 189,298 236-65,-246-167 741,-63-78-624,-1-1 1,1 1-1,-1-1 1,0 1-1,0 0 1,0-1-1,-1 1 1,1 0-1,-1 0 1,1-1-1,-1 1 1,0 0-1,0 0 1,0 0 0,0 0-1,-1-1 1,1 1-1,-1 0 1,0 0-1,0-1 1,0 1-1,0 0 1,0-1-1,0 1 1,-1-1-1,1 0 1,-1 1-1,0-1 1,0 0-1,0 0 1,0 0-1,0 0 1,0 0-1,-2 1-52,-13 6 31,-1-1 0,0 0-1,-1-1 1,0-1-1,0 0 1,0-2-1,-1 0 1,1-2 0,-1 0-1,0-1 1,-1 0-31,-13 1-367,-1 0 1,1-3 0,-1 0-1,1-3 1,0 0 0,0-3-1,1 0 1,-24-10 366,55 17-104,0 0 1,1 0-1,-1-1 1,1 1-1,-1 0 0,1-1 1,-1 1-1,1-1 0,-1 0 1,1 1-1,-1-1 1,1 0-1,0 0 0,-1 0 1,1 0-1,0 0 0,0 0 1,0 0-1,0-1 1,0 1-1,0 0 0,0-1 1,0 1-1,0 0 1,0-1-1,1 1 0,-1-1 1,1 1-1,-1-1 0,1 1 1,0-1-1,0 0 1,-1 1-1,1-1 0,0 1 1,0-1-1,0 0 0,1 1 1,-1-2 103,22-14-3870,7 1-1586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3:4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9257,'0'0'3956,"0"0"-1127,0 0-587,0 0-774,-4 12-480,-25 162 1307,26-105-1781,-25 246 147,17-256-677,-2-5-629,3 2 0,3 0 0,2 0 0,2 0 0,3 16 645,24 29-3462,11-44-3854,-16-38 776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3:4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37 166 10954,'10'-14'3310,"8"-12"-2068,43-62 4787,-60 87-5169,-1 3-343,-1 43-131,-1-30-363,1 1 0,1 0 0,0 0-1,1 0 1,1-1 0,0 1 0,1 0 0,1-1 0,0 0 0,1 0 0,1 0 0,0-1 0,3 4-23,-7-15-3,0 0 1,0-1-1,0 0 1,0 1 0,1-1-1,-1 0 1,1 0-1,-1 0 1,1 0 0,0-1-1,0 1 1,-1-1-1,1 0 1,0 1 0,1-1-1,-1-1 1,0 1-1,0 0 1,0-1-1,0 1 1,1-1 0,-1 0-1,0 0 1,0-1-1,0 1 1,1-1 0,-1 1-1,0-1 1,0 0-1,2-1 3,79-54 110,-74 45-1,0 0 1,-1-1-1,0 0 0,-1-1 0,0 0 1,-1 0-1,-1-1 0,0 0 0,0 0 1,-2 0-1,0 0 0,0-1 0,-1 0 1,-1 0-1,0-10-109,-2 23 20,0 0 0,-1-1-1,1 1 1,-1 0 0,1 0 0,-1 0 0,0 0-1,1 0 1,-1 0 0,0 0 0,0 0 0,-1 0 0,1 1-1,0-1 1,-1 0 0,1 1 0,-1-1 0,1 1-1,-1-1 1,0 1 0,1 0 0,-1 0 0,0 0 0,0 0-1,0 0 1,0 0 0,0 0 0,0 0 0,0 1-1,0-1 1,0 1 0,-1 0 0,1 0 0,0 0 0,0 0-20,-79 10 139,60-3-127,1 0 0,1 2 0,-1 0 0,2 1 0,-1 1 0,1 0 0,1 2 0,0 0 0,1 1 0,0 0 0,1 2 0,1 0 0,0 0 0,1 1 0,1 1 0,-8 15-12,17-25-8,0 1 0,1 0 0,0-1 1,0 1-1,0 0 0,1 0 0,1 0 0,0 0 1,0 0-1,1 0 0,0 0 0,0 0 0,1 0 1,0 0-1,0 0 0,1-1 0,1 0 1,-1 1-1,1-1 0,1 0 0,-1 0 0,1-1 1,1 0-1,-1 0 0,1 0 0,1 0 0,2 2 8,10 8-45,1 0-1,1-1 1,1-1 0,0-1-1,0 0 1,1-2-1,1-1 1,0-1 0,2 0 45,11 2-109,1-1 1,0-2 0,1-2 0,-1-1-1,1-2 1,0-2 0,15-1 108,-27-2-503,-1-2 1,1 0-1,-1-2 0,0 0 1,0-2-1,-1-1 1,5-3 502,52-29-4303,-8-5-2867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3:47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13965,'0'0'3427,"142"49"-3042,-29-49-289,24-4 0,23-9 320,16-3-63,21 0-161,5-1-160,7 4 32,-4 2 0,-8-5 32,-15-1-96,-24-2-224,-25 1-1442,-29 3-1569,-33 1-128,-36 5 641,-35 6-1699</inkml:trace>
  <inkml:trace contextRef="#ctx0" brushRef="#br0" timeOffset="305.553">126 218 5221,'0'0'11114,"0"0"-8711,0 0-1442,-11 80 0,93-68 352,32-7-256,32 0-417,27 2-287,25 1 95,17 5 97,-4 0-1,-2-1-95,-11-5-161,-20 0-288,-19-1-160,-32-1-865,-42-3-1890,-43-2-5477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3:45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1 587 11691,'0'0'3427,"0"0"-2338,0 0-480,0 0-129,74-35-384,-35 33-96,5 0 0,8 1 0,8 1-352,-4 0-1057,3 0-1314,-3 0-1088,-9-2-2980</inkml:trace>
  <inkml:trace contextRef="#ctx0" brushRef="#br0" timeOffset="338.353">844 70 5541,'0'0'2440,"0"0"165,0 0 59,8-12-310,26-39-699,-33 52-1593,-1 0 1,0-1-1,0 1 0,1-1 0,-1 1 1,0-1-1,1 1 0,-1-1 0,0 1 1,1-1-1,-1 0 0,1 1 1,-1-1-1,1 0 0,-1 1 0,1-1 1,-1 0-1,1 1 0,0-1 1,-1 0-1,1 0 0,-1 0 0,1 0 1,-1 1-1,1-1 0,0 0 0,-1 0 1,1 0-1,-1 0 0,1 0 1,0 0-1,-1-1 0,1 1 0,-1 0 1,1 0-1,0 0 0,-1-1 1,1 1-1,-1 0 0,1 0 0,-1-1 1,1 1-1,-1 0 0,1-1 0,-1 1 1,0-1-1,1 1 0,-1-1 1,1 1-1,-1-1 0,0 1 0,1-1 1,-1 1-1,0-1 0,0 1 1,1-1-1,-1 1 0,0-1 0,0 0 1,0 1-1,0-1 0,0 1 0,0-1 1,0 0-1,0 1 0,0-1 1,0 0-63,0 36 1213,-21 91-348,-10 343 673,4-292-5353,-14-68-9437,30-86 5816</inkml:trace>
  <inkml:trace contextRef="#ctx0" brushRef="#br0" timeOffset="339.353">797 624 10058,'0'0'2658,"2"-99"-736,-2 76 480,0 2-480,3 1-897,7 6-320,3-4-161,11 1-95,7 4-161,5-2-128,6-1-96,3 0-64,-4-1 0,0 3-64,4-1-609,-6 2-928,0 1-1923,2-1-2753</inkml:trace>
  <inkml:trace contextRef="#ctx0" brushRef="#br0" timeOffset="901.065">1422 249 6150,'0'0'4463,"0"0"-1602,0 0-336,13 11-144,41 33-523,-47-38-1706,1 0 1,1-1 0,-1 0-1,1 0 1,-1-1 0,1 0-1,0-1 1,1 0-1,-1-1 1,1 1 0,-1-2-1,1 1 1,-1-1-1,1-1 1,0 0 0,0 0-1,9-2-152,-13 1 5,0-1 0,0 1 0,0-1 0,-1-1 0,1 1 0,0-1 0,-1 1 0,0-2 0,1 1 1,-1-1-1,-1 1 0,1-1 0,0-1 0,-1 1 0,0 0 0,0-1 0,0 0 0,-1 0 0,0 0 0,1-2-5,53-115 177,-42 55 479,-17 65-631,0 1 0,1 0 0,-1 0 0,0 0 0,0 1 0,1-1-1,-1 0 1,0 1 0,0-1 0,0 1 0,0-1 0,0 1 0,0 0-1,0 0 1,0 0 0,0 0 0,1 0 0,-1 0 0,0 1 0,0-1-1,0 1 1,0-1 0,0 1 0,0 0 0,1 0 0,-1 0 0,0 0-1,1 0 1,-1 0 0,0 0 0,1 0 0,-1 1-25,-20 16-4,1 1 1,0 1-1,1 1 1,2 0-1,0 2 1,1 0-1,2 1 0,0 0 1,-9 24 3,11-24-98,1 0 0,1 1 0,1 1 0,2 0 0,0 0 0,2 1 0,1 0 98,3-17-132,0 1-1,1-1 1,1 1-1,0-1 1,0 1-1,1-1 1,0 0-1,1 1 1,0-1-1,1 0 1,0 0-1,0 0 1,1 0-1,0-1 1,1 1-1,0-1 1,1 0-1,0-1 1,4 5 132,5 0 77,0-1-1,1-1 1,0-1 0,1 0 0,0-1 0,1-1-1,0 0 1,0-1 0,1-2 0,-1 1 0,1-2-1,0-1 1,1 0 0,-1-1 0,0-1-1,1-1 1,-1-1 0,1-1 0,-1 0 0,0-2-1,0 0 1,0-1 0,-1-1 0,1 0 0,-2-1-1,14-8-76,-8-1 127,-1-1-1,0-1 0,-2 0 0,0-2 0,-1 0 0,-1-2 0,0 0 0,-2-1 0,-1 0 1,-1-1-1,-1-1 0,-1 0 0,-1-1 0,-1 0 0,-2 0 0,0-4-126,20-83 305,-28 112-305,0 0 1,0 1-1,-1-1 1,1 0-1,0 0 1,0 1-1,0-1 1,-1 0-1,1 0 1,0 1-1,-1-1 1,1 0 0,0 1-1,-1-1 1,1 1-1,-1-1 1,1 1-1,-1-1 1,1 0-1,-1 1 1,1 0-1,-1-1 1,0 1-1,1-1 1,-1 1-1,0 0 1,1-1 0,-1 1-1,0 0 1,0 0-1,1 0 1,-1-1-1,0 1 1,0 0-1,1 0 1,-1 0-1,0 0 1,0 0-1,1 0 1,-1 1-1,0-1 1,0 0 0,1 0-1,-1 0 1,0 1-1,1-1 1,-1 0-1,0 1 1,1-1-1,-1 1 1,0-1-1,1 1 1,-1-1-1,1 1 1,-1-1-1,1 1 1,-1-1 0,1 1-1,-1 0 1,1-1-1,0 1 1,-1 0-1,1-1 1,0 1-1,0 0 1,-1-1-1,1 1 1,0 0-1,0 0 1,0 0-1,-5 10-93,0 1 0,0 0 0,2 0 0,-1 1 1,2-1-1,-1 1 0,2 0 0,0-1 0,0 1 0,1 0 0,1 0 0,0-1 0,1 1 1,0 0-1,1-1 0,0 1 0,1-1 0,0 0 0,1 0 0,5 7 93,32 72-922,4-3 1,4-2-1,52 70 922,-67-98 641,-35-57-615,-1 0-1,1 0 1,-1 0 0,1 0 0,-1 0 0,1-1 0,-1 1 0,1 0 0,-1 0 0,0-1 0,1 1 0,-1 0 0,0-1 0,0 1 0,1 0 0,-1-1 0,0 1 0,0-1 0,0 0 0,0 1 0,0-1 0,0 0 0,1 1 0,-1-1 0,0 0 0,0 0 0,0 0 0,0 0 0,0 0 0,0 0 0,0 0 0,0 0 0,0 0 0,0 0 0,0-1 0,0 1 0,0 0 0,0-1 0,0 1 0,0-1 0,1 1 0,-1-1 0,0 1 0,0-1 0,0 1 0,1-1-1,-1 0-25,1 1 2,-34-13 154,0-1 0,2-2 0,0-1 0,0-1-1,-2-5-155,-30-33-501,48 19-2282,32 1-4193,7 18 1766</inkml:trace>
  <inkml:trace contextRef="#ctx0" brushRef="#br0" timeOffset="1301.384">3217 176 14157,'0'0'3465,"0"0"-1047,0 0-517,0 0-503,0 0-426,0 0-230,1 13-160,-5 120 219,-26 10-590,-6-1-1,-15 25-210,40-134-880,1 0-1,2 1 0,1 1 0,1-1 0,3 1 0,0 0 1,2 3 880,1-34-192,-1 0 0,1 0 0,0 0 0,1 0 0,-1 0 0,0 0 0,1 1 0,0-1 0,0 0 0,1 0 0,-1-1 0,1 1 0,-1 0 0,1 0 0,0-1 0,1 1 0,-1-1 0,1 0 0,-1 1-1,1-1 1,0 0 0,0-1 0,0 1 0,1-1 0,-1 1 0,1-1 0,-1 0 0,1 0 0,0 0 0,3 1 192,-5-4-24,1 0-1,-1 0 0,0-1 1,0 1-1,0 0 0,0-1 0,0 1 1,0-1-1,0 1 0,0-1 0,0 0 1,-1 0-1,1 0 0,-1 0 0,0 0 1,1 0-1,-1 0 0,0-1 1,0 1-1,0 0 0,-1-1 0,1 1 1,-1-1-1,1 1 0,-1-1 0,0 1 1,0-1-1,0 1 0,0-1 0,0 1 1,0 0-1,-1-1 0,0-1 25,2-2 5,3-108 1682,-4 74-759,1-1-1,2 1 1,2 1 0,2-1 0,5-17-928,-9 50 47,-1 1 0,1-1 0,0 0 0,1 1 0,-1 0 0,1 0 0,1 0 0,-1 1 1,1-1-1,0 1 0,0 0 0,0 0 0,1 1 0,0 0 0,0 0 0,0 0 0,0 0 0,1 1 0,-1 0 0,1 1 0,0-1 0,0 1 0,0 1 0,0-1 0,0 1 0,0 0 1,0 1-48,45-5 186,0 3 1,1 2-1,-1 2 1,0 3-1,0 2 1,34 9-187,6 0 98,-38-13-573,-74-14-1981,-61 4-7057,22 7-16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3:45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13485,'0'0'2482,"0"0"-651,0 0 22,0 0-161,0 0-683,9 18-438,-1-5-492,-1 1 0,-1 0 0,0 1 0,-1-1 0,0 1 0,-2 0 0,1 0 0,-2 0 0,0 0 0,0 8-79,-25 659 689,22-648-722,0-22 0,0 0 1,1 0-1,0 0 1,1 0-1,0 0 1,1 0-1,1-1 1,0 1 0,0-1-1,1 1 33,-3-10-123,0-1 1,0 1-1,0 0 0,0-1 0,0 0 0,0 1 1,0-1-1,0 1 0,0-1 0,1 0 0,-1 0 1,1 0-1,-1 0 0,1 0 0,-1 0 0,1 0 1,0 0-1,-1-1 0,1 1 0,0-1 1,0 1-1,-1-1 0,1 1 0,0-1 0,0 0 1,0 0-1,-1 0 0,1 0 0,2-1 123,0 0-634,1 0 0,0-1 0,-1 0 1,0 0-1,1 0 0,-1-1 0,0 1 0,0-1 0,0 0 0,0 0 0,-1 0 0,1-1 0,-1 1 0,0-1 0,0 0 0,1-1 634,15-27-4163,-1-7-445</inkml:trace>
  <inkml:trace contextRef="#ctx0" brushRef="#br0" timeOffset="306.571">236 500 352,'0'0'5830,"-118"-6"-3332,70 12-256,8 0 577,16-2-160,19-3-738,6 2-928,22-1-480,12-2 191,15 5 289,14-5 64,2 0-288,2-1-577,0-8-192,-1 1-416,-11-4-2050,-3 4-2339,-11 1-4420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3:4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356 161 8296,'11'-16'3902,"36"-53"-1291,-45 68-2488,-1 0 0,0-1-1,0 1 1,1 0 0,-1-1 0,0 1 0,0-1 0,0 0 0,-1 1 0,1-1 0,0 0 0,-1 1 0,1-1 0,-1 0 0,1 0-1,-1 0 1,0 1 0,0-1 0,0 0 0,0 0 0,0 0 0,0 0 0,0 1 0,0-1 0,-1 0 0,1 0 0,-1 1 0,0-1 0,1 0-1,-1 0 1,0 1 0,0-1 0,0 1 0,0-1 0,0 1 0,0-1 0,-1 1 0,1 0 0,0 0 0,-1-1 0,1 1 0,-1 0-1,1 0 1,-1 0 0,1 1 0,-1-1 0,0 0 0,0 1 0,1-1 0,-1 1 0,0-1 0,-1 1-123,-86-2 916,72 8-928,0-1 0,1 2 0,-1 0 1,1 1-1,1 1 0,0 1 0,0 0 0,1 0 1,0 2-1,0 0 0,2 0 0,-1 1 0,2 1 0,-1 0 1,2 0-1,0 1 0,1 0 0,1 1 0,0 0 1,1 1-1,0-1 0,2 1 0,0 1 0,1-1 0,0 1 1,2-1-1,0 1 0,1 9 12,0-18-26,0 0 0,1 1 0,0-1 0,1 0 0,0 0 0,0 0 0,1 1 1,0-1-1,1 0 0,0-1 0,0 1 0,1-1 0,0 1 0,0-1 0,1 0 0,0 0 0,0-1 0,1 0 0,0 0 0,1 0 0,-1 0 1,1-1-1,1 0 0,-1-1 0,1 0 0,0 0 0,0 0 0,1-1 26,6 3 66,-1-2 0,2 0 0,-1 0 0,1-1 0,-1-1 0,1-1 0,0 0 0,0-1 0,0-1 0,0 0 0,0-1 0,0-1 0,0-1 0,0 0 0,-1-1 0,0 0 0,1-1 0,-1-1 0,-1-1 0,1 0 0,-1 0 0,-1-2 0,1 0 0,-2 0 0,1-1 0,-1-1 0,-1 0 0,0 0 0,0-2 0,-1 1 0,-1-1 0,0 0 0,5-10-66,-1-14 379,-2-2 0,-1 1 0,-1-1 0,-3 0 0,2-35-379,-6 98-189,0 0-1,2-1 1,1 1-1,1-1 1,0 0-1,2 0 1,1-1-1,1 0 1,0-1-1,11 16 190,23 57-2712,1 1-4121,-27-67 1014,1-8-1607</inkml:trace>
  <inkml:trace contextRef="#ctx0" brushRef="#br0" timeOffset="747.957">1003 628 929,'5'-14'1964,"63"-228"7357,-57 183-7307,-8 34-1099,2 1 0,0 0 1,2 1-1,0-1 1,2 1-1,3-5-915,-12 27 27,0 1 1,0-1-1,0 1 1,0-1-1,0 1 1,0-1-1,0 1 0,0-1 1,1 1-1,-1-1 1,0 1-1,0-1 0,1 1 1,-1-1-1,0 1 1,1-1-1,-1 1 1,0 0-1,1-1 0,-1 1 1,0 0-1,1-1 1,-1 1-1,1 0 1,-1 0-1,1-1 0,-1 1 1,1 0-1,-1 0 1,1 0-1,-1 0 1,1-1-1,-1 1 0,1 0 1,-1 0-1,1 0 1,-1 0-1,1 0 0,-1 0 1,1 0-1,-1 1 1,1-1-1,-1 0 1,1 0-1,-1 0 0,1 0 1,-1 1-1,1-1 1,-1 0-1,1 1 1,-1-1-1,0 0 0,1 1 1,-1-1-1,1 0 1,-1 1-1,0-1 1,1 1-1,-1-1 0,0 0 1,0 1-1,1-1 1,-1 1-28,13 35 681,-11-30-624,3 21-41,-1 0 1,-1 1-1,-2-1 0,0 1 0,-2-1 0,-1 1 0,-2-1 1,-1 7-17,-7 96-2900,14-9-373,-2-120 3273,1-1 0,0 1 0,-1-1 0,1 1-1,-1-1 1,1 1 0,0-1 0,-1 1 0,1-1-1,0 1 1,-1-1 0,1 0 0,0 0 0,0 1 0,-1-1-1,1 0 1,0 0 0,0 0 0,-1 0 0,1 0 0,0 0-1,0 0 1,0 0 0,-1 0 0,1 0 0,0 0-1,0 0 1,-1-1 0,1 1 0,0 0 0,-1-1 0,1 1-1,0 0 1,-1-1 0,1 1 0,0-1 0,-1 1 0,1-1-1,-1 1 1,1-1 0,-1 0 0,1 1 0,-1-1-1,1 0 1,-1 1 0,1-1 0,-1 0 0,0 1 0,0-1-1,1 0 1,-1 0 0,0 1 0,0-1 0,0 0-1,0 0 1,0 1 0,0-1 0,0 0 0,0 0 0,0 0 0,60-165 2619,-51 132-1965,1 1 0,2 0-1,1 1 1,2 0 0,6-9-654,-13 29 98,0 0 1,1 1-1,0 0 1,0 0-1,2 1 0,-1 0 1,1 1-1,0 0 1,1 1-1,4-2-98,-12 8 3,0-1 0,1 1 0,-1 0 0,1 0 0,0 1 0,-1-1 0,1 1 0,0 0 0,0 0 0,0 1 0,0 0 0,0-1 0,0 2 0,0-1-1,0 0 1,0 1 0,-1 0 0,1 0 0,0 1 0,0-1 0,-1 1 0,1 0 0,-1 0 0,1 1 0,-1-1 0,0 1 0,0 0 0,0 0 0,0 0 0,2 4-3,5 6-96,-1 0 0,0 1 0,-1 0 0,-1 1 0,0 0 1,-1 0-1,-1 0 0,0 1 0,-1 3 96,31 69-4120,21-15-3490,-53-70 7576,0 0 0,0 0 1,-1-1-1,2 0 0,-1 0 0,0 0 1,0 0-1,1-1 0,-1 0 1,0 1-1,1-2 0,0 1 1,-1 0-1,1-1 0,-1 0 0,1 0 1,0 0-1,-1-1 0,1 0 1,-1 0-1,1 0 0,-1 0 1,0 0-1,1-1 0,-1 0 1,0 0-1,0-1 34,6-2 217,0-1 1,-1 0-1,0-1 1,0 0-1,-1-1 1,0 0-1,0 0 1,-1-1-1,0 1 1,3-8-218,149-289 10015,-125 268-8656,-34 37-1329,1-1 0,-1 0 1,1 0-1,0 1 0,-1-1 0,1 1 0,0-1 0,0 1 0,0-1 1,-1 1-1,1-1 0,0 1 0,0-1 0,0 1 0,0 0 0,0 0 1,0 0-1,0-1 0,0 1 0,0 0 0,0 0 0,0 0 0,-1 0 0,1 0 1,0 1-1,0-1 0,0 0 0,0 0 0,0 1 0,0-1 0,0 0 1,0 1-1,-1-1 0,1 1 0,0-1 0,0 1 0,0 0 0,-1-1 1,1 1-1,0 0 0,-1-1 0,1 1 0,-1 0 0,1 0 0,-1-1 0,1 1 1,0 1-31,4 15 78,0 1 0,-1 0 0,-1 0 1,-1 0-1,0 0 0,-1 0 0,-1 7-78,0-22 8,0 269 80,-1-60-2958,0-202 2637,0 1-1,1-1 0,1 1 0,-1-1 0,2 1 0,-1-1 0,1 0 0,1 1 0,0-1 0,1 0 0,0 0 0,0-1 0,1 1 0,0-1 0,0 0 0,1-1 0,5 7 234,-9-14 0,-1 0-1,1 1 1,-1-1-1,1 0 1,0 0-1,0 0 0,-1 0 1,1 0-1,0 0 1,0-1-1,0 1 0,0-1 1,0 1-1,0-1 1,0 0-1,0 0 1,0 0-1,0 0 0,0 0 1,0 0-1,0 0 1,0-1-1,0 1 1,0-1-1,-1 1 0,1-1 1,0 0-1,0 0 1,0 1-1,-1-2 1,1 1-1,0 0 0,-1 0 1,1 0-1,-1-1 1,1 1-1,-1-1 1,0 1-1,1-1 0,-1 1 1,0-1-1,0 0 1,0 0-1,-1 0 1,1 1-1,0-3 1,28-91 42,-2-424 3572,-10 409-1686,-15 109-1910,-1 0 0,1 0 0,0 0 0,0 0 0,0 1 0,-1-1-1,1 0 1,0 1 0,0-1 0,0 1 0,0 0 0,0 0 0,1-1 0,-1 1 0,0 1 0,0-1 0,0 0 0,0 0 0,0 1 0,0-1 0,0 1 0,0 0 0,-1-1 0,1 1 0,0 0 0,0 0 0,0 0 0,-1 1 0,1-1 0,-1 0 0,1 0 0,-1 1 0,1-1 0,-1 1 0,0 0 0,1-1 0,-1 1 0,0 1-18,18 18-223,-1 1 0,-2 1 1,0 0-1,-1 2 0,-2-1 0,0 2 1,-2 0-1,-1 0 0,0 1 0,-3 0 1,2 10 222,-7-32-202,-1-1 0,1 1 0,-1-1 0,0 1 0,-1 0 0,1-1 0,-1 1 0,0 0 0,0-1 0,-1 1 0,1 0 0,-1-1 0,0 1 0,0-1 0,-1 1 0,1-1 0,-1 1 0,0-1 0,0 0 0,0 0 0,-1 0 0,1 0 0,-1 0 0,0-1 0,0 1 0,-1-1 0,1 0 0,-1 0 1,1 0-1,-4 2 202,-8 0-62,-1 0 0,1-2 0,-1 1 0,0-2 1,0 0-1,0-1 0,0-1 0,0 0 1,0-1-1,0-1 0,1 0 0,-1-1 1,0-1-1,-9-4 62,-76-40-1720,53-6-3121,36 19 634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3:4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76 3940,'0'0'5845,"0"0"-4462,-12 2-1287,6-1-92,2-1-2,-1 1 0,1 0 0,0 0 0,0 0 0,-1 0 1,1 1-1,0-1 0,0 1 0,1 0 0,-1 0 0,0 1 0,1-1 0,-1 1 0,1 0 0,0 0 1,0 0-1,0 0 0,0 0 0,0 1 0,1-1 0,-1 3-2,-12 20 29,2 0 0,1 1 0,1 0-1,1 1 1,2 1 0,1-1 0,1 1 0,1 0 0,0 25-29,4-38 9,1-1 0,1 1 0,0 0 0,2-1 0,-1 0 0,2 1 0,0-1 0,1 0 0,0-1 1,1 1-1,1-1 0,0 0 0,1-1 0,0 0 0,1 0 0,1 0 0,0-2 0,0 1 0,6 3-9,-7-6 228,0 0 0,1 0 0,1-1 0,-1 0 0,1-1 0,0-1 0,1 1 0,-1-2-1,1 0 1,1 0 0,-1-1 0,1 0 0,-1-1 0,1-1 0,0 0 0,0-1-1,0 0 1,0-1 0,0 0 0,0-1 0,0-1 0,0 0 0,0 0 0,-1-2 0,1 1-1,-1-2 1,0 0 0,0 0 0,0-1 0,-1 0 0,0-1 0,5-4-228,-2-5 132,-2-1 0,0 0-1,-1-1 1,0-1 0,-2 1 0,0-1 0,-1-1 0,-1 0 0,-1 0 0,0 0 0,-2-1 0,0 0 0,-2 0 0,0 1 0,-1-2 0,-2 1 0,0 0-1,-1 0 1,-1 1 0,0-1 0,-7-16-132,7 21-7,-1 0 0,-1 1-1,0-1 1,-1 1-1,-1 1 1,0-1 0,-1 1-1,0 0 1,-2 1-1,1 0 1,-2 1 0,1-1-1,-2 2 1,1 0-1,-2 0 1,1 1 0,-2 1-1,1 0 1,-1 1-1,0 0 1,-1 1 0,0 1-1,0 0 1,0 1-1,-1 1 1,-1 0 7,-143-5-2647,8 46-5046,113-16 3657</inkml:trace>
  <inkml:trace contextRef="#ctx0" brushRef="#br0" timeOffset="588.035">796 116 11307,'0'0'3245,"0"0"-1712,0 0-642,0 0 305,0 0-449,0 0-555,0 0-144,3 14 6,25 248-76,-27-246-222,2-1-1,0 1 0,0 0 1,2-1-1,0 0 0,1 0 0,6 13 245,-10-24-32,1 0-1,-1 0 1,1 0-1,0-1 0,0 1 1,0-1-1,0 1 1,1-1-1,-1 0 0,1 0 1,0-1-1,0 1 1,0-1-1,0 0 0,0 0 1,0 0-1,1 0 1,-1-1-1,1 0 0,-1 0 1,1 0-1,-1 0 1,1-1-1,0 0 0,-1 0 1,1 0-1,0 0 1,-1-1-1,2 0 33,7-4 71,0-1 0,-1 0-1,0-1 1,0 0 0,-1-1 0,0 0 0,0 0 0,-1-1-1,0-1 1,-1 0 0,1 0 0,-2-1 0,0 0 0,5-9-71,-6 11 140,19-26 496,-12 13-352,1 0 0,1 1 0,1 1 1,0 0-1,2 2 0,0 0 0,1 1 0,1 0 1,0 2-1,2 1 0,-1 0 0,25-9-284,-45 22 13,1-1 1,-1 1-1,1 0 0,0 0 0,-1 0 0,1 0 1,0 1-1,0-1 0,0 1 0,0-1 0,0 1 1,0 0-1,0 0 0,-1 1 0,1-1 0,0 0 1,0 1-1,0 0 0,0 0 0,-1 0 0,1 0 1,0 0-1,-1 0 0,1 1 0,-1-1 0,1 1 1,-1 0-1,0-1 0,1 1 0,-1 0 0,0 1 1,0-1-1,-1 0 0,1 0 0,0 1 0,0 1-13,16 192 32,-17-181-61,1 0 0,1-1-1,0 1 1,1-1 0,1 1-1,0-1 1,1-1-1,0 1 1,1-1 0,1 0-1,0 0 1,1-1 0,0 0-1,1-1 1,0 0 0,1 0-1,0-1 1,0-1 0,1 0-1,1 0 1,-1-1-1,1-1 1,1 0 0,-1-1-1,1 0 1,0-1 0,0-1-1,1 0 30,1-1 36,-1-1 1,1 0-1,-1-1 0,1-1 0,-1-1 1,1 0-1,0-1 0,-1 0 0,0-2 0,0 1 1,0-2-1,0 0 0,0-1 0,-1 0 1,0-1-1,-1-1 0,1 0 0,-1-1 1,-1-1-1,0 0 0,0 0 0,-1-1 0,0 0 1,-1-1-1,-1 0 0,1-1 0,-2 0 1,5-10-37,0-2 264,-2 0 1,0 0 0,-2-2 0,0 1-1,-2-1 1,-1 0 0,-2 0 0,0-1 0,-2 1-1,-1-19-264,-1 44 8,0 0 0,0 1 0,0-1 0,0 1 0,0-1-1,0 1 1,-1-1 0,1 1 0,-1-1 0,1 1 0,-1-1 0,1 1-1,-1 0 1,0-1 0,0 1 0,0 0 0,0 0 0,0-1 0,0 1-1,0 0 1,0 0 0,0 0 0,0 0 0,-1 0 0,1 0 0,0 1-1,-1-1 1,1 0 0,-1 1 0,1-1 0,-1 1 0,1-1-1,-1 1 1,1 0 0,-1 0 0,1 0 0,-1 0 0,1 0 0,-1 0-1,1 0 1,-1 0 0,1 0 0,-1 1 0,1-1 0,-1 1 0,1-1-1,-1 1 1,1-1 0,-1 1 0,1 0 0,-1 0-8,-6 5 4,1 1-1,-1 0 1,1 0 0,0 0 0,1 1 0,-1 0 0,2 0 0,-1 1-1,1 0 1,0 0 0,1 0 0,0 0 0,1 1 0,0-1 0,0 1-1,1 0 1,0 0 0,0 5-4,0-3-33,1-1 0,0 1-1,0 0 1,1-1 0,1 1 0,0 0-1,0-1 1,1 1 0,1-1 0,0 1-1,0-1 1,1 0 0,1 0 0,0-1 0,0 1-1,1-1 1,0 0 0,1-1 0,0 0-1,0 0 1,1 0 0,1 0 33,12 9-619,0 0 0,1-2 0,1 0 0,0-1 0,2-2 0,-1 0 0,2-2 0,-1-1 1,1 0-1,1-2 0,0-1 0,0-2 0,0 0 0,1-2 0,-1-1 0,22-1 619,49 0-5317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50.604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6503 362 14446,'0'0'2450,"0"0"-955,22-5-219,205-31 1046,874-48-246,1361-8 1789,-2127 68-3939,100-28 74,-289 19-38,-146 33 28,-1 0 0,1 0 0,-1 0 0,1 0 0,-1-1 0,1 1 0,-1 0 0,1 0-1,-1-1 1,1 1 0,-1 0 0,1-1 0,0 1 0,-1-1 0,1 1 0,0 0 0,-1-1 0,1 1 0,0-1-1,-1 1 1,1-1 0,0 1 0,0-1 0,0 1 0,-1-1 0,1 1 0,0-1 0,0 0 0,0 1 0,0-1-1,0 1 1,0-1 0,0 1 0,0-1 0,0 1 0,0-1 0,0 1 0,1-1 0,-1 1 0,0-1-1,0 1 1,1-1 0,-1 1 0,0-1 0,0 1 0,1-1 0,-1 1 0,0-1 0,1 1 0,-1 0 0,1-1-1,-1 1 1,1 0 0,-1-1 0,0 1 0,1 0 0,-1-1 0,1 1 0,0 0 0,-1 0 0,1 0 0,-1 0-1,1 0 1,0-1 10,-22-3-340,0 1 0,0 1 0,0 1 0,0 1-1,-1 0 1,1 2 0,-11 2 340,3-1-603,-85 10-3748,-2 6-4724</inkml:trace>
  <inkml:trace contextRef="#ctx0" brushRef="#br0" timeOffset="2410.206">11242 1684 15054,'0'0'2146,"0"0"-1954,0 0-192,0 0-2754,0 0-7079</inkml:trace>
  <inkml:trace contextRef="#ctx0" brushRef="#br0" timeOffset="1102.407">8918 642 8328,'0'0'3828,"0"0"-236,0 0-362,0 0-774,0 0-887,0 0-667,1 17-208,-2 303 1031,-72 306-1517,71-593-270,0-17-57,0 0 1,2 0 0,0 1-1,0-1 1,2 0 0,0 0-1,1 0 1,4 15 118,-6-29-139,0 0-1,0 1 1,1-1 0,-1 0 0,0 0-1,1 0 1,-1-1 0,1 1 0,0 0-1,-1-1 1,1 1 0,0-1 0,0 1-1,0-1 1,0 0 0,0 0 0,0 0-1,1 0 1,-1 0 0,0 0 0,0 0-1,1-1 1,-1 1 0,1-1 139,52-17-11429,-31-3 677</inkml:trace>
  <inkml:trace contextRef="#ctx0" brushRef="#br0" timeOffset="1489.042">9353 897 13613,'0'0'2434,"0"0"-475,0 0-5,0 0-160,0 0-513,0 0-651,0 0-416,0 0-129,6 19 6,24 128 32,-26-86-103,0-12-116,-1-1 0,-3 1 0,-2 0 0,-2-1 0,-6 26 96,9-67-15,0 0 0,0 0 0,0 0-1,-1 0 1,0 0 0,-1-1 0,1 1-1,-1-1 1,-1 1 0,1-1 0,-1 0-1,0 0 1,0-1 0,-1 1 0,0-1-1,0 0 1,0 0 0,0-1 0,-1 1-1,0-1 1,0 0 0,0-1 0,0 0-1,-1 0 1,1 0 0,-1 0 0,0-1-1,-6 1 16,2-2 41,-1-1 0,1 0 0,-1-1 0,0 0 0,1 0-1,-1-2 1,1 1 0,0-2 0,0 1 0,0-1 0,0-1-1,1 0 1,-1 0 0,1-1 0,1-1 0,-1 0 0,1 0-1,0-1 1,1 0 0,-5-5-41,12 12-24,0 0-1,0 0 1,0 1 0,1-1-1,-1 0 1,0 0 0,1 0-1,-1 0 1,1 0 0,-1 0-1,1 0 1,0 0 0,-1 0-1,1-1 1,0 1 0,0 0-1,-1 0 1,1 0 0,0 0-1,0 0 1,0-1 0,1 1-1,-1 0 1,0 0 0,0 0-1,1 0 1,-1 0-1,0 0 1,1 0 0,-1 0-1,1 0 1,0 0 0,-1 0-1,1 0 1,0 0 0,-1 0-1,1 0 1,0 0 0,0 1-1,0-1 1,0 0 0,0 1-1,0-1 1,0 1 0,0-1-1,0 1 1,0-1 0,0 1-1,0 0 1,0-1 0,1 1 23,58-20-8846,-34 17 2355</inkml:trace>
  <inkml:trace contextRef="#ctx0" brushRef="#br0" timeOffset="1800.064">9329 948 5541,'0'0'4730,"0"0"-1997,0 0-528,0 0 160,0 0-748,17-12-810,-5 3-690,-1 1-13,0 0 1,1 1-1,0 0 0,0 1 0,0 0 0,1 1 0,-1 0 0,1 1 0,0 1 0,5-1-104,407-55 2125,-370 52-2115,-66 19-458,-30 18-2448,6 7-6556,19-14-402</inkml:trace>
  <inkml:trace contextRef="#ctx0" brushRef="#br0" timeOffset="2203.718">9740 1409 8456,'0'0'4479,"0"0"-1554,6-16-496,23-52-592,-26 59-1627,1 1 0,0-1 0,1 1 0,-1 0 0,2 0 0,-1 1 0,1-1 0,0 2-1,1-1 1,0 0 0,0 1 0,0 0 0,1 1 0,-1 0 0,10-4-210,-14 7 6,0 1-1,0-1 1,1 1-1,-1 0 1,1 0-1,-1 1 1,1-1-1,0 1 1,-1 0-1,1 0 1,-1 0-1,1 0 1,0 0-1,-1 1 0,1 0 1,-1 0-1,1 0 1,-1 0-1,0 0 1,1 1-1,-1-1 1,0 1-1,0 0 1,0 0-1,0 0 1,0 0-1,-1 1 1,1-1-1,0 1 1,-1 0-1,0-1 1,0 1-1,0 0 0,0 0 1,0 1-1,-1-1 1,1 0-1,-1 1 1,1 1-6,4 11-25,-1 1 1,0-1 0,-1 1-1,-1 1 1,-1-1-1,0 0 1,-1 12 24,-2-10-147,-1 0-1,0 0 1,-2 0-1,0-1 1,-1 1-1,-1-1 1,-1 0 147,-7 29-1018,16-29 587,21-39 741,-13 11-125,14-16 489,2 2 1,0 1-1,2 1 0,0 1 0,2 1 0,0 2 0,16-7-674,-43 23 8,0 0 1,1 1-1,-1-1 0,1 1 0,-1-1 0,1 1 0,-1 0 1,1 1-1,0-1 0,0 0 0,-1 1 0,1 0 0,0 0 1,0 0-1,0 1 0,-1-1 0,1 1 0,0 0 0,-1 0 1,1 0-1,-1 0 0,1 1 0,-1-1 0,1 1 0,-1 0 1,0 0-1,0 0 0,0 1 0,0-1 0,0 1 0,-1 0 1,1-1-1,-1 1 0,1 0-8,24 39 14,-21-32-4,1 1 0,-1-1 0,2 0 0,-1-1-1,1 0 1,1 0 0,0-1 0,0 0 0,0 0 0,1-1 0,8 4-10,-5-4 46,0-2 1,0 0 0,0 0 0,0-1-1,1-1 1,-1 0 0,1-1-1,13 0-46,-22-2 100,1 0 0,-1 0 0,1 0 0,-1-1-1,1 1 1,-1-1 0,0-1 0,1 1 0,-1-1-1,0 0 1,0 0 0,0-1 0,0 1 0,0-1-1,-1 0 1,1 0 0,-1-1 0,0 1 0,0-1-1,0 0 1,0 0 0,-1-1 0,2-2-100,36-98 357,-36 59-5060,-6 50 241,-2 4-3744</inkml:trace>
  <inkml:trace contextRef="#ctx0" brushRef="#br0" timeOffset="463.027">7919 978 6342,'0'0'3529,"0"0"-1084,0 0-609,17-9-245,-3 1-1234,110-44 1848,215 0 1137,-402 58-4394,-41 18-2623,2 4-3983,50-10 510</inkml:trace>
  <inkml:trace contextRef="#ctx0" brushRef="#br0" timeOffset="757.609">7919 978 9545,'-49'-7'3529,"37"9"4252,4 11-7900,6-7 785,-9 21-507,1 2 0,1-1-1,2 2 1,1-1 0,1 0 0,1 1 0,2 0 0,1 0 0,2 16-159,-2-38-45,1-1 0,0 1 0,1-1 0,0 0-1,0 1 1,0-1 0,1 0 0,0 0 0,1 0-1,-1 0 1,1 0 0,1-1 0,-1 1 0,1-1-1,0 0 1,0 0 0,1 0 0,0-1 0,0 1 0,0-1-1,1 0 1,0-1 0,0 1 0,0-1 0,0 0-1,1-1 1,-1 0 0,2 0 45,5 1-21,0-1 1,0-1-1,1 0 0,-1-1 1,1 0-1,-1-2 0,1 1 1,-1-1-1,0-1 0,1-1 1,-1 0-1,4-1 21,-11 2 26,1 0 0,-1 0 0,0-1 0,0 1 0,0-2 0,0 1 0,0 0 0,-1-1 0,1 0-1,-1-1 1,0 1 0,0-1 0,-1 0 0,0 0 0,1 0 0,-2-1 0,1 1 0,0-1 0,-1 0 0,0 0 0,-1 0 0,0-1 0,0 1 0,0-1-1,0-1-25,-1-14 99,-1 1 0,0 0 0,-2-1-1,-1 1 1,0 0 0,-2 0 0,0 1 0,-2-1-1,0 1 1,-1 0 0,-1 1 0,-1 0-1,0 0 1,-5-3-99,-4-6-619,21 36-4159,10 6-1132</inkml:trace>
  <inkml:trace contextRef="#ctx0" brushRef="#br0" timeOffset="8354.977">7106 4450 7719,'0'0'3155,"0"0"-651,0 0-6,0 0-256,0 0-720,0 0-700,16-8-411,-1-2-313,-8 5-46,1 0 1,0 0-1,0 1 0,0 0 0,1 1 1,-1-1-1,1 2 0,0-1 0,-1 1 0,1 1 1,3-1-53,90 0 800,-102 2-794,1 0 0,0 0 0,-1 0-1,1 0 1,0 0 0,-1 1 0,1-1-1,-1 0 1,1 0 0,-1 1 0,1-1-1,0 0 1,-1 1 0,1-1 0,-1 0-1,0 1 1,1-1 0,-1 1 0,1-1-1,-1 1 1,0-1 0,1 1 0,-1-1-1,0 1 1,1-1 0,-1 1 0,0-1-1,0 1 1,1 0 0,-1-1 0,0 1-1,0-1 1,0 1 0,0 0 0,0-1-1,0 1 1,0 0 0,0-1 0,0 1-1,0-1 1,-1 1 0,1 0 0,0-1-1,0 1 1,0-1 0,-1 1 0,1-1-1,0 1 1,-1 0 0,1-1 0,0 1-1,-1-1 1,1 0 0,-1 1 0,1-1-1,-1 1-4,-25 27 125,-179 112 616,203-139-741,1-1-1,0 1 1,0 0 0,1 0-1,-1-1 1,0 1 0,0 0-1,0 0 1,0 0 0,1 0-1,-1 0 1,0 0 0,1 0-1,-1 0 1,1 0 0,-1 0-1,1 0 1,0 0 0,-1 1-1,1-1 1,0 0 0,0 0-1,0 0 1,0 0 0,0 1-1,0-1 1,0 0 0,0 0-1,0 0 1,1 0 0,-1 1-1,0-1 1,1 0 0,-1 0-1,1 0 1,-1 0 0,1 0-1,-1 0 1,1 0 0,0 0-1,0 0 1,-1 0 0,1 0-1,0-1 1,0 1 0,0 0-1,0 0 1,0-1 0,0 1-1,0-1 1,0 1 0,0-1-1,1 1 1,-1-1 0,0 0-1,0 0 1,0 1 0,1-1-1,71 13-2,51-9-2735,60-21-6879,-143 9-420</inkml:trace>
  <inkml:trace contextRef="#ctx0" brushRef="#br0" timeOffset="9433.85">8501 3437 8168,'0'0'3384,"0"0"-1611,0 0-562,13 4-191,120 13 1073,26-15-415,1-8 0,-1-7 0,19-9-1678,-166 20 171,89-32 1179,-100 33-1348,0 0 1,-1 0-1,1 0 0,-1 0 0,1 0 0,-1 0 0,1-1 0,-1 1 1,0 0-1,1 0 0,-1 0 0,0 0 0,0-1 0,0 1 1,0 0-1,0 0 0,0 0 0,-1-1 0,1 1 0,0 0 0,0 0 1,-1 0-1,1 0 0,-1 0 0,1 0 0,-1 0 0,1 0 0,-1 0 1,0 0-1,0 0 0,1 0 0,-1 0 0,0 0 0,0 0 1,0 1-1,0-1 0,0 0 0,0 1 0,0-1 0,0 1 0,0-1 1,0 1-1,0-1 0,-1 1 0,1 0 0,0 0 0,0-1 1,0 1-1,0 0 0,-1 0 0,1 0 0,0 0 0,0 0 0,0 1 1,0-1-1,-1 0 0,1 0 0,0 1 0,0-1 0,0 1 1,0-1-1,-1 1-2,-40 2-1544,17 7-3500,12 1-2937</inkml:trace>
  <inkml:trace contextRef="#ctx0" brushRef="#br0" timeOffset="11316.261">8617 5120 10154,'0'0'1291,"0"0"-324,0 0 26,0 0 138,17 4-202,174 13 833,1269-72 1505,-1185 44-2713,762-48 2682,-898 44-3193,-1-6 0,41-15-43,-329 99-8317,94-38 1905</inkml:trace>
  <inkml:trace contextRef="#ctx0" brushRef="#br0" timeOffset="7671.931">5602 4150 9353,'2'-14'2658,"9"-43"145,-12 56-2656,1 0-1,0 0 1,0 0-1,-1 0 1,1 0 0,0 1-1,0-1 1,0 0-1,0 0 1,0 0 0,0 0-1,0 0 1,0 0-1,1 0 1,-1 0 0,0 1-1,0-1 1,1 0-1,-1 0 1,0 0 0,1 0-1,-1 1 1,1-1-1,-1 0 1,1 0 0,0 1-1,-1-1 1,1 0-1,0 1 1,-1-1 0,1 1-1,0-1 1,0 1-1,-1-1 1,1 1 0,0 0-1,0-1 1,0 1-1,0 0 1,0 0-1,-1-1 1,1 1 0,0 0-1,0 0 1,0 0-1,0 0 1,0 0 0,0 0-1,0 1 1,0-1-1,-1 0 1,1 0 0,0 1-1,0-1 1,0 0-147,12 23 1599,-7 13-1089,-1 0-1,-2 0 0,-2 0 1,-1 1-1,-3 10-509,2-22 59,-13 173 294,2-47-1382,9-51-2769,4-74 292,7-2-4551,1-9-1194</inkml:trace>
  <inkml:trace contextRef="#ctx0" brushRef="#br0" timeOffset="8032.049">5729 4455 6438,'0'0'3555,"0"0"-1601,0 0 449,0 0-129,0 0-993,0 0-448,111-43-225,-62 36-319,4 0-193,1-1-96,-4-3-32,-3-1 0,-1 1-2275,-4 0-3842,-2 1-5062</inkml:trace>
  <inkml:trace contextRef="#ctx0" brushRef="#br0" timeOffset="6457.947">3950 3901 11979,'0'0'2686,"0"0"-460,0 0 165,0 0-37,0 0-549,0 0-577,0 0-369,0 0-197,-5 19-75,-18 132 380,2 376-1560,20-427-4490,2-60-3073,-1-24 2188</inkml:trace>
  <inkml:trace contextRef="#ctx0" brushRef="#br0" timeOffset="6768.993">3851 4400 6919,'0'0'2557,"0"0"-390,0 0-85,0 0-251,0 0-379,18-9-245,58-29-236,9 22 380,78-24-195,-67-15-3156,-87 48-2020,-4 2-2332</inkml:trace>
  <inkml:trace contextRef="#ctx0" brushRef="#br0" timeOffset="7362.971">4449 4388 5189,'0'0'2888,"0"0"-1222,0 0-150,0 0 42,0 0-298,0 0-432,0 0-278,0 0 15,6 12 12,21 40-129,-25-50-408,-1 0 0,1 0-1,0 0 1,0 0 0,0 0-1,0 0 1,0 0-1,0-1 1,1 1 0,-1-1-1,1 0 1,-1 0-1,1 0 1,-1 0 0,1 0-1,-1 0 1,1-1 0,0 1-1,0-1 1,-1 0-1,1 1 1,0-1 0,0-1-1,2 1-39,4 0 165,-2 1 28,0-1 0,0 0 0,1 0 1,-1 0-1,0-1 0,0 0 0,0-1 0,0 1 0,0-1 0,0-1 0,0 1 0,-1-1 1,1-1-1,-1 1 0,0-1 0,0 0 0,0 0 0,-1-1 0,1 1 0,-1-1 0,0-1 0,0 1 1,-1-1-1,1 1 0,-1-1 0,-1-1 0,1 1 0,-1 0 0,2-7-193,10-101 2130,-15 112-2113,0 1 0,-1-1 0,0 0 0,1 0 0,-1 1-1,0-1 1,0 1 0,0-1 0,0 0 0,0 1 0,0 0 0,0-1 0,0 1 0,-1 0-1,1-1 1,0 1 0,-1 0 0,1 0 0,-1 0 0,1 0 0,-1 0 0,0 1 0,1-1-1,-1 0 1,0 1 0,0-1 0,1 1 0,-1 0 0,0 0 0,0-1 0,0 1 0,0 0-1,1 0 1,-1 1 0,0-1 0,0 0 0,0 1 0,1-1 0,-2 1-17,-65 29 62,53-16-105,2 0-1,0 1 1,1 1 0,0 0 0,1 1-1,1 0 1,1 1 0,0 0 0,2 0-1,0 1 1,0 0 0,2 0 0,1 1-1,0-1 1,1 1 0,1 0 0,1 0-1,1 0 1,1 0 0,2 8 43,-2-20-44,1 0 0,0 0-1,1 0 1,0 0 0,0 0-1,0-1 1,1 1 0,0-1 0,1 0-1,0 0 1,0 0 0,0-1 0,1 0-1,0 0 1,0 0 0,1-1 0,-1 0-1,1 0 1,0-1 0,0 0 0,1 0-1,-1 0 1,1-1 0,0 0 0,0-1-1,0 0 1,0 0 0,1 0 0,-1-1-1,0-1 1,3 1 44,3 0 74,1 0-1,0-1 1,-1-1-1,1 0 1,0-1-1,-1 0 1,0-2-1,1 1 1,-1-2-1,0 0 1,-1 0-1,1-1 1,-1-1-1,-1-1 1,1 1-1,-1-2 1,0 0-1,-1 0 1,0-1 0,-1 0-1,0-1 1,5-7-74,18-33 513,-3-1 1,-2-2 0,-2 0 0,7-27-514,-16 32 133,-21 40-149,-1 18 11,0 0 0,1 0 0,-1 1 0,2-1 0,-1 1 0,2 0 0,-1 0 0,1 0 0,1 0 0,-1 1 0,2-1 0,0 0 0,0 1 0,1-1 0,0 0 0,1 6 5,61 285-2423,-63-299 2427,0 0 1,-1 0 0,1 0 0,0 0-1,-1 0 1,1 0 0,-1 0 0,0 0 0,1 0-1,-1 0 1,0-1 0,0 1 0,0 0-1,-1-1 1,1 1 0,0-1 0,-1 1 0,1-1-1,0 1 1,-1-1 0,0 0 0,1 0-1,-1 0 1,0 0 0,0 0 0,1 0 0,-1 0-1,0-1 1,0 1 0,0-1 0,0 1-1,0-1 1,0 0 0,0 0-5,-81 4 208,63-4-205,14 0-149,-33-3 15,18-9-3318,35-2-9075,2 8 5045</inkml:trace>
  <inkml:trace contextRef="#ctx0" brushRef="#br0" timeOffset="5508.553">2399 3930 7335,'0'0'1970,"0"-15"-150,0-5-850,2-17 248,7-4 3652,-4 32-15,-1 20-3572,-1 23-829,-6 41 327,-3 0 0,-4 0 0,-3-1 0,-8 21-781,-28 201 181,48-288-182,-4 27-7,2-1-1,1 0 1,1 1-1,3 0 1,0-1-1,2 0 1,2 0-1,1 0 1,2 0 0,4 7 7,-11-35-6,1 0-1,-1-1 0,1 0 0,1 1 1,-1-1-1,1 0 0,0-1 0,0 1 0,0-1 1,1 0-1,-1 0 0,1 0 0,0-1 0,0 1 1,1-1-1,-1 0 0,1-1 0,-1 1 0,1-1 1,0 0-1,0-1 0,0 1 0,0-1 1,0 0-1,0-1 0,0 0 0,0 0 0,0 0 1,1 0-1,-1-1 0,0 0 0,0 0 0,0-1 1,-1 0-1,1 0 0,0 0 0,1-1 8,7-5-392,1 0 1,-1 0-1,-1-1 0,1-1 0,-2-1 0,1 1 0,-1-2 0,-1 0 1,0 0-1,1-3 392,48-91-9300,-54 85 4389,-4 6-1847</inkml:trace>
  <inkml:trace contextRef="#ctx0" brushRef="#br0" timeOffset="5854.151">2171 4284 9897,'0'0'3070,"0"0"-1031,14-2-234,271-46 3025,-116 22-3207,0-6 1,63-26-1624,-214 45-82,-56 16-1753,5 8-1427,-1 1-2610</inkml:trace>
  <inkml:trace contextRef="#ctx0" brushRef="#br0" timeOffset="6178.894">3092 4531 10346,'0'0'3384,"0"0"-1126,0 0-507,13 0-128,85 1 849,138-28-577,-217 19-1521,-14 6-7117,-9 2 914</inkml:trace>
  <inkml:trace contextRef="#ctx0" brushRef="#br0" timeOffset="14312.927">12846 6537 18930,'0'0'4548,"0"0"-2210,0 0-416,0 0-769,0 0-768,0 0-257,0 0-128,0 0-320,31-34-609,-18 52-1346,-3 5-3330,4 0-10698</inkml:trace>
  <inkml:trace contextRef="#ctx0" brushRef="#br0" timeOffset="9867.535">9726 4171 8520,'0'0'3902,"17"-2"-1734,253-27 4350,79 15-4057,-331 7-2387,-50 1-1082,2 6-2419,-1 0-3289</inkml:trace>
  <inkml:trace contextRef="#ctx0" brushRef="#br0" timeOffset="10579.976">10637 4461 10826,'0'0'3385,"0"0"-1100,0 0-481,8-14-443,61-103 609,-62 105-1866,7-8-2,-1 0 1,-2-2-1,0 1 1,0-1-1,-2-1 1,-1 0-1,-1 0 1,3-23-103,-8 34 11,0 4-2,0 0-1,-1 0 0,0 0 1,-1 0-1,1 0 1,-2 0-1,1 0 0,-1 0 1,0 0-1,-1 0 0,0 0 1,-1-4-9,1 11 3,1 0 0,0 0 1,-1 0-1,1-1 0,-1 1 0,0 1 1,1-1-1,-1 0 0,0 0 1,0 1-1,1-1 0,-1 1 0,0-1 1,0 1-1,0 0 0,0 0 1,1-1-1,-1 1 0,0 1 0,0-1 1,0 0-1,0 0 0,0 1 1,1-1-1,-1 1 0,0-1 0,0 1 1,1 0-1,-1 0 0,0 0 1,1 0-1,-1 0 0,1 0 0,-1 0 1,1 1-1,0-1 0,-1 0 1,1 1-1,0-1 0,0 1 0,0-1 1,0 1-1,0 0 0,1-1 1,-1 1-1,0 0 0,1 0 0,-1-1 1,1 1-1,-1 0 0,1 0 1,0 0-4,-3 16-17,1 0 1,0 0-1,1 1 0,1-1 1,1 0-1,1 1 1,0-1-1,2 0 1,0 0-1,2 3 17,-5-15-9,0 0 0,0 0-1,0 0 1,1-1 0,0 1-1,1-1 1,-1 1 0,1-1-1,0 0 1,0 0 0,1 0 0,0 0-1,-1 0 1,2-1 0,-1 0-1,0 0 1,1 0 0,0 0 0,0-1-1,0 0 1,0 0 0,0 0-1,1 0 1,-1-1 0,1 0 0,0 0-1,4 0 10,3 0 93,0-1 1,-1 0-1,1-1 0,0-1 0,-1 0 0,1 0 0,-1-2 0,1 1 1,-1-2-1,0 1 0,0-2 0,0 1 0,0-2 0,-1 0 0,0 0 1,0-1-1,-1 0 0,0-1 0,0 0 0,-1 0 0,0-1 0,0-1 1,-1 1-1,0-1 0,-1-1 0,0 0 0,-1 0 0,0 0 0,0-1-93,97-227 2894,-102 239-2890,0 0 1,-1 0-1,1 1 0,0-1 1,0 1-1,0-1 0,-1 1 1,1-1-1,0 1 0,0-1 1,-1 1-1,1 0 0,-1-1 1,1 1-1,0 0 0,-1 0 1,0 0-1,1-1 0,-1 1 1,1 0-1,-1 0 0,0 0 1,1 0-1,-1 0 0,0-1 1,0 1-1,0 0 0,0 0 1,0 0-1,0 0 0,0 0 1,0 0-1,0 0 0,0 0 1,-1-1-1,1 1 0,0 0 1,-1 0-1,1 0 0,0 0 1,-1 0-1,1-1 0,-1 1 1,1 0-1,-1-1 0,0 2-4,1 3 9,-1 74 43,12 162-408,-11-236 312,1 0-1,0 0 1,0 0 0,1 0 0,-1 0 0,1 0 0,0-1-1,0 1 1,1-1 0,-1 1 0,1-1 0,0 0 0,0 0-1,0 0 1,1 0 0,0-1 0,-1 1 0,1-1 0,0 0-1,1 0 1,-1 0 0,0-1 0,1 1 0,0-1 0,-1 0 0,1-1-1,0 1 1,0-1 0,0 0 0,0 0 0,0-1 0,0 1-1,1-1 45,13 1-3,0 0 0,1-2 0,-1 0 0,0-1-1,0-1 1,-1-1 0,1 0 0,-1-1 0,1-2-1,-2 1 1,1-2 0,-1-1 0,0 0 0,-1-1-1,13-10 4,-26 18 11,1 0 0,-1 0 0,0-1 0,0 0 0,0 1 0,-1-1 0,1 0 0,-1 0 0,1-1 0,-1 1 0,0 0-1,0-1 1,0 1 0,-1-1 0,1 0 0,-1 1 0,0-1 0,0 0 0,0 0 0,-1 0 0,1-2-11,-46-2-801,-25 31-7724,33-3-3220</inkml:trace>
  <inkml:trace contextRef="#ctx0" brushRef="#br0" timeOffset="8807.896">8627 3944 8456,'0'0'3166,"0"0"-561,0 0 123,0 0-502,17-10-694,57-26-326,-70 36-1126,1-1-1,-1 1 1,0 0-1,1 0 1,-1 1-1,0-1 1,1 1-1,-1 0 1,0 0-1,0 1 1,0-1-1,0 1 0,0 0 1,0 0-1,0 0 1,0 0-1,-1 1 1,1-1-1,-1 1 1,0 0-1,2 2-79,7 4 200,26 26 4,-1 1 0,-1 2 0,-2 1 0,-2 2 0,-2 1 0,-2 1 1,8 18-205,43 60-4275,-46-70-1032,-13-19-1658,-7-14-776</inkml:trace>
  <inkml:trace contextRef="#ctx0" brushRef="#br0" timeOffset="9075.961">9297 4133 6246,'8'-136'8750,"-8"135"-8594,0 0 1,0-1 0,0 1 0,0 0 0,0 0-1,0 0 1,0 0 0,0-1 0,-1 1-1,1 0 1,0 0 0,-1 0 0,1 0 0,-1 0-1,1 0 1,-1 0 0,1 0 0,-1 0 0,0 0-1,0 0 1,1 0 0,-1 1 0,0-1 0,0 0-1,0 0 1,0 1 0,0-1 0,0 1 0,0-1-1,0 1 1,0-1 0,0 1 0,0 0 0,0-1-1,-1 1 1,1 0 0,0 0 0,0 0 0,0 0-1,0 0 1,0 0 0,-1 0 0,1 0 0,0 0-1,0 1 1,0-1 0,0 0 0,0 1 0,0-1-1,0 1 1,0-1 0,-1 1-157,-55 35 2105,57-35-2087,-191 154 2502,-73 83-2520,244-218-480,0 0 1,0 1-1,2 1 1,1 1 0,-13 24 479,20-25-2368,8-6-4073,2-8-4668</inkml:trace>
  <inkml:trace contextRef="#ctx0" brushRef="#br1" timeOffset="103916.114">8843 4737 2114,'0'0'5531,"0"0"-2670,0 0-886,0 0 32,-10 2-26,4 0-1874,-22 6 1597,64-5-259,78-7-425,0-6 0,86-19-1020,-105 5 1601,-91 16-367,-23 6-567,-43 6-368,1 2-1,0 3 1,-57 17-299,16 6 38,103-32-40,-1 0 1,0 0-1,1 0 1,-1 0-1,1 0 1,-1 0-1,0 0 1,1 0-1,-1 0 1,0 0 0,1 0-1,-1 0 1,0 0-1,1 0 1,-1 0-1,1 1 1,-1-1-1,0 0 1,0 0-1,1 0 1,-1 1-1,0-1 1,1 0-1,-1 0 1,0 1-1,0-1 1,1 0-1,-1 1 1,0-1-1,0 0 1,0 1-1,0-1 1,1 0-1,-1 1 1,0-1-1,0 0 1,0 1 0,0-1-1,0 0 1,0 1-1,0-1 1,0 1-1,0-1 1,0 0-1,0 1 1,0-1-1,0 0 1,0 1-1,0-1 1,-1 0-1,1 1 1,0-1-1,0 0 1,0 1-1,0-1 1,-1 0-1,1 1 1,0-1-1,0 0 1,-1 0-1,1 1 1,0-1 0,-1 0-1,1 0 1,0 0-1,0 1 1,-1-1 1,35 5-123,-33-5 121,57 4-103,-1-4 1,1-2 0,-1-2 0,37-9 104,-69 5 96,-61 2 209,-99 12-656,82 10-6254,35-7-3047</inkml:trace>
  <inkml:trace contextRef="#ctx0" brushRef="#br0" timeOffset="12076.07">9463 5721 160,'0'0'8985,"0"0"-5387,0 0-1468,0 0 384,0 0-373,0 0-588,8-13-389,24-40-278,-32 52-858,1 0-1,-1 0 0,0 1 0,1-1 1,-1 0-1,1 0 0,-1 1 1,0-1-1,0 0 0,0 0 0,1 0 1,-1 0-1,0 1 0,0-1 1,0 0-1,0 0 0,0 0 0,0 0 1,-1 0-1,1 1 0,0-1 1,0 0-1,-1 0 0,1 0 1,0 1-1,-1-1 0,1 0 0,-1 0 1,1 1-1,-1-1 0,1 0 1,-1 1-1,1-1 0,-1 0 0,0 1 1,1-1-1,-1 1 0,0-1 1,0 1-1,1 0 0,-1-1 0,0 1 1,0 0-1,1-1 0,-1 1 1,0 0-1,0 0 0,0 0 1,0 0-1,0 0 0,1 0 0,-1 0 1,0 0-1,0 0 0,0 0 1,0 0-1,0 0 0,1 1 0,-1-1 1,0 0-1,0 1 0,1-1 1,-1 1-1,0-1 0,0 1-27,-3-1 68,-14 3-50,1 1 0,0 1 0,0 0 0,0 2 0,0 0 0,1 0 0,0 2 1,1 0-1,-1 0 0,2 2 0,0 0 0,0 0 0,-4 7-18,12-15-36,0 1-1,0 0 1,1 1 0,0-1-1,0 1 1,0 0 0,0 0-1,1 1 1,0-1 0,0 1 0,0 0-1,1 0 1,0 0 0,0 0-1,0 1 1,1-1 0,0 1-1,1 0 1,-1 0 0,1-1 0,0 1-1,1 0 1,0 0 0,0 0-1,0 2 37,4-4-51,0-1-1,0 1 1,0-1-1,1 0 1,-1 0-1,1-1 1,0 1 0,0-1-1,0 0 1,0-1-1,1 1 1,-1-1-1,1 0 1,0 0-1,-1-1 1,1 1-1,0-1 1,0-1-1,0 1 1,0-1 51,4 2-12,31 6 21,-12-4 5,0 1 1,-1 1 0,1 2-1,-2 0 1,1 2 0,-1 1-1,0 1 1,-2 2-1,1 0 1,7 8-15,-30-21 9,0 1 0,0 0 0,0 0 0,0 0 0,-1 1 0,1-1 0,0 1 0,-1-1 0,0 1 0,0 0 0,0 0-1,0 0 1,0 0 0,0 0 0,-1 0 0,1 0 0,-1 1 0,0-1 0,0 1 0,0-1 0,-1 1 0,1-1 0,-1 1 0,0-1 0,0 1 0,0-1 0,0 1 0,-1-1-1,0 1 1,1-1 0,-1 1 0,0-1 0,-1 1 0,1-1 0,-1 0 0,1 0 0,-1 0 0,0 0 0,0 0 0,-1 1-9,-14 7 71,-1-1 0,0-1 0,-1 0-1,0-2 1,0 0 0,-1-1 0,1-1 0,-1-1 0,0 0 0,-10-1-71,25-2 17,-21 4 90,0-1-1,-1-1 1,1-2 0,-1 0 0,1-2-1,0-1 1,-1-1 0,1-1 0,-25-8-107,48 11-41,0 1 0,1-1 0,-1 0 1,0 0-1,1 0 0,-1 0 0,1 0 1,0 0-1,-1-1 0,1 1 0,0-1 1,0 0-1,0 0 0,0 0 0,0 0 1,0 0-1,1 0 0,-1 0 0,1 0 1,-1-1-1,1 1 0,0-1 0,0 1 1,0-1-1,0 1 0,0-1 0,1 0 1,-1 1-1,1-1 0,0 0 0,-1 0 1,1 1-1,1-1 0,-1 0 0,0 1 1,1-1-1,-1 0 0,1 1 0,0-1 1,0 0-1,0 1 41,35-15-7404,-13 15-876</inkml:trace>
  <inkml:trace contextRef="#ctx0" brushRef="#br0" timeOffset="12640.377">10142 5607 6822,'0'-13'4389,"2"-3"-3332,2-33 706,-7 12 2981,3 37-4659,1-1-1,-1 1 1,0-1-1,0 1 1,0-1 0,0 1-1,0-1 1,0 1-1,1-1 1,-1 1 0,0-1-1,0 1 1,-1-1-1,1 1 1,0 0 0,0-1-1,0 1 1,0-1-1,0 1 1,0-1 0,-1 1-1,1-1 1,0 1-1,0 0 1,-1-1 0,1 1-1,0-1 1,0 1-1,-1 0 1,1-1-1,-1 1 1,1 0 0,0 0-1,-1-1 1,1 1-1,-1 0 1,1 0 0,0-1-1,-1 1 1,1 0-1,-1 0 1,1 0 0,-1 0-1,1 0 1,-1 0-1,1 0 1,-1 0 0,1 0-1,-1 0 1,1 0-1,-1 0 1,1 0 0,0 0-1,-1 0 1,1 0-1,-1 1 1,1-1-1,-1 0 1,1 0 0,0 1-1,-1-1-84,-16 26 1988,6 13-1600,2 1-1,1 0 0,2 0 1,2 0-1,2 1 0,1-1 1,3 4-388,-3-17 85,1 660-111,0-652-73,-1-1-1,-2 0 1,-2 0 0,-1 0-1,-9 29 100,18-139-7794,2 47 4025,3 0-2199</inkml:trace>
  <inkml:trace contextRef="#ctx0" brushRef="#br0" timeOffset="13092.011">10752 5829 10346,'0'0'2119,"4"-14"38,-1 1-1280,8-32 851,-8 3 3568,-9 140-2526,7 9-2603,1-26-166,-3 1 0,-3-1 0,-5 1 0,-3 5-1,-20-12-35,31-74 37,0 1 1,0-1-1,0 1 1,-1-1-1,1 0 0,-1 1 1,1-1-1,-1 0 1,1 0-1,-1 0 0,0 0 1,0 0-1,1-1 1,-1 1-1,0 0 0,0-1 1,0 1-1,0-1 1,0 0-1,1 0 1,-1 1-1,0-1 0,0-1 1,0 1-1,0 0 1,0 0-1,0-1 0,0 1 1,0-1-1,1 1 1,-1-1-1,0 0 0,0 0 1,1 0-1,-1 0 1,0 0-1,1 0 0,-1 0 1,1-1-3,-126-123 357,77 84-757,65 31-3545,30 9-4420,-17 1 1569</inkml:trace>
  <inkml:trace contextRef="#ctx0" brushRef="#br0" timeOffset="13374.354">10791 5783 9321,'0'0'2520,"0"0"-636,0 0 11,-5-13-96,-12-40-507,18 51-1254,0 1 0,-1-1 0,1 0 0,0 1 0,0-1 0,1 1 0,-1-1 0,0 1 0,0-1 0,1 1 0,-1 0 0,0 0 0,1-1 0,0 1 0,-1 0 0,1 0 0,-1 1 0,1-1 0,0 0 0,0 1 0,0-1 0,-1 1 0,1-1-1,0 1 1,0 0 0,0 0 0,0 0 0,0 0 0,0 0 0,0 0-38,6-1 89,418-36 3482,-418 36-3520,45-2 262,-1-2-1,0-3 1,0-2 0,-1-2 0,0-2-1,47-21-312,-132 31-53,-33 27-1931,10 20-3378,30-14-953</inkml:trace>
  <inkml:trace contextRef="#ctx0" brushRef="#br0" timeOffset="14011.873">11110 6114 8168,'0'0'3256,"10"-17"-688,33-55 197,-38 64-2292,0 0-1,0 1 1,1-1 0,0 1-1,0 1 1,0-1-1,1 1 1,0 1-1,1-1 1,-1 1 0,1 0-1,0 1 1,0-1-1,3 1-472,-8 2 86,1 1-1,0 0 0,0 1 0,0-1 0,-1 1 0,1-1 1,0 1-1,0 1 0,0-1 0,0 0 0,0 1 0,-1 0 1,1 0-1,0 0 0,0 0 0,-1 0 0,1 1 0,-1 0 1,1 0-1,-1 0 0,0 0 0,0 0 0,0 1 0,0-1 1,0 1-1,0 0 0,-1 0 0,1 0 0,-1 0 1,0 1-86,9 15-19,-1 0 1,-1 1 0,-1 1 0,-1-1 0,-1 1 0,0 0 0,-2 1 0,0-1 0,-2 1 0,0 0 0,-2 0 0,0 0 0,-2 7 18,2-15-367,-1 0 1,-1 0 0,0 0-1,-1-1 1,-1 1 0,0-1-1,0 1 1,-4 4 366,86-116-683,-59 71 1161,2 2 1,0 0 0,2 1 0,0 1 0,2 1 0,0 1 0,2 2-1,0 0 1,1 2 0,2 0-479,-28 16 23,0-1 1,0 1-1,0 0 0,-1 0 0,1 0 0,0 0 1,1 0-1,-1 0 0,0 0 0,0 1 0,0-1 1,0 1-1,0-1 0,1 1 0,-1 0 0,0 0 1,0 0-1,1 0 0,-1 1 0,0-1 1,0 1-1,0-1 0,0 1 0,1 0 0,-1-1 1,0 1-1,0 0 0,0 0 0,-1 1 0,1-1 1,0 0-1,0 1 0,-1-1 0,1 1 0,0-1 1,-1 1-1,0 0 0,1 0 0,-1 0 0,0 0 1,0 0-1,0 0 0,0 0 0,0 0 1,-1 0-1,1 1-23,18 95 98,-18-83-100,-1-1 0,2 0 0,0 0 0,0 0 0,1 0 0,1 0 0,1-1 0,0 1 0,0-1 0,1 0 0,1-1 0,0 1 0,1-1 0,0-1 0,1 1 0,0-2 0,1 1 0,0-1 0,1 0 0,11 7 2,-15-14 54,0-1 0,0 1 0,0-1 0,1-1 0,-1 1 0,0-1 0,1-1-1,0 1 1,-1-1 0,1-1 0,-1 1 0,1-1 0,-1-1 0,0 1 0,1-1-1,-1 0 1,0-1 0,0 0 0,0 0 0,-1-1 0,1 1 0,-1-1-1,1-1 1,-1 1 0,-1-1 0,1 0 0,-1-1 0,0 1 0,0-1 0,0 0-1,-1 0 1,0 0 0,1-3-54,1 0 34,-1 1-1,-1-1 0,1 0 1,-1 0-1,-1-1 0,0 1 1,0-1-1,-1 0 0,0 0 1,-1 0-1,0 0 1,0 0-1,-1 0 0,0 0 1,-1 0-1,-1-2-33,-9 1-2076,-2 18-5292,7 6-1002</inkml:trace>
  <inkml:trace contextRef="#ctx0" brushRef="#br1" timeOffset="102168.87">8950 6703 4837,'0'0'5087,"0"0"-2359,0 0-603,0 0 266,0 0-528,0 0-688,15-11-444,-5 3-629,0 0-24,1 1-1,-1 0 1,1 0 0,0 1-1,1 0 1,-1 1 0,1 0-1,1 1 1,11-3-78,539-69 2109,-549 74-2015,-23 3 100,-427 78 174,1-3-240,394-64-90,59-7-22,249-19-68,-152 3 56,289-28 188,-384 33 15,-26 0 360,-34-1 122,-49 5-545,-1 5 0,1 3 0,0 4 0,-11 6-144,50-1-1500,50-11-2402,11-1-4560</inkml:trace>
  <inkml:trace contextRef="#ctx0" brushRef="#br1" timeOffset="105737.947">11392 6855 4164,'0'0'4858,"0"0"-1762,0 0-630,0 0-85,0 0-379,0 0-480,16-5-300,108-22 497,312 4 1207,-429 24-2784,-31 2-92,-518 81 115,500-74-159,66-1-44,59 1 10,0-3-1,1-4 1,34-4 28,-27 0 16,103-8 85,-174-6 256,-49-1 55,4 11-555,0 0 1,0 2-1,0 1 1,0 1-1,-1 0 0,1 3 1,-15 2 142,-21 9-3242,23 0-1999,-5 5-7091</inkml:trace>
  <inkml:trace contextRef="#ctx0" brushRef="#br1" timeOffset="116454.406">1750 2255 6854,'0'0'3524,"0"0"-1170,0 0-411,0 0-379,0 0-619,0 0-347,0 0-187,3 11-181,3 32-138,-4-21-75,0-1 0,2 1 1,1 0-1,1-1 1,0 0-1,2 0 0,4 8-17,-11-27 12,1 0 0,-1 0 0,1 0 0,0 0 0,0 0 0,0 0 0,0 0 0,0-1 0,0 1-1,0-1 1,1 1 0,-1-1 0,1 0 0,-1 0 0,1 0 0,-1 0 0,1-1 0,-1 1 0,1-1 0,0 1 0,-1-1-1,1 0 1,0 0 0,-1 0 0,1 0 0,0-1 0,-1 1 0,1-1 0,-1 1 0,1-1 0,0 0 0,-1 0 0,0 0 0,1-1-1,-1 1 1,1-1-12,82-61 2109,-80 59-1908,11-12 256,-1 0 0,-1 0 0,0-1 1,-1-1-1,-1 0 0,-1-1 0,-1-1 0,0 1 0,-1-1 0,-1-1 1,0-5-458,-6 24 26,-1 0 1,1-1-1,-1 1 0,1-1 1,-1 1-1,0-1 1,0 0-1,0 1 1,0-1-1,-1 0 1,1 0-1,-1 1 0,1-1 1,-1 0-1,0 0 1,0 0-1,-1 0 1,1 0-1,0 1 1,-1-1-1,0 0 0,0 0 1,1 1-1,-2-1 1,1 0-1,0 1 1,0-1-1,-1 1 1,0 0-1,1-1 0,-1 1 1,0 0-1,0 0 1,0 0-1,0 0 1,-1 0-1,1 1 1,0-1-1,-1 1 0,1-1 1,-1 1-1,1 0 1,-2 0-27,-9 3 8,0 1 0,0 1 1,0 0-1,1 0 0,0 1 1,0 1-1,0 0 0,0 1 1,1 0-1,0 1 0,1 0 1,0 1-1,0 0 1,1 0-1,0 1 0,-7 9-8,0-1-21,1 0 0,1 1 0,1 0 0,1 1 0,0 1 0,2 0 0,0 0 0,1 1 0,1 0 0,2 1 0,0 0-1,1 0 1,1 0 0,1 0 0,2 1 0,0-1 0,1 1 0,2 3 21,-1-17-49,1 0-1,1 0 0,-1 0 1,2 0-1,-1-1 0,2 1 1,-1-1-1,1 0 0,0 0 1,1-1-1,0 1 1,1-1-1,-1 0 0,2-1 1,-1 0-1,1 0 0,0-1 1,0 1-1,1-2 0,-1 1 1,1-1-1,1-1 1,-1 0-1,1 0 0,-1 0 1,1-2-1,0 1 0,0-1 1,1 0-1,-1-1 1,0-1-1,0 1 0,1-2 1,-1 1-1,0-1 0,0-1 1,4-1 49,-4 0-116,0 0 0,-1-1 0,0 0 0,0-1 1,0 0-1,-1 0 0,1-1 0,-1 0 0,-1-1 0,1 0 0,-1 0 1,0 0-1,-1-1 0,0 0 0,0 0 0,0-1 0,-1 1 1,0-3 115,50-108-5606,-44 93 3250,7-15-3063</inkml:trace>
  <inkml:trace contextRef="#ctx0" brushRef="#br1" timeOffset="115592.663">87 2026 10154,'0'0'1724,"0"0"22,0 0 613,0 0-117,0 0-752,0 0-508,0 0-240,-5-6-272,3 3-426,2 3-39,0 1 0,0 0 0,0-1 0,0 1-1,-1 0 1,1-1 0,0 1 0,0-1 0,-1 1 0,1 0 0,0-1 0,-1 1 0,1-1 0,-1 1 0,1-1 0,0 1 0,-1-1-1,1 1 1,-1-1 0,1 0 0,-1 1 0,0-1 0,1 0 0,-1 1 0,1-1 0,-1 0 0,0 0 0,1 1 0,-1-1 0,0 0 0,1 0-1,-1 0 1,1 0 0,-1 0 0,0 0 0,1 0 0,-1 0 0,0 0 0,1 0 0,-1 0 0,0-1 0,1 1 0,-1 0 0,0 0-1,1-1 1,-1 1 0,1 0 0,-1-1 0,1 1 0,-1 0 0,1-1 0,-1 1 0,1-1 0,-1 1 0,1-1 0,-1 1 0,1-1 0,0 1-1,-1-1 1,1 0 0,0 1 0,0-1 0,-1 1 0,1-1 0,0 0 0,0 1 0,0-1 0,0 0-5,-26 245 133,25-233-120,-4 20-70,2 1-1,1 0 0,1 0 1,2 0-1,1 0 1,2 0-1,1-1 1,1 1-1,2-1 0,1-1 1,1 1-1,10 17 58,-18-45 2,0 0 0,0 0-1,0 0 1,0 0 0,1 0-1,0 0 1,-1-1 0,1 0-1,0 1 1,0-1 0,0 0-1,1 0 1,-1-1 0,0 1-1,1-1 1,-1 1 0,1-1 0,-1 0-1,1 0 1,0-1 0,-1 1-1,1-1 1,0 0 0,0 0-1,-1 0 1,1 0 0,0-1-1,-1 1 1,1-1 0,0 0-1,0-1-1,105-56 594,-94 46-368,-1 0 1,0 0-1,-1-2 0,0 1 1,-2-2-1,1 0 0,-2 0 0,0-1 1,0 0-1,-2 0 0,0-1 1,-1 0-1,-1-1 0,0 0 0,-1 0 1,-2 0-1,1 0 0,-1-17-226,0 7 89,-2-1 0,-1 1 0,-1-1 0,-1 1 0,-2 0 0,-6-26-89,7 45 6,1-1 1,-1 1-1,-1 1 0,0-1 1,0 0-1,0 1 0,-1 0 0,-1 0 1,1 1-1,-1-1 0,0 1 1,-1 0-1,0 1 0,0-1 1,0 1-1,-1 1 0,0 0 1,0 0-1,0 0 0,-1 1 1,1 0-1,-7-1-6,2 1-169,-1 0 1,0 2-1,0-1 0,0 2 1,0 0-1,0 1 0,0 0 1,0 1-1,0 0 0,0 1 1,0 1-1,-1 1 169,-41 19-3975,9 14-4189,28-14-3687</inkml:trace>
  <inkml:trace contextRef="#ctx0" brushRef="#br1" timeOffset="116030.681">845 2156 10954,'-2'-14'3267,"-9"-68"1138,10 92 327,-6 45-4537,-23 155 112,18-141-404,2 0 1,4 1-1,2-1 0,4 12 97,12-8-1388,-11-74 1372,0 1 0,0 0 0,0 0 0,-1 0 0,1 0 0,0 0 0,0-1 0,-1 1 0,1 0 0,0-1 0,0 1 0,-1 0 0,1-1 0,0 1 0,-1-1 0,1 1 0,-1-1 0,1 0 0,-1 1 0,1-1 0,-1 0 0,1 1 0,-1-1 0,1 0 0,-1 1 0,0-1-1,1 0 1,-1 0 0,0 1 0,0-1 0,0 0 0,1 0 0,-1 0 0,0 1 0,0-1 0,0 0 0,0 0 0,-1 0 0,1 1 0,0-1 0,0 0 0,0 0 0,-1 0 16,36-208 139,-31 186-29,1 0 0,2 0-1,0 1 1,1 0 0,1 1 0,1 0 0,1 0 0,1 1-1,1 0 1,0 1 0,2 1 0,0 0 0,1 1 0,15-13-111,-25 26 47,0 1 0,-1 0 0,1 0 0,0 0-1,0 1 1,1 0 0,-1 0 0,1 1 0,-1-1-1,1 1 1,-1 1 0,1-1 0,-1 1-1,1 0 1,-1 1 0,1-1 0,0 2 0,-1-1-1,0 0 1,1 1 0,-1 0 0,0 1 0,0 0-1,0 0 1,0 0 0,-1 0 0,1 1-1,-1 0 1,0 0 0,2 2-46,3 3 78,1 0-1,-1 1 1,-1 1-1,0 0 0,0 0 1,-1 1-1,-1 0 1,0 0-1,0 1 1,-1-1-1,-1 2 1,0-1-1,2 12-77,4 195 92,-12-146-936,0-53 2,2 23-2288,4-16-2027,1-10-1639</inkml:trace>
  <inkml:trace contextRef="#ctx0" brushRef="#br1" timeOffset="119045.561">911 4697 14382,'0'0'3491,"0"0"-2146,0 0 161,0 0 287,75-18-800,-38 10-672,7-2-321,5-2-257,2 0-1472,7-7-1891,-2 2-3651</inkml:trace>
  <inkml:trace contextRef="#ctx0" brushRef="#br1" timeOffset="117076.877">3456 2390 13773,'36'-64'1965,"-23"44"-1088,0-1 0,-1 0 0,-1-1 0,-1-1 0,-1 0 0,-1 0 0,-1-1 0,-1 0 0,-1 0 1,0-7-878,-6 24 52,0 0 1,-1 0 0,1 0-1,-1 0 1,-1 0 0,1 0 0,-1 1-1,0-1 1,-1 1 0,0 0 0,0 0-1,0 0 1,0 1 0,-1-1 0,0 1-1,0 0 1,-1 1 0,1-1-1,-1 1 1,0 0 0,0 0 0,-1 1-1,1 0 1,-1 0 0,1 0 0,-1 1-1,0 0 1,0 0 0,0 1-1,0 0 1,0 0 0,0 1 0,-1 0-1,1 0 1,0 0 0,0 1 0,0 0-1,0 1 1,0 0 0,0 0 0,-2 1-53,-6 0 3,0 1 1,0 1-1,1 0 0,0 1 1,0 1-1,0 0 1,1 0-1,0 2 1,0 0-1,1 0 1,0 1-1,0 0 1,2 1-1,-1 1 1,1 0-1,1 0 1,0 0-1,1 1 1,0 1-1,-4 10-3,10-19-12,1-1-1,0 1 1,-1 0 0,2-1 0,-1 1-1,1 0 1,-1 0 0,1 0 0,0 0-1,1-1 1,0 1 0,-1 0 0,1 0-1,1-1 1,-1 1 0,1-1 0,-1 1 0,2-1-1,-1 1 1,0-1 0,1 0 0,-1 0-1,1 0 1,2 1 12,93 71-318,-64-54 300,196 156 7,-218-167 18,-1 1 1,-1 0-1,0 0 0,0 1 0,-1 0 0,-1 1 0,0 0 0,-1 1 0,0-1 0,2 12-7,-7-21 10,0 0 1,-1 1-1,0-1 0,0 1 0,0-1 0,-1 1 0,1 0 0,-1-1 0,-1 1 0,1-1 1,-1 1-1,0-1 0,0 1 0,-1-1 0,1 1 0,-1-1 0,0 0 0,-1 0 0,1 0 1,-1 0-1,0 0 0,-1-1 0,1 0 0,-1 1 0,1-1 0,-1 0 0,-1 0 0,1-1 1,0 1-1,-1-1 0,-4 2-10,-9 4 46,-1-2 1,0 0 0,-1-1 0,1-1-1,-1-1 1,0 0 0,0-2-1,-1 0 1,1-2 0,0 0 0,0-1-1,-18-3-46,27 3 9,1-1 0,-1 0 0,1-1 0,0 0-1,0 0 1,0-1 0,0-1 0,1 0 0,-1 0 0,1 0 0,1-1-1,-1-1 1,1 1 0,0-1 0,0-1 0,1 0 0,0 0 0,1 0-1,-1-1 1,2 0 0,-1 0 0,1 0 0,0-1 0,1 1-1,1-1 1,-1 0 0,1-1 0,1 1 0,0 0 0,0-1 0,1 1-1,1-1 1,0 0 0,0 1 0,1-6-9,-1 13-36,1 1 1,-1 0 0,1-1-1,-1 1 1,1-1 0,0 1-1,0 0 1,0 0-1,0-1 1,0 1 0,0 0-1,1 0 1,-1 0-1,1 0 1,-1 0 0,1 1-1,0-1 1,0 0 0,0 1-1,0-1 1,0 1-1,0 0 1,0 0 0,0 0-1,0 0 1,1 0 35,35 20-4354,-24 3 19,-1 2-2712</inkml:trace>
  <inkml:trace contextRef="#ctx0" brushRef="#br1" timeOffset="117524.77">3991 2673 13132,'2'-20'2499,"2"-126"1884,-37 39-1569,31 103-2774,0 1 1,0 0-1,0-1 1,-1 1-1,1 0 1,-1 0-1,0 1 1,0-1-1,0 0 1,0 1-1,0 0 1,0 0-1,-1 0 1,1 0-1,-1 0 1,0 1-1,1 0 1,-1-1-1,0 1 1,0 1-1,0-1 1,0 0-1,1 1 1,-1 0-1,0 0 1,0 0-1,-2 1-40,-2 3 4,0 0 0,0 0-1,0 1 1,0 1 0,1-1-1,0 1 1,0 0 0,0 1-1,1 0 1,0 0-1,0 0 1,1 1 0,0 0-1,0 0 1,1 0 0,0 0-1,0 1 1,1-1 0,-1 7-4,-12 26-87,3 1-1,1 1 1,3 0 0,1 1 0,2 0 0,1 14 87,4-53-66,0 0 1,0 1 0,0-1 0,0 0 0,1 1 0,0-1-1,0 0 1,1 1 0,-1-1 0,1 0 0,0 1 0,1-1-1,-1 0 1,1 0 0,0 0 0,0 0 0,1 0 0,0-1-1,-1 1 1,1-1 0,1 1 0,-1-1 0,1 0 0,0 0-1,-1-1 1,2 1 0,-1-1 0,0 0 0,2 1 65,1-4 67,0 0 1,0 0 0,0 0-1,0-1 1,0 0 0,0-1-1,0 1 1,0-1 0,0-1-1,-1 1 1,1-1 0,-1 0-1,0-1 1,1 1 0,-2-1-1,1-1 1,0 1 0,-1-1-1,0 0 1,0 0 0,0 0-1,3-6-67,82-138 2088,12-79-112,-106 246-1930,1 0 0,0 0 0,2 1 0,0-1 0,1 0 0,1 1 0,0-1 0,5 18-46,31 97-2498,-2-56-3430,-7-28-3327,-12-28 1264</inkml:trace>
  <inkml:trace contextRef="#ctx0" brushRef="#br1" timeOffset="118098.651">4436 2736 7751,'3'-68'2406,"-1"32"481,-1-1 0,-1 0 1,-3 0-1,-4-25-2887,7 71 2619,4 52-2377,4-8-500,-2-1-1,-3 1 1,-2 0-1,-3 0 1,-2-1-1,-2 1 1,-4 8 258,5-43-1782,3-39 1362,2 16 545,-2-17 129,2 1 0,0-1 0,1 1-1,1 0 1,1-1 0,1 1 0,1 0 0,1 1 0,1-1 0,0 1-1,2 1 1,0-1 0,1 1 0,1 1 0,1 0 0,0 0 0,2 1 0,9-8-254,-20 22 13,1 1 0,0-1 0,-1 1 0,1 0 0,1 0 0,-1 1 0,0-1 0,0 1 0,0 0 0,1 0 0,-1 0 0,1 1 0,-1 0 0,0-1 0,1 2 0,-1-1 0,1 0 0,-1 1 0,0 0 0,1 0 0,-1 0 0,0 0 0,0 1 0,0 0 0,0 0 0,0 0 0,0 0 0,0 1 0,-1-1 0,1 1 0,-1 0 0,0 0 0,1 0 0,-2 1 0,1-1 0,0 1 0,-1-1 0,1 1 0,-1 0 0,0 0 0,0 2-13,9 13-171,-1 0-1,-1 1 0,-1 0 0,0 0 0,-2 1 1,0 0-1,-2 0 0,0 1 0,-1-1 0,-1 1 1,-2 15 171,8 37-4720,-6-74 4705,-1 1 0,1-2 0,-1 1 0,0 0 0,1 0 0,-1 0 0,1-1 0,-1 1 0,0 0 0,1-1 0,-1 1 0,0-1-1,1 0 1,-1 0 0,0 1 0,0-1 0,0 0 0,1 0 0,-1 0 0,0 0 0,0 0 0,-1 0 0,1 0 0,0-1-1,0 1 1,0 0 0,-1 0 0,1-1 0,-1 1 0,1 0 0,-1-1 0,1 1 0,-1-1 0,0 1 0,0-1 0,1 0 15,-1 2-7,89-233 5217,-86 223-5091,0 0 0,1 0 1,1 1-1,-1-1 0,2 1 1,-1 0-1,1 0 0,1 1 1,0 0-1,0 0 0,0 0 1,1 1-1,0 0 0,0 1 0,1 0 1,0 0-1,0 1 0,0 0 1,1 0-1,0 1 0,0 0 1,0 1-1,2 0-119,-7 5 10,0 0 1,0 1-1,-1 0 1,1 1-1,-1-1 1,0 0-1,0 1 1,0 0-1,-1 0 1,1 0-1,-1 1 1,0-1-1,0 1 1,-1 0-1,1 0 1,-1 0-1,0 0 1,0 0-1,-1 0 1,0 0-1,1 0 1,-2 1-1,1-1 0,-1 1 1,0-1-1,0 1 1,0-1-1,-1 1-10,8 142 117,6 53-4328,-5-155-4256,-2-32 849</inkml:trace>
  <inkml:trace contextRef="#ctx0" brushRef="#br1" timeOffset="118464.637">5485 2707 8392,'11'-138'8557,"-15"103"-3677,-2 55-2943,-10 406 402,9-353-2400,-7 88-358,11-54-3900,11-96 1404,3-39 2493,20-333 5307,-24 320-4576,2-1 1,2 1-1,1 1 1,3 0 0,1 1-1,1 1 1,3 0 0,6-7-310,-25 41 19,1 0 0,0 0 0,0 0 0,0 0 0,1 0 0,-1 1 0,1-1 0,0 1 0,0 0 0,1 0 0,-1 0 0,0 0 0,1 0 0,0 1 0,0-1 0,-1 1 0,1 0 0,1 0 0,-1 1 0,0-1 0,0 1 0,1 0 0,-1 0 0,0 0 0,1 1 0,-1-1 0,1 1 0,-1 0 0,1 1 0,-1-1 0,1 1 0,-1 0 1,0 0-1,1 0 0,-1 0 0,0 1 0,0 0 0,0 0 0,1 1-19,2 4-38,-1 0 1,0 1 0,0-1-1,-1 1 1,0 1-1,0-1 1,-1 1 0,0 0-1,-1 0 1,1 0 0,-2 1-1,0-1 1,0 0 0,0 1-1,-1 0 1,-1-1-1,0 1 1,0 0 0,0-1-1,-2 1 1,1 0 0,-1-1-1,0 1 1,-1-1-1,0 0 1,-1 0 0,0 0-1,0 0 1,-1-1 0,0 0-1,0 0 1,-1 0 0,0 0-1,-1-1 1,0 0-1,0 0 1,0-1 0,-1 0-1,1 0 1,-1-1 0,-2 1 37,-5 2-184,-1-1 0,0 0 0,0-1 0,0-1 1,-1 0-1,0-1 0,0-1 0,0-1 0,0 0 1,0-1-1,0-1 0,-1 0 0,1-2 0,-12-2 184,-32-19-2184,41 0-1158,24-7-3404,12 14 350</inkml:trace>
  <inkml:trace contextRef="#ctx0" brushRef="#br1" timeOffset="119465.698">6091 2911 11531,'0'0'5381,"0"0"-2979,95-25-192,-51 17-448,11 2-705,2 3-352,1 0-289,-2 2-224,-9 1-128,-8 0-64,-12 3-640,-13 2-930,-14 1-2369,-14 1-8297</inkml:trace>
  <inkml:trace contextRef="#ctx0" brushRef="#br2" timeOffset="178136.75">12963 3799 11659,'0'-21'453,"-1"0"0,-1-1 0,-1 1 0,-1 0 1,0 1-1,-2-1 0,0 1 0,-9-17-453,-15-14 125,-2 2 1,-3 1 0,-1 2 0,-3 2-1,-1 1 1,-2 2 0,-2 2-1,-2 2 1,-1 2 0,-1 2-1,-26-12-125,-89-57 116,-4 8 0,-4 6-1,-4 9 1,-3 7 0,-3 7-1,-3 9 1,-2 8 0,-2 8-1,-95-5-115,71 19 247,-1 9-1,-1 10 0,1 8 1,-20 12-247,104-1 239,0 7 0,1 5 0,1 5 0,2 6 0,1 6 0,2 5 0,-38 24-239,47-11 179,3 6-1,3 4 1,3 4 0,3 6-1,4 3 1,4 5 0,3 4-1,4 3 1,5 4 0,4 4-1,4 3 1,-27 59-179,25-29 109,6 4-1,5 2 1,8 3-1,5 3 1,7 2-1,7 1 1,6 2 0,7 1-1,6 1 1,6 20-109,9-64 193,5 0 1,4 0 0,5-1-1,5 0 1,4-1 0,6-1 0,3-1-1,6-1 1,4-3 0,4-1-1,5-2 1,4-2 0,5-2 0,23 26-194,1-17 217,4-3 0,5-4 0,3-4 0,5-4 0,3-4 0,34 16-217,35 15 91,5-7 0,5-8-1,130 50-90,-99-62 19,4-8-1,4-10 1,2-10-1,3-9 0,1-11 1,3-9-1,0-10 0,152-7-18,-188-18-68,-1-7 0,0-9 0,-1-9 0,-2-7 0,-1-9 0,-3-8 0,-2-8 0,-2-8 0,-4-7 0,89-57 68,-156 70-74,-4-6 0,-2-3 0,-4-5 0,-3-5 0,-4-3 0,-3-5 0,21-32 74,-50 48 36,-3-2-1,-4-3 1,-3-2 0,-3-2 0,-4-2-1,-4-2 1,-4-1 0,-3-2 0,-5-1-1,-3-2-35,-8 7 22,-5 0 1,-3-1-1,-4 0 0,-4 0 0,-3 0 0,-5 0 0,-2 0 0,-5 2 0,-4-1 0,-3 2 0,-3 1 0,-4 1 0,-4 1 0,-3 2 0,-11-11-22,-24-37 15,-6 4-1,-5 3 0,-5 3 1,-5 5-1,-4 3 0,-20-9-14,-110-91-544,-9 10-1,-101-57 545,-184-105-3584,159 147-2452,73 69-2981</inkml:trace>
  <inkml:trace contextRef="#ctx0" brushRef="#br2" timeOffset="179222.824">8523 739 9513,'9'-43'1390,"-2"15"-249,-1 1 0,-2-1-1,-1 0 1,-1-1 0,-1 1 0,-1-1-1141,-1 22 141,0 0 1,0 0 0,0 1 0,-1-1-1,0 0 1,0 1 0,-1-1 0,1 1 0,-1 0-1,-1 0 1,1 0 0,-1 0 0,0 0-1,-1 1 1,1 0 0,-1 0 0,0 0-1,-1 1 1,1-1 0,-1 1 0,1 1 0,-1-1-1,0 1 1,-1 0 0,1 0 0,-7-2-142,-11 0 98,0 0 1,-1 2 0,0 0 0,0 2-1,0 0 1,0 2 0,0 1 0,1 1-1,-1 1 1,0 1 0,1 1 0,0 2-1,1 0 1,-4 3-99,-23 10 15,1 3 0,0 2 0,3 2-1,0 2 1,2 2 0,1 2 0,1 1-1,2 3 1,2 1 0,2 2 0,1 1-1,3 2 1,1 1 0,2 2 0,3 0-1,1 2 1,-2 12-15,16-38-10,2 0 0,0 0 0,2 1-1,1 0 1,0 0 0,2 0 0,1 1 0,0 0-1,2 0 1,1 0 0,1-1 0,2 1 0,0 0-1,1-1 1,2 1 0,0-1 0,2-1 0,0 1 0,2-1-1,0-1 1,2 0 0,10 15 10,6-4 1,2-2 0,1 0 0,2-3 0,1 0 0,0-2 0,2-2 0,2-1 0,0-2 0,0-2 0,2-1 0,1-2 0,0-2 0,0-2 0,1-1 0,1-2-1,0-3 1,0-1 0,0-2 0,1-1 0,-1-3 0,1-2 0,1-2-1,-21 3 143,-1-2 0,0 0-1,0-2 1,0-1-1,0 0 1,-1-2 0,0 0-1,-1-2 1,0 0-1,-1-2 1,0 0 0,-1-1-1,0-1 1,-2 0-1,1-2 1,-2 0 0,0-1-1,-1 0 1,-1-1 0,-1-1-1,3-8-142,4-11 114,-1-1 0,-3-2-1,-1 1 1,-2-2 0,-2 0-1,-2 0 1,-2-1 0,-1 0-1,-3 0 1,-1-11-114,0 37-8,-1 0-1,-1 0 1,-1 0-1,0 0 1,-1 0-1,-1 1 1,0-1-1,-2 1 1,0-1 0,-1 1-1,0 1 1,-2-1-1,0 1 1,0 1-1,-2-1 1,0 1-1,-1 1 1,0 0-1,-1 1 1,0 0-1,-1 0 1,-1 2-1,0-1 1,0 2-1,-1 0 1,-1 1 0,0 0-1,0 1 1,-15-5 8,3 7-200,1 1 0,-1 1 1,1 2-1,-1 0 1,0 2-1,0 1 1,0 1-1,1 2 0,-1 0 1,1 2-1,-6 3 200,-30 10-1581,1 3 0,2 3 0,0 2 0,-8 8 1581,-63 39-8302</inkml:trace>
  <inkml:trace contextRef="#ctx0" brushRef="#br2" timeOffset="180139.95">9734 5650 993,'-1'-18'6988,"0"5"-6037,1 1-427,-1-1 1,0 1-1,-1-1 1,0 1-1,-2 0 0,1 0 1,-1 0-1,-5-10-524,2 10 310,0 0 0,0 0-1,-1 1 1,-1 0 0,0 1 0,0-1 0,-1 2-1,0-1 1,-1 2 0,0-1 0,-1 1 0,1 1-1,-1 0 1,-1 1 0,1 0 0,-1 1-1,0 0 1,0 1 0,-1 1 0,-2-1-310,-5 1 61,-1 0 1,1 1-1,0 1 1,-1 1 0,1 1-1,0 1 1,0 1-1,0 0 1,0 2 0,0 0-1,1 2 1,-20 8-62,0 6-46,1 1 0,0 2 0,2 1 0,1 2 0,1 2 0,2 1 1,1 2-1,1 1 0,2 1 0,1 1 0,2 2 0,1 1 0,2 1 1,2 0-1,1 2 0,3 1 0,1 0 0,2 1 0,2 0 0,2 1 1,1 0-1,0 26 46,8-46-386,0 0 0,2 0 1,1 0-1,0-1 0,2 1 0,1-1 1,0 1-1,2-2 0,1 1 1,0-1-1,11 19 386,-8-22-53,0-1 1,1 0-1,1-1 0,0 0 1,1-1-1,1-1 0,1 0 1,0-1-1,0-1 0,2 0 1,0-1-1,0-1 0,8 2 53,-2-2 94,1-1-1,0-2 1,1 0-1,0-2 1,0 0-1,0-2 1,1-1-1,-1-2 1,1 0-1,0-2 1,-1 0-1,9-3-93,-4-1 453,0 0-1,0-3 1,0 0 0,-1-2-1,0-1 1,-1-1-1,0-2 1,-1-1 0,-1-1-1,4-4-452,-7-2 297,0-1 1,-1-1-1,-1-1 0,-1 0 0,-1-2 0,-2-1 0,-1 0 0,-1-1 0,-1-1 0,-2 0 0,-1-1 0,-1-1 0,-2 0 1,-1 0-1,-1 0 0,-2-1 0,-2 0 0,-1 0 0,-1 0 0,-2-6-297,3 18 27,-2 0 0,0 0 1,-1 0-1,-1 0 0,-1 1 0,-1-1 0,0 1 1,-2-1-1,-1 1 0,0 1 0,-1-1 0,-1 1 1,-1 1-1,-1 0 0,0 0 0,-1 1 0,-1 1 1,-1 0-1,0 0 0,-1 2 0,-4-3-27,-14-3-320,-1 2 0,-1 2 1,0 1-1,-1 1 0,-1 3 0,0 0 0,-1 3 0,1 1 0,-1 2 0,-1 1 0,1 2 0,-1 2 1,-20 3 319,-135-3-6524,-29 7-6742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5:47.1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1 182 19218,'0'0'513,"0"0"-252,0 0-21,13 4 54,41 4-212,1-2-1,-1-2 1,1-3 0,17-3-82,9 1 9,2398-40 130,-528 36 3908,-1438-19-3860,-374-4-460,-138 27 216,0 0-1,0 1 0,0-1 0,0 0 0,0 0 1,0 0-1,0 0 0,0 0 0,0 0 1,-1 0-1,1 0 0,0 0 0,-1-1 0,1 1 1,-1 0-1,1 0 0,-1-1 0,0 1 1,1 0-1,-1-1 0,0 1 0,0 0 0,0-1 1,0 1-1,0 0 0,0 0 0,0-1 1,-1 1-1,1 0 0,0-1 0,-1 1 0,1 0 1,-1 0-1,1-1 0,-1 1 0,1 0 1,-1 0-1,0 0 0,0 0 0,0 0 0,0 0 1,0 0-1,0 0 0,0 0 0,0 0 1,0 1-1,0-1 0,0 0 0,0 1 1,0-1-1,-1 1 0,1-1 0,0 1 0,0 0 1,-1-1-1,1 1 0,0 0 0,-1 0 1,1 0-1,0 0 0,-1 0 0,0 0 58,-46-22-4052,-5-2-2994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13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20467,'0'0'2307,"0"0"-1955,0 0-224,0 0-128,0 0-1249,0 0-2755,0 0-3235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5:47.8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36 186 8488,'18'-6'2317,"189"-51"-881,-196 54-1384,12-1-50,-1-1 0,0-1-1,-1 0 1,0-2 0,0-1-1,0-1 1,-1 0-2,-19 9-67,1 1 0,-1 0 0,0-1 0,0 1 0,0-1 0,0 0 0,0 1 0,1-1 0,-1 0 0,0 1 0,-1-1 0,1 0 0,0 0 0,0 0 0,0 0 0,0 0 0,-1 0 0,1 0 0,0 0 0,-1 0 0,1 0 0,-1-1 0,1 1 0,-1 0 0,0 0 0,1 0 0,-1-1 1,0 1-1,0 0 0,0 0 0,0-1 0,0 1 0,0 0 0,0 0 0,-1-1 0,1 1 0,0 0 0,-1 0 0,1 0 0,-1-1 0,1 1 0,-1 0 0,1 0 0,-1 0 0,0 0 0,0 0 0,1 0 0,-1 0 0,0 0 0,0 0 0,0 1 0,0-1 0,-1 0 67,-12-2 61,0 1 1,0 0-1,0 1 1,0 1-1,-1 0 0,1 1 1,0 0-1,0 2 0,0-1 1,0 2-1,1 0 1,-1 0-1,1 1 0,-3 2-61,-4 0 197,0 2 1,0-1-1,1 2 0,0 1 0,1 0 0,0 2 0,1-1 0,0 2 0,1 1 0,1 0 0,-2 3-197,14-15 2,1 1 0,-1-1-1,1 0 1,0 1 0,0-1 0,0 1 0,1 0 0,-1-1 0,1 1-1,0 0 1,0 0 0,0 0 0,1 0 0,-1 0 0,1 0 0,0 0 0,0 0-1,0 0 1,1 0 0,-1 0 0,1 0 0,0 0 0,0 0 0,0 0 0,1-1-1,0 1 1,-1 0 0,1-1 0,0 1 0,1-1 0,-1 0 0,1 0-1,-1 0 1,1 0 0,0 0 0,0 0 0,0-1 0,0 1 0,1-1 0,0 0-2,23 7 38,-1-1-1,2-1 1,-1-2 0,1 0 0,0-2 0,0-1 0,0-2 0,0 0 0,25-5-38,-32 5 194,1-2 0,-1-1 0,1 0 0,-1-1 0,0-2 0,-1 0 0,1-1 0,-1-1 0,6-4-194,-23 11 175,0-1 1,0 0 0,0 1-1,0-1 1,0-1-1,0 1 1,-1 0 0,1-1-1,-1 1 1,0-1-1,1 0 1,-1 0 0,0 0-1,-1 0 1,1 0-1,-1 0 1,1 0 0,-1 0-1,0-1 1,0 1-1,0-1 1,-1 1 0,1-1-1,-1 1 1,0-1-1,0 1 1,0-1-1,0 0-174,-4 1 67,1 1 0,-1-1 0,0 1 0,0 0 0,0 0 0,0 1 0,0-1 0,0 1 0,0 0 0,-1 0 0,1 0 0,0 0 0,-1 1 0,1 0 0,0 0 0,-1 0 0,1 0 0,-1 1 0,1-1 0,0 1 0,-1 0 0,1 1 0,0-1-68,-18 5-13,0 1 0,1 1 0,-1 1 0,2 1 1,-1 0-1,2 2 0,-1 0 0,2 2 0,-1 0 1,-9 11 12,-4-1-2301,2-5-4613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3:59.25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1022 564 737,'-15'-6'10997,"-75"-32"-7207,90 38-3724,1 0 0,-1 0 0,0 0-1,1-1 1,-1 1 0,0 0 0,0 0 0,1 0 0,-1 0-1,0 0 1,0 0 0,1-1 0,-1 1 0,0 0 0,0 0 0,1 0-1,-1-1 1,0 1 0,0 0 0,0 0 0,1-1 0,-1 1 0,0 0-1,0 0 1,0-1 0,0 1 0,0 0 0,0-1 0,0 1-1,0 0 1,0 0 0,1-1 0,-1 1 0,0 0 0,0-1 0,-1 1-1,1 0 1,0-1 0,0 1 0,0 0 0,0 0 0,0-1-1,0 1 1,0 0 0,0-1 0,-1 1 0,1 0 0,0 0 0,0-1-1,0 1 1,0 0 0,-1 0 0,1 0 0,0-1 0,0 1-1,-1 0 1,1 0 0,0 0 0,0 0 0,-1-1 0,1 1 0,0 0-1,-1 0 1,1 0 0,0 0 0,0 0 0,-1 0-66,29-6 1121,-26 6-1113,226-23 866,181 7-874,2 1 2,-344 7-61,-68 4 59,-135-17 59,-225-30 437,280 42 620,89 47-353,12 6-577,-2 2-1,-2 0 0,-2 1 1,-2 1-1,-2 0 0,-2 0 1,1 44-186,-9 27-218,-5-1 1,-5 1 0,-9 16 217,0 43-3783,21-61-6511,2-88 1555</inkml:trace>
  <inkml:trace contextRef="#ctx0" brushRef="#br0" timeOffset="574.791">1957 909 9641,'0'0'3433,"0"0"-1255,0 0 69,0 0-549,0 0-1047,0 0-507,1 19-64,27 259-5,-22-250-314,1 0 0,1 0 0,1 0 0,1-1 1,2 0-1,0-1 0,2-1 0,12 17 239,-21-36-39,0 0 0,1 0 0,0-1 1,0 0-1,1 0 0,-1 0 0,1-1 0,0 0 0,0 0 1,0-1-1,1 0 0,-1 0 0,1 0 0,0-1 1,0-1-1,0 1 0,0-1 0,0-1 0,0 1 0,0-1 1,0-1-1,3 0 39,5-1-43,-1 0 0,0-2 1,0 0-1,0 0 0,0-1 1,-1-1-1,0-1 0,0 0 0,0-1 1,-1 0-1,2-3 43,28-25 210,-2-2-1,-2-2 1,-1-1-1,-3-2 1,-1-2-1,-2-1 1,-3-1-1,22-46-209,-46 84 107,-2 4-19,0 0 0,0 0 0,0 0 0,-1 0-1,0-1 1,0 1 0,0-1 0,0 1 0,-1-1 0,0 1 0,-1-1 0,1 0-1,-1-3-87,-1 8 17,-1 0-1,1 1 0,0-1 1,-1 0-1,1 1 1,-1-1-1,1 1 0,-1 0 1,0 0-1,1-1 0,-1 1 1,1 0-1,-1 0 0,1 1 1,-1-1-1,1 0 0,-1 0 1,0 1-1,1-1 0,0 1 1,-1-1-1,1 1 0,-1 0 1,1-1-1,0 1 1,-1 0-1,1 0 0,0 0 1,0 0-1,-1 0 0,1 0 1,0 1-17,-18 16 0,1 0 1,1 2 0,1 0-1,0 0 1,2 2 0,0 0-1,2 0 1,-1 2-1,-115 218 5,128-242-4,0 1-1,0-1 1,0 1-1,0 0 1,0-1-1,0 1 1,0-1-1,0 1 1,0-1-1,0 1 1,0-1-1,-1 1 1,1-1-1,0 1 1,0-1-1,-1 1 1,1-1-1,0 1 1,-1-1-1,1 1 1,0-1-1,-1 1 1,1-1-1,-1 0 1,1 1-1,0-1 1,-1 0-1,1 1 0,-1-1 1,1 0-1,-1 0 1,1 1-1,-1-1 1,1 0-1,-1 0 1,0 0-1,1 0 1,-1 0-1,1 0 1,-1 0-1,1 0 1,-1 0-1,1 0 1,-1 0-1,0 0 1,1 0-1,-1 0 1,1 0-1,-1-1 1,1 1-1,-1 0 1,1 0-1,-1-1 1,1 1-1,-1 0 1,1-1-1,0 1 1,-1-1-1,1 1 1,-1-1-1,1-36 45,7 1-23,2 0 0,2 2 1,1-1-1,2 1 0,1 1 0,3-3-22,-12 22 49,1 0-1,0 0 0,1 1 0,0 0 0,1 0 0,0 1 0,1 0 0,1 0 0,0 1 0,0 1 0,1 0 0,1 1 0,-1 0 0,5-1-48,-16 9 6,1 0-1,0 0 0,0 0 1,0 1-1,0-1 1,0 0-1,0 1 1,0 0-1,0-1 1,0 1-1,0 0 1,0 0-1,0 0 1,1 1-1,-1-1 0,0 0 1,0 1-1,0-1 1,0 1-1,0 0 1,-1 0-1,1-1 1,0 1-1,0 1 1,0-1-1,-1 0 0,1 0 1,0 1-1,-1-1 1,1 0-1,-1 1 1,0 0-1,0-1 1,1 1-1,-1 0 1,0 0-1,0-1 1,-1 1-1,2 2-5,18 86-7,-18-76 20,-1 11-4,1 0 1,2 0-1,0 0 0,2-1 1,1 1-1,1-1 0,0-1 1,2 0-1,1 0 0,1-1 1,1 0-1,14 18-9,-24-36-4,1 0 1,0-1-1,0 1 0,0-1 1,1 1-1,-1-2 0,1 1 1,-1 0-1,1-1 0,0 0 1,0 0-1,0 0 0,1-1 1,-1 1-1,0-1 0,0-1 1,1 1-1,-1-1 0,1 0 1,-1 0-1,0 0 0,1-1 1,-1 0-1,0 0 0,1 0 1,-1 0-1,0-1 0,0 0 1,0 0-1,0-1 0,-1 1 1,5-4 3,3-4 48,-1 0 1,0 0-1,0-1 0,-1-1 1,-1 0-1,0 0 1,-1-1-1,0 0 1,-1 0-1,0-1 0,-1 0 1,-1 0-1,0 0 1,-1-1-1,0-2-48,3-20 399,-1 0 1,-2-1-1,-1 1 0,-3-1 0,-2-19-399,-24-61 364,24 115-404,1-1 0,-1 1 0,1-1 1,-1 1-1,0-1 0,0 1 0,-1 0 0,1 0 1,-1 0-1,1 0 0,-1 1 0,0-1 1,0 1-1,0-1 0,0 1 0,-1 0 0,1 0 1,-1 1-1,1-1 0,-1 1 0,1 0 1,-1 0-1,0 0 0,0 0 0,1 0 0,-1 1 1,0 0-1,0 0 0,-2 0 40,-16 6-3480,6 8-3626</inkml:trace>
  <inkml:trace contextRef="#ctx0" brushRef="#br0" timeOffset="903.197">3702 899 10986,'0'0'3460,"0"0"-1875,0 0 209,0 0 32,-16 0-914,10 1-864,1-2-30,1 1 0,-1 0 0,1 0 0,0 0 0,-1 0 0,1 1 0,0 0 0,-1 0 0,1 0 0,0 0 0,0 1 0,0 0 0,0 0 0,0 0 0,0 0 0,1 0 0,-1 1 0,1 0 0,-1 0 0,1 0 0,0 0 0,0 0 0,0 0 0,1 1 0,-1 0 0,1-1 0,-1 3-18,-13 24 229,2 1-1,1 1 0,2 0 1,0 1-1,3 0 0,-3 18-228,9-37 27,0 0 0,1 1 0,1-1 0,0 0-1,1 0 1,0 1 0,1-1 0,1 0 0,0 0-1,1 0 1,0-1 0,1 0 0,1 1 0,0-2 0,1 1-1,7 10-26,-10-17 1,0-1 0,1 0-1,-1 0 1,1 0 0,0-1-1,0 1 1,1-1-1,-1 0 1,1-1 0,0 1-1,0-1 1,0-1 0,0 1-1,0-1 1,1 0-1,-1 0 1,1-1 0,0 1-1,-1-2 1,1 1 0,0-1-1,-1 0 1,1 0 0,0-1-1,0 0 1,-1 0-1,4-1 0,2-2 110,-1 0-1,1 0 0,-1-1 0,0 0 0,-1-1 1,1 0-1,-1-1 0,0 0 0,-1 0 0,0-1 0,0 0 1,-1-1-1,0 0 0,0-1 0,0-1-109,4-9 319,-1-1 1,-1 0-1,-1-1 0,-1 0 0,-1-1 0,-1 1 0,-1-1 0,-1 0 1,-1-1-1,-1 1 0,-1-1 0,-1 1 0,-1-1 0,-2-12-319,1 25-15,1 0 0,-2 0-1,1 0 1,-1 0-1,-1 0 1,0 0 0,-1 1-1,0 0 1,0 0-1,-1 0 1,0 1-1,-1 0 1,0 0 0,0 0-1,-1 1 1,0 0-1,-1 1 1,0 0-1,0 0 1,0 1 0,-1 0-1,0 0 1,0 1-1,0 1 1,-1 0 0,0 0-1,-9-2 16,-100-4-3046,42 16-3405,29 3-4679</inkml:trace>
  <inkml:trace contextRef="#ctx0" brushRef="#br0" timeOffset="3582.044">9972 882 9769,'7'-47'799,"4"-34"3591,-21 105 1199,-14 34-5695,17-42 132,0 1 0,1-1 0,1 2 1,0-1-1,2 0 0,0 1 0,0-1 1,2 1-1,0 0 0,1 0 0,1-1 1,2 8-27,-1-19 1,1-1 1,0-1 0,0 1 0,0 0 0,1-1 0,-1 1-1,1-1 1,0 0 0,1 0 0,-1-1 0,1 1 0,-1-1-1,1 0 1,0 0 0,0-1 0,0 1 0,0-1-1,1 0 1,-1-1 0,1 1 0,-1-1 0,1 0 0,0-1-1,-1 1 1,1-1 0,0 0 0,-1 0 0,1-1-1,0 0 1,-1 0 0,1 0 0,-1 0 0,1-1 0,-1 0-1,0 0 1,0-1 0,0 1 0,0-1 0,0 0 0,0-1-1,1-1-1,9-7 280,0 0 0,-1-1 0,-1 0 0,0-1 0,-1-1 0,0 0 0,-1-1-1,-1 0 1,0-1 0,-2 0 0,0 0 0,0-1 0,-2 0 0,1-4-280,-6 20 72,1 0 1,-1 0-1,1-1 1,-1 1-1,0-1 1,0 1-1,0-1 0,0 0 1,0 1-1,-1-1 1,1 0-1,-1 0 1,1 1-1,-1-1 1,0 0-1,0 0 1,-1 1-1,1-1 1,-1 0-1,1 0 1,-1 1-1,0-1 1,0 0-1,0 1 0,0-1 1,0 1-1,-1-1 1,1 1-1,-1 0 1,1 0-1,-1-1 1,0 1-1,0 0 1,0 0-1,0 1 1,0-1-1,-1 0 1,1 1-1,-1 0 0,0-1-72,-11 2 67,-1 2 0,0-1-1,0 2 1,1 0-1,0 1 1,-1 0-1,1 1 1,1 0 0,-1 2-1,1-1 1,0 2-1,1 0 1,-1 0 0,1 1-1,1 0 1,0 1-1,-4 5-66,6-7 3,0-1 0,1 1-1,0 1 1,1-1 0,0 1-1,0 1 1,1-1 0,0 1-1,0 0 1,1 1 0,1-1-1,0 1 1,0 0 0,1 0-1,0 0 1,1 0 0,0 1-1,1-1 1,0 1 0,1-1-1,1 1 1,-1-1 0,2 1-1,0-1 1,0 0 0,1 1-1,0-1 1,1-1 0,0 1-1,2 2-2,7 3-107,1 0 0,0 0 0,1-2 0,1 0 0,0-1 0,1 0 0,0-1 0,1-1 0,0-1 0,1-1 0,0 0 0,1-1 0,0-1 0,0-1 0,0-1 0,1-1 0,-1-1 0,1 0 0,0-2 0,0 0 0,0-1 0,0-1 0,14-3 107,-20 2-242,0-1 0,0 0 0,0-1-1,0 0 1,0-2 0,-1 1 0,0-2-1,0 0 1,-1 0 0,0-2 0,7-4 242,78-70-7292,-49 37-53</inkml:trace>
  <inkml:trace contextRef="#ctx0" brushRef="#br0" timeOffset="5083.622">12868 514 5221,'0'0'5333,"-5"-12"-2552,-16-40 107,1 7 1954,19 44-4756,0 0-1,1 0 1,-1 0 0,0 0-1,1 0 1,-1 0-1,1 0 1,0 0-1,-1 0 1,1 0 0,0-1-1,0 1 1,-1 0-1,1 0 1,0 0-1,0 0 1,0 0 0,0-1-1,1 1 1,-1 0-1,0 0 1,0 0-1,1 0 1,-1 0 0,1 0-1,-1 0 1,1 0-1,-1 0 1,1 0-1,-1 0 1,1 0 0,0 0-1,0 0 1,-1 1-1,1-1 1,0 0-1,0 0 1,0 1 0,0-1-1,0 1 1,0-1-1,0 0-85,51-5 363,-42 6-337,267 1-90,-273 0 62,0-1 0,0 1 0,0-1 0,1-1 0,-1 1 1,0 0-1,0-1 0,0 0 0,0 0 0,-1 0 1,1 0-1,0-1 0,0 1 0,-1-1 0,1 0 0,-1 0 1,1-1-1,-1 1 0,0 0 0,0-1 0,0 0 0,0 0 1,0 0-1,-1 0 0,1-1 0,-1 1 0,0 0 0,0-1 1,0 0-1,-1 1 0,1-1 0,-1 0 0,0 0 0,0 0 1,0-3 1,1-53 101,-14 85 1154,-76 374 186,67-306-1531,-3 4-478,5 0 0,4 2 0,-2 89 568,37-79-3396,31-57-3399,-17-37-33</inkml:trace>
  <inkml:trace contextRef="#ctx0" brushRef="#br0" timeOffset="5535.906">13644 816 10250,'0'-15'1943,"0"12"-1430,0-51 855,-1 50 5591,-7 48-6119,2-13-514,0 2-1,2-1 0,2 0 1,0 1-1,3-1 0,0 1-325,0-29 2,0-1-1,0 1 0,1 0 1,-1-1-1,1 0 1,0 1-1,-1-1 0,1 0 1,1 0-1,-1 0 0,0 0 1,1 0-1,0 0 1,-1-1-1,1 0 0,0 1 1,0-1-1,1 0 1,-1 0-1,0-1 0,1 1 1,-1 0-1,1-1 1,-1 0-1,1 0 0,-1 0 1,1-1-1,0 1 0,0-1 1,-1 0-1,1 0 1,0 0-1,0 0 0,-1-1 1,1 1-1,0-1 1,-1 0-1,1 0 0,0-1 1,-1 1-1,0-1 1,1 0-1,-1 1 0,0-1 1,0-1-1,0 1 0,0 0 1,0-1-1,-1 0 1,2 0-2,22-24 119,0-1 0,-2-1 1,-1-1-1,-2-1 1,-1-1-1,-1-1 1,-2 0-1,12-34-119,-27 63 48,3-6 44,0 1 0,-1-1-1,0 1 1,-1-1 0,0-1-1,0 1 1,-1 0 0,0-1 0,-1 1-1,-1-1 1,1-6-92,-2 15 8,1 0 0,-1 1 0,0-1 0,1 0 0,-1 1 0,0-1 0,0 0 0,0 1 0,0 0 0,0-1 0,0 1 0,-1-1 0,1 1 0,0 0 0,-1 0 0,1 0 0,-1 0 0,1 0 0,-1 0 0,0 0 0,1 0 0,-1 1 0,0-1 0,1 1-1,-1-1 1,0 1 0,0 0 0,0 0 0,1-1 0,-1 1 0,0 0 0,0 1 0,0-1 0,0 0-8,-64 13 108,54-9-98,0 1-1,0 1 1,1 0-1,0 0 1,0 1 0,1 0-1,0 1 1,0 0-1,1 1 1,0 0-1,0 0 1,1 1 0,0 0-1,1 1 1,0 0-1,1 0 1,0 0-1,0 1 1,1-1-1,1 1 1,0 1 0,1-1-1,0 0 1,0 10-10,0-4-40,1 0 0,1 1 0,1-1 0,0 1 1,1-1-1,2 0 0,-1 0 0,2 0 0,1 0 1,3 8 39,-6-18-46,2 0 0,-1 0 0,1-1 0,0 0 0,1 0 0,0 0 0,0 0 0,0-1 0,1 1 0,0-1 1,0-1-1,0 1 0,1-1 0,0 0 0,0-1 0,0 0 0,0 0 0,1 0 0,0-1 0,0 0 0,0-1 0,0 1 1,0-2-1,1 1 46,1-1 8,0-1 0,0 1 1,0-2-1,0 0 0,0 0 1,0 0-1,0-1 1,-1-1-1,1 0 0,0 0 1,-1-1-1,0 0 0,0-1 1,0 0-1,-1 0 0,1-1 1,-1 0-1,0 0 1,6-7-9,125-153 1312,-138 165-1294,15-21 221,-1 4 28,-2-1 0,0 0 0,0 0 0,-2-1 0,-1-1 0,0 0 0,-1 0 1,-2-1-1,5-20-267,-11 40 23,-1 1 1,1-1 0,-1 1-1,0-1 1,1 0 0,-1 0-1,0 1 1,0-1-1,0 0 1,0 1 0,-1-1-1,1 0 1,0 0 0,-1 1-1,1-1 1,-1 1 0,0-1-1,1 0 1,-1 1 0,0-1-1,0 1 1,0 0 0,0-1-1,0 1 1,0 0 0,0-1-1,-1 1 1,1 0 0,0 0-1,-1 0 1,1 0 0,-1 0-1,1 1 1,-1-1 0,1 0-1,-1 1 1,0-1-1,1 1 1,-1-1 0,0 1-1,1 0 1,-1 0 0,0 0-1,0 0 1,1 0 0,-1 0-1,0 0 1,1 0 0,-1 1-1,0-1 1,-1 1-24,0 3 14,0-1 0,0 1 0,1 0 0,-1 0-1,1 0 1,0 1 0,0-1 0,0 0 0,1 1 0,-1-1 0,1 1 0,0-1 0,0 1-1,1 0 1,0-1 0,0 1 0,0 0 0,0-1 0,0 1 0,1 0 0,0 1-14,0 10-4,2 36-58,3 0 0,2 0 1,2-1-1,2 0 0,16 39 62,15 27-97,21 81 34,-63-195 41,0 0 1,0 0-1,0 1 1,0-1 0,0 0-1,-1 0 1,1 0 0,-1 1-1,0-1 1,0 0 0,0 0-1,0 1 1,-1-1 0,1 0-1,-1 0 1,0 0 0,0 0-1,0 0 1,0 0-1,-1 0 1,1 0 0,-1 0-1,0 0 1,1 0 0,-1-1-1,0 1 1,-1-1 0,1 0-1,0 0 1,-1 1 0,1-1-1,-1-1 1,0 1 0,0 0-1,0-1 1,0 1-1,0-1 1,0 0 0,0 0-1,0 0 1,0-1 0,0 1-1,-2 0 22,-5-1-127,-1-1 0,1 0-1,-1 0 1,1-1 0,0 0 0,0-1-1,0 0 1,0-1 0,1 0-1,-1 0 1,1-1 0,0 0 0,0-1 127,-63-57-4047,52 12-5770,20 30 1110</inkml:trace>
  <inkml:trace contextRef="#ctx0" brushRef="#br0" timeOffset="5784.949">14881 514 14125,'0'-13'3348,"1"-39"-1122,1 46 3471,1 14-4241,3 19-1146,4 98 1121,-4 0 0,-7 27-1431,-27 252-1709,21-181-2920,8-217 4302,-1 0-1,2 0 0,-1 0 0,1-1 1,-1 1-1,2 0 0,-1-1 1,0 1-1,1-1 0,0 1 0,1-1 1,-1 0-1,1-1 0,0 1 0,0-1 1,0 1-1,3 0 328,61 20-9675,-48-25 3157</inkml:trace>
  <inkml:trace contextRef="#ctx0" brushRef="#br0" timeOffset="6113.038">15027 1314 3331,'-4'-24'1762,"-23"-157"1046,26 175-2427,-1 0 0,1 0 1,0 0-1,0 0 0,0 0 0,1 0 1,0 0-1,0 0 0,0 0 0,1 0 1,0 0-1,1 0 0,-1 0 1,1 1-1,0-1 0,0 0 0,1 1 1,-1-1-1,1 1 0,1 0 0,-1 0 1,1 0-1,0 0 0,0 1 0,0 0 1,0 0-1,1 0 0,0 0 0,0 0 1,0 1-1,3-2-381,118-25 3686,-95 27-3558,-1 2 1,1 2 0,0 0 0,0 2-1,11 3-128,38 19 132,-78-24-282,0-1 0,0 2 1,0-1-1,0 0 1,0 0-1,0 1 1,-1-1-1,1 1 0,0-1 1,-1 1-1,1 0 1,-1-1-1,0 1 1,1 0-1,-1 0 1,0 0-1,0 0 0,0 0 1,-1 0-1,1 1 1,0-1-1,-1 0 1,1 0-1,-1 1 0,0-1 1,0 0-1,0 0 1,0 1-1,0-1 1,0 0-1,-1 0 1,1 1-1,-1-1 0,0 1 150,-14 21-5349,-9-1-3464</inkml:trace>
  <inkml:trace contextRef="#ctx0" brushRef="#br0" timeOffset="3925.242">11398 428 9897,'0'0'385,"0"0"-385,0 0-385,0 0 385,104 2 193,-75-2 63,0-3 448,-2-3 802,-5 2 448,-12 0-129,-3 4-127,-7 0-449,-11 0-640,-9 1-481,-14 9-128,-5-1-64,0-1-4677,5-5-6021</inkml:trace>
  <inkml:trace contextRef="#ctx0" brushRef="#br0" timeOffset="4392.022">11307 503 12684,'0'0'1794,"0"0"-897,0 0 336,15-13 304,-6 4-1306,-2 2-142,0 1-1,0 0 0,1 0 0,-1 0 0,1 1 0,0 0 1,1 1-1,-1 0 0,1 0 0,0 1 0,0 0 0,0 0 0,4 0-88,411-58 3769,-422 61-3736,-1 0 32,1 0 0,0 1 0,-1-1 0,1 0 0,0 0 1,-1 0-1,1 0 0,0 0 0,0-1 0,-1 1 0,1-1 1,-1 1-1,1-1 0,0 1 0,-1-1 0,1 0 0,-1 1 1,1-1-1,-1 0 0,0 0 0,1 0 0,-1-1 1,0 1-1,0 0 0,1 0 0,-1-1 0,0 1 0,-1 0 1,1-1-1,0 1 0,0-1 0,0 1 0,-1-1 0,1 0 1,-1 1-1,1-1 0,-1 0 0,0 1 0,0-1 0,0 0 1,0 1-1,0-1 0,0-1-65,-3 0 35,0-1-1,0 1 1,0 0-1,-1 0 1,1 0-1,-1 1 1,0-1-1,0 1 1,0 0-1,0 0 1,0 0-1,0 1 1,-1 0-1,1-1 1,0 1 0,-1 1-1,1-1 1,-1 1-1,1 0 1,-1 0-1,1 0 1,-1 0-1,1 1 1,-1 0-1,1 0 1,0 0-1,-1 0 1,1 1-1,0-1 1,0 1 0,0 0-1,-4 3-34,4 5 26,0 0 0,0 1 0,1 0 0,1-1-1,0 1 1,0 0 0,1 0 0,0 0 0,1 0 0,1 0 0,-1 0 0,2 4-26,-1 23 36,2 110-206,-9 189 487,-34-114-4142,19-158-558,0-8-3443</inkml:trace>
  <inkml:trace contextRef="#ctx0" brushRef="#br0" timeOffset="4770.19">12080 925 13805,'0'0'3684,"0"0"-2147,0 0 513,0 0-673,0 0-992,0 0-385,101-26 64,-59 28-64,1 1 0,5 2-160,4 4-1346,-6-3-1120,-3-2-3620,-5-1-4164</inkml:trace>
  <inkml:trace contextRef="#ctx0" brushRef="#br0" timeOffset="1487.985">5868 560 17713,'47'-173'2834,"-45"170"-2705,0-1 0,0 1-1,-1-1 1,0 0-1,1 1 1,-1-1-1,-1 0 1,1 0 0,0 0-1,-1 0 1,0 0-1,0 0 1,0 0 0,0 1-1,-1-1 1,1 0-1,-1 0 1,0 0-1,0 0 1,-1 1 0,1-1-1,-1 0 1,0 1-1,0 0 1,0-1-1,0 1 1,0 0 0,-1 0-1,0 0 1,1 0-1,-1 0 1,0 1 0,0 0-1,-1-1 1,-2-1-129,-8 3 26,0 1 1,0 0 0,-1 1-1,1 0 1,0 1 0,0 1 0,1 0-1,-1 1 1,0 0 0,1 1-1,0 1 1,0 0 0,1 0-1,0 2 1,0-1 0,0 2-1,1-1 1,-10 11-27,1-3-91,0 1 0,1 1-1,1 0 1,0 2 0,2 0 0,0 0-1,1 2 1,2 0 0,0 1 0,1 0 0,-3 11 91,12-26-99,0-1 0,1 1 0,0 0 0,1-1 1,0 1-1,0 0 0,0 0 0,1 0 1,1 0-1,-1 0 0,1 0 0,0 0 1,1-1-1,0 1 0,0 0 0,1-1 1,0 0-1,0 1 0,1-1 0,-1 0 1,2-1-1,-1 1 0,1-1 0,0 1 1,0-2-1,1 1 0,-1 0 0,1-1 0,0 0 1,1-1-1,0 1 0,-1-1 0,1 0 1,5 1 98,301 108-1084,-309-111 1150,1-1 0,0 1 0,0 0 0,-1 0 0,1 1 0,-1-1 0,0 1 0,0 0 0,0 0 0,0 0 0,0 1 0,-1-1 0,0 1 0,1 0 0,-1 0 0,0 0 0,-1 1 0,1-1 0,-1 1 0,0-1 0,0 1 0,-1 0 0,1 0 0,-1-1 0,0 1 0,0 0 0,-1 0 0,1 0 0,-1 1 0,0-1 0,0 0 0,-1 0 0,0 0 0,0 0 0,0 0 0,-1 3-66,-6 1 194,0 1 0,-1-1-1,0-1 1,0 0 0,-1 0 0,0-1 0,-1 0 0,1 0 0,-1-1 0,0-1 0,-1 0 0,1 0 0,-1-1 0,0-1 0,-12 2-194,-22 5 197,-1-2 0,1-2-1,-1-3 1,0-1 0,0-3 0,0-1-1,-18-5-196,53 7-73,0-1 0,0-1 0,1 0 0,-1-1 0,1 0 0,-1 0 0,1-1 0,0-1-1,1 0 1,-1 0 0,1-1 0,0-1 0,-4-3 73,6-24-2822,56 9-6314,-5 21-1242</inkml:trace>
  <inkml:trace contextRef="#ctx0" brushRef="#br0" timeOffset="1822.109">6357 815 16400,'-3'-155'3058,"2"148"-2949,-1 1 0,1 0-1,-2 0 1,1 0-1,-1 0 1,1 0-1,-2 1 1,1-1-1,-1 1 1,1 0-1,-2 0 1,1 0 0,0 0-1,-1 1 1,0 0-1,0 0 1,0 0-1,-1 0 1,1 1-1,-1 0 1,0 0-1,1 1 1,-1-1 0,-1 1-1,1 1 1,0-1-1,0 1 1,-1 0-1,1 0 1,-1 1-1,1 0 1,-1 0-1,1 0 1,0 1 0,-1 0-1,1 1 1,0-1-1,0 1 1,-4 2-109,-9 6 0,0 2 1,2 0-1,-1 2 1,2-1-1,0 2 0,0 0 1,1 1-1,1 1 1,1 0-1,1 1 1,0 0-1,-2 7 0,-5 2-57,0 1 0,2 1 0,2 0 0,1 2 0,1 0 0,1 0 0,2 1-1,1 0 1,1 1 0,2 0 0,2 0 0,1 0 0,1 31 57,3-55-89,0-1 1,0 0-1,1 0 0,0 0 1,0 0-1,1 0 0,0-1 1,0 1-1,1-1 0,0 1 0,0-1 1,1-1-1,0 1 0,0-1 1,0 1-1,1-2 0,0 1 1,0 0-1,1-1 0,0-1 1,-1 1-1,2-1 0,-1 0 1,0 0-1,1-1 0,0 0 1,-1 0-1,1-1 0,0 0 0,0-1 1,5 1 88,8-1 86,1-1 1,0 0-1,0-2 1,-1 0 0,1-2-1,-1 0 1,0-1-1,0-2 1,-1 0-1,1-1 1,-2-1-1,1 0 1,-1-2 0,-1 0-1,0-1 1,0-1-1,-1-1 1,-1-1-1,0 0 1,-1 0 0,-1-2-1,-1 0 1,0-1-1,-1 0 1,-1 0-1,0-2 1,-2 1-1,3-10-86,-4 14 114,-1-1 0,-1 0-1,0 0 1,-2-1-1,1 1 1,-2-1-1,0 0 1,-2 0-1,1 0 1,-2-1 0,0 0-114,-1 16 9,1 1 1,-1-1 0,1 1-1,-1-1 1,1 1 0,-1-1 0,0 1-1,1 0 1,-1-1 0,0 1-1,0 0 1,0 0 0,0 0 0,0 0-1,0 0 1,-1 0 0,1 0-1,0 0 1,0 0 0,-1 0 0,1 1-1,0-1 1,-1 0 0,1 1-1,-1-1 1,1 1 0,-1 0 0,1 0-1,-1-1 1,1 1 0,-1 0-1,1 0 1,-1 0 0,1 0 0,-1 1-1,1-1 1,-1 0 0,1 1-1,-1-1 1,1 1 0,-1-1 0,1 1-1,0 0 1,-1 0 0,1-1-1,0 1 1,-1 0 0,1 0 0,0 0-1,0 0 1,0 1 0,0-1-1,0 0 1,0 0 0,1 1 0,-1-1-1,0 0 1,0 1 0,1-1-1,-1 0 1,1 2-10,-5 11-9,0 0 0,2 0-1,0 0 1,0 0 0,1 1 0,1-1 0,1 1-1,0-1 1,0 1 0,2 0 0,2 12 9,42 116-2655,2-56-5815,-23-49 414</inkml:trace>
  <inkml:trace contextRef="#ctx0" brushRef="#br0" timeOffset="2304.713">6971 995 3748,'-13'-174'10719,"-19"72"-3614,32 103-7057,-1-1-1,1 0 1,0 0-1,0 1 0,0-1 1,0 0-1,0 0 1,-1 1-1,1-1 1,0 0-1,0 0 0,0 0 1,-1 0-1,1 1 1,0-1-1,0 0 0,0 0 1,-1 0-1,1 0 1,0 0-1,0 0 0,-1 1 1,1-1-1,0 0 1,-1 0-1,1 0 0,0 0 1,0 0-1,-1 0 1,1 0-1,0 0 1,0 0-1,-1 0 0,1 0 1,0-1-1,-1 1 1,1 0-1,0 0 0,0 0 1,-1 0-1,1 0 1,0 0-1,0-1 0,0 1 1,-1 0-1,1 0 1,0 0-1,0-1 1,0 1-1,-1 0 0,1 0 1,0 0-1,0-1 1,0 1-1,0 0 0,0 0 1,0-1-1,0 1 1,0 0-1,-1 0 0,1-1 1,0 1-1,0 0-47,-4 29 324,3-23-186,-6 76-137,4 0 0,3 0 0,4 0 1,14 73-2,13 50-6422,-26-189 4368,0-22 1515,1-28 730,2-46 579,-8 51-345,1 1 1,2 0-1,0-1 1,2 1 0,1 0-1,1 1 1,1 0-1,2 0 1,1 0 0,1 2-1,0-1 1,3 1-1,0 1 1,1 1-1,19-22-425,-29 40 19,0 0-1,1 1 1,-1-1-1,1 1 0,0 1 1,0-1-1,1 1 1,-1 0-1,1 1 0,-1 0 1,1 0-1,0 0 1,0 1-1,-1 0 0,1 1 1,0 0-1,0 0 1,0 1-1,0 0 1,0 0-1,0 1 0,-1-1 1,1 2-1,-1-1 1,1 1-1,-1 1 0,0-1 1,0 1-1,0 0 1,-1 1-1,0-1 0,1 1 1,-1 1-1,-1-1 1,1 1-1,-1 0 0,0 0 1,0 1-19,6 13-170,0 0 0,-1 0 0,0 1 0,-2 0 0,-1 1 0,0 0 0,-2 0 0,-1 0 1,0 1-1,-2-1 0,0 1 0,-2 0 0,-1 13 170,2-24-530,-1-12 462,0 0 1,1-1-1,-1 1 1,1 0-1,-1-1 0,1 1 1,-1 0-1,0 0 0,1-1 1,-1 1-1,1 0 0,-1 0 1,1 0-1,0-1 0,-1 1 1,1 0-1,-1 0 0,1 0 1,-1 0-1,1 0 0,-1 0 1,1 0-1,-1 0 0,1 1 1,-1-1-1,1 0 0,-1 0 1,1 0-1,-1 0 0,1 1 1,-1-1-1,1 0 0,-1 1 1,1-1-1,-1 0 0,1 1 1,-1-1-1,0 0 0,1 1 1,-1-1-1,0 1 0,1-1 1,-1 1-1,0-1 0,0 1 1,1-1-1,-1 1 0,0-1 1,0 1-1,0-1 0,0 1 1,0-1-1,0 1 0,0-1 1,0 1-1,0-1 0,0 1 1,0-1-1,0 1 0,0 0 1,0-1-1,0 1 0,0-1 1,-1 1-1,1-1 0,0 1 1,0-1-1,-1 1 68,30-40-226,-26 35 233,56-94 159,-47 72 237,1 2 0,1-1 0,1 1 0,1 1 0,2 1 0,0 1 0,1 0 0,1 1 0,1 1 0,0 1 0,2 1 0,18-11-403,-38 26 34,1 1 0,-1-1 0,1 1 1,-1 0-1,1 0 0,-1 0 0,1 1 1,0-1-1,-1 1 0,1-1 1,0 1-1,0 1 0,-1-1 0,1 0 1,0 1-1,-1 0 0,1 0 0,-1 0 1,1 0-1,-1 1 0,1-1 0,-1 1 1,0 0-1,0 0 0,0 0 0,0 0 1,0 0-1,0 1 0,0 0 0,-1-1 1,1 1-1,-1 0 0,0 0 0,0 0 1,0 0-1,0 2-34,47 129 320,12 47-1011,11-77-6316,-38-71 1487</inkml:trace>
  <inkml:trace contextRef="#ctx0" brushRef="#br0" timeOffset="2741.185">8650 768 11851,'0'0'2659,"0"0"-769,0 0 960,0 0-576,0 0-1185,-26 80-288,23-2 0,1 10-193,-1 8-287,0 7-161,-3 3-96,-6 8-64,-6-7 0,0-4-801,1-9-480,10-17-2595,1-14-4003,2-22 4099</inkml:trace>
  <inkml:trace contextRef="#ctx0" brushRef="#br0" timeOffset="2961.077">8525 1005 9993,'10'-142'833,"-10"136"-651,0 1 1,0-1-1,1 1 0,0-1 0,0 1 0,1 0 0,-1-1 1,1 1-1,0 0 0,1 0 0,-1 0 0,1 0 0,0 0 1,0 1-1,1-1 0,-1 1 0,1 0 0,0 0 1,0 0-1,0 1 0,1-1 0,-1 1 0,1 0 0,0 1 1,0-1-1,0 1 0,0 0 0,0 0 0,0 0 0,1 1 1,-1-1-1,1 1 0,-1 1 0,1-1 0,-1 1 0,1 0 1,-1 0-1,1 1 0,0-1 0,4 3-182,10-3 206,0 1 1,0 1-1,-1 1 0,1 1 1,-1 1-1,0 0 0,0 1 1,-1 1-1,0 1 0,0 1 0,0 0 1,13 11-207,-23-15 14,0 0 0,-1 1 0,1 0 0,-1 1 0,0 0 0,0 0 0,-1 0 0,0 1 1,-1 0-1,1 0 0,-1 0 0,-1 1 0,0 0 0,0 0 0,-1 0 0,0 0 0,0 0 0,-1 1 0,0-1 1,-1 1-1,0 0 0,0-1 0,-1 1 0,-1 0 0,1-1 0,-2 1 0,1 0-14,-6 6-11,-1 0-1,0-1 0,-1 1 1,0-2-1,-1 1 0,-1-2 1,0 1-1,-1-1 0,-1-1 1,0 0-1,0-1 0,-1-1 1,0 0-1,-1 0 0,-1-2 1,1 0-1,-1 0 1,0-2-1,-1 0 0,1-1 1,-1 0-1,-11 0 12,14 0-609,-1-2-1,0 0 1,0 0 0,0-1-1,-1-1 1,1-1 0,-14-1 609,9-7-2958,14-4-2092,6-4-3070</inkml:trace>
  <inkml:trace contextRef="#ctx0" brushRef="#br0" timeOffset="3269.649">9281 639 6502,'12'-29'2196,"-10"22"-1606,1 0 0,0 1 0,0-1 0,0 1 0,1-1 0,0 1 0,0 0 0,1 0 0,-1 1 0,1-1 0,1 1 0,-1 0-1,2-1-589,33-24 7554,-40 39-6038,-15 45-1467,2 0 0,3 1 0,2 0 0,2 1-1,3 0 1,3 0 0,2 9-49,17 104-1340,4-61-2343,-2-51-1602,2-10-3972</inkml:trace>
  <inkml:trace contextRef="#ctx0" brushRef="#br0" timeOffset="17024.218">74 6119 11435,'0'0'2157,"0"0"-455,0 0 327,0 0-406,-7 15-742,-39 123 32,38-98-828,3 0 0,0 1 0,3-1 0,2 1 0,1 0 0,2-1 0,2 0 0,2 1 0,1-2 0,2 1 0,2-1 0,1-1 0,2 0 0,3 1-85,-16-34 8,0 0 0,0 0-1,1 0 1,-1-1 0,1 1 0,0-1 0,1 0-1,-1 0 1,1 0 0,-1 0 0,1-1-1,0 0 1,0 1 0,1-1 0,-1-1 0,1 1-1,-1-1 1,1 1 0,0-2 0,0 1-1,0 0 1,0-1 0,0 0 0,0 0 0,0 0-1,1-1 1,-1 0 0,0 0 0,0 0-1,1 0 1,-1-1 0,0 0 0,0 0 0,0-1-1,1 1-7,5-10 233,1 0-1,-1 0 0,-1-1 0,0 0 0,-1-1 1,0 0-1,-1 0 0,0-1 0,-1 0 1,-1-1-1,0 1 0,-1-1 0,0 0 0,1-15-232,0 2 155,-1-1-1,-2 0 0,-1 0 0,-2 0 0,0 0 0,-2 0 0,-1 0 0,-1 0 0,-2 1 0,-1 0 1,-1 0-1,-1 0 0,-2 1 0,0 0 0,-11-15-154,16 30-5,-2 1 0,0-1 0,0 1 0,-1 1 0,0-1 0,-1 2 0,0-1 0,0 1 0,-1 1 0,-6-4 5,-53-10-1780,-4 45-3485,42 3-1023</inkml:trace>
  <inkml:trace contextRef="#ctx0" brushRef="#br0" timeOffset="17403.957">678 6259 15375,'0'0'2396,"0"0"-890,0 0 346,0 0-122,0 0-1036,0 0-566,-1 14-48,-25 167 91,14-117-160,3-1-1,2 2 1,4-1 0,2 13-11,1-77-4,0 0 0,1-1 0,-1 1 0,0 0 0,0 0 0,1 0 0,-1 0 0,0 0 0,0 0 1,1 0-1,-1 0 0,0-1 0,1 1 0,-1 0 0,0 0 0,0 0 0,1 0 0,-1 1 0,0-1 0,1 0 0,-1 0 0,0 0 1,0 0-1,1 0 0,-1 0 0,0 0 0,1 0 0,-1 1 0,0-1 0,0 0 0,0 0 0,1 0 0,-1 0 0,0 1 1,0-1-1,0 0 0,1 0 0,-1 1 0,0-1 0,0 0 0,0 0 0,0 1 0,0-1 0,1 0 0,-1 0 0,0 1 1,0-1-1,0 0 0,0 1 0,0-1 0,0 0 0,0 0 0,0 1 0,0-1 0,0 0 0,0 1 4,12-25-10,32-131 299,-34 111-67,2 1 0,2-1 0,1 2 0,3 0 0,6-8-222,-19 39 48,0-1 0,1 1 0,0 1 0,1-1 0,0 1 0,0 0 0,1 1 0,1 0 0,-1 0 0,2 1 0,-1 0 0,1 0 0,0 1 0,0 0 0,1 1 1,0 1-1,0-1 0,1 2 0,-1-1 0,1 2 0,0 0 0,3-1-48,-10 4 9,-1 1-1,1-1 1,0 1 0,-1 0 0,1 0 0,-1 0-1,0 0 1,1 1 0,-1 0 0,0 0 0,0 0-1,0 0 1,0 1 0,0-1 0,-1 1 0,1 0 0,-1 0-1,0 0 1,1 1 0,-2-1 0,1 1 0,0 0-1,-1 0 1,1 0 0,-1 0 0,0 0 0,-1 0-1,1 1 1,-1-1 0,1 1-9,17 144 184,-26 161-6729,7-254 278</inkml:trace>
  <inkml:trace contextRef="#ctx0" brushRef="#br0" timeOffset="17801.459">1400 6348 11050,'0'0'2275,"0"0"100,0 0 193,0 0-924,0 0-886,0 0-123,0 0 6,10 12-155,54 84-187,6 1-291,-68-95-22,1 1-1,-1-1 1,1 0 0,-1 0 0,1-1-1,0 1 1,-1-1 0,1 1 0,0-1-1,0 0 1,0 0 0,0 0 0,1 0-1,-1-1 1,0 1 0,0-1-1,0 0 1,1 0 0,-1 0 0,0 0-1,0 0 1,0-1 0,0 1 0,1-1-1,-1 0 1,0 0 0,0 0 0,0-1-1,-1 1 1,1-1 0,0 1 0,0-1-1,-1 0 1,1 0 0,0-1 14,7-11 189,0 1-1,-1-1 1,-1-1 0,0 1 0,-1-1 0,-1-1 0,0 1-1,-1-1 1,0 0 0,-2-1 0,0 1 0,-1-1 0,0 1 0,-1-1-1,-1 1 1,-1-2-189,2 15 91,0 0-1,-1-1 1,1 1 0,-1-1-1,0 1 1,0 0-1,0-1 1,0 1 0,0-1-1,-1 1 1,0 0-1,1-1 1,-1 1 0,0 0-1,-1 0 1,1-1-1,-1 1 1,1 0 0,-1 0-1,0 1 1,0-1-1,0 0 1,-1 1 0,1-1-1,0 1 1,-1 0-1,0-1 1,0 1-1,1 1 1,-1-1 0,0 0-1,0 1 1,-1-1-1,-1 0-90,-4 1 15,0 1-1,-1 0 0,1 0 0,0 1 0,0 0 1,0 1-1,0 0 0,0 0 0,0 1 1,1 0-1,-1 0 0,1 1 0,-1 0 0,1 1 1,1 0-1,-1 0 0,1 1 0,0 0 0,0 0 1,0 0-1,-1 4-14,-6 4-32,1 2 1,0 0 0,2 0-1,0 1 1,0 1 0,2-1-1,0 2 1,1-1-1,-1 8 32,5-16-74,0 1-1,1-1 1,1 1-1,0 0 1,0 0-1,1 0 1,0 0-1,1 1 1,1-1-1,-1 0 1,2 0-1,-1 0 1,2 0-1,0 0 1,0-1-1,0 1 1,2-1-1,-1 0 1,1 0-1,1 0 1,-1-1-1,2 1 0,-1-2 1,1 1-1,3 2 75,-1-2-75,0-1-1,0 0 1,1-1-1,0 0 0,0-1 1,0 0-1,1 0 0,0-1 1,0 0-1,1-1 1,-1-1-1,1 0 0,0 0 1,-1-1-1,1 0 0,0-1 1,1-1-1,-1 0 0,0 0 1,0-1-1,0-1 1,0 0-1,-1-1 0,1 0 1,0 0-1,-1-2 0,0 1 1,0-1-1,0-1 1,-1 0-1,0-1 0,0 1 1,0-2-1,-1 0 0,0 0 1,2-3 75,-3-2-258,-1-1 1,-1 1 0,0-1-1,-1 0 1,0 0 0,-2-1-1,1 0 1,-2 1-1,0-1 1,0 0 0,-2 0-1,0 0 1,0 0-1,-2-7 258,2 19-423,-1 0-1,1 0 0,0 0 1,-1 0-1,1 0 0,-1 0 1,0 0-1,0 0 0,0 0 0,0 0 1,-1 0-1,1 1 0,-1-1 1,0 1-1,0-1 0,1 1 1,-2-1-1,1 1 0,-1-1 424,-20-6-8210</inkml:trace>
  <inkml:trace contextRef="#ctx0" brushRef="#br0" timeOffset="18695.189">2948 6216 9897,'8'-15'1650,"51"-91"1911,-54 99-3007,-1 0 1,0-1-1,0 1 1,-1-1-1,0 0 1,0-1-1,-1 1 1,0 0-1,0-1 1,-1 1-1,0-1 1,-1 1-1,0-1 1,0 1-1,-1-1 1,-1-7-555,0 14 42,-1-1-1,0 0 1,0 1-1,0 0 1,0 0-1,0 0 1,0 0-1,0 0 1,-1 0-1,1 1 1,-1 0-1,1 0 1,-1 0-1,0 0 1,1 0-1,-1 1 1,0-1-1,0 1 1,1 0-1,-1 0 1,0 1-1,0-1 1,1 1-1,-1-1 1,0 1-1,1 1 1,-1-1-1,1 0 1,-1 1-1,1 0 1,-1 0-42,-8 5-1,0 0 1,0 1 0,1 0 0,0 1-1,0 0 1,1 1 0,1 0 0,-1 1-1,2 0 1,-1 0 0,1 1 0,1 0 0,0 0-1,1 1 1,1 0 0,0 0 0,0 0-1,1 1 1,1-1 0,0 1 0,1 0-1,0 0 1,1 13 0,2-16-33,1 0 0,0 0 0,1-1 0,0 1 0,1-1-1,0 0 1,0 0 0,1 0 0,0 0 0,1-1 0,0 0 0,0 0 0,1 0-1,1-1 1,-1 0 0,1-1 0,0 0 0,1 0 0,0 0 0,0-1 0,0-1-1,3 2 34,3 3-27,-1 1 0,0 0 0,0 1 0,-1 1 0,-1 0 0,0 0 0,-1 2 0,2 3 27,-8-10 14,0 0 0,-1 0 0,0 1 0,0-1 0,-1 1 0,0 0 0,-1 0 0,0 0 0,0 0 0,-1 0 0,0 1 1,-1-1-1,1 0 0,-2 1 0,0-1 0,0 0 0,0 0 0,-1 0 0,-1 0 0,1 0 0,-2 0 0,1 0 0,-1-1 0,0 1 0,-1-1 0,0 0 0,0-1 0,-1 1 0,0-1 0,0 0 0,-1-1 0,1 1 0,-1-1 0,-1-1 0,1 1 0,-1-1 0,0 0 0,-1-1 0,1 0 0,-5 1-14,-2-2 17,1-1 0,0-1 0,0-1 0,-1 0 1,1 0-1,0-2 0,-1 0 0,1 0 0,0-2 0,0 1 0,1-2 1,-1 0-1,1 0 0,0-1 0,0-1 0,1 0 0,0-1 0,0 0 0,-9-9-16,17 13-68,-1 0 1,0-1 0,1 1 0,0-1 0,0 0 0,0-1 0,1 1 0,0 0 0,0-1 0,0 0 0,0 0 0,1 0 0,0 0 0,1 0 0,-1 0 0,1 0 0,0-1 0,0 1 0,1-4 66,1 9-244,-1-1 1,1 1-1,0 0 0,0 0 1,-1 0-1,1-1 1,0 1-1,0 0 0,0 0 1,0 0-1,0 0 0,0 1 1,1-1-1,-1 0 0,0 0 1,0 1-1,1-1 1,-1 1-1,0-1 0,1 1 1,-1-1-1,1 1 0,-1 0 1,0 0-1,1 0 0,-1 0 1,1 0-1,-1 0 1,1 0-1,-1 0 0,0 0 1,1 1-1,-1-1 0,0 0 1,1 1-1,0 0 244,26 7-7041</inkml:trace>
  <inkml:trace contextRef="#ctx0" brushRef="#br0" timeOffset="19077.204">3510 6464 10154,'-6'-146'9171,"5"140"-9070,0 1 0,0 0-1,-1-1 1,1 1 0,-1 0 0,-1 0 0,1 0 0,-1 0-1,0 0 1,0 1 0,0-1 0,-1 1 0,1 0 0,-1 0 0,0 0-1,0 1 1,-1-1 0,1 1 0,-1 0 0,1 0 0,-1 0-1,0 1 1,0 0 0,0 0 0,-1 0 0,1 1 0,0-1-1,-1 1 1,1 0 0,-1 1 0,1 0 0,-1-1 0,1 2-1,-1-1 1,1 1 0,-1-1 0,1 2 0,0-1 0,-1 1-1,1-1 1,0 1 0,0 1 0,0-1 0,0 1 0,0 0-101,-14 19-25,2 1 0,0 0 1,1 1-1,2 1 0,1 0 1,0 1-1,2 0 0,1 1 1,1 1-1,2-1 1,0 1-1,2 0 0,-1 19 25,2-30-191,0 0-1,1 0 1,1 0 0,0 1-1,1-1 1,1 1-1,1-1 1,1 0-1,0 1 1,1-1 0,1 0-1,0 0 1,1 0-1,4 6 192,-7-20-49,-1 1 0,1-2 0,0 1 0,0 0 0,0 0 0,0 0 0,1-1 0,-1 1 0,1-1 0,-1 0 0,1 0 0,0 0 0,0 0 0,0 0 0,0-1 0,0 1 0,0-1 0,1 0 0,-1 0-1,0 0 1,1 0 0,-1-1 0,0 1 0,1-1 0,-1 0 0,1 0 0,-1 0 0,1 0 0,-1-1 0,0 1 0,1-1 0,-1 0 0,0 0 0,1 0 0,-1-1 0,0 1 49,10-5 24,-1-1-1,-1 0 1,1 0 0,-1-1 0,0-1 0,-1 0 0,0 0 0,5-6-24,9-17 751,-1 0 0,-2-1 0,-1-1 0,-2-1 0,-1-1 0,-2 0 0,-1-1 0,-2-1 1,-2 0-1,6-39-751,-7 29 415,-9 42-260,-7 27-149,-8 34-468,3 1-1,2 1 0,2-1 1,3 1-1,2 0 0,4 33 463,10-18-3979,2-26-3071,-1-18-274</inkml:trace>
  <inkml:trace contextRef="#ctx0" brushRef="#br0" timeOffset="19433.847">3830 6568 5029,'6'-167'7634,"-8"79"-508,0 89-3986,-1 32-2607,3 309-245,28-204-2925,-27-139 2602,-1 1-1,0 0 0,0-1 1,1 1-1,-1-1 0,1 1 1,-1 0-1,0-1 0,1 1 1,-1 0-1,1 0 1,-1-1-1,0 1 0,1 0 1,-1 0-1,1 0 0,-1-1 1,1 1-1,-1 0 0,1 0 1,-1 0-1,1 0 0,-1 0 1,1 0-1,-1 0 0,1 0 1,-1 0-1,1 0 0,-1 1 1,1-1-1,-1 0 1,1 0-1,-1 0 0,0 0 1,1 1-1,-1-1 0,1 0 1,-1 0-1,0 1 0,1-1 1,-1 0-1,1 1 0,-1-1 1,0 1-1,0-1 0,1 0 1,-1 1-1,0-1 0,0 1 1,1-1-1,-1 1 1,0-1-1,0 1 0,0-1 1,0 1-1,0-1 0,1 0 1,-1 1-1,0-1 0,0 1 36,6-43-35,-6 41 37,3-44 776,1 0 1,3 1-1,2-1 1,1 2-1,2-1 1,10-18-779,-21 56 42,1 1 0,0-1 0,0 1 0,0 0 1,0-1-1,1 1 0,0 0 0,0 0 0,0 1 0,1-1 1,0 1-1,0-1 0,0 1 0,0 1 0,0-1 0,1 0 1,0 1-1,0 0 0,0 0 0,0 0 0,0 1 0,0 0 1,1 0-1,-1 0 0,1 1 0,0 0 0,-1 0 1,1 0-1,0 0 0,0 1 0,-1 0 0,1 0 0,0 1 1,0 0-1,-1 0 0,1 0 0,0 1 0,-1-1 0,1 1 1,1 2-43,5 5-69,-1 1 1,0 1 0,-1 0-1,0 0 1,-1 1 0,0 0-1,-1 1 1,0-1 0,-1 2 0,0-1-1,-1 1 1,-1 0 0,0 0-1,-1 1 1,-1 0 0,1 5 68,39 102-9419,-9-82-1044,-28-40 8189</inkml:trace>
  <inkml:trace contextRef="#ctx0" brushRef="#br0" timeOffset="19978.975">4265 6573 8904,'0'0'3305,"0"0"-1239,0 0-171,4-15 134,0-1-1517,-2 9-350,0-1-1,0 1 1,0 0 0,1 0-1,0 0 1,0 1-1,0-1 1,1 1 0,0 0-1,1 0 1,4-5-162,5-6 315,1 1 0,0 0 0,1 2 0,1-1 0,0 2 0,1 1-1,1 0 1,0 1 0,4-1-315,-21 10 54,1 1-1,-1 0 0,1 0 0,-1 0 1,0 0-1,1 0 0,0 1 0,-1-1 1,1 1-1,-1-1 0,1 1 0,0 0 1,-1 0-1,1 0 0,0 1 0,-1-1 1,1 0-1,-1 1 0,1 0 0,0 0 0,-1 0 1,0 0-1,1 0 0,-1 0 0,0 0 1,1 1-1,-1 0 0,0-1 0,0 1 1,0 0-1,0 0 0,-1 0 0,1 0 1,0 0-1,-1 0 0,0 0 0,1 1 1,0 1-54,4 17 29,-1 0 0,0 0 0,-2 1 1,0 0-1,-1-1 0,-2 1 0,0 0 0,-2 9-29,1 14 2,4 53-1176,-2-66-1781,0 0-3516,0-23 3687,-1 6-4802</inkml:trace>
  <inkml:trace contextRef="#ctx0" brushRef="#br0" timeOffset="20260.923">5073 6253 11883,'2'-14'3545,"1"-4"-2371,3-44 3866,-8 124 882,-14 83-4680,-42 104-403,27-129-2187,5 1-1,2 29 1349,8-31-4470,2-43-4657,4-30-2302</inkml:trace>
  <inkml:trace contextRef="#ctx0" brushRef="#br0" timeOffset="20624.977">4995 6445 13677,'37'-152'3438,"-34"142"-3109,0 0-1,0 0 1,1 0-1,0 1 1,1-1 0,0 1-1,1 0 1,0 0 0,0 1-1,1 0 1,0 0 0,0 0-1,1 1 1,0 0 0,0 1-1,1-1-328,-4 4 128,0 0 0,0 0 0,1 0-1,-1 1 1,1 0 0,-1 0 0,1 1 0,0-1-1,0 1 1,-1 0 0,1 1 0,0 0 0,0 0-1,0 0 1,0 0 0,0 1 0,0 0 0,0 0-1,-1 1 1,1-1 0,0 1 0,-1 1 0,0-1-1,1 1 1,-1 0 0,0 0 0,1 1-128,5 3 55,-1 1 1,0 1 0,0-1-1,-1 2 1,0-1 0,0 1-1,-1 1 1,0 0-1,-1 0 1,0 0 0,3 10-56,-3-4 8,-1 0 0,0 0 0,-2 0 0,0 1 1,-1 0-1,-1 0 0,0 0 0,-1 0 1,-2 0-1,1 0 0,-2 0 0,-1 0 0,0-1 1,-1 1-1,-3 7-8,4-13-40,-2-1 1,1 1-1,-1-1 1,-1 0-1,0 0 0,-1-1 1,0 1-1,0-1 1,-1-1-1,0 0 1,-1 0-1,0 0 0,0-1 1,-1-1-1,0 0 1,-1 0-1,1 0 1,-1-2-1,-1 1 0,1-1 1,-1-1-1,-9 2 40,9-3-266,-1 0 0,0-1 1,0-1-1,0 0 0,0-1 0,0 0 0,0-1 0,0-1 0,-10-2 266,-60-36-7798,59 16 885</inkml:trace>
  <inkml:trace contextRef="#ctx0" brushRef="#br0" timeOffset="22177.452">2874 7710 13164,'0'0'4255,"0"0"-1196,0 0-486,0 0-555,0 0-619,1 13-476,-8 167 519,-17 134-1090,26-179-3955,5-70-2113,5-24-3116,-3-17-1593</inkml:trace>
  <inkml:trace contextRef="#ctx0" brushRef="#br0" timeOffset="22401.67">2825 8084 10474,'0'0'2402,"0"0"-800,0 0 416,0 0-449,26-87-992,4 74-289,8 1-96,1 4 32,0 5 97,1 0-289,-5 1-32,3 2-64,-7 0-833,-2 0-2498,-4 5-2980</inkml:trace>
  <inkml:trace contextRef="#ctx0" brushRef="#br0" timeOffset="20947.582">1585 7865 7719,'0'0'5798,"0"0"-2067,0 0-656,0 0-491,0 0-769,0 0-502,0 0-416,-5-1-400,3 2-476,-1 0 0,0 1 0,1 0 0,-1 0 0,1-1 0,-1 1 0,1 1 0,0-1 0,0 0 0,0 0 0,0 1 1,0-1-1,1 1 0,-1 0 0,1-1 0,0 1 0,0 0 0,0 0 0,0 0 0,0 0 0,0 0 0,1 0 0,-1 0 0,1 0 1,0 0-1,0 0 0,0 0 0,1 0 0,-1 0 0,1 1-21,-5 17 99,-123 508 1011,127-528-1110,-9 123-5,9-120-50,0 0 0,0 0 0,1 1 0,-1-1-1,1 0 1,0 0 0,1 0 0,-1 0 0,1 0 0,-1 0-1,1-1 1,0 1 0,0-1 0,1 1 0,-1-1-1,1 0 1,0 1 0,0-1 0,0-1 0,0 1 0,0 0-1,1-1 1,-1 0 0,1 1 0,-1-2 0,1 1 0,2 1 55,7 0-311,0-1 1,0-1 0,0 1 0,1-2 0,-1 0 0,0-1-1,0 0 1,1-1 0,-1 0 0,-1-1 0,1 0 0,0-1-1,-1-1 1,0 0 0,0-1 0,0 0 0,0 0 0,-1-2 0,0 1-1,4-5 311,75-69-7596,-58 43 1531</inkml:trace>
  <inkml:trace contextRef="#ctx0" brushRef="#br0" timeOffset="21353.956">1302 8174 14734,'0'0'3160,"0"0"-1169,0 0-202,0 0-108,20-5-410,138-35 363,103-15-919,-257 54-2824,-10-1-10164,-2 2 417</inkml:trace>
  <inkml:trace contextRef="#ctx0" brushRef="#br0" timeOffset="21951.168">2154 8160 10090,'0'0'2914,"0"0"-1729,0 0 801,0 0 993,0 0-1377,101-12-898,-67 2-576,0 2-64,0-2-64,-5 0-32,3 4-960,-10 3-1347,-2 3-2465,-6 0-3876</inkml:trace>
  <inkml:trace contextRef="#ctx0" brushRef="#br0" timeOffset="22968.174">3346 8131 9673,'0'0'3881,"0"0"-1660,0 0-523,0 0-316,0 0-544,0 0-421,13 2-236,93-2 316,-100-4-287,0-1 1,0 1-1,0-1 1,-1-1-1,1 1 1,-1-1 0,-1 0-1,1 0 1,-1-1-1,0 1 1,-1-1-1,1 0 1,-1 0-1,-1 0 1,1 0 0,-1 0-1,0-1 1,-1 1-1,0-1 1,0 1-1,0-1 1,-1-2-211,6-24 850,0-30 377,-6 63-1207,0-1 0,0 1 1,-1 0-1,1-1 0,0 1 1,0 0-1,-1 0 0,1-1 1,-1 1-1,1 0 0,-1 0 0,0 0 1,1-1-1,-1 1 0,0 0 1,0 0-1,0 0 0,0 0 1,0 0-1,0 1 0,0-1 1,0 0-1,0 0 0,0 1 1,0-1-1,0 0 0,-1 1 1,1-1-1,0 1 0,-1 0 0,1-1 1,0 1-1,0 0 0,-1 0 1,1 0-1,0 0 0,-1 0 1,1 0-1,0 0 0,-1 1 1,1-1-1,0 0 0,-1 1 1,1-1-1,0 1-20,-5 2-4,0 1 0,1 0 0,-1 0 0,1 1 1,0 0-1,0-1 0,1 2 0,0-1 0,-1 1 0,2-1 0,-1 1 1,1 0-1,0 0 0,0 1 0,0-1 0,1 1 0,0-1 0,0 4 4,-41 197-1222,31-17-1575,12-186 2716,0 0 1,1-1-1,-1 1 1,1 0-1,-1 0 1,1-1 0,0 1-1,1 0 1,-1-1-1,1 1 1,-1-1-1,1 1 1,0-1-1,0 0 1,1 0-1,-1 0 1,0 0 0,1 0-1,0 0 1,0-1-1,0 0 1,0 1-1,0-1 1,0 0-1,1 0 1,-1-1 0,1 1-1,-1-1 1,1 1-1,-1-1 1,1 0-1,0-1 1,0 1-1,0-1 1,-1 1 0,1-1-1,0 0 1,0-1-1,0 1 1,0-1-1,-1 1 1,1-1-1,2-1 81,12-6 293,-2 0 0,1 0 0,-1-2 0,0 0-1,-1-1 1,0 0 0,-1-1 0,0-1 0,-1 0 0,-1-1-1,0 0 1,-1-1 0,0-1 0,-1 1 0,-1-2-1,0 1 1,-2-1 0,0 0 0,0-1 0,1-11-293,62-206 2466,-50 171-2140,-20 100-294,24 252 53,-14-234-565,2 0-1,3 0 1,3-1-1,10 19 481,0 12-64,-55-87 134,8-8-259,1-1 1,0-1-1,1-1 1,1 0 0,0-1-1,1-1 1,-13-17 188,3-13-2906,28 14-4320,9 18-291</inkml:trace>
  <inkml:trace contextRef="#ctx0" brushRef="#br0" timeOffset="23215.889">4224 7866 15407,'0'0'3758,"0"0"-774,0 0-480,0 0-609,0 0-721,0 0-490,0 14-241,-10 126-11,-1 114 50,33-86-4242,-5-117-576,-1-21-2608,-5-14-1373</inkml:trace>
  <inkml:trace contextRef="#ctx0" brushRef="#br0" timeOffset="23534.984">4175 8107 5637,'0'0'5285,"0"0"-3171,83-35-64,-36 28 321,7 2-994,8-1-1057,3-3-288,-2-1-32,-4-1-64,-2-2-1185,-12-1-4997</inkml:trace>
  <inkml:trace contextRef="#ctx0" brushRef="#br0" timeOffset="39212.299">19275 354 4260,'2'-13'5194,"8"-63"-3085,-18 69 3856,0 19-5033,-7 36-435,3 0 0,1 1 0,3 1 0,1-1 1,2 30-498,2-48 114,-65 1179 436,54-894-454,3-39-132,-15 302 211,-56 264-175,20-555 48,21-172-3710,29-95-2798,2-18-4222</inkml:trace>
  <inkml:trace contextRef="#ctx0" brushRef="#br0" timeOffset="39572.19">19306 171 7879,'0'0'3166,"0"0"-1660,0 0-311,23-12-42,3-1-990,0 2-1,1 0 1,0 2-1,0 1 1,1 1-1,0 1 1,8 1-163,762-48 2286,117 36-2286,-617 13-7,-156 3-639,-48 0-3865,-54 1-801</inkml:trace>
  <inkml:trace contextRef="#ctx0" brushRef="#br0" timeOffset="39870.379">21720 0 6086,'0'0'2188,"0"0"-767,0 0 175,7 14 171,-3-6-1488,0-1-84,0 0 0,-1 0 0,0 1 0,0 0 0,-1-1 0,0 1 0,0 0-1,-1 0 1,1 0 0,-2 0 0,1 0 0,-1 1 0,-1-1-195,-57 259 3502,-13 30-3023,2-18-572,12 4 1,-8 169 92,25 702-326,-22-382 427,58-744-147,3-6-241,-1 0 1,-1 0-1,-1 0 0,-1-1 1,-1 0-1,-1 0 0,-1 0 1,-1-1-1,-10 18 287,-23-13-6662,17-24 736</inkml:trace>
  <inkml:trace contextRef="#ctx0" brushRef="#br0" timeOffset="40182.92">19531 3880 5990,'-216'37'2440,"-76"14"4312,367-53-4408,1032-122-844,-296 26-870,-789 95-686,15-2-302,0-1 0,1-1 0,-2-3-1,0-1 1,0-1 0,26-14 358,-19-5-3833,-21-2-2482</inkml:trace>
  <inkml:trace contextRef="#ctx0" brushRef="#br0" timeOffset="40495.231">20114 1140 11467,'0'0'2274,"0"0"-1922,0 0 481,0 0 833,0 0-737,81-68-481,-42 61-96,10 2-95,6 0-65,4 0-128,6 2-32,0 0-32,-3 1 0,-4 1-32,-15 1-128,-9 0-1090,-21 4-2113,-13 9-1922</inkml:trace>
  <inkml:trace contextRef="#ctx0" brushRef="#br0" timeOffset="40806.96">19974 1540 737,'0'0'7303,"0"0"-6759,101 30 225,-44-30 1345,6-7-320,8-1-353,1-2 64,0 3-255,-8 1-610,-3 0-512,-11 0-128,-5 4-32,-11 2-352,-8 0-1474,-11 7-2402,-12 4-3972</inkml:trace>
  <inkml:trace contextRef="#ctx0" brushRef="#br0" timeOffset="41134.972">20116 2186 7623,'0'0'1410,"75"-6"-834,-29-8 1570,9-2 352,1-1-287,9 0-450,-4 1-544,2 2-512,-8 2-353,-1 4-320,-5 1-32,-7 7-96,-5 1-544,-9 9-2499,-17 9-3203</inkml:trace>
  <inkml:trace contextRef="#ctx0" brushRef="#br0" timeOffset="41135.972">20165 2506 11211,'0'0'1137,"0"0"-481,0 0 364,13 4 581,105 9 1373,55-32-1288,-57 4-1507,1 6 1,74 4-180,-141 16-2352,-29 12-5680,-20-11 270</inkml:trace>
  <inkml:trace contextRef="#ctx0" brushRef="#br0" timeOffset="41685.761">20018 4506 5317,'0'0'6214,"4"-13"-3897,-2 6-2395,20-106 5582,-22 109-5411,0 1 1,0 0 0,0 0-1,0 0 1,0 0 0,-1-1-1,1 1 1,-1 0-1,0 0 1,0 0 0,0 0-1,0 0 1,-1 0 0,1 1-1,-1-1 1,0 0 0,0 1-1,0-1 1,0 1 0,0-1-1,0 1 1,-1 0 0,1 0-1,-1 0 1,1 1-1,-1-1 1,0 0 0,0 1-1,0 0 1,0 0 0,0 0-1,0 0 1,0 0 0,0 0-1,0 1 1,0-1 0,-1 1-1,0 0-93,-14 3 17,-1 0-1,1 1 1,0 1-1,0 0 1,1 1-1,-1 1 0,1 1 1,1 1-1,0 0 1,0 1-1,0 1 1,-13 12-17,-29 34-97,57-56 58,-1 1 1,1 0-1,0 0 0,0-1 1,0 1-1,0 0 0,0 0 1,0 0-1,1 0 0,-1 0 1,1 0-1,-1 0 0,1 0 0,0 0 1,0 0-1,0 0 0,0 0 1,0 0-1,0 1 0,0-1 1,1 0-1,-1 0 0,1 0 1,-1 0-1,1 0 0,0 0 1,0-1-1,0 1 0,0 0 1,0 0-1,1-1 0,-1 1 0,0 0 1,1-1-1,-1 1 0,1-1 39,11 8-183,0-1-1,1 0 0,0-2 0,0 1 0,0-2 0,1 0 1,0 0-1,0-2 0,15 3 184,84 28 32,-33 33 264,-79-65-249,-1 1 1,1-1 0,0 1 0,-1-1 0,0 1-1,0 0 1,0 0 0,0 0 0,0 0 0,0 0-1,-1-1 1,1 1 0,-1 0 0,0 0 0,0 1-1,0-1 1,0 0 0,0 0 0,-1-1 0,0 1 0,1 0-1,-1 0 1,0 0 0,0 0 0,-1 0 0,1-1-1,0 1 1,-1-1 0,0 1 0,0-1 0,0 1-1,0-1 1,-1 1-48,-10 8 138,-1-2-1,0 1 0,-1-2 0,0 0 1,0 0-1,-1-2 0,0 0 0,0-1 1,0 0-1,-1-1 0,-16 1-137,11 0 38,-170 14 32,149-33-540,42 14 368,0-1 0,0 1 0,1 0 0,-1-1 0,0 1 0,1 0 0,-1-1 0,1 1 0,-1-1 0,1 1 0,-1-1 0,1 1 0,-1-1 0,1 0 0,-1 1 0,1-1 0,0 0 0,-1 1 0,1-1 0,0 0 0,-1 1 0,1-1 0,0 0 0,0 0 0,0 1 0,0-1 0,0 0 0,0 0 0,0 1 0,0-1 0,0 0 0,0 0 0,0 1 0,0-1 0,1 0 0,-1 1 0,0-1 0,0 0 0,1 0 0,-1 1 0,0-1 0,1 1 0,-1-1 0,1 0 0,-1 1 0,1-1 0,-1 1 0,1-1 0,0 1 0,-1-1 0,1 1 0,-1 0 0,1-1 0,0 1 0,-1 0 0,1-1 0,1 1 103,17-10-5052,5 0-2219</inkml:trace>
  <inkml:trace contextRef="#ctx0" brushRef="#br0" timeOffset="42002.099">20477 4514 545,'0'0'9448,"0"0"-5150,0 0-1437,0 0-341,0 0-625,0 0-560,0 0-508,-6 13-261,1-5-463,1-2-49,1 0 0,0-1 0,1 1 1,-1 0-1,1 0 0,0 0 0,1 1 0,-1-1 0,1 0 0,1 1 0,-1-1 0,1 0 0,0 5-54,20 224 395,-25-158-3067,-5-28-5210,2-21-1615</inkml:trace>
  <inkml:trace contextRef="#ctx0" brushRef="#br0" timeOffset="48618.617">19974 6402 8168,'0'-142'8888,"0"123"-6554,-1-6 3826,3 37-3529,23 201-1616,-6 250-1314,-25-331-1824,-3-46-2104,6-61 2206,0 13-2404,1-8-2643</inkml:trace>
  <inkml:trace contextRef="#ctx0" brushRef="#br0" timeOffset="49214.492">19802 6939 8296,'-55'-119'6470,"45"104"-5505,6 11-598,0-1-1,1 0 1,-1 0 0,1 0-1,0 0 1,1-1 0,-1 1-1,1-1 1,0 0-1,0 1 1,1-1 0,0 0-1,0 0 1,0 0 0,1 0-367,2 3 59,1 0 1,1 0 0,-1 1 0,0 0-1,0-1 1,1 1 0,-1 1-1,1-1 1,0 0 0,0 1-1,-1 0 1,1 0 0,0 0 0,0 0-1,0 1 1,0-1 0,0 1-1,0 0 1,0 0 0,0 1-1,0-1 1,0 1 0,0 0 0,0 0-60,6-1 67,514 61 162,-514-60-214,1 0-1,0-1 0,0 0 1,0 0-1,-1-1 0,1-1 1,0 0-1,-1 0 0,1-1 0,-1-1 1,0 0-1,0 0 0,0-1 1,-1 0-1,1 0 0,-1-1 1,0-1-1,-1 1 0,0-1 1,0-1-1,0 0 0,-1 0 0,0 0 1,-1-1-1,1-1-14,-4 4 204,1 0 0,-1-1 0,-1 0-1,1 1 1,-1-1 0,-1 0 0,1 0 0,-1 0 0,0-1 0,-1 1 0,0 0-1,0 0 1,0 0 0,-1 0 0,0-1 0,-1-2-204,-14 34 1495,-78 375-1143,68-259-2842,19-47-7672,7-63 761</inkml:trace>
  <inkml:trace contextRef="#ctx0" brushRef="#br0" timeOffset="49460.835">20864 6700 4452,'-5'-14'6321,"-17"-41"-3785,21 54-2421,0-1 1,0 1 0,0 0-1,0 0 1,0 0 0,0 0-1,0 0 1,0 0 0,0 0 0,-1 0-1,1 0 1,0 1 0,-1-1-1,1 0 1,-1 1 0,1-1-1,-1 1 1,1 0 0,-1-1 0,1 1-1,-1 0 1,1 0 0,-1 0-1,1 0 1,-1 0 0,1 0-1,-1 1 1,1-1 0,-1 0 0,1 1-1,-1-1 1,1 1 0,-1 0-1,1-1 1,0 1 0,-1 0-1,1 0 1,0 0 0,0 0-1,0 0 1,-1 0 0,1 0 0,0 0-1,1 0 1,-1 1 0,0-1-1,0 0 1,0 1 0,1-1-1,-1 0 1,1 1 0,-1-1 0,1 1-1,-1-1 1,1 1-116,-8 21 134,1 0 0,1 0 0,1 0 0,1 1 1,1 0-1,1 0 0,1 0 0,2 13-134,-1-11-2,1-1 1,1 1 0,1-1-1,2 0 1,0 0-1,2 0 1,5 13 1,-9-30-82,0 0 0,1 0 1,-1-1-1,1 1 0,1-1 1,0 0-1,0-1 0,0 1 1,1-1-1,0 0 1,0 0-1,0-1 0,1 0 1,0 0-1,0 0 0,0-1 1,0 0-1,1 0 0,0-1 1,-1 0-1,1 0 0,1-1 1,-1 0-1,8 0 82,-5-1 25,-1-1 0,1-1 0,0 0 0,0-1 0,0 0 0,-1 0 0,1-1 0,-1 0 0,0-1 0,0-1 0,0 1 0,0-1 0,-1-1 0,0 0 0,0 0 0,-1-1 1,1 0-1,-1-1 0,-1 1 0,0-1 0,3-5-25,-2 4 350,-1-1 0,0 0 1,0-1-1,-2 1 0,1-1 1,-1 0-1,-1 0 0,0-1 1,0 0-1,-1 1 1,-1-1-1,1-4-350,-2 8 166,0 0 1,0-1-1,-1 1 1,0 0-1,0 0 1,-1-1-1,0 1 1,-1 0-1,1 0 1,-2 0-1,1 0 0,-1 0 1,0 1-1,-1-1 1,1 1-1,-2 0 1,1 0-1,-1 0 1,0 1-1,0-1 1,-1 1-1,-3-3-166,-7 0-74,-1 1 0,0 1 0,0 0 0,-1 1-1,0 1 1,0 0 0,0 2 0,-1 0 0,1 1 0,-1 1 0,1 1 0,-1 0 0,1 1 0,-1 1-1,1 1 1,0 1 0,-7 2 74,-13 8-2882,20 0-2302,9 2-4970</inkml:trace>
  <inkml:trace contextRef="#ctx0" brushRef="#br0" timeOffset="49461.835">21685 6618 16239,'0'0'5253,"0"0"-3555,0 0-513,0 0-384,0 0-481,-88-70-320,80 86-32,-2 10-769,4 4-1281,4 3-2146,2-3-5669</inkml:trace>
  <inkml:trace contextRef="#ctx0" brushRef="#br0" timeOffset="49695.846">21747 7174 17457,'0'0'7110,"0"0"-5348,0 0-385,0 0-320,0 0-736,0 0-321,0 0 0,0 0-769,0 0-1730,-10-5-2177,19 20-8072</inkml:trace>
  <inkml:trace contextRef="#ctx0" brushRef="#br0" timeOffset="53743.975">27190 7304 6278,'0'0'1473,"0"0"-165,0 0 363,13-10 294,45-34-145,-48 35-1232,-1 0 1,1 0-1,-2-1 1,1 0-1,-1-1 0,-1 0 1,0 0-1,-1 0 1,0-1-1,0-1-588,33-115 2566,-34 105-2362,8-28-4,-2 0 0,-2-1 0,-3 0 0,-2 0 1,-2-1-1,-3-19-200,-16 14 245,6 73 236,8 42-464,1 1 0,4-1 1,6 44-18,-6-83-15,-1-4-1,0 9-58,0 0 1,1 0 0,2 0 0,0 0-1,1-1 1,2 0 0,0 0 0,1 0-1,1-1 1,1 0 0,5 6 73,-9-21-2,0 0-1,1-1 1,-1 1 0,1-1-1,0-1 1,1 1 0,-1-1 0,1-1-1,0 1 1,0-1 0,0 0-1,0-1 1,1 0 0,-1-1-1,0 1 1,1-1 0,0-1-1,-1 0 1,1 0 0,-1-1 0,1 0-1,-1 0 1,1-1 0,-1 0-1,0 0 1,0-1 0,0 0-1,0-1 1,-1 0 0,1 0-1,-1-1 1,0 1 0,0-1 0,0-1-1,-1 0 1,0 0 0,2-2 2,8-16 213,0-1 0,-2-1 0,-1 0 0,0-1 0,-3-1 0,0 0 0,-1 0 0,-2-1 0,-1 0 0,1-17-213,5-91 1153,-12 136-1142,1 1 1,-1-1 0,0 1 0,0-1-1,1 1 1,-1-1 0,0 1 0,0 0-1,0-1 1,0 1 0,0-1 0,0 1-1,0-1 1,0 1 0,0-1 0,0 1-1,0-1 1,0 1 0,0-1 0,0 1-1,0-1 1,0 1 0,0-1 0,-1 1-1,1-1 1,0 1 0,0-1 0,-1 1-1,1-1 1,0 1 0,0 0 0,-1-1-1,1 1 1,-1 0 0,1-1 0,0 1-1,-1 0 1,1-1 0,-1 1 0,1 0-1,-1 0 1,1 0 0,-1-1 0,1 1-1,0 0 1,-1 0 0,1 0 0,-1 0-1,1 0 1,-1 0 0,1 0 0,-1 0-1,1 0 1,-1 0 0,1 0 0,-1 0-1,1 0 1,-1 1-12,-17 26 280,10 8-271,2 0-1,2 1 1,1 0 0,2 0 0,1 0 0,2 0 0,1-1 0,2 1 0,4 8-9,-6-29-263,1-1 0,0 1 0,1-1 0,1 0 0,0-1 1,1 0-1,0 0 0,6 7 263,21 14-4190,8-15-4321,-18-15 1043</inkml:trace>
  <inkml:trace contextRef="#ctx0" brushRef="#br0" timeOffset="54051.159">28373 6895 9161,'0'0'2626,"7"-14"-656,25-39-176,-31 51-1607,1 1 1,-1-1-1,1 0 1,0 1-1,-1-1 1,1 1-1,0-1 1,0 1-1,0 0 1,0 0-1,0 0 1,0 0-1,0 0 1,1 1-1,-1-1 1,0 0-1,0 1 1,1 0-1,-1-1 1,0 1-1,1 0 1,-1 0-1,0 1 1,0-1-1,1 0 1,-1 1-1,0-1 1,0 1 0,1 0-1,-1 0 1,0 0-1,1 0-187,4 3 86,0 0 0,0 1 0,0-1 0,-1 1 0,0 1 1,0-1-1,0 1 0,-1 0 0,1 1 0,-1-1 0,-1 1 0,0 0 0,0 0 0,0 0 0,0 1 0,-1-1 0,-1 1 1,1 0-1,-1 0 0,-1-1 0,1 2 0,-1-1 0,-1 0 0,1 0 0,-1 0 0,-1 0 0,0 0 0,0 0 0,0 0 1,-1 0-1,0 0 0,-4 7-86,-80 133 207,47-91-153,38-56-53,0-1 0,1 1-1,-1 0 1,1-1 0,-1 1-1,0-1 1,1 1 0,-1 0-1,1-1 1,0 1 0,-1 0-1,1 0 1,-1-1 0,1 1-1,0 0 1,0 0 0,0 0 0,-1 0-1,1-1 1,0 1 0,0 0-1,0 0 1,0 0 0,0 0-1,0-1 1,0 1 0,1 0-1,-1 0 1,0 0 0,0-1-1,1 1 1,-1 0 0,0 0-1,1 0 1,-1-1 0,1 1 0,-1 0-1,1-1 1,-1 1 0,1-1-1,0 1 1,-1 0 0,1-1-1,0 1 1,-1-1 0,1 0-1,0 1 1,-1-1 0,1 1-1,0-1 1,0 0-1,49 3-4,-35-4 11,63-3 171,0-4 0,-1-3 0,24-9-178,21-3 1281,-103 22-645,-46 8-932,2-1-872,-30 12-6690,25-9-1932</inkml:trace>
  <inkml:trace contextRef="#ctx0" brushRef="#br0" timeOffset="52433.864">25926 6929 13421,'0'0'4260,"0"0"-1986,0 0-192,0 0-481,109-44-576,-59 35-320,7-1-257,0 4-255,-5-2-97,-5 3-96,-14 5-192,-9 0-705,-11 7-1249,-8 2-2050,-5 0-4004</inkml:trace>
  <inkml:trace contextRef="#ctx0" brushRef="#br0" timeOffset="52901.905">25916 7171 12268,'0'0'3299,"0"0"-513,112 3-704,-63-5-384,3-2-577,3-2-448,-1 0-225,0-2-192,-7 2-128,-2-2-64,-3-1-64,-9 3-64,-5-2-224,-7 2-801,-2 0-2658,-7 0-5446</inkml:trace>
  <inkml:trace contextRef="#ctx0" brushRef="#br0" timeOffset="51595.407">23519 7237 9417,'0'0'2771,"0"0"-855,0 0 214,0 0 69,-5-12-645,-16-31 208,25 51-1709,0-1 0,0 0 0,1 0 1,0 0-1,0-1 0,0 1 0,1-1 1,0-1-1,0 1 0,1-1 0,0 0 0,0 0 1,0-1-1,0 0 0,1-1 0,-1 1 1,1-1-1,0 0 0,0-1 0,0 0 1,0-1-1,0 1 0,1-1 0,-1-1 1,0 0-1,1 0 0,-1-1 0,0 1 1,1-2-1,-1 1 0,0-1 0,0-1 1,0 1-1,0-2 0,-1 1 0,1-1 1,-1 0-1,1-1-53,5-4 122,0-1 1,0-1 0,-1 0-1,-1 0 1,0-1 0,0-1-1,-1 0 1,-1 0 0,0-1-1,-1 0 1,-1-1 0,0 1-1,-1-1 1,4-16-123,4-17 239,-2-2 1,-2 0-1,-3 0 0,-1-8-239,-5 48 35,3-19 47,-1-1-1,-2 0 0,-1 0 1,-1 1-1,-2-1 1,-1-3-82,4 31 4,0 0 1,1-1-1,-2 1 1,1-1-1,0 1 1,0 0 0,-1-1-1,1 1 1,-1 0-1,0 0 1,0-1-1,0 1 1,0 0 0,0 0-1,0 0 1,0 0-1,-1 0 1,1 0-1,-1 1 1,1-1 0,-1 0-1,0 1 1,0-1-1,0 1 1,0 0-1,0-1 1,0 1 0,0 0-1,0 0 1,0 0-1,0 1 1,-1-1 0,1 0-1,0 1 1,-1 0-1,1-1 1,0 1-1,-1 0 1,1 0 0,0 0-1,-1 1 1,1-1-1,0 0 1,-1 1-1,1 0 1,0-1 0,0 1-1,-1 0 1,1 0-1,0 0 1,0 1-1,0-1 1,0 0 0,0 1-1,1-1 1,-1 1-5,-6 11-3,1 0 0,1 0-1,0 0 1,0 1 0,1 0 0,1 0 0,1 0 0,0 0 0,0 1 0,2 0 0,0-1-1,0 6 4,-1 23-117,1 0 0,2 0 0,1 0 0,3 0-1,2-1 1,5 17 117,-9-44-148,1-1 0,1 1 1,0-1-1,1 0 0,1 0 0,0-1 0,0 0 0,1 0 0,1-1 1,1 0-1,-1 0 0,2-1 0,-1-1 0,2 0 0,-1 0 0,1-1 0,1 0 1,0-1-1,11 5 148,-10-7 13,1-1 1,0 0 0,-1-2 0,1 1 0,1-2-1,-1 0 1,0-1 0,1 0 0,-1-1-1,0-1 1,1-1 0,-1 0 0,0-1-1,0 0 1,0-1 0,-1-1 0,1 0-1,-1-1 1,0-1 0,-1 0 0,1-1-1,-1 0 1,-1-1 0,0-1 0,0 0-1,2-3-13,8-14 220,-1-1-1,-1 0 0,-1-2 0,-2 0 1,-1-1-1,-2 0 0,-1-2 0,-1 1 0,-2-2 1,-1 1-1,-2-1 0,-1 0 0,-2-1 1,-1 0-1,-1-28-219,-12-25 692,9 85-660,1 1-1,-1-1 1,0 1 0,1 0 0,-1-1-1,0 1 1,-1 0 0,1-1 0,0 1-1,-1 0 1,1 0 0,-1 0 0,1 0 0,-1 1-1,0-1 1,0 0 0,0 1 0,0-1-1,0 1 1,0 0 0,-1-1 0,1 1-1,0 0 1,0 1 0,-1-1 0,1 0 0,-1 1-1,1-1 1,-1 1 0,1 0 0,-1-1-1,1 1 1,-1 0-32,-3 3 14,1-1 0,0 1 0,-1 0 0,1 1 0,0-1 0,0 1 0,1 0 0,-1 0 0,1 0 0,0 1 0,0-1 0,0 1 0,1 0 0,0 0 0,0 1 0,0-1 0,0 1 0,1-1 0,0 1 0,0 0 0,1 0 0,-1-1 0,1 1 0,0 1-14,-5 17-19,1-1-1,1 1 0,1-1 0,1 1 0,1 0 0,1 0 0,2 0 0,0 0 0,1 0 0,1-1 1,2 1-1,0-1 0,1 0 0,9 17 20,-10-26-81,1 0-1,0 0 1,0-1 0,1 0 0,1-1 0,1 1 0,-1-2-1,2 1 1,0-2 0,0 1 0,1-2 0,0 1-1,0-1 1,1-1 0,0-1 0,1 0 0,0 0-1,0-1 1,0-1 0,1 0 0,0-1 0,0-1-1,8 1 82,106-12-219,-126 7 221,1 0 0,0 0 1,0-1-1,-1 0 0,1 1 0,-1-1 0,1 0 0,-1-1 0,0 1 1,0-1-1,0 1 0,0-1 0,0 0 0,0 0 0,-1 0 1,0 0-1,1-1 0,-1 1 0,-1-1 0,1 1 0,0-1 0,-1 0 1,0 0-1,0 1 0,0-1 0,0 0 0,0 0 0,-1 0 0,0 0 1,0-3-3,0 3-37,-1-1 1,0 0-1,0 1 1,0-1 0,-1 1-1,0-1 1,0 1-1,0 0 1,0-1 0,0 1-1,-1 0 1,0 0-1,0 1 1,0-1 0,0 1-1,-1 0 1,1-1-1,-1 1 1,0 1-1,0-1 1,-2-1 36,-60-17-7424,57 22 2555,2 2-1932</inkml:trace>
  <inkml:trace contextRef="#ctx0" brushRef="#br0" timeOffset="51936.341">25222 7089 7655,'0'0'8638,"0"0"-4565,0 0-1788,0 0-326,0 0-326,0 0-442,-5 4-310,2 0-810,1 0 0,-1 0 0,1 0 1,0 0-1,0 0 0,0 0 0,1 0 0,-1 0 0,1 1 1,0-1-1,0 1 0,1-1 0,0 1 0,-1-1 0,1 1 1,0-1-1,1 1 0,-1-1 0,1 1 0,0-1 1,1 2-72,11 346-97,-13-348-57,-1 0-1,1 0 1,0-1-1,1 1 1,-1 0-1,1 0 0,-1 0 1,1-1-1,0 1 1,1 0-1,-1-1 0,1 1 1,-1-1-1,1 1 1,0-1-1,0 0 1,1 0-1,-1 0 0,1 0 1,-1 0-1,1 0 1,0-1-1,0 1 155,19-43-13074,-16 23 3225</inkml:trace>
  <inkml:trace contextRef="#ctx0" brushRef="#br0" timeOffset="57779.148">30458 8268 3011,'0'0'10137,"0"0"-5535,0 0-2280,0 0-613,19-11-524,64-34-395,-76 43-722,0-1 0,0 1 0,0 0 0,0 1 0,0 0 0,1 0 0,-1 0 0,1 1 0,-1 0 0,0 1 0,1-1 0,0 2-68,2-1 65,-7-2-56,0 1 0,1 0 0,-1 1 0,1-1 0,-1 0 0,1 1 0,-1 0 0,0 0 0,0 0 0,1 0 0,-1 0 0,0 1 0,0-1 0,0 1 0,0 0 0,0 0 0,-1 0 0,1 0 0,0 1 0,-1-1 0,0 1 0,0-1 0,0 1 0,0 0 0,0 0 0,0 0 0,-1 0 0,1 0 0,-1 0 0,0 1 0,0-1 0,0 0 0,0 1 0,-1-1 1,1 1-1,-1-1 0,0 0 0,0 1 0,0-1 0,0 1 0,-1-1 0,0 2-9,-6 8 8,-1 1 0,0-2 0,-1 1 1,0-1-1,-1-1 0,0 1 0,-1-2 1,0 0-1,-1 0 0,0-1 0,-7 4-8,-121 98 155,139-110-157,0 0-1,0-1 0,0 1 1,0 0-1,0 1 0,0-1 1,0 0-1,0 0 0,0 0 1,1 0-1,-1 1 1,0-1-1,1 0 0,-1 1 1,1-1-1,0 1 0,-1-1 1,1 0-1,0 1 0,0-1 1,0 1-1,0-1 1,0 1-1,0-1 0,0 0 1,1 1-1,-1-1 0,0 1 1,1-1-1,-1 0 0,1 1 1,0-1-1,-1 0 1,1 0-1,0 1 0,0-1 1,0 0-1,-1 0 0,1 0 1,1 0-1,-1 0 0,0 0 1,0 0-1,0 0 0,0-1 1,1 1-1,-1 0 1,0-1-1,0 1 0,1-1 1,-1 1-1,2-1 3,77 11-604,-78-11 560,63 1-2232,32 0-5364,-60-1 4077,15 0-1572</inkml:trace>
  <inkml:trace contextRef="#ctx0" brushRef="#br0" timeOffset="58082.96">31487 8236 9257,'1'-15'5872,"3"-47"-2594,-9 18 1298,5 44-4518,-1-1-1,1 1 0,0 0 0,0-1 1,-1 1-1,1 0 0,0-1 0,0 1 1,-1 0-1,1 0 0,0-1 0,-1 1 1,1 0-1,0 0 0,-1-1 1,1 1-1,-1 0 0,1 0 0,0 0 1,-1 0-1,1 0 0,-1 0 0,1 0 1,-1 0-1,1-1 0,0 1 0,-1 1 1,1-1-1,-1 0 0,1 0 1,0 0-1,-1 0 0,1 0 0,-1 0 1,1 0-1,0 0 0,-1 1 0,1-1 1,0 0-1,-1 0 0,1 1 0,0-1 1,-1 0-1,1 0 0,0 1 0,-1-1 1,1 0-1,0 1 0,0-1 1,-1 1-1,1-1 0,0 0 0,0 1 1,0-1-1,0 0 0,0 1 0,-1-1 1,1 1-1,0-1 0,0 1 0,0-1 1,0 0-1,0 1 0,0-1 1,0 1-1,0-1 0,1 1-57,-69 206 1500,62-184-1515,2 0 0,0 1 0,1-1-1,2 1 1,0 0 0,1-1 0,2 1 0,1 4 15,-2-19-45,1-1 1,0 1-1,0 0 1,1-1-1,0 1 1,1-1 0,0 0-1,0 0 1,0 0-1,1 0 1,1-1-1,-1 0 1,1 0-1,0-1 1,1 1-1,-1-1 1,1 0-1,1-1 1,-1 0-1,1 0 1,-1-1-1,9 4 45,2-1-3,0-1-1,0-1 0,0-1 0,1 0 0,-1-1 1,1-1-1,0-1 0,0-1 0,0 0 0,-1-1 0,1-1 1,0-1-1,-1-1 0,0-1 0,0 0 0,0-1 1,0-1-1,-1-1 0,0 0 0,-1-1 0,14-10 4,-21 11 91,0-1 0,0 0-1,-1-1 1,0 0-1,0 0 1,-1 0-1,-1-1 1,0 0 0,0-1-1,-1 1 1,-1-1-1,0 0 1,0 0 0,-1 0-1,-1-1 1,0 1-1,0-1 1,-2 1 0,1-1-1,-2 0 1,0 1-1,0-1 1,-1 1 0,0-1-1,-2 1 1,1 0-1,-1 0 1,-1 0-1,0 1 1,-1-1 0,0 1-1,0 1 1,-2-2-91,-9-4-57,-1 2-1,-1 0 1,0 2 0,0 0 0,-1 0-1,-1 2 1,0 1 0,0 1 0,-1 0-1,0 2 1,0 0 0,-1 1 0,1 2 0,-1 0-1,0 2 1,0 0 0,0 2 0,-15 1 57,-19 7-2221,25 7-2178,14 4-3283</inkml:trace>
  <inkml:trace contextRef="#ctx0" brushRef="#br0" timeOffset="58434.99">32568 8694 13741,'0'0'10602,"0"0"-8232,0 0-832,2-83-609,-13 63-769,-2 5-160,4 1-1634,-1 4-2241,3 3-3524</inkml:trace>
  <inkml:trace contextRef="#ctx0" brushRef="#br0" timeOffset="56453.219">27505 8536 10506,'0'0'1633,"79"-24"-543,-25 9 959,8 3 290,3-3-994,1 4-961,-7 2-384,-4 1 0,-11 3-320,-8 4-865,-9 0-1602,-12 1-1697,-13 0-4517</inkml:trace>
  <inkml:trace contextRef="#ctx0" brushRef="#br0" timeOffset="56952.069">28078 8821 14350,'0'0'3507,"0"0"-1724,14-11-422,99-86 1431,-94 80-2649,-2-1-1,0 0 1,-1-2-1,-1 0 1,0 0-1,-2-2 1,-1 0-1,0 0 1,-2-1-1,-1 0 1,0-1-1,-2 0 1,1-6-143,5-22 16,-2 0 0,-2-1 0,-3-1 0,-2 1 0,-3-47-16,0 99 6,-1-1 1,1 1-1,-1 0 0,0-1 1,0 1-1,1-1 1,-1 1-1,0 0 1,0-1-1,0 1 0,-1-1 1,1 1-1,0 0 1,0-1-1,-1 1 1,1 0-1,-1-1 0,1 1 1,-1 0-1,0 0 1,1-1-1,-1 1 1,0 0-1,0 0 0,0 0 1,0 0-1,0 0 1,0 0-1,0 0 0,0 0 1,0 1-1,0-1 1,-1 0-1,1 1 1,0-1-1,0 1 0,-1-1 1,1 1-1,0-1 1,-1 1-1,1 0 1,-1 0-1,1 0 0,0 0 1,-1 0-1,1 0 1,-1 0-1,1 0 1,-1 1-7,-3 5 8,1 1 1,0 0-1,1 0 1,0 1 0,0-1-1,0 1 1,1-1-1,0 1 1,0 0 0,1 0-1,0 0 1,0 2-9,1-4 3,-4 29-49,1 0 0,2-1 0,2 1-1,1 0 1,2 0 0,1-1 0,2 1-1,1-2 1,1 1 0,3-1-1,0 0 1,2-1 0,1-1 0,2-1-1,10 15 47,-21-36-13,0-1-1,0 1 0,1-1 0,0-1 0,0 1 1,1-1-1,0 0 0,0-1 0,1 0 0,-1 0 1,1-1-1,1 0 0,-1-1 0,1 0 0,-1 0 1,1-1-1,0 0 0,1-1 0,-1 0 0,0 0 0,0-1 1,1-1-1,-1 0 0,1 0 0,-1-1 0,1 0 1,-1-1-1,0 0 0,8-3 14,-4-1 73,-1-1 0,0 0-1,-1-1 1,1 0 0,-1-1 0,-1 0-1,0-1 1,0 0 0,-1-1 0,0 0 0,-1-1-1,0 0 1,-1 0 0,0-1 0,-1 0-1,-1 0 1,0-1 0,0 0 0,-2 0-73,11-31 445,-3 0 0,-1-1 0,-3-1 1,-1 1-1,-2-18-445,-5-22 870,-1 86-854,0-1 0,0 1 0,0-1 0,1 1-1,-1-1 1,0 1 0,0 0 0,0 0 0,0-1 0,0 1 0,0 0 0,0 0 0,0 0-1,0 0 1,0 0 0,0 0 0,1 0 0,-1 0 0,0 0 0,0 0 0,0 1 0,0-1-1,0 0 1,0 1 0,0-1 0,0 0 0,1 1 0,-1-1 0,0 1 0,0 0 0,1-1-1,-1 1 1,0-1 0,0 1 0,1 0 0,-1 0 0,1-1 0,-1 1 0,1 0 0,-1 0-1,1 0 1,0 0 0,-1 0-16,-7 13 20,1-1 0,1 1 0,0 0 0,1 0-1,1 0 1,0 1 0,0 0 0,2-1 0,0 1-1,0 1 1,2-1 0,0 0 0,0 0 0,3 10-20,-3-6 5,2 7-37,0 1 0,2-1 0,1 1-1,1-1 1,1-1 0,1 1 0,2 1 32,56 100-5364,-44-100 1133,-5-11-1526,3-2-5320</inkml:trace>
  <inkml:trace contextRef="#ctx0" brushRef="#br0" timeOffset="57265.965">29503 8489 17264,'0'0'2050,"3"-15"-694,11-49 64,-13 62-1343,0 0 0,0 0-1,0 0 1,0 0 0,1 0-1,-1 0 1,1 0 0,0 1 0,-1-1-1,1 0 1,0 1 0,0-1-1,0 1 1,0 0 0,0 0-1,0 0 1,0 0 0,1 0 0,-1 0-1,0 0 1,0 1 0,1-1-1,-1 1 1,1 0 0,-1-1-1,0 1 1,1 0 0,-1 1-1,1-1 1,-1 0 0,0 1 0,1-1-1,-1 1 1,0 0 0,0 0-1,1 0 1,-1 0 0,0 0-1,0 0 1,0 0 0,0 1 0,0-1-1,-1 1 1,1-1 0,0 1-1,-1 0 1,1 0 0,-1 0-1,1 0-76,4 8 37,0-1-1,-1 2 0,0-1 0,-1 0 0,0 1 0,0 0 0,-1 0 0,-1 0 0,0 0 0,0 1 0,-1-1 0,-1 0 1,0 1-1,0-1 0,-1 0 0,0 1 0,-1-1 0,-1 0 0,0 0 0,0 0 0,-1 0 0,0-1 0,-1 1 1,0-1-1,-7 9-36,-5 8-16,-2 0 1,-1-1 0,-2-1 0,0-1 0,-1-1-1,-3 0 16,-33 36-63,58-59 61,1 0 1,-1 1 0,1-1-1,-1 0 1,1 1-1,-1-1 1,1 0 0,-1 1-1,1-1 1,-1 1 0,1-1-1,-1 1 1,1-1-1,0 1 1,0 0 0,-1-1-1,1 1 1,0-1-1,0 1 1,-1 0 0,1-1-1,0 1 1,0 0 0,0-1-1,0 1 1,0 0-1,0-1 1,0 1 0,0-1-1,0 1 1,0 0-1,0-1 1,1 1 0,-1 0-1,0-1 1,0 1-1,1-1 1,-1 1 0,0 0-1,1-1 1,-1 1 0,1-1-1,-1 1 1,0-1-1,1 0 1,-1 1 0,1-1-1,-1 1 1,1-1-1,0 0 1,-1 1 0,1-1-1,-1 0 1,1 0-1,0 1 1,-1-1 0,1 0-1,-1 0 1,1 0 0,0 0-1,-1 0 1,1 0-1,0 0 1,0 0 1,52 3-72,-45-3 67,41-4 7,-1-1 1,1-3-1,-2-2 0,1-1 0,42-18-2,-87 28-228,52-25-142,-44 13-2715,-9-5-3962,-7 7-2194</inkml:trace>
  <inkml:trace contextRef="#ctx0" brushRef="#br0" timeOffset="55839.966">25600 8974 7815,'0'0'2862,"0"0"-1127,0 0-347,0 0-91,0 0-309,0 0-471,14 12-324,46 35-145,-57-44-40,0-1 0,1 0 0,0 0 0,0-1 0,-1 1 0,1-1 0,0 0 0,0 0 0,0 0 0,0 0 0,1-1 0,-1 0 0,0 1 0,0-2 0,0 1 0,0 0 0,0-1-1,0 0 1,0 0 0,0 0 0,0 0 0,0-1 0,0 1 0,-1-1 0,1 0 0,0 0 0,-1-1 0,0 1 0,1-1 0,-1 1 0,0-1 0,-1 0 0,1 0 0,0 0 0,-1-1 0,1 1 0,-1-1 0,1-2-8,2 0 81,13-17 350,-1-1-1,-1-1 1,-1 0-1,-2-1 1,0 0 0,-2-1-1,-1-1 1,-1 1 0,-2-2-1,0 1 1,-2-1 0,-1 0-1,-1 0 1,-2 0-1,-2-19-430,3 9 95,0 19-46,-2-1-1,0 1 0,-1 0 0,-1-1 1,0 1-1,-6-18-48,8 36 11,0 0 1,-1-1-1,1 1 1,0 0 0,-1 0-1,0 0 1,1 0-1,-1 0 1,0 0-1,0 0 1,0 0 0,-1 0-1,1 0 1,0 0-1,-1 1 1,1-1-1,-1 1 1,1-1 0,-1 1-1,0-1 1,0 1-1,0 0 1,1 0-1,-1 0 1,0 0-1,-1 0 1,1 0 0,0 1-1,0-1 1,0 1-1,0-1 1,0 1-1,-1 0 1,1 0 0,0 0-1,0 0 1,0 0-1,-1 0 1,1 1-1,0-1 1,0 1 0,0-1-1,0 1 1,0 0-1,0 0 1,0 0-1,0 0 1,0 0-12,-4 9 14,0 0 1,1-1-1,0 2 1,0-1-1,1 0 1,1 1-1,0 0 1,0 0-1,1 0 1,0 0-1,1 0 1,0 1-1,1 2-14,0-10 4,-3 29-34,1-1-1,2 1 1,2 0-1,0-1 1,3 1-1,5 21 31,-7-39-84,1-1 1,1 0-1,0-1 1,1 1-1,0-1 0,1 0 1,1-1-1,0 1 0,1-1 1,0-1-1,0 0 0,1 0 1,1-1-1,0 0 0,0-1 1,2 0 83,-4-3-19,1-1 0,-1 0 0,1 0 0,1-1 0,-1-1 0,0 1 0,1-2 0,0 0 0,0 0 0,-1-1 0,1 0 0,0 0 0,0-2 0,0 1 0,0-1 0,0-1 0,0 0 0,-1 0 0,1-1 0,-1-1 0,1 0 0,-1 0 0,0-1 0,-1 0 0,10-7 19,-7 1 131,0-1 0,-1 0 0,0-1 0,0 0 0,-2-1 0,0 0 0,0 0 1,-2-1-1,1 0 0,-2 0 0,0-1 0,-1 0 0,-1 0 0,0-1 0,0-8-131,4-30 592,-3 0 0,-2 0 0,-2 0 0,-3-3-592,-14-45 1372,13 158-849,6-5-538,1 0 0,3-1 0,1 0-1,3 0 1,2-1 0,2-1 0,5 6 15,-16-41-76,0 0 1,1 1 0,1-2 0,0 1-1,0-1 1,1 0 0,1 0 0,0-1 0,0 0-1,1 0 1,0-1 0,1 0 0,0-1-1,0 0 1,1 0 0,0-1 0,0-1-1,1 0 1,0 0 0,0-1 0,2 0 75,-11-5-109,0 1-1,0-1 1,0 0 0,0 0 0,0 0 0,0 0 0,0-1 0,0 1 0,-1-1 0,1 0 0,0 0 0,0 0 0,0 0 0,-1 0 0,1 0 0,-1-1 0,1 0 0,-1 1 0,1-1 0,-1 0 0,0 0 0,0 0 0,0 0 0,0-1-1,0 1 1,0 0 0,-1-1 0,1 0 0,-1 1 0,1-3 109,17-56-8847,-18 59 8447,5-21-6983</inkml:trace>
  <inkml:trace contextRef="#ctx0" brushRef="#br0" timeOffset="56159.286">27018 8621 12716,'0'0'3587,"0"0"-1462,0 0-550,0 0-22,-5 13-154,-25 88 715,52 169 1014,-14-209-3080,10 53-601,-10-77-2947,0 0-4970,-4-25-2672</inkml:trace>
  <inkml:trace contextRef="#ctx0" brushRef="#br0" timeOffset="54707.895">23369 8480 8328,'0'0'2125,"0"0"-406,0 0 224,0 0 272,0 0-565,0 0-689,-11 14-476,1-4-403,5-5-45,0 1 0,1-1 0,-1 1 0,1-1 0,0 1 0,0 1-1,1-1 1,0 0 0,0 1 0,0 0 0,1 0 0,0-1 0,0 1 0,1 1 0,-1 5-37,1 4 26,1 0 1,0-1-1,1 1 0,1 0 1,0 0-1,1-1 1,1 0-1,1 1 0,0-1 1,1-1-1,1 1 1,1-1-1,0 0 1,0-1-1,2 0 0,-1 0 1,2-1-1,0 0 1,1-1-1,11 9-26,-14-17 140,1 0 0,-1-2 0,1 1-1,-1-1 1,1 0 0,0-1 0,0 0 0,0-1 0,-1 0-1,1 0 1,0-1 0,0-1 0,0 1 0,-1-2 0,1 1-1,-1-1 1,1-1 0,-1 0 0,0 0 0,0 0 0,-1-1-1,0-1 1,1 1 0,-2-2 0,1 1 0,-1-1 0,0 0-1,0 0 1,-1-1 0,0 0 0,0-1-140,4-4 153,-1 0-1,-1-1 1,0-1-1,-1 1 1,0-1-1,-2 0 1,0-1 0,0 0-1,-1 1 1,-1-1-1,-1 0 1,0-1 0,-1 1-1,-1 0 1,0 0-1,-2-1 1,1 1 0,-2 0-1,0 0 1,-1 1-1,-1-1 1,0 1-1,-1 0 1,-2-2-153,4 10-12,0-1-1,-1 1 1,0 1 0,-1-1-1,0 1 1,0-1-1,0 2 1,0-1 0,-1 1-1,0 0 1,0 0 0,-1 1-1,1 0 1,-1 0-1,0 1 1,0 0 0,0 0-1,0 1 1,-8-1 12,7 1-291,0 1 1,1 1-1,-1 0 1,0 0 0,1 1-1,-1 0 1,1 0-1,-1 1 1,1 0-1,0 1 1,-1 0-1,-6 3 291,-29 21-4116,8 6-2733</inkml:trace>
  <inkml:trace contextRef="#ctx0" brushRef="#br0" timeOffset="55048.96">24197 8596 12236,'1'-104'8301,"-22"59"-4057,15 63-3048,7 40-909,3 0 1,3-1 0,7 31-288,10 81 354,-14-97-648,-8-106 118,-2-10 237,2 1-1,1 0 1,3 0 0,11-42-61,-13 69 16,1 0 0,0 1 0,1-1 1,1 1-1,1 0 0,0 0 0,1 1 1,0 0-1,1 1 0,0 0 0,2 0 0,-1 1 1,1 1-1,8-5-16,-14 11-157,0 1 1,0 0-1,1 0 1,0 1-1,-1 0 1,2 0-1,-1 1 1,0-1-1,0 2 1,1-1-1,-1 1 1,1 0-1,3 0 157,0 2-632,-1 0 1,1 1-1,-1 0 1,1 0-1,-1 1 1,0 1-1,0-1 1,0 2-1,-1-1 1,1 1-1,-1 1 1,0 0-1,6 6 632,12 7-10479</inkml:trace>
  <inkml:trace contextRef="#ctx0" brushRef="#br0" timeOffset="91649.051">5512 12442 12204,'0'0'4238,"0"0"-2097,0 0-790,0 0 143,0 0-298,0 0-609,3-2-427,-1 6-127,1 0-1,-1 0 1,0 1-1,-1-1 0,1 1 1,-1-1-1,0 1 1,0-1-1,0 1 0,-1 0 1,1 0-1,-1-1 1,0 1-1,-1 0 0,1-1 1,-1 1-1,0 0 1,-1 2-33,2 12 191,0 6-63,0 0 1,2-1-1,1 1 1,1-1-1,1 0 1,5 14-129,-8-32-4,0 0 0,1 1 0,-1-1 1,1 0-1,1 0 0,-1 0 0,1-1 0,0 1 1,0-1-1,1 0 0,-1 0 0,1-1 1,0 1-1,0-1 0,1 0 0,-1 0 0,1-1 1,0 1-1,0-1 0,0-1 0,1 1 0,-1-1 1,0 0-1,1-1 0,0 1 0,2-1 4,-2 0 33,-1 0 0,1-1 1,-1 1-1,1-1 0,-1-1 0,1 1 0,-1-1 0,1-1 0,-1 1 1,1-1-1,-1 0 0,0 0 0,0-1 0,0 0 0,0 0 0,-1 0 1,1-1-1,-1 0 0,0 0 0,0 0 0,0 0 0,0-1 0,-1 0 1,2-3-34,4-7 253,-1 0 1,0 0 0,-1-1-1,-1-1 1,-1 1 0,0-1-1,-1 0 1,-1 0 0,0-1-1,-2 1 1,0-1 0,-1 0-1,0 1 1,-2-1 0,0 0-1,-3-14-253,3 22-26,-1-1 0,0 1-1,-1 0 1,0 0-1,0 0 1,-1 0 0,0 1-1,-1 0 1,0 0 0,-1 0-1,0 0 1,0 1 0,-1 0-1,0 0 1,0 0-1,0 1 1,-1 1 0,-1-1-1,1 1 1,-1 0 0,0 1-1,0 0 1,0 1 0,-1 0-1,0 0 1,0 1-1,0 0 1,-10-1 26,-86 4-3040,41 25-6716,40-8-3211</inkml:trace>
  <inkml:trace contextRef="#ctx0" brushRef="#br0" timeOffset="94831.062">7277 14038 9609,'-1'-13'7154,"-6"-59"-1651,-1 70-626,0 28-4191,-1 43-239,3 1-1,3 0 1,5 41-447,-1-22 64,-2-24-70,3 84-1202,21-55-2393,14-36-1823,20-21-5098,-31-30 3684</inkml:trace>
  <inkml:trace contextRef="#ctx0" brushRef="#br0" timeOffset="95128.125">7726 14491 4324,'47'-130'9908,"-43"110"-5530,-4 19-3332,-1 8-288,-1 1-643,0 0 0,1 1 1,0-1-1,0 1 0,0-1 0,1 1 0,1 0 0,0-1 1,0 1-1,0-1 0,1 1 0,0-1 0,1 0 1,0 0-1,0 0 0,1 0 0,0 0 0,0-1 1,1 0-1,0 0 0,0 0 0,1 0 0,0-1 0,0 0 1,0 0-1,2 0-115,-5-4 47,0 0 1,1-1-1,-1 0 1,0 1-1,1-1 1,0 0-1,-1-1 0,1 1 1,0-1-1,-1 0 1,1 1-1,0-2 1,-1 1-1,1 0 1,0-1-1,-1 1 0,1-1 1,0 0-1,-1-1 1,1 1-1,-1 0 1,0-1-1,0 0 1,1 0-1,-1 0 1,0 0-1,0 0 0,-1-1 1,1 1-1,0-1 1,-1 0-1,0 0 1,1 0-1,-1 0 1,0 0-1,-1 0 0,2-2-47,4-8 281,-1 0 0,-1-1 0,0 1 1,0-1-1,-1 0 0,-1 0 0,-1-1 0,2-13-281,-4 19 128,1 7-99,0 0-1,0-1 1,0 1-1,-1-1 1,1 1-1,-1 0 1,0-1-1,0 1 1,1-1-1,-2 1 1,1-1-1,0 1 1,0-1-1,-1 1 1,1-1-1,-1 1 1,0 0-1,0-1 1,0 1-1,0 0 1,0 0-1,0 0 1,-1 0-1,1 0 1,-1 0-1,1 0 1,-1 0-1,0 0 1,0 1-1,0-1 1,0 1-1,0-1 1,0 1-1,0 0 1,0 0-1,-1 0 1,1 0-1,-2-1-28,-2 2 3,-1 1-1,1-1 0,0 1 1,0 0-1,0 0 0,0 1 0,1 0 1,-1 0-1,0 0 0,1 1 1,-1 0-1,1 0 0,0 0 1,0 0-1,0 1 0,0 0 0,1 0 1,-1 1-1,1-1 0,0 1 1,-1 1-3,-63 118-145,63-113 112,1 0 0,0 0-1,1 0 1,0 0 0,0 1-1,1-1 1,1 1 0,0 0-1,1 0 1,0-1 0,0 1-1,1 0 1,1 0 0,0-1 0,1 1-1,0-1 1,1 0 0,0 0-1,0 0 1,1 0 0,1-1-1,0 0 1,0 0 0,1 0-1,0-1 1,1 0 0,0 0-1,1-1 1,8 7 33,0-4-67,0 0 0,1-1-1,0 0 1,0-2 0,1 0-1,0-1 1,1-1 0,0-1 0,0-1-1,0 0 1,0-2 0,0 0 0,1-1-1,-1-1 1,12-2 67,-26 1 5,0 0-1,-1 0 0,1 0 1,0-1-1,-1 0 1,1 0-1,-1 0 0,0-1 1,1 1-1,-1-1 1,0-1-1,-1 1 1,1-1-1,-1 1 0,1-2 1,-1 1-1,0 0 1,-1-1-1,1 1 0,-1-1 1,0 0-1,0 0 1,-1-1-1,1 1 1,-1 0-1,0-1 0,0 0 1,-1 1-1,1-3-4,-1-1-94,-1 0-1,1 1 1,-1-1-1,-1 0 0,0 0 1,0 1-1,0-1 1,-1 1-1,-1-1 1,1 1-1,-1 0 0,-1 0 1,1 0-1,-2-1 95,2 6-417,1-1 0,-1 1 0,0 0 1,1 0-1,-2 0 0,1 1 0,0-1 0,0 1 0,-1 0 0,1 0 0,-1 0 0,0 0 0,0 1 0,1-1 0,-1 1 0,0 0 1,0 0-1,0 0 0,-1 1 0,-1-1 417,-34 0-7858</inkml:trace>
  <inkml:trace contextRef="#ctx0" brushRef="#br0" timeOffset="96171.825">5549 16359 14350,'0'0'5285,"0"0"-3940,0 0 32,0 0 65,0 0-514,0 0-575,0 0-161,0 0-96,73-6-64,-37 2 0,5 0-32,6-2-160,4-3-673,-1 2-1281,-2-4-1730,-2-1-3458</inkml:trace>
  <inkml:trace contextRef="#ctx0" brushRef="#br0" timeOffset="98484.834">10995 12883 1922,'0'0'8402,"0"0"-4686,0 0-1479,0 0 288,0 0-491,0 0-668,0 0-533,11-14-342,-4 4-409,-4 4-49,0 1 1,0 0-1,1 0 0,0 1 0,0-1 0,0 1 0,0 0 0,1 0 0,0 0 0,0 1 1,0-1-1,0 1 0,0 0 0,1 1 0,-1-1 0,1 1 0,0 0 0,3 0-33,104-5 526,-110 8-520,0-1 1,0 0-1,0 1 0,0 0 1,0-1-1,0 1 0,0 0 1,0 1-1,0-1 1,-1 0-1,1 1 0,0 0 1,-1-1-1,1 1 0,-1 0 1,0 0-1,0 1 0,0-1 1,0 0-1,0 1 1,0-1-1,0 1 0,-1 0 1,1-1-1,-1 1 0,0 0 1,0 0-1,0 0 0,0 0 1,-1 0-1,1 0 1,-1 0-1,0 0 0,1 2-6,-4 5 4,1 0 0,-2 0 0,1-1-1,-1 1 1,-1 0 0,1-1 0,-2 0 0,1 0 0,-1-1-1,0 0 1,-1 0 0,0 0 0,-1-1 0,1 0-1,-1 0 1,-1-1 0,1 0 0,-6 3-4,12-8 1,-239 153 196,214-124-149,33-24-106,132-11-535,122-39-2708,-89 7-2783,-100 20 884</inkml:trace>
  <inkml:trace contextRef="#ctx0" brushRef="#br0" timeOffset="96482.187">6455 15761 15471,'0'0'3416,"0"0"-1387,0 0-155,0 0-198,0 0-400,1 17-401,0 184 764,-12 140-548,26-116-4616,-13-209 2689,10 58-3559,4-31-4137,-7-31 1310</inkml:trace>
  <inkml:trace contextRef="#ctx0" brushRef="#br0" timeOffset="96705.02">6353 16216 9801,'0'0'5445,"0"0"-3234,0 0-610,0 0-96,0 0-416,0 0-640,0 0-97,0 0-63,104-23-129,-62 26-128,4 0-32,3-2-32,0-1-449,3 0-1312,-9 0-2243,-7-3-3620</inkml:trace>
  <inkml:trace contextRef="#ctx0" brushRef="#br0" timeOffset="97436.823">7071 16166 10154,'0'0'5258,"0"0"-2984,0 0-1420,0 0-85,0 0-75,0 0-358,0 0-213,9 4-54,70 33 294,-73-34-300,0 0-1,1 0 0,-1-1 0,1 0 0,-1-1 0,1 1 1,0-1-1,0 0 0,-1-1 0,1 0 0,0 0 0,0 0 1,-1-1-1,1 0 0,0 0 0,0-1 0,-1 0 0,1 0 1,-1-1-1,0 1 0,0-1 0,0-1 0,0 1 0,0-1 1,-1 0-1,1 0 0,-1-1 0,0 1 0,-1-1 0,1 0 1,0-2-63,3-2 165,-1 0 0,-1-1 0,0 0 0,0 0 1,-1-1-1,0 1 0,-1-1 0,0 0 0,-1-1 1,0 1-1,0 0 0,-1-1 0,-1 1 0,0-1 0,-1 0 1,0 0-1,-1 1 0,0-3-165,-2 11 16,1 0 1,-1 0-1,1 0 1,-1 0-1,0 0 1,0 1-1,-1-1 0,1 1 1,0 0-1,-1 0 1,1 0-1,-1 1 0,0-1 1,0 1-1,1 0 1,-1 0-1,0 0 1,0 1-1,0-1 0,0 1 1,0 0-1,0 0 1,0 0-1,0 1 0,0-1 1,0 1-1,0 0 1,0 0-1,1 0 1,-1 1-1,0-1 0,1 1 1,-1 0-1,1 0 1,-1 0-1,1 1 0,0-1 1,0 1-1,0-1 1,0 1-17,-6 10-129,0-1 0,0 1 0,1 1 1,1-1-1,0 1 0,1 1 0,1-1 0,0 1 1,1 0-1,0 0 0,1 0 0,1 1 0,0-1 1,2 1-1,-1-1 0,2 1 129,-1-1-246,1 0 1,1 0-1,0-1 0,1 1 1,0 0-1,1-1 0,1 0 1,0 0-1,1 0 0,1-1 1,0 0-1,1 0 0,0-1 1,3 3 245,-6-8-67,0-1-1,0 0 1,1-1 0,-1 0 0,1 1 0,1-2 0,-1 1-1,1-1 1,-1 0 0,1 0 0,0-1 0,1 0-1,-1 0 1,1 0 0,-1-1 0,1-1 0,0 1 0,-1-1-1,1 0 1,0-1 0,0 0 0,0 0 0,0-1 0,0 0-1,-1 0 1,1-1 0,5-1 67,9-8 382,-1 0-1,0 0 1,-1-2 0,-1-1 0,0 0-1,-1-2 1,0 0 0,-2-1-1,0 0 1,0-1 0,-2-1-1,0-1-381,50-65 2168,-5-3-1,20-42-2167,-80 129 16,1 1 0,0-1 0,0 1 0,0-1 0,0 1 0,-1-1 0,1 1 0,0-1 0,0 1 0,0-1 0,0 1 0,0-1 0,0 1 0,0-1 0,0 1 0,1-1 0,-1 1 0,0-1 0,0 1 1,0-1-1,0 1 0,1-1 0,-1 1 0,0 0 0,0-1 0,1 1 0,-1-1 0,0 1 0,1 0 0,-1-1 0,1 1 0,-1 0 0,0-1 0,1 1 0,-1 0 0,1 0 0,-1-1 0,1 1 0,-1 0 0,1 0 0,-1 0 0,1 0 0,-1-1 0,1 1 0,-1 0 0,1 0 0,-1 0 0,1 0 0,-1 0 0,1 0 0,-1 1 0,1-1 0,-1 0 0,1 0 0,-1 0 0,1 0 0,-1 0 0,1 1 0,-1-1 0,1 0 0,-1 1 0,0-1 0,1 0 0,-1 1 0,1-1 0,-1 0 0,0 1 0,1-1 0,-1 1-16,1 46 62,2 1 0,2-1 0,3 0 0,1-1 0,4 8-62,41 151-283,-53-203 279,0 0 0,0 0 0,0 1 0,0-1 0,0 0 0,0 0 0,-1 1 0,1-1 0,-1 1 0,1-1 0,-1 0 0,0 1 0,0-1 0,0 1 0,0-1 0,-1 1 0,1-1 0,-1 0 0,1 1 0,-1-1 1,0 0-1,0 1 0,0-1 0,0 0 0,0 0 0,-1 0 0,1 0 0,-1 0 0,1 0 0,-1 0 0,0-1 0,0 1 0,1 0 0,-1-1 0,0 1 0,0-1 0,-1 0 0,1 0 0,0 0 0,0 0 0,-1 0 0,1 0 0,-1-1 4,-7 1-109,0-1 1,0 0-1,0-1 0,0 0 1,0-1-1,0 0 0,0-1 1,0 0-1,1 0 0,-1-1 1,1 0-1,0-1 1,0 1-1,1-2 0,-3-1 109,4 2-441,0-1 1,0 1-1,0-1 0,0-1 0,1 1 1,0-1-1,0-1 0,1 1 0,0-1 0,-3-6 441,-1-23-3743,15 12-1493,8 7 111</inkml:trace>
  <inkml:trace contextRef="#ctx0" brushRef="#br0" timeOffset="97863.761">8445 15867 15471,'0'0'4206,"0"0"-1665,0 0-613,0 0-295,0 0-496,0 0-357,0 0-231,3 12-73,5 105 207,-17 268-1665,24-297-3405,14-39-1535,-29-48 5675,0-1 0,1 1 0,-1 0-1,0-1 1,1 1 0,-1-1 0,0 1 0,1-1-1,-1 1 1,1-1 0,-1 1 0,1-1 0,-1 1-1,1-1 1,-1 0 0,1 1 0,0-1 0,-1 0-1,1 1 1,-1-1 0,1 0 0,0 0 0,-1 0-1,1 1 1,0-1 0,-1 0 0,1 0 0,0 0-1,-1 0 1,1 0 0,0 0 0,-1-1 0,1 1-1,0 0 1,-1 0 0,1 0 0,-1 0 0,1-1-1,0 1 1,-1 0 0,1-1 0,-1 1 0,1-1-1,-1 1 1,1 0 0,-1-1 0,1 1 0,-1-1 0,1 1-1,-1-1 1,0 1 0,1-1 0,-1 0 0,0 1-1,1-1 1,-1 1 0,0-1 0,0 0 0,0 1-1,1-1 1,-1 0 0,0 0 247,2-46-3379,-2 41 4190,-1-13 443,-1-1-1,0 1 1,-1-1 0,-2 1 0,0 0-1,0 1 1,-2-1 0,-1 1 0,0 0-1,-1 1 1,-1 0 0,0 0 0,-1 1-1,-14-15-1253,-32-8 5985,63 37-4202,228 13-678,-207-11-1179,243-6-1717,-94-25-4101,-110 10-279</inkml:trace>
  <inkml:trace contextRef="#ctx0" brushRef="#br0" timeOffset="95639.127">4613 15994 9097,'0'0'4548,"3"-13"-1591,1-1-2011,7-25 307,-1 0 4214,-10 83-2739,-45 253-1073,43-275-1606,-4 8-26,1 0 0,2 0 0,1 1-1,1-1 1,2 1 0,1-1 0,1 0 0,2 0 0,1 0 0,1 0 0,2-1 0,0 0 0,12 20-23,-15-40-103,1-1 0,0 0 0,1 0 0,0-1 0,0 0 0,1 0 0,-1-1 0,1 0 0,1-1 0,-1 0 1,1 0-1,0-1 0,0 0 0,0-1 0,1 0 0,-1 0 0,1-1 0,0-1 0,3 0 103,-6 0-244,0 0-1,0-1 1,0 0 0,0-1 0,0 1 0,1-2 0,-1 1-1,-1-1 1,1 0 0,0-1 0,0 0 0,-1 0-1,1 0 1,-1-1 0,0 0 0,0-1 0,-1 0-1,1 0 1,-1 0 0,0-1 0,-1 0 0,1 0 0,-1 0-1,0 0 1,3-7 244,14-91-11536,-22 66 2968</inkml:trace>
  <inkml:trace contextRef="#ctx0" brushRef="#br0" timeOffset="95905.083">4520 16219 12043,'0'0'4036,"0"0"-2050,0 0-224,0 0-65,0 0-447,100-17-578,-60 14-159,1 1-33,5-3-160,5-3-159,1-2-65,1 0-96,2-5-96,-5 0-577,1-2-1121,-3-3-2017,-6 6-4261</inkml:trace>
  <inkml:trace contextRef="#ctx0" brushRef="#br0" timeOffset="92505.795">3986 14277 9705,'7'-16'2824,"49"-102"577,-48 101-2558,0 0 1,-2 0-1,0-1 1,-1 1-1,0-1 1,-2 0-1,0 0 0,-1-1 1,-1-13-844,-1 29 71,-1 0 1,1 0-1,-1 0 1,0 1-1,0-1 0,0 0 1,0 0-1,-1 1 1,1-1-1,-1 1 0,0-1 1,0 1-1,0-1 1,0 1-1,0 0 0,0 0 1,0 0-1,-1 0 1,1 1-1,-1-1 0,1 1 1,-1-1-1,0 1 1,1 0-1,-1 0 0,0 0 1,0 0-1,0 0 1,0 1-1,0 0 0,0-1 1,0 1-1,0 0-71,-5 0 38,-1 0 0,1 0-1,0 1 1,0 0 0,-1 0-1,1 1 1,0 0 0,0 0-1,1 1 1,-1 0 0,-6 4-38,4-1-58,-1 0 1,1 1 0,0 0-1,1 0 1,0 1 0,0 1-1,0-1 1,1 1-1,1 1 1,0 0 0,0 0-1,0 0 1,2 1 0,-1 0-1,1 0 1,1 0 0,0 0-1,0 1 1,1 0 0,1 0-1,0 0 1,1 0 0,0 0-1,1 0 1,0 0 0,1 0-1,1 8 58,2-12-39,1 0 0,0-1 0,0 1 0,1-1 0,0-1 0,0 1 0,1-1 0,0 0 0,0-1 0,0 1 0,0-1 0,1-1 0,0 1-1,0-1 1,0-1 0,7 3 39,14 8 6,-13-7 58,-1 1-1,0 1 0,-1 0 1,0 1-1,0 1 1,-1 0-1,0 1 0,-1 0 1,0 1-1,-1 0 0,-1 1 1,0 0-1,-1 0 1,0 1-1,-2 1 0,1-1 1,-2 1-1,0 0 1,-1 1-1,0 0 0,-2-1 1,0 1-1,-1 0 1,0 13-64,-2-23 32,-2 0 0,1 0 0,-1-1 0,0 1 0,0-1 0,-1 1 0,0-1 1,0 0-1,-1 0 0,0 0 0,0 0 0,0-1 0,0 1 0,-1-1 0,0 0 0,0-1 1,0 1-1,-1-1 0,1 0 0,-1 0 0,0-1 0,0 0 0,-1 0 0,-2 1-32,-11 4 33,0-1-1,-1-1 1,1 0-1,-1-2 1,-1 0-1,1-2 1,-8 0-33,15-1 1,0-1 0,1 0 0,-1-1 0,0 0 0,0-1 0,1-1 0,-1 0 0,1-1 0,0 0 1,0-1-1,0-1 0,1 0 0,-1 0 0,2-1 0,-1-1 0,1 0 0,0-1 0,0 0 0,1 0 0,-6-9-1,14 15-81,-1 1 0,1-1-1,0 0 1,0 0 0,0 0 0,1 0-1,-1-1 1,1 1 0,-1 0 0,1-1 0,0 1-1,1-1 1,-1 1 0,0-1 0,1 1-1,0-1 1,0 1 0,0-1 0,0 0-1,1 1 1,-1-1 0,1 1 0,0-1-1,0 1 1,0 0 0,1-1 0,-1 1-1,1 0 1,-1 0 0,1 0 0,0 0-1,1 0 1,-1 0 0,0 0 0,1 1-1,-1-1 1,1 1 0,0 0 0,0 0-1,0 0 1,2-1 81,46 0-8504,-25 8-689</inkml:trace>
  <inkml:trace contextRef="#ctx0" brushRef="#br0" timeOffset="92946.861">4711 14480 10378,'1'-14'4190,"4"-105"2158,-6 113-6220,-1 1 0,1 1 1,-1-1-1,0 0 0,0 0 0,-1 1 1,1-1-1,-1 1 0,0 0 1,0 0-1,-1 0 0,1 0 0,-1 0 1,0 1-1,0 0 0,0-1 1,0 2-1,-1-1 0,1 0 0,-1 1 1,0 0-1,0 0 0,1 0 0,-1 1 1,0-1-1,0 1 0,-1 1 1,1-1-1,0 1 0,0-1 0,0 1 1,0 1-1,-1-1 0,0 1-128,-1 4-1,1 0 0,-1 0 0,1 0 0,1 1 0,-1 0-1,1 0 1,0 0 0,0 0 0,1 1 0,0 0 0,0 0 0,0 0 0,1 1-1,0-1 1,1 1 0,0 0 0,0 0 0,0 0 0,1 2 1,-6 14-115,1 1 0,1-1 0,1 1 0,1 0 0,1 0 0,1 0 0,2 0 0,0 0 0,2 0 0,1-1 0,0 1 0,2-1 0,9 23 115,-14-43-8,0 1 0,1-1-1,0 1 1,0-1 0,0 0 0,1 1-1,0-1 1,-1 0 0,1-1 0,1 1-1,-1 0 1,0-1 0,1 0-1,0 0 1,0 0 0,0 0 0,0 0-1,0-1 1,0 0 0,1 0 0,-1 0-1,1 0 1,-1-1 0,1 0 0,0 0-1,0 0 1,-1 0 0,1-1 0,0 0-1,0 0 1,0 0 0,0-1 0,-1 1-1,1-1 1,0 0 0,0-1-1,-1 1 1,1-1 0,-1 0 0,1 0-1,-1 0 1,1-2 8,8-9 215,-1-2 0,-1 1-1,-1-2 1,0 1 0,0-1-1,-2-1 1,0 0 0,-1 0 0,-1 0-1,0-1 1,-2 0 0,2-9-215,14-38 589,3-16 297,-19 97-592,7 166-1051,24-67-7209,-21-93 2286,4-4-1463</inkml:trace>
  <inkml:trace contextRef="#ctx0" brushRef="#br0" timeOffset="93395.158">5114 14501 7944,'0'-13'4852,"0"-65"924,-1 80-1102,-2 31-4009,23 204-62,3-115-3379,-22-151 2536,-2-40 371,-2 50 201,1 0 0,1-1 1,1 0-1,0 1 0,2-1 0,0 1 0,2-1 1,0 1-1,1 0 0,0 1 0,2-1 0,0 1 0,1 0 1,1 1-1,4-6-332,-7 17 37,0 0 1,0 0 0,1 1-1,-1 0 1,1 0 0,0 1-1,1-1 1,-1 1 0,1 1-1,0 0 1,0 0-1,0 0 1,0 1 0,0 0-1,1 1 1,-1 0 0,0 0-1,1 1 1,-1 0-1,1 0 1,-1 1 0,1 0-1,-1 1 1,0 0 0,0 0-1,0 0 1,0 1-1,0 1 1,0-1 0,-1 1-1,1 0 1,-1 1 0,0 0-1,-1 0 1,1 0 0,-1 1-1,0 0 1,0 0-1,-1 1 1,0 0 0,3 5-38,0 1-97,-1 1 0,0 0 0,-2 0 0,1 0 0,-2 1 0,0 0 1,-1 0-1,0 0 0,-1 0 0,-1 0 0,0 0 0,-2 12 97,8 63-3017,-7-91 3005,1 1-1,-1 0 1,1 0 0,-1-1 0,0 1 0,1 0 0,-1 0 0,1 0 0,-1-1-1,1 1 1,-1 0 0,0 0 0,1 0 0,-1 0 0,1 0 0,-1 0 0,1 0-1,-1 0 1,1 0 0,-1 0 0,1 0 0,-1 0 0,1 0 0,-1 0 0,0 1-1,1-1 1,-1 0 0,1 0 0,-1 0 0,0 1 0,1-1 0,-1 0 0,1 1-1,-1-1 1,0 0 0,1 1 0,-1-1 0,0 0 0,0 1 0,1-1 0,-1 1-1,0-1 1,0 0 0,0 1 0,1-1 0,-1 1 0,0-1 0,0 1 0,0-1-1,0 1 1,0-1 0,0 1 0,0-1 0,0 0 0,0 1 0,0-1 0,0 1-1,0-1 1,0 1 12,22-84 12,-20 66-48,2 0 0,0 1 0,1-1 0,0 1 0,1 0 0,1 1 0,1-1 0,0 1 0,1 1 0,0 0 0,8-8 36,25-1-3218,-13 31-5447,-19 3 2221</inkml:trace>
  <inkml:trace contextRef="#ctx0" brushRef="#br0" timeOffset="93846.998">5699 14504 12268,'2'-13'3923,"-1"7"-3680,1-5 362,0-1-1,1 1 0,0 0 1,0 0-1,1 0 0,1 0 1,0 1-1,0 0 0,1 0 1,0 0-1,1 0 0,5-5-604,-6 11 60,-1 0-1,1 0 0,0 0 0,1 1 1,-1 0-1,1 0 0,-1 0 0,1 1 0,0 0 1,0 1-1,0-1 0,0 1 0,0 1 0,0-1 1,1 1-1,-1 0 0,0 1 0,0 0 1,0 0-1,0 0 0,0 1 0,0 0 0,-1 1 1,1-1-1,0 1 0,-1 0 0,0 1 1,0 0-1,0 0 0,0 0 0,0 0 0,-1 1 1,0 0-1,0 0 0,0 1 0,-1-1 1,0 1-1,0 0 0,0 0 0,-1 1 0,0-1 1,0 1-1,1 2-59,-1 7 11,0 0-1,0-1 1,-1 1 0,-1 0 0,-1 0 0,0 0 0,-2 0-1,1 0 1,-2 0 0,0-1 0,-1 1 0,-4 10-11,-8 52-3587,11 0-6281,8-62 1700</inkml:trace>
  <inkml:trace contextRef="#ctx0" brushRef="#br0" timeOffset="94173.212">6334 14377 6438,'0'0'6764,"0"0"-2953,0 0-1269,0 0-65,0 0-508,0 0-789,0 0-534,0 0-181,0 16-44,8 192 556,50 40-762,-3-85-2955,-24-74-1728,-13-30-5221,-15-41 2621</inkml:trace>
  <inkml:trace contextRef="#ctx0" brushRef="#br0" timeOffset="94499.201">6450 14719 9385,'17'-225'9886,"-15"208"-9355,2 1 0,0 0 0,1 1-1,0-1 1,1 1 0,1 0 0,0 0-1,1 1 1,1 0 0,0 0 0,1 1-1,11-12-530,-16 21 44,0-1-1,0 1 0,1 0 1,-1 0-1,1 1 1,0-1-1,0 1 0,0 1 1,1-1-1,-1 1 0,1 0 1,-1 1-1,1-1 0,0 1 1,-1 0-1,1 1 1,0 0-1,0 0 0,-1 0 1,1 1-1,0 0 0,-1 0 1,1 1-1,0 0 1,-1 0-1,0 1 0,0-1 1,1 1-1,-2 1 0,1-1 1,0 1-1,-1 0 1,1 0-1,-1 1 0,0-1 1,-1 1-1,1 0 0,-1 1 1,0-1-1,0 1-43,2 2-56,-1 1 1,0-1-1,0 1 0,-1-1 0,0 1 1,0 1-1,-1-1 0,-1 0 0,1 1 0,-2-1 1,1 1-1,-1 0 0,-1 0 0,1-1 1,-2 1-1,1 0 0,-2 0 0,1-1 0,-1 1 1,-1-1-1,1 1 0,-2-1 0,1 0 1,-1 0-1,-1 0 0,1-1 0,-2 1 0,1-1 1,-5 5 55,-3-1-519,-1-1 0,0 0 0,0-1 0,-1 0 0,0-2 0,-1 1 0,0-2 0,0 0 0,-1-1 0,0-1 0,0 0 0,0-1 0,-6 0 519,-82-2-7571,78-10 3407,9-3-1510</inkml:trace>
  <inkml:trace contextRef="#ctx0" brushRef="#br0" timeOffset="90635.074">3297 12118 6822,'0'0'2595,"0"0"-567,0 0 220,0 0 282,0 0-485,0 0-625,-2-7-299,-5-26-101,7 33-979,0-1 0,0 0 1,0 0-1,0 0 0,0 1 1,0-1-1,0 0 0,1 0 1,-1 1-1,0-1 0,0 0 1,1 0-1,-1 1 1,0-1-1,1 0 0,-1 1 1,1-1-1,-1 0 0,1 1 1,-1-1-1,1 1 0,0-1 1,-1 1-1,1-1 0,0 1 1,-1-1-1,1 1 0,0 0 1,-1-1-1,1 1 0,0 0 1,0 0-1,-1 0 0,1-1 1,0 1-1,0 0 0,0 0 1,-1 0-1,1 0 1,0 0-1,0 0 0,-1 1 1,1-1-1,0 0-41,3 0 118,233 0 454,-106 7-549,213-2 55,-338-5-78,-2 0 0,0 1 0,0-1-1,0-1 1,0 1 0,0 0 0,0-1-1,0 0 1,-1 0 0,1 0-1,0 0 1,0-1 0,-1 0 0,1 0-1,0 0 1,-1 0 0,0 0 0,0 0-1,1-1 1,-1 0 0,1-1 0,-5 0-7,0-1 0,-1 1 0,1 0 0,-1 0 0,0 0 0,0 0 0,0 0 1,0 0-1,-1 1 0,0-1 0,1 1 0,-1 0 0,-1-1 0,1 1 0,0 0 0,-1 1 0,1-1 0,-1 1 1,0 0 6,0-1-3,-10-10 10,-1 1 1,0 1-1,-1 0 0,0 1 0,0 1 0,-1 1 0,-1 0 0,1 1 0,-1 1 0,-1 0 1,1 1-1,-16-1-7,31 8 44,0-1 0,0 1 0,1 0 0,-1 0 0,0 0 0,1 0 0,-1 0 0,1 1 0,0-1 0,0 1 0,0-1 0,0 1 0,0 0 0,0 0 0,1 0 0,-1 0 0,1 0 0,0 0 0,0 1 0,0-1 0,1 0 0,-1 0 0,1 1 0,0-1 0,-1 0 0,2 1 0,-1-1 0,0 0 0,1 1 0,-1-1 0,1 0 0,0 2-44,-1 1 22,3 543 1292,-8-374-1340,7-59-3125,7-56-3997,-3-38-80</inkml:trace>
  <inkml:trace contextRef="#ctx0" brushRef="#br0" timeOffset="91307.977">4177 12463 9385,'0'0'3662,"0"0"-1441,0 0-102,0 0 155,0 0-624,0 0-812,0 0-491,0 0-171,-3 6-48,1 5-116,1 1-1,1 0 1,0 0-1,0 0 1,1 0-1,0 0 1,1-1-1,1 1 1,0-1-1,0 1 1,1-1-1,1 0 1,0 0 0,0 0-1,1-1 1,0 0-1,1 0 1,0-1-1,5 5-11,-5-3-72,0 0 0,1 0 0,0-1 0,1-1 0,0 1 0,0-1 0,1-1 0,0 0-1,1 0 1,0-1 0,0 0 0,0-1 0,1 0 0,0-1 0,0 0 0,0-1 0,1-1 0,0 0 0,0 0 0,-1-1 0,1-1 0,0 0 0,0-1-1,0 0 1,0-1 0,3-1 72,-7-5 80,1 1-1,-1-2 1,0 1 0,-1-2-1,0 1 1,0-1-1,-1 0 1,0 0 0,0-1-1,-1 0 1,-1 0-1,1-1 1,-2 0-1,1 1 1,-2-2 0,1 1-1,-1 0 1,-1-1-1,0 1 1,-1-1-1,0 1 1,-1-4-80,9-30 251,-6 30-150,7-29 284,-11 62-155,-5 21-273,-2 0 0,-2 0 0,-2-1 1,-1-1-1,-15 31 43,7-36-1063,21-32 1043,1 0-1,-1-1 1,0 1 0,0-1-1,1 1 1,-1-1 0,0 1-1,0-1 1,0 1-1,0-1 1,0 1 0,1-1-1,-1 1 1,0-1 0,0 1-1,0-1 1,0 1-1,0-1 1,0 1 0,-1-1-1,1 1 1,0-1 0,0 1-1,0-1 1,0 1-1,-1 0 1,1-1 0,0 1-1,0-1 1,-1 1 0,1-1-1,0 1 1,-1 0-1,1-1 1,0 1 0,-1 0-1,1-1 1,-1 1 0,1 0-1,-1 0 1,1-1-1,-1 1 1,1 0 0,0 0-1,-1 0 1,1 0 0,-1-1-1,1 1 1,-1 0-1,1 0 1,-1 0 0,1 0-1,-1 0 1,0 0 0,1 0-1,-1 0 1,1 1-1,0-1 1,-1 0 0,1 0-1,-1 0 1,1 1 0,-1-1-1,1 0 1,-1 0-1,1 1 21,-2-17 63,1 1 0,1-1-1,1 0 1,0 1 0,1-1-1,0 0 1,1 1 0,1 0-1,1 0 1,0 0-1,1 1 1,0-1 0,1 1-1,1 1 1,2-3-63,-8 14 23,0 0 0,1 0-1,-1 0 1,1 0 0,0 0 0,0 0 0,0 1 0,0-1-1,0 1 1,0 0 0,0 0 0,0 0 0,0 0-1,0 0 1,1 1 0,-1-1 0,0 1 0,1 0 0,-1 0-1,0 1 1,0-1 0,1 0 0,-1 1 0,0 0 0,0 0-1,0 0 1,0 0 0,1 0 0,-2 1 0,1 0-1,0-1 1,0 1 0,0 0 0,-1 0 0,1 0 0,-1 1-1,0-1 1,0 1 0,0-1 0,1 2-23,80 135 59,-78-130-59,1-1 0,-1 0 0,1-1 0,1 1 0,-1-1 0,1 0 0,0-1 0,1 0 0,0 0 0,0 0 0,0-1 0,0 0 0,1-1 0,0 0 0,0 0 0,0-1 0,0 0 0,1-1 0,-1 0 0,1 0 0,0-1 0,-1-1 0,1 1 0,2-1 0,-7-1 10,-1-1 0,0 1 0,0-1 0,0 1 0,0-1 0,0 0 0,0-1 0,0 1 0,-1-1 0,1 1 0,-1-1 0,0 0 0,1 0 0,-1-1 0,-1 1 0,1-1 0,-1 1 0,1-1 0,-1 0 0,0 0 0,0 0 0,-1 0 1,1 0-1,0-2-10,22-106 986,-21 79-690,-1-1-1,-2 1 1,-1-1-1,-1 1 0,-2 0 1,-3-11-296,7 41-16,0 1 0,-1-1 0,1 1 0,-1-1 0,1 1 0,-1-1 0,0 1 0,0-1 0,0 1 0,0 0 0,0-1 0,-1 1 0,1 0 0,0 0 0,-1 0 0,0 0-1,0 0 1,1 0 0,-1 1 0,0-1 0,-1 1 0,1-1 0,0 1 0,0 0 0,0 0 0,-1 0 0,1 0 0,-1 0 0,0 0 16,2 1-176,0 0 0,0 1 0,0-1 0,0 1 0,0-1 0,0 1 0,0 0 0,1-1-1,-1 1 1,0 0 0,0-1 0,1 1 0,-1 0 0,1 0 0,-1 0 0,0 0 0,1-1 0,-1 1 0,1 0-1,0 0 1,-1 0 0,1 0 0,0 0 0,0 0 0,0 0 0,-1 0 0,1 0 0,0 0 0,0 0-1,1 0 1,-1 0 0,0 0 0,0 0 0,0 0 0,1 1 176,-1 0-825,0 17-5864</inkml:trace>
  <inkml:trace contextRef="#ctx0" brushRef="#br0" timeOffset="101246.854">16266 12131 9833,'0'0'4912,"0"0"-2088,0 0-822,0 0-198,0 0-550,0 0-426,16 7-33,-11-4-719,8 3 110,1 0 0,-1-1 0,1-1 0,0 0 0,0-1 0,1 0 0,-1-1 0,11-1-186,28 1 203,-1-3 0,0-2 0,0-2 0,0-3 0,0-2 0,38-13-203,-42-5-628,-42 13-1954,-12-2-3481,-4 8-2537</inkml:trace>
  <inkml:trace contextRef="#ctx0" brushRef="#br0" timeOffset="102991.903">20433 11984 14638,'0'0'4025,"0"0"-1804,0 0-444,0 0-549,13-4-673,185-25 518,236 10 1068,-407 8-2703,-35-8-4001,2 11-1570,3-1-5334</inkml:trace>
  <inkml:trace contextRef="#ctx0" brushRef="#br0" timeOffset="105175.919">25723 12317 15407,'0'0'2461,"6"-14"-1159,63-213 1207,44-281-139,-111 497-2370,0-2 7,1 1 1,-2-1 0,1 0 0,-2 1 0,0-1-1,0 0 1,-1 0 0,-1 1 0,-2-8-8,4 19 0,-1 0 0,1 0 0,-1 0-1,0 1 1,0-1 0,1 0 0,-1 1 0,0-1 0,0 0 0,0 1 0,0-1 0,0 1 0,0-1-1,0 1 1,0 0 0,0-1 0,0 1 0,0 0 0,0 0 0,0 0 0,0 0 0,0 0 0,0 0 0,0 0-1,0 0 1,0 0 0,0 0 0,0 0 0,0 1 0,0-1 0,0 1 0,0-1 0,0 0 0,0 1-1,0-1 1,0 1 0,1 0 0,-1-1 0,0 1 0,0 0 0,1 0 0,-1-1 0,0 1 0,1 0 0,-1 0-1,1 0 1,-1 0 0,1 0 0,-1 0 0,1 0 0,-1 0 0,1 0 0,0 0 0,0 0 0,0 0-1,-1 1 1,-13 38-9,2 1-1,1 0 0,2 1 0,2 0 0,2 1 0,2 0 0,1-1 0,3 1 0,2 11 10,-3-39-1,-1 7 8,0-1-1,2 1 1,0 0 0,2-1 0,0 1-1,1-1 1,1 0 0,1 0 0,1 0 0,1-1-1,1 0 1,1-1 0,0 0 0,1 0 0,1-1-1,1-1 1,1 0 0,0 0 0,1-2 0,1 0-1,0 0 1,4 0-7,-7-7 64,0-1 0,1 0 0,0-1 0,0 0 1,1-1-1,0-1 0,-1 0 0,1-1 0,1-1 0,-1 0 0,0-1 0,0-1 0,1 0 0,-1-1 0,0-1 0,0 0 0,0-1 0,0-1 0,0 0 0,-1-1 0,1-1 1,-1 0-1,-1-1 0,1 0 0,-1-1 0,0 0 0,-1-1 0,0-1 0,-1 0 0,1-1 0,-2 0 0,0 0 0,0-1 0,-1-1 0,-1 1 0,5-9-64,1-12 171,-2-1-1,0 0 0,-3 0 1,-1-1-1,-1 0 0,-2-1 0,-1 1 1,-2-1-1,-2 0 0,-1-3-170,2 34 23,-1 0 0,0-1 0,0 1-1,0 0 1,0-1 0,-1 1 0,0 0-1,0-1 1,-1 1 0,1 0 0,-1 0-1,0 0 1,0 0 0,-1 0 0,1 1-1,-1-1 1,0 1 0,-1-1-1,1 1 1,-1 0 0,0 1 0,0-1-1,-2-1-22,3 5 5,0 1 0,-1-1 0,1 1 0,0 0 0,0 0 0,0 0 0,1 1 0,-1-1 0,0 1 0,0 0 0,1 0 0,-1 0 0,1 0 0,0 0 0,-1 0 0,1 0 0,0 1 0,0-1 0,0 1 0,1 0 0,-1-1 0,1 1 0,-1 0 0,1 0 0,0 0 0,0 0 0,0 0 0,1 0 0,-1 1 0,1-1 0,0 0-5,-7 23-135,1 0-1,1 0 0,2 0 1,0 0-1,2 1 1,1-1-1,1 1 0,2-1 1,0 1-1,2-1 1,0 0-1,6 12 136,-4-18-603,0 0-1,1 0 1,1-1 0,1 0-1,1-1 1,0 0 0,2 0-1,0-2 1,0 1 0,3 0 603,32 19-3915,-44-33 3303,0-1 0,0 0 0,1 0 0,-1 0 0,0-1 0,1 1 0,-1-1 0,1 0 0,-1 0 0,1-1 0,-1 0 0,1 1 0,0-1-1,-1-1 1,1 1 0,0-1 0,-1 0 0,2 0 612,11-9-4057</inkml:trace>
  <inkml:trace contextRef="#ctx0" brushRef="#br0" timeOffset="105532.448">26917 12126 4388,'8'-18'4292,"7"-17"-2916,35-82 4919,-43 95-4508,-8 20-1652,1 0 0,0 1 0,0-1 0,0 0-1,0 0 1,0 0 0,1 0 0,-1 1 0,0-1 0,1 0 0,-1 0 0,1 1 0,0-1 0,0 0 0,-1 1 0,1-1 0,0 0 0,0 1 0,1-1 0,-1 1 0,0 0 0,0-1 0,1 1 0,-1 0 0,1 0 0,-1 0 0,1 0 0,-1 0 0,1 0 0,0 0 0,-1 1 0,1-1 0,0 1 0,0-1 0,-1 1-1,1 0 1,0-1 0,0 1 0,0 0 0,0 0 0,-1 0 0,1 0 0,0 1 0,0-1 0,0 0 0,0 1 0,-1 0 0,1-1 0,0 1 0,-1 0 0,1 0-135,10 6 97,0 0 0,-1 1 0,0 0 1,0 1-1,-1 0 0,0 1 0,-1 0 0,0 1 0,0 0 0,-1 0 0,-1 1 1,3 4-98,-7-10 13,0 0 0,0 1 1,0-1-1,-1 0 0,0 1 1,0 0-1,-1 0 1,0-1-1,0 1 0,0 0 1,-1 0-1,0 0 1,-1 0-1,1 0 0,-1 0 1,-1-1-1,1 1 0,-1 0 1,0-1-1,0 1 1,-1-1-1,0 0 0,0 1 1,-1-1-1,-2 3-13,-108 89 113,19-21-34,94-77-79,0 0-1,0 1 1,1-1-1,-1 1 0,0-1 1,0 1-1,1 0 1,-1-1-1,0 1 0,1 0 1,-1-1-1,1 1 1,-1 0-1,1 0 1,-1 0-1,1-1 0,-1 1 1,1 0-1,0 0 1,0 0-1,-1 0 0,1 0 1,0 0-1,0-1 1,0 1-1,0 0 1,0 0-1,0 0 0,0 0 1,0 0-1,1 0 1,-1 0-1,0 0 0,0 0 1,1-1-1,-1 1 1,1 0-1,-1 0 1,0 0-1,1-1 0,0 1 1,-1 0-1,1-1 1,-1 1-1,1 0 1,0-1-1,0 1 0,-1-1 1,1 1-1,0-1 1,0 1-1,-1-1 0,1 1 1,0-1-1,0 0 1,0 0-1,0 1 1,0-1-1,0 0 1,61 6-32,-55-6 29,23 1-484,0-2 1,-1-2-1,1-1 1,-1 0-1,13-6 487,79-35-7075,-79 23 1753,-1 0-1752</inkml:trace>
  <inkml:trace contextRef="#ctx0" brushRef="#br0" timeOffset="105841.967">27779 11424 12204,'0'0'2007,"0"0"272,0 0 140,0 0-556,10 21-251,61 168 924,-39-53-1716,-7 0 1,-6 2 0,-5 0 0,-7 24-821,-7-140 32,-1 0 1,-1 1-1,-1-1 1,-1-1 0,-1 1-1,-1-1 1,-1 1-1,-1-2 1,0 1 0,-2-1-1,0 0 1,-2-1-1,0-1 1,-1 0 0,0 0-1,-2-1 1,0-1-1,-1 0 1,-15 11-33,-6 1-316,-1-1 0,-2-2 0,0-2 0,-42 17 316,-96 28-3904,-19-9-3991</inkml:trace>
  <inkml:trace contextRef="#ctx0" brushRef="#br0" timeOffset="103318.416">22418 11009 11723,'0'0'5483,"0"0"-3124,0 0-522,0 0 42,-15-2-716,13 1-1141,-2 0 16,-1 0 0,1 0 0,0 0-1,-1 1 1,1-1 0,-1 1 0,1 0 0,-1 0 0,1 1 0,-1-1 0,1 1 0,0 0 0,-1 1 0,1-1 0,0 0 0,0 1 0,0 0 0,0 0 0,0 1 0,0-1 0,0 1 0,1-1 0,-1 1 0,1 0 0,0 0 0,0 1 0,-2 3-38,-28 42 152,3 2-1,1 1 1,3 1 0,3 1 0,2 2-1,2 0 1,-3 22-152,6-21-78,3 1 1,2 0-1,3 0 0,2 1 0,3 0 0,2 0 1,4 26 77,0-57-38,1 1 0,1-1 0,1 0-1,1-1 1,2 1 0,1-1 0,1-1 0,1 0 0,1-1 0,1 0 0,2-1 0,0 0 0,1-2 0,2 0 0,0-1 0,8 6 38,-5-9-103,1-1-1,0 0 1,2-2-1,0-1 1,1 0-1,0-2 1,1-1-1,0-2 1,0 0-1,27 4 104,-22-7-1394,1-1-1,0-2 1,0-1-1,0-2 0,27-3 1395,10-8-6822</inkml:trace>
  <inkml:trace contextRef="#ctx0" brushRef="#br0" timeOffset="104031.767">23166 12290 12460,'0'0'2861,"0"0"-1158,0 0 0,0 0-112,0 0-700,11-13-517,76-90 443,-74 79-613,-1-2 1,-1 0-1,-1 0 1,-1-1-1,-2 0 0,-1 0 1,0-1-1,-3 1 1,0-1-1,-1 0 1,-2 0-1,-1 0 1,-4-22-205,5 31-5,0-12 26,-2 1-1,0-1 1,-2 1 0,-2 0-1,0 0 1,-2 0 0,-1 1 0,-9-18-21,-14 7 56,31 40-57,0-1-1,1 1 1,-1-1 0,0 0-1,0 1 1,0-1 0,1 1-1,-1-1 1,0 1 0,0 0-1,0-1 1,0 1 0,0 0-1,0 0 1,0 0 0,1-1 0,-1 1-1,0 0 1,0 0 0,0 0-1,0 1 1,0-1 0,0 0-1,0 0 1,0 0 0,0 1-1,0-1 1,1 0 0,-1 1-1,0-1 1,0 1 0,0-1 0,0 1-1,1-1 1,-1 1 0,0 0-1,1-1 1,-1 1 0,0 0-1,1 0 1,-1-1 0,1 1-1,-1 0 1,1 0 0,0 0-1,-1 0 1,1-1 0,0 1-1,-1 0 1,1 0 0,0 1 1,-4 16-46,0 1 1,1 0-1,1 1 0,1-1 1,1 0-1,0 1 1,2-1-1,0 0 0,1 0 1,1 0-1,1 2 46,4 18-214,2-1 0,2 0 0,1-1 0,1-1 0,3 0 0,1-1 0,5 6 214,-12-24-15,0 1 0,1-2 0,1 0 0,1-1 0,0 0 0,1-1 0,0-1 0,1 0 0,1-1 0,0-1 0,0-1 0,1-1 0,1 0 0,7 1 15,-16-4 38,0-2-1,0 0 1,1 0 0,-1-1 0,1 0-1,0-1 1,0 0 0,0-1 0,0-1-1,0 1 1,0-2 0,1 0 0,-1-1-1,-1 0 1,1 0 0,0-1 0,0-1 0,-1 0-1,0 0 1,0-2 0,0 1 0,-1-1-1,1-1 1,-1 1 0,-1-2 0,0 0-1,6-5-37,-2-10 296,-1-1-1,-1 0 0,-2 0 0,0-1 1,-1 0-1,-2-1 0,0 1 0,-2-1 1,-1 0-1,-1-1 0,-1 1 0,-2 0 1,-1-13-296,2 31 41,-1 0 1,0 0-1,0-1 1,-1 1-1,0 0 1,0 0-1,-1 1 0,0-1 1,0 0-1,-1 1 1,0 0-1,0 0 1,-6-7-42,10 14 12,0-1 0,-1 0-1,1 1 1,-1-1 0,1 1 0,0-1 0,-1 0-1,1 1 1,-1-1 0,0 1 0,1-1 0,-1 1 0,1 0-1,-1-1 1,0 1 0,1 0 0,-1-1 0,0 1 0,0 0-1,1 0 1,-1-1 0,0 1 0,1 0 0,-1 0 0,0 0-1,0 0 1,1 0 0,-1 0 0,0 0 0,0 0 0,1 1-1,-1-1 1,0 0 0,1 0 0,-1 0 0,0 1 0,1-1-1,-1 0 1,0 1 0,1-1 0,-1 1 0,0-1 0,1 1-1,-1-1 1,1 1 0,-1-1 0,1 1 0,0 0 0,-1-1-1,1 1 1,-1 0 0,1-1 0,0 1 0,0 0-1,-1-1-10,-11 44 101,9-3-279,1 1 0,3-1 0,1 1 1,2-1-1,2 0 0,1 0 0,3-1 0,1 0 1,7 13 176,21 44-4166,-22-68-13,3-2-3673,-6-12-1906</inkml:trace>
  <inkml:trace contextRef="#ctx0" brushRef="#br0" timeOffset="104312.017">24365 12074 12396,'0'0'5803,"11"-15"-3508,34-44-608,-6 29 2242,-32 61-2386,-25 232-630,34-111-879,17-87-2818,29-25-5971,-37-36-234</inkml:trace>
  <inkml:trace contextRef="#ctx0" brushRef="#br0" timeOffset="104627.888">24804 11950 13325,'0'0'3395,"0"0"-2018,0 0 321,86 2-33,-34-2-672,8-1-480,2-2-225,3 3-128,-8-3-160,-10 2 0,-8-5-224,-14 2-1153,-11 4-737,-4 0-1089,-7 0-2211,-3 0-3970</inkml:trace>
  <inkml:trace contextRef="#ctx0" brushRef="#br0" timeOffset="101794.772">17642 11855 11947,'2'-14'4805,"16"-105"1462,-17 118-6198,-1 0 1,0 0-1,0-1 0,1 1 0,-1 0 1,1 0-1,-1 0 0,1 0 0,0 0 1,-1 0-1,1 0 0,0 0 0,-1 1 1,1-1-1,0 0 0,0 0 0,0 0 1,0 1-1,0-1 0,0 1 0,0-1 1,0 1-1,0-1 0,0 1 0,0-1 1,0 1-1,1 0 0,-1 0 0,0-1 1,0 1-1,0 0 0,0 0 0,1 0 1,-1 0-1,0 1 0,0-1 0,0 0 1,0 0-1,0 1 0,0-1 0,1 1 1,-1-1-1,0 1 0,0-1 0,0 1 1,0-1-1,-1 1 0,2 0-69,46 41 115,-43-37-36,269 269-47,-225-229-530,2-1-1,2-3 0,2-2 1,1-3-1,29 13 499,-83-48-13,4 2 1,-1 0 1,1 0-1,-1-1 0,1 0 1,0 0-1,0 0 0,0 0 1,0-1-1,0 0 1,1-1-1,-1 1 0,0-1 1,0 0-1,6-1 12,-10-2 4,-1 0 0,1 0 0,0 0 1,-1 0-1,0 0 0,0-1 0,0 1 0,0 0 1,0 0-1,-1-1 0,1 1 0,-1-1 0,0 1 0,0 0 1,0-1-1,-1 1 0,1-1 0,-1 1 0,0 0 1,0-1-1,0 1 0,0 0 0,-1-2-4,-17-56 744,-2 1 0,-3 1-1,-24-40-743,47 95 73,0 0-1,0 0 0,0 0 0,-1-1 0,0 1 1,0 1-1,0-1 0,0 0 0,0 0 0,-1 1 1,0 0-1,0-1 0,0 1 0,0 0 0,0 0 1,0 1-1,-1-1 0,1 1 0,-1-1 0,0 1 1,0 0-1,0 0 0,0 1 0,0-1 0,0 1 1,0 0-1,-1 0 0,1 1 0,0-1 0,0 1 1,-1 0-1,1 0 0,0 0 0,-1 1 0,1-1 1,0 1-1,-1 0 0,1 0 0,0 1 0,0-1 0,0 1 1,-1 1-73,-15 14 24,0 1 1,2 1 0,0 1-1,1 1 1,1 0-1,1 1 1,1 1-25,-21 28 9,-131 166-88,2-3-3226,152-193 2758,6-9-3526,2-7-6276,13-14-355</inkml:trace>
  <inkml:trace contextRef="#ctx0" brushRef="#br0" timeOffset="102568.798">18818 12116 13325,'0'0'5231,"0"0"-2951,0 0-866,17-13 49,59-40-502,-72 51-918,0-1 0,1 1 0,-1 0 0,1 0-1,0 1 1,0-1 0,0 1 0,0 0 0,-1 0 0,1 1 0,0 0 0,0-1-1,0 2 1,0-1 0,2 1-43,7-1 67,-6 0-60,-1-1-1,1 2 1,0-1-1,-1 1 1,1 0 0,0 0-1,-1 1 1,0 0-1,1 0 1,-1 1 0,0 0-1,0 0 1,0 1 0,0-1-1,-1 2 1,0-1-1,0 1 1,0 0 0,0 0-1,-1 1 1,1-1-1,-2 1 1,1 0 0,0 1-1,-1-1 1,-1 1-1,1 0 1,-1 0 0,0 0-1,0 0 1,-1 0 0,0 1-1,0-1 1,-1 1-1,0 0 1,0-1 0,-1 1-1,0 0 1,-1-1-1,1 1 1,-1 0 0,-2 5-7,-6 2 15,0 0 0,-1-1 0,-1 0 1,0-1-1,0 0 0,-2-1 0,0-1 1,0 1-1,-1-2 0,0 0 0,0-1 1,-2 0-1,1-1 0,-10 3-15,-143 70 368,167-81-360,1 0-1,-1 0 1,1-1-1,-1 1 1,1 0-1,-1 0 1,1 0-1,-1 0 1,1 0-1,-1 0 1,0 0-1,1 0 1,-1 0-1,1 0 1,-1 0-1,1 1 1,-1-1-1,1 0 1,-1 0-1,1 0 0,-1 1 1,1-1-1,-1 0 1,1 1-1,-1-1 1,1 0-1,0 1 1,-1-1-1,1 1 1,-1-1-1,1 1 1,0-1-1,0 0 1,-1 1-1,1-1 1,0 1-1,0 0 1,-1-1-1,1 1 1,0-1-1,0 1 1,0-1-1,0 1 0,0-1 1,0 1-1,0-1 1,0 1-1,0 0 1,0-1-1,0 1 1,0-1-1,0 1 1,1-1-1,-1 1 1,0-1-1,0 1 1,1-1-1,-1 1 1,0-1-1,1 1 1,-1-1-1,0 1 1,1-1-1,-1 0 0,0 1 1,1-1-1,-1 0 1,1 1-8,40 3 129,-32-4-131,81 5-49,-1-5-1,1-3 1,-1-4 0,-1-4 0,3-4 51,-83 13-273,39-13-1154,-25-6-5255,-18 11-316</inkml:trace>
  <inkml:trace contextRef="#ctx0" brushRef="#br0" timeOffset="99501.598">14419 11821 11050,'0'0'5643,"-1"-15"-2851,-3-44-849,4 57-1855,1 1-1,-1 0 0,0 0 1,0-1-1,1 1 0,-1 0 1,1 0-1,-1 0 1,1 0-1,0-1 0,-1 1 1,1 0-1,0 0 0,0 0 1,-1 1-1,1-1 1,0 0-1,0 0 0,0 0 1,0 1-1,0-1 0,0 0 1,0 1-1,1-1 0,-1 1 1,0-1-1,0 1 1,0 0-1,1-1 0,-1 1 1,0 0-1,0 0 0,1 0 1,-1 0-1,0 0 1,0 0-1,1 0 0,-1 0 1,0 1-1,0-1 0,1 0 1,-1 1-1,0-1 0,0 1 1,0-1-1,0 1 1,0 0-1,0 0-87,2-1 104,24 11 183,-1 0 0,0 2 1,-1 1-1,0 1 1,-1 1-1,15 13-287,-11-10-16,-2 2-1,0 1 1,-1 1-1,-1 1 1,-1 1 0,-1 1-1,-2 2 1,0-1-1,-2 2 1,-1 1 0,-2 0-1,0 1 1,-2 0-1,1 11 17,0 11-868,2 12-1863,0-25-6263,-9-28-796</inkml:trace>
  <inkml:trace contextRef="#ctx0" brushRef="#br0" timeOffset="99921.94">15005 11607 9577,'0'0'2274,"0"0"-85,0 0 528,-15 0-384,11 0-2198,-3-1-17,1 0 0,-1 1 0,0 0 0,0 1 0,0 0 0,0 0 0,1 0 0,-1 1 0,0 0 0,1 0 0,-1 0 0,1 1 0,0 0 0,0 1 0,0-1 0,0 1 0,0 0-118,-134 118 1075,5 5 1,-116 142-1076,245-262-62,-2 0-267,0 1 0,1 0 0,0 1 0,1 0 0,0 0 1,0 0-1,1 1 0,0 0 0,1 0 0,0 0 0,0 1 0,1-1 329,9 15-6694,6-20 1286</inkml:trace>
  <inkml:trace contextRef="#ctx0" brushRef="#br0" timeOffset="100314.809">15291 12274 13773,'0'0'5317,"0"0"-2712,1-13-710,0-5-1112,0-11 90,-1-3 2943,13 91-1878,-2 133-1197,-11-150-852,1-1 0,2 1 0,2-1 0,1 0 0,3-1 0,7 24 111,-4-35-1324,-8-21-2182,-9-20-3435,0-2-416</inkml:trace>
  <inkml:trace contextRef="#ctx0" brushRef="#br0" timeOffset="119195.74">13459 13653 4388,'0'0'1650,"0"0"-380,0 0 166,0 0 22,0 0-220,0 0-192,0 0-181,-1-4-69,-8-15 1312,22 21 1502,16-3-2881,-5 0-551,335 29 670,620-30-619,-562-8-143,1115-7-27,-842 16-26,305-10 73,-113-47 257,-81 13-374,944-14 139,375 26-186,-1401 13 186,456-8-107,71 12-16,-45-17 70,-761 23 1607,-370 26-1565,-63 9-5081,-13-15-1074</inkml:trace>
  <inkml:trace contextRef="#ctx0" brushRef="#br0" timeOffset="131718.839">15639 14644 2370,'0'0'1095,"0"0"111,0 0 353,0 0-59,0 0-400,6-13-273,49-102 2520,-50 106-2333,0 0-1,0 0 0,-1 0 0,-1 0 0,1 0 1,-2-1-1,1 0 0,-1 1 0,-1-1 1,1-6-1014,-43 158 656,-4-5-368,7 1 1,5 2-1,5 13-288,-64 605 0,4-156 262,64-391-134,5 175-128,9-59 64,-7-24-64,17-325 26,-1 0 1,-1 0 0,-1 0 0,-1 0-1,0 1 1,-2 0 0,-1 0-1,0 0 1,-2 1 0,0 0-1,-1 0 1,-10-13-27,-4 2 57,-2 2-1,-1 0 1,-1 2-1,-1 1 1,-19-12-57,-338-206 5,386 244-5,-3-2-6,-1 0 0,1 0 0,0 0-1,1 0 1,-1 0 0,0 0 0,1-1 0,-1 0-1,1 1 1,0-1 0,0 0 0,0 0-1,0 0 1,0 0 0,1 0 0,-1-1-1,1 1 1,-1-3 6,42 4-3486,-14 23-5066,-17-10 331</inkml:trace>
  <inkml:trace contextRef="#ctx0" brushRef="#br0" timeOffset="133589.674">15675 14391 224,'0'0'1874,"0"0"-534,0 0 21,0 0-26,0 2 7384,1-1-8790,70 8 2265,164-2-566,130-8-1201,444-6-243,-470 9 75,261-26-72,-126-15-155,264-19-21,163-61 80,-519 60-97,380-69 6,-146 66-58,-18 16 90,355-7-38,-71 20 49,317 30-75,49 53-37,-487-48 31,-52-31 764,-594 16 1933,-109 24-3387,-4-2-7118,-2-6 773</inkml:trace>
  <inkml:trace contextRef="#ctx0" brushRef="#br0" timeOffset="135954.678">17976 15250 3395,'0'0'4143,"0"0"-1954,0 0-193,0 0 406,0 0-160,0 0-619,0 0-464,8-8-241,27-25-112,-33 29-684,1 1 0,-1-1 0,0 1 0,0-1 0,-1 0 0,1 0-1,-1 0 1,0 0 0,0 0 0,0 0 0,0 0 0,-1 0 0,1 0 0,-1 0 0,0 0 0,-1 0-1,1-1 1,-1-1-122,0-6 262,1 8-226,0 0-1,0 0 1,-1 0 0,1 0 0,-1 1 0,0-1 0,0 0 0,0 0-1,-1 1 1,0-1 0,1 1 0,-1-1 0,0 1 0,0-1 0,-1 1-1,1 0 1,-1 0 0,0 0 0,0 1 0,0-1 0,0 1 0,0-1-1,0 1 1,0 0 0,-1 0 0,1 1 0,-1-1 0,0 1 0,0-1-1,1 1 1,-1 0 0,0 1 0,-3-1-36,-6 0 12,1 0 0,0 1 0,-1 0 0,1 1 0,0 0 0,0 1 0,0 1-1,0 0 1,0 1 0,-5 2-12,-1 1 0,0 1-1,0 1 0,1 0 0,0 2 1,1 0-1,0 0 0,1 2 1,0 0-1,1 0 0,1 2 0,0 0 1,1 0-1,0 1 0,1 0 1,-4 11 0,12-24-3,1 1 0,0 0 1,0 0-1,1 0 0,-1 0 1,1 0-1,0 0 0,0 0 1,0 1-1,1-1 0,-1 0 1,1 0-1,0 1 0,0-1 1,1 0-1,-1 1 0,1-1 1,0 0-1,0 0 0,0 0 1,1 0-1,-1 0 0,1 0 1,0 0-1,0 0 0,1 0 1,-1-1-1,1 1 0,-1-1 1,1 0-1,0 0 0,1 0 1,-1 0-1,0-1 0,1 1 1,-1-1-1,1 0 0,0 0 1,0 0-1,0 0 0,0-1 0,0 1 4,142 14 91,-133-17-96,0 0 0,0 1 0,0 0 1,0 1-1,0 0 0,0 2 0,0-1 1,0 1-1,-1 1 0,1 0 0,-1 1 1,0 0-1,-1 1 0,1 0 0,-1 1 1,2 2 3,-9-3 5,0 0 1,-1 0 0,1 1 0,-1-1 0,-1 1 0,1 0 0,-1 0 0,0 0 0,-1 0 0,1 0 0,-2 0 0,1 0-1,-1 0 1,0 1 0,0-1 0,-1 0 0,0 0 0,0 0 0,-1 0 0,0 0 0,0 0 0,0 0 0,-1 0 0,0-1-1,0 1 1,-1-1 0,0 0 0,0 0 0,-1-1 0,1 1 0,-1-1 0,0 0 0,-1 0 0,1 0 0,-1-1 0,0 0-1,-5 3-5,-3 2 41,0 0-1,0-1 1,-1-1 0,0-1-1,-1 0 1,1 0-1,-1-2 1,0 0-1,0-1 1,-1 0-1,1-2 1,-1 1-1,1-2 1,-1-1-1,1 0 1,-1-1-1,1 0 1,0-1 0,0-1-1,0-1 1,1 0-1,-1-1 1,1-1-1,0 0 1,1-1-1,0-1 1,-4-3-41,15 10-16,1-1 0,-1 1 0,1-1 0,0 1 0,0-1 0,0 0 0,0 0 0,0 0 0,1 0 1,-1 0-1,1 0 0,0 0 0,0 0 0,0-1 0,0 1 0,1 0 0,-1-1 0,1 1 0,0 0 0,0-1 0,0 1 0,0-1 0,1 1 1,0 0-1,-1-1 0,1 1 0,0 0 0,0 0 0,1-1 0,-1 1 0,1-1 16,45-6-5475,-32 17-349,-4 5-2760</inkml:trace>
  <inkml:trace contextRef="#ctx0" brushRef="#br0" timeOffset="136186.764">18350 15678 15086,'0'0'3294,"0"0"-860,0 0-143,0 0-642,0 0-581,0 0-230,0 0-149,-1-5-209,-3-8-234,0 21-49,-3 42 58,2-10-179,-54 211-28,29-145-2920,29-94 2285,1-6-2313,-1-3-8059,4-8 1516</inkml:trace>
  <inkml:trace contextRef="#ctx0" brushRef="#br0" timeOffset="136654.69">18767 14895 10506,'0'0'2343,"0"0"252,0 0 282,0 0-661,0 0-716,4-13-411,14-39-219,-17 50-832,-1 1-1,1-1 1,0 1 0,-1 0-1,1 0 1,0-1-1,0 1 1,0 0 0,0 0-1,0 0 1,1 0 0,-1 0-1,0 0 1,0 0-1,1 1 1,-1-1 0,0 0-1,1 1 1,-1-1 0,1 1-1,-1-1 1,1 1-1,-1 0 1,1 0 0,-1-1-1,1 1 1,-1 0 0,1 0-38,4 0 115,-2-1-89,0 0 0,0 0 0,0 1 0,0 0 0,1-1-1,-1 1 1,0 1 0,0-1 0,0 1 0,0-1 0,0 1 0,0 1 0,0-1 0,0 0 0,0 1-1,0 0 1,-1 0 0,1 0 0,0 0 0,-1 1 0,0-1 0,0 1 0,0 0 0,0 0-1,0 0 1,0 0 0,-1 0 0,1 1 0,-1-1 0,0 1 0,0 0 0,-1 0 0,1-1-1,-1 1 1,1 0 0,-1 0 0,-1 1 0,1-1 0,0 0 0,-1 1-26,1 10-2,-1 1-1,-1 0 1,0-1 0,-1 1 0,-1-1-1,0 1 1,-1-1 0,-1 0 0,0 0-1,-1-1 1,0 1 0,-2-1 0,1-1-1,-2 1 1,0-2 0,0 1 0,-1-1-1,-1 0 1,-8 7 2,-113 114-219,131-133 218,0 1 1,0-1-1,0 1 0,0-1 0,0 1 0,0 0 0,0 0 0,1-1 1,-1 1-1,0 0 0,0 0 0,1 0 0,-1 0 0,1 0 0,-1 0 1,1 0-1,-1 0 0,1 0 0,-1 0 0,1 0 0,0 0 1,0 0-1,0 0 0,-1 0 0,1 0 0,0 1 0,0-1 0,0 0 1,1 0-1,-1 0 0,0 0 0,0 0 0,1 0 0,-1 0 1,0 0-1,1 0 0,-1 0 0,1 0 0,0 0 0,-1 0 0,1 0 1,0 0-1,-1 0 0,1 0 0,0-1 0,0 1 0,0 0 1,0-1-1,-1 1 0,1-1 0,0 1 0,0 0 0,0-1 0,0 0 1,1 1-1,-1-1 0,0 0 0,0 0 0,0 1 0,0-1 1,0 0-1,0 0 0,1 0 1,37 5 19,1-2 0,-1-1 0,0-2 0,1-2 0,-1-2 0,0-1 0,0-2 0,-1-2 0,15-6-19,10-13-459,-77 27-2718,-11 4-869,-4 5-3503</inkml:trace>
  <inkml:trace contextRef="#ctx0" brushRef="#br0" timeOffset="137062.214">17080 16296 9929,'0'0'4084,"0"0"-1596,0 0-427,16 1-225,650 4 3470,-319-3-4749,483-9-78,-792 6-468,0-1-1,0-2 1,0-2 0,-1-2-1,10-3-10,-48 11-5,0 0 0,1-1 0,-1 1 0,0 0 0,1 0 0,-1 0 0,1-1 0,-1 1 0,0 0 0,1-1 0,-1 1 0,1-1 0,-1 1-1,1-1 1,-1 1 0,1-1 0,-1 1 0,1-1 0,0 1 0,-1-1 0,1 1 0,0-1 0,-1 0 0,1 1 0,0-1 0,0 1 0,-1-1 0,1 0 0,0 1-1,0-1 1,0 0 0,0 1 0,0-1 0,0 0 0,0 0 0,0 1 0,0-1 0,1 0 0,-1 1 0,0-1 0,0 1 0,0-1 0,1 0 0,-1 1 0,0-1-1,1 1 1,-1-1 0,1 0 0,-1 1 0,1-1 0,-1 1 0,1 0 0,-1-1 0,1 1 0,-1-1 0,1 1 0,-1 0 0,1-1 5,-83-2-3696,1 10-4983,32 1-641</inkml:trace>
  <inkml:trace contextRef="#ctx0" brushRef="#br0" timeOffset="138159.471">17569 17035 11147,'0'0'3448,"0"0"-805,0 0-257,5-16-416,19-49-641,-22 62-1230,0-1-1,0 1 1,1-1 0,-1 1 0,1 0-1,0 0 1,-1 0 0,1 0-1,1 1 1,-1-1 0,0 1 0,0 0-1,1 0 1,0 0 0,-1 0-1,1 0 1,0 1 0,0 0-1,0 0 1,0 0 0,0 0-99,4-1 169,-2-1-121,1 1 1,-1 0-1,0 0 0,1 0 0,-1 1 0,1 0 1,0 0-1,-1 1 0,1 0 0,0 0 0,-1 0 0,1 1 1,-1 0-1,1 0 0,-1 1 0,1 0 0,-1 0 1,0 0-1,0 1 0,0 0 0,0 0 0,0 1 1,-1-1-1,1 1 0,-1 0 0,0 1 0,0-1 1,-1 1-1,1 0 0,-1 1 0,0-1 0,0 0 1,-1 1-1,0 0 0,0 0 0,0 0-48,2 20-88,0 0 1,-2 1-1,-1-1 1,-1 1-1,-1 0 0,-2-1 1,0 1-1,-2-1 0,-1 0 1,-1 0-1,-1 0 0,-5 11 88,-28 97-2204,68-180 2209,104-255 2985,-123 287-2880,1-1 0,1 2 0,0-1 0,1 2 0,1 0 0,0 0 0,0 1 0,1 0 0,1 1-110,-11 7 15,1 1 0,-1-1 0,1 1 0,0-1 0,0 1 1,0 1-1,1-1 0,-1 1 0,0 0 0,1 0 0,-1 0 0,1 1 0,-1 0 0,0 0 0,1 0 0,-1 1 0,1-1 0,-1 1 0,0 1 0,0-1 0,1 1 0,-1 0 0,0 0 0,0 0 0,-1 1 0,1 0 0,0 0 0,-1 0 0,0 0 0,2 2-15,5 10-2,-1 0 0,0 0 0,-1 1 0,-1 0 1,0 0-1,-2 1 0,1 0 0,-2 0 0,0 0 0,-2 1 1,0 0-1,0 0 0,-2 0 0,0 0 0,-1 0 0,-1 0 0,-1 0 1,-2 10 1,4-6-58,-3 87-2862,10-94-1692,4-16-7074,-9-4 3203</inkml:trace>
  <inkml:trace contextRef="#ctx0" brushRef="#br0" timeOffset="138523.044">18740 17228 8328,'0'0'5061,"0"0"-1575,0 0-614,0 0-470,0 0-635,0 0-577,0 0-282,-3 12-150,-43 225 1265,38-99-3964,8-129 914,0-9-441,-4-16-10730,3 6 3368</inkml:trace>
  <inkml:trace contextRef="#ctx0" brushRef="#br0" timeOffset="139116.8">20393 15915 15054,'0'0'2531,"0"0"-679,0 0 91,0 0-373,0 0-732,20-2-459,229-10 43,226 29-380,-406-27-36,-68 9-4,1 1-1,-1-1 0,0 1 0,1-1 0,-1 0 1,0 1-1,1-1 0,-1 0 0,0 0 1,0 0-1,0 0 0,0 0 0,0 0 1,0-1-1,0 1 0,0 0 0,0 0 0,-1-1 1,1 1-1,0 0 0,-1-1 0,1 1 1,-1-1-1,1 1 0,-1-1 0,0 1 0,0-1 1,0 1-1,0-1 0,0 1 0,0-1 1,0 1-1,0-1 0,0 1 0,-1 0 0,1-1 1,-1 1-1,1-1 0,-1 1 0,0 0 1,1-1-1,-1 1 0,0 0-1,-9-16 5,-1 2 0,0 0 0,-1 0 0,-1 1 0,0 0 0,-1 1 0,0 1 0,-3-1-5,-14-15 3,-78-71 899,103 152 822,6-51-1713,4 57 189,-3-1 1,-2 1 0,-3-1 0,-3 1 0,-5 19-201,-26 57-215,4-17-4263,30-90 558,3-10-2415,3-4-5073</inkml:trace>
  <inkml:trace contextRef="#ctx0" brushRef="#br0" timeOffset="139785.343">23895 15174 7079,'0'0'8029,"10"-12"-4223,60-73-5,-65 79-3513,-1 0 0,0 0 0,0-1-1,0 1 1,0-1 0,-1 0 0,0 0 0,-1 0 0,0 0 0,0 0 0,0 0 0,-1-1 0,0 1 0,0-1 0,-1-6-288,-3 11 28,1 1 0,-1 0 0,0 0 0,0 0 0,0 1 0,0-1 0,0 1 1,0 0-1,0-1 0,0 1 0,-1 1 0,1-1 0,0 0 0,-1 1 1,1 0-1,-1 0 0,1 0 0,0 0 0,-1 0 0,1 1 0,0-1 0,-1 1 1,1 0-1,0 0 0,0 0 0,-2 1-28,-17 7-33,0 1 0,0 1-1,1 1 1,0 0 0,1 2 0,1 0-1,0 2 1,1 0 0,-13 15 33,28-29-47,-1 1 0,1 0-1,0 0 1,0 0 0,0 0 0,0 0 0,0 1-1,1-1 1,0 1 0,-1 0 0,1-1-1,1 1 1,-1 0 0,0 0 0,1 0 0,0 1-1,0-1 1,0 0 0,1 0 0,-1 1 0,1-1-1,0 0 1,0 0 0,1 1 0,-1-1-1,1 0 1,0 0 0,0 1 0,0-1 0,1 0-1,-1 0 1,2 1 47,14 8-17,0-1-1,1 0 0,0-2 1,1 0-1,0-1 0,0-1 0,1 0 1,8 0 17,68 31 29,-86-34-48,98 63 310,-105-66-272,0 0-1,-1 0 0,0 1 1,0-1-1,1 1 1,-2-1-1,1 1 0,0 0 1,0 0-1,-1 0 1,0 0-1,1 0 0,-1 0 1,0 1-1,-1-1 1,1 0-1,0 0 0,-1 1 1,0-1-1,0 0 1,0 1-1,0-1 0,0 0 1,-1 1-1,0-1 0,1 0 1,-1 0-1,0 0 1,-1 0-1,1 1 0,0-2 1,-1 1-1,0 0 1,0 0-1,0 0 0,0-1-18,-13 11 23,0-1 0,-1 0 0,-1-2 0,1 1 0,-2-2 0,1-1 0,-1 0 0,-1-1 0,1-1 0,-1-1-1,0 0 1,-1-2 0,1 0 0,-1-1 0,1-1 0,-1-1 0,-5-1-23,-144 4 53,165-4-54,0 1-1,1 0 0,-1-1 1,0 0-1,1 0 0,-1 0 1,0-1-1,1 1 0,-1-1 1,1 1-1,0-1 0,0 0 1,0-1-1,0 1 0,0 0 1,0-1-1,0 0 0,1 1 0,-1-1 1,1 0-1,0-1 0,0 1 1,0 0-1,0-1 2,12-36-2367,11 19-4781,-9 14-812</inkml:trace>
  <inkml:trace contextRef="#ctx0" brushRef="#br0" timeOffset="140397.739">24546 14434 8392,'3'-16'5675,"12"-51"-2371,-14 62-3049,1 1-1,-1-1 1,1 1-1,1-1 1,-1 1-1,1 0 1,-1 0 0,1 0-1,0 0 1,1 1-1,-1-1 1,0 1-1,1 0 1,0 0 0,0 0-1,0 1 1,0-1-1,0 1 1,1 0-1,-1 0 1,1 0-1,1 0-254,1 0 153,0 1-1,0-1 0,0 2 1,0-1-1,0 1 0,0 0 1,0 0-1,0 1 0,-1-1 1,1 2-1,0-1 0,0 1 1,6 2-153,-5 0 11,0 0-1,0 0 1,0 0 0,0 1 0,-1 0 0,1 1 0,-2 0 0,1 0 0,0 0 0,-1 1 0,-1 0 0,1 0 0,-1 0 0,0 1 0,0 0 0,-1 0 0,0 0 0,-1 1 0,0-1-1,0 1 1,-1-1 0,0 1 0,0 0 0,-1 0 0,0 0 0,-1 0 0,0 0 0,0 0 0,-1 0 0,0 0 0,-1 0 0,0 0 0,0 0 0,-1-1 0,0 1 0,-1-1-1,1 1 1,-2-1 0,1-1 0,-1 2-11,-4 2-18,-1-1-1,0 1 0,0-2 1,0 1-1,-2-1 0,1-1 1,-1 0-1,0-1 0,0 0 1,-1-1-1,0 0 0,0-1 0,-1 0 1,0-2-1,1 1 0,-1-1 1,0-1-1,0-1 0,-1 0 1,-11-1 18,24-1 12,-1 0 0,1 0 0,1 0 0,-1 0 1,0 0-1,0 0 0,0-1 0,0 1 0,1-1 1,-1 1-1,1-1 0,-1 0 0,1 0 1,0 1-1,0-1 0,0 0 0,0 0 0,0 0 1,0 0-1,0 0 0,0-1 0,1 1 0,0 0 1,-1 0-1,1 0 0,0-1 0,0 1 0,0 0 1,0 0-1,0-1 0,0 1 0,1 0 0,-1 0 1,1 0-1,0-1-12,0 3 25,0-1 1,-1 0-1,1 1 0,0-1 1,0 0-1,0 1 0,0-1 1,0 1-1,0 0 1,1-1-1,-1 1 0,0 0 1,0 0-1,0-1 1,0 1-1,0 0 0,0 0 1,0 0-1,1 1 1,-1-1-1,0 0 0,0 0 1,0 1-1,0-1 0,0 0 1,0 1-1,0-1 1,0 1-1,0-1 0,0 1 1,0 0-1,0-1 1,0 1-1,0 0 0,-1 0 1,1 0-1,0-1 1,-1 1-1,1 0 0,0 0 1,0 1-26,158 171 5,-144-160-5,0 0 0,2-1 0,0-1 0,0-1 0,0 0 0,2-1 0,-1-1 0,1-1 0,0-1 0,0 0 0,1-1 0,0-1 0,-1-1 0,18 0 0,-35-3-15,1 0-1,-1 0 1,1-1 0,-1 1-1,0-1 1,1 0-1,-1 1 1,0-1 0,0 0-1,1 0 1,-1-1-1,0 1 1,0 0 0,0-1-1,0 1 1,-1-1 0,1 0-1,0 1 1,-1-1-1,1 0 1,-1 0 0,1 0-1,-1 0 1,0 0 0,0-1-1,0 1 1,0 0-1,0 0 1,0-2 15,-4-45-3152,-15 34-1513,2 14-1982,3 5-2402</inkml:trace>
  <inkml:trace contextRef="#ctx0" brushRef="#br0" timeOffset="140800.874">22745 16086 13421,'0'0'3219,"0"0"-1260,0 0-64,17-5-352,163-20-214,1360 27 2552,-1455-2-3763,-1-4-1,1-3 0,-1-4 1,-1-4-1,11-6-117,-86 19 7,-5 2-1,0-1-1,-1 1 1,1 0 0,0-1 0,-1 0 0,1 0-1,-1 0 1,1 0 0,-1 0 0,0 0 0,1-1-1,-1 1 1,0-1 0,0 1 0,0-1-1,0 0 1,0 0 0,0 0 0,-1 0 0,1 0-1,1-2-5,-49-6-373,-63 22-4505,38 8-3078,25-3-2571</inkml:trace>
  <inkml:trace contextRef="#ctx0" brushRef="#br0" timeOffset="141392.552">23324 16778 12300,'0'0'2802,"10"-14"-218,-4 6-2336,5-9 472,1-1 1,2 2-1,-1-1 0,2 2 1,0 0-1,1 1 1,0 0-1,2 1-720,-9 8 176,1 0 0,0 0 1,0 1-1,0 0 0,0 1 0,1 0 0,0 1 0,-1 0 0,1 0 1,0 1-1,0 1 0,0 0 0,0 0 0,6 2-176,-11-1 17,-1 0 1,1 0-1,-1 1 0,1 0 0,-1 0 0,0 0 0,1 0 1,-1 1-1,0 0 0,-1 0 0,1 1 0,0-1 0,-1 1 1,0 0-1,0 0 0,0 0 0,-1 1 0,1-1 0,-1 1 1,0 0-1,0 0 0,-1 0 0,1 0 0,-1 1 0,0-1 1,-1 1-1,1-1 0,-1 3-17,2 17-233,-1 1 0,-1 0 0,-2 0 1,-1 0-1,0-1 0,-2 1 0,-1-1 0,-1 1 1,-9 20 232,-9 53-2496,25-99 2493,-1 0 0,1 0 0,-1 0 0,1-1 0,-1 1 1,1 0-1,-1 0 0,1 0 0,-1 0 0,1 0 0,-1 0 0,1 0 0,-1 0 0,1 0 1,-1 0-1,1 0 0,0 1 0,-1-1 0,1 0 0,-1 0 0,1 0 0,-1 1 0,0-1 0,1 0 1,-1 1-1,1-1 0,-1 0 0,1 1 0,-1-1 0,0 0 0,1 1 0,-1-1 0,0 1 1,1-1-1,-1 1 0,0-1 0,0 1 0,0-1 0,1 1 0,-1-1 0,0 1 0,0-1 1,0 1-1,0-1 0,0 1 0,0-1 0,0 1 0,0-1 0,0 1 0,0 0 0,0-1 1,0 1-1,0-1 0,0 1 0,-1 0 3,35-40 1477,23-57 781,59-80 362,-108 167-2526,1 1 0,0 0 1,0 0-1,0 0 0,1 1 0,0 0 0,0 1 1,1 1-1,0-1 0,0 2 0,0-1 0,1 1 1,-1 1-1,1 0 0,0 1 0,2 0-94,-9 1 20,0 0 0,1 0 0,-1 1 0,0-1-1,0 1 1,0 1 0,0-1 0,0 0 0,0 1 0,0 0 0,0 1-1,0-1 1,0 1 0,0 0 0,-1 0 0,1 0 0,0 1 0,-1-1-1,0 1 1,0 0 0,0 0 0,0 1 0,0-1 0,-1 1-1,1 0 1,-1 0 0,0 0 0,0 0 0,-1 1 0,1-1 0,-1 1-1,2 4-19,1 13-11,-1 0 0,-1 0 0,-1 0 0,-1 0 0,0 1 0,-2-1 0,-1 6 11,0 7-51,-3 145-1582,27-129-1489,12-37-6237,-21-14 3011</inkml:trace>
  <inkml:trace contextRef="#ctx0" brushRef="#br0" timeOffset="141768.855">24651 16903 2979,'0'0'9257,"0"0"-4522,14-6-1863,43-16-700,-51 21-1907,-1-1-1,1 1 0,0 1 0,0-1 0,0 1 0,0 0 0,-1 0 0,1 0 0,0 1 0,0 0 0,0 0 0,-1 0 0,1 1 0,0 0 0,0 1-264,0-1 90,0 1 1,-1 0 0,1 0-1,-1 1 1,0-1-1,0 1 1,0 0-1,0 1 1,-1-1-1,0 1 1,0 0-1,0 0 1,0 0-1,-1 0 1,0 1-1,0-1 1,-1 1-1,1 0 1,0 3-91,-1-1 4,-1 0 0,0 1 0,-1-1 1,0 0-1,0 0 0,0 0 0,-1 0 1,-1 0-1,1 0 0,-1 0 0,0 0 1,-1-1-1,0 1 0,0-1 0,-1 1 1,0-1-1,0 0 0,-1-1 0,1 1 1,-2-1-1,1 0 0,-2 1-4,-142 111-718,145-117 693,1 1 0,-1 0 0,1 0 0,0 0 0,-1 1 0,1-1 1,0 1-1,1 0 0,-1 0 0,0 0 0,1 0 0,0 0 0,-1 1 0,1-1 0,0 1 0,1 0 0,-1-1 1,1 1 24,50 5-102,10-11 528,1-2 0,-1-3 0,0-2 0,0-3 0,7-4-426,-45 5 430,-38 10-5990,12 1 761,2 0-3417</inkml:trace>
  <inkml:trace contextRef="#ctx0" brushRef="#br0" timeOffset="142104.588">25841 17462 13196,'0'0'9770,"0"0"-6984,0 0-1056,0 0-737,0 0-737,0 0-256,0 0-544,0 0-641,6 18-737,3-3-1602,-2-3-4836</inkml:trace>
  <inkml:trace contextRef="#ctx0" brushRef="#br0" timeOffset="100747.926">14039 11081 12524,'0'0'4890,"0"0"-2232,0 0-624,0 0-256,0 0-657,14-3-464,948-136 1675,-731 125-2267,-293 38-4112,12-8-950,-4 1-4601</inkml:trace>
  <inkml:trace contextRef="#ctx0" brushRef="#br0" timeOffset="102131.679">17530 11147 9161,'0'0'4810,"0"0"-1687,-13-1-636,-39-1-378,78-3 1119,24-6-2917,268-27 1586,87 9-1897,-402 29 4,159-8 12,-211 21-11419,25-4 785</inkml:trace>
  <inkml:trace contextRef="#ctx0" brushRef="#br0" timeOffset="23853.127">6382 6761 14734,'0'0'4303,"0"0"-2002,0 0-481,1-14-96,-1 5-1455,0 6-214,-1 0 0,1 0 0,0 0 0,0 1 0,0-1 0,1 0 0,-1 0 0,1 0 0,-1 0-1,1 0 1,0 0 0,0 1 0,0-1 0,1 0 0,-1 1 0,0-1 0,1 1 0,0-1 0,0 1 0,0 0-1,0 0 1,0 0 0,0 0 0,0 0 0,1 0 0,-1 0 0,1 1 0,-1 0 0,1-1 0,2 0-55,7-2 75,1 0 1,0 1 0,-1 1 0,1 0-1,1 1 1,-1 0 0,0 1-1,0 0 1,0 1 0,0 0-1,8 3-75,-19-2 0,0-1-1,0 1 1,0 0-1,-1 0 0,1 0 1,-1 1-1,1-1 1,-1 0-1,0 1 0,0-1 1,0 0-1,0 1 1,0-1-1,0 1 0,-1 0 1,1-1-1,-1 1 1,0-1-1,0 1 0,0 0 1,0-1-1,0 1 1,0 0-1,-1-1 0,1 1 1,-1-1-1,0 1 0,0-1 1,0 1-1,0-1 1,0 0-1,-1 1 0,1-1 1,-1 0-1,1 0 1,-1 0-1,0 0 0,0 0 1,0 0-1,0 0 1,0-1-1,0 1 0,0-1 1,0 0 0,-25 25 1,-1-2 0,-1-2 1,-1 0-1,-32 16-1,-39 29 27,100-66-37,-1-1 1,1 1 1,-1-1-1,1 1 1,0-1-1,-1 1 1,1 0 0,0 0-1,-1 0 1,1 0-1,0 0 1,0 0-1,0 0 1,0 0 0,0 0-1,0 1 1,0-1-1,0 0 1,1 0-1,-1 1 1,0-1 0,1 1-1,-1-1 1,1 1-1,-1-1 1,1 1 0,0-1-1,0 1 1,0-1-1,0 1 1,0-1-1,0 1 1,0-1 0,0 1 8,104 0-2889,10-22-2785,-50 5-748</inkml:trace>
  <inkml:trace contextRef="#ctx0" brushRef="#br0" timeOffset="24336.386">7813 6352 13965,'0'-78'3129,"0"77"-2973,-1-1 1,1 1 0,0-1 0,-1 0-1,1 1 1,0-1 0,0 1 0,0-1-1,1 0 1,-1 1 0,0-1 0,0 0-1,1 1 1,-1-1 0,1 1 0,0-1-1,-1 1 1,1-1 0,0 1 0,0 0-1,0-1 1,0 1 0,0 0 0,0 0-1,0 0 1,1 0 0,-1 0 0,0 0-1,0 0 1,1 0 0,-1 0 0,1 0-1,-1 1 1,1-1 0,-1 1 0,1-1 0,-1 1-1,1-1 1,0 1 0,-1 0 0,2 0-157,56 24 2498,-26 1-2338,-1 2-1,-2 1 0,-1 1 0,-1 2 1,-1 0-1,-2 2 0,-2 1 1,-1 1-1,-1 1 0,9 23-159,91 138-1630,-118-194 1570,0 4-76,1-1 0,0 0 0,0 0 0,0-1-1,1 1 1,0-1 0,0 0 0,0 0 0,0 0 0,1-1 0,0 0 0,0 0 0,0 0 0,1-1 0,-1 0 0,1 0 0,0-1 0,0 0 0,0 0 0,1 0 136,-6-4-9,-1 1 1,1-1 0,0 1 0,0-1 0,-1 0 0,1 0 0,-1 0 0,1 0-1,-1 0 1,0 0 0,0 0 0,0-1 0,0 1 0,0 0 0,-1 0-1,1-1 1,-1 1 0,1-1 0,-1 1 0,0 0 0,0-1 0,0 1-1,0-1 1,-1 1 0,1 0 0,0-1 0,-1 1 0,0-1 0,0-1 8,0-4 6,-55-243 1222,55 245-1164,-7-29 609,-2-1-1,-1 2 1,-2-1 0,-12-22-673,24 54 74,0 0-1,0 0 1,-1 1 0,1-1 0,0 1 0,-1-1 0,0 1 0,0-1 0,0 1 0,0 0 0,0 0 0,0 0 0,0 0 0,-1 0 0,1 0 0,-1 1 0,1-1 0,-1 1 0,0 0 0,0 0 0,0 0 0,1 0 0,-1 0 0,0 1 0,0-1 0,0 1 0,0-1 0,0 1 0,0 0 0,0 1 0,0-1 0,0 0 0,0 1 0,0 0 0,0-1 0,-2 2-74,-9 7 93,0 1 0,1 0 1,0 0-1,1 2 0,0-1 0,1 2 0,0-1 0,-3 7-93,9-12 19,-212 290 152,119-141-3887,98-155 3637,-8 18-1682,6-7-2415,2-8-2487</inkml:trace>
  <inkml:trace contextRef="#ctx0" brushRef="#br0" timeOffset="24668.988">7580 5715 15150,'0'0'2573,"0"0"-1131,0 0 149,0 0 90,0 0-634,0 0-519,22 1-74,289-13 1334,252-27-453,-468 22-1720,-87 11-479,-9 1-4144,-6 2-949</inkml:trace>
  <inkml:trace contextRef="#ctx0" brushRef="#br0" timeOffset="28605.924">12231 8975 22934,'0'0'5125,"0"0"-3076,0 0-1280,0 0-705,0 0-64,0 0-833,0 0-480,0 0-352,9-51-1250,-6 67-3683,1-2-11019</inkml:trace>
  <inkml:trace contextRef="#ctx0" brushRef="#br0" timeOffset="26030.418">7016 7944 13357,'24'-9'3480,"212"-51"609,380-20 243,322 0-3191,-777 68-923,41-4-11,1848-164 2490,-1562 109-2371,-425 54-310,-51 2 31,-38 9-89,-29 2-1122,1 4 0,-1 1 0,-48 8 1164,-78 17-6667,16-2-4682</inkml:trace>
  <inkml:trace contextRef="#ctx0" brushRef="#br0" timeOffset="26735.394">8845 8294 8872,'9'-13'3737,"2"-2"-2729,23-35 1044,-14 10 2223,-19 39-4165,-1 0 0,1 1 0,-1-1-1,1 0 1,-1 0 0,0 0 0,0 0 0,1 0 0,-1 0-1,0 0 1,0 0 0,0 0 0,0 0 0,0 0-1,0 0 1,0 0 0,0 0 0,0 0 0,-1 0 0,1 0-1,0 0 1,-1 0 0,1 0 0,-1 0 0,1 0-1,-1 0 1,1 0 0,-1 1 0,1-1 0,-1 0 0,0 0-1,0 1 1,1-1 0,-1 0 0,0 1 0,0-1-1,0 1 1,0-1 0,1 1 0,-1-1 0,0 1 0,0 0-1,0-1 1,0 1 0,0 0 0,0 0 0,0 0-1,0 0 1,0 0 0,-1 0-110,-53 6 494,30 4-475,0 2 1,0 0-1,1 2 1,1 0-1,0 2 1,1 0 0,1 2-1,1 0 1,-14 16-20,-19 47-244,52-78 198,-1 0 1,1 0 0,0 0-1,1 0 1,-1 0 0,1 0-1,-1 0 1,1 0 0,0 0-1,0 0 1,0 1 0,0-1-1,1 0 1,-1 0 0,1 0-1,0 0 1,0 0 0,0 0-1,0 0 1,0-1 0,1 1-1,0 0 1,-1 0 0,1-1-1,0 1 1,0-1 0,0 0-1,0 0 1,1 0 45,10 7-60,1-2 1,1 1-1,-1-2 1,1 0-1,0-1 1,1-1-1,-1 0 1,1-1-1,0 0 1,-1-2-1,1 0 1,12 0 59,44 6-33,69 33 16,-137-38 35,0 0 1,-1 0 0,1 0-1,0 1 1,-1-1 0,0 1 0,0 0-1,0 0 1,0 0 0,0 0-1,0 1 1,-1-1 0,0 1 0,1 0-1,-1-1 1,-1 1 0,1 0-1,0 0 1,-1 0 0,0 0 0,0 0-1,0 1 1,-1-1 0,1 0-1,-1 0 1,0 1 0,0-1 0,-1 0-1,1 0 1,-1 1 0,0-1-1,-1 3-18,-4 3 54,0-1 0,0 1 0,-1-1 0,0-1 0,-1 1 0,0-2 0,0 1 0,-1-1 0,0 0 0,0 0 0,-1-1 0,0-1 0,0 0 0,0 0 0,-1-1 0,1 0-1,-1 0 1,0-2 0,-10 3-54,-5 2 15,0-2 0,-1 0-1,1-1 1,-1-2 0,1-1-1,-1-1 1,0-1 0,-1-2-15,22 2-191,0-1 1,0 0-1,0 0 1,1 0-1,-1-1 0,1 0 1,-1 0-1,1-1 1,0 1-1,0-1 1,0 0-1,1 0 0,-1-1 1,0 0 190,-12-11-4432,10 12-1654,0 3-2664</inkml:trace>
  <inkml:trace contextRef="#ctx0" brushRef="#br0" timeOffset="27113.813">9342 7974 12172,'0'0'2930,"0"0"70,0 0-160,0 0-923,-1 17-748,-12 221 2392,-30 327-559,19-326-2849,1 283-20,35-399-362,-13-123 175,1-1 1,0 1-1,0 0 1,0-1 0,0 1-1,0-1 1,0 1-1,0 0 1,-1-1 0,1 1-1,0 0 1,0-1-1,1 1 1,-1-1-1,0 1 1,0 0 0,0-1-1,0 1 1,0 0-1,0-1 1,0 1 0,1 0-1,-1-1 1,0 1-1,0 0 1,0-1-1,1 1 1,-1 0 0,0-1-1,0 1 1,1 0-1,-1 0 1,0-1 0,1 1-1,-1 0 1,0 0-1,1 0 1,-1 0-1,0-1 1,1 1 0,-1 0-1,1 0 1,-1 0-1,0 0 1,1 0 0,-1 0-1,0 0 1,1 0-1,-1 0 1,1 0-1,-1 0 1,0 0 0,1 0-1,-1 0 1,0 1-1,1-1 1,-1 0 0,0 0-1,1 0 1,-1 1-1,0-1 1,1 0-1,-1 0 1,0 0 0,1 1-1,-1-1 54,0-1-104,16-55-6196,-9 20-1350</inkml:trace>
  <inkml:trace contextRef="#ctx0" brushRef="#br0" timeOffset="27531.843">10104 8419 2562,'0'0'12599,"4"-15"-8446,7-48-2527,-7 38 3624,-11 88-5172,4 1 1,2-1-1,5 30-78,5 149-566,-9-239 567,0 1 0,1 0 0,-1 0 0,-1 0 0,1-1-1,0 1 1,-1 0 0,0-1 0,0 1 0,0 0 0,0-1 0,-1 1 0,1-1 0,-1 0-1,0 1 1,0-1 0,0 0 0,0 0 0,-1 0 0,1 0 0,-1-1 0,0 1 0,0-1 0,0 1-1,0-1 1,0 0 0,0 0 0,-1-1 0,1 1 0,0-1 0,-1 1 0,0-1 0,1 0-1,-1 0 1,0-1 0,0 1-1,-20-2 25,0 0-1,0-2 0,0 0 1,1-2-1,-1 0 1,1-2-1,0-1 0,1 0 1,0-2-1,0-1 1,1 0-1,1-2 0,0 0 1,-5-5-25,23 17-33,2 1-9,-1 0 1,0 0-1,0 0 0,0 0 0,0 0 0,0-1 1,0 1-1,0 0 0,1 0 0,-1-1 0,0 1 1,0-1-1,0 1 0,1-1 0,-1 1 0,0-1 0,1 1 1,-1-1-1,0 1 0,1-1 0,-1 0 0,1 0 1,-1 1-1,1-1 0,-1 0 0,1 0 0,-1 1 1,1-1-1,0 0 0,0 0 0,-1 0 0,1 0 1,0 0-1,0 1 0,0-1 0,0 0 0,0 0 1,0 0-1,0 0 0,0 0 0,0 0 0,0 0 0,1 1 1,-1-1-1,0 0 0,1 0 0,-1 0 0,0 0 1,1 1-1,-1-1 0,1 0 0,-1 0 0,1 1 1,0-1 41,61-7-8494,-17 6-101</inkml:trace>
  <inkml:trace contextRef="#ctx0" brushRef="#br0" timeOffset="27794.245">10155 8216 577,'0'0'9769,"0"0"-5701,0 0-1645,-2-14-133,-4-40-715,7 52-1528,0 0 1,1 1-1,-1-1 0,0 0 0,0 1 0,1 0 0,-1-1 1,1 1-1,0 0 0,-1-1 0,1 1 0,0 0 0,-1 0 1,1 0-1,0 1 0,0-1 0,0 0 0,0 1 0,0-1 1,0 1-1,0 0 0,0 0 0,0 0 0,0 0 0,0 0 1,0 0-1,0 0 0,1 0-47,9-1 185,150-17 1456,-100 14-791,0-4 0,-1-2-1,25-9-849,-79 17 32,-1 0 0,1 0-1,-1 0 1,0-1-1,1 0 1,-1 0 0,0-1-1,-1 0 1,1 0 0,-1 0-1,0 0 1,0-1-1,4-4-31,-25 19-6326,-1 13-315,-3 5-3966</inkml:trace>
  <inkml:trace contextRef="#ctx0" brushRef="#br0" timeOffset="28308.111">10491 8569 10250,'7'-15'4057,"22"-47"-1057,-26 57-2544,0-1-1,1 1 1,-1 0-1,1 0 1,0 0-1,1 0 1,-1 1-1,1 0 1,0 0 0,0 0-1,0 0 1,0 1-1,3-2-455,-4 3 98,0 1 0,-1-1 0,1 1 0,0-1 0,-1 1 0,1 0 0,0 1 0,0-1 0,0 1-1,0-1 1,0 1 0,0 0 0,0 1 0,0-1 0,0 1 0,0-1 0,0 1 0,-1 1 0,1-1 0,0 0 0,0 1 0,-1 0 0,1 0 0,-1 0-1,0 0 1,0 0 0,1 1 0,1 2-98,6 11 22,0 0-1,-2 1 0,0 0 1,-1 1-1,-1 0 0,0 0 1,-2 0-1,0 1 0,-1 0 1,-1 0-1,0 0 0,-1 16-21,13 236-3795,-15-272 3778,0 1 0,1-1 0,-1 1 0,0-1 1,1 1-1,-1-1 0,1 1 0,-1-1 0,1 1 0,-1-1 0,1 1 1,-1 0-1,1-1 0,-1 1 0,1 0 0,0-1 0,-1 1 0,1 0 1,0 0-1,-1 0 0,1-1 0,-1 1 0,1 0 0,0 0 0,-1 0 1,1 0-1,0 0 0,-1 0 0,1 0 0,0 1 0,-1-1 0,1 0 1,0 0-1,-1 0 0,1 1 0,-1-1 0,1 0 0,0 1 0,-1-1 1,1 0-1,-1 1 0,1-1 0,-1 1 0,1-1 0,-1 1 0,0-1 1,1 1-1,-1-1 0,1 1 0,-1-1 0,0 1 0,0 0 0,1-1 1,-1 1-1,0-1 0,0 1 0,0 0 17,118-199 3096,-107 180-2824,0 1-1,1 0 1,1 0-1,1 1 0,0 1 1,1 0-1,1 1 1,0 1-1,1 0 1,0 2-1,1-1 0,0 2 1,16-6-272,-32 15 30,1 0-1,0 0 1,0 0-1,-1 0 1,1 1 0,0-1-1,0 1 1,0 0-1,0 0 1,0 0 0,0 0-1,0 0 1,-1 1-1,1-1 1,0 1 0,0 0-1,0 0 1,-1 0-1,1 0 1,0 0 0,-1 1-1,1-1 1,-1 1-1,0 0 1,1-1 0,-1 1-1,0 0 1,0 0-1,0 1 1,-1-1 0,1 0-1,0 1 1,-1-1-1,1 1 1,-1-1 0,0 1-1,0 0 1,0-1-1,0 1 1,0 0 0,-1 0-1,1 0 1,-1 0 0,0 2-31,15 101 93,-13-81-86,0-1 0,2 0 0,1 0 0,1-1 0,0 1 0,2-1 0,1 0-6,-7-19 7,0 0 1,0 0 0,1-1-1,-1 1 1,1-1-1,-1 0 1,1 0-1,0 0 1,0 0-1,1 0 1,-1-1-1,1 1 1,-1-1-1,1 0 1,0 0-1,-1 0 1,1-1-1,0 1 1,0-1 0,0 0-1,1 0 1,-1 0-1,0-1 1,0 1-1,0-1 1,1 0-1,-1 0 1,0-1-1,0 1 1,0-1-1,1 0 1,-1 0-1,0 0 1,0-1-1,-1 0 1,1 1 0,0-1-1,0 0 1,2-3-8,4-1 47,1-2 0,-1 1 1,0-2-1,-1 1 0,0-1 1,-1 0-1,1-1 0,-2 0 1,1-1-1,-2 1 0,1-1 1,-1-1-1,-1 1 0,0-1 1,-1 0-1,0 0 0,1-7-47,4-31-3498,-6-1-3610,-3 50-2122</inkml:trace>
  <inkml:trace contextRef="#ctx0" brushRef="#br0" timeOffset="25026.035">8896 6406 1377,'0'0'11147,"75"13"-8521,-32-13-127,5-1 351,-1-6-832,5-2-801,3-1-576,-1 0-289,-4-1-223,-9 1-97,-4 0-32,-9 1-545,-8 3-672,-14 2-1346,-6 3-3586</inkml:trace>
  <inkml:trace contextRef="#ctx0" brushRef="#br0" timeOffset="25673.055">9788 6962 7527,'0'0'4629,"0"0"-2526,0 0-117,0 0 453,0 0-725,14-15-737,104-117 881,-104 113-1701,-1-1 0,0-1-1,-1 0 1,-2-1 0,0 0 0,-1-1 0,-2 0 0,0 0 0,-1-1 0,-2 1 0,0-1 0,-1 0 0,-2-1 0,0 1 0,-3-14-157,3-3 33,-2 0 0,-2 1 0,-1-1 0,-2 1 0,-8-25-33,13 65-1,1 1-1,0-1 1,-1 0-1,1 1 1,0-1 0,-1 0-1,1 0 1,-1 1-1,1-1 1,0 0-1,-1 0 1,1 0-1,-1 1 1,1-1-1,-1 0 1,1 0-1,-1 0 1,1 0-1,-1 0 1,1 0-1,-1 0 1,1 0 0,-1 0-1,1 0 1,0 0-1,-1-1 1,1 1-1,-1 0 1,1 0-1,-1 0 1,1-1-1,-1 1 1,1 0-1,0 0 1,-1-1-1,1 1 1,0 0-1,-1-1 1,1 1 0,0 0-1,-1-1 1,1 1-1,0-1 1,0 1-1,-1 0 1,1-1-1,0 1 1,0-1-1,0 1 1,0-1-1,0 1 1,0-1-1,0 1 1,-1-1-1,1 1 1,0-1 0,1 1-1,-1-1 1,0 1-1,0 0 1,0-1-1,0 1 1,0-1 1,-11 41-180,6-6 14,2 1 0,1-1 0,1 1-1,2 0 1,2-1 0,1 1 0,2-1 0,6 20 166,-7-30-95,2 0 1,1-1 0,1 0-1,1 0 1,1-1-1,1 0 1,8 11 94,-16-27 1,1 0-1,-1 0 1,1 0 0,1-1 0,-1 0-1,1 0 1,-1 0 0,1-1 0,1 1 0,-1-2-1,1 1 1,-1-1 0,1 1 0,0-2 0,0 1-1,1-1 1,-1 0 0,0-1 0,1 0 0,-1 0-1,1 0 1,-1-1 0,1 0 0,-1-1-1,1 0 1,5-1-1,1-4 195,0 0 0,0-2 0,-1 0 0,0 0 0,0-1-1,-1-1 1,-1 0 0,1 0 0,-1-1 0,-1-1 0,0 0-1,-1 0 1,0-1 0,-1 0 0,0 0 0,-1-1 0,-1 0 0,0-1-1,-1 1 1,0-1 0,-1 0 0,1-11-195,5-16 310,-2 0-1,-1 0 1,-2-1-1,-2 0 1,-3-22-310,0 66 4,-1-1-1,1 1 1,-1 0-1,0-1 1,1 1 0,-1-1-1,0 1 1,1-1-1,-1 0 1,0 1 0,0-1-1,1 0 1,-1 1-1,0-1 1,0 0-1,0 0 1,0 0 0,1 1-1,-1-1 1,0 0-1,0 0 1,0 0 0,0-1-1,1 1 1,-1 0-1,0 0 1,0 0-1,0-1 1,0 1 0,1 0-1,-1-1 1,0 1-1,0 0 1,1-1 0,-1 1-1,0-1 1,1 0-1,-1 1 1,1-1-1,-1 1 1,1-1 0,-1 0-1,1 1 1,-1-1-1,1 0 1,-1 0 0,1 1-1,0-1 1,-1 0-1,1 0 1,0 0-1,0 0 1,0 1 0,0-1-1,0 0 1,0 0-1,0 0 1,0 0 0,0 1-1,0-1 1,0 0-1,0 0 1,0 0-1,1 0 1,-1 1 0,0-1-1,1 0 1,-1 0-1,1 1 1,-1-1-4,-8 16-7,-1 0 0,2 0 0,0 1 1,1 1-1,1-1 0,0 1 0,1 0 0,1 0 0,1 0 0,0 0 1,1 0-1,1 1 0,0-1 0,4 16 7,-4-19-45,0 0 0,2 0 0,-1 0 1,2 0-1,0-1 0,0 1 0,2-1 0,-1 0 1,2 0-1,0 0 0,0 0 0,1-1 0,1 0 1,0-1-1,0 0 0,1 0 0,1-1 0,0 0 1,0 0-1,1-1 0,0-1 0,0 0 0,1 0 1,0-1-1,1-1 0,-1 0 0,1 0 0,11 2 45,-13-6 27,0 0-1,0-1 1,1-1-1,-1 1 1,1-2-1,-1 1 1,0-2 0,1 1-1,-1-2 1,0 1-1,0-2 1,0 1-1,-1-1 1,1-1-1,-1 0 1,0-1-1,0 0 1,-1 0-1,0-1 1,0 0-1,0 0 1,-1-1-1,0-1 1,-1 1-1,0-1 1,0 0-1,-1-1 1,0 0-1,0 0 1,1-4-27,0-2 61,-1 0 1,-1-1 0,0 1 0,-2-1-1,1 0 1,-2 0 0,0 0-1,-1 0 1,-2-13-62,1 29-80,0-1 1,0 1-1,0-1 0,0 1 0,0-1 1,-1 1-1,1-1 0,-1 1 1,1 0-1,-1-1 0,1 1 0,-1 0 1,0-1-1,0 1 0,0 0 1,0 0-1,0-1 0,0 1 0,0 0 1,0 0-1,0 0 0,0 0 1,-1 1-1,1-1 0,0 0 0,-1 0 1,1 1-1,0-1 0,-1 1 1,1-1-1,-1 1 0,1 0 0,-1-1 1,1 1-1,-1 0 0,1 0 1,-1 0-1,1 0 0,-1 0 0,1 0 1,-1 1-1,1-1 0,-1 1 1,1-1-1,-1 1 0,1-1 0,0 1 1,-1 0-1,1-1 0,0 1 1,0 0-1,-1 0 0,1 0 0,0 0 1,0 0-1,0 0 0,0 0 1,0 1-1,0-1 80,-22 23-4073,-1 4-3166</inkml:trace>
  <inkml:trace contextRef="#ctx0" brushRef="#br1" timeOffset="161309.013">11176 4965 8872,'-11'-21'42,"-1"0"0,-1 1 0,-1 0 0,0 1-1,-2 1 1,-5-5-42,-46-33 104,-3 4 0,-2 2 1,-3 4-1,-1 3 0,-2 4 0,-1 3 0,-2 3 0,-2 4 0,0 4 0,-65-10-104,-20 1-98,-3 8-1,0 7 0,-1 8 0,-162 11 99,191 5-13,1 7-1,1 6 0,1 6 1,0 7-1,3 5 0,0 6 1,3 7-1,2 5 0,-12 13 14,41-14 5,3 5 0,3 4 0,2 5 0,4 3 0,3 4 0,2 4 0,5 4 0,3 3 0,4 4 0,4 2 0,3 4 0,6 3 0,3 2 0,4 4-5,-31 91 11,8 3-1,10 3 1,8 2 0,9 3-1,-6 97-10,32-146 13,7 2-1,7-1 1,8 110-13,14-132-44,7 0 0,5-1 1,6-1-1,6-1 1,5-3-1,26 47 44,-19-49-169,6-3-1,6-3 1,4-2 0,6-3 0,5-3-1,5-3 1,17 10 169,4-8 3,5-5 0,4-5 1,5-5-1,4-5 0,24 9-3,15-9 56,5-6-1,3-7 1,3-8 0,4-7 0,2-8-1,2-7 1,3-8 0,1-9 0,144 8-56,-172-24 39,1-7 0,0-7 0,0-6 0,0-7 0,-1-7 1,-1-6-1,0-7 0,-3-7 0,26-15-39,-69 15 42,-2-5 0,-2-4 0,-1-4 1,-4-5-1,-1-4 0,-3-5 0,-3-3 0,-4-4 0,63-67-42,-59 40 76,-6-4 1,-3-4-1,-6-3 0,-4-3 0,-5-3 1,10-35-77,15-52 1171,-9-4 0,-9-4 1,11-77-1172,-39 112 475,-8-2 0,-8-2 0,-8-1 0,-8 0 0,-7-1 1,-8 0-1,-9 0 0,-7 1 0,-36-153-475,34 229-2,-5 0 0,-4 2-1,-4 1 1,-5 2 0,-4 1 0,-4 2 0,-5 2 0,-3 3 0,-5 2 0,-4 1 2,-2 15-226,-3 3 1,-3 3-1,-3 3 1,-3 3 0,-3 4-1,-1 3 1,-8 2 225,-70-35-2483,-4 8 0,-4 7-1,-64-15 2484,-156-36-6085</inkml:trace>
  <inkml:trace contextRef="#ctx0" brushRef="#br1" timeOffset="163166.902">12565 7637 5990,'14'-7'2546,"-3"1"-2294,-1 1-211,0 0 1,0 0-1,0 1 1,1 0-1,-1 1 0,1 0 1,0 1-1,0 0 1,4 0-42,123-1 200,-1 5 1,51 12-201,-37-3 68,-105-8-65,1264 54 37,678-121 2192,-1642 49-1138,-333 15-1072,0 1 1,0 1 0,0 0-1,0 1 1,-1 0-1,1 1 1,-1 0-1,0 1 1,0 0-1,0 1 1,-1 1-1,0 0 1,0 0-1,0 1 1,-1 0-1,-1 1 1,1 0-1,-1 1 1,-1 0-1,0 0 1,0 0-1,-1 1 1,4 8-23,4 16 0,-2 1 1,-1 0-1,-2 1 1,-1 0-1,-2 0 0,-2 1 1,-1 0-1,-2-1 1,-2 1-1,-1 0 1,-2 0-1,-2 5 0,-15 112 279,-7 0 0,-6-2 0,-21 43-279,43-153 65,-60 211 182,-9 36-115,-2 71-132,73-314-24,1 0 0,3 0 0,2 1 0,2-1 0,2 1 0,4 18 24,-5-62-82,0 0-1,0 0 0,0 0 1,1 0-1,-1-1 0,1 1 1,0 0-1,1 0 0,-1-1 1,0 1-1,1-1 0,0 1 1,0-1-1,0 1 1,0-1-1,1 0 0,-1 0 1,1 0-1,-1-1 0,1 1 1,0-1-1,0 1 0,1-1 1,-1 0-1,0 0 0,1 0 1,0 0 82,-1-4-251,0 0 0,0 0 0,0-1 0,0 1 0,0 0 0,-1-1 0,1 0 0,-1 0 0,0 0 0,1 0 0,-1 0 1,-1 0-1,1 0 0,0-1 0,-1 1 0,0 0 0,1-1 0,-1 0 0,-1 1 0,1-1 0,-1 0 0,1-1 251,-1 3-133,10-47-3694</inkml:trace>
  <inkml:trace contextRef="#ctx0" brushRef="#br1" timeOffset="163464.728">16932 9738 1249,'-11'-23'1463,"-75"-143"2055,26 99-8,58 66-3391,0-1-1,0 0 0,0 1 0,-1-1 0,1 1 1,0 0-1,-1-1 0,1 1 0,-1 0 0,0 1 1,1-1-1,-1 0 0,0 1 0,1-1 0,-1 1 1,0 0-1,0 0 0,1 0 0,-1 1 0,0-1 1,1 0-1,-1 1 0,0 0 0,1 0 0,-1-1 1,1 2-1,-1-1 0,1 0 0,-1 0 0,1 1 1,-1 0-119,-4 7 91,-1 0 1,2 0 0,-1 1-1,1 0 1,1 1 0,0-1-1,0 1 1,1 0-1,0 0 1,1 0 0,1 1-1,-2 7-91,-1 5 52,0 0-1,1 1 0,2-1 1,0 1-1,2 0 0,0-1 1,2 1-1,1 0 1,1-1-1,1 0 0,1 0 1,1 0-1,1-1 0,1 0 1,1 0-1,1-1 0,1 0 1,1-1-1,0-1 0,2 0 1,15 16-52,-9-16-54,0-1 1,1 0-1,1-2 0,0-1 1,2-1-1,0-1 0,0-1 1,1-1-1,1-1 1,0-2-1,0 0 0,1-2 1,0-1-1,0-2 1,4 0 53,7 0 2,1-2 0,0-2 1,0-1-1,-1-2 1,1-2-1,-1-2 1,0-1-1,0-2 1,-1-2-1,22-10-2,-34 8 274,-1-1 0,-1-1 0,0-1 0,-1-1-1,-1-1 1,-1-1 0,-1-1 0,0-1 0,-2 0 0,-1-2-1,0 0 1,-2-1 0,-1 0 0,-1-1 0,-1-1 0,-1 0-1,7-26-273,9-15 497,-43 189-1136,-8-46-4429,10-46-2069</inkml:trace>
  <inkml:trace contextRef="#ctx0" brushRef="#br1" timeOffset="182903.331">11583 2086 13741,'-14'-1'2461,"-43"-3"-1505,58 4-910,-1 0 0,0-1 0,0 1 0,0-1 0,0 1 0,0 0 0,1-1 0,-1 1 0,0 0 0,0-1 0,0 1 0,0-1 0,0 1 0,0 0 1,0-1-1,0 1 0,0 0 0,0-1 0,-1 1 0,1-1 0,0 1 0,0 0 0,0-1 0,0 1 0,-1 0 0,1-1 0,0 1 0,0 0 0,0-1 0,-1 1 1,1 0-1,0 0 0,-1-1 0,1 1 0,0 0-46,219-20 3315,1529 24-2958,-688 13-73,-1007-17-194,-2 2 280,-1-3 0,0-2-1,1-2 1,46-11-370,-81 9 373,-20 2-104,-29 0-217,-140 2-1877,58 10-3850,57-1-860</inkml:trace>
  <inkml:trace contextRef="#ctx0" brushRef="#br1" timeOffset="183450.622">11146 2300 13196,'0'0'3764,"0"0"-2686,0 0-853,17 6 218,76 17 470,46-22-267,1928-47 667,-1726 46-130,596-18 602,-845 9-1395,-92 9-389,0 0 0,-1 0 0,1 0 0,0 0 0,0 0 0,-1 0 0,1 0 0,0 0 0,-1 0 0,1 0 0,0 0 0,-1 0 0,1 0 0,0 0 0,0-1 0,-1 1 0,1 0 0,0 0 0,-1 0 0,1 0 0,0-1 0,0 1 0,0 0 0,-1 0 0,1 0 0,0-1 0,0 1 0,0 0 0,-1 0 1,1-1-1,0 1 0,0 0 0,0 0 0,0-1 0,0 1 0,0 0 0,-1-1 0,1 1 0,0 0 0,0-1 0,0 1 0,0 0 0,0 0 0,0-1 0,0 1 0,0 0 0,1-1 0,-1 1 0,0 0 0,0-1 0,0 1 0,0 0 0,0 0 0,0-1 0,1 1 0,-1 0-1,-34-9-100,-165-7-1550,65 15-3120,109 1 3257,-45 0-5582</inkml:trace>
  <inkml:trace contextRef="#ctx0" brushRef="#br1" timeOffset="183856.006">11218 2555 14670,'-271'64'7191,"272"-64"-7163,-1 1 1,0-1 0,1 0 0,-1 0-1,0 1 1,1-1 0,-1 0-1,0 1 1,0-1 0,1 0 0,-1 1-1,0-1 1,0 1 0,0-1-1,0 0 1,1 1 0,-1-1 0,0 1-1,0-1 1,0 0 0,0 1 0,0-1-1,0 1 1,0-1 0,0 1-1,0-1 1,0 0 0,-1 1 0,1-1-1,0 1 1,0-1 0,0 0-1,0 1 1,-1-1 0,1 0 0,0 1-1,0-1 1,-1 0 0,1 1-1,0-1 1,0 0 0,-1 1 0,1-1-1,0 0 1,-1 0 0,1 1 0,0-1-1,-1 0 1,1 0 0,-1 0-29,143 15 512,687-7-159,756-18-124,-76-45 1410,-1247 30 416,-241 17-1640,-31 0-61,-35 0-140,-290 3-764,210 15-1982,45 5-3718,51-8-514</inkml:trace>
  <inkml:trace contextRef="#ctx0" brushRef="#br1" timeOffset="184279.297">11027 2923 11018,'-19'7'3059,"-109"40"-1553,108-39 266,37 3 1287,426-2-411,1884-34-2200,-1169-29 2467,-895 16-1132,-263 38-1768,1 1 0,0-1 0,-1 0 0,1 1 0,0-1 0,0 0 0,-1 0 0,1 0 0,0 0 1,0 0-1,-1 0 0,1 0 0,0 0 0,0 0 0,-1 0 0,1 0 0,0 0 0,0 0 0,-1 0 0,1-1 0,0 1 0,0 0 0,-1-1 0,1 1 0,0-1 0,-1 1 0,1 0 0,-1-1 1,1 1-1,-1-1 0,1 0 0,-1 1 0,1-1 0,-1 1 0,1-1 0,-1 0 0,0 1 0,1-1 0,-1 0 0,0 1 0,1-1 0,-1 0 0,0 0 0,0 1 0,0-1 0,0 0 0,0 0 1,0 1-1,0-1 0,0 0 0,0 0 0,0 1 0,0-1 0,0 0 0,-1 0 0,1 1 0,0-1 0,-1 0 0,1 1 0,0-1 0,-1 0-15,-156-11-162,119 12 79,-148 14-1168,107-3-2007,-11 1-7111,53-7-2865</inkml:trace>
  <inkml:trace contextRef="#ctx0" brushRef="#br1" timeOffset="184643.489">10988 3254 13741,'-16'2'2760,"-50"8"-1783,45-5-160,35-3 579,-12-2-1303,132 5 2614,2034-36-829,-2002 25-1621,1665-51 3389,-1801 55-2952,-78 2-494,36 0-240,-370 33-1572,370-30 1133,8-2-1848,0-1-5752,9 0-4130</inkml:trace>
  <inkml:trace contextRef="#ctx0" brushRef="#br1" timeOffset="209659.784">20545 4350 7271,'0'-15'929,"0"12"-961,0-12 554,0 0 0,0 1 0,-2-1 0,1 0 1,-2 0-1,0 1 0,-1 0 0,0 0 0,-1 0 1,-1 0-1,-3-4-522,-4 4 156,0 1 0,-1 1 0,0 0 0,-1 1 0,-1 1 0,1 0 0,-2 1 0,1 1 0,-1 0 0,-1 2 0,1-1 0,-1 2 0,0 1 0,0 0 0,-1 1 0,1 1 0,-1 1 0,-4 0-156,-22-1 51,-1 2 0,0 2 0,1 2 1,0 2-1,0 2 0,0 2 0,1 2 0,0 2 1,2 1-1,-1 3 0,2 1 0,1 2 0,0 2 1,2 1-1,0 3 0,2 0 0,1 3 0,1 1 1,2 1-1,1 2 0,2 1 0,-15 24-51,26-34 22,2 2 0,1 0 1,1 0-1,1 2 0,1-1 0,2 2 0,-3 14-22,10-30-74,0 0 0,0 0 0,1 1-1,1-1 1,1 0 0,0 1 0,0-1 0,2 1 0,0-1 0,0 0 0,1 0 0,1 0 0,1 0-1,0 0 1,0-1 0,2 0 0,0 0 74,12 10-154,0-1 0,2-1 1,1-1-1,1 0 0,0-2 0,2-1 0,0-1 0,0-1 0,2-1 0,0-1 1,0-1-1,1-2 0,0-1 0,1-1 0,0-1 0,0-2 0,25 1 154,6 3 184,1-4-1,0-2 0,-1-3 0,34-5-183,-38 0 812,0-3-1,-1-2 0,0-3 0,-1-2 0,-1-2 1,0-3-1,-2-2 0,1-3-811,-29 14 97,-1-2-1,-1 0 0,0-1 1,0-1-1,-2-1 0,0-1 1,-1-1-1,0 0 0,-2-1 1,0-1-1,-1-1 0,-2 0 1,0-1-1,-1 0 0,-1-1 1,-1 0-1,-1-1 0,-1 0 1,-1 0-1,-1-1 0,-1 0 1,0-15-97,-3 13-1,-2-1-1,-1 0 1,-1 1 0,-1-1 0,-1 1 0,-1 0 0,-2 0 0,-1 0 0,-1 1 0,-1 0 0,-1 1 0,-2 0 0,0 1 0,-2 0 0,0 1 0,-2 1 0,0 0 0,-1 1 0,-2 1 0,0 1 0,-1 1 0,0 1 0,-2 0 0,0 2 0,-1 1 0,-23-11 1,-2 8-337,0 2-1,0 3 1,-1 1 0,-1 3-1,0 2 1,0 2 0,0 3 0,0 1-1,0 3 1,0 2 0,-6 4 337,-98 21-5825,14 7-4109</inkml:trace>
  <inkml:trace contextRef="#ctx0" brushRef="#br0" timeOffset="45844.316">25062 4447 9321,'0'0'2968,"13"-7"-971,46-23-268,-57 29-1466,1 0 0,-1 0 0,1-1 0,-1 1 0,0-1 0,1 1 0,-1-1 0,0 0 0,0 0 0,0 0 0,0 0 0,-1-1 0,1 1 0,-1 0 0,1-1 0,-1 1 0,0-1 0,0 1 0,0-1 0,0 0 0,0 1 0,0-3-263,-1 3 68,-1 1-1,1 0 1,0-1 0,-1 1-1,1 0 1,-1-1-1,1 1 1,-1 0 0,0-1-1,0 1 1,1 0-1,-1 0 1,0 0 0,0 0-1,0 0 1,0 0-1,0 0 1,-1 0-1,1 0 1,0 0 0,0 1-1,-1-1 1,1 0-1,0 1 1,-1-1 0,1 1-1,0-1 1,-1 1-1,1 0 1,-1 0-1,1 0 1,-1 0 0,1 0-1,0 0 1,-1 0-68,-21 1 22,0 0 1,0 2 0,1 1-1,-1 1 1,1 0-1,0 2 1,0 1 0,1 1-1,0 0 1,0 1-1,1 2 1,1 0-1,-7 6-22,-28 31-460,53-48 434,0 1 0,0-1 0,0 0 0,1 1 0,-1-1 0,1 0 0,-1 1 0,1-1 0,-1 1 1,1-1-1,0 1 0,0-1 0,0 1 0,0-1 0,0 1 0,0-1 0,0 1 0,0-1 0,0 1 0,1-1 0,-1 1 0,1-1 0,-1 0 0,1 1 0,0-1 0,-1 0 0,1 1 0,0-1 0,0 0 1,0 0-1,0 0 0,0 1 0,0-1 0,0 0 0,0 0 0,0-1 0,1 1 0,-1 0 0,0 0 0,1-1 0,-1 1 0,0 0 0,1-1 0,-1 0 0,2 1 26,134 31-678,-81-23 604,-27-4 70,-8-3 9,-1 2-1,0 0 1,0 1-1,0 2 0,-1-1 1,0 2-1,0 1 1,2 2-5,-19-11 27,0 1 0,-1 0 0,1-1 0,-1 1 0,0 0 1,1-1-1,-1 1 0,0 0 0,1 0 0,-1 0 1,0 0-1,0 0 0,0 0 0,0 1 0,0-1 0,0 0 1,0 1-1,0-1 0,0 0 0,-1 1 0,1-1 0,-1 1 1,1-1-1,-1 1 0,1-1 0,-1 1 0,0 0 1,0-1-1,0 1 0,0-1 0,0 1 0,0-1 0,0 1 1,0 0-1,-1-1 0,1 1 0,-1-1 0,1 1 0,-1-1 1,1 1-1,-1-1 0,0 0 0,0 1 0,0-1 1,0 0-1,0 1 0,0-1 0,0 0 0,0 0 0,0 0 1,-1 0-1,1 0 0,0 0 0,-1-1 0,0 2-27,-29 9 94,0 0 0,-1-2-1,0-2 1,0-1 0,-1-1-1,0-2 1,0-1 0,-3-2-94,25 1 8,-230 0-175,139-10-6429,99 9 1316,2 0-2333</inkml:trace>
  <inkml:trace contextRef="#ctx0" brushRef="#br0" timeOffset="46233.528">25454 4477 6566,'0'0'3652,"0"0"-1394,15-8-240,50-24 117,-60 30-1922,1 0 0,-1 0 1,0 0-1,0 1 0,1 0 0,-1 0 0,0 1 1,1 0-1,-1 0 0,1 0 0,-1 0 0,1 1 1,-1 0-1,0 0 0,1 0 0,3 2-213,-4 0 11,0 0 1,0 0-1,0 1 0,-1-1 0,1 1 0,-1 0 1,0 1-1,0-1 0,0 1 0,0-1 0,-1 1 1,0 0-1,0 1 0,0-1 0,-1 0 0,0 1 1,0-1-1,0 1 0,-1 0 0,1 0 0,-2-1 1,1 1-1,0 0 0,-1 0 0,0 0 0,-1 0 1,1 0-1,-1 0 0,0 0 0,-1-1 0,1 1 1,-1 0-1,0-1 0,-1 1 0,1-1 0,-1 0 1,0 0-1,0 0 0,-1 0 0,1 0 0,-3 2-11,-6 7-44,-1-1 0,0 0 0,-1-1-1,0 0 1,0-1 0,-2 0 0,1-1-1,-1-1 1,-7 2 44,-62 41-18,85-51 21,0-1 0,0 1 1,0 0-1,0 0 0,0 0 0,0 0 1,0-1-1,1 1 0,-1 0 0,0 0 0,0 0 1,1-1-1,-1 1 0,0 0 0,1 0 1,-1-1-1,1 1 0,-1 0 0,1-1 0,-1 1 1,1 0-1,-1-1 0,1 1 0,0-1 1,-1 1-1,1-1 0,0 1 0,0-1 1,-1 0-1,1 1 0,0-1 0,0 0 0,-1 1 1,1-1-1,0 0 0,0 0 0,0 0 1,0 0-1,-1 0 0,1 0 0,0 0 0,0 0 1,0 0-1,0 0 0,-1 0 0,1-1 1,0 1-1,0 0 0,0-1 0,-1 1 0,1 0 1,0-1-1,-1 1 0,1-1 0,0 1-3,0 0 15,564-22 4005,-646 47-5787,24-10-3064,2-2-5819</inkml:trace>
  <inkml:trace contextRef="#ctx0" brushRef="#br0" timeOffset="42830.948">24501 370 3363,'2'-15'1515,"2"-39"1190,-3 14 4718,-18 220-3601,-37 799-1216,-25 110-2201,39 29-1848,39-1046 1381,1-55-93,0 106-2527,7-43-2873,0-34-1582</inkml:trace>
  <inkml:trace contextRef="#ctx0" brushRef="#br0" timeOffset="43266.823">24618 218 10922,'0'0'315,"0"0"331,0 0 892,0 0-28,21-8-634,80-24-572,22 32-106,1494 32 917,-943-64-1013,-465 1-1099,-79-7-2827,-119 34 3002,14-6-856,-15-1-2206,-11 3-483</inkml:trace>
  <inkml:trace contextRef="#ctx0" brushRef="#br0" timeOffset="43491.859">27252 108 416,'0'0'1597,"0"0"-12,0 0 6,0 0-139,0 0-144,0 0-123,0 0 43,-6 14 202,-16 48 71,21-60-1412,1 0 0,0 0 0,0-1 0,0 1 0,0 0 0,0 0 1,1 0-1,-1 0 0,0 0 0,1 0 0,-1-1 0,1 1 1,0 0-1,0 0 0,0-1 0,0 1 0,0 0 0,0-1 0,0 1 1,0-1-1,0 0 0,1 1 0,-1-1 0,1 0 0,-1 0-89,7 8 558,2 8-357,-1 1-1,-1 0 0,0 0 1,-2 1-1,0 0 0,-1 0 1,-1 1-1,0 0 1,-2-1-1,0 1 0,-2 0 1,0 0-1,-1 0 0,-1 0 1,-2 7-201,-14 116 63,-5-1 1,-40 125-64,48-204 6,10-44 43,-81 354-1496,61-248-653,6 1 0,5 1 0,5 66 2100,8-177-96,7 334-1576,21-121-2768,-19-182 1146</inkml:trace>
  <inkml:trace contextRef="#ctx0" brushRef="#br0" timeOffset="43804.947">24352 3886 10122,'-179'-19'4954,"179"20"-4891,-1-1 0,0 0 0,1 1 1,-1-1-1,0 0 0,0 0 0,0 0 0,1 0 1,-1 0-1,0 0 0,0 0 0,1 0 1,-1 0-1,0 0 0,0 0 0,0 0 0,1 0 1,-1-1-1,0 1 0,0 0 0,1-1 1,-1 1-1,0 0 0,1-1 0,-1 1 0,0-1 1,1 1-1,-1-1 0,1 1 0,-1-1 1,1 0-1,-1 1 0,1-1 0,-1 0 1,1 1-1,0-1 0,-1 0 0,1 1 0,0-1 1,0 0-1,-1 0 0,1 1 0,0-1 1,0 0-1,0 0 0,0 0 0,0 1 0,0-1 1,0 0-1,0 0 0,0 0 0,0 1 1,1-1-1,-1 0 0,0 0 0,1 1 1,-1-1-1,0 0 0,1 1 0,-1-1 0,1 0 1,-1 1-1,1-1 0,-1 0-63,106-25 747,143-8-468,151 3-279,-289 24-22,1081-46 933,-679 48-2879,-577 6-7284,13 2 1421</inkml:trace>
  <inkml:trace contextRef="#ctx0" brushRef="#br0" timeOffset="44096.829">26963 2558 6406,'0'-14'2045,"-3"-74"885,10 75 3053,4 35-4123,-4 14-1320,-2 1 1,-1 0 0,-2 0 0,-1-1 0,-2 1 0,-3 12-541,-57 405 1224,35-291-964,-55 360-1546,58-437-4042,12-65-1633</inkml:trace>
  <inkml:trace contextRef="#ctx0" brushRef="#br0" timeOffset="44765.705">25193 1071 10378,'0'0'2883,"84"-4"-2659,-19-2-128,14 0 224,5-1 289,7 4-33,-7 2-95,-12 1-193,-10 3-224,-25 4-64,-8 1-641,-20 4-2850,-9-1-3491</inkml:trace>
  <inkml:trace contextRef="#ctx0" brushRef="#br0" timeOffset="45099.761">25345 1536 8072,'0'0'1345,"0"0"-96,0 0 1025,112 29 449,-63-32-417,10-4-704,-2 0-706,-1-1-223,-10 1-257,-8 3-287,-9 1-129,-8 2-65,-6 1-287,-5 10-577,-10 8-2562,-9 5-3267</inkml:trace>
  <inkml:trace contextRef="#ctx0" brushRef="#br0" timeOffset="45436.118">25155 2136 10666,'0'0'737,"0"0"-33,117-2 193,-57-9 449,12-2 255,7 3-320,6 1-448,-8 4-160,-9 2-385,-16 3-288,-13 6-545,-9 4-1921,-14 7-1538,-9-4-3042</inkml:trace>
  <inkml:trace contextRef="#ctx0" brushRef="#br0" timeOffset="45437.118">25171 2498 6022,'0'0'5189,"0"0"-4517,98 24-127,-46-24 768,9 0 192,14 0 65,10-1-417,3-2-352,5 3-65,-1-1-223,-15 1-33,-8 0-191,-20 0-289,-14 5 0,-13 2-160,-15 5-1058,-9-5-3362,-15-3-6086</inkml:trace>
  <inkml:trace contextRef="#ctx0" brushRef="#br1" timeOffset="210315.665">26055 4354 11435,'0'-14'210,"0"-1"0,-1 1 0,-1-1 0,0 1 0,-1 0 0,-1 0 0,0 0 0,-1 0 0,0 1 0,-1 0 0,-1 0 0,-4-6-210,-3 0 291,0 2 0,-1 0 1,-1 1-1,-1 0 1,0 1-1,-1 1 0,-1 1 1,0 0-1,0 2 1,-1 0-1,-1 1 0,0 1 1,-18-4-292,-7-1 141,0 1 0,-1 3-1,0 2 1,0 2 0,-1 3 0,-7 1-141,-6 3 7,1 4 0,-1 2 0,1 2 0,0 3 0,1 3 0,1 2 0,0 3 0,2 3 0,0 2 1,2 2-1,0 2 0,2 3 0,2 2 0,1 3 0,2 1 0,1 2 0,2 3 0,2 1 0,-3 8-7,24-25-214,0 0 0,2 2 0,1 0 0,1 1 0,2 1 1,1 0-1,-7 25 214,16-40-318,0 0-1,2 1 1,0-1 0,0 0 0,2 1 0,0 0 0,1-1-1,1 1 1,0 0 0,1-1 0,1 1 0,1-1 0,0 0-1,1 0 1,1 0 0,6 12 318,1-5-155,1-1 0,1-1-1,0 0 1,2 0 0,0-2 0,2 0 0,0-1-1,1-1 1,0-1 0,2-1 0,0-1 0,0-1-1,19 8 156,8 2 102,1-3-1,1-2 1,0-3-1,1-1 0,1-3 1,13 0-102,4 0 905,0-3 0,0-3 1,1-3-1,0-3 0,-1-3 1,1-4-1,-1-2 0,-1-3 1,0-4-1,-1-2 0,-1-4 0,38-18-905,-81 29 61,0 0 0,0-2-1,-2-1 1,0 0 0,0-2-1,-2 0 1,0-1-1,-1-2 1,-1 0 0,0 0-1,-2-2 1,-1 0 0,0-1-1,-2 0 1,-1-1-1,0-1 1,-2 0 0,-1 0-1,-1-1 1,-1 0 0,-1 0-1,-2-1 1,0 0 0,-2 0-1,-1 1 1,-1-1-1,-2 0 1,-2-19-61,-4 18-43,-2 0 1,0 0-1,-2 1 0,-1 0 0,0 1 1,-3 1-1,0 0 0,-1 1 1,-1 1-1,-2 0 0,0 2 1,-1 0-1,-1 1 0,-1 2 0,0 0 1,-2 1-1,0 2 0,-1 0 1,0 2-1,-1 1 0,-7-2 43,-34-11-533,0 4 0,-1 2 0,-1 3 0,0 3 0,-35 0 533,-210-9-5001,-27 12-4789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7:58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321 188 10378,'-11'-12'2520,"-61"-66"1483,72 78-3932,-1-1 0,0 1 0,0 0 0,1 0 0,-1-1 0,0 1 0,0 0 0,1-1 0,-1 1-1,0-1 1,1 1 0,-1-1 0,1 1 0,-1-1 0,1 1 0,-1-1 0,1 0 0,-1 1 0,1-1 0,-1 0-1,1 1 1,0-1 0,-1 0 0,1 0 0,0 1 0,0-1 0,-1 0 0,1 0 0,0 0 0,0 1 0,0-1 0,0 0-1,0 0 1,0 0 0,0 1 0,1-1 0,-1 0 0,0 0 0,0 1 0,0-1 0,1 0 0,-1 0 0,1 1-1,-1-1 1,0 0 0,1 1 0,-1-1 0,1 0 0,-1 1 0,1-1 0,0 1 0,-1-1 0,1 1 0,-1-1-1,1 1 1,0 0 0,0-1 0,-1 1 0,1 0 0,0-1 0,0 1 0,-1 0 0,1 0 0,0 0 0,0-1 0,-1 1-1,1 0 1,1 0-71,59-7 170,295 34-31,-345-26-18,73 0-352,-82-1 286,0 0 1,-1-1-1,1 1 1,0 0-1,0 0 1,0-1-1,-1 0 0,1 1 1,0-1-1,-1 0 1,1 1-1,0-1 1,-1 0-1,1 0 1,-1-1-1,0 1 1,1 0-1,-1 0 1,0-1-1,0 1 0,1 0 1,-1-1-1,0 0 1,0 1-1,-1-1 1,1 1-1,0-1 1,-1 0-1,1 0 1,-1 1-1,1-1 1,-1 0-1,0 0 0,1 1 1,-1-1-1,0 0 1,0 0-1,-1 0 1,1 0-1,0 0-55,0 1 31,0 0 0,0-1 0,-1 1-1,1 0 1,0-1 0,0 1 0,-1 0 0,1-1-1,-1 1 1,1 0 0,-1 0 0,0-1-1,1 1 1,-1 0 0,0 0 0,0 0 0,0 0-1,0 0 1,0 0 0,0 0 0,0 0 0,0 0-1,0 1 1,0-1 0,-1 0 0,1 1 0,0-1-1,0 1 1,-1-1 0,1 1 0,0 0 0,-1-1-1,1 1 1,0 0 0,-1 0 0,1 0-1,0 0 1,-1 0 0,1 0 0,-1 1 0,1-1-1,0 0 1,-1 1 0,1-1 0,0 1 0,0-1-1,-1 1 1,1 0 0,0-1 0,0 1 0,0 0-1,0 0 1,0 0 0,0 0 0,0 0 0,0 0-1,0 0 1,0 0 0,1 0 0,-1 0-1,0 0 1,1 1 0,-1-1 0,1 0 0,-1 1-1,1-1 1,0 0 0,-1 1 0,1 0-31,-8 26 52,2 1 0,0 0 0,2 0 0,1 1 0,2-1 0,0 1 0,3 14-52,-1 5 20,-42 456-6874,39-454-439,2-8-1782</inkml:trace>
  <inkml:trace contextRef="#ctx0" brushRef="#br0" timeOffset="2373.995">0 739 13421,'0'0'4612,"0"0"-3427,0 0-256,0 0 64,94-28-288,-56 22-289,5 0-96,0 1-63,5 0-193,-12 2-32,-4 1-32,-13 2-64,-12 1-833,-9 5-4100,-13-1-8199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7:5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10 575 8936,'0'0'1949,"0"0"-1031,0 0-186,0 0 20,0 0-159,-2 17-145,-5 56-117,26 66 256,-19-136-553,0 0 0,0 0-1,0 0 1,0 0 0,0-1-1,0 1 1,1 0-1,-1 0 1,1 0 0,0-1-1,0 1 1,0 0 0,0-1-1,1 1 1,-1-1 0,1 1-1,-1-1 1,1 0-1,0 1 1,0-1 0,0 0-1,0 0 1,0-1 0,1 1-1,-1 0 1,0-1-1,1 1 1,-1-1 0,1 0-1,0 0 1,-1 0 0,1 0-1,0 0 1,0 0 0,-1-1-1,1 0 1,0 1-1,0-1 1,0 0 0,0 0-1,0-1 1,-1 1 0,1-1-1,0 1 1,0-1-1,0 0 1,-1 0 0,1 0-1,-1 0 1,2-1-34,9-11 473,-1 1 0,-1-1 0,0-1 0,-1 0 0,0-1 0,-1 0 0,-1 0 0,-1-1 0,0 0 0,-1-1 0,0 1 1,-1-1-1,-1 0 0,-1 0 0,-1 0 0,0-1 0,-1 1 0,-1-9-473,0 24 9,0 1 1,1-1-1,-1 0 1,0 0-1,-1 0 1,1 0-1,0 0 1,-1 0-1,1 0 1,-1 1-1,1-1 1,-1 0-1,0 0 1,0 1-1,0-1 1,0 0 0,0 1-1,0-1 1,0 1-1,0-1 1,-1 1-1,1 0 1,-1-1-1,1 1 1,-1 0-1,1 0 1,-1 0-1,0 0 1,1 0-1,-1 1 1,0-1-1,0 0 1,1 1-1,-1-1 1,0 1-1,0 0 1,0 0-1,0-1 1,0 1-1,0 1 1,0-1-1,0 0 1,1 0-1,-1 1 1,0-1-1,-1 1-9,-5 0-15,1 1 0,0 0 0,0 0 0,0 1 0,0-1 0,0 2 0,0-1 0,1 1 0,-1 0 0,1 0 0,0 1 0,0-1 0,1 1 0,0 1 0,0-1 0,0 1 0,0 0 0,1 0 0,0 0 0,0 1 0,0-1 0,1 1 0,0 0 0,1 0 0,-1 0 0,2 0 0,-1 1 0,1-1 0,0 1 0,0-1 0,0 1 0,1 1 15,-2 3-238,1-1 1,0 1-1,0 0 1,2 0-1,-1 0 1,1 0-1,1 0 1,0 0-1,1 0 0,0-1 1,1 1-1,0-1 1,0 0-1,1 0 1,1 0-1,0-1 1,1 0-1,0 0 0,0 0 1,1-1-1,0 0 1,8 6 237,-11-13-45,1 1 0,0 0 0,1-1 1,-1 0-1,0-1 0,1 1 0,-1-1 0,1-1 1,-1 1-1,1-1 0,-1 0 0,1 0 0,-1-1 1,1 0-1,-1 0 0,1-1 0,-1 1 0,0-2 1,0 1-1,0 0 0,5-4 45,112-82 1181,-94 56-569,-2 0 1,-1-2-1,-1-1 0,-2-1 1,-2 0-1,-1-2 0,-2-1 0,-2 0 1,-1-1-1,0-10-612,-5-12 240,-18 68-250,4 14-13,0 0 1,1-1 0,1 1-1,1 0 1,0 0 0,2 0-1,0 0 1,2 0 0,0 0-1,1 0 1,1 1 22,29 118-51,-21-95-40,-3 0 0,-1 0-1,-2 1 1,-2-1 0,-1 16 91,-4-57 1,0 0 0,0 0 0,0 0-1,0 0 1,0 0 0,0 0 0,-1 0 0,0 0 0,1-1 0,-1 1-1,0 0 1,0 0 0,-1-1 0,1 1 0,-1 0 0,1-1 0,-1 1 0,0-1-1,0 0 1,0 0 0,0 0 0,0 0 0,0 0 0,0 0 0,-1 0-1,1-1 1,-1 1 0,0-1 0,1 1 0,-1-1 0,0 0 0,0 0-1,1-1 1,-1 1 0,0 0 0,0-1 0,-2 0-1,-4 1-25,-1-1-1,0 0 1,0 0-1,1-1 1,-1-1-1,0 1 1,1-2 0,-1 1-1,1-1 1,0-1-1,0 0 1,0 0-1,0-1 26,-66-48-3112,42 6-5211,30 23-95</inkml:trace>
  <inkml:trace contextRef="#ctx0" brushRef="#br0" timeOffset="465.883">1187 186 12940,'0'0'3486,"0"0"-1238,0 0-60,0 0-84,0 0-866,0 0-613,1 14-81,9 395 686,-11-266-1408,3 137-6853,22-182-1505,-24-98 8413,0-1 1,0 1-1,0-1 0,0 1 0,0 0 1,0-1-1,0 1 0,0-1 0,0 1 0,0 0 1,1-1-1,-1 1 0,0 0 0,0-1 1,0 1-1,1 0 0,-1-1 0,0 1 0,0 0 1,1-1-1,-1 1 0,0 0 0,1 0 0,-1-1 1,0 1-1,1 0 0,-1 0 0,0 0 1,1 0-1,-1-1 0,1 1 0,-1 0 0,0 0 1,1 0-1,-1 0 0,1 0 0,-1 0 1,0 0-1,1 0 0,-1 0 0,1 0 0,-1 0 1,1 0 122,-6-16 281,0 0 1,-1 1 0,0-1 0,-2 1-1,1 0 1,-2 1 0,0 0 0,-8-9-282,0-3 901,-96-130 6215,112 153-6981,-1 0 0,1-1 0,0 1 0,0 0 0,1 0 0,-1-1 0,1 1 0,-1-1 0,1 1 0,0 0 0,0-1 0,0 1 0,1-1 0,-1 1 0,1 0 0,0-1 0,0 1 0,0 0 0,1 0 0,-1 0 0,1 0 0,-1 0 0,1 0 0,0 0 0,0 0 0,0 1 0,1-1 0,-1 1 0,0-1 0,1 1 1,0 0-1,1-1-135,101-49 649,-57 35-331,1 3 1,0 1-1,1 2 1,0 3-1,0 2 1,2 2-319,-49 4 38,0 0 1,0 0-1,0 0 1,0 1-1,0-1 1,0 1-1,0 0 1,-1 0-1,1 0 1,0 0-1,0 0 1,-1 0-1,1 1 1,0-1-1,-1 1 1,0 0-1,1 0 1,-1 0-1,0 0 1,0 0-1,0 1 1,0-1-1,0 0 1,-1 1 0,1 0-1,-1-1 1,0 1-1,0 0 1,0 0-1,0-1 1,0 1-1,0 1-38,8 101 176,-9-90-143,-17 225-268,17-176-1574,15-26-4037,-7-32-128,-1-5-2829</inkml:trace>
  <inkml:trace contextRef="#ctx0" brushRef="#br0" timeOffset="797.527">1587 1 7815,'0'0'2210,"0"0"-832,0 0-161,0 0-769,0 0-448,0 0-448,0 0-7528</inkml:trace>
  <inkml:trace contextRef="#ctx0" brushRef="#br0" timeOffset="1378.607">2091 728 10442,'0'0'2498,"0"0"-1430,0 0 138,0 0 327,-14 1-637,-44 4-447,54-4-419,1 1 0,-1 0 0,1 0 0,0 0 0,-1 0 0,1 1 0,0-1 0,0 1 0,1-1 0,-1 1 0,0 0 0,1 0 0,0 1 0,0-1 0,0 0 0,0 1 0,0-1 0,-1 4-30,-5 8 31,-38 96-554,58-128 122,21-63 1168,-28 64-490,0 0 0,1 0 1,1 0-1,1 1 0,0 0 1,0 1-1,2-1 1,0 2-1,0-1 0,2 2 1,-1-1-1,10-6-277,-14 15 63,0 0 0,0 0 0,0 1 0,0 1 0,0-1 0,0 1-1,1 0 1,-1 1 0,1-1 0,-1 2 0,1-1 0,0 1 0,-1 0 0,1 0 0,-1 1 0,1 0 0,-1 1 0,1 0-1,-1 0 1,1 0 0,-1 1 0,5 2-63,13 8 173,0 0 0,-1 1-1,0 2 1,-1 0-1,11 12-172,141 128 492,-166-148-492,1-1 0,-1 0 0,1-1 0,1 0 0,-1 0 0,1-1 0,0-1 0,0 0 0,0 0 0,1-1 0,-1 0 0,1-1 0,0-1 0,-1 0 0,1 0 0,0-1 0,0 0 0,0-1 0,0-1 0,-1 0 0,1-1 0,-1 0 0,1 0 0,9-5 0,-5-1 68,-1-1 0,0 0 0,-1-1 0,0 0 0,-1-2 1,0 1-1,-1-1 0,0-1 0,-1 0 0,-1-1 0,0 0 1,-1-1-1,0 0 0,-2 0 0,0 0 0,-1-1 0,0 0 1,-1-1-1,-1 1 0,-1-1 0,-1 0 0,0 0 0,-1 0 1,-1 0-1,-1 1 0,-2-14-68,4 27 18,-1 0 0,0 1 1,0-1-1,0 0 0,-1 1 0,0-1 1,1 0-1,-1 1 0,0-1 0,0 1 1,-1-1-1,1 1 0,-1 0 0,0-1 1,0 1-1,0 0 0,0 0 0,0 0 0,-1 1 1,1-1-1,-1 1 0,0-1 0,0 1 1,0 0-1,0 0 0,0 0 0,0 0 1,-1 0-1,1 1 0,-1 0 0,1 0 1,-1 0-1,1 0 0,-1 0 0,0 0 1,1 1-1,-1 0 0,0 0 0,1 0 1,-1 0-1,0 1 0,1-1 0,-1 1 0,1 0 1,-1 0-1,1 0 0,-1 1 0,-2 0-18,-4 10-9,1-1-1,1 1 0,0 0 1,0 1-1,1 0 0,1 0 0,0 0 1,1 1-1,0 0 0,1 0 1,1 0-1,0 1 0,1-1 0,0 1 1,2-1-1,-1 1 0,2-1 1,0 1-1,1 6 10,-2-7-8,27 578-2716,-18-457 2299,-3-72 445,-3 0 0,-3-1 0,-3 1 1,-2 0-1,-8 25-20,12-79 56,0 1 0,-1 0 0,0-1 0,-1 1 0,0-1 0,-1 0 0,0 0 0,0 0 0,-1 0 0,0-1 0,0 1-1,-1-1 1,0-1 0,0 1 0,-1-1 0,0 0 0,0-1 0,-1 0 0,0 0 0,0 0 0,0-1 0,-1 0 0,0-1 0,0 0 0,0 0 0,0-1 0,-8 2-56,5-5 53,0 1 1,0-2 0,0 0-1,0 0 1,0-1 0,1 0-1,-1-1 1,1-1-1,-1 0 1,1 0 0,0-1-1,1 0 1,-1-1 0,1 0-1,0-1 1,1 0-1,-1-1 1,2 0 0,-1 0-1,1-1 1,0 0 0,-3-5-54,-23-26-285,-43-45-117,17 39-8072,31 28-4776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7:56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236 106 7591,'1'-9'2258,"0"2"-2014,6-37 2876,-10-1 4988,-10 53-4499,5 18-3289,1 1-1,0 0 1,2 0-1,2 0 1,0 1-1,2-1 1,1 22-320,-1 2 176,-12 462-1238,19-429-2422,6-30-6811,-6-37 195</inkml:trace>
  <inkml:trace contextRef="#ctx0" brushRef="#br0" timeOffset="405.396">0 605 6598,'0'0'6102,"0"0"-3315,0 0-588,0 0-357,0 0-929,13-2-465,89-7 49,158 26-204,-251-17-285,0 0 0,1-1 0,-1 0 0,0 0 0,0-1 0,0-1 0,0 1 0,0-1 0,0-1 0,-1 1 0,1-2 0,-1 1 0,0-1 0,-1 0 0,1-1 0,-1 0 0,0 0 0,0 0 0,-1-1 0,0 0 0,0 0 0,0-1 0,-1 0 0,0 1 0,-1-2 0,1-1-8,2-11 604,-2 0-1,0-1 0,-1 1 0,-1-1 1,-1 0-1,-1 0 0,-2-16-603,5 103-223,-2 0 0,-4 0 0,-2 0 1,-13 60 222,-5 22-4205,24-50-2507,23-30-800,-7-44 2932</inkml:trace>
  <inkml:trace contextRef="#ctx0" brushRef="#br0" timeOffset="842.696">977 886 160,'10'-20'4516,"60"-124"252,-67 137-4404,0 0 0,-1 0 0,0 0 1,0 0-1,-1 0 0,1 0 1,-2-1-1,1 1 0,-1 0 1,0-1-1,0 1 0,-1 0 0,0 0 1,-1-1-1,1 1 0,-2 0 1,1 0-1,0 0 0,-1 1 0,-1-1 1,1 1-1,-1-1 0,0 1 1,0 0-1,-3-1-364,6 6 40,0 0 0,0 0 0,0 0 0,0 0 0,0 0 1,-1 0-1,1 0 0,0 1 0,0-1 0,-1 1 0,1-1 0,-1 1 0,1-1 0,0 1 1,-1 0-1,1 0 0,-1 0 0,1-1 0,-1 1 0,1 1 0,-1-1 0,1 0 0,-1 0 1,1 1-1,0-1 0,-1 0 0,1 1 0,0-1 0,-1 1 0,1 0 0,0 0 0,-1-1 1,1 1-1,0 0 0,0 0 0,0 0 0,0 0 0,0 0 0,0 0 0,0 1 0,0-1 1,1 0-1,-1 0 0,0 1 0,1-1 0,-1 0 0,1 1 0,-1-1 0,1 1-40,-11 73 272,11-62-270,1-1 0,0 0 0,1 0 0,0 0 0,1-1 0,0 1 0,1-1 0,0 1 0,1-1 0,1 0 0,-1-1 0,2 1 1,-1-1-1,1 0 0,1-1 0,0 0 0,0 0 0,1-1 0,0 0 0,1 0 0,-1-1 0,1 0 0,1-1 0,-1 0 0,1 0 0,0-2 0,1 1 1,-1-1-1,1-1 0,-1 0 0,9 1-2,-8-3 8,1 0 1,0 0-1,-1-1 1,1-1-1,-1 0 1,1-1 0,-1 0-1,0-1 1,1-1-1,-1 1 1,-1-2-1,1 0 1,-1 0-1,1-1 1,-2 0-1,1-1 1,-1-1-1,0 1 1,0-2 0,0 0-9,0-2 167,0 1 0,-1-1 0,0-1 1,-1 0-1,0 0 0,-1 0 0,0-1 1,-1 0-1,0 0 0,-1-1 1,-1 0-1,0 0 0,-1 0 0,-1 0 1,1-3-168,-3 15 33,1 0 0,-1 0 1,1 0-1,-1 0 1,0 0-1,0 0 1,0 0-1,0 0 0,0 0 1,0 0-1,-1 0 1,1 0-1,-1 0 1,1 0-1,-1 0 0,0 0 1,1 0-1,-1 0 1,0 1-1,0-1 1,-1 0-1,1 1 1,0-1-1,0 1 0,-1-1 1,1 1-1,-1-1 1,1 1-1,-1 0 1,0 0-1,0 0 0,1 0 1,-1 0-1,0 0 1,0 0-1,0 1 1,0-1-1,0 1 0,0-1 1,0 1-1,0 0 1,0 0-1,0 0 1,0 0-1,0 0 0,0 0 1,0 1-1,0-1 1,0 1-1,0-1 1,0 1-1,0 0 0,1-1 1,-1 1-1,0 0 1,0 0-1,1 1 1,-1-1-1,0 0 0,1 0 1,-2 2-34,-7 8 8,1-1 0,-1 2 1,2-1-1,0 1 0,0 1 0,1-1 1,1 1-1,0 0 0,1 1 1,0-1-1,1 1 0,1 0 0,0 0 1,0 10-9,0-14 1,-28 117 145,-19 86-2383,21 3-5025,28-189 5935,2-10 1176,-1 1 0,-1-1 1,0 0-1,-1 1 0,-1-1 0,-1 0 0,0-1 0,-2 1 0,1-1 1,-2 0-1,0 0 0,-1 0 0,-9 12 151,13-25 71,1 0-1,-1 1 1,0-1 0,-1 0-1,1-1 1,-1 1 0,1-1-1,-1 0 1,0 0 0,1 0-1,-1-1 1,0 0 0,0 0-1,0 0 1,0 0 0,0-1-1,-1 0 1,1 0 0,0 0 0,0-1-1,0 0 1,0 0 0,-4-1-71,-108-52 2826,103 46-2605,1-1-1,0-1 1,0 0-1,1-1 0,0 0 1,0-1-1,2 0 1,-1-1-1,2 0 1,0-1-1,0 0 1,1 0-1,1-1 0,0 0 1,1 0-1,1 0 1,-2-12-221,6 23-14,1-1 1,0 1-1,0 0 1,0 0 0,0-1-1,1 1 1,0 0-1,0 0 1,0 0-1,0 0 1,1 0-1,-1 0 1,1 0-1,0 0 1,0 1 0,1-1-1,-1 1 1,1-1-1,-1 1 1,1 0-1,3-2 14,50-28-5552,-23 22-635</inkml:trace>
  <inkml:trace contextRef="#ctx0" brushRef="#br0" timeOffset="1278.954">1899 651 15695,'0'0'3331,"0"0"-1719,0 0 315,0 0-53,0 0-886,0 0-599,0 19-95,-9 271 363,6-220-533,-29 353-4263,26-414 2755,0-30 1077,-4-34 391,1-8 399,3-1-1,2-1 1,3 1 0,4-1-1,2-6-482,-1 41 109,0 0 0,2 0 1,2 1-1,1 0 0,0 0 0,3 1 1,0 1-1,1 0 0,2 0 0,1 1 0,18-21-109,-30 40 3,1 0-1,1 0 1,-1 1-1,1 0 1,0 0-1,0 1 1,1-1-1,-1 1 1,1 1-1,0-1 0,1 1 1,-1 0-1,1 1 1,0 0-1,-1 0 1,1 1-1,1 0 1,-1 0-1,0 0 0,0 1 1,1 1-1,-1 0 1,1 0-1,-1 0 1,0 1-1,1 0 1,-1 1-1,0 0 1,0 0-1,0 1 0,0 0 1,-1 0-1,1 1 1,-1 0-1,1 0 1,-1 1-1,1 1-2,-2-1-1,-2 0-1,1 0 1,-1 1 0,1-1-1,-1 1 1,-1 0 0,1 0-1,-1 1 1,0-1-1,-1 1 1,0-1 0,0 1-1,0 0 1,0 0 0,-1 0-1,-1 0 1,1 0 0,-1 0-1,0 0 1,-1 0-1,1 0 1,-1 0 0,-1 0-1,1 0 1,-1 0 0,-1-1-1,1 1 1,-1-1-1,0 1 1,-1-1 0,1 0-1,-1 0 1,0-1 0,-1 1-1,1-1 1,-1 0 0,0 0-1,-1 0 1,-1 1 1,-3 1-50,-2 1 0,1-1 0,-1-1 0,0 0 1,0-1-1,0 0 0,-1-1 0,0 0 0,0-1 1,0-1-1,0 0 0,0 0 0,-1-1 0,1-1 0,0-1 1,-1 0-1,1 0 0,-3-2 50,-18-16-2541,24-4-2333,9-1-1041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01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15791,'0'0'3683,"0"0"-2401,0 0 671,26-78-639,-23 73-930,0 5-320,-2 0-64,4 14-160,-5 10-1377,0 12-2756,0 4-4739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02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36 6374,'0'0'10826,"0"0"-9000,0 0 128,0 0-128,0 0-1282,0 0-544,0 0 0,0 0-1441,0 0-3236,-19-35-7174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04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3716,'0'0'2658,"0"0"-2658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04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58 10922,'0'0'8040,"0"0"-6759,0 0 257,0 0 191,105-24-896,-25 18-353,17 0-191,17 2-129,13 0-64,0 0-96,-3-1-288,-10 1-1538,-19 4-1025,-18 0-2049,-32 4-1506</inkml:trace>
  <inkml:trace contextRef="#ctx0" brushRef="#br0" timeOffset="1">0 300 16400,'0'0'3811,"0"0"-3298,0 0 63,0 0 321,149 49-320,-39-52-225,26-3 64,14 0 65,7 1-97,1-5-64,-15 0-256,-19-3-64,-25 0-96,-29 3-736,-37 3-2051,-26 2-4804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02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209 249 15503,'0'-122'4772,"-13"90"1052,-1 55-4057,3 20-1734,2 0-1,3 0 0,1 1 0,1 0 1,3-1-1,4 30-32,-3-63-50,13 216-3827,5-78-5485,-11-92 869</inkml:trace>
  <inkml:trace contextRef="#ctx0" brushRef="#br0" timeOffset="260.697">132 140 12524,'-8'-120'3699,"9"118"-3586,0 1 1,0-1-1,0 1 0,0 0 0,0-1 0,0 1 0,1 0 1,-1 0-1,0 0 0,1 0 0,-1 0 0,1 1 0,-1-1 0,1 0 1,-1 0-1,1 1 0,0-1 0,-1 1 0,1 0 0,0 0 0,-1-1 1,1 1-1,0 0 0,-1 0 0,1 0 0,0 1 0,0-1 0,-1 0 1,1 1-1,-1-1 0,1 1 0,0-1 0,-1 1 0,1 0 0,-1-1 1,1 1-1,-1 0 0,0 0 0,1 0 0,-1 0 0,0 1-113,21 12 177,-1 1-1,-1 0 0,-1 2 1,-1 1-1,0 0 0,-1 1 1,-1 0-1,0 2 0,-2 0 1,7 13-177,-8-14 25,20 27 34,11 14-6,-3 3 1,-2 1-1,29 69-53,-65-127 3,1 0 0,-1 0 0,0 1 0,-1-1 1,0 1-1,0 0 0,-1 0 0,1 0 0,-2 0 1,1 0-1,-1 0 0,-1-1 0,1 1 0,-1 0 1,-1 0-1,1 0 0,-1 0 0,-1-1 1,1 1-1,-1-1 0,-1 1 0,1-1 0,-1 0 1,-1-1-1,-1 4-3,-12 3 85,0-1 1,-1-1-1,0-1 0,-1 0 1,1-2-1,-2 0 1,1-1-1,-1-1 0,-1-1 1,1-1-1,-1 0 1,1-2-1,-1-1 1,-3-1-86,22 1 2,-38 2-7,-1-1 0,0-2 1,0-1-1,0-3 0,-1-2 5,2-9-1213,41 14 1063,-1 1 0,1 0 0,0-1 0,-1 1 0,1-1 0,-1 1 0,1 0 0,-1-1 0,1 1 0,0-1 0,-1 1 0,1-1 0,0 1 0,0-1 0,-1 1 0,1-1 0,0 0 0,0 1 0,0-1 0,0 1-1,0-1 1,0 1 0,0-1 0,0 0 0,0 1 0,0-1 0,0 1 0,0-1 0,0 0 0,0 1 0,0-1 0,1 1 0,-1-1 0,0 1 0,0-1 0,1 1 0,-1-1 0,0 1 0,1-1 0,-1 1 0,1-1 0,-1 1 0,0 0-1,1-1 1,-1 1 0,1-1 0,-1 1 0,1 0 0,-1 0 0,1-1 0,-1 1 0,1 0 0,0 0 0,-1 0 0,1 0 0,-1-1 0,1 1 0,-1 0 0,1 0 0,0 0 0,-1 0 0,1 0 0,-1 0 0,1 1 150,26-10-8665</inkml:trace>
  <inkml:trace contextRef="#ctx0" brushRef="#br0" timeOffset="1136.17">1259 561 11659,'3'-19'2813,"2"-5"-2178,4-92 2078,-10 109-2503,0 0 1,-1 0 0,0 0 0,0 0 0,0 0 0,-1 0 0,0 0 0,0 1 0,-1-1 0,0 1 0,0 0 0,0 0 0,-1 0 0,0 1 0,0 0 0,-1 0 0,1 0 0,-1 0 0,0 1 0,0 0 0,0 0-1,-3 0-210,3 1 55,-1 0 0,0 1-1,0 0 1,0 0-1,-1 1 1,1-1-1,0 1 1,0 1-1,-1 0 1,1 0-1,-1 0 1,1 1-1,0 0 1,0 0-1,-1 1 1,1 0-1,0 0 1,0 1-1,1 0 1,-1 0-1,0 1 1,0 0-55,-10 10-42,1 0-1,1 1 1,0 1 0,1 0 0,1 1-1,0 0 1,2 1 0,0 1 0,1 0 0,0 0-1,2 1 1,0 0 0,2 1 0,0-1-1,1 1 1,1 0 0,1 1 0,1-1 0,1 0-1,0 1 1,2-1 0,3 17 42,-3-23-269,2-1-1,0 0 1,0 0-1,1 0 1,1 0 0,1-1-1,0 1 1,0-2 0,1 1-1,1-1 1,0 0 0,1 0-1,0-1 1,11 10 269,-14-14-115,1-1 0,1 1 0,-1-2 0,1 1 0,0-1 0,0 0 0,0-1 0,1 0 0,0 0 0,0-1 0,0 0 0,0 0 0,0-1-1,1 0 1,-1-1 0,0 0 0,1-1 0,-1 0 0,1 0 0,-1-1 0,1 0 0,-1 0 0,3-2 115,-4 0 167,0 0-1,0 0 1,0-1-1,0 0 1,-1-1-1,1 0 1,-1 0-1,0 0 1,-1-1 0,1 0-1,-1 0 1,0-1-1,-1 0 1,0 0-1,0 0 1,0-1-1,-1 1 1,0-1 0,-1 0-1,3-7-166,38-173 3481,-34 107-2544,-4 1 0,-3-73-937,-9 133 621,0 28 23,4 39-763,3-1-1,1 1 1,2-1 0,3 0 0,1 0 0,3-1-1,1 0 1,3-1 0,9 20 119,-22-57-79,0-1 1,0 1-1,1 0 0,0-1 1,0 1-1,1-1 1,-1 0-1,1 0 0,1 0 1,-1 0-1,1-1 1,0 0-1,0 0 1,0 0-1,1-1 0,0 1 1,0-1-1,0-1 1,0 1-1,1-1 0,-1 0 1,1-1-1,0 1 1,0-1-1,0-1 0,0 1 1,0-1-1,0 0 1,0-1-1,0 0 0,0 0 1,0-1-1,1 1 1,-1-1-1,0-1 0,5-1 79,-4-2 6,0 0-1,0-1 0,0 1 0,-1-2 0,1 1 0,-2-1 0,1 0 1,-1-1-1,0 1 0,0-1 0,-1 0 0,0-1 0,-1 1 0,0-1 0,0 0 1,0-2-6,38-154 526,-25 37 801,-6 0-1,-6-125-1326,-5 234 27,1 10-15,-1-1 0,0 1 1,-1 0-1,1-1 0,-2 1 0,1 0 0,-1 0 0,-1 0 0,0 0 0,0 1 0,-3-7-12,5 14 2,1 1-1,0-1 1,-1 0-1,1 0 1,-1 1-1,1-1 1,-1 1-1,0-1 1,1 0-1,-1 1 1,1-1-1,-1 1 1,0-1-1,0 1 0,1 0 1,-1-1-1,0 1 1,0 0-1,0-1 1,1 1-1,-1 0 1,0 0-1,0 0 1,0 0-1,1 0 1,-1 0-1,0 0 1,0 0-1,0 0 1,0 0-1,1 0 0,-1 0 1,0 1-1,0-1 1,0 0-1,1 1 1,-1-1-1,0 0 1,0 1-1,1-1 1,-1 1-1,0-1 1,1 1-1,-1 0 1,1-1-1,-1 1 1,1 0-1,-1-1 0,1 1 1,-1 0-1,1-1 1,0 1-1,-1 0 1,1 0-1,0 0 1,-1 0-2,-20 48 13,18-21-10,1 1-1,0-1 1,2 1-1,2 0 1,0-1-1,2 0 0,1 1 1,2-1-1,0-1 1,2 0-1,8 17-2,-2-1-152,2-1-1,1-1 0,3-1 1,1 0-1,2-2 0,2 0 1,1-2-1,30 31 153,-40-49-41,1-1 0,1 0 0,0-2 0,1 0-1,0-1 1,1-1 0,1-1 0,0-1 0,1-1 0,0-1 0,0 0 0,1-2-1,0-1 1,1-1 0,-1-1 0,25 0 41,-38-4 66,1 0 0,-1 0 1,0-1-1,0-1 0,0 0 0,0-1 0,0 0 1,0 0-1,0-1 0,-1-1 0,0 0 0,0 0 1,0-1-1,-1 0 0,0-1 0,0 0 0,0 0 1,-1-1-1,0 0 0,0 0 0,-1-1 0,0 0 1,-1 0-1,0-1 0,2-6-66,3-4 202,-1-2 1,-1 0-1,0 0 1,-2 0-1,-1-1 0,-1 0 1,-1 0-1,-1-1 1,-1 1-1,-1-1 1,-1 1-1,-2-13-202,2 30-1,-1 0 1,0-1-1,0 1 0,0 0 0,-1 0 1,0 0-1,-1 0 0,1 1 1,-1-1-1,0 0 0,0 1 0,-1 0 1,1 0-1,-1 0 0,0 0 1,-1 1-1,1-1 0,-1 1 0,0 0 1,0 0-1,0 1 0,-1 0 1,1 0-1,-1 0 0,0 0 0,0 1 1,0 0-1,0 0 0,0 1 1,0 0-1,0 0 0,0 0 0,-1 1 1,1-1-1,0 2 0,0-1 1,-1 1-1,1 0 0,0 0 0,0 0 1,0 1-1,0 0 0,0 1 1,0-1-1,0 1 1,-6 6-194,0 0 0,1 1-1,0 0 1,0 1 0,2 0 0,-1 0 0,1 1-1,1 1 1,0-1 0,1 1 0,0 1 0,1-1 0,0 1-1,1 0 1,1 0 0,0 1 0,1-1 0,1 1-1,0 0 1,1 0 0,0 0 0,2-1 0,-1 1-1,3 11 195,45 67-2532,-45-90 2470,-1 0 1,0 0-1,1-1 0,-1 1 1,1-1-1,0 1 1,0-1-1,0 0 0,0 0 1,0 0-1,0-1 1,1 1-1,-1-1 0,0 0 1,1 1-1,-1-2 1,1 1-1,0 0 0,-1-1 1,1 1-1,0-1 1,-1 0-1,1 0 0,0-1 1,-1 1-1,1-1 1,1 0 61,3-5 82,0-1 0,-1 0 0,1 0 1,-1 0-1,-1-1 0,1 0 0,-1 0 1,-1-1-1,1 0 0,-1 0 0,-1 0 0,0-1 1,3-8-83,-4 10 212,4-7 372,0 0 0,-1-1-1,-1 0 1,0 0 0,-1 0 0,-1-1 0,0 1 0,-2-3-584,2 41 152,1 0-1,1 0 1,1-1 0,1 0 0,1 0-1,0 0 1,6 7-152,-14-27-1,4 10-68,0 1 1,0-1 0,1 0 0,0 0-1,1 0 1,0-1 0,1 0 0,0 0-1,1-1 1,0 0 0,0 0 0,1 0-1,0-1 1,0-1 0,1 0 0,0 0-1,0 0 1,1-2 0,0 1 0,7 2 68,-16-9-181,0 0 0,-1-1 0,1 1 0,-1 0 1,1-1-1,-1 1 0,1-1 0,-1 1 1,0-1-1,0 0 0,0 1 0,0-1 1,0 0-1,0 0 0,-1 0 0,1 0 0,-1 0 1,1 0-1,-1 0 0,0 0 0,1 0 1,-1 0-1,0 0 0,0 0 0,-1 0 1,1 0-1,0 0 0,-1 1 0,1-1 0,-1 0 1,0-2 180,1-4-925,-3-30-3485,-4-8-1419</inkml:trace>
  <inkml:trace contextRef="#ctx0" brushRef="#br0" timeOffset="1417.851">1695 233 7431,'0'0'2498,"117"1"-1921,-35-3-385,15-4 257,5 2-97,7-1-160,-7 1-192,-2 4 0,-24-1-1762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13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69 10378,'0'0'2562,"0"0"-261,0 0 678,0 0-774,0 0-1255,0 0-694,0 0-96,-7 13-74,-88 170 180,24-42-2806,58-123 1175,7-33 1267,6 12 184,0-1 0,1 1 0,-1 0 0,0-1 0,1 1 0,0 0 0,0 0 1,0-1-1,0 1 0,0 0 0,1 0 0,-1 0 0,1 0 0,0 1 0,0-1 0,0 0 0,0 1 1,0-1-1,1 1 0,-1 0 0,1 0 0,0 0 0,-1 0 0,1 0 0,0 1 0,0-1 0,0 1 0,0 0 1,0-1-1,1 2 0,-1-1 0,0 0 0,0 1 0,1-1 0,-1 1 0,0 0 0,1 0 0,-1 0 1,0 0-1,1 1 0,-1 0 0,0-1 0,0 1 0,1 0 0,-1 1 0,0-1 0,0 1-86,12 7 64,0 0 0,0-1 1,0 0-1,1-1 0,0-1 0,1-1 0,-1 0 0,1-1 0,0-1 0,0 0 0,6-1-64,-11-2 14,0 0 0,0 0-1,1-2 1,-1 1 0,0-1 0,0-1 0,0 0 0,-1-1-1,1 0 1,-1-1 0,0 0 0,0-1 0,0 0 0,-1-1-1,0 0 1,0-1 0,-1 0 0,0 0 0,0-1 0,-1 0-1,0 0 1,2-5-14,39-79 2061,-58 135 85,-71 273-1734,55-179-4908,21-105-688,3-7-4046</inkml:trace>
  <inkml:trace contextRef="#ctx0" brushRef="#br0" timeOffset="403.221">800 439 12107,'0'0'2937,"0"0"-284,3-16-144,19-117 1180,-21 110-3402,0 0 0,2 0 0,1 0 0,1 0 1,1 1-1,1 0 0,1 0 0,0 0 0,2 1 1,1 0-288,-10 18-6,1 0 0,0 0 0,0 0 0,0 1 0,0-1 1,0 1-1,0-1 0,1 1 0,-1-1 0,1 1 0,0 0 0,0 0 1,-1 1-1,1-1 0,0 1 0,1-1 0,-1 1 0,0 0 0,0 0 1,0 0-1,1 0 0,-1 1 0,0 0 0,1-1 0,-1 1 1,1 0-1,-1 1 0,0-1 0,1 0 0,-1 1 0,0 0 0,1 0 1,-1 0-1,0 0 0,0 0 0,0 1 0,0 0 0,0-1 0,0 1 1,0 0-1,-1 0 0,1 1 0,-1-1 0,1 0 0,-1 1 0,0 0 1,0-1-1,0 1 0,0 0 0,-1 0 0,1 0 0,0 2 6,1 16-233,-1 1 1,-1-1-1,-1 1 0,-1-1 0,-1 0 0,0 1 0,-2-1 0,0 0 0,-2-1 0,0 1 1,-1-1-1,-1 0 0,-1-1 0,-1 0 0,-1 0 0,-10 13 233,-82 160-2402,102-190 2398,-1 0 1,1 0 0,0 1-1,0-1 1,0 1-1,0-1 1,0 1 0,0-1-1,1 1 1,-1-1-1,1 1 1,0-1-1,0 1 1,0 0 0,0-1-1,0 1 1,0-1-1,1 1 1,-1 0 0,1-1-1,0 1 1,0-1-1,0 0 1,0 1 0,0-1 2,8-2 311,0-2-1,0 1 0,0-1 0,0-1 1,-1 1-1,1-1 0,-1-1 0,0 0 1,0 0-1,0 0 0,-1-1 0,1-1 1,-1 1-1,0-1 0,5-6-309,1 2 380,-1 2-86,-1-1 0,0 0 1,0 0-1,-1-1 1,0 0-1,0-1 1,-2 0-1,1-1 0,-1 0 1,-1 0-1,0-1 1,-1 0-1,1-3-294,-7 13 6,0 0-1,1 0 1,-2 0 0,1 0-1,0 0 1,-1 0-1,1 0 1,-1 0-1,0 0 1,0 0 0,0 1-1,0-1 1,0 0-1,-1 0 1,0 1 0,1-1-1,-1 1 1,0-1-1,0 1 1,0 0 0,0 0-1,-1 0 1,1 0-1,0 0 1,-1 0-1,0 1 1,1-1 0,-1 1-1,0 0 1,0 0-1,-1-1-5,-36-6-2655,31 9-911,7 5-2888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13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264 105 6887,'0'0'1185,"0"0"-107,2-14 673,6-44 603,-15 25 2471,-10 46-3036,-7 122-1185,-48 285-845,65-351-1241,6-23-2331,10-36-4504,-2-10 3523</inkml:trace>
  <inkml:trace contextRef="#ctx0" brushRef="#br0" timeOffset="329.6">137 484 1441,'0'0'1815,"-10"-13"-629,-34-38 121,-38-2 4753,82 52-6002,0-1 0,-1 1 0,1 0 0,0-1 0,0 1 1,0 0-1,0-1 0,0 1 0,0 0 0,1-1 0,-1 1 1,0 0-1,1-1 0,-1 1 0,1 0 0,-1 0 0,1-1 1,0 1-1,-1 0 0,1 0 0,0 0 0,0 0 0,0 0 1,0 0-1,0 0 0,0 0 0,0 0 0,0 1 0,0-1 1,0 0-1,0 1 0,1-1 0,-1 0 0,0 1 0,0 0 1,1-1-1,-1 1 0,0 0 0,1 0 0,-1-1 0,0 1 1,1 0-1,-1 0 0,1 1 0,-1-1 0,0 0 0,1 0 1,-1 1-1,1-1-58,3-1 102,430-102 223,-430 102-304,0 1 0,-1-1-1,1 0 1,-1 0 0,1-1-1,-1 1 1,1-1 0,-1 0-1,0 0 1,0 0 0,0-1-1,0 0 1,0 1 0,-1-1-1,1-1 1,-1 1 0,0 0-1,0-1 1,0 1 0,0-1-1,-1 0 1,1 0 0,-1 0-1,0-1 1,0 1 0,-1 0-1,1-1 1,-1 1 0,0-1-1,0 1 1,0-3-21,-1 7 48,0 1 1,0-1-1,0 1 0,0 0 0,-1-1 1,1 1-1,0-1 0,0 1 1,0-1-1,0 1 0,-1-1 1,1 1-1,0-1 0,0 1 1,-1-1-1,1 0 0,0 1 1,-1-1-1,1 1 0,-1-1 0,1 0 1,-1 1-1,1-1 0,0 0 1,-1 1-1,1-1 0,-1 0 1,1 0-1,-1 0 0,0 1 1,1-1-1,-1 0 0,1 0 1,-1 0-1,1 0 0,-1 0 0,1 0 1,-1 0-1,1 0 0,-1 0 1,0 0-1,1 0 0,-1-1 1,1 1-1,-1 0 0,1 0 1,-1 0-1,1-1 0,-1 1 1,1 0-1,0 0 0,-1-1 0,1 1 1,-1-1-1,1 1 0,0 0 1,-1-1-1,1 1 0,0-1 1,-1 1-49,1 429 379,-1-374-1624,0 0-4751,1-38 2640,0 9-4315</inkml:trace>
  <inkml:trace contextRef="#ctx0" brushRef="#br0" timeOffset="655.955">931 387 7879,'0'0'1661,"0"0"-359,0 0 60,0 0-177,0 0-454,0 0-309,0 0-267,0 0 15,-5 7-79,-1 3-75,1 0-1,0 0 1,0 0-1,1 1 1,1 0 0,0 0-1,0 0 1,1 0-1,1 0 1,-1 0-1,2 1 1,0 1-16,-2-8-8,1 0 0,0 0 1,1-1-1,-1 1 0,1 0 0,0 0 1,0 0-1,1 0 0,-1 0 0,1 0 0,0-1 1,1 1-1,-1 0 0,1-1 0,0 1 1,0 0-1,0-1 0,0 0 0,1 0 0,0 0 1,0 0-1,0 0 0,0 0 0,1-1 1,-1 0-1,1 1 0,0-1 0,0-1 0,0 1 1,0 0-1,1-1 0,-1 0 0,1 0 1,-1 0-1,2-1 8,7-1-2,0-2 0,0 0 0,-1 0 0,1-1-1,-1-1 1,1 0 0,-1-1 0,0 0 0,-1-1 0,0 0 0,1-1 0,-2 0 0,11-8 2,-15 10 140,0 0-1,1 0 1,-2 0-1,1 0 1,0-1 0,-1 0-1,0-1 1,-1 1-1,0-1 1,1 1-1,-2-1 1,1-1 0,-1 1-1,0 0 1,-1-1-1,0 1 1,0-1 0,-1 0-1,0 0 1,0 0-1,0 0 1,-1 0-1,-1 0 1,1 1 0,-1-1-1,0 0 1,-1 0-1,0 0 1,0 1 0,-1-1-1,0 1 1,0 0-1,-1 0 1,0-1-140,1 4-2,1 0 0,-1 0 0,0 0-1,0 0 1,0 1 0,0-1 0,0 1 0,-1 0 0,0 0 0,1 0 0,-1 0 0,-1 1 0,1-1-1,0 1 1,0 0 0,-1 1 0,1-1 0,-1 1 0,1 0 0,-1 0 0,0 0 0,0 0-1,1 1 1,-1 0 0,0 0 0,0 0 0,1 1 0,-1 0 0,0-1 0,1 2 0,-1-1 0,0 0-1,-2 3 3,-58 30-1495,25-5-2567,-10 10-5771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12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25 129 2146,'0'0'913,"0"0"-171,0 0 43,0 0 37,7-13 21,40-74 2120,-43 58 1349,-5 36 40,-23 340-2830,-32 60-2216,55-339-6103,1-60 4908,0 6-4031</inkml:trace>
  <inkml:trace contextRef="#ctx0" brushRef="#br0" timeOffset="189.095">298 740 9353,'0'0'1153,"0"0"-705,0 0 321,0 0 384,0 0 32,0 0-672,0 0-481,0 0-32,0 0-160,-10 19-1890,10-16-8392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15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163 107 7751,'0'0'1639,"0"0"-91,0 0 22,12-13-97,40-44-245,-47 53-1107,-1 0-1,1 1 1,0 0-1,0-1 1,0 2 0,1-1-1,-1 0 1,1 1-1,-1 0 1,1 1-1,0-1 1,-1 1 0,1 0-1,0 0 1,0 1-1,0 0 1,4 0-121,-6 0 9,0 0 0,-1 0 0,1 1 0,0 0 1,-1-1-1,1 1 0,0 0 0,-1 1 0,1-1 0,-1 0 0,0 1 0,1 0 0,-1 0 0,0 0 1,0 0-1,0 1 0,-1-1 0,1 1 0,0 0 0,-1-1 0,0 1 0,1 0 0,-1 1 1,0-1-1,-1 0 0,1 0 0,-1 1 0,1-1 0,-1 1 0,0 0 0,0-1 0,-1 1 0,1 0 1,-1-1-1,1 2-9,0 5-5,0 1 0,-1 0 1,0 0-1,-1 0 0,0-1 0,0 1 1,-1 0-1,-1-1 0,0 1 1,0-1-1,-5 9 5,-5 4-408,-1 0 0,-1-2 0,-1 0 0,-1 0 0,-1-2 0,-1 0 0,0-1 0,-1-1 0,-1-1 0,-1 0 0,0-2 0,-1-1 0,-1 0 0,-9 2 408,28-13 7,0 1 1,0-1-1,0-1 1,0 1-1,-1-1 1,1 0-1,-1 0 1,1 0-1,0-1 1,-1 0-1,1 0 1,-1 0-1,1-1 0,-1 1 1,-2-2-8,6-1 103,0 1 1,1-1-1,-1 1 0,1-1 1,0 0-1,0 0 1,0 1-1,0-1 0,1 0 1,-1 0-1,1 0 0,-1 0 1,1 0-1,0 0 1,0 0-1,0 0 0,1 0 1,-1 0-1,1 0 0,0 0 1,-1 1-1,1-1 0,1 0 1,-1 0-1,0 1 1,1-1-1,-1 0 0,1 1 1,0 0-1,-1-1 0,1 1 1,1 0-1,1-2-103,0 1 100,1 0 1,-1 0-1,1 0 0,0 0 0,0 1 1,0 0-1,0 0 0,0 0 0,0 1 0,0 0 1,1 0-1,-1 0 0,0 1 0,1-1 1,-1 1-1,1 0 0,-1 1 0,1 0 1,-1-1-1,0 2 0,1-1 0,-1 1 0,0-1 1,0 1-1,0 1 0,0-1 0,-1 1 1,1 0-1,-1 0 0,1 0 0,-1 1 0,0-1 1,0 1-1,0 0 0,-1 0 0,0 1 1,1-1-1,-2 1 0,1-1 0,1 4-100,20 32 37,-18-27-24,0 0 0,1-1 0,1 1 0,0-1 0,1-1 0,1 0 0,-1 0 0,2-1 0,-1 0 0,1-1 0,1 0-1,3 2-12,-13-10-70,1 0 0,-1 0 0,0 0 0,1 0 0,-1-1 0,0 1 0,1-1 0,-1 0 0,1 1 0,-1-1 0,1 0 0,-1 0 0,0-1 0,1 1 0,-1 0 0,1-1 0,-1 1 0,0-1 0,1 0 0,-1 0 0,0 0 0,0 0 0,1 0 0,-1-1 0,0 1-1,0-1 1,-1 1 0,1-1 0,0 0 0,0 1 0,-1-1 0,1 0 0,-1 0 0,1 0 0,-1 0 0,0-1 0,0 1 0,0 0 0,0 0 0,-1-1 0,1 1 0,0-1 0,-1 1 0,0 0 0,1-1 0,-1 1 0,0-1 0,0 1 0,-1-1 0,1-1 70,0-44-7613,0 35 1976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16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11979,'0'0'2499,"0"0"-1282,0 0-320,0 0 480,0 0-256,0 0-705,0 0-351,0 0-65,0 0-65,-23 34-319,20-22-4613,1-4-9128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18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178 118 11691,'0'0'2232,"0"0"-754,1-15 38,3-45-26,-3 57-1435,0 1 0,0 0 1,0-1-1,1 1 0,-1 0 1,0-1-1,1 1 0,0 0 1,-1 0-1,1 0 0,0 0 1,0 1-1,0-1 0,0 1 1,1-1-1,-1 1 0,0-1 1,1 1-1,-1 0 0,1 0 0,-1 0 1,1 1-1,-1-1 0,1 1 1,-1-1-1,1 1 0,0 0 1,-1 0-1,1 0 0,0 0 1,-1 0-1,1 1 0,0-1-55,1 0 27,-1 1-24,1-1 0,-1 1 1,1 0-1,-1 0 0,1 0 0,-1 0 0,1 0 0,-1 1 0,0-1 0,0 1 0,0 0 1,0 0-1,0 0 0,0 1 0,-1-1 0,1 1 0,-1-1 0,0 1 0,1 0 0,-1 0 1,0 0-1,-1 0 0,1 0 0,0 1 0,-1-1 0,0 0 0,0 1 0,0-1 0,0 1 1,0-1-1,-1 3-3,2 1-22,-1 1 0,0 0 0,0 0 1,-1 0-1,0 0 0,-1 0 0,1-1 1,-1 1-1,-1 0 0,0 0 0,0-1 1,0 1-1,-1-1 0,-1 3 22,-2-1-435,0-1 0,-1 0 0,1 0 0,-1-1 0,-1 0-1,0 0 1,0-1 0,0 0 0,0 0 0,-1-1 0,0 0 0,0 0 0,-1-1 0,1 0 0,-1-1 0,-9 2 435,19-5-13,0-1 0,0 1 0,0 0 0,0-1 0,1 1 0,-1 0 0,0-1 0,0 1 0,0 0 0,0-1 0,0 1 0,0 0 0,0-1 0,0 1 0,0 0 0,0-1 0,0 1 0,0-1 0,0 1 0,0 0 0,-1-1 0,1 1 0,0 0 0,0-1 0,0 1 0,0 0 0,-1-1 0,1 1 0,0 0 0,0 0 0,-1-1 0,1 1 0,0 0 0,0 0 0,-1-1 0,1 1 0,0 0 0,-1 0 0,1 0 0,0-1 0,-1 1 0,1 0 0,0 0 0,-1 0 0,1 0 0,0 0 0,-1 0 0,1 0 0,-1 0 0,1 0 0,0 0 0,-1 0 0,1 0 0,0 0 0,-1 0 0,1 0 0,0 0 0,-1 1 0,1-1 0,0 0 0,-1 0 0,1 0 0,0 0 0,-1 1 0,1-1 13,23-19-100,-18 16 177,0 2 0,-1-1 1,1 0-1,0 1 0,0 0 1,0 0-1,0 0 0,0 1 0,0 0 1,0 0-1,0 0 0,0 1 1,0-1-1,0 1 0,0 0 0,0 1 1,-1-1-1,1 1 0,0 0 1,-1 0-1,1 0 0,-1 1 0,0-1 1,1 1-1,-1 0 0,-1 1 1,1-1-1,0 1 0,-1-1 0,0 1 1,0 0-1,0 0 0,0 1 1,-1-1-1,1 0 0,-1 1 0,0 0 1,-1-1-1,1 1 0,-1 0 1,0 0-1,0 0 0,0 0 0,-1 2-77,1 4 54,-1 0-1,0-1 1,-1 1-1,0-1 1,0 1 0,-2-1-1,1 1 1,-1-1-1,-1 0 1,1 0-1,-2 0 1,1-1-1,-2 0 1,1 0-1,-1 0 1,0 0-1,-1-1 1,0 0-1,0 0 1,-1-1-1,0 0 1,0 0 0,-1-1-1,0 0 1,0-1-1,0 1 1,-1-2-1,1 1 1,-1-2-1,0 1 1,-1-1-1,1-1 1,0 0-1,-1 0 1,0-1-1,1 0 1,-7-1-54,12-1 13,1 0 0,-1 0 0,0 0 1,0 0-1,1-1 0,-1 0 0,1 0 0,-1 0 0,1-1 0,0 0 1,0 1-1,0-1 0,0-1 0,0 1 0,1 0 0,-1-1 1,1 0-1,0 0 0,0 0 0,1 0 0,-1 0 0,1-1 1,0 1-1,0-1 0,0 1 0,1-1 0,0 0 0,-1-4-13,0 4-35,2-1 1,-1 1-1,0 0 0,1-1 0,0 1 0,0-1 0,1 1 1,0-1-1,-1 1 0,2 0 0,-1 0 0,1-1 0,0 1 0,0 0 1,0 0-1,1 0 0,-1 1 0,1-1 0,2-2 35,17 2-7516,-10 10-1271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18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9545,'0'0'1922,"0"0"-1762,0 0-160,0 0 0,0 0-2819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16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66 3459,'0'0'4105,"0"0"-2407,0 0-454,-1-13 512,-5-39 70,6 53-1753,0-1 1,0 1-1,0-1 1,0 1-1,-1-1 0,1 1 1,0-1-1,-1 1 1,1-1-1,0 1 0,-1-1 1,1 0-1,0 1 1,-1-1-1,1 0 0,-1 1 1,1-1-1,0 0 1,-1 1-1,1-1 0,-1 0 1,1 0-1,-1 1 1,0-1-1,1 0 0,-1 0 1,1 0-1,-1 0 1,1 0-1,-1 0 0,1 0 1,-1 0-1,1 0 1,-1 0-1,0 0 1,1 0-1,-1 0 0,1 0 1,-1 0-1,1-1 1,-1 1-1,1 0 0,-1 0 1,1-1-1,-1 1 1,1 0-1,-1-1 0,1 1 1,0 0-1,-1-1 1,1 1-1,0-1 0,-1 1 1,1-1-1,0 1 1,-1-1-1,1 1 0,0-1 1,0 1-1,0-1 1,-1 1-1,1-1 0,0 1 1,0-1-74,-11 35 311,2 0 1,2 1-1,0 0 0,3 0 1,1 0-1,1 19-311,0-23 32,-4 47-405,-2-1-1,-5-1 0,-8 23 374,8-35-4504,7-23-2176,5-23 3264</inkml:trace>
  <inkml:trace contextRef="#ctx0" brushRef="#br0" timeOffset="296.518">61 510 5605,'-1'-13'1516,"-11"-97"2979,14 108-4416,-1 0 0,1 0 0,0 0 0,-1 0 0,1 0 0,0 0 0,1 1 0,-1-1 0,0 1-1,0 0 1,0-1 0,1 1 0,-1 0 0,1 0 0,-1 0 0,1 1 0,-1-1 0,1 1 0,0-1 0,-1 1 0,1 0-1,-1 0 1,1 0 0,0 0 0,-1 1 0,1-1 0,-1 1 0,1-1 0,-1 1 0,2 0-79,9 0 173,117 4 489,-122-9-439,-1-1-1,1 0 0,-1 0 1,0-1-1,0 1 1,0-2-1,-1 1 0,0-1 1,0 0-1,-1 0 0,0 0 1,0-1-1,0 0 0,-1 0 1,1-3-223,-3 7 1,43-59 1152,-43 90-699,-38 141-81,24 12-863,12-101-5410,0-50 1283</inkml:trace>
  <inkml:trace contextRef="#ctx0" brushRef="#br0" timeOffset="699.96">870 452 7847,'3'-14'2856,"12"-75"1442,-15 87-4193,0 1 1,0-1-1,0 1 1,-1-1-1,1 1 1,-1-1-1,1 1 1,-1-1-1,1 1 1,-1 0-1,0-1 1,0 1-1,0 0 0,1 0 1,-1-1-1,0 1 1,-1 0-1,1 0 1,0 0-1,0 0 1,0 0-1,-1 0 1,1 1-1,0-1 1,-1 0-1,1 1 1,-1-1-1,1 1 0,0-1 1,-1 1-1,1 0 1,-1 0-1,0-1 1,1 1-1,-1 0 1,1 0-1,-1 1 1,1-1-1,-1 0 1,1 0-1,-1 1 1,0-1-106,-63 24 567,48-13-549,1 1 1,1 1-1,0 0 1,1 0-1,0 2 0,1 0 1,1 0-1,0 1 1,1 1-1,1-1 1,0 2-1,1 0 1,-4 14-19,11-29-30,1 0-1,0 0 1,0 0 0,0 1 0,0-1 0,0 0 0,0 1-1,1-1 1,0 1 0,0-1 0,0 1 0,0-1 0,0 0-1,1 1 1,-1-1 0,1 1 0,0-1 0,0 0 0,1 0-1,-1 1 1,0-1 0,1 0 0,0 0 0,0-1 0,0 1-1,0 0 1,0 0 0,1-1 0,-1 0 0,1 1 0,-1-1-1,1 0 1,0 0 0,0 0 0,0-1 0,0 1 0,0-1-1,0 1 1,0-1 0,1 0 0,-1 0 0,1-1 0,1 1 30,8-3-14,-1-1 1,0 0 0,0-1 0,0 0 0,-1-1-1,0 0 1,1-1 0,-2 0 0,1-1 0,-1 0-1,0-1 1,0 0 0,-1 0 0,0-1 0,-1-1-1,0 1 1,0-1 0,-1 0 0,5-11 13,42-57 2680,-54 77-2243,-9 22 145,7-16-576,1 0-1,0 0 1,0 1-1,1-1 1,-1 0-1,1 1 0,0-1 1,1 0-1,-1 1 1,1-1-1,0 0 1,0 0-1,1 1 1,-1-1-1,1 0 1,1 0-1,-1-1 1,0 1-1,1 0 1,0-1-1,0 0 1,1 1-1,-1-1 1,1-1-1,0 1 0,0 0 1,0-1-1,0 0 1,1 0-1,-1 0 1,1 0-1,0-1 1,0 0-1,0 0 1,0 0-1,0-1 1,0 0-1,0 1 1,1-2-1,3 1-5,130-2-1468,-84-17-9321,-43 12 1751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19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301 211 9641,'0'0'2803,"0"0"-257,0 0 6,-14-10-742,-45-28-695,56 37-1067,1 1 0,-1-1-1,0 1 1,1 0 0,-1 0-1,0 0 1,1 0 0,-1 0 0,1 0-1,-1 1 1,0-1 0,1 1-1,-1 0 1,1 0 0,-1 0-1,1 0 1,0 0 0,-1 1-1,1-1 1,0 1 0,0-1-1,0 1 1,0 0 0,0 0-1,0 0 1,0 0 0,1 0-1,-1 1-47,-3 2 85,-11 10-15,2 2-1,-1-1 1,2 2-1,0 0 0,2 0 1,-1 1-1,2 1 1,1 0-1,1 0 0,0 1 1,1 0-1,2 0 1,0 0-1,1 1 0,1 0 1,1 0-70,3-13-15,1 1 0,0-1 0,1 1 0,-1-1 1,2 0-1,-1 0 0,1-1 0,1 1 0,0-1 0,0 0 0,0 0 1,1 0-1,0-1 0,1 1 0,0-2 0,0 1 0,0-1 1,1 0-1,0-1 0,0 1 0,0-1 0,1-1 0,-1 0 1,1 0-1,0-1 0,0 0 0,1 0 0,-1-1 0,1-1 0,-1 1 1,1-2-1,-1 1 0,1-1 0,0 0 0,-1-1 0,1-1 1,-1 1-1,1-1 0,-1-1 0,0 0 0,5-2 15,-1-2-312,1-1-1,-1 0 1,-1-1 0,1 0-1,-1-2 1,-1 1 0,9-11 312,38-32-8704,-37 37 3259</inkml:trace>
  <inkml:trace contextRef="#ctx0" brushRef="#br0" timeOffset="327.887">649 377 9001,'0'0'3229,"0"0"-159,0 0-246,0 0-764,0 0-656,0 0-678,0 0-437,5 13-124,-1-3-138,-1-4-15,0 0 1,0 0-1,-1 1 0,0-1 0,0 1 0,-1 0 0,0-1 1,0 1-1,0 0 0,-1 0 0,0-1 0,0 1 1,-1 0-1,0 1-12,-3 3 7,1 1 0,1 0 0,0 0 0,1 0 0,0 0 0,1 1 0,0-1 0,0 0 0,2 0 0,0 0 0,0 0 0,1 0-1,3 10-6,-4-20-4,0 0-1,-1 0 0,1 0 0,0 0 1,0-1-1,0 1 0,1-1 0,-1 1 0,0-1 1,0 1-1,1-1 0,-1 0 0,1 0 0,-1-1 1,1 1-1,-1 0 0,1-1 0,0 1 0,-1-1 1,1 0-1,0 0 0,-1 0 0,1 0 0,-1-1 1,1 1-1,0 0 0,-1-1 0,1 0 0,-1 0 1,1 0-1,1-1 5,74-41 79,-59 27-47,-1 0 0,0-1 0,-1 0 0,-2-2 0,1 0 0,-2-1 0,-1 0 0,0-1 0,-2 0 0,0-1 0,-1-1 0,-2 1 0,7-24-32,-15 45-27,1 0 0,0 0 0,-1 0 0,1 0-1,-1 0 1,1 0 0,-1 0 0,1 0-1,-1 0 1,0 0 0,1 0 0,-1 0-1,0 0 1,0 0 0,0 0 0,0 0-1,0 0 1,0-1 0,0 1 0,0 0-1,-1 0 1,1 0 0,0 0 0,0 0-1,-1 0 1,1 0 0,-1 0 0,1 0 0,-1 0-1,0 0 1,1 0 0,-1 1 0,0-1-1,1 0 1,-1 0 0,0 0 0,0 1-1,0-1 1,0 0 27,-10 28-9315,11-10-668</inkml:trace>
  <inkml:trace contextRef="#ctx0" brushRef="#br0" timeOffset="657.627">1329 515 11179,'0'0'5605,"0"0"-3875,0 0-1218,0 0-512,0 0-96,0 0-1377,-74 33-4133,55-11-5604</inkml:trace>
  <inkml:trace contextRef="#ctx0" brushRef="#br0" timeOffset="2106.71">1901 0 6662,'0'0'1703,"0"0"491,0 0 369,0 0-289,-11 4-475,6-2-1700,0-1 0,0 2 0,1-1 0,-1 0-1,0 1 1,1 0 0,0 0 0,-1 1 0,1-1 0,1 1 0,-1 0 0,0 0 0,1 0 0,0 0-1,0 0 1,0 1 0,1 0 0,-1-1 0,0 3-99,-108 263 651,-22 104-651,122-345-947,1 1-1,1 0 1,2 1-1,1 0 1,2 0-1,0 17 948,4-47-132,0-1 1,0 1-1,-1 0 0,2 0 1,-1 0-1,0 0 0,0 0 1,0 0-1,0 0 1,0 0-1,1 0 0,-1-1 1,0 1-1,1 0 0,-1 0 1,1 0-1,-1 0 0,1-1 1,-1 1-1,1 0 1,0-1-1,-1 1 0,1 0 1,0-1-1,-1 1 0,1-1 1,0 1-1,0-1 0,0 1 1,-1-1-1,1 0 0,0 1 1,0-1-1,0 0 1,0 0-1,0 1 0,0-1 1,0 0-1,0 0 0,-1 0 1,1 0-1,0 0 0,0-1 1,0 1 131,14 0-4885</inkml:trace>
  <inkml:trace contextRef="#ctx0" brushRef="#br0" timeOffset="2608.606">2695 317 7239,'0'0'3128,"0"0"-1259,0 0-17,0 0 209,0 0-406,0 0-572,-16 7-448,-115 73-95,8 24-460,-121 76-80,234-174 15,-1 2-148,0 0 0,0 0 0,-1-2 0,0 1 0,0-1 1,-1-1-1,0-1 0,0 1 0,0-2 0,0 0 0,-4 0 133,15-5 2,0 0 1,-1 0-1,1 0 0,0 0 1,0-1-1,0 1 0,0-1 1,1 1-1,-1-1 0,1 0 0,0 1 1,-1-1-1,1 0 0,0 0 1,1 0-1,-1 0 0,0 0 1,1 0-1,0 0 0,0 0 1,0 0-1,0 0 0,0-1 1,0 1-1,1 0 0,0 0 0,-1 0 1,1 1-1,0-1 0,1-2-2,1-17 175,1 1 0,1 0-1,0 0 1,2 0-1,0 1 1,2 0-1,0 0 1,1 1 0,1 0-1,6-8-174,-16 25 44,1 0-1,-1 1 1,1-1-1,-1 0 1,1 0-1,0 1 1,0-1 0,0 1-1,0 0 1,0 0-1,0-1 1,0 1-1,0 0 1,0 1-1,0-1 1,0 0 0,1 1-1,-1-1 1,0 1-1,1-1 1,-1 1-1,0 0 1,1 0 0,-1 0-1,0 1 1,1-1-1,-1 1 1,0-1-1,1 1 1,-1-1-1,0 1 1,0 0 0,0 0-1,0 0 1,0 1-1,0-1 1,0 0-1,0 1 1,0-1 0,-1 1-1,1 0 1,0-1-1,-1 1 1,0 0-1,1 0 1,-1 0-1,0 0 1,0 0 0,0 0-1,1 2-43,45 110 427,-44-101-420,0-1 0,0-1 0,1 1 0,1 0 0,-1-1 0,2 0 0,0 0 0,0 0 0,1-1 0,1 0-1,-1-1 1,1 1 0,1-1 0,0-1 0,0 0 0,1 0 0,0 0 0,0-2 0,1 1 0,0-1-7,-3-2 3,1-1 1,-1 0-1,0 0 0,1-1 0,-1 0 1,1-1-1,-1 0 0,1 0 1,0-1-1,0 0 0,-1 0 0,1-1 1,0 0-1,-1-1 0,1 0 1,-1 0-1,1-1 0,-1 0 0,0 0 1,0-1-1,0 0 0,-1 0 1,1-1-1,-1 0 0,0-1 0,-1 1 1,1-1-1,-1 0 0,0-1 1,-1 0-1,1 0 0,-1 0 0,-1 0 1,1-1-1,-1 0 0,-1 0 1,1 0-1,-2 0 0,3-6-3,-4 9-13,0-1-1,0 1 1,-1-1-1,0 0 1,1 1-1,-2-1 0,1 0 1,-1 1-1,0-1 1,0 1-1,0-1 1,-1 1-1,0-1 1,0 1-1,0 0 14,-17-1-4639,9 10-1537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27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199 155 6246,'4'-16'3000,"26"-113"1879,-30 130-4798,-1-1-1,1 0 1,0 0-1,-1 0 0,1 1 1,0-1-1,-1 0 1,1 0-1,-1 0 1,1 0-1,0 0 0,-1 0 1,1 0-1,-1 0 1,1 0-1,0 0 0,-1 0 1,1 0-1,0 0 1,-1 0-1,1 0 1,-1-1-1,1 1 0,0 0 1,-1 0-1,1 0 1,0 0-1,-1-1 0,1 1 1,0 0-1,-1 0 1,1-1-1,0 1 1,0 0-1,-1-1 0,1 1 1,0 0-1,0-1 1,0 1-1,0 0 0,-1-1 1,1 1-1,0 0 1,0-1-1,0 1 1,0-1-1,0 1 0,0 0 1,0-1-1,0 1 1,0-1-1,0 1 0,0 0 1,0-1-1,0 1-80,-20 30 547,-7 28-438,3 1-1,3 1 1,-8 35-109,10-31 21,-59 188-773,80-283 794,4 8-25,0 0 0,2 1 0,0 0 0,2 1 0,0 0 0,13-20-17,-23 40-1,1 0 0,-1 0 0,0 0 0,1 0-1,-1-1 1,1 1 0,-1 0 0,1 0 0,-1 0 0,1 0 0,0 0 0,-1 0 0,1 0 0,0 1 0,0-1 0,0 0 0,0 0 0,0 0 0,0 1-1,0-1 1,0 1 0,0-1 0,0 1 0,0-1 0,0 1 0,1-1 0,-1 1 0,0 0 0,0 0 0,0 0 0,1-1 0,-1 1 0,0 0-1,0 1 1,0-1 0,1 0 0,-1 0 0,0 0 0,0 1 0,0-1 0,0 1 0,0-1 0,1 1 0,-1-1 0,0 1 0,0 0 0,0-1 0,0 1-1,0 0 1,-1 0 0,1-1 0,0 1 0,0 0 0,-1 0 0,2 1 1,13 31-12,-14-27 7,1 0 1,0 0-1,0 0 1,0 0 0,1-1-1,0 1 1,0-1-1,0 0 1,1 0-1,-1 0 1,1 0-1,1 0 1,-1-1-1,1 0 1,-1 0 0,1 0-1,0 0 1,1-1-1,-1 0 1,1 0-1,-1 0 1,1-1-1,0 0 1,0 0-1,0-1 1,1 1 4,3-2 5,0 0 0,0-1 0,0 0 0,0-1 1,0 0-1,0-1 0,-1 0 0,1 0 0,-1-1 0,1 0 0,-2-1 0,1 0 1,0 0-1,-1-1 0,0 0 0,0-1 0,-1 0 0,1 0 0,-1 0 0,-1-1 1,0 0-1,0 0 0,0-1 0,-1 0 0,3-8-5,-132 342 53,99-204-1120,36-43-8307,-1-57 4414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31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 7495,'0'0'1084,"0"0"-449,0 0-283,15-1-79,203 6 794,-155-5-960,-168 6 59,45-8-161,-110 12 155,168-9-116,-1 0 0,0 0 0,1 0 0,-1 0 1,1 0-1,0 1 0,-1-1 0,1 1 0,0-1 0,0 1 0,0 0 0,0 0 0,0 0 0,0 0 0,1 0 1,-1 1-1,1-1 0,-1 0 0,1 1 0,0-1 0,0 1 0,0 0 0,0-1 0,1 1 0,-1 0 1,1-1-1,-1 1 0,1 0 0,0-1 0,0 1 0,0 0 0,1 0 0,-1-1 0,0 1 0,1 0 1,0-1-1,0 1 0,0 0 0,0-1 0,0 1 0,0-1 0,1 0 0,-1 1 0,1-1 0,-1 0 0,1 0 1,0 0-1,0 0 0,0 0 0,1 0-44,216 178 411,-215-176-397,1 0-1,-1 0 1,0 1 0,0-1-1,-1 1 1,1 0 0,-1 1-1,0-1 1,-1 0 0,1 1-1,-1-1 1,0 1 0,0 0-1,-1 0 1,0 0 0,0 0-1,0 0 1,-1 0 0,1 0-1,-2 0 1,1 0 0,-1 0-1,0 0 1,0 0 0,0 0-1,-1 0 1,0 0 0,0-1-1,0 1 1,-1-1 0,0 1-1,0-1 1,0 0 0,-1 0-1,0-1 1,0 1 0,0-1-1,0 1 1,-1-1 0,0-1-1,-3 3-13,-9 2 227,-1-1 0,0-1 0,0 0 0,0-1 0,-1-2 0,1 0 0,-1 0-1,0-2 1,0 0 0,0-2 0,0 0 0,-16-3-227,28 4 7,1-1 1,-1 1-1,1-1 1,0-1-1,-1 1 1,1-1-1,0 0 1,0-1-1,0 1 1,0-1-1,0 0 1,1-1-1,-1 1 1,1-1-1,-3-3-7,8 6-112,-1 0 0,1 0 0,-1-1 0,1 1 0,-1 0 0,1-1 0,0 1 0,0 0 0,-1-1 0,1 1 1,0 0-1,0-1 0,0 1 0,1-1 0,-1 1 0,0 0 0,0-1 0,1 1 0,-1 0 0,1 0 0,-1-1 0,1 1 0,0 0 0,-1 0 0,1 0 0,0 0 0,0-1 0,0 1 0,0 0 0,0 1 0,0-1 0,0 0 0,0 0 0,0 0 0,0 1 0,0-1 1,1 0 110,24-15-5940</inkml:trace>
  <inkml:trace contextRef="#ctx0" brushRef="#br0" timeOffset="328.996">521 540 9225,'0'0'608,"0"0"-608,0 0 0,0 0-2210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23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 8744,'0'0'2237,"0"0"-1020,0 0 508,0 0 709,0 0-640,-13 4-775,6-2-890,4-1-93,0-1-1,0 1 1,1 0 0,-1 0 0,0 0-1,0 0 1,1 0 0,-1 1 0,1-1-1,-1 1 1,1-1 0,-1 1 0,1 0-1,0 0 1,0 0 0,0 0 0,0 0-1,0 1 1,1-1 0,-1 1 0,1-1-1,0 1 1,-1-1 0,1 1 0,0 0-1,0 0 1,1 0 0,-1-1 0,1 1-1,-1 1-35,1 68 245,3 1-1,4-1 1,2 1-1,4-2 1,19 63-245,-32-133-17,18 77-2302,-10-27-4453,-6-22-3120</inkml:trace>
  <inkml:trace contextRef="#ctx0" brushRef="#br0" timeOffset="354.643">0 406 6887,'0'0'2258,"0"0"-977,9-14 326,29-41 624,20 25 559,-47 28-2462,191-29 2031,-158 25-2222,-29 6-78,0-1-1,0-1 1,-1 0-1,1-1 1,0-1-1,-1 0 1,0 0-1,0-2 1,0 0-1,-1 0 1,0-2 0,0 1-1,0-2 1,-1 1-1,0-2 1,-1 1-1,9-12-58,-18 19 139,0-1 0,-1 1 0,1-1 0,-1 0 0,0 0 0,1 0 0,-1 0 0,-1 0 0,1 0 0,0 0 0,-1 0 0,1 0 0,-1 0 0,0 0 0,0 0 0,0 0 0,-1 0 0,1-1 0,-1 1 0,0 0 1,1 0-1,-2 0 0,1 0 0,-1-1-139,2 4 18,-1-1 0,0 1 0,1 0 0,-1 0 0,0 0 0,1-1 0,-1 1 0,0 0 0,0 0 0,1 0 0,-1 0 1,0 0-1,1 0 0,-1 1 0,0-1 0,1 0 0,-1 0 0,0 0 0,1 1 0,-1-1 0,0 0 0,1 1 0,-1-1 0,1 0 1,-1 1-1,1-1 0,-1 1 0,1-1 0,-1 1 0,1-1 0,-1 1 0,1 0 0,-1-1 0,1 1 0,0-1 0,-1 1 0,1 0 1,0-1-1,0 1 0,0 0 0,-1-1 0,1 1 0,0 0 0,0 0-18,-16 41-15,2 2-1,2-1 1,1 2 0,3-1 0,2 1-1,1 1 1,2 29 15,5 73-3083,17-54-6907,-8-60 1496</inkml:trace>
  <inkml:trace contextRef="#ctx0" brushRef="#br0" timeOffset="684.527">940 276 6086,'0'-77'3464,"1"76"-3305,0-1 0,-1 1 0,1 0 0,-1-1-1,1 1 1,-1 0 0,0-1 0,1 1 0,-1-1-1,0 1 1,0-1 0,0 1 0,0 0-1,0-1 1,-1 1 0,1-1 0,0 1 0,-1-1-1,1 1 1,-1 0 0,1-1 0,-1 1 0,1 0-1,-1-1 1,0 1 0,0 0 0,0 0 0,0 0-1,0 0 1,0 0 0,0 0 0,0 0 0,0 0-1,0 0 1,-1 0 0,1 1 0,0-1 0,0 1-1,-1-1 1,1 1 0,-1-1 0,1 1-1,0-1 1,-1 1 0,1 0 0,-1 0 0,1 0-1,-1 0 1,1 0 0,-1 0 0,1 0 0,0 1-1,-1-1 1,1 0 0,-1 1-159,-5 3 124,0-1 0,1 2 0,-1-1-1,1 1 1,0 0 0,0 0 0,1 0 0,-1 1 0,1 0-1,1 0 1,-1 0 0,1 1 0,0-1 0,0 1 0,-1 4-124,-1 3 31,0 0-1,1 0 1,1 1 0,0-1 0,1 1 0,0 0 0,1 0 0,1 0 0,0 0 0,1 1-1,1-1 1,0 0 0,1 0 0,1 0 0,0-1 0,1 1 0,4 8-31,-5-15-18,0 1 1,0-1-1,1 0 0,0 0 1,1 0-1,-1 0 1,2-1-1,-1 0 1,1 0-1,0 0 1,0-1-1,1 0 1,0 0-1,0-1 0,0 1 1,1-2-1,0 1 1,0-1-1,0 0 1,0-1-1,1 0 1,-1 0-1,1 0 1,0-1-1,-1-1 0,1 0 1,0 0-1,0-1 1,8 0 17,-7-1 7,-1-1-1,0 1 1,0-2 0,0 0 0,-1 0 0,1 0 0,-1-1 0,1 0-1,-1-1 1,0 0 0,-1 0 0,1-1 0,-1 0 0,0 0 0,-1 0-1,1-1 1,-1 0 0,-1-1 0,1 1 0,-1-1 0,-1 0 0,2-3-7,1-2 113,-1 0 0,0 0 0,-1 0 0,-1-1 0,0 0 1,-1 0-1,0 0 0,-1 0 0,-1 0 0,0-1 0,-1 1 0,0 0 1,-1-1-1,-1-1-113,1 11 23,-1 0 1,1 0-1,-1 1 0,0-1 1,0 0-1,0 1 1,0 0-1,-1-1 0,0 1 1,0 0-1,0 0 1,0 1-1,-1-1 1,1 0-1,-1 1 0,0 0 1,0 0-1,0 0 1,0 1-1,-1-1 1,1 1-1,-1 0 0,0 0 1,1 1-1,-1-1 1,0 1-1,0 0 0,-2 0-23,-91 8-5433,69 3-1849</inkml:trace>
  <inkml:trace contextRef="#ctx0" brushRef="#br0" timeOffset="1007.819">1638 144 11915,'0'0'1153,"0"0"-1153,0 0 193,0 0-129,0 0-64,0 0-865,-82 31-3363</inkml:trace>
  <inkml:trace contextRef="#ctx0" brushRef="#br0" timeOffset="1008.819">1733 699 2979,'0'0'18770,"0"0"-16048,0 0-768,0 0-385,0 0-928,0 0-513,0 0-128,0 0-128,0 0-448,0-56-1058,15 68-2242,-5 2-5733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28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63 5669,'0'0'1527,"0"0"176,0 0 315,0 0-198,0 0-95,0 0-6,3-7-305,2-2-1036,2-8 109,-9 26 164,-6 19-306,1 1 1,1 0-1,2 0 0,1 0 0,1 1 0,2 16-345,-1-27 43,12 238 155,4-160-198,-14-96-37,-1 0 0,1 0 0,-1 1 0,1-1 1,-1 0-1,1 0 0,0 0 0,-1 0 0,1 0 0,0 0 0,0 0 1,0 0-1,0 0 0,0 0 0,0 0 0,0-1 0,0 1 0,0 0 1,0-1-1,0 1 0,0-1 0,1 1 0,-1-1 0,0 1 0,0-1 0,1 0 1,-1 0-1,0 0 0,0 0 0,1 0 0,-1 0 0,0 0 0,1 0 1,-1 0-1,0 0 0,0-1 0,1 1 0,-1-1 0,0 1 0,1-1 37,45-26-5518,-11-5-1662,-20 11 1275</inkml:trace>
  <inkml:trace contextRef="#ctx0" brushRef="#br0" timeOffset="294.026">1 297 4997,'0'0'1409,"0"0"-352,0 0 96,80-32-96,-46 26-160,2-1-192,3 2-65,-3 0-383,3 0-193,-9 0-64,-5 5-97,-5 0-1440,-11 0-5285</inkml:trace>
  <inkml:trace contextRef="#ctx0" brushRef="#br0" timeOffset="871.495">819 123 6438,'0'0'2285,"-2"-13"-689,-9-45 0,10 56-1463,1 0 0,0-1-1,-1 1 1,1 0 0,-1-1-1,0 1 1,0 0 0,0 0-1,0 0 1,0 0 0,-1 0-1,1 0 1,0 0 0,-1 0 0,0 0-1,1 1 1,-1-1 0,0 0-1,0 1 1,0 0 0,0-1-1,0 1 1,0 0 0,0 0-1,0 0 1,-1 0 0,1 1-1,0-1 1,0 1 0,-1-1-1,1 1 1,-1 0 0,1 0 0,0 0-1,-1 0 1,1 0 0,0 0-1,-1 1 1,1-1 0,0 1-1,-1-1 1,1 1 0,0 0-1,0 0 1,0 0 0,0 1-1,0-1 1,0 0 0,0 1-1,0-1 1,0 1 0,1 0-1,-1-1 1,0 1 0,0 1-133,-7 18 119,1 1 0,1 0 0,1 1-1,0 0 1,2-1 0,-1 23-119,-2-3 82,-98 528-888,98-461-4431,25-80-865,-6-24 1</inkml:trace>
  <inkml:trace contextRef="#ctx0" brushRef="#br0" timeOffset="1261.091">1156 374 7591,'0'0'2109,"13"-14"229,40-45 32,-51 58-2235,0 0-1,-1 0 0,1 0 1,0 0-1,-1-1 0,1 1 1,-1 0-1,1-1 0,-1 0 1,1 1-1,-1-1 0,0 0 1,0 1-1,0-1 0,0 0 0,0 0 1,-1 0-1,1 0 0,0 0 1,-1 0-1,0 0 0,1 0 1,-1 0-1,0 0 0,0 0 1,0 0-1,0 0 0,0 0 1,-1 0-1,1-1 0,-1 1 1,1 0-1,-1 1 0,0-1 1,1 0-1,-1 0 0,0 0 1,-1 0-1,1 1 0,0-1 1,0 0-1,-1 1 0,1-1 1,-1 0-135,-3 0 89,-1 0 1,1 0 0,0 0 0,-1 1 0,1 0 0,-1 0 0,0 0 0,1 1-1,-1 0 1,0 0 0,1 0 0,-1 1 0,-4 0-90,-10 6 28,0 0 0,0 0 0,1 2 0,0 1 1,1 0-1,0 1 0,-9 8-28,21-15 1,-3 1-5,0 0 0,0 1 0,0 0 1,1 1-1,0 0 0,1 0 1,0 0-1,0 1 0,0 1 1,1-1-1,0 1 0,1 0 0,-2 3 4,8-9-34,-1 0-1,1 0 0,1 0 1,-1-1-1,0 1 0,1 0 0,-1-1 1,1 1-1,0-1 0,0 1 0,0-1 1,0 0-1,0 0 0,0 0 1,1 0-1,-1 0 0,1 0 0,-1-1 1,1 1-1,0-1 0,0 0 0,0 0 1,-1 0-1,1 0 0,0 0 1,0-1-1,0 1 0,0-1 0,0 0 1,1 0 34,6 3-21,61 15-78,-57-16 98,1 1 0,-1 0 1,0 1-1,1 0 0,-2 2 1,1-1-1,-1 2 0,0 0 1,0 0-1,0 1 0,8 8 1,-18-13 10,0 1-1,-1-1 0,1 1 0,0 0 0,-1 0 1,0 0-1,0 0 0,0 1 0,-1-1 1,1 0-1,-1 1 0,0-1 0,0 1 0,-1 0 1,1-1-1,-1 1 0,0-1 0,0 1 1,-1 0-1,1-1 0,-1 1 0,0-1 0,0 1 1,-1-1-1,1 1 0,-1-1 0,0 0 1,0 0-1,-1 0 0,1 0 0,-1 0 0,0 0 1,0-1-1,0 1 0,0-1 0,0 0 1,-1 0-1,0 0 0,1 0 0,-1-1 0,0 0 1,-1 0-1,1 0 0,-2 1-9,-23 6-194,1 0 0,-2-2 0,1-2 0,-1 0 0,0-2 0,1-2 0,-1 0 0,0-2 0,-7-2 194,37 3-106,-16-2-3394,8-4-1867,4-1-1936</inkml:trace>
  <inkml:trace contextRef="#ctx0" brushRef="#br0" timeOffset="1555.758">1751 0 9097,'0'0'1174,"0"0"588,0 0 528,0 0-149,-13 12-268,9-9-1725,-2 2 13,-1 1-1,1 0 1,1-1 0,-1 2-1,1-1 1,0 1 0,1 0-1,-1 0 1,1 0 0,1 0-1,-1 1 1,1 0 0,1-1-1,-3 9-160,-32 377 1036,33-365-1197,-13 62-2712,-3-34-4711,10-40 1845</inkml:trace>
  <inkml:trace contextRef="#ctx0" brushRef="#br0" timeOffset="2135.695">1553 629 577,'-3'-15'3704,"-3"-19"-2299,-51-208 9042,57 241-10425,1 0 0,0 0 0,-1 0 0,1 0 0,0 0 0,0 0 0,0 0 0,0 0 0,-1 0 0,1 1 0,0-1 0,1 0 0,-1 1 0,0-1 0,0 1 0,0-1 0,0 1 0,0 0 0,0-1 0,1 1 0,-1 0 0,0 0 0,0 0 0,1 0 0,-1 0 0,0 0 0,0 0 0,0 0 0,1 0 0,-1 0 0,0 1 0,0-1 0,0 1 0,1-1-22,5 0 31,120 0-198,-65 2-53,0-2-1,0-3 1,0-3-1,-1-2 1,1-3 0,42-15 220,-94 23 21,1-1 1,-1 0 0,-1-1-1,1 0 1,-1 0 0,1-1 0,-1 0-1,-1-1 1,0 0 0,0 0-1,0-1 1,-1 0 0,0 0 0,0-1-1,5-9-21,-11 18 37,-1-1 0,1 1-1,-1-1 1,1 0 0,-1 1-1,0-1 1,1 1 0,-1-1-1,0 0 1,1 1 0,-1-1-1,0 0 1,0 1 0,1-1-1,-1 0 1,0 0 0,0 1-1,0-1 1,0 0 0,0 1-1,0-1 1,0 0 0,0 0-1,0 1 1,-1-1 0,1 0-1,0 1 1,0-1 0,-1 0-1,1 1 1,0-1 0,-1 0-1,1 1 1,0-1 0,-1 1-1,1-1 1,-1 1 0,1-1-1,-1 1 1,1-1 0,-1 1-1,0-1 1,1 1 0,-1 0-1,0-1 1,1 1 0,-1 0-1,0 0 1,1-1 0,-1 1-1,0 0 1,1 0 0,-1 0-1,0 0 1,0 0 0,0 0-37,-41 13 717,22 2-730,1 1 1,1 1-1,0 0 1,2 2 0,0 0-1,1 0 1,0 2-1,2-1 1,1 2-1,0 0 1,2 0-1,0 1 1,2 1-1,0-1 1,2 1 0,1 0-1,0 1 1,0 22 12,4-45-52,0 0 0,0 0 1,0 0-1,1 0 0,-1 0 1,0 0-1,1 0 0,0 0 1,-1 0-1,1 0 0,0 0 0,0 0 1,0 0-1,0 0 0,1 0 1,-1 0-1,0 0 0,1 0 1,0 0-1,-1 0 0,1 0 1,0 0-1,0 0 0,0 0 1,0-1-1,0 1 0,0 0 1,1-1-1,-1 1 0,1-1 1,-1 1-1,1-1 0,-1 0 1,1 0-1,0 1 0,0-1 0,0 0 1,-1-1-1,1 1 0,0 0 1,0 0-1,0-1 0,0 1 1,0-1-1,0 0 0,0 0 1,1 0 51,5-2 38,-1 0 0,1-1 0,-1 0 0,0-1 1,0 1-1,0-1 0,0-1 0,-1 1 0,0-1 0,0-1 1,0 1-1,5-6-38,2-2 225,75-86 1428,24-20-311,-111 117-1317,1 1 1,-1-1-1,0 1 0,0 0 1,0 0-1,1-1 0,-1 1 1,0 0-1,1 0 0,-1 0 1,1 1-1,0-1 0,-1 0 1,1 0-1,-1 1 0,1-1 1,0 1-1,0 0 0,-1-1 1,1 1-1,0 0 0,0 0 1,-1 0-1,1 0 0,0 0 1,0 1-1,-1-1 0,1 1 1,0-1-1,-1 1 0,1-1 1,0 1-1,-1 0 0,1 0 1,-1 0-1,1 0 0,-1 0 1,0 0-1,1 0 0,-1 0 1,0 0-1,0 1 0,0-1 1,1 1-1,-2-1 0,1 0 1,0 1-1,0 0 0,0-1 1,-1 1-1,1 0 0,-1-1 1,1 1-1,-1 0 0,0-1 1,1 1-1,-1 0 0,0 0 1,0 0-26,0 149 197,2-146-328,0 0 0,1 0 0,-1 0 0,1 0 1,0 0-1,1-1 0,-1 1 0,1-1 0,0 0 0,0 0 0,0 0 0,0 0 0,1-1 0,-1 0 0,1 0 0,0 0 1,0-1-1,0 1 0,1-1 0,-1 0 0,0-1 0,1 1 0,-1-1 0,1 0 0,0 0 0,-1-1 0,1 0 1,0 0-1,-1 0 0,1-1 0,-1 0 0,1 0 0,-1 0 0,1 0 0,-1-1 0,1 0 0,-1 0 0,0-1 1,0 1-1,0-1 0,-1 0 0,1-1 0,-1 1 0,4-4 131,3-7-1,-1 0-1,0 0 1,-1-1-1,-1-1 1,0 1-1,-1-1 1,-1-1-1,-1 1 1,0-1 0,-1 0-1,-1 0 1,0 0-1,-1-1 1,-1-13 1,5-17 25,3-2 75,0-7 421,-5 23 3001,-39 224-1408,15 89-2803,20-278 620,2 35-3740,10-4-4901,0-19 1146</inkml:trace>
  <inkml:trace contextRef="#ctx0" brushRef="#br0" timeOffset="2479.59">2769 589 4708,'-4'-14'2120,"-28"-157"5204,32 166-7143,1 0 0,-1 1 1,1-1-1,0 1 0,0-1 0,1 1 1,-1 0-1,1-1 0,0 1 0,0 0 0,1 0 1,-1 0-1,1 0 0,0 1 0,0-1 0,0 1 1,0 0-1,1-1 0,-1 1 0,1 1 0,0-1 1,0 1-1,1-1-181,104-46 663,-91 43-540,462-120 171,-419 101-337,-81 16 956,14 9-872,1 0 0,-1 1 0,1-1 0,-1 1 0,0 1 0,1-1 0,0 1 0,-1 0 0,1 0 0,0 1 0,0-1 0,0 1 0,0 0 0,1 1 0,-1-1 0,1 1-1,0 0 1,0 0 0,0 0 0,1 0 0,-1 1 0,1-1 0,0 1 0,0 0 0,1 0 0,-1 0 0,1 1 0,0-1 0,1 0 0,-1 1 0,1-1 0,0 3-41,-2 8 23,1 0-1,0 0 1,1 0 0,1 0-1,1 1 1,0-1-1,1 0 1,0 0 0,2 0-1,4 14-22,6 9 6,-8-27-2,-1 1-1,-1 0 0,0 0 0,0 0 0,-1 1 0,-1-1 0,0 1 0,-1-1 1,-1 1-1,0 3-3,-2-13-3,-1-1 1,1 1 0,-1-1 0,0 1-1,0-1 1,0 0 0,0 0 0,0 0-1,-1-1 1,1 1 0,-1-1 0,0 0-1,0 0 1,0 0 0,0 0-1,0 0 1,0-1 0,0 0 0,-1 0-1,1 0 1,0-1 0,-1 1 0,1-1-1,0 0 1,-4-1 2,1 2-39,-154 4-3791,58-25-7517,83 13 5191</inkml:trace>
  <inkml:trace contextRef="#ctx0" brushRef="#br0" timeOffset="2762.498">3674 464 8776,'0'0'2403,"0"0"-514,0 0 33,0 0-673,0 0-1056,0 0-193,0 0-929,0 0-6502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3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0 12620,'0'0'3171,"0"0"-1538,0 0-1024,0 0-609,0 0 0,0 0-609,-91 3-4003,75 14-3427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34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1235 0 9673,'0'0'2093,"0"0"-663,0 0 97,-17 7 112,-226 106 1564,118-53-2714,-13 3-336,2 5 0,4 7-1,3 5 1,-90 74-153,203-141 6,-60 68 47,75-80-55,1 0 0,-1-1 1,1 1-1,0 0 0,-1 0 1,1-1-1,0 1 0,0 0 1,-1 0-1,1-1 0,0 1 1,0 0-1,0 0 0,0 0 1,0-1-1,0 1 0,0 0 1,0 0-1,1 0 0,-1-1 1,0 1-1,0 0 0,1 0 1,-1-1-1,0 1 0,1 0 1,-1-1-1,1 1 0,-1 0 1,1-1-1,-1 1 0,1-1 1,-1 1-1,1-1 0,0 1 1,-1-1-1,1 1 0,0-1 1,-1 1-1,1-1 0,0 0 1,-1 0-1,1 1 0,0-1 1,0 0-1,0 0 0,-1 0 1,1 0-1,0 0 0,0 0 1,0 0-1,0 0 2,42-1-1072,-26-4-2585,-1-1-3122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33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402 132 12204,'-8'-14'1905,"2"2"-1625,2 5-208,1 1 0,-1-1 0,0 1 1,0 0-1,0 0 0,-1 0 0,0 1 0,0-1 0,-1 1 0,1 0 0,-1 1 0,0 0 1,-5-3-73,3 3 90,0 0 1,-1 0 0,1 1 0,-1 1 0,0-1 0,0 1 0,0 1 0,0 0 0,0 0 0,0 1-1,0 0 1,-1 0 0,1 1 0,0 1 0,0-1 0,0 1 0,0 1 0,1 0 0,-1 0 0,1 0-1,0 1 1,-1 1 0,2-1 0,-1 1 0,0 0 0,1 1 0,0 0 0,1 0 0,-1 1 0,1 0-1,0 0 1,1 0 0,0 1 0,0-1 0,0 1 0,0 3-91,-1 4-18,1 1 1,1-1-1,0 1 0,1 0 1,1 1-1,0-1 0,1 0 0,1 1 1,1-1-1,0 0 0,1 1 1,1-1-1,0 0 0,1 0 1,1-1-1,1 1 0,0-1 1,1 0-1,0-1 0,1 1 1,1-2-1,0 1 0,1-1 1,0 0-1,1-1 0,1-1 0,0 1 1,0-2-1,1 0 0,0 0 1,1-1-1,13 6 18,-22-12 7,0 0-1,1 0 1,-1 0 0,1 0 0,0-1-1,0 0 1,0 0 0,0-1-1,0 1 1,0-1 0,0-1 0,0 1-1,1-1 1,-1 0 0,0-1-1,0 1 1,0-1 0,1 0-1,-1-1 1,0 0 0,0 0 0,-1 0-1,1 0 1,0-1 0,-1 0-1,1 0 1,-1-1 0,0 1 0,0-1-1,-1 0 1,1-1 0,-1 1-1,0-1 1,0 0 0,0 0 0,-1 0-1,1 0 1,-1-1 0,0-1-7,2-12 103,-1 0 1,-1-1-1,0 1 1,-2 0-1,0-1 1,-2 0-1,-1-14-103,1 24 2,1 10-2,1-3 4,-1 0 0,0 1 1,0-1-1,0 0 0,0 1 0,0-1 0,0 0 1,-1 1-1,0-1 0,1 0 0,-1 1 1,0-1-1,0 1 0,0-1 0,-1 1 0,1 0 1,-1-1-1,1 1 0,-1 0 0,0 0 0,1 0 1,-1 0-1,0 0 0,-2-1-4,1 5-1,1 0 0,-1 0-1,1 0 1,-1 1 0,1-1 0,0 1 0,0-1-1,0 1 1,0 0 0,1 0 0,-1 0 0,1-1-1,-1 2 1,1-1 0,0 0 0,0 0-1,1 0 1,-1 0 0,1 1 0,-1-1 0,1 0-1,0 2 2,-2 8-3,1-1 0,0 0 0,1 1 0,0-1-1,1 0 1,1 1 0,-1-1 0,2 0 0,0 0-1,0 0 1,1 0 0,1-1 0,0 0 0,0 0-1,1 0 1,1 0 0,0-1 0,0 0 0,1 0-1,0-1 1,0 0 0,1-1 0,1 1 0,-1-2-1,8 5 4,-11-8-2,0-1 1,1 0-1,0 0 0,0 0 0,0-1 0,0 0 0,0 0 0,0-1 0,0 0 0,1 0 0,-1-1 0,0 0 1,1 0-1,-1 0 0,0-1 0,1 0 0,-1-1 0,0 0 0,0 0 0,0 0 0,0-1 0,0 0 0,-1 0 1,1-1-1,1-1 2,2-1 17,-1-1 1,0 0 0,0 0 0,0 0-1,-1-1 1,0-1 0,-1 1 0,0-1 0,0-1-1,-1 1 1,0-1 0,-1 0 0,0-1-1,0 1 1,2-11-18,-3 7 46,-1 0-1,0 0 0,-1 0 1,0 0-1,-1 0 0,-1-1 1,-1 1-1,0 0 1,0-1-1,-3-7-45,1 19-3,0-1 0,0 1 0,0-1 0,0 1-1,-1 0 1,1 0 0,-1 1 0,0-1 0,0 1 0,0 0 0,0 0 0,0 0 0,-1 0 0,1 1-1,0-1 1,-1 1 0,1 0 0,-1 1 0,0-1 0,1 1 0,-1 0 0,1 0 0,-1 0 0,0 1-1,1 0 1,-1 0 0,1 0 0,0 0 0,-1 1 0,1-1 0,-4 3 3,-102 41-1759,17 28-7095,68-40 2469</inkml:trace>
  <inkml:trace contextRef="#ctx0" brushRef="#br0" timeOffset="369.501">1169 388 7719,'0'-11'645,"0"2"-264,0 1 1,0-1-1,-1 1 0,0-1 1,0 1-1,-1 0 1,0-1-1,0 1 0,-1 0 1,0 0-1,-1 0 0,0 0-381,4 7 57,0 1 0,-1-1 0,1 0 0,0 0 1,-1 0-1,1 0 0,-1 1 0,1-1 0,-1 0 0,1 1 0,-1-1 0,1 0 0,-1 1 0,0-1 0,1 0 0,-1 1 0,0-1 0,0 1 0,1-1 0,-1 1 0,0 0 0,0-1 0,0 1 0,1 0 1,-1 0-1,0-1 0,0 1 0,0 0 0,0 0 0,0 0 0,0 0 0,0 0 0,1 0 0,-1 0 0,0 0 0,0 1 0,0-1 0,0 0 0,0 0 0,1 1 0,-1-1 0,0 1 0,0-1 1,0 1-1,1-1 0,-1 1 0,0-1 0,1 1 0,-1-1 0,0 1 0,1 0 0,-1 0 0,1-1 0,-1 1 0,1 0 0,-1 0 0,1-1 0,0 1 0,-1 0-57,-21 54 322,21-50-236,-7 28-25,1 0 0,2 0 0,1 0-1,2 1 1,1-1 0,1 1 0,2 0-1,5 19-60,-7-53 0,0 0 0,0 0-1,1 0 1,-1 0-1,0 0 1,0 0 0,0 0-1,1 0 1,-1 0 0,0 0-1,0 0 1,0 0 0,1 0-1,-1 0 1,0 0 0,0 0-1,0 0 1,1 0-1,-1 0 1,0 0 0,0 0-1,0 1 1,0-1 0,1 0-1,-1 0 1,0 0 0,0 0-1,0 0 1,0 1-1,1-1 1,-1 0 0,0 0-1,0 0 1,0 0 0,0 1-1,0-1 1,0 0 0,0 0-1,0 0 1,0 1 0,8-28 69,-7 21-60,7-26-1,57-151 1435,-61 175-1337,0 0 1,1 1 0,0 0-1,1 0 1,-1 0-1,1 1 1,0 0-1,1 0 1,-1 0 0,1 1-1,1 0 1,-1 0-1,1 1 1,-1 0-1,1 0 1,0 1 0,1 0-1,-1 0 1,0 1-1,8-1-106,-10 1 70,1 1 0,-1 0 0,1 1 0,0-1 1,-1 1-1,1 0 0,0 1 0,-1 0 0,1 0 0,0 0 0,-1 1 0,0 0 0,1 0 0,-1 1 0,0-1 0,0 1 0,0 1 0,0-1 0,-1 1 0,0 0 0,1 0 0,-1 1 0,-1 0 0,1-1 0,-1 2 0,0-1 0,0 0 0,0 1 0,-1 0 0,0 0 0,0 0 0,0 0 0,-1 0 0,1 2-70,0 180 118,-5-127-1159,0-20-2814,0-11-2422</inkml:trace>
  <inkml:trace contextRef="#ctx0" brushRef="#br0" timeOffset="727.637">2073 342 10730,'3'-15'2643,"13"-47"501,-21 38 917,-24 26-2429,25 0-1399,-22 7-91,2 2 0,-1 2 1,1 0-1,1 1 0,0 1 1,1 1-1,1 1 0,1 1 1,-7 8-143,16-15 3,0 1 0,1-1 1,1 2-1,0-1 0,0 1 0,1 1 1,1-1-1,1 2 0,-5 10-3,9-19-2,0-1 0,1 1 0,0 0 0,0-1 0,0 1 0,0 0 0,1 0 0,0 0 1,0 0-1,1-1 0,0 1 0,0 0 0,0 0 0,0-1 0,1 1 0,0 0 0,0-1 0,1 0 0,-1 1 0,1-1 0,1 0 0,-1-1 0,0 1 0,1 0 0,0-1 0,3 3 2,5 1-3,0-1 0,0 0 0,0-1 0,1 0 0,-1-1 0,1-1 0,1 0 0,-1 0 0,1-1 0,-1-1-1,1 0 1,0-1 0,0-1 0,-1 0 0,1-1 0,0 0 0,0-1 0,-1-1 0,9-2 3,-13 3 4,0 0 0,0-1-1,0 0 1,0-1 0,-1 1 0,0-2 0,1 1 0,-2-1 0,1-1 0,0 1 0,-1-1 0,0 0 0,0-1 0,-1 0-1,5-7-3,23-25-596,-19 30-2534,1 3-4077,-1 4-4153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38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154 158 12172,'0'0'1553,"0"0"-496,1-6 683,3-13 95,-4 32 339,-42 197 597,26-123-2441,4 1-1,4 0 1,3 0 0,5 24-330,-1-107-25,0 1 1,1-1 0,0 1 0,0-1 0,1 1 0,-1 0-1,1-1 1,0 1 0,1-1 0,0 0 0,-1 1-1,2-1 1,-1 0 0,0 0 0,1 0 0,0-1 0,0 1-1,1-1 1,-1 1 0,1-1 0,0 0 0,0 0 0,0-1-1,1 1 1,-1-1 0,1 0 0,0 0 0,0-1-1,0 1 1,0-1 0,0 0 0,0-1 0,1 1 0,4 0 24,83-22-4471,-40-19-3241,-34 16 3079</inkml:trace>
  <inkml:trace contextRef="#ctx0" brushRef="#br0" timeOffset="326.615">1 421 1441,'0'0'9353,"0"0"-7655,0 0-833,0 0 160,92-50 192,-56 40-64,3 3-448,-1 2-449,-3 5-256,-4 0 0,0 2-321,-2 5-1761,-9 0-4644</inkml:trace>
  <inkml:trace contextRef="#ctx0" brushRef="#br0" timeOffset="704.652">667 517 2979,'0'0'8200,"0"0"-4464,0 0-1515,0 0-171,6-15-278,33-75 946,-32 21-151,-8 69-2552,0-1 0,1 0-1,-1 0 1,0 1-1,0-1 1,0 0-1,1 1 1,-1-1-1,0 1 1,0 0-1,0-1 1,0 1-1,0-1 1,0 1-1,0 0 1,0 0-1,0 0 1,0 0-1,0 0 1,0-1-1,0 2 1,0-1-1,0 0 1,0 0-1,0 0 1,0 0-1,0 1 1,0-1-1,0 0 1,0 1-1,0-1 1,0 1-1,1-1 1,-1 1-1,0 0 1,0-1-1,0 1 1,1 0-1,-1-1-14,-6 5-47,1 0 0,-1 0 0,1 1 0,0 0-1,0 0 1,1 0 0,0 1 0,0-1 0,0 1 0,1 0-1,0 1 1,1-1 0,0 1 0,0 0 0,0 0-1,1 0 1,0 0 0,0 0 0,1 0 0,0 0-1,1 1 1,0-1 0,0 0 0,1 1 0,0-1 0,0 0-1,1 0 1,0 0 0,0 0 0,1 0 0,1 1 47,-1-5-55,1 1 0,0-1 0,1 0 1,-1 0-1,1 0 0,-1-1 0,1 0 1,0 0-1,0 0 0,1 0 0,-1-1 1,1 0-1,-1 0 0,1 0 0,1 0 55,43 19-150,-46-19 148,0 0 1,-1 1-1,1 0 0,-1-1 1,1 1-1,-1 0 0,0 1 0,0-1 1,0 1-1,-1-1 0,1 1 1,-1 0-1,0 0 0,0 0 1,0 0-1,0 0 0,-1 0 0,0 1 1,0-1-1,0 0 0,0 1 1,-1-1-1,0 1 0,0-1 1,0 1-1,0-1 0,0 1 0,-1-1 1,0 0-1,0 1 0,0-1 1,-1 0-1,0 0 0,1 0 1,-1 0-1,-1 0 0,1 0 0,0 0 1,-1-1-1,0 1 0,0-1 1,0 0-1,0 0 0,-3 2 2,-6 3 14,0 0-1,-1-1 1,0-1-1,-1 0 1,1 0-1,-1-2 1,0 0 0,0 0-1,-1-1 1,1-1-1,-1 0 1,1-1-1,-1-1 1,1 0-1,-14-3-13,25 3-79,1 0-1,-1-1 1,1 1 0,-1-1-1,1 0 1,-1 0-1,1 0 1,0 0 0,-1 0-1,1-1 1,0 1-1,0-1 1,0 1-1,0-1 1,0 0 0,0 0-1,0 1 1,1-1-1,-1-1 1,1 1 0,-1 0-1,0-2 80,-9-55-5102,11 58-3135</inkml:trace>
  <inkml:trace contextRef="#ctx0" brushRef="#br0" timeOffset="2881.529">1426 215 3716,'0'0'1537,"0"0"171,-1-9 166,0-2-1109,-2-14 215,-2 0 3147,15 39 1859,18 12-6340,-15-13 707,273 225-263,-284-237-89,1 1 1,-1-1-1,0 1 0,0-1 0,-1 1 0,1-1 0,0 1 0,0 0 0,-1 0 0,1 0 0,-1 0 1,0 0-1,0 0 0,1 0 0,-1 1 0,-1-1 0,1 0 0,0 1 0,0-1 0,-1 0 0,0 1 1,1-1-1,-1 1 0,0-1 0,0 1 0,0-1 0,0 0 0,-1 1 0,1-1 0,-1 1 0,1-1 1,-1 0-1,0 1 0,-1 1-1,-14 12 16,-2 0 0,0-1 0,0-1 0,-1 0 0,-1-1 0,-17 7-16,-20 15 32,-257 164 11,270-152-27,67-52-43,19-28-1250,-27 19-3420,-3 4-2269</inkml:trace>
  <inkml:trace contextRef="#ctx0" brushRef="#br0" timeOffset="3537.971">2375 292 8328,'0'0'3134,"0"0"-1026,0 0-181,0 0-21,1-14-144,4-42-283,-5 55-1421,0 0 1,0 0 0,0 0 0,0 0 0,0 0-1,0 0 1,0 0 0,0 0 0,-1 0 0,1 0-1,0 0 1,-1 0 0,1 0 0,0 0 0,-1 0-1,1 0 1,-1 0 0,0 0 0,1 0 0,-1 1 0,0-1-1,1 0 1,-1 1 0,0-1 0,0 0 0,0 1-1,0-1 1,0 1 0,1-1 0,-1 1 0,0-1-1,0 1 1,0 0 0,0 0 0,0-1 0,0 1-1,0 0 1,-1 0 0,1 0 0,0 0 0,0 0 0,0 0-1,0 0 1,0 1 0,0-1 0,0 0 0,0 0-1,0 1 1,0-1 0,0 1 0,1-1 0,-1 1-1,0-1 1,0 1 0,0 0 0,0-1 0,1 1-1,-1 0 1,0 0 0,1-1 0,-1 1 0,0 1-59,-14 16 41,2 1 0,0 0-1,1 1 1,1 1 0,1 0 0,1 0 0,0 1 0,2 0 0,-4 20-41,4-22 0,1-1 0,1 1 0,1 0 0,1 1 0,0-1 0,2 1 0,0-1 0,2 1 0,0-1 0,1 1 0,1-1 0,1 0 0,1 0 0,0 0 0,2-1 0,0 1 0,1-2 0,9 16 0,-10-28-38,0 0 1,1 0-1,-1-1 0,1 0 1,0-1-1,0 1 1,1-2-1,0 1 0,-1-1 1,1 0-1,0-1 0,0 0 1,1 0-1,-1-1 0,0-1 1,0 1-1,1-1 1,-1-1-1,0 0 0,0 0 1,1-1-1,-1 0 0,0 0 1,-1-1-1,1-1 0,0 1 1,-1-1-1,0-1 1,0 1-1,0-1 0,0-1 1,-1 1-1,0-1 0,0-1 1,-1 1-1,1-1 0,-2-1 1,1 1-1,-1-1 1,2-2 37,4-44-2926,-11 30-2396,0 14 1345,0 4-1474</inkml:trace>
  <inkml:trace contextRef="#ctx0" brushRef="#br0" timeOffset="3892.048">2772 422 3203,'0'0'7084,"0"0"-3646,0 0-796,0 0-325,0 0-544,0 0-204,0 0-293,0 0-550,5 3-368,-2 2-336,1 0 0,-1 0 0,0 0-1,-1 0 1,1 0 0,-1 1 0,0-1 0,0 1 0,-1-1 0,1 1 0,-1 0 0,-1-1 0,1 1 0,-1 0 0,0 0 0,0 0-1,-1-1 1,1 1 0,-1 0 0,-1 1-22,1 25 26,1-11-21,-1 3-5,1 1 0,1-1 0,2 1 0,0-1 0,1 0 1,6 15-1,-9-36-5,1 0 0,0 0 0,0 0 0,0 0 1,0 0-1,1 0 0,-1 0 0,1-1 1,-1 1-1,1-1 0,0 0 0,0 0 1,0 0-1,0 0 0,0-1 0,1 1 0,-1-1 1,1 0-1,-1 0 0,1 0 0,-1 0 1,1 0-1,-1-1 0,1 0 0,0 0 0,-1 0 1,1 0-1,-1 0 0,1-1 0,0 1 1,-1-1-1,1 0 0,-1 0 0,0-1 1,1 1-1,-1-1 0,0 1 0,0-1 0,0 0 1,0 0-1,0 0 0,0-1 0,0 1 1,-1-1-1,0 0 0,1 1 0,1-4 5,16-15 61,0-2-1,-2 0 1,-1-1-1,0-1 1,-2 0-1,-1-1 1,-1-1-1,-1 0 1,-1-1-1,-2 0 1,-1 0-1,2-17-60,-10 45 2,1-2 12,1 1 1,-1-1-1,0 0 0,0 1 0,-1-1 1,1 0-1,0 0 0,0 0 1,-1 1-1,1-1 0,-1 0 1,0 0-1,0 0 0,0 0 1,0 0-1,0 0 0,0 0 1,0 0-1,0 0 0,-1 0 1,1 0-1,-1 0 0,1 0 1,-1 1-1,0-1 0,0 0 1,0 0-1,0 1 0,0-1 0,0 0 1,0 1-1,-1-1 0,1 1 1,-1 0-1,1-1 0,-1 1 1,1 0-1,-1 0 0,0 0 1,1 0-1,-1 0 0,0 0 1,0 1-1,0-1 0,0 0-14,-44 20-936,32 15-4315,10-8-1849</inkml:trace>
  <inkml:trace contextRef="#ctx0" brushRef="#br0" timeOffset="5598.419">853 1639 801,'0'0'5226,"0"0"-2541,0 0-603,0 0 80,1-12-203,1-4-1306,1-34 2960,-3 49-2658,0 9 545,-4 37-1284,-2-1-1,-2 1 0,-2-1 1,-1-1-1,-3 1 0,-15 32-215,7-22 4,14-37-3,0 0 0,1 1 0,1 0 0,1 0-1,1 0 1,0 0 0,2 1 0,0 3-1,1-20-1,1 0 0,0 0 0,1 1 0,-1-1 0,0 0-1,1 0 1,-1 0 0,1 0 0,-1 0 0,1 0 0,0 0 0,0 0 0,0 0 0,0 0 0,0-1 0,1 1-1,-1 0 1,0-1 0,1 1 0,-1-1 0,1 1 0,0-1 0,0 0 0,-1 1 0,1-1 0,0 0-1,0 0 1,0-1 0,0 1 0,0 0 0,0-1 0,0 1 0,0-1 0,0 1 0,0-1 0,1 0-1,-1 0 1,0 0 0,1 0 1,35-2-17,0 0 0,0-3-1,0-1 1,-1-2 0,0-2 0,-1-1-1,30-13 18,-41 15-1,12-3 4,103-49 26,-137 59-29,-1-1 0,0 0 0,-1 0 0,1 0 0,0 0 0,-1 0 0,0 0 0,1 0 0,-1 0 0,0 0 0,-1-1 0,1 1 0,-1 0 0,1-1 0,-1 1 0,0-1 0,0 1 0,-1 0 0,1-1 0,-1 1 0,1 0 0,-1 0 0,0-1 0,0 1 0,-1 0 0,1 0 0,-1 0 0,1 0 0,-9-44 0,19 4 64,9 77 42,-13 7-52,-1-1-1,-2 1 1,-2 0-1,-2 17-53,1-45-71,-1 0 1,0 1-1,-1-1 1,0 0-1,-1-1 0,-1 1 1,0-1-1,0 1 0,-1-1 1,-1 0 70,-26 42-6896,22-36 309</inkml:trace>
  <inkml:trace contextRef="#ctx0" brushRef="#br0" timeOffset="5929.298">1901 1679 10794,'0'0'3641,"0"0"-1415,0 0-320,0 0-470,0 0-443,-9 13-176,-54 105 202,-1 179-608,62-286-617,-13 69-363,-4-33-6156,11-37 2390,2-3-475</inkml:trace>
  <inkml:trace contextRef="#ctx0" brushRef="#br0" timeOffset="6268.236">1725 2035 6342,'4'-21'2360,"58"-235"4334,-60 251-6535,3-13 290,1-1 0,0 1 0,1 0 0,1 0 0,1 1 0,0 0-1,2 1 1,0 0 0,0 1 0,2 0 0,-1 0 0,2 2 0,6-5-449,-17 15 33,0 1 1,0 0 0,1 0-1,-1 1 1,1-1-1,-1 1 1,1-1 0,0 1-1,0 0 1,-1 0-1,1 1 1,0-1 0,0 1-1,0 0 1,0 0-1,0 0 1,0 1-1,-1-1 1,1 1 0,0 0-1,0 0 1,0 0-1,-1 1 1,1-1 0,-1 1-1,1 0 1,-1 0-1,0 0 1,1 0-1,-1 1 1,0-1 0,-1 1-1,1 0 1,0 0-1,-1 0 1,0 0 0,1 1-34,2 3 17,-1-1 1,0 1-1,0 1 1,-1-1 0,0 0-1,0 1 1,-1-1 0,0 1-1,0 0 1,-1 0 0,0 0-1,0 0 1,-1 0 0,0 0-1,-1 0 1,1 0 0,-3 7-18,-3-1-9,-2 0-1,1-1 1,-2 0 0,0 0 0,0-1 0,-1 0 0,-1 0 0,0-1 0,0-1 0,-1 0 0,0-1-1,-1 0 1,0 0 0,-1-2 0,1 0 0,-2 0 0,-6 1 9,9-1-4,-1-2 1,-1 0-1,1 0 1,-1-1-1,0-1 1,1 0-1,-2-1 0,1 0 1,-8-1 3,23-1 4,-1-1 0,1 1 0,-1 0 1,1 0-1,-1-1 0,1 1 0,-1 0 1,0-1-1,1 1 0,-1 0 0,1-1 0,-1 1 1,0-1-1,1 1 0,-1-1 0,0 1 0,0-1 1,1 1-1,-1-1 0,0 1 0,0-1 0,0 1 1,0-1-1,1 1 0,-1-1 0,0 1 0,0-1 1,0 1-1,0-1 0,0 1 0,-1-1 1,1 0-1,0 1 0,0-1 0,0 1 0,0-1 1,0 1-1,-1-1 0,1 1 0,0-1 0,0 1 1,-1 0-1,1-1 0,0 1 0,-1-1 0,1 1 1,-1 0-1,1-1 0,-1 1 0,1 0 1,0-1-1,-1 1-4,7 2 23,0 0 0,0 1 0,0 0 1,-1 0-1,1 1 0,-1-1 0,1 1 1,-1 0-1,-1 1 0,1-1 0,0 1 1,-1 0-1,0 0 0,0 0 0,-1 1 1,0-1-1,1 1 0,-2 0 0,1 0 1,-1 0-1,1 1-23,9 16 24,-11-21-111,107 170-8,-52-104-8398,-46-56 2466</inkml:trace>
  <inkml:trace contextRef="#ctx0" brushRef="#br0" timeOffset="6727.096">2265 1867 3844,'0'0'4185,"0"0"-1932,0 0-460,0 0-469,0 0-614,0 0-320,0 0-123,12 4-144,36 16-59,19 52 5,-64-70-37,-1-1 0,1 0-1,0 0 1,-1 0 0,1 0-1,0 0 1,0 0 0,0-1-1,-1 0 1,1 1 0,0-1-1,0 0 1,0 0 0,0-1-1,0 1 1,0-1 0,-1 1 0,1-1-1,0 0 1,0 0 0,-1 0-1,1 0 1,-1-1 0,1 1-1,-1-1 1,1 1 0,-1-1-1,0 0 1,0 0 0,0 0-1,1-1-31,4-13 834,-1 0 0,-1 0 0,0-1 0,-1 0 0,-1 1 0,-1-1 0,0 0 0,-1 0 0,-1-4-834,0 19 20,1 1-1,-1-1 0,0 1 1,0-1-1,0 1 0,0-1 1,0 1-1,0-1 0,0 1 0,-1-1 1,1 1-1,0 0 0,-1-1 1,1 1-1,-1-1 0,0 1 1,1 0-1,-1-1 0,0 1 1,0 0-1,0 0 0,0 0 1,0 0-1,0 0 0,0 0 1,0 0-1,0 0 0,0 0 1,-1 0-1,1 1 0,0-1 1,-1 0-1,1 1 0,-1-1 1,1 1-1,0 0 0,-1-1 1,1 1-1,-1 0 0,1 0 1,-1 0-1,1 0 0,-1 0 0,1 0 1,-1 0-1,0 1-19,-63 32 585,51-20-670,1 0-1,1 0 1,0 2 0,0-1 0,2 2 0,0-1 0,0 1 0,2 1 0,0-1 0,1 2 0,0-1-1,2 1 1,0 0 0,1 0 0,0 0 0,2 0 0,0 9 85,2-22-120,0 1 1,1-1-1,0 1 0,0-1 1,0 1-1,1-1 1,0 0-1,0 0 0,0 0 1,1 0-1,-1 0 0,1 0 1,0-1-1,1 1 1,-1-1-1,1 0 0,0 0 1,0 0-1,0 0 0,0-1 1,1 0-1,-1 0 1,1 0-1,0 0 0,0-1 1,0 0-1,0 0 0,1 0 1,-1 0-1,3-1 120,4 3-266,1-2-1,0 0 1,0 0 0,0-1-1,0-1 1,0 0 0,0-1-1,0 0 1,0-1 0,-1 0-1,1-1 1,9-4 266,1-5 469,0-1 0,-2-1 0,1-1 0,-2 0 0,0-2 0,-1-1 0,0 0 0,-2-1 0,0-1 0,-1 0 1,-1-2-1,-1 0 0,-1 0 0,-1-1 0,4-12-469,-4 26 1774,-14 34-991,-17 39-461,-2 0 0,-3-2 1,-3-1-1,-21 32-322,-2 9-3300,5 2-5724,38-84 2682</inkml:trace>
  <inkml:trace contextRef="#ctx0" brushRef="#br0" timeOffset="7016.46">3003 1566 12396,'0'0'2498,"0"0"-384,0 0-320,0 0-609,0 0-128,0 0-96,0 0-545,0 0-352,-33 27-64,24 5-480,-2 1-3236,3-3-6662</inkml:trace>
  <inkml:trace contextRef="#ctx0" brushRef="#br0" timeOffset="10770.125">4127 0 6438,'0'0'1618,"0"0"-214,0 0 304,0 0-75,0 0-148,0 0-306,0 0-250,-4 16-224,-33 202 549,-20 235-1787,-19-3-1,-36 62 534,-120 378-1543,12-121 4345,165-592-2241,49-158-1203,-7 26 1536,11-30-3675,1 0-3375,1-20-2760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53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 6406,'0'0'2317,"0"0"-182,0 0 518,0 0-63,0 0-460,0 0-657,0 0-469,-7 14-65,-67 101 332,12-49-1149,-4-3 1,-2-3 0,-18 9-123,85-68-2,-2 1-4,0 0 1,0 0-1,0 0 1,0 1-1,0-1 1,0 1-1,1 0 1,-1 0-1,1 0 1,0 0-1,0 0 1,0 1-1,0-1 0,1 0 1,-1 1-1,1 0 1,0 0 5,42 16-315,-33-17 311,0 0 0,-1 1 0,1-1 0,-1 2 0,0-1 0,0 1 0,-1 0 1,1 1-1,-1-1 0,0 1 0,0 0 0,-1 1 0,0 0 0,0-1 0,-1 2 0,1-1 0,-2 0 0,1 1 0,0 2 4,-2-3-19,0 1-1,0-1 1,0 0-1,1 0 1,1-1-1,-1 1 1,1 0-1,0-1 1,0 0-1,1 0 1,0 0-1,0-1 1,0 0-1,1 0 1,-1 0-1,1 0 1,1-1-1,-1 0 0,0 0 1,1-1-1,0 0 1,0 0-1,0 0 1,0-1-1,0 0 1,1-1-1,-1 1 1,0-1-1,3-1 20,-7-1-45,0 0 0,-1-1 0,1 0 0,-1 0 0,0 0 0,0 0 0,0 0 0,0 0 0,0 0 0,0-1 0,0 1 0,-1-1 0,1 1 0,-1-1 0,0 0 0,0 1 0,0-1 0,0 0 0,0 0 0,0 0 0,-1-1 45,0 4-3998,-3 0-3268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54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663 0 11018,'0'0'1901,"0"0"-705,0 0 400,0 0 128,-15 9-421,-107 78-49,-146 138-765,81-85-3623,180-135 2891,-49 28-611,55-34 869,0 0-1,0 0 1,1 0-1,-1 0 1,1 0-1,-1-1 1,1 1 0,-1 0-1,1 0 1,0-1-1,-1 1 1,1 0-1,0-1 1,0 1-1,0 0 1,0 0 0,0-1-1,0 1 1,1 0-1,-1-1 1,0 1-1,0 0 1,1 0-1,-1 0 1,1-1 0,0 1-1,-1 0 1,1 0-1,0 0 1,-1 0-1,1 0 1,0 0 0,0 0-16,101-229 4998,-65 181-3346,-37 49-1623,1-1 0,1 0 0,-1 0 0,0 1 1,0-1-1,0 1 0,0-1 0,0 1 0,1-1 0,-1 1 0,0 0 0,0 0 1,1-1-1,-1 1 0,0 0 0,0 0 0,1 0 0,-1 0 0,0 1 0,0-1 1,1 0-1,-1 0 0,0 1 0,0-1 0,0 1 0,1-1 0,-1 1 0,0 0 0,0-1 1,0 1-1,0 0 0,0 0 0,0-1 0,0 1 0,-1 0 0,1 0 0,0 0 1,0 0-1,-1 0 0,1 0 0,0 1 0,-1-1 0,1 0 0,-1 0-28,51 127 218,-48-113-195,1 1-1,1-1 1,0-1-1,2 1 0,-1-1 1,1 0-1,1 0 1,1-1-1,0 0 0,0-1 1,11 11-23,-9-15 2,0 0 0,0-1 0,0 0 0,1-1 1,0 0-1,0-1 0,0 0 0,1-1 0,-1-1 0,1 0 1,0 0-1,0-1 0,1-1 0,-1 0 0,0-1 1,0-1-1,0 0 0,0 0 0,0-1 0,0-1 0,0-1 1,0 1-1,-1-2 0,1 0 0,-1 0 0,-1-1 0,5-3-2,-13 7-14,0 0 0,0 0-1,0 0 1,0-1 0,0 1-1,-1-1 1,1 1 0,-1-1-1,0 0 1,0 0 0,0 0-1,0 0 1,0-1 0,-1 1-1,1 0 1,-1-1 0,0 1-1,0-1 1,0 1 0,-1-1-1,1 1 1,-1-1 0,0 0-1,0 1 1,0-1 0,-1 1-1,1-1 1,-1 0 0,1 1-1,-1-1 1,-1 1 0,1 0-1,0-1 1,-1 1 0,0-2 14,-34-7-2436,-4 20-3723,2 8-4118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57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93 705,'22'-92'12203,"-24"94"-6570,-17 34-4401,-64 201 589,-37 183-1821,97-317-3877,17-33-6350,6-70 10182,0 0 1,0-1-1,0 1 0,0-1 1,0 1-1,0 0 1,0-1-1,0 1 0,0 0 1,0-1-1,0 1 0,0 0 1,0-1-1,0 1 1,0 0-1,1-1 0,-1 1 1,0 0-1,0-1 1,0 1-1,1 0 0,-1-1 1,0 1-1,0 0 1,1 0-1,-1-1 0,0 1 1,1 0-1,-1 0 1,0 0-1,0-1 0,1 1 1,-1 0-1,0 0 1,1 0-1,-1 0 0,1 0 1,-1 0-1,0 0 0,1 0 1,-1 0-1,0 0 1,1 0-1,-1 0 0,0 0 1,1 0-1,-1 0 1,1 0-1,-1 0 0,0 0 1,1 0-1,-1 0 1,0 1-1,1-1 0,-1 0 1,0 0-1,0 0 1,1 1-1,-1-1 45,5-178 6321,-6 168-5870,1 0 0,1-1 1,0 1-1,0 0 1,1 0-1,0 0 1,1 0-1,0 0 0,1 0 1,-1 0-1,2 1 1,0 0-1,0 0 1,0 0-1,1 1 0,5-6-451,7-2 252,0 1-1,1 1 0,0 0 0,1 2 0,0 0 0,1 1 0,0 1 1,1 1-1,0 1 0,1 1 0,1 1-251,81-33 99,148-96 451,-246 154 1961,-7-14-2428,-62 277 1038,17-41-1680,31-191-3573,-2 0-3936,8-25-4701</inkml:trace>
  <inkml:trace contextRef="#ctx0" brushRef="#br0" timeOffset="360.624">1009 425 11627,'26'-95'3566,"-28"94"941,-21 42-3916,16-24-568,1 1 0,1 0 1,0-1-1,2 2 0,0-1 0,1 0 0,1 0 0,0 1 1,1-1-1,3 10-23,-2-18 9,1-1 1,0 0-1,0 0 1,1 0 0,0 0-1,1 0 1,0 0-1,1-1 1,-1 0-1,2 0 1,-1 0-1,1-1 1,0 0 0,0 0-1,1 0 1,0-1-1,0 0 1,1 0-1,0-1 1,0 0 0,3 2-10,-6-4 35,1-1 0,-1 1 0,0-1 0,1 0 1,-1 0-1,1-1 0,0 0 0,-1 0 0,1 0 1,0 0-1,0-1 0,0 0 0,0 0 0,-1-1 1,1 0-1,0 0 0,0 0 0,-1-1 0,1 1 0,-1-1 1,1-1-1,-1 1 0,0-1 0,0 0 0,0 0 1,3-3-36,1-1 198,-1-1 1,-1 0-1,1 0 1,-1-1 0,-1 1-1,1-2 1,-2 1-1,1-1 1,-1 1-1,-1-2 1,1 1 0,-2 0-1,3-10-198,-2 9 77,0 0-1,-1 0 0,0-1 1,0 0-1,-2 1 0,1-1 1,-1 0-1,-1 0 0,0 0 1,-1 1-1,0-1 1,-1 0-1,0 0 0,-1 1 1,0-1-1,-1 1 0,0 0 1,-1 0-1,0 0 0,-1 1 1,0 0-1,0 0 0,-1 0 1,-1 1-1,1 0 0,-1 0 1,-1 1-1,0 0 1,0 1-1,-1 0 0,1 0 1,-2 1-1,-7-4-76,-134-11-1913,49 26-3723,10 5-5932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56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8 291 512,'0'0'929,"0"0"294,13 5 224,38 16 85,-47-19-1238,0-1 0,-1 0 1,1 0-1,0-1 0,0 1 1,0-1-1,-1 1 0,1-1 1,0 0-1,0-1 0,0 1 1,0-1-1,0 0 0,-1 1 1,1-2-1,0 1 0,-1 0 1,1-1-1,-1 0 0,1 1 1,-1-1-1,0-1 0,0 1 0,0 0 1,0-1-1,0 0 0,0 1 1,-1-1-1,1 0 0,-1-1 1,0 1-1,0 0-294,4-7 325,0 0 0,-1 0 0,-1 0 0,1-1 0,-2 0-1,1 0 1,-2 0 0,1 0 0,-1-6-325,-1-77 1181,-1 92-1164,0 0-1,0 0 1,0 0-1,-1 0 1,1 0 0,-1 0-1,1 0 1,-1 0-1,0 0 1,0 0 0,0 0-1,0 1 1,0-1-1,0 0 1,-1 1 0,1-1-1,0 0 1,-1 1-1,1 0 1,-1-1 0,0 1-1,1 0 1,-1 0 0,0 0-1,0 0 1,0 0-1,0 0 1,1 0 0,-1 1-1,0-1 1,0 1-1,-1 0 1,1-1 0,0 1-1,0 0 1,0 0-1,0 0 1,0 0 0,0 1-1,0-1 1,0 1 0,0-1-1,0 1-16,-7 3 4,1 0 1,0 1-1,1 0 0,-1 1 0,1 0 1,0 0-1,1 0 0,-1 1 1,1 0-1,0 0 0,1 1 0,0-1 1,0 1-1,1 0 0,-1 1-4,-6 19-168,1 0 0,1 0 0,1 1 0,2 0-1,0 0 1,3 0 0,0 1 0,2-1 0,0 1 0,4 14 168,-4-37-86,0 0-1,1 0 1,-1 0 0,2 0 0,-1 0 0,1 0 0,0 0 0,0 0 0,1 0 0,0 0 0,0-1 0,1 1 0,0-1 0,0 1 0,0-1 0,1 0 0,0 0 0,0 0-1,1-1 1,-1 0 0,1 0 0,0 0 0,1 0 0,-1-1 0,1 0 0,0 0 0,0 0 0,0-1 0,0 0 0,1 0 0,-1 0 0,1-1 0,4 1 86,7-4 19,1-1 0,-1 0 0,0-1 0,1-1 0,-2-1 1,1-1-1,0 0 0,-1-1 0,0-1 0,-1-1 0,0 0 0,0-1 1,-1-1-1,0 0 0,-1-1 0,0 0 0,3-6-19,2-1 310,-1-2-1,-1 0 1,-1-1 0,-1 0-1,-1-1 1,0-1 0,-2-1-1,-1 1 1,0-4-310,-5-6 453,-6 34-443,0 1 0,0-1 0,0 0 0,0 1 0,0-1 0,0 1 0,0-1 0,0 1 0,-1-1 0,1 0 0,0 1 0,0-1 1,0 1-1,-1-1 0,1 0 0,0 1 0,0-1 0,-1 0 0,1 1 0,0-1 0,-1 0 0,1 0 0,0 1 0,-1-1 0,1 0 0,0 0 0,-1 0 0,1 1 0,-1-1 0,1 0 0,-1 0 0,1 0 1,0 0-1,-1 0 0,1 0 0,-1 0 0,1 0 0,-1 0 0,1 0 0,0 0 0,-1 0 0,1 0 0,-1 0 0,1 0 0,0 0 0,-1-1 0,1 1 0,-1 0 0,1 0 0,0 0 0,-1-1 0,1 1 1,0 0-1,-1 0 0,1-1 0,0 1 0,-1 0 0,1-1 0,0 1 0,0 0 0,-1-1 0,1 1 0,0-1 0,0 1 0,0 0 0,0-1 0,-1 1-10,-9 12 15,0 1-1,0 1 0,1 0 1,1 0-1,0 1 0,1 0 1,0 0-1,2 1 0,0 0 1,0 0-1,2 0 0,0 0 1,0 1-1,2-1 0,0 1 1,1 1-15,0-14-13,1 0 1,0 0 0,-1 0-1,1 0 1,0-1 0,1 1-1,-1 0 1,1 0 0,0-1-1,0 1 1,0-1 0,0 1-1,0-1 1,1 0 0,0 0-1,-1 0 1,1 0 0,0-1-1,1 1 1,-1-1 0,0 0-1,1 1 1,-1-2 0,1 1-1,-1 0 1,1-1-1,0 1 1,0-1 0,0 0-1,0-1 1,0 1 0,0-1-1,2 1 13,9 0-5,0 0 0,0-1 0,0-1 0,0 0 0,1-1 0,-2 0 0,1-1-1,7-3 6,8-3 76,-1-1 0,0-1 0,-1-1 0,0-2 0,-1-1 0,0-1 0,-2-1-1,0-1 1,0-1 0,-2-1 0,-1-2 0,0 0 0,-2-1 0,6-10-76,-11 12 402,-2-1-1,0 0 1,-1-1 0,-2-1 0,0 0 0,-1 0 0,-2 0-1,0-1 1,-2 0 0,-1-1 0,1-16-402,-5 41 20,0 1 0,1-1 0,-1 1 1,0-1-1,1 0 0,-1 1 0,0-1 0,0 0 0,0 1 1,0-1-1,0 0 0,0 1 0,0-1 0,0 0 1,0 0-1,0 1 0,0-1 0,0 0 0,0 1 0,0-1 1,-1 0-1,1 1 0,0-1 0,0 1 0,-1-1 0,1 0 1,-1 1-1,1-1 0,0 1 0,-1-1 0,1 1 1,-1-1-1,1 1 0,-1-1 0,1 1 0,-1 0 0,0-1 1,1 1-1,-1 0 0,1-1 0,-1 1 0,0 0 0,1 0 1,-1-1-1,0 1 0,1 0 0,-1 0 0,0 0 0,0 0 1,1 0-1,-1 0 0,0 0 0,1 0 0,-1 1 1,0-1-1,1 0 0,-1 0 0,0 0 0,1 1 0,-1-1 1,1 0-1,-1 1 0,0-1 0,1 0 0,-1 1 0,1-1 1,-1 1-1,0 0-20,-8 13 22,0 0 1,1 1 0,1 0-1,0 1 1,1 0-1,1 0 1,0 0 0,1 0-1,1 1 1,1 0-1,0 0 1,1-1-1,1 16-22,4 249-580,4-221-3151,1 0-3536,-4-34-2428</inkml:trace>
  <inkml:trace contextRef="#ctx0" brushRef="#br0" timeOffset="296.106">1210 326 7079,'0'0'4356,"0"0"-3075,0 0 1121,0 0-256,0 0-993,0 0-352,0 0-128,0 0-289,89-64-160,-51 64-31,5 1-1,5 2-160,5-1-32,-1-2 0,3 1-160,0-1-1922,-7 0-4549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54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254 298 2306,'0'0'5451,"-2"-15"-2894,-5-46-486,7 61-1968,1-1 0,-1 1 1,1-1-1,-1 1 0,0-1 0,0 0 0,1 1 0,-1-1 1,0 0-1,0 1 0,0-1 0,1 0 0,-1 1 0,0-1 1,0 0-1,0 1 0,0-1 0,0 0 0,-1 1 0,1-1 1,0 0-1,0 1 0,0-1 0,-1 0 0,1 1 0,0-1 1,0 0-1,-1 1 0,1-1 0,-1 1 0,1-1 0,0 1 1,-1-1-1,1 1 0,-1-1 0,0 1 0,1-1 0,-1 1 1,1 0-1,-1-1 0,1 1 0,-1 0 0,0-1 1,1 1-1,-1 0 0,0 0 0,1 0 0,-1 0 0,0 0 1,1-1-1,-1 1 0,0 0 0,0 1 0,1-1 0,-1 0 1,0 0-1,1 0 0,-1 0 0,0 0 0,1 1 0,-1-1 1,1 0-104,-12 18 1413,-34 176 358,28-98-1609,-71 223-1395,62-253-2837,-3-4-3466,26-61 4438,13-37 3025,75-260 9954,-74 264-9143,6-27 31,2 2-1,2 0 1,3 1-1,3 2 1,1 0-1,33-45-768,26 29 626,-83 68-620,-1 1 0,1 0 0,-1 0 0,1 0 0,-1 0 0,1 1-1,-1-1 1,1 1 0,0-1 0,-1 1 0,1 0 0,0 0 0,0 0-1,-1 1 1,1-1 0,0 0 0,-1 1 0,1 0 0,-1 0 0,1 0-1,-1 0 1,1 0 0,-1 0 0,1 1 0,-1-1 0,0 1 0,0-1-1,0 1 1,0 0 0,0 0 0,0 0 0,-1 0 0,1 0 0,0 0-1,-1 1 1,0-1 0,1 0 0,-1 3-6,3 3 0,-1 1 0,-1-1 0,1 1 0,-2 0 0,1 0 1,-1 0-1,0 0 0,-1-1 0,0 1 0,-1 0 0,0 0 0,0 0 0,-1 0 0,0 0 0,0-1 0,-1 1 0,-3 5 0,-78 133 31,76-137-25,1 1-1,-1-1 1,-1 0 0,0-1-1,0 1 1,-1-2 0,0 0-1,0 0 1,-1-1 0,0 0-1,0 0 1,-1-2 0,0 1-1,0-1 1,0-1-1,-1 0 1,-8 1-6,21-5 2,-1 0 1,1-1-1,-1 1 0,1 0 1,-1 0-1,1 0 0,-1 0 1,1 0-1,-1-1 0,1 1 1,-1 0-1,1 0 0,-1-1 1,1 1-1,-1 0 0,1-1 1,0 1-1,-1 0 0,1-1 1,0 1-1,-1-1 0,1 1 0,0 0 1,0-1-1,-1 1 0,1-1 1,0 1-1,0-1 0,0 1 1,0-1-1,-1 1 0,1-1 1,0 1-1,0-1 0,0 1 1,0-1-1,0 0 0,0 1 1,0-1-1,1 1 0,-1-1 1,0 1-1,0-1 0,0 1 1,0-1-1,1 1 0,-1 0 0,0-1 1,1 1-1,-1-1 0,0 1 1,0-1-1,1 1 0,-1 0 1,1-1-1,-1 1 0,0 0 1,1 0-1,-1-1 0,1 1 1,-1 0-1,1 0 0,-1-1 1,1 1-1,-1 0 0,1 0 1,-1 0-1,1 0 0,0 0-2,3 0 1,1 0 1,0 1-1,-1-1 0,1 1 0,0 1 0,-1-1 1,1 0-1,-1 1 0,0 0 0,1 0 0,-1 0 0,0 1 1,0 0-1,0-1 0,-1 1 0,1 1 0,-1-1 0,0 0 1,1 1-1,-2 0 0,1-1 0,0 1 0,-1 0 1,1 0-1,-1 1 0,0-1 0,-1 0 0,1 1 0,0 3-1,4 4 4,23 43-681,65 103 1525,-55-113-3932,7-5-3805,-32-31 1055</inkml:trace>
  <inkml:trace contextRef="#ctx0" brushRef="#br0" timeOffset="576.336">775 531 512,'0'0'6962,"0"0"-4277,0 0-961,0 0-250,0 0-711,0 0-320,0 0-107,4 5-133,20 33-21,-22-34-130,0 0 0,0 0 0,0 1-1,0-1 1,1 0 0,-1-1 0,1 1 0,0 0 0,0-1 0,0 0 0,1 0 0,-1 0 0,1 0 0,0 0 0,0-1 0,0 1 0,0-1 0,0 0 0,0 0 0,1-1 0,-1 1 0,0-1 0,1 0 0,0 0-1,-1-1 1,2 1-52,-2-1 108,-1 0-1,1 0 0,0 0 0,-1 0 0,1-1 0,0 1 1,-1-1-1,1 0 0,-1 0 0,1-1 0,-1 1 1,0-1-1,1 1 0,-1-1 0,0 0 0,0 0 0,0-1 1,0 1-1,-1-1 0,1 1 0,-1-1 0,1 0 1,-1 0-1,0 0 0,0 0 0,1-2-107,4-9 464,0 0 1,-1 0-1,0-1 1,-1 0-1,-1 1 1,-1-2-1,0 1 1,-1 0-1,0-1 0,-1-6-464,-1 21 12,0 0-1,1 0 1,-1 0 0,0 0-1,0 0 1,0 0-1,-1 0 1,1 0-1,0-1 1,0 1-1,0 0 1,-1 0-1,1 1 1,0-1-1,-1 0 1,1 0-1,-1 0 1,0 0-1,1 0 1,-1 0-1,1 1 1,-1-1 0,0 0-1,0 0 1,1 1-1,-1-1 1,0 1-1,0-1 1,0 0-1,0 1 1,0 0-1,0-1 1,0 1-1,0 0 1,0-1-1,0 1 1,0 0-1,0 0 1,0 0-1,0 0 1,0 0-1,0 0 1,0 0 0,0 0-1,0 0 1,0 0-1,0 1 1,-1-1-12,-44 24-14,35-11-9,1 0 1,0 1-1,1 0 0,1 0 1,0 1-1,1 0 1,0 0-1,1 0 1,1 1-1,0 0 1,2 1-1,-1-1 1,2 0-1,0 1 1,1 0-1,1-1 0,1 1 1,0 1 22,-1-14-36,1 0 1,0 0-1,-1 0 1,1 0-1,1-1 1,-1 1-1,0 0 1,1 0-1,0-1 1,0 1-1,0-1 1,0 0-1,1 1 1,-1-1-1,1 0 1,0 0-1,0-1 1,0 1-1,0-1 1,0 1-1,0-1 1,1 0-1,-1 0 1,1 0-1,0-1 1,-1 0-1,1 1 1,0-1-1,0 0 1,0-1-1,0 1 1,0-1 35,6 2-27,0-2 1,0 1 0,0-2-1,0 1 1,0-1 0,0-1-1,-1 1 1,1-2 0,0 1-1,-1-2 1,1 1 0,4-4 26,12-9 93,-1-2 1,0-1-1,-2-1 1,0-1-1,-1-1 1,-2-1-1,0-1 1,-1-1-1,7-14-93,52-60 1198,-49 76-454,-21 50 279,-17 10-843,-2 1 0,-1-1 0,-2-1 0,-1-1 0,-11 17-180,-3 10 88,-45 87-70,-14 32-691,42-55-3242,35-75-989,10-29-1776,1-13-2113</inkml:trace>
  <inkml:trace contextRef="#ctx0" brushRef="#br0" timeOffset="892.656">1590 0 7079,'0'0'2434,"0"0"-1825,0 0 159,0 0-223,0 0-545,0 0-32,-75 10-1538,69 15-7911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27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76 13293,'0'0'4164,"0"0"-3620,0 0-128,0 0-31,-6-76-385,6 76-929,0 2-3043,2 9-3875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8:51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79 11179,'0'0'822,"0"0"251,1-5 635,1-7-99,-2 28-352,-3 36 196,-65 293-23,4-24-5311,117-519 4255,-32 127 769,129-379 2273,-145 439-3356,-5 7-33,1 1 0,0-1 0,1 0 1,-1 0-1,1 1 0,-1-1 0,1 1 0,0-1 1,1 1-1,-1 0 0,0 0 0,1 0 0,0 0 0,0 0 1,0 1-1,0-1 0,0 1 0,0 0 0,1 0 0,2-2-27,-3 6-4,0-1-1,0 1 1,0 0-1,-1 0 1,1 0-1,0 0 1,-1 0-1,0 0 1,1 1-1,-1-1 1,0 1-1,0 0 1,0-1-1,-1 1 1,1 0-1,-1 0 1,1 0-1,-1 0 1,0 1-1,0-1 1,0 0-1,-1 0 1,1 2 4,0-3-3,4 15-15,0 0 1,0 0 0,-2 0 0,0 1 0,-1 0-1,-1-1 1,0 1 0,-1 0 0,-2 5 17,-2-14-93,-1 1 1,0-1-1,-1 0 1,0-1-1,0 1 1,0-1 0,-1 0-1,-1-1 1,1 1-1,-1-2 1,-1 1-1,1-1 1,-1 0-1,0-1 1,0 0 0,-1 0-1,0-1 1,1 0-1,-1-1 1,-1 0-1,1-1 1,-2 1 92,-23 6-1317,-5 3-1923,15-1-2154,14-4-574</inkml:trace>
  <inkml:trace contextRef="#ctx0" brushRef="#br0" timeOffset="563.805">471 482 7111,'0'0'4868,"0"0"-2172,0 0-1068,0 0-405,-3 13-230,-24 83 21,20-75-971,1 1 0,2-1-1,0 1 1,1 0 0,1 0-1,1 0 1,2 16-43,-1-36 1,0 0-1,0 0 1,0 0-1,0 0 0,0 0 1,0 0-1,0 0 1,1 0-1,-1 0 1,1 0-1,0 0 1,-1 0-1,1 0 1,0 0-1,0 0 1,0-1-1,1 1 1,-1 0-1,0-1 1,1 1-1,-1-1 1,1 1-1,-1-1 0,1 0 1,0 1-1,-1-1 1,1 0-1,0 0 1,0 0-1,0-1 1,0 1-1,0 0 1,0-1-1,0 1 1,0-1-1,0 0 1,0 1-1,0-1 1,0 0-1,0 0 1,0 0-1,82-30 130,-69 18-97,0-1 1,-1-1-1,0 0 1,-1 0 0,0-2-1,-2 1 1,0-2 0,0 1-1,-2-2 1,0 1 0,-1-1-1,-1 0 1,0-1-1,-2 0 1,0 0 0,-1 0-1,-1 0 1,-1-1 0,0 1-1,-2-1-33,0 18-61,-2-18-244,-8 16-3936,1 9-1781</inkml:trace>
  <inkml:trace contextRef="#ctx0" brushRef="#br0" timeOffset="1228.588">1187 461 9673,'0'0'2728,"0"0"-1158,0 0-380,0 0-16,0 0-127,-13-7-145,-44-17-347,53 24-540,1 0-1,-1 0 1,0 1-1,1 0 0,-1-1 1,0 1-1,1 1 1,-1-1-1,1 0 1,0 1-1,-1 0 1,1-1-1,0 1 1,0 1-1,0-1 1,0 0-1,1 1 1,-1-1-1,1 1 0,-1 0 1,1 0-1,0 0 1,0 0-1,0 0 1,0 2-15,-1-2 12,-6 13-17,0 0-1,1 0 1,0 1-1,1 0 1,1 0 0,1 1-1,1 0 1,0 0 0,1 0-1,1 0 1,1 0 0,0 12 5,1-28-12,0 0 1,0 0 0,0 0 0,0 0-1,0 0 1,0 0 0,0 0-1,1 0 1,-1-1 0,1 1 0,-1 0-1,1 0 1,0 0 0,0 0-1,-1-1 1,1 1 0,1 0 0,-1-1-1,0 1 1,0-1 0,1 1-1,-1-1 1,0 0 0,1 1-1,0-1 1,-1 0 0,1 0 0,0 0-1,-1 0 1,1 0 0,0-1-1,0 1 1,0 0 0,0-1 0,-1 0-1,1 1 1,0-1 0,0 0-1,0 0 1,0 0 0,0 0-1,0 0 1,0 0 0,0-1 0,0 1-1,0-1 1,0 1 0,0-1-1,-1 0 1,1 0 0,0 0 0,1-1 11,183-129 4115,-184 131-4112,-1 0 0,0 0-1,0 1 1,1-1 0,-1 0-1,0 1 1,1-1 0,-1 0 0,0 1-1,0 0 1,0-1 0,1 1-1,-1 0 1,0-1 0,0 1-1,0 0 1,0 0 0,0 0-1,-1 0 1,1 0 0,0 0-1,0 0 1,-1 0 0,1 1-1,0-1 1,-1 0 0,1 0-1,-1 0 1,0 1 0,1-1-1,-1 0 1,0 1 0,0-1-1,0 0 1,0 1 0,0-1-1,0 0 1,0 0 0,0 1-1,0-1 1,-1 0 0,1 1-1,0-1 1,-1 0 0,1 0-1,-1 1 1,0-1 0,0 0-3,2 20 64,-1-18-86,0 0 0,0 0 0,0 0 1,1 0-1,-1 1 0,1-1 1,0 0-1,0 0 0,0-1 0,0 1 1,1 0-1,-1 0 0,1 0 1,0-1-1,-1 1 0,1-1 0,0 1 1,1-1-1,-1 0 0,0 0 1,1 0-1,-1 0 0,1 0 0,-1-1 1,1 1-1,0-1 0,0 1 1,0-1-1,0 0 0,0 0 0,0-1 1,0 1-1,0 0 0,0-1 1,0 0-1,0 0 0,0 0 0,0 0 1,1 0-1,-1-1 0,0 1 0,0-1 1,0 0-1,1 0 22,12-9 14,0 0 1,0-1-1,-1 0 1,0-1-1,-1-1 1,-1 0-1,0-1 1,-1-1-1,0 0 0,-1 0 1,-1-1-1,0 0 1,2-8-15,86-231 906,-77 150 45,-42 130 90,10 10-1050,2 0 1,1 1-1,2 0 1,1 0 0,2 0-1,1 1 1,4 33 8,-3-57-201,0 1 1,1 0-1,1-1 1,0 1-1,1-1 1,1 1-1,0-1 0,0 0 1,1 0-1,1 0 1,0 0-1,1-1 1,1 0-1,0 1 201,-3-10-39,0 0 1,0 0 0,1 0-1,-1-1 1,1 0-1,-1 1 1,1-2-1,-1 1 1,1 0-1,0-1 1,0 0-1,0 0 1,0-1-1,0 1 1,0-1-1,0 0 1,0-1 0,0 1-1,0-1 1,0 0-1,0 0 1,0 0-1,-1-1 1,1 1-1,0-1 1,-1-1-1,1 1 1,-1-1-1,0 1 1,0-1-1,0 0 1,0-1 0,0 1-1,2-4 39,16-18 241,-2-1 0,-2-1 0,0-1 0,-1 0 0,3-12-241,22-35 957,-5 25 79,-38 81-748,-37 122-267,37-150-56,1 0 0,-1 0-1,1 0 1,-1 0-1,1 0 1,0 0 0,0 0-1,0 0 1,1 0-1,-1 0 1,1 0 0,-1 0-1,1 0 1,0 0 0,0-1-1,0 1 1,1 0-1,-1 0 1,1-1 0,-1 1-1,1-1 1,0 0-1,0 1 1,0-1 0,0 0-1,1 0 1,-1 0 0,0 0-1,1 0 1,-1-1-1,1 1 1,0-1 0,0 0-1,-1 0 1,3 1 35,0-2-32,0 0 1,1 0-1,-1-1 1,0 1-1,0-1 1,0-1-1,0 1 1,0-1-1,-1 1 1,1-1-1,0-1 1,-1 1-1,1-1 1,-1 1-1,0-1 1,0-1-1,0 1 1,0 0-1,-1-1 1,3-3 31,30-30 500,-2-2 1,-2-2-1,-2 0 1,4-10-501,-37 78 1137,-7-1-1274,-16 87 32,26-110-143,0 0 0,1 0 0,-1 1 0,1-1 0,0 0 0,0 0 0,0 0 0,1 1 0,-1-1 0,1-1 0,-1 1 0,1 0 0,0 0 0,0-1 0,0 1 0,1-1 0,-1 1 0,0-1-1,1 0 1,0 0 0,0 0 248,43 21-8707,-20-14 1778</inkml:trace>
  <inkml:trace contextRef="#ctx0" brushRef="#br0" timeOffset="1787.415">2578 391 9577,'0'0'1863,"0"0"-347,0 0-176,0 0-582,0 0-176,0 10-149,0-7-409,-1 4-9,1-1 0,0 1 0,0 0 1,0 0-1,1 0 0,0 0 0,0 0 1,0 0-1,1-1 0,0 1 0,1-1 0,-1 1 1,1-1-1,0 0 0,1 0 0,0 0 1,0 0-1,0-1 0,0 0 0,1 0 1,0 0-1,0 0 0,0-1 0,4 3-15,-5-6 31,-1 1 0,1-1-1,-1-1 1,1 1 0,0 0 0,-1-1-1,1 0 1,0 1 0,-1-2 0,1 1-1,0 0 1,-1-1 0,1 1-1,-1-1 1,1 0 0,-1 0 0,1-1-1,-1 1 1,1-1 0,-1 0 0,0 1-1,0-1 1,0-1 0,0 1-1,0 0 1,-1-1 0,1 1 0,-1-1-1,1 0 1,-1 0 0,0 0 0,0 0-1,0 0 1,-1-1 0,1 1-1,-1-1 1,0 1 0,0-1 0,0 1-1,0-1 1,0 0-31,23-134 3913,-24 137-3886,-1 0 1,1 0-1,-1 0 0,0 0 1,1 1-1,-1-1 0,0 0 1,1 0-1,-1 1 0,0-1 1,0 0-1,1 1 0,-1-1 1,0 1-1,0-1 0,0 1 1,0 0-1,0-1 0,0 1 1,0 0-1,0-1 0,0 1 0,0 0 1,0 0-1,0 0 0,0 0 1,0 0-1,0 0 0,0 0 1,0 0-1,0 1 0,0-1 1,0 0-1,0 1 0,0-1 1,0 0-1,0 1 0,0-1 1,1 1-1,-1 0 0,0-1 1,0 1-1,0-1 0,1 1 1,-1 0-1,0 0 0,1 0 0,-1-1 1,1 1-1,-1 0 0,1 0-27,-14 7 22,1 1 0,0 0 0,1 0 0,0 1 0,0 1-1,1 0 1,1 1 0,0 0 0,0 0 0,1 1 0,1 1 0,0-1-1,1 1 1,1 0 0,0 1 0,1 0 0,0 0 0,1 0-1,1 0 1,0 1 0,1-1 0,0 16-22,3-25-36,1-1-1,-1 1 1,1 0 0,0 0 0,1-1-1,-1 1 1,1-1 0,0 0 0,0 0-1,1 0 1,-1 0 0,1-1-1,0 1 1,1-1 0,-1 0 0,1 0-1,0-1 1,-1 1 0,2-1 0,-1 0-1,0 0 1,1-1 0,-1 1 0,1-1-1,0-1 1,-1 1 0,6 0 36,81 12-3075,-6-12-3954,-72-2 5172,22-1-2238,0-4-37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9:08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0 10762,'0'0'1185,"0"0"-571,0 0 219,0 0 528,0 0 214,0 0-459,0 0-518,0 0-112,-11 18-182,-80 120 198,-59 18-444,110-121-912,-1-1 0,-2-3 0,-2-1 0,0-2 0,-9 1 854,53-28 8,0-1 0,1 1 0,-1-1 0,0 1 0,0-1 1,0 1-1,0-1 0,0 0 0,0 1 0,0-1 1,0 0-1,0 0 0,0 0 0,0 1 0,0-1 0,0 0 1,0-1-1,0 1 0,0 0 0,0 0 0,0 0 0,0 0 1,0-1-1,0 1 0,0-1 0,0 1 0,0 0 0,0-1 1,1 0-1,-1 1 0,0-1 0,0 1 0,0-1 0,1 0 1,-1 0-1,0 1 0,1-1 0,-1 0 0,1 0 0,-1 0 1,1 0-1,-1 0 0,1 0 0,0 0 0,-1 0 0,1 0 1,0 0-1,0 0 0,0 0 0,0 0 0,-1 0 0,1 0 1,1 0-1,-1 0 0,0 0 0,0 0 0,0 0 0,0 0 1,1 0-1,-1 0 0,1 0 0,-1 1 0,1-1 1,-1 0-1,1 0 0,0 0-8,2-18 183,2 1 0,1 0 0,0 1 0,1-1 0,0 1 0,2 0 0,9-13-183,-2 0 363,-15 28-340,3-7 144,0 1-1,1 0 0,0-1 1,0 1-1,1 1 1,0-1-1,0 1 0,0 0 1,1 1-1,7-6-166,-13 11 15,1 1 0,-1 0 0,0-1 0,0 1 0,0 0 0,0 0 0,0-1 0,0 1 0,1 0 0,-1 0 0,0 0 0,0 0-1,0 1 1,0-1 0,0 0 0,0 0 0,1 1 0,-1-1 0,0 1 0,0-1 0,0 1 0,0-1 0,0 1 0,0-1 0,0 1 0,-1 0 0,1 0 0,0-1 0,0 1 0,0 0 0,-1 0 0,1 0 0,0 0 0,-1 0 0,1 0 0,-1 0 0,1 0-1,-1 0 1,0 0 0,1 0 0,-1 1 0,0-1-15,15 59 215,-13-46-145,6 38 86,-7-42-145,-1 0 0,1 0 0,1 0 0,0 0 0,0-1 0,1 1 0,1-1 0,-1 1-1,1-1 1,1 0 0,0 0 0,0-1 0,0 0 0,1 1 0,1-2 0,2 4-11,4-2-23,1 0 1,0 0-1,0-1 1,1-1-1,0-1 1,0 0-1,0-1 1,1 0-1,0-1 1,0-1-1,0-1 1,0 0-1,0-1 1,2-1 22,85-6-6433,-78 1 1271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9:09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39 2498,'0'0'7602,"0"0"-3758,0 0-1282,0 0-357,0 0-822,0 0-417,0 0-171,-2-6-282,2 4-490,-1 2-16,1-1-1,-1 1 0,1-1 0,-1 0 0,1 1 0,-1-1 1,1 1-1,-1-1 0,1 0 0,0 1 0,-1-1 0,1 0 1,0 0-1,0 1 0,0-1 0,0 0 0,-1 1 0,1-1 1,0 0-1,0 0 0,0 1 0,0-1 0,1 0 0,-1 0 1,0 1-1,0-1 0,0 0 0,1 0 0,-1 1 1,0-1-1,1 0 0,-1 1 0,0-1 0,1 0 0,-1 1 1,1-1-1,-1 1 0,1-1 0,-1 1 0,1-1 0,0 1 1,-1-1-1,1 1 0,-1 0 0,1-1 0,0 1 0,0 0 1,-1-1-1,1 1 0,0 0 0,-1 0 0,1 0 0,0 0 1,0 0-1,-1 0 0,1 0 0,0 0 0,0 0 0,-1 0 1,1 0-1,0 0 0,0 0 0,-1 1 0,1-1 0,0 0 1,-1 0-1,1 1 0,0 0-6,5 0 9,0 1 1,0 0-1,-1 0 1,1 0 0,-1 1-1,0 0 1,0 0-1,0 0 1,0 0-1,0 1 1,0 0-1,-1 0 1,0 0-1,0 1 1,0 0-1,-1-1 1,1 1-1,-1 1 1,0-1-1,-1 0 1,1 1-1,-1-1 1,0 1-1,0 0 1,-1-1 0,0 1-1,0 0 1,0 0-1,0 0 1,-1 0-1,0 0 1,-1 0-1,1 0 1,-1 0-1,0 0 1,-1 0-1,0 3-9,-96 94 123,99-102-175,1 0 1,0 0-1,0 0 0,0 0 1,-1 0-1,1 0 0,0-1 1,0 1-1,0-1 0,0 1 1,1-1-1,-1 0 0,0 1 1,0-1-1,0 0 0,0-1 1,0 1-1,0 0 0,0 0 1,0-1-1,0 1 0,0-1 0,0 0 1,0 0-1,0 0 52,110-28-5361,-46 11-1289,-31 10 1055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9:09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36 9193,'0'0'3443,"0"0"-1073,-12 1-336,2 0-1643,6-1-264,-1 0 0,1 1 1,-1-1-1,1 1 1,-1 0-1,1 0 0,-1 1 1,1-1-1,0 1 1,-1 0-1,1 0 0,0 0 1,0 1-1,1-1 1,-1 1-1,-2 2-127,-2 3 2,0 0 1,1 1-1,0 0 1,1 0-1,-1 0 0,2 1 1,0 0-1,0 0 1,0 0-1,2 1 0,-1 0 1,1-1-1,1 1 1,0 0-1,0 0 0,1 1 1,0-1-1,1 0 1,1 0-1,0 0 0,0 0 1,1 0-1,0 0 1,1 0-1,0 0 0,1 0 1,0-1-1,1 0 0,5 8-2,-2-8-374,0-1 0,0 0 0,1 0-1,0-1 1,0 0 0,1-1-1,0 0 1,1-1 0,-1 0 0,1 0-1,0-1 1,1-1 0,-1 0-1,1 0 1,0-1 0,0-1 0,0 0-1,0 0 1,0-1 0,12-1 374,-15-1 115,-1 1 0,1-2 0,-1 1 1,1-1-1,-1 0 0,0-1 1,0 0-1,0 0 0,0-1 0,0 0 1,-1 0-1,0-1 0,0 0 0,0 0 1,0-1-1,-1 0 0,0 0 1,0 0-1,4-7-115,-6 7 373,0-1 1,0 0-1,-1 0 1,0-1-1,0 1 0,-1-1 1,0 1-1,0-1 1,0 0-1,-1 0 1,-1 0-1,1 0 0,-1 1 1,-1-1-1,1 0 1,-1 0-1,-1 0 1,1 0-1,-1 1 0,-1-1 1,0 0-374,-3-9 193,-1 0 1,0 1-1,-2 0 1,0 0-1,0 1 1,-2 0 0,0 1-1,-10-11-193,11 15-12,-1 1 1,1 0-1,-1 1 1,-1 0-1,1 0 1,-1 1-1,-1 1 1,1 0-1,-1 1 1,0 0-1,0 1 1,-1 1-1,1 0 1,-1 0-1,-4 1 12,-77 11-3633,61 5-1994,12 3-3865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9:11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8 12524,'0'0'3208,"0"0"-603,0 0-742,0 0-886,0 0-550,0 0-181,13-2-129,40-4-58,-53 6-59,1 0-1,0 0 1,0 0 0,0 0-1,0 0 1,0 1-1,-1-1 1,1 0-1,0 0 1,0 1 0,0-1-1,-1 0 1,1 1-1,0-1 1,0 0 0,-1 1-1,1-1 1,0 1-1,-1 0 1,1-1 0,0 1-1,-1-1 1,1 1-1,-1 0 1,1 0 0,-1-1-1,0 1 1,1 0-1,-1 0 1,0-1-1,1 1 1,-1 0 0,0 0-1,0 0 1,0 0-1,0-1 1,0 1 0,0 0-1,0 0 1,0 0-1,0 0 1,0 0 0,0 3-10,-2 6 10,0-1-1,0 0 0,-1 1 0,0-1 0,-1-1 1,0 1-1,-1 0 0,1-1 0,-2 0 0,1 0 0,-1 0 1,0-1-1,-1 0 0,1 0 0,-1-1 0,-1 0 1,1 0-1,-1 0 0,0-1 0,-3 1 1,-19 19 16,25-21-20,0-1 5,1 0-1,-1 1 0,1-1 1,0 1-1,0 0 0,1 0 0,-1 1 1,1-1-1,0 1 0,0 0 0,0 0 1,1 0-1,-1 0 0,1 0 0,-1 5 0,4-8-5,0-1 0,0 1 0,0-1-1,0 1 1,0-1 0,0 1 0,0-1-1,1 1 1,-1-1 0,0 0 0,1 0-1,-1 0 1,1 0 0,-1 0-1,1 0 1,0 0 0,-1-1 0,1 1-1,0 0 1,0-1 0,-1 0 0,1 1-1,0-1 1,0 0 0,0 0 0,0 0-1,-1 0 1,1 0 0,1 0 5,0 0-13,130 2-1920,-45-11-4926,-45 3 575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9:13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234 987 14894,'-133'48'6764,"33"-33"-3497,100-15-3243,0 0 0,1 0 0,-1 0 0,0 0-1,1 0 1,-1 0 0,0 0 0,0 0 0,1 0 0,-1 1 0,0-1 0,1 0 0,-1 0 0,0 0 0,0 0 0,1 1-1,-1-1 1,0 0 0,0 0 0,0 0 0,1 1 0,-1-1 0,0 0 0,0 0 0,0 1 0,0-1 0,0 0 0,1 1-1,-1-1 1,0 0 0,0 0 0,0 1 0,0-1 0,0 0 0,0 1 0,0-1 0,0 0 0,0 0 0,0 1 0,0-1-1,0 0 1,0 1 0,0-1 0,0 0 0,-1 1 0,1-1 0,0 0 0,0 0 0,0 1 0,0-1 0,0 0 0,-1 0-1,1 1 1,0-1 0,0 0 0,-1 0 0,1 0 0,0 1 0,0-1 0,-1 0-24,33 9 284,-32-9-279,398 48 908,-205-27-666,149 15-873,303-8 626,-441-47-1342,-75-23-4651,-108 31 1215,-7-1-1836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9:11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167 176 929,'0'0'8408,"0"0"-4527,0 0-1020,0 0-15,0 0-743,0 0-699,0 0-491,-8 13-267,-53 129 245,47-53-536,5 0-1,3 1 1,5 65-355,0-49-4129,-3-1-5212,3-84-1726</inkml:trace>
  <inkml:trace contextRef="#ctx0" brushRef="#br0" timeOffset="234.083">32 506 6694,'70'-259'8302,"-63"241"-7865,0 0 0,2 0 1,0 1-1,0 1 0,2 0 1,0 0-1,1 1 0,0 0 1,1 1-1,1 0 0,0 1 1,1 1-1,2-1-437,-11 9 79,-1 0 0,1 1 0,-1 0 0,1 0 0,0 0 0,0 1-1,1 0 1,-1 0 0,0 0 0,1 1 0,-1 0 0,1 0 0,-1 1 0,1 0 0,-1 0 0,1 0 0,0 1 0,-1 0 0,1 0 0,-1 1 0,0-1 0,0 1 0,1 1 0,-1-1-1,0 1 1,-1 0 0,1 1 0,-1-1 0,1 1 0,-1 0 0,0 1 0,0-1 0,3 5-79,-2-1 38,0 0-1,-1 0 1,0 0-1,0 1 1,-1 0-1,0-1 1,0 2 0,-1-1-1,0 0 1,-1 1-1,0-1 1,0 1-1,-1-1 1,-1 1 0,1 0-1,-2 0 1,1-1-1,-1 1 1,-1 0-1,0-1 1,0 1 0,-1-1-1,0 0 1,0 0-1,-1 0 1,0 0-1,-3 3-37,-11 9-229,0-1 1,-2-1-1,0-1 0,-1 0 0,-1-2 0,0 0 0,-1-2 1,-1 0-1,0-2 0,-1 0 0,-1-2 0,1-1 0,-1-1 1,-1-1-1,-20 2 229,-47 1-5317,87-21-1233,19 1 2354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9:10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58 519 224,'0'0'13069,"0"0"-10187,0 0-1088,0 0-225,0 0-672,0 0-288,0 0-385,0 0-224,-58-3-32,58 8-160,0 0-929,5 0-3459,6 1-3588</inkml:trace>
  <inkml:trace contextRef="#ctx0" brushRef="#br0" timeOffset="341.763">458 208 5894,'0'0'2236,"0"0"-832,-14 1-416,4-1-803,7 0-145,-1 0 0,0 0 0,1 0-1,-1 0 1,0 1 0,1-1 0,-1 1-1,1 0 1,-1 0 0,1 0 0,-1 0-1,1 1 1,0-1 0,-1 1 0,1 0-1,0 0 1,0 0 0,1 1 0,-1-1-1,0 1 1,1-1 0,-1 1 0,0 1-40,-2 5 23,1 1-1,-1 0 1,2 0 0,-1 0 0,2 1 0,-1-1 0,1 1 0,1-1-1,0 1 1,0 0 0,1 0 0,1-1 0,0 1 0,0 0-1,1-1 1,0 1 0,1-1 0,0 1 0,1-1 0,0 0 0,0-1-1,1 1 1,1-1 0,-1 0 0,1 0 0,1 0 0,0-1 0,0 0-1,1 0 1,0-1 0,0 0 0,4 2-23,0 3 80,2-1-1,-1 0 1,2-1-1,-1-1 1,1 0-1,1 0 1,0-2 0,7 3-80,-16-8 285,-1-1 1,1 1 0,0-1 0,0 0 0,0-1 0,0 0 0,0 0 0,0 0 0,0-1-1,0 0 1,-1 0 0,1-1 0,0 0 0,5-2-286,-3 0 301,-1 0-1,0-1 1,0 0 0,0 0-1,-1-1 1,1 1 0,-1-2-1,-1 1 1,1-1 0,-1 0-1,-1 0 1,1-1 0,-1 0-1,0 0 1,-1 0 0,0-1-1,0 1 1,-1-1 0,0 0-1,1-7-300,1-5 202,-1 0-1,-1-1 0,-1 1 0,-1 0 1,-1-1-1,-1 1 0,-1-1 0,-3-13-201,5 29-5,-1 0-1,0 0 0,0 0 0,0 0 0,-1 0 1,0 0-1,0 0 0,0 1 0,-1-1 1,0 1-1,0-1 0,0 1 0,-1 0 1,0 0-1,0 1 0,0-1 0,0 1 1,-1 0-1,0 0 0,0 0 0,0 1 0,0-1 1,0 1-1,-1 0 0,-4-1 6,2 3-205,0 0 0,-1 0 0,1 1 0,-1 0 1,1 1-1,-1 0 0,1 0 0,0 1 0,-1 0 0,1 0 0,0 1 0,0 0 0,-1 1 205,-52 44-8226,47-24 539</inkml:trace>
  <inkml:trace contextRef="#ctx0" brushRef="#br0" timeOffset="700.043">1225 185 9897,'7'-13'5947,"23"-42"-2770,-31 55-3098,1 1 1,-1-1-1,0 0 1,0 0 0,0 1-1,0-1 1,0 0-1,0 0 1,0 0-1,0 0 1,0 0 0,0 0-1,0 0 1,1-1-1,-1 1 1,0 0-1,0 0 1,0-1 0,0 1-1,0-1 1,0 1-1,1-1 1,-1 1-1,0-1 1,0 1 0,1-1-1,-1 1 1,0-1-1,1 0 1,-1 0-1,1 1 1,-1-1 0,1 0-1,-1 0 1,1 0-1,-1 1 1,1-1-1,0 0 1,-1 0 0,1 0-1,0 0 1,0 0-1,0 0 1,0 0-1,0 0 1,0 0 0,0 0-1,0 0 1,0 1-1,0-1 1,0 0-1,1 0 1,-1-1-80,-7 9 7,-1-1-1,1 1 1,0 0-1,1 1 1,0-1-1,0 1 1,1 0-1,0 1 1,0-1-1,1 1 1,0 0 0,0 0-1,1 1 1,1-1-1,-1 1 1,1-1-1,1 1 1,0 0-1,0-1 1,1 1-1,1 0 1,-1 0 0,1 0-1,1-1 1,0 1-1,0-1 1,1 1-1,0-1 1,1 0-1,0 0 1,5 8-7,5 6 9,1 0 0,1-1 1,1 0-1,1-1 0,1-2 0,0 1 0,2-2 1,0-1-1,1-1 0,1 0 0,21 10-9,-27-16 57,-11-8 4,0 0 0,-1 1 0,1 0 0,-1 0 0,1 0 0,-1 1 0,0 0 0,-1 0 0,1 0 0,-1 1 0,0-1 0,0 1-1,0 0 1,0 0 0,-1 1 0,0-1 0,0 1 0,0 0 0,-1-1 0,2 7-61,-6-9 57,1 0-1,-1 0 0,0-1 1,0 1-1,0 0 1,0-1-1,0 0 0,0 1 1,-1-1-1,1 0 0,-1 0 1,0 0-1,1 0 1,-1-1-1,0 1 0,0-1 1,0 0-1,0 0 1,0 0-1,-1 0 0,1 0 1,0-1-1,0 1 1,-1-1-1,1 0 0,0 0 1,-3 0-57,4 0 15,-59 7-86,-1-2 0,0-3 0,0-3 1,-56-7 70,24-14-4335,93 21 4079,0 1 0,1 0-1,-1-1 1,1 1 0,-1 0 0,1-1 0,-1 1 0,1-1 0,-1 1 0,1-1-1,-1 1 1,1-1 0,0 0 0,-1 1 0,1-1 0,0 1 0,-1-1-1,1 0 1,0 1 0,0-1 0,0 0 0,0 1 0,-1-1 0,1 0-1,0 1 1,0-1 0,0 0 0,1 1 0,-1-1 0,0 0 0,0 1 0,0-1-1,0 0 1,0 1 0,1-1 0,-1 0 0,0 1 0,1-1 0,-1 1-1,0-1 1,1 1 0,-1-1 0,1 1 0,-1-1 0,1 1 0,-1-1-1,1 1 1,-1-1 0,1 1 0,0 0 0,-1-1 256,16-11-7522</inkml:trace>
  <inkml:trace contextRef="#ctx0" brushRef="#br0" timeOffset="1010.091">1408 99 10826,'-3'-13'1020,"-16"-62"2439,27 66-30,23 7-2881,-24 2-281,60 3 8,0 2 0,-1 4 0,0 2 0,23 9-275,-78-17-244,58 18-1598,-38 7-7010,-27-12-218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9:20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1 19859,'0'0'1164,"0"0"159,0 0-47,0 0-208,0 0-150,0 0-384,0 0-326,-9 13-101,-52 87 48,-25 73-507,66-153-86,18-40 529,2 18-85,0 0 1,0 0-1,0 0 1,0 0-1,1 0 1,-1 0-1,1 0 1,-1 1-1,1-1 1,-1 0-1,1 0 1,0 0-1,0 1 1,0-1-1,0 0 1,0 1-1,1-1 1,-1 1-1,0-1 1,1 1-1,-1 0 1,1-1-1,-1 1 1,1 0-1,-1 0 1,1 0-1,0 0 1,0 1-1,0-1 1,-1 0-1,1 1 1,0-1-1,0 1 1,0 0-1,0-1 1,0 1 0,0 0-1,0 0 1,0 0-1,0 1 1,0-1-1,0 0 1,-1 1-1,1-1 1,0 1-1,0 0 1,0-1-1,0 1 1,-1 0-1,2 1-6,12 8 12,0 0 0,1-1 0,0-1 0,0 0 0,1-2 0,0 0 0,0 0 0,0-2 0,1 0 0,0-1 0,-1-1 0,1 0 0,0-2 0,0 0 0,0-1 0,9-1-12,-22 2 4,1 0 1,0-1-1,-1 0 0,1 1 0,-1-2 0,1 1 0,-1-1 0,1 1 0,-1-1 0,0-1 0,0 1 0,0-1 0,0 0 0,0 0 1,-1-1-1,1 1 0,-1-1 0,0 0 0,0 0 0,0 0 0,-1-1 0,1 1 0,-1-1 0,0 0 0,-1 0 0,1 0 1,-1 0-1,0-1 0,0 1 0,-1 0 0,1-1 0,-1 1 0,0-1 0,-1-4-4,-12-36 1687,-3 73-902,-5 128-524,16-122-667,-11 132 845,23-58-8191,-5-95 1869,0-3-3027</inkml:trace>
  <inkml:trace contextRef="#ctx0" brushRef="#br0" timeOffset="327.145">692 196 14574,'0'0'2888,"0"0"-609,0 0-170,0 0-347,16-9-631,55-22-479,-68 30-621,0 0 1,0 0-1,0 1 0,0-1 1,1 1-1,-1 0 1,0 0-1,1 0 1,-1 0-1,0 1 1,0-1-1,0 1 0,1 0 1,-1 0-1,0 0 1,0 0-1,0 1 1,0-1-1,-1 1 1,1 0-1,0 0-31,4 2 76,1 0-50,0 0 0,0 1 0,-1 0-1,0 0 1,0 1 0,0 0 0,0 0 0,-1 0-1,0 1 1,-1 0 0,1 0 0,-1 1-1,-1-1 1,0 1 0,0 0 0,0 1 0,-1-1-1,0 0 1,0 1 0,-1 0 0,0 0-1,-1-1 1,0 1 0,-1 0 0,1 0 0,-2 0-1,1 0 1,-1 0 0,0 0 0,-1 0-1,0-1 1,-1 1 0,0-1 0,0 1 0,-2 3-26,-8 3 7,0 0 1,-1-1 0,-1 0 0,0-2-1,-1 1 1,0-2 0,0 0 0,-1-1-1,-1-1 1,-5 2-8,-25 15 13,49-26-12,-1 0 0,0 0-1,0 1 1,0-1 0,1 0-1,-1 0 1,0 0-1,0 1 1,0-1 0,0 0-1,1 0 1,-1 1 0,0-1-1,0 0 1,0 0 0,0 1-1,0-1 1,0 0 0,0 0-1,0 1 1,0-1 0,0 0-1,0 0 1,0 1-1,0-1 1,0 0 0,0 1-1,0-1 1,0 0 0,0 0-1,0 1 1,0-1 0,-1 0-1,1 0 1,0 0 0,0 1-1,0-1 1,0 0 0,-1 0-1,1 1 1,0-1-1,0 0 1,0 0 0,-1 0-1,1 0 1,0 0 0,0 1-1,0-1 1,-1 0-1,31-2 6,-30 2-6,330-54 5,-147 34-1719,-186 24-4457,-12 4-1164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9:12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86 7815,'0'0'3321,"0"0"-492,0 0 54,0 0-337,0 0-731,0 0-549,0 0-327,-14 14-325,2-3-499,6-7-80,0 1-1,1 0 1,-1 0 0,2 0 0,-1 1 0,0 0 0,1 0 0,0 0 0,1 0-1,-1 1 1,1-1 0,0 1 0,1 0 0,-1 0 0,2 0 0,-2 3-35,0 3-1,0 0 1,0 1 0,2-1 0,-1 0-1,2 1 1,0-1 0,0 1 0,1-1-1,1 1 1,0-1 0,1 0-1,0 0 1,1 0 0,1 0 0,0-1-1,1 0 1,0 0 0,0 0 0,2 0-1,7 9 1,-10-15-13,1 0-1,-1-1 0,1 0 0,0 0 0,0 0 0,1-1 1,-1 0-1,1 0 0,0-1 0,0 0 0,0 0 1,0-1-1,1 1 0,-1-1 0,1-1 0,0 0 0,-1 0 1,1 0-1,0-1 0,-1 0 0,1-1 0,0 0 1,-1 0-1,1 0 0,-1-1 0,1 0 0,-1-1 1,0 0-1,0 0 0,0 0 0,0-1 0,0 0 0,-1 0 1,1-1 13,4-7 57,0 0-1,-1-1 1,0 0 0,-1-1 0,-1 0 0,0 0 0,-1-1 0,0 0 0,-1 0 0,-1-1 0,-1 1 0,0-1 0,-1 0 0,0 0 0,-1-1 0,-1 1 0,-1 0 0,0-1 0,-2 1-1,1 0 1,-3-8-57,3 16 30,0-1 0,0 1 0,-1-1 0,0 1-1,-1 0 1,1 0 0,-2 0 0,1 0 0,-1 0 0,0 1-1,-1 0 1,1 0 0,-2 0 0,1 0 0,-1 1 0,0-1-1,0 2 1,0-1 0,-1 1 0,0 0 0,0 0-1,-1 1 1,1-1 0,-1 2 0,0-1 0,0 1 0,0 1-1,0-1 1,-8 0-30,4 2 7,-1 1 0,0 0 0,0 1 0,0 0 0,0 1 0,0 0 0,1 1 0,-1 1 0,-8 3-7,-37 31-1427,28 22-3780,31-30-463,10-2-2001</inkml:trace>
  <inkml:trace contextRef="#ctx0" brushRef="#br0" timeOffset="7957.811">735 239 3587,'0'0'2243,"0"0"751,0 0-890,0 0-433,0 0 197,0 0-181,0 0-433,0 0-325,-1 10 812,3-10-1536,-1 0-166,0 1 1,0-1 0,1 0-1,-1 1 1,0-1-1,0 0 1,0 0 0,0 0-1,0 0 1,0 0 0,1 0-1,-1 0 1,0 0-1,0-1 1,0 1 0,0 0-1,0-1 1,0 1-1,0-1 1,0 1 0,0-1-1,0 1 1,0-1 0,0 0-1,0 1 1,0-1-1,-1 0 1,1 0 0,0 0-1,-1 0 1,1 0-1,0 0 1,-1 0 0,1 0-1,-1 0 1,1 0 0,-1 0-40,-48-8-251,6 8-3934,27 1-433,2 0-2344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0:28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6150,'0'0'11467,"0"0"-9001,0 0-1313,0 0-672,0 0-481,0 0-449,0 0-1601,0 0-2562,0 0-3364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9:38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615 91 4260,'4'-15'6839,"10"-48"-4053,-14 63-2645,-1 0 0,1 1 0,-1-1 0,1 0 0,-1 0 0,1 0 0,-1 0 0,1 0 0,-1 0 0,0 0 0,1 0 0,-1 0-1,1 0 1,-1 0 0,1 0 0,-1 0 0,1 0 0,-1 0 0,1-1 0,-1 1 0,1 0 0,-1 0 0,1-1 0,-1 1 0,1 0 0,-1-1 0,1 1 0,0 0 0,-1-1 0,1 1 0,-1 0 0,1-1-1,0 1 1,0-1 0,-1 1 0,1-1 0,0 1 0,0-1 0,-1 1 0,1-1 0,0 1 0,0-1 0,0 1 0,0-1 0,0 0 0,0 1 0,0-1 0,0 1-141,-3 3 62,-135 157 2522,100-110-2360,-317 401-16,348-443-319,-47 69-2094,35-20-3348,19-45 2099,3-7-656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9:36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117 318 3748,'0'0'4884,"0"0"-2316,-11-12-865,-76-91 2642,85 100-4129,1 1-157,-1 1 0,1 0-1,0 0 1,0 0 0,-1-1-1,1 1 1,0-1 0,0 1-1,1-1 1,-1 1-1,0-1 1,0 1 0,1-1-1,-1 0 1,1 1 0,-1-1-1,1 0 1,0 1 0,0-1-1,-1 0 1,1 0 0,1 0-1,-1 1 1,0-1 0,0 0-1,1 1 1,-1-1 0,1 0-1,-1 1 1,1-1 0,0 0-1,-1 1 1,1-1 0,0 1-1,0-1 1,0 1 0,0 0-1,1-1-58,11-2 4,1 1 0,-1 0 0,1 1 0,0 1 0,0 0 0,0 0 0,0 2 0,0 0 0,14 2-4,27 1 7,-38-2-2,-1-1 1,0 0-1,1-2 0,-1 0 1,0 0-1,0-2 0,1 0 1,-2 0-1,1-2 0,0 0 1,-1-1-1,0 0 0,0-2 1,-1 1-1,0-2 0,0 0 1,10-9-6,-7-19 32,-18 36-32,1 0 1,0 1 0,0-1-1,0 0 1,-1 0 0,1 1-1,0-1 1,-1 0 0,1 1-1,0-1 1,-1 1-1,1-1 1,-1 1 0,1-1-1,-1 0 1,1 1 0,-1 0-1,1-1 1,-1 1 0,0-1-1,1 1 1,-1 0 0,0-1-1,1 1 1,-1 0-1,0 0 1,1-1 0,-1 1-1,0 0 1,0 0 0,1 0-1,-1 0 1,0 0 0,0 0-1,1 0 1,-1 0-1,0 0 1,1 1 0,-1-1-1,0 0 1,0 0 0,1 1-1,-1-1 1,0 0 0,1 1-1,-1-1 1,1 1 0,-1-1-1,0 0 1,1 1-1,-12 6-6,1 1 1,0-1 0,0 2-1,1 0 1,0 0 0,1 1-1,0 0 1,0 1 0,1-1-1,0 2 1,1-1 0,-5 13 5,-38 72 0,5 2 1,4 2-1,5 2 1,4 1-1,-1 23 0,2-16-61,16-58 38,-43 197-55,66-241 88,81-106 444,-80 85-340,1 1-1,0 1 1,1 0-1,0 0 1,1 1-1,0 1 1,1 0-1,0 0 1,0 1-1,1 1 1,0 0-1,0 1 1,0 1-1,1 0 1,0 1-1,0 0 1,0 2-1,0-1 1,9 1-114,-19 4 2,0 0 1,1 0 0,-1 0-1,-1 0 1,1 1 0,0 0-1,-1 0 1,1 0 0,-1 0-1,0 1 1,0 0 0,0 0-1,-1 0 1,3 3-3,24 22-801,-17-23-1751,-6-5-6987,-7-1 266</inkml:trace>
  <inkml:trace contextRef="#ctx0" brushRef="#br0" timeOffset="295.165">815 239 12396,'0'0'2797,"0"0"-630,0 0-720,2 14 0,19 174 1943,-35 245-2867,12-408-697,-3 91-3193,23-7-7853,-8-85 6939</inkml:trace>
  <inkml:trace contextRef="#ctx0" brushRef="#br0" timeOffset="1001.719">830 699 4644,'0'0'2077,"0"0"-203,-14-10 304,-46-28 240,35 35 648,34 15-1258,13-9-1739,1-2-1,-1 0 1,0-1 0,1-2-1,-1 0 1,0-1 0,18-5-69,-27 6-32,-1 0 0,1-1 0,-1 0 0,1-1 1,-1 0-1,-1-1 0,1 0 0,0-1 1,-1 0-1,-1-1 0,1 0 0,-1-1 1,0 0-1,0-1 0,-1 0 0,-1 0 1,1-1-1,-1 0 0,-1 0 0,4-7 32,0-11-128,-8 19 2840,-2 21-2694,1 0 0,0 0-1,1 0 1,0-1 0,1 1 0,0-1-1,1 0 1,0 0 0,1-1-1,0 1-17,28 66 31,-34-75-30,0-1 0,0 1 0,0 0 0,1-1 0,-1 1 0,0-1 0,1 1 0,-1 0 0,1-1 0,0 1 0,-1-1 0,1 1 0,0-1 0,0 0 0,0 1 0,0-1 0,0 0 0,0 0 0,0 1 0,0-1 0,1 0 0,-1 0 0,0 0 0,1-1 0,-1 1 0,1 0 0,-1 0 0,1-1 0,-1 1 0,1-1 0,-1 1 0,1-1 0,0 0 0,-1 0 0,1 1 0,0-1 0,-1 0 0,1-1 0,0 1 0,-1 0 0,1 0 0,-1-1 0,1 1 0,0-1 0,-1 1 0,1-1 0,-1 0 0,1 1 0,-1-1 0,0 0 0,1 0 0,-1 0 0,0 0 0,0 0-1,7-9 9,-1-1 1,-1 0 0,0 0 0,-1 0-1,0 0 1,0-1 0,-1 0 0,-1 0-1,0 0 1,-1 0 0,0-1-1,0 1 1,-2-1 0,0 1 0,0-1-1,-1 1 1,-1-8-10,1 18 1,0-1 0,-1 1 0,1 0 0,0 0 0,-1 0 1,1 0-1,-1 0 0,0 1 0,1-1 0,-1 0 0,0 1 0,0 0 0,0-1 0,0 1 0,0 0 0,-1 0 0,1 0 0,0 0 0,0 0 0,-1 1 1,1-1-1,0 1 0,-1-1 0,1 1 0,-1 0 0,1 0 0,-1 0 0,1 0 0,0 0 0,-1 1 0,1-1 0,-1 1 0,1-1 0,0 1 1,0 0-1,-1 0 0,1 0 0,0 0 0,0 1 0,0-1 0,0 1 0,0-1 0,0 1 0,1-1 0,-1 1 0,0 0 0,1 0 0,-1 0 0,1 0 1,-1 1-2,-8 11-17,0-1 0,0 1 0,2 0 0,0 1 0,0 0 0,2 0 0,0 1 1,0 0-1,2 0 0,0 0 0,1 1 0,0-1 0,1 1 0,1 0 1,1-1-1,0 1 0,1 0 0,1-1 0,1 1 17,-2-12-222,0 1 0,0-1 1,0 0-1,1 0 0,-1-1 0,1 1 0,1 0 0,-1-1 0,1 1 0,-1-1 0,1 0 1,1 0-1,-1 0 0,0 0 0,1 0 0,0-1 0,0 1 0,0-1 0,0 0 0,1-1 1,-1 1-1,1-1 0,-1 1 0,1-2 0,0 1 0,0 0 0,0-1 0,0 0 0,5 1 222,61-14-46,-57 5 75,1 0-1,-1-1 1,0 0-1,-1-2 0,0 1 1,-1-2-1,0 1 0,6-8-28,-3 0 448,0-1 0,-2 0 0,0-1 0,-1 0 0,-1-1-1,-1-1 1,-1 1 0,-1-1 0,-1-1 0,0 0 0,-2 0 0,-1 0-1,-1 0 1,0-6-448,-3-74 1233,-1 102-1216,1 0 0,-1 1 0,1-1 0,-1 0 0,0 1 0,1-1 0,-1 1 0,0-1 0,0 1 0,1-1 0,-1 1 0,0 0 0,0-1-1,0 1 1,0 0 0,1-1 0,-1 1 0,0 0 0,0 0 0,0 0 0,0 0 0,0 0 0,0 0 0,0 0 0,1 0 0,-1 0 0,0 1 0,0-1 0,0 0-1,0 0 1,0 1 0,1-1 0,-1 0 0,0 1 0,0-1 0,1 1 0,-1 0 0,0-1 0,1 1 0,-1-1 0,0 1 0,1 0 0,-1-1 0,1 1-1,-1 0 1,1 0 0,-1-1 0,1 1 0,0 0 0,0 0 0,-1 0 0,1 0 0,0 0 0,0-1 0,0 1 0,0 0 0,-1 0 0,2 0-17,-4 13 5,2 0 1,0 0 0,0 0 0,2 0-1,0 0 1,0 0 0,1 0 0,1 0-1,0 0 1,1-1 0,1 0 0,0 1-1,3 3-5,60 121-966,-61-127 854,0 0 0,0-1 0,1 0 0,0 0 0,1-1 0,0 0-1,1 0 1,0-1 0,0-1 0,1 0 0,6 4 112,-66-20 625,4 3-407,-1 2 1,-1 2 0,1 2 0,-13 4-219,15 3-107,78-6-7249,-4-5 1884,1-4-1900</inkml:trace>
  <inkml:trace contextRef="#ctx0" brushRef="#br0" timeOffset="1360.56">2123 113 8968,'0'0'2723,"0"0"-64,0 0 101,0 0-609,0 0-897,-2 13-378,-20 395 1046,22-406-1925,-26 191-822,20-65-3488,5-120 3842,1-5-129,-1 1 0,1 0 0,0 0 0,0-1 0,0 1-1,1 0 1,-1 0 0,1 0 0,0-1 0,0 1 0,0 0 0,0-1 0,1 1 0,-1-1 0,1 0 0,0 1-1,0-1 1,0 0 0,2 2 600,-2-5-10,0 0-1,-1 0 1,1 0 0,-1 0-1,1 0 1,-1 0-1,1-1 1,-1 1-1,1-1 1,-1 1 0,1-1-1,-1 1 1,0-1-1,1 0 1,-1 0-1,0 0 1,0 0 0,1 0-1,-1 0 1,0 0-1,0 0 1,0 0 0,0 0-1,0-1 1,-1 1-1,1 0 1,0-1-1,0 1 1,-1-1 0,1 1-1,-1-1 1,0 1-1,1-1 1,-1 1-1,0-1 1,0 1 0,0-1-1,0 1 1,0-1-1,0 1 11,0 0 1,11-169 3869,-13 116-2471,1 2-200,12-122 1435,-6 166-2525,0 0 0,0 0 0,1 0-1,0 1 1,0-1 0,1 1 0,-1 1 0,2-1 0,-1 1 0,1 1 0,-1-1 0,2 1 0,-1 1 0,0 0-1,1 0 1,0 0 0,0 1 0,0 0 0,0 1 0,1 0 0,-1 1 0,1 0 0,-1 0 0,1 1 0,7 0-109,30-7-33,-18 1-55,-7 0-91,1 1-1,0 2 1,0 0 0,0 2 0,0 0 0,23 3 179,-37 13-8328,-20-3 144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0:04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22 8488,'0'0'7143,"0"0"-4228,0 0-673,0 0-1185,0 0-865,0 0-192,0 0-96,0 0-929,-56-22-3363,51 29-3332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9:59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110 682 1698,'0'0'9352,"0"0"-5764,0 0-1437,0 0-85,0 0-480,0 0-412,12-10-378,-5 2-674,-5 6-100,0-1 0,-1 1 0,1 0 0,1-1 1,-1 1-1,0 0 0,0 0 0,1 0 0,0 1 0,-1-1 0,1 1 0,0-1 0,-1 1 0,1 0 0,0 0 0,0 0 0,0 0 0,0 1 0,0-1 0,0 1 0,0 0 0,0-1 0,0 1 0,0 1 0,1-1 0,-1 0 0,0 1 1,0 0-1,0 0 0,-1 0 0,4 1-22,71 47-618,-3 3 0,-2 4 1,51 51 617,-89-77-1217,51 46-6225,-70-69 4336,-10-8-1811,-2-4 747</inkml:trace>
  <inkml:trace contextRef="#ctx0" brushRef="#br0" timeOffset="419.092">696 768 2498,'-4'-16'3203,"-49"-183"6385,53 198-9496,0 0 0,0 0 0,0 0-1,0 0 1,0 0 0,0 0 0,0 0 0,0 0 0,0 0-1,0 1 1,-1-1 0,1 0 0,0 0 0,-1 0-1,1 0 1,0 0 0,-1 0 0,1 0 0,-1 1 0,0-1-1,1 0 1,-1 0 0,0 1 0,1-1 0,-1 0-1,0 1 1,0-1 0,1 1 0,-1-1 0,0 1 0,0-1-1,0 1 1,0 0 0,0-1 0,0 1 0,0 0-1,0 0 1,0 0 0,0 0 0,0-1 0,0 1 0,0 0-1,0 1 1,1-1 0,-1 0 0,0 0 0,0 0-1,0 1 1,0-1 0,0 0 0,0 1 0,0-1 0,0 1-1,1-1 1,-1 1 0,0-1 0,0 1 0,0 0-1,1-1 1,-1 1 0,0 0 0,1 0 0,-1-1 0,1 1-1,-1 1-91,-127 242 3011,-78 115-2738,164-275-1688,18-29-3758,13-26-2018</inkml:trace>
  <inkml:trace contextRef="#ctx0" brushRef="#br0" timeOffset="638.84">0 323 11787,'0'0'2883,"0"0"-1986,0 0 160,0 0 0,117-38-64,-46 7 96,7-3-257,11 0-415,-2-5-193,-2 8-160,-11-1-64,-16 5 32,-15 8-64,-11 4-128,-15 9-673,-13 6-4164,-4 0-2562</inkml:trace>
  <inkml:trace contextRef="#ctx0" brushRef="#br0" timeOffset="962.335">1226 800 8392,'0'0'6534,"0"0"-4964,0 0-193,0 0 417,0 0-321,91-22-288,-49 9-320,0 1-481,3-4-224,4-1-128,0-3 33,1 0-65,-1 0-32,-5 1-321,-7 5-2498,-15-1-3779,-9 7-7335</inkml:trace>
  <inkml:trace contextRef="#ctx0" brushRef="#br0" timeOffset="1650.284">2339 724 5573,'0'0'6054,"0"0"-4207,0 0-870,0 0 326,0 0-375,0 0-394,0 0-165,4-13-150,37-102 827,3 35-69,46-116-662,-83 168-247,0 0 1,-2 0 0,-1 0-1,-2-1 1,0 0 0,-2 1-1,-1-9-68,1 35 69,0 0 0,0 0 0,0 0 0,0 0 0,0 0 0,-1 0 0,1 0 0,-1 0 0,1 0 0,-1 0 0,1 0-1,-1 1 1,0-1 0,0 0 0,0 0 0,0 1 0,0-1 0,0 1 0,-1-1 0,1 1 0,-1-1 0,1 1 0,-1 0 0,1 0 0,-1 0 0,1 0 0,-1 0 0,0 0-1,0 0 1,0 0 0,1 1 0,-1-1 0,0 1 0,0-1 0,-2 1-69,-6 51 529,11-21-539,2 0 1,1-1-1,1 1 1,1-1-1,2 0 1,1 0-1,1-1 1,2 0-1,1 0 10,-11-21-19,1 0-1,1-1 1,-1 1-1,1-1 1,0 1-1,0-1 1,1 0-1,0-1 1,0 1 0,0-1-1,1 0 1,-1 0-1,1-1 1,1 1-1,-1-1 1,0-1-1,1 1 1,0-1-1,0 0 1,0-1-1,0 0 1,0 0-1,1 0 1,-1-1-1,1 0 1,-1 0 0,0-1-1,1 0 1,-1-1-1,1 1 1,-1-1-1,1-1 1,-1 1-1,3-2 20,7-4 9,-1-1-1,0 0 0,0-1 0,-1-1 1,0 0-1,-1-1 0,0 0 0,-1-1 1,0-1-1,-1 0 0,0-1 0,-1 0 1,-1-1-1,0 0 0,-1-1 0,0 0 1,-2 0-1,0 0 0,-1-1 0,0 0 1,-1-1-1,-1-1-8,14-149 325,-18 168-319,-1 0-1,1 1 0,0-1 0,-1 0 0,1 0 0,0 0 0,-1 1 0,1-1 0,0 0 0,-1 0 1,1 0-1,-1 0 0,1 0 0,0 0 0,-1 0 0,1 0 0,0 0 0,-1 0 0,1 0 1,-1 0-1,1 0 0,0 0 0,-1 0 0,1 0 0,0 0 0,-1 0 0,1-1 0,0 1 1,-1 0-1,1 0 0,0 0 0,-1-1 0,1 1 0,0 0 0,-1 0 0,1-1 0,0 1 1,0 0-1,-1-1 0,1 1 0,0 0 0,0-1 0,0 1 0,0 0 0,-1-1 0,1 1 1,0 0-1,0-1 0,0 1 0,0 0 0,0-1 0,0 1 0,0-1 0,0 1 0,0 0 1,0-1-1,0 1 0,0 0 0,0-1-5,-19 31 168,10-11-140,1 1 0,0 1 0,1-1 0,1 1 1,2 0-1,0 0 0,1 1 0,0 3-28,3-16-6,-1 0-1,2-1 1,-1 1 0,1 0 0,0 0 0,1-1 0,0 1 0,1-1 0,-1 1 0,2-1-1,-1 0 1,1 0 0,0 0 0,1-1 0,0 0 0,0 1 0,0-2 0,1 1-1,0-1 1,1 0 0,3 3 6,3-2-5,0-2 0,0 0 0,0 0 0,1-1 0,0-1 0,0 0-1,0-1 1,0-1 0,0 0 0,0-1 0,1 0 0,-1-1 0,0-1 0,0 0 0,0-1-1,-1 0 1,1-2 0,-1 1 0,1-1 0,-1-1 0,-1-1 0,1 1 0,-1-2 0,7-5 4,-15 11-11,1 0-1,0 0 0,-1-1 1,0 1-1,1-1 0,-1 0 0,0 0 1,-1-1-1,1 1 0,0-1 0,-1 0 1,0 1-1,0-2 0,0 1 1,-1 0-1,1-1 0,-1 1 0,0-1 1,0 1-1,0-1 0,-1 0 0,0 0 1,0 0-1,0 0 0,0 0 1,-1 0-1,0 0 0,0 0 0,0 0 1,-1 0-1,0 0 0,0 0 0,0 0 1,0 0-1,-1 0 0,0 1 0,0-1 1,0 0-1,-3-3 13,4 7-333,-1-1 0,0 0 1,0 1-1,0 0 0,0-1 0,0 1 1,0 0-1,-1 0 0,1 0 0,0 0 1,-1 1-1,1-1 0,0 1 0,-1-1 1,1 1-1,-1 0 0,1 0 0,-1 0 1,1 0-1,0 0 0,-1 0 0,1 1 1,-1 0-1,1-1 333,-18 13-5643</inkml:trace>
  <inkml:trace contextRef="#ctx0" brushRef="#br0" timeOffset="2021.394">773 1762 17072,'0'0'1885,"16"1"-1191,2 1-452,1-1 0,-1-1 0,1-1 1,0-1-1,-1-1 0,0 0 0,1-1 0,5-3-242,792-276 513,1018-284 1927,-1613 496-2302,-422 169-7377,130-60 2227,-26 11-5110</inkml:trace>
  <inkml:trace contextRef="#ctx0" brushRef="#br0" timeOffset="2631.36">2308 1885 4036,'0'0'6732,"0"0"-4496,0 0-1200,0 0 101,0 0-176,-14-10-363,-46-25-273,58 35-317,1-1-1,-1 1 1,0 0-1,0 0 0,0 0 1,0 0-1,1 0 1,-1 0-1,0 1 0,0-1 1,0 1-1,0-1 1,1 1-1,-1 0 1,0-1-1,1 1 0,-1 0 1,1 0-1,-1 0 1,1 0-1,-1 1 0,1-1 1,-1 0-1,1 0 1,0 1-1,0-1 0,0 1 1,0-1-1,0 1 1,0 0-1,0 1-7,-5 5 5,-6 6-458,1 0 0,0 2 0,1-1 0,0 1 0,2 0 0,0 1 0,1 0 0,0 1 0,1-1 0,1 1 0,1 0 0,1 0 0,0 1 0,2-1 0,-1 14 453,2-29-100,1-1 0,-1 1 1,0 0-1,1-1 1,0 1-1,-1-1 1,1 1-1,0-1 0,0 1 1,1-1-1,-1 0 1,0 1-1,1-1 0,-1 0 1,1 0-1,0 0 1,0 0-1,0 0 0,0 0 1,0-1-1,0 1 1,0-1-1,1 1 1,0-1 99,101 13 568,-90-14-460,39-4 1210,-45 3-1036,0-1-1,-1 1 1,1 0 0,0 1-1,0 0 1,0 0 0,0 1 0,0 0-1,0 0 1,0 1 0,-1 0-1,1 0 1,-1 1 0,1 0 0,-1 0-1,0 0 1,4 4-282,-9-6 103,0 1 0,0 0-1,-1-1 1,1 1 0,-1 0 0,1 0 0,-1 0-1,0 0 1,0 0 0,0 0 0,0 0 0,0 1-1,0-1 1,0 0 0,-1 0 0,1 1 0,-1-1-1,0 0 1,0 1 0,1-1 0,-1 1 0,-1-1-1,1 0 1,0 1 0,-1-1 0,1 0 0,-1 1-1,0-1 1,0 0 0,0 0 0,0 0 0,0 1-1,0-1 1,-1 0-103,-58 59 1438,35-49-1419,-1 0 1,0-1-1,-1-2 1,0-1 0,0-1-1,-1-1 1,0-1-1,0-2 1,0-1-1,0-1 1,-1-1 0,-4-2-20,2-9-1627,31 10 1337,-1 0 0,0 0 0,0 0 0,0 0 0,1 0 0,-1 0 0,1 0-1,-1 0 1,1 0 0,-1 0 0,1-1 0,-1 1 0,1 0 0,0 0 0,0 0 0,0-1 0,0 1-1,0 0 1,0 0 0,0-1 0,0 1 0,0 0 0,0 0 0,1-1 0,-1 1 0,1 0-1,-1 0 1,1 0 0,-1 0 0,1 0 0,-1 0 0,1 0 0,0 0 0,0 0 0,-1 0 0,2-1 290,12-13-5462</inkml:trace>
  <inkml:trace contextRef="#ctx0" brushRef="#br0" timeOffset="2940.5">2698 1731 11915,'0'0'3694,"-2"-12"-998,-3-38-373,5 50-2167,0 0 1,0 1-1,-1-1 1,1 0-1,0 0 1,-1 0 0,1 0-1,0 0 1,0 0-1,-1 0 1,1 0 0,0 1-1,-1-1 1,1 0-1,0 0 1,-1 0 0,1-1-1,0 1 1,-1 0-1,1 0 1,0 0 0,0 0-1,-1 0 1,1 0-1,0 0 1,-1 0 0,1-1-157,-1 87 891,4-1 1,3 0-1,18 81-891,0 17 80,4-19-1242,-2-57-5902,-20-88 2737,0-8-1756,-1-6-2891</inkml:trace>
  <inkml:trace contextRef="#ctx0" brushRef="#br0" timeOffset="3301.221">3303 1774 11851,'0'0'2333,"0"0"203,0 0-203,0 0-620,0 0-394,0 0-289,0 0-282,0 0-337,-1 11-225,-1 51-119,3 1 0,2 0 0,4-1-1,7 31-66,1 98-491,-15-189 459,0 0 1,-1 0-1,1 1 0,0-1 0,-1 0 0,0 0 1,1 0-1,-1 0 0,0 0 0,0 0 0,0-1 0,0 1 1,0 0-1,-1 0 0,1-1 0,0 1 0,-1 0 0,1-1 1,-1 0-1,0 1 0,0-1 0,1 0 0,-1 0 1,0 0-1,0 0 0,0 0 0,0 0 0,0-1 0,0 1 1,0-1-1,0 1 0,0-1 0,-1 0 0,1 0 1,0 0-1,0 0 0,-1 0 32,-87-12-221,77 9 253,-62-28 617,49 2-1961,26-11-6316,7 32 3987,5-1-1275</inkml:trace>
  <inkml:trace contextRef="#ctx0" brushRef="#br0" timeOffset="3611.145">3347 1630 6630,'0'0'5830,"0"0"-3044,0 0-666,0 0-241,0 0-769,0 0-496,0 0-133,18-9-65,111-50 139,-94 47-465,-1-1-1,0-1 0,-1-2 1,26-17-90,-53 28-3998,-17 12-626,-2 8 829,-2 5-1218</inkml:trace>
  <inkml:trace contextRef="#ctx0" brushRef="#br0" timeOffset="4017.001">3648 1998 11947,'0'0'2894,"8"-17"-647,59-113 2803,-66 128-5008,0 0 0,0 0 0,0 0-1,1 0 1,-1 0 0,0 0 0,1 0-1,0 0 1,-1 1 0,1-1 0,0 1-1,0-1 1,0 1 0,0 0 0,0 0-1,0-1 1,0 1 0,0 1 0,0-1-1,1 0 1,-1 1 0,0-1 0,1 1-1,-1-1 1,0 1 0,1 0 0,-1 0 0,0 0-1,1 1 1,-1-1 0,0 0 0,1 1-1,-1 0 1,0-1 0,0 1 0,1 0-1,-1 0 1,0 0 0,0 0 0,0 1-1,0-1 1,0 1 0,-1-1 0,1 1-1,0 0-41,7 9-6,-1 0 0,0 0 0,-1 1-1,0 0 1,-1 0 0,-1 0 0,0 1-1,0 0 1,-1 0 0,-1 0 0,0 1-1,-1-1 1,0 13 6,-3 109-5551,-1-126 4608,4-31 1230,9-18 937,2 1 1,1 1 0,2 0-1,2 1 1,5-7-1225,52-48 1662,-73 90-1636,0 0 1,0 0 0,1 0 0,-1 0 0,1 1 0,-1-1 0,1 1 0,0 0 0,-1-1 0,1 1 0,0 0 0,0 1 0,0-1 0,0 1 0,0-1 0,0 1 0,0 0 0,-1 0-1,1 0 1,0 0 0,0 1 0,0-1 0,0 1 0,0-1 0,0 1 0,0 0 0,-1 0 0,1 1 0,0-1 0,-1 1 0,1-1 0,-1 1 0,1 0 0,-1 0 0,0 0-1,0 0 1,1 1-27,65 107 129,-63-97-124,1 0-1,1-1 0,-1 0 0,2 0 1,0-1-1,0 0 0,1 0 1,0-1-1,1 0 0,0 0 1,9 5-5,-17-13 3,0 0 0,1-1 0,-1 1 0,1-1 1,-1 0-1,1 0 0,-1 0 0,1 0 0,0 0 1,-1 0-1,1-1 0,0 1 0,0-1 0,-1 0 1,1 0-1,0 0 0,0 0 0,-1-1 0,1 1 1,0-1-1,0 1 0,-1-1 0,1 0 0,-1 0 1,1 0-1,0 0 0,-1-1 0,0 1 0,1-1 1,-1 1-1,0-1 0,0 0 0,0 0 0,0 0 1,0 0-1,0 0 0,-1 0 0,1-1 0,-1 1 1,1-1-1,-1 1 0,0-1 0,0 1 1,0-1-1,0-2-3,-4-72 77,-2 32-1529,8 2-4161,2 36 451,3 2-2504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49:43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4706 1787 17553,'0'0'2914,"0"0"-896,0 0-1633,0 0-385,0 0-1922,-86-25-3299,74 24-5926</inkml:trace>
  <inkml:trace contextRef="#ctx0" brushRef="#br0" timeOffset="-4223.224">811 845 12300,'-2'-30'675,"0"-2"157,1-1 4083,18 77-2011,-5-17-2907,1 0-1,1-2 1,1 1 0,1-2-1,1 0 1,1-1 0,1-1 0,2-1-1,0 0 1,1-2 0,0 0 0,2-2-1,0 0 1,1-2 0,1-1 0,0-1-1,1-1 1,5 1 3,-30-12-44,1 1 1,-1-1-1,1 0 0,0 1 1,-1-1-1,1-1 0,0 1 1,0 0-1,0-1 0,0 1 0,0-1 1,-1 0-1,1 0 0,0 0 1,0 0-1,0-1 0,0 1 1,0-1-1,0 0 0,0 1 1,-1-1-1,1-1 0,0 1 1,-1 0-1,1-1 0,-1 1 0,1-1 1,-1 0-1,0 0 0,0 0 1,1 0-1,-1 0 0,-1 0 1,1 0-1,0-1 0,-1 1 1,1-1-1,-1 0 44,-1-9 9,0 0 0,-1 1 0,-1-1 0,0 0 1,-1 0-1,0 1 0,-1-1 0,0 1 0,-1 0 0,0 0 0,0 1 1,-1 0-1,-1 0 0,0 0 0,0 0 0,-1 1 0,-5-4-9,-4-10 74,13 17-28,1 2 85,1-1 0,-1 1 0,-1-1 0,1 1 0,-1 0 0,1 0 0,-1 1 0,0-1 0,0 1 0,-1-1-1,1 1 1,-1 1 0,1-1 0,-1 1 0,0 0 0,-2-1-131,5 4 56,-1 0-1,1 1 1,0-1 0,1 0-1,-1 1 1,0 0-1,0-1 1,1 1 0,-1 0-1,1 0 1,-1 0-1,1 0 1,0 0 0,0 0-1,0 0 1,0 0-1,0 1 1,0-1 0,0 0-1,1 1 1,0-1-1,-1 1 1,1-1 0,0 0-1,0 1-55,-1 3 83,-33 162 483,-35 122-907,68-285 199,-37 91-4434,7-38-5211,19-36 1726</inkml:trace>
  <inkml:trace contextRef="#ctx0" brushRef="#br0" timeOffset="-3911.595">769 158 5765,'0'0'2307,"0"0"-1282,0 0 160,0 0-641,76 53-95,-15-68 63,8-7 257,11-6 352,-5 1 0,0 0-352,-7 1-417,-14 3-352,-4 5-64,-9 2 0,-13 7-224,-15 9-2531,-9 0-3267</inkml:trace>
  <inkml:trace contextRef="#ctx0" brushRef="#br0" timeOffset="-3587.553">1338 799 9225,'0'0'4324,"0"0"-3171,0 0-448,0 0-65,88-14-223,-55-1-289,7 0-96,9-3-32,6-3-224,6 2-1923,-11 5-3170</inkml:trace>
  <inkml:trace contextRef="#ctx0" brushRef="#br0" timeOffset="-3182.858">2201 922 1313,'0'0'8958,"0"0"-4992,0 0-1222,0 0-656,0 0-535,7-16-304,64-120 251,-56 113-1477,-1-1-1,-1-1 0,-1 0 0,-1-1 1,-1 0-1,-1-1 0,-2 1 0,0-2 1,-2 1-1,-1-1 0,-2 0 0,0-1-22,-2 12 2,2-2 1,-2 0 0,0 0 0,-1 0 0,-1 0 1,-1 0-1,-1 0 0,0 1 0,-7-15-3,12 32 0,-1 0-1,0 0 1,0 1-1,0-1 0,0 0 1,0 0-1,0 1 1,-1-1-1,1 0 1,0 0-1,0 1 1,0-1-1,-1 0 1,1 1-1,0-1 1,-1 0-1,1 1 1,0-1-1,-1 1 1,1-1-1,-1 0 1,1 1-1,-1-1 1,0 1-1,1-1 1,-1 1-1,1 0 1,-1-1-1,0 1 1,1 0-1,-1-1 0,0 1 1,1 0-1,-1 0 1,0-1-1,0 1 1,1 0-1,-1 0 1,0 0-1,0 0 1,1 0-1,-1 0 1,0 0-1,1 0 1,-1 1-1,0-1 1,0 0-1,1 0 1,-1 0-1,0 1 1,1-1-1,-1 0 1,0 1-1,1-1 1,-1 1-1,1-1 1,-1 1-1,0-1 1,1 1-1,0-1 0,-1 1 1,1 0-1,-1-1 1,1 1-1,-1-1 1,1 1-1,0 0 1,-16 51-88,15-19 6,2 0-1,1 0 0,2 0 0,1 0 1,2 0-1,1-1 0,1 0 0,2-1 1,1 0-1,1 0 0,2-1 0,12 18 83,31 37-866,-56-82 858,0-1 0,0 0 0,0 0 0,1 0 0,-1 0 0,0 0 0,1 0 0,-1 0 0,1-1 0,0 0 0,0 1 0,-1-1 0,1 0 0,0 0-1,0 0 1,0-1 0,0 1 0,0-1 0,0 0 0,0 1 0,0-1 0,1-1 0,-1 1 0,0 0 0,0-1 0,0 1 0,0-1 0,-1 0 0,1 0 0,0 0 0,2-2 8,4-2 40,-1-1 0,1-1 0,-1 1 0,0-2 0,0 1 0,-1-1 0,0 0 1,-1 0-1,0-1 0,0 0 0,0 0 0,-2 0 0,1-1 0,-1 0 0,0 0 1,0-4-41,27-175 1653,-9 34-633,-18 148-626,-2 22-245,-1 39-161,-2-39 36,1 19-15,-2-13-19,2 0 0,0 0 0,1 0 0,0-1 0,2 1 0,1 0 0,0-1 0,2 0 0,0 0 0,1 0 0,9 15 10,-14-32-29,0 0 0,0 0 0,1-1 0,-1 1 0,0-1 0,1 1 0,0-1 0,0 0 0,-1 0 0,1-1 0,0 1 0,1 0 0,-1-1 0,0 0 0,0 0 0,1 0 0,-1 0 1,0 0-1,1-1 0,-1 1 0,1-1 0,-1 0 0,1 0 0,-1 0 0,1-1 0,-1 1 0,0-1 0,1 0 0,-1 0 0,3-1 29,95-52-1251,-67 19-1337,-29 18-3525,-5 12-390</inkml:trace>
  <inkml:trace contextRef="#ctx0" brushRef="#br0" timeOffset="-2904.108">975 1948 15695,'435'-188'4942,"225"-65"-3174,379-54 63,-848 245-2263,-223 70-6924,-17 14-1565</inkml:trace>
  <inkml:trace contextRef="#ctx0" brushRef="#br0" timeOffset="-2171.068">1976 2267 7399,'5'-13'2087,"2"-2"-1744,48-158 8342,-54 170-8553,0-1 1,1 1-1,-1-1 1,0 0-1,-1 0 1,1 1 0,-1-1-1,0 0 1,0 0-1,0 0 1,0 1-1,0-1 1,-1 0-1,0 0 1,0 1 0,0-1-1,0 0 1,0 1-1,-1-1 1,0 1-1,0 0 1,0-1 0,0 1-1,0 0 1,0 0-1,-1 0 1,0 0-1,1 1 1,-1-1 0,0 1-1,0 0 1,-1 0-1,1 0 1,0 0-1,-1 0 1,1 1 0,-1-1-1,1 1 1,-1 0-1,0 0 1,0 0-1,-1 1-132,0 1 21,-1 1 0,0 0-1,0 0 1,1 1 0,0 0-1,-1 0 1,1 0-1,0 0 1,0 1 0,1 0-1,-1 0 1,1 0-1,0 1 1,0-1 0,0 1-1,0 0 1,1 0-1,0 1 1,0-1 0,1 0-1,-1 1 1,1 0 0,0-1-1,1 1 1,-1 0-1,1 0 1,0 0 0,1 0-1,0 0 1,0 0-1,0 1 1,0-1 0,1 0-1,0 0 1,0 0 0,1 1-22,1 0-15,0 0 0,0 0-1,0-1 1,1 1-1,0-1 1,0 0 0,1 0-1,0-1 1,0 1-1,0-1 1,0 0-1,1 0 1,1 0 16,-6-5-12,-1 1-1,1-1 1,0 1 0,-1-1-1,1 1 1,0-1 0,-1 0-1,1 1 1,0-1 0,0 0-1,-1 0 1,1 1 0,0-1-1,0 0 1,0 0 0,-1 0 0,1 0-1,0 0 1,0 0 0,0 0-1,-1 0 1,1-1 0,0 1-1,0 0 1,-1 0 0,1-1-1,0 1 1,-1 0 0,1-1-1,0 1 1,-1-1 0,1 1-1,0-1 1,-1 1 0,1-1 0,-1 1-1,1-1 1,-1 0 0,1 1-1,-1-1 1,1 0 0,-1 1-1,0-1 1,1 0 0,-1 1-1,0-1 1,0 0 0,1 0-1,-1 1 1,0-1 0,0 0-1,0 0 1,0 0 0,0 1-1,0-1 1,0 0 0,-1 0 12,-9-28-3478,-20 9-3686,16 11 1585</inkml:trace>
  <inkml:trace contextRef="#ctx0" brushRef="#br0" timeOffset="-1827.96">1853 2214 1217,'0'0'6481,"0"0"-4084,0 0-683,0 0-134,0 0-288,15-13-33,52-42-84,88-35 1099,-92 53-1847,-104 51-406,-57 39-4235,-13 7-7870,93-50 9186</inkml:trace>
  <inkml:trace contextRef="#ctx0" brushRef="#br0" timeOffset="-1558.891">1853 2214 993,'-21'-32'2018,"-6"28"11081,13 24-10055,-22 46-663,27-52-2197,0 0-1,2 0 1,0 0 0,0 1-1,2 0 1,-1 1 0,2-1-1,0 1 1,1-1-1,-1 17-183,4-24-40,-1 0 0,1 0 0,1-1 0,-1 1 0,1 0 0,1-1 0,0 1 0,0-1 0,0 1 0,1-1 0,0 0 0,0 0 0,1 0 0,0 0 0,0-1 0,0 0 0,1 1 0,0-2 0,0 1 0,1 0 0,0-1 0,0 0 0,0-1 0,0 1 0,1-1-1,2 1 41,-4-3-32,0 0-1,0 0 1,0 0-1,1-1 1,-1 0-1,0 0 1,0 0-1,1-1 1,-1 0-1,1 0 1,-1 0-1,0-1 1,1 1-1,-1-1 1,0-1-1,0 1 1,0-1-1,0 0 1,0 0-1,0 0 1,0-1-1,-1 1 1,1-1-1,-1-1 1,1 1-1,-1 0 1,0-1-1,2-3 33,2-1 23,-1-1-1,1 1 1,-2-2-1,1 1 0,-1-1 1,-1 0-1,0 0 0,0 0 1,-1-1-1,0 0 0,-1 0 1,0 0-1,0-4-22,-2-1 164,-1 0 0,0 0-1,-2 0 1,0 0 0,0 1-1,-1-1 1,-1 0 0,-1 1 0,0 0-1,-1 0 1,-1 1 0,0-1-1,-1 1 1,0 1 0,-9-11-164,17 23-33,0 0-1,-1 0 1,1 0 0,0 0 0,0 0 0,0 0-1,-1 0 1,1 0 0,0 0 0,-1 0-1,1 0 1,-1 1 0,1-1 0,-1 0-1,0 0 1,1 1 0,-1-1 0,0 0 0,1 1-1,-1-1 1,0 0 0,0 1 0,1-1-1,-1 1 1,0-1 0,0 1 0,0 0 0,0-1-1,0 1 1,0 0 0,0 0 0,0-1-1,0 1 1,0 0 0,0 0 0,0 0 0,0 0-1,1 0 1,-1 1 0,0-1 0,0 0-1,0 0 1,0 1 0,0-1 0,0 0-1,0 1 1,0-1 0,0 1 0,1-1 0,-1 1-1,0-1 1,0 1 0,1 0 0,-1-1-1,0 1 1,1 0 0,-1 0 0,1-1 0,-1 1-1,1 0 1,-1 0 0,1 0 0,-1 0-1,1 0 1,0 0 0,0 0 0,-1 0 33,1 17-4538,1 2-3961</inkml:trace>
  <inkml:trace contextRef="#ctx0" brushRef="#br0" timeOffset="-1253.365">2499 1785 14574,'0'0'3133,"0"0"-517,0 0-235,0 0-742,-13 11-587,7-6-967,-1 1 1,1-1 0,0 1 0,1 0-1,-1 1 1,1 0 0,1 0 0,-1 0-1,1 0 1,0 1 0,1-1-1,0 1 1,0 0 0,1 0 0,0 0-1,0 0 1,1 1-86,-6 99 229,5 1-1,5 0 1,4 0-1,5-1 0,21 83-228,-28-163-131,1 11-800,2 1 0,1-1 0,2 0 0,2-1 0,1-1 0,5 5 931,5-24-5664,-14-28-1020</inkml:trace>
  <inkml:trace contextRef="#ctx0" brushRef="#br0" timeOffset="-954.204">2945 1862 10250,'0'0'3651,"0"0"-63,0 0-909,0 0-933,-1 15-443,10 275 1248,29 7-2476,-38-295-76,0-1 1,0 1-1,1-1 1,-2 1-1,1-1 0,0 1 1,0 0-1,0-1 0,-1 1 1,1-1-1,-1 1 0,1-1 1,-1 1-1,0-1 1,1 0-1,-1 1 0,0-1 1,0 0-1,0 1 0,0-1 1,0 0-1,0 0 0,-1 0 1,1 0-1,0 0 1,0 0-1,-1 0 0,1-1 1,-1 1-1,1 0 0,-1-1 1,1 1-1,-1-1 0,1 1 1,-1-1-1,1 0 0,-1 0 1,1 0-1,-1 0 1,0 0-1,1 0 0,-1 0 1,1 0-1,-1-1 0,1 1 1,-1 0-1,1-1 0,-1 1 1,1-1 0,-76-33 68,-128-107 205,245 135-8393,-13 6 849</inkml:trace>
  <inkml:trace contextRef="#ctx0" brushRef="#br0" timeOffset="-703.483">2873 1898 1441,'0'0'7960,"0"0"-5232,0 0-983,1-13-4,7-40-540,-7 51-1153,0 0 0,0 0 1,0 0-1,0 0 0,0 1 1,0-1-1,0 1 0,0-1 1,1 0-1,-1 1 0,1 0 0,-1-1 1,1 1-1,-1 0 0,1 0 1,0 0-1,0 0 0,0 0 0,-1 0 1,1 1-1,0-1 0,0 1 1,0-1-1,0 1-48,9-4 261,148-50 1633,-107 39-1208,-1-3 0,-1-1 1,0-3-1,23-16-686,-42 17 155,-30 28-662,-26 71-9215,15-45 3103</inkml:trace>
  <inkml:trace contextRef="#ctx0" brushRef="#br0" timeOffset="-342.462">3273 2086 13325,'8'-13'2904,"0"0"-2327,-4 3-201,1 0-1,0 1 0,1 0 1,0 0-1,0 0 1,1 1-1,0 0 0,1 0 1,-1 1-1,2 0 1,-1 0-1,1 1 1,0 0-1,0 1 0,0-1 1,1 2-1,0 0 1,4-2-376,-9 8 16,0 0 0,0 1 0,0 0 0,-1 0 1,1 0-1,-1 0 0,0 0 0,0 1 0,0 0 1,0 0-1,-1 0 0,0 0 0,0 1 1,0-1-1,0 1 0,0 0 0,-1 0 0,0 0 1,0 0-1,-1 0 0,1 0 0,-1 0 0,0 1 1,0-1-1,-1 0 0,0 1 0,0-1 0,0 2-16,3 166-189,-5-91-3834,19-83 2449,51-93 2470,-38 43 705,-18 28-903,1-1-1,1 2 0,2 0 0,0 1 0,1 0 0,1 1 0,12-9-697,-28 27 72,1 0-1,0 0 1,0 0-1,0 1 1,0-1-1,0 1 1,0 0-1,0 0 0,0 0 1,0 0-1,1 1 1,-1-1-1,0 1 1,0 0-1,1 0 1,-1 0-1,0 0 1,1 1-1,-1-1 1,0 1-1,0 0 1,0 0-1,1 0 1,-1 0-1,0 0 1,0 1-1,-1-1 1,1 1-1,0 0 0,0 0 1,-1 0-1,1 0 1,-1 1-1,0-1 1,0 1-1,1 0-71,10 9 153,-4-3-109,1 0 1,0 0-1,0-1 0,1 0 0,0-1 1,1 0-1,-1-1 0,10 3-44,-1-8-1338,-14-13-5112,-4 5-933</inkml:trace>
  <inkml:trace contextRef="#ctx0" brushRef="#br0" timeOffset="10192.859">116 4559 8584,'-108'34'2269,"101"-40"-701,26-7-734,153-68 891,259-81-578,345-78-1147,1470-394 5542,-2128 599-5501,940-303 190,-1036 330-232,44-14-333,-2-4-1,-1-2 1,25-17 334,-60 24-2397,-27 11-2653,-19 9-2386</inkml:trace>
  <inkml:trace contextRef="#ctx0" brushRef="#br0" timeOffset="10802.548">1447 5147 5637,'2'-14'2488,"8"-56"-435,4 9 4067,0 51-1761,-5 37-3182,-3 23-769,-3-1-1,-2 1 1,-2-1 0,-3 5-408,2-13 67,-3 47 15,3 256-52,3-332-65,0 0 0,2 0 0,-1 0 0,1-1 1,1 1-1,0-1 0,1 0 0,0 0 0,1 1 35,-4-8-68,0-1-1,0 0 1,0 0 0,0 0-1,1-1 1,-1 1-1,1-1 1,0 1-1,0-1 1,0 0 0,0 0-1,0 0 1,0 0-1,1 0 1,-1-1 0,0 0-1,1 0 1,-1 0-1,1 0 1,0 0 0,-1-1-1,1 1 1,0-1-1,-1 0 1,1 0-1,0 0 1,-1-1 0,1 1-1,0-1 1,-1 0-1,2-1 69,72-44-4336,-21-25-5330,-42 42 3196</inkml:trace>
  <inkml:trace contextRef="#ctx0" brushRef="#br0" timeOffset="11013.625">1307 5456 1922,'0'0'6854,"0"0"-5060,90-21 416,-38-2 929,7-4-641,5-3-1056,-4 1-481,2-1-385,-7 6-416,-6 1-160,-11 5 0,-14 7-288,-11 7-833,-4 4-1537,-9 3-4229</inkml:trace>
  <inkml:trace contextRef="#ctx0" brushRef="#br0" timeOffset="11473.665">2236 5563 9929,'0'0'2435,"0"0"-1346,0 0 512,0 0-63,0 0-706,0 0-447,0 0-225,92-73-160,-60 63 0,7 0-160,-3 2-1057,7-1-2851,-9-1-2306</inkml:trace>
  <inkml:trace contextRef="#ctx0" brushRef="#br0" timeOffset="11756.192">2958 4735 10954,'0'0'2472,"0"0"293,0 0-517,0 0-887,-3 15-523,-10 194 1415,-9 209-1543,22-418-712,-9 157-883,15-53-3294,14-31-6028,-8-50 2808</inkml:trace>
  <inkml:trace contextRef="#ctx0" brushRef="#br0" timeOffset="12096.917">2678 5184 2050,'0'0'3747,"0"0"-2690,0 0 129,0 0-418,0 0-351,0 0-289,102-30-32,-57 26 32,3-3 128,-1 0 33,1-1-161,-6-2-96,-3 0 0,-2-1-32,-6-1-96,-4 4-545,-1-2-2914,-6 1-1506</inkml:trace>
  <inkml:trace contextRef="#ctx0" brushRef="#br0" timeOffset="12472.574">3288 5230 2018,'0'0'3876,"0"0"-1714,0 0-166,0 0-175,14 1-503,45 4-261,9-23 2151,-53 10-2615,-8 4-413,-1-1-1,0 1 1,0-1-1,0 0 1,0 0-1,-1-1 1,0 0 0,0 0-1,-1 0 1,1 0-1,-2-1 1,1 0-1,0 1 1,-1-2 0,-1 1-1,1 0 1,-1 0-1,0-1 1,-1 1-1,0-1 1,0 0-1,0 1 1,-1-1 0,0 0-1,-1 1 1,0-1-1,0 1 1,0-1-1,-1 1 1,0-1 0,-1 1-1,0 0 1,-2-4-180,5 9 0,-1 1 0,0-1 1,0 0-1,0 1 0,0-1 1,0 1-1,-1-1 0,1 1 1,0 0-1,-1 0 0,1-1 1,-1 1-1,1 0 0,-1 0 1,1 0-1,-1 1 0,0-1 1,0 0-1,1 0 0,-1 1 1,0-1-1,0 1 0,0 0 1,0 0-1,1-1 0,-1 1 1,0 0-1,0 1 0,0-1 1,0 0-1,0 0 0,1 1 1,-1-1-1,0 1 0,0 0 1,1-1-1,-1 1 0,0 0 1,1 0-1,-1 0 0,1 0 1,-2 1-1,-56 59-57,54-49 17,0 1-1,0 0 1,1 0 0,1 0 0,0 0-1,1 0 1,0 1 0,1-1 0,1 1-1,0 0 1,1-1 0,0 1 0,1-1-1,1 0 1,0 1 0,0-1 0,2 0-1,-1-1 1,2 1 0,0-1 0,0 0-1,1 0 1,1-1 0,3 5 40,-8-11-29,0 0 1,0 0 0,1 0-1,0 0 1,0 0 0,0 0-1,1-1 1,0 0-1,-1 0 1,1 0 0,1-1-1,-1 0 1,0 0 0,1 0-1,0 0 1,-1-1-1,1 0 1,0 0 0,0-1-1,0 0 1,1 0 0,-1 0-1,0-1 1,0 0-1,0 0 1,1 0 0,-1-1-1,0 0 1,0 0 0,0 0-1,0-1 1,0 0 0,0 0-1,-1-1 1,3-1 28,13-16 267,-2 0 1,-1-2-1,-1 0 1,0-1-1,-2-1 0,-1 0 1,-1-1-1,0-1 1,-2 0-1,-2 0 1,0-1-1,-2 0 1,0-2-268,40-106 505,-41 182-574,0-1-59,2 0-1,1-1 1,3 0 0,1-1-1,3-1 1,12 24 128,5 20-346,-30-81 326,-2-4 18,1 1-1,0-1 1,-1 1 0,0-1-1,1 1 1,-1 0-1,0-1 1,0 1 0,-1 0-1,1 0 1,0 0-1,-1-1 1,0 1 0,0 0-1,0 0 1,0 0-1,0 0 1,0 0 0,-1 0-1,1 0 1,-1-1-1,0 1 1,0 0 0,0 0-1,0-1 1,-1 1-1,1-1 1,-1 1 0,1-1-1,-1 1 1,0-1-1,0 0 1,0 0 0,-2 1 2,-7 1-14,-1-1 1,1 0-1,-1-1 1,0 0-1,0-1 1,0 0-1,0-1 1,0 0-1,0-1 1,-7-1 13,-69-17-2946,79 16 2349,-35-14-4194,25-3-2585,16 3-743</inkml:trace>
  <inkml:trace contextRef="#ctx0" brushRef="#br0" timeOffset="12828.878">4369 4607 9225,'0'0'2466,"0"0"-384,0 0 673,0 0 63,2 99-800,4-44-480,0 3-545,-3 5-321,0 2-159,-3-5-161,0-2-256,-9-3-32,-1-5-64,3 1-224,-5 0-1185,5-4-1026,0 0-1921,4-8-3555</inkml:trace>
  <inkml:trace contextRef="#ctx0" brushRef="#br0" timeOffset="13113.231">4393 5227 7431,'0'0'3267,"51"-96"-1249,-12 65 224,3 2-224,14-1-673,3-3-448,12-1-256,5-1-225,4 1-192,5 0-95,-7 1-1,-6 3-96,-16 7-32,-6 6-64,-22 4-1762,-19 0-5029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21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35 145 9161,'0'0'6470,"0"0"-3507,0 0-1517,0 0-170,0 0-336,14-13-262,49-41-209,6 32-102,-55 22-312,64-4 161,-54 4-61,-1 0-1,0-2 1,1-1-1,-1-1 0,0 0 1,-1-2-1,3-2-154,1-16 1912,-38 31-1032,1 13-850,2-1-1,0 2 0,1-1 1,1 1-1,1 0 1,1 0-1,1 1 0,0 0 1,2 0-1,0 13-29,1 33 1,2 1 1,3 0-1,4-1 0,13 58-1,-11-37-32,-12-87 24,1 1 0,-1-1 0,0 0 0,0 1-1,-1-1 1,1 0 0,0 0 0,-1 0 0,1-1-1,-1 1 1,1-1 0,-1 1 0,0-1 0,0 0 0,0 0-1,0 0 1,0 0 0,0 0 0,0-1 0,0 0-1,0 1 1,0-1 0,0 0 0,0 0 0,0-1 0,0 1-1,0-1 1,-3 0 8,-2 1-11,-21-3 27,1 0 0,0-2 1,1-1-1,0-1 0,0-1 0,-25-12-16,-55-15-385,102 34 225,-21-3-2072,20 15-3597,11 2-663</inkml:trace>
  <inkml:trace contextRef="#ctx0" brushRef="#br0" timeOffset="576.861">829 359 16976,'0'0'2845,"0"0"-997,0 0-188,0 0-507,0 0-497,0 0-271,0 0-198,-11 16-91,1-3-83,3-5-8,1-1 0,1 1 0,-1 0-1,2 1 1,-1-1 0,1 1-1,0 0 1,1 0 0,0 0-1,0 0 1,1 0 0,0 1-1,1 2-4,-1 4-22,1 1 0,1-1-1,1 1 1,0 0 0,1-1-1,1 1 1,0-1 0,1 0-1,1 0 1,1-1 0,0 1-1,1-1 1,1 0 0,0-1-1,1 0 1,1 1 22,-8-12-69,0 0-1,1-1 1,0 1 0,-1-1 0,1 0-1,0 1 1,0-1 0,0 0 0,0-1 0,1 1-1,-1-1 1,1 1 0,-1-1 0,1 0 0,-1 0-1,1 0 1,-1-1 0,1 0 0,0 1-1,-1-1 1,1 0 0,0-1 0,-1 1 0,1-1-1,-1 1 1,1-1 0,-1 0 0,1 0-1,-1-1 1,1 1 0,-1-1 0,0 1 0,0-1-1,2-1 70,6-5-76,-1 0-1,1 0 0,-1-1 0,-1-1 0,1 0 0,-2 0 1,1 0-1,4-10 77,30-53 302,-3-1 0,24-65-302,-25 52 709,-11 38-36,-28 84-519,-37 154-95,5-10-630,17-149-1089,11-76 1467,4 20 295,2 0-1,1 0 1,1 0-1,2 0 1,0 1-1,2 0 0,0 0 1,2 1-1,9-17-101,-18 38 17,-1 1-1,1 0 1,0-1-1,0 1 0,0-1 1,0 1-1,1 0 1,-1 0-1,0 0 1,1 0-1,0 0 0,-1 0 1,1 0-1,0 1 1,0-1-1,0 1 1,0-1-1,1 1 0,-1 0 1,0-1-1,0 1 1,1 0-1,-1 1 1,1-1-1,-1 0 0,1 1 1,-1-1-1,1 1 1,-1 0-1,1 0 1,-1 0-1,1 0 0,-1 0 1,1 1-1,-1-1 1,1 1-1,-1-1 0,1 1 1,1 1-17,6 7 15,0 0-1,0 1 1,-1 0 0,-1 1 0,0 0 0,0 0-1,-1 1 1,5 11-15,12 17 21,-16-27-19,75 94-56,-79-103 44,0-1 0,0 1 0,1-1 0,-1 0 0,1 0 0,0 0 0,-1-1 0,1 1 0,1-1 0,-1-1-1,0 1 1,0-1 0,1 1 0,-1-2 0,0 1 0,1 0 0,-1-1 0,1 0 0,-1-1 0,1 1 0,-1-1 0,0 0 0,2 0 10,-2-1 6,0-1 0,1 1 0,-1-1 0,0 0 0,0 0 1,0 0-1,-1-1 0,1 0 0,-1 0 0,0 0 0,0 0 0,0-1 1,-1 1-1,0-1 0,1 0 0,-2 0 0,1 0 0,0 0 0,-1-1 0,0 1 1,-1-1-1,1-1-6,18-128 623,-20 132-585,2-14 109,-1 0 1,0-1 0,-1 1 0,-2-1 0,1 1 0,-2 0-1,0 0 1,-2 0 0,1 0 0,-8-14-148,-11 7-3208,12 23-3455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25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28 125 11627,'0'0'2125,"0"0"-481,0 0 214,0 0-417,18-10-581,-1 0-704,-7 3-87,1 1 1,0 0-1,0 0 0,0 1 0,1 1 0,0 0 1,0 0-1,0 1 0,0 1 0,4 0-69,122-8 441,-69 6 127,-1-2 1,0-4-1,21-7-568,-74 9 2674,-42 11-1173,18 3-1450,-1 1 1,2 0-1,-1 0 1,1 1-1,0 0 1,0 1-1,1-1 1,0 1-1,1 1 1,0-1-1,0 1 1,1 0-1,0 1 1,1-1-1,0 1 1,1 0-1,-1 7-51,-9 43 82,3 0 0,3 1 0,2 0 0,3 0 0,3 1 0,7 43-82,21 255-604,-29-357 603,1 0-1,-1-1 0,0 1 0,-1 0 0,1 0 1,0 0-1,-1 0 0,0 0 0,0-1 1,0 1-1,-1 0 0,1-1 0,-1 1 0,0-1 1,0 1-1,0-1 0,0 0 0,0 0 1,-1 0-1,1 0 0,-1 0 0,0-1 0,0 1 1,0-1-1,0 1 0,-1-1 0,1 0 1,-1-1-1,1 1 0,-1-1 0,1 1 0,-1-1 1,0 0-1,0 0 0,0-1 0,0 1 2,-22-1 13,0-2-1,-1 0 1,1-2-1,0-1 0,1-1 1,-1-1-1,1-1 1,1-2-1,-1 0 0,-12-9-12,-12-2-70,-24-13-993,72 33 954,1 1 0,0-1 0,0 1 0,0-1 0,0 1 0,0-1 0,-1 0 0,1 1 0,0-1 0,0 1 0,0-1 0,0 1 0,0-1 0,1 1 0,-1-1 1,0 1-1,0-1 0,0 1 0,0-1 0,1 1 0,-1-1 0,0 1 0,0-1 0,1 1 0,-1-1 0,0 1 0,1 0 0,-1-1 0,0 1 0,1 0 0,-1-1 0,1 1 0,-1 0 0,1-1 0,-1 1 0,1 0 0,-1 0 0,1-1 0,-1 1 0,1 0 0,-1 0 0,1 0 0,-1 0 0,1 0 0,-1 0 0,1 0 0,-1 0 0,1 0 0,-1 0 0,1 0 0,-1 0 0,1 0 0,0 0 0,-1 1 0,1-1 0,-1 0 0,0 0 0,1 0 0,-1 1 0,1-1 0,-1 0 0,1 1 0,-1-1 0,0 0 0,1 1 0,-1-1 0,1 1 0,-1-1 0,0 1 109,3-1-749,26 0-5481</inkml:trace>
  <inkml:trace contextRef="#ctx0" brushRef="#br0" timeOffset="691.076">980 548 10570,'0'0'6871,"0"0"-3802,0 0-1115,0 0-470,0 0-518,0 0-176,2 20-256,10 132-165,-15 23 562,3-101-3406,0 0-7566,0-66 3763</inkml:trace>
  <inkml:trace contextRef="#ctx0" brushRef="#br0" timeOffset="1156.209">974 643 6502,'0'-158'9123,"10"79"-2215,-10 79-6834,1 0 0,0 0 0,0-1-1,0 1 1,0 1 0,0-1-1,0 0 1,0 0 0,0 0 0,-1 0-1,1 1 1,0-1 0,0 0 0,0 1-1,0-1 1,-1 0 0,1 1-1,0-1 1,0 1 0,-1 0 0,1-1-1,0 1 1,-1-1 0,1 1 0,-1 0-1,1 0 1,-1-1 0,1 1 0,-1 0-1,1 0 1,-1 0 0,0-1-1,1 1 1,-1 0 0,0 0 0,0 0-1,0 0 1,0 0 0,0 0 0,0 0-74,3 4 163,12 18-79,-3-1-91,0 0-1,1-1 1,2-1 0,0 0-1,1-1 1,1-1 0,0 0-1,2-1 1,0-1 0,0-1 0,2-1-1,0-1 1,12 6 7,-26-17-47,-1 0 1,1-1-1,0 0 0,0 0 1,0 0-1,0-1 0,0 0 1,0-1-1,0 1 0,0-1 1,0-1-1,0 1 0,0-1 1,-1 0-1,1-1 0,0 1 1,-1-1-1,0-1 0,0 1 1,0-1-1,0 0 0,-1-1 1,1 1-1,-1-1 0,0 0 1,-1 0-1,1-1 0,-1 1 1,0-1-1,0 0 0,2-5 47,4-4 27,0 0 0,-1-1 0,0 0 1,-2-1-1,0 0 0,0 0 0,-2 0 0,0-1 0,-1 0 0,-1 0 0,0 0 0,-2 0 0,0 0 0,-1-9-27,-1 26 1,0 1 0,0 0-1,0-1 1,0 1 0,0 0 0,0-1-1,0 1 1,0 0 0,0 0 0,0 0-1,0 0 1,0 0 0,0 0-1,0 0 1,0 1 0,0-1 0,0 0-1,0 1 1,0-1 0,0 0 0,0 1-1,0-1 1,0 1 0,0-1-1,0 1 1,1 0 0,-1-1 0,0 1-1,0 0 1,1 0 0,-1-1 0,0 1-1,1 0 1,-1 0 0,1 0-1,-1 0 1,1 0 0,0 0 0,-1 0-1,1 0 1,0 0 0,0 0 0,-1 0-1,1 0 0,-12 26 2,1 0 0,2 1 0,0 0 0,2 0-1,-2 18-1,-11 39-14,-9 42-210,46-153-22,5-26 307,-16 35 14,1 0-1,0 0 1,1 0-1,0 1 1,2 0-1,0 1 1,0 0-1,2 1 1,-1 0-1,2 0 1,12-10-75,-23 23 22,-1 0 0,1-1 1,0 1-1,-1 0 0,1 0 0,0 0 1,0 0-1,0 0 0,0 0 0,0 0 0,0 1 1,0-1-1,0 1 0,0 0 0,0-1 1,0 1-1,0 0 0,0 0 0,0 0 1,1 1-1,-1-1 0,0 0 0,0 1 0,0-1 1,0 1-1,0 0 0,0 0 0,0 0 1,-1 0-1,1 0 0,0 0 0,0 0 0,-1 0 1,1 1-1,-1-1 0,1 1 0,-1-1 1,1 1-1,-1 0 0,0-1 0,0 1 0,0 0 1,0 0-1,0 0 0,0 0 0,0 1-22,21 100 435,-20-42-484,-3 0 0,-3 0-1,-2 0 1,-7 21 49,11-66-663,-6 48-2395,12-25-4165,3-27 806</inkml:trace>
  <inkml:trace contextRef="#ctx0" brushRef="#br0" timeOffset="1624.609">2022 570 1922,'3'-19'2615,"10"-63"2077,-11 53 524,-1-1 4148,-4 192-4716,0 3-3947,-14 133-1267,17-289 424,-1-2 0,1 0 1,-1 0-1,1-1 1,1 1-1,-1 0 0,1 0 1,1-1-1,-1 1 0,1 0 1,0-1-1,1 1 1,1 4 141,-3-10-17,0-1 1,-1 1 0,1 0 0,0 0-1,-1 0 1,1 0 0,0-1 0,0 1-1,0 0 1,0-1 0,0 1 0,0-1-1,0 1 1,0-1 0,0 1-1,0-1 1,0 0 0,0 1 0,0-1-1,0 0 1,0 0 0,0 0 0,0 0-1,0 0 1,0 0 0,0 0 0,0 0-1,1 0 1,-1-1 0,0 1 0,0 0-1,0-1 1,0 1 0,0-1 0,0 1-1,0-1 1,0 1 0,-1-1 0,1 0-1,0 1 1,0-1 0,0 0-1,-1 0 1,1 0 0,0 0 0,-1 1-1,1-1 1,0-1 16,30-47-122,36-182 222,-48 145-34,48-160 276,-67 243-333,1 0 1,-1 0 0,1 1-1,-1-1 1,1 0 0,0 0-1,0 1 1,0-1 0,0 0-1,1 1 1,-1-1 0,1 1-1,-1 0 1,1-1 0,0 1-1,0 0 1,0 0 0,0 0-1,0 0 1,1 1 0,-1-1-1,1 1 1,-1-1 0,1 1-1,-1 0 1,1 0 0,0 0-1,-1 0 1,1 0 0,0 0-1,0 1 1,0 0 0,0-1-1,-1 1 1,1 0 0,0 0-1,1 1-9,-1 0-5,0 0-1,0 1 0,0-1 0,0 1 1,0 0-1,0 0 0,-1 0 1,1 0-1,0 0 0,-1 0 1,0 1-1,0-1 0,1 1 0,-2 0 1,1 0-1,0 0 0,0 0 1,-1 0-1,0 0 0,1 0 1,-1 0-1,0 0 0,-1 1 0,1-1 1,-1 0-1,1 1 0,-1-1 1,0 1-1,0 0 6,0 3-80,0 0 0,-1 1 0,1-1 0,-1 0-1,-1 0 1,1 0 0,-1 0 0,0 0 0,-1 0 0,0-1 0,0 1 0,0-1 0,-3 4 80,-3 0-66,0-1 0,-1 0 0,0-1 0,0 0 0,0 0 0,-1-1 0,0-1 0,-1 0 0,0 0 0,0-1-1,0 0 1,0-1 0,-1-1 0,1 0 0,-1-1 0,0 0 0,0-1 0,0 0 0,-8-1 66,18 0 6,2 0-3,1-1 0,-1 1 0,0 0 1,1-1-1,-1 1 0,1 0 0,-1 0 0,0-1 0,1 1 0,-1 0 1,0 0-1,1 0 0,-1 0 0,1 0 0,-1 0 0,0 0 0,1 0 1,-1 0-1,0 0 0,1 0 0,-1 0 0,0 0 0,1 0 1,-1 1-1,0-1 0,1 0 0,-1 1 0,1-1 0,-1 0 0,1 1 1,-1-1-1,1 1 0,-1-1 0,1 0 0,-1 1 0,1-1 0,-1 1 1,1 0-1,0-1 0,-1 1 0,1-1 0,0 1 0,0 0 1,-1-1-1,1 1 0,0-1 0,0 1 0,0 0 0,0-1 0,0 1 1,0 0-1,0-1 0,0 1 0,0 0 0,0-1 0,0 1 0,0 0 1,0-1-1,1 1 0,-1-1 0,0 1 0,0 0 0,1-1 1,-1 1-1,0-1 0,1 1-3,171 173 123,-148-150-950,1-2 0,1-1 1,1-2-1,0 0 0,2-2 0,0 0 827,119 33-10206,-115-43 4435</inkml:trace>
  <inkml:trace contextRef="#ctx0" brushRef="#br0" timeOffset="1981.818">2899 701 929,'-3'-148'18124,"-4"121"-13137,6 47-1908,10 111-2609,-6 1 0,-6 12-470,-20 29-2702,21-185-1084,-7-67 3729,3 44 352,2 0 1,2-1-1,1 1 1,1-1-1,2 0 1,2 1-1,1 0 1,2 0-1,1 0 1,2 1-1,1 0 1,2 1-1,1 0 1,10-14-296,-19 40 81,1 0 1,0 0-1,0 1 1,0 0-1,1 0 1,0 0-1,0 1 0,0 0 1,1 1-1,0 0 1,0 0-1,0 0 1,6-1-82,-10 4 3,0 0 0,-1 0 0,1 0 0,0 1 0,0-1 0,0 1 0,-1 0 1,1 0-1,0 1 0,0-1 0,0 1 0,-1 0 0,1 0 0,0 0 0,-1 0 1,1 0-1,-1 1 0,1 0 0,-1 0 0,0 0 0,0 0 0,0 0 0,0 1 0,0-1 1,0 1-1,-1 0 0,1-1 0,-1 2 0,0-1 0,1 0 0,-2 0 0,1 1-3,2 2-3,-1 1 0,0 0-1,-1 1 1,0-1-1,0 0 1,0 1-1,-1-1 1,0 1 0,-1-1-1,1 1 1,-2-1-1,1 1 1,-1 0 0,0-1-1,0 1 1,-1-1-1,0 0 1,0 0 0,-1 1-1,0-1 1,-1-1-1,1 1 1,-2 2 3,-3 4-86,-1 0 1,0-1-1,-1 0 1,0 0-1,-1-1 0,0 0 1,-1-1-1,0 0 1,0-1-1,-13 7 86,-48 15-1646,41-27-8714,31-4 1840</inkml:trace>
  <inkml:trace contextRef="#ctx0" brushRef="#br0" timeOffset="2321.952">3452 950 8296,'0'0'10666,"0"0"-6758,0 0-1218,0 0-1633,0 0-929,0 0-128,0 0-1441,0 0-1890,0 0-2915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15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56 14253,'0'0'2221,"0"0"-673,0 0 38,0 0 31,0 0-271,0 0-535,0 0-394,-4 21-199,-26 145 92,17 245-70,14-410-239,0 0-1,-1 0 1,0 0-1,1 0 1,-1 0-1,1 0 1,-1 1 0,0-1-1,0 0 1,0 0-1,0 0 1,0 0-1,0 0 1,0 0-1,0 0 1,0 1-1,0-1 1,-1 0-1,1 0 1,0 0-1,-1 0 1,1 0 0,-1 0-1,1 0 1,-1 0-1,1 0 1,-1 0-1,0 0 1,1-1-1,-1 1 1,0 0-1,0 0 1,0-1-1,0 1 1,0 0-1,0-1 1,0 1 0,0-1-1,0 1 1,0-1-1,0 0 1,0 1-1,0-1 1,0 0-1,0 0 1,0 0-1,0 1 1,0-1-1,0-1 1,-1 1-1,1 0 1,0 0 0,0 0-1,0 0 1,0-1-1,0 1 1,0 0-1,0-1 1,0 1-1,-1-1 0,-6-15 16,0 0 0,1-1 0,0 0 0,1 0 0,1 0 0,1-1 0,1 1 0,0-1 0,1 0 0,1-7-16,-3 2-5,1-1-1,0 0 1,2 0-1,1 1 0,1-1 1,1 0-1,1 0 0,2 1 1,0-1-1,1 1 0,1 0 1,1 1-1,1 0 1,1 0-1,1 1 0,1 0 1,1 1-1,11-13 6,-20 29-4,0-1 1,1 1-1,-1 0 1,1 0-1,0 0 0,0 1 1,1 0-1,-1 0 1,1 0-1,-1 1 0,1 0 1,0 0-1,0 0 1,0 1-1,0-1 0,0 2 1,0-1-1,0 1 1,0-1-1,1 2 0,-1-1 1,0 1-1,0 0 1,0 0-1,0 0 0,0 1 1,0 0-1,-1 1 1,1-1-1,0 1 0,-1 0 1,0 0-1,0 1 1,0-1-1,0 1 0,0 0 1,-1 0-1,0 1 1,0 0-1,0-1 0,0 1 1,-1 1-1,2 2 4,-1 5-24,-1 0 0,0 0 0,-1 1 0,-1-1 0,0 0 0,0 1 0,-2-1 0,1 1 0,-2-1 0,0 0 0,0 1 0,-2-1 0,1 0 0,-2-1 0,1 1 0,-2-1 0,0 0 0,0 0 0,-1 0 0,-1-1 0,0 0 0,0-1 0,-1 0 0,0 0 0,-1-1 0,0 0 0,0 0 0,-10 5 24,17-12 0,1 0 2,-1 1 0,1-1 0,-1 0 0,0 0 0,1 0 0,-1-1 0,0 1 0,0-1 1,0 1-1,0-1 0,-1 0 0,1 0 0,0-1 0,0 1 0,-1 0 0,1-1 0,0 0 0,-1 0-2,8-34 59,5 24-66,1-1 0,1 2 0,0 0 0,0 0 0,1 1 0,0 0 0,0 1 0,1 0 0,-1 1 0,11-3 7,-15 5-2,0 0 0,0 1 1,0 0-1,1 0 0,-1 1 0,1 0 0,-1 1 0,1-1 0,0 2 0,0-1 0,0 1 1,-1 1-1,1 0 0,0 0 0,0 0 0,-1 1 0,1 0 0,-1 1 0,0 0 0,1 1 0,-1-1 1,-1 1-1,1 1 0,-1 0 0,1 0 0,-1 0 0,-1 1 0,1 0 0,-1 0 0,0 1 1,3 3 1,-2 2 2,-1 0 0,0 0 0,-1 0 0,0 1 0,-1 0 0,-1 0 0,0 0 0,0 0 0,-1 0 0,-1 1 0,0-1 0,-1 0 0,-1 1 0,0-1 0,0 0 0,-3 8-2,1-14-1,1 1 0,-1-1 0,-1 1 0,1-1 0,-1 0 0,-1-1 0,1 1 0,-1-1 1,0 0-1,-1 0 0,1 0 0,-1-1 0,0 0 0,-1 0 0,1 0 0,-1-1 0,0 0 1,0 0-1,0-1 0,0 0 0,-1 0 0,0-1 0,1 1 0,-1-2 0,0 1 0,0-1 1,0-1-1,0 1 0,0-1 0,0-1 0,0 1 0,0-1 0,1-1 0,-1 1 0,0-1 0,-5-3 2,3 1-102,-1-1 0,1 0 0,1 0 0,-1-1 0,1-1 0,0 1 1,0-1-1,1-1 0,-7-6 101,-18-56-7330,33 60 2713,3 5-2003</inkml:trace>
  <inkml:trace contextRef="#ctx0" brushRef="#br0" timeOffset="361.304">1166 414 12876,'0'0'4858,"3"-13"-2354,13-38-646,-16 52-1756,0-1 0,0 0 1,0 0-1,1 0 1,-1 0-1,0 0 0,0 0 1,0 0-1,1 0 1,-1 1-1,0-1 0,0 0 1,0 0-1,1 0 1,-1 0-1,0 0 0,0 0 1,1 0-1,-1 0 1,0 0-1,0 0 0,0-1 1,1 1-1,-1 0 1,0 0-1,0 0 1,0 0-1,1 0 0,-1 0 1,0 0-1,0 0 1,0-1-1,0 1 0,1 0 1,-1 0-1,0 0 1,0 0-1,0-1-102,1 25 175,-1-23-45,-11 219 916,11-215-1241,-5 109-770,0-77-3592,-3 0-5560,5-28 54</inkml:trace>
  <inkml:trace contextRef="#ctx0" brushRef="#br0" timeOffset="684.376">1086 132 6150,'0'0'4900,"0"0"-3971,0 0-801,0 0-63,0 0-65,78 10-129,-50 17-2273,-2 2-4837</inkml:trace>
  <inkml:trace contextRef="#ctx0" brushRef="#br0" timeOffset="906.153">1850 391 1409,'2'-12'11862,"5"-40"-6865,-7 50-4874,0 0-1,0 0 1,0 1 0,-1-1-1,1 0 1,-1 1 0,1-1-1,-1 0 1,0 1 0,1-1-1,-1 1 1,0-1 0,0 1 0,0-1-1,-1 1 1,1 0 0,0-1-1,0 1 1,-1 0 0,1 0-1,0 0 1,-1 0 0,1 0-1,-1 0 1,0 1 0,1-1-1,-1 0 1,1 1 0,-1-1 0,0 1-1,0 0 1,1-1 0,-1 1-1,0 0 1,0 0 0,1 0-1,-1 0 1,0 1 0,0-1-1,0 1-122,-2-2 122,-14 4-47,1-1 0,0 2 0,0 0 0,1 1 0,-1 1 0,1 0 0,0 2 0,1-1 0,0 2 0,0 0-1,1 1 1,0 0 0,0 1 0,1 1 0,1 0 0,0 1 0,1 0 0,0 0 0,1 2 0,1-1 0,0 1 0,-2 6-75,5-11 7,1 1 0,0 0 0,1 0 0,0 1 0,0-1 0,2 1 0,-1 0 0,1 0 0,1 0 0,0 4-7,1-11-9,0-1-1,1 1 0,-1-1 0,1 1 0,0-1 0,0 1 0,0-1 0,1 1 0,0-1 0,-1 0 0,2 0 0,-1 0 1,0 0-1,1 0 0,0 0 0,-1-1 0,2 1 0,-1-1 0,0 0 0,1 0 0,-1 0 0,1 0 0,0-1 0,0 1 1,0-1-1,0 0 0,4 1 10,-2 0-39,0-1 0,0 0 0,1 0 0,-1-1 0,1 0 0,-1 0 0,1 0 0,-1-1 1,1 0-1,-1 0 0,1-1 0,0 0 0,-1 0 0,0 0 0,1-1 0,-1 0 0,0 0 0,0-1 0,0 0 1,0 0-1,0 0 0,-1-1 0,1 1 0,-1-1 0,3-3 39,12-12-31,-2-1 1,-1 0-1,0-1 0,-1-1 0,9-18 31,1 1 86,22-33 229,-47 72-304,0 0 1,-1 0 0,1 0 0,0 0-1,0 1 1,-1-1 0,1 0 0,0 0-1,-1 1 1,1-1 0,0 0 0,-1 1-1,1-1 1,-1 1 0,1-1 0,0 0-1,-1 1 1,1 0 0,-1-1 0,1 1-1,-1-1 1,0 1 0,1-1-1,-1 1 1,0 0 0,1-1 0,-1 1-1,0 0 1,0 0 0,1-1 0,-1 1-1,0 0 1,0-1 0,0 1 0,0 0-1,0 0 1,0-1 0,0 1 0,0 0-1,0-1 1,-1 1 0,1 0 0,0 0-1,0-1 1,-1 1 0,1 0 0,0-1-1,-1 1 1,1-1 0,-1 1-1,1 0 1,0-1 0,-1 1-12,1 4 45,3 511 1081,0-498-1123,-2 0-1,-1 1 1,0-1-1,-1 0 1,-1 0-1,-1 0 1,0 0-1,-1-1 1,-1 1-1,-1-1 1,-1 0-1,0-1 1,-1 1-1,-1-1 1,-3 4-3,6-15 3,0 0 0,0 0 1,-1 0-1,0-1 0,0 1 1,0-2-1,0 1 0,-1-1 1,1 0-1,-1-1 0,0 1 1,0-2-1,0 1 0,0-1 1,0 0-1,0-1 0,0 0 1,-1 0-1,-2-1-3,-152-34 54,138 27-306,1 0-1,0-2 1,1-1 0,0-1-1,0-1 1,1-1-1,-6-6 253,-5-31-8066,32 27-1089</inkml:trace>
  <inkml:trace contextRef="#ctx0" brushRef="#br0" timeOffset="1201.676">2554 198 15054,'0'0'3064,"0"0"-907,0 0-262,0 0-678,0 0-549,0 0-252,6 17-176,27 121 27,-26 19-90,3 26-638,2-64-4033,-8-105 2105,-3-13-6315,-1-16 2832</inkml:trace>
  <inkml:trace contextRef="#ctx0" brushRef="#br0" timeOffset="1610.759">2617 311 2594,'-3'-14'3550,"-10"-43"-875,-2 31 1023,3 36 22,7 8-3157,5-11-467,0-1 1,0 1 0,1 0-1,0 0 1,0-1-1,1 1 1,0 0-1,0-1 1,1 0-1,-1 1 1,1-1-1,1 0 1,-1 0 0,1-1-1,0 1 1,0-1-1,1 0 1,0 0-1,0 0 1,3 2-97,6 5 34,0-1-1,0-1 1,1-1 0,0 0 0,1-1 0,0 0-1,10 3-33,-14-7 7,0 1 0,0-2-1,1 1 1,0-2 0,0 1-1,0-2 1,0 0 0,0 0-1,0-2 1,0 1 0,0-1-1,0-1 1,-1-1 0,1 0-1,0 0 1,-1-1 0,0-1-1,0 0 1,0-1 0,-1 0-1,1 0 1,-1-1 0,-1-1-1,3-2-6,5-7 56,0-1-1,0-1 1,-2 0-1,0-1 0,-2-1 1,0-1-1,-1 0 1,4-12-56,-12-3 345,-5 36-331,-1 1 1,1-1 0,0 1-1,-1-1 1,1 1-1,-1-1 1,1 1 0,-1-1-1,1 1 1,-1 0 0,1-1-1,-1 1 1,1 0-1,-1-1 1,1 1 0,-1 0-1,0 0 1,1-1-1,-1 1 1,1 0 0,-1 0-1,0 0 1,1 0 0,-1 0-1,0 0 1,1 0-1,-1 0 1,0 0 0,1 0-1,-1 0 1,1 0-1,-1 1 1,0-1 0,1 0-1,-1 0 1,1 1 0,-1-1-1,0 0 1,1 1-1,-1-1 1,1 0 0,-1 1-1,1-1 1,0 1-1,-1-1 1,1 1 0,-1-1-1,1 1 1,0-1 0,-1 1-1,1 0 1,0-1-1,0 1 1,-1-1 0,1 1-1,0 0-14,-11 13 51,0 1 0,0 1-1,2 0 1,0 0-1,1 1 1,0 0 0,2 0-1,0 0 1,1 1 0,-1 6-51,-2 3 22,-27 102-348,36-165-480,1 22 808,1 0-1,1 0 1,0 1-1,1-1 1,0 1-1,1 0 1,1 0-1,0 0 1,0 1-1,1 0 1,1 1-1,0 0 1,1 0-1,3-3-1,-11 13 14,-1 0-1,1 0 1,0 0-1,-1 0 0,1 0 1,0 0-1,0 1 1,-1-1-1,1 0 0,0 1 1,0 0-1,0-1 1,0 1-1,0 0 0,0 0 1,0 0-1,0 0 0,-1 0 1,1 0-1,0 1 1,0-1-1,0 1 0,0-1 1,0 1-1,-1 0 1,1 0-1,0 0 0,-1 0 1,1 0-1,0 0 1,-1 0-1,1 0 0,-1 1 1,0-1-1,1 0 1,-1 1-1,0-1 0,0 1 1,0 0-1,0-1 1,0 1-1,0 0 0,-1 0 1,1 0-14,30 85 152,-6 79 159,-2-9-1420,7-57-6031,-16-68 1647</inkml:trace>
  <inkml:trace contextRef="#ctx0" brushRef="#br0" timeOffset="1966.834">3882 510 7463,'31'-125'5680,"-31"123"-5480,1-1 0,-1 0 0,1 0 0,-1 1 0,0-1 0,0 0 0,0 0 0,-1 0 0,1 1 0,-1-1 0,1 0 0,-1 1 0,0-1 0,0 0 0,0 1 0,0-1 0,-1 1 0,1 0 0,-1-1 0,1 1 0,-1 0 0,0 0 0,0 0 0,0 0 0,0 0 0,0 0 0,0 1 0,-1-1 0,1 1 0,0-1 0,-1 1 0,1 0 0,-1 0 0,0 0 0,1 0 0,-1 1 0,0-1-1,1 1 1,-2-1-200,-13 1 117,0 1-1,0 0 1,0 1-1,1 1 1,-1 0-1,1 2 1,0 0-1,0 0 1,0 1-1,1 2 0,0-1 1,0 2-1,1-1 1,0 2-1,0 0 1,1 1-1,1 0 1,0 1-1,0 1 1,1-1-1,1 2 1,0-1-1,1 2 0,0-1 1,1 1-1,1 0 1,-5 14-117,9-18 0,-1 0-1,1 0 1,1 0 0,0 0 0,1 1 0,0-1 0,1 0-1,0 1 1,1-1 0,0 1 0,0-1 0,1 0 0,1 0-1,2 5 2,-4-11-26,2 1 0,-1-1 1,1 1-1,0-1 0,0 0 1,0 0-1,1 0 0,-1-1 1,1 1-1,0-1 1,1 0-1,-1 0 0,1 0 1,0-1-1,0 1 0,0-1 1,0 0-1,0-1 1,1 1-1,-1-1 0,1 0 1,0-1-1,-1 1 0,1-1 1,0 0-1,0-1 0,5 1 25,-3-1-105,1-1-1,0 0 0,-1-1 0,1 0 0,-1 0 0,1 0 0,-1-1 0,0-1 0,0 1 0,0-1 0,-1-1 0,1 1 0,-1-1 0,0-1 0,-1 1 0,1-1 0,-1 0 0,0-1 1,0 1-1,-1-1 0,2-3 106,89-163 185,-90 160 290,0 0 0,-1-1 1,0 1-1,-1-1 0,-1 0 0,0 0 0,-1-1 0,0-7-475,-14 94 529,10-38-678,3 0 1,1 0-1,1 0 1,2 0 0,7 27 148,10-6-4130,21-14-5337,-18-29 3093</inkml:trace>
  <inkml:trace contextRef="#ctx0" brushRef="#br0" timeOffset="2216.786">4226 551 7207,'22'-121'2840,"-15"88"-447,-3 12 2479,-6 41-80,1 3-3604,-2 31-1178,-21 232 204,49-464-60,-24 163-143,1 0-1,1 0 0,0 0 0,1 1 1,0 0-1,2 0 0,-1 0 1,2 0-1,0 1 0,0 0 0,1 0 1,1 1-1,4-4-10,-11 14 7,0 0 1,0 0-1,1 0 1,-1 0-1,1 1 0,0-1 1,-1 1-1,1 0 1,0-1-1,0 1 0,0 0 1,0 1-1,0-1 1,0 0-1,0 1 1,0 0-1,0 0 0,0 0 1,0 0-1,0 0 1,0 1-1,0-1 1,0 1-1,0 0 0,0 0 1,0 0-1,0 0 1,0 0-1,-1 1 1,1-1-1,0 1-7,36 30-977,-7 5-3369,-10-8-2706</inkml:trace>
  <inkml:trace contextRef="#ctx0" brushRef="#br0" timeOffset="2449.964">4772 205 14734,'0'0'3417,"0"0"-1213,0 0-511,0 0-685,0 0-415,0 0-48,8 13-108,-3-5-394,1 0 0,-2 0-1,1 1 1,-1 0 0,-1 0 0,1 0-1,-1 0 1,-1 0 0,0 1-1,0-1 1,-1 1 0,0 7-43,-24 285 187,20-285-420,-8 58-2469,11-28-4047,4-34 967,2-6-1168</inkml:trace>
  <inkml:trace contextRef="#ctx0" brushRef="#br0" timeOffset="2669.755">4772 518 1153,'-4'-15'4933,"-3"-11"-3267,-9-40 3431,15 64-4824,1 1-1,0 0 1,0-1-1,-1 1 1,1 0-1,0-1 0,0 1 1,0 0-1,0-1 1,0 1-1,1 0 1,-1-1-1,0 1 0,1 0 1,-1 0-1,1-1 1,-1 1-1,1 0 1,0 0-1,-1 0 0,1 0 1,0-1-1,0 1 1,0 0-1,0 0 1,0 1-1,0-1 0,0 0 1,0 0-1,0 0 1,1 0-273,69-10 1141,-58 10-793,394 17-214,-335-10-2633,-60 0-580,-14 0-1732,-9 1-2145</inkml:trace>
  <inkml:trace contextRef="#ctx0" brushRef="#br0" timeOffset="2933.851">0 1691 13132,'0'0'3988,"0"0"-1660,0 0-673,31 7-251,120 19-278,33-31-384,1911-154 27,-140-33-748,-1856 181-40,388-54 59,-456 57 30,-31 2-75,-129-1-2200,53 9-902,-11 5-3155</inkml:trace>
  <inkml:trace contextRef="#ctx0" brushRef="#br0" timeOffset="5312.098">1944 1788 8104,'0'0'3512,"8"-13"-415,23-40-978,-14 32 1814,-18 36-803,-75 136-749,-104 136-535,-165 196-1846,285-402 65,4-7-113,58-102-3497,4 7-352,4 0-3059</inkml:trace>
  <inkml:trace contextRef="#ctx0" brushRef="#br0" timeOffset="8181.651">3241 1748 15246,'15'-80'1645,"2"45"-48,3 47 1231,-11 20-2436,-1 0 0,-2 1-1,-1 0 1,-1 0 0,-2 6-392,0-16 134,7 111 223,-6 1 0,-11 76-357,-32 106-3351,2-138-7652,8-136 6065,13-38 2221</inkml:trace>
  <inkml:trace contextRef="#ctx0" brushRef="#br0" timeOffset="8479.744">3122 2794 2498,'-8'-16'3348,"-9"-18"-1644,-80-141 10194,89 171-8194,15 23-2433,7 5-1165,2 0-1,1-1 1,0-1 0,2-1-1,0 0 1,1-2-1,1 0 1,1-1 0,1-1-1,0-1 1,1-2 0,1 0-1,0-1 1,1-2-106,-10-3 5,1-2 0,0 0 0,0-1 0,1-1 0,-1 0 0,1-2 1,0 0-1,0-1 0,0 0 0,11-2-5,-21 0 2,0 0 0,0 0-1,0-1 1,0 0 0,0 0 0,-1-1 0,1 0 0,-1 0 0,0-1 0,0 0-1,0 0 1,0-1 0,-1 1 0,0-2 0,1 1 0,-2-1 0,1 1 0,-1-2 0,0 1-1,0 0 1,-1-1 0,0 0 0,0 0 0,1-3-2,0-1-35,-1 0 0,-1 0 0,1 0 0,-2 0 1,1 0-1,-2-1 0,1 1 0,-2-1 0,1 0 0,-2 1 0,0-1 0,0 1 1,-1-1-1,0 1 0,-3-9 35,-28-8-2002,-8 42-4207,18 10-1190</inkml:trace>
  <inkml:trace contextRef="#ctx0" brushRef="#br0" timeOffset="10024.822">3800 1529 14189,'0'0'4116,"0"0"-2119,0 0-572,0 0-192,14 9-437,151 78 229,30-21-904,2-9 0,3-8 0,48 0-121,-220-44 1,152 29 17,2-8 0,16-7-18,-86-20-427,-111 1 418,0 0-1,0 0 1,1 0 0,-1-1 0,0 1-1,1 0 1,-1-1 0,0 1-1,0-1 1,0 1 0,0-1-1,1 0 1,-1 0 0,0 1-1,0-1 1,0 0 0,0 0-1,-1 0 1,1 0 0,0 0 0,0 0-1,0 0 1,-1 0 0,1 0-1,-1 0 1,1-1 0,-1 1-1,1 0 1,-1 0 0,0-1-1,1 1 1,-1 0 0,0-1-1,0 1 1,0 0 0,0 0 0,0-1-1,0 1 1,-1 0 0,1-1-1,0 1 1,0 0 0,-1 0-1,1 0 1,-1-1 0,0 1-1,1 0 1,-1-1 9,-37-57-50,34 55 51,-158-168 591,158 165 1252,19 19-1003,11 11-778,-1 2-1,-1 0 0,-1 2 0,-2 0 0,0 1 0,-2 2 0,-2 0 1,0 0-1,-2 2 0,-1 0 0,-2 1 0,-1 0 0,-2 0 1,3 22-63,-12-42-96,0 1 0,-1-1 0,0 0 0,-1 0 0,-1 0 0,0 0 0,-1-1 0,0 1 0,-1-1 1,-1 0-1,1 0 0,-2-1 0,-3 6 96,-65 84-6222,28-45-2608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24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0 201 13357,'0'0'3208,"0"0"-1393,5-14-406,16-43-191,-19 54-1129,0 0 0,-1 1 0,2-1 0,-1 0 1,0 1-1,0-1 0,1 1 0,-1 0 0,1-1 1,0 1-1,0 1 0,0-1 0,0 0 1,0 1-1,0-1 0,0 1 0,0 0 0,1 0 1,-1 0-1,0 1 0,1-1 0,-1 1 0,3 0-89,6-3 105,303-49 408,-148 19 325,-166 34-788,0 0 0,0 0 0,-1 1 0,1-1 0,-1 0 0,1 1 0,-1-1 0,0 0 0,0 1 0,1-1 0,-1 1 1,0-1-1,0 0 0,0 1 0,-1-1 0,1 1 0,0-1 0,0 0 0,-1 1 0,1-1 0,-1 0 0,1 1 0,-1-1 0,0 0 0,1 1 0,-1-1 0,0 0 0,0 0 1,0 0-1,0 0 0,0 1-50,-2 3 167,-15 51-110,2 0 1,3 0-1,2 2 0,2-1 1,3 1-1,2 57-57,2-69-35,1-8-57,2-29 37,0 0 0,-1 0-1,0 0 1,0 0 0,-1 0 0,0 0 0,-1-1 0,0 1-1,0 0 1,-1-1 0,0 1 0,0-1 0,-1 0 0,0 0-1,-1 0 1,0 0 0,-5 6 55,3-11-9,-1-1 0,1 1 0,-1-1-1,1 0 1,-1-1 0,0 0 0,0 0 0,0-1 0,1 0-1,-1 0 1,0-1 0,0 0 0,0-1 0,1 1-1,-1-1 1,1-1 0,-1 1 0,1-1 0,0-1 0,0 1-1,0-1 1,1-1 0,-1 1 0,1-1 0,-4-4 9,-47-35-471,5 3-3286,61 44-2479,4 4-415</inkml:trace>
  <inkml:trace contextRef="#ctx0" brushRef="#br0" timeOffset="338.199">869 345 13837,'0'0'4340,"0"0"-1841,0 0-524,0 0-587,0 0-598,0 0-278,-5 13-277,-23 102 5,29-99-232,1 1-1,0 0 0,1-1 0,0 0 0,1 1 0,1-1 0,1-1 0,0 1 0,1-1 1,1 0-1,1 0 0,-1-1 0,2-1 0,0 1 0,3 1-7,-8-10-7,-1-1 0,1 0 0,0 0 0,0 0 0,0 0 0,0-1 0,1 0 1,-1 0-1,1-1 0,0 1 0,0-1 0,0 0 0,0-1 0,0 0 0,0 0 0,0 0 0,0 0 0,1-1 0,-1 0 0,0-1 0,0 1 0,0-1 0,1 0 0,-1-1 0,0 1 0,0-1 0,-1-1 0,1 1 0,3-3 7,4-1 16,0-2 0,0 1 0,-1-2 0,0 0 0,0 0 0,-1-1 0,-1-1 0,0 1 0,0-2 0,-1 1 0,0-1 0,0-2-16,4-12 326,-1 0 1,-2-1-1,0 0 1,-2-1 0,-1 0-1,-1 0 1,-2-1-1,0 1 1,-2-1 0,-1 0-1,-2-4-326,2 32-13,-1 0 0,0 0 1,1-1-1,-1 1 0,0 0 0,0 0 0,0 0 0,0-1 0,0 1 0,0 0 0,0 0 0,0 0 1,0 0-1,0-1 0,-1 1 0,1 0 0,0 0 0,-1 0 0,1 0 0,-1 0 0,0 0 0,1 0 1,-1 0-1,0 0 0,1 0 0,-1 0 0,0 0 0,0 0 0,0 1 0,0-1 0,0 0 0,0 1 0,0-1 1,0 0-1,0 1 0,0 0 0,0-1 0,0 1 0,0-1 0,-1 1 0,1 0 0,0 0 0,0 0 1,0 0-1,0 0 0,-1 0 0,1 0 0,0 0 0,0 0 0,0 0 0,0 1 0,-1-1 0,1 1 1,0-1-1,0 1 0,0-1 0,0 1 0,0-1 0,0 1 0,0 0 13,-24 51-7431,13-17-3107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1:36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11 19026,'0'0'4484,"0"0"-2434,0 0-128,0 0-417,0 0-736,0 0-384,0 0-257,0 0-128,0 0-64,-45-10-609,44 27-1441,1 6-1698,0 0-5156</inkml:trace>
  <inkml:trace contextRef="#ctx0" brushRef="#br0" timeOffset="1">133 248 18610,'0'0'5861,"0"0"-3395,0 0-1248,0 0-930,0 0-288,0 0-128,0 0-1089,0 0-1282,0 0-2465,29-24-11436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EF61-4B58-4328-828B-CFB03152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CBAAC-2796-49E9-862A-02AA9FF4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18FCC-5672-4586-B01A-BC558016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DF5-1F6A-4C52-BB22-3E2BD955F83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76EF-AD52-45D4-BC6A-06C131E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909C4-A782-426D-9A26-290D25BA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9D5B-EA71-47E2-BA43-7B3122E36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7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B429-4534-4548-86CE-2CC34C15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5618F-AFCA-4B36-85B4-2C89E95FE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DAB2-76E4-4C9A-AEAE-52A9D8C5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DF5-1F6A-4C52-BB22-3E2BD955F83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5717-8A50-4CC8-AAB0-FC64C9E1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807E1-E107-415C-8E60-FB649E44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9D5B-EA71-47E2-BA43-7B3122E36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0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B24C8-9347-4D82-8AE3-641FE65D1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27D2C-7EF8-4439-B014-8F06C3F5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3A2C-2559-4BAA-BFB7-E389A896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DF5-1F6A-4C52-BB22-3E2BD955F83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4F59-975D-4408-83BD-FED2A64E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4275-D64F-4C7B-A3EC-F455209C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9D5B-EA71-47E2-BA43-7B3122E36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8674-D853-457C-A045-07D9B28E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103D-D6F3-4DD6-B663-D3E4456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88F0-E15B-48DC-9F2D-8873443F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DF5-1F6A-4C52-BB22-3E2BD955F83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81D4-F9C9-42B8-A097-D21A634F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A7ED-67FD-4EA5-AD0E-FA523AC2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9D5B-EA71-47E2-BA43-7B3122E36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2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8711-373A-4052-94B2-FBF2867F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71998-E5E2-4941-BE76-F8808E6A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9B59-CFE4-44F4-81CA-753F3463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DF5-1F6A-4C52-BB22-3E2BD955F83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64F3-6FC6-455E-9563-4FE90AF9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39BB-51DD-4CD1-809D-4C03151A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9D5B-EA71-47E2-BA43-7B3122E36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1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5106-A274-4703-9682-4BBFD2BB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E710-73E8-496D-915C-6EA23A6CD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D858E-9FBF-4C86-BFEB-AB76A0A62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D9FAA-8BE9-4018-8CEC-8B03349F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DF5-1F6A-4C52-BB22-3E2BD955F83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BC260-ED9E-463B-8CF9-B27AC489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605BE-84F3-4528-960D-826BAB01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9D5B-EA71-47E2-BA43-7B3122E36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61D4-A68E-48BC-AB59-A96803AA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40EDF-38A1-4C0E-80C0-5A64466F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CBA8D-6A79-46A4-A281-8A6F87169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FAEDE-D60D-4D7D-81E0-D8CDB4E3A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C1416-EAE5-4D01-B848-9A26F6F07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F1929-3898-4776-8A7D-E728B82A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DF5-1F6A-4C52-BB22-3E2BD955F83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32D5A-AE9E-4D78-8EB5-2759DECB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6D4A6-0654-47E7-8080-DCACC1B9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9D5B-EA71-47E2-BA43-7B3122E36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1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5FD6-6582-447C-A816-920C8826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0E1C6-2603-4ADD-804B-E3E28786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DF5-1F6A-4C52-BB22-3E2BD955F83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160DB-FBCB-41A6-994E-4DBFFE16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AECF7-121C-4032-A811-F65AF885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9D5B-EA71-47E2-BA43-7B3122E36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38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7001E-6974-480F-9F99-5DBD54F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DF5-1F6A-4C52-BB22-3E2BD955F83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CD0F4-4781-4E36-9C34-448678BF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ACCF6-2530-4CEF-BE8F-0E249786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9D5B-EA71-47E2-BA43-7B3122E36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3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1F62-C346-4FBF-A7A1-4F784368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DA20-CE3A-42B9-A27D-1366C965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3E9F2-A707-45EA-ADF6-73123B21E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4B4BF-E2CB-4A25-A67E-6D2E2D39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DF5-1F6A-4C52-BB22-3E2BD955F83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F43A4-D04F-40AB-BBDB-8CC643CC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B8516-B113-4B12-A460-CC2E5A34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9D5B-EA71-47E2-BA43-7B3122E36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8217-72CB-4F22-BC02-097EEE87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7D1C2-C276-46FF-8B14-1A3741155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F7605-BDB8-41FD-B292-CD05B475F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4667E-759E-4F0A-BB2D-F6554E4E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6DF5-1F6A-4C52-BB22-3E2BD955F83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50E3D-5304-465A-A2C3-B771E6D4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90D79-C2EB-48FA-ABC5-5CE5F45E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9D5B-EA71-47E2-BA43-7B3122E36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41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C5DA8-E441-4141-AD61-2EBDC60D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2AA51-AB0C-45FE-8146-E24BDA08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0110-200C-44E0-9156-88C54CE1B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6DF5-1F6A-4C52-BB22-3E2BD955F83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2B91-2DCC-46A1-AF06-34582C10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9909-E168-4646-B619-89B467622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9D5B-EA71-47E2-BA43-7B3122E36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4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customXml" Target="../ink/ink11.xml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63" Type="http://schemas.openxmlformats.org/officeDocument/2006/relationships/image" Target="../media/image30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43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7.xml"/><Relationship Id="rId37" Type="http://schemas.openxmlformats.org/officeDocument/2006/relationships/image" Target="../media/image17.png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38.png"/><Relationship Id="rId5" Type="http://schemas.openxmlformats.org/officeDocument/2006/relationships/image" Target="../media/image2.png"/><Relationship Id="rId90" Type="http://schemas.openxmlformats.org/officeDocument/2006/relationships/customXml" Target="../ink/ink46.xml"/><Relationship Id="rId95" Type="http://schemas.openxmlformats.org/officeDocument/2006/relationships/image" Target="../media/image46.png"/><Relationship Id="rId22" Type="http://schemas.openxmlformats.org/officeDocument/2006/relationships/customXml" Target="../ink/ink12.xml"/><Relationship Id="rId27" Type="http://schemas.openxmlformats.org/officeDocument/2006/relationships/image" Target="../media/image12.png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3.png"/><Relationship Id="rId8" Type="http://schemas.openxmlformats.org/officeDocument/2006/relationships/customXml" Target="../ink/ink4.xml"/><Relationship Id="rId51" Type="http://schemas.openxmlformats.org/officeDocument/2006/relationships/image" Target="../media/image24.png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85" Type="http://schemas.openxmlformats.org/officeDocument/2006/relationships/image" Target="../media/image41.png"/><Relationship Id="rId93" Type="http://schemas.openxmlformats.org/officeDocument/2006/relationships/image" Target="../media/image4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1.png"/><Relationship Id="rId33" Type="http://schemas.openxmlformats.org/officeDocument/2006/relationships/image" Target="../media/image15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image" Target="../media/image19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6.png"/><Relationship Id="rId83" Type="http://schemas.openxmlformats.org/officeDocument/2006/relationships/image" Target="../media/image40.png"/><Relationship Id="rId88" Type="http://schemas.openxmlformats.org/officeDocument/2006/relationships/customXml" Target="../ink/ink45.xml"/><Relationship Id="rId91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0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customXml" Target="../ink/ink5.xml"/><Relationship Id="rId31" Type="http://schemas.openxmlformats.org/officeDocument/2006/relationships/image" Target="../media/image14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40.xml"/><Relationship Id="rId81" Type="http://schemas.openxmlformats.org/officeDocument/2006/relationships/image" Target="../media/image39.png"/><Relationship Id="rId86" Type="http://schemas.openxmlformats.org/officeDocument/2006/relationships/customXml" Target="../ink/ink44.xml"/><Relationship Id="rId94" Type="http://schemas.openxmlformats.org/officeDocument/2006/relationships/customXml" Target="../ink/ink48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8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39.xml"/><Relationship Id="rId7" Type="http://schemas.openxmlformats.org/officeDocument/2006/relationships/image" Target="../media/image3.png"/><Relationship Id="rId71" Type="http://schemas.openxmlformats.org/officeDocument/2006/relationships/image" Target="../media/image34.png"/><Relationship Id="rId92" Type="http://schemas.openxmlformats.org/officeDocument/2006/relationships/customXml" Target="../ink/ink47.xml"/><Relationship Id="rId2" Type="http://schemas.openxmlformats.org/officeDocument/2006/relationships/customXml" Target="../ink/ink1.xml"/><Relationship Id="rId29" Type="http://schemas.openxmlformats.org/officeDocument/2006/relationships/image" Target="../media/image13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2.png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image" Target="../media/image16.png"/><Relationship Id="rId56" Type="http://schemas.openxmlformats.org/officeDocument/2006/relationships/customXml" Target="../ink/ink29.xml"/><Relationship Id="rId77" Type="http://schemas.openxmlformats.org/officeDocument/2006/relationships/image" Target="../media/image3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5.xml"/><Relationship Id="rId3" Type="http://schemas.openxmlformats.org/officeDocument/2006/relationships/image" Target="../media/image229.png"/><Relationship Id="rId7" Type="http://schemas.openxmlformats.org/officeDocument/2006/relationships/image" Target="../media/image231.png"/><Relationship Id="rId2" Type="http://schemas.openxmlformats.org/officeDocument/2006/relationships/customXml" Target="../ink/ink2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4.xml"/><Relationship Id="rId11" Type="http://schemas.openxmlformats.org/officeDocument/2006/relationships/image" Target="../media/image233.png"/><Relationship Id="rId5" Type="http://schemas.openxmlformats.org/officeDocument/2006/relationships/image" Target="../media/image230.png"/><Relationship Id="rId10" Type="http://schemas.openxmlformats.org/officeDocument/2006/relationships/customXml" Target="../ink/ink236.xml"/><Relationship Id="rId4" Type="http://schemas.openxmlformats.org/officeDocument/2006/relationships/customXml" Target="../ink/ink233.xml"/><Relationship Id="rId9" Type="http://schemas.openxmlformats.org/officeDocument/2006/relationships/image" Target="../media/image232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9.xml"/><Relationship Id="rId21" Type="http://schemas.openxmlformats.org/officeDocument/2006/relationships/image" Target="../media/image242.png"/><Relationship Id="rId42" Type="http://schemas.openxmlformats.org/officeDocument/2006/relationships/customXml" Target="../ink/ink257.xml"/><Relationship Id="rId47" Type="http://schemas.openxmlformats.org/officeDocument/2006/relationships/image" Target="../media/image255.png"/><Relationship Id="rId63" Type="http://schemas.openxmlformats.org/officeDocument/2006/relationships/image" Target="../media/image263.png"/><Relationship Id="rId68" Type="http://schemas.openxmlformats.org/officeDocument/2006/relationships/customXml" Target="../ink/ink270.xml"/><Relationship Id="rId84" Type="http://schemas.openxmlformats.org/officeDocument/2006/relationships/customXml" Target="../ink/ink278.xml"/><Relationship Id="rId89" Type="http://schemas.openxmlformats.org/officeDocument/2006/relationships/image" Target="../media/image276.png"/><Relationship Id="rId16" Type="http://schemas.openxmlformats.org/officeDocument/2006/relationships/customXml" Target="../ink/ink244.xml"/><Relationship Id="rId11" Type="http://schemas.openxmlformats.org/officeDocument/2006/relationships/image" Target="../media/image5.png"/><Relationship Id="rId32" Type="http://schemas.openxmlformats.org/officeDocument/2006/relationships/customXml" Target="../ink/ink252.xml"/><Relationship Id="rId37" Type="http://schemas.openxmlformats.org/officeDocument/2006/relationships/image" Target="../media/image250.png"/><Relationship Id="rId53" Type="http://schemas.openxmlformats.org/officeDocument/2006/relationships/image" Target="../media/image258.png"/><Relationship Id="rId58" Type="http://schemas.openxmlformats.org/officeDocument/2006/relationships/customXml" Target="../ink/ink265.xml"/><Relationship Id="rId74" Type="http://schemas.openxmlformats.org/officeDocument/2006/relationships/customXml" Target="../ink/ink273.xml"/><Relationship Id="rId79" Type="http://schemas.openxmlformats.org/officeDocument/2006/relationships/image" Target="../media/image271.png"/><Relationship Id="rId5" Type="http://schemas.openxmlformats.org/officeDocument/2006/relationships/image" Target="../media/image235.png"/><Relationship Id="rId90" Type="http://schemas.openxmlformats.org/officeDocument/2006/relationships/customXml" Target="../ink/ink281.xml"/><Relationship Id="rId95" Type="http://schemas.openxmlformats.org/officeDocument/2006/relationships/image" Target="../media/image279.png"/><Relationship Id="rId22" Type="http://schemas.openxmlformats.org/officeDocument/2006/relationships/customXml" Target="../ink/ink247.xml"/><Relationship Id="rId27" Type="http://schemas.openxmlformats.org/officeDocument/2006/relationships/image" Target="../media/image245.png"/><Relationship Id="rId43" Type="http://schemas.openxmlformats.org/officeDocument/2006/relationships/image" Target="../media/image253.png"/><Relationship Id="rId48" Type="http://schemas.openxmlformats.org/officeDocument/2006/relationships/customXml" Target="../ink/ink260.xml"/><Relationship Id="rId64" Type="http://schemas.openxmlformats.org/officeDocument/2006/relationships/customXml" Target="../ink/ink268.xml"/><Relationship Id="rId69" Type="http://schemas.openxmlformats.org/officeDocument/2006/relationships/image" Target="../media/image266.png"/><Relationship Id="rId8" Type="http://schemas.openxmlformats.org/officeDocument/2006/relationships/customXml" Target="../ink/ink240.xml"/><Relationship Id="rId51" Type="http://schemas.openxmlformats.org/officeDocument/2006/relationships/image" Target="../media/image257.png"/><Relationship Id="rId72" Type="http://schemas.openxmlformats.org/officeDocument/2006/relationships/customXml" Target="../ink/ink272.xml"/><Relationship Id="rId80" Type="http://schemas.openxmlformats.org/officeDocument/2006/relationships/customXml" Target="../ink/ink276.xml"/><Relationship Id="rId85" Type="http://schemas.openxmlformats.org/officeDocument/2006/relationships/image" Target="../media/image274.png"/><Relationship Id="rId93" Type="http://schemas.openxmlformats.org/officeDocument/2006/relationships/image" Target="../media/image278.png"/><Relationship Id="rId3" Type="http://schemas.openxmlformats.org/officeDocument/2006/relationships/image" Target="../media/image234.png"/><Relationship Id="rId12" Type="http://schemas.openxmlformats.org/officeDocument/2006/relationships/customXml" Target="../ink/ink242.xml"/><Relationship Id="rId17" Type="http://schemas.openxmlformats.org/officeDocument/2006/relationships/image" Target="../media/image240.png"/><Relationship Id="rId25" Type="http://schemas.openxmlformats.org/officeDocument/2006/relationships/image" Target="../media/image244.png"/><Relationship Id="rId33" Type="http://schemas.openxmlformats.org/officeDocument/2006/relationships/image" Target="../media/image248.png"/><Relationship Id="rId38" Type="http://schemas.openxmlformats.org/officeDocument/2006/relationships/customXml" Target="../ink/ink255.xml"/><Relationship Id="rId46" Type="http://schemas.openxmlformats.org/officeDocument/2006/relationships/customXml" Target="../ink/ink259.xml"/><Relationship Id="rId59" Type="http://schemas.openxmlformats.org/officeDocument/2006/relationships/image" Target="../media/image261.png"/><Relationship Id="rId67" Type="http://schemas.openxmlformats.org/officeDocument/2006/relationships/image" Target="../media/image265.png"/><Relationship Id="rId20" Type="http://schemas.openxmlformats.org/officeDocument/2006/relationships/customXml" Target="../ink/ink246.xml"/><Relationship Id="rId41" Type="http://schemas.openxmlformats.org/officeDocument/2006/relationships/image" Target="../media/image252.png"/><Relationship Id="rId54" Type="http://schemas.openxmlformats.org/officeDocument/2006/relationships/customXml" Target="../ink/ink263.xml"/><Relationship Id="rId62" Type="http://schemas.openxmlformats.org/officeDocument/2006/relationships/customXml" Target="../ink/ink267.xml"/><Relationship Id="rId70" Type="http://schemas.openxmlformats.org/officeDocument/2006/relationships/customXml" Target="../ink/ink271.xml"/><Relationship Id="rId75" Type="http://schemas.openxmlformats.org/officeDocument/2006/relationships/image" Target="../media/image269.png"/><Relationship Id="rId83" Type="http://schemas.openxmlformats.org/officeDocument/2006/relationships/image" Target="../media/image273.png"/><Relationship Id="rId88" Type="http://schemas.openxmlformats.org/officeDocument/2006/relationships/customXml" Target="../ink/ink280.xml"/><Relationship Id="rId91" Type="http://schemas.openxmlformats.org/officeDocument/2006/relationships/image" Target="../media/image27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9.xml"/><Relationship Id="rId15" Type="http://schemas.openxmlformats.org/officeDocument/2006/relationships/image" Target="../media/image239.png"/><Relationship Id="rId23" Type="http://schemas.openxmlformats.org/officeDocument/2006/relationships/image" Target="../media/image243.png"/><Relationship Id="rId28" Type="http://schemas.openxmlformats.org/officeDocument/2006/relationships/customXml" Target="../ink/ink250.xml"/><Relationship Id="rId36" Type="http://schemas.openxmlformats.org/officeDocument/2006/relationships/customXml" Target="../ink/ink254.xml"/><Relationship Id="rId49" Type="http://schemas.openxmlformats.org/officeDocument/2006/relationships/image" Target="../media/image256.png"/><Relationship Id="rId57" Type="http://schemas.openxmlformats.org/officeDocument/2006/relationships/image" Target="../media/image260.png"/><Relationship Id="rId10" Type="http://schemas.openxmlformats.org/officeDocument/2006/relationships/customXml" Target="../ink/ink241.xml"/><Relationship Id="rId31" Type="http://schemas.openxmlformats.org/officeDocument/2006/relationships/image" Target="../media/image247.png"/><Relationship Id="rId44" Type="http://schemas.openxmlformats.org/officeDocument/2006/relationships/customXml" Target="../ink/ink258.xml"/><Relationship Id="rId52" Type="http://schemas.openxmlformats.org/officeDocument/2006/relationships/customXml" Target="../ink/ink262.xml"/><Relationship Id="rId60" Type="http://schemas.openxmlformats.org/officeDocument/2006/relationships/customXml" Target="../ink/ink266.xml"/><Relationship Id="rId65" Type="http://schemas.openxmlformats.org/officeDocument/2006/relationships/image" Target="../media/image264.png"/><Relationship Id="rId73" Type="http://schemas.openxmlformats.org/officeDocument/2006/relationships/image" Target="../media/image268.png"/><Relationship Id="rId78" Type="http://schemas.openxmlformats.org/officeDocument/2006/relationships/customXml" Target="../ink/ink275.xml"/><Relationship Id="rId81" Type="http://schemas.openxmlformats.org/officeDocument/2006/relationships/image" Target="../media/image272.png"/><Relationship Id="rId86" Type="http://schemas.openxmlformats.org/officeDocument/2006/relationships/customXml" Target="../ink/ink279.xml"/><Relationship Id="rId94" Type="http://schemas.openxmlformats.org/officeDocument/2006/relationships/customXml" Target="../ink/ink283.xml"/><Relationship Id="rId4" Type="http://schemas.openxmlformats.org/officeDocument/2006/relationships/customXml" Target="../ink/ink238.xml"/><Relationship Id="rId9" Type="http://schemas.openxmlformats.org/officeDocument/2006/relationships/image" Target="../media/image237.png"/><Relationship Id="rId13" Type="http://schemas.openxmlformats.org/officeDocument/2006/relationships/image" Target="../media/image238.png"/><Relationship Id="rId18" Type="http://schemas.openxmlformats.org/officeDocument/2006/relationships/customXml" Target="../ink/ink245.xml"/><Relationship Id="rId39" Type="http://schemas.openxmlformats.org/officeDocument/2006/relationships/image" Target="../media/image251.png"/><Relationship Id="rId34" Type="http://schemas.openxmlformats.org/officeDocument/2006/relationships/customXml" Target="../ink/ink253.xml"/><Relationship Id="rId50" Type="http://schemas.openxmlformats.org/officeDocument/2006/relationships/customXml" Target="../ink/ink261.xml"/><Relationship Id="rId55" Type="http://schemas.openxmlformats.org/officeDocument/2006/relationships/image" Target="../media/image259.png"/><Relationship Id="rId76" Type="http://schemas.openxmlformats.org/officeDocument/2006/relationships/customXml" Target="../ink/ink274.xml"/><Relationship Id="rId7" Type="http://schemas.openxmlformats.org/officeDocument/2006/relationships/image" Target="../media/image236.png"/><Relationship Id="rId71" Type="http://schemas.openxmlformats.org/officeDocument/2006/relationships/image" Target="../media/image267.png"/><Relationship Id="rId92" Type="http://schemas.openxmlformats.org/officeDocument/2006/relationships/customXml" Target="../ink/ink282.xml"/><Relationship Id="rId2" Type="http://schemas.openxmlformats.org/officeDocument/2006/relationships/customXml" Target="../ink/ink237.xml"/><Relationship Id="rId29" Type="http://schemas.openxmlformats.org/officeDocument/2006/relationships/image" Target="../media/image246.png"/><Relationship Id="rId24" Type="http://schemas.openxmlformats.org/officeDocument/2006/relationships/customXml" Target="../ink/ink248.xml"/><Relationship Id="rId40" Type="http://schemas.openxmlformats.org/officeDocument/2006/relationships/customXml" Target="../ink/ink256.xml"/><Relationship Id="rId45" Type="http://schemas.openxmlformats.org/officeDocument/2006/relationships/image" Target="../media/image254.png"/><Relationship Id="rId66" Type="http://schemas.openxmlformats.org/officeDocument/2006/relationships/customXml" Target="../ink/ink269.xml"/><Relationship Id="rId87" Type="http://schemas.openxmlformats.org/officeDocument/2006/relationships/image" Target="../media/image275.png"/><Relationship Id="rId61" Type="http://schemas.openxmlformats.org/officeDocument/2006/relationships/image" Target="../media/image262.png"/><Relationship Id="rId82" Type="http://schemas.openxmlformats.org/officeDocument/2006/relationships/customXml" Target="../ink/ink277.xml"/><Relationship Id="rId19" Type="http://schemas.openxmlformats.org/officeDocument/2006/relationships/image" Target="../media/image241.png"/><Relationship Id="rId14" Type="http://schemas.openxmlformats.org/officeDocument/2006/relationships/customXml" Target="../ink/ink243.xml"/><Relationship Id="rId30" Type="http://schemas.openxmlformats.org/officeDocument/2006/relationships/customXml" Target="../ink/ink251.xml"/><Relationship Id="rId35" Type="http://schemas.openxmlformats.org/officeDocument/2006/relationships/image" Target="../media/image249.png"/><Relationship Id="rId56" Type="http://schemas.openxmlformats.org/officeDocument/2006/relationships/customXml" Target="../ink/ink264.xml"/><Relationship Id="rId77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7.xml"/><Relationship Id="rId13" Type="http://schemas.openxmlformats.org/officeDocument/2006/relationships/image" Target="../media/image285.png"/><Relationship Id="rId3" Type="http://schemas.openxmlformats.org/officeDocument/2006/relationships/image" Target="../media/image280.png"/><Relationship Id="rId7" Type="http://schemas.openxmlformats.org/officeDocument/2006/relationships/image" Target="../media/image282.png"/><Relationship Id="rId12" Type="http://schemas.openxmlformats.org/officeDocument/2006/relationships/customXml" Target="../ink/ink289.xml"/><Relationship Id="rId17" Type="http://schemas.openxmlformats.org/officeDocument/2006/relationships/image" Target="../media/image287.png"/><Relationship Id="rId2" Type="http://schemas.openxmlformats.org/officeDocument/2006/relationships/customXml" Target="../ink/ink284.xml"/><Relationship Id="rId16" Type="http://schemas.openxmlformats.org/officeDocument/2006/relationships/customXml" Target="../ink/ink29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6.xml"/><Relationship Id="rId11" Type="http://schemas.openxmlformats.org/officeDocument/2006/relationships/image" Target="../media/image284.png"/><Relationship Id="rId5" Type="http://schemas.openxmlformats.org/officeDocument/2006/relationships/image" Target="../media/image281.png"/><Relationship Id="rId15" Type="http://schemas.openxmlformats.org/officeDocument/2006/relationships/image" Target="../media/image286.png"/><Relationship Id="rId10" Type="http://schemas.openxmlformats.org/officeDocument/2006/relationships/customXml" Target="../ink/ink288.xml"/><Relationship Id="rId4" Type="http://schemas.openxmlformats.org/officeDocument/2006/relationships/customXml" Target="../ink/ink285.xml"/><Relationship Id="rId9" Type="http://schemas.openxmlformats.org/officeDocument/2006/relationships/image" Target="../media/image283.png"/><Relationship Id="rId14" Type="http://schemas.openxmlformats.org/officeDocument/2006/relationships/customXml" Target="../ink/ink2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5" Type="http://schemas.openxmlformats.org/officeDocument/2006/relationships/image" Target="../media/image48.png"/><Relationship Id="rId4" Type="http://schemas.openxmlformats.org/officeDocument/2006/relationships/customXml" Target="../ink/ink50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0.xml"/><Relationship Id="rId21" Type="http://schemas.openxmlformats.org/officeDocument/2006/relationships/image" Target="../media/image58.png"/><Relationship Id="rId42" Type="http://schemas.openxmlformats.org/officeDocument/2006/relationships/image" Target="../media/image68.png"/><Relationship Id="rId47" Type="http://schemas.openxmlformats.org/officeDocument/2006/relationships/customXml" Target="../ink/ink75.xml"/><Relationship Id="rId63" Type="http://schemas.openxmlformats.org/officeDocument/2006/relationships/customXml" Target="../ink/ink83.xml"/><Relationship Id="rId68" Type="http://schemas.openxmlformats.org/officeDocument/2006/relationships/image" Target="../media/image81.png"/><Relationship Id="rId84" Type="http://schemas.openxmlformats.org/officeDocument/2006/relationships/image" Target="../media/image89.png"/><Relationship Id="rId89" Type="http://schemas.openxmlformats.org/officeDocument/2006/relationships/customXml" Target="../ink/ink96.xml"/><Relationship Id="rId112" Type="http://schemas.openxmlformats.org/officeDocument/2006/relationships/image" Target="../media/image103.png"/><Relationship Id="rId16" Type="http://schemas.openxmlformats.org/officeDocument/2006/relationships/customXml" Target="../ink/ink59.xml"/><Relationship Id="rId107" Type="http://schemas.openxmlformats.org/officeDocument/2006/relationships/customXml" Target="../ink/ink105.xml"/><Relationship Id="rId11" Type="http://schemas.openxmlformats.org/officeDocument/2006/relationships/image" Target="../media/image54.png"/><Relationship Id="rId32" Type="http://schemas.openxmlformats.org/officeDocument/2006/relationships/image" Target="../media/image63.png"/><Relationship Id="rId37" Type="http://schemas.openxmlformats.org/officeDocument/2006/relationships/customXml" Target="../ink/ink70.xml"/><Relationship Id="rId53" Type="http://schemas.openxmlformats.org/officeDocument/2006/relationships/customXml" Target="../ink/ink78.xml"/><Relationship Id="rId58" Type="http://schemas.openxmlformats.org/officeDocument/2006/relationships/image" Target="../media/image76.png"/><Relationship Id="rId74" Type="http://schemas.openxmlformats.org/officeDocument/2006/relationships/image" Target="../media/image84.png"/><Relationship Id="rId79" Type="http://schemas.openxmlformats.org/officeDocument/2006/relationships/customXml" Target="../ink/ink91.xml"/><Relationship Id="rId102" Type="http://schemas.openxmlformats.org/officeDocument/2006/relationships/image" Target="../media/image98.png"/><Relationship Id="rId123" Type="http://schemas.openxmlformats.org/officeDocument/2006/relationships/customXml" Target="../ink/ink113.xml"/><Relationship Id="rId128" Type="http://schemas.openxmlformats.org/officeDocument/2006/relationships/image" Target="../media/image111.png"/><Relationship Id="rId5" Type="http://schemas.openxmlformats.org/officeDocument/2006/relationships/image" Target="../media/image51.png"/><Relationship Id="rId90" Type="http://schemas.openxmlformats.org/officeDocument/2006/relationships/image" Target="../media/image92.png"/><Relationship Id="rId95" Type="http://schemas.openxmlformats.org/officeDocument/2006/relationships/customXml" Target="../ink/ink99.xml"/><Relationship Id="rId22" Type="http://schemas.openxmlformats.org/officeDocument/2006/relationships/customXml" Target="../ink/ink62.xml"/><Relationship Id="rId27" Type="http://schemas.openxmlformats.org/officeDocument/2006/relationships/image" Target="../media/image61.png"/><Relationship Id="rId43" Type="http://schemas.openxmlformats.org/officeDocument/2006/relationships/customXml" Target="../ink/ink73.xml"/><Relationship Id="rId48" Type="http://schemas.openxmlformats.org/officeDocument/2006/relationships/image" Target="../media/image71.png"/><Relationship Id="rId64" Type="http://schemas.openxmlformats.org/officeDocument/2006/relationships/image" Target="../media/image79.png"/><Relationship Id="rId69" Type="http://schemas.openxmlformats.org/officeDocument/2006/relationships/customXml" Target="../ink/ink86.xml"/><Relationship Id="rId113" Type="http://schemas.openxmlformats.org/officeDocument/2006/relationships/customXml" Target="../ink/ink108.xml"/><Relationship Id="rId118" Type="http://schemas.openxmlformats.org/officeDocument/2006/relationships/image" Target="../media/image106.png"/><Relationship Id="rId80" Type="http://schemas.openxmlformats.org/officeDocument/2006/relationships/image" Target="../media/image87.png"/><Relationship Id="rId85" Type="http://schemas.openxmlformats.org/officeDocument/2006/relationships/customXml" Target="../ink/ink94.xml"/><Relationship Id="rId12" Type="http://schemas.openxmlformats.org/officeDocument/2006/relationships/customXml" Target="../ink/ink57.xml"/><Relationship Id="rId17" Type="http://schemas.openxmlformats.org/officeDocument/2006/relationships/image" Target="../media/image56.png"/><Relationship Id="rId33" Type="http://schemas.openxmlformats.org/officeDocument/2006/relationships/customXml" Target="../ink/ink68.xml"/><Relationship Id="rId38" Type="http://schemas.openxmlformats.org/officeDocument/2006/relationships/image" Target="../media/image66.png"/><Relationship Id="rId59" Type="http://schemas.openxmlformats.org/officeDocument/2006/relationships/customXml" Target="../ink/ink81.xml"/><Relationship Id="rId103" Type="http://schemas.openxmlformats.org/officeDocument/2006/relationships/customXml" Target="../ink/ink103.xml"/><Relationship Id="rId108" Type="http://schemas.openxmlformats.org/officeDocument/2006/relationships/image" Target="../media/image101.png"/><Relationship Id="rId124" Type="http://schemas.openxmlformats.org/officeDocument/2006/relationships/image" Target="../media/image109.png"/><Relationship Id="rId129" Type="http://schemas.openxmlformats.org/officeDocument/2006/relationships/customXml" Target="../ink/ink116.xml"/><Relationship Id="rId54" Type="http://schemas.openxmlformats.org/officeDocument/2006/relationships/image" Target="../media/image74.png"/><Relationship Id="rId70" Type="http://schemas.openxmlformats.org/officeDocument/2006/relationships/image" Target="../media/image82.png"/><Relationship Id="rId75" Type="http://schemas.openxmlformats.org/officeDocument/2006/relationships/customXml" Target="../ink/ink89.xml"/><Relationship Id="rId91" Type="http://schemas.openxmlformats.org/officeDocument/2006/relationships/customXml" Target="../ink/ink97.xml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.xml"/><Relationship Id="rId23" Type="http://schemas.openxmlformats.org/officeDocument/2006/relationships/image" Target="../media/image59.png"/><Relationship Id="rId28" Type="http://schemas.openxmlformats.org/officeDocument/2006/relationships/customXml" Target="../ink/ink65.xml"/><Relationship Id="rId49" Type="http://schemas.openxmlformats.org/officeDocument/2006/relationships/customXml" Target="../ink/ink76.xml"/><Relationship Id="rId114" Type="http://schemas.openxmlformats.org/officeDocument/2006/relationships/image" Target="../media/image104.png"/><Relationship Id="rId119" Type="http://schemas.openxmlformats.org/officeDocument/2006/relationships/customXml" Target="../ink/ink111.xml"/><Relationship Id="rId44" Type="http://schemas.openxmlformats.org/officeDocument/2006/relationships/image" Target="../media/image69.png"/><Relationship Id="rId60" Type="http://schemas.openxmlformats.org/officeDocument/2006/relationships/image" Target="../media/image77.png"/><Relationship Id="rId65" Type="http://schemas.openxmlformats.org/officeDocument/2006/relationships/customXml" Target="../ink/ink84.xml"/><Relationship Id="rId81" Type="http://schemas.openxmlformats.org/officeDocument/2006/relationships/customXml" Target="../ink/ink92.xml"/><Relationship Id="rId86" Type="http://schemas.openxmlformats.org/officeDocument/2006/relationships/image" Target="../media/image90.png"/><Relationship Id="rId130" Type="http://schemas.openxmlformats.org/officeDocument/2006/relationships/image" Target="../media/image112.png"/><Relationship Id="rId13" Type="http://schemas.openxmlformats.org/officeDocument/2006/relationships/image" Target="../media/image5.png"/><Relationship Id="rId18" Type="http://schemas.openxmlformats.org/officeDocument/2006/relationships/customXml" Target="../ink/ink60.xml"/><Relationship Id="rId39" Type="http://schemas.openxmlformats.org/officeDocument/2006/relationships/customXml" Target="../ink/ink71.xml"/><Relationship Id="rId109" Type="http://schemas.openxmlformats.org/officeDocument/2006/relationships/customXml" Target="../ink/ink106.xml"/><Relationship Id="rId34" Type="http://schemas.openxmlformats.org/officeDocument/2006/relationships/image" Target="../media/image64.png"/><Relationship Id="rId50" Type="http://schemas.openxmlformats.org/officeDocument/2006/relationships/image" Target="../media/image72.png"/><Relationship Id="rId55" Type="http://schemas.openxmlformats.org/officeDocument/2006/relationships/customXml" Target="../ink/ink79.xml"/><Relationship Id="rId76" Type="http://schemas.openxmlformats.org/officeDocument/2006/relationships/image" Target="../media/image85.png"/><Relationship Id="rId97" Type="http://schemas.openxmlformats.org/officeDocument/2006/relationships/customXml" Target="../ink/ink100.xml"/><Relationship Id="rId104" Type="http://schemas.openxmlformats.org/officeDocument/2006/relationships/image" Target="../media/image99.png"/><Relationship Id="rId120" Type="http://schemas.openxmlformats.org/officeDocument/2006/relationships/image" Target="../media/image107.png"/><Relationship Id="rId125" Type="http://schemas.openxmlformats.org/officeDocument/2006/relationships/customXml" Target="../ink/ink114.xml"/><Relationship Id="rId7" Type="http://schemas.openxmlformats.org/officeDocument/2006/relationships/image" Target="../media/image52.png"/><Relationship Id="rId71" Type="http://schemas.openxmlformats.org/officeDocument/2006/relationships/customXml" Target="../ink/ink87.xml"/><Relationship Id="rId92" Type="http://schemas.openxmlformats.org/officeDocument/2006/relationships/image" Target="../media/image93.png"/><Relationship Id="rId2" Type="http://schemas.openxmlformats.org/officeDocument/2006/relationships/customXml" Target="../ink/ink52.xml"/><Relationship Id="rId29" Type="http://schemas.openxmlformats.org/officeDocument/2006/relationships/customXml" Target="../ink/ink66.xml"/><Relationship Id="rId24" Type="http://schemas.openxmlformats.org/officeDocument/2006/relationships/customXml" Target="../ink/ink63.xml"/><Relationship Id="rId40" Type="http://schemas.openxmlformats.org/officeDocument/2006/relationships/image" Target="../media/image67.png"/><Relationship Id="rId45" Type="http://schemas.openxmlformats.org/officeDocument/2006/relationships/customXml" Target="../ink/ink74.xml"/><Relationship Id="rId66" Type="http://schemas.openxmlformats.org/officeDocument/2006/relationships/image" Target="../media/image80.png"/><Relationship Id="rId87" Type="http://schemas.openxmlformats.org/officeDocument/2006/relationships/customXml" Target="../ink/ink95.xml"/><Relationship Id="rId110" Type="http://schemas.openxmlformats.org/officeDocument/2006/relationships/image" Target="../media/image102.png"/><Relationship Id="rId115" Type="http://schemas.openxmlformats.org/officeDocument/2006/relationships/customXml" Target="../ink/ink109.xml"/><Relationship Id="rId131" Type="http://schemas.openxmlformats.org/officeDocument/2006/relationships/customXml" Target="../ink/ink117.xml"/><Relationship Id="rId61" Type="http://schemas.openxmlformats.org/officeDocument/2006/relationships/customXml" Target="../ink/ink82.xml"/><Relationship Id="rId82" Type="http://schemas.openxmlformats.org/officeDocument/2006/relationships/image" Target="../media/image88.png"/><Relationship Id="rId19" Type="http://schemas.openxmlformats.org/officeDocument/2006/relationships/image" Target="../media/image57.png"/><Relationship Id="rId14" Type="http://schemas.openxmlformats.org/officeDocument/2006/relationships/customXml" Target="../ink/ink58.xml"/><Relationship Id="rId30" Type="http://schemas.openxmlformats.org/officeDocument/2006/relationships/image" Target="../media/image62.png"/><Relationship Id="rId35" Type="http://schemas.openxmlformats.org/officeDocument/2006/relationships/customXml" Target="../ink/ink69.xml"/><Relationship Id="rId56" Type="http://schemas.openxmlformats.org/officeDocument/2006/relationships/image" Target="../media/image75.png"/><Relationship Id="rId77" Type="http://schemas.openxmlformats.org/officeDocument/2006/relationships/customXml" Target="../ink/ink90.xml"/><Relationship Id="rId100" Type="http://schemas.openxmlformats.org/officeDocument/2006/relationships/image" Target="../media/image97.png"/><Relationship Id="rId105" Type="http://schemas.openxmlformats.org/officeDocument/2006/relationships/customXml" Target="../ink/ink104.xml"/><Relationship Id="rId126" Type="http://schemas.openxmlformats.org/officeDocument/2006/relationships/image" Target="../media/image110.png"/><Relationship Id="rId8" Type="http://schemas.openxmlformats.org/officeDocument/2006/relationships/customXml" Target="../ink/ink55.xml"/><Relationship Id="rId51" Type="http://schemas.openxmlformats.org/officeDocument/2006/relationships/customXml" Target="../ink/ink77.xml"/><Relationship Id="rId72" Type="http://schemas.openxmlformats.org/officeDocument/2006/relationships/image" Target="../media/image83.png"/><Relationship Id="rId93" Type="http://schemas.openxmlformats.org/officeDocument/2006/relationships/customXml" Target="../ink/ink98.xml"/><Relationship Id="rId98" Type="http://schemas.openxmlformats.org/officeDocument/2006/relationships/image" Target="../media/image96.png"/><Relationship Id="rId121" Type="http://schemas.openxmlformats.org/officeDocument/2006/relationships/customXml" Target="../ink/ink112.xml"/><Relationship Id="rId3" Type="http://schemas.openxmlformats.org/officeDocument/2006/relationships/image" Target="../media/image50.png"/><Relationship Id="rId25" Type="http://schemas.openxmlformats.org/officeDocument/2006/relationships/image" Target="../media/image60.png"/><Relationship Id="rId46" Type="http://schemas.openxmlformats.org/officeDocument/2006/relationships/image" Target="../media/image70.png"/><Relationship Id="rId67" Type="http://schemas.openxmlformats.org/officeDocument/2006/relationships/customXml" Target="../ink/ink85.xml"/><Relationship Id="rId116" Type="http://schemas.openxmlformats.org/officeDocument/2006/relationships/image" Target="../media/image105.png"/><Relationship Id="rId20" Type="http://schemas.openxmlformats.org/officeDocument/2006/relationships/customXml" Target="../ink/ink61.xml"/><Relationship Id="rId41" Type="http://schemas.openxmlformats.org/officeDocument/2006/relationships/customXml" Target="../ink/ink72.xml"/><Relationship Id="rId62" Type="http://schemas.openxmlformats.org/officeDocument/2006/relationships/image" Target="../media/image78.png"/><Relationship Id="rId83" Type="http://schemas.openxmlformats.org/officeDocument/2006/relationships/customXml" Target="../ink/ink93.xml"/><Relationship Id="rId88" Type="http://schemas.openxmlformats.org/officeDocument/2006/relationships/image" Target="../media/image91.png"/><Relationship Id="rId111" Type="http://schemas.openxmlformats.org/officeDocument/2006/relationships/customXml" Target="../ink/ink107.xml"/><Relationship Id="rId132" Type="http://schemas.openxmlformats.org/officeDocument/2006/relationships/image" Target="../media/image113.png"/><Relationship Id="rId15" Type="http://schemas.openxmlformats.org/officeDocument/2006/relationships/image" Target="../media/image55.png"/><Relationship Id="rId36" Type="http://schemas.openxmlformats.org/officeDocument/2006/relationships/image" Target="../media/image65.png"/><Relationship Id="rId57" Type="http://schemas.openxmlformats.org/officeDocument/2006/relationships/customXml" Target="../ink/ink80.xml"/><Relationship Id="rId106" Type="http://schemas.openxmlformats.org/officeDocument/2006/relationships/image" Target="../media/image100.png"/><Relationship Id="rId127" Type="http://schemas.openxmlformats.org/officeDocument/2006/relationships/customXml" Target="../ink/ink115.xml"/><Relationship Id="rId10" Type="http://schemas.openxmlformats.org/officeDocument/2006/relationships/customXml" Target="../ink/ink56.xml"/><Relationship Id="rId31" Type="http://schemas.openxmlformats.org/officeDocument/2006/relationships/customXml" Target="../ink/ink67.xml"/><Relationship Id="rId52" Type="http://schemas.openxmlformats.org/officeDocument/2006/relationships/image" Target="../media/image73.png"/><Relationship Id="rId73" Type="http://schemas.openxmlformats.org/officeDocument/2006/relationships/customXml" Target="../ink/ink88.xml"/><Relationship Id="rId78" Type="http://schemas.openxmlformats.org/officeDocument/2006/relationships/image" Target="../media/image86.png"/><Relationship Id="rId94" Type="http://schemas.openxmlformats.org/officeDocument/2006/relationships/image" Target="../media/image94.png"/><Relationship Id="rId99" Type="http://schemas.openxmlformats.org/officeDocument/2006/relationships/customXml" Target="../ink/ink101.xml"/><Relationship Id="rId101" Type="http://schemas.openxmlformats.org/officeDocument/2006/relationships/customXml" Target="../ink/ink102.xml"/><Relationship Id="rId122" Type="http://schemas.openxmlformats.org/officeDocument/2006/relationships/image" Target="../media/image108.png"/><Relationship Id="rId4" Type="http://schemas.openxmlformats.org/officeDocument/2006/relationships/customXml" Target="../ink/ink53.xml"/><Relationship Id="rId9" Type="http://schemas.openxmlformats.org/officeDocument/2006/relationships/image" Target="../media/image53.png"/><Relationship Id="rId26" Type="http://schemas.openxmlformats.org/officeDocument/2006/relationships/customXml" Target="../ink/ink6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0.xml"/><Relationship Id="rId21" Type="http://schemas.openxmlformats.org/officeDocument/2006/relationships/image" Target="../media/image123.png"/><Relationship Id="rId42" Type="http://schemas.openxmlformats.org/officeDocument/2006/relationships/customXml" Target="../ink/ink138.xml"/><Relationship Id="rId47" Type="http://schemas.openxmlformats.org/officeDocument/2006/relationships/image" Target="../media/image136.png"/><Relationship Id="rId63" Type="http://schemas.openxmlformats.org/officeDocument/2006/relationships/image" Target="../media/image144.png"/><Relationship Id="rId68" Type="http://schemas.openxmlformats.org/officeDocument/2006/relationships/customXml" Target="../ink/ink151.xml"/><Relationship Id="rId84" Type="http://schemas.openxmlformats.org/officeDocument/2006/relationships/customXml" Target="../ink/ink159.xml"/><Relationship Id="rId89" Type="http://schemas.openxmlformats.org/officeDocument/2006/relationships/image" Target="../media/image157.png"/><Relationship Id="rId16" Type="http://schemas.openxmlformats.org/officeDocument/2006/relationships/customXml" Target="../ink/ink125.xml"/><Relationship Id="rId11" Type="http://schemas.openxmlformats.org/officeDocument/2006/relationships/image" Target="../media/image118.png"/><Relationship Id="rId32" Type="http://schemas.openxmlformats.org/officeDocument/2006/relationships/customXml" Target="../ink/ink133.xml"/><Relationship Id="rId37" Type="http://schemas.openxmlformats.org/officeDocument/2006/relationships/image" Target="../media/image131.png"/><Relationship Id="rId53" Type="http://schemas.openxmlformats.org/officeDocument/2006/relationships/image" Target="../media/image139.png"/><Relationship Id="rId58" Type="http://schemas.openxmlformats.org/officeDocument/2006/relationships/customXml" Target="../ink/ink146.xml"/><Relationship Id="rId74" Type="http://schemas.openxmlformats.org/officeDocument/2006/relationships/customXml" Target="../ink/ink154.xml"/><Relationship Id="rId79" Type="http://schemas.openxmlformats.org/officeDocument/2006/relationships/image" Target="../media/image152.png"/><Relationship Id="rId5" Type="http://schemas.openxmlformats.org/officeDocument/2006/relationships/image" Target="../media/image115.png"/><Relationship Id="rId90" Type="http://schemas.openxmlformats.org/officeDocument/2006/relationships/customXml" Target="../ink/ink162.xml"/><Relationship Id="rId22" Type="http://schemas.openxmlformats.org/officeDocument/2006/relationships/customXml" Target="../ink/ink128.xml"/><Relationship Id="rId27" Type="http://schemas.openxmlformats.org/officeDocument/2006/relationships/image" Target="../media/image126.png"/><Relationship Id="rId43" Type="http://schemas.openxmlformats.org/officeDocument/2006/relationships/image" Target="../media/image134.png"/><Relationship Id="rId48" Type="http://schemas.openxmlformats.org/officeDocument/2006/relationships/customXml" Target="../ink/ink141.xml"/><Relationship Id="rId64" Type="http://schemas.openxmlformats.org/officeDocument/2006/relationships/customXml" Target="../ink/ink149.xml"/><Relationship Id="rId69" Type="http://schemas.openxmlformats.org/officeDocument/2006/relationships/image" Target="../media/image147.png"/><Relationship Id="rId8" Type="http://schemas.openxmlformats.org/officeDocument/2006/relationships/customXml" Target="../ink/ink121.xml"/><Relationship Id="rId51" Type="http://schemas.openxmlformats.org/officeDocument/2006/relationships/image" Target="../media/image138.png"/><Relationship Id="rId72" Type="http://schemas.openxmlformats.org/officeDocument/2006/relationships/customXml" Target="../ink/ink153.xml"/><Relationship Id="rId80" Type="http://schemas.openxmlformats.org/officeDocument/2006/relationships/customXml" Target="../ink/ink157.xml"/><Relationship Id="rId85" Type="http://schemas.openxmlformats.org/officeDocument/2006/relationships/image" Target="../media/image155.png"/><Relationship Id="rId93" Type="http://schemas.openxmlformats.org/officeDocument/2006/relationships/image" Target="../media/image159.png"/><Relationship Id="rId3" Type="http://schemas.openxmlformats.org/officeDocument/2006/relationships/image" Target="../media/image114.png"/><Relationship Id="rId12" Type="http://schemas.openxmlformats.org/officeDocument/2006/relationships/customXml" Target="../ink/ink123.xml"/><Relationship Id="rId17" Type="http://schemas.openxmlformats.org/officeDocument/2006/relationships/image" Target="../media/image121.png"/><Relationship Id="rId25" Type="http://schemas.openxmlformats.org/officeDocument/2006/relationships/image" Target="../media/image125.png"/><Relationship Id="rId33" Type="http://schemas.openxmlformats.org/officeDocument/2006/relationships/image" Target="../media/image129.png"/><Relationship Id="rId38" Type="http://schemas.openxmlformats.org/officeDocument/2006/relationships/customXml" Target="../ink/ink136.xml"/><Relationship Id="rId46" Type="http://schemas.openxmlformats.org/officeDocument/2006/relationships/customXml" Target="../ink/ink140.xml"/><Relationship Id="rId59" Type="http://schemas.openxmlformats.org/officeDocument/2006/relationships/image" Target="../media/image142.png"/><Relationship Id="rId67" Type="http://schemas.openxmlformats.org/officeDocument/2006/relationships/image" Target="../media/image146.png"/><Relationship Id="rId20" Type="http://schemas.openxmlformats.org/officeDocument/2006/relationships/customXml" Target="../ink/ink127.xml"/><Relationship Id="rId41" Type="http://schemas.openxmlformats.org/officeDocument/2006/relationships/image" Target="../media/image133.png"/><Relationship Id="rId54" Type="http://schemas.openxmlformats.org/officeDocument/2006/relationships/customXml" Target="../ink/ink144.xml"/><Relationship Id="rId62" Type="http://schemas.openxmlformats.org/officeDocument/2006/relationships/customXml" Target="../ink/ink148.xml"/><Relationship Id="rId70" Type="http://schemas.openxmlformats.org/officeDocument/2006/relationships/customXml" Target="../ink/ink152.xml"/><Relationship Id="rId75" Type="http://schemas.openxmlformats.org/officeDocument/2006/relationships/image" Target="../media/image150.png"/><Relationship Id="rId83" Type="http://schemas.openxmlformats.org/officeDocument/2006/relationships/image" Target="../media/image154.png"/><Relationship Id="rId88" Type="http://schemas.openxmlformats.org/officeDocument/2006/relationships/customXml" Target="../ink/ink161.xml"/><Relationship Id="rId91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0.xml"/><Relationship Id="rId15" Type="http://schemas.openxmlformats.org/officeDocument/2006/relationships/image" Target="../media/image120.png"/><Relationship Id="rId23" Type="http://schemas.openxmlformats.org/officeDocument/2006/relationships/image" Target="../media/image124.png"/><Relationship Id="rId28" Type="http://schemas.openxmlformats.org/officeDocument/2006/relationships/customXml" Target="../ink/ink131.xml"/><Relationship Id="rId36" Type="http://schemas.openxmlformats.org/officeDocument/2006/relationships/customXml" Target="../ink/ink135.xml"/><Relationship Id="rId49" Type="http://schemas.openxmlformats.org/officeDocument/2006/relationships/image" Target="../media/image137.png"/><Relationship Id="rId57" Type="http://schemas.openxmlformats.org/officeDocument/2006/relationships/image" Target="../media/image141.png"/><Relationship Id="rId10" Type="http://schemas.openxmlformats.org/officeDocument/2006/relationships/customXml" Target="../ink/ink122.xml"/><Relationship Id="rId31" Type="http://schemas.openxmlformats.org/officeDocument/2006/relationships/image" Target="../media/image128.png"/><Relationship Id="rId44" Type="http://schemas.openxmlformats.org/officeDocument/2006/relationships/customXml" Target="../ink/ink139.xml"/><Relationship Id="rId52" Type="http://schemas.openxmlformats.org/officeDocument/2006/relationships/customXml" Target="../ink/ink143.xml"/><Relationship Id="rId60" Type="http://schemas.openxmlformats.org/officeDocument/2006/relationships/customXml" Target="../ink/ink147.xml"/><Relationship Id="rId65" Type="http://schemas.openxmlformats.org/officeDocument/2006/relationships/image" Target="../media/image145.png"/><Relationship Id="rId73" Type="http://schemas.openxmlformats.org/officeDocument/2006/relationships/image" Target="../media/image149.png"/><Relationship Id="rId78" Type="http://schemas.openxmlformats.org/officeDocument/2006/relationships/customXml" Target="../ink/ink156.xml"/><Relationship Id="rId81" Type="http://schemas.openxmlformats.org/officeDocument/2006/relationships/image" Target="../media/image153.png"/><Relationship Id="rId86" Type="http://schemas.openxmlformats.org/officeDocument/2006/relationships/customXml" Target="../ink/ink160.xml"/><Relationship Id="rId4" Type="http://schemas.openxmlformats.org/officeDocument/2006/relationships/customXml" Target="../ink/ink119.xml"/><Relationship Id="rId9" Type="http://schemas.openxmlformats.org/officeDocument/2006/relationships/image" Target="../media/image117.png"/><Relationship Id="rId13" Type="http://schemas.openxmlformats.org/officeDocument/2006/relationships/image" Target="../media/image119.png"/><Relationship Id="rId18" Type="http://schemas.openxmlformats.org/officeDocument/2006/relationships/customXml" Target="../ink/ink126.xml"/><Relationship Id="rId39" Type="http://schemas.openxmlformats.org/officeDocument/2006/relationships/image" Target="../media/image132.png"/><Relationship Id="rId34" Type="http://schemas.openxmlformats.org/officeDocument/2006/relationships/customXml" Target="../ink/ink134.xml"/><Relationship Id="rId50" Type="http://schemas.openxmlformats.org/officeDocument/2006/relationships/customXml" Target="../ink/ink142.xml"/><Relationship Id="rId55" Type="http://schemas.openxmlformats.org/officeDocument/2006/relationships/image" Target="../media/image140.png"/><Relationship Id="rId76" Type="http://schemas.openxmlformats.org/officeDocument/2006/relationships/customXml" Target="../ink/ink155.xml"/><Relationship Id="rId7" Type="http://schemas.openxmlformats.org/officeDocument/2006/relationships/image" Target="../media/image116.png"/><Relationship Id="rId71" Type="http://schemas.openxmlformats.org/officeDocument/2006/relationships/image" Target="../media/image148.png"/><Relationship Id="rId92" Type="http://schemas.openxmlformats.org/officeDocument/2006/relationships/customXml" Target="../ink/ink163.xml"/><Relationship Id="rId2" Type="http://schemas.openxmlformats.org/officeDocument/2006/relationships/customXml" Target="../ink/ink118.xml"/><Relationship Id="rId29" Type="http://schemas.openxmlformats.org/officeDocument/2006/relationships/image" Target="../media/image127.png"/><Relationship Id="rId24" Type="http://schemas.openxmlformats.org/officeDocument/2006/relationships/customXml" Target="../ink/ink129.xml"/><Relationship Id="rId40" Type="http://schemas.openxmlformats.org/officeDocument/2006/relationships/customXml" Target="../ink/ink137.xml"/><Relationship Id="rId45" Type="http://schemas.openxmlformats.org/officeDocument/2006/relationships/image" Target="../media/image135.png"/><Relationship Id="rId66" Type="http://schemas.openxmlformats.org/officeDocument/2006/relationships/customXml" Target="../ink/ink150.xml"/><Relationship Id="rId87" Type="http://schemas.openxmlformats.org/officeDocument/2006/relationships/image" Target="../media/image156.png"/><Relationship Id="rId61" Type="http://schemas.openxmlformats.org/officeDocument/2006/relationships/image" Target="../media/image143.png"/><Relationship Id="rId82" Type="http://schemas.openxmlformats.org/officeDocument/2006/relationships/customXml" Target="../ink/ink158.xml"/><Relationship Id="rId19" Type="http://schemas.openxmlformats.org/officeDocument/2006/relationships/image" Target="../media/image122.png"/><Relationship Id="rId14" Type="http://schemas.openxmlformats.org/officeDocument/2006/relationships/customXml" Target="../ink/ink124.xml"/><Relationship Id="rId30" Type="http://schemas.openxmlformats.org/officeDocument/2006/relationships/customXml" Target="../ink/ink132.xml"/><Relationship Id="rId35" Type="http://schemas.openxmlformats.org/officeDocument/2006/relationships/image" Target="../media/image130.png"/><Relationship Id="rId56" Type="http://schemas.openxmlformats.org/officeDocument/2006/relationships/customXml" Target="../ink/ink145.xml"/><Relationship Id="rId77" Type="http://schemas.openxmlformats.org/officeDocument/2006/relationships/image" Target="../media/image15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.png"/><Relationship Id="rId18" Type="http://schemas.openxmlformats.org/officeDocument/2006/relationships/customXml" Target="../ink/ink172.xml"/><Relationship Id="rId26" Type="http://schemas.openxmlformats.org/officeDocument/2006/relationships/customXml" Target="../ink/ink176.xml"/><Relationship Id="rId39" Type="http://schemas.openxmlformats.org/officeDocument/2006/relationships/image" Target="../media/image178.png"/><Relationship Id="rId21" Type="http://schemas.openxmlformats.org/officeDocument/2006/relationships/image" Target="../media/image169.png"/><Relationship Id="rId34" Type="http://schemas.openxmlformats.org/officeDocument/2006/relationships/customXml" Target="../ink/ink180.xml"/><Relationship Id="rId42" Type="http://schemas.openxmlformats.org/officeDocument/2006/relationships/customXml" Target="../ink/ink184.xml"/><Relationship Id="rId47" Type="http://schemas.openxmlformats.org/officeDocument/2006/relationships/image" Target="../media/image182.png"/><Relationship Id="rId50" Type="http://schemas.openxmlformats.org/officeDocument/2006/relationships/customXml" Target="../ink/ink188.xml"/><Relationship Id="rId7" Type="http://schemas.openxmlformats.org/officeDocument/2006/relationships/image" Target="../media/image162.png"/><Relationship Id="rId2" Type="http://schemas.openxmlformats.org/officeDocument/2006/relationships/customXml" Target="../ink/ink164.xml"/><Relationship Id="rId16" Type="http://schemas.openxmlformats.org/officeDocument/2006/relationships/customXml" Target="../ink/ink171.xml"/><Relationship Id="rId29" Type="http://schemas.openxmlformats.org/officeDocument/2006/relationships/image" Target="../media/image173.png"/><Relationship Id="rId11" Type="http://schemas.openxmlformats.org/officeDocument/2006/relationships/image" Target="../media/image164.png"/><Relationship Id="rId24" Type="http://schemas.openxmlformats.org/officeDocument/2006/relationships/customXml" Target="../ink/ink175.xml"/><Relationship Id="rId32" Type="http://schemas.openxmlformats.org/officeDocument/2006/relationships/customXml" Target="../ink/ink179.xml"/><Relationship Id="rId37" Type="http://schemas.openxmlformats.org/officeDocument/2006/relationships/image" Target="../media/image177.png"/><Relationship Id="rId40" Type="http://schemas.openxmlformats.org/officeDocument/2006/relationships/customXml" Target="../ink/ink183.xml"/><Relationship Id="rId45" Type="http://schemas.openxmlformats.org/officeDocument/2006/relationships/image" Target="../media/image181.png"/><Relationship Id="rId5" Type="http://schemas.openxmlformats.org/officeDocument/2006/relationships/image" Target="../media/image161.png"/><Relationship Id="rId15" Type="http://schemas.openxmlformats.org/officeDocument/2006/relationships/image" Target="../media/image166.png"/><Relationship Id="rId23" Type="http://schemas.openxmlformats.org/officeDocument/2006/relationships/image" Target="../media/image170.png"/><Relationship Id="rId28" Type="http://schemas.openxmlformats.org/officeDocument/2006/relationships/customXml" Target="../ink/ink177.xml"/><Relationship Id="rId36" Type="http://schemas.openxmlformats.org/officeDocument/2006/relationships/customXml" Target="../ink/ink181.xml"/><Relationship Id="rId49" Type="http://schemas.openxmlformats.org/officeDocument/2006/relationships/image" Target="../media/image183.png"/><Relationship Id="rId10" Type="http://schemas.openxmlformats.org/officeDocument/2006/relationships/customXml" Target="../ink/ink168.xml"/><Relationship Id="rId19" Type="http://schemas.openxmlformats.org/officeDocument/2006/relationships/image" Target="../media/image168.png"/><Relationship Id="rId31" Type="http://schemas.openxmlformats.org/officeDocument/2006/relationships/image" Target="../media/image174.png"/><Relationship Id="rId44" Type="http://schemas.openxmlformats.org/officeDocument/2006/relationships/customXml" Target="../ink/ink185.xml"/><Relationship Id="rId4" Type="http://schemas.openxmlformats.org/officeDocument/2006/relationships/customXml" Target="../ink/ink165.xml"/><Relationship Id="rId9" Type="http://schemas.openxmlformats.org/officeDocument/2006/relationships/image" Target="../media/image163.png"/><Relationship Id="rId14" Type="http://schemas.openxmlformats.org/officeDocument/2006/relationships/customXml" Target="../ink/ink170.xml"/><Relationship Id="rId22" Type="http://schemas.openxmlformats.org/officeDocument/2006/relationships/customXml" Target="../ink/ink174.xml"/><Relationship Id="rId27" Type="http://schemas.openxmlformats.org/officeDocument/2006/relationships/image" Target="../media/image172.png"/><Relationship Id="rId30" Type="http://schemas.openxmlformats.org/officeDocument/2006/relationships/customXml" Target="../ink/ink178.xml"/><Relationship Id="rId35" Type="http://schemas.openxmlformats.org/officeDocument/2006/relationships/image" Target="../media/image176.png"/><Relationship Id="rId43" Type="http://schemas.openxmlformats.org/officeDocument/2006/relationships/image" Target="../media/image180.png"/><Relationship Id="rId48" Type="http://schemas.openxmlformats.org/officeDocument/2006/relationships/customXml" Target="../ink/ink187.xml"/><Relationship Id="rId8" Type="http://schemas.openxmlformats.org/officeDocument/2006/relationships/customXml" Target="../ink/ink167.xml"/><Relationship Id="rId51" Type="http://schemas.openxmlformats.org/officeDocument/2006/relationships/image" Target="../media/image184.png"/><Relationship Id="rId3" Type="http://schemas.openxmlformats.org/officeDocument/2006/relationships/image" Target="../media/image160.png"/><Relationship Id="rId12" Type="http://schemas.openxmlformats.org/officeDocument/2006/relationships/customXml" Target="../ink/ink169.xml"/><Relationship Id="rId17" Type="http://schemas.openxmlformats.org/officeDocument/2006/relationships/image" Target="../media/image167.png"/><Relationship Id="rId25" Type="http://schemas.openxmlformats.org/officeDocument/2006/relationships/image" Target="../media/image171.png"/><Relationship Id="rId33" Type="http://schemas.openxmlformats.org/officeDocument/2006/relationships/image" Target="../media/image175.png"/><Relationship Id="rId38" Type="http://schemas.openxmlformats.org/officeDocument/2006/relationships/customXml" Target="../ink/ink182.xml"/><Relationship Id="rId46" Type="http://schemas.openxmlformats.org/officeDocument/2006/relationships/customXml" Target="../ink/ink186.xml"/><Relationship Id="rId20" Type="http://schemas.openxmlformats.org/officeDocument/2006/relationships/customXml" Target="../ink/ink173.xml"/><Relationship Id="rId41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2.xml"/><Relationship Id="rId13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7.png"/><Relationship Id="rId12" Type="http://schemas.openxmlformats.org/officeDocument/2006/relationships/customXml" Target="../ink/ink194.xml"/><Relationship Id="rId2" Type="http://schemas.openxmlformats.org/officeDocument/2006/relationships/customXml" Target="../ink/ink18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1.xml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5" Type="http://schemas.openxmlformats.org/officeDocument/2006/relationships/image" Target="../media/image191.png"/><Relationship Id="rId10" Type="http://schemas.openxmlformats.org/officeDocument/2006/relationships/customXml" Target="../ink/ink193.xml"/><Relationship Id="rId4" Type="http://schemas.openxmlformats.org/officeDocument/2006/relationships/customXml" Target="../ink/ink190.xml"/><Relationship Id="rId9" Type="http://schemas.openxmlformats.org/officeDocument/2006/relationships/image" Target="../media/image188.png"/><Relationship Id="rId14" Type="http://schemas.openxmlformats.org/officeDocument/2006/relationships/customXml" Target="../ink/ink19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customXml" Target="../ink/ink19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9.xml"/><Relationship Id="rId21" Type="http://schemas.openxmlformats.org/officeDocument/2006/relationships/image" Target="../media/image203.png"/><Relationship Id="rId42" Type="http://schemas.openxmlformats.org/officeDocument/2006/relationships/customXml" Target="../ink/ink217.xml"/><Relationship Id="rId47" Type="http://schemas.openxmlformats.org/officeDocument/2006/relationships/image" Target="../media/image216.png"/><Relationship Id="rId63" Type="http://schemas.openxmlformats.org/officeDocument/2006/relationships/image" Target="../media/image224.png"/><Relationship Id="rId68" Type="http://schemas.openxmlformats.org/officeDocument/2006/relationships/customXml" Target="../ink/ink230.xml"/><Relationship Id="rId7" Type="http://schemas.openxmlformats.org/officeDocument/2006/relationships/image" Target="../media/image196.png"/><Relationship Id="rId71" Type="http://schemas.openxmlformats.org/officeDocument/2006/relationships/image" Target="../media/image228.png"/><Relationship Id="rId2" Type="http://schemas.openxmlformats.org/officeDocument/2006/relationships/customXml" Target="../ink/ink197.xml"/><Relationship Id="rId16" Type="http://schemas.openxmlformats.org/officeDocument/2006/relationships/customXml" Target="../ink/ink204.xml"/><Relationship Id="rId29" Type="http://schemas.openxmlformats.org/officeDocument/2006/relationships/image" Target="../media/image207.png"/><Relationship Id="rId11" Type="http://schemas.openxmlformats.org/officeDocument/2006/relationships/image" Target="../media/image198.png"/><Relationship Id="rId24" Type="http://schemas.openxmlformats.org/officeDocument/2006/relationships/customXml" Target="../ink/ink208.xml"/><Relationship Id="rId32" Type="http://schemas.openxmlformats.org/officeDocument/2006/relationships/customXml" Target="../ink/ink212.xml"/><Relationship Id="rId37" Type="http://schemas.openxmlformats.org/officeDocument/2006/relationships/image" Target="../media/image211.png"/><Relationship Id="rId40" Type="http://schemas.openxmlformats.org/officeDocument/2006/relationships/customXml" Target="../ink/ink216.xml"/><Relationship Id="rId45" Type="http://schemas.openxmlformats.org/officeDocument/2006/relationships/image" Target="../media/image215.png"/><Relationship Id="rId53" Type="http://schemas.openxmlformats.org/officeDocument/2006/relationships/image" Target="../media/image219.png"/><Relationship Id="rId58" Type="http://schemas.openxmlformats.org/officeDocument/2006/relationships/customXml" Target="../ink/ink225.xml"/><Relationship Id="rId66" Type="http://schemas.openxmlformats.org/officeDocument/2006/relationships/customXml" Target="../ink/ink229.xml"/><Relationship Id="rId5" Type="http://schemas.openxmlformats.org/officeDocument/2006/relationships/image" Target="../media/image195.png"/><Relationship Id="rId61" Type="http://schemas.openxmlformats.org/officeDocument/2006/relationships/image" Target="../media/image223.png"/><Relationship Id="rId19" Type="http://schemas.openxmlformats.org/officeDocument/2006/relationships/image" Target="../media/image202.png"/><Relationship Id="rId14" Type="http://schemas.openxmlformats.org/officeDocument/2006/relationships/customXml" Target="../ink/ink203.xml"/><Relationship Id="rId22" Type="http://schemas.openxmlformats.org/officeDocument/2006/relationships/customXml" Target="../ink/ink207.xml"/><Relationship Id="rId27" Type="http://schemas.openxmlformats.org/officeDocument/2006/relationships/image" Target="../media/image206.png"/><Relationship Id="rId30" Type="http://schemas.openxmlformats.org/officeDocument/2006/relationships/customXml" Target="../ink/ink211.xml"/><Relationship Id="rId35" Type="http://schemas.openxmlformats.org/officeDocument/2006/relationships/image" Target="../media/image210.png"/><Relationship Id="rId43" Type="http://schemas.openxmlformats.org/officeDocument/2006/relationships/image" Target="../media/image214.png"/><Relationship Id="rId48" Type="http://schemas.openxmlformats.org/officeDocument/2006/relationships/customXml" Target="../ink/ink220.xml"/><Relationship Id="rId56" Type="http://schemas.openxmlformats.org/officeDocument/2006/relationships/customXml" Target="../ink/ink224.xml"/><Relationship Id="rId64" Type="http://schemas.openxmlformats.org/officeDocument/2006/relationships/customXml" Target="../ink/ink228.xml"/><Relationship Id="rId69" Type="http://schemas.openxmlformats.org/officeDocument/2006/relationships/image" Target="../media/image227.png"/><Relationship Id="rId8" Type="http://schemas.openxmlformats.org/officeDocument/2006/relationships/customXml" Target="../ink/ink200.xml"/><Relationship Id="rId51" Type="http://schemas.openxmlformats.org/officeDocument/2006/relationships/image" Target="../media/image218.png"/><Relationship Id="rId3" Type="http://schemas.openxmlformats.org/officeDocument/2006/relationships/image" Target="../media/image194.png"/><Relationship Id="rId12" Type="http://schemas.openxmlformats.org/officeDocument/2006/relationships/customXml" Target="../ink/ink202.xml"/><Relationship Id="rId17" Type="http://schemas.openxmlformats.org/officeDocument/2006/relationships/image" Target="../media/image201.png"/><Relationship Id="rId25" Type="http://schemas.openxmlformats.org/officeDocument/2006/relationships/image" Target="../media/image205.png"/><Relationship Id="rId33" Type="http://schemas.openxmlformats.org/officeDocument/2006/relationships/image" Target="../media/image209.png"/><Relationship Id="rId38" Type="http://schemas.openxmlformats.org/officeDocument/2006/relationships/customXml" Target="../ink/ink215.xml"/><Relationship Id="rId46" Type="http://schemas.openxmlformats.org/officeDocument/2006/relationships/customXml" Target="../ink/ink219.xml"/><Relationship Id="rId59" Type="http://schemas.openxmlformats.org/officeDocument/2006/relationships/image" Target="../media/image222.png"/><Relationship Id="rId67" Type="http://schemas.openxmlformats.org/officeDocument/2006/relationships/image" Target="../media/image226.png"/><Relationship Id="rId20" Type="http://schemas.openxmlformats.org/officeDocument/2006/relationships/customXml" Target="../ink/ink206.xml"/><Relationship Id="rId41" Type="http://schemas.openxmlformats.org/officeDocument/2006/relationships/image" Target="../media/image213.png"/><Relationship Id="rId54" Type="http://schemas.openxmlformats.org/officeDocument/2006/relationships/customXml" Target="../ink/ink223.xml"/><Relationship Id="rId62" Type="http://schemas.openxmlformats.org/officeDocument/2006/relationships/customXml" Target="../ink/ink227.xml"/><Relationship Id="rId70" Type="http://schemas.openxmlformats.org/officeDocument/2006/relationships/customXml" Target="../ink/ink2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9.xml"/><Relationship Id="rId15" Type="http://schemas.openxmlformats.org/officeDocument/2006/relationships/image" Target="../media/image200.png"/><Relationship Id="rId23" Type="http://schemas.openxmlformats.org/officeDocument/2006/relationships/image" Target="../media/image204.png"/><Relationship Id="rId28" Type="http://schemas.openxmlformats.org/officeDocument/2006/relationships/customXml" Target="../ink/ink210.xml"/><Relationship Id="rId36" Type="http://schemas.openxmlformats.org/officeDocument/2006/relationships/customXml" Target="../ink/ink214.xml"/><Relationship Id="rId49" Type="http://schemas.openxmlformats.org/officeDocument/2006/relationships/image" Target="../media/image217.png"/><Relationship Id="rId57" Type="http://schemas.openxmlformats.org/officeDocument/2006/relationships/image" Target="../media/image221.png"/><Relationship Id="rId10" Type="http://schemas.openxmlformats.org/officeDocument/2006/relationships/customXml" Target="../ink/ink201.xml"/><Relationship Id="rId31" Type="http://schemas.openxmlformats.org/officeDocument/2006/relationships/image" Target="../media/image208.png"/><Relationship Id="rId44" Type="http://schemas.openxmlformats.org/officeDocument/2006/relationships/customXml" Target="../ink/ink218.xml"/><Relationship Id="rId52" Type="http://schemas.openxmlformats.org/officeDocument/2006/relationships/customXml" Target="../ink/ink222.xml"/><Relationship Id="rId60" Type="http://schemas.openxmlformats.org/officeDocument/2006/relationships/customXml" Target="../ink/ink226.xml"/><Relationship Id="rId65" Type="http://schemas.openxmlformats.org/officeDocument/2006/relationships/image" Target="../media/image225.png"/><Relationship Id="rId4" Type="http://schemas.openxmlformats.org/officeDocument/2006/relationships/customXml" Target="../ink/ink198.xml"/><Relationship Id="rId9" Type="http://schemas.openxmlformats.org/officeDocument/2006/relationships/image" Target="../media/image197.png"/><Relationship Id="rId13" Type="http://schemas.openxmlformats.org/officeDocument/2006/relationships/image" Target="../media/image199.png"/><Relationship Id="rId18" Type="http://schemas.openxmlformats.org/officeDocument/2006/relationships/customXml" Target="../ink/ink205.xml"/><Relationship Id="rId39" Type="http://schemas.openxmlformats.org/officeDocument/2006/relationships/image" Target="../media/image212.png"/><Relationship Id="rId34" Type="http://schemas.openxmlformats.org/officeDocument/2006/relationships/customXml" Target="../ink/ink213.xml"/><Relationship Id="rId50" Type="http://schemas.openxmlformats.org/officeDocument/2006/relationships/customXml" Target="../ink/ink221.xml"/><Relationship Id="rId55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F929F97-0C70-4CFA-A1E7-4FEF9520013B}"/>
                  </a:ext>
                </a:extLst>
              </p14:cNvPr>
              <p14:cNvContentPartPr/>
              <p14:nvPr/>
            </p14:nvContentPartPr>
            <p14:xfrm>
              <a:off x="4175792" y="371078"/>
              <a:ext cx="532080" cy="260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F929F97-0C70-4CFA-A1E7-4FEF952001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8152" y="353078"/>
                <a:ext cx="5677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8A44B47-E81F-496C-97FC-B5542D8EAF22}"/>
                  </a:ext>
                </a:extLst>
              </p14:cNvPr>
              <p14:cNvContentPartPr/>
              <p14:nvPr/>
            </p14:nvContentPartPr>
            <p14:xfrm>
              <a:off x="5014232" y="350918"/>
              <a:ext cx="136080" cy="24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8A44B47-E81F-496C-97FC-B5542D8EAF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6592" y="333278"/>
                <a:ext cx="1717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A03D8D5-455E-45AD-92D7-6AD5B00441AB}"/>
                  </a:ext>
                </a:extLst>
              </p14:cNvPr>
              <p14:cNvContentPartPr/>
              <p14:nvPr/>
            </p14:nvContentPartPr>
            <p14:xfrm>
              <a:off x="4989032" y="476558"/>
              <a:ext cx="177120" cy="26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A03D8D5-455E-45AD-92D7-6AD5B00441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1032" y="458918"/>
                <a:ext cx="2127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CA62F24-775A-4CC5-A047-FA24D0BA2096}"/>
                  </a:ext>
                </a:extLst>
              </p14:cNvPr>
              <p14:cNvContentPartPr/>
              <p14:nvPr/>
            </p14:nvContentPartPr>
            <p14:xfrm>
              <a:off x="5532272" y="272078"/>
              <a:ext cx="15840" cy="252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CA62F24-775A-4CC5-A047-FA24D0BA20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14272" y="254438"/>
                <a:ext cx="514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458C067-151E-4EFC-8A98-C006A711FDEC}"/>
                  </a:ext>
                </a:extLst>
              </p14:cNvPr>
              <p14:cNvContentPartPr/>
              <p14:nvPr/>
            </p14:nvContentPartPr>
            <p14:xfrm>
              <a:off x="6308072" y="452078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458C067-151E-4EFC-8A98-C006A711FD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90432" y="4340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D79EE9E-6D01-4D24-ABE9-5060760DEF32}"/>
                  </a:ext>
                </a:extLst>
              </p14:cNvPr>
              <p14:cNvContentPartPr/>
              <p14:nvPr/>
            </p14:nvContentPartPr>
            <p14:xfrm>
              <a:off x="5679872" y="265958"/>
              <a:ext cx="401760" cy="267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D79EE9E-6D01-4D24-ABE9-5060760DEF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61872" y="247958"/>
                <a:ext cx="4374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A8F5E00-375B-4108-A4E8-50EFF9BB5719}"/>
                  </a:ext>
                </a:extLst>
              </p14:cNvPr>
              <p14:cNvContentPartPr/>
              <p14:nvPr/>
            </p14:nvContentPartPr>
            <p14:xfrm>
              <a:off x="3282272" y="428678"/>
              <a:ext cx="632880" cy="272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A8F5E00-375B-4108-A4E8-50EFF9BB57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4272" y="411038"/>
                <a:ext cx="6685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56AC7DF-F815-41C2-ACBC-03F283C5E34F}"/>
                  </a:ext>
                </a:extLst>
              </p14:cNvPr>
              <p14:cNvContentPartPr/>
              <p14:nvPr/>
            </p14:nvContentPartPr>
            <p14:xfrm>
              <a:off x="4148432" y="1241918"/>
              <a:ext cx="2520" cy="27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56AC7DF-F815-41C2-ACBC-03F283C5E3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30432" y="1223918"/>
                <a:ext cx="381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5F6945D-F182-4012-905D-8105F6A44DDA}"/>
                  </a:ext>
                </a:extLst>
              </p14:cNvPr>
              <p14:cNvContentPartPr/>
              <p14:nvPr/>
            </p14:nvContentPartPr>
            <p14:xfrm>
              <a:off x="4154912" y="1452158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5F6945D-F182-4012-905D-8105F6A44D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7272" y="143415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EC0BEC0-FC34-412D-89D8-2BBCEA42E347}"/>
                  </a:ext>
                </a:extLst>
              </p14:cNvPr>
              <p14:cNvContentPartPr/>
              <p14:nvPr/>
            </p14:nvContentPartPr>
            <p14:xfrm>
              <a:off x="4530392" y="1188638"/>
              <a:ext cx="461520" cy="204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EC0BEC0-FC34-412D-89D8-2BBCEA42E3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12392" y="1170998"/>
                <a:ext cx="4971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1017F0D-E3F7-40BB-8D7B-9B97BC9D0B47}"/>
                  </a:ext>
                </a:extLst>
              </p14:cNvPr>
              <p14:cNvContentPartPr/>
              <p14:nvPr/>
            </p14:nvContentPartPr>
            <p14:xfrm>
              <a:off x="6648632" y="1221398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1017F0D-E3F7-40BB-8D7B-9B97BC9D0B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30992" y="120339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8B975AF-5172-40DB-9FB2-FBECA0774565}"/>
                  </a:ext>
                </a:extLst>
              </p14:cNvPr>
              <p14:cNvContentPartPr/>
              <p14:nvPr/>
            </p14:nvContentPartPr>
            <p14:xfrm>
              <a:off x="5906312" y="974438"/>
              <a:ext cx="540720" cy="326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8B975AF-5172-40DB-9FB2-FBECA07745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88672" y="956438"/>
                <a:ext cx="5763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914C6F5-E612-41B1-908A-496733096F43}"/>
                  </a:ext>
                </a:extLst>
              </p14:cNvPr>
              <p14:cNvContentPartPr/>
              <p14:nvPr/>
            </p14:nvContentPartPr>
            <p14:xfrm>
              <a:off x="5302952" y="1007918"/>
              <a:ext cx="240840" cy="317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914C6F5-E612-41B1-908A-496733096F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84979" y="989918"/>
                <a:ext cx="276427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1FBB230-7AA5-4D84-A465-157F9D1BCC4F}"/>
                  </a:ext>
                </a:extLst>
              </p14:cNvPr>
              <p14:cNvContentPartPr/>
              <p14:nvPr/>
            </p14:nvContentPartPr>
            <p14:xfrm>
              <a:off x="3372272" y="1191878"/>
              <a:ext cx="613440" cy="292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1FBB230-7AA5-4D84-A465-157F9D1BCC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54632" y="1173900"/>
                <a:ext cx="649080" cy="328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32503C9-1FCE-4DCE-AD67-D43A24D95EF1}"/>
                  </a:ext>
                </a:extLst>
              </p14:cNvPr>
              <p14:cNvContentPartPr/>
              <p14:nvPr/>
            </p14:nvContentPartPr>
            <p14:xfrm>
              <a:off x="8464112" y="1050758"/>
              <a:ext cx="306000" cy="416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32503C9-1FCE-4DCE-AD67-D43A24D95E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46112" y="1033118"/>
                <a:ext cx="3416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451A177-4FEF-4052-BF2F-DE5FB9BF1AA9}"/>
                  </a:ext>
                </a:extLst>
              </p14:cNvPr>
              <p14:cNvContentPartPr/>
              <p14:nvPr/>
            </p14:nvContentPartPr>
            <p14:xfrm>
              <a:off x="9841112" y="1266398"/>
              <a:ext cx="92880" cy="95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451A177-4FEF-4052-BF2F-DE5FB9BF1A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23112" y="1248398"/>
                <a:ext cx="1285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B8A22BF-5684-4D51-903F-0974E3E4A9EB}"/>
                  </a:ext>
                </a:extLst>
              </p14:cNvPr>
              <p14:cNvContentPartPr/>
              <p14:nvPr/>
            </p14:nvContentPartPr>
            <p14:xfrm>
              <a:off x="10190312" y="876158"/>
              <a:ext cx="268200" cy="42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B8A22BF-5684-4D51-903F-0974E3E4A9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72672" y="858158"/>
                <a:ext cx="3038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1FB4A85-33B6-40D1-AA3B-69FC5F5F5A6A}"/>
                  </a:ext>
                </a:extLst>
              </p14:cNvPr>
              <p14:cNvContentPartPr/>
              <p14:nvPr/>
            </p14:nvContentPartPr>
            <p14:xfrm>
              <a:off x="10675952" y="1131758"/>
              <a:ext cx="792000" cy="269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1FB4A85-33B6-40D1-AA3B-69FC5F5F5A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58312" y="1114118"/>
                <a:ext cx="8276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1213AB7-9DE7-45E8-A0E1-AF01A0B421F2}"/>
                  </a:ext>
                </a:extLst>
              </p14:cNvPr>
              <p14:cNvContentPartPr/>
              <p14:nvPr/>
            </p14:nvContentPartPr>
            <p14:xfrm>
              <a:off x="10289312" y="1174958"/>
              <a:ext cx="222480" cy="275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1213AB7-9DE7-45E8-A0E1-AF01A0B421F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71312" y="1157318"/>
                <a:ext cx="2581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C1EC230-EB6C-4CCA-BB45-1D7B62A42274}"/>
                  </a:ext>
                </a:extLst>
              </p14:cNvPr>
              <p14:cNvContentPartPr/>
              <p14:nvPr/>
            </p14:nvContentPartPr>
            <p14:xfrm>
              <a:off x="8904392" y="1114118"/>
              <a:ext cx="709920" cy="341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C1EC230-EB6C-4CCA-BB45-1D7B62A4227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86392" y="1096137"/>
                <a:ext cx="745560" cy="376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B438C79-72B6-432C-844A-171BE366A817}"/>
                  </a:ext>
                </a:extLst>
              </p14:cNvPr>
              <p14:cNvContentPartPr/>
              <p14:nvPr/>
            </p14:nvContentPartPr>
            <p14:xfrm>
              <a:off x="5450192" y="2488238"/>
              <a:ext cx="407880" cy="625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B438C79-72B6-432C-844A-171BE366A8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32192" y="2470238"/>
                <a:ext cx="44352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8711D14-4449-489D-B1F5-B1E2E88B1D96}"/>
                  </a:ext>
                </a:extLst>
              </p14:cNvPr>
              <p14:cNvContentPartPr/>
              <p14:nvPr/>
            </p14:nvContentPartPr>
            <p14:xfrm>
              <a:off x="4024592" y="2986478"/>
              <a:ext cx="888480" cy="311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8711D14-4449-489D-B1F5-B1E2E88B1D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06585" y="2968818"/>
                <a:ext cx="924134" cy="346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451E10B-94CF-4C9B-A205-5E053FC604C8}"/>
                  </a:ext>
                </a:extLst>
              </p14:cNvPr>
              <p14:cNvContentPartPr/>
              <p14:nvPr/>
            </p14:nvContentPartPr>
            <p14:xfrm>
              <a:off x="3489992" y="2460518"/>
              <a:ext cx="1821600" cy="301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451E10B-94CF-4C9B-A205-5E053FC604C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72349" y="2442518"/>
                <a:ext cx="1857247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B718F13-1603-48BE-8099-B9453283FFA7}"/>
                  </a:ext>
                </a:extLst>
              </p14:cNvPr>
              <p14:cNvContentPartPr/>
              <p14:nvPr/>
            </p14:nvContentPartPr>
            <p14:xfrm>
              <a:off x="6351272" y="2672918"/>
              <a:ext cx="462600" cy="333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B718F13-1603-48BE-8099-B9453283FF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33632" y="2655278"/>
                <a:ext cx="4982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951D40E-5776-4643-98D4-C15C5458F539}"/>
                  </a:ext>
                </a:extLst>
              </p14:cNvPr>
              <p14:cNvContentPartPr/>
              <p14:nvPr/>
            </p14:nvContentPartPr>
            <p14:xfrm>
              <a:off x="3395672" y="3712958"/>
              <a:ext cx="2741040" cy="1152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951D40E-5776-4643-98D4-C15C5458F53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77672" y="3695318"/>
                <a:ext cx="2776680" cy="11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DEE4149-AA04-4BCD-BD35-5DCF8D468B67}"/>
                  </a:ext>
                </a:extLst>
              </p14:cNvPr>
              <p14:cNvContentPartPr/>
              <p14:nvPr/>
            </p14:nvContentPartPr>
            <p14:xfrm>
              <a:off x="1155032" y="759518"/>
              <a:ext cx="143280" cy="40305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DEE4149-AA04-4BCD-BD35-5DCF8D468B6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01392" y="651878"/>
                <a:ext cx="250920" cy="42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85F13DC-EED2-45B3-9F30-F868104C80F3}"/>
                  </a:ext>
                </a:extLst>
              </p14:cNvPr>
              <p14:cNvContentPartPr/>
              <p14:nvPr/>
            </p14:nvContentPartPr>
            <p14:xfrm>
              <a:off x="1146032" y="4582718"/>
              <a:ext cx="1495080" cy="1152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85F13DC-EED2-45B3-9F30-F868104C80F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2392" y="4474718"/>
                <a:ext cx="1602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0E1FD2D-2905-4505-B67D-EC40BDB48F88}"/>
                  </a:ext>
                </a:extLst>
              </p14:cNvPr>
              <p14:cNvContentPartPr/>
              <p14:nvPr/>
            </p14:nvContentPartPr>
            <p14:xfrm>
              <a:off x="1189232" y="567998"/>
              <a:ext cx="1154160" cy="547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0E1FD2D-2905-4505-B67D-EC40BDB48F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35232" y="459998"/>
                <a:ext cx="12618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B6A4281-6687-4826-9BC9-E50DF54AC9F3}"/>
                  </a:ext>
                </a:extLst>
              </p14:cNvPr>
              <p14:cNvContentPartPr/>
              <p14:nvPr/>
            </p14:nvContentPartPr>
            <p14:xfrm>
              <a:off x="2416112" y="772478"/>
              <a:ext cx="221760" cy="37566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B6A4281-6687-4826-9BC9-E50DF54AC9F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62112" y="664478"/>
                <a:ext cx="329400" cy="39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67CE296-15BE-4109-83F2-785691183549}"/>
                  </a:ext>
                </a:extLst>
              </p14:cNvPr>
              <p14:cNvContentPartPr/>
              <p14:nvPr/>
            </p14:nvContentPartPr>
            <p14:xfrm>
              <a:off x="3405392" y="2619638"/>
              <a:ext cx="2717640" cy="957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67CE296-15BE-4109-83F2-78569118354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51392" y="2511998"/>
                <a:ext cx="28252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91F0883-C114-4D5B-B2D5-DDD77D1E75DE}"/>
                  </a:ext>
                </a:extLst>
              </p14:cNvPr>
              <p14:cNvContentPartPr/>
              <p14:nvPr/>
            </p14:nvContentPartPr>
            <p14:xfrm>
              <a:off x="3550112" y="3841478"/>
              <a:ext cx="2902680" cy="878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91F0883-C114-4D5B-B2D5-DDD77D1E75D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96112" y="3733478"/>
                <a:ext cx="30103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C029213-C3D9-4EC5-A472-4683B343324C}"/>
                  </a:ext>
                </a:extLst>
              </p14:cNvPr>
              <p14:cNvContentPartPr/>
              <p14:nvPr/>
            </p14:nvContentPartPr>
            <p14:xfrm>
              <a:off x="4131152" y="4666958"/>
              <a:ext cx="2300760" cy="421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C029213-C3D9-4EC5-A472-4683B343324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77152" y="4558958"/>
                <a:ext cx="24084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9A86818-0B80-4B06-873F-34F77E35241D}"/>
                  </a:ext>
                </a:extLst>
              </p14:cNvPr>
              <p14:cNvContentPartPr/>
              <p14:nvPr/>
            </p14:nvContentPartPr>
            <p14:xfrm>
              <a:off x="6364232" y="4182038"/>
              <a:ext cx="379800" cy="3247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9A86818-0B80-4B06-873F-34F77E3524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46592" y="4164038"/>
                <a:ext cx="4154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9CA650B-AC3E-49BC-BD4A-581D380717FA}"/>
                  </a:ext>
                </a:extLst>
              </p14:cNvPr>
              <p14:cNvContentPartPr/>
              <p14:nvPr/>
            </p14:nvContentPartPr>
            <p14:xfrm>
              <a:off x="3237992" y="2159198"/>
              <a:ext cx="374760" cy="2026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9CA650B-AC3E-49BC-BD4A-581D380717F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19992" y="2141558"/>
                <a:ext cx="4104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8EE54AF-BB14-47B3-B2B8-52F4E961C62F}"/>
                  </a:ext>
                </a:extLst>
              </p14:cNvPr>
              <p14:cNvContentPartPr/>
              <p14:nvPr/>
            </p14:nvContentPartPr>
            <p14:xfrm>
              <a:off x="643832" y="4464998"/>
              <a:ext cx="2296800" cy="15170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8EE54AF-BB14-47B3-B2B8-52F4E961C62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6192" y="4447354"/>
                <a:ext cx="2332440" cy="1552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0F46B63-6B6F-407D-A692-0F38968863CF}"/>
                  </a:ext>
                </a:extLst>
              </p14:cNvPr>
              <p14:cNvContentPartPr/>
              <p14:nvPr/>
            </p14:nvContentPartPr>
            <p14:xfrm>
              <a:off x="10828952" y="3985118"/>
              <a:ext cx="190080" cy="37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0F46B63-6B6F-407D-A692-0F38968863C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810952" y="3967478"/>
                <a:ext cx="225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DB4D0AA-BECB-4EFB-9F72-8387F1FFA96C}"/>
                  </a:ext>
                </a:extLst>
              </p14:cNvPr>
              <p14:cNvContentPartPr/>
              <p14:nvPr/>
            </p14:nvContentPartPr>
            <p14:xfrm>
              <a:off x="10602512" y="2992598"/>
              <a:ext cx="401040" cy="215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DB4D0AA-BECB-4EFB-9F72-8387F1FFA96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548512" y="2884958"/>
                <a:ext cx="5086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5128E97-8AF1-4CC0-9A04-2257AAC4DB70}"/>
                  </a:ext>
                </a:extLst>
              </p14:cNvPr>
              <p14:cNvContentPartPr/>
              <p14:nvPr/>
            </p14:nvContentPartPr>
            <p14:xfrm>
              <a:off x="10406312" y="1929158"/>
              <a:ext cx="140760" cy="1720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5128E97-8AF1-4CC0-9A04-2257AAC4DB7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52672" y="1821158"/>
                <a:ext cx="2484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5F9B394-4DFC-4251-89E1-F8271AD59195}"/>
                  </a:ext>
                </a:extLst>
              </p14:cNvPr>
              <p14:cNvContentPartPr/>
              <p14:nvPr/>
            </p14:nvContentPartPr>
            <p14:xfrm>
              <a:off x="268712" y="210158"/>
              <a:ext cx="2690280" cy="44470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5F9B394-4DFC-4251-89E1-F8271AD5919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0712" y="201158"/>
                <a:ext cx="2725920" cy="44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A7A7206-D6E0-4730-AD35-AA204CF2EFAF}"/>
                  </a:ext>
                </a:extLst>
              </p14:cNvPr>
              <p14:cNvContentPartPr/>
              <p14:nvPr/>
            </p14:nvContentPartPr>
            <p14:xfrm>
              <a:off x="6298352" y="5473718"/>
              <a:ext cx="385200" cy="3337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A7A7206-D6E0-4730-AD35-AA204CF2EFA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89712" y="5465078"/>
                <a:ext cx="4028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FB34430-57C7-404A-B3EB-C5083965BC3D}"/>
                  </a:ext>
                </a:extLst>
              </p14:cNvPr>
              <p14:cNvContentPartPr/>
              <p14:nvPr/>
            </p14:nvContentPartPr>
            <p14:xfrm>
              <a:off x="7932032" y="5376518"/>
              <a:ext cx="41040" cy="4165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FB34430-57C7-404A-B3EB-C5083965BC3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23392" y="5367878"/>
                <a:ext cx="586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3D8D1AB-6969-472B-9527-504A2AA5811B}"/>
                  </a:ext>
                </a:extLst>
              </p14:cNvPr>
              <p14:cNvContentPartPr/>
              <p14:nvPr/>
            </p14:nvContentPartPr>
            <p14:xfrm>
              <a:off x="8130032" y="5574518"/>
              <a:ext cx="354600" cy="2404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3D8D1AB-6969-472B-9527-504A2AA5811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21392" y="5565878"/>
                <a:ext cx="3722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58C4056-9720-462D-94D6-CFC726DC75BB}"/>
                  </a:ext>
                </a:extLst>
              </p14:cNvPr>
              <p14:cNvContentPartPr/>
              <p14:nvPr/>
            </p14:nvContentPartPr>
            <p14:xfrm>
              <a:off x="9153872" y="5860358"/>
              <a:ext cx="871560" cy="1443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58C4056-9720-462D-94D6-CFC726DC75B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44872" y="5851335"/>
                <a:ext cx="889200" cy="162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B46F1C8-668A-4BFA-93FC-9A3A7E8B0CF5}"/>
                  </a:ext>
                </a:extLst>
              </p14:cNvPr>
              <p14:cNvContentPartPr/>
              <p14:nvPr/>
            </p14:nvContentPartPr>
            <p14:xfrm>
              <a:off x="9033632" y="5354558"/>
              <a:ext cx="1395360" cy="4158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B46F1C8-668A-4BFA-93FC-9A3A7E8B0CF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024992" y="5345558"/>
                <a:ext cx="14130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138A787-3E6C-4350-959F-90FD34426A0B}"/>
                  </a:ext>
                </a:extLst>
              </p14:cNvPr>
              <p14:cNvContentPartPr/>
              <p14:nvPr/>
            </p14:nvContentPartPr>
            <p14:xfrm>
              <a:off x="8645912" y="5393078"/>
              <a:ext cx="213840" cy="3812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138A787-3E6C-4350-959F-90FD34426A0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637272" y="5384078"/>
                <a:ext cx="2314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7FE31B9-0B75-46C9-A96A-9A6C6CA0EAC0}"/>
                  </a:ext>
                </a:extLst>
              </p14:cNvPr>
              <p14:cNvContentPartPr/>
              <p14:nvPr/>
            </p14:nvContentPartPr>
            <p14:xfrm>
              <a:off x="6823952" y="5527358"/>
              <a:ext cx="962640" cy="3362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7FE31B9-0B75-46C9-A96A-9A6C6CA0EA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15312" y="5518358"/>
                <a:ext cx="9802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02D96B9-F931-4596-A903-DC18AA81A5AE}"/>
                  </a:ext>
                </a:extLst>
              </p14:cNvPr>
              <p14:cNvContentPartPr/>
              <p14:nvPr/>
            </p14:nvContentPartPr>
            <p14:xfrm>
              <a:off x="5131232" y="5529878"/>
              <a:ext cx="996480" cy="2930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02D96B9-F931-4596-A903-DC18AA81A5A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22592" y="5520878"/>
                <a:ext cx="10141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079E9DA-D036-4858-A8AD-5E590EF09B15}"/>
                  </a:ext>
                </a:extLst>
              </p14:cNvPr>
              <p14:cNvContentPartPr/>
              <p14:nvPr/>
            </p14:nvContentPartPr>
            <p14:xfrm>
              <a:off x="7582472" y="1622438"/>
              <a:ext cx="5132520" cy="31111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079E9DA-D036-4858-A8AD-5E590EF09B1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64472" y="1604796"/>
                <a:ext cx="5159160" cy="31377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58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EF7998D-C34D-4B92-8F39-5175E5445DE2}"/>
                  </a:ext>
                </a:extLst>
              </p14:cNvPr>
              <p14:cNvContentPartPr/>
              <p14:nvPr/>
            </p14:nvContentPartPr>
            <p14:xfrm>
              <a:off x="11124152" y="3309398"/>
              <a:ext cx="95400" cy="90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EF7998D-C34D-4B92-8F39-5175E5445D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512" y="3201758"/>
                <a:ext cx="2030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06722C1-1901-4971-A785-5FCA57516FD0}"/>
                  </a:ext>
                </a:extLst>
              </p14:cNvPr>
              <p14:cNvContentPartPr/>
              <p14:nvPr/>
            </p14:nvContentPartPr>
            <p14:xfrm>
              <a:off x="10724912" y="2637998"/>
              <a:ext cx="1267920" cy="981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06722C1-1901-4971-A785-5FCA57516F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0912" y="2530358"/>
                <a:ext cx="1375560" cy="11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1ACF0F6-BDF7-434A-AFB1-7A9B2CDDB535}"/>
                  </a:ext>
                </a:extLst>
              </p14:cNvPr>
              <p14:cNvContentPartPr/>
              <p14:nvPr/>
            </p14:nvContentPartPr>
            <p14:xfrm>
              <a:off x="5079392" y="3109958"/>
              <a:ext cx="1140840" cy="3391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1ACF0F6-BDF7-434A-AFB1-7A9B2CDDB5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5392" y="3002318"/>
                <a:ext cx="12484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6BCCBED-1DCA-4E76-A1D2-768380B6BE53}"/>
                  </a:ext>
                </a:extLst>
              </p14:cNvPr>
              <p14:cNvContentPartPr/>
              <p14:nvPr/>
            </p14:nvContentPartPr>
            <p14:xfrm>
              <a:off x="4839632" y="3012038"/>
              <a:ext cx="201960" cy="400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6BCCBED-1DCA-4E76-A1D2-768380B6BE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5992" y="2904398"/>
                <a:ext cx="3096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E44FDD5-E694-4398-8CDB-27300A43061C}"/>
                  </a:ext>
                </a:extLst>
              </p14:cNvPr>
              <p14:cNvContentPartPr/>
              <p14:nvPr/>
            </p14:nvContentPartPr>
            <p14:xfrm>
              <a:off x="328832" y="132758"/>
              <a:ext cx="11887920" cy="59526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E44FDD5-E694-4398-8CDB-27300A4306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192" y="114758"/>
                <a:ext cx="11923560" cy="59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8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41D136-110D-407B-AE6D-0CB51F6BD125}"/>
                  </a:ext>
                </a:extLst>
              </p14:cNvPr>
              <p14:cNvContentPartPr/>
              <p14:nvPr/>
            </p14:nvContentPartPr>
            <p14:xfrm>
              <a:off x="6111872" y="522998"/>
              <a:ext cx="649080" cy="382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41D136-110D-407B-AE6D-0CB51F6BD1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4232" y="505358"/>
                <a:ext cx="6847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85F4AE6-3351-4A83-B51E-AE88052AE431}"/>
                  </a:ext>
                </a:extLst>
              </p14:cNvPr>
              <p14:cNvContentPartPr/>
              <p14:nvPr/>
            </p14:nvContentPartPr>
            <p14:xfrm>
              <a:off x="6922952" y="582758"/>
              <a:ext cx="643680" cy="333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85F4AE6-3351-4A83-B51E-AE88052AE4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5312" y="564758"/>
                <a:ext cx="6793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690FD5-61E0-49ED-81C8-24A529D0B795}"/>
                  </a:ext>
                </a:extLst>
              </p14:cNvPr>
              <p14:cNvContentPartPr/>
              <p14:nvPr/>
            </p14:nvContentPartPr>
            <p14:xfrm>
              <a:off x="6757352" y="1449638"/>
              <a:ext cx="199080" cy="3296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690FD5-61E0-49ED-81C8-24A529D0B7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9712" y="1431638"/>
                <a:ext cx="234720" cy="33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DFC36A4-967A-46E7-BE21-2F4C54921D47}"/>
                  </a:ext>
                </a:extLst>
              </p14:cNvPr>
              <p14:cNvContentPartPr/>
              <p14:nvPr/>
            </p14:nvContentPartPr>
            <p14:xfrm>
              <a:off x="8397512" y="1502198"/>
              <a:ext cx="25200" cy="200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DFC36A4-967A-46E7-BE21-2F4C54921D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9872" y="1484558"/>
                <a:ext cx="608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B66B929-C7DD-46EB-9E15-5F133D54BB5D}"/>
                  </a:ext>
                </a:extLst>
              </p14:cNvPr>
              <p14:cNvContentPartPr/>
              <p14:nvPr/>
            </p14:nvContentPartPr>
            <p14:xfrm>
              <a:off x="8423432" y="1385198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B66B929-C7DD-46EB-9E15-5F133D54BB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05792" y="136719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8364985-15C5-4085-877C-2715B0CEE14D}"/>
                  </a:ext>
                </a:extLst>
              </p14:cNvPr>
              <p14:cNvContentPartPr/>
              <p14:nvPr/>
            </p14:nvContentPartPr>
            <p14:xfrm>
              <a:off x="8549792" y="1463678"/>
              <a:ext cx="185040" cy="252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8364985-15C5-4085-877C-2715B0CEE1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32152" y="1446038"/>
                <a:ext cx="2206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FBB6993-33E7-48DF-81F0-6E73C16BAB62}"/>
                  </a:ext>
                </a:extLst>
              </p14:cNvPr>
              <p14:cNvContentPartPr/>
              <p14:nvPr/>
            </p14:nvContentPartPr>
            <p14:xfrm>
              <a:off x="9072872" y="1355678"/>
              <a:ext cx="1165320" cy="487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FBB6993-33E7-48DF-81F0-6E73C16BAB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54872" y="1337678"/>
                <a:ext cx="12009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FF21FE5-029C-4690-800F-096F0183CE20}"/>
                  </a:ext>
                </a:extLst>
              </p14:cNvPr>
              <p14:cNvContentPartPr/>
              <p14:nvPr/>
            </p14:nvContentPartPr>
            <p14:xfrm>
              <a:off x="7643672" y="1393118"/>
              <a:ext cx="480240" cy="328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FF21FE5-029C-4690-800F-096F0183CE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26019" y="1375118"/>
                <a:ext cx="515907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2487070-D790-4D83-BA16-7E9E0ECBF358}"/>
                  </a:ext>
                </a:extLst>
              </p14:cNvPr>
              <p14:cNvContentPartPr/>
              <p14:nvPr/>
            </p14:nvContentPartPr>
            <p14:xfrm>
              <a:off x="5732792" y="1431998"/>
              <a:ext cx="910440" cy="352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2487070-D790-4D83-BA16-7E9E0ECBF3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4792" y="1414340"/>
                <a:ext cx="946080" cy="388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68F160A-8D85-49D8-ADA5-44F927D9794C}"/>
                  </a:ext>
                </a:extLst>
              </p14:cNvPr>
              <p14:cNvContentPartPr/>
              <p14:nvPr/>
            </p14:nvContentPartPr>
            <p14:xfrm>
              <a:off x="5285312" y="1427318"/>
              <a:ext cx="296280" cy="317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68F160A-8D85-49D8-ADA5-44F927D979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67312" y="1409338"/>
                <a:ext cx="331920" cy="3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A39C7B2-4F13-4728-AE39-538F8B57733A}"/>
                  </a:ext>
                </a:extLst>
              </p14:cNvPr>
              <p14:cNvContentPartPr/>
              <p14:nvPr/>
            </p14:nvContentPartPr>
            <p14:xfrm>
              <a:off x="4607792" y="1468358"/>
              <a:ext cx="443160" cy="298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A39C7B2-4F13-4728-AE39-538F8B5773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90152" y="1450718"/>
                <a:ext cx="4788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A623584-E4A2-4F4B-9F67-5EE09D7346EE}"/>
                  </a:ext>
                </a:extLst>
              </p14:cNvPr>
              <p14:cNvContentPartPr/>
              <p14:nvPr/>
            </p14:nvContentPartPr>
            <p14:xfrm>
              <a:off x="2197592" y="2842118"/>
              <a:ext cx="291240" cy="223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A623584-E4A2-4F4B-9F67-5EE09D7346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79952" y="2824118"/>
                <a:ext cx="3268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7B2B6B4-4C33-43C2-8AE1-844F8CD170DA}"/>
                  </a:ext>
                </a:extLst>
              </p14:cNvPr>
              <p14:cNvContentPartPr/>
              <p14:nvPr/>
            </p14:nvContentPartPr>
            <p14:xfrm>
              <a:off x="1387952" y="2763278"/>
              <a:ext cx="717480" cy="308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7B2B6B4-4C33-43C2-8AE1-844F8CD170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69961" y="2745278"/>
                <a:ext cx="753102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583F1B7-076F-4D08-8E1A-B9BABD3473AA}"/>
                  </a:ext>
                </a:extLst>
              </p14:cNvPr>
              <p14:cNvContentPartPr/>
              <p14:nvPr/>
            </p14:nvContentPartPr>
            <p14:xfrm>
              <a:off x="1852352" y="2171438"/>
              <a:ext cx="340200" cy="320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583F1B7-076F-4D08-8E1A-B9BABD3473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34731" y="2153438"/>
                <a:ext cx="375802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43F18D5-6691-4DFA-B648-7BDBB17E6281}"/>
                  </a:ext>
                </a:extLst>
              </p14:cNvPr>
              <p14:cNvContentPartPr/>
              <p14:nvPr/>
            </p14:nvContentPartPr>
            <p14:xfrm>
              <a:off x="1246112" y="2148038"/>
              <a:ext cx="426240" cy="362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43F18D5-6691-4DFA-B648-7BDBB17E628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28112" y="2130038"/>
                <a:ext cx="4618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D8C91C5-4038-457D-8A0D-CC679B1A3F9D}"/>
                  </a:ext>
                </a:extLst>
              </p14:cNvPr>
              <p14:cNvContentPartPr/>
              <p14:nvPr/>
            </p14:nvContentPartPr>
            <p14:xfrm>
              <a:off x="1699352" y="4426118"/>
              <a:ext cx="975600" cy="378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D8C91C5-4038-457D-8A0D-CC679B1A3F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81352" y="4408135"/>
                <a:ext cx="1011240" cy="414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DB259C0-2AF2-493E-89D1-A756B84BF9A6}"/>
                  </a:ext>
                </a:extLst>
              </p14:cNvPr>
              <p14:cNvContentPartPr/>
              <p14:nvPr/>
            </p14:nvContentPartPr>
            <p14:xfrm>
              <a:off x="2175992" y="3718718"/>
              <a:ext cx="351720" cy="386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DB259C0-2AF2-493E-89D1-A756B84BF9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57992" y="3700718"/>
                <a:ext cx="3873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873B145-B566-46F8-9CCE-BD221CF0B839}"/>
                  </a:ext>
                </a:extLst>
              </p14:cNvPr>
              <p14:cNvContentPartPr/>
              <p14:nvPr/>
            </p14:nvContentPartPr>
            <p14:xfrm>
              <a:off x="1462832" y="3759398"/>
              <a:ext cx="476280" cy="360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873B145-B566-46F8-9CCE-BD221CF0B8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44832" y="3741398"/>
                <a:ext cx="5119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B1C0EE7-9724-4D1D-8D5D-54CB24DC43F7}"/>
                  </a:ext>
                </a:extLst>
              </p14:cNvPr>
              <p14:cNvContentPartPr/>
              <p14:nvPr/>
            </p14:nvContentPartPr>
            <p14:xfrm>
              <a:off x="320192" y="2648078"/>
              <a:ext cx="166320" cy="271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B1C0EE7-9724-4D1D-8D5D-54CB24DC43F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2192" y="2630078"/>
                <a:ext cx="2019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F084695-6B19-4D2A-8B34-E28509F77C47}"/>
                  </a:ext>
                </a:extLst>
              </p14:cNvPr>
              <p14:cNvContentPartPr/>
              <p14:nvPr/>
            </p14:nvContentPartPr>
            <p14:xfrm>
              <a:off x="328112" y="3165398"/>
              <a:ext cx="213840" cy="249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F084695-6B19-4D2A-8B34-E28509F77C4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0472" y="3147758"/>
                <a:ext cx="2494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480E584-947B-4305-AC8C-C8F1B4B0F883}"/>
                  </a:ext>
                </a:extLst>
              </p14:cNvPr>
              <p14:cNvContentPartPr/>
              <p14:nvPr/>
            </p14:nvContentPartPr>
            <p14:xfrm>
              <a:off x="332432" y="3703598"/>
              <a:ext cx="195480" cy="352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480E584-947B-4305-AC8C-C8F1B4B0F88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4792" y="3685598"/>
                <a:ext cx="2311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06CCF44-C620-49DA-9EEF-2497791C4B45}"/>
                  </a:ext>
                </a:extLst>
              </p14:cNvPr>
              <p14:cNvContentPartPr/>
              <p14:nvPr/>
            </p14:nvContentPartPr>
            <p14:xfrm>
              <a:off x="415232" y="4387598"/>
              <a:ext cx="211680" cy="208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06CCF44-C620-49DA-9EEF-2497791C4B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7232" y="4369598"/>
                <a:ext cx="2473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2DAC566-9326-467D-A7BD-E7D94E2D7BD7}"/>
                  </a:ext>
                </a:extLst>
              </p14:cNvPr>
              <p14:cNvContentPartPr/>
              <p14:nvPr/>
            </p14:nvContentPartPr>
            <p14:xfrm>
              <a:off x="498032" y="4883678"/>
              <a:ext cx="182520" cy="238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2DAC566-9326-467D-A7BD-E7D94E2D7B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0392" y="4865678"/>
                <a:ext cx="2181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C5307D9-2754-4195-A0D2-59667695C641}"/>
                  </a:ext>
                </a:extLst>
              </p14:cNvPr>
              <p14:cNvContentPartPr/>
              <p14:nvPr/>
            </p14:nvContentPartPr>
            <p14:xfrm>
              <a:off x="523592" y="5397758"/>
              <a:ext cx="230040" cy="234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C5307D9-2754-4195-A0D2-59667695C64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5592" y="5379758"/>
                <a:ext cx="2656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F157ED6-79B7-4BEE-A35F-9FC93903ECB3}"/>
                  </a:ext>
                </a:extLst>
              </p14:cNvPr>
              <p14:cNvContentPartPr/>
              <p14:nvPr/>
            </p14:nvContentPartPr>
            <p14:xfrm>
              <a:off x="5502392" y="800198"/>
              <a:ext cx="176760" cy="11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F157ED6-79B7-4BEE-A35F-9FC93903EC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84752" y="782558"/>
                <a:ext cx="2124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3676EE2-3DC5-4C1D-AA89-CC7F5A6AEA98}"/>
                  </a:ext>
                </a:extLst>
              </p14:cNvPr>
              <p14:cNvContentPartPr/>
              <p14:nvPr/>
            </p14:nvContentPartPr>
            <p14:xfrm>
              <a:off x="4508072" y="489158"/>
              <a:ext cx="856440" cy="379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3676EE2-3DC5-4C1D-AA89-CC7F5A6AEA9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90072" y="471518"/>
                <a:ext cx="8920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4652D1C-D341-4FED-A8E3-7257D5417828}"/>
                  </a:ext>
                </a:extLst>
              </p14:cNvPr>
              <p14:cNvContentPartPr/>
              <p14:nvPr/>
            </p14:nvContentPartPr>
            <p14:xfrm>
              <a:off x="1416752" y="3191318"/>
              <a:ext cx="10236960" cy="232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4652D1C-D341-4FED-A8E3-7257D541782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98752" y="3083678"/>
                <a:ext cx="102726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9D1CDFA-289D-48D3-92BC-1E271B5A9CE6}"/>
                  </a:ext>
                </a:extLst>
              </p14:cNvPr>
              <p14:cNvContentPartPr/>
              <p14:nvPr/>
            </p14:nvContentPartPr>
            <p14:xfrm>
              <a:off x="6911792" y="4607918"/>
              <a:ext cx="230760" cy="1379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9D1CDFA-289D-48D3-92BC-1E271B5A9C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94152" y="4499918"/>
                <a:ext cx="266400" cy="15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E7E46A7-FE5E-4B4D-8279-5B47C35052B5}"/>
                  </a:ext>
                </a:extLst>
              </p14:cNvPr>
              <p14:cNvContentPartPr/>
              <p14:nvPr/>
            </p14:nvContentPartPr>
            <p14:xfrm>
              <a:off x="5119712" y="2394278"/>
              <a:ext cx="442440" cy="300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E7E46A7-FE5E-4B4D-8279-5B47C35052B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02072" y="2376278"/>
                <a:ext cx="4780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B18B031-1B87-4B82-998F-8E820A79CF77}"/>
                  </a:ext>
                </a:extLst>
              </p14:cNvPr>
              <p14:cNvContentPartPr/>
              <p14:nvPr/>
            </p14:nvContentPartPr>
            <p14:xfrm>
              <a:off x="5730992" y="2098718"/>
              <a:ext cx="106560" cy="192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B18B031-1B87-4B82-998F-8E820A79CF7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13352" y="2080718"/>
                <a:ext cx="1422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0B82DE5-BE31-4156-A390-414428505C3B}"/>
                  </a:ext>
                </a:extLst>
              </p14:cNvPr>
              <p14:cNvContentPartPr/>
              <p14:nvPr/>
            </p14:nvContentPartPr>
            <p14:xfrm>
              <a:off x="5958512" y="2088278"/>
              <a:ext cx="145080" cy="3038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0B82DE5-BE31-4156-A390-414428505C3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40512" y="2070638"/>
                <a:ext cx="1807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6F43C26-366C-4FDE-ACC6-853DE0C0A7DD}"/>
                  </a:ext>
                </a:extLst>
              </p14:cNvPr>
              <p14:cNvContentPartPr/>
              <p14:nvPr/>
            </p14:nvContentPartPr>
            <p14:xfrm>
              <a:off x="5571872" y="2778398"/>
              <a:ext cx="884160" cy="2988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6F43C26-366C-4FDE-ACC6-853DE0C0A7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53879" y="2760420"/>
                <a:ext cx="919785" cy="334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F57BB0B-83A1-415B-AC77-EFE816E40602}"/>
                  </a:ext>
                </a:extLst>
              </p14:cNvPr>
              <p14:cNvContentPartPr/>
              <p14:nvPr/>
            </p14:nvContentPartPr>
            <p14:xfrm>
              <a:off x="4657832" y="2802878"/>
              <a:ext cx="753840" cy="311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F57BB0B-83A1-415B-AC77-EFE816E4060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40192" y="2785238"/>
                <a:ext cx="7894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61EB7E9-EB72-4ABA-B9E3-0A28DC69F65D}"/>
                  </a:ext>
                </a:extLst>
              </p14:cNvPr>
              <p14:cNvContentPartPr/>
              <p14:nvPr/>
            </p14:nvContentPartPr>
            <p14:xfrm>
              <a:off x="4542632" y="2056598"/>
              <a:ext cx="1081440" cy="260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61EB7E9-EB72-4ABA-B9E3-0A28DC69F65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24986" y="2038958"/>
                <a:ext cx="1117092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6686764-FB55-430E-82CC-8011CC28E5E6}"/>
                  </a:ext>
                </a:extLst>
              </p14:cNvPr>
              <p14:cNvContentPartPr/>
              <p14:nvPr/>
            </p14:nvContentPartPr>
            <p14:xfrm>
              <a:off x="11073032" y="2020238"/>
              <a:ext cx="1055520" cy="2559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6686764-FB55-430E-82CC-8011CC28E5E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055038" y="2002598"/>
                <a:ext cx="1091148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9BFE47A-6BC9-44D4-8E06-A1B055743479}"/>
                  </a:ext>
                </a:extLst>
              </p14:cNvPr>
              <p14:cNvContentPartPr/>
              <p14:nvPr/>
            </p14:nvContentPartPr>
            <p14:xfrm>
              <a:off x="10414952" y="2018438"/>
              <a:ext cx="342360" cy="291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9BFE47A-6BC9-44D4-8E06-A1B05574347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97312" y="2000438"/>
                <a:ext cx="3780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FD224C3-A712-4DF9-A3BD-5E8A834C8E22}"/>
                  </a:ext>
                </a:extLst>
              </p14:cNvPr>
              <p14:cNvContentPartPr/>
              <p14:nvPr/>
            </p14:nvContentPartPr>
            <p14:xfrm>
              <a:off x="9513152" y="1986398"/>
              <a:ext cx="626040" cy="3268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FD224C3-A712-4DF9-A3BD-5E8A834C8E2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495152" y="1968398"/>
                <a:ext cx="6616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BDD625B-833F-4765-A6C9-9EC7BD04D873}"/>
                  </a:ext>
                </a:extLst>
              </p14:cNvPr>
              <p14:cNvContentPartPr/>
              <p14:nvPr/>
            </p14:nvContentPartPr>
            <p14:xfrm>
              <a:off x="7939232" y="1938518"/>
              <a:ext cx="1346040" cy="435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BDD625B-833F-4765-A6C9-9EC7BD04D87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21592" y="1920533"/>
                <a:ext cx="1381680" cy="471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B2BCB41-EEC5-4B84-978C-46493443C1A3}"/>
                  </a:ext>
                </a:extLst>
              </p14:cNvPr>
              <p14:cNvContentPartPr/>
              <p14:nvPr/>
            </p14:nvContentPartPr>
            <p14:xfrm>
              <a:off x="9857672" y="2636198"/>
              <a:ext cx="1344600" cy="2682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B2BCB41-EEC5-4B84-978C-46493443C1A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840032" y="2618558"/>
                <a:ext cx="1380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01C63C8-3589-4EC1-A25F-238F63050F5F}"/>
                  </a:ext>
                </a:extLst>
              </p14:cNvPr>
              <p14:cNvContentPartPr/>
              <p14:nvPr/>
            </p14:nvContentPartPr>
            <p14:xfrm>
              <a:off x="8022392" y="2510558"/>
              <a:ext cx="1616760" cy="6073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01C63C8-3589-4EC1-A25F-238F63050F5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04752" y="2492918"/>
                <a:ext cx="165240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65D6BC0-3792-4162-8521-F47BB891D45F}"/>
                  </a:ext>
                </a:extLst>
              </p14:cNvPr>
              <p14:cNvContentPartPr/>
              <p14:nvPr/>
            </p14:nvContentPartPr>
            <p14:xfrm>
              <a:off x="4678712" y="4983038"/>
              <a:ext cx="118440" cy="2192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65D6BC0-3792-4162-8521-F47BB891D45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61072" y="4965398"/>
                <a:ext cx="1540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5C665B6-8AD9-403C-A143-A6660A2D790A}"/>
                  </a:ext>
                </a:extLst>
              </p14:cNvPr>
              <p14:cNvContentPartPr/>
              <p14:nvPr/>
            </p14:nvContentPartPr>
            <p14:xfrm>
              <a:off x="4738832" y="5493158"/>
              <a:ext cx="640800" cy="3740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5C665B6-8AD9-403C-A143-A6660A2D790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21182" y="5475175"/>
                <a:ext cx="676460" cy="409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4DB8F4F-011F-40CB-9B66-223DA202404B}"/>
                  </a:ext>
                </a:extLst>
              </p14:cNvPr>
              <p14:cNvContentPartPr/>
              <p14:nvPr/>
            </p14:nvContentPartPr>
            <p14:xfrm>
              <a:off x="4963472" y="4795838"/>
              <a:ext cx="1410480" cy="4006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4DB8F4F-011F-40CB-9B66-223DA202404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45472" y="4777838"/>
                <a:ext cx="144612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2B6E39F-5CC8-44E9-95A3-84F48CED2A25}"/>
                  </a:ext>
                </a:extLst>
              </p14:cNvPr>
              <p14:cNvContentPartPr/>
              <p14:nvPr/>
            </p14:nvContentPartPr>
            <p14:xfrm>
              <a:off x="3770072" y="4908518"/>
              <a:ext cx="783000" cy="4068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2B6E39F-5CC8-44E9-95A3-84F48CED2A2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752432" y="4890878"/>
                <a:ext cx="8186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8369234-7D19-4723-9108-55C3D6425709}"/>
                  </a:ext>
                </a:extLst>
              </p14:cNvPr>
              <p14:cNvContentPartPr/>
              <p14:nvPr/>
            </p14:nvContentPartPr>
            <p14:xfrm>
              <a:off x="3950072" y="3449438"/>
              <a:ext cx="2519640" cy="11710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8369234-7D19-4723-9108-55C3D64257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932432" y="3431793"/>
                <a:ext cx="2555280" cy="1206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7DD6EB1-FD88-4969-8FAB-38DE6D57DDEF}"/>
                  </a:ext>
                </a:extLst>
              </p14:cNvPr>
              <p14:cNvContentPartPr/>
              <p14:nvPr/>
            </p14:nvContentPartPr>
            <p14:xfrm>
              <a:off x="8259992" y="3995558"/>
              <a:ext cx="932760" cy="9334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7DD6EB1-FD88-4969-8FAB-38DE6D57DDE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41992" y="3977565"/>
                <a:ext cx="968400" cy="969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3C53510-D789-4FDC-951C-71CC1FD89F71}"/>
                  </a:ext>
                </a:extLst>
              </p14:cNvPr>
              <p14:cNvContentPartPr/>
              <p14:nvPr/>
            </p14:nvContentPartPr>
            <p14:xfrm>
              <a:off x="1739312" y="4991318"/>
              <a:ext cx="777240" cy="2527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3C53510-D789-4FDC-951C-71CC1FD89F7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721304" y="4973344"/>
                <a:ext cx="812897" cy="2883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4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4353EFC-22DA-48D3-82B1-0DA852A4E874}"/>
                  </a:ext>
                </a:extLst>
              </p14:cNvPr>
              <p14:cNvContentPartPr/>
              <p14:nvPr/>
            </p14:nvContentPartPr>
            <p14:xfrm>
              <a:off x="6479072" y="605438"/>
              <a:ext cx="250560" cy="3845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4353EFC-22DA-48D3-82B1-0DA852A4E8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432" y="497798"/>
                <a:ext cx="286200" cy="40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2C1D136-80E6-4A72-BAE5-C9FA6441C074}"/>
                  </a:ext>
                </a:extLst>
              </p14:cNvPr>
              <p14:cNvContentPartPr/>
              <p14:nvPr/>
            </p14:nvContentPartPr>
            <p14:xfrm>
              <a:off x="6722792" y="3505958"/>
              <a:ext cx="183960" cy="132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2C1D136-80E6-4A72-BAE5-C9FA6441C0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8792" y="3397958"/>
                <a:ext cx="2916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E9ABEDA-DC2F-4DCE-9418-3257CD2E1C17}"/>
                  </a:ext>
                </a:extLst>
              </p14:cNvPr>
              <p14:cNvContentPartPr/>
              <p14:nvPr/>
            </p14:nvContentPartPr>
            <p14:xfrm>
              <a:off x="10540232" y="3407318"/>
              <a:ext cx="1693080" cy="40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E9ABEDA-DC2F-4DCE-9418-3257CD2E1C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86592" y="3299678"/>
                <a:ext cx="18007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085C23C-DC8B-4968-ACC2-E2C8DCC7FF65}"/>
                  </a:ext>
                </a:extLst>
              </p14:cNvPr>
              <p14:cNvContentPartPr/>
              <p14:nvPr/>
            </p14:nvContentPartPr>
            <p14:xfrm>
              <a:off x="11136392" y="3967838"/>
              <a:ext cx="1863720" cy="54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085C23C-DC8B-4968-ACC2-E2C8DCC7FF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82752" y="3859838"/>
                <a:ext cx="1971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62271DB-E0A8-44EA-85F1-C69D34BF37C1}"/>
                  </a:ext>
                </a:extLst>
              </p14:cNvPr>
              <p14:cNvContentPartPr/>
              <p14:nvPr/>
            </p14:nvContentPartPr>
            <p14:xfrm>
              <a:off x="12690512" y="3549878"/>
              <a:ext cx="251280" cy="180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62271DB-E0A8-44EA-85F1-C69D34BF37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72512" y="3441878"/>
                <a:ext cx="2869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C2CEEB2-5F96-444D-86AF-C7FF94FAC579}"/>
                  </a:ext>
                </a:extLst>
              </p14:cNvPr>
              <p14:cNvContentPartPr/>
              <p14:nvPr/>
            </p14:nvContentPartPr>
            <p14:xfrm>
              <a:off x="13145912" y="3586958"/>
              <a:ext cx="236520" cy="151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C2CEEB2-5F96-444D-86AF-C7FF94FAC5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128272" y="3478958"/>
                <a:ext cx="2721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AAEE6CF-77A6-43FE-93F4-4867B69258FE}"/>
                  </a:ext>
                </a:extLst>
              </p14:cNvPr>
              <p14:cNvContentPartPr/>
              <p14:nvPr/>
            </p14:nvContentPartPr>
            <p14:xfrm>
              <a:off x="621872" y="770318"/>
              <a:ext cx="10840320" cy="4195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AAEE6CF-77A6-43FE-93F4-4867B69258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3872" y="752678"/>
                <a:ext cx="10875960" cy="42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72952B-F143-46B9-82D0-4E8D2D2A473E}"/>
                  </a:ext>
                </a:extLst>
              </p14:cNvPr>
              <p14:cNvContentPartPr/>
              <p14:nvPr/>
            </p14:nvContentPartPr>
            <p14:xfrm>
              <a:off x="8272952" y="2877038"/>
              <a:ext cx="2850480" cy="963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72952B-F143-46B9-82D0-4E8D2D2A47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19312" y="2769038"/>
                <a:ext cx="2958120" cy="11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95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3BADD8E-322E-452A-9239-086D8801FA2D}"/>
                  </a:ext>
                </a:extLst>
              </p14:cNvPr>
              <p14:cNvContentPartPr/>
              <p14:nvPr/>
            </p14:nvContentPartPr>
            <p14:xfrm>
              <a:off x="8409392" y="4380038"/>
              <a:ext cx="1973520" cy="738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3BADD8E-322E-452A-9239-086D8801FA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5752" y="4272398"/>
                <a:ext cx="20811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1CB9163-F026-4941-B431-D8391933DBD4}"/>
                  </a:ext>
                </a:extLst>
              </p14:cNvPr>
              <p14:cNvContentPartPr/>
              <p14:nvPr/>
            </p14:nvContentPartPr>
            <p14:xfrm>
              <a:off x="11671712" y="3061358"/>
              <a:ext cx="220680" cy="1339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1CB9163-F026-4941-B431-D8391933DB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18072" y="2953718"/>
                <a:ext cx="3283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9FA1708-32C2-401D-8762-30CA262202B6}"/>
                  </a:ext>
                </a:extLst>
              </p14:cNvPr>
              <p14:cNvContentPartPr/>
              <p14:nvPr/>
            </p14:nvContentPartPr>
            <p14:xfrm>
              <a:off x="377792" y="161918"/>
              <a:ext cx="11725560" cy="63734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9FA1708-32C2-401D-8762-30CA262202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152" y="143918"/>
                <a:ext cx="11761200" cy="64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952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1F258AD-AD6E-4BED-870F-3575B95FFF21}"/>
                  </a:ext>
                </a:extLst>
              </p14:cNvPr>
              <p14:cNvContentPartPr/>
              <p14:nvPr/>
            </p14:nvContentPartPr>
            <p14:xfrm>
              <a:off x="5547752" y="263798"/>
              <a:ext cx="287280" cy="333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1F258AD-AD6E-4BED-870F-3575B95FFF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9752" y="245798"/>
                <a:ext cx="3229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BCD718-665D-47F1-A1AB-6887AE725A11}"/>
                  </a:ext>
                </a:extLst>
              </p14:cNvPr>
              <p14:cNvContentPartPr/>
              <p14:nvPr/>
            </p14:nvContentPartPr>
            <p14:xfrm>
              <a:off x="5963912" y="206558"/>
              <a:ext cx="1110960" cy="732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BCD718-665D-47F1-A1AB-6887AE725A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6272" y="188918"/>
                <a:ext cx="114660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8D2A30-A72D-436E-884D-C4B2B342DDAC}"/>
                  </a:ext>
                </a:extLst>
              </p14:cNvPr>
              <p14:cNvContentPartPr/>
              <p14:nvPr/>
            </p14:nvContentPartPr>
            <p14:xfrm>
              <a:off x="4553792" y="234278"/>
              <a:ext cx="826920" cy="593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8D2A30-A72D-436E-884D-C4B2B342DD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5792" y="216638"/>
                <a:ext cx="86256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57D141-2FF3-4D5C-9620-9CE2684A6A4E}"/>
                  </a:ext>
                </a:extLst>
              </p14:cNvPr>
              <p14:cNvContentPartPr/>
              <p14:nvPr/>
            </p14:nvContentPartPr>
            <p14:xfrm>
              <a:off x="7429112" y="295838"/>
              <a:ext cx="14040" cy="41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57D141-2FF3-4D5C-9620-9CE2684A6A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11112" y="278198"/>
                <a:ext cx="496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43041A-0ACB-4A30-8B41-6B9A6E23E9E0}"/>
                  </a:ext>
                </a:extLst>
              </p14:cNvPr>
              <p14:cNvContentPartPr/>
              <p14:nvPr/>
            </p14:nvContentPartPr>
            <p14:xfrm>
              <a:off x="7354232" y="546758"/>
              <a:ext cx="7200" cy="13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43041A-0ACB-4A30-8B41-6B9A6E23E9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36232" y="529118"/>
                <a:ext cx="428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B811A6E-B0AC-4654-9D6D-9844D1BD01E7}"/>
                  </a:ext>
                </a:extLst>
              </p14:cNvPr>
              <p14:cNvContentPartPr/>
              <p14:nvPr/>
            </p14:nvContentPartPr>
            <p14:xfrm>
              <a:off x="8982872" y="323558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B811A6E-B0AC-4654-9D6D-9844D1BD01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64872" y="30591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226538A-82CD-44ED-8275-7A8B45E4011B}"/>
                  </a:ext>
                </a:extLst>
              </p14:cNvPr>
              <p14:cNvContentPartPr/>
              <p14:nvPr/>
            </p14:nvContentPartPr>
            <p14:xfrm>
              <a:off x="7974872" y="652238"/>
              <a:ext cx="481680" cy="125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226538A-82CD-44ED-8275-7A8B45E401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56872" y="634598"/>
                <a:ext cx="5173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F848FF-CE97-4B2E-933A-EE99BC1D77CD}"/>
                  </a:ext>
                </a:extLst>
              </p14:cNvPr>
              <p14:cNvContentPartPr/>
              <p14:nvPr/>
            </p14:nvContentPartPr>
            <p14:xfrm>
              <a:off x="7764632" y="182798"/>
              <a:ext cx="1028520" cy="361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F848FF-CE97-4B2E-933A-EE99BC1D77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46992" y="164798"/>
                <a:ext cx="10641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1807D6A-565C-4562-B196-E834A58B8509}"/>
                  </a:ext>
                </a:extLst>
              </p14:cNvPr>
              <p14:cNvContentPartPr/>
              <p14:nvPr/>
            </p14:nvContentPartPr>
            <p14:xfrm>
              <a:off x="10318472" y="913238"/>
              <a:ext cx="441000" cy="258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1807D6A-565C-4562-B196-E834A58B85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00472" y="895263"/>
                <a:ext cx="476640" cy="293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6A1C8CC-9AF0-45C1-B984-442306788FAA}"/>
                  </a:ext>
                </a:extLst>
              </p14:cNvPr>
              <p14:cNvContentPartPr/>
              <p14:nvPr/>
            </p14:nvContentPartPr>
            <p14:xfrm>
              <a:off x="9770912" y="948158"/>
              <a:ext cx="107280" cy="306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6A1C8CC-9AF0-45C1-B984-442306788F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53272" y="930158"/>
                <a:ext cx="1429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C1506EE-64DF-481E-9B69-C39257E6D290}"/>
                  </a:ext>
                </a:extLst>
              </p14:cNvPr>
              <p14:cNvContentPartPr/>
              <p14:nvPr/>
            </p14:nvContentPartPr>
            <p14:xfrm>
              <a:off x="9696752" y="1563038"/>
              <a:ext cx="160920" cy="231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C1506EE-64DF-481E-9B69-C39257E6D2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78752" y="1545398"/>
                <a:ext cx="1965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8FDD45B-C37E-4BB8-91EF-5F620C0EF84E}"/>
                  </a:ext>
                </a:extLst>
              </p14:cNvPr>
              <p14:cNvContentPartPr/>
              <p14:nvPr/>
            </p14:nvContentPartPr>
            <p14:xfrm>
              <a:off x="9989792" y="1809278"/>
              <a:ext cx="10080" cy="19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8FDD45B-C37E-4BB8-91EF-5F620C0EF8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792" y="1791278"/>
                <a:ext cx="457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86104AB-BB28-40A0-9C67-457FC69A9D1A}"/>
                  </a:ext>
                </a:extLst>
              </p14:cNvPr>
              <p14:cNvContentPartPr/>
              <p14:nvPr/>
            </p14:nvContentPartPr>
            <p14:xfrm>
              <a:off x="9766232" y="2097638"/>
              <a:ext cx="127440" cy="227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86104AB-BB28-40A0-9C67-457FC69A9D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48232" y="2079998"/>
                <a:ext cx="1630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4A5BBA6-000C-45C7-9C13-83E37C486091}"/>
                  </a:ext>
                </a:extLst>
              </p14:cNvPr>
              <p14:cNvContentPartPr/>
              <p14:nvPr/>
            </p14:nvContentPartPr>
            <p14:xfrm>
              <a:off x="10021832" y="2370878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4A5BBA6-000C-45C7-9C13-83E37C4860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4192" y="23528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E8861D1-FF61-49FA-A4F4-8A4498AD1D49}"/>
                  </a:ext>
                </a:extLst>
              </p14:cNvPr>
              <p14:cNvContentPartPr/>
              <p14:nvPr/>
            </p14:nvContentPartPr>
            <p14:xfrm>
              <a:off x="10435832" y="1532078"/>
              <a:ext cx="440640" cy="268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E8861D1-FF61-49FA-A4F4-8A4498AD1D4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417832" y="1514078"/>
                <a:ext cx="4762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DB9EB9-5CE5-4624-9FC9-F5C28C6F47EF}"/>
                  </a:ext>
                </a:extLst>
              </p14:cNvPr>
              <p14:cNvContentPartPr/>
              <p14:nvPr/>
            </p14:nvContentPartPr>
            <p14:xfrm>
              <a:off x="10475432" y="2050838"/>
              <a:ext cx="970200" cy="350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DB9EB9-5CE5-4624-9FC9-F5C28C6F47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57439" y="2032838"/>
                <a:ext cx="1005827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37C53A-F58D-4F36-9209-4E535C63DDD0}"/>
                  </a:ext>
                </a:extLst>
              </p14:cNvPr>
              <p14:cNvContentPartPr/>
              <p14:nvPr/>
            </p14:nvContentPartPr>
            <p14:xfrm>
              <a:off x="9750032" y="2672558"/>
              <a:ext cx="169920" cy="345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37C53A-F58D-4F36-9209-4E535C63DD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32392" y="2654918"/>
                <a:ext cx="2055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6A0F4E4-F27D-4D2C-BACC-76D11B529423}"/>
                  </a:ext>
                </a:extLst>
              </p14:cNvPr>
              <p14:cNvContentPartPr/>
              <p14:nvPr/>
            </p14:nvContentPartPr>
            <p14:xfrm>
              <a:off x="9687392" y="3343958"/>
              <a:ext cx="187920" cy="207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6A0F4E4-F27D-4D2C-BACC-76D11B52942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669392" y="3325958"/>
                <a:ext cx="2235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952B70E-8841-4320-9220-2E96E785E846}"/>
                  </a:ext>
                </a:extLst>
              </p14:cNvPr>
              <p14:cNvContentPartPr/>
              <p14:nvPr/>
            </p14:nvContentPartPr>
            <p14:xfrm>
              <a:off x="10378592" y="2720078"/>
              <a:ext cx="1323000" cy="344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952B70E-8841-4320-9220-2E96E785E84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360952" y="2702078"/>
                <a:ext cx="13586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4DE4069-E519-47FD-8E07-A0A3E95E9677}"/>
                  </a:ext>
                </a:extLst>
              </p14:cNvPr>
              <p14:cNvContentPartPr/>
              <p14:nvPr/>
            </p14:nvContentPartPr>
            <p14:xfrm>
              <a:off x="11485952" y="3470318"/>
              <a:ext cx="38880" cy="7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4DE4069-E519-47FD-8E07-A0A3E95E967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467952" y="3452318"/>
                <a:ext cx="745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B45E9D9-B17F-47A7-85FD-C9DE1C41710B}"/>
                  </a:ext>
                </a:extLst>
              </p14:cNvPr>
              <p14:cNvContentPartPr/>
              <p14:nvPr/>
            </p14:nvContentPartPr>
            <p14:xfrm>
              <a:off x="10236752" y="3748598"/>
              <a:ext cx="444960" cy="267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B45E9D9-B17F-47A7-85FD-C9DE1C41710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218752" y="3730598"/>
                <a:ext cx="4806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CF5F82E-4710-4498-A6C3-6A6A1F0D09CD}"/>
                  </a:ext>
                </a:extLst>
              </p14:cNvPr>
              <p14:cNvContentPartPr/>
              <p14:nvPr/>
            </p14:nvContentPartPr>
            <p14:xfrm>
              <a:off x="10523672" y="3260078"/>
              <a:ext cx="808920" cy="267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CF5F82E-4710-4498-A6C3-6A6A1F0D09C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505672" y="3242438"/>
                <a:ext cx="8445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4E3DA9-2FB4-4422-8937-C8B9F93978ED}"/>
                  </a:ext>
                </a:extLst>
              </p14:cNvPr>
              <p14:cNvContentPartPr/>
              <p14:nvPr/>
            </p14:nvContentPartPr>
            <p14:xfrm>
              <a:off x="9107432" y="4192118"/>
              <a:ext cx="1485720" cy="1288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4E3DA9-2FB4-4422-8937-C8B9F93978E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089792" y="4174118"/>
                <a:ext cx="1521360" cy="13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D57B263-9747-4023-9D70-42E92A0E18BE}"/>
                  </a:ext>
                </a:extLst>
              </p14:cNvPr>
              <p14:cNvContentPartPr/>
              <p14:nvPr/>
            </p14:nvContentPartPr>
            <p14:xfrm>
              <a:off x="12124232" y="4308398"/>
              <a:ext cx="146520" cy="257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D57B263-9747-4023-9D70-42E92A0E18B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106592" y="4290758"/>
                <a:ext cx="1821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0F5E879-6B06-4DFA-8CEA-1BC7360EA379}"/>
                  </a:ext>
                </a:extLst>
              </p14:cNvPr>
              <p14:cNvContentPartPr/>
              <p14:nvPr/>
            </p14:nvContentPartPr>
            <p14:xfrm>
              <a:off x="12412952" y="4371398"/>
              <a:ext cx="263520" cy="204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0F5E879-6B06-4DFA-8CEA-1BC7360EA37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395312" y="4353398"/>
                <a:ext cx="2991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37E0222-2629-4758-99FC-241174D1D246}"/>
                  </a:ext>
                </a:extLst>
              </p14:cNvPr>
              <p14:cNvContentPartPr/>
              <p14:nvPr/>
            </p14:nvContentPartPr>
            <p14:xfrm>
              <a:off x="12500432" y="4781798"/>
              <a:ext cx="487800" cy="316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37E0222-2629-4758-99FC-241174D1D24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2482779" y="4764158"/>
                <a:ext cx="523466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6B7322D-0311-423B-A0B0-A6C830B573D2}"/>
                  </a:ext>
                </a:extLst>
              </p14:cNvPr>
              <p14:cNvContentPartPr/>
              <p14:nvPr/>
            </p14:nvContentPartPr>
            <p14:xfrm>
              <a:off x="11747672" y="4837238"/>
              <a:ext cx="608760" cy="241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6B7322D-0311-423B-A0B0-A6C830B573D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729672" y="4819238"/>
                <a:ext cx="6444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DEE507C-012B-47CB-A856-86B9ABA8F2A1}"/>
                  </a:ext>
                </a:extLst>
              </p14:cNvPr>
              <p14:cNvContentPartPr/>
              <p14:nvPr/>
            </p14:nvContentPartPr>
            <p14:xfrm>
              <a:off x="11067632" y="4749038"/>
              <a:ext cx="572400" cy="467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DEE507C-012B-47CB-A856-86B9ABA8F2A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049632" y="4731038"/>
                <a:ext cx="60804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C0AA107-56C6-43F3-A39F-D0D5F6FF6163}"/>
                  </a:ext>
                </a:extLst>
              </p14:cNvPr>
              <p14:cNvContentPartPr/>
              <p14:nvPr/>
            </p14:nvContentPartPr>
            <p14:xfrm>
              <a:off x="10941632" y="4240718"/>
              <a:ext cx="1057680" cy="300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C0AA107-56C6-43F3-A39F-D0D5F6FF616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923992" y="4222740"/>
                <a:ext cx="1093320" cy="336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76E683C-E6BA-4392-AF55-C132A6D21A0B}"/>
                  </a:ext>
                </a:extLst>
              </p14:cNvPr>
              <p14:cNvContentPartPr/>
              <p14:nvPr/>
            </p14:nvContentPartPr>
            <p14:xfrm>
              <a:off x="10016792" y="5607998"/>
              <a:ext cx="228960" cy="206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76E683C-E6BA-4392-AF55-C132A6D21A0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998792" y="5589998"/>
                <a:ext cx="2646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4A9A071-DBFA-4391-A75B-21126C993D61}"/>
                  </a:ext>
                </a:extLst>
              </p14:cNvPr>
              <p14:cNvContentPartPr/>
              <p14:nvPr/>
            </p14:nvContentPartPr>
            <p14:xfrm>
              <a:off x="10395152" y="5695478"/>
              <a:ext cx="106560" cy="106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4A9A071-DBFA-4391-A75B-21126C993D6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377152" y="5677838"/>
                <a:ext cx="1422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AB9C7B5-E10A-45BF-BCC2-A89A51B27779}"/>
                  </a:ext>
                </a:extLst>
              </p14:cNvPr>
              <p14:cNvContentPartPr/>
              <p14:nvPr/>
            </p14:nvContentPartPr>
            <p14:xfrm>
              <a:off x="10619792" y="5612678"/>
              <a:ext cx="163800" cy="178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AB9C7B5-E10A-45BF-BCC2-A89A51B2777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602152" y="5594678"/>
                <a:ext cx="1994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09503C7-C0E9-494B-9173-79F100D78421}"/>
                  </a:ext>
                </a:extLst>
              </p14:cNvPr>
              <p14:cNvContentPartPr/>
              <p14:nvPr/>
            </p14:nvContentPartPr>
            <p14:xfrm>
              <a:off x="10521872" y="6232238"/>
              <a:ext cx="113040" cy="114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09503C7-C0E9-494B-9173-79F100D7842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503872" y="6214238"/>
                <a:ext cx="1486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C148D6C-DA8A-422C-A578-E75CEC60D9E8}"/>
                  </a:ext>
                </a:extLst>
              </p14:cNvPr>
              <p14:cNvContentPartPr/>
              <p14:nvPr/>
            </p14:nvContentPartPr>
            <p14:xfrm>
              <a:off x="11365352" y="6412598"/>
              <a:ext cx="713520" cy="788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C148D6C-DA8A-422C-A578-E75CEC60D9E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347712" y="6394958"/>
                <a:ext cx="7491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A754E96-FCB1-45CA-B5F8-EFAAB8C9F1CA}"/>
                  </a:ext>
                </a:extLst>
              </p14:cNvPr>
              <p14:cNvContentPartPr/>
              <p14:nvPr/>
            </p14:nvContentPartPr>
            <p14:xfrm>
              <a:off x="10203632" y="6132158"/>
              <a:ext cx="187920" cy="3549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A754E96-FCB1-45CA-B5F8-EFAAB8C9F1C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185992" y="6114518"/>
                <a:ext cx="2235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AFBDD40-A61B-4C8A-AF42-3D5F8D0B5D9C}"/>
                  </a:ext>
                </a:extLst>
              </p14:cNvPr>
              <p14:cNvContentPartPr/>
              <p14:nvPr/>
            </p14:nvContentPartPr>
            <p14:xfrm>
              <a:off x="10899512" y="5523398"/>
              <a:ext cx="685080" cy="283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AFBDD40-A61B-4C8A-AF42-3D5F8D0B5D9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881512" y="5505398"/>
                <a:ext cx="7207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5BC29FD-E93B-4FB7-9624-1E507062B636}"/>
                  </a:ext>
                </a:extLst>
              </p14:cNvPr>
              <p14:cNvContentPartPr/>
              <p14:nvPr/>
            </p14:nvContentPartPr>
            <p14:xfrm>
              <a:off x="11429432" y="6062678"/>
              <a:ext cx="457200" cy="237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5BC29FD-E93B-4FB7-9624-1E507062B63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411446" y="6045038"/>
                <a:ext cx="492812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820CCD5-8512-486D-95FC-E20333E84A63}"/>
                  </a:ext>
                </a:extLst>
              </p14:cNvPr>
              <p14:cNvContentPartPr/>
              <p14:nvPr/>
            </p14:nvContentPartPr>
            <p14:xfrm>
              <a:off x="10965032" y="6107318"/>
              <a:ext cx="277920" cy="2016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820CCD5-8512-486D-95FC-E20333E84A6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947369" y="6089678"/>
                <a:ext cx="313606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268F2CE-CB56-47E0-BF21-ECD730EC7F3D}"/>
                  </a:ext>
                </a:extLst>
              </p14:cNvPr>
              <p14:cNvContentPartPr/>
              <p14:nvPr/>
            </p14:nvContentPartPr>
            <p14:xfrm>
              <a:off x="7593992" y="2757518"/>
              <a:ext cx="227880" cy="296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268F2CE-CB56-47E0-BF21-ECD730EC7F3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576352" y="2739878"/>
                <a:ext cx="2635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F656EB5-5200-4AAD-BA08-A221053DF73D}"/>
                  </a:ext>
                </a:extLst>
              </p14:cNvPr>
              <p14:cNvContentPartPr/>
              <p14:nvPr/>
            </p14:nvContentPartPr>
            <p14:xfrm>
              <a:off x="7453592" y="2117798"/>
              <a:ext cx="944280" cy="427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F656EB5-5200-4AAD-BA08-A221053DF73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35599" y="2099798"/>
                <a:ext cx="979906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3DE664C-A438-44ED-9E96-9C9A2F39365F}"/>
                  </a:ext>
                </a:extLst>
              </p14:cNvPr>
              <p14:cNvContentPartPr/>
              <p14:nvPr/>
            </p14:nvContentPartPr>
            <p14:xfrm>
              <a:off x="9007352" y="6255638"/>
              <a:ext cx="22320" cy="79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3DE664C-A438-44ED-9E96-9C9A2F39365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989352" y="6237638"/>
                <a:ext cx="579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C2C745A-017A-46FA-85AD-E1F777DB1373}"/>
                  </a:ext>
                </a:extLst>
              </p14:cNvPr>
              <p14:cNvContentPartPr/>
              <p14:nvPr/>
            </p14:nvContentPartPr>
            <p14:xfrm>
              <a:off x="7272152" y="5574158"/>
              <a:ext cx="1598760" cy="9288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C2C745A-017A-46FA-85AD-E1F777DB137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54152" y="5556165"/>
                <a:ext cx="1634400" cy="964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0DFC46E-AD78-49EC-BDCC-763EC7F56E35}"/>
                  </a:ext>
                </a:extLst>
              </p14:cNvPr>
              <p14:cNvContentPartPr/>
              <p14:nvPr/>
            </p14:nvContentPartPr>
            <p14:xfrm>
              <a:off x="6800552" y="3180158"/>
              <a:ext cx="1888560" cy="21261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0DFC46E-AD78-49EC-BDCC-763EC7F56E3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782909" y="3162158"/>
                <a:ext cx="1924207" cy="21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DDCB82E-8D75-472B-AA04-25D5D667771D}"/>
                  </a:ext>
                </a:extLst>
              </p14:cNvPr>
              <p14:cNvContentPartPr/>
              <p14:nvPr/>
            </p14:nvContentPartPr>
            <p14:xfrm>
              <a:off x="908072" y="2346398"/>
              <a:ext cx="623880" cy="2926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DDCB82E-8D75-472B-AA04-25D5D667771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90072" y="2328758"/>
                <a:ext cx="6595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59E8068-A000-45AF-A976-F70057374785}"/>
                  </a:ext>
                </a:extLst>
              </p14:cNvPr>
              <p14:cNvContentPartPr/>
              <p14:nvPr/>
            </p14:nvContentPartPr>
            <p14:xfrm>
              <a:off x="3248432" y="2064518"/>
              <a:ext cx="1242720" cy="4132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59E8068-A000-45AF-A976-F7005737478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230432" y="2046893"/>
                <a:ext cx="1278360" cy="448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D2AF44E-F3E0-4918-97E4-31AF6FF6E6C7}"/>
                  </a:ext>
                </a:extLst>
              </p14:cNvPr>
              <p14:cNvContentPartPr/>
              <p14:nvPr/>
            </p14:nvContentPartPr>
            <p14:xfrm>
              <a:off x="1066112" y="1054358"/>
              <a:ext cx="2022120" cy="10436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D2AF44E-F3E0-4918-97E4-31AF6FF6E6C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48112" y="1036358"/>
                <a:ext cx="205776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95F04B8-AFAD-4FB2-A939-A1B689FE8160}"/>
                  </a:ext>
                </a:extLst>
              </p14:cNvPr>
              <p14:cNvContentPartPr/>
              <p14:nvPr/>
            </p14:nvContentPartPr>
            <p14:xfrm>
              <a:off x="2100752" y="2282678"/>
              <a:ext cx="478800" cy="2764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95F04B8-AFAD-4FB2-A939-A1B689FE816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082752" y="2265038"/>
                <a:ext cx="5144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A9EB034-88B9-4016-BD6D-F3A13F50BBA2}"/>
                  </a:ext>
                </a:extLst>
              </p14:cNvPr>
              <p14:cNvContentPartPr/>
              <p14:nvPr/>
            </p14:nvContentPartPr>
            <p14:xfrm>
              <a:off x="1329632" y="3495878"/>
              <a:ext cx="58680" cy="896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A9EB034-88B9-4016-BD6D-F3A13F50BBA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311992" y="3478238"/>
                <a:ext cx="94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EF7CA19-CFC8-40D8-BE59-43A2557A895B}"/>
                  </a:ext>
                </a:extLst>
              </p14:cNvPr>
              <p14:cNvContentPartPr/>
              <p14:nvPr/>
            </p14:nvContentPartPr>
            <p14:xfrm>
              <a:off x="580112" y="3215798"/>
              <a:ext cx="603360" cy="6487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EF7CA19-CFC8-40D8-BE59-43A2557A895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62112" y="3197798"/>
                <a:ext cx="63900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A73FCDB-2B61-466D-B8A9-49176862BC6D}"/>
                  </a:ext>
                </a:extLst>
              </p14:cNvPr>
              <p14:cNvContentPartPr/>
              <p14:nvPr/>
            </p14:nvContentPartPr>
            <p14:xfrm>
              <a:off x="4764752" y="3640238"/>
              <a:ext cx="333000" cy="936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A73FCDB-2B61-466D-B8A9-49176862BC6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47112" y="3622238"/>
                <a:ext cx="368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3ECE4CC-F7E0-445D-82EF-8698895C8EC0}"/>
                  </a:ext>
                </a:extLst>
              </p14:cNvPr>
              <p14:cNvContentPartPr/>
              <p14:nvPr/>
            </p14:nvContentPartPr>
            <p14:xfrm>
              <a:off x="4662152" y="3196358"/>
              <a:ext cx="396000" cy="3492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3ECE4CC-F7E0-445D-82EF-8698895C8EC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644152" y="3178358"/>
                <a:ext cx="4316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27493B0-F544-4FC3-9E79-E1B1FC536548}"/>
                  </a:ext>
                </a:extLst>
              </p14:cNvPr>
              <p14:cNvContentPartPr/>
              <p14:nvPr/>
            </p14:nvContentPartPr>
            <p14:xfrm>
              <a:off x="3845672" y="3294278"/>
              <a:ext cx="387720" cy="1911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27493B0-F544-4FC3-9E79-E1B1FC53654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827672" y="3276638"/>
                <a:ext cx="4233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8B12A93-3903-45D7-9F88-936D32F77CFA}"/>
                  </a:ext>
                </a:extLst>
              </p14:cNvPr>
              <p14:cNvContentPartPr/>
              <p14:nvPr/>
            </p14:nvContentPartPr>
            <p14:xfrm>
              <a:off x="1815632" y="3184118"/>
              <a:ext cx="1714320" cy="4658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8B12A93-3903-45D7-9F88-936D32F77CF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797988" y="3166118"/>
                <a:ext cx="1749967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EC4ECEC-D1DB-42EC-93A7-58B16C482A2A}"/>
                  </a:ext>
                </a:extLst>
              </p14:cNvPr>
              <p14:cNvContentPartPr/>
              <p14:nvPr/>
            </p14:nvContentPartPr>
            <p14:xfrm>
              <a:off x="3108032" y="3719798"/>
              <a:ext cx="229680" cy="3182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EC4ECEC-D1DB-42EC-93A7-58B16C482A2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090392" y="3702158"/>
                <a:ext cx="265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D6537A1-CE89-40D1-94FA-E465FDA0D657}"/>
                  </a:ext>
                </a:extLst>
              </p14:cNvPr>
              <p14:cNvContentPartPr/>
              <p14:nvPr/>
            </p14:nvContentPartPr>
            <p14:xfrm>
              <a:off x="4236992" y="4414958"/>
              <a:ext cx="177480" cy="2152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D6537A1-CE89-40D1-94FA-E465FDA0D65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219352" y="4397318"/>
                <a:ext cx="2131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4BAE1CE-280D-4D18-ABBF-997FE4CC0C5B}"/>
                  </a:ext>
                </a:extLst>
              </p14:cNvPr>
              <p14:cNvContentPartPr/>
              <p14:nvPr/>
            </p14:nvContentPartPr>
            <p14:xfrm>
              <a:off x="3633992" y="4242518"/>
              <a:ext cx="242640" cy="5605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4BAE1CE-280D-4D18-ABBF-997FE4CC0C5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616352" y="4224518"/>
                <a:ext cx="2782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328B1CB-A2AC-472A-9629-5EF228962FC9}"/>
                  </a:ext>
                </a:extLst>
              </p14:cNvPr>
              <p14:cNvContentPartPr/>
              <p14:nvPr/>
            </p14:nvContentPartPr>
            <p14:xfrm>
              <a:off x="2934512" y="4345118"/>
              <a:ext cx="524520" cy="2865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328B1CB-A2AC-472A-9629-5EF228962FC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916512" y="4327095"/>
                <a:ext cx="560160" cy="322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5F39492-75E2-4C84-9532-602C3182259D}"/>
                  </a:ext>
                </a:extLst>
              </p14:cNvPr>
              <p14:cNvContentPartPr/>
              <p14:nvPr/>
            </p14:nvContentPartPr>
            <p14:xfrm>
              <a:off x="5540912" y="4509278"/>
              <a:ext cx="5400" cy="334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5F39492-75E2-4C84-9532-602C3182259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523272" y="4491638"/>
                <a:ext cx="410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7904E2CA-C242-4C5A-B1AD-FCAAB3660694}"/>
                  </a:ext>
                </a:extLst>
              </p14:cNvPr>
              <p14:cNvContentPartPr/>
              <p14:nvPr/>
            </p14:nvContentPartPr>
            <p14:xfrm>
              <a:off x="4950872" y="4281038"/>
              <a:ext cx="410760" cy="3106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7904E2CA-C242-4C5A-B1AD-FCAAB366069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933232" y="4263398"/>
                <a:ext cx="4464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4469226-77EA-4930-996A-1CA2B0E30892}"/>
                  </a:ext>
                </a:extLst>
              </p14:cNvPr>
              <p14:cNvContentPartPr/>
              <p14:nvPr/>
            </p14:nvContentPartPr>
            <p14:xfrm>
              <a:off x="4909112" y="5012918"/>
              <a:ext cx="599400" cy="3276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4469226-77EA-4930-996A-1CA2B0E3089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891112" y="4995278"/>
                <a:ext cx="6350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D4880EE3-ABD7-416A-9459-6FB6441D8E36}"/>
                  </a:ext>
                </a:extLst>
              </p14:cNvPr>
              <p14:cNvContentPartPr/>
              <p14:nvPr/>
            </p14:nvContentPartPr>
            <p14:xfrm>
              <a:off x="2951432" y="5061518"/>
              <a:ext cx="1705320" cy="3290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D4880EE3-ABD7-416A-9459-6FB6441D8E3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933436" y="5043878"/>
                <a:ext cx="1740952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6E8FF70-E3F0-404B-8724-03A7329F8E20}"/>
                  </a:ext>
                </a:extLst>
              </p14:cNvPr>
              <p14:cNvContentPartPr/>
              <p14:nvPr/>
            </p14:nvContentPartPr>
            <p14:xfrm>
              <a:off x="748952" y="5129198"/>
              <a:ext cx="1760400" cy="3981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6E8FF70-E3F0-404B-8724-03A7329F8E2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31312" y="5111198"/>
                <a:ext cx="17960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46E2C52E-3CBF-47BE-9F7A-7F88005229EF}"/>
                  </a:ext>
                </a:extLst>
              </p14:cNvPr>
              <p14:cNvContentPartPr/>
              <p14:nvPr/>
            </p14:nvContentPartPr>
            <p14:xfrm>
              <a:off x="5156432" y="6100478"/>
              <a:ext cx="8640" cy="360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46E2C52E-3CBF-47BE-9F7A-7F88005229E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138432" y="6082478"/>
                <a:ext cx="44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321EB457-F9E8-4CF6-B921-C814570E1AB1}"/>
                  </a:ext>
                </a:extLst>
              </p14:cNvPr>
              <p14:cNvContentPartPr/>
              <p14:nvPr/>
            </p14:nvContentPartPr>
            <p14:xfrm>
              <a:off x="4083272" y="5845238"/>
              <a:ext cx="898560" cy="2743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321EB457-F9E8-4CF6-B921-C814570E1AB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065279" y="5827575"/>
                <a:ext cx="934186" cy="310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9F63795-2608-4ED4-8278-B101ECD7E0B9}"/>
                  </a:ext>
                </a:extLst>
              </p14:cNvPr>
              <p14:cNvContentPartPr/>
              <p14:nvPr/>
            </p14:nvContentPartPr>
            <p14:xfrm>
              <a:off x="3231152" y="5727518"/>
              <a:ext cx="729360" cy="5389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9F63795-2608-4ED4-8278-B101ECD7E0B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213512" y="5709878"/>
                <a:ext cx="7650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EBAC730-46BB-4B18-BCBC-3A8C2523721C}"/>
                  </a:ext>
                </a:extLst>
              </p14:cNvPr>
              <p14:cNvContentPartPr/>
              <p14:nvPr/>
            </p14:nvContentPartPr>
            <p14:xfrm>
              <a:off x="2398472" y="5730038"/>
              <a:ext cx="691560" cy="6210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EBAC730-46BB-4B18-BCBC-3A8C2523721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380832" y="5712038"/>
                <a:ext cx="727200" cy="6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28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5F0B7-EA55-4552-B6AB-79B4FE0908A8}"/>
                  </a:ext>
                </a:extLst>
              </p14:cNvPr>
              <p14:cNvContentPartPr/>
              <p14:nvPr/>
            </p14:nvContentPartPr>
            <p14:xfrm>
              <a:off x="521432" y="502838"/>
              <a:ext cx="228600" cy="28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5F0B7-EA55-4552-B6AB-79B4FE090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432" y="485198"/>
                <a:ext cx="2642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84EBD4-2AD5-4F58-B857-76CE583FEBCC}"/>
                  </a:ext>
                </a:extLst>
              </p14:cNvPr>
              <p14:cNvContentPartPr/>
              <p14:nvPr/>
            </p14:nvContentPartPr>
            <p14:xfrm>
              <a:off x="837512" y="566558"/>
              <a:ext cx="165960" cy="24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84EBD4-2AD5-4F58-B857-76CE583FEB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512" y="548918"/>
                <a:ext cx="2016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613532-587D-433A-8F90-B6F836C186BA}"/>
                  </a:ext>
                </a:extLst>
              </p14:cNvPr>
              <p14:cNvContentPartPr/>
              <p14:nvPr/>
            </p14:nvContentPartPr>
            <p14:xfrm>
              <a:off x="1155392" y="1191158"/>
              <a:ext cx="141480" cy="228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613532-587D-433A-8F90-B6F836C186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7752" y="1173158"/>
                <a:ext cx="1771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66371F-355B-4AE8-BCDC-6E31AE5AD5BB}"/>
                  </a:ext>
                </a:extLst>
              </p14:cNvPr>
              <p14:cNvContentPartPr/>
              <p14:nvPr/>
            </p14:nvContentPartPr>
            <p14:xfrm>
              <a:off x="724472" y="1137878"/>
              <a:ext cx="283680" cy="332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66371F-355B-4AE8-BCDC-6E31AE5AD5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6472" y="1119878"/>
                <a:ext cx="3193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87409BC-CA7C-45AE-AD61-2F520F331EAE}"/>
                  </a:ext>
                </a:extLst>
              </p14:cNvPr>
              <p14:cNvContentPartPr/>
              <p14:nvPr/>
            </p14:nvContentPartPr>
            <p14:xfrm>
              <a:off x="1090952" y="454958"/>
              <a:ext cx="324000" cy="371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87409BC-CA7C-45AE-AD61-2F520F331E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3312" y="437301"/>
                <a:ext cx="359640" cy="407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E117A2F-11A1-4A94-B306-42127DBE5466}"/>
                  </a:ext>
                </a:extLst>
              </p14:cNvPr>
              <p14:cNvContentPartPr/>
              <p14:nvPr/>
            </p14:nvContentPartPr>
            <p14:xfrm>
              <a:off x="1105352" y="1907558"/>
              <a:ext cx="231840" cy="214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E117A2F-11A1-4A94-B306-42127DBE54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7712" y="1889558"/>
                <a:ext cx="267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58779E-06CB-4F9E-9041-625BCB57F28A}"/>
                  </a:ext>
                </a:extLst>
              </p14:cNvPr>
              <p14:cNvContentPartPr/>
              <p14:nvPr/>
            </p14:nvContentPartPr>
            <p14:xfrm>
              <a:off x="1074032" y="4385438"/>
              <a:ext cx="318600" cy="389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58779E-06CB-4F9E-9041-625BCB57F2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6032" y="4367798"/>
                <a:ext cx="3542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BEF0BA5-A598-4A60-A043-34C114CAF87A}"/>
                  </a:ext>
                </a:extLst>
              </p14:cNvPr>
              <p14:cNvContentPartPr/>
              <p14:nvPr/>
            </p14:nvContentPartPr>
            <p14:xfrm>
              <a:off x="1533032" y="4749398"/>
              <a:ext cx="14760" cy="18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BEF0BA5-A598-4A60-A043-34C114CAF8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5032" y="4731758"/>
                <a:ext cx="504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296E3F-E842-4894-9F62-BEB13C1EB5A2}"/>
                  </a:ext>
                </a:extLst>
              </p14:cNvPr>
              <p14:cNvContentPartPr/>
              <p14:nvPr/>
            </p14:nvContentPartPr>
            <p14:xfrm>
              <a:off x="894392" y="3630878"/>
              <a:ext cx="857880" cy="429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296E3F-E842-4894-9F62-BEB13C1EB5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6392" y="3613238"/>
                <a:ext cx="8935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B0E6D1-99B2-4A46-A5B6-701FD0481A6B}"/>
                  </a:ext>
                </a:extLst>
              </p14:cNvPr>
              <p14:cNvContentPartPr/>
              <p14:nvPr/>
            </p14:nvContentPartPr>
            <p14:xfrm>
              <a:off x="923552" y="2395358"/>
              <a:ext cx="607680" cy="397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B0E6D1-99B2-4A46-A5B6-701FD0481A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5912" y="2377718"/>
                <a:ext cx="6433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4A278FF-9F5E-4DC5-8B4F-1AEAE297A8B2}"/>
                  </a:ext>
                </a:extLst>
              </p14:cNvPr>
              <p14:cNvContentPartPr/>
              <p14:nvPr/>
            </p14:nvContentPartPr>
            <p14:xfrm>
              <a:off x="689912" y="1861478"/>
              <a:ext cx="299520" cy="299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4A278FF-9F5E-4DC5-8B4F-1AEAE297A8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2272" y="1843478"/>
                <a:ext cx="3351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5BA2BC4-D9E5-4EEC-BCCA-7D0542DCC375}"/>
                  </a:ext>
                </a:extLst>
              </p14:cNvPr>
              <p14:cNvContentPartPr/>
              <p14:nvPr/>
            </p14:nvContentPartPr>
            <p14:xfrm>
              <a:off x="2069072" y="3067478"/>
              <a:ext cx="496440" cy="294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BA2BC4-D9E5-4EEC-BCCA-7D0542DCC3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51072" y="3049478"/>
                <a:ext cx="532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6DB57D1-179A-49A1-87DD-04F985F03873}"/>
                  </a:ext>
                </a:extLst>
              </p14:cNvPr>
              <p14:cNvContentPartPr/>
              <p14:nvPr/>
            </p14:nvContentPartPr>
            <p14:xfrm>
              <a:off x="2721752" y="2999798"/>
              <a:ext cx="819720" cy="380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6DB57D1-179A-49A1-87DD-04F985F038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4112" y="2982158"/>
                <a:ext cx="8553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959E3A5-74FC-44F2-BF5B-14D8269519D4}"/>
                  </a:ext>
                </a:extLst>
              </p14:cNvPr>
              <p14:cNvContentPartPr/>
              <p14:nvPr/>
            </p14:nvContentPartPr>
            <p14:xfrm>
              <a:off x="597032" y="3006998"/>
              <a:ext cx="1338840" cy="370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959E3A5-74FC-44F2-BF5B-14D8269519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9037" y="2988998"/>
                <a:ext cx="137447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4768F8F-796C-425D-B260-C18E18EE16F2}"/>
                  </a:ext>
                </a:extLst>
              </p14:cNvPr>
              <p14:cNvContentPartPr/>
              <p14:nvPr/>
            </p14:nvContentPartPr>
            <p14:xfrm>
              <a:off x="4337432" y="822878"/>
              <a:ext cx="254520" cy="118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4768F8F-796C-425D-B260-C18E18EE16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19792" y="805238"/>
                <a:ext cx="2901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7267E76-B8DC-4800-A94D-E3066ED08970}"/>
                  </a:ext>
                </a:extLst>
              </p14:cNvPr>
              <p14:cNvContentPartPr/>
              <p14:nvPr/>
            </p14:nvContentPartPr>
            <p14:xfrm>
              <a:off x="9366632" y="949598"/>
              <a:ext cx="1153080" cy="257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7267E76-B8DC-4800-A94D-E3066ED089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48638" y="931958"/>
                <a:ext cx="1188709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4B234F3-905C-4C2C-A673-A6E631D5AEF8}"/>
                  </a:ext>
                </a:extLst>
              </p14:cNvPr>
              <p14:cNvContentPartPr/>
              <p14:nvPr/>
            </p14:nvContentPartPr>
            <p14:xfrm>
              <a:off x="8512352" y="1013318"/>
              <a:ext cx="491400" cy="245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4B234F3-905C-4C2C-A673-A6E631D5AEF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94712" y="995318"/>
                <a:ext cx="527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ABE9FFA-A1D3-4213-AD53-826F338E8E45}"/>
                  </a:ext>
                </a:extLst>
              </p14:cNvPr>
              <p14:cNvContentPartPr/>
              <p14:nvPr/>
            </p14:nvContentPartPr>
            <p14:xfrm>
              <a:off x="7112672" y="983798"/>
              <a:ext cx="1079640" cy="303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ABE9FFA-A1D3-4213-AD53-826F338E8E4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95026" y="965798"/>
                <a:ext cx="1115292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48B90AD-1C8B-4773-B706-181775088C3D}"/>
                  </a:ext>
                </a:extLst>
              </p14:cNvPr>
              <p14:cNvContentPartPr/>
              <p14:nvPr/>
            </p14:nvContentPartPr>
            <p14:xfrm>
              <a:off x="9592712" y="1571318"/>
              <a:ext cx="961200" cy="319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48B90AD-1C8B-4773-B706-181775088C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74712" y="1553318"/>
                <a:ext cx="996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6DA58CC-DD18-4E70-96CC-314270337217}"/>
                  </a:ext>
                </a:extLst>
              </p14:cNvPr>
              <p14:cNvContentPartPr/>
              <p14:nvPr/>
            </p14:nvContentPartPr>
            <p14:xfrm>
              <a:off x="8497952" y="1661678"/>
              <a:ext cx="460080" cy="213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6DA58CC-DD18-4E70-96CC-3142703372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79966" y="1643678"/>
                <a:ext cx="495692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18B5509-A74D-42F6-A1A4-2CF376A88A79}"/>
                  </a:ext>
                </a:extLst>
              </p14:cNvPr>
              <p14:cNvContentPartPr/>
              <p14:nvPr/>
            </p14:nvContentPartPr>
            <p14:xfrm>
              <a:off x="7136432" y="1667798"/>
              <a:ext cx="782280" cy="266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18B5509-A74D-42F6-A1A4-2CF376A88A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18440" y="1650134"/>
                <a:ext cx="817904" cy="302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D6C0276-8820-49E8-BC50-D17AEB1432B9}"/>
                  </a:ext>
                </a:extLst>
              </p14:cNvPr>
              <p14:cNvContentPartPr/>
              <p14:nvPr/>
            </p14:nvContentPartPr>
            <p14:xfrm>
              <a:off x="8354312" y="2293478"/>
              <a:ext cx="622800" cy="463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D6C0276-8820-49E8-BC50-D17AEB1432B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36312" y="2275838"/>
                <a:ext cx="65844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812AE75-01FA-4A8A-A0B4-28FE98818C3F}"/>
                  </a:ext>
                </a:extLst>
              </p14:cNvPr>
              <p14:cNvContentPartPr/>
              <p14:nvPr/>
            </p14:nvContentPartPr>
            <p14:xfrm>
              <a:off x="9416312" y="2094038"/>
              <a:ext cx="2434680" cy="1883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812AE75-01FA-4A8A-A0B4-28FE98818C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98672" y="2076038"/>
                <a:ext cx="2470320" cy="19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873607B-BA8C-4404-8F69-0920B3C5B4CE}"/>
                  </a:ext>
                </a:extLst>
              </p14:cNvPr>
              <p14:cNvContentPartPr/>
              <p14:nvPr/>
            </p14:nvContentPartPr>
            <p14:xfrm>
              <a:off x="7947872" y="3071078"/>
              <a:ext cx="1190880" cy="315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873607B-BA8C-4404-8F69-0920B3C5B4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29872" y="3053438"/>
                <a:ext cx="12265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E02C288-E89C-4EE7-B585-60E4E9C12DF3}"/>
                  </a:ext>
                </a:extLst>
              </p14:cNvPr>
              <p14:cNvContentPartPr/>
              <p14:nvPr/>
            </p14:nvContentPartPr>
            <p14:xfrm>
              <a:off x="9672272" y="450998"/>
              <a:ext cx="844200" cy="3798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E02C288-E89C-4EE7-B585-60E4E9C12DF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54272" y="433358"/>
                <a:ext cx="8798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F32B1F9-D742-432E-B08B-E01AC7E89BC5}"/>
                  </a:ext>
                </a:extLst>
              </p14:cNvPr>
              <p14:cNvContentPartPr/>
              <p14:nvPr/>
            </p14:nvContentPartPr>
            <p14:xfrm>
              <a:off x="7403192" y="502118"/>
              <a:ext cx="807840" cy="3614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F32B1F9-D742-432E-B08B-E01AC7E89BC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85200" y="484118"/>
                <a:ext cx="843464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9F3588B-C072-440B-B250-6881592E1E47}"/>
                  </a:ext>
                </a:extLst>
              </p14:cNvPr>
              <p14:cNvContentPartPr/>
              <p14:nvPr/>
            </p14:nvContentPartPr>
            <p14:xfrm>
              <a:off x="8542592" y="4240358"/>
              <a:ext cx="1182600" cy="2437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9F3588B-C072-440B-B250-6881592E1E4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24592" y="4222718"/>
                <a:ext cx="12182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C7EE0DE-53EC-431D-9726-4FC653DD8234}"/>
                  </a:ext>
                </a:extLst>
              </p14:cNvPr>
              <p14:cNvContentPartPr/>
              <p14:nvPr/>
            </p14:nvContentPartPr>
            <p14:xfrm>
              <a:off x="7273952" y="4283198"/>
              <a:ext cx="457920" cy="2480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C7EE0DE-53EC-431D-9726-4FC653DD823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56312" y="4265198"/>
                <a:ext cx="4935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3202008-B00D-40BD-8158-70D0DA0332C3}"/>
                  </a:ext>
                </a:extLst>
              </p14:cNvPr>
              <p14:cNvContentPartPr/>
              <p14:nvPr/>
            </p14:nvContentPartPr>
            <p14:xfrm>
              <a:off x="6167672" y="4282838"/>
              <a:ext cx="746640" cy="3272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3202008-B00D-40BD-8158-70D0DA0332C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9672" y="4264838"/>
                <a:ext cx="7822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C06E65E-2805-4AA8-B5FA-84099478CDB6}"/>
                  </a:ext>
                </a:extLst>
              </p14:cNvPr>
              <p14:cNvContentPartPr/>
              <p14:nvPr/>
            </p14:nvContentPartPr>
            <p14:xfrm>
              <a:off x="5031872" y="4246118"/>
              <a:ext cx="194400" cy="2750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C06E65E-2805-4AA8-B5FA-84099478CDB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14232" y="4228118"/>
                <a:ext cx="2300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9671C19-5396-4393-A324-9A22096EC10C}"/>
                  </a:ext>
                </a:extLst>
              </p14:cNvPr>
              <p14:cNvContentPartPr/>
              <p14:nvPr/>
            </p14:nvContentPartPr>
            <p14:xfrm>
              <a:off x="5614352" y="4309478"/>
              <a:ext cx="17640" cy="568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9671C19-5396-4393-A324-9A22096EC10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96352" y="4291838"/>
                <a:ext cx="532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CC7C0EA-0EAB-4634-BA52-8E35AF0E29A5}"/>
                  </a:ext>
                </a:extLst>
              </p14:cNvPr>
              <p14:cNvContentPartPr/>
              <p14:nvPr/>
            </p14:nvContentPartPr>
            <p14:xfrm>
              <a:off x="5571152" y="4555718"/>
              <a:ext cx="39240" cy="313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CC7C0EA-0EAB-4634-BA52-8E35AF0E29A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53152" y="4538078"/>
                <a:ext cx="748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6CEC063-116A-4911-9D96-131F1154A4A4}"/>
                  </a:ext>
                </a:extLst>
              </p14:cNvPr>
              <p14:cNvContentPartPr/>
              <p14:nvPr/>
            </p14:nvContentPartPr>
            <p14:xfrm>
              <a:off x="3744872" y="4139198"/>
              <a:ext cx="1138320" cy="4269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6CEC063-116A-4911-9D96-131F1154A4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27232" y="4121198"/>
                <a:ext cx="11739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4C7E513-DA34-4D88-89AF-E50702465ECB}"/>
                  </a:ext>
                </a:extLst>
              </p14:cNvPr>
              <p14:cNvContentPartPr/>
              <p14:nvPr/>
            </p14:nvContentPartPr>
            <p14:xfrm>
              <a:off x="7426592" y="5034878"/>
              <a:ext cx="196200" cy="306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4C7E513-DA34-4D88-89AF-E50702465EC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08592" y="5017238"/>
                <a:ext cx="2318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9818671-8DCC-4C9F-B16C-7CCA25974852}"/>
                  </a:ext>
                </a:extLst>
              </p14:cNvPr>
              <p14:cNvContentPartPr/>
              <p14:nvPr/>
            </p14:nvContentPartPr>
            <p14:xfrm>
              <a:off x="7409672" y="5140718"/>
              <a:ext cx="266400" cy="374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9818671-8DCC-4C9F-B16C-7CCA2597485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92032" y="5122718"/>
                <a:ext cx="302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D86CD95-94C4-4B21-977A-45E486DCE637}"/>
                  </a:ext>
                </a:extLst>
              </p14:cNvPr>
              <p14:cNvContentPartPr/>
              <p14:nvPr/>
            </p14:nvContentPartPr>
            <p14:xfrm>
              <a:off x="7897472" y="4971878"/>
              <a:ext cx="284040" cy="254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D86CD95-94C4-4B21-977A-45E486DCE63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79472" y="4954238"/>
                <a:ext cx="3196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5EA51E4-A509-4B41-B975-B3CE6CC584B8}"/>
                  </a:ext>
                </a:extLst>
              </p14:cNvPr>
              <p14:cNvContentPartPr/>
              <p14:nvPr/>
            </p14:nvContentPartPr>
            <p14:xfrm>
              <a:off x="8401112" y="5196158"/>
              <a:ext cx="25200" cy="205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5EA51E4-A509-4B41-B975-B3CE6CC584B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83472" y="5178518"/>
                <a:ext cx="608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ED1667B-C1D7-41A0-B6E6-6D3A90063020}"/>
                  </a:ext>
                </a:extLst>
              </p14:cNvPr>
              <p14:cNvContentPartPr/>
              <p14:nvPr/>
            </p14:nvContentPartPr>
            <p14:xfrm>
              <a:off x="6356672" y="4957838"/>
              <a:ext cx="792720" cy="3045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ED1667B-C1D7-41A0-B6E6-6D3A9006302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38672" y="4940198"/>
                <a:ext cx="8283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C725431-403A-4EF3-882F-A3085D49CD09}"/>
                  </a:ext>
                </a:extLst>
              </p14:cNvPr>
              <p14:cNvContentPartPr/>
              <p14:nvPr/>
            </p14:nvContentPartPr>
            <p14:xfrm>
              <a:off x="10334312" y="4311278"/>
              <a:ext cx="1595880" cy="2872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C725431-403A-4EF3-882F-A3085D49CD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316672" y="4293638"/>
                <a:ext cx="16315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3AE61A2-07BA-4BC9-8950-55168D744667}"/>
                  </a:ext>
                </a:extLst>
              </p14:cNvPr>
              <p14:cNvContentPartPr/>
              <p14:nvPr/>
            </p14:nvContentPartPr>
            <p14:xfrm>
              <a:off x="4094792" y="5574878"/>
              <a:ext cx="252720" cy="3078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3AE61A2-07BA-4BC9-8950-55168D74466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76792" y="5556878"/>
                <a:ext cx="2883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DA360D4-3D45-4A9B-A26D-9C35C809A1B3}"/>
                  </a:ext>
                </a:extLst>
              </p14:cNvPr>
              <p14:cNvContentPartPr/>
              <p14:nvPr/>
            </p14:nvContentPartPr>
            <p14:xfrm>
              <a:off x="3129272" y="6253118"/>
              <a:ext cx="340200" cy="1587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DA360D4-3D45-4A9B-A26D-9C35C809A1B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11632" y="6235478"/>
                <a:ext cx="3758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E23E453-B7ED-47E8-A885-40A2C918244C}"/>
                  </a:ext>
                </a:extLst>
              </p14:cNvPr>
              <p14:cNvContentPartPr/>
              <p14:nvPr/>
            </p14:nvContentPartPr>
            <p14:xfrm>
              <a:off x="4127552" y="6025238"/>
              <a:ext cx="230040" cy="1429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E23E453-B7ED-47E8-A885-40A2C918244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09552" y="6007238"/>
                <a:ext cx="2656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90281CF-2ACD-42E4-BEC9-905633902037}"/>
                  </a:ext>
                </a:extLst>
              </p14:cNvPr>
              <p14:cNvContentPartPr/>
              <p14:nvPr/>
            </p14:nvContentPartPr>
            <p14:xfrm>
              <a:off x="3380912" y="5043878"/>
              <a:ext cx="823680" cy="3308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90281CF-2ACD-42E4-BEC9-90563390203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63272" y="5025898"/>
                <a:ext cx="859320" cy="366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791B14D-585B-4669-9B77-2A91B0732404}"/>
                  </a:ext>
                </a:extLst>
              </p14:cNvPr>
              <p14:cNvContentPartPr/>
              <p14:nvPr/>
            </p14:nvContentPartPr>
            <p14:xfrm>
              <a:off x="2853872" y="5587478"/>
              <a:ext cx="496440" cy="3585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791B14D-585B-4669-9B77-2A91B073240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36219" y="5569478"/>
                <a:ext cx="532106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457F994-A3C4-43EA-B52C-F729EAFE96BB}"/>
                  </a:ext>
                </a:extLst>
              </p14:cNvPr>
              <p14:cNvContentPartPr/>
              <p14:nvPr/>
            </p14:nvContentPartPr>
            <p14:xfrm>
              <a:off x="4925672" y="243638"/>
              <a:ext cx="1132200" cy="15782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457F994-A3C4-43EA-B52C-F729EAFE96B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07672" y="225998"/>
                <a:ext cx="1167840" cy="16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E4DECB3-8FD7-40CA-A183-BD1DA8EB2EBC}"/>
                  </a:ext>
                </a:extLst>
              </p14:cNvPr>
              <p14:cNvContentPartPr/>
              <p14:nvPr/>
            </p14:nvContentPartPr>
            <p14:xfrm>
              <a:off x="2748392" y="273158"/>
              <a:ext cx="1349280" cy="16426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E4DECB3-8FD7-40CA-A183-BD1DA8EB2EB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30392" y="255162"/>
                <a:ext cx="1384920" cy="16783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48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60BB96-6894-479D-927B-00ED72EDF491}"/>
                  </a:ext>
                </a:extLst>
              </p14:cNvPr>
              <p14:cNvContentPartPr/>
              <p14:nvPr/>
            </p14:nvContentPartPr>
            <p14:xfrm>
              <a:off x="1764872" y="1329038"/>
              <a:ext cx="374400" cy="361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60BB96-6894-479D-927B-00ED72EDF4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6872" y="1311038"/>
                <a:ext cx="4100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14850C-F296-4D65-A2DF-1426300D10FF}"/>
                  </a:ext>
                </a:extLst>
              </p14:cNvPr>
              <p14:cNvContentPartPr/>
              <p14:nvPr/>
            </p14:nvContentPartPr>
            <p14:xfrm>
              <a:off x="5001632" y="444878"/>
              <a:ext cx="1310040" cy="425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14850C-F296-4D65-A2DF-1426300D10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3632" y="427223"/>
                <a:ext cx="1345680" cy="461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ABEEB6-2167-4DAE-AC6D-6BEEF63F4810}"/>
                  </a:ext>
                </a:extLst>
              </p14:cNvPr>
              <p14:cNvContentPartPr/>
              <p14:nvPr/>
            </p14:nvContentPartPr>
            <p14:xfrm>
              <a:off x="3832712" y="570878"/>
              <a:ext cx="594360" cy="294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ABEEB6-2167-4DAE-AC6D-6BEEF63F4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5072" y="553238"/>
                <a:ext cx="6300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35CBBB0-0699-48E4-A1B4-3E05B16BA46B}"/>
                  </a:ext>
                </a:extLst>
              </p14:cNvPr>
              <p14:cNvContentPartPr/>
              <p14:nvPr/>
            </p14:nvContentPartPr>
            <p14:xfrm>
              <a:off x="2314232" y="492038"/>
              <a:ext cx="1092960" cy="799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35CBBB0-0699-48E4-A1B4-3E05B16BA4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6592" y="474038"/>
                <a:ext cx="112860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4F9B48D-ADEE-45B9-82B6-4F1D5EBB25BA}"/>
                  </a:ext>
                </a:extLst>
              </p14:cNvPr>
              <p14:cNvContentPartPr/>
              <p14:nvPr/>
            </p14:nvContentPartPr>
            <p14:xfrm>
              <a:off x="906272" y="427598"/>
              <a:ext cx="1125720" cy="400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4F9B48D-ADEE-45B9-82B6-4F1D5EBB25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8626" y="409958"/>
                <a:ext cx="1161371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F8CD1B6-51D7-418E-8D7D-8C080F0C0015}"/>
                  </a:ext>
                </a:extLst>
              </p14:cNvPr>
              <p14:cNvContentPartPr/>
              <p14:nvPr/>
            </p14:nvContentPartPr>
            <p14:xfrm>
              <a:off x="3871592" y="2370518"/>
              <a:ext cx="1277640" cy="270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F8CD1B6-51D7-418E-8D7D-8C080F0C00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3952" y="2352518"/>
                <a:ext cx="13132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5B88873-FEDB-446D-B99C-19BA98E192B4}"/>
                  </a:ext>
                </a:extLst>
              </p14:cNvPr>
              <p14:cNvContentPartPr/>
              <p14:nvPr/>
            </p14:nvContentPartPr>
            <p14:xfrm>
              <a:off x="2763512" y="2416958"/>
              <a:ext cx="516960" cy="283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5B88873-FEDB-446D-B99C-19BA98E192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45525" y="2398958"/>
                <a:ext cx="552575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2B5834E-A4A2-4CAF-B4A5-338DDDF19812}"/>
                  </a:ext>
                </a:extLst>
              </p14:cNvPr>
              <p14:cNvContentPartPr/>
              <p14:nvPr/>
            </p14:nvContentPartPr>
            <p14:xfrm>
              <a:off x="1605752" y="2416598"/>
              <a:ext cx="835200" cy="410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2B5834E-A4A2-4CAF-B4A5-338DDDF198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88112" y="2398958"/>
                <a:ext cx="8708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5209B9E-A3DE-4102-888A-C2ED157602A7}"/>
                  </a:ext>
                </a:extLst>
              </p14:cNvPr>
              <p14:cNvContentPartPr/>
              <p14:nvPr/>
            </p14:nvContentPartPr>
            <p14:xfrm>
              <a:off x="5625512" y="2219678"/>
              <a:ext cx="1634760" cy="366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5209B9E-A3DE-4102-888A-C2ED157602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07868" y="2202021"/>
                <a:ext cx="1670408" cy="402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6E31802-9C2A-4857-811B-5C5728DFCF1D}"/>
                  </a:ext>
                </a:extLst>
              </p14:cNvPr>
              <p14:cNvContentPartPr/>
              <p14:nvPr/>
            </p14:nvContentPartPr>
            <p14:xfrm>
              <a:off x="11544272" y="2473838"/>
              <a:ext cx="7560" cy="37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6E31802-9C2A-4857-811B-5C5728DFCF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26272" y="2455838"/>
                <a:ext cx="432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9A71FD3-3035-450F-89B2-CB658EED7CF4}"/>
                  </a:ext>
                </a:extLst>
              </p14:cNvPr>
              <p14:cNvContentPartPr/>
              <p14:nvPr/>
            </p14:nvContentPartPr>
            <p14:xfrm>
              <a:off x="9970352" y="2093318"/>
              <a:ext cx="1308960" cy="428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9A71FD3-3035-450F-89B2-CB658EED7C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52712" y="2075663"/>
                <a:ext cx="1344600" cy="464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BD4EE15-15B1-4367-9E58-29B86AC0EFAF}"/>
                  </a:ext>
                </a:extLst>
              </p14:cNvPr>
              <p14:cNvContentPartPr/>
              <p14:nvPr/>
            </p14:nvContentPartPr>
            <p14:xfrm>
              <a:off x="9050912" y="2063078"/>
              <a:ext cx="681480" cy="357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BD4EE15-15B1-4367-9E58-29B86AC0EF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32912" y="2045078"/>
                <a:ext cx="71712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6274EF8-5DEA-419B-BC2A-6E561DE0B101}"/>
                  </a:ext>
                </a:extLst>
              </p14:cNvPr>
              <p14:cNvContentPartPr/>
              <p14:nvPr/>
            </p14:nvContentPartPr>
            <p14:xfrm>
              <a:off x="7949672" y="2122838"/>
              <a:ext cx="839880" cy="347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6274EF8-5DEA-419B-BC2A-6E561DE0B1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31672" y="2104838"/>
                <a:ext cx="8755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B95E686-CA6F-4C84-9D30-B52E659C93FC}"/>
                  </a:ext>
                </a:extLst>
              </p14:cNvPr>
              <p14:cNvContentPartPr/>
              <p14:nvPr/>
            </p14:nvContentPartPr>
            <p14:xfrm>
              <a:off x="9692072" y="2202398"/>
              <a:ext cx="1497600" cy="317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B95E686-CA6F-4C84-9D30-B52E659C93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38432" y="2094398"/>
                <a:ext cx="16052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3968AB5-15EF-4FDE-BBC0-6ADFDD2FB280}"/>
                  </a:ext>
                </a:extLst>
              </p14:cNvPr>
              <p14:cNvContentPartPr/>
              <p14:nvPr/>
            </p14:nvContentPartPr>
            <p14:xfrm>
              <a:off x="4589792" y="3014918"/>
              <a:ext cx="610920" cy="498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3968AB5-15EF-4FDE-BBC0-6ADFDD2FB28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72152" y="2997278"/>
                <a:ext cx="64656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77F623F-A15D-4D76-9A47-C10F2B382D4D}"/>
                  </a:ext>
                </a:extLst>
              </p14:cNvPr>
              <p14:cNvContentPartPr/>
              <p14:nvPr/>
            </p14:nvContentPartPr>
            <p14:xfrm>
              <a:off x="6905672" y="3465998"/>
              <a:ext cx="515520" cy="61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77F623F-A15D-4D76-9A47-C10F2B382D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87672" y="3448358"/>
                <a:ext cx="5511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D7D2F61-7154-4CCA-A05B-450519307796}"/>
                  </a:ext>
                </a:extLst>
              </p14:cNvPr>
              <p14:cNvContentPartPr/>
              <p14:nvPr/>
            </p14:nvContentPartPr>
            <p14:xfrm>
              <a:off x="6806312" y="3615398"/>
              <a:ext cx="550440" cy="57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D7D2F61-7154-4CCA-A05B-4505193077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88312" y="3597758"/>
                <a:ext cx="5860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803926B-CAF8-4433-BD70-E6A50889C4B0}"/>
                  </a:ext>
                </a:extLst>
              </p14:cNvPr>
              <p14:cNvContentPartPr/>
              <p14:nvPr/>
            </p14:nvContentPartPr>
            <p14:xfrm>
              <a:off x="5927192" y="3042998"/>
              <a:ext cx="1629000" cy="349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803926B-CAF8-4433-BD70-E6A50889C4B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09548" y="3025358"/>
                <a:ext cx="1664648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D39FB4F-9A13-48D9-A594-C12CEEB1AAC5}"/>
                  </a:ext>
                </a:extLst>
              </p14:cNvPr>
              <p14:cNvContentPartPr/>
              <p14:nvPr/>
            </p14:nvContentPartPr>
            <p14:xfrm>
              <a:off x="4282352" y="4219118"/>
              <a:ext cx="837720" cy="370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D39FB4F-9A13-48D9-A594-C12CEEB1AAC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64360" y="4201478"/>
                <a:ext cx="873345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1D53329-CED4-423C-8750-1E395CD931BB}"/>
                  </a:ext>
                </a:extLst>
              </p14:cNvPr>
              <p14:cNvContentPartPr/>
              <p14:nvPr/>
            </p14:nvContentPartPr>
            <p14:xfrm>
              <a:off x="3189032" y="4361318"/>
              <a:ext cx="510840" cy="291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1D53329-CED4-423C-8750-1E395CD931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71392" y="4343678"/>
                <a:ext cx="5464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E0F9392-8D9D-4587-81DD-D200E751ED3A}"/>
                  </a:ext>
                </a:extLst>
              </p14:cNvPr>
              <p14:cNvContentPartPr/>
              <p14:nvPr/>
            </p14:nvContentPartPr>
            <p14:xfrm>
              <a:off x="2125232" y="4314518"/>
              <a:ext cx="729360" cy="388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E0F9392-8D9D-4587-81DD-D200E751ED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07592" y="4296878"/>
                <a:ext cx="7650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F1CB0B1-9559-44E9-A89E-1F83A0FF8524}"/>
                  </a:ext>
                </a:extLst>
              </p14:cNvPr>
              <p14:cNvContentPartPr/>
              <p14:nvPr/>
            </p14:nvContentPartPr>
            <p14:xfrm>
              <a:off x="4380272" y="4859198"/>
              <a:ext cx="667080" cy="390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F1CB0B1-9559-44E9-A89E-1F83A0FF852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62272" y="4841558"/>
                <a:ext cx="7027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314B67C-4AC8-47D3-BDF9-9F1262424C0E}"/>
                  </a:ext>
                </a:extLst>
              </p14:cNvPr>
              <p14:cNvContentPartPr/>
              <p14:nvPr/>
            </p14:nvContentPartPr>
            <p14:xfrm>
              <a:off x="2197232" y="4956038"/>
              <a:ext cx="808560" cy="3481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314B67C-4AC8-47D3-BDF9-9F1262424C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79592" y="4938038"/>
                <a:ext cx="8442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C5F8080-18A3-4041-BE13-CE9CDF1E94BA}"/>
                  </a:ext>
                </a:extLst>
              </p14:cNvPr>
              <p14:cNvContentPartPr/>
              <p14:nvPr/>
            </p14:nvContentPartPr>
            <p14:xfrm>
              <a:off x="5867792" y="4320998"/>
              <a:ext cx="388440" cy="405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C5F8080-18A3-4041-BE13-CE9CDF1E94B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50152" y="4302998"/>
                <a:ext cx="4240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272BB4A-DEC7-46FE-8FBC-2335C6246668}"/>
                  </a:ext>
                </a:extLst>
              </p14:cNvPr>
              <p14:cNvContentPartPr/>
              <p14:nvPr/>
            </p14:nvContentPartPr>
            <p14:xfrm>
              <a:off x="7323992" y="3971798"/>
              <a:ext cx="4705920" cy="1399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272BB4A-DEC7-46FE-8FBC-2335C62466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06351" y="3953803"/>
                <a:ext cx="4741563" cy="14349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0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DDD5AF-36B8-4C39-9588-0DB00F3B0756}"/>
                  </a:ext>
                </a:extLst>
              </p14:cNvPr>
              <p14:cNvContentPartPr/>
              <p14:nvPr/>
            </p14:nvContentPartPr>
            <p14:xfrm>
              <a:off x="5616872" y="369998"/>
              <a:ext cx="430560" cy="301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DDD5AF-36B8-4C39-9588-0DB00F3B0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8857" y="352358"/>
                <a:ext cx="46623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AA1AAC-C2DC-40B4-B377-B86FD5F38FCC}"/>
                  </a:ext>
                </a:extLst>
              </p14:cNvPr>
              <p14:cNvContentPartPr/>
              <p14:nvPr/>
            </p14:nvContentPartPr>
            <p14:xfrm>
              <a:off x="4928192" y="346598"/>
              <a:ext cx="582840" cy="427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AA1AAC-C2DC-40B4-B377-B86FD5F38F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0203" y="328958"/>
                <a:ext cx="618458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568F29F-18AA-45DF-9B50-BC5CEA18C05D}"/>
                  </a:ext>
                </a:extLst>
              </p14:cNvPr>
              <p14:cNvContentPartPr/>
              <p14:nvPr/>
            </p14:nvContentPartPr>
            <p14:xfrm>
              <a:off x="4794632" y="206918"/>
              <a:ext cx="1395360" cy="676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568F29F-18AA-45DF-9B50-BC5CEA18C0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0632" y="99278"/>
                <a:ext cx="150300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6E8D74A-E6FE-4FEA-8C91-86CF4321431E}"/>
                  </a:ext>
                </a:extLst>
              </p14:cNvPr>
              <p14:cNvContentPartPr/>
              <p14:nvPr/>
            </p14:nvContentPartPr>
            <p14:xfrm>
              <a:off x="4881392" y="5374718"/>
              <a:ext cx="172800" cy="373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6E8D74A-E6FE-4FEA-8C91-86CF432143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27392" y="5266718"/>
                <a:ext cx="28044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3B1F096-952E-4EFD-9B0F-E37759F3A6D9}"/>
                  </a:ext>
                </a:extLst>
              </p14:cNvPr>
              <p14:cNvContentPartPr/>
              <p14:nvPr/>
            </p14:nvContentPartPr>
            <p14:xfrm>
              <a:off x="11445272" y="2920598"/>
              <a:ext cx="13320" cy="22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3B1F096-952E-4EFD-9B0F-E37759F3A6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27632" y="2902598"/>
                <a:ext cx="489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B931DE7-F204-47D6-91D9-B5509CC3EF13}"/>
                  </a:ext>
                </a:extLst>
              </p14:cNvPr>
              <p14:cNvContentPartPr/>
              <p14:nvPr/>
            </p14:nvContentPartPr>
            <p14:xfrm>
              <a:off x="10785032" y="2716478"/>
              <a:ext cx="465840" cy="397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B931DE7-F204-47D6-91D9-B5509CC3EF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67032" y="2698478"/>
                <a:ext cx="5014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514EDFA-3649-4E19-B36F-D4D72C93A8BB}"/>
                  </a:ext>
                </a:extLst>
              </p14:cNvPr>
              <p14:cNvContentPartPr/>
              <p14:nvPr/>
            </p14:nvContentPartPr>
            <p14:xfrm>
              <a:off x="334232" y="967238"/>
              <a:ext cx="10211760" cy="5707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514EDFA-3649-4E19-B36F-D4D72C93A8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6592" y="949238"/>
                <a:ext cx="10247400" cy="57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37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9A523E-ACB8-4310-A4D4-AB4B2BF6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40" y="352033"/>
            <a:ext cx="8005812" cy="61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2A98ABC-01C7-45EE-920F-CFD7A7B4964C}"/>
                  </a:ext>
                </a:extLst>
              </p14:cNvPr>
              <p14:cNvContentPartPr/>
              <p14:nvPr/>
            </p14:nvContentPartPr>
            <p14:xfrm>
              <a:off x="225512" y="352718"/>
              <a:ext cx="11509920" cy="59223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2A98ABC-01C7-45EE-920F-CFD7A7B496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512" y="334718"/>
                <a:ext cx="11545560" cy="59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69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01CB7FB-74F8-40DB-B8F8-9C6EBCDEF19E}"/>
                  </a:ext>
                </a:extLst>
              </p14:cNvPr>
              <p14:cNvContentPartPr/>
              <p14:nvPr/>
            </p14:nvContentPartPr>
            <p14:xfrm>
              <a:off x="5039792" y="208358"/>
              <a:ext cx="3348360" cy="786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01CB7FB-74F8-40DB-B8F8-9C6EBCDEF1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152" y="190718"/>
                <a:ext cx="338400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685B80C-E4CD-464D-B2A2-C592815F6A9D}"/>
                  </a:ext>
                </a:extLst>
              </p14:cNvPr>
              <p14:cNvContentPartPr/>
              <p14:nvPr/>
            </p14:nvContentPartPr>
            <p14:xfrm>
              <a:off x="891872" y="1476278"/>
              <a:ext cx="11160" cy="400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685B80C-E4CD-464D-B2A2-C592815F6A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4232" y="1458278"/>
                <a:ext cx="468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6C33AEC-54F4-4D31-B6D1-89D57917FA67}"/>
                  </a:ext>
                </a:extLst>
              </p14:cNvPr>
              <p14:cNvContentPartPr/>
              <p14:nvPr/>
            </p14:nvContentPartPr>
            <p14:xfrm>
              <a:off x="1027592" y="1808558"/>
              <a:ext cx="14040" cy="3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6C33AEC-54F4-4D31-B6D1-89D57917FA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952" y="1790918"/>
                <a:ext cx="496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92F2F3-8374-458D-81E5-DA926D1476E8}"/>
                  </a:ext>
                </a:extLst>
              </p14:cNvPr>
              <p14:cNvContentPartPr/>
              <p14:nvPr/>
            </p14:nvContentPartPr>
            <p14:xfrm>
              <a:off x="1776392" y="1392398"/>
              <a:ext cx="1170360" cy="3805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92F2F3-8374-458D-81E5-DA926D14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8392" y="1374398"/>
                <a:ext cx="12060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237C077-7696-4A63-B582-A25685FEA0B8}"/>
                  </a:ext>
                </a:extLst>
              </p14:cNvPr>
              <p14:cNvContentPartPr/>
              <p14:nvPr/>
            </p14:nvContentPartPr>
            <p14:xfrm>
              <a:off x="3292712" y="2402558"/>
              <a:ext cx="2361960" cy="724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237C077-7696-4A63-B582-A25685FEA0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4712" y="2384918"/>
                <a:ext cx="239760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29DB9AF-8A1C-4940-8F92-DB4B06C88598}"/>
                  </a:ext>
                </a:extLst>
              </p14:cNvPr>
              <p14:cNvContentPartPr/>
              <p14:nvPr/>
            </p14:nvContentPartPr>
            <p14:xfrm>
              <a:off x="1588112" y="4110038"/>
              <a:ext cx="2676240" cy="492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29DB9AF-8A1C-4940-8F92-DB4B06C885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70112" y="4092398"/>
                <a:ext cx="27118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21A42CE-8FFA-409A-A89F-88678DA42FBA}"/>
                  </a:ext>
                </a:extLst>
              </p14:cNvPr>
              <p14:cNvContentPartPr/>
              <p14:nvPr/>
            </p14:nvContentPartPr>
            <p14:xfrm>
              <a:off x="1525472" y="3443318"/>
              <a:ext cx="1194840" cy="3052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21A42CE-8FFA-409A-A89F-88678DA42F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7477" y="3425318"/>
                <a:ext cx="1230469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809E327-2276-4518-8ABB-B3728AB37698}"/>
                  </a:ext>
                </a:extLst>
              </p14:cNvPr>
              <p14:cNvContentPartPr/>
              <p14:nvPr/>
            </p14:nvContentPartPr>
            <p14:xfrm>
              <a:off x="2095352" y="2179358"/>
              <a:ext cx="404280" cy="7401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809E327-2276-4518-8ABB-B3728AB376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7712" y="2161718"/>
                <a:ext cx="4399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D719143-CED1-4566-A833-07EE0E249748}"/>
                  </a:ext>
                </a:extLst>
              </p14:cNvPr>
              <p14:cNvContentPartPr/>
              <p14:nvPr/>
            </p14:nvContentPartPr>
            <p14:xfrm>
              <a:off x="3572792" y="1424078"/>
              <a:ext cx="1527480" cy="3902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D719143-CED1-4566-A833-07EE0E2497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54796" y="1406438"/>
                <a:ext cx="1563112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08A3E30-EB3C-46C5-89F6-27A139DA4BCC}"/>
                  </a:ext>
                </a:extLst>
              </p14:cNvPr>
              <p14:cNvContentPartPr/>
              <p14:nvPr/>
            </p14:nvContentPartPr>
            <p14:xfrm>
              <a:off x="9589832" y="3889718"/>
              <a:ext cx="968040" cy="2779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08A3E30-EB3C-46C5-89F6-27A139DA4B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71832" y="3871718"/>
                <a:ext cx="10036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06495B6-0F01-40A9-8B34-B49C49EBD450}"/>
                  </a:ext>
                </a:extLst>
              </p14:cNvPr>
              <p14:cNvContentPartPr/>
              <p14:nvPr/>
            </p14:nvContentPartPr>
            <p14:xfrm>
              <a:off x="8909072" y="3856238"/>
              <a:ext cx="433080" cy="5868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06495B6-0F01-40A9-8B34-B49C49EBD4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91087" y="3838598"/>
                <a:ext cx="46869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7BEAFAA-2AB9-4A64-ACA0-1F0DE1C4661E}"/>
                  </a:ext>
                </a:extLst>
              </p14:cNvPr>
              <p14:cNvContentPartPr/>
              <p14:nvPr/>
            </p14:nvContentPartPr>
            <p14:xfrm>
              <a:off x="8006552" y="3856958"/>
              <a:ext cx="642240" cy="3675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7BEAFAA-2AB9-4A64-ACA0-1F0DE1C466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88552" y="3838958"/>
                <a:ext cx="6778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2F57647-7CAF-4B6C-9416-15E81B13C527}"/>
                  </a:ext>
                </a:extLst>
              </p14:cNvPr>
              <p14:cNvContentPartPr/>
              <p14:nvPr/>
            </p14:nvContentPartPr>
            <p14:xfrm>
              <a:off x="7039232" y="3181598"/>
              <a:ext cx="2901600" cy="4042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2F57647-7CAF-4B6C-9416-15E81B13C5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21232" y="3163958"/>
                <a:ext cx="293724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3B13BF3-3871-4CC6-AEFF-480A52F9B718}"/>
                  </a:ext>
                </a:extLst>
              </p14:cNvPr>
              <p14:cNvContentPartPr/>
              <p14:nvPr/>
            </p14:nvContentPartPr>
            <p14:xfrm>
              <a:off x="5945912" y="1206278"/>
              <a:ext cx="4155840" cy="18248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3B13BF3-3871-4CC6-AEFF-480A52F9B71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27914" y="1188638"/>
                <a:ext cx="4191477" cy="18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3292A2C-D2F6-4479-B4C5-8D3053BA5B56}"/>
                  </a:ext>
                </a:extLst>
              </p14:cNvPr>
              <p14:cNvContentPartPr/>
              <p14:nvPr/>
            </p14:nvContentPartPr>
            <p14:xfrm>
              <a:off x="10317392" y="1851398"/>
              <a:ext cx="226440" cy="3070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3292A2C-D2F6-4479-B4C5-8D3053BA5B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99392" y="1833398"/>
                <a:ext cx="2620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7716EA5-4638-4F9F-8B4E-16590D3A319C}"/>
                  </a:ext>
                </a:extLst>
              </p14:cNvPr>
              <p14:cNvContentPartPr/>
              <p14:nvPr/>
            </p14:nvContentPartPr>
            <p14:xfrm>
              <a:off x="10236752" y="3158918"/>
              <a:ext cx="1010520" cy="756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7716EA5-4638-4F9F-8B4E-16590D3A319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18752" y="3141278"/>
                <a:ext cx="10461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43CCB51-CC50-4927-BE41-295BA7F14614}"/>
                  </a:ext>
                </a:extLst>
              </p14:cNvPr>
              <p14:cNvContentPartPr/>
              <p14:nvPr/>
            </p14:nvContentPartPr>
            <p14:xfrm>
              <a:off x="11604032" y="2267558"/>
              <a:ext cx="240120" cy="3362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43CCB51-CC50-4927-BE41-295BA7F1461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586032" y="2249558"/>
                <a:ext cx="2757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3008AF7-7720-4FF5-A4B3-E98CEF12CC12}"/>
                  </a:ext>
                </a:extLst>
              </p14:cNvPr>
              <p14:cNvContentPartPr/>
              <p14:nvPr/>
            </p14:nvContentPartPr>
            <p14:xfrm>
              <a:off x="10762712" y="1848158"/>
              <a:ext cx="620640" cy="9111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3008AF7-7720-4FF5-A4B3-E98CEF12CC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45062" y="1830158"/>
                <a:ext cx="656301" cy="9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09DB0FF-945E-4792-B9F9-1F5E6B23EBC1}"/>
                  </a:ext>
                </a:extLst>
              </p14:cNvPr>
              <p14:cNvContentPartPr/>
              <p14:nvPr/>
            </p14:nvContentPartPr>
            <p14:xfrm>
              <a:off x="9950192" y="233558"/>
              <a:ext cx="1569240" cy="439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09DB0FF-945E-4792-B9F9-1F5E6B23EB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32192" y="215573"/>
                <a:ext cx="1604880" cy="474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65C9116-CC73-416A-921D-730F75C76672}"/>
                  </a:ext>
                </a:extLst>
              </p14:cNvPr>
              <p14:cNvContentPartPr/>
              <p14:nvPr/>
            </p14:nvContentPartPr>
            <p14:xfrm>
              <a:off x="8794232" y="377558"/>
              <a:ext cx="674280" cy="6991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65C9116-CC73-416A-921D-730F75C7667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76583" y="359918"/>
                <a:ext cx="709939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BA379BB-543A-40A3-AD25-DC1F7A201E75}"/>
                  </a:ext>
                </a:extLst>
              </p14:cNvPr>
              <p14:cNvContentPartPr/>
              <p14:nvPr/>
            </p14:nvContentPartPr>
            <p14:xfrm>
              <a:off x="8425952" y="4444118"/>
              <a:ext cx="67320" cy="684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BA379BB-543A-40A3-AD25-DC1F7A201E7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08312" y="4426118"/>
                <a:ext cx="1029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622F888-9185-42A1-B5D2-A76FA03DB139}"/>
                  </a:ext>
                </a:extLst>
              </p14:cNvPr>
              <p14:cNvContentPartPr/>
              <p14:nvPr/>
            </p14:nvContentPartPr>
            <p14:xfrm>
              <a:off x="5390792" y="3885038"/>
              <a:ext cx="2313720" cy="8323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622F888-9185-42A1-B5D2-A76FA03DB13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72792" y="3867046"/>
                <a:ext cx="2349360" cy="8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897DD5C-D0D3-4EB0-88FF-22866BA2EAFC}"/>
                  </a:ext>
                </a:extLst>
              </p14:cNvPr>
              <p14:cNvContentPartPr/>
              <p14:nvPr/>
            </p14:nvContentPartPr>
            <p14:xfrm>
              <a:off x="2462192" y="4793678"/>
              <a:ext cx="286560" cy="4467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897DD5C-D0D3-4EB0-88FF-22866BA2EA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44552" y="4776038"/>
                <a:ext cx="3222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638E59C-B84F-43E3-9833-EF063EC40FF2}"/>
                  </a:ext>
                </a:extLst>
              </p14:cNvPr>
              <p14:cNvContentPartPr/>
              <p14:nvPr/>
            </p14:nvContentPartPr>
            <p14:xfrm>
              <a:off x="4031432" y="5365718"/>
              <a:ext cx="23400" cy="50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638E59C-B84F-43E3-9833-EF063EC40FF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13432" y="5348078"/>
                <a:ext cx="590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61B1220-9916-4252-8E41-FDF4B4AE7100}"/>
                  </a:ext>
                </a:extLst>
              </p14:cNvPr>
              <p14:cNvContentPartPr/>
              <p14:nvPr/>
            </p14:nvContentPartPr>
            <p14:xfrm>
              <a:off x="1784672" y="5452118"/>
              <a:ext cx="3537000" cy="10292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61B1220-9916-4252-8E41-FDF4B4AE71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66674" y="5434478"/>
                <a:ext cx="3572636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88C88A8-DD09-4126-A722-4F22E93CB1FC}"/>
                  </a:ext>
                </a:extLst>
              </p14:cNvPr>
              <p14:cNvContentPartPr/>
              <p14:nvPr/>
            </p14:nvContentPartPr>
            <p14:xfrm>
              <a:off x="9020312" y="5048918"/>
              <a:ext cx="766440" cy="3380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88C88A8-DD09-4126-A722-4F22E93CB1F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02672" y="5030918"/>
                <a:ext cx="8020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D1AD86B-9012-47EC-920B-4DA8F83EBB07}"/>
                  </a:ext>
                </a:extLst>
              </p14:cNvPr>
              <p14:cNvContentPartPr/>
              <p14:nvPr/>
            </p14:nvContentPartPr>
            <p14:xfrm>
              <a:off x="7090712" y="5052878"/>
              <a:ext cx="1647360" cy="3380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D1AD86B-9012-47EC-920B-4DA8F83EBB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72716" y="5034878"/>
                <a:ext cx="1682992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BFF2ABE-8F5A-4438-8360-AC9BD68E0977}"/>
                  </a:ext>
                </a:extLst>
              </p14:cNvPr>
              <p14:cNvContentPartPr/>
              <p14:nvPr/>
            </p14:nvContentPartPr>
            <p14:xfrm>
              <a:off x="10121912" y="5100758"/>
              <a:ext cx="103320" cy="144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BFF2ABE-8F5A-4438-8360-AC9BD68E09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03912" y="5083118"/>
                <a:ext cx="1389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6F199BC-597D-4A9D-B643-B7B3D8D8FD4E}"/>
                  </a:ext>
                </a:extLst>
              </p14:cNvPr>
              <p14:cNvContentPartPr/>
              <p14:nvPr/>
            </p14:nvContentPartPr>
            <p14:xfrm>
              <a:off x="10063232" y="5191478"/>
              <a:ext cx="230040" cy="442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6F199BC-597D-4A9D-B643-B7B3D8D8FD4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45232" y="5173838"/>
                <a:ext cx="2656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E368255-E310-4B13-8DB7-5B5EFB2B9C6B}"/>
                  </a:ext>
                </a:extLst>
              </p14:cNvPr>
              <p14:cNvContentPartPr/>
              <p14:nvPr/>
            </p14:nvContentPartPr>
            <p14:xfrm>
              <a:off x="10544912" y="4896278"/>
              <a:ext cx="1352160" cy="6138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E368255-E310-4B13-8DB7-5B5EFB2B9C6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527272" y="4878648"/>
                <a:ext cx="1387800" cy="649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995CC3C-394C-4F77-A0D1-A5F7A3778A67}"/>
                  </a:ext>
                </a:extLst>
              </p14:cNvPr>
              <p14:cNvContentPartPr/>
              <p14:nvPr/>
            </p14:nvContentPartPr>
            <p14:xfrm>
              <a:off x="8498672" y="5930558"/>
              <a:ext cx="272880" cy="2962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995CC3C-394C-4F77-A0D1-A5F7A3778A6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480672" y="5912558"/>
                <a:ext cx="3085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263B1FD-F54D-4E67-AFA8-059A506BD369}"/>
                  </a:ext>
                </a:extLst>
              </p14:cNvPr>
              <p14:cNvContentPartPr/>
              <p14:nvPr/>
            </p14:nvContentPartPr>
            <p14:xfrm>
              <a:off x="6774632" y="5840558"/>
              <a:ext cx="1524960" cy="4564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263B1FD-F54D-4E67-AFA8-059A506BD36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56632" y="5822904"/>
                <a:ext cx="1560600" cy="492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B89EFFA-698C-4D67-8123-64A4117DA590}"/>
                  </a:ext>
                </a:extLst>
              </p14:cNvPr>
              <p14:cNvContentPartPr/>
              <p14:nvPr/>
            </p14:nvContentPartPr>
            <p14:xfrm>
              <a:off x="8981432" y="5913998"/>
              <a:ext cx="375840" cy="252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B89EFFA-698C-4D67-8123-64A4117DA59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63792" y="5895998"/>
                <a:ext cx="4114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E7CEBC4-0ABB-416A-8B9F-B2BB03C3145C}"/>
                  </a:ext>
                </a:extLst>
              </p14:cNvPr>
              <p14:cNvContentPartPr/>
              <p14:nvPr/>
            </p14:nvContentPartPr>
            <p14:xfrm>
              <a:off x="9613952" y="5937758"/>
              <a:ext cx="255240" cy="1494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E7CEBC4-0ABB-416A-8B9F-B2BB03C3145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95952" y="5919758"/>
                <a:ext cx="2908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0979818-D19D-4629-86CD-E4C0DFD03D3D}"/>
                  </a:ext>
                </a:extLst>
              </p14:cNvPr>
              <p14:cNvContentPartPr/>
              <p14:nvPr/>
            </p14:nvContentPartPr>
            <p14:xfrm>
              <a:off x="10196432" y="5756318"/>
              <a:ext cx="1059120" cy="4060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0979818-D19D-4629-86CD-E4C0DFD03D3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178792" y="5738662"/>
                <a:ext cx="1094760" cy="4417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09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11</cp:revision>
  <dcterms:created xsi:type="dcterms:W3CDTF">2024-11-28T02:48:24Z</dcterms:created>
  <dcterms:modified xsi:type="dcterms:W3CDTF">2024-11-28T09:50:31Z</dcterms:modified>
</cp:coreProperties>
</file>