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7:35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 10570,'0'0'2151,"0"0"-757,0 0 213,0 0-145,0 0-554,0 0-396,-12 16-85,-41 53 11,47-60-381,0 0 0,0 1 1,1 0-1,0 0 0,1 0 0,0 0 0,1 1 1,0 0-1,1-1 0,0 1 0,1 0 0,0 0 1,0 0-1,2 6-57,-1-9 2,1 1 1,0-1-1,0 0 1,1 1-1,1-1 0,-1 0 1,1 0-1,0 0 1,1 0-1,0-1 1,0 0-1,1 1 0,0-1 1,0-1-1,1 1 1,0-1-1,0 0 1,0 0-1,0-1 0,6 3-2,-8-4 7,1-1 0,-1 0 0,1 0 0,0-1 0,0 1 0,0-1-1,1 0 1,-1-1 0,0 1 0,1-1 0,-1 0 0,1 0 0,0-1 0,-1 0-1,1 0 1,-1 0 0,1-1 0,-1 1 0,1-1 0,-1 0 0,1-1 0,-1 0-1,0 0 1,0 0 0,0 0 0,0-1 0,0 0 0,0 0 0,0 0 0,-1 0-1,3-3-6,2-2 101,-1 0 0,0-1 0,0 0 0,-1 0-1,0-1 1,-1 1 0,0-1 0,-1-1-1,0 1 1,0-1 0,-1 0 0,0 0 0,-1 0-1,-1-1 1,1 1 0,-2-1 0,0 1 0,0-1-1,-1 0 1,0 0 0,-1 1 0,-1-1-1,0 1 1,0-1 0,-1 1 0,0 0 0,-1 0-1,-1 0 1,0 0 0,0 1 0,-1 0-1,0 0 1,-3-4-101,4 10-76,1 0-1,-1 0 1,1 1-1,-1 0 1,0 0-1,0 0 1,-1 0-1,1 1 1,0-1-1,-1 2 1,0-1 0,1 0-1,-1 1 1,0 0-1,0 1 1,0-1-1,1 1 1,-1 0-1,0 0 1,0 1-1,0 0 1,0 0-1,1 0 1,-1 1-1,0 0 1,-1 1 76,-83 53-7279,67-30 1497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7:4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86 198 10570,'14'-87'4255,"-18"87"-207,-19 29-3308,12-11-713,1 1 0,1 0 0,1 1 0,0-1 0,2 2 1,0-1-1,1 1 0,2 0 0,0 0 0,1 0 0,1 0 0,0 0 0,2 0 0,1 1 0,3 15-27,-3-32 6,-1-1 0,1 1 0,0-1 0,0 0 0,1 0 0,-1 0 0,1 0 0,0 0 0,0 0 0,0-1 0,1 1 0,-1-1 0,1 0 0,-1 0 0,1-1 0,0 1 0,0-1 0,1 1 0,-1-1 0,0-1-1,1 1 1,-1 0 0,1-1 0,0 0 0,-1 0 0,1-1 0,0 1 0,0-1 0,-1 0 0,1 0 0,0-1 0,0 1 0,-1-1 0,1 0 0,-1 0 0,1-1 0,0 1 0,-1-1 0,0 0 0,0 0 0,1-1 0,-1 1 0,0-1 0,-1 0 0,1 0 0,-1 0 0,1-1 0,-1 1 0,0-1 0,2-2-6,5-11 227,0 0 1,-1 0-1,-1-1 1,-1 0-1,0 0 0,-2 0 1,0-1-1,-1 0 1,-1-1-1,0 1 0,-2 0 1,0-1-1,-1 1 1,-1 0-1,-2-9-227,3 13-42,-2-1 0,0 1-1,0-1 1,-1 1 0,-1 0 0,-1 0-1,0 0 1,-1 0 0,0 1-1,-1 0 1,-1 0 0,-5-7 42,-4 12-2560,1 26-7302,11 4-938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3:13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233 833 12684,'0'0'4185,"0"0"-1782,3-13-172,9-42 214,-16 71 1946,-29 97-2894,13-24-1244,3 1 0,4 1-1,5 0 1,3 0 0,4 0-1,8 47-252,-7-124-28,2 0-1,-1 0 1,2 0-1,0 0 1,1 0 0,0-1-1,1 1 1,0-1-1,2-1 1,-1 1-1,1-1 1,5 5 28,-11-16-184,0 0 0,0-1 0,1 1 1,-1-1-1,1 0 0,-1 0 0,0 1 1,1-1-1,-1 0 0,1 0 0,-1 0 1,0 0-1,1-1 0,-1 1 0,1 0 1,-1 0-1,0-1 0,1 1 0,-1-1 1,0 1-1,0-1 0,1 0 0,-1 0 1,0 1-1,0-1 0,0 0 0,0 0 1,0 0-1,0 0 0,0 0 0,0 0 0,0-1 1,0 1-1,-1 0 0,1 0 0,0 0 1,-1-1-1,1 1 0,-1 0 0,0-1 1,1 1-1,-1-1 0,0 1 0,0 0 1,0-1-1,0 1 0,0-1 0,0 1 1,0-1-1,0 1 0,-1-1 184,5-9-2367,5-14-3778,-1-3-2818</inkml:trace>
  <inkml:trace contextRef="#ctx0" brushRef="#br0" timeOffset="474.449">644 849 15310,'3'-17'3679,"19"-123"3698,-15 110-5238,-4 22-693,-4 23-664,-73 409 1204,-6 77-1938,78-409-96,2-91-60,1 0-1,-1 0 1,0 0-1,1 0 1,-1-1 0,1 1-1,-1 0 1,1 0 0,0-1-1,-1 1 1,1 0-1,0-1 1,-1 1 0,1 0-1,0-1 1,0 1 0,0-1-1,-1 0 1,1 1-1,0-1 1,0 1 0,0-1-1,0 0 1,0 0 0,0 0-1,0 1 1,0-1-1,-1 0 1,1 0 0,0 0-1,0-1 1,0 1 0,0 0-1,0 0 1,0 0-1,0-1 1,0 1 0,0 0-1,-1-1 1,1 1-1,0-1 1,0 1 0,0-1-1,-1 1 1,1-1 0,0 0-1,0 1 1,-1-1-1,1 0 1,-1 1 0,1-1-1,-1 0 1,1 0 0,-1 0-1,1 1 1,-1-1-1,0 0 1,1 0 0,-1 0-1,0 0 1,0 0 0,0 0-1,0-1 109,11-18-4409,0-2-2627</inkml:trace>
  <inkml:trace contextRef="#ctx0" brushRef="#br0" timeOffset="741.86">1054 869 7751,'2'-15'9198,"0"-5"-7175,5-49 1810,-5 20 4031,-25 222-6108,-6 160-1165,6-51-3173,23-279 2454,-8 38-3182,-4-19-2594,3-13-1191</inkml:trace>
  <inkml:trace contextRef="#ctx0" brushRef="#br0" timeOffset="1290.513">410 255 10506,'0'0'5178,"0"0"-1804,0 0-838,0 0-374,-17 7-758,14-6-1346,-9 4 131,-1 1-1,1 0 1,0 1-1,1 0 1,0 0-1,0 1 1,0 1-1,1 0 0,1 0 1,-3 3-189,-50 61 591,3 2 0,4 3-1,-1 8-590,22-4 80,65-102-720,-1-15 250,-1-1 1,-2-1-1,-2-2 1,13-26 389,66-96 47,-12 79 183,-89 80-198,1 0 1,-1 0-1,0 0 0,1 1 0,0-1 0,-1 1 0,1 0 1,0 1-1,0-1 0,-1 0 0,1 1 0,0 0 1,0 0-1,0 0 0,0 0 0,0 1 0,-1 0 1,1-1-1,0 1 0,-1 1 0,1-1 0,0 0 0,-1 1 1,1 0-1,-1 0 0,0 0 0,0 0 0,0 0 1,0 1-1,2 1-32,136 178 630,-116-154-622,0-1 1,2-2-1,1-1 1,1-1-1,1-1 1,1-2 0,0 0-1,2-3 1,0-1-1,30 10-8,-58-24-178,1 0 0,-1 0 1,1-1-1,0 0 0,0 0 0,0 0 0,0-1 0,-1 0 1,1 0-1,0-1 0,0 1 0,0-1 0,0 0 0,-1-1 1,2 0 177,-5 1-291,0 0 1,0 0-1,0-1 1,0 1 0,0-1-1,0 0 1,0 0 0,-1 1-1,1-1 1,0 0 0,-1 0-1,0-1 1,1 1 0,-1 0-1,0 0 1,0-1 0,0 1-1,-1 0 1,1-1 0,-1 1-1,1-1 1,-1 1 0,0-1-1,1 1 291,-5-24-7783,-6 20 1708</inkml:trace>
  <inkml:trace contextRef="#ctx0" brushRef="#br0" timeOffset="1743.188">248 594 5285,'0'0'3913,"0"0"-678,0 0 70,5-15-193,47-114 4132,-34 120-4555,-16 42-1823,-2-25-946,-4 59 329,-3-1-1,-3 0 1,-3-1-1,-5 11-248,-28 157 223,29 68-125,16-172-7098,1-128 3749,0-1-1479,0 0-1468</inkml:trace>
  <inkml:trace contextRef="#ctx0" brushRef="#br0" timeOffset="2020.586">357 450 9193,'0'0'5066,"0"0"-1441,0 0-1074,0 0-394,0 0-427,-6 19-337,-35 138 774,-45 429 983,75-534-3198,-13 134-2082,30-160-614,6-15-5680,-7-11-1286</inkml:trace>
  <inkml:trace contextRef="#ctx0" brushRef="#br0" timeOffset="2333.791">644 460 14125,'0'0'5061,"0"0"-2050,0 0-582,0 0-427,0 0-716,0 0-325,-4 19-16,-54 290 1436,-21 348-2883,56-547-3795,23-111 3972,0 1 1,0 0-1,0 0 1,0-1-1,0 1 0,-1 0 1,1-1-1,0 1 1,0 0-1,0 0 0,0-1 1,0 1-1,-1 0 1,1 0-1,0-1 0,0 1 1,0 0-1,-1 0 1,1 0-1,0-1 0,0 1 1,-1 0-1,1 0 1,0 0-1,0 0 0,-1 0 1,1 0-1,0-1 1,-1 1-1,1 0 0,0 0 1,0 0-1,-1 0 1,1 0-1,0 0 0,-1 0 1,1 0-1,0 0 1,-1 0-1,1 0 1,0 1-1,0-1 0,-1 0 1,1 0-1,0 0 1,0 0-1,-1 0 0,1 1 1,0-1-1,0 0 1,-1 0 324,1-13-9150</inkml:trace>
  <inkml:trace contextRef="#ctx0" brushRef="#br0" timeOffset="2555.568">760 631 9801,'0'0'4746,"0"0"-1351,0 0-208,0 0-251,0 0-1078,0 0-609,0 13-208,7 358 1983,-9-320-3112,-3 0-1,-2-1 1,-2 0-1,-3-1 1,-1 0-1,-12 26 89,18-59-839,-19 51-2446,18-45-1120,1-1-3417,5-11-2689</inkml:trace>
  <inkml:trace contextRef="#ctx0" brushRef="#br0" timeOffset="2757.587">1028 692 16592,'0'0'4858,"0"0"-1858,0 0-667,0 0-620,0 0-570,0 0-204,2 13-90,6 53-713,-4 0 1,-2 0-1,-3 1 1,-4-1-1,-2 0 1,-3 0-1,-3-1 0,-2-1 1,-24 61-137,-4 10-2483,30-89-1282,0-1-4080,9-33-1749</inkml:trace>
  <inkml:trace contextRef="#ctx0" brushRef="#br0" timeOffset="4341.997">582 75 17168,'0'0'1383,"0"0"624,0 0 449,0 0-305,0 0-918,-15 15-469,-107 129 335,-235 401-581,350-535-2540,22-33 377,120-179-2470,108-165 3804,-167 256 4214,-77 111-3865,1 0 0,0 1 0,0-1-1,-1 0 1,1 0 0,0 1 0,0-1 0,0 0 0,-1 0 0,1 1 0,0-1 0,0 0 0,0 1 0,0-1 0,-1 0 0,1 1 0,0-1 0,0 0 0,0 1 0,0-1 0,0 0 0,0 1 0,0-1 0,0 0 0,0 1 0,0-1 0,0 0 0,0 1 0,1-1 0,-1 0 0,0 1 0,0-1 0,0 0 0,0 1 0,0-1 0,1 0 0,-1 0 0,0 1-1,0-1 1,1 0 0,-1 0 0,0 1 0,0-1 0,1 0 0,-1 0 0,0 0 0,1 1 0,-1-1 0,0 0 0,0 0 0,1 0 0,-1 0 0,0 0 0,1 0 0,-1 0 0,0 0 0,1 0 0,-1 0 0,1 0 0,-1 0 0,0 0 0,1 0-38,-10 27 196,0-1 1,-2-1 0,0 1-1,-2-2 1,-1 0-1,-9 11-196,17-25 38,-128 191-11,-52 49-27,168-228-925,20-34-723,106-178 484,140-255 1132,-198 365 48,-112 196-1826,65-126 1737,-3 8 138,0-1 0,0 1 0,0 0 0,1-1 0,-1 1 0,0-1 0,1 1 0,0 0 0,-1 0 0,1-1 0,0 1 0,0 0 0,0 0 0,1 0 0,-1 0 0,0 0 0,1 0 0,-1 0 0,1 1 0,0-1 0,0 1 0,0-1 0,-1 1 0,1-1 1,0 1-1,1 0 0,-1 0 0,0 0 0,0 0 0,0 0 0,1 1 0,-1-1 0,0 1 0,1-1 0,-1 1 0,0 0 0,1 0 0,-1 0 0,0 0 0,1 0 0,-1 1 0,1-1 0,0 1-65,73 80 484,-57-55-440,29 33-206,4-2 0,1-2 0,3-2 0,2-3 0,2-2 1,29 14 161,-73-51-400,19 13-405,-16-3-2533,-24-25-416,-4 0 2655,-1-1 522,-101-85-1155,88 65 2120,1 0 0,1-1 0,1-1 0,1-1 1,-5-14-389,-137-292 10153,139 305-6811,23 42-2696,15 25-537,2 0 0,1-1 0,2-2 0,1 0 0,22 25-109,44 57-42,-49-69-378,-2 1-1,-2 2 1,-2 1 0,-3 2 0,-1 1 0,6 23 420,-20-6-5328,-15-72 5177,0 1 0,-1 0 0,1-1 0,0 1 0,0 0 0,0-1 0,-1 1 0,1 0 0,0-1 0,0 1 0,-1 0 0,1-1 0,-1 1 0,1-1 0,0 1 0,-1-1 0,1 1 0,-1-1 0,1 1 0,-1-1 0,0 0 0,1 1 0,-1-1 0,1 0 0,-1 1 0,0-1 0,1 0 0,-1 0 0,0 0 0,1 0 0,-1 1 0,0-1 0,1 0 0,-1 0 0,0 0 0,1 0 0,-1 0 0,0-1 0,1 1 0,-1 0 0,0 0 0,1 0 0,-1 0 0,0-1 0,1 1 0,-1 0 0,1-1 0,-1 1 0,1-1 0,-1 1 0,0 0 0,1-1 0,0 1 0,-1-1 151,-36-22-1764,-60-78 1968,-18-81 4449,78 118-2795,-5-8-220,17 24-722,-1 1-1,-3 2 0,-2 1 1,-1 1-1,-3 2 0,-1 1 0,-25-20-915,60 59 14,1 0 33,-1 0 0,0 0 0,0-1 0,1 1 1,-1 0-1,0 0 0,0 0 0,0 0 1,0 0-1,0 0 0,0 0 0,0 1 0,0-1 1,-1 0-1,1 1 0,0-1 0,0 0 1,-1 1-1,1-1 0,0 1 0,-1 0 0,1 0 1,-1-1-1,1 1 0,0 0 0,-1 0 1,1 0-1,-1 0 0,1 0 0,0 1 0,-1-1 1,1 0-1,0 1 0,-1-1 0,1 1 1,0-1-1,0 1 0,-1 0 0,1-1 0,0 1 1,0 0-1,-1 1-47,4 14 16,0 1 0,1 0 0,1-1 0,1 1 0,0-1 0,1-1 0,1 1 0,0-1 0,1 0 0,1 0 0,0-1 0,1 0-1,9 9-15,-10-10 6,72 90-59,4-4-1,5-3 0,3-5 1,89 66 53,-136-117-85,60 51-320,-104-114 501,-20-67 236,15 50-2751,4 39-870,4 1-2770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22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28 217 16560,'0'0'3048,"0"0"-694,0 0-80,3-10-480,-2 5-1671,10-21 1043,-2 61-272,-3 56-605,-4 0-1,-4 0 0,-4 0 0,-5 5-288,4 38-2415,12-45-6332,-5-71-1594,-1-16 2478</inkml:trace>
  <inkml:trace contextRef="#ctx0" brushRef="#br0" timeOffset="294.688">0 692 3299,'7'-207'9686,"-3"162"-8104,1 0 0,2 1 0,3 0 0,1 1-1,16-38-1581,-25 72 256,1 1-1,0-1 0,0 1 0,1 0 0,0 0 0,1 0 0,-1 0 0,2 1 0,-1 0 0,1 0 0,0 1 0,0-1 1,1 1-1,0 0 0,0 1 0,0 0 0,1 0 0,-1 1 0,1 0 0,0 0 0,1 0 0,-1 1 0,8-1-255,-10 3 25,0 0 0,1 1 0,-1-1 0,0 2 0,1-1 1,-1 1-1,0 0 0,0 0 0,0 0 0,1 1 0,-1 0 0,-1 1 0,1-1 0,0 1 0,-1 0 0,1 0 0,-1 1 0,0 0 0,0 0 0,0 0 0,-1 0 0,1 1 0,-1-1 0,0 1 0,0 0 0,-1 1 0,0-1 0,0 1 0,2 2-25,-1 3-6,1 0-1,-1 0 0,-1 0 0,0 0 0,0 1 0,-2-1 1,1 1-1,-1 0 0,-1-1 0,0 1 0,-1 0 1,0-1-1,0 1 0,-1-1 0,-1 1 0,0-1 1,-1 0-1,0 0 0,0 0 0,-2 0 0,1-1 1,-1 0-1,0 0 0,-1-1 0,0 0 0,-1 0 0,0 0 1,0-1-1,-9 6 7,3-2-166,-1-2 0,0 0 0,-1-1 0,0 0 0,0-1 1,-1-1-1,0-1 0,0 0 0,-1-1 0,0-1 0,1-1 0,-1 0 1,-1-1-1,-5-1 166,24-1-136,-1 0 1,1 0-1,-1 0 1,0 0 0,1-1-1,-1 1 1,1 0-1,-1 0 1,1 0-1,-1 0 1,1-1 0,-1 1-1,1 0 1,0-1-1,-1 1 1,1 0-1,-1-1 1,1 1 0,0 0-1,-1-1 1,1 1-1,0-1 1,-1 1 0,1-1-1,0 1 1,0-1-1,-1 1 1,1-1-1,0 1 1,0-1 0,0 1-1,0-1 1,0 1-1,0-1 1,0 1-1,0-1 1,0 0 0,0 1-1,0-1 1,0 1-1,0-1 1,0 1-1,0-1 1,1 1 0,-1-1-1,0 1 1,0-1-1,0 1 1,1-1 0,-1 1-1,0 0 1,1-1-1,-1 1 1,1-1-1,-1 1 1,0 0 0,1-1-1,-1 1 1,1 0-1,-1-1 1,1 1-1,-1 0 1,1 0 0,-1 0-1,1-1 1,-1 1-1,1 0 1,0 0 135,18-17-7912</inkml:trace>
  <inkml:trace contextRef="#ctx0" brushRef="#br0" timeOffset="608.346">894 93 19667,'0'0'2978,"1"-13"-767,2-39-300,-3 51-1852,0-1 0,-1 1 0,1 0 0,0 0 1,-1-1-1,1 1 0,0 0 0,-1 0 0,0 0 1,1 0-1,-1-1 0,0 1 0,1 0 0,-1 0 1,0 1-1,0-1 0,0 0 0,0 0 0,0 0 0,0 0 1,0 1-1,0-1 0,0 0 0,0 1 0,-1-1 1,1 1-1,0 0 0,0-1 0,-1 1 0,1 0 1,0 0-1,0-1 0,-1 1 0,1 0 0,0 0 0,0 1 1,-1-1-1,1 0 0,0 0 0,0 1 0,-1-1 1,1 0-1,0 1 0,0-1 0,0 1 0,0 0 1,-1-1-1,1 1 0,0 0 0,0 0 0,0-1 1,1 1-1,-1 0 0,0 0 0,0 0 0,0 0 0,0 1-58,-19 15 85,0 1 0,0 1 0,2 1 1,0 0-1,2 1 0,0 1 1,-1 4-87,12-19 25,-12 17 14,0 1-1,2 0 1,1 1-1,1 1 0,1 0 1,1 1-1,1 0 0,2 1 1,1-1-1,1 2 1,2-1-1,0 0 0,2 1 1,2 0-1,0-1 0,3 9-38,-1-27-38,1 0 0,0 0 0,0 0 1,1 0-1,0-1 0,1 0 0,0 0 0,1 0 0,0-1 0,0 1 0,1-1 0,1-1 0,-1 1 0,1-2 0,1 1 0,-1-1 0,1 0 0,0 0 0,1-1 0,0-1 0,4 3 38,3-1-431,0 0 1,0-1-1,0 0 0,1-2 0,0 0 0,-1-1 0,1-1 0,8 0 431,92-1-4313,-40-9-3316,-46 2 887</inkml:trace>
  <inkml:trace contextRef="#ctx0" brushRef="#br0" timeOffset="1733.055">1518 164 5413,'0'0'7522,"0"0"-3796,0 0-1190,0 0-241,0 0-517,1-4-641,-1 4-990,0 0-1,0 0 1,1 0 0,-1 0-1,0 0 1,1 0-147,-5 53 407,-61 359 1055,63-401-1490,0 0 1,-1 0-1,0-1 0,-1 1 0,0-1 0,-1 0 0,0 0 0,-1 0 0,-4 5 28,8-14-4,0-1 0,0 0-1,1 0 1,-1-1-1,0 1 1,1 0-1,-1 0 1,0-1-1,1 1 1,-1-1 0,0 0-1,1 1 1,-1-1-1,1 0 1,-1 0-1,1 0 1,0 0 0,-1 0-1,1 0 1,0-1-1,0 1 1,-1 0-1,1-1 1,0 1-1,0 0 1,1-1 0,-1 1-1,0-1 1,0 0-1,1 1 1,-1-1-1,1 0 1,-1 1 0,1-1-1,0 0 1,0 1-1,0-1 1,0 0-1,0 0 1,0 0 4,-1-2-9,-7-22 40,2 0 0,1-1 0,0 0 1,2 1-1,2-2 0,0 1 0,2-9-31,-1 37 10,1 0 0,-1 0 0,0-1-1,1 1 1,-1-1 0,0 1-1,1 0 1,-1-1 0,1 1-1,0-1 1,-1 1 0,1-1-1,-1 1 1,1-1 0,0 1 0,-1-1-1,1 0 1,0 1 0,-1-1-1,1 0 1,0 0 0,-1 0-1,1 1 1,0-1 0,0 0-1,-1 0 1,1 0 0,0 0 0,0 0-1,-1 0 1,1 0 0,0-1-1,0 1 1,-1 0 0,1 0-1,0 0 1,-1-1 0,1 1-1,0 0 1,-1-1 0,1 1 0,0-1-1,-1 1 1,1-1 0,-1 1-1,1-1 1,-1 1 0,1-1-1,-1 1 1,1-1 0,-1 0-1,1 1 1,-1-1 0,0 0-1,0 1 1,1-1 0,-1 0 0,0 0-1,0 1 1,0-1 0,0 0-1,0 0 1,1 1 0,-2-1-1,1 0-9,44 78 106,-38-63-107,0 0 1,1-1-1,0 0 1,1 0-1,0-1 1,1 0-1,1-1 1,0 1-1,0-2 0,1 1 1,0-2-1,1 0 1,0 0-1,1-1 1,0 0-1,0-1 0,1 0 2,-10-5-10,1 1 0,-1-1 0,1 0 0,0 0 0,0 0 0,0-1 1,0 0-1,0 0 0,0 0 0,0-1 0,0 1 0,1-1 0,-1 0 1,0-1-1,0 1 0,0-1 0,0 0 0,0 0 0,0-1 1,0 0-1,0 1 0,0-2 0,-1 1 0,1 0 0,-1-1 0,1 0 1,-1 0-1,0 0 0,0-1 0,-1 1 0,1-1 0,-1 0 1,1 0-1,-1 0 0,1-3 9,-1 1-4,0 0-1,-1-1 1,0 1 0,0-1 0,0 0-1,-1 0 1,0 0 0,0 0-1,0 0 1,-1 0 0,0 0 0,-1 1-1,1-1 1,-1 0 0,-2-4 4,-12 1-1764,6 27-5131,9-2 772,0-1-3086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27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12 100 288,'-2'-13'10367,"-2"-7"-8041,0-11-615,2-4 4459,5 38-2038,13 15-2893,8 15-890,-2 1 0,-2 1 0,-1 1 1,-1 1-1,-2 0 0,-2 2 0,-2-1 1,-1 2-1,-2-1 0,-1 1 0,-3 1 0,1 33-349,-8-51 19,-2 0-1,0-1 0,-1 1 0,-1-1 0,-2 0 0,0 0 1,-1 0-1,-1-2 0,-1 1 0,-1-1 0,-1-1 0,0 0 0,-2-1 1,0 0-1,-7 6-18,-22 11-1911,47-51-2787,14-3-918,3-4-4399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2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35 5157,'0'0'5840,"0"0"-1857,0 0-540,0 0-710,0 0-694,0 0-533,0 0-396,3-6-373,-3 5-716,1-1 0,-1 1 1,1-1-1,-1 1 0,1-1 0,0 1 1,0 0-1,-1-1 0,1 1 0,0 0 1,0 0-1,1-1 0,-1 1 0,0 0 0,0 0 1,0 0-1,1 0 0,-1 1 0,1-1 1,-1 0-1,0 1 0,1-1 0,-1 0 1,1 1-1,0 0 0,-1-1 0,1 1 1,-1 0-1,1 0 0,-1 0 0,1 0 1,0 0-1,-1 0 0,1 0 0,-1 1 1,1-1-1,-1 0 0,1 1 0,-1 0 1,1-1-1,-1 1 0,1 0 0,-1 0 1,0-1-1,1 1 0,-1 0 0,0 0 1,0 1-1,0-1 0,0 0-21,2 3 8,-1 0-1,-1 0 0,1 0 1,0 0-1,-1 0 1,0 0-1,0 0 1,0 0-1,-1 1 0,1-1 1,-1 0-1,0 1 1,0-1-1,-1 0 1,1 1-1,-1-1 0,0 0 1,0 0-1,0 0 1,-1 0-1,0 0 1,1 0-1,-1 0 1,-1 0-1,1 0 0,-1 0-7,-77 93 794,68-85-564,-53 59 795,65-71-1020,0 1 1,0 0-1,0-1 0,0 1 0,1 0 1,-1-1-1,0 1 0,1-1 0,-1 1 1,0-1-1,1 1 0,-1-1 0,1 1 0,-1-1 1,1 1-1,-1-1 0,1 1 0,-1-1 1,1 0-1,-1 1 0,1-1 0,0 0 1,-1 1-1,1-1 0,-1 0 0,1 0 1,0 0-1,-1 0 0,1 0 0,0 1 0,-1-1 1,1 0-1,0 0 0,-1-1 0,1 1 1,0 0-1,-1 0 0,1 0 0,0 0 1,-1-1-1,1 1 0,-1 0 0,1 0 0,0-1 1,-1 1-1,1 0 0,-1-1 0,1 1 1,-1-1-1,1 0-5,140-50 159,-72 22-3008,1 8-7284,-53 18-2129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2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62 11371,'0'0'4815,"0"0"-1500,0 0-475,0 0-459,0 0-689,0 0-485,0-4-358,-2-5-205,-2 43-286,-1 3-122,-7 73-788,4 0-1,6 71 553,8-124-3310,4-21-6950,-6-28 2146</inkml:trace>
  <inkml:trace contextRef="#ctx0" brushRef="#br0" timeOffset="315.888">57 140 7911,'0'-25'1556,"-1"-35"1893,0 13 2266,2 47-5608,-1 0-1,0 1 1,0-1-1,0 0 1,0 0 0,0 1-1,1-1 1,-1 0-1,0 0 1,0 1 0,0-1-1,1 0 1,-1 0-1,0 0 1,0 1 0,1-1-1,-1 0 1,0 0-1,0 0 1,1 0-1,-1 0 1,0 0 0,0 1-1,1-1 1,-1 0-1,0 0 1,1 0 0,-1 0-1,0 0 1,1 0-1,-1 0 1,0 0 0,0 0-1,1 0 1,-1-1-1,0 1 1,1 0 0,-1 0-1,0 0 1,0 0-1,1 0 1,-1 0 0,0-1-1,0 1 1,1 0-1,-1 0 1,0 0 0,0-1-1,1 1 1,-1 0-1,0 0 1,0-1 0,0 1-1,0 0 1,0 0-1,1-1 1,-1 1 0,0 0-1,0-1 1,0 1-1,0 0 1,0 0 0,0-1-1,0 1-106,18 24 951,168 257 506,-168-257-1447,-11-17-83,-1 0 0,1 0-1,-1 1 1,-1 0 0,0 0 0,0 0 0,0 1 0,-1-1 0,0 1 0,-1 0 0,0 1-1,0-1 1,-1 0 0,-1 1 0,1-1 0,-1 1 0,-1 5 73,-2-11-26,-1 0 0,0 0-1,0 0 1,0-1 0,0 0 0,-1 1 0,1-1 0,-1-1 0,0 1-1,0 0 1,0-1 0,0 0 0,0 0 0,-1 0 0,1 0 0,-1-1-1,1 0 1,-1 0 0,-3 1 26,0 0-42,-235 57-3642,231-57 2862,-2 1-4052,13-3-1361</inkml:trace>
  <inkml:trace contextRef="#ctx0" brushRef="#br0" timeOffset="892.169">60 85 10506,'0'0'3731,"0"0"-560,-5-12 182,-15-38-881,20 51-2382,0-1 1,0 0 0,0 0-1,-1 1 1,1-1 0,0 0 0,0 1-1,0-1 1,0 0 0,-1 1-1,1-1 1,0 0 0,0 0-1,-1 0 1,1 1 0,0-1 0,0 0-1,-1 0 1,1 0 0,0 1-1,-1-1 1,1 0 0,0 0-1,-1 0 1,1 0 0,0 0 0,-1 0-1,1 0 1,0 0 0,-1 0-1,1 0 1,0 0 0,-1 0-1,1 0 1,0 0 0,-1 0-1,1 0 1,0 0 0,-1 0 0,1 0-1,0-1-90,0 2 120,-9 619 2053,-5-853-4885,14 220 2256,5-78-2649,14 35-3958,-10 43 924</inkml:trace>
  <inkml:trace contextRef="#ctx0" brushRef="#br0" timeOffset="1299.934">76 121 12908,'0'0'3625,"0"0"-486,-4-13-262,-9-42-731,28 88 1730,31 44-3607,-15-27 1,-12-16-244,1-1-1,2-1 1,1-1 0,1-1-1,2-1 1,1-1 0,2-1-1,0-2 1,1-1-1,15 7-25,-38-26-48,1-1 0,0 0 0,0 0 0,0-1 0,1 0 0,-1-1 0,1 1 0,0-2 0,-1 1 0,1-1 0,0-1 0,0 0 0,0 0 0,0 0 0,3-2 48,-8-1-4,-1 0-1,0-1 1,1 0 0,-1 1 0,0-1 0,-1 0 0,1-1-1,-1 1 1,0 0 0,0-1 0,0 1 0,-1-1 0,1 0-1,-1 1 1,0-1 0,0 0 0,-1 0 0,0 0 0,0 1-1,0-1 1,0 0 0,-1 0 0,1 0 0,-1 0 0,-1-2 4,1-4-14,-20-213-66,20 185 105,2 20 17,-1-1 1,-2 0-1,0 1 0,0-1 0,-2 1 0,-1 0 1,-6-18-43,11 37 15,-1 0 1,1-1-1,-1 1 1,1 0-1,-1 0 1,1-1-1,-1 1 1,1 0-1,-1 0 1,0 0-1,1 0 1,-1 0 0,1 0-1,-1 0 1,1 0-1,-1 0 1,0 0-1,1 0 1,-1 0-1,1 0 1,-1 0-1,1 0 1,-1 1-1,1-1 1,-1 0 0,1 0-1,-1 1 1,1-1-1,-1 0 1,1 1-1,-1-1 1,1 0-1,-1 1 1,1-1-1,0 1 1,-1-1-1,1 1 1,0-1-1,-1 1 1,1-1 0,0 1-1,0-1 1,0 1-1,-1-1 1,1 1-1,0 0 1,0-1-1,0 1 1,0-1-1,0 1 1,0-1-1,0 1 1,0 0 0,0-1-1,0 1 1,0-1-1,1 1 1,-1-1-1,0 1 1,0-1-1,0 1 1,1-1-1,-1 1 1,0-1-1,1 1 1,-1-1 0,0 1-16,0 0 0,-14 84-219,3 0 0,5 0 0,3 0 0,6 67 219,8-87-2622,4-24-2908,-5-20-1703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3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127 113 9993,'0'0'6268,"10"-14"-3476,31-42-737,-37 51-1839,1 2 1,-1-1-1,1 0 1,-1 1-1,1 0 1,0 0-1,0 0 1,0 1-1,1-1 0,-1 1 1,1 0-1,-1 1 1,1 0-1,-1 0 1,1 0-1,0 0 1,0 1-1,-1 0 0,1 0 1,0 0-1,0 1 1,1 0-217,-1 0 24,0 0 0,-1 0 0,1 0 0,-1 0 0,1 1 0,-1 0-1,1 0 1,-1 0 0,0 1 0,0 0 0,0 0 0,0 0 0,-1 1 0,1-1 0,-1 1 0,0 0 0,0 0 0,0 1 0,-1-1 0,1 1 0,-1 0 0,0 0 0,-1 0 0,1 0 0,-1 0 0,0 1 0,0-1 0,-1 1-1,1-1 1,-1 1 0,-1-1 0,1 1 0,-1 0 0,0 0 0,0-1 0,0 1 0,-1 0 0,0-1 0,-1 4-24,-3 9-23,-1 1 0,-1-2 0,0 1 0,-2-1 0,0 0 0,-1-1 0,0 0 0,-1 0 0,-1-1 0,0-1 0,-1 0 0,-1-1 0,-3 3 23,10-9 3,-1 1 0,1-1 1,-1 0-1,0-1 0,-1 1 0,0-2 0,0 1 0,0-1 0,0-1 1,-1 0-1,1 0 0,-1-1 0,0 0 0,-1-1 0,1 0 1,0 0-1,-1-1 0,1 0 0,0-1 0,-1-1 0,1 1 0,-9-3-3,15 1 50,0 0 0,1 0-1,-1-1 1,1 1 0,0-1-1,0 0 1,0 0 0,0 0-1,0 0 1,1-1 0,-1 1-1,1-1 1,0 1 0,0-1-1,0 0 1,0 0 0,1 0-1,0 0 1,0 0 0,0 0-1,0 0 1,0-1 0,1 1-1,0 0 1,0 0 0,0-1-1,1 1 1,-1 0 0,1 0-1,0 0 1,0 0-1,0 0 1,1 0 0,-1 0-1,1 0 1,0 0 0,0 0-1,0 1 1,1-1 0,0 1-1,-1 0 1,1 0 0,0 0-1,0 0 1,1 0 0,-1 1-1,0-1 1,1 1 0,0 0-1,-1 0 1,1 0 0,0 1-1,4-2-49,-3 1 22,0 1 0,0 0 0,0 0 0,1 0 0,-1 0 0,1 1 0,-1 0-1,0 0 1,1 0 0,-1 1 0,0 0 0,1 0 0,-1 0 0,0 1 0,0 0 0,0 0-1,0 0 1,0 0 0,0 1 0,-1 0 0,1 0 0,2 2-22,81 96 13,-28-28-556,19-20-3618,-17-37-4004,-34-13 1903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3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10922,'2'-16'3534,"9"-51"-635,6 19 4842,-10 48-4327,5 30-2317,-8 7-647,-1 1 0,-1-1 0,-3 1 0,-1 0 1,-1-1-1,-5 14-450,-6 36 80,7-55-217,2 0 0,1 1 1,1 0-1,2 0 1,2 1 136,14 9-2782,10-46-8033,-17-6 1451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32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72 186 3812,'0'0'13399,"0"0"-9027,0 0-3043,0 0 17,-3 21-231,-14 144-111,16-89-1013,3-1 0,3 1 1,11 49 8,23 20-5820,-36-138 4455,4 10-2883,-2-8-1541,2-3-2635</inkml:trace>
  <inkml:trace contextRef="#ctx0" brushRef="#br0" timeOffset="280.478">65 756 7047,'-7'-20'2028,"-44"-233"5483,47 226-6984,2 0 0,1 1-1,2-1 1,0 0-1,2 0 1,1 1 0,0-1-1,3 1 1,0 0-1,1 1 1,1 0-1,2 0 1,1 1 0,12-20-527,-20 38 48,1 0 0,-1 1 0,1-1 0,0 1 0,1 0 0,-1 1 0,1-1 0,0 1 0,0 0 0,1 1 0,-1-1 0,1 1 0,0 0 0,-1 1 0,1 0 0,0 0 0,1 0 0,-1 1 1,0 0-1,0 1 0,1-1 0,-1 1 0,0 1 0,0-1 0,1 1 0,-1 1 0,0-1 0,0 1 0,0 0 0,0 1 0,0 0 0,-1 0 0,1 0 0,-1 1 0,0 0 0,0 0 0,0 0 0,-1 1 0,1 0 0,1 3-48,2 3-130,-2 1-1,1-1 0,-1 1 0,-1 1 1,0 0-1,-1 0 0,0 0 0,-1 0 0,-1 0 1,0 1-1,-1 0 0,0 0 0,-1 0 0,0-1 1,-2 1-1,1 0 0,-2 0 0,0 0 0,0 0 1,-1-1-1,-1 1 0,0-1 0,-1 0 1,-1 0-1,0-1 0,-1 2 131,-2 3-520,-1-1 0,0 0 0,-1-1 0,-1 0 0,0-1 0,-1 0 0,0-1 0,-1-1 0,-1 0-1,0-1 1,-1 0 0,-9 4 520,0-10-6251,22-8 267</inkml:trace>
  <inkml:trace contextRef="#ctx0" brushRef="#br0" timeOffset="561.116">1039 75 17328,'0'0'4116,"0"0"-1863,-12-4-513,5 2-1479,3 0-166,1 1-1,-1 0 0,0 0 1,1 0-1,-1 0 0,0 1 1,0-1-1,0 1 0,1 0 1,-1 0-1,0 0 0,0 1 1,0-1-1,1 1 0,-1 0 1,0 0-1,1 0 0,-1 1 1,1-1-1,-1 1 0,1 0 1,0 0-1,-1 0 0,1 1-94,-24 23 185,2 2 0,1 0 0,1 2-1,2 0 1,1 1 0,1 2-1,2 0 1,1 0 0,2 2 0,-5 19-185,11-30 39,0 1 1,2 0 0,0 1 0,2 0 0,1-1-1,1 1 1,2 25-40,0-42-37,1 1-1,0 0 1,1-1 0,0 1-1,0-1 1,1 1-1,0-1 1,1 0-1,0 0 1,0 0 0,1-1-1,0 0 1,1 0-1,0 0 1,0 0 0,1-1-1,-1 0 1,2 0-1,-1-1 1,1 0-1,0 0 1,3 1 37,1-1-241,1 0-1,0 0 1,0-2-1,0 1 1,1-2-1,-1 0 1,1 0-1,0-1 1,0-1-1,0-1 1,0 0-1,0 0 1,0-1-1,-1-1 1,1-1-1,0 0 1,1-1 241,0 0-1136,1-1 0,-1-1 0,-1-1 0,1 0 0,-1 0 1,0-2-1,-1 0 0,0 0 0,5-6 1136,5-8-5808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30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36 11435,'0'0'2701,"0"0"-352,1-9 224,6-18-151,-10 53 105,-82 256-755,83-275-1772,-7 21 16,0-1 0,-2 0 0,-1-1 0,-2 0 0,0-1 0,-7 8-16,20-32 4,1 1 0,-1 0 0,1-1-1,-1 1 1,0-1 0,0 1 0,0-1 0,0 0-1,0 1 1,0-1 0,0 0 0,0 0 0,0 0-1,-1 0 1,1 0 0,0 0 0,-1 0 0,1 0-1,-1 0 1,1-1 0,-1 1 0,1-1 0,-1 1-1,0-1 1,1 1 0,-1-1 0,0 0 0,1 0-1,-1 0 1,0 0 0,1 0 0,-1 0 0,0 0-1,1-1 1,-1 1 0,0-1 0,1 1 0,-1-1-1,1 1 1,-1-1 0,1 0 0,-1 0 0,1 0-1,0 0 1,-1 0 0,1 0 0,0 0 0,0 0-1,0 0 1,0-1 0,0 1 0,0 0 0,0-1-1,0 1 1,0-1 0,1 1 0,-1-1 0,0 1-1,1-2-3,-1-1 1,1-1 0,-1 1 0,1-1 0,0 1 0,1-1 0,-1 1 0,1 0 0,0-1 0,0 1 0,0 0 0,1-1 0,-1 1 0,1 0 0,0 0 0,0 0 0,0 0 0,1 1 0,0-1 0,-1 1 0,1-1 0,0 1 0,1 0 0,-1 0 0,0 0 0,1 1 0,0-1 0,0 1 0,0 0 0,0 0-1,0 0 1,0 0 0,0 1 0,0 0 0,1 0 0,-1 0 0,0 0 0,1 1 0,-1-1 0,1 1 0,-1 0 0,1 1 0,-1-1 0,1 1 0,-1 0-1,6 2-4,0 0 1,0 0-1,-1 1 0,1 1 0,-1-1 1,0 2-1,-1-1 0,1 1 1,-1 1-1,0-1 0,0 1 0,5 7 5,41 31-53,-45-39 46,-1-1-1,1 0 1,1 0 0,-1 0-1,1-1 1,0-1 0,0 0-1,0 0 1,0-1 0,0 0-1,1-1 1,-1 0 0,0 0-1,1-1 1,-1-1 0,6 0 6,-12-1 2,-1 1 1,1-1-1,-1 1 1,0-1 0,1 0-1,-1 0 1,0-1-1,0 1 1,0-1 0,0 1-1,-1-1 1,1 0-1,-1 0 1,0 0 0,0 0-1,0-1 1,0 1-1,0-1 1,-1 1 0,1-1-1,-1 1 1,0-1-1,0 0 1,-1 0 0,1 1-1,-1-1 1,0 0-3,-10-105 1173,9 110-1142,1 0-1,0 0 0,0 0 1,-1 0-1,1-1 0,0 1 1,-1 0-1,1 0 0,-1 0 1,1-1-1,-1 1 0,1 0 1,-1-1-1,0 1 0,1-1 1,-1 1-1,0 0 0,0-1 1,1 0-1,-1 1 0,0-1 1,0 1-1,0-1 0,1 0 1,-1 1-1,0-1 0,0 0 1,0 0-1,0 0 0,0 0 1,0 0-1,1 0 0,-1 0 1,0 0-1,0 0 0,0 0 0,0-1 1,0 1-1,0 0 0,1 0 1,-1-1-1,0 1 0,0-1 1,0 1-1,1-1 0,-1 1 1,0-1-1,1 1 0,-1-1 1,0 0-1,1 1 0,-1-1 1,1 0-1,-1 1 0,1-1 1,-1 0-1,1 0 0,0 0 1,-1 1-1,1-1 0,0 0 1,0 0-1,-1 0 0,1 0 1,0 0-1,0 1 0,0-1 1,0 0-1,0-1-30,-6 25 115,0-1 0,2 1 0,1 0 1,0 0-1,2 0 0,1 19-115,0-40 3,10 195 109,0-120-1097,-6-51-2294,0-1-4207,-3-19 167</inkml:trace>
  <inkml:trace contextRef="#ctx0" brushRef="#br0" timeOffset="294.465">1 1093 12876,'0'0'6977,"0"0"-4024,0 0-1224,0 0-522,21 3-540,172 7 128,703-111 81,-850 96-879,116-26-800,-162 31 768,-1 1 0,1-1 1,-1 0-1,1 0 1,-1 0-1,1 1 0,-1-1 1,1 0-1,-1 0 0,1 0 1,-1 0-1,1 0 0,-1 0 1,1 0-1,-1 0 0,1 0 1,-1 0-1,1 0 0,-1 0 1,1 0-1,-1 0 0,1 0 1,-1 0-1,1-1 0,-1 1 1,1 0-1,-1 0 0,1-1 1,0 1-1,-1 0 0,1-1 1,-1 1-1,1 0 0,0-1 1,-1 1-1,1-1 0,0 1 1,0 0-1,-1-1 0,1 1 1,0-1-1,0 1 0,-1-1 1,1 1-1,0-1 0,0 1 1,0-1-1,0 1 0,0-1 1,0 1-1,0-1 0,0 1 1,0-1-1,0 1 0,0-1 1,0 1-1,0-1 0,1 1 1,-1-1-1,0 1 0,0-1 1,0 1-1,1-1 0,-1 1 1,0-1-1,1 1 1,-1 0-1,0-1 0,1 1 35,-82 4-9545,44 7 2504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3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81 14125,'-3'-13'3556,"-6"-39"-449,2 36 2029,3 30-3478,4-13-1673,-9 277 3213,-4 192-2451,12-457-761,-7 69-341,5 0 1,3 0 0,3 0 354,0-54-708,1-1 1,1 0-1,2 0 1,0 0 0,2-1-1,10 21 708,2-15-3466,1-21-5122,-5-11-808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3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110 117 12268,'0'0'4233,"0"0"-1356,0 0-314,0 0-492,-6 15-699,-23 100 256,-14 180-1889,24-377-70,14 54 440,2-1-1,0 1 1,2-1 0,1 0 0,1 0 0,2 1 0,1-1 0,1 1 0,1 0 0,5-13-109,-11 39 14,1-1 1,-1 0-1,1 1 1,0-1 0,-1 1-1,1-1 1,0 1-1,0 0 1,1-1-1,-1 1 1,0 0 0,1 0-1,-1 0 1,1 0-1,0 0 1,0 0-1,0 0 1,0 1 0,0-1-1,0 1 1,0-1-1,0 1 1,1 0-1,-1 0 1,0 0 0,1 0-1,-1 0 1,1 0-1,-1 1 1,1-1-1,0 1 1,-1 0-1,1 0 1,-1 0 0,1 0-1,0 0 1,-1 0-1,1 1 1,-1-1-1,1 1 1,-1 0 0,1 0-1,-1 0 1,1 0-1,-1 0 1,0 0-1,0 1 1,1 0-15,10 13 30,0 0 0,-1 1 0,-1 0 0,0 1 0,-1 1 0,-1-1-1,-1 2 1,1 3-30,7 13 23,-5-11 3,-5-6-56,2-1 0,0 0 0,1 0 0,0 0 0,1-2 0,1 1 0,1-1 0,0-1 0,1 0 1,0 0-1,1-2 0,1 1 0,2 0 30,-15-12-6,1 1 0,-1-1 0,1 1 1,-1-1-1,1 0 0,0 0 0,0 0 1,0 0-1,0-1 0,-1 1 1,1-1-1,0 1 0,0-1 0,0 0 1,0 0-1,0-1 0,0 1 0,0-1 1,0 1-1,0-1 0,0 0 1,-1 0-1,1 0 0,0 0 0,-1-1 1,1 1-1,-1-1 0,1 1 0,-1-1 1,1 0-1,-1 0 0,0 0 1,0 0-1,0-1 0,-1 1 0,1 0 1,0-1-1,-1 0 0,1 1 0,-1-1 1,1-1 5,12-30 91,-1-1 0,-1-1 1,-2 1-1,-2-2 0,-1 1 0,-2-1 1,-1 0-1,-2 0 0,-1 0 1,-4-14-92,3 45-5,-15-61-119,14 67 37,0 0-1,0 0 0,0 0 0,0 0 1,0 0-1,0 1 0,0-1 1,0 0-1,0 0 0,0 1 0,0-1 1,0 1-1,0-1 0,0 1 0,1-1 1,-1 1-1,0-1 0,0 1 0,1 0 1,-1-1-1,0 1 0,1 0 0,-1 0 1,0 0-1,1-1 0,-1 1 0,1 0 1,0 0-1,-1 0 0,1 0 0,0 0 1,-1 0-1,1 0 0,0 0 0,0 0 1,0 0-1,0 0 0,0 0 1,0 0 87,-4 60-10432,4-29-623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3:24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1 455 16752,'0'0'2867,"0"0"-1442,13-2 203,468-12 2075,-244 12-3520,85-7-183,46-18 0,-286 11 27,-86 10-54,-188-6-1184,-73 3-2775,88 7-2913,84 0 1117</inkml:trace>
  <inkml:trace contextRef="#ctx0" brushRef="#br0" timeOffset="326.839">580 104 11435,'9'-13'2183,"-4"6"-1488,29-39 352,0 8 6890,-55 67-2776,-5 5-5096,-33 25 66,-2-3 1,-2-3-1,-3-3 0,-2-2 1,-27 11-132,-59 12 58,153-70-57,0 0 0,0 0 0,0 1-1,0-1 1,0 0 0,0 1 0,0-1-1,0 1 1,1-1 0,-1 1 0,0-1-1,1 1 1,0-1 0,-1 1 0,1 0-1,0-1 1,0 1 0,0 0 0,0-1 0,0 1-1,0 0 1,0-1 0,1 1 0,-1-1-1,0 1 1,1 0 0,0-1 0,-1 1-1,1-1 1,0 1 0,0-1 0,-1 0-1,1 1 1,0-1 0,1 0 0,-1 0-1,0 1 1,0-1 0,0 0 0,1 0-1,-1 0 1,0-1 0,1 1 0,-1 0 0,1 0-1,-1-1 1,1 1 0,0-1 0,-1 1-1,1-1 1,0 0-1,2 4-1,349 299 129,-308-259-112,4 6-25,2-2-1,2-2 1,2-2-1,13 4 10,-68-48 0,0-1-1,0 1 1,-1-1-1,1 1 0,0-1 1,0 1-1,0-1 0,-1 1 1,1-1-1,0 1 0,0-1 1,0 0-1,0 1 0,0-1 1,0 1-1,0-1 0,0 0 1,1 1-1,-1-1 0,0 1 1,0-1-1,0 1 1,1-1-1,-1 1 0,0-1 1,0 1-1,1-1 0,-1 1 1,0-1-1,1 1 0,-1-1 1,1 1-1,-1 0 0,1-1 1,-1 1-1,1 0 0,-1-1 1,1 1-1,-1 0 0,1 0 1,-1-1-1,1 1 1,-1 0-1,1 0 0,-1 0 1,1 0-1,0 0 0,-1 0 1,1 0-1,-1 0 0,1 0 1,-1 0-1,1 0 0,0 0 1,-1 0-1,1 0 0,-1 1 1,1-1-1,-1 0 0,1 0 1,-1 1-1,1-1 1,-1 0-1,1 1 0,-1-1 1,1 0-1,-1 1 0,1 0 1,-16-49 18,-38-61-1845,24 68-9004,23 33-2920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3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18001,'0'0'2333,"0"0"-331,0 0 80,0 0-518,16-5-651,-7 1-779,-6 3-103,0-1-1,1 1 1,-1-1-1,0 1 1,0 0 0,0 0-1,1 1 1,-1-1-1,1 1 1,-1-1-1,0 1 1,1 0 0,-1 0-1,1 1 1,-1-1-1,1 1 1,-1-1 0,0 1-1,0 0 1,1 0-1,-1 1 1,0-1-1,0 1 1,0 0 0,0-1-1,0 1 1,-1 0-1,1 1 1,0-1-1,-1 1-30,13 19 91,-1 2-1,-1 0 1,-1 1-1,-1 0 1,-1 0-1,-2 1 0,0 1 1,-2-1-1,-1 1 1,-1 0-1,-1 0 0,-1 1 1,-2-1-1,-1 0 1,-1 1-1,-3 10-90,2-15-22,-2 0-1,0-1 1,-2 1 0,0-1-1,-1-1 1,-2 1 0,0-2-1,-1 1 1,-6 6 22,-85 93-4918,99-117 4098,-3 2-1166,1-3-2421,3-2-1956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36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37 7495,'0'0'4500,"0"0"-1019,0 0-150,0 0-651,0 0-651,0 0-508,0 0-309,0-5-310,0 4-878,1-1 0,-1 1-1,1-1 1,-1 1 0,1-1 0,0 1-1,0-1 1,-1 1 0,1-1 0,0 1-1,0 0 1,0-1 0,1 1 0,-1 0 0,0 0-1,0 0 1,1 0 0,-1 0 0,0 0-1,1 0 1,-1 1 0,1-1 0,-1 0-1,1 1 1,0-1 0,-1 1 0,1 0 0,-1-1-1,1 1 1,0 0 0,-1 0 0,1 0-1,0 0 1,-1 0 0,1 1 0,0-1-1,-1 0 1,1 1 0,-1-1 0,1 1 0,-1-1-1,2 2-23,-1-1 3,1 0 0,-1 0-1,1 0 1,-1 0 0,0 0-1,0 1 1,1-1 0,-1 1-1,0 0 1,0-1 0,-1 1-1,1 0 1,0 0 0,-1 0-1,1 1 1,-1-1 0,1 0-1,-1 1 1,0-1-1,0 0 1,0 1 0,0-1-1,-1 1 1,1 0 0,-1-1-1,0 1 1,1-1 0,-1 1-1,0 0 1,0-1 0,-1 1-1,1 0 1,-1-1-3,-24 88 19,-99 65 205,121-133-111,34-24-108,124-66-2526,-81 30-2934,-38 22-1885,-6 3-5942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3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203 116 6919,'2'-12'9005,"6"-41"-5337,-8 50-3427,1 1 0,0-1 0,0 0 0,0 1 0,0-1 0,1 1 0,-1-1 0,1 1 0,-1 0 0,1-1 0,0 1 0,0 0-1,0 0 1,0 0 0,0 1 0,1-1 0,-1 0 0,0 1 0,1 0 0,-1-1 0,1 1 0,0 0 0,-1 0 0,1 0 0,1 0-241,62 0 2128,-57 5-2086,0-1 0,-1 1 0,1 0 0,-1 1 1,0 0-1,0 1 0,0-1 0,-1 1 0,0 1 0,0-1 1,-1 1-1,1 1 0,-2-1 0,1 1 0,-1 0 1,0 0-1,0 1 0,-1-1 0,-1 1 0,1 0 1,-1 0-1,-1 0 0,0 1 0,0-1 0,0 0 1,-2 1-1,1-1 0,-1 1 0,0-1 0,-1 1 0,-1 3-42,-2 7-53,-2 0 0,0-1-1,-1 0 1,-1 0 0,-1 0-1,0-1 1,-2-1-1,0 0 1,-1 0 0,0-1-1,-1-1 1,-1 0 0,-1 0-1,0-2 1,-1 0-1,0 0 1,-1-2 0,0 0-1,-1-1 1,0-1-1,-10 4 54,23-10 8,0 0 0,0 0 0,0 0 0,-1-1 0,1 0-1,0 0 1,-1 0 0,0-1 0,1 0 0,-1 0 0,0 0-1,0-1 1,1 0 0,-1 0 0,0 0 0,0-1 0,1 0-1,-1 0 1,0 0 0,1-1 0,-1 0 0,1 0 0,0 0-1,-1-1 1,1 0 0,0 0 0,1 0 0,-1 0-1,0-1 1,-2-2-8,3-4 56,0 0 1,0 0-1,1 0 0,0 0 0,1-1 0,0 1 0,0-1 0,1 1 1,1-1-1,0 1 0,0-1 0,1 0 0,1 1 0,0-1 0,0 1 1,1 0-1,0-1 0,0 1 0,2 1 0,-1-1 0,1 1 0,0-1 1,1 1-1,0 1 0,0-1 0,1 1 0,0 0 0,1 1 0,0-1 0,0 2 1,5-4-57,-9 7 11,-1 1 1,1 0 0,0 0-1,1 0 1,-1 1 0,0-1-1,0 1 1,1 0 0,-1 0 0,1 1-1,-1-1 1,0 1 0,1 0-1,-1 0 1,1 0 0,-1 1-1,1 0 1,-1 0 0,0 0-1,1 0 1,-1 0 0,0 1-1,0 0 1,0 0 0,0 0 0,0 1-1,0-1 1,-1 1 0,1 0-1,-1 0 1,3 3-12,85 119-105,-78-104 34,0 1-376,54 73-2403,-2-51-7631,-38-36 3936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3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5765,'21'-186'19165,"-19"188"-15666,5 25-2513,12 334 1298,-29-280-2317,3-33-1419,5 0-4168,4-41-706,2-2-4351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3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49 8072,'0'0'4735,"0"0"-1564,0 0-86,0 0-586,0 0-599,0 0-464,0 0-368,0-8-390,0 7-661,-1-1 0,1 1 0,0-1 1,0 1-1,0 0 0,0-1 0,0 1 0,0-1 1,1 1-1,-1-1 0,0 1 0,1 0 0,-1-1 1,1 1-1,-1 0 0,1 0 0,0-1 0,0 1 0,-1 0 1,1 0-1,0 0 0,0 0 0,0 0 0,0 0 1,0 0-1,0 0 0,1 0 0,-1 0 0,0 1 1,0-1-1,1 0 0,-1 1 0,0-1 0,1 1 0,-1 0 1,0-1-1,1 1 0,-1 0 0,1 0 0,-1 0 1,1 0-1,-1 0 0,0 0 0,1 0 0,-1 0 1,1 1-1,-1-1 0,0 0 0,1 1 0,-1 0-17,1-1 5,0 0-1,0 0 0,0 0 1,-1 0-1,1 1 0,0-1 1,-1 1-1,1 0 1,0-1-1,-1 1 0,1 0 1,0 0-1,-1 0 0,0 0 1,1 0-1,-1 0 0,1 0 1,-1 1-1,0-1 0,0 0 1,0 1-1,0-1 1,0 1-1,0-1 0,0 1 1,0 0-1,-1-1 0,1 1 1,-1 0-1,1-1 0,-1 1 1,0 0-1,1 0 0,-1-1 1,0 1-1,0 0 1,0 0-1,0 0 0,-1 1-4,-28 66 7,-58 31 121,87-101-125,0 1 0,1 0 1,-1 0-1,1 0 0,-1-1 1,1 1-1,-1 0 1,1 0-1,-1 0 0,0 0 1,1 0-1,-1 0 0,1 0 1,-1 0-1,1 0 0,-1 0 1,1 0-1,-1 0 1,1 0-1,-1 0 0,1 1 1,-1-1-1,0 0 0,1 0 1,-1 0-1,1 1 0,-1-1 1,0 0-1,1 1 1,-1-1-1,0 0 0,1 1 1,-1-1-1,0 0 0,1 1 1,-1-1-1,0 1 0,0-1 1,0 0-1,1 1 1,-1-1-1,0 1 0,0-1 1,0 1-1,0-1 0,0 1 1,0-1-1,0 1 0,0-1 1,0 0-1,0 1 1,0-1-1,0 1 0,0-1 1,0 1-1,0-1 0,0 1 1,-1-1-1,1 1 0,0-1 1,0 0-1,-1 1 1,1-1-1,0 1 0,0-1 1,-1 0-1,1 1 0,-1-1-3,46-6-13,-44 6 17,72-18-507,3 0-2546,-26 10-3692,-32 8-903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3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13004,'0'0'4020,"0"0"-1447,0 0-336,0 0-422,0 0-726,0 0-400,10-10-219,30-31-124,-39 40-338,0 1 0,0-1-1,0 1 1,0-1-1,0 1 1,1 0 0,-1-1-1,0 1 1,0 0-1,0 0 1,1 0 0,-1 0-1,0 0 1,0 0-1,1 0 1,-1 0-1,0 1 1,0-1 0,0 0-1,0 1 1,1-1-1,-1 1 1,0-1 0,0 1-1,0 0 1,0-1-1,0 1 1,0 0-1,0 0 1,0 0 0,-1 0-1,1 0 1,0 0-1,0 0 1,-1 0 0,1 0-1,-1 0 1,1 0-1,-1 0 1,1 0 0,-1 0-1,0 1 1,1-1-1,-1 0 1,0 0-1,0 0 1,0 1 0,0-1-1,0 0 1,0 0-1,0 0 1,0 1 0,-1-1-1,1 0 1,0 0-1,-1 0 1,0 1-8,1 9 10,0 0 0,-1 0-1,-1-1 1,0 1 0,0 0 0,-1-1 0,-1 0-1,1 0 1,-2 0 0,1 0 0,-2 0-10,-7 20 127,13-30-122,-1 1 1,1 0 0,-1-1-1,1 1 1,-1 0-1,1 0 1,0-1 0,-1 1-1,1 0 1,0 0-1,0 0 1,-1-1-1,1 1 1,0 0 0,0 0-1,0 0 1,0 0-1,0-1 1,0 1 0,0 0-1,1 0 1,-1 0-1,0 0 1,0-1 0,1 1-1,-1 0 1,0 0-1,1-1 1,-1 1 0,1 0-1,-1-1 1,1 1-1,-1 0 1,1-1-1,-1 1 1,1 0 0,0-1-1,-1 1 1,1-1-1,0 0 1,0 1 0,-1-1-1,1 1 1,0-1-1,0 0 1,0 0 0,-1 1-1,1-1 1,0 0-1,0 0 1,0 0 0,0 0-1,-1 0 1,1 0-1,0 0 1,0 0 0,0-1-1,0 1 1,0 0-6,53-14-667,-22 1-668,24-10-6223,-39 18-450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3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359 127 12268,'2'-14'3486,"10"-44"-988,-12 55-2278,0 1 0,1-1 0,-1 1 0,1-1 0,0 1 0,0-1 0,0 1 0,0-1 0,0 1 0,1 0 0,-1 0 0,1-1 1,-1 1-1,1 0 0,0 0 0,0 1 0,0-1 0,0 0 0,0 1 0,0-1 0,0 1 0,1 0 0,-1-1 0,0 1 0,1 0 0,-1 0 0,1 1 0,2-1-220,0 1 102,0 0-1,0 1 0,0 0 1,0 1-1,0-1 1,0 1-1,-1 0 0,1 0 1,-1 0-1,1 0 1,-1 1-1,0 0 0,0 0 1,0 0-1,0 0 0,0 1 1,-1 0-1,0-1 1,1 2-102,4 7-33,-2 1 0,0-1 0,0 1 0,-1 0 0,-1 1-1,0-1 1,-1 1 0,0-1 0,-1 1 0,-1 0 0,0 0 0,-1 0 0,0 0 0,-1 0 0,-1 0 0,0 0 0,-1-1 0,-1 1 0,0-1 0,0 0 0,-1 0 0,-1 0 0,0 0 0,-1-1 0,-1 0 0,0-1 0,0 0 0,-1 0 0,0 0 0,-1-1 0,0-1 0,-1 0 0,0 0 0,0-1 0,-1 0 0,0-1 0,0 0 0,-13 4 33,21-9 12,0 0-1,0 0 1,-1-1 0,1 0-1,0 0 1,-1 0 0,1 0-1,-1-1 1,1 0 0,-1 0 0,1 0-1,-1 0 1,1-1 0,-1 1-1,1-1 1,-1 0 0,1-1-1,0 1 1,0-1 0,0 0-1,0 0 1,0 0 0,0 0-1,0-1 1,0 1 0,1-1-1,0 0 1,-1 0 0,1-1-1,0 1 1,1-1 0,-2-1-12,1-1 61,0 0 0,0-1 1,0 1-1,1-1 0,0 1 0,1-1 1,-1 0-1,1 0 0,1 0 1,-1 0-1,1 0 0,0 1 0,1-1 1,0 0-1,0 0 0,0 0 0,1 0 1,0 1-1,0-1 0,1 1 1,-1-1-1,2 1 0,1-4-61,-3 8 8,0 1 0,0-1 0,-1 1-1,1-1 1,0 1 0,0 0 0,0-1 0,0 1-1,0 0 1,1 1 0,-1-1 0,0 0 0,0 1 0,1-1-1,-1 1 1,0-1 0,1 1 0,-1 0 0,0 0-1,1 0 1,-1 1 0,0-1 0,1 0 0,-1 1 0,0 0-1,1-1 1,-1 1 0,0 0 0,0 0 0,0 0-1,0 0 1,0 1 0,0-1 0,0 1 0,0-1 0,-1 1-1,1-1 1,0 2-8,60 72 82,-30-20-202,61 81 461,-88-131-490,0 1 0,1-1 1,0 0-1,0 0 0,0-1 0,1 0 1,0 0-1,-1 0 0,1-1 1,0 0-1,1-1 0,-1 1 0,1-1 1,-1-1-1,1 1 0,-1-1 0,1-1 1,0 1-1,5-2 149,53-29-4322,-36-11-2994,-25 27 3056</inkml:trace>
  <inkml:trace contextRef="#ctx0" brushRef="#br0" timeOffset="284.65">1 753 16496,'0'0'3987,"0"0"-1248,0 0-577,0 0-726,0 0-635,15 1-235,146-3 149,14-21-590,269-28 281,-144 37-3339,-330 13-7141,11 3 3097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3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59 12204,'0'0'4489,"0"0"-1766,0 0-433,0 0-213,2 10 10,8 343-411,-9-339-1718,10 82-849,0-33-2585,-6-43-187,1-7-4419,-4-12 1078</inkml:trace>
  <inkml:trace contextRef="#ctx0" brushRef="#br0" timeOffset="540.634">0 89 1890,'0'0'5771,"0"-13"-3188,0-43-655,9 37 4409,12 37-4376,-21-18-1868,30 41 793,-17-22-844,1 0 0,0-1 0,1 0 0,1-2 1,1 1-1,0-2 0,1 0 0,1-2 1,9 6-43,-10-10-414,0-1 1,0 0-1,1-2 1,0 0-1,1-1 1,-1-1-1,1-1 1,0-1-1,-1 0 1,1-2-1,1 0 414,-15 0-37,-1-1-1,1 1 0,0-1 0,0 0 0,0-1 1,-1 0-1,1 0 0,-1 0 0,1 0 0,-1-1 1,0 0-1,0 0 0,0 0 0,0-1 0,0 1 1,-1-1-1,0 0 0,0-1 0,0 1 0,0-1 1,-1 0-1,0 0 0,1 0 0,-2 0 0,1 0 1,1-4 37,2-9 589,-1 1 0,0-1 0,-2 0 1,0 0-1,-1 0 0,0-1 1,-2 1-1,0-1-589,0 18 44,1 1 1,-1-1-1,0 0 1,0 0 0,1 0-1,-1 0 1,0 0-1,0 1 1,0-1-1,0 0 1,0 0-1,0 0 1,0 0-1,0 0 1,-1 0 0,1 0-1,0 1 1,0-1-1,-1 0 1,1 0-1,-1 0 1,1 1-1,-1-1 1,1 0-1,-1 0 1,1 1-1,-1-1 1,1 0 0,-1 1-1,0-1 1,0 1-1,1-1 1,-1 1-1,0-1 1,0 1-1,1 0 1,-1-1-1,0 1 1,0 0-1,0-1 1,0 1 0,0 0-1,1 0 1,-1 0-1,0 0 1,0 0-1,0 0 1,0 0-1,0 0 1,0 0-1,0 1 1,1-1-1,-1 0 1,0 0 0,0 1-1,0-1 1,1 1-1,-1-1 1,0 0-1,0 1 1,1 0-1,-1-1 1,0 1-1,1-1 1,-1 1-1,0 0 1,1 0-45,-20 26 61,1 0 0,1 1 0,2 2-1,0-1 1,1 6-61,2-8-270,1 0-1,2 0 0,1 1 0,1 1 1,1-1-1,1 1 0,-1 29 271,21-64-422,172-286 1394,-185 290-943,0 0 0,0 1 0,0-1 0,0 0 0,0 1 0,1-1 0,-1 0 0,0 1 0,1 0 1,-1-1-1,1 1 0,-1 0 0,1 0 0,0 0 0,-1 0 0,1 0 0,0 0 0,0 0 0,0 1 0,0-1 0,0 1 0,0-1 0,0 1 0,0 0 0,0 0 0,0 0 0,0 0 0,0 0 0,0 0 0,0 0 1,0 1-1,-1-1 0,1 1 0,1-1-29,2 11 25,-1 0 1,1-1 0,-2 1-1,0 1 1,0-1 0,-1 0 0,0 1-1,-1 0 1,0-1 0,-1 1-1,0 5-25,1 11 27,1 8-162,11 104 343,12-54-2923,-6-58-1466,0-18-2758,-3-6-1021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4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86 8552,'0'0'4009,"0"0"-977,0 0-261,0 0-465,-15-11-341,-48-31-663,61 41-1263,1 0 0,0 0 0,-1 1 0,0-1 1,1 0-1,-1 1 0,0-1 0,1 1 0,-1 0 0,0-1 0,1 1 0,-1 0 0,0 0 0,1 0 0,-1 0 0,0 0 0,0 1 0,1-1 0,-1 0 0,0 1 0,1-1 0,-1 1 0,1 0 0,-1 0 0,1-1 0,-1 1 0,1 0 0,-1 0 0,1 0 0,0 0 0,-1 1 1,1-1-1,0 0 0,0 1 0,0-1-39,-4 4 149,-11 15-15,2 1 0,0 0 0,1 0 0,1 2-1,1-1 1,1 2 0,2-1 0,0 1 0,1 0 0,1 1-1,2 0 1,0-1 0,2 1 0,0 1 0,2 15-134,0-26-9,0 0 0,0 0 1,1 0-1,1 0 1,1 0-1,0 0 1,1-1-1,0 1 0,2-1 1,-1 0-1,2-1 1,-1 1-1,2-1 0,0-1 1,1 1-1,0-1 1,0-1-1,1 0 0,1 0 1,0-1-1,1 0 1,0-1-1,3 2 9,-11-9-3,0 0-1,0 0 1,0 0-1,0-1 0,0 1 1,0-1-1,0 0 1,0 0-1,0-1 1,1 1-1,-1-1 1,0 0-1,0 0 1,1-1-1,-1 1 1,0-1-1,0 0 1,0 0-1,0 0 1,0-1-1,0 1 1,0-1-1,0 0 1,0 0-1,-1 0 0,1-1 1,-1 1-1,1-1 1,-1 0-1,0 0 1,2-3 3,5-6 24,0 0 0,-1-1 1,-1 0-1,0-1 1,-1 0-1,-1 0 0,0 0 1,1-4-25,4-16 138,-1-1 0,-2 1 1,-1-1-1,-2 0 0,-1-1 1,-2 1-1,-1-1 1,-2 0-1,-2 1 0,-1-1 1,-1 1-1,-3 0 1,0 0-139,7 29-18,-1 1 1,0-1 0,1 0 0,-2 1 0,1-1 0,-1 1 0,1 0 0,-1 0 0,-1 0-1,1 0 1,-1 1 0,0-1 0,0 1 0,0 0 0,-1 0 0,1 0 0,-1 1 0,0-1-1,0 1 1,0 0 0,0 1 0,-1-1 0,1 1 0,-1 0 0,0 1 0,1-1-1,-1 1 1,0 0 0,0 1 0,0-1 0,0 1 0,0 0 0,0 1 0,-1-1 17,-5 3-299,1 1 1,0 0-1,0 0 0,0 1 1,0 0-1,1 1 1,0 0-1,0 1 1,0 0-1,-2 3 299,-53 51-6068,35-30-984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4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35 15599,'0'0'4228,"0"0"-1185,0 0-545,0 0-864,0 0-481,0 0-289,0 0-287,0 0-353,-8-26-128,8 22-64,0 0-32,2 4-352,-2 0-673,0 0-961,1 4-1537,-1 0-3748,0 2-8424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4:14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15599,'0'0'2979,"0"0"-2019,0 0-223,0 0-737,0 0-384,0 0-4549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49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12780,'0'0'4997,"0"0"-2072,0 0-245,0 0-512,0 0-647,0 0-533,0 0-375,0 0-169,-1 18-39,-34 315 343,27-270-1645,2 1 0,3 0 0,5 63 897,9-67-3728,8-26-6429,-5-26 1012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4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226 239 11050,'4'-16'5947,"15"-123"1805,-19 135-7685,0 1-1,0 0 1,0-1 0,0 1 0,-1 0 0,1 0 0,-1-1-1,0 1 1,0 0 0,0 0 0,0 0 0,-1 0 0,1 0-1,-1 0 1,0 1 0,0-1 0,0 0 0,0 1 0,0-1-1,0 1 1,-1 0 0,1 0 0,-1 0 0,0 0 0,0 0-1,1 1 1,-1-1 0,0 1 0,0 0 0,-1-1 0,1 1-1,0 1 1,0-1 0,0 0 0,-1 1 0,1 0 0,0 0 0,-1 0-1,1 0 1,0 0 0,0 1 0,-1-1 0,1 1 0,0 0-1,0 0 1,0 0 0,0 0 0,0 1 0,0-1 0,-1 2-67,-7 5-159,0 1 1,1 0 0,0 1 0,0 0 0,1 0-1,1 1 1,0 1 0,0-1 0,1 1-1,1 0 1,0 1 0,0-1 0,1 1 0,1 0-1,0 1 1,1-1 0,0 1 0,1 0 0,1-1-1,0 1 1,1 0 0,1 9 158,-1-21-47,0 0-1,0 0 1,0 0 0,1 1 0,-1-1-1,0 0 1,1 0 0,0 0-1,-1 0 1,1 0 0,0 0 0,0 0-1,0 0 1,0 0 0,0 0-1,1-1 1,-1 1 0,1 0 0,-1-1-1,1 1 1,-1-1 0,1 0-1,0 1 1,0-1 0,0 0 0,0 0-1,0 0 1,0 0 0,0-1-1,0 1 1,0 0 0,0-1 0,0 1-1,0-1 1,0 0 0,1 0-1,-1 0 1,0 0 0,0 0 0,0 0-1,0-1 1,0 1 0,1-1-1,-1 1 1,0-1 0,0 0 0,0 0-1,0 0 1,0 0 47,5-3 161,0 0-1,0-1 1,0 0 0,-1 0-1,1 0 1,-1-1-1,0 0 1,-1 0 0,0 0-1,0-1 1,0 0 0,1-3-161,55-56 1718,-60 66-1678,0 0 0,0 0 0,-1 0-1,1 0 1,0 0 0,0 0 0,0 0 0,-1 1-1,1-1 1,0 0 0,0 1 0,-1-1 0,1 0-1,0 1 1,0-1 0,-1 1 0,1-1 0,0 1-1,-1-1 1,1 1 0,-1 0 0,1-1 0,-1 1-1,1 0 1,-1 0 0,0-1 0,1 1 0,-1 0-1,0 0 1,1-1 0,-1 1 0,0 0 0,0 0-1,0 0 1,0-1 0,0 1 0,0 0 0,0 0-1,0 0 1,0 0 0,0-1 0,0 1 0,0 0-1,-1 0 1,1 0 0,0-1 0,-1 1-1,1 0 1,0 0 0,-1-1 0,0 1-40,1 6 154,-35 289 1057,31-262-1074,-3 3 6,2 0-1,1 0 1,3 1-1,0-1 0,3 0 1,1 1-1,2-1 0,7 30-142,9-28 289,-20-38-286,-1-1 0,0 1 0,0 0 0,1-1 0,-1 1 0,0-1 0,1 1 0,-1-1 0,1 1 0,-1-1 0,1 1 0,-1-1 0,1 1 0,-1-1 0,1 1 0,0-1 0,-1 0 0,1 1 0,-1-1 0,1 0 0,0 0 0,-1 1 0,1-1 0,0 0 0,-1 0 0,1 0 0,0 0 0,0 0 0,-1 0 0,1 0 0,0 0 0,-1 0 0,1 0 0,0 0 0,-1-1 0,1 1 0,0 0 0,-1 0 0,1-1 0,-1 1 0,1 0 0,0-1 0,-1 1 0,1-1 0,-1 1 0,1 0 0,-1-1 0,1 0 0,-1 1 0,1-1 0,-1 1-1,0-1 1,1 1 0,-1-1 0,0 0 0,0 1 0,1-1-3,5-15-234,-1-1 0,-1 1 0,0-1 0,-1 1-1,-1-1 1,-1 0 0,0 0 0,-1-10 234,-20 25-10939,6 12-848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5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52 9929,'0'0'4373,"0"0"-727,0 0-1618,0 0-143,0 0-343,-14 3-554,4 0-848,6-3-98,0 1-1,-1 0 0,1 0 0,0 0 0,-1 1 1,1-1-1,0 1 0,0 0 0,0 0 0,0 1 0,1-1 1,-1 1-1,1-1 0,-1 1 0,1 1 0,0-1 0,0 0 1,1 1-1,-1-1 0,0 1 0,1 0 0,-1 2-41,-8 28 91,2 0 0,1 0 0,2 1-1,1 0 1,2 0 0,2 1 0,2 26-91,-1-42-7,1 1 0,2 0 0,0-1 0,1 1 0,1-1 0,1 0 0,0 0 0,2-1 0,0 0 0,4 5 7,-8-17-3,0 0 0,0 0 0,1-1 0,0 1 0,0-1 0,0 0 0,1-1 0,0 1 0,0-1 0,0 0 0,1-1 1,0 1-1,0-1 0,0-1 0,0 1 0,1-1 0,-1 0 0,1-1 0,0 0 0,-1 0 0,1-1 0,0 0 0,0 0 0,0-1 0,0 0 0,0 0 0,7-2 3,-6 1 31,0-2-1,0 1 0,-1-1 1,0-1-1,1 1 1,-1-2-1,0 1 0,-1-1 1,1 0-1,-1 0 0,0-1 1,0 0-1,-1-1 1,1 1-1,-2-1 0,1 0 1,-1-1-1,0 1 1,0-1-1,-1 0 0,2-5-30,3-7 179,0-1-1,-1 0 1,-2 0-1,0-1 1,-1 0-1,-1 0 1,-1 0-1,-1-7-178,1 4 42,-1 0 0,-1 1 0,-2-1 0,0 0 0,-2 1 0,0-1 0,-2 1 0,0 0 0,-2 0 0,-1 1 0,0 0-1,-2 0 1,-1 1 0,-12-20-42,20 38-64,0 1-1,-1-1 1,1 1-1,-1 0 1,0 0-1,0 0 0,0 0 1,0 0-1,0 1 1,-1 0-1,1 0 1,-1 0-1,1 1 1,-1-1-1,0 1 0,1 0 1,-1 0-1,0 1 1,0 0-1,0 0 1,0 0-1,0 0 1,1 0-1,-1 1 0,0 0 1,0 0-1,1 1 1,-1-1-1,0 1 1,1 0-1,0 0 1,-4 2 64,-35 29-3505,13 12-3518,18-15-1977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5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14670,'0'0'7111,"0"0"-4773,0 0-416,0 0-609,0 0-705,0 0-287,0 0-161,0 0-160,0 0-32,7-18-705,-6 18-1217,1-2-1377,3 2-2979,4 0-6726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5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74 6919,'0'0'4639,"0"0"-785,0 0-347,0 0-806,0 0-800,0 0-647,0 0-351,-9 10-241,8-9-650,-6 5 71,1 1 0,0 0 0,1 1 0,-1-1-1,1 1 1,1 0 0,0 0 0,0 0 0,0 1-1,1 0 1,-1 4-83,-4 27 74,2 0 0,2 1 0,1 0 0,2 0-1,2 0 1,6 38-74,-6-68-53,0-1-1,0 0 0,1 0 1,0 0-1,1 0 1,0 0-1,1-1 0,0 1 1,1-1-1,-1 0 1,2 0-1,-1-1 1,1 1-1,1-1 0,-1-1 1,1 1-1,1-1 1,-1 0-1,1-1 0,1 0 1,-1 0-1,1-1 1,0 0-1,0 0 0,0-1 1,9 3 53,-11-8-1,-1 0-1,1 0 1,-1-1-1,1 0 1,-1 0 0,0-1-1,1 0 1,-1 0-1,-1 0 1,1 0 0,0-1-1,-1 0 1,0-1-1,0 1 1,0-1 0,0 0-1,-1 0 1,0 0-1,0-1 1,0 1 0,-1-1-1,0 0 1,2-4 1,6-8 94,-1 0 0,0-1 1,-1-1-1,-2 1 0,0-2 0,-1 1 0,0-1 1,-2 1-1,-1-1 0,0 0 0,-2-1 1,0 1-1,-1 0 0,-2 0 0,0-1 0,-1 1 1,-1 1-1,-1-1 0,-1 0 0,-4-9-94,6 23 9,1 0 1,-1 0-1,0 0 0,-1 0 0,0 1 0,0-1 0,0 1 0,-1 1 1,0-1-1,0 1 0,0 0 0,-1 0 0,1 1 0,-1 0 0,0 0 1,-1 0-1,-1 0-9,5 3-162,0 0 1,0 0-1,0 1 0,0-1 1,0 1-1,-1 0 1,1 0-1,0 1 1,0-1-1,0 1 0,0 0 1,0 0-1,0 0 1,1 0-1,-1 1 1,0-1-1,0 1 0,1 0 1,-1 0-1,1 1 1,0-1-1,0 1 1,-1 0 161,-25 47-9599,22-24-410</inkml:trace>
  <inkml:trace contextRef="#ctx0" brushRef="#br0" timeOffset="470.963">845 176 18738,'2'-16'3021,"6"-54"-501,-8 67-2339,1 0 1,-1-1-1,0 1 1,0 0-1,0-1 1,0 1-1,-1 0 0,1-1 1,-1 1-1,0 0 1,0-1-1,0 1 1,0 0-1,-1 0 1,1 0-1,-1 0 0,0 0 1,1 1-1,-1-1 1,-1 0-1,1 1 1,0-1-1,-1 1 0,1 0 1,-1-1-182,-1 1 23,0 1 0,0-1 0,-1 1 1,1-1-1,0 1 0,0 0 0,-1 1 1,1-1-1,0 1 0,-1 0 0,1 0 0,-1 0 1,1 0-1,0 1 0,-1 0 0,1 0 0,0 0 1,0 0-1,0 1 0,-1 0 0,2 0 0,-1 0 1,0 0-1,-3 3-23,-3 3-87,1 2 0,0-1-1,0 1 1,1 0 0,1 1 0,0 0 0,0 0 0,1 1 0,0 0 0,1 0 0,0 0 0,1 0-1,1 1 1,0 0 0,0-1 0,1 1 0,1 0 0,0 0 0,1 10 87,1-21-14,0 0 0,0 1 0,-1-1 0,1 0 0,0 0 0,1 0-1,-1 0 1,0 0 0,1 0 0,-1 0 0,1-1 0,-1 1 0,1 0 0,0-1 0,0 1 0,0-1 0,-1 0 0,1 0 0,1 1 0,-1-1 0,0-1-1,0 1 1,0 0 0,0 0 0,1-1 0,-1 1 0,0-1 0,1 0 0,-1 0 0,0 0 0,1 0 0,-1 0 0,0 0 0,1-1 0,-1 1 0,0-1 0,0 1-1,1-1 1,-1 0 0,0 0 0,0 0 0,0 0 0,0-1 0,0 1 0,0 0 0,0-1 0,-1 1 0,1-1 0,0 0 0,-1 1 0,1-1 0,-1-1 14,19-13 258,-2 0 0,0-1 1,-1-2-1,-1 1 0,-1-2 1,9-14-259,41-50 1743,-60 113-675,-50 329-507,39-35-279,34-218-153,-27-106-125,0 1 0,0 0 1,0-1-1,-1 1 1,1-1-1,0 1 1,0-1-1,0 1 1,0-1-1,-1 1 1,1-1-1,0 0 0,0 0 1,-1 1-1,1-1 1,-1 0-1,1 0 1,0 0-1,-1 1 1,0-1-1,1 0 0,-1 0 1,1 0-1,-1 0 1,0 0-1,0 0 1,0 0-1,0 0 1,1 0-1,-1 0 1,-1 0-1,1 0 0,0 0 1,0 0-1,0 0 1,0 0-1,-1 0 1,1 0-1,0 0 1,-1 0-1,1 0 0,-1 0-4,-1-59-202,-15 25-4363,12 32 577,-1 2-2786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7:1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87 4004,'0'0'11088,"0"0"-7138,-6-13-2103,-24-38 144,30 50-1938,-1 0-1,0 0 0,0 0 1,0 0-1,0 0 0,0 1 1,0-1-1,0 0 0,-1 0 1,1 1-1,0-1 0,0 1 1,0-1-1,-1 1 0,1 0 1,0 0-1,-1-1 0,1 1 1,0 0-1,-1 0 0,1 0 1,0 0-1,0 0 0,-1 1 1,1-1-1,0 0 0,-1 1 1,1-1-1,0 0 0,0 1 1,0 0-1,-1-1 0,1 1 1,0 0-1,0-1 0,0 1 1,0 0-1,0 0 0,0 0 1,0 0-53,-3 2 111,-9 10-45,-1 0-1,2 1 1,0 1-1,0 0 1,1 0 0,1 1-1,1 1 1,0-1-1,1 1 1,1 1 0,1 0-1,0 0 1,1 0-1,1 0 1,1 1-1,1 0 1,0 0 0,2 0-1,0-1 1,1 1-1,2 12-65,-2-18-8,1 0 0,0 0 0,1-1 1,1 1-1,0-1 0,0 0 0,1 0 0,1 0 0,0-1 0,0 0 0,1 0 0,1 0 0,6 6 8,-10-12-22,1 0 0,-1 0 0,1-1 0,1 1 0,-1-1 1,0 0-1,1-1 0,0 1 0,0-1 0,0 0 0,0-1 0,1 1 0,-1-1 0,1-1 1,-1 1-1,1-1 0,0 0 0,0-1 0,-1 1 0,1-1 0,0-1 0,0 1 0,-1-1 1,1 0-1,0-1 0,4-1 22,-1-1 43,-1 0 0,0-1 1,0 0-1,-1 0 0,1-1 1,-1 0-1,0 0 0,-1-1 1,1 0-1,-1-1 0,-1 1 1,0-1-1,0-1 0,0 1 1,-1-1-1,0 0 0,-1 0 1,0 0-1,0-1 0,0-4-43,4-10 326,-2 0 1,-1-1-1,-1 1 0,-1-1 0,-1 0 0,-1 0 0,-3-22-326,1 26 76,-1 1 0,-1-1-1,-1 1 1,-1 0-1,-1 0 1,-7-15-76,11 29-42,-1-1 0,0 1-1,0 0 1,-1 0 0,0 0 0,0 0 0,0 1-1,-1 0 1,0 0 0,0 0 0,0 0 0,0 1 0,-1 0-1,0 0 1,0 0 0,0 1 0,0 0 0,-1 0-1,1 0 1,-1 1 0,-5-1 42,-86 7-3634,42 27-6772,33-7-3741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7:18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18033,'0'0'3192,"0"0"-651,0 0-688,0 0-817,0 0-417,0 0-149,0 0-129,2 9-26,-2-4-260,1-1 5,-1 1 1,1-1 0,0 1 0,0-1 0,1 1-1,-1-1 1,1 0 0,0 1 0,0-1 0,0 0-1,0 0 1,1-1 0,0 1 0,0 0-1,0 0-60,3-40-48,-16 7-1960,-3 12-4712,2 11-3300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7:1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79 11851,'0'0'3011,"0"0"112,0 0-171,0 0-710,0 0-758,0 0-464,-13 0-379,8 0-589,2 0-32,1-1 0,-1 1 1,0 0-1,1 0 0,-1 0 0,0 0 1,1 0-1,-1 1 0,0-1 1,1 1-1,-1-1 0,1 1 1,-1 0-1,1 0 0,-1 0 1,1 1-1,0-1 0,0 1 1,-1-1-1,1 1 0,0 0 1,0-1-1,1 1 0,-1 0 1,0 0-1,1 0 0,-1 1 1,1-1-1,-1 0 0,1 1 1,0-1-1,0 1 0,0-1 1,1 1-1,-1 1-20,-10 45 175,4 1 0,1 0 0,2 1 0,3-1 0,3 24-175,-1-60 6,1 0 0,0-1 0,1 1 0,0-1 0,1 0 0,1 0 0,0 0 0,1 0 0,1-1 0,0 1-6,-5-9 1,1 1 0,0-1 1,0 0-1,0 0 0,1 0 0,-1 0 0,1 0 0,0-1 0,0 1 0,0-1 0,1 0 0,-1-1 1,1 1-1,-1-1 0,1 0 0,0 0 0,0 0 0,0-1 0,0 0 0,0 0 0,0 0 1,0 0-1,1-1 0,-1 0 0,0 0 0,0 0 0,1-1 0,-1 1-1,4-5 3,-1 1-1,1-1 0,-1 0 1,0-1-1,0 0 0,-1 0 1,1-1-1,-1 0 1,-1 0-1,1 0 0,-1-1 1,-1 0-1,1 0 0,-2-1 1,1 1-1,-1-1 1,0 0-1,2-9-2,6-10 16,-1 0 1,-2-2-1,0 1 1,-2-1-1,-1 0 1,-2 0-1,-1-1 1,-1 1-1,-2-1 1,-1 0-1,-2-13-16,-37-62 67,38 103-94,0 0-1,0 0 0,0 1 1,-1-1-1,1 1 0,-1-1 1,0 1-1,1 0 0,-1 0 1,0 0-1,0 0 0,0 1 1,-1-1-1,1 1 0,0 0 1,-1 0-1,1 0 0,0 0 0,-1 0 1,1 1-1,-1-1 0,1 1 1,-1 0-1,1 0 0,-1 1 1,1-1-1,-1 1 0,1 0 1,-1 0-1,-2 1 28,1 0-346,0 0-1,0 0 1,1 1-1,-1 0 1,1 0 0,0 0-1,0 1 1,0-1-1,0 1 1,0 0 0,1 0-1,0 0 1,-1 1-1,0 1 347,-17 45-9441,13-16-2277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7:19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296 351 18578,'6'-27'1545,"-2"0"0,-1-1 0,-1 0 0,-2 0 1,-2-23-1546,2 43 133,-1 1 0,0 0 1,-1-1-1,0 1 1,0 0-1,0 0 0,-1 0 1,0 0-1,0 0 1,-1 0-1,0 1 0,0 0 1,-1 0-1,1 0 1,-1 0-1,-1 1 0,1 0 1,-1 0-1,0 0 1,0 1-1,0 0 0,0 0 1,-1 0-1,-3-1-133,5 3 8,0 0 0,0 1 0,0-1 1,0 1-1,0 0 0,-1 0 0,1 0 0,-1 1 0,1 0 0,0 0 0,-1 0 0,1 0 0,0 1 0,-1 0 0,1 1 1,0-1-1,0 1 0,0 0 0,0 0 0,0 0 0,0 1 0,0-1 0,1 1 0,0 1 0,-1-1 0,1 1 1,0-1-1,1 1 0,-1 0 0,1 0 0,-1 1 0,1-1 0,0 1 0,1-1 0,-1 2-8,-3 5-47,0 0 1,1 0-1,0 1 0,1 0 0,0 0 0,1 0 0,0 1 1,1-1-1,1 1 0,0-1 0,0 1 0,1 0 1,1 1 46,1-9-36,0 0 0,0 0 0,0-1 0,1 1 0,0-1 0,0 1 0,0-1 0,0 0 0,1 0 0,-1-1 0,1 1 0,0-1 0,0 0 0,0 0 1,1 0-1,-1 0 0,1-1 0,0 1 0,-1-1 0,1-1 0,0 1 0,0-1 0,0 1 0,1-1 0,-1-1 0,0 1 0,0-1 0,0 0 0,1 0 1,-1-1-1,0 1 0,0-1 0,0 0 0,0 0 0,0-1 0,0 0 0,0 0 0,0 0 0,-1 0 0,1-1 0,1-1 36,66-19 513,-70 24-483,0 1 1,0 0-1,0 0 1,-1-1-1,1 1 1,-1 1-1,1-1 1,-1 0 0,0 0-1,0 0 1,0 1-1,0-1 1,-1 0-1,1 1 1,0-1-1,-1 1 1,0-1-1,1 1 1,-1-1 0,0 1-1,0-1 1,-1 2-31,1-4 0,-15 259 1073,1-110-304,14 56 160,11-168-852,-11-37-82,0 1 0,0-1 0,0 1-1,0-1 1,1 1 0,-1-1 0,0 1 0,0-1 0,1 1 0,-1-1 0,0 1-1,1-1 1,-1 1 0,0-1 0,1 0 0,-1 1 0,1-1 0,-1 0 0,0 1 0,1-1-1,-1 0 1,1 0 0,-1 1 0,1-1 0,-1 0 0,1 0 0,-1 0 0,1 0 0,0 0-1,-1 0 1,1 1 0,-1-1 0,1 0 0,-1-1 0,1 1 0,-1 0 0,1 0 0,-1 0-1,1 0 1,-1 0 0,1 0 0,-1-1 0,1 1 0,-1 0 0,1 0 0,-1-1-1,1 1 1,-1 0 0,1-1 0,-1 1 0,0-1 0,1 1 0,-1 0 0,0-1 0,1 1-1,-1-1 1,0 1 0,0-1 0,1 1 0,-1-1 0,0 1 0,0-1 5,38-97-3695,-26 28-1995,-6 20-2029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7:2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20 158 16752,'32'-140'6256,"-24"123"-2341,-6 41-2418,-2-18-1773,-33 231 692,5-75-1040,61-265 517,-24 85 109,-8 14-3,0 1-1,1-1 1,-1 0-1,1 0 1,0 1 0,0-1-1,1 1 1,-1-1-1,0 1 1,1 0-1,0 0 1,0 0-1,0 0 1,0 1 0,0-1-1,1 1 1,-1 0-1,1 0 1,0 0-1,0 0 2,35 45-32,-34-35 32,0 0 0,0 0-1,0-1 1,1 0 0,0 0-1,1 0 1,-1-1 0,1 0 0,1 0-1,-1-1 1,1 0 0,0 0-1,0-1 1,0 0 0,1 0 0,-1-1-1,1 0 1,4 1 0,-10-4 8,1 0-1,-1 0 1,0 0 0,0 0 0,0-1 0,0 1-1,0-1 1,0 0 0,0 0 0,0 0-1,0 0 1,0 0 0,-1-1 0,1 1-1,0-1 1,-1 0 0,1 0 0,-1 0-1,0 0 1,0 0 0,1 0 0,-1-1 0,-1 1-1,1-1 1,0 1 0,-1-1 0,1 0-1,-1 1 1,0-1 0,0 0 0,0 0-1,0 0 1,0-2-8,24-103 2285,-36 115-1313,-2 19-909,1 0 1,1 0 0,2 1 0,1 0 0,0 0-1,2 1 1,-1 17-64,0-9 18,-6 82-3846,11 0-5422,2-114 8854,0 11-14028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4:13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157 460 5125,'1'-17'7826,"2"-9"-5791,4-33 189,-5 13 5427,-5 80-7203,-1-1-1,-2 1 1,-1-1 0,-1 0-1,-9 18-447,-3 17 159,-81 232-2823,98-264 1556,3-36 1079,0 0 0,0-1 0,0 1-1,0 0 1,1-1 0,-1 1 0,0 0-1,0-1 1,1 1 0,-1 0 0,0 0-1,0-1 1,1 1 0,-1 0-1,0 0 1,1 0 0,-1-1 0,0 1-1,1 0 1,-1 0 0,0 0 0,1 0-1,-1 0 1,1 0 0,-1-1 0,0 1-1,1 0 1,-1 0 0,0 0 0,1 0-1,-1 1 1,1-1 0,-1 0-1,0 0 1,1 0 0,-1 0 0,0 0-1,1 0 1,-1 0 0,0 1 0,1-1-1,-1 0 1,0 0 0,1 1 0,-1-1-1,0 0 1,1 0 0,-1 1-1,0-1 1,0 0 0,0 1 0,1-1-1,-1 1 30,45-137 48,-34 91 276,13-54 474,5 1 0,4 1 0,18-29-798,-44 110 60,1 1 0,0 0 1,2 1-1,0 0 0,0 0 0,1 1 1,9-7-61,-17 16 12,1 1 0,-1 0 0,1 0 0,0 0 0,1 0 0,-1 0 0,0 1 0,1 0 0,-1 0 0,1 0 0,0 0 0,0 1 0,-1 0 0,1 0 0,0 0 0,0 0 0,0 1 0,0 0 0,0 0 0,0 1 0,0-1 0,0 1 0,0 0 0,0 0 0,0 0 0,-1 1 0,1 0 0,0 0-12,4 5-19,-1 0 1,0 0-1,0 0 1,-1 1 0,0 0-1,0 1 1,-1-1-1,0 1 1,-1 1-1,0-1 1,0 1-1,-1 0 1,0 0 0,-1 0-1,0 0 1,-1 0-1,0 1 1,0 0-1,-1-1 1,-1 1-1,1 0 1,-2 4 18,2-9-196,-1 1 1,0 0-1,0 0 0,-1 0 1,0-1-1,0 1 0,0 0 1,-1-1-1,0 1 0,0-1 0,-1 0 1,0 1-1,0-1 0,0 0 1,-1-1-1,0 1 0,0-1 1,0 1-1,-1-1 0,0 0 1,0-1-1,0 1 0,0-1 1,-1 0-1,1-1 0,-1 1 1,0-1-1,0 0 0,-1 0 0,1-1 1,-1 0-1,-2 0 196,-2 1-888,-1-1 0,1 0 0,-1-1 0,1 0 0,-1-1-1,0 0 1,0-1 0,1 0 0,-1-1 0,1-1 0,-5-1 888,-11-7-5851</inkml:trace>
  <inkml:trace contextRef="#ctx0" brushRef="#br0" timeOffset="365.577">928 31 11627,'0'0'4111,"0"0"-1704,0 0-287,0 0-311,0 0-859,-2 17-496,-30 123-69,18-107-331,2 2 0,2-1 1,1 1-1,2 1 1,-3 28-55,9-48 15,0 0 0,0 0-1,2 0 1,0 0 0,0 0 0,2 0 0,0 0 0,1-1 0,0 1 0,1-1-1,1 0 1,1 0 0,0-1 0,3 4-15,-8-13-29,1 0 1,0-1-1,1 1 0,-1-1 1,1 1-1,0-1 0,0 0 1,0 0-1,0-1 0,1 1 1,0-1-1,0 0 0,-1 0 1,2-1-1,-1 1 0,0-1 1,0 0-1,1-1 1,-1 1-1,1-1 0,-1 0 1,1-1-1,0 1 0,-1-1 1,1 0-1,0 0 0,-1-1 1,1 0-1,0 0 0,-1 0 1,1-1-1,-1 1 0,0-1 1,1-1-1,-1 1 0,0-1 1,0 0-1,0 0 29,24-22 153,-1-1 1,0-1-1,-3-2 1,0 0-1,-1-2 1,-2-1-1,-2 0 1,2-7-154,-1-9 1164,-106 250-764,73-169-514,-22 98-2068,40-111-4838,2-16 732</inkml:trace>
  <inkml:trace contextRef="#ctx0" brushRef="#br0" timeOffset="701.849">1461 1 9353,'0'0'2626,"0"0"-2562,0 0 97,0 0 191,0 0-352,0 0-96,0 0 96,0 0-481,0 0-3138</inkml:trace>
  <inkml:trace contextRef="#ctx0" brushRef="#br0" timeOffset="1076.348">1585 557 10154,'0'0'2493,"0"0"-417,0 0-330,13-8-774,92-71 1131,-13 4 3150,-88 75-5203,-1 0 1,1 0-1,-1 0 0,1 1 1,-1-1-1,1 1 0,-1 0 1,1 0-1,-1 0 0,0 1 1,0-1-1,1 1 0,-1-1 1,0 1-1,0 0 1,-1 0-1,1 1 0,0-1 1,-1 1-1,1-1 0,-1 1 1,0 0-1,0 0 0,0 0 1,0 0-1,0 0 1,-1 0-1,1 0 0,-1 1 1,0-1-1,0 0 0,0 1-50,7 9 113,81 103-373,-85-113 154,0 1 1,1-1-1,-1 0 0,0 0 1,1 0-1,0-1 1,0 1-1,-1-1 0,1 0 1,1-1-1,-1 1 1,0-1-1,0 0 1,0 0-1,1-1 0,-1 1 1,0-1-1,1-1 1,-1 1-1,0-1 0,1 1 1,-1-2-1,0 1 1,0 0-1,0-1 1,1-1 105,4-3 89,0-2 0,-1 0 0,1 0-1,-2-1 1,1 0 0,-1 0 0,0-1 0,-1 0 0,-1 0 0,1-1 0,-1 0 0,-1 0 0,0 0 0,-1-1 0,0 0 0,-1 1 0,0-1 0,0-4-89,1-46 2226,-5 61-2190,0 1 0,0-1 1,0 1-1,-1-1 0,1 1 0,0 0 0,0-1 0,0 1 1,-1 0-1,1 0 0,0 0 0,0 0 0,-1 0 0,1 0 0,0 0 1,0 0-1,-1 0 0,1 1 0,0-1 0,0 0 0,0 1 0,-1-1 1,1 1-1,0 0 0,0-1 0,0 1 0,0 0 0,0-1 1,0 1-1,0 0 0,1 0 0,-1 0 0,0 0 0,0 0 0,0 0-36,-14 18 32,1 1 0,0 0-1,1 0 1,2 1-1,0 1 1,1 0 0,1 0-1,0 3-31,-3 6 4,-37 86-309,5 2 1,6 1 0,-14 80 304,-22 203-1842,73-395 1853,-1-1 0,1 0 0,-1 0 0,0 0 0,0-1 0,-1 1 0,0 0 1,-1-1-1,1 0 0,-1 1 0,0-1 0,0-1 0,-1 1 0,0-1 0,0 0 0,0 0 0,-1 0 0,0-1 0,1 1 0,-2-1 0,1-1 0,0 1 0,-1-1 0,1 0 0,-1-1 1,0 0-1,0 0 0,-5 1-11,1-3 73,0 0 1,1 0-1,-1-1 0,0 0 1,1-1-1,-1 0 1,1-1-1,0 0 1,0 0-1,0-2 0,0 1 1,0-1-1,1 0 1,0-1-1,0 0 1,0 0-1,1-1 1,0 0-1,1-1 0,-1 0 1,-2-4-74,-1-2 81,1 0 0,0-1 0,1 0 0,1 0 0,0-1 0,1 0 0,1-1 0,1 0 0,0 0 0,1 0 0,1 0 0,-1-14-81,3 16 4,1-1-1,0 1 0,1 0 1,1 0-1,1 0 1,0 0-1,0 0 1,2 0-1,0 1 1,1-1-1,0 2 1,1-1-1,0 1 1,1 0-1,1 0 1,0 1-1,1 0 1,0 0-1,1 1 1,0 1-1,1 0 1,0 1-1,1-1-3,34-19-181,0 3 0,2 1 0,1 3 0,0 2 1,2 2-1,0 3 0,1 1 0,0 3 0,39-2 181,68-10-2557,-54 15-2963,-41 7-2130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7:2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5 191 9257,'2'-41'3550,"0"23"-1485,-1 0-1,0 0 0,-1 0 1,-1 0-1,-1 0 0,-1 1 1,-2-8-2065,12 73 2199,7-14-2186,1 0 0,1-2 0,2 0 0,1-1 0,1 0 0,2-2 0,1 0-1,1-2 1,2-1 0,0-1 0,2-1 0,23 16-13,-50-39-11,6 5-60,0 0 1,0-1-1,0 0 0,1 0 0,0-1 0,0 1 0,0-2 1,0 1-1,0-1 0,1 0 0,0-1 0,-1 0 1,1-1-1,0 1 0,4-1 71,-11-3-7,0 0 0,0 1 0,0-1-1,0 0 1,-1 0 0,1 0 0,-1 0 0,1 0 0,-1-1-1,0 1 1,1 0 0,-1-1 0,0 1 0,-1-1 0,1 1-1,0-1 1,-1 1 0,1-1 0,-1 1 0,0-1 0,0 0 0,0 1-1,0-1 1,-1 1 0,1-1 0,-1 0 7,1-2-6,0-73 148,-5 1 1,-2-1-1,-5-3-142,12 79 10,0 2 7,0-1 0,1 0 0,-1 1 0,0-1 0,0 0 0,1 0 0,-1 1 0,0-1 1,0 0-1,0 0 0,0 1 0,0-1 0,0 0 0,0 0 0,0 1 0,0-1 1,-1 0-1,1 1 0,0-1 0,0 0 0,-1 0 0,1 1 0,0-1 0,-1 0 0,1 1 1,-1-1-1,1 1 0,-1-1 0,1 1 0,-1-1 0,1 1 0,-1-1 0,1 1 0,-1-1 1,0 1-1,1-1 0,-1 1 0,0 0 0,1 0 0,-1-1 0,0 1 0,0 0 1,1 0-1,-1 0 0,0 0 0,1 0 0,-1 0 0,0 0 0,0 0 0,1 0 0,-1 0 1,0 0-1,0 0 0,1 0 0,-1 1 0,0-1 0,1 0 0,-1 0 0,0 1 1,1-1-1,-1 1 0,0-1 0,1 1 0,-1-1-17,-104 148 936,74-98-783,-172 269 301,173-269-1388,37-76-2205,34-40-5442,-28 44 3581,10-16-8256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7:2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111 172 9033,'0'0'7708,"0"0"-4526,0 0-1068,0 0 64,0 0-795,0 0-641,-11 5-459,6-3-275,0 0 1,1 1 0,-1-1 0,1 1 0,0 0-1,0 0 1,0 0 0,0 0 0,1 1 0,-1 0-1,1-1 1,0 1 0,0 1 0,0-1 0,0 0-1,1 1 1,0-1 0,0 1 0,0 0 0,-1 3-9,-3 8 14,1-1 1,1 1-1,0 0 1,1 1 0,1-1-1,0 1 1,1-1-1,1 1 1,1-1-1,0 1 1,1-1 0,1 1-1,0-1 1,1 0-1,1 0 1,0-1 0,2 1-1,-1-1 1,2-1-1,0 1 1,1-1-1,0 0 1,1-1 0,1 0-1,0-1 1,3 3-15,-9-11-10,-1 0 0,0-1 0,1 1 0,0-1 0,0 0 0,0 0 0,0 0-1,0-1 1,1 0 0,-1 0 0,1 0 0,-1-1 0,1 0 0,-1 0 0,1 0 0,0-1 0,0 1 0,0-1 0,-1-1 0,1 1 0,0-1 0,-1 0 0,1-1 0,0 1 0,-1-1 0,1 0 0,-1 0 0,0-1 0,0 1 0,0-1 0,0-1 0,0 1 0,2-3 10,5-10 144,0 0 0,-1-1 0,0 0 0,-2-1 0,0 0 1,-1-1-1,0 0 0,-2 0 0,0-1 0,-2 0 0,0 0 0,-1 0 1,-1 0-1,-1 0 0,0 0 0,-2-1 0,0 1 0,-3-6-144,3 2 102,-1-1 0,-1 1 0,-2 0 0,0 0 0,-2 1 0,0 0 0,-1 0 0,-2 0 0,-6-10-102,14 29-54,1 0 0,-1 0 0,0 0 0,0 1 0,-1-1 0,1 0 0,-1 1-1,0 0 1,0-1 0,0 1 0,0 0 0,-1 1 0,1-1 0,-1 1 0,0-1 0,1 1-1,-1 0 1,0 0 0,0 1 0,0-1 0,-1 1 0,1 0 0,0 0 0,0 0 0,-1 1-1,1-1 1,-1 1 0,1 0 0,0 1 0,-1-1 0,1 1 0,0-1 0,-1 1 0,1 1-1,0-1 1,0 1 0,0-1 0,0 1 0,0 0 0,0 0 0,1 1 0,-1-1 0,1 1-1,-1 0 55,-37 63-7196,28-33-357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7:22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 22389,'0'0'2915,"0"0"-1153,0 0-65,0 0-480,0 0-224,0 0-192,0 0-288,0 0-257,0 0-128,-16-50-32,16 64-96,0 2 0,3-2-160,4-1-673,-1-1-993,-2-2-992,-2 0-2435,-2-3-5349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7:2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11627,'3'-15'4869,"-2"1"-3630,7-34 981,3 4 3428,-8 45-1145,2 39-3824,-5-39-533,27 547 574,-4-453-3896,6-39-5291,-16-40 1431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7:22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264 309 12780,'5'-39'2396,"6"-102"6180,-11 134-8294,-1 1 0,1 0 0,-1-1 0,0 1 0,0 0 0,-1 0 0,0 0 0,0 0 0,0 0 0,-1 0 0,0 0 0,0 1 0,-1-1 0,1 1 0,-1 0 0,0 0 0,0 0 0,-1 1 0,-2-3-282,1 5 29,0-1-1,0 2 1,0-1 0,0 1-1,0 0 1,0 0-1,-1 0 1,1 1-1,0 0 1,0 0 0,0 1-1,-1 0 1,1 0-1,0 0 1,0 1-1,0 0 1,0 0 0,1 0-1,-1 1 1,0 0-1,1 0 1,0 0-1,0 1 1,0 0 0,0 0-1,0 0 1,1 0-1,0 1 1,0 0-1,0 0 1,1 0 0,-1 0-1,1 0 1,-1 3-29,-2 4-213,0 1-1,0 0 1,1 0 0,1 0-1,0 0 1,1 0 0,1 1 0,0 0-1,0-1 1,1 1 0,1 0-1,1 0 1,0 0 0,0-1 0,2 1-1,-1-1 1,2 1 0,0-1-1,0 0 1,2 0 0,0 2 213,-5-13-32,1 0 0,-1 1-1,0-1 1,1 0 0,-1 0 0,1 0 0,-1 0-1,1 0 1,0-1 0,0 1 0,0 0 0,0-1 0,0 1-1,0-1 1,0 0 0,1 0 0,-1 0 0,0 0-1,1 0 1,-1 0 0,1-1 0,-1 1 0,1-1 0,-1 0-1,1 0 1,-1 0 0,1 0 0,-1 0 0,1 0-1,-1 0 1,1-1 0,-1 0 0,1 1 0,-1-1 0,2-1 31,74-86 701,-22 15 1622,-55 73-2300,0 0-1,0-1 1,-1 1 0,1 0-1,0 0 1,0 0 0,-1 0-1,1 0 1,0 0 0,0 0-1,-1 1 1,1-1 0,0 0-1,0 0 1,-1 0 0,1 1-1,0-1 1,-1 0 0,1 1-1,0-1 1,-1 1 0,1-1-1,-1 1 1,1-1 0,-1 1-1,1-1 1,-1 1-1,1-1 1,-1 1 0,1 0-1,-1-1 1,0 1 0,1 0-1,-1-1 1,0 1 0,0 0-1,0 0 1,1-1 0,-1 1-1,0 0 1,0 0 0,0-1-1,0 1 1,0 0 0,0 0-1,0-1 1,-1 1 0,1 0-1,0-1 1,0 1 0,0 0-1,-1 0 1,1 0-22,0 1 48,6 252 684,-9-143-562,4 89-37,0-192-130,-1 0-1,1 0 1,0-1-1,1 1 1,0-1-1,0 1 1,1-1-1,0 0 1,0 0-1,1 0 1,0 0-1,0-1 1,0 1-4,-3-7 3,0 1-1,-1 0 0,1-1 1,0 1-1,0-1 0,-1 1 0,1 0 1,0-1-1,0 0 0,0 1 0,0-1 1,0 0-1,0 1 0,0-1 1,0 0-1,0 0 0,-1 0 0,1 0 1,0 0-1,0 0 0,0 0 0,0 0 1,0 0-1,0 0 0,0 0 1,0-1-1,0 1 0,0 0 0,0-1 1,0 1-1,0-1 0,-1 1 0,1-1 1,0 1-1,0-1 0,0 0 1,-1 1-1,1-1 0,0 0 0,-1 0 1,1 1-1,-1-1 0,1 0 0,-1 0 1,1 0-2,22-42 34,-22 42-35,28-106-3266,-30 98-411,-2 5-3310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7:49.4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0 274 14958,'0'0'2136,"0"0"-1384,0 0-84,22-1 154,311 0 2249,292-5-2603,1741-100-105,1012 8 3032,-2632 60-3058,-677 29-284,-46 4-58,-33-1-342,-216 3-5147,102 5-725,-17 3-5952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7:49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1 312 9641,'0'0'5862,"0"0"-3652,0 0-641,0 0 134,0 0-245,15 9-295,63 29-346,37-23-278,482-12 452,21-28-991,-583 23 13,2711-154-88,430 14 3022,-2763 115-1431,-372 21-1431,-38-2-42,-84-2 59,-422 11-2094,424 2-483,53-1-794,-1 0-3628,16-1-7100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7:51.95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250 92 15375,'0'0'763,"-13"-10"123,-43-30 1228,31 17 1550,43 16-2277,-14 6-1388,273-9 497,-168 11-453,174 6-133,-277-2 84,-28 0 12,-499 89 912,340-52-779,151-31-119,29-11-20,1 0 0,0 0 0,-1 0 0,1 0 0,-1 0 0,1 0 0,-1 0 0,1 0 0,0 1 0,-1-1 0,1 0 0,-1 0 0,1 0 0,0 0 0,-1 0 0,1 1 0,0-1 0,-1 0 0,1 0 0,0 1 0,-1-1 0,1 0 0,0 1 0,-1-1 0,1 0 0,0 1 0,0-1 0,0 0 0,-1 1 0,1-1 0,0 0 0,0 1 0,0-1 0,0 1 0,0-1 0,0 0 0,-1 1 1,1-1-1,0 1 0,0-1 0,0 0 0,0 1 0,1-1 0,-1 1 0,0-1 0,0 1 0,0-1 0,0 0 0,0 1 0,0-1 0,1 0 0,-1 1 0,0-1 0,0 1 0,1-1 0,-1 0 0,0 0 0,0 1 0,1-1 0,-1 0 0,0 1 0,1-1 0,-1 0 0,0 0 0,1 1 0,137 26-107,408 49-763,-524-73 847,-7-2 14,0 1 1,-1 1-1,1 0 0,-1 1 1,0 1-1,0 0 0,0 1 0,-1 0 1,12 8 8,-23-12 2,-1 1-1,1-1 1,-1 1 0,0 0 0,0 0 0,0 0 0,0 0 0,0 0 0,-1 0 0,1 0 0,-1 0 0,0 0-1,0 0 1,0 0 0,0 0 0,-1 0 0,1 0 0,-1 0 0,0-1 0,1 1 0,-1 0 0,-1 0-1,1 0 1,0-1 0,-1 1 0,1 0 0,-1-1 0,0 0 0,0 1 0,0-1 0,0 0 0,0 0 0,-1 0-1,1 0 1,0 0 0,-1-1 0,0 1 0,1-1 0,-1 1 0,0-1 0,0 0 0,-1 0-2,-50 32 288,-1-2 0,-1-3 0,-1-2 1,-49 13-289,-5 5 411,64-25-240,5-4-65,1 3-1,0 1 0,2 2 0,-30 22-105,68-43 1,0 0-1,0 0 0,0 0 0,1 1 0,-1-1 0,0 0 0,0 1 0,1-1 0,-1 1 0,0-1 0,0 1 0,1-1 0,-1 1 1,0 0-1,1-1 0,-1 1 0,1-1 0,-1 1 0,1 0 0,-1 0 0,1-1 0,0 1 0,-1 0 0,1 0 0,0 0 1,-1 0-1,1-1 0,0 1 0,0 0 0,0 0 0,0 0 0,0 0 0,0 0 0,0-1 0,0 1 0,0 0 0,0 0 1,1 0-1,-1 0 0,0 0 0,0-1 0,1 1 0,-1 0 0,1 0 0,-1-1 0,1 1 0,-1 0 0,1-1 0,-1 1 1,1 0-1,0-1 0,-1 1 0,1-1 0,0 1 0,-1-1 0,1 1 0,0-1 0,0 1 0,-1-1 0,1 0 0,0 1 1,0-1-1,0 0 0,0 0 0,66 14-52,-57-13 56,480 33-63,-669-33 571,-215 3-116,226 0-9221,148-3-6667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04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56 317 9161,'-7'-148'3358,"-4"-20"8824,29 438-11147,-33 1503-581,-23-603 27,37-1098-564,-1-9-275,3 0-1,3 1 1,3-2-1,5 19 359,-10-70-831,3 9-913,2-9-4131,-2-10-5512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07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74 13773,'0'0'2990,"1"-13"-220,4-11-1649,0-13 3903,-10 94-4907,-2 0 0,-3 0 1,-2-1-1,-2 0 0,-14 28-117,26-76 1,-2 3-3,-1 10-25,-2-1 1,0 0 0,-1 0-1,-1 0 1,-1-1-1,0-1 1,-3 3 26,12-20-1,1 0 1,0-1-1,0 1 0,0 0 0,-1-1 1,1 1-1,0 0 0,-1-1 1,1 1-1,-1-1 0,1 1 0,-1 0 1,1-1-1,-1 1 0,1-1 1,-1 0-1,1 1 0,-1-1 0,0 1 1,1-1-1,-1 0 0,0 1 1,1-1-1,-1 0 0,0 0 0,0 1 1,1-1-1,-1 0 0,0 0 1,1 0-1,-1 0 0,0 0 0,0 0 1,1 0-1,-1 0 0,0-1 1,0 1-1,1 0 0,-1 0 0,0 0 1,1-1-1,-1 1 0,0 0 1,1-1-1,-1 1 0,1-1 0,-1 1 1,0-1-1,1 1 0,-1-1 1,1 1-1,-1-1 0,1 1 0,0-1 1,-1 0-1,1 1 0,0-1 1,-1 0-1,1 1 0,0-1 0,0 0 1,-9-44 71,13-94 884,-4 139-942,0-1-1,0 1 1,0-1-1,0 0 1,0 1-1,1-1 1,-1 1-1,0-1 1,0 0-1,0 1 1,1-1 0,-1 1-1,0-1 1,0 1-1,1-1 1,-1 1-1,0-1 1,1 1-1,-1 0 1,1-1-1,-1 1 1,1-1-1,-1 1 1,1 0-1,-1-1 1,1 1-1,-1 0 1,1 0-1,-1-1 1,1 1-1,-1 0 1,1 0 0,0 0-1,-1 0 1,1 0-1,-1 0 1,1 0-1,0 0 1,-1 0-1,1 0 1,-1 0-1,1 0 1,-1 0-1,1 0 1,0 0-1,-1 1 1,1-1-1,-1 0 1,1 0-1,-1 1 1,1-1-1,-1 0 1,1 1 0,-1-1-1,1 1 1,-1-1-1,0 0 1,1 1-1,-1-1 1,0 1-1,1-1 1,-1 1-1,0-1 1,1 1-13,24 37 35,-24-36-28,2 3-15,105 156 108,-102-154-129,0-1 0,1 1 0,0-1 0,0-1 0,0 0 0,1 0 0,-1 0 1,1-1-1,0 0 0,1 0 0,-1-1 0,1 0 0,-1-1 0,1 1 0,0-2 0,0 1 1,0-2-1,0 1 0,0-1 0,2 0 29,-6-3-80,0 0-1,0 0 1,0-1 0,0 1 0,-1-1-1,0 0 1,1 0 0,-1 0 0,-1-1-1,1 0 1,-1 1 0,0-1 0,0 0-1,0-1 1,-1 1 0,1 0-1,-2-1 1,1 0 0,0 1 0,-1-1-1,0 0 1,0 0 0,-1 1 0,0-1-1,0-1 81,1 1-192,4-41-2444,-5 27-4658,0 18-916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4:11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494 326 12139,'81'-245'11990,"-68"178"-8936,-15 65-2992,0 1-1,0-1 1,0 1 0,0 0-1,-1 0 1,1 0 0,0 0-1,0 0 1,-1 1 0,1-1-1,0 1 1,-1-1 0,1 1-1,0 0 1,-1 0 0,1 0-1,-1 0 1,1 0 0,0 1-1,-1-1 1,1 1 0,0 0-1,-1-1 1,1 1 0,0 0-1,0 0 1,0 0 0,0 1-1,-2 0-61,-12 5-44,1 0 0,0 1 0,0 0 0,1 1 0,0 1 0,1 0 0,0 1 1,1 0-1,0 1 0,0 1 0,2 0 0,-1 0 0,2 1 0,0 0 0,0 1 0,1 0 0,1 0 0,1 1 0,0-1 0,1 1 0,1 1 0,0-1 0,1 1 0,1 0 0,0 5 44,2-18-41,-1 0 0,1 0 0,0 0 1,0 0-1,0 0 0,1 1 0,0-1 1,0 0-1,0 0 0,0 0 0,0 0 1,1-1-1,0 1 0,0 0 0,0 0 1,0-1-1,0 1 0,1-1 0,-1 0 1,1 0-1,0 0 0,0 0 0,0 0 1,1-1-1,-1 0 0,1 1 0,-1-1 1,1 0-1,0 0 0,2 0 41,79 27-47,-74-27 46,0 0 0,0 1 0,0 0 0,0 1 0,0 0 0,-1 1 0,0 0 0,0 0 0,0 2-1,-1-1 1,1 1 0,-1 0 0,-1 1 0,0 0 0,0 0 0,0 1 1,-6-5 1,0 0-1,0 0 1,0 0 0,-1 1-1,1-1 1,-1 1 0,0-1-1,0 0 1,-1 1 0,1 0-1,-1-1 1,0 1 0,0-1-1,-1 1 1,1-1 0,-1 1-1,0-1 1,0 1 0,-1-1-1,1 0 1,-1 0 0,0 0-1,0 1 1,0-2 0,-1 1-1,1 0 1,-1 0-1,0-1 1,0 0 0,0 1-1,-3 0 0,-6 8 28,0-1-1,-1-1 1,-1-1-1,0 0 1,0 0-1,0-1 1,-1-1-1,-4 0-27,-12 5 123,-1-3-1,0-1 0,-1-1 0,0-1 0,0-2 1,0-2-1,0-1 0,-1-1 0,-10-3-122,-25-14 133,68 17-172,-1-1-1,0 0 0,1 1 0,0-1 0,-1 0 0,1 1 0,-1-1 0,1 0 0,0 0 0,-1 0 0,1 0 0,0-1 0,0 1 0,0 0 0,0 0 0,0-1 0,0 1 0,0 0 0,1-1 0,-1 1 0,0-1 0,1 1 0,-1-1 0,1 0 0,0 1 0,-1-1 0,1 1 0,0-1 0,0 0 0,0 1 0,0-1 0,0 1 0,0-1 0,1 0 0,-1 1 1,0-1-1,1 1 0,0-1 0,-1 1 0,1-1 0,0 0 40,57-46-6882,-18 26-1445</inkml:trace>
  <inkml:trace contextRef="#ctx0" brushRef="#br0" timeOffset="406.216">1217 397 9545,'-1'-14'6817,"-8"-45"-3838,8 55-2687,-1 0-1,1 0 1,0 1-1,-1-1 1,0 0-1,0 1 1,0-1-1,0 1 1,-1 0-1,1-1 1,-1 1-1,0 0 1,0 1 0,0-1-1,0 0 1,-3-1-292,-90-24 2387,83 28-2347,0 0 0,-1 1 0,1 1 0,0 0 0,-1 0-1,1 2 1,1 0 0,-1 0 0,0 1 0,1 0 0,0 1 0,1 1 0,-1 0 0,1 1 0,0 0 0,1 0-1,0 1 1,0 0 0,1 1 0,0 0 0,-5 9-40,0-1-9,0 0 1,2 0-1,0 2 0,1-1 1,1 1-1,1 1 0,1 0 1,0 0-1,2 1 0,1 0 1,0 0-1,2 0 0,0 0 1,2 1-1,0-1 0,2 9 9,-1-29-22,1 1-1,-1 0 0,1 0 0,0-1 1,0 1-1,0-1 0,1 1 0,-1-1 1,0 1-1,1-1 0,0 0 0,-1 1 1,1-1-1,0 0 0,0 0 0,0 0 1,1-1-1,-1 1 0,0-1 0,1 1 1,-1-1-1,1 1 0,-1-1 1,1 0-1,0 0 0,-1-1 0,1 1 1,0 0-1,0-1 0,-1 0 0,1 0 1,0 0-1,0 0 0,0 0 0,-1 0 1,1-1-1,0 1 0,0-1 0,-1 0 1,1 0-1,0 0 0,-1 0 0,1 0 1,-1 0-1,1-1 0,-1 1 0,0-1 1,0 0-1,1 0 0,-1 0 23,48-32-23,-2-1 0,-2-3 0,-1-2 0,29-33 23,-65 63-15,-3 57-1223,-9-6 532,4 67-4415,38-47-5233,-17-46 3046</inkml:trace>
  <inkml:trace contextRef="#ctx0" brushRef="#br0" timeOffset="865.318">1576 380 7111,'-2'-13'3171,"-4"-38"-822,5 50-2248,1 1 0,0-1 1,0 0-1,0 0 0,-1 1 1,1-1-1,0 0 0,-1 1 1,1-1-1,-1 0 0,1 1 1,-1-1-1,1 1 0,-1-1 1,1 1-1,-1-1 0,0 1 1,1-1-1,-1 1 0,0-1 1,1 1-1,-1 0 0,0-1 1,0 1-1,1 0 0,-1 0 1,0-1-1,0 1 1,1 0-1,-1 0 0,0 0 1,0 0-1,0 0 0,1 0 1,-1 0-1,0 1 0,0-1 1,1 0-1,-1 0 0,0 0 1,0 1-1,1-1 0,-1 0 1,0 1-1,1-1 0,-1 1 1,0-1-1,1 1 0,-1-1 1,1 1-1,-1-1 0,1 1 1,-1 0-1,1-1 0,-1 1 1,1 0-1,0-1 0,-1 1 1,1 0-1,0 0 0,-1-1-101,-9 19 364,1 1 0,0 0-1,1 0 1,1 1 0,1 0-1,1 0 1,1 0 0,1 0-1,0 1 1,2 15-364,-6 21 303,-11 98-628,51-241-588,-16 24 1430,-13 40-259,1 1 0,1 0 1,1 0-1,0 0 0,2 1 0,0 0 1,1 0-1,1 1 0,1 1 0,0 0 1,8-8-259,-17 22 13,1 0 1,-1-1 0,1 1 0,0 1 0,0-1 0,0 0 0,0 1 0,1 0 0,-1 0 0,1 0 0,-1 1-1,1 0 1,0-1 0,-1 2 0,1-1 0,0 0 0,0 1 0,-1 0 0,1 0 0,0 0 0,0 1 0,0 0-1,-1 0 1,1 0 0,0 0 0,-1 1 0,1 0 0,-1 0 0,0 0 0,1 0 0,-1 1 0,0-1-1,0 1 1,-1 0 0,1 0 0,0 1 0,-1-1 0,1 2-14,2 5 11,0 0-1,0 0 1,-1 1-1,0 0 1,-1 0-1,0 0 1,-1 0-1,0 1 1,-1 0-1,0-1 1,-1 1-1,0 0 1,-1 0-1,0 0 1,-1 0-1,0-1 1,-1 1-1,0 0 1,-3 4-11,-5 22-924,-3-2 0,-1 1 0,-1-2 0,-3 0 0,-5 8 924,29-69-379,30-43 1742,2 1 0,4 3 0,45-57-1363,-79 111 103,0 1 0,0 0 1,1 0-1,0 0 0,1 1 0,0 1 0,1 0 1,-1 0-1,1 1 0,1 0 0,-1 1 1,7-2-104,-16 8 8,0-1-1,0 1 1,0 0 0,0 0 0,0 0 0,1 0 0,-1 0 0,0 0 0,0 1 0,0-1 0,0 1 0,0-1 0,0 1 0,0 0 0,0 0 0,0 0 0,0 0 0,-1 0 0,1 0 0,0 0 0,-1 1 0,1-1 0,-1 1 0,1-1 0,-1 1 0,1-1 0,-1 1 0,0 0 0,0 0 0,0 0 0,0 0 0,0-1 0,-1 1 0,1 0-1,0 1-7,15 74-1,-16-77 1,8 209-544,-1-165-2021,5-18-3081,-3-15-1908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07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22 145 10698,'30'-127'11627,"-25"110"-6329,-7 42-2533,0-9-3162,-14 152 1283,-21 364-144,39-291-688,14-192-1146,-16-48 924,1 0 0,-1 0-1,1-1 1,-1 1 0,0 0 0,1-1 0,0 1-1,-1-1 1,1 1 0,-1 0 0,1-1 0,0 1-1,-1-1 1,1 0 0,0 1 0,0-1 0,-1 0-1,1 1 1,0-1 0,0 0 0,0 0-1,-1 1 1,1-1 0,0 0 0,0 0 0,0 0-1,0 0 1,-1 0 0,1 0 0,0-1 0,0 1-1,0 0 1,-1 0 0,1-1 0,0 1 0,0 0-1,-1-1 1,1 1 0,0 0 0,0-1 0,-1 1-1,1-1 1,-1 0 0,1 1 0,0-1 0,-1 1-1,1-1 1,-1 0 0,1 1 0,-1-1 0,0 0-1,1 0 1,-1 1 0,0-1 0,1 0-1,-1 0 1,0 0 0,0 0 168,13-19-7276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08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323 128 9641,'0'0'6113,"1"-13"-2665,3-69 1581,-4 81-4921,0 0 0,0-1 0,0 1-1,0 0 1,0 0 0,0 0 0,0-1 0,-1 1 0,1 0 0,0 0 0,-1 0 0,1 0-1,-1-1 1,1 1 0,-1 0 0,1 0 0,-1 0 0,0 0 0,0 0 0,1 0-1,-1 1 1,0-1 0,0 0 0,0 0 0,0 1 0,0-1 0,0 0 0,0 1 0,0-1-1,0 1 1,0-1 0,-1 1 0,1 0 0,0-1 0,0 1 0,0 0 0,0 0-1,-1 0 1,1 0 0,0 0 0,0 0 0,0 0 0,-1 0 0,1 0 0,0 1 0,0-1-1,0 0 1,0 1 0,-1-1 0,1 1-108,-57 29 94,47-22-111,0 1 0,1 0 0,0 1 1,0 1-1,1-1 0,0 1 0,1 1 1,0 0-1,1 0 0,1 0 0,0 1 0,0 0 1,1 0-1,1 0 0,0 1 0,1-1 1,1 1-1,0 0 0,0 0 0,1 0 0,2 8 17,0-20-33,0 1-1,0 0 0,1 0 1,0-1-1,-1 1 0,1-1 0,0 0 1,0 1-1,0-1 0,0 0 0,1 0 1,-1 0-1,1 0 0,-1-1 1,1 1-1,0-1 0,-1 0 0,1 1 1,0-1-1,0 0 0,0-1 1,0 1-1,0 0 0,0-1 0,0 0 1,0 1-1,0-1 0,0-1 0,1 1 34,20 5-137,90 49-85,-110-52 225,0 1-1,0 0 1,0 0 0,-1 0 0,1 1 0,-1-1 0,0 1 0,0 0 0,-1 0 0,1 0 0,-1 0 0,0 0-1,0 1 1,0-1 0,0 0 0,-1 1 0,0 0 0,0-1 0,0 1 0,0 0 0,-1 0 0,0-1-1,0 1 1,0 0 0,-1 0-3,-2 1 35,-1 0-1,-1-1 0,1 1 0,-1-1 1,0 0-1,0-1 0,0 1 1,-1-1-1,1 0 0,-1 0 0,0-1 1,0 0-1,0 0 0,-1 0 1,1-1-1,-1 0 0,0 0 0,1-1 1,-1 1-1,0-2 0,0 1 1,0-1-1,0 0 0,0 0 0,0-1 1,0 0-35,-12 2 3,9 0-21,0 0-1,0 0 1,-1-1-1,1 0 1,0-1 0,0 0-1,-1-1 1,1 0 0,0-1-1,1 0 1,-1 0 0,0-1-1,1 0 1,0-1-1,-7-4 20,2-33-3039,25 15-2653,7 9-2194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08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76 19603,'0'0'2978,"6"-12"-874,23-38-236,-29 49-1806,1 0-1,0 0 1,0 0 0,0 0-1,0 0 1,0 0 0,0 1-1,0-1 1,0 0-1,0 0 1,1 1 0,-1-1-1,0 1 1,0-1 0,1 1-1,-1 0 1,0-1 0,0 1-1,1 0 1,-1 0-1,0 0 1,1 0 0,-1 0-1,0 0 1,1 0 0,-1 1-1,0-1 1,1 0-1,-1 1 1,0-1 0,0 1-1,0-1 1,1 1 0,-1-1-1,0 1 1,0 0 0,0 0-1,0 0 1,0 0-1,0 0 1,0 0 0,0 0-1,0 0-61,-1 0 3,10 12 45,-1 0-1,-1 1 1,0 0-1,0 1 0,-2 0 1,0 0-1,0 0 1,-2 1-1,0-1 0,-1 1 1,0 0-1,-1 1 1,-1-1-1,-1 0 1,0 0-1,-1 1 0,-1 3-47,1 12-8,-2 0-1,-1 0 1,-1-1 0,-2 1-1,-1-1 1,-1-1-1,-2 1 1,-1-2-1,-1 1 1,-17 26 8,-67 75-2948,78-115-187,10-14-3878,7-2-2004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09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37 12940,'0'0'4554,"0"0"-1271,0 0-502,0 0-709,0 0-706,0 0-464,0 0-368,9-6-245,30-17-103,-38 22-182,0 0-1,0 1 0,0-1 0,0 0 0,0 1 0,0-1 1,0 1-1,0-1 0,0 1 0,1 0 0,-1-1 1,0 1-1,0 0 0,0 0 0,0 0 0,1 0 1,-1 0-1,0 0 0,0 0 0,0 0 0,0 0 0,1 0 1,-1 1-1,0-1 0,0 0 0,0 1 0,0-1 1,0 1-1,0 0 0,0-1 0,0 1 0,0 0 1,0-1-1,0 1 0,0 0 0,0 0 0,-1 0 0,1 0 1,0 0-1,-1 0 0,1 0 0,0 0 0,-1 0 1,0 0-1,1 0 0,-1 0 0,1 0 0,-1 1 1,0 0-4,-3 53 84,-4-40-72,-1-1 0,0 1 0,-1-2 1,0 1-1,-1-1 0,0-1 0,-1 0 1,-1 0-1,0-1 0,-1 0 0,-2 0-12,-44 44 52,60-55-50,-1 0 0,1-1-1,-1 1 1,1 0-1,-1 0 1,1 0 0,-1 0-1,1 0 1,0 0-1,-1 1 1,1-1-1,-1 0 1,1 0 0,-1 0-1,0 0 1,1 1-1,-1-1 1,1 0 0,-1 0-1,1 1 1,-1-1-1,1 0 1,-1 1-1,0-1 1,1 0 0,-1 1-1,0-1 1,1 1-1,-1-1 1,0 1 0,0-1-1,1 0 1,-1 1-1,0-1 1,0 1 0,0-1-1,0 1 1,0-1-1,0 1 1,0-1-1,0 1 1,0-1 0,0 1-1,0 0 1,0-1-1,0 1 1,0-1 0,0 1-1,0-1 1,0 1-1,-1-1 1,1 0-1,0 1 1,0-1 0,-1 1-1,1-1 1,0 1-1,-1-1 1,1 0 0,0 1-1,-1-1 1,1 0-1,0 1 1,-1-1 0,1 0-1,-1 1 1,1-1-1,-1 0 1,1 0-1,-1 1-1,47-4-118,-41 2 72,118-28-4153,-68 14-2754,-19 6-2688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09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58 14350,'0'0'3470,"0"0"-668,0 0-85,1-12-603,1-8-1715,0-5 1414,-11 57-763,1 23-1050,2-1 0,3 1 0,2 0 0,3 0 0,2 0 0,2-1 0,3 1 0,10 32 0,-10 6-1051,-11-91 1053,0 0 0,0 0 0,-1-1 0,1 1 0,0-1 0,-1 1 0,1-1 0,-1 0 0,0 0 0,1 0 0,-1-1 0,0 1 0,1 0 0,-1-1 0,0 0 1,0 0-1,0 0 0,1 0 0,-1 0 0,0 0 0,0-1 0,1 1 0,-1-1 0,-1-1-2,-7 2 68,-118-13 3156,213 14-3334,167-10-155,-89-35-5205,-149 40 2148,-6 3-2277,-4 1-4586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10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95 14189,'0'0'3962,"3"-14"-898,15-64 1916,-13 76-1328,-1 38-3011,-35 196 325,22-197-1140,2 0 1,2 0-1,1 0 1,1 0-1,3 1 1,1 8 173,15 0-3351,6-22-3655,-8-16 467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10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4228,'0'0'13341,"0"0"-7928,0 0-2701,0 0-566,0 0-764,0 0-517,0 0-171,-1 19-37,-3 122 293,4-90-1500,0 157 2034,0-139-4244,0-1-4025,0-52-1137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11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19 181 14125,'0'0'5040,"0"0"-1917,0 0-700,0 0-511,0 0-781,0 0-511,-2 17-241,-15 204 352,25 152-1057,3-214-5562,-10-158 6102,1 24-5170,-1-34-1043,-2-145 5935,-2 22 3362,6-1-1,6 1 0,5-4-3297,-9 105 504,-3 10-124,1 0 1,1 0 0,0 1-1,2-1 1,0 1-1,2 0 1,0 1 0,1 0-1,7-11-380,-14 27 49,0 1-1,0-1 0,0 0 1,0 1-1,1-1 0,0 1 1,-1 0-1,1-1 0,0 1 0,0 1 1,0-1-1,0 0 0,0 1 1,1-1-1,-1 1 0,0 0 1,1 0-1,-1 1 0,0-1 1,1 1-1,-1-1 0,1 1 1,-1 0-1,1 0 0,-1 1 1,1-1-1,-1 1 0,1 0 1,-1 0-1,0 0 0,1 0 1,-1 0-1,0 1 0,0 0 1,2 1-49,2 1 3,-1 0 0,0 1-1,0 0 1,0 0 0,0 1 0,-1-1 0,0 1 0,-1 1 0,1-1 0,-1 0 0,0 1-1,0 0 1,-1 0 0,0 0 0,1 6-3,-1 1-58,0 0-1,-1-1 0,-1 1 1,0 0-1,-1 0 1,-1 0-1,0-1 0,-1 1 1,0 0-1,-1-1 1,-1 1-1,0-1 1,-1 0-1,0 0 0,-1-1 1,0 0-1,-5 7 59,4-7-301,-1-1-1,0 0 0,-1 0 1,0-1-1,0 0 1,-1 0-1,-1-1 0,0 0 1,0-1-1,0-1 1,-1 0-1,0 0 0,-1-1 1,1 0-1,-1-1 1,0-1-1,-9 2 302,-23-3-3242,35-9-5719,10-1 483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11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87 15150,'0'0'4554,"0"0"-1773,0-13-523,-1-42-459,1 54-1749,-1 0 0,1-1-1,-1 1 1,0 0-1,0 0 1,0 0-1,0 0 1,1 0-1,-1 0 1,0 0 0,-1 0-1,1 1 1,0-1-1,0 0 1,0 1-1,0-1 1,-1 0-1,1 1 1,0-1 0,-1 1-1,1 0 1,0 0-1,-1-1 1,1 1-1,0 0 1,-1 0-1,1 0 1,0 0 0,-1 0-1,1 1 1,0-1-1,-1 0 1,1 1-1,0-1 1,-1 1-1,1-1 1,0 1 0,0-1-1,0 1 1,-1 0-1,1 0 1,0 0-1,0 0 1,0-1-1,0 1 1,0 1-50,-12 9 33,0 1 0,1 1 0,1-1 0,0 2 0,1-1 1,0 2-1,1-1 0,1 1 0,0 1 0,1-1 0,1 1 0,0 1 0,1-1 0,1 1 0,-1 8-33,-5 14 40,2 1 1,2 0-1,2 0 0,1 1 0,2-1 0,2 1 0,3 7-40,-2-30-53,0 0-1,2 0 0,0 0 1,1-1-1,1 0 1,1 0-1,0 0 1,1-1-1,1 0 0,1 0 1,0-1-1,1 0 1,0-1-1,1 0 1,1-1-1,0 0 0,2 0 54,-6-6-99,0-1 0,1 0-1,-1 0 1,1-1 0,0 0-1,1-1 1,-1 0 0,1-1-1,0 0 1,-1-1 0,10 1 99,47-12-3250,-16-39-5876,-38 24 921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12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65 16400,'0'0'2658,"0"0"-886,0 0 182,0 0-459,0 0-689,0 0-422,-1 10-287,-2 56-45,3 1 0,2-1 0,4 1 0,6 20-52,14 65-4799,-23-137-2679,-7-33 4398,1 4 4333,-49-284 4411,10 33 384,42 266-6024,0-1 0,0 1 1,0-1-1,0 0 0,0 1 0,1-1 0,-1 1 0,0-1 0,0 0 0,0 1 1,0-1-1,1 1 0,-1-1 0,0 0 0,0 1 0,1-1 0,-1 0 1,0 0-1,1 1 0,-1-1 0,0 0 0,1 1 0,-1-1 0,0 0 1,1 0-1,-1 0 0,0 0 0,1 1 0,-1-1 0,1 0 0,-1 0 1,0 0-1,1 0 0,-1 0 0,1 0 0,-1 0 0,1 0 0,-1 0 0,0 0 1,1 0-1,-1 0 0,1 0 0,-1-1 0,0 1 0,1 0 0,-1 0 1,1 0-1,-1 0 0,0-1 0,1 1 0,-1 0 0,0-1 0,1 1 1,-1 0-1,0 0 0,0-1 0,1 1 0,-1 0 0,0-1 0,0 1-24,29 38-237,-28-37 286,18 28-16,123 150-535,-133-170 463,-1-1-1,1-1 0,0 0 0,1 0 0,-1-1 1,1 0-1,1 0 0,-1-1 0,1-1 0,0 0 1,0 0-1,0-1 0,0 0 0,1-1 0,-1-1 0,1 0 1,-1 0-1,4-1 40,-8-1 8,0 0 1,0 0-1,0-1 1,0 0-1,0 0 1,0-1-1,-1 0 0,1 0 1,-1 0-1,0-1 1,0 0-1,0 0 1,0-1-1,-1 1 1,0-1-1,0-1 0,0 1 1,0-1-1,-1 1 1,0-1-1,2-4-8,60-147 292,-49 106-259,-46 91-188,-92 167 117,96-174 795,32-55 232,4 2-779,1-1 0,0 1 0,1 1 0,1 1 0,1-1 0,1 2 0,0 0 0,2 2 0,16-13-210,-33 26 5,1 1 0,0 0 0,-1 0-1,1 0 1,0 0 0,0 0 0,0 0 0,0 1 0,0-1 0,0 0-1,0 1 1,0 0 0,0 0 0,0-1 0,0 1 0,0 0 0,0 1-1,0-1 1,0 0 0,0 0 0,0 1 0,0-1 0,0 1 0,0 0-1,0 0 1,0 0 0,0 0 0,0 0 0,-1 0 0,1 0 0,0 0-1,-1 1 1,1-1 0,-1 1 0,1-1 0,-1 1 0,0-1 0,0 1 0,0 0-1,0 0 1,1 1-5,24 85-57,-26-86 59,20 233-930,-20-184-4478,1 1-5124,-1-43 1225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4:09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88 296 13004,'0'0'1954,"0"0"128,0 0 368,0 0-554,0 0-631,0 0-416,-8-1-396,6 0-441,0 1-1,0-1 0,0 1 0,0 0 0,0 0 1,1 0-1,-1 0 0,0 0 0,0 0 1,0 0-1,0 0 0,0 1 0,0-1 0,1 1 1,-1 0-1,0-1 0,0 1 0,1 0 1,-1 0-1,0 0 0,1 0 0,-1 0 0,1 1 1,0-1-1,-1 0 0,1 1 0,0-1 1,0 1-1,-1-1 0,1 1 0,1-1 1,-1 1-1,0 0 0,0 0 0,0-1 0,1 1 1,-1 0-1,1 0 0,0 1-11,-7 22 35,2-1 0,1 1 0,0 0 1,2 1-1,1-1 0,2 0 0,0 0 0,4 19-35,-4-34-8,1 0 1,0 0-1,1 0 0,0 0 1,1 0-1,0-1 0,0 1 1,1-1-1,1 0 0,-1 0 1,1-1-1,1 0 0,-1 0 1,1 0-1,1-1 0,0 0 1,0-1-1,0 1 0,0-1 1,1-1-1,0 0 0,5 2 8,-4-3-36,1 0 0,0-1-1,-1-1 1,1 0 0,0 0 0,0-1-1,0 0 1,0-1 0,0 0 0,0-1-1,0 0 1,0-1 0,0 0 0,0-1-1,0 0 1,-1 0 0,0-1 0,0-1-1,0 0 1,0 0 0,0-1 0,-1 0-1,0-1 1,-1 0 0,1 0 0,1-3 36,13-13 15,-1 0 0,-1-1 0,-2-1 0,0-1 0,-1-1 0,-2 0 0,-1-1 0,6-18-15,-14 31 42,-2 7 1,-1-1-1,0 1 0,-1-1 0,0 0 1,0 0-1,-1-1 0,0 1 0,0 0 1,-1-1-1,-1 1 0,0-6-42,0 14 16,0 0 0,0 0 0,-1 0 0,1 0 0,0 0 0,-1 0 0,1 0 0,-1 1 0,1-1 0,-1 0 0,1 0 0,-1 0 0,0 1 0,1-1 0,-1 0 0,0 1 0,1-1 0,-1 1 0,0-1 0,0 1 0,0-1 0,0 1 0,0 0 0,1-1 0,-1 1 0,0 0 0,0 0 0,0-1 0,0 1 0,0 0 0,0 0 0,0 0 0,0 0 0,0 0 0,0 0 0,0 1 0,0-1 0,0 0 0,0 0 0,1 1 0,-1-1 0,0 1 0,0-1 0,0 0 0,0 1 0,1 0 0,-2-1-16,-38 28 348,34-21-428,0 1 0,1-1 0,-1 1 0,2 1 0,-1-1-1,1 0 1,0 1 0,1 0 0,0 0 0,1 0 0,-1 0 0,2 1 0,-1-1 0,1 1 0,1-1 0,0 0 0,0 1 0,1-1-1,0 1 1,1-1 0,0 0 0,0 1 0,1-1 0,0-1 0,0 1 0,1 0 0,1-1 0,1 3 80,3-2-2576,-2-5-3406,-2-4-4278</inkml:trace>
  <inkml:trace contextRef="#ctx0" brushRef="#br0" timeOffset="481.771">1047 339 11755,'0'0'3561,"8"-14"-1138,21-43 103,-28 56-2398,0 0 0,0 0 0,0 0 0,0-1 0,-1 1 0,1 0 0,0 0 0,0-1 0,-1 1 0,1-1 0,-1 1 0,1-1 0,-1 1 0,0-1 0,1 1 0,-1-1 1,0 1-1,0-1 0,0 1 0,0-1 0,0 1 0,-1-1 0,1 1 0,0-1 0,-1 1 0,1-1 0,-1 1 0,1 0 0,-1-1 0,0 1 0,0 0 0,1-1 0,-1 1 0,0 0 1,0 0-1,0 0 0,0 0 0,-1 0 0,1 0 0,0 0 0,0 0 0,-1 0 0,1 1 0,0-1 0,-1 0 0,1 1 0,-1-1 0,1 1 0,0-1 0,-1 1 0,1 0 1,-2 0-129,-67 12 542,61-8-539,0 0 1,-1 1-1,2 0 1,-1 0-1,0 1 1,1 0-1,0 1 1,1 0-1,-1 0 1,1 1-1,1 0 1,-1 0-1,2 0 1,-1 1-1,1 0 0,0 0 1,1 0-1,0 1 1,0-1-1,0 6-3,5-10-31,1 1-1,0-1 1,0 1-1,0-1 1,1 0-1,0 0 1,0 0 0,0 0-1,1-1 1,-1 1-1,1-1 1,0 0-1,0 0 1,1 0-1,-1-1 1,1 1-1,0-1 1,0 0-1,0 0 1,0-1-1,0 0 1,1 0-1,-1 0 1,1 0-1,-1-1 1,1 0-1,0 0 1,2 0 31,48 21-69,-50-20 66,-1 1 0,0-1 0,-1 1 0,1 0 1,0 0-1,-1 0 0,0 1 0,1 0 0,-1-1 0,-1 2 0,1-1 0,-1 0 0,1 1 0,-1-1 0,-1 1 0,1 0 0,0 0 0,-1 0 1,0 1-1,-1-1 0,1 0 0,-1 1 0,0-1 0,0 1 0,-1-1 0,1 1 0,-1-1 0,0 1 0,-1-1 0,0 1 0,0-1 3,-3 9 33,-1-1 0,0 0 0,-1 0 0,0 0 0,-1-1 0,-1 0 0,0 0 0,-1-1 0,0 0 0,0-1 0,-1 0 0,0 0 0,-1-1 0,0 0 0,-1-1 0,0-1 0,0 1 0,-1-2 0,1 0 0,-1 0 0,-1-2 0,-5 3-33,16-6-38,0 0-1,0 0 0,-1 0 0,1 0 1,0 0-1,0 0 0,0-1 0,-1 0 1,1 1-1,0-1 0,-1 0 0,1-1 1,0 1-1,-1-1 0,1 1 0,0-1 0,0 0 1,0 0-1,0 0 0,0-1 0,0 1 1,0-1-1,0 0 0,0 0 0,1 0 1,-1 0-1,1 0 0,-1 0 0,1-1 1,0 1-1,0-1 0,0 1 0,0-1 1,0 0-1,1 0 0,-1 0 0,1 0 1,0 0-1,0 0 0,0 0 0,0-1 0,1 1 1,-1 0-1,1-1 0,0 1 0,0-2 39,1-1-701,0-1-1,0 1 0,1 0 1,-1 0-1,2 0 0,-1 0 0,1 1 1,-1-1-1,2 1 0,-1-1 1,1 1-1,-1 0 0,1 0 0,4-3 702,-5 5-666,25-32-7106</inkml:trace>
  <inkml:trace contextRef="#ctx0" brushRef="#br0" timeOffset="832.949">1459 446 11883,'0'0'5381,"0"0"-3010,0 0 255,0 0-640,0 0-1121,0 0-417,-42 86-224,36-63-95,3 0-65,-1 1-32,1 2-32,-1-5-32,4 1-385,0-1-832,0-4-1281,0 2-1410,1-3-4068</inkml:trace>
  <inkml:trace contextRef="#ctx0" brushRef="#br0" timeOffset="833.949">1466 101 10986,'0'0'3139,"-11"-89"-2466,8 82 1377,1 3-384,-1 4-1250,3 0-416,0 13-96,9 7-64,1 7-1442,6 7-2754,-2-1-4324</inkml:trace>
  <inkml:trace contextRef="#ctx0" brushRef="#br0" timeOffset="1371.954">1714 552 320,'0'0'9850,"0"0"-6380,0 0-2179,0 0-148,0 0-561,0 0-385,0 0-31,0 0 90,-10 4 246,-29 6 1153,90-61-54,-43 41-1470,1 0 0,0 0 0,1 1 0,0 0 0,0 0 0,1 2 0,0-1 0,0 1 0,1 1 0,0 0 0,0 0 0,1 1 0,-1 1 0,1 0 0,10-1-131,-17 4 2,0 1 0,1 0 1,-1 1-1,0-1 1,0 1-1,0 0 0,0 1 1,0-1-1,0 1 0,0 1 1,0-1-1,-1 1 1,1 0-1,-1 0 0,0 0 1,0 1-1,0 0 0,0 0 1,-1 0-1,1 1 1,-1-1-1,0 1 0,-1 0 1,1 0-1,-1 1 0,0-1 1,0 1-3,62 123 5,-63-127-3,0 0 1,0 0-1,0-1 0,1 1 1,-1 0-1,0-1 0,1 0 1,-1 0-1,1 1 0,0-1 1,-1-1-1,1 1 0,0 0 1,-1-1-1,1 1 0,0-1 1,0 0-1,0 0 1,-1 0-1,1 0 0,0-1 1,0 1-1,0-1 0,-1 1 1,1-1-1,0 0 0,-1 0 1,1 0-1,-1-1 0,1 1 1,-1-1-1,2-1-2,69-62 427,-59 49-83,-2-1 1,0-1-1,-1 0 0,0-1 1,-2 0-1,0 0 0,-2-1 1,0 0-1,-1-1 0,3-16-344,-10 37 20,1 0 0,-1 1 1,1-1-1,-1 0 0,1 0 0,-1 0 0,1 0 0,-1 0 0,1 0 1,-1 0-1,1 0 0,-1 0 0,1 0 0,-1 0 0,1 0 0,-1 0 0,1 0 1,-1 0-1,1 0 0,0-1 0,-1 1 0,1 0 0,-1 0 0,1-1 0,-1 1 1,1 0-1,0-1 0,-1 1 0,1 0 0,0-1 0,-1 1 0,1-1 1,0 1-1,-1 0 0,1-1 0,0 1 0,0-1 0,-1 1 0,1-1 0,0 1 1,0-1-1,0 1 0,0-1 0,0 1 0,0-1 0,0 1 0,0-1 0,0 1 1,0-1-1,0 1 0,0-1 0,0 1 0,0-1 0,0 1 0,1-1 1,-1 1-1,0-1 0,0 1 0,1 0 0,-1-1 0,0 1 0,1-1-20,-31 34 359,-1 18-334,2 2 0,3 1 0,2 1 0,2 0 0,3 2 0,2 1-1,3 0 1,2 1 0,-3 51-25,-9 61-112,15-85 118,-4 1 1,-4-2-1,-3 0 1,-5-1-1,-20 46-6,42-121 4,0 0 0,0 0 0,-1 0 0,0 0 0,-1 0 0,1-1 1,-2 0-1,1 0 0,-1 0 0,-1-1 0,1 0 0,-1 0 0,-1-1 0,1 1 0,-1-2 0,0 1 0,0-1 0,-1 0 0,1-1 0,-1 0 0,0 0 0,0-1 0,-1 0 0,1-1 0,-1 0 0,1 0 0,-1-1 0,0 0 1,1-1-1,-1 0 0,0 0 0,1-1 0,-9-2-4,5-4 17,0-1-1,0 0 1,1 0 0,0-1 0,0-1 0,1 0 0,0-1-1,1 0 1,1 0 0,-1-1 0,2-1 0,0 1 0,0-1-1,1-1 1,1 1 0,0-1 0,1 0 0,1-1 0,0 1-1,0-1 1,2 1 0,0-1 0,1 0 0,0 0 0,1 0-1,1-1-16,-1-1-16,0 1 0,2-1 0,0 1 0,0 0 0,2 0 0,0 0 0,1 0 0,1 1 0,0 0 0,1 0 0,0 0 0,1 1 0,1 0 0,0 1 0,1 0 0,1 0 0,0 1 0,0 0 0,2 1 0,-1 1 0,13-9 16,46-29-1075,3 2 0,1 4-1,12-1 1076,127-53-10211,-124 56-321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13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50 126 15631,'3'-16'4206,"11"-83"1272,-19 89-1391,-4 27-2964,-6 35-863,3 1 0,2 1-1,3 0 1,2 0 0,2 1 0,3-1 0,2 8-260,-1-9 113,-2 47-121,5 0-1,4-1 1,5 0-1,3-1 1,11 24 8,-26-119-73,0 1-88,-1-1-1,1 1 1,0 0 0,0 0 0,0 0 0,0-1-1,1 1 1,-1-1 0,1 1 0,0-1 0,0 1-1,0-1 1,1 0 0,-1 0 0,1 0-1,-1-1 1,1 1 0,0 0 0,0-1 0,1 0-1,-1 0 1,2 1 161,24-31-9008,-27 23 7105,11-20-7205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13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308 160 14286,'5'-12'4788,"18"-43"-1964,-22 52-2567,1 1-1,-1-1 0,0 0 1,0 0-1,0 0 1,0 0-1,0 0 1,-1 0-1,1-1 1,-1 1-1,0 0 1,0 0-1,0 0 0,0 0 1,-1 0-1,1-1 1,-1 1-1,0 0 1,0 0-1,0 0 1,0 0-1,-1 1 1,1-1-1,-1 0 0,1 0-256,-2 2 46,1-1-1,-1 0 1,1 1-1,-1 0 0,1-1 1,-1 1-1,0 0 0,1 1 1,-1-1-1,0 0 1,0 1-1,0-1 0,1 1 1,-1 0-1,0 0 0,0 0 1,0 0-1,0 1 1,0-1-1,1 1 0,-1 0 1,0 0-1,0 0 0,-1 1-45,-15 6-29,0 1 0,0 1 0,1 1 0,1 0 0,0 1 0,0 1 0,1 1 0,1 0-1,0 2 1,1-1 0,-11 17 29,19-23-109,0 0 0,0 1 0,0 0 0,1-1 0,1 2 0,0-1 0,0 0 0,1 1 0,0 0 0,1 0 0,0 0 0,1 4 109,3-11-12,0-1 0,1 0 0,0 1 0,0-1 0,0 0-1,0 0 1,0-1 0,1 1 0,-1-1 0,1 0 0,0 0 0,0 0 0,0 0-1,-1 0 1,2-1 0,-1 0 0,0 0 0,0 0 0,0 0 0,0-1-1,1 1 1,-1-1 0,4-1 12,3 3-20,9 1 21,1 0 0,-1 0-1,-1 2 1,1 1 0,-1 0-1,0 1 1,0 1 0,-1 1-1,0 1 1,-1 0 0,0 2-1,0-1 1,-1 2 0,-1 0-1,0 1 1,12 15-1,-25-25 11,0-1 0,0 1-1,0 0 1,0 0 0,-1 0 0,1 0 0,-1 0-1,0 0 1,0 0 0,-1 0 0,1 0 0,-1 1-1,0-1 1,0 0 0,-1 0 0,1 1 0,-1-1-1,0 0 1,0 0 0,0 0 0,0 0 0,-1 0-1,1 0 1,-1 0 0,0-1 0,-1 1 0,1-1-1,-1 1 1,1-1 0,-1 0 0,0 0 0,0 0-1,0 0 1,-1-1 0,1 1 0,-1-1 0,1 0-1,-1 0 1,0 0 0,0 0 0,0-1 0,0 1-1,0-1 1,-1 0-11,-5 2 22,0 1 1,0-2-1,0 0 1,0 0-1,0-1 0,0 0 1,-1-1-1,1 0 1,0 0-1,0-1 0,-1 0 1,1-1-1,0-1 0,0 1 1,0-2-1,1 1 1,-1-1-1,1-1 0,0 1 1,0-2-1,0 1 0,1-1 1,0 0-1,0-1 1,0 0-1,-5-7-22,9-31-2443,31 29-4814,-14 15 45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14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17905,'0'0'3048,"0"0"-726,0 0-202,0 0-524,0 0-726,0 0-411,7 20-37,38 149 341,-26-36-498,14 212-204,-32-337-78,-1 0 0,0-1 1,0 1-1,-1 0 0,0-1 0,-1 1 1,1 0-1,-1-1 0,-1 0 0,0 1 1,0-1-1,0 0 0,0-1 0,-1 1 1,-1 0-1,1-1 0,-1 0 1,0 0-1,0 0 0,-1-1 0,1 0 1,-5 3 16,-32 0-3018,41-9 2666,0 0 0,1 0 0,-1 0 1,0 0-1,0 0 0,0 0 0,1 0 0,-1 0 0,0 0 0,1 0 0,-1 0 0,1 0 0,-1-1 0,1 1 0,0 0 0,-1 0 0,1-1 0,0 1 0,0 0 0,0 0 0,0-1 0,0 1 0,0 0 0,0 0 0,1-1 0,-1 1 1,0 0-1,1 0 0,-1 0 0,1-1 0,0 1 352,8-19-8745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14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54 577,'0'0'11990,"0"0"-6465,0 0-2493,0 0-507,0 0-1009,0 0-806,14-9-299,46-28-85,-58 36-317,-1 0 0,1 0 0,-1 0 0,1 1 0,0-1 0,-1 0 0,1 1 0,0-1 0,0 1 0,-1 0 0,1-1 0,0 1 0,0 0 0,0 0 0,-1 0 0,1 0 0,0 1 0,0-1 0,-1 0 0,1 1 0,0-1 0,0 1 0,-1 0 0,1 0 0,-1-1 0,1 1 0,-1 0 0,1 0 0,-1 0 0,1 1 0,-1-1 0,0 0 0,0 1 0,1-1 1,-1 0-1,0 1 0,0-1 0,0 1 0,-1 0 0,1-1 0,0 1 0,-1 0 0,1-1 0,-1 1 0,1 0 0,-1 0 0,0-1 0,0 1 0,0 0 0,0 0 0,0-1 0,0 1 0,0 0 0,0 0 0,-1 0 0,1-1 0,-1 1 0,0 0-9,-3 13 5,-2-1 1,0 0-1,0 0 0,-1-1 1,-1 0-1,0 0 0,-1-1 1,0 0-1,-1 0 0,0-1 1,-1 0-1,0-1 0,-3 2-5,-48 48 305,63-58-304,0-1 0,0 0 0,0 0 0,1 0 0,-1 0 0,0 0 0,1 0 0,-1 0 0,1 0 0,0 0 0,-1-1 0,1 1 0,-1-1 0,1 1 0,0-1 0,-1 1 0,1-1 0,0 0 0,0 0 0,-1 0 0,1 0 1,0 0-1,0 0 0,-1-1 0,1 1 0,0-1 0,-1 1 0,1-1 0,0 1-1,2-1-4,94-16-1081,-33 0-2373,-4 0-4699,-28 9-1809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15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82 9321,'0'0'3972,"0"0"-999,0 0-245,0 0-507,0 0-817,0 0-710,0 0-417,17-11-138,52-36-43,29 25 32,-125 21 0,13 0-110,0 1 0,-1 1-1,1 0 1,0 1 0,0 1-1,0 0 1,0 0-1,0 2 1,1 0 0,0 0-1,0 1 1,0 1-1,0 0 1,1 1 0,1 0-1,-1 1 1,1 0 0,1 0-1,0 2 1,-9 10-18,17-18-2,1-1 0,0 1 0,-1 0 0,1-1 0,1 1 0,-1 0 0,0 0 0,1 0-1,-1 0 1,1 0 0,0 0 0,0 0 0,0 0 0,0 0 0,0 0 0,1 0 0,0 0 0,-1 0 0,1 0 0,0 0 0,0-1 0,1 1 0,-1 0 0,1-1 0,-1 1 0,1-1 0,0 1 0,0-1 0,0 0 0,0 1 0,0-1 0,0 0 0,1-1 0,-1 1 0,1 0 0,-1-1 0,1 1 0,0-1-1,-1 0 1,1 0 0,0 0 0,2 0 2,84 25 0,-77-25-19,-1 0 1,0 1 0,0 0 0,-1 1-1,1 0 1,-1 1 0,1 0 0,-1 1-1,0 0 1,0 0 0,-1 1-1,0 1 1,0-1 0,0 1 0,-1 1-1,0 0 1,0 0 0,-1 0 0,0 1-1,-1 0 1,1 2 18,-5-6 12,0 0-1,-1 1 1,1-1 0,-1 0 0,-1 0-1,1 1 1,-1-1 0,0 0-1,0 1 1,0-1 0,-1 0-1,0 1 1,0-1 0,0 0-1,-1 0 1,1 0 0,-1 0 0,-1 0-1,1 0 1,-1 0 0,1-1-1,-1 1 1,-1-1 0,1 0-1,-1 0 1,1 0 0,-1 0 0,0-1-1,-4 3-11,-3 3 214,-1-1 0,0 0 0,0-1-1,-1 0 1,0-1 0,0 0 0,0-1-1,-1-1 1,0 0 0,-10 1-214,13-2 31,-1-1 0,1-1-1,-1 0 1,1 0 0,-1-1 0,0 0-1,1-1 1,-1-1 0,0 0 0,1 0 0,0-1-1,0 0 1,0-1 0,0-1 0,0 0-1,1 0 1,-9-6-31,5-4-2365,11 13-4041,3 4-801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15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17617,'0'0'5386,"0"0"-2994,0 0-1026,0 0-229,15 9-437,-6-3-645,0-1 1,1 0 0,-1 0-1,1-1 1,0 0-1,1-1 1,-1 0 0,1 0-1,-1-1 1,1 0-1,0-1 1,7-1-56,383-33 116,-241 15-136,-126 15-22,5 0-166,0-1 0,-1-2-1,1-2 1,24-9 208,-61 16-126,0 1 0,0 0 0,0-1 1,0 0-1,0 1 0,0-1 0,-1 0 1,1 0-1,0 0 0,0 0 0,-1 0 1,1 0-1,0-1 0,-1 1 0,1-1 1,-1 1-1,0-1 0,1 1 0,-1-1 1,0 0-1,0 1 0,0-1 0,0 0 1,0 0-1,-1 0 0,1 0 0,0-1 126,-38-3-12342,15 9 651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16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12716,'0'0'6406,"0"0"-2664,0 0-1110,0 0-518,0 0-774,0 0-454,0 0-149,1 14-107,3 249 357,17-22-8914,-15-222 3528,3-5-2269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16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12684,'0'0'8275,"0"0"-4443,0 0-1627,0 0-406,0 0-587,0 0-299,1 14-150,5 237 321,-35-100-5558,10-72-58,15-53-3886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16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96,'0'0'9284,"0"0"-4768,0 0-1238,0 0-241,0 0-656,0 0-683,0 0-529,7-9-401,26-27-244,-30 33-480,1 0 0,0 1 0,0-1 0,0 1 0,1 0 0,-1 0 0,0 1 1,1 0-1,-1-1 0,1 1 0,-1 1 0,1-1 0,0 1 0,-1-1 0,1 1 0,0 1 1,3 0-45,3-1 45,-9-1-42,-1 1-1,1 0 1,-1 0-1,0-1 1,1 1-1,-1 0 1,1 0 0,-1 0-1,0 1 1,1-1-1,-1 0 1,0 0-1,1 1 1,-1-1 0,0 1-1,1-1 1,-1 1-1,0 0 1,0-1-1,0 1 1,1 0 0,-1 0-1,0 0 1,0 0-1,0 0 1,0 0-1,-1 0 1,1 0-1,0 0 1,0 0 0,-1 1-1,1-1 1,0 0-1,-1 1 1,1-1-1,-1 0 1,0 1 0,0-1-1,1 0 1,-1 1-1,0-1 1,0 1-1,0-1 1,0 0 0,0 1-1,-1-1 1,1 0-1,0 1 1,-1-1-1,1 0 1,-1 1 0,0 0-3,-3 8 70,-1-1 1,-1 1-1,0-1 1,0 0 0,-1-1-1,0 0 1,-1 0 0,1 0-1,-2-1 1,1 0-1,-3 1-70,-16 16 329,16-14-199,7-8-93,1 1 0,0-1 1,0 1-1,0 0 0,0 0 0,0 0 1,1 0-1,-1 0 0,1 1 0,0-1 1,0 1-1,0 0 0,0-1 0,1 1 1,0 0-1,-1 0 0,1 0 0,0 1-37,3-2 2,0-1 0,-1 0 0,1 0 1,0 0-1,0 0 0,0 0 0,0 0 0,1-1 0,-1 1 0,0 0 0,1-1 0,-1 0 0,1 0 0,-1 0 0,1 0 0,0 0 0,-1 0 0,1-1 0,0 1 0,0-1 0,0 0 0,-1 0 0,1 0 0,0 0 0,0 0 1,0-1-1,-1 1 0,1-1 0,0 0-2,6 1-12,142-9-2029,-52-6-7774,-77 11 1071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1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52 14798,'0'0'4089,"0"0"-1185,0 0-416,0 0-758,0 0-753,0 0-492,13-9-255,42-26-75,-52 33-153,0 1 1,0 0 0,0 0-1,0 0 1,0 1 0,0-1-1,0 1 1,0 0 0,0 0-1,0 0 1,0 0 0,0 0-1,0 0 1,0 1 0,0 0-1,0-1 1,0 1 0,0 0-1,0 1 1,-1-1 0,1 0-1,0 1 1,-1-1 0,1 1-1,-1 0 1,0 0 0,1 0-1,-1 0 1,0 1 0,0-1-1,0 0 1,0 1 0,-1-1-1,1 1 1,-1 0 0,0 0-1,1-1 1,-1 1 0,-1 0-1,1 0 1,0 0 0,-1 0-1,1 0 1,-1 0 0,0 0-1,0 0 1,0 0 0,0 0 0,-1 0-1,1 0 1,-1 0 0,0 1-4,-4 10 12,0-1 0,-2 1 0,1-1-1,-1-1 1,-1 1 0,-1-2-1,1 1 1,-2-1 0,0 0 0,0-1-1,-1 0 1,0-1 0,-8 6-11,-3 5 79,-27 30 621,50-49-694,-1 1 0,1-1-1,-1 0 1,1 1 0,-1-1 0,1 0 0,0 0 0,0 1 0,0-1 0,0 0 0,0 0 0,0 0 0,0 0 0,0 0 0,0 0 0,0 0 0,1-1 0,-1 1-1,0 0 1,0-1 0,1 1 0,-1-1 0,1 1 0,-1-1 0,0 0 0,1 1 0,-1-1 0,1 0 0,-1 0 0,1 0 0,-1 0 0,0 0 0,1 0-1,-1-1 1,1 1 0,-1 0 0,1-1 0,-1 1 0,1-1-6,3 1 4,221-28-2012,-200 26-2348,-25 3-2173,-4 2-6331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4:06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112 115 19410,'0'0'1442,"0"0"-738,0 0 65,-5 90 512,1-28 33,0 6-802,2 7-352,2 1-128,0-5 0,2-2-32,5-6-32,4-6-224,-2-11-1442,1-3-1537,-1-9-2370,-5-9-3428</inkml:trace>
  <inkml:trace contextRef="#ctx0" brushRef="#br0" timeOffset="289.375">12 215 8872,'-10'-138'5227,"10"138"-5142,0-1 0,0 1 0,-1-1 0,1 1 0,0 0 1,0-1-1,0 1 0,0-1 0,-1 1 0,1-1 0,0 1 1,0-1-1,0 1 0,0-1 0,0 1 0,0-1 0,0 1 1,0-1-1,1 1 0,-1 0 0,0-1 0,0 1 0,0-1 1,0 1-1,1-1 0,-1 1 0,0 0 0,0-1 0,1 1 1,-1-1-1,0 1 0,1 0 0,-1-1 0,0 1 0,1 0 1,-1 0-1,1-1 0,-1 1 0,0 0 0,1 0 0,-1-1 1,1 1-1,-1 0 0,1 0 0,-1 0 0,1 0 0,-1 0 1,0 0-1,1 0 0,-1 0 0,1 0 0,-1 0 0,1 0 1,-1 0-1,1 0 0,-1 0 0,1 0 0,-1 1 0,1-1 1,-1 0-1,0 0 0,1 0 0,-1 1-85,27 20 1270,242 298 1335,-92-103-2594,-174-213-10,0 1 1,-1 0-1,1 0 0,-1 0 1,0 1-1,0-1 0,0 1 1,0-1-1,-1 1 0,0-1 1,0 1-1,0 0 0,0 0 1,-1 0-1,0-1 0,0 1 1,0 0-1,0 0 0,-1 0 1,0-1-1,0 1 0,0 0 1,-1-1-1,0 1 0,1-1 1,-2 1-1,1-1 0,-2 3-1,-8 1-28,0-1 0,-1 0 0,0-1 0,0 0-1,0-1 1,-1 0 0,1-1 0,-1-1 0,0 0-1,-1 0 1,1-2 0,0 0 0,0-1-1,-1 0 1,1-1 0,-8-1 28,-9 1-750,22 1-120,6 0-1198,1 0-4106,9 0 499</inkml:trace>
  <inkml:trace contextRef="#ctx0" brushRef="#br0" timeOffset="792.078">1070 325 13196,'20'-115'5771,"-20"113"-5651,0-1 0,1 1-1,-1 0 1,0-1 0,0 1-1,0 0 1,0-1 0,-1 1-1,1 0 1,-1-1 0,1 1 0,-1 0-1,0-1 1,0 1 0,0 0-1,0 0 1,0 0 0,-1 0-1,1 0 1,-1 0 0,1 0-1,-1 1 1,1-1 0,-1 0-1,0 1 1,0 0 0,0-1-1,0 1 1,0 0 0,0 0 0,0 0-1,0 0 1,-1 0 0,1 0-1,0 1 1,-1-1 0,1 1-1,0 0 1,-1-1 0,1 1-1,0 0 1,-1 1 0,1-1-1,-1 0 1,1 1 0,0-1 0,-1 1-1,1 0 1,0-1 0,-2 2-120,-11 5 105,1 1 1,0 0 0,1 1 0,0 0 0,0 1 0,1 1 0,1 0 0,-1 1 0,2 0-1,0 0 1,0 1 0,-2 5-106,-3 4 15,0 1-1,2 0 1,1 1-1,1 1 1,1 0-1,1 0 1,1 0-1,1 1 1,1 1-1,2-1 1,1 1-1,1-1 1,1 1-1,2 20-14,-2-42-13,1-1 0,0 1 0,1-1 0,-1 1 0,1-1 1,0 0-1,0 1 0,0-1 0,0 0 0,1 0 0,0 1 0,0-1 0,0-1 0,0 1 0,0 0 0,1 0 1,0-1-1,0 0 0,0 1 0,0-1 0,0 0 0,1 0 0,-1-1 0,1 1 0,0-1 0,0 0 0,0 0 0,0 0 1,0 0-1,0-1 0,0 0 0,1 1 0,-1-2 0,1 1 0,-1 0 0,0-1 0,1 0 0,-1 0 0,1 0 1,-1-1-1,1 1 0,-1-1 0,2-1 13,6-4 1,0-1 0,0 0 0,-1-1 0,0 0 0,-1 0 0,0-2 0,0 1 0,-1-1 0,0 0 0,-1-1 0,0 0 0,0-1 0,-1 1 0,-1-1 0,0-1 0,0-2-1,30-62 60,-3 0 1,-4-3-1,3-21-60,-33 156-26,-4 16 49,0-37-19,3 0 1,0 0-1,2 0 1,2 0-1,1 0 0,1 0 1,2-1-1,4 9-4,-8-36-11,0 1 0,0-1-1,1 0 1,0 0-1,0 0 1,1 0 0,-1-1-1,1 1 1,1-1 0,-1 0-1,1 0 1,-1-1-1,1 1 1,1-1 0,-1 0-1,1 0 1,-1-1 0,1 0-1,0 0 1,0 0-1,0-1 1,1 1 0,-1-2-1,1 1 1,-1-1 0,1 0-1,-1 0 1,1 0-1,0-1 1,-1 0 0,1-1-1,0 0 1,-1 0-1,1 0 1,-1 0 0,1-1-1,-1 0 1,1-1 11,7-4 1,-1 0 0,0 0 1,-1-2-1,1 1 0,-2-2 0,1 1 1,-1-2-1,-1 1 0,0-2 0,0 1 1,-1-1-1,-1-1 0,0 1 0,0-2 1,2-6-2,7-18 7,-1 0 0,-2-1-1,-2-1 1,-1 0 0,-2-2-7,5-46 280,-3 0-1,-5-1 0,-3-64-279,-4 153 38,1 1-1,0-1 0,0 0 0,-1 0 0,1 0 0,0 0 0,0 0 1,-1-1-1,1 1 0,0 0 0,-1 0 0,1 0 0,0 0 0,0 0 1,-1 0-1,1 0 0,0 0 0,0-1 0,0 1 0,-1 0 0,1 0 1,0 0-1,0 0 0,0-1 0,-1 1 0,1 0 0,0 0 0,0-1 1,0 1-1,0 0 0,0 0 0,-1-1 0,1 1 0,0 0 0,0 0 0,0-1 1,0 1-1,0 0 0,0-1-37,-10 30 495,-1 39-390,3 1 1,2 0 0,4 0-1,5 51-105,-3-112-1,18 199-88,28-80-4989,-17-94-3421,-15-26 2435</inkml:trace>
  <inkml:trace contextRef="#ctx0" brushRef="#br0" timeOffset="1001.373">1712 530 2787,'0'0'2498,"-11"-90"-1441,10 67 320,1 4-192,3 4-320,8 6-160,5 3-673,9 5-32,7 1-128,4 0-417,7 7-2081,-4 0-4581</inkml:trace>
  <inkml:trace contextRef="#ctx0" brushRef="#br0" timeOffset="1282.778">2334 345 7463,'0'0'4095,"0"0"-839,-4-12-64,-15-40-661,17 49-2340,0 0 0,-1 0-1,1 1 1,-1-1 0,0 0 0,0 1 0,0-1 0,0 1 0,0 0 0,0 0 0,0 1 0,-1-1 0,1 0-1,-1 1 1,0 0 0,1 0 0,-1 0 0,0 0 0,1 1 0,-1 0 0,0-1 0,0 1 0,0 0 0,1 1-1,-4 0-190,3-1 86,-2 0-50,-1 1 0,1 0 1,-1 0-1,1 1 1,0-1-1,-1 1 0,1 1 1,0-1-1,0 1 0,0 0 1,1 1-1,-1-1 1,1 1-1,0 0 0,0 1 1,0-1-1,1 1 0,-1 0 1,1 0-1,0 0 1,0 1-1,1-1 0,0 1 1,0 0-1,-1 3-36,-6 15 5,0 0 0,2 1 0,0 0 0,2 1 0,-2 21-5,3-21-1,1-8 1,0 0-1,2 0 1,0 0-1,0 1 1,2-1-1,0 1 1,2-1-1,0 1 1,4 15 0,-5-30-10,0 0 1,1-1 0,-1 1 0,1-1-1,0 1 1,0-1 0,1 0-1,-1 0 1,0 0 0,1 0 0,0 0-1,0-1 1,0 1 0,0-1 0,0 0-1,0 1 1,1-1 0,-1-1 0,1 1-1,-1-1 1,1 1 0,0-1 0,-1 0-1,1 0 1,0-1 0,0 1 0,0-1-1,0 0 1,0 0 0,-1 0-1,1 0 1,0-1 0,3 0 9,5-1-30,0-1 0,0-1 1,0 0-1,0 0 0,-1-1 0,0-1 1,0 0-1,0 0 0,-1-1 0,1 0 30,11-14 18,-1-1 0,-1-1 0,-1 0 0,0-1 0,-2-1 0,-1-1 0,-2-1 0,0 0 0,-1-1 0,-2 0 0,3-14-18,-8 24 109,-9 21 396,-10 25-302,1 2 1,2-1-1,1 1 1,1 1-1,2 0 0,0 0 1,3 0-1,0 0 1,2 16-204,1-42-7,0 0 0,0 0 0,1 0 0,-1 0 1,1 0-1,0 0 0,0 0 0,1-1 0,0 1 0,0-1 1,0 1-1,0-1 0,0 1 0,1-1 0,0 0 0,0 0 1,0 0-1,0-1 0,1 1 0,-1-1 0,1 0 0,0 0 1,0 0-1,0 0 0,1-1 0,-1 1 0,1-1 0,-1 0 0,1-1 1,0 1-1,-1-1 0,6 1 7,-4-1-129,1 0-1,-1 0 1,1-1 0,0 0-1,-1-1 1,1 1 0,-1-1 0,1 0-1,-1-1 1,1 1 0,-1-1-1,0-1 1,0 1 0,0-1 0,0 0-1,3-3 130,16-22-3480,-11-12-3933,-12 18-947</inkml:trace>
  <inkml:trace contextRef="#ctx0" brushRef="#br0" timeOffset="1802.31">3044 218 14478,'2'-13'2808,"3"-8"-1758,1-13 221,-4-4 2734,-2 37-3948,-1 0 0,1 1 0,0-1 0,0 0 0,-1 0 0,1 0 0,-1 0 1,1 1-1,-1-1 0,1 0 0,-1 0 0,1 1 0,-1-1 0,0 0 0,1 1 0,-1-1 1,0 0-1,0 1 0,1-1 0,-1 1 0,0 0 0,0-1 0,0 1 0,0-1 0,1 1 1,-1 0-1,0 0 0,0 0 0,0 0 0,0-1 0,0 1 0,0 0 0,0 0 0,0 1 1,0-1-1,0 0 0,0 0 0,1 0 0,-1 1 0,0-1 0,0 0 0,0 1 0,0-1 1,1 1-1,-1-1 0,0 1 0,0-1 0,1 1 0,-1-1 0,0 1 0,1 0 0,-1-1 1,0 1-1,1 0 0,-1 0 0,1 0 0,0-1 0,-1 1 0,1 0 0,-1 0 0,1 0 1,0 0-1,0 0-57,-7 14 1,0 0-1,1 0 1,1 1 0,1 0 0,0 0-1,1 0 1,1 0 0,0 0 0,1 1-1,1-1 1,1 1 0,0-1 0,1 0-1,3 14 0,0 2-78,1 0 0,2-1 0,1 0-1,1 0 1,2-1 0,1 0-1,1-2 1,1 1 0,12 15 78,-26-44 8,-1 1 1,0 0 0,0-1-1,0 1 1,0 0-1,0-1 1,0 1 0,0 0-1,0-1 1,0 1-1,-1 0 1,1-1 0,0 1-1,0 0 1,-1-1 0,1 1-1,0-1 1,-1 1-1,1 0 1,0-1 0,-1 1-1,1-1 1,-1 1-1,1-1 1,-1 1 0,1-1-1,-1 0 1,1 1 0,-1-1-1,0 0 1,1 1-1,-1-1 1,0 0 0,1 0-1,-1 1 1,0-1-1,1 0 1,-1 0 0,0 0-1,1 0 1,-1 0 0,0 0-1,1 0 1,-1 0-1,0 0 1,1 0 0,-1-1-1,0 1 1,1 0-1,-1 0 1,1-1 0,-1 1-1,0 0 1,1-1-1,-1 1 1,1 0 0,-1-1-1,1 1-8,-52-8 627,21 2-616,1-2 0,1-1-1,-1-1 1,2-2 0,-1-1-1,2-1 1,0-1 0,-19-15-11,16-10-4383,29 38 262,1 2-3188</inkml:trace>
  <inkml:trace contextRef="#ctx0" brushRef="#br0" timeOffset="2393.877">3420 344 13196,'0'0'3337,"0"0"-748,0 0-379,0 0-913,0 0-763,0 0-128,0 0-16,-6 14-11,-34 110 929,40-123-1298,0 0 0,-1 0 0,1-1 0,0 1 0,0 0 0,0 0 1,0 0-1,-1 0 0,1 0 0,1 0 0,-1-1 0,0 1 0,0 0 0,0 0 1,0 0-1,0 0 0,1 0 0,-1-1 0,0 1 0,1 0 0,-1 0 1,1 0-1,-1-1 0,1 1 0,-1 0 0,1-1 0,0 1 0,-1 0 1,1-1-1,0 1 0,-1-1 0,1 1 0,0-1 0,0 1 0,-1-1 0,1 0 1,0 1-1,0-1 0,0 0 0,0 0 0,0 1 0,-1-1 0,1 0 1,0 0-1,0 0 0,0 0 0,0 0 0,0 0 0,0-1 0,-1 1 0,1 0 1,0 0-1,0-1 0,0 1 0,0 0 0,-1-1 0,1 1 0,0-1 1,0 1-11,50-25 229,-32 12 3,-1 0 1,0-1-1,-1-1 1,0-1-1,-1 0 1,-1-1-1,-1-1 0,-1 0 1,0-1-1,-1 0 1,-1-1-1,-1-1 1,0 0-233,-9 20 22,0 1 0,0-1 0,0 0 0,-1 0 0,1 0 0,0 0 0,0 0 0,-1 0 0,1 0 0,0 0 0,-1 0 1,1 0-1,-1 0 0,1-1 0,-1 1 0,0 0 0,0 0 0,1 0 0,-1-1 0,0 1 0,0 0 0,0 0 0,0 0 0,0-1 1,-1 1-1,1 0 0,0 0 0,0-1 0,-1 1 0,1 0 0,-1 0 0,1 0 0,-1 0 0,0 0 0,1 0 0,-1 0 0,0 0 1,0 0-1,1 0 0,-1 0 0,0 0 0,0 1 0,0-1 0,0 0 0,0 0 0,0 1 0,0-1 0,-1 1 0,1-1 0,0 1 1,0 0-1,0-1 0,0 1 0,-1 0 0,1 0 0,0 0 0,0 0 0,-1 0 0,1 0-22,-9 4 7,1 0-1,-1 1 1,1 0 0,0 1 0,1 0-1,-1 0 1,1 1 0,1 0-1,-1 0 1,1 1 0,0 0-1,-4 7-6,-3 6-29,0 0-1,2 1 1,0 0 0,2 1-1,0 0 1,1 1 0,2 0-1,0 0 1,2 1 0,1 0-1,0 0 1,1 23 29,3-43-112,-1 0 1,1 1 0,0-1-1,0 0 1,1 0-1,-1 0 1,1 0-1,0 0 1,1 1-1,-1-2 1,1 1 0,0 0-1,0 0 1,0-1-1,1 1 1,0-1-1,0 1 1,0-1 0,0 0-1,1 0 1,-1-1-1,1 1 1,0-1-1,0 0 1,1 0-1,-1 0 1,0 0 0,1-1-1,0 0 1,-1 0-1,1 0 1,2 0 111,6 2-60,1-1 0,0-1 1,0 0-1,0-1 0,0-1 0,0 0 1,0 0-1,0-2 0,0 0 1,0 0-1,0-1 0,-1-1 0,1 0 1,-1-1-1,0-1 0,0 0 0,5-4 60,3-1 50,-1-2-1,-1 0 0,0-1 0,-1-1 1,0-1-1,-2 0 0,0-1 0,0-1 0,-2-1 1,2-3-50,9-22 493,-2 0 1,-2-2 0,-2 0 0,-2-1 0,-2-1-1,0-6-493,0-36 1709,-19 92-935,-9 22-735,2 1 1,0 0 0,2 1-1,1 0 1,1 1 0,1-1-1,-2 25-39,7-46 0,-8 56-397,2 1-1,3-1 0,2 1 1,5 17 397,-3-70-445,1-1 0,0 0 0,1 0 0,0 0 0,0 0 1,0 0-1,1-1 0,1 1 0,-1-1 0,1 0 0,0 0 0,3 3 445,18 15-5057,7-9-4139,-15-13-947</inkml:trace>
  <inkml:trace contextRef="#ctx0" brushRef="#br0" timeOffset="2688.864">4166 421 8616,'0'0'3732,"0"0"-673,0 0 261,0 0-672,14-6-833,-3 0-1435,81-21 1648,193-7-854,-270 33-1886,-24 4-2682,-18 7-2766,-1 5-3780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0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74 158 9033,'0'0'5381,"0"0"-2109,0 0-790,0 0-341,0 0-609,0 0-651,0 0-406,-3 14-96,-35 220 966,9 45-1241,25-92-4110,8-163 2753,-2-12-960,-1 0-5323,-1-14 2406</inkml:trace>
  <inkml:trace contextRef="#ctx0" brushRef="#br0" timeOffset="306.847">7 573 4228,'0'-2'39,"-1"-74"2349,2 1 0,4-1 0,3 1 0,4 1 0,3-3-2388,-14 71 197,0 1 0,0-1-1,1 0 1,-1 1-1,1-1 1,1 1 0,-1 0-1,1 0 1,0 0 0,0 0-1,0 0 1,1 1 0,0-1-1,-1 1 1,2 0-1,-1 0 1,0 0 0,1 1-1,0 0 1,0-1 0,0 2-1,0-1 1,0 1-1,0-1 1,1 1 0,-1 1-1,1-1 1,0 1 0,-1 0-1,1 0 1,0 1 0,0 0-1,-1 0 1,1 0-1,0 1 1,4 0-197,1 3 16,0 0 1,0 0-1,0 1 1,-1 1-1,0-1 0,0 2 1,0-1-1,-1 2 1,0-1-1,0 1 0,-1 0 1,0 1-1,0 0 0,-1 0 1,0 1-1,-1 0 1,0 0-1,-1 1 0,0-1 1,0 1-1,-1 0 1,-1 0-1,0 1 0,0-1 1,-1 1-1,0-1 1,-1 1-1,-1 0 0,0 0 1,0-1-1,-1 1 0,-1 0 1,0-1-1,-1 1 1,0-1-1,0 0 0,-1 1 1,-1-2-1,0 1 1,0-1-1,-1 1 0,0-1 1,-3 2-17,-3 0 52,0-1 1,0-1-1,-1 0 0,0-1 1,-1-1-1,0 1 1,-1-2-1,1 0 1,-1-1-1,-1-1 1,1 0-1,-1-1 0,0-1 1,0 0-1,0-1 1,0 0-1,-10-2-52,-22-15-297,43-18-2844,17 9-1274,10 0-2909</inkml:trace>
  <inkml:trace contextRef="#ctx0" brushRef="#br0" timeOffset="571.101">869 126 15951,'0'0'3950,"0"0"-1451,0 0-305,0 0-491,0 0-667,-13-2-407,9 2-593,1-2-21,-1 2 0,1-1 1,0 0-1,-1 1 0,1 0 0,-1-1 0,1 1 0,0 1 0,-1-1 1,1 0-1,-1 1 0,1 0 0,0 0 0,-1 0 0,1 0 1,0 0-1,0 1 0,0-1 0,0 1 0,0 0 0,0 0 0,1 0 1,-1 0-1,0 0 0,1 1 0,0-1 0,-1 1 0,1 0 1,0 1-16,-23 30 23,2 1 1,1 1 0,2 1-1,2 1 1,1 1-1,2 0 1,2 1 0,1 0-1,3 1 1,1 1 0,2-1-1,1 1 1,3 0 0,1 4-24,1-36-127,1 0 0,0 0 0,0 0 0,1 0 1,1 0-1,-1 0 0,2-1 0,-1 1 0,1-1 1,1 0-1,-1 0 0,2 0 0,-1-1 1,1 0-1,0 0 0,1 0 0,0-1 0,0 0 1,1 0-1,-1-1 0,1 0 0,1 0 0,-1-1 1,1 0-1,0 0 0,0-1 0,1 0 1,3 0 126,94-5-4013,-47-36-5123,-42 15 782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25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124 107 11467,'0'0'3614,"0"0"-1228,0 0-64,0 0-165,0 0-523,0 0-657,0 0-449,0 0-192,-14 18-63,-48 61-6,55-69-245,1 1 1,0-1 0,1 1-1,1 0 1,-1 0 0,2 1-1,-1-1 1,2 1 0,0 0-1,0 0 1,1 0 0,0 0 0,1 0-1,1 0 1,-1 0 0,3 7-23,-1-4-6,0 0 1,2 0 0,-1 0 0,2-1-1,0 0 1,0 0 0,1 0 0,1-1 0,1 0-1,0 0 1,1 1 5,-5-7-3,1-1 0,0 0 0,0 0 0,1 0 0,0 0 0,0-1-1,0 0 1,0 0 0,1-1 0,0 1 0,0-1 0,0-1 0,0 0 0,1 0-1,-1 0 1,1-1 0,0 0 0,-1 0 0,1-1 0,0 0 0,4 0 3,-7-2 20,0 0-1,0 1 1,0-2 0,1 1 0,-1-1-1,-1 0 1,1 0 0,0 0 0,0 0-1,-1-1 1,1 0 0,-1 0 0,0 0-1,0-1 1,0 1 0,0-1 0,-1 0 0,1 0-1,-1 0 1,0 0 0,0-1 0,-1 0-1,1 1 1,-1-1 0,0 0 0,-1 0-20,32-137 602,-30 115-565,-1-1 0,-1 0 1,-2 0-1,-1 0 0,-1 1 1,-1-1-1,-1 1 0,-2 0 1,0 0-1,-2 1 1,-1 0-1,-10-18-37,17 39-36,-1 0 0,1 1 0,-1-1 1,0 1-1,0 0 0,0 0 0,-1 0 0,1 0 1,-1 1-1,0 0 0,0 0 0,-1 0 0,1 1 1,0-1-1,-1 1 0,1 0 0,-1 1 0,0 0 1,0 0-1,-4-1 36,7 2-306,0 1 1,0-1-1,0 0 1,0 1-1,-1 0 1,1-1-1,0 1 0,0 0 1,1 1-1,-1-1 1,0 0-1,0 1 1,1 0-1,-1 0 1,1-1-1,-1 1 1,1 1-1,0-1 1,-1 0-1,1 1 1,1-1-1,-1 1 0,0-1 1,1 1-1,-2 2 306,-8 19-6950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26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6 14318,'0'0'6021,"0"0"-3490,0 0-642,0 0-191,0 0-801,0 0-449,0 0-256,0 0-31,0 0-65,1-6-32,-1 9-64,0-2 0,0-1-96,0 2-577,-1-2-800,-2 4-1122,-6 0-2241,5-2-5062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31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 7591,'0'0'5803,"0"0"-2856,0 0-855,0 0 193,0 0-379,0 0-886,0 0-561,-4 12-150,-14 51-86,3 0-1,3 1 0,2 0 0,3 1 0,2 42-222,5-92-64,1-1 0,1 0 1,0 0-1,1-1 0,0 1 1,1 0-1,1-1 0,0 0 1,1 0-1,0-1 0,1 1 1,1-1-1,-1-1 0,7 7 64,-12-15-22,0-1 0,0 1 0,1-1 0,-1 0 0,1 0 0,-1 0 0,1 0 0,0 0 0,0-1 0,0 1 0,0-1 0,0 0 0,0 0 0,0 0 0,0 0 0,0-1 0,1 1 0,-1-1 0,0 1 0,0-1 0,1 0 0,-1-1 0,0 1 0,0 0 0,1-1 0,-1 0 0,0 0 0,0 0 0,0 0 0,0 0 0,0-1 0,0 1 0,0-1 0,0 0 22,4-3 86,-1 0 0,1-1 0,-1 1 0,0-1 0,-1-1 0,1 1-1,-1-1 1,0 0 0,-1 0 0,0 0 0,0-1 0,-1 1 0,1-1-86,4-17 115,-2-1 1,0 1-1,-2-1 1,0 0-1,-2 0 1,-1 0 0,-1 0-1,-1 0 1,-2 0-1,0 0 1,-2 0-1,-1 1 1,0 0-1,-2 0 1,-1 0 0,-1 1-1,-6-7-115,-49-44-600,63 73 419,0 0 1,0 1-1,-1 0 0,1-1 0,-1 1 0,1 0 1,-1 0-1,1 0 0,-1 0 0,0 1 0,0-1 1,1 1-1,-1 0 0,0-1 0,0 1 0,1 1 1,-1-1-1,0 0 0,0 1 0,1-1 0,-1 1 1,0 0-1,1 0 0,-1 0 0,1 0 1,-1 0-1,1 0 0,-1 1 0,1-1 0,0 1 1,0 0-1,0 0 0,-2 1 181,-9 16-4773,7 1-2172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32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219 224 11627,'3'-18'6593,"13"-100"-1538,-16 114-4972,-1 0-1,1 1 1,-1-1-1,0 0 1,0 0-1,0 1 1,0-1-1,0 0 1,-1 1-1,0 0 1,0-1-1,0 1 1,0 0-1,0 0 1,0 0-1,-1 0 1,0 0-1,1 0 1,-1 1-1,0 0 1,-1-1-1,1 1 0,0 0 1,0 0-1,-1 1 1,1-1-1,-1 1 1,0 0-1,1 0 1,-1 0-1,0 0 1,0 1-1,1-1 1,-1 1-1,0 0 1,0 0-1,0 0 1,0 1-1,1-1 1,-1 1-1,0 0 1,0 0-1,1 0 1,-1 1-1,1-1 1,-1 1-1,1 0 1,0 0-1,0 0 1,0 1-1,-1-1-82,-6 10-143,1 0 0,0 0 0,0 1 0,1 0 0,1 1 0,0 0 0,1 0 0,1 0 0,0 1 0,0 0 0,2 0 0,0 0 0,1 0 0,0 0 0,1 1 0,1-1 0,0 0 0,1 1 0,3 8 143,-4-18-135,0 0 1,0 0-1,1 0 1,0 0-1,0 0 1,0-1-1,1 1 1,0 0-1,0-1 0,0 1 1,1-1-1,0 0 1,0 0-1,0 0 1,3 3 134,-5-7-15,0 0 1,0-1-1,0 1 1,1 0-1,-1 0 1,0-1-1,1 1 1,-1 0-1,0-1 1,1 1 0,-1-1-1,0 0 1,1 1-1,-1-1 1,1 0-1,-1 0 1,1 0-1,-1 0 1,1 0-1,-1 0 1,0-1-1,1 1 1,-1 0-1,1-1 1,-1 1-1,0-1 1,1 1-1,-1-1 1,0 0-1,0 0 1,1 1-1,-1-1 1,0 0-1,0 0 1,0 0-1,0 0 1,0 0-1,0-1 1,0 1-1,-1 0 1,1-1 14,36-55 451,-34 52-367,23-50 1124,-19 38-690,0 0-1,1 1 1,1 0-1,1 1 1,1-1 0,0 2-1,2-2-517,-3 58 1143,-13 39-990,-3 0 0,-4 0 0,-18 64-153,11-60 199,3 1 1,5 0-1,1 32-199,24-139 53,-7-10-517,10-30-2014,1 26-3260,-7 22-1197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38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92 176 12812,'0'0'2867,"0"0"-662,0 0-22,0 0-138,0 0-609,0 0-646,-13 1-278,6-1-418,4 0-75,1-1 0,-1 1 0,1 0 1,-1 0-1,1 0 0,-1 0 0,1 1 0,-1-1 0,1 1 1,-1-1-1,1 1 0,0 0 0,-1 0 0,1 0 1,0 0-1,0 0 0,0 1 0,0-1 0,0 1 1,0-1-1,0 1 0,0 0 0,0 0 0,1 0 1,-1 0-1,1 0 0,0 0 0,-1 0 0,1 0 1,0 0-1,-1 3-19,0 17 19,0 0 1,1 0-1,0 0 0,2 0 1,1 0-1,1 0 0,1-1 1,1 1-1,0-1 0,2 0 1,0 0-1,2 0 0,0-1 1,1-1-1,1 0 0,13 17-19,-22-32 3,0-1 0,0 0-1,0 0 1,0 0-1,1 0 1,-1 0-1,1-1 1,0 1-1,-1-1 1,1 1-1,1-1 1,-1 0-1,0-1 1,0 1-1,1 0 1,-1-1-1,1 0 1,-1 1 0,1-2-1,-1 1 1,1 0-1,0-1 1,0 1-1,-1-1 1,1 0-1,0 0 1,-1-1-1,1 1 1,0-1-1,-1 0 1,1 0-1,0 0 1,-1 0-1,1-1 1,-1 1 0,0-1-1,1 0 1,-1 0-3,8-10 149,-1-1 0,-1 0 0,0-1 0,-1 0 0,0 0 0,-1-1 1,-1 1-1,0-2 0,-1 1 0,-1 0 0,0-1 0,-1 0 0,-1 0 1,0 0-1,-1 0 0,-1-8-149,2 0 35,-1 0 0,-1 0 0,-1 1 0,-1-1 1,0 0-1,-2 0 0,-1 1 0,-1 0 0,-1 0 0,-1 1 0,-1 0 1,-8-13-36,-20-4-298,36 38 196,0 0-1,0 0 0,1 1 1,-1-1-1,0 0 0,0 1 1,0-1-1,0 1 0,0-1 0,0 1 1,0-1-1,0 1 0,0 0 1,0-1-1,0 1 0,0 0 1,-1 0-1,1 0 0,0 0 1,0 0-1,0 0 0,0 0 1,0 0-1,0 1 0,0-1 1,0 0-1,0 1 0,0-1 1,0 0-1,0 1 0,0 0 0,0-1 1,0 1-1,0-1 0,0 1 1,0 0-1,0 0 0,1-1 1,-1 1-1,0 0 0,1 0 1,-1 0-1,0 0 0,1 0 103,-7 19-5012,4 0-2670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8:38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0 362 13068,'0'0'6374,"0"0"-4131,0 0-290,0 0-575,0 0-898,0 0-288,0 0-192,0 0 0,5-29-704,-2 35-1442,7-1-2146,-2-1-4100</inkml:trace>
  <inkml:trace contextRef="#ctx0" brushRef="#br0" timeOffset="473.996">294 0 16528,'0'0'3256,"0"0"-1099,0 0-49,0 0-565,0 0-715,0 0-455,0 0-261,0 0-42,1 9 21,1 14-72,-1-1 1,-1 1-1,-1 0 1,-1-1-1,-1 1 1,-4 13-20,3-16-167,0 0 0,-2 0 0,0-1 0,-1 0 0,-1 0 0,-1-1-1,0 1 1,-1-2 0,-1 0 0,-2 1 167,2-15 38,21-27 132,-3 13-119,0 1-1,1-1 0,1 1 0,-1 1 1,1 0-1,1 0 0,0 1 0,0 0 1,1 0-1,0 1 0,0 1 1,1 0-51,-8 5-4,0 0 1,1 0-1,-1 1 0,0-1 1,1 1-1,-1 0 1,0 1-1,0-1 1,1 1-1,-1 0 1,0 0-1,0 0 1,0 0-1,0 1 1,0-1-1,0 1 1,0 0-1,-1 1 1,1-1-1,0 1 1,-1-1-1,0 1 0,0 0 1,0 0-1,0 0 1,0 1-1,-1-1 1,1 1-1,-1-1 1,0 2 3,54 45-49,-54-49 65,0 0 1,0-1 0,0 1-1,0 0 1,0-1-1,0 0 1,0 1 0,0-1-1,0 0 1,0 0 0,0 0-1,0-1 1,0 1-1,0 0 1,0-1 0,0 1-1,0-1 1,0 0-1,0 1 1,-1-1 0,1 0-1,0 0 1,0 0 0,-1-1-1,1 1 1,-1 0-1,1 0 1,-1-1 0,1 1-1,-1-1 1,0 0 0,0 1-1,0-1 1,1-1-17,31-68 771,-30 63-725,18-124 2127,-29 161-1596,-11 318-753,17-221-3554,2-92 840,8 5-6089,0-28 1340</inkml:trace>
  <inkml:trace contextRef="#ctx0" brushRef="#br0" timeOffset="803.747">938 208 10474,'0'-14'5605,"-1"-41"-2007,-6 26 2991,-7 34-3963,-9 32-2242,19-30-405,0 0 1,1 1 0,0-1 0,0 0-1,1 1 1,0 0 0,0-1-1,1 1 1,0 0 0,0 0 0,1 0-1,0 0 1,0 0 0,1 0-1,0-1 1,1 1 0,-1 0 0,1 0-1,1-1 1,0 1 0,0-1-1,0 0 1,1 0 0,0 0 0,1 1 20,131 158-1538,-134-163 1536,0-1 0,-1 0-1,1 1 1,-1 0 0,0-1 0,1 1 0,-1 0-1,0 0 1,-1 0 0,1-1 0,0 1-1,-1 0 1,0 0 0,1 0 0,-1 0 0,-1 0-1,1 0 1,0 0 0,-1 0 0,1 0-1,-1 0 1,0 0 0,0-1 0,0 1-1,0 0 1,0 0 0,-1-1 0,1 1 0,-1-1-1,0 1 1,0-1 0,0 0 0,0 0-1,0 0 1,0 0 0,-1 0 0,-1 1 2,-4 2-12,1 0 0,-1-1 0,0 0 0,-1 0 1,1-1-1,-1 0 0,1 0 0,-1-1 0,0 0 1,0-1-1,0 0 0,-1 0 12,-63-8-4130,51-3-549,6-7-3643,9 4 432</inkml:trace>
  <inkml:trace contextRef="#ctx0" brushRef="#br0" timeOffset="1125.064">893 195 8392,'0'0'3096,"0"0"273,0 0 79,0 0-869,13-12-679,46-37-512,-55 47-1259,0-1 0,0 1-1,0 0 1,0 0 0,0 0-1,1 0 1,-1 1 0,1-1 0,0 1-1,-1 1 1,1-1 0,0 1-1,-1-1 1,1 1 0,2 1-129,12-2 381,-6 0-403,59-8 725,-27-9-3472,-27 8-3941,-13 9-278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7:23.55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74 776 14382,'0'0'6528,"0"0"-3250,0 0-1020,0 0-576,0 0-668,0 0-448,13-12-288,42-40-161,-50 49-111,0 1 0,-1 0 0,1 0-1,0 0 1,0 1 0,0-1 0,0 1 0,1 0 0,-1 1-1,0-1 1,0 1 0,1 0 0,-1 1 0,0-1 0,0 1-1,0 0 1,1 0 0,-1 1 0,0-1 0,-1 1-1,1 0 1,0 1-6,-2-2 1,0 0-1,-1 0 0,1 1 0,0-1 1,-1 1-1,1 0 0,-1 0 0,0 0 1,0 0-1,0 0 0,0 0 0,0 1 1,0-1-1,0 1 0,-1-1 0,1 1 1,-1 0-1,0-1 0,0 1 0,0 0 1,0 0-1,0 0 0,-1 0 1,1 0-1,-1 0 0,0 0 0,0 0 1,0 0-1,0 0 0,0 0 0,-1 0 1,1 0-1,-1 0 0,0-1 0,0 1 1,0 0-1,0 0 0,-1-1 0,1 1 1,-1 0-1,0-1 0,-10 19 39,-2-1 0,0-1 0,-1 0 0,-1-1 1,-1-1-1,0 0 0,-1-1 0,-12 7-39,-89 92 1070,117-115-1066,1 1 1,0-1 0,0 1 0,0 0 0,0 0 0,0 0-1,0-1 1,0 1 0,0 0 0,1 0 0,-1 0 0,0 0-1,0 0 1,1 0 0,-1 1 0,1-1 0,-1 0 0,1 0 0,-1 0-1,1 1 1,0-1 0,-1 0 0,1 0 0,0 1 0,0-1-1,0 0 1,0 0 0,0 1 0,0-1 0,1 0 0,-1 0-1,0 1 1,1-1 0,-1 0 0,1 0 0,-1 0 0,1 1-1,-1-1 1,1 0 0,0 0 0,0 0 0,-1 0 0,1 0-1,0 0 1,0 0 0,0-1 0,0 1 0,0 0 0,0 0-1,0-1 1,0 1 0,1-1 0,-1 1 0,0-1 0,0 1-1,0-1 1,1 0 0,-1 0 0,0 1 0,1-1 0,-1 0 0,0 0-1,0 0 1,1 0-5,22-2-106,-1 0 1,1-1-1,-1-2 0,0 0 0,0-1 1,0-1-1,-1-2 0,0 0 0,14-9 106,12-2-286,-29 12-309,16-7-725,-14 3-4084,-19 9-3015</inkml:trace>
  <inkml:trace contextRef="#ctx0" brushRef="#br1" timeOffset="2581.455">1632 429 5349,'0'0'4596,"0"0"-1120,0 0-28,0 0-426,0 0-556,0 0-453,0 0-540,-3-11-432,-13-30-315,14 41-693,1 1 1,-1 0-1,1-1 0,-1 1 0,1 0 1,0 0-1,-1 0 0,1 0 0,0 0 1,0 0-1,0 0 0,0 0 0,0 1 1,0-1-1,0 0 0,0 1 0,0-1 1,1 1-1,-1-1 0,0 1 0,1-1 1,0 1-1,-1-1 0,1 1 0,0-1 1,-1 1-1,1 1-33,-1 0 47,-12 36 73,1 0 0,3 1-1,1 1 1,1-1 0,3 1 0,1 0 0,2 1 0,2-1-1,2 2-119,-1-28-39,0 0 0,1 0 0,1 0 0,0-1-1,1 1 1,0-1 0,1 0 0,1-1 0,0 1-1,1-1 1,6 7 39,-10-14-17,0-1 1,1 0-1,-1 0 0,1 0 0,0-1 0,0 1 0,1-1 0,-1-1 0,1 1 0,0-1 1,0 0-1,0 0 0,0 0 0,0-1 0,1 0 0,-1-1 0,1 1 0,0-1 0,-1 0 1,1-1-1,0 0 0,-1 0 0,1 0 0,0-1 0,-1 0 0,8-1 17,-4-4 22,1 0 1,-1 0-1,0-1 0,0-1 0,-1 0 0,0 0 0,0 0 0,-1-1 1,0-1-1,0 1 0,-1-1 0,-1-1 0,0 1 0,0-1 1,-1 0-1,0 0 0,-1-1 0,0 1 0,-1-1 0,1-9-22,2-5 54,-1 0 0,-2 1 0,0-1 1,-2-1-1,-1 1 0,-1 0 0,-1 0 0,-1 0 0,-2 1 0,0-1 0,-2 1 0,-1 0 0,-1 0 0,0 1 0,-2 0 0,-14-20-54,20 37-16,0 0 0,-1 0 0,0 1 0,0-1 0,-1 1 0,0 1 0,0 0 0,0 0 0,-1 0 0,1 1 1,-9-4 15,13 7-202,0-1 0,0 1 0,-1 0 0,1 0 0,0 1 0,0-1 0,-1 1 1,1 0-1,0 0 0,-1 0 0,1 0 0,0 0 0,-1 1 0,1-1 0,0 1 1,0 0-1,0 0 0,0 0 0,-1 0 0,1 1 0,1-1 0,-1 1 0,0 0 0,0 0 1,1 0-1,-1 0 0,1 0 0,-1 1 0,1-1 0,0 1 0,0-1 0,-1 3 203,-8 19-4875,6 1-3214</inkml:trace>
  <inkml:trace contextRef="#ctx0" brushRef="#br1" timeOffset="3617.804">2352 563 5797,'0'0'6423,"0"0"-3087,0 0-640,0 0-369,-1 13-714,-3 79 479,5-90-2056,0 1-1,0 0 0,0-1 0,0 1 0,0-1 1,0 1-1,1-1 0,-1 0 0,1 1 0,0-1 1,-1 0-1,1 0 0,0 0 0,0 0 0,1 0 1,-1-1-1,0 1 0,1-1 0,-1 1 0,0-1 1,1 0-1,0 0 0,-1 0 0,1 0 0,0-1 1,-1 1-1,1-1 0,0 1 0,0-1 0,-1 0 1,1 0-1,0 0-35,6-52 1900,-9 46-1884,-12-75 1504,11 80-1602,0-1 1,0 1-1,-1-1 1,1 1-1,0 0 0,0-1 1,-1 1-1,1 0 1,-1 0-1,1 0 1,-1 0-1,1 0 1,-1 0-1,1 0 1,-1 1-1,0-1 1,0 1-1,1-1 1,-1 1-1,0 0 1,0-1-1,0 1 0,1 0 1,-1 0-1,0 0 1,0 0-1,0 1 1,0-1 81,-10 8-8072,8 1-907</inkml:trace>
  <inkml:trace contextRef="#ctx0" brushRef="#br1" timeOffset="4096.344">3049 406 11723,'0'0'3566,"0"0"-203,0 0-576,0 0-582,0 0-614,0 0-316,0 0-244,1-11-241,1-22-263,-15 65-147,-2 29-340,2 1-1,3 1 1,3 0-1,3 0 1,2 19-40,1-73-16,0 0 1,0 0-1,1 0 1,0 0-1,1 0 1,-1 0-1,2 0 1,-1-1-1,1 1 1,1 0-1,0-1 0,0 1 1,0-1-1,1 0 1,1 0-1,-1 0 1,1-1-1,0 0 1,1 0-1,0 0 1,0 0-1,0-1 1,1 0-1,0 0 1,0-1-1,0 0 1,1 0-1,0-1 0,0 0 1,0 0-1,0-1 1,1 0-1,4 1 16,-4-3 2,0-1 0,0 0 0,0 0 0,0-1 0,0 0 0,0-1-1,0 1 1,0-2 0,-1 1 0,1-1 0,-1-1 0,1 0 0,-1 0 0,-1 0-1,1-1 1,0 0 0,-1-1 0,0 1 0,0-2 0,3-3-2,7-7 77,-1-1 0,-1 0 0,0-1 0,-2-1 0,0 0 0,-1-1 0,-1 0 0,-1-1 0,-1 0 0,-1 0 0,0-1 0,-2 0 0,-1-1 0,-1 1 0,-1-1 0,-1 0-1,-1 0 1,-1 0 0,-2-3-77,2 18-5,0-1-1,-1 1 0,-1 0 0,1-1 0,-2 1 0,1 0 0,-1 0 0,-1 1 0,1-1 0,-1 1 0,-1 0 0,0 0 0,0 0 0,0 0 0,-1 1 1,0 0-1,-1 0 0,0 1 0,0-1 0,0 2 0,0-1 0,-1 1 0,0 0 0,0 0 0,-1 1 0,1 0 0,-1 1 6,-104-1-2131,47 36-3692,49-7-1111</inkml:trace>
  <inkml:trace contextRef="#ctx0" brushRef="#br1" timeOffset="5127.865">3863 444 8264,'0'0'8408,"0"0"-5157,0 0-1116,0 0 102,0 0-619,-8-5-631,4 2-915,4 2-61,-1 0 0,0 0 1,0 0-1,1 0 0,-1 0 0,0 1 0,0-1 0,0 0 0,0 0 0,0 1 0,0-1 0,0 1 0,0-1 0,0 1 1,0-1-1,-1 1 0,1-1 0,0 1 0,0 0 0,0 0 0,0 0 0,-1 0 0,1 0 0,0 0 0,0 0 0,0 0 1,-1 0-1,1 0 0,0 1 0,0-1 0,0 0 0,0 1 0,0-1 0,0 1 0,0-1 0,-1 1 0,1 0 0,1 0 0,-1-1 1,0 1-1,0 0 0,0 0 0,0 0 0,1 0 0,-1 0 0,0 0 0,1 0 0,-1 0 0,1 0 0,-1 0 0,1 0 1,-1 0-1,1 0 0,0 1 0,-1-1 0,1 0 0,0 0 0,0 0 0,0 2-11,-6 24 34,0 1 0,2 1 0,1-1 0,2 1 0,0-1 0,2 1 0,1-1 0,2 0 0,0 1 0,2-1 0,1-1 1,1 1-1,2-1 0,0-1 0,2 0 0,12 20-34,-20-39-1,1 1 1,0-1 0,0 0-1,0 0 1,1 0 0,0-1-1,1 0 1,-1 0 0,1 0-1,0-1 1,1 0 0,-1-1-1,1 0 1,0 0 0,0 0-1,0-1 1,1 0 0,-1-1-1,1 0 1,-1 0 0,1-1 0,0 0-1,0 0 1,-1-1 0,1 0-1,0-1 1,0 0 0,-1 0-1,1-1 1,0 0 0,-1 0-1,1-1 1,5-3 0,1-7 151,-1-1 0,0 0 0,-1-1 0,-1-1 0,0 1 0,-1-2 0,-1 0 0,0 0 0,-1-1 0,-1 0 0,-1-1 0,-1 1 0,0-1 0,-1-1 0,-2 1 0,0-1 1,0 1-1,-2-1 0,-1 0 0,0 0 0,-1 1 0,-1-1 0,-1 0 0,-2-2-151,4 6-8,-1 0 0,-1 0 0,0 0 0,-1 0 0,-1 1 0,0 0 0,-2 0 0,1 0 0,-2 1 0,0-1 0,0 2 0,-1-1 0,-1 2 0,0-1 0,-1 1 0,0 1 0,-1 0 0,-5-3 8,14 12-159,-1 0 1,1 0-1,-1 0 1,0 1-1,1-1 1,-1 1-1,0 0 1,0 1-1,0-1 1,0 1-1,0-1 1,0 1-1,0 0 1,0 1-1,0-1 1,0 1-1,0-1 1,0 1-1,1 0 1,-1 1-1,0-1 1,0 1-1,1-1 1,-3 3 158,-40 45-9089,26-11-5111</inkml:trace>
  <inkml:trace contextRef="#ctx0" brushRef="#br1" timeOffset="7315.081">4890 379 15855,'0'0'2424,"0"0"-471,1-12 108,3-12-1293,-2 9 1204,-13 45-890,-9 27-886,3 2-1,2-1 1,3 2-1,2-1 0,-1 52-195,10-98 5,1-1 0,1 1-1,0-1 1,1 0 0,0 1-1,0-1 1,2 0 0,-1 0-1,2-1 1,-1 1 0,2-1-1,-1 0 1,2 0 0,-1 0-1,1-1 1,6 5-5,-11-12 10,1-1 0,0 1 0,0-1 0,0 0 0,0 0 0,0 0 0,1 0 0,-1 0 0,0-1 0,1 1 0,0-1 0,-1 0 0,1 0 0,0-1 0,-1 1 0,1-1 0,0 0 0,0 0 0,-1 0 0,1 0 0,0 0 0,0-1 0,-1 0 0,1 0 0,0 0 0,-1 0 0,1 0 0,-1-1 0,1 0 0,-1 0 0,0 0 0,0 0 0,0 0 0,2-2-10,6-4 189,-1-1-1,0-1 0,0 0 1,-1 0-1,0-1 0,0 0 1,-1 0-1,6-13-188,-2-1 97,0 0-1,-1-2 1,-2 1 0,0-1-1,-2 0 1,-1-1 0,-2 0-1,0 0 1,-2 0 0,-1 0-1,-1 0 1,-1-1 0,-2 1-1,-1 0 1,-1 1 0,-1-1-1,-2 1 1,-1 0 0,-6-13-97,14 36-118,0 0 0,0 0 1,0 1-1,-1-1 1,1 1-1,-1-1 0,0 1 1,0 0-1,0-1 1,0 1-1,-1 0 0,1 0 1,-1 1-1,0-1 0,0 1 1,0-1-1,0 1 1,0 0-1,0 0 0,-1 0 1,1 0-1,0 1 1,-1-1-1,0 1 0,1 0 1,-1 0-1,0 0 1,0 1-1,0-1 0,1 1 1,-1 0-1,0 0 1,0 1-1,-3-1 118,-46 65-9887,31-24-576</inkml:trace>
  <inkml:trace contextRef="#ctx0" brushRef="#br1" timeOffset="7623.389">5641 407 8904,'2'-14'9327,"6"-43"-5857,-8 58-3410,0-1 1,-1 0 0,1 0 0,0 1 0,-1-1 0,1 0 0,-1 0 0,1 0 0,0 1-1,-1-1 1,1 0 0,-1 0 0,1 0 0,0 0 0,-1 0 0,1 0 0,-1 0 0,1 0-1,-1 0 1,1 0 0,0 0 0,-1 0 0,1 0 0,-1 0 0,1-1 0,-1 1 0,1 0 0,0 0-1,-1 0 1,1-1 0,0 1 0,-1 0 0,1 0 0,0-1 0,-1 1 0,1 0 0,0-1-1,-1 1 1,1 0 0,0-1 0,0 1 0,-1 0 0,1-1 0,0 1 0,0-1 0,0 1-1,0 0 1,0-1 0,0 1 0,-1-1 0,1 1 0,0-1 0,0 1 0,0-1 0,0 1 0,1 0-1,-1-1 1,0 1 0,0-1 0,0 1 0,0 0 0,0-1 0,1 0-61,-2 2 215,-4 4-32,1 1 0,-1 1 0,1-1-1,0 1 1,0 0 0,1-1 0,0 2-1,0-1 1,1 0 0,0 0-1,0 1 1,1-1 0,-1 2-183,-10 61 404,3 2 0,3-1 0,4 63-404,1-123 7,2 0 0,0 0 0,0 0-1,1 0 1,0 0 0,1 0 0,0 0 0,1-1 0,4 9-7,-6-15 0,0-1 1,0 1-1,0-1 0,1 1 0,-1-1 1,1 0-1,0 0 0,0 0 0,0-1 1,0 1-1,1-1 0,-1 0 0,1 1 1,-1-2-1,1 1 0,0 0 0,0-1 1,0 1-1,0-1 0,0 0 1,0-1-1,0 1 0,0-1 0,0 0 1,0 1-1,0-2 0,2 1 0,9-4 12,0-1-1,0-1 1,0 0 0,-1-1-1,0-1 1,0 0-1,-1-1 1,0 0 0,-1-1-1,0 0 1,0-1 0,-1-1-1,0 0 1,-1 0-1,-1-1 1,0 0 0,3-6-12,-3 6 42,-1-1-1,0 0 1,-1 0 0,0-1 0,-2 1 0,1-2 0,-2 1-1,0 0 1,-1-1 0,0 0 0,-1 0 0,-1 0 0,-1 0 0,0 0-1,-1 0 1,-1 0 0,0 0 0,-1 1 0,-1-1 0,0 1-1,-1 0 1,-1 0 0,0 0 0,-1 1 0,-1 0 0,0 0 0,-1 0-1,0 1 1,-1 1 0,-1 0 0,-4-4-42,11 12-22,-1 1 0,0 0 0,0 0 0,-1 0 0,1 0 0,-1 1 0,1 0 0,-1 0 0,0 0 0,1 1 0,-1-1 0,0 2 0,0-1 0,0 0 0,0 1 0,0 1 0,0-1 1,0 1-1,0 0 0,0 0 0,0 0 0,1 1 0,-1 0 0,0 0 0,-3 2 22,-56 41-2384,12 14-4127,32-23-3226</inkml:trace>
  <inkml:trace contextRef="#ctx0" brushRef="#br1" timeOffset="9568.173">8249 185 14734,'0'0'3176,"0"0"-939,0 0-139,0 0-673,0 0-827,0 0-352,-2 15-129,-36 254 198,34-254-375,0 0 0,-1 0 0,0-1 0,-2 0 0,1 0 0,-2-1 0,0 0 0,0 0 0,-1-1 0,-1 0 0,0 0 0,-4 3 60,13-14 0,0-1 1,0 1-1,1-1 0,-1 1 1,0-1-1,0 1 1,0-1-1,0 0 1,1 0-1,-1 1 1,0-1-1,0 0 1,0 0-1,0 0 1,0 0-1,0 0 1,0 0-1,1 0 1,-1 0-1,0 0 1,0 0-1,0-1 0,0 1 1,0 0-1,0-1 1,1 1-1,-1 0 1,0-1-1,0 1 1,1-1-1,-1 1 1,0-1-1,0 0 1,1 1-1,-1-1 1,1 0-1,-1 1 1,1-1-1,-1 0 0,1 0 1,-1 1-1,1-1 1,0 0-1,-1 0 1,1 0-1,0 0 1,0 0-1,-1 1 1,1-1-1,0 0 1,0 0-1,0 0 0,-6-50 291,17-36 1426,-10 85-1685,0 0 0,0 0 1,0 0-1,0-1 1,0 1-1,0 0 0,0 0 1,0 1-1,1-1 1,-1 0-1,1 0 0,0 1 1,-1-1-1,1 1 0,0-1 1,0 1-1,0 0 1,0-1-1,0 1 0,0 0 1,0 0-1,1 1 1,-1-1-1,0 0 0,0 1 1,1 0-1,-1-1 1,0 1-1,1 0 0,-1 0 1,0 0-1,1 0 0,-1 1 1,0-1-1,3 1-32,4 3 18,1 1 0,-1 0 0,0 1 0,0-1 0,0 2 0,-1-1 0,0 1 0,0 1 0,-1-1 0,1 2-18,4 3 7,-4-3-6,0 0 1,1 0-1,0-1 1,0 0-1,1-1 1,0 0-1,1 0 0,-1-1 1,1 0-1,0-1 1,1 0-1,-1-1 0,1-1 1,0 1-1,0-2 1,0 0-1,0 0 0,0-1 1,3-1-2,-7-3 113,-1-1 0,0 0-1,0-1 1,0 0 0,0 0 0,-1-1 0,0 1 0,0-1 0,0-1-1,-1 1 1,0-1 0,0 0 0,-1 0 0,1 0 0,-2-1 0,1 0 0,-1 1-1,0-1 1,-1 0 0,0 0 0,0-1 0,-1 1 0,0 0 0,0-1 0,-1 1-1,0-1 1,0 1 0,-2-3-113,-10 17 769,5 9-741,0 0 0,1 0 1,1 1-1,0 0 0,1 0 1,1 0-1,1 0 0,0 1-28,-3 8 19,-1 11-65,1 1 1,1 0-1,3 0 0,0 0 0,4 18 46,27 17-2915,-11-55-1644,5-6-4676,-10-7-1858</inkml:trace>
  <inkml:trace contextRef="#ctx0" brushRef="#br1" timeOffset="10006.104">9287 341 8232,'5'-16'9091,"12"-54"-4980,-16 68-3949,0 0 0,-1 0 0,1 0 0,-1 0 0,1 0 1,-1 0-1,1-1 0,-1 1 0,0 0 0,0 0 0,0 0 1,0 0-1,-1 0 0,1 0 0,0 0 0,-1 0 0,0 0 1,1 0-1,-1 0 0,0 0 0,0 0 0,0 0 0,0 0 1,0 1-1,-1-1 0,1 0 0,0 1 0,-1-1 0,1 1 1,-1-1-1,0 1 0,1 0 0,-1 0 0,0 0 0,0 0 1,0 0-1,0 0 0,-2 0-162,0 0 111,0 1 1,-1 0-1,1 0 0,0 0 1,-1 0-1,1 1 0,0 0 0,0-1 1,-1 2-1,1-1 0,0 0 1,0 1-1,0 0 0,0 0 1,1 0-1,-2 1-111,-19 16 63,2 1 0,0 1 0,2 1 0,0 1 0,2 0 0,0 2 0,2 0 0,0 1 0,2 0 0,-8 22-63,12-22-201,1-1 0,2 1 0,0 1 0,2-1 0,1 1 0,1 0 0,1 0-1,1 0 1,3 21 201,-2-43-46,-1 0 1,1 0-1,0 0 0,0 1 0,1-1 0,0 0 0,0 0 0,0 0 0,0 0 0,1 0 0,0 0 0,0 0 1,0 0-1,1-1 0,-1 1 0,1-1 0,0 0 0,1 0 0,-1 0 0,1 0 0,-1 0 0,1-1 0,0 0 0,0 0 1,1 0-1,-1 0 0,1 0 0,-1-1 0,1 0 0,0 0 0,0 0 0,0-1 0,0 1 0,0-1 0,0-1 1,0 1-1,1-1 0,-1 1 0,0-1 0,1-1 46,2-3 140,0 0-1,0-1 1,0 1 0,-1-2-1,1 1 1,-2-1 0,1 0-1,0-1 1,-1 1 0,-1-1 0,1-1-1,-1 1 1,0-1 0,0 0-1,-1 0 1,-1 0 0,1 0-1,0-3-139,1-3 106,0 1-1,0-1 1,-2 0-1,0-1 0,0 1 1,-1 0-1,-1-1 1,-1 1-1,0-1 1,0 1-1,-2-1 1,-1-5-106,3 18-19,0 0 1,-1 0 0,0 0-1,1 0 1,-1 0 0,0 1 0,0-1-1,0 0 1,0 1 0,-1-1 0,1 0-1,0 1 1,-1 0 0,1-1 0,-1 1-1,1 0 1,-1-1 0,1 1 0,-1 0-1,0 0 1,0 1 0,0-1-1,1 0 1,-1 0 0,0 1 0,0-1-1,0 1 1,0 0 0,0 0 0,0 0-1,0 0 1,0 0 0,0 0 0,0 0-1,0 0 1,0 1 0,0-1 0,0 1-1,0-1 1,0 1 18,-71 40-5147,54-19 567,4 0-3060</inkml:trace>
  <inkml:trace contextRef="#ctx0" brushRef="#br1" timeOffset="10414.185">9858 294 16207,'2'-13'5264,"7"-42"-2216,-9 54-2994,1 1-1,-1-1 0,0 1 1,0 0-1,1-1 1,-1 1-1,0-1 1,0 1-1,0-1 0,0 1 1,0-1-1,1 1 1,-1 0-1,0-1 1,0 1-1,0-1 0,0 1 1,-1-1-1,1 1 1,0-1-1,0 1 1,0-1-1,0 1 0,0-1 1,-1 1-1,1-1 1,0 1-1,0 0 0,0-1 1,-1 1-1,1 0 1,0-1-1,-1 1 1,1 0-1,0-1 0,-1 1 1,1 0-1,-1-1 1,1 1-1,0 0 1,-1 0-1,1-1 0,-1 1 1,1 0-1,-1 0 1,1 0-1,-1 0 1,1 0-1,-1 0 0,1 0 1,-1 0-1,1 0 1,-1 0-1,1 0 1,0 0-1,-1 0 0,1 0 1,-1 0-1,1 0 1,-1 1-1,1-1 0,-1 0 1,1 0-1,0 1 1,-1-1-54,-1 1 424,-11 2-172,-1 2-1,2 0 0,-1 0 1,0 1-1,1 1 0,1 0 1,-1 1-1,1 0 0,0 0 1,1 1-1,0 1 0,-4 4-251,8-8 11,1 0-1,-1 0 0,2 0 0,-1 0 0,1 1 0,0 0 0,0 0 0,0 0 0,1 0 0,0 1 1,1-1-1,0 1 0,0-1 0,0 1 0,1 0 0,0 0 0,1 0 0,0 0 0,0 0 1,1 0-1,0 0 0,0-1 0,0 1 0,1 0 0,1-1 0,-1 1 0,1-1 0,2 4-10,6 4-117,0-1-1,1-1 0,1 0 1,0 0-1,0-2 0,1 1 1,1-2-1,0 0 0,0-1 0,15 7 118,80 57-579,-108-71 581,0-1 0,0 1 1,0 0-1,-1 0 0,1 0 0,0-1 0,-1 2 1,1-1-1,-1 0 0,0 0 0,0 0 1,0 0-1,0 1 0,0-1 0,0 1 0,-1-1 1,1 1-1,-1-1 0,0 0 0,0 1 0,1 0 1,-2-1-1,1 1 0,0-1 0,0 0 0,-1 1 1,1-1-1,-1 1 0,0-1 0,0 1 0,0-1 1,0 0-1,0 0 0,-1 0 0,1 0 1,0 1-1,-1-1-2,-75 58 447,59-53-503,1 0 0,-1-1 1,0-1-1,-1 0 1,1-2-1,-1 0 1,0-1-1,0-1 1,0-1-1,-3-1 56,-36-19-4888,29-8-5080,21 12 1074</inkml:trace>
  <inkml:trace contextRef="#ctx0" brushRef="#br1" timeOffset="10726.193">9878 253 12107,'0'0'3940,"17"-79"-1570,-11 67-31,1 0-770,8 2-640,5 1-481,4 3-319,2 3-129,3 3 0,0 2-1057,7 6-1570,-1 1-3074,-6 1-5158</inkml:trace>
  <inkml:trace contextRef="#ctx0" brushRef="#br1" timeOffset="11070.132">10673 265 13773,'0'0'6070,"4"-16"-2098,12-56-1100,-15 66-2751,0 0 1,-1 0-1,1 0 1,-1-1 0,0 1-1,-1 0 1,0 0-1,0 0 1,0 0 0,0 0-1,-1 0 1,0 0-1,0 0 1,-1 1 0,0-1-1,0 1 1,0 0 0,0 0-1,-1 0 1,0 0-1,0 0 1,0 1 0,-1 0-1,0 0 1,1 0-1,-1 0 1,-1 1 0,1 0-1,0 0 1,-1 0-1,1 0 1,-1 1 0,0 0-1,0 1 1,0-1-1,0 1 1,0 0 0,0 1-1,0-1 1,-1 1-1,1 0 1,0 1 0,0-1-1,0 1 1,0 1 0,0-1-1,0 1 1,0 0-1,0 0 1,-3 3-122,-10 4-98,2 1-1,0 1 1,0 0-1,1 1 1,0 1 0,1 0-1,0 1 1,1 1 0,1 0-1,1 1 1,0 1-1,1 0 1,0 0 0,-2 9 98,-18 83-2818,30-105 2711,1-1 1,0 0 0,1 0 0,-1 0-1,0 1 1,1-1 0,0 0-1,0 0 1,0 0 0,0 0-1,0 0 1,0 0 0,1 0-1,0 0 1,-1-1 0,1 1 0,0-1-1,0 1 1,0-1 0,1 0-1,-1 1 1,1-1 0,-1-1-1,1 1 1,0 0 0,-1 0 0,1-1-1,0 0 1,0 1 0,0-1-1,0 0 1,0-1 0,3 1 106,4 1-21,-1-1 1,1 0 0,-1 0 0,1-1 0,-1-1-1,1 0 1,-1 0 0,1-1 0,-1 0-1,0 0 1,1-1 0,-1 0 0,-1-1-1,1 0 1,0 0 0,-1-1 0,0 0-1,0-1 1,2-2 20,125-136 1545,-105 106-490,-2 9 162,-25 33 32,-43 98-341,5 2 0,-15 77-908,44-153-86,1 1 0,1 0 0,2 0 0,1 0 0,1 0 0,1 0 0,2 0 0,1 0 0,1 0 0,8 25 86,7-6-1667,-11-28-2036,0 1-6312,-6-13-1361</inkml:trace>
  <inkml:trace contextRef="#ctx0" brushRef="#br1" timeOffset="8249.926">6686 271 4965,'0'0'5242,"0"0"-1537,0 0-299,0 0-401,7-13-725,17-40-497,-24 53-1679,0 0 0,1 0-1,-1 1 1,0-1 0,0 0 0,1 0 0,-1 0 0,0 0 0,1 1 0,-1-1 0,0 0 0,0 0 0,1 0 0,-1 0 0,0 0-1,1 0 1,-1 0 0,0 0 0,1 0 0,-1 0 0,0 0 0,1 0 0,-1 0 0,0 0 0,0 0 0,1 0 0,-1 0 0,0 0-1,1 0 1,-1 0 0,0-1 0,1 1 0,-1 0 0,0 0 0,0 0 0,1-1 0,-1 1 0,0 0 0,0 0 0,0 0-1,1-1 1,-1 1 0,0 0 0,0 0 0,0-1 0,0 1 0,1 0 0,-1-1 0,0 1 0,0 0-104,1 35-396,-1-29 838,-2 46-97,-2 1 1,-3 0-1,-2-1 0,-5 13-345,1-10-88,3 0-1,3 1 1,0 42 88,6-90-462,1 17-634,4-15-4083,-1-11-4030,-1-5 1041</inkml:trace>
  <inkml:trace contextRef="#ctx0" brushRef="#br1" timeOffset="8581.99">7069 429 7047,'0'0'8023,"8"-15"-4104,27-47-1288,18 19 1491,33 34-2174,-86 9-1942,5 0 18,-1 0 0,1-1 1,-1 2-1,1-1 1,-1 0-1,1 1 0,-1 0 1,0 0-1,1 0 1,-1 1-1,0-1 0,0 1 1,0 0-1,0 0 1,0 1-1,0-1 0,0 1 1,-1 0-1,0 0 1,1 0-1,-1 0 0,0 0 1,0 1-1,-1 0 1,1-1-1,-1 1 0,0 0 1,0 0-1,0 0 1,0 1-1,-1-1 0,0 0 1,0 1-1,0-1 1,0 0-1,-1 1 0,1-1 1,-1 1-1,0-1 1,-1 1-1,1-1 0,-1 3-23,-7 11-3,-1-1 0,-1 0 0,-1-1 0,0 0 0,-1-1 0,0 0 0,-12 10 2,19-20-3,-26 26 3,-2-1-1,-1-2 0,-1-1 0,-12 4 1,-22 19 30,68-49-28,-3 1 16,0 1 1,0-1-1,0 1 1,1 0-1,-1-1 1,1 2-1,0-1 1,0 0-1,0 1 0,1-1 1,-1 1-1,1 0 1,-1 0-1,1 0 1,1 0-1,-1 0 1,0 0-1,1 1 1,0 0-19,38 8 197,-1-14-209,-1-1-1,1-1 1,-1-2 0,0-2 0,0-1-1,11-6 13,45-9-2019,-67 16-253,-8 1-3791,-14 5 4875,4-1-6836</inkml:trace>
  <inkml:trace contextRef="#ctx0" brushRef="#br1" timeOffset="11549.023">480 2179 19442,'-65'4'2210,"39"-5"-1149,47-6 275,202-23 1003,-8 8-1763,74-5-266,80-5-102,78-3-48,77-6-117,73-2 5,68 1-11,59 5 134,5082-8 4351,-5333 51-4250,-89-3-240,-95-5-32,-96-6 0,-93-7 0,-99 15 0,-1 1 0,1-1 0,0 0 0,-1 0 0,1 0 0,-1 1 0,1-1 0,0 0 0,-1 0 0,1 0 0,-1 0 0,1 0 0,0 0 0,-1 0 0,1 0 0,0 0 0,-1-1 0,1 1 0,-1 0 0,1 0 0,0 0 0,-1-1 0,1 1 0,-1 0 0,1-1 0,-1 1 0,1 0 0,-1-1 0,1 1 0,-1-1 0,0 1 0,1-1 0,-1 1 0,1-1 0,-1 1 0,0-1 0,0 1 0,1-1 0,-1 1 0,0-1 0,0 0 0,0 1 0,1-1 0,-1 0 0,0 1 0,0-1 0,0 1 0,0-1 0,0 0 0,0 1 0,0-1 0,-1 1 0,1-1 0,0 0 0,0 1 0,0-1 0,-1 1 0,1-1 0,0 0 0,0 1 0,-1-1 0,1 1 0,-1-1 0,1 1 0,-1-1 0,-38-15 0,-41-2 0,-2 4 0,1 4 0,-2 3 0,-70 3 0,-144 9 0,293-5 0,2 0 0,0 0 0,0 0 0,1 0 0,-1 0 0,0 0 0,0 0 0,0 0 0,0 1 0,0-1 0,0 1 0,0-1 0,1 1 0,-1 0 0,0 0 0,0 0 0,1 0 0,-1 0 0,1 0 0,-1 0 0,1 0 0,-1 1 0,1-1 0,0 1 0,0-1 0,-1 1 0,1-1 0,0 2 0,12 13 0,140 32 0,-120-41 0,148 30-2465,0-8-4044,-111-20-3831</inkml:trace>
  <inkml:trace contextRef="#ctx0" brushRef="#br1" timeOffset="41474.044">6766 2402 5605,'3'-14'7431,"0"0"-5939,12-45 428,0 17 3210,-15 44-2823,4 57-637,-13 836-191,9-862-1472,-5 283-84,17 55 77,-10-356-422,-3 68-461,-8-61-2762,-9-8-3656,2-10-5426</inkml:trace>
  <inkml:trace contextRef="#ctx0" brushRef="#br2" timeOffset="96733.743">11320 586 9193,'15'-5'5226,"44"-10"-4726,2 2-1,0 3 1,0 2-1,39 2-499,-91 5 41,1514-88-729,-820 45 315,969-54 4659,-937 65-2401,1487-90 2134,-1994 103-3838,43-22-111,-222 23-284,-50 3-175,-112-9-2451,95 23 2316,-97-7-3084,-19 2-1715</inkml:trace>
  <inkml:trace contextRef="#ctx0" brushRef="#br2" timeOffset="97247.028">14590 443 7719,'2'-13'6070,"9"-38"-2632,-4 37 1824,-6 35-2958,-1-20-2599,-4 267 1847,1 49-1965,9-107-4954,-1-152 1091,3-6-2013</inkml:trace>
  <inkml:trace contextRef="#ctx0" brushRef="#br2" timeOffset="97557.518">15008 685 13997,'10'-117'1586,"-9"103"-1108,5-25 1596,0 21 2698,-5 34-1413,0-4-3179,-44 505 194,42-490-829,-2 133-4376,12-56-4526,0-55 1344</inkml:trace>
  <inkml:trace contextRef="#ctx0" brushRef="#br2" timeOffset="97882.232">14831 1300 7271,'-18'-11'2984,"5"2"-2339,4 3-242,0-1-1,-1 1 0,0 1 1,0 0-1,0 0 1,-1 1-1,1 1 0,-1-1 1,0 2-1,0-1 1,-4 1-404,11 2 250,-9-2 295,0 0 1,-1 2-1,1-1 0,0 1 0,0 1 1,0 1-1,0 0 0,0 0 0,0 1 0,1 1 1,-4 1-545,15-4 13,-1 0-1,1 1 1,-1-1 0,1 0 0,0 0 0,-1 1 0,1-1-1,0 1 1,0-1 0,0 1 0,0 0 0,0-1 0,0 1-1,1 0 1,-1-1 0,0 1 0,1 0 0,-1 0 0,1 0-1,0 0 1,0 0 0,0 0 0,0-1 0,0 1 0,0 0-1,0 0 1,1 0 0,-1 0 0,0 0 0,1-1 0,0 1-1,-1 0 1,1 0 0,0-1 0,0 1 0,0 0 0,0-1-1,0 1 1,1-1 0,-1 0 0,0 1 0,1-1-1,-1 0 1,1 0 0,-1 0 0,1 0 0,-1 0 0,1 0-1,0 0 1,0 0 0,-1-1 0,1 1 0,0-1 0,0 1-1,0-1 1,0 0 0,1 1-13,33 11 0,0-1 0,0-2 0,1-2 0,0-1 0,0-2 0,1-1 0,-1-2 0,1-2 0,6-1 0,-25 2 6,0 0 1,0-1-1,0-1 1,0 0-1,-1-2 1,1 0-1,-1-1 0,0-1 1,0-1-1,-1 0 1,0-1-1,0-1 0,-1-1 1,0 0-1,10-9-6,-22 15 2,-1 1-1,0-1 1,0 0-1,-1 0 1,1 0-1,-1 0 1,0 0-1,0 0 1,0-1-1,0 1 0,-1-1 1,0 1-1,0-1 1,0 0-1,-1 1 1,1-1-1,-1 0 1,0 0-2,-1 4-124,0-1 0,0 1 0,0 0 0,0 0 0,0 0 0,-1 0 0,1 0 0,0 0 1,0 0-1,-1 1 0,1-1 0,-1 0 0,1 1 0,0-1 0,-1 1 0,1-1 0,-1 1 0,1 0 0,-1-1 0,0 1 0,1 0 1,-1 0-1,1 0 0,-1 1 0,1-1 0,-1 0 0,1 0 0,-1 1 0,1-1 0,-1 1 0,1-1 0,-1 1 0,1 0 0,0 0 0,-1-1 1,1 1-1,0 0 0,0 0 0,0 0 0,-1 0 0,1 1 0,0-1 124,-26 24-6283,-2 8-4645</inkml:trace>
  <inkml:trace contextRef="#ctx0" brushRef="#br2" timeOffset="98329.91">12890 2316 16335,'0'0'2376,"0"0"-849,0 0 277,0 0-309,-12 17-582,5-9-826,-1 2-42,1 0 1,0 0-1,0 0 1,1 1-1,0 0 1,1 1-1,0-1 1,1 1-1,0 0 1,1 0-1,0 3-45,-2 8-91,1 0-1,2-1 1,0 2-1,2-1 1,0 0-1,1 0 1,2 0-1,0-1 1,2 1-1,0 0 1,1-1-1,2 0 1,0-1-1,1 0 1,1 0-1,1-1 1,1 0-1,1-1 1,1 0-1,0-1 1,1-1-1,16 14 92,-26-26-42,0 0-1,0-1 0,0 1 0,1-1 0,0-1 0,-1 1 0,1-1 0,1 0 1,-1-1-1,0 1 0,1-1 0,-1 0 0,1-1 0,0 0 0,0 0 1,-1 0-1,1-1 0,0 0 0,0 0 0,0-1 0,0 1 0,-1-2 0,1 1 1,0-1-1,-1 0 0,1 0 0,-1-1 0,0 1 0,0-2 0,0 1 0,0-1 1,-1 0-1,5-3 43,0-10 331,-2-1 0,0 0 0,-1 0 0,0 0 0,-2-1 0,0 1 0,-2-1 0,0-1 0,0 1 0,-2 0 0,-1-1 0,0 1 0,-1-1-1,-1 1 1,-5-18-331,4 17 150,-1-1-1,0 1 1,-2 0-1,0 0 1,-2 1-1,0-1 1,-1 2-1,-6-9-149,11 19 3,-1 1 0,0 0 1,-1 0-1,0 0 0,0 0 0,0 1 1,-1 0-1,0 0 0,0 1 0,-1 0 0,1 0 1,-1 1-1,0 0 0,0 0 0,0 1 0,-1 0 1,1 1-1,-1 0 0,0 0 0,-6 0-3,-88 9-1580,45 25-4079,37-9-1451</inkml:trace>
  <inkml:trace contextRef="#ctx0" brushRef="#br2" timeOffset="98674.13">13761 2792 19442,'0'0'4517,"0"0"-2499,0 0-97,0 0-319,0 0-673,-80-9-321,76 9-127,3 0-161,1 1-64,0 1-192,0-2 0,0 0-64,0 0-192,0 0-705,1 0-640,0 0-865,2 3-1794,-3 1-4452</inkml:trace>
  <inkml:trace contextRef="#ctx0" brushRef="#br2" timeOffset="99067.152">14125 2394 8904,'0'0'6481,"0"0"-2461,0 0-1351,0 0-347,0 0-773,0 0-626,0 0-405,-13 12-219,5-3-258,2-5-28,1 1-1,0 0 1,1 0-1,-1 0 0,1 0 1,0 1-1,1 0 1,-1 0-1,1 0 1,0 0-1,1 0 0,-1 1 1,1-1-1,0 1 1,1-1-1,-1 7-12,0 5-37,1 1 0,1 0 0,0-1 0,2 1 0,0-1 0,1 1 0,1-1 0,0 0 0,2 0 0,0 0 0,1-1 0,1 0 0,0 0 0,1-1 0,1 0 0,2 1 37,-7-8-107,1 0 1,0 0 0,1 0-1,0 0 1,1-1 0,-1-1-1,1 1 1,1-1 0,0 0-1,0-1 1,0 0 0,0-1 0,1 0-1,0 0 1,0-1 0,1 0-1,-1-1 1,1 0 0,0 0-1,-1-2 1,1 1 0,0-1 0,11-1 106,-13-5 88,0 0 1,-1-1 0,1 0-1,-1 0 1,-1-1 0,1 0 0,-1-1-1,0 0 1,-1 0 0,0 0-1,0-1 1,-1 0 0,0 0 0,0 0-1,-1 0 1,0-1 0,-1-2-89,-2 11 13,9-21 230,-2 0-1,0 0 1,-1-1 0,-1 0-1,-2 0 1,0-1 0,-1 1 0,-2-1-1,0 0 1,-2 0 0,0 1-1,-2-1 1,-4-19-243,5 36 27,-1 0 0,0 0 0,0 0 0,-1 0 0,1 0 0,-1 1 0,-1 0 0,1 0 0,-1 0-1,-1 0 1,1 1 0,-1 0 0,1 0 0,-1 0 0,-1 1 0,1 0 0,-1 0 0,0 0 0,1 1 0,-1 0 0,-1 0 0,1 1 0,0 0 0,-1 1 0,1-1 0,-2 1-27,-98 2-1733,11 34-5339,70-16 90</inkml:trace>
  <inkml:trace contextRef="#ctx0" brushRef="#br2" timeOffset="99869.853">14945 2471 17040,'0'0'3070,"0"0"-1207,0 0 11,-13-3-236,5 1-1390,6 1-214,0 0 0,0 0 0,-1 0 0,1 0 1,0 0-1,0 1 0,-1-1 0,1 1 0,0 0 1,0-1-1,-1 1 0,1 0 0,0 1 0,-1-1 0,1 0 1,0 0-1,-1 1 0,1 0 0,0-1 0,0 1 1,0 0-1,0 0 0,0 0 0,0 0 0,0 1 0,0-1 1,0 0-1,0 1 0,0-1 0,1 1 0,-1 0 0,1 0 1,-1-1-1,0 3-34,-5 16 39,0-1-1,1 1 1,1 1 0,1-1 0,1 1 0,1-1 0,1 1-1,1 0 1,0 0 0,2 0 0,3 20-39,-2-29-32,1 0 0,-1 0 0,2 0 1,0 0-1,0-1 0,1 0 0,1 0 0,0 0 0,0-1 1,1 0-1,0 0 0,1-1 0,0 0 0,0-1 0,1 0 1,0 0-1,1-1 0,-1 0 0,1-1 0,1 0 1,-1-1-1,1 0 0,0-1 0,0 0 0,0-1 0,10 1 32,-18-4 11,0 0-1,0 0 0,0-1 1,0 0-1,0 0 1,0 0-1,0 0 0,0 0 1,-1-1-1,1 0 0,0 0 1,-1 0-1,1 0 0,-1 0 1,0-1-1,0 1 1,0-1-1,0 0 0,0 0 1,-1 0-1,1 0 0,-1-1 1,0 1-1,0-1 0,0 1 1,0-1-1,-1 0 0,2-3-10,23-116 901,-24 106-901,-1 0 0,0 0 0,-2 0 0,0-1 0,0 1 0,-2 0 0,0 1 0,-1-1 0,0 1 0,-2-1 0,0 1 0,-1 1 0,-8-15 0,13 26-114,-1 1 0,1 0-1,-1 0 1,0 0 0,0 0 0,0 0 0,0 1 0,0-1 0,-1 1-1,1 0 1,-1 0 0,0 0 0,0 1 0,1-1 0,-1 1 0,-4-1 114,-41 3-5445,29 7-1100</inkml:trace>
  <inkml:trace contextRef="#ctx0" brushRef="#br2" timeOffset="100359.279">15668 2348 18321,'5'-17'595,"-4"9"-249,1 1 1,0 0-1,1-1 1,-1 1-1,1 0 1,0 0-1,1 0 1,0 1-1,0-1 1,0 1-1,1 0 1,0 0-1,0 1 0,4-4-346,-7 7 48,0 1 0,0 0 0,-1 0-1,1-1 1,0 1 0,0 0-1,0 0 1,0 1 0,1-1-1,-1 0 1,0 1 0,0-1-1,0 1 1,0 0 0,1 0-1,-1 0 1,0 0 0,0 0-1,0 0 1,1 0 0,-1 1-1,0-1 1,0 1 0,0 0 0,0 0-1,0-1 1,0 1 0,0 1-1,0-1 1,0 0 0,0 0-1,-1 1 1,1-1 0,0 1-1,-1-1 1,1 1 0,-1 0-1,0-1 1,1 1 0,-1 0-1,0 0 1,0 0 0,0 0 0,0 1-49,26 97 1171,-25-83-1528,-1 0 0,-1 0 0,-1 0 0,0 0 0,-1 0 0,-1 0 0,-1 0 0,0-1 0,-1 0 0,-1 1 0,-1-2 0,0 1-1,0-1 1,-2 0 0,0-1 0,-9 11 358,18-24-5,0 0-1,-1 0 0,1 0 0,0-1 1,-1 1-1,1 0 0,-1 0 0,1 0 1,-1-1-1,1 1 0,-1 0 0,0-1 1,1 1-1,-1 0 0,0-1 0,0 1 1,1-1-1,-1 1 0,0-1 0,0 0 1,0 1-1,0-1 0,0 0 0,1 1 1,-1-1-1,0 0 0,0 0 0,0 0 1,0 0-1,0 0 0,0 0 0,0 0 1,0 0-1,0 0 0,0 0 0,1-1 1,-1 1-1,0 0 0,0-1 0,0 1 1,0 0-1,1-1 0,-1 1 0,0-1 1,0 0-1,1 1 0,-1-1 0,0 1 1,1-1-1,-1 0 0,0 0 0,1 1 1,-1-1-1,1 0 0,0 0 0,-1 0 1,1 1-1,-1-1 0,1 0 0,0 0 1,0 0-1,0 0 0,-1 0 1,1 0-1,0 0 6,1-4 84,0 0 0,0 0 0,0 0 0,0 0 0,1 1 0,-1-1 1,1 1-1,1-1 0,-1 1 0,0-1 0,1 1 0,0 0 0,0 0 0,0 1 0,1-1 1,-1 0-1,1 1 0,0 0 0,0 0 0,0 0 0,0 1 0,1-1 0,-1 1 0,1 0 1,-1 0-1,1 0 0,0 1 0,0 0 0,0 0 0,0 0 0,-1 0 0,1 1 0,0 0 1,0 0-1,0 0 0,0 1 0,0 0 0,0-1 0,0 2 0,0-1 0,-1 1 0,1-1 0,0 1 1,-1 1-1,3 0-84,6 5-3,-1 0 1,0 0 0,0 1-1,-1 1 1,0 0-1,0 0 1,-1 1 0,-1 1-1,0 0 1,0 0-1,-1 0 1,-1 1 0,0 1-1,-1-1 1,0 1-1,-1 0 1,0 0 0,-2 0-1,1 1 1,-2 0-1,0-1 1,-1 1 0,0 0-1,-1 0 1,-1 0 0,0 0-1,-1-1 1,-1 1-1,0 0 3,-4-2 79,0-1 0,-1 1-1,-1-1 1,0-1 0,0 0 0,-1 0-1,-1-1 1,0 0 0,0-1-1,-1 0 1,0-1 0,0 0-1,-1-1 1,0-1 0,0 0-1,-1 0 1,0-1 0,0-1 0,0-1-1,0 0 1,-1 0 0,1-2-1,-1 1 1,1-2 0,-1 0-1,1-1 1,-1 0 0,1-2 0,-1 1-1,1-2 1,-4-1-79,3 2-23,1-1 0,0 0 1,0-1-1,0 0 0,1-1 0,0-1 0,0 0 0,0-1 1,1 0-1,0-1 0,1 0 0,0-1 0,0 0 1,1-1-1,1 0 0,-1-1 0,2 0 0,0 0 1,0-1-1,1 0 0,1 0 0,-1-3 23,2-26-2109,10 33-1307,7 9-3604,-1 7-5066</inkml:trace>
  <inkml:trace contextRef="#ctx0" brushRef="#br2" timeOffset="101283.529">11987 4027 20820,'-148'40'4094,"206"-41"-2022,562-73-941,-1-3-946,623-63-162,-631 93 32,63-2-51,532-113-4,-1173 156-1,18-3 36,1-1 0,-1-3 0,-1-2 0,0-3-1,-1-1 1,2-4-35,-46 21-6,1 0-1,-1-1 0,0 1 0,-1-1 0,1 0 0,0 0 1,-1-1-1,0 1 0,1-1 0,-1 0 0,-1 0 1,1 0-1,-1-1 0,1 1 0,-1-1 0,-1 0 0,1 0 1,-1 0-1,0 0 0,0 0 0,0-1 0,-1 1 0,1 0 1,-1-1-1,-1 0 0,1 1 0,-1-1 0,0 1 1,0-1-1,-1 1 0,1-1 0,-1 1 0,-1-1 0,1 1 1,-1-1-1,0-1 7,-9-12 5,-1 0 0,-1 1 0,0 1 1,-1 0-1,-1 0 0,-12-9-5,-41-49 1,46 43-15,1 0 0,1-2 0,1-1 0,3 0 0,0-1 0,3 0 0,1-1 0,1-1 0,3 0 0,0 0 0,3-1 0,1 0 0,2 0 0,2 0 0,1 0 0,5-25 14,11-45 92,4 1 0,27-75-92,15-72 232,-60 246-228,0 0 0,0 0 0,-1 0 0,-1-1 0,1 1 0,-2 0 0,1 0 0,-1-1 0,0 1 0,-1-1 0,0 1 0,-1 0 0,0 0 0,0 0 0,-1 0 0,0 0 0,-1 0 0,0 1 0,0-1 0,-1 1 0,0 0 0,0 1 0,-1-1 0,-3-3-4,-13-1-10,-1 1 0,0 1 0,0 1 0,-1 1 1,-1 1-1,1 1 0,-1 1 0,0 1 0,0 2 0,-1 0 0,1 2 0,0 0 0,-6 3 10,26-3 1,-257 11 36,0 11 1,-185 44-38,343-50 26,-694 103-71,-5-35 0,-66-32 45,537-50 21,-197-28-21,348 10 64,180 16-51,-1 0 0,1 0-1,-1 0 1,1 0 0,-1 0-1,1 1 1,-1-1 0,1 0-1,0 1 1,-1-1 0,1 1 0,-1 0-1,1-1 1,0 1 0,-1 0-1,1 0 1,0 0 0,0 0-1,0 0 1,0 0 0,0 0 0,0 0-1,0 0 1,0 1 0,0-1-1,0 0 1,1 1 0,-1-1 0,0 0-1,1 1 1,0-1 0,-1 1-1,1-1 1,0 1 0,-1-1-1,1 1 1,0-1 0,0 1 0,0-1-1,0 1 1,1-1 0,-1 1-1,0-1 1,1 1 0,-1-1 0,1 1-1,-1-1 1,1 0 0,0 1-1,0 0-12,49 215 545,-22-78-448,-6 1 1,-6 2 0,-7-1-1,-5 1 1,-7 0 0,-6 0-1,-7-1-97,-69 419 139,77-488-93,3 1 1,3 0-1,5 21-46,-2-84 2,0 0 0,1 0 0,0 0 0,0 0 0,1-1 0,0 1 0,1-1 0,0 0 0,1 0 0,-1 0 0,5 4-2,-7-9 1,0-1-1,1 0 1,-1-1-1,1 1 1,0 0-1,0-1 1,0 1-1,0-1 1,0 0-1,0 0 1,0 0-1,1-1 1,-1 1-1,1-1 1,-1 0-1,1 0 1,0 0-1,0 0 0,-1-1 1,1 1-1,0-1 1,0 0-1,-1 0 1,1 0-1,0-1 1,0 1-1,-1-1 1,1 0-1,0 0 1,-1 0-1,3-2 0,4-2-40,-1-2 0,1 1 0,-1-2-1,0 1 1,-1-1 0,1 0 0,-2-1-1,1 0 1,-1 0 0,-1-1 0,0 0 0,0 0-1,-1 0 1,0-1 0,3-9 40,2-33-1975,-36 53-4426,4 11-2108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11:32.87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0 316 5637,'0'0'534,"0"0"-315,0 0-102,5-12 134,-5 10-244,1-2 10,1-1 0,-1 0 0,1 0 0,0 1 0,1-1 0,-1 1 0,1 0 0,0-1 0,0 1 0,0 0 0,0 1 0,1-1 0,-1 1 0,1-1 0,0 1 0,0 0 0,0 1 0,1-1-1,-1 1 1,1-1 0,2 0-17,220-73 198,148-26-198,-367 101 7,34-11 291,1 2 1,0 2 0,1 3-1,17-1-298,-61 7 3,0-1 1,0 0-1,-1 0 1,1 0-1,0 1 1,0-1-1,0 0 0,-1 0 1,1 1-1,0-1 1,0 0-1,0 0 0,0 1 1,0-1-1,0 0 1,-1 1-1,1-1 0,0 0 1,0 0-1,0 1 1,0-1-1,0 0 1,0 1-1,0-1 0,0 0 1,1 1-1,-1-1 1,0 0-1,0 0 0,0 1 1,0-1-1,0 0 1,0 1-1,0-1 0,1 0 1,-1 0-1,0 0 1,0 1-1,0-1 0,1 0 1,-1 0-1,0 1 1,0-1-1,1 0 1,-1 0-1,0 0 0,0 0 1,1 0-1,-1 1 1,0-1-1,0 0 0,1 0 1,-1 0-1,0 0-3,-27 16 40,-349 130 217,-54 11-241,370-120-32,60-37 15,-1 1 0,1 0 1,0-1-1,0 1 0,0 0 1,0-1-1,-1 1 0,1 0 1,0-1-1,0 1 0,1 0 1,-1-1-1,0 1 0,0 0 1,0-1-1,0 1 0,0 0 1,1-1-1,-1 1 0,0 0 1,1-1-1,-1 1 0,0-1 1,1 1-1,-1-1 1,1 1-1,-1-1 0,1 1 1,-1-1-1,1 1 0,-1-1 1,1 1-1,0-1 0,-1 0 1,1 0-1,-1 1 0,1-1 1,0 0-1,-1 0 0,1 1 1,0-1-1,-1 0 0,1 0 1,0 0-1,-1 0 0,1 0 1,0 0-1,0 0 1,0-1-1,29 6-233,0-2 0,0-2 0,0 0 0,1-2 0,-1-1 0,0-2 0,18-5 234,382-60-369,278-86 369,-780 166 1586,-827 180 1686,711-134-2893,187-57-379,0-1 0,1 1 0,-1 0 0,0 0 0,1 0 0,-1-1 0,0 1 0,0 0-1,0 0 1,1 0 0,-1 0 0,0 0 0,0 0 0,1 0 0,-1 1 0,0-1 0,0 0 0,1 0 0,-1 1 0,0-1 0,1 0-1,-1 1 1,0-1 0,1 0 0,-1 1 0,0-1 0,1 1 0,-1-1 0,1 1 0,-1 0 0,1-1 0,-1 1 0,1-1-1,-1 1 1,1 0 0,0-1 0,-1 1 0,1 0 0,0 0 0,0-1 0,0 1 0,-1 0 0,1 0 0,0-1 0,0 1 0,0 0-1,0 0 1,0-1 0,0 1 0,0 0 0,1 0 0,-1-1 0,0 1 0,0 0 0,1 0 0,-1-1 0,0 1 0,1 0-1,-1-1 1,0 1 0,1 0 0,-1-1 0,1 1 0,-1-1 0,1 1 0,0-1 0,-1 1 0,182 2 0,42-20-145,69-22 145,-174 22-191,529-92-1149,-584 101 1393,-68 12-133,-78 30-2611,12-8-47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11:33.44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322 244 9257,'-244'-29'1884,"171"24"-752,68 2-862,32 1-249,-25 2-18,949-78-436,-27-35-1243,-691 99 2119,-169 16-358,-64-1-84,-1-1-1,1 1 1,-1-1 0,1 0-1,-1 1 1,1-1-1,0 1 1,-1 0-1,1-1 1,0 1-1,-1-1 1,1 1-1,0-1 1,0 1-1,-1 0 1,1-1-1,0 1 1,0 0 0,0-1-1,0 1 1,0 0-1,0-1 1,0 1-1,0 0 1,0-1-1,0 1 1,0 0-1,0-1 1,1 1-1,-1-1 1,0 1-1,0 0 1,1-1 0,-1 1-1,0-1 1,1 1-1,-1-1 1,1 1-1,-1-1 1,1 1-1,-1-1 1,1 1-1,-1-1 1,1 0-1,-1 1 1,1-1-1,-1 0 1,1 1 0,0-1-1,-1 0 1,1 0-1,-1 1 1,1-1-1,0 0 1,-1 0-1,1 0 1,0 0-1,-1 0 1,1 0-1,0 0 0,-132 46 70,-133 27 602,74-24-515,2 8 0,3 8-1,-55 34-156,122-29-309,117-70 280,0 0 1,0 0-1,0 1 1,0-1 0,0 0-1,0 1 1,0-1-1,0 1 1,0-1-1,0 1 1,0-1 0,1 1-1,-1 0 1,0-1-1,0 1 1,0 0 0,1 0-1,-1 0 1,0 0-1,1-1 1,-1 1-1,1 0 1,-1 0 0,1 0-1,0 0 1,-1 0-1,1 0 1,0 0 0,-1 0-1,1 0 1,0 0-1,0 1 1,0-1-1,0 0 1,0 0 0,0 0-1,1 0 1,-1 0-1,0 0 1,0 0 0,1 0-1,-1 0 1,1 0-1,-1 0 1,1 0 0,-1 0-1,1 0 1,-1-1-1,1 1 1,0 0-1,0 0 1,-1 0 0,1-1-1,0 1 1,0 0-1,0-1 1,0 1 0,0-1-1,0 1 1,0-1-1,0 0 1,0 1-1,0-1 1,0 0 28,77 10-1151,-74-10 1126,133-5-549,0-5 0,-1-7 0,-1-5 0,48-18 574,134-47 1310,-114 13 3583,-192 64-2540,-35 11-1134,-212 68 150,173-47-1302,-12 3-58,-16 4-62,2 4 0,2 4 0,-20 15 53,48-7-2808,60-38-1660,17-6-2904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4:05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34 142 5477,'0'0'7768,"0"-13"-4240,0-30-2163,0 30 2059,5 261-2570,-37 10-726,25-219-110,10-60 146,44-451 1037,-45 463-1189,-2 4 6,0-1 0,1 1 0,0 0 1,1 0-1,-1 0 0,1 0 0,0 0 0,0 0 1,0 1-1,1-1 0,0 0 0,-1 1 0,2 0 1,1-3-19,-3 7 11,0-1 0,0 1 1,0 0-1,0 0 1,0 1-1,0-1 1,0 0-1,0 1 0,0-1 1,0 1-1,-1 0 1,1-1-1,0 1 0,0 0 1,-1 0-1,1 0 1,0 0-1,-1 0 1,1 1-1,-1-1 0,0 0 1,1 1-1,-1-1 1,0 1-1,0 0 1,0-1-1,0 1 0,0 0 1,0-1-1,0 1 1,-1 0-1,1 0 1,-1 0-1,1 0 0,-1 0 1,0 0-1,0 1-11,4 5 15,51 106 121,-35-66-115,2-1 0,2-1 0,2-1 0,2-1 0,1-2 0,3-1 0,20 19-21,-49-55 1,1-1 0,0 1 0,1-1 0,-1 0 0,1 0 0,-1-1 0,1 0 0,0 1 0,0-1 0,1-1 0,-1 1 0,1-1-1,-1 0 1,1 0 0,0-1 0,-1 0 0,1 0 0,0 0 0,0-1 0,0 1 0,0-1 0,0-1 0,0 1 0,0-1 0,0 0 0,-1-1 0,1 1 0,0-1 0,-1 0-1,1-1 1,-1 1 0,0-1 0,0 0 0,1-1-1,6-12 19,-1 0-1,-1-1 0,-1 0 0,0-1 0,-2 0 1,0-1-1,0 1 0,-2-1 0,0 0 1,-2-1-1,0 1 0,-1-5-18,34-329 748,-40 337-922,-2 48-1131,9 89-10488,6-78 2611</inkml:trace>
  <inkml:trace contextRef="#ctx0" brushRef="#br0" timeOffset="817.718">1048 242 128,'0'0'4506,"0"0"-2734,0 0-597,0 0 245,0 0-310,0 0-101,0 0 101,8 1-111,25 6-23,-31-7-840,0 1 0,-1 1 0,1-1 0,0 0-1,-1 0 1,1 1 0,-1-1 0,0 0 0,0 1-1,1 0 1,-1-1 0,0 1 0,0 0 0,0-1-1,-1 1 1,1 0 0,0 0 0,-1 0 0,1 0-1,-1 0 1,0-1 0,1 1 0,-1 0 0,0 0-1,0 0 1,0 1-136,1 5 463,36 94 1320,-35-99-1778,0 0-1,0 0 1,0 0-1,0 0 1,0 0 0,1-1-1,-1 1 1,1-1-1,0 0 1,-1 1 0,1-1-1,0-1 1,1 1-1,-1 0 1,0-1-1,0 1 1,1-1 0,-1 0-1,0 0 1,1-1-1,-1 1 1,1-1 0,-1 1-1,1-1 1,-1 0-1,1-1 1,0 1-1,-1 0 1,1-1-5,2-3 175,0 0 1,0 0-1,-1-1 1,0 0-1,0 0 1,0 0-1,-1 0 1,1-1-1,-1 0 0,-1 0 1,1 0-1,-1 0 1,0 0-1,0-1 1,-1 1-1,0-1 0,0 0 1,-1 0-1,1 0 1,-2 0-1,1 0 1,-1-1-176,4-9 293,-1-1 0,0 1 0,-1-1 0,-1 1 1,-1-1-1,-1 1 0,0-1 0,-1 1 0,-1 0 1,-1 0-1,0 0 0,-1 0 0,-6-11-293,11 27 11,-1-1 0,0 0 0,0 1-1,0-1 1,0 1 0,0 0 0,0-1-1,-1 1 1,1 0 0,0 0 0,-1 0 0,1 0-1,-1 0 1,1 0 0,-1 0 0,1 0-1,-1 0 1,0 1 0,1-1 0,-1 1 0,0-1-1,0 1 1,1 0 0,-1 0 0,0-1-1,0 1 1,1 1 0,-1-1 0,0 0-1,0 0 1,0 1 0,1-1 0,-1 1 0,0-1-1,1 1 1,-1 0 0,0-1 0,1 1-1,-1 0 1,1 0 0,-1 0 0,1 0 0,0 1-1,-1-1 1,1 0 0,0 0 0,0 1-1,0-1 1,0 1 0,0-1 0,0 1-1,0 0 1,1-1 0,-1 1 0,0 0-11,-10 23-15,0 0 0,2 0 0,0 1 1,2 0-1,1 1 0,1-1 0,2 1 0,0 0 1,2 1-1,0-1 0,3 10 15,-3-5-67,2 177-1492,-1-205 1525,0 0 0,0 0 0,0 0 0,1 0 0,-1 1 0,1-1-1,0 0 1,0 0 0,1 0 0,-1-1 0,1 1 0,0 0-1,0 0 1,0-1 0,0 1 0,1-1 0,0 0 0,-1 0-1,1 0 1,0 0 0,1 0 0,-1-1 0,0 1 0,1-1-1,-1 0 1,1 0 0,0 0 0,-1-1 0,1 1 0,0-1-1,0 0 1,0 0 0,0 0 0,1 0 0,-1-1 0,0 0-1,0 0 1,0 0 0,0 0 0,0-1 0,1 1 0,-1-1-1,0 0 1,0 0 0,0-1 34,12-6 9,-1-2-1,0 1 1,0-2-1,-1 1 1,-1-2-1,0 0 1,0-1-1,-1 0 1,-1-1 0,0 0-1,8-14-8,6-6 66,171-240 1365,-179 259-1301,-19 45-63,0-17-67,-1 8 7,-4 35 55,1 0 0,3 1 0,5 53-62,-3-106-4,1 0 0,0 0 0,0-1 0,0 1 0,1 0 0,-1 0 0,1 0 0,0-1 0,0 1 0,0 0 0,0-1 1,1 1-1,-1-1 0,1 0 0,0 1 0,0-1 0,0 0 0,1 0 0,-1 0 0,1 0 0,0-1 0,-1 1 0,1-1 0,0 1 1,1-1-1,-1 0 0,0 0 0,1-1 0,-1 1 0,1-1 0,-1 0 0,1 1 0,-1-1 0,1-1 0,0 1 0,0-1 0,0 1 1,-1-1-1,1 0 0,0 0 0,0-1 0,-1 1 0,1-1 0,0 0 0,0 0 0,-1 0 0,1-1 0,-1 1 0,1-1 4,16-14 9,-1 0 0,-1-2 0,0 0-1,-1-1 1,-1-1 0,-1-1 0,-1 0-1,-1-1 1,4-8-9,33-50 28,50-52 36,-99 131-64,1 1-1,-1-1 1,0 1 0,0-1-1,1 1 1,-1 0 0,0-1-1,0 1 1,1 0 0,-1 0-1,0 0 1,0 0 0,1 0-1,-1 0 1,0 1-1,1-1 1,-1 0 0,0 1-1,0-1 1,0 1 0,1-1-1,-1 1 1,0-1 0,0 1-1,0 0 1,0 0-1,0-1 1,0 1 0,0 0-1,0 0 1,0 0 0,-1 0-1,1 0 1,0 0 0,0 0-1,-1 0 1,1 1-1,-1-1 1,1 0 0,-1 0-1,0 0 1,1 1 0,-1-1-1,0 0 1,0 1 0,0-1-1,0 0 1,0 0-1,0 1 1,0-1 0,0 0-1,-1 1 1,1-1 0,0 0-1,-1 0 1,1 0 0,-1 1-1,1-1 1,-1 0 0,2 7 11,7 84-1,-9-77-11,1 1 1,0-1-1,1 0 0,1 1 0,0-1 0,1 0 0,0 0 0,2 0 0,0 0 0,0-1 0,1 0 1,1 0-1,0 0 0,1-1 0,1 0 0,0-1 0,0 0 0,7 6 1,-11-14-5,0-1-1,0 0 1,0 0-1,0-1 1,1 1-1,-1-1 0,1 0 1,0 0-1,-1-1 1,1 0-1,0 0 1,0 0-1,0-1 1,0 0-1,0 0 1,0 0-1,-1-1 0,1 0 1,0 0-1,0 0 1,0-1-1,-1 0 1,1 0-1,-1 0 1,0-1-1,1 1 1,-1-1-1,0-1 1,2-2 5,6-3 11,-1-1 0,0-1 0,0 0 1,-2-1-1,1 0 0,-1 0 0,-1-1 1,-1-1-1,0 0 0,4-7-11,-3 0 113,-1-1 0,0 0 0,-2 0 0,0 0 1,-2-1-1,0 1 0,-2-1 0,0 0 0,-2 0 0,0 0 0,-2-6-113,2 23-10,0 0 0,-1 0 0,1 0 0,-1 0 0,0 0 0,-1 0 0,0 1 1,1-1-1,-2 0 0,1 1 0,-1-1 0,0 1 0,0 0 0,0 0 0,0 0 0,-1 1 0,0-1 0,0 1 0,-1 0 0,1 0 0,-1 0 0,0 0 0,0 1 1,0 0-1,0 0 0,0 0 0,-1 1 0,1 0 0,-1 0 0,0 0 0,0 1 0,0-1 0,1 2 0,-1-1 0,0 0 0,-5 1 10,-88 34-3948,42 6-3277,10-2-6649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11:34.4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29 348 4837,'-6'-13'768,"3"5"-692,0 3 2,0-1 1,1-1-1,-1 1 1,1 0-1,0-1 1,1 1-1,0-1 1,0 0-1,0 1 0,1-1 1,0 0-1,0 1 1,0-1-1,1 0 1,0 1-1,1-1 1,1-5-79,7-3 141,0 0 1,1 1 0,0 0 0,1 1 0,1 1 0,0 0 0,1 0-1,0 1 1,1 1 0,0 0 0,0 1 0,1 1 0,0 1 0,8-3-142,-6 3 133,1 1 0,0 1 1,0 0-1,0 1 1,0 2-1,1-1 1,-1 2-1,1 1 0,0 1 1,-1 0-1,19 4-133,-29-4 20,0 1 0,-1 0-1,1 1 1,0-1 0,-1 2 0,0-1-1,0 1 1,0 0 0,0 1-1,0 0 1,-1 0 0,0 1 0,0 0-1,-1 0 1,1 0 0,-1 1 0,-1 0-1,1 0 1,-1 1 0,0-1-1,-1 1 1,0 0 0,0 1 0,-1-1-1,0 1 1,1 4-20,-3 7 7,0-1-1,-1 0 1,-1 0-1,-1 0 1,-1 0-1,-1 0 1,0 0-1,-2-1 1,0 0-1,-1 0 1,0 0 0,-2-1-1,0 0 1,-1-1-1,0 0 1,-2 0-1,1-1 1,-2-1-1,-14 13-6,-2 12 58,4 10-37,50-46 6,-5-8-18,0 0 1,-1-1-1,0-1 0,-1 0 1,1-2-1,-1 0 1,1-2-10,19-9 3,481-255 1038,-509 270-877,144-51 3350,-153 56-3493,0 1-1,1-1 0,-1 1 1,0 0-1,0 0 1,0-1-1,1 1 1,-1 0-1,0 0 1,0 0-1,0 0 1,0 0-1,0 0 0,-1 0 1,1 1-1,0-1 1,0 0-1,-1 0 1,1 1-1,-1-1 1,1 0-1,-1 1 0,0-1 1,1 1-1,-1-1 1,0 0-1,0 1 1,0-1-1,0 1 1,0-1-1,0 1 0,-1-1 1,1 0-1,0 1 1,-1-1-1,1 1 1,-1-1-1,0 1-20,1 5 45,-32 106 172,27-103-204,0-1 0,1 1 0,1 1 0,-1-1 0,1 1 0,1-1 1,0 1-1,1 0 0,0 0 0,0 0 0,1-1 0,1 8-13,3-13 6,-1 0-1,0 0 1,1 0 0,0 0-1,0 0 1,0-1 0,1 0-1,0 0 1,-1 0 0,1-1 0,1 1-1,-1-1 1,0-1 0,1 1-1,0-1 1,-1 0 0,1 0-1,0 0 1,0-1 0,0 0 0,0 0-1,0 0 1,0-1 0,0 0-1,1 0 1,-1-1 0,0 0-1,0 0 1,0 0 0,2-1-6,18-3 14,0-1 0,-1-2 0,0 0 0,0-1 0,-1-2 0,0 0 1,-1-2-1,0-1 0,5-4-14,25-14 1,-28 16 4,-21 12 94,0 1 0,0 0-1,0 0 1,1 0-1,-1 0 1,1 0 0,0 1-1,-1 0 1,1 0-1,0 1 1,1-1-1,-1 1 1,0 0 0,0 0-1,0 1 1,1-1-1,1 1-98,41 62 70,-41-46-67,1 0 0,0 0 0,2-1 1,-1 0-1,2-1 0,0 0 0,1 0 0,0-2 1,1 1-1,1-1 0,-1-1 0,2-1 1,0 0-1,0-1 0,1 0 0,0-1 0,0-1 1,0-1-1,1 0 0,15 3-3,2-10 10,-1-1 1,1-2-1,-1-1 1,0-1-1,-1-2 1,0-1-1,0-2 1,-1-1-1,0-1 1,-1-2-1,0-1 1,-2-1-1,9-8-10,8-1 56,-2 2-39,-2-3 1,-1-1-1,-1-2 1,23-24-18,-43 20-43,-39 32-1377,-7 4-2637,-2 0-3236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11:43.34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80 1 8040,'0'0'3010,"0"0"-1856,0 0 127,0 0 961,0 0-256,0 0-769,0 0-609,0 0-255,-46 31 31,36 2-31,1 6-97,-1 4-128,7 1-96,2 2-32,1-2-32,6 1-993,2 2-2530,1-6-3012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11:43.74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57 1 8104,'0'0'4868,"0"0"-3843,0 0 577,0 0 1024,0 0-992,0 0-801,0 0-481,0 0-224,-57 8-64,57 22-32,3 6 0,7 0-32,-1 5 0,7 1-448,-5 4-1634,4 1-2947,-8-8-5253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11:44.1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30 0 8168,'0'0'2594,"0"0"-960,0 0 480,0 0 32,0 0-1249,0 0-609,0 0-160,-30 99-96,30-56 32,0 4-64,4 0 0,2-1-96,1 1-833,-1 3-2146,-1-7-3363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11:44.5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14 0 8168,'0'0'2434,"0"0"-320,0 0 384,0 0 161,0 0-609,0 0-673,0 0-640,0 0-289,-13 16 193,14 20-257,3 4-224,-2 4-96,2 5-32,-1 1-32,1-1-64,-1 2-2498,-1 2 832,-2-4-5541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11:45.04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 10154,'0'0'2050,"0"0"-1058,0 0 962,0 0 96,11 93-704,-9-61-610,-2 4-415,1 7-225,-1 4-64,0 11-32,0 5-160,0 2-385,-1 6-2081,-2-4-1218,-3-10-352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11:45.54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 1 7719,'0'0'3043,"0"0"-1313,0 0 480,0 0 352,0 0-800,0 0-865,0 0-225,0 0 1,-6 73-96,6-37-225,0 2-256,0 4-64,3 2-32,1-1 0,2-1-801,-2-1-1088,-2 2-2788,-2-6-4740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11:45.94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 0 3972,'0'0'7687,"0"0"-5605,0 0-480,0 0 768,0 0-993,0 0-384,0 0-160,0 0-257,-12 96-319,12-53-161,0-4-64,7 4-32,3 0 0,1 0-1057,1 5-2499,-1-3-4579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12:05.064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242 117 6919,'0'0'672,"0"0"-223,0 0 287,0 0 385,0 0-96,0 0 417,0 0-129,0 0-544,14-13-385,20-7-160,28 0 0,31 2-127,31 5-1,33 4 0,31 4-96,28 4 0,24 4 0,17 3 64,11 2 224,4 2 417,-1 1 160,-8-1-65,-13 1 33,-20-1-352,-25-1-257,-29 0-224,-32-3-32,-33-1 32,-33-2 0,-29-3 32,-26-2-32,-21-3-32,-19-2 0,-17-4-96,-16-1-1154,-11 0-1985,-9-1-2274,8 3-4004</inkml:trace>
  <inkml:trace contextRef="#ctx0" brushRef="#br0" timeOffset="423.563">385 47 5605,'-16'-2'1217,"-20"-1"193,-14-1 800,-10-1-513,-2 0-223,5 0-65,9-1-64,14 1-352,14 1 96,19 1-256,22 0-480,27 1-161,33 3-96,35 3-32,37 2 32,38 3-32,34 1 32,32 2-96,27 1 32,18 0 385,12 1 415,6 0 33,-2 0-128,-7-1-32,-16-1 31,-23-2-31,-28-2-289,-33-2-159,-36-3 223,-37-3-128,-36-2-63,-32-2-33,-28-2-32,-20 0-64,-16 1-32,-9 1-64,-8 1-32,-6 0-32,-4 0 0,-5 2 0,-2 0 0,-2 1-32,1 2 0,2 2-128,4 3-288,5 3-737,4 2-705,5 2-1537,4 0-3140,2-2-7622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18:50.15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268 81 8488,'-20'-5'860,"-126"-25"143,45 17 1415,157 7 342,655-11-2076,207 7-449,-785 20 250,-133-9-465,0-1 0,-1 0-1,1 0 1,0 1-1,-1-1 1,1 1-1,0-1 1,-1 0 0,1 1-1,0-1 1,0 1-1,0-1 1,-1 1-1,1-1 1,0 0 0,0 1-1,0-1 1,0 1-1,0-1 1,0 1-1,0-1 1,0 1 0,0-1-1,0 1 1,0-1-1,0 1 1,0-1-1,0 1 1,0-1 0,1 0-1,-1 1 1,0-1-1,0 1 1,1-1-1,-1 1 1,0-1 0,0 0-1,1 1 1,-1-1-1,0 0 1,1 1-1,-1-1 1,1 0 0,-1 1-1,0-1 1,1 0-1,-1 0 1,1 0-1,-1 1 1,1-1 0,-1 0-1,0 0 1,1 0-1,-1 0 1,1 0-1,-1 0 1,1 0-20,-200 46 1954,-241 29-1390,-327 70 9,659-111-573,108-34 0,1 0-1,-1 0 1,1 0-1,-1 0 1,1 0 0,-1 0-1,1 0 1,-1 0-1,1 0 1,-1 0 0,1 1-1,-1-1 1,1 0-1,-1 0 1,1 0 0,-1 1-1,0-1 1,1 0-1,-1 1 1,1-1 0,-1 0-1,0 1 1,1-1-1,-1 1 1,0-1-1,1 0 1,-1 1 0,0-1-1,0 1 1,1-1-1,-1 1 1,0-1 0,0 1-1,0-1 1,0 1-1,0-1 1,0 1 0,0-1-1,0 1 1,0-1-1,0 1 1,0-1 0,0 1-1,0-1 1,0 1-1,0-1 1,0 1 0,0-1-1,-1 1 1,1-1-1,0 1 1,0-1 0,-1 0-1,1 1 1,0-1-1,-1 1 1,1-1 0,0 0-1,-1 1 1,1-1-1,-1 0 1,1 1 0,0-1-1,-1 0 1,1 0-1,-1 1 1,213 9-389,1131-48 405,-1209 38-86,-115 3 126,-27 6 160,-203 32 1290,-356 43-444,-312 57-1179,785-115 170,95-20-53,195-6-288,576-48 101,-596 37 212,530-19 57,-652 32-88,-55-2 10,1 1-1,-1-1 0,1 1 1,-1-1-1,1 0 0,0 1 1,-1-1-1,1 1 0,0-1 1,0 1-1,-1-1 0,1 1 0,0-1 1,0 1-1,0-1 0,-1 1 1,1-1-1,0 1 0,0-1 1,0 1-1,0-1 0,0 1 0,0 0 1,0-1-1,0 1 0,1-1 1,-1 1-1,0-1 0,0 1 1,0-1-1,0 1 0,1-1 0,-1 1 1,0-1-1,1 1 0,-1-1 1,0 1-1,1-1 0,-1 0 1,0 1-1,1-1 0,-1 0 0,1 1 1,-1-1-1,1 0 0,-1 1 1,1-1-1,-1 0 0,1 0 1,-1 0-1,1 1 0,-1-1 0,1 0 1,-1 0-1,1 0-3,-134 37 475,-235 33 818,-71-6-1293,144-24 36,-199 40-110,454-70 106,33-3-3,26-5-48,465-28-116,-292 10 132,787-20 3,-942 37-22,-37 5 65,-101 22-11,-205 25 867,-3-14-899,283-35 3,-517 59-62,527-60 77,37-4-4,471-71 77,165-6-5,-641 75 76,-46 4-52,-523 73 306,527-70-466,17-4-69,-1 1 0,1 0-1,0 1 1,0 0 0,0 0 0,1 1 0,-1 0 0,0 1-1,1-1 1,0 2 0,-3 1 119,5 8-2851,12-6-2375,12-5-6380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4:24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137 175 19795,'0'0'2039,"0"0"-961,0 0 209,0 0 229,0 0-294,25 0-378,385-23 272,211-51-1182,-208 16-2863,-382 53 2124,82-9-1760,-39 13-5377,-65 4-1235</inkml:trace>
  <inkml:trace contextRef="#ctx0" brushRef="#br0" timeOffset="302.532">95 455 8616,'0'0'8360,"-95"36"-6182,104-33-1345,38-3 544,36-10 289,37-10-385,28-8-769,24-3-351,24-6-65,12 1 32,0-4-128,-11 7-160,-23 6 64,-22 11-1250,-23 9-2593,-33 4-5414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18:51.14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1569 194 6470,'-442'12'4970,"178"-2"-4084,104-10 614,134-5-772,39-7 498,160-21 717,1427-102-1313,-1494 129-592,869-19 2588,-770 43-2439,-193-5 16,-64 4 101,-170 19 2103,-151 2-2407,175-20 332,-2552 246-23,2585-250-282,183-18-32,1067-109 101,480 33-96,-667 71 1265,-808 18-859,-59 3-82,-50 5-56,-23-5-217,-1-3 1,-1-1-1,1-2 0,-33 0-51,29-2 57,-332 17-2262,-22-16 2205,341-6-3080,38-5-2216,28-4-2749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18:51.63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 13421,'0'0'1468,"0"0"-694,0 0-363,16 9-288,65 27 10,28-20-5,1026 6 1907,-804-24-2057,681-12 1234,-993 13-849,-44 1 68,20 0-361,-957 19 4307,611-9-4253,214-8-204,857-30-780,1215 19 828,-1852 10 144,-60 7 54,-53 2-65,-358 40 6,-35-2-1603,134-18-4172,-1-2-4299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18:52.41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88 9641,'0'0'1639,"24"1"-1020,223-4-117,1766-69 7821,-1799 76-6268,-163 3-1249,-38 3-386,-35-2-237,-292 27 1539,216-29-1447,-1568 152 13,1635-153-339,61-7 54,575-70 61,1383-77-21,-1110 125 202,-781 28 124,-62 4-9,-34-8-351,-1 0-1,0 0 1,1 1 0,-1-1 0,0 0-1,1 1 1,-1-1 0,0 0 0,0 1-1,1-1 1,-1 0 0,0 1-1,0-1 1,0 1 0,1-1 0,-1 0-1,0 1 1,0-1 0,0 1 0,0-1-1,0 0 1,0 1 0,0-1 0,0 1-1,0-1 1,0 1 0,0-1-1,0 0 1,0 1 0,-1-1 0,1 1-1,0-1 1,0 0 0,0 1 0,-1-1-1,1 1 1,0-1 0,0 0 0,-1 1-1,1-1 1,0 0 0,-1 0-1,1 1 1,0-1 0,-1 0 0,1 0-1,0 1 1,-1-1 0,1 0 0,0 0-1,-1 0 1,1 0 0,-1 0 0,1 1-1,-1-1 1,1 0 0,0 0-1,-1 0 1,1 0 0,-1 0 0,1 0-1,0 0 1,-1-1 0,1 1 0,-1 0-1,1 0 1,-1 0 0,1 0 0,0 0-1,-1-1-8,-178 40 700,-1003 113 373,770-103-945,381-48-19,70-10-96,-18 5-23,586-100-220,310-3 230,-392 62-42,-503 46 66,-63 5-24,29-5-3,-398 46-1801,-201-12 1804,509-36-2264,102 0 2218,1 1-1,-1 0 1,0-1 0,1 1-1,-1 0 1,0-1 0,0 1-1,1-1 1,-1 1 0,0-1-1,0 1 1,0 0 0,0-1-1,1 1 1,-1-1 0,0 1-1,0-1 1,0 1 0,0-1-1,0 1 1,0-1 0,0 1-1,0-1 1,0 1 0,-1-1-1,1 1 1,0-1 0,0 1-1,0-1 1,0 1 0,-1 0-1,1-1 1,0 1 0,-1-1-1,1 1 1,0 0 0,-1-1-1,1 1 1,0 0 0,-1-1-1,1 1 1,0 0 0,-1 0-1,1-1 1,-1 1 0,1 0-1,-1 0 1,1 0 0,-1-1-1,1 1 1,-1 0 0,1 0-1,0 0 1,-1 0 0,1 0-1,-1 0 1,1 0 0,-1 0-1,1 0 1,-1 0 46,41-20-3116,-39 20 3044,41-17-5032,0 0-2781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18:58.954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29 50 10698,'0'0'2242,"0"0"-1601,0 0 736,0 0 225,0 0-193,0 0-704,0 0-353,16 1-288,15 0 96,14 1-64,15-2 0,12-2-64,10-3 0,6-1 0,4-1-32,-2 0 0,-4 1 0,-7 0-128,-11 1 64,-12 0 64,-16 2 64,-17 1-64,-18 4 0,-18 3 96,-18 4 225,-15 4 319,-15 3-159,-11 3-257,-11 2-128,-7 2 0,-5 1-96,0 1 0,2 0 0,8-2 0,12-2 32,14-2-32,18-4 32,19-3-32,20-4-32,21-2 32,20-4 0,21-3 32,18-4 0,19-6 0,15-4-32,12-3 64,6-3-64,2-2 0,-2 1-192,-6-1 160,-10 2-224,-14 1-705,-17 4-1121,-18 3-1762,-18 5-1953,-17 3-2595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18:59.601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174 58 8136,'0'0'3491,"0"0"-1601,-14 1 1025,-11 2-257,-4 1-768,-1 0-289,2-1-351,5 0-386,7-1-191,8 0-225,11-2-223,13-1-97,15-2-96,15-3-32,17-1 0,12-3 0,9-1 0,6-1 32,-1 2-32,-6 1 0,-12 3 32,-15 2-32,-16 4-32,-20 3 32,-19 3-32,-19 5 32,-21 2 0,-17 4 0,-16 2 32,-10 2-32,-8 1 32,0-1 0,4-2-32,12-2 32,16-3-32,19-4 0,22-3-64,22-3-96,25-4 32,23-4-33,23-4 65,20-4 64,17-4-32,11-2 64,3-2 32,-4 1-32,-13 2-64,-20 4 32,-25 4-96,-28 4-384,-28 6-321,-26 6-384,-24 6-1282,-19 4-4643,1 0-6087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19:37.686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1433 393 7399,'0'0'2178,"0"0"-64,0 0 288,0 0-448,0 0-256,0 0-289,0 0-576,0 0-192,10-8 223,6-5-639,4-2 95,4-2 128,1-1 97,2-2-225,2-1-128,1-2-32,1-1-63,1-1-1,1-3 64,0 0 32,-2 1 64,-1 0-32,-4 4-31,-5 2 95,-4 4 160,-5 3 33,-5 4 31,-3 2-31,-3 4-65,-4 2-96,-3 4-159,-4 5-97,-5 4-64,-4 6 32,-4 5-32,-4 4 32,-3 4-32,-3 3 32,-1 2-32,-2 1 0,1 0 32,1 0-32,2-3 0,3-3 0,2-4 0,5-4-32,5-5 32,6-6-32,4-4 0,5-5 0,5-6 32,6-5-32,5-4 32,5-3 0,2-4 0,3-2 0,3-3-32,1 0-65,1-2 97,0 0 0,-1 1-32,0 3 32,-3 2 0,-3 3 32,-3 4 0,-6 3-32,-4 3 32,-5 4 33,-1 3-1,-6 4-32,-4 5 128,-5 4 64,-7 4 0,-5 4 0,-4 3-95,-3 1 31,-2 1-96,-2 1 0,1-1-64,1-1 32,3-3 0,4-3-32,5-4-32,6-4 32,5-4 0,5-3 0,6-3 0,6-5-32,6-4 64,8-5-64,6-3 32,5-2 0,3-3-64,0 0-96,0-1 128,-2 1 32,-3 2 0,-5 3 0,-5 3 32,-5 4-32,-5 3 32,-4 3 32,-3 3-32,-3 0-32,-1 2 0,-3 2 32,-3 1-32,-2 1-32,-1 2-513,0 2-1377,0 2-2434,1 1-6406,2 0-961</inkml:trace>
  <inkml:trace contextRef="#ctx0" brushRef="#br0" timeOffset="1034.303">1322 536 3587,'0'0'5125,"0"0"-2947,0 0 417,0 0-225,0 0-160,-3-8-448,-2-2-449,1 0-320,2 2-96,3 3-449,3 2-256,6 4-63,4 4-1,4 4-32,5 5 64,3 4-32,5 5-96,3 4 0,4 4 0,5 3-32,4 2 0,4 2-64,3 0 32,1-2 32,1-2 0,-3-3 0,-2-4 0,-4-5 0,-5-4 0,-6-4 0,-6-4 0,-5-3 0,-6-4 32,-7-2-32,-6-2 32,-6-4 0,-8-2 0,-6-3-32,-7-1 0,-6-3 32,-5 0 0,-4-1-32,-3-1 0,-3 1 0,1-1 32,-2 0-32,2-1 32,1 0-32,2 0 0,2-1 32,2 1-32,0 0 32,2 0-32,0 1 32,0 0 32,1 1 161,1 0 191,2 0-128,2 1 1,2 1-1,4 0 0,3 1 32,3 2 1,4 2 95,3 2-32,3 3-159,4 3-129,4 3-64,5 4-32,8 4 32,6 6 0,6 4 0,5 4 0,6 3 0,3 4-32,3 0 0,1 2-64,1-2-32,-2-1 64,-3-3 32,-4-3-64,-4-3 64,-6-5-32,-6-4-64,-5-3-1,-6-4-31,-5-3 64,-4-3 64,-4-3 32,-4-4 0,-6-2-32,-5-4 32,-4-4 0,-3-2-32,-4-3 32,-3-3-32,-2 0 65,-2-2-65,0 1 32,1 0 0,1 2 32,2 1 0,3 4-32,4 2 0,3 4-32,6 4 0,5 2 0,3 4 0,4 1 0,4 2-64,5 3 32,4 4-32,6 4-193,3 4-800,4 3-1153,2 4-1601,0 2-4005,-3-4-5156</inkml:trace>
  <inkml:trace contextRef="#ctx0" brushRef="#br0" timeOffset="3283.618">1153 1070 6342,'0'0'2883,"0"0"-1538,0 0 641,0 0-481,0 0-95,0 0-129,0 0-641,0 0-63,-9 4 32,-5 4-1,-2 5-159,0 5-1,1 4 32,0 5-95,0 3-97,0 4-128,0 2-96,-1 1 32,1 1-32,0-1 1,0 0-33,1-3-32,1-3 32,2-4 0,2-5-32,3-5 0,2-6 32,2-4-32,2-5 0,2-4 64,4-5-32,2-5 0,3-5-32,3-4 0,2-3 0,0-2 0,1-2 0,0 1 0,-1 1 0,-3 4 0,-2 3 0,-4 5 32,-2 4 32,-2 5 96,-1 3 128,-3 4-160,-1 4 97,-2 3 63,-4 4-32,-1 2-32,-3 2-64,-2 2-127,-2 2-1,-1-1 0,0 2-32,-1-1 0,1 0 0,0-2 0,0-1-129,2-2-1088,0-1-1185,1-2-3684,3-3-7943</inkml:trace>
  <inkml:trace contextRef="#ctx0" brushRef="#br0" timeOffset="4061.234">922 931 7335,'0'0'2658,"0"0"-512,0 0 97,0 0-225,0 0-97,0 0-671,-17 1-418,-11 3-95,-7 1-160,-6 2-97,-4 2-160,-4 1 129,-4 3 191,-3 0-319,-3 2-97,-1-1 32,-1 0-64,1 0-64,2-3 33,3-1 31,5-2-96,7-1-96,9-2-64,8-2 64,8-1 0,8-1 32,6-1-32,7-1-32,7-2-224,8-2-193,9-1-95,7-2-193,8-1-192,5-1 96,6 1 64,2 0 97,1 2-65,-1 0 0,-3 2 321,-4 2 352,-6 0 64,-6 2 0,-6 1 352,-8 0 545,-6 0 0,-6 1-288,-5 0-161,-5 1 353,-6 1 384,-6 1-128,-6 1-449,-6 1-159,-6-1-97,-5 1-63,-4 0-97,-4-1 128,-2-1-64,-2 0-96,2-1-96,3 1-32,5-1-32,6 0 0,8-1-224,8 0-576,7-1-738,10-2-1281,11-1-2081,11-2-5766,2 0 4676</inkml:trace>
  <inkml:trace contextRef="#ctx0" brushRef="#br0" timeOffset="4604.116">1042 841 2402,'0'0'1121,"0"0"-1025,0 0 2339,0 0-1410,0 0-64,0 0 864,0 0-736,0 0 129,-2 2 896,1 2-641,-2-1 160,1 0 1,0-1-577,1-1-224,-1 0-161,1-2-127,-1-2 96,0-1-161,-2-1-64,0-1 1,-2-1-33,-3-1-192,-4-2-32,-4 0 65,-5-1 95,-7-2-192,-6-2 32,-6-2 0,-5-2 33,-6-2 31,-3-2 64,-4-3-64,-2-1-128,0-3 33,-1-3 63,2-1-96,2-3-32,4-1 256,5-2-96,4-1-192,5 0 97,4 1-1,6 3-32,6 3 0,5 4 160,5 4-128,5 6-64,3 5 0,3 6 0,3 5-32,5 5-32,5 6-32,8 8 32,7 7 32,7 6-32,6 5-96,5 4-128,3 2-32,2 0-161,1-2 33,0-1-32,-3-4-129,-1-4-288,-4-4-256,-4-5-256,-5-4-865,-4-5-865,-6-4-2370,-5-4-5862,-5-2 9994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19:45.812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994 267 4324,'0'0'4228,"0"0"-2851,1-5 321,-1-5-833,0-2 672,1 0-127,-1 0-321,1 0 32,-1 2 0,-1-1-288,-1 1-129,-2-1-159,-1 0-1,-2 1 1,-1-1-65,-1 1-31,-1-1-161,0 0-128,-2 0 0,1 1-32,-2 0 0,0 1-31,-2 1-1,-2 1-32,0 0-32,-2 1-32,0 0 32,-1 2 0,-2 0 32,1 2 96,-1 0 64,0 0 32,1 1-31,0 0-97,1-1 96,0 1-96,1 1-32,0-1-32,1 1 64,0-1-32,0 1-31,0-1-33,0 0 0,0 0-32,-1 2 32,1 0-32,-1 2 32,1 1 0,0 1 0,0 1 32,0 1 0,0 1 96,0 1-32,0 1 0,0 0 0,-1 2 0,2 2-31,0 0-33,1 1 32,1 3 0,1 0-32,0 2-32,0 0 64,0 2 0,1 0 0,1 1 64,-1 2-64,2 0 33,1 1-33,0 1 0,2 0 0,0 0 0,1-1 32,1-1-64,0-1-32,1-2 32,1-1 0,0-1-64,1 0 96,0-2-64,0 0 32,2-1 0,-1 0-31,2-1-33,-1 0 32,1-2 0,0 1-32,1 0 0,0-1 0,2 2 0,0-1 32,0 1-32,1 0 0,1 0 0,0-1 0,1 0 0,0 0 0,-1-1 0,0 1 32,1 0-32,0 0 0,0 1 0,1 0 0,1 1 0,0 0 32,1 1-64,1-1 64,1-1-32,1 0 0,0-3 0,2 0 0,1-2 0,0 0 0,0 0 0,1 0 32,0-1-32,-1 1 0,0-1 0,-1 0 0,-1-1 0,1-1 0,-1-1 0,1 1 0,0-1 0,0-1 0,0 1 0,-1-1 0,0 0 0,1 0 0,1-2 0,1-1 0,0 0 0,1-2 0,2 0 32,-1 0-32,-1-1 0,1 1 0,0 0 0,-1 1 0,-1-1 0,0 0 0,-1-1 0,-2 1 0,1-1-32,-1 0 32,-1 0-32,1-1 32,1 0 0,1-1 0,-1-1-32,1 1 32,1-1 0,-1 0 0,0-1 0,0-1 0,0 0 0,0 0 0,-2 1 0,-1-1 0,0 1 0,-2 0 0,1-1 0,-1 1 0,0-2 0,1 1 32,0-1-32,1-1 0,-1-1 0,0 0 0,-1 0 32,1-1-32,-2 1 0,0 0 0,0 0 32,-1-1-32,-1 0 32,0 1 96,0-1 96,0-1-96,1 1-32,1-1-32,0 0 0,2-1-32,-1-1 0,1 0 1,-1 0-1,1-1 0,0-1-32,0 0 32,0-1-32,-1 0 32,-2 0-32,1-1 32,-2 0 0,-2-1 64,0-1 32,-3-1 0,0-3 64,-1-1-32,-1-3 1,-1-3-33,-1-3 0,-2-4 0,-2-4 0,-2-3-128,-1-3 32,-1-1 0,-2 1-32,-2 2 32,-1 3-32,-2 4-64,-3 4-224,-3 5-417,-2 5-448,0 6-897,-1 6-1986,1 5-5733,5 3-3972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20:38.612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361 333 1249,'0'0'7527,"0"0"-4388,0 0 192,0 0 257,0 0-1250,0 0-544,0 0-385,0 0-288,0-13-256,-2-7-417,1 0-63,0 3-65,0 3-128,1 3-32,1 4 1,0 3-33,0 2-32,-1 1 32,1 2-32,-1-1 32,-1 2-64,0 1 64,-1 0 64,-1 1 33,1-1-65,0 0-32,1-1-32,0-1-32,1-1 0,-1 1 32,2-2 32,-1-2 97,0-2-65,0-1-32,0-2-64,0-1-32,0 0 0,0 0-32,-1 1 64,0 1-64,0 2 0,-1 1 0,1 2-64,0 1 64,-1 2-64,-2 1 0,0 4 64,-2 2 0,0 3 32,0 3 0,1 2-32,1 0 32,0 1-32,0-2 0,1-2 0,1-1 0,1-3 32,-1-2-32,2-3 0,-1-1 64,1-3 32,1-4 64,2-4-64,2-3-64,1-5 0,3-4 0,0-3-32,1-3 32,0-2-32,0-1 0,0 0 32,-1 1-32,-1 3 33,-1 5-33,-3 5 64,-1 5 64,-1 5 32,-1 4-160,-2 6 32,-2 5-32,-1 6 32,-2 6 0,0 3-32,-1 5 0,-1 2 64,0 1-64,1 0 0,0-2 0,0-1 32,1-4-32,1-3 0,2-5 32,0-5-32,2-5 0,0-3 0,1-5 32,0-5 64,2-4-64,1-6 0,2-6-32,1-4 32,1-5 0,2-4 32,0-3 32,2-1 33,0 1-1,0 4 32,-2 3 0,-1 6-160,-3 7 0,-2 5 0,-2 5 0,-1 4 0,-2 6 0,-3 6 0,-2 4 0,-2 7 0,-1 4 0,0 5 0,-2 3 0,0 4 0,-1 1 0,-1 1 0,1-1 0,-1-1 0,2-4 0,2-3 0,3-6 0,1-5 0,3-6 0,2-4 0,1-4 0,3-6 0,3-5 0,3-6 0,2-4 0,3-6 0,2-4 0,1-4 0,0-3 0,-1-1 0,-1 0 0,-3 3 0,-4 2 0,-3 5 0,-3 6 0,-3 4 0,-3 6 0,-4 4 0,-2 6 0,-4 7 0,-3 7 0,-1 6 0,-3 7 0,0 5 0,-1 4 0,0 3 0,0 3 0,0 1 0,1 1 0,1-2 0,1-2 0,2-3 0,2-5 0,4-5 0,2-6 0,3-6 0,2-6 0,2-4 0,2-4 0,1-5 0,3-4 0,3-4 0,1-6 0,2-4 0,1-4 0,2-4 0,0-5 0,2-2 0,0-2 0,1 1-96,-1 1-417,-1 3 1,-3 5 31,-2 4 129,-2 4 0,-3 5-1,-2 4 33,0 4 64,-2 2 96,0 1 32,0 2 0,1 0 31,0-1 65,0-1 32,0-1 32,0-1-32,1-1 65,-1-1 191,1-2 64,0-1 32,2-2-63,-1-1 127,1-1-32,0 0 33,0 0-65,0 2-32,0 2-31,-1 3-1,0 2-288,0 3 0,-2 2 0,1 4 0,-1 3 0,1 4 0,0 5 0,2 4 0,1 3 0,2 3 0,1 1 0,3 3 0,0 1 0,1 0 0,1-1 0,0-2-224,0-2 64,-1-4-129,-1-3-31,-1-4 64,-3-5 32,-1-3 31,-3-3 65,-2-4 128,-1-3 32,-3-5 0,-3-4-64,-3-3 64,-2-5-32,-1-3 64,-2-5 0,-1-2 1,0-3 63,0-1 32,0 1 64,2 3 64,1 2-63,2 4-1,1 5 64,2 4-288,2 5 0,1 3 0,2 4 0,2 2 0,-1 2 0,2 1 0,0 3 0,2 3 0,3 4 0,3 3 0,2 5 0,4 3 0,3 4 0,3 1 0,2 2 0,2 1 0,0-2 0,0-1 0,-2-2 0,-3-4 0,-2-2 0,-4-4 0,-3-3 0,-4-4 0,-3-2 0,-2-3 0,-2-2 0,-2-2 0,-3-2 0,-3-3 0,-3-4 0,-4-2 0,-4-3 0,-2-3 0,-3-2 0,-1-2 0,0-2 0,0-2 0,1 1 0,3 1 0,2 3 0,4 3 0,3 4 0,4 3 0,3 4 0,3 2 0,1 2 0,2 2 0,2 2 0,4 2 0,1 2 0,5 4 0,2 4 0,4 2 0,3 5 0,1 2 0,1 3 0,0 3 0,-1 0 0,-2 1 0,-2-2 0,-4-2 0,-2-3 0,-4-4-160,-2-2 128,-2-4-64,-2-3-32,-1-4-33,-1-1-31,-2-3 160,-1-2 32,-3-4 32,-2-2-32,-3-4-32,-3-4 32,-4-3 32,-1-5-32,-4-3 32,-1-4 64,-1-2 0,0 0 1,0 1 31,1 2 0,3 4 64,3 3-192,3 5 0,4 3 0,4 5 0,2 3 0,3 4 0,2 4 0,4 4 0,3 4 0,4 6 0,5 3 0,3 4 0,5 3 0,2 3 0,3 2 0,1 0 0,1 1 0,-2-1 0,-3-2-192,-3-1 64,-4-3 32,-3-2 64,-3-4-97,-3-2 1,-3-2 96,-3-4-96,-1-2 64,-2-2 64,-1-3 0,-1 0 0,-2-2 0,-1-1 0,-4-1 64,-3 0-32,-3 0 64,-3-1 0,-4 1 0,-2 1-31,-4 0 31,-2 1-64,-3 2 32,-2 0 0,0 1 0,-1 2-32,0 1 0,2 1-32,3 1 96,3-1-96,5 0 0,5-2 0,5-1 0,5-2 0,3-1-96,2 0 64,4-2 0,4-1 0,5 0 32,5-1-32,5-3-32,5-2-64,4-2 64,2-3 32,0 0-1,1-1 1,-1 0 32,-2 2 0,-3 0 32,-4 2 1,-2 2 95,-5 1-32,-4 1 96,-4 2-96,-3 0-96,-4 1 0,-1 0 0,-3 1 0,-4 2 0,-5 2 0,-6 1 0,-6 3 0,-7 3 0,-6 1 0,-4 2 0,-4 1 0,-3 0 0,-1 0 0,0 0 0,1 0 0,4-2 0,6-1 0,7-2 0,8-1 0,7-4 0,7-1 0,5-2 0,6-2 0,6-3 0,8-3 0,7-1 0,6-3-128,5-1 32,5-2 96,2 0 0,2-1 0,0 1 0,0 0 0,-2 0 0,-2 1 0,-4 2 32,-5 2 64,-7 2 0,-6 1-96,-7 2 0,-5 2 0,-5 1 0,-5 2 0,-5 1 0,-7 2 0,-7 0 0,-7 3 0,-5 0 0,-7 1 0,-4 1 0,-3 0 0,-3 0 0,1 0 0,0 0 0,5-2 0,7 0 0,7-2 0,10-2 0,9-2 0,7 0 0,8-2 0,9 0 0,9-3 0,10-1 0,9-2 0,5-2 0,5-1 0,1 0 0,0-1 0,0 0 0,-4 1 0,-3 0 0,-5 2 0,-6 2 0,-7 1 0,-8 2 0,-6 1 0,-6 0 0,-5 1 0,-6 0 0,-7 1 0,-8 1 0,-7 1 0,-5 2 0,-4 1 0,-2 1 0,0 0 0,0 0 0,4 1 0,3 0 0,6-2 0,6 0 0,6 0 0,6-3 0,4 0 0,6-1 0,5 0 0,7-1 0,7-1 0,7 0 0,4-4 0,3-1 0,-1-2 0,-2-1 0,-3 0 0,-4 0 0,-4 1 0,-6 1 0,-4 1 0,-4 2 0,-4 0 0,-1 2 0,-2 0 0,-1 0 0,0 0 0,-1 0 0,0 0 0,0 1 0,0-1-993,0 1-737,-2 3-1248,-1 3-3140,-1 2-8648,0 1 8584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10:11.73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004F8B"/>
    </inkml:brush>
    <inkml:brush xml:id="br2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24584 1252 1890,'0'0'502,"0"0"-22,0 0 572,4-11 2839,-3 8 2270,-32 52-3561,1 78-876,13 561-993,5-570-711,-19 210 142,15 14-162,-31 709-27,43-712 27,-48 325 0,-22 185 81,66-714-124,-37 573 69,27 169-25,19-667 4,-10 496-5,25-435-6,10 35 38,-13 79 0,32-70-32,15-1-32,-8-144 91,-38-156 328,-6-6-1482,-4-2-2793,-5-10-4355</inkml:trace>
  <inkml:trace contextRef="#ctx0" brushRef="#br0" timeOffset="13361.557">25864 4703 7847,'0'0'2552,"0"0"-315,0 0 320,2-15-85,6-45-534,-8 58-1808,0 0 1,0 0 0,-1-1 0,1 1 0,0 0 0,-1 0-1,0 1 1,1-1 0,-1 0 0,0 0 0,0 0 0,0 0-1,0 1 1,0-1 0,-1 0 0,1 1 0,0-1-1,-1 1 1,1-1 0,-1 1 0,1 0 0,-1 0 0,0 0-1,0 0 1,1 0 0,-1 0 0,0 0 0,0 0 0,0 1-1,0-1 1,0 1 0,0-1 0,0 1 0,0 0 0,0 0-1,0 0 1,0 0 0,0 0 0,0 0 0,0 1 0,0-1-1,-2 1-130,-1-1 106,-6 3 0,-1-1 0,1 1 0,-1 1 0,1 0 0,0 1 0,1 0 0,-1 1 0,1 0 0,0 0 0,0 1 0,1 1 0,0-1 0,0 2 0,1-1 0,-2 3-106,-3 3 25,1 1 0,0 0 0,1 0-1,0 1 1,1 1 0,1-1 0,1 2-1,0-1 1,2 1 0,0 0 0,0 1-1,2-1 1,0 1 0,0 19-25,2-27-68,2 0 0,-1 0-1,2 0 1,-1 0 0,2 0 0,-1 0 0,1 0 0,1 0 0,0-1-1,1 1 1,0-1 0,0 0 0,1 0 0,0 0 0,1-1-1,0 1 1,1-2 0,0 1 0,0-1 0,1 0 0,0 0 0,0-1-1,1 0 1,0 0 0,0-1 0,3 2 68,2-3-544,-1 1 1,1-2-1,0 0 1,0-1-1,0 0 0,1-1 1,-1 0-1,0-2 1,1 1-1,-1-2 1,1 0-1,-1 0 0,0-2 1,1 0-1,-1 0 1,0-1-1,-1-1 0,1-1 1,-1 1-1,0-2 1,-1 0-1,1-1 0,2-2 545,-7 3 32,0 0 0,-1 0 1,0-1-1,0 1 1,-1-1-1,0-1 0,-1 1 1,0-1-1,0 0 1,0-1-1,-1 1 1,-1-1-1,0 0-33,3-15 1636,-3 1-1,0-1 1,-1 0-1,-1 0 1,-1 1-1,-2-1 1,-2-15-1636,12 81 244,1 0-1,3-1 1,1 0 0,2-1 0,1 0-1,12 17-243,-26-50-137,1-1 0,-1 1 0,1-1 0,0 0 0,0 0 0,0-1 0,1 1 0,0-1 0,0 1-1,0-1 1,0 0 0,1-1 0,-1 1 0,1-1 0,0 0 0,0 0 0,0 0 0,0-1-1,1 0 1,-1 0 0,1 0 0,-1 0 0,1-1 0,0 0 0,0-1 0,-1 1 0,1-1 0,0 0-1,0 0 1,0-1 0,-1 0 0,1 0 0,0 0 0,-1 0 0,1-1 0,-1 0 0,1 0-1,-1-1 1,0 0 0,0 0 0,0 0 137,12-13 105,-1-1 0,-1 0-1,-1-1 1,-1-1 0,0 0-1,-1-1 1,-2 0 0,0-1 0,-1 0-1,0 0 1,-2-1 0,-1 0-1,1-7-104,8-122 2017,-15 147-1979,0-1 0,-1 0 0,1 1 0,-1-1-1,-1 0 1,1 1 0,-1-1 0,1 1 0,-1 0 0,0-1 0,-1 1 0,1 0 0,-1 0 0,0 1 0,0-1 0,0 0 0,0 1 0,-1 0 0,1 0 0,-1 0 0,0 0 0,0 0 0,0 1 0,0 0 0,0 0 0,-1 0 0,1 0 0,-1 1-1,1-1 1,-1 1-38,-3-1 10,1 1 0,-1 0 0,0 0 0,1 0 0,-1 1 0,0 0 0,0 1 0,0 0 0,1 0 0,-1 0 0,0 1 0,1 1 0,-1-1-1,1 1 1,0 0 0,0 1 0,-3 1-10,-18 29-2825,20 16-4320,10-24-281</inkml:trace>
  <inkml:trace contextRef="#ctx0" brushRef="#br0" timeOffset="14341.264">27831 4924 13293,'0'0'3085,"0"0"-773,0 0-497,0 0-689,0 0-725,0 0-167,0 0 28,3 15 21,2 1-216,3 75 165,-62 93-430,58-210 355,1 0 0,1 1 0,1 0 1,1 0-1,1 1 0,1 0 0,1 1 0,2 0 0,0 0 0,1 2 0,1 0 0,9-9-157,-20 26 23,1 1 0,-1 0-1,1 0 1,0 0 0,1 0 0,-1 1 0,0 0 0,1 0 0,-1 0 0,1 1 0,-1-1-1,1 1 1,0 1 0,-1-1 0,1 1 0,0 0 0,0 0 0,-1 1 0,1 0 0,0 0-1,-1 0 1,1 1 0,0-1 0,-1 1 0,0 1 0,0-1 0,2 2-23,2 0 28,0 1 1,0 0 0,0 1-1,0 0 1,-1 0 0,0 1 0,0 0-1,-1 1 1,0-1 0,0 1-1,-1 1 1,0-1 0,-1 1-1,4 8-28,-4-5-461,-2 1 0,0 0 0,0-1 0,-1 1 0,-1 0 0,0 1 0,0-1 0,-2 10 461,6 62-3604,0-66-725,0-3-1282</inkml:trace>
  <inkml:trace contextRef="#ctx0" brushRef="#br0" timeOffset="14807.221">28616 5023 6694,'0'0'3022,"0"0"-401,7-12 160,19-38-106,-20 38-775,-6 13 738,0 9-2286,-22 158 561,21-151-843,0-13-148,0 0 1,-1 0 0,1 0 0,1 0 0,-1 0 0,1 0-1,-1 0 1,1 0 0,0 1 0,1-1 0,-1 0-1,1 0 1,0 0 0,0 0 0,0 0 0,0 0 0,1 0-1,-1 0 1,1 0 0,0-1 0,0 1 0,1-1-1,-1 1 1,1-1 0,0 0 0,-1 0 0,1 0 0,1-1-1,-1 1 1,0 0 0,1-1 0,-1 0 0,3 1 77,1-3-4,0 0 1,-1 0-1,1-1 1,0 0-1,0 0 0,-1-1 1,1 1-1,-1-1 1,1-1-1,-1 0 1,0 1-1,0-2 1,0 1-1,0-1 1,-1 0-1,1 0 1,-1 0-1,0-1 1,0 0-1,-1 0 1,1-1 3,83-122 2588,-17-20 295,-69 140-1825,-9 19-787,-9 23-250,1 12 101,2 1 0,2 0 0,2 1-1,1 11-121,1-14-1,-15 325 71,23-362-77,-1 0 0,1 0 1,-1 0-1,-1 1 1,0-1-1,0 0 1,0 0-1,-1 0 0,0-1 1,-1 1-1,0 0 1,0-1-1,-1 1 1,1-1-1,-2 0 0,1 0 1,-1-1-1,0 1 1,0-1-1,-1 0 1,1 0-1,-2-1 0,1 0 1,0 0-1,-1 0 1,-4 1 6,-3-2 5,0 0 0,0-1 0,-1-1 0,1 0 0,-1-1 0,1-1 0,-1 0 0,1-1 0,-1 0 0,1-1 0,-1-1 0,1-1 0,0 0 1,0 0-1,1-1 0,-1-1 0,1 0 0,1-1 0,-1-1-5,8 5-22,1 0-1,-1 0 1,1 0 0,0-1-1,0 1 1,1-1 0,-1 0-1,1 0 1,0-1 0,0 1-1,0-1 1,1 1 0,-1-1-1,1 0 1,0 0 0,0 0 0,1 0-1,0 0 1,0 0 0,0 0-1,0-1 1,1 1 0,0 0-1,0-1 1,0 1 0,1 0-1,0 0 1,0 0 0,0-1-1,0 1 1,1 0 0,0 0 0,0 1-1,1-1 1,-1 0 0,1 1-1,0-1 1,0 1 0,1-1 22,89-56-2918,-22 37-2711,-29 14-1546</inkml:trace>
  <inkml:trace contextRef="#ctx0" brushRef="#br0" timeOffset="13686.302">26960 4537 8808,'0'0'3396,"0"0"-978,0 0-37,0 0-38,0 0-827,0 0-603,0 0-299,0 8 192,-26 216 1696,3-79-2137,21-123-450,-1-8-72,0 0-1,1 1 1,1-1 0,0 1-1,1 0 1,1-1 0,0 1-1,1-1 1,1 1 0,0-1-1,1 0 1,0 0 0,1 0-1,1-1 1,6 13 157,37 27-5974,-22-34 118</inkml:trace>
  <inkml:trace contextRef="#ctx0" brushRef="#br0" timeOffset="14028.968">27370 4856 5029,'0'0'5125,"-1"-14"-2248,-5-42-299,-14 26 2129,-17 53-2575,21-4-1973,2 0 1,0 1 0,1 1-1,0 0 1,2 1-1,1 0 1,0 0-1,2 1 1,-1 6-160,4-11 13,1 0 0,1 0 0,1 0 0,1 0 0,0 0 0,1 0 0,1 0 0,0 0-1,3 9-12,-3-21-63,0 0-1,1 0 0,-1 0 0,1 0 0,0 0 0,1 0 1,-1-1-1,1 1 0,0-1 0,1 0 0,-1 0 0,1 0 1,0 0-1,0 0 0,0-1 0,1 0 0,0 0 0,0 0 1,0-1-1,0 1 0,0-1 0,1 0 0,0-1 0,-1 1 1,1-1-1,0 0 0,0-1 0,6 2 64,1-2 40,-1-1 0,1 0 0,-1-1 1,1 0-1,-1-1 0,1 0 0,-1-1 0,0 0 0,0-1 0,0-1 0,0 0 1,-1 0-1,0-1 0,0 0 0,0-1 0,-1-1 0,0 1 0,-1-2 0,1 1 0,-1-1 1,-1-1-1,0 1 0,0-1 0,-1-1 0,-1 0 0,1 0 0,-2 0 0,1 0 1,-2-1-1,0 0 0,1-4-40,-1 1 79,-1 0 1,-1 0-1,0-1 1,-1 1-1,-1 0 0,0-1 1,-1 1-1,-1 0 1,-2-11-80,3 20-4,0 1 1,-1-1 0,0 0 0,0 0 0,0 1 0,-1-1-1,0 1 1,0 0 0,0 0 0,-1 0 0,0 0-1,0 1 1,0-1 0,0 1 0,-1 0 0,1 0 0,-1 1-1,0-1 1,0 1 0,-1 0 0,1 0 0,-1 1-1,1 0 1,-1 0 0,-4-1 3,-76 0-2021,33 22-3848,30-5-340</inkml:trace>
  <inkml:trace contextRef="#ctx0" brushRef="#br1" timeOffset="218276.355">30002 4547 3299,'1'-40'1751,"-3"1"0,-1 0 0,-2 0 0,-1 1 0,-4-7-1751,-4 5 622,-1 0 0,-2 1 0,-2 0 0,-2 1 0,-1 2 0,-1 0 0,-3 2 0,0 0 0,-3 2 1,0 1-1,-27-21-622,-14-7 191,-3 3 0,-2 3 0,-2 3 0,-83-39-191,-29 2 13,-3 9-1,-4 8 1,-2 8-1,-3 10 1,-2 8-1,-2 9 0,-1 8 1,-1 10-1,-125 9-12,160 9-5,-1 7-1,1 8 0,1 7 0,1 7 1,2 9-1,-17 11 6,73-14-3,2 5 0,2 4 1,2 6-1,2 3 0,3 5 1,2 5-1,3 4 0,4 4 1,-37 39 2,60-47 40,4 4 0,3 2 0,2 2 0,4 4 0,4 1 0,2 3 0,4 2 0,4 2 0,4 1 0,3 3 0,4 0 0,4 2 0,4 1 0,-8 74-40,23-85 18,4 0 0,3 1 1,3-1-1,4 0 0,4 0 0,3-1 0,3 0 0,4-1 1,3-1-1,17 32-18,9 11 88,5-3 0,5-3 1,6-2-1,4-2 0,4-4 0,6-4 1,3-3-1,5-3 0,4-5 1,4-3-1,4-5 0,3-4 0,27 11-88,25 5 403,4-8-1,3-7 0,4-6 0,2-8 0,4-7 1,1-8-1,19-4-402,51 2 531,1-10-1,2-11 1,1-11-1,229-15-530,-299-10 53,-1-8-1,0-7 1,-2-8-1,-1-8 0,142-53-52,-198 51 12,-2-5 0,-3-5 0,-1-6 0,-3-3 0,-3-6 0,-3-4 0,-3-4 0,71-71-12,-76 53 20,-3-4-1,-5-5 1,-4-2-1,-5-4 0,-4-4 1,-6-2-1,-4-3 1,-6-3-1,-5-2 1,-5-2-1,-5-3 1,-6 0-1,-6-2 1,-5-2-1,-6 0 1,-5-1-1,-6-130-19,-11 176-1,-5 1 0,-3 0 1,-3 1-1,-4 1 0,-4 1 0,-3 0 0,-4 2 1,-3 1-1,-4 2 0,-3 1 0,-3 3 0,-3 1 0,-35-39 1,4 20-28,-5 4-1,-3 3 1,-4 4 0,-3 4-1,-3 4 1,-3 5-1,-4 3 1,-1 6-1,-45-16 29,63 35-358,-1 4 0,-1 4-1,-53-10 359,71 24-1543,-1 4-1,0 2 0,-1 4 1,-65 2 1543,-6 11-5333</inkml:trace>
  <inkml:trace contextRef="#ctx0" brushRef="#br1" timeOffset="230196.056">26869 8799 192,'0'0'12914,"0"0"-9962,0 0-2215,0 0 923,0 0 5,0 0-592,0 0-485,14-11-332,-4 3-213,-4 3-5,0 0 1,0 0-1,1 1 1,0-1-1,-1 1 1,2 1-1,-1 0 1,0 0-1,1 0 1,-1 1-1,1 0 1,0 0-1,0 1 1,6-1-39,22 1 309,6 1 63,-1-1 1,0-3-1,-1-2 1,32-7-373,-122 132 2391,27-9-2391,5 1 0,5 1 0,2 83 0,12-194 1,-1 0 0,1 0 0,-1 1-1,1-1 1,-1 0 0,0 0-1,0 1 1,0-1 0,0 0 0,0 1-1,0-1 1,0 0 0,0 0 0,0 1-1,-1-1 1,1 0 0,0 0 0,-1 1-1,1-1 1,-1 0 0,1 0-1,-1 0 1,0 0 0,0 0 0,1 0-1,-1 0 1,0 0 0,0 0 0,0 0-1,0 0 1,0 0 0,0 0 0,0-1-1,0 1 1,-1-1 0,1 1-1,0-1 1,0 1 0,0-1 0,-1 1-1,1-1 1,0 0 0,0 0 0,-1 0-1,1 0 1,0 0 0,-1 0 0,1 0-1,0 0 1,0 0 0,-1-1-1,-139-58 61,105 40-64,-114-62-279,141 75-4642,32 18-2772,0 1-830</inkml:trace>
  <inkml:trace contextRef="#ctx0" brushRef="#br1" timeOffset="230631.138">27402 9092 577,'0'0'8722,"0"0"-5107,0 0-1267,0 0 247,0 0-737,0 0-828,0 0-459,5-3-128,15-1 180,-24 36 135,3-24-665,-28 118 1209,24-118-593,3-23-35,4-24-188,2 19-451,1 0 1,1 1 0,1 0 0,0 0-1,1 1 1,1 0 0,1 0 0,1 1 0,0 1-1,3-3-35,-10 15 2,0 1-1,-1 0 0,1 0 0,0 0 1,0 1-1,1-1 0,-1 1 0,1 0 1,-1 0-1,1 1 0,-1 0 0,1-1 1,0 1-1,0 1 0,0-1 1,-1 1-1,1 0 0,0 0 0,0 0 1,0 0-1,0 1 0,-1 0 0,1 0 1,0 1-1,-1-1 0,1 1 0,0 0 1,-1 0-1,0 0 0,0 1 0,0 0 1,0-1-1,0 1 0,0 1 1,-1-1-1,1 0 0,-1 1 0,2 2-1,11 19 0,-1 0 0,-2 1 0,0 0 0,-2 1 0,-1 1 0,6 23 0,10 26-26,35 57-2056,-59-133 1601,1 1 0,0-1 0,0 0 1,0 0-1,0 0 0,0 0 0,0 0 0,0 0 1,0-1-1,0 0 0,0 1 0,0-1 0,0 0 1,0-1-1,0 1 0,0 0 0,0-1 0,0 0 1,0 0-1,0 0 0,0 0 0,0 0 0,0 0 1,-1-1-1,1 1 0,0-1 0,-1 0 1,0 0-1,1 0 0,-1 0 0,0 0 0,0-1 1,0 1-1,0-1 0,0 1 0,-1-1 0,1 0 1,0-1 480,7-5-1717,14-15-2196</inkml:trace>
  <inkml:trace contextRef="#ctx0" brushRef="#br1" timeOffset="231078.85">28043 9278 1153,'9'-13'2888,"151"-198"12572,-157 208-15266,0-1-1,0 1 1,0-1 0,-1 0-1,1 1 1,-1-1 0,0 0-1,0 0 1,0-1-1,-1 1 1,0 0 0,0-1-1,0 1 1,0 0 0,0-1-1,-1 1 1,0-1 0,0 1-1,0-1 1,-1 1-1,1-1 1,-1 1 0,0-1-1,-1 1 1,1 0 0,-1-1-1,1 1 1,-1 0 0,0 0-1,-1 0 1,1 1-1,-1-1 1,0 0 0,0 1-1,0 0 1,0 0 0,0 0-1,-1 0 1,1 0 0,-1 1-1,0-1 1,0 1-1,0 0 1,-2-1-194,0 2 26,0 0-1,0 0 0,-1 0 1,1 1-1,0 0 0,0 0 1,-1 0-1,1 1 0,0 0 1,0 0-1,0 1 0,0-1 1,0 1-1,0 1 0,1-1 1,-1 1-1,1 0 0,-1 0 1,1 1-1,0-1 0,0 1 1,1 0-1,-1 1 0,1-1 1,0 1-1,0 0 0,0 0 1,1 0-1,-1 1-25,-6 11-3,0-1 0,2 1 1,0 1-1,0-1 0,2 1 0,0 1 1,2-1-1,0 1 0,0 1 3,1 0-61,1 0 0,1 1 0,1-1 0,1 0-1,0 1 1,2-1 0,0 0 0,1 0 0,1 0 0,1 0 0,1-1 61,-6-15-70,0 0 0,0 0 1,1-1-1,-1 1 1,1 0-1,0-1 1,0 1-1,0-1 1,1 0-1,-1 0 1,1 0-1,0 0 1,0 0-1,0-1 1,0 1-1,0-1 0,0 1 1,1-1-1,-1-1 1,1 1-1,-1 0 1,1-1-1,0 1 1,0-1-1,0 0 1,0-1-1,0 1 1,-1-1-1,1 1 1,0-1-1,0 0 0,0-1 1,0 1-1,0-1 1,0 0-1,0 1 1,0-2-1,0 1 1,-1 0-1,1-1 70,7-8-2,-1 0 0,0-1 0,-1 0 0,0-1 0,-1 0 0,0 0 0,-1-1 1,0 0-1,-1 0 0,0-1 0,-1 1 0,-1-1 0,3-14 2,-3 14 9,133-421 55,-113 299 2579,-29 182-2415,2-1 0,2 1 0,2 0 0,2-1 0,2 1 0,4 8-228,-4-11 132,-5-42-127,1 17 22,0-1-1,1 0 1,1 1 0,0-1 0,2 0-1,0-1 1,0 1 0,2-1-1,0 0 1,1 0 0,0-1-1,1 0 1,1-1 0,6 6-27,-13-17-6,0-1 1,0 1-1,1-1 0,-1-1 1,1 1-1,-1 0 1,1-1-1,0 1 1,0-1-1,0 0 0,0-1 1,0 1-1,0-1 1,0 1-1,0-1 0,0 0 1,0-1-1,0 1 1,0-1-1,-1 0 0,1 0 1,0 0-1,0 0 1,0-1-1,-1 1 0,1-1 1,-1 0-1,1 0 1,-1 0-1,0-1 0,1 1 1,-1-1-1,-1 0 1,1 1-1,0-1 0,-1-1 1,1 1-1,-1 0 1,0-1-1,0 1 0,0-1 6,6-10-73,-1 1-1,0-1 1,0-1-1,-2 1 0,0-1 1,0 0-1,-2 0 1,1 0-1,-2-1 0,0 1 1,-1-1-1,-1 1 1,0-1-1,-2-8 74,2 24-25,0-1 0,0 1 0,0-1 0,0 1-1,0-1 1,0 0 0,0 1 0,0-1 0,0 1 0,0-1 0,0 0-1,0 1 1,0-1 0,-1 1 0,1-1 0,0 1 0,0-1 0,-1 1 0,1-1-1,0 1 1,-1-1 0,1 1 0,-1 0 0,1-1 0,0 1 0,-1-1-1,1 1 1,-1 0 0,1-1 0,-1 1 0,1 0 0,-1 0 0,1-1-1,-1 1 1,0 0 0,1 0 0,-1 0 0,1 0 0,-1 0 0,1 0 0,-1 0-1,0 0 1,1 0 0,-1 0 0,1 0 0,-1 0 0,0 0 0,1 0-1,-1 0 1,1 1 0,-1-1 0,1 0 0,-1 0 0,1 1 0,-1-1 0,1 0-1,-1 1 1,1-1 0,-1 1 0,1-1 25,-25 30-3067,-6 47-7097,14-31 928</inkml:trace>
  <inkml:trace contextRef="#ctx0" brushRef="#br1" timeOffset="231458.003">27750 9974 12684,'0'0'2445,"0"0"-182,-9-13 433,-27-36-416,36 48-2225,-1 0-1,1 1 1,-1-1 0,1 1 0,-1-1 0,1 0-1,-1 1 1,1-1 0,-1 1 0,0 0 0,1-1-1,-1 1 1,0-1 0,1 1 0,-1 0 0,0-1-1,1 1 1,-1 0 0,0 0 0,0 0 0,1 0-1,-1 0 1,0 0 0,0 0 0,0 0 0,1 0-1,-1 0 1,0 0 0,0 0 0,1 0 0,-1 0-1,0 1 1,1-1 0,-1 0 0,0 1 0,1-1-1,-1 1 1,0-1 0,1 0 0,-1 1 0,1-1-1,-1 1 1,1 0 0,-1-1 0,1 1-1,-1-1 1,1 1 0,-1 0 0,1-1 0,0 1-1,-1 0 1,1-1 0,0 1 0,0 0 0,0 0-1,-1-1 1,1 1 0,0 0 0,0 0 0,0-1-1,0 1 1,0 0 0,0 0 0,1-1 0,-1 1-1,0 0 1,0 0 0,0-1 0,1 1-55,-2 2 132,-5 38 182,2 1 0,1 1 0,2-1-1,3 15-313,-1-8 63,8 195 127,-3-108-3434,-3-1-9402,-3-113 6160</inkml:trace>
  <inkml:trace contextRef="#ctx0" brushRef="#br1" timeOffset="231783.274">27649 10676 6566,'0'0'3967,"-3"-12"-1181,-14-103 5094,19 110-7719,0 1 0,1 0-1,0-1 1,0 1 0,0 0 0,0 1 0,0-1 0,1 1 0,0-1 0,0 1 0,0 0 0,0 0 0,0 1 0,0-1-1,1 1 1,-1 0 0,1 0 0,0 1 0,0-1 0,-1 1 0,6-1-161,94-27 49,-83 26-43,-1-1 1,0-1 0,0 0 0,0-2-1,-1-1 1,0 0 0,0-1-1,-1-1 1,0-1 0,-1 0 0,0-1-1,-1-1 1,-1-1 0,0 0-1,3-5-6,-5 1 354,-1-1 0,-1 0-1,-1 0 1,-1-1 0,0-1-1,-2 1 1,0-1 0,1-12-354,-12 80 1147,-6 37-1292,5 1 0,3 0-1,4 0 1,4 8 145,-5-74-747,0 0 1,2 0 0,0 0 0,1 0 0,0-1-1,2 1 1,0-1 0,1 0 0,5 7 746,21 7-8365,-15-26 1409</inkml:trace>
  <inkml:trace contextRef="#ctx0" brushRef="#br1" timeOffset="232123.86">28557 10323 9193,'2'-30'1491,"1"-15"887,2 10 2823,-1 28 733,-1 18-4522,0 22-1381,2 42 348,3 1 0,3-1 0,7 13-379,22 22-136,-38-106 111,0-1 1,-1 1-1,1-1 0,1 0 1,-1 0-1,0 0 0,1 0 1,-1 0-1,1 0 0,0-1 1,0 0-1,0 1 0,0-1 0,1 0 1,-1 0-1,1-1 0,-1 1 1,1-1-1,-1 1 0,1-1 1,0 0-1,-1-1 0,1 1 1,0-1-1,0 1 0,0-1 1,0 0-1,1-1 25,1-3-8,0 0-1,0 0 1,0-1 0,-1 0 0,0 0-1,0 0 1,0-1 0,-1 0-1,0 0 1,0 0 0,0 0 0,-1 0-1,1-1 1,-2 0 0,1 0-1,-1 0 1,0 0 0,0 0 0,-1 0-1,0 0 9,7-29 73,-2 1-1,-1-2 1,-2 1-1,-1 0 1,-2 0-1,-2-1 1,-2-9-73,4 40 0,0-1 1,-1 1 0,1-1 0,-2 1-1,1 0 1,0 0 0,-1 0 0,0 0-1,-1 0 1,1 0 0,-1 0 0,0 0-1,-1 1 1,1 0 0,-1 0 0,0 0-1,0 0 1,-1 0 0,0 1 0,1 0 0,-6-4-1,7 9-212,0 0-1,1 0 1,-1 0 0,1 0 0,-1 1 0,1-1 0,0 1 0,-1 0 0,1-1 0,0 1 0,0 0 0,0 0 0,1 0 0,-1 1 0,0-1 0,1 0 0,-1 1 0,1-1 0,0 0 0,0 1 0,0 0 0,0-1 0,0 1-1,1 0 1,-1-1 0,1 1 0,-1 0 0,1 0 0,0 2 212,0-3-219,-10 85-9508,9-40-37</inkml:trace>
  <inkml:trace contextRef="#ctx0" brushRef="#br1" timeOffset="232690.882">29223 10303 11211,'7'-14'3576,"23"-43"-1061,-30 56-2414,0 1 1,0-1-1,0 0 1,0 0-1,0 1 1,0-1-1,0 0 1,0 0-1,0 1 1,0-1-1,0 0 1,1 1-1,-1-1 1,0 0-1,1 1 1,-1-1-1,0 0 1,1 1-1,-1-1 1,1 0-1,-1 1 1,1-1-1,-1 1 1,1-1-1,0 1 1,-1 0-1,1-1 1,0 1-1,-1-1 1,1 1-1,0 0 1,-1 0-1,1-1 1,0 1-1,-1 0 1,1 0-1,0 0 1,0 0-1,-1 0 0,1 0 1,0 0-1,0 0 1,-1 0-1,1 0 1,0 0-1,0 0 1,-1 1-1,1-1 1,0 0-1,0 1-101,5 28 1117,-5-25-1158,5 36 167,-2 1 0,-2 0 1,-1 0-1,-2 0 0,-2-1 1,-3 6-127,-2 47 90,10-92-91,0-1 0,0 1-1,0 0 1,0-1-1,0 1 1,0-1 0,0 1-1,0-1 1,0 0 0,0 0-1,0 0 1,0 0-1,0 0 1,0 0 0,1-1-1,-1 1 1,0-1 0,0 1-1,-1-1 1,1 0-1,0 0 1,0 0 0,0 0-1,0 0 1,-1 0 0,1 0-1,0-1 1,-1 1-1,0-1 1,1 1 0,0-1 1,22-19 131,0-1 0,-2-1 0,0-1 0,-2-1 0,0-1 0,-2-1 0,9-16-131,65-87 1698,-92 129-1681,0 0 0,1 1 0,-1-1 0,0 1-1,1-1 1,-1 1 0,1-1 0,-1 1 0,1 0-1,-1-1 1,1 1 0,-1-1 0,1 1 0,-1 0-1,1-1 1,-1 1 0,1 0 0,0 0 0,-1 0-1,1-1 1,-1 1 0,1 0 0,0 0 0,-1 0-1,1 0 1,0 0 0,-1 0 0,1 0 0,0 0-1,-1 0 1,1 1 0,0-1 0,-1 0 0,1 0-1,-1 1 1,1-1 0,-1 0 0,1 0 0,0 1-1,-1-1 1,1 1 0,-1-1 0,1 1 0,-1-1-1,0 0 1,1 1 0,-1 0 0,1-1 0,-1 1-1,0-1 1,0 1 0,1-1 0,-1 1 0,0 0-1,0-1 1,1 1 0,-1-1 0,0 2-17,13 44 77,-12-39-24,37 157 433,-37-160-483,0 0-1,1 0 1,0 0 0,0-1-1,0 1 1,0-1-1,1 1 1,-1-1 0,1 0-1,0 0 1,0 0-1,0 0 1,0 0 0,0-1-1,1 1 1,-1-1-1,1 0 1,0 0 0,-1 0-1,1-1 1,0 1-1,0-1 1,0 0 0,0 0-1,1 0 1,-1-1 0,0 1-1,0-1 1,0 0-1,0-1 1,1 1 0,-1 0-1,0-1 1,0 0-1,0 0 1,0-1 0,0 1-1,0-1 1,3-1-3,21-16-35,0 0 1,-2-2 0,0-1 0,-2-2-1,0 0 1,-1-1 0,-2-1 0,-1-1-1,-1-1 1,-1-1 0,-2-1 0,6-13 34,85-167-246,-107 209 250,1 0 1,-1 1-1,1-1 0,-1 1 0,1-1 1,-1 1-1,0-1 0,1 0 0,-1 1 1,0-1-1,1 0 0,-1 0 0,0 1 1,0-1-1,0 0 0,1 0 0,-1 1 1,0-1-1,0 0 0,0 0 0,0 1 1,-1-1-1,1 0 0,0 0 0,0 1 1,0-1-1,0 0 0,-1 0 0,1 1 1,0-1-1,-1 0 0,1 1 0,-1-1 1,1 1-1,0-1 0,-1 0 0,0 1 1,1-1-1,-1 1 0,1-1 0,-1 1 1,1 0-1,-1-1 0,0 1 0,0-1 1,1 1-1,-1 0 0,0-1-4,-35 19 170,27-5-163,0 0-1,1 1 1,0-1 0,1 2 0,1-1 0,0 1 0,1 0-1,1 0 1,0 0 0,1 1 0,1 0 0,0-1-1,1 1 1,1 0 0,0 0 0,1-1 0,1 1 0,1 1-7,-2-2-185,1 0 1,0-1 0,1 0 0,1 1 0,1-1-1,0-1 1,0 1 0,1-1 0,1 0 0,0 0 0,1 0-1,0-1 1,1-1 0,7 7 184,-64-45-785,48 27 743,-79-40-2549,42 33-7038,30 7 3768</inkml:trace>
  <inkml:trace contextRef="#ctx0" brushRef="#br1" timeOffset="233295.979">30573 10165 10218,'0'0'4116,"0"0"-796,0 0-640,0 0-619,0 0-663,0 0-394,0 0-97,7 9-255,21 28-353,-20 16-118,14-62-934,-11-11 763,0 0 0,-1 0 0,-2-1 0,0-1-1,-1 1 1,-1-1 0,-1-2-10,1 2 38,5-58 1062,-24 82-817,2 10-279,1 0 0,0 1 1,0 1-1,1 0 0,1 0 1,0 0-1,1 1 0,1 0 1,1 1-1,0-1 0,0 1 1,2 0-1,0 0 0,1 1 1,0-1-1,1 12-4,1-24 1,-5 131-34,6-130-1,-1 1 1,2-1 0,-1 1-1,0-1 1,1 0-1,0 1 1,0-1 0,1 0-1,-1 0 1,1-1-1,0 1 1,1 0 0,-1-1-1,1 0 1,-1 0-1,1 0 1,1 0-1,-1-1 1,0 1 0,1-1-1,0 0 1,0-1-1,0 1 34,6 1-41,0 0-1,0-1 1,0-1-1,1 0 0,0 0 1,-1-1-1,1 0 0,0-1 1,-1-1-1,1 0 0,-1 0 1,1-1-1,-1 0 1,1-1-1,-1-1 0,9-3 42,6-4 10,-1 0-1,0-2 1,-1 0 0,0-2-1,-2-1 1,15-12-10,24-30 172,-2-2 0,-3-3 1,-3-2-1,22-37-172,-3 6 112,2-7 5,-100 112 935,11 6-995,1 1 1,0 1-1,2 0 1,0 1-1,1 0 1,1 1-1,0 0 1,2 0 0,0 1-1,1 0 1,1 1-1,1-1 1,1 1-1,1 0 1,1 1-1,0-1 1,2 0-1,2 21-57,-1-23-86,1 0 0,0-1 0,2 1-1,0-1 1,1 0 0,1 0 0,1-1-1,0 0 1,1 0 0,1 0 0,1-1 0,0-1-1,7 8 87,10 22-667,-60-38-620,-119-32-528,13 0-5712,101 25 924</inkml:trace>
  <inkml:trace contextRef="#ctx0" brushRef="#br1" timeOffset="233586.311">29709 11146 20371,'0'0'1506,"107"-13"-449,-27-4 1121,10 0-1025,23-3-801,11-3-352,5 0 0,-5 0 0,-8-2-160,-18 5-1377,-16 5-1891,-24 6-4163</inkml:trace>
  <inkml:trace contextRef="#ctx0" brushRef="#br1" timeOffset="233807.388">29786 11433 15310,'0'0'6375,"0"0"-4934,0 0 64,81 32 385,-19-48-1057,14-4-417,17-4-192,8-5-224,3-1 0,0-1 0,-8 1 0,-9 0-128,-15 2-640,-18 5-962,-11 9-1793,-11 4-3204</inkml:trace>
  <inkml:trace contextRef="#ctx0" brushRef="#br0" timeOffset="-46657.236">1083 1157 14157,'-14'-4'2995,"-75"-23"1057,84 17-1209,25 6-1836,-16 3-1029,374-25 924,1876-146-678,-2111 166-1233,-172 23-1137,-154 27-4159,51-19 657</inkml:trace>
  <inkml:trace contextRef="#ctx0" brushRef="#br0" timeOffset="-46405.436">1255 1362 6086,'23'-2'3390,"327"-32"4996,168-19-3803,256-21-2365,-222 45-1486,-715 14-1848,86 15-1362,26 1-2064,21 0-1827</inkml:trace>
  <inkml:trace contextRef="#ctx0" brushRef="#br0" timeOffset="-47845.506">1098 128 3748,'0'0'4628,"0"0"-2215,2-13-438,9-64 1165,-9 39 4712,-22 217-6256,14-109-1593,2 0-1,4 0 1,2-1 0,4 1-1,3 0 1,11 41-3,-20-111-178,0 0 0,0-1 0,-1 1 1,1 0-1,0-1 0,0 1 0,0 0 0,0-1 0,0 1 0,-1 0 0,1-1 1,0 1-1,0 0 0,0-1 0,0 1 0,0 0 0,0-1 0,0 1 1,0 0-1,1-1 0,-1 1 0,0-1 0,0 1 0,0 0 0,0-1 0,0 1 1,0 0-1,1 0 0,-1-1 0,0 1 0,0 0 0,1-1 0,-1 1 1,0 0-1,0 0 0,1-1 0,-1 1 0,0 0 0,1 0 0,-1 0 1,0 0-1,1-1 0,-1 1 0,0 0 0,1 0 0,-1 0 0,0 0 0,1 0 1,-1 0-1,0 0 0,1 0 0,-1 0 0,0 0 0,1 0 0,-1 0 1,0 0-1,1 0 0,-1 0 0,0 0 0,1 1 0,-1-1 0,0 0 0,1 0 1,-1 0-1,0 0 0,1 1 178,1-18-10010</inkml:trace>
  <inkml:trace contextRef="#ctx0" brushRef="#br0" timeOffset="-47373.824">1539 214 11851,'0'0'2072,"0"0"196,0 0 273,0 0-774,0 0-678,0 0-533,0 0-311,-13 5-37,-86 43 289,91-41-482,-12 12 15,-1-2 0,0 0 0,-1-2-1,-1 0 1,0-1 0,-1-2 0,-12 5-30,-1-12 155,36-5-75,9 0 710,5-1-751,-1 1-1,1 1 1,-1 0-1,0 0 1,1 1-1,-1 1 1,0 0-1,0 1 1,0 0-1,-1 1 1,1 0-1,-1 1 1,0 0-1,6 6-38,2 4 8,-1 1 0,-1 1 0,0 0-1,-2 1 1,0 1 0,4 9-8,79 90-725,-72-100-1937,-8-12-5022,-9-6 1417</inkml:trace>
  <inkml:trace contextRef="#ctx0" brushRef="#br0" timeOffset="-47173.704">1955 243 10570,'0'0'3134,"0"0"-487,0 0-79,0 0-603,0 0-593,0 0-486,0 0-534,0 0-160,-4 13 49,-36 237 143,32-77-587,0-196-261,1-219 490,7 231-21,0 0-1,1 0 1,0 0-1,0 0 1,2 0 0,-1 0-1,1 0 1,1 1-1,0 0 1,0-1-1,1 1 1,0 1-1,1-2-4,-4 10 5,-1 0 0,0 0 0,1 0 0,-1 0 0,0 0 0,1 0 0,0 0 0,-1 1 0,1-1 0,-1 0 0,1 1 0,0 0 0,-1-1-1,1 1 1,0 0 0,0 0 0,-1-1 0,1 2 0,0-1 0,-1 0 0,1 0 0,0 0 0,0 1 0,-1-1 0,1 1 0,-1-1 0,1 1 0,0 0 0,-1 0 0,1-1 0,-1 1 0,0 0 0,1 1 0,-1-1 0,0 0-1,1 0 1,-1 0 0,0 1 0,0-1 0,0 1 0,0 0-5,39 62 96,-11 6-7,-21-48-68,1 1 0,1-1-1,1-1 1,1 0 0,1-1 0,14 18-21,-24-33 3,1 0 0,0 0 1,0 0-1,0-1 0,1 1 0,-1-1 1,1 0-1,0-1 0,0 1 1,1-1-1,-1 0 0,1 0 1,-1 0-1,1-1 0,0 0 0,0 0 1,0 0-1,0-1 0,0 0 1,0 0-1,4-1-3,-6-2 4,-1-1 1,-1 1-1,1-1 1,0 0-1,-1 0 1,1-1-1,-1 1 1,0 0-1,0-1 1,0 1-1,-1-1 1,1 0-1,-1 0 0,0 0 1,0 1-1,0-1 1,-1 0-1,1 0 1,-1 0-1,0-1-4,1-2 7,8-38-6,-3 0 0,-2-1 0,-2 1 0,-2-1 0,-4-23-1,-7 41-1478,3 66-7352,7-15 940</inkml:trace>
  <inkml:trace contextRef="#ctx0" brushRef="#br0" timeOffset="-46926.273">2866 329 11243,'1'-13'3827,"4"-66"972,-5 78-4741,-1 1-1,1 0 1,-1-1-1,1 1 0,-1-1 1,1 1-1,-1 0 1,1-1-1,-1 1 0,1 0 1,-1-1-1,1 1 0,-1 0 1,1 0-1,-1-1 1,0 1-1,1 0 0,-1 0 1,0 0-1,1 0 1,-1 0-1,1 0 0,-1 0 1,0 0-1,1 0 1,-1 0-1,1 1 0,-1-1 1,0 0-1,1 0 0,-1 0 1,1 1-1,-1-1 1,1 0-1,-1 1 0,1-1 1,-1 0-1,1 1 1,-1-1-1,1 1 0,-1-1 1,1 1-1,0-1 0,-1 1 1,1-1-1,0 1 1,-1-1-1,1 1 0,0-1 1,0 1-1,0 0 1,-1-1-1,1 1 0,0-1 1,0 1-1,0 0 1,0-1-1,0 1 0,0 0 1,0-1-58,-16 37 161,1 1 0,3 1 0,0 0 1,3 0-1,-4 34-161,2 52-128,12-165 159,1 1 0,2 0 0,2 0 0,2 0 0,3-8-31,28-25 6,-38 70-7,1 1 0,-1-1 0,0 1 1,1-1-1,-1 1 0,1 0 0,0 0 0,-1 0 0,1 0 0,0 0 1,-1 0-1,1 0 0,0 0 0,0 1 0,0-1 0,0 1 0,0 0 1,0-1-1,0 1 0,0 0 0,0 0 0,0 0 0,0 0 1,0 0-1,-1 1 0,1-1 0,0 1 0,0-1 0,0 1 0,0 0 1,0 0-1,-1-1 0,1 1 0,0 1 0,-1-1 0,1 0 0,0 0 1,-1 0-1,1 1 1,10 12-4,1 0-1,-2 1 1,0 0 0,-1 1 0,-1 0 0,0 1-1,-1 0 1,3 9 4,-7-14 4,0 0-1,1 0 0,0 0 1,1-1-1,0 0 0,1 0 1,0 0-1,1-1 0,0 0 1,1-1-1,0 0 0,0 0 1,1-1-1,0 0 0,1 0 1,0-1-1,0-1 0,7 4-2,-15-9 6,0 0 1,1-1 0,-1 1-1,0 0 1,1-1 0,-1 0-1,1 0 1,-1 0 0,1 0 0,-1 0-1,0-1 1,1 0 0,-1 1-1,1-1 1,-1-1 0,0 1 0,0 0-1,0-1 1,0 1 0,0-1-1,0 0 1,0 0 0,0 0 0,-1-1-1,1 1 1,-1-1 0,0 1-1,0-1 1,1 0 0,-2 1 0,1-1-1,0 0 1,-1-1 0,1 1-1,-1 0 1,0 0 0,0-1 0,0-2-8,22-134 539,-22 118-492,-1-1-1,-1 0 1,-1 1-1,-1-1 1,-1 1-1,-1 0 1,-1-1-47,5 21-15,1 1 0,0 0-1,-1-1 1,1 1 0,-1 0 0,0-1 0,1 1-1,-1 0 1,0 0 0,0 0 0,0 0 0,1 0-1,-1 0 1,0 0 0,-1 0 0,1 0-1,0 0 1,0 0 0,0 0 0,-1 1 0,1-1-1,0 1 1,0-1 0,-1 1 0,1-1 0,-1 1-1,1 0 1,0-1 0,-1 1 0,1 0 0,-1 0 15,-23 18-3271,9 8-1550,0 4-2823</inkml:trace>
  <inkml:trace contextRef="#ctx0" brushRef="#br2" timeOffset="-28986.432">62 2692 8456,'0'0'2402,"0"0"-677,0 0 212,0 0 225,2-7-197,-1 4-1834,6-19 1223,-7 38-191,-15 76-277,-9 45-502,6 1 1,3 53-385,32-365 213,-16 166-204,2-32 7,2 0 1,1 0-1,2 0 1,2 1-1,3-5-16,-13 42 16,0 1 0,0-1 0,0 1 0,1-1 1,-1 1-1,0-1 0,1 1 0,-1-1 0,1 1 0,0-1 0,-1 1 0,1-1 1,0 1-1,0 0 0,0 0 0,0-1 0,0 1 0,0 0 0,0 0 0,1 0 0,-1 0 1,0 0-1,0 0 0,1 0 0,-1 1 0,1-1 0,-1 0 0,1 1 0,-1-1 0,1 1 1,-1 0-1,1-1 0,-1 1 0,1 0 0,0 0 0,-1 0 0,1 0 0,-1 0 0,1 0 1,-1 1-1,1-1 0,0 0 0,-1 1 0,1-1 0,-1 1 0,0 0 0,1-1 1,-1 1-1,1 0 0,-1 0 0,0 0 0,0 0 0,0 0 0,1 1-16,97 182 721,-94-175-696,5 16-6,0-1-1,2-1 1,1 0 0,1 0-1,1-1 1,1-1-1,1-1 1,1 0-1,0-1 1,1-1 0,1-1-1,1-1 1,3 2-19,-21-17 3,-1 1 1,0 0-1,1-1 1,-1 0-1,1 0 0,-1 1 1,1-2-1,0 1 1,0 0-1,-1 0 1,1-1-1,0 1 1,0-1-1,0 0 0,0 0 1,-1 0-1,1 0 1,0-1-1,0 1 1,0-1-1,-1 0 1,1 0-1,0 0 0,-1 0 1,1 0-1,-1 0 1,1-1-1,-1 1 1,1-1-1,-1 1 1,0-1-1,0 0 1,0 0-1,0 0 0,0 0 1,0-1-1,-1 1 1,1 0-1,-1-1 1,0 1-1,1-1 1,-1 0-1,0 1 0,0-1 1,-1 0-1,1 0 1,-1 1-1,1-3-3,5-45 31,-2 0 0,-2 0 1,-2 0-1,-3 0 0,-1 0 0,-9-34-31,12 78 0,-7-46 63,0 0-507,6 29-4038,2 42-595,1 2-4009</inkml:trace>
  <inkml:trace contextRef="#ctx0" brushRef="#br2" timeOffset="-27459.782">1047 2936 7207,'0'0'2221,"0"0"-823,0 0 22,0 0 385,0 0-225,0 0-299,-3 1-502,0 3-621,0 0-1,0-1 1,0 2-1,0-1 1,1 0-1,0 0 1,0 1-1,0-1 0,0 1 1,1-1-1,0 1 1,0 0-1,0 0 1,1 0-1,-1-1 1,1 1-1,0 0 1,1 0-1,-1 0 0,1 0 1,0-1-1,0 1-157,-1 11 215,0-11-142,-1-1-26,0 1 1,0-1-1,1 1 0,-1-1 0,1 1 0,0-1 1,0 1-1,1-1 0,-1 1 0,1-1 1,0 1-1,0-1 0,1 0 0,-1 0 0,1 1 1,0-1-1,0 0 0,0 0 0,1 0 1,-1-1-1,1 1 0,0-1 0,0 1 0,0-1 1,1 0-1,-1 0 0,1-1 0,-1 1 1,1 0-1,0-1 0,3 1-47,-2-2 16,0-1 0,0 0 0,-1 0 0,1 0-1,0-1 1,0 0 0,-1 1 0,1-2 0,0 1 0,-1-1 0,1 1 0,-1-1-1,1 0 1,-1-1 0,0 1 0,0-1 0,0 0 0,0 0 0,-1 0 0,1 0 0,-1-1-1,0 1 1,0-1 0,0 0 0,0 0 0,-1 0 0,1-1 0,-1 1 0,0 0-1,1-4-15,2-6 15,-1 0 0,1-1 0,-2 1-1,0-1 1,-1 1 0,-1-1-1,0 0 1,-1 0 0,-1-9-15,2 23 0,-1 0 0,0 0 1,0 0-1,0 0 1,1 0-1,-1 0 0,0 0 1,0 0-1,-1 0 0,1 0 1,0 0-1,0 0 1,0 0-1,-1 0 0,1 0 1,0 0-1,-1 0 1,1 0-1,-1 1 0,1-1 1,-1 0-1,1 0 0,-1 0 1,0 1-1,1-1 1,-1 0-1,0 1 0,1-1 1,-1 0-1,0 1 1,0-1-1,0 1 0,0-1 1,0 1-1,0 0 0,0-1 1,1 1-1,-1 0 1,0 0-1,0 0 0,0-1 1,0 1-1,0 0 1,0 0-1,0 0 0,0 1 1,0-1-1,0 0 1,0 0-1,0 1 0,0-1 1,0 0-1,0 1 0,0-1 1,0 1-1,1-1 1,-1 1-1,0-1 0,0 1 1,0 0-1,1-1 1,-1 1-1,0 0 0,1-1 1,-1 1-1,1 0 0,-1 0 1,1 0-1,-1 0 0,-8 14-5,1 1 0,1 0 0,0 0 0,2 0 0,-1 1 1,2 0-1,0 0 0,1 0 0,1 0 0,1 0 0,0 1 0,1-1 0,1 0 0,2 10 5,-3-16-10,1 0 0,0-1 0,1 1 1,1-1-1,-1 0 0,2 1 0,-1-1 0,1 0 1,1-1-1,0 1 0,0-1 0,1 0 0,0 0 0,1-1 1,-1 1-1,2-1 0,-1-1 0,1 0 0,0 0 1,1 0-1,0-1 0,0 0 0,0-1 0,1 0 0,-1-1 1,1 1-1,0-2 0,0 0 0,1 0 0,-1 0 1,5-1 9,-6 0-68,0 0 0,0-1 0,1 0 0,-1-1 0,0 0 0,1 0 0,-1-1 0,0 0 0,0-1 0,1 0 0,-1 0 0,-1-1 1,1 0-1,0-1 0,-1 0 0,1 0 0,-1-1 0,0 0 0,-1 0 0,1-1 0,-1 0 0,0 0 0,0-1 0,-1 0 0,0 0 1,0 0-1,-1-1 0,0 0 0,0 0 68,5-9 3,-2 0 0,0-1 0,0 1 0,-2-1 0,0-1 0,-2 1 0,0-1 0,0 0 0,-2 0 0,0 0 0,-2-1 0,0 1 0,-1 0 0,-1-2-3,-30-42 627,31 62-574,0 0 0,0 0-1,-1 0 1,1 0 0,0 0-1,-1 1 1,1-1 0,0 0 0,-1 1-1,1-1 1,-1 1 0,1 0-1,-1-1 1,1 1 0,-1 0-1,0 0 1,1 0 0,-1 0-1,1 0 1,-1 0 0,1 0 0,-1 1-1,1-1 1,-1 1 0,1-1-1,-1 1 1,1-1 0,0 1-1,-1 0 1,1 0 0,0 0-1,-1-1 1,1 1 0,0 1 0,0-1-1,0 0 1,0 0 0,0 0-1,0 0 1,0 1 0,1-1-1,-2 2-52,-5 8 106,1 1 0,0 0-1,0 1 1,2-1 0,-1 1-1,2 0 1,-1 0-1,2 0 1,0 1 0,0-1-1,1 1 1,1-1 0,1 1-1,0 4-105,-1-14 3,1 0 1,-1-1-1,1 1 0,0 0 0,0-1 0,0 1 0,1-1 0,-1 1 1,1-1-1,0 0 0,0 0 0,0 0 0,0 0 0,1 0 1,-1 0-1,1 0 0,0-1 0,-1 1 0,1-1 0,0 0 1,1 0-1,-1 0 0,0 0 0,1 0 0,-1-1 0,1 0 1,-1 1-1,1-1 0,-1-1 0,1 1 0,0 0 0,-1-1 0,1 0 1,0 0-1,0 0 0,-1 0 0,1-1 0,0 1 0,0-1 1,-1 0-1,1 0 0,-1 0 0,1-1 0,-1 1 0,1-1 1,-1 0-1,0 0 0,0 0 0,0 0-3,83-83-283,-84 85 281,0-1 1,0 1-1,0 0 1,0 0-1,0 0 0,0 0 1,0 0-1,0 1 1,0-1-1,0 1 0,0-1 1,0 1-1,0 0 0,0-1 1,-1 1-1,1 0 1,0 0-1,0 1 0,-1-1 1,1 0-1,-1 0 0,1 1 1,-1-1-1,1 1 1,-1-1-1,0 1 0,0 0 1,0-1-1,0 1 1,0 0-1,0 0 0,0 0 1,-1 0-1,1 0 0,-1 0 1,1 0 1,7 11-6,-4-7-76,0 0 0,1 0 0,-1 0 1,1 0-1,0-1 0,1 0 0,-1 0 0,1 0 0,0-1 0,1 0 1,-1 0-1,1-1 0,-1 1 0,1-1 0,0-1 0,0 1 0,0-1 1,1-1-1,-1 1 0,0-1 0,7 0 82,3-1-765,0 0 0,0-2 1,0 0-1,0 0 0,0-2 0,-1 0 0,1-1 0,-1-1 1,5-3 764,-14 7-148,-1-1 0,0 0-1,0 0 1,0-1 0,0 1 0,-1-1 0,0-1 0,1 1 0,-1-1 0,-1 0 0,1 0 0,-1 0 0,0-1 0,0 1 0,-1-1 0,1 0 0,-1 0 0,0 0 0,-1-1 0,0 1 0,0-1 0,0 1 0,-1-1-1,1-4 150,-5-44 625,-13-24 4470,2 15-489,13 91-1031,-4 46-3757,1 240 48,14-385-470,-10 37 599,17-143-129,-16 172 117,1-1 0,0 1 0,0 0 0,1-1 0,-1 1 0,1 0 1,1 0-1,-1 1 0,1-1 0,0 1 0,0 0 0,0 0 0,1 0 1,0 0-1,0 1 0,0 0 0,1 0 0,-1 0 0,1 1 0,0 0 1,0 0-1,0 0 0,0 1 0,4-1 16,-4 1-313,0 1 0,0 0 0,1 0 0,-1 1 1,0 0-1,1 0 0,-1 0 0,0 1 0,1-1 0,-1 2 0,0-1 0,0 1 1,0 0-1,5 2 313,41 36-10167,-38-21 2394</inkml:trace>
  <inkml:trace contextRef="#ctx0" brushRef="#br2" timeOffset="-26860.831">2552 3058 4965,'0'0'3571,"0"0"-1025,0 0-74,0 0-230,0 0-341,3-11-358,10-31-551,-12 42-942,0 0 0,0 1 0,0-1 0,1 0 0,-1 1 0,0-1 0,0 1 0,0 0 0,0-1 0,0 1 1,0 0-1,0 0 0,0 0 0,-1-1 0,1 1 0,0 0 0,0 0 0,-1 0 0,1 0 0,0 1 0,-1-1 0,1 0 0,-1 0 0,0 0 0,1 0 0,-1 0 0,0 1 0,0-1 0,1 0 0,-1 1-50,0 1 10,0 1 1,0-1 0,1 0 0,-1 0 0,1 0 0,0 0 0,0 0 0,0 0 0,0 0 0,0 0 0,1-1 0,-1 1 0,1 0 0,0-1 0,0 1-1,0-1 1,0 0 0,0 1 0,0-1 0,1 0 0,-1-1 0,1 1 0,0 0 0,-1-1 0,1 1 0,0-1 0,0 0 0,0 0 0,0 0 0,0 0-1,0 0 1,0-1 0,0 1 0,0-1 0,0 0 0,0 0 0,0 0 0,1 0 0,-1-1 0,0 1 0,0-1 0,1 0-11,1-2 96,0 0 1,0 0-1,-1 0 0,0 0 1,1-1-1,-1 1 1,-1-1-1,1 0 1,0 0-1,-1-1 0,0 1 1,0-1-1,0 1 1,-1-1-1,0 0 1,1 0-1,-2 0 0,1-1 1,-1 1-1,1 0 1,-1 0-1,-1-1 1,1 1-1,-1-1 1,0 1-1,0-1 0,-1 1 1,1 0-1,-1-1 1,-1 1-1,0-5-96,1 8 44,-1-1-1,1 1 0,0 0 1,-1-1-1,1 1 1,-1 0-1,0 0 1,1 0-1,-1 0 0,0 0 1,0 1-1,0-1 1,-1 0-1,1 1 1,0 0-1,0 0 0,-1-1 1,1 1-1,-1 0 1,1 1-1,-1-1 1,0 0-1,1 1 0,-1 0 1,0-1-1,1 1 1,-1 0-1,0 0 1,1 1-1,-1-1 0,1 1 1,-1-1-1,0 1 1,1 0-1,-1 0 1,-1 1-44,-77 57 187,73-50-196,2 0 0,-1 0 0,1 1 0,1-1 0,-1 1 0,2 0-1,-1 1 1,1-1 0,1 1 0,0 0 0,1 0 0,0 0 0,0 0 0,1 0 0,1 1-1,0-1 1,1 0 0,-1 0 0,2 1 0,0-1 0,0 0 0,1 0 0,1-1 0,0 1-1,0-1 1,1 0 0,0 0 0,1 0 0,0 0 0,0-1 0,1 0 0,0-1 0,1 1 0,3 2 9,-1-4-37,-1 0 0,1-1 1,0 0-1,1-1 0,0 0 1,-1 0-1,1-2 0,1 1 1,-1-1-1,0-1 0,1 0 1,0 0-1,-1-1 0,1-1 1,0 0-1,-1 0 0,1-1 1,0-1-1,-1 0 0,1-1 1,-1 0-1,0 0 0,0-1 1,0-1-1,0 0 0,-1 0 1,0-1-1,0-1 0,0 1 1,4-6 36,5-8 16,-1-1 1,-1-1-1,-1-1 0,-1 0 1,-1-1-1,-1 0 1,-1-1-1,-1-1 0,-2 0 1,0 0-1,-2-1 1,3-19-17,17-44 64,-21 76 116,-4 22 173,-5 25-170,-1-8-176,1 1 0,1 0 0,2 1 0,0-1 0,2 0 0,0 0 1,2 0-1,1-1 0,1 1 0,1-1 0,1 0 0,2 1-7,57 92 0,-66-118 1,-1 1-1,1-1 1,0 0-1,-1 1 1,1-1-1,0 1 1,-1 0-1,1-1 1,-1 1-1,1-1 1,-1 1-1,1 0 1,-1 0-1,1-1 1,-1 1-1,0 0 1,1 0-1,-1-1 1,0 1-1,0 0 1,1 0-1,-1 0 1,0-1-1,0 1 1,0 0 0,0 0-1,0 0 1,0 0-1,0-1 1,-1 1-1,1 0 1,0 0-1,0 0 1,-1-1-1,1 1 1,0 0-1,-1 0 1,1-1-1,-1 1 1,1 0-1,-1-1 1,1 1-1,-1 0 1,1-1-1,-1 1 1,0-1-1,1 1 1,-1-1-1,0 1 1,1-1-1,-1 0 1,0 1-1,0-1 1,1 0-1,-1 1 1,0-1-1,0 0 1,0 0-1,0 0 1,1 0-1,-1 0 1,-1 0-1,-54-7 59,34 0-92,9 5-237,-1-2 0,1 0 1,0 0-1,0-2 0,1 1 0,0-1 1,0-1-1,0-1 0,1 1 0,0-2 1,-9-7 269,12-7-3826,24 6-3804,0 11-362</inkml:trace>
  <inkml:trace contextRef="#ctx0" brushRef="#br2" timeOffset="-26568.912">3552 2819 11243,'0'0'3443,"0"0"-112,0 0-357,0 0-775,0 0-747,0 0-534,0 0-320,-2 14 0,-27 420 155,19-348-3616,10-29-6254,2-37 1916</inkml:trace>
  <inkml:trace contextRef="#ctx0" brushRef="#br2" timeOffset="-26290.547">3456 3101 9097,'0'0'4260,"0"0"-1570,0 0 65,0 0-641,0 0-417,96-13-511,-60 9-834,6-2-288,0-5-32,2-2-32,-1-1-192,-3 1-1538,-1 0-1921,-7 0-4901</inkml:trace>
  <inkml:trace contextRef="#ctx0" brushRef="#br2" timeOffset="-25667.974">4863 2944 10762,'0'0'956,"0"0"-6,0 0 475,0 0-186,0 0-428,0 0-362,-2 13-204,-13 154 337,26-21-544,9-115-62,-19-31 25,-1 1-1,0-1 0,1 0 0,-1 1 0,1-1 0,-1 0 0,1 1 0,-1-1 0,0 0 1,1 0-1,-1 1 0,1-1 0,-1 0 0,1 0 0,-1 0 0,1 0 0,-1 0 0,1 0 1,-1 0-1,1 0 0,0 0 0,-1 0 0,1 0 0,-1 0 0,1 0 0,-1 0 0,1 0 1,-1 0-1,1-1 0,-1 1 0,1 0 0,-1 0 0,0-1 0,1 1 0,-1 0 0,1 0 1,-1-1-1,0 1 0,1-1 0,-1 1 0,0 0 0,1-1 0,-1 1 0,0-1 0,1 1 1,-1-1-1,0 1 0,0-1 0,0 1 0,0-1 0,1 1 0,-1-1 0,0 1 0,0-1 1,0 1-1,0-1 0,0 1 0,0-1 0,0 1 0,0-1 0,-1 1 0,1-1 0,0 1 1,0-1-1,-6-197 1255,-3 78 378,21 34-744,-11 84-877,0-1-1,0 1 0,0 0 0,1 0 1,-1 0-1,1 0 0,0 0 0,-1 0 1,1 1-1,0-1 0,0 0 0,0 1 0,0-1 1,0 1-1,1 0 0,-1 0 0,0 0 1,0 0-1,1 0 0,-1 0 0,1 1 0,-1-1 1,1 1-1,-1 0 0,1-1 0,-1 1 1,1 0-1,-1 1 0,1-1 0,-1 0 1,1 1-1,1 0-11,9 4 5,0 0 0,-1 1 0,0 0 0,0 1 0,-1 0 0,0 1 1,0 0-1,0 1 0,-1 0 0,-1 0 0,4 5-5,10 8 40,30 31-28,-41-38-21,2-1 0,0 0 1,1-1-1,0 0 0,1-2 0,0 1 0,1-2 0,2 1 9,-18-10-3,1-1 0,-1 1-1,0-1 1,0 1 0,0-1 0,0 1 0,1-1-1,-1 0 1,0 0 0,1 1 0,-1-1-1,0 0 1,0 0 0,1 0 0,-1 0-1,0-1 1,0 1 0,1 0 0,-1-1 0,0 1-1,0 0 1,0-1 0,1 1 0,-1-1-1,0 0 1,0 1 0,0-1 0,0 0-1,0 0 1,0 0 0,0 0 0,0 1 0,-1-1-1,1 0 1,0-1 0,0 1 0,-1 0-1,1 0 1,-1 0 0,1 0 0,-1 0 0,0-1-1,1 1 1,-1 0 0,0 0 0,0-1-1,1 1 1,-1 0 0,-1-2 3,-1-70-155,2 67 153,-32-209 381,31 177-32,13 45-854,5 28-7077,-16-33 7016,8 19-12799</inkml:trace>
  <inkml:trace contextRef="#ctx0" brushRef="#br2" timeOffset="-24746.739">5610 2873 1537,'0'0'3444,"0"0"-1522,0 0-91,0 0 5,-12-3-197,-40-11-310,50 14-1253,0 0 1,0 1-1,0-1 1,0 1-1,1-1 0,-1 1 1,0 0-1,1 0 0,-1 0 1,0 0-1,1 0 0,-1 0 1,1 0-1,-1 0 0,1 0 1,0 1-1,0-1 1,-1 1-1,1-1 0,0 1 1,0-1-1,1 1 0,-1 0 1,0-1-1,0 1 0,1 0 1,-1 0-1,1 0 0,-1-1 1,1 1-1,0 0 1,0 0-1,0 0 0,0 0 1,0 0-1,0-1 0,1 1 1,-1 0-1,0 0 0,1 1-76,-1 2 197,0-1-166,-1 0-1,1 0 0,0 0 0,0 0 1,0 0-1,1 1 0,0-1 1,-1-1-1,1 1 0,1 0 1,-1 0-1,0 0 0,1-1 0,0 1 1,0 0-1,0-1 0,0 0 1,1 1-1,-1-1 0,1 0 1,0 0-1,0-1 0,0 1 1,0 0-1,0-1 0,1 0 0,-1 0 1,1 0-1,-1 0 0,1-1 1,0 1-1,0-1 0,0 0 1,1 0-31,4 1 118,-1 0 0,1-1 0,0 0 0,-1-1 0,1 0 1,0 0-1,0-1 0,-1 0 0,1-1 0,-1 0 0,1 0 1,-1-1-1,1 0 0,-1 0 0,0-1 0,-1 0 0,1 0 1,-1-1-1,0 0 0,0 0 0,0-1 0,0 0 0,-1 0 1,0 0-1,-1-1 0,1 0 0,-1 0 0,-1-1 0,1 1 1,-1-1-1,-1 0 0,1 0 0,-1 0 0,-1-1 0,1 1 1,-2-1-1,1 0-118,-2 7 83,1 0-34,1-1 0,-1 1 0,0-1 1,-1 1-1,1-1 0,0 1 0,-1-1 1,1 1-1,-1-1 0,0 1 0,0-1 1,0 0-1,0 1 0,-1-1 0,1 1 1,-1-1-1,1 0 0,-1 1 1,0-1-1,0 1 0,0 0 0,0-1 1,0 1-1,-1 0 0,1 0 0,-1 0 1,1 0-1,-1 0 0,0 0 0,0 0 1,0 0-1,0 1 0,0-1 0,0 1 1,0-1-1,-1 1 0,1 0 0,0 0 1,-1 0-1,1 0 0,-1 0 1,1 1-1,-1-1 0,0 1 0,1 0 1,-3 0-50,-1 1 0,1 0 0,0 1 0,0 0 0,0 1 1,0-1-1,0 1 0,0 0 0,0 0 0,1 0 1,-1 1-1,1-1 0,0 1 0,0 0 1,1 0-1,-1 1 0,1-1 0,0 1 0,0 0 1,0-1-1,1 1 0,0 1 0,0-1 0,0 0 1,0 0-1,1 1 0,0-1 0,0 1 1,0 3-1,0 3-4,0 0 0,1 1 1,1-1-1,0 1 0,0-1 1,1 0-1,1 0 1,0 0-1,1 0 0,0 0 1,0 0-1,4 4 4,-4-6-48,0 0-1,1 0 1,1-1-1,0 1 1,0-1-1,0-1 1,1 1-1,1-1 1,0 0-1,0-1 1,0 1-1,1-2 1,-1 1-1,2-1 1,-1-1 0,1 1-1,0-2 1,0 1-1,0-2 1,1 1-1,-1-1 1,1-1-1,0 0 1,0 0-1,0-1 1,0 0-1,0-1 1,-1-1-1,1 0 1,0 0-1,0-1 1,0 0-1,0-1 1,-1 0-1,0-1 1,1 0-1,-1 0 49,10-13 60,0-1 0,-2-1 0,0 0-1,-1-1 1,-2-1 0,0 0-1,0-1 1,-2-1 0,-1 0-1,-1-1 1,-1 0 0,-1-2-60,-3 12 159,12-50 1789,-25 130-1907,2 1 0,4 0 0,4 32-41,27 4 39,-29-101-97,0 0 1,0 0 0,1 0 0,-1-1 0,0 1-1,1 0 1,0-1 0,-1 1 0,1-1 0,0 1-1,-1-1 1,1 0 0,0 0 0,0 0 0,0 0-1,0 0 1,0 0 0,0-1 0,1 1 0,-1-1-1,0 1 1,0-1 0,0 0 0,0 0 0,1 0-1,-1 0 1,0 0 0,0 0 0,1 0 0,-1-1-1,0 0 1,0 1 0,0-1 0,0 0 0,0 0-1,0 0 1,0 0 0,0 0 0,0 0 0,-1-1-1,1 1 1,0-1 0,-1 1 0,1-1 0,0 0 57,52-66-8942,-37 43 2610</inkml:trace>
  <inkml:trace contextRef="#ctx0" brushRef="#br2" timeOffset="-24418.32">6306 2541 12364,'0'0'1473,"0"0"-416,0 0 673,0 0-1090,0 0-447,0 0-97,0 0 0,0 0-96,46 78 0,-8-54-865,-2 6-4676</inkml:trace>
  <inkml:trace contextRef="#ctx0" brushRef="#br2" timeOffset="-24108.2">6911 2859 15695,'0'0'2375,"0"0"220,-8-13-380,-26-40-966,31 50-1176,0 1-1,0-1 0,-1 1 0,1-1 0,0 1 1,-1 0-1,0 1 0,1-1 0,-1 0 0,0 1 1,0 0-1,1 0 0,-1 0 0,0 1 0,0-1 1,0 1-1,0 0 0,0 0 0,0 0 0,0 0 0,0 1 1,0 0-1,-4 1-72,1-1 42,-5 0-25,0 2-1,0 0 1,0 0-1,0 1 1,1 0-1,0 1 1,0 1-1,0-1 1,0 2-1,1-1 1,0 2-1,0-1 0,1 1 1,0 1-1,1 0 1,0 0-1,0 0 1,1 1-1,0 0 1,0 1-1,1 0 1,1-1-1,0 2 0,-1 2-16,5-9-55,-1-1 0,1 1 0,0 0-1,0 0 1,0 0 0,1 0 0,0 0-1,0 0 1,0 0 0,0 0 0,1 0-1,0 0 1,0 0 0,0 0 0,1 0-1,0 0 1,0-1 0,0 1 0,0 0-1,1-1 1,-1 0 0,1 0 0,0 0-1,1 0 1,-1 0 0,1-1 0,-1 1-1,1-1 1,0 0 0,0 0 0,1 0-1,-1-1 1,1 1 0,-1-1 0,1 0-1,0-1 1,-1 1 0,1-1 0,0 0-1,4 1 56,-1-2-154,0 0-1,0 0 0,-1 0 0,1-1 0,0 0 0,0 0 0,-1-1 1,1 0-1,-1 0 0,1-1 0,-1 0 0,0-1 0,0 1 0,0-1 1,-1 0-1,1-1 0,-1 0 0,0 0 0,1-1 155,-1 0 65,0-1 0,0-1 1,-1 1-1,0-1 0,0 1 0,-1-1 0,0-1 0,0 1 0,-1-1 0,0 1 0,0-1 0,-1 0 1,0 0-1,-1 0 0,0 0 0,0-3-65,-1 11-55,1-19 2012,0 26 123,0 81-1971,4 0-1,4-1 1,9 36-109,-7-75-14,-3 0 0,-2 0 0,-2 1 0,-3 0 1,-3 42 13,2-81-16,-1-1 0,-1 0 0,1 0 0,-1 0 0,-1-1 1,1 1-1,-1 0 0,0-1 0,-1 0 0,0 1 0,0-1 1,-1-1-1,0 1 0,0-1 0,0 0 0,-1 0 0,0 0 1,0-1-1,0 0 0,-1 0 0,0 0 0,0-1 0,0 0 1,0-1-1,-1 0 0,1 0 0,-1 0 0,0-1 0,0 0 0,-7 1 16,0-1-178,-1 1 0,0-2 0,0 0 0,0-1 0,0-1 0,0-1 0,1 0-1,-1 0 1,0-2 0,1 0 0,0-1 0,0 0 0,0-1 0,1-1-1,-1 0 1,2-1 0,-1-1 0,1 0 0,-10-10 178,-4-39-6070,27 28-74</inkml:trace>
  <inkml:trace contextRef="#ctx0" brushRef="#br2" timeOffset="-23576.449">7318 2660 9417,'0'0'1671,"0"0"528,0 0 497,0 0-336,0 0-481,0 0-539,0 0-625,3 2-277,0 1-363,-1 0 0,0 0 0,0 1 0,0-1 0,0 1 0,0-1 0,-1 1 0,0 0 0,0-1 0,0 1 1,0 0-1,0 0 0,-1 0 0,1 0 0,-1 0 0,0 0 0,-1 0 0,1-1 0,-1 4-75,1 9 149,11 284 614,-6-246-774,12-70 54,-1-30 93,-12 27-67,1 1 0,1 0-1,1 0 1,1 0 0,0 1 0,1 0-1,1 1 1,0 0 0,2 0 0,-1 1-1,2 1 1,2-2-69,-11 13 17,0 0 0,0 1 0,1-1 0,-1 1 0,1 0-1,-1 0 1,1 0 0,0 1 0,-1 0 0,1 0 0,0 0 0,0 0 0,0 1 0,0 0 0,0 0-1,0 0 1,0 1 0,0-1 0,0 1 0,-1 0 0,1 1 0,0-1 0,0 1 0,-1 0 0,1 0 0,-1 0-1,0 1 1,1-1 0,-1 1 0,-1 0 0,1 1 0,0-1 0,-1 1 0,1-1 0,-1 1 0,2 4-17,10 11 111,-1 1 0,-1 1 0,-1 0 0,0 1 0,-2 0 0,1 7-111,26 50-381,-8-31-2760,37 18-10707,-55-58 4249</inkml:trace>
  <inkml:trace contextRef="#ctx0" brushRef="#br2" timeOffset="-23278.891">8037 2906 8360,'0'-12'2141,"0"0"-1381,0-38 1531,5 12 3695,0 33-2563,5 34-2698,-2 247-265,-7-253-664,1 9-1587,4-11-6742,-5-18 3083</inkml:trace>
  <inkml:trace contextRef="#ctx0" brushRef="#br2" timeOffset="-22894.436">8074 2673 6022,'0'0'3245,"0"0"-629,0 0 182,0 0-113,0 0-609,0 0-570,0 0-412,-2-9-352,-5-29-315,26 61-69,-13-5-341,-1 0-1,-2 1 1,1-1-1,-2 1 1,-1-1-1,0 1 1,-1 0-1,-1 0 1,-1-1-1,-1 7-16,-12 130-939,26-175-8280,-7 14 3234</inkml:trace>
  <inkml:trace contextRef="#ctx0" brushRef="#br2" timeOffset="-22626.965">8123 2800 2178,'0'0'4452,"0"0"-3619,0 0-256,0 0-577,0 0-96,0 0-833,0 0-4484</inkml:trace>
  <inkml:trace contextRef="#ctx0" brushRef="#br2" timeOffset="-22297.969">8123 2800 3587,'25'7'5223,"17"-9"-2141,6 0-592,-41 3-2370,-1 0 0,1 0 1,-1 1-1,1 0 1,-1 0-1,0 1 1,0-1-1,0 1 1,0 1-1,-1-1 0,1 1 1,-1 0-1,0 0 1,0 0-1,0 1 1,-1 0-1,1 0 1,-1 0-1,0 0 0,-1 1 1,1 0-1,-1 0 1,0 0-1,-1 0 1,1 0-1,-1 0 0,0 1 1,-1-1-1,0 1 1,0-1-1,0 1 1,-1-1-1,0 1 1,0 0-1,0-1 0,-1 1 1,0-1-1,-1 1 1,1-1-1,-1 1 1,-2 2-121,0 0 16,-1-1 0,0-1 1,-1 1-1,1-1 1,-2 0-1,1 0 0,-1-1 1,0 0-1,0 0 1,0 0-1,-1-1 1,0 0-1,0-1 0,-1 1 1,1-2-1,-1 1 1,0-1-1,1-1 0,-2 1 1,1-2-1,0 1 1,0-1-1,0 0 0,-1-1 1,1 0-1,0-1 1,-7-1-17,-49-32-852,51 14-2069,7-3-3353,7 10-2225</inkml:trace>
  <inkml:trace contextRef="#ctx0" brushRef="#br2" timeOffset="-21971.893">8654 2775 10762,'0'0'3561,"0"0"-1111,0 0-448,0 0-1089,0 0-662,0 0-54,-12 18-31,-35 60-27,44-71-111,-1 0 0,1 0 1,1 0-1,-1 0 1,1 1-1,1-1 0,-1 1 1,1-1-1,0 1 1,1-1-1,0 1 1,0 0-1,1 4-28,0 2 10,-1-8-9,0 0 0,1 0 0,0-1 0,0 1 0,0 0 0,0-1 0,1 1 0,0-1 0,0 0 0,1 0 0,-1 1 0,1-1 0,0-1 0,0 1 0,1 0 0,0-1 0,-1 0 0,1 0 0,1 0 0,-1 0 1,1-1-1,-1 1 0,1-1 0,0 0 0,0-1 0,0 1 0,1-1 0,-1 0 0,1 0 0,-1-1 0,1 0 0,-1 0 0,1 0 0,0 0 0,-1-1 0,5 0-1,-1 0 99,1 1 0,-1-1 0,1-1 0,-1 0 0,1 0 1,-1-1-1,0 0 0,0-1 0,0 0 0,0 0 0,0-1 0,0 0 0,-1-1 0,0 0 0,0 0 0,0-1 0,-1 0 0,1 0 0,-2 0 1,1-1-1,-1 0 0,0-1 0,0 1 0,-1-1 0,0 0 0,0-1 0,-1 1 0,0-1 0,0 0 0,-1 0 0,-1 0 0,1 0 0,-1 0 1,0-6-100,-19-119 1344,16 129-1388,-1 1 1,1 0 0,-1 0-1,0 0 1,0 0-1,0 1 1,0-1 0,-1 0-1,1 1 1,-1 0-1,0-1 1,0 1-1,0 0 1,-1 1 0,1-1-1,-1 0 1,0 1-1,1 0 1,-1 0 0,0 0-1,0 0 1,0 1-1,0 0 1,-1-1 0,1 2-1,0-1 1,0 0-1,-1 1 1,-1 0 43,-26 8-4455,17 8-2060,7 1-2886</inkml:trace>
  <inkml:trace contextRef="#ctx0" brushRef="#br2" timeOffset="-21392.08">9190 2750 13997,'0'0'2493,"0"0"-26,0 0-647,0 0-736,0 0-401,0 0-336,0 0-101,3 13 63,12 86 524,9 78-321,-22-173-515,-1 1 0,1-1-1,0 1 1,0-1-1,1 0 1,-1 1 0,1-1-1,0-1 1,0 1-1,0 0 1,0-1 0,1 1-1,0-1 1,-1 0 0,1-1-1,0 1 1,0 0-1,1-1 1,-1 0 0,1 0-1,-1 0 1,1-1-1,-1 0 1,1 1 0,0-2-1,0 1 1,-1 0-1,1-1 1,0 0 0,0 0-1,0-1 1,-1 1-1,1-1 1,0 0 0,0 0-1,-1 0 1,1-1-1,-1 0 1,1 0 0,-1 0-1,0 0 1,0-1-1,0 0 1,1 0 3,12-13 27,1-1-1,-2-1 1,0 0 0,-1-1-1,-2-1 1,1 0 0,-2-1 0,4-10-27,-2 6 37,39-69 54,-52 206-129,-1-99-22,1 0 1,0 1-1,1-1 0,0 0 0,1 0 0,0 0 0,2 0 0,-1-1 0,1 1 1,1-1-1,0 0 0,1-1 0,0 0 0,1 0 0,0 0 0,1-1 1,0 0-1,0-1 0,1 0 0,1 0 0,-1-1 0,1 0 0,1-1 0,-1-1 1,1 0-1,0 0 0,1-1 0,12 4 60,-18-11-125,1 1 1,-1-1-1,0 0 1,0-1-1,0 0 0,0 0 1,0 0-1,-1-1 0,1 0 1,-1 0-1,0-1 1,0 1-1,-1-1 0,1-1 1,-1 1-1,0-1 0,-1 0 1,1 0-1,-1 0 1,0-1-1,-1 1 0,1-1 1,-2 0-1,1 0 0,-1 0 1,0-1-1,0 1 1,0 0-1,-1-8 125,18-113-101,13-44 3090,-31 223-736,-54 175-1682,21-106-1057,43-136-1259,34-116 936,-41 113 808,0 0 0,2 0 0,1 0 0,0 1 0,1 0 0,1 0 0,0 1 0,5-4 1,-11 17-93,1-1 0,-1 1 0,1 0 0,0 1 0,0-1-1,0 1 1,1 0 0,-1 0 0,1 0 0,0 0 0,0 1 0,0 0 0,0 0 0,0 0 0,0 1 0,1-1 0,-1 1 0,0 0 0,1 1 0,-1 0 0,1 0 0,-1 0 0,1 0-1,-1 1 1,1 0 93,82 36-10955,-64-20 4255</inkml:trace>
  <inkml:trace contextRef="#ctx0" brushRef="#br2" timeOffset="-21113.808">10634 2831 7239,'0'0'3630,"0"0"-560,1-15-177,6-77 967,-7 90-3744,0 1 1,0 0-1,0-1 1,0 1-1,0-1 1,0 1-1,0 0 1,-1-1-1,1 1 1,-1-1-1,1 1 1,-1 0-1,1 0 1,-1-1-1,0 1 1,0 0-1,1 0 1,-1 0-1,0 0 1,0-1-1,0 2 1,0-1-1,-1 0 1,1 0 0,0 0-1,0 0 1,0 1-1,-1-1 1,1 0-1,0 1 1,-1-1-1,1 1 1,0 0-1,-1-1 1,1 1-1,-1 0 1,1 0-1,-1 0 1,1 0-1,0 0 1,-1 0-1,1 1 1,-1-1-1,1 0 1,0 1-1,-1-1 1,1 1-1,-1-1-116,-60 37 301,51-23-295,1 1 1,0 0-1,2 0 0,-1 1 0,2 1 0,0-1 0,1 1 1,1 0-1,0 0 0,1 1 0,1-1 0,1 1 0,1 0 1,0 0-1,1 0 0,2 13-6,-2-23-8,-9 80-1167,6-86 1164,1 0-1,-1 0 0,0 0 0,0 0 0,0 0 1,0 0-1,0-1 0,0 1 0,0-1 0,0 0 1,-1 0-1,1 0 0,0-1 0,-1 1 0,1-1 1,-1 0-1,1 1 0,-1-2 0,1 1 0,0 0 1,-1-1-1,1 1 0,-1-1 0,0 0 12,-6 0-10,-55-5-131,-35 0-2015,33 12-3688,32 3-1518</inkml:trace>
  <inkml:trace contextRef="#ctx0" brushRef="#br2" timeOffset="-20544.842">918 4295 20083,'0'0'1036,"0"0"-737,0 0-198,17-2 81,624-49 52,-390 39-228,2040-139-243,-1553 95 191,3778-193 681,-4079 229 16,-48 0 91,-48 2-138,-50-3-364,-217 16-203,90-8 144,-1-6 1,1-8-182,-150 24 8,-2 2-10,-1-1 0,1-1 0,-1 0 0,0 0 0,0-1 0,0-1 0,-1 0 0,1 0 0,6-5 2,-16 9-4,0 1-1,-1-1 1,1 1 0,0-1 0,-1 0 0,1 1 0,-1-1 0,1 0 0,-1 1 0,1-1 0,-1 0 0,1 0 0,-1 1 0,0-1 0,1 0 0,-1 0 0,0 0 0,0 0 0,0 0 0,0 1 0,1-1-1,-1 0 1,0 0 0,-1 0 0,1 0 0,0 0 0,0 1 0,0-1 0,0 0 0,-1 0 0,1 0 0,0 0 0,-1 1 0,1-1 0,-1 0 0,1 0 0,-1 1 0,1-1 0,-1 0 0,1 1 0,-1-1-1,0 0 1,1 1 0,-1-1 0,0 1 0,1-1 0,-1 1 0,0 0 0,0-1 0,0 1 0,1 0 0,-1-1 0,0 1 0,0 0 0,0 0 0,0 0 0,1 0 0,-2 0 4,-122-27-4771,77 20 2,-12-4-7461</inkml:trace>
  <inkml:trace contextRef="#ctx0" brushRef="#br0" timeOffset="-1738.252">22125 1384 3171,'0'0'1110,"0"0"-95,0 0 245,0 0-6,0 0-138,0 0 42,0 0-5,4-8-69,17-33 619,-18 47 2220,10 23-3202,-5 3-530,0 0-1,-2 1 1,-2 0-1,-1 0 0,-1 0 1,-3 33-191,3 45 16,11 444 48,8-294-64,12 150 32,15-99-59,-3 148 27,11 283 27,-44-547-27,-10 103 0,-3-163 0,0 1414 37,21-501-42,-14-17 5,-17-760 30,-17 57-30,-7 113 34,32-388-38,0-12-11,1 0 0,3 0 0,1 0 0,5 25 15,-5-58-17,0 0 0,0-1 0,1 1 0,-1-1 0,2 1 0,0-1 0,0 0 0,0 0 0,1-1 0,0 1 0,0-1 0,6 6 17,36 0-7104,-29-18-322</inkml:trace>
  <inkml:trace contextRef="#ctx0" brushRef="#br0" timeOffset="764.8">23486 1899 6822,'0'0'2477,"0"0"-758,0 0 145,0 0-44,-1-6-208,0-16-256,1 17-171,-6 23 481,-45 228 489,37-163-4865,3-1-4818,6-49-1323</inkml:trace>
  <inkml:trace contextRef="#ctx0" brushRef="#br0" timeOffset="1526.22">23267 5096 6919,'0'0'2898,"0"0"-1147,0 0 16,0 0 160,0 0-352,0 0-400,0 0-230,1-7-364,-1 3-505,2-16 87,-2 33-44,-16 321-544,3-194-7878,9-101 5847</inkml:trace>
  <inkml:trace contextRef="#ctx0" brushRef="#br0" timeOffset="1930.089">23119 6705 11371,'0'0'2519,"0"0"-282,0 0-160,0 0-641,0 0-358,0 0 1,0 0-204,0 0-245,6-4-171,-2 45-395,-16 131-229,-12-26-2216,10 2-5499,13-106 1976</inkml:trace>
  <inkml:trace contextRef="#ctx0" brushRef="#br0" timeOffset="2355.179">23086 8344 9833,'0'0'1831,"0"0"-608,0 0 421,0 0 251,0 0-416,0 0-427,0 0-337,6 0-80,19 2-149,-23-1-454,-1 0 1,0 1-1,0-1 0,0 0 0,0 1 1,0-1-1,0 1 0,0-1 1,-1 1-1,1-1 0,0 1 1,-1 0-1,1-1 0,-1 1 0,0-1 1,1 1-1,-1 0 0,0 0 1,0-1-1,0 1 0,0 0 1,0-1-1,-1 1 0,1 0 0,-1 1-32,1 2 90,-33 215 1119,20-162-795,-31 202-524,34-149-7505,9-85-1343</inkml:trace>
  <inkml:trace contextRef="#ctx0" brushRef="#br0" timeOffset="1169.216">23312 3233 7623,'0'0'2402,"0"0"-805,0 0 143,0 0 22,0 0-385,0 0-256,0 0-331,1-7-112,0 75 518,24 127-2157,-23-126-6310,-2-34 662</inkml:trace>
  <inkml:trace contextRef="#ctx0" brushRef="#br0" timeOffset="3071.523">23315 4021 2819,'0'0'6139,"0"0"-3299,0 0-897,0 0 379,0 0-315,0 0-667,2-3-560,-2 4-757,0-1 1,0 0-1,0 1 1,0-1-1,0 0 1,0 1-1,0-1 1,1 0-1,-1 0 1,0 1-1,0-1 1,0 0 0,0 0-1,0 1 1,0-1-1,1 0 1,-1 0-1,0 1 1,0-1-1,0 0 1,1 0-1,-1 1 1,0-1-1,0 0 1,1 0-1,-1 0 1,0 0-1,0 0 1,1 1-1,-1-1 1,0 0-1,0 0 1,1 0-1,-1 0 1,0 0 0,1 0-1,-1 0 1,0 0-1,0 0 1,1 0-1,-1 0 1,0 0-1,1 0 1,-1 0-1,0 0 1,1 0-1,-1 0 1,0-1-1,0 1 1,1 0-1,-1 0 1,0 0-1,0 0 1,1-1-24,-6 49 1730,2-21-1378,-1 87-125,2-37-3502,2-60 1508,-1 22-5429</inkml:trace>
  <inkml:trace contextRef="#ctx0" brushRef="#br0" timeOffset="71918.299">18706 6901 8904,'2'-17'1501,"23"-139"2849,-24 153-4200,0 0-1,0 0 0,-1 0 1,1 0-1,0 0 0,-1 0 1,0 0-1,0 0 0,0-1 1,0 1-1,0 0 0,-1 0 0,1 0 1,-1 0-1,0 0 0,0 0 1,0 0-1,0 0 0,0 1 1,-1-1-1,1 0 0,-1 1 1,0-1-1,0 1 0,0-1 1,0 1-1,0 0 0,0 0 1,-1 0-1,1 0 0,-1 0 1,1 0-1,-1 1 0,0 0 1,-1-1-150,-6 2 38,0 1 0,0 0 0,0 1 0,0 0 0,0 1 1,1 0-1,-1 0 0,1 1 0,0 0 0,0 1 0,0 0 0,1 0 1,-1 1-1,1 0 0,1 1 0,-1 0 0,1 0 0,0 0 1,1 1-1,-1 0 0,2 0 0,-1 1 0,1-1 0,0 1 1,1 0-1,0 1 0,-1 6-38,1-10-4,1 0 1,1 1-1,-1 0 1,1-1-1,0 1 1,0 0-1,1 0 1,0 0-1,0 0 1,1 0-1,0 0 1,0 0 0,1 0-1,0 0 1,0 0-1,0 0 1,1 0-1,0-1 1,0 1-1,1 0 1,0-1-1,0 0 1,1 0-1,-1 0 1,1 0-1,3 3 4,11 5-7,1 0 0,0-2 1,0 0-1,1-1 0,1-1 0,0-1 0,0-1 1,5 1 6,82 37-15,-101-44 71,1 1 0,-1 1 0,1-1 0,-1 1 0,0 0 0,-1 1 0,1 0 0,-1 0 0,0 0 0,0 0 0,0 1 0,-1 0 0,0 1 0,0-1 1,-1 1-1,1 0 0,-2 0 0,1 0 0,-1 1 0,0-1 0,0 1 0,-1-1 0,0 1 0,0 0 0,-1 0 0,0 0 0,-1 0 0,1 0 0,-2 0 0,0 6-56,-3-8 98,0 0-1,-1 0 0,0-1 1,0 0-1,-1 0 0,1 0 0,-1-1 1,0 0-1,0 0 0,-1 0 1,1-1-1,-1 0 0,0 0 1,0-1-1,0 0 0,0 0 0,0 0 1,0-1-1,0 0 0,-1 0 1,1-1-1,0 0 0,0-1 1,-1 1-1,1-1 0,0-1 0,-1 0-97,-10 2 10,14 0-14,-5 1-6,0 0 0,0-1 0,0 0 0,1 0 0,-1-1 0,0-1 0,0 1 0,0-1-1,1-1 1,-1 0 0,1 0 0,0 0 0,0-1 0,0 0 0,0-1 0,-5-4 10,3-12-1959,17 1-6983,1 12-1639</inkml:trace>
  <inkml:trace contextRef="#ctx0" brushRef="#br0" timeOffset="72327.665">18972 6839 1569,'0'0'7234,"0"0"-4538,0 0-1271,0 0-250,0 0-668,-2 13-294,2 132 1255,8-113-1092,2 0 0,1 0 0,2-1 0,0-1 0,3 0 0,0-1 0,20 25-376,-34-50 9,0 0 1,1-1-1,0 1 0,0-1 1,0 0-1,0 1 0,0-1 0,1-1 1,-1 1-1,1-1 0,0 1 0,0-1 1,0 0-1,0 0 0,0-1 0,0 1 1,1-1-1,-1 0 0,0 0 0,1 0 1,-1-1-1,1 1 0,-1-1 1,1 0-1,-1-1 0,0 1 0,1-1 1,-1 0-1,1 0 0,-1 0 0,0 0 1,0-1-1,0 0 0,2-1-9,9-7 413,-1-1-1,0-1 0,-1 0 1,0-1-1,-1-1 1,-1 0-1,0 0 1,-1-1-1,0 0 1,-1-1-1,-1 0 0,0-1 1,2-8-413,-1-2 284,0-1 0,-2-1 0,-1 1 1,-1-1-1,-2 0 0,0-1 0,-3-26-284,1 50-18,0 0 0,-1-1 0,0 1 0,0 0-1,-1 0 1,1 0 0,-1-1 0,-1 1 0,1 0 0,-1 0 0,0 0-1,-1 1 1,1-1 0,-1 0 0,0 1 0,0 0 0,-1 0-1,0 0 1,0 0 0,0 0 0,0 1 0,-1-1 0,1 1 0,-1 1-1,0-1 1,-1 1 0,1-1 0,-1 2 0,1-1 0,-4-1 18,3 3-362,-1 0 0,1 0 0,-1 1-1,0 0 1,1 0 0,-1 0 0,0 1 0,1 0 0,-1 0 0,1 1 0,-1 0 0,-3 2 362,-34 37-10544,32-16 1538</inkml:trace>
  <inkml:trace contextRef="#ctx0" brushRef="#br0" timeOffset="72750.497">19639 6738 10474,'0'0'1948,"0"0"-442,-17-5 175,-55-8-223,68 14-1355,0 0-1,0 0 1,1 0 0,-1 1 0,0 0-1,0-1 1,1 1 0,-1 0 0,1 1-1,0-1 1,0 1 0,0-1 0,0 1 0,0 0-1,0 0 1,1 0 0,0 1 0,-1-1-1,1 1 1,0-1 0,1 1 0,-1-1-1,1 1 1,-1 0 0,1 0 0,0 0-1,0 0 1,1 1-103,-5 16 152,2 0-1,1 0 0,0 0 1,1 1-1,2-1 0,0 1 1,1-1-1,1 0 0,1 0 1,1 0-1,1-1 1,1 1-1,0-1 0,2-1 1,0 1-1,1-1 0,8 9-151,-16-22-1,1 0 0,1 0 1,-1 0-1,1 0 0,0 0 0,1-1 0,-1 0 0,1 0 0,0 0 0,0 0 0,1-1 0,0 0 0,-1 0 0,1 0 1,0-1-1,1 0 0,-1 0 0,0 0 0,1-1 0,0 0 0,0-1 0,-1 1 0,1-1 0,0 0 0,0-1 0,0 0 1,0 0-1,0-1 0,0 1 0,0-1 0,0-1 0,-1 1 0,1-1 0,0-1 0,1 0 1,7-8 106,-1-1 0,-1 0 0,0-1 0,-1 0 0,0-1 0,-1-1 0,-1 0 0,0 0 0,-1-1 0,0 0 0,-2-1 0,0 1 0,0-2 0,-2 1 0,0-1 0,-1 1 0,-1-1 0,-1 0 0,0-1 0,-2 1 0,0-10-106,1 5 272,1 14-163,-1-1 0,-1 0-1,0 0 1,0 0 0,-1 0 0,0 0-1,-1 0 1,0 0 0,-1 1 0,1-1-1,-4-5-108,6 16 23,0-1 0,0 1 0,0-1 0,0 1 0,-1-1 0,1 0 0,0 1 0,0-1-1,0 1 1,-1-1 0,1 0 0,0 1 0,0-1 0,-1 0 0,1 1 0,0-1 0,-1 0-1,1 1 1,-1-1 0,1 0 0,0 0 0,-1 0 0,1 1 0,-1-1 0,1 0 0,0 0-1,-1 0 1,1 0 0,-1 0 0,1 0 0,-1 0 0,1 0 0,0 0 0,-1 0 0,1 0-1,-1 0 1,1 0 0,-1 0 0,1 0 0,-1 0 0,1 0 0,0-1 0,-1 1 0,1 0-1,-1 0 1,1 0 0,0-1 0,-1 1 0,1 0 0,0-1 0,-1 1 0,1 0 0,0-1-1,0 1 1,-1 0 0,1-1 0,0 1 0,0 0 0,-1-1 0,1 1 0,0-1 0,0 1 0,0-1-1,0 1 1,0-1-23,-5 42 282,5-38-301,-1 32 39,2 0 0,1 0 0,2 0 0,1-1 1,1 1-1,3-1 0,0-1 0,7 14-20,23 10-1756,-19-48-2290,4-10-4331,-10-5-2364</inkml:trace>
  <inkml:trace contextRef="#ctx0" brushRef="#br0" timeOffset="73091.455">19756 6341 3844,'0'0'9705,"0"0"-7911,0 0-705,0 0-129,0 0-799,0 0-161,0 0-129,0 0-671,62 27-4101</inkml:trace>
  <inkml:trace contextRef="#ctx0" brushRef="#br0" timeOffset="73727.872">20164 6758 6854,'0'0'2787,"0"0"-1025,0 0-305,0 0-170,0 0 21,3 13-150,10 43-475,-11-52-612,0 0 0,-1 0-1,1 0 1,0-1 0,1 1-1,-1-1 1,1 1 0,0-1-1,0 0 1,0 0 0,0 0 0,0 0-1,0-1 1,1 1 0,0-1-1,-1 0 1,1 0 0,0 0-1,0 0 1,0-1 0,0 1-1,0-1 1,0 0 0,1-1-1,0 1-70,3-1 113,0 1 0,-1-2 0,1 1 0,-1-1 0,1 0 0,-1-1 0,1 0 0,-1 0 0,0-1 0,0 1 0,0-2 0,0 1 0,0-1 0,-1 0 0,0 0 0,0-1 0,0 1 0,0-1 0,-1-1 0,1 1 0,-1-1 0,-1 0 0,1 0 0,-1-1 0,0 1 0,-1-1 0,1 0 0,-1 0 0,-1 0 0,1 0 0,-1 0 0,0-1 0,-1 1 0,0-1 0,0 1 0,-1-2-113,2 2 69,0 0 0,-1 0-1,0 0 1,0 0 0,-1 0 0,0 0-1,0 0 1,-1 0 0,0 0-1,0 0 1,-1 0 0,1 0 0,-2 1-1,1-1 1,-1 0 0,0 1-1,0 0 1,0-1 0,-1 1 0,0 1-1,-1-1 1,1 1 0,-1-1-1,0 1 1,0 0 0,0 1 0,-1 0-1,0-1 1,0 2 0,0-1-1,0 1 1,-1 0 0,1 0 0,-1 1-1,0-1 1,1 2 0,-1-1-1,0 1 1,0 0-69,-1 0 17,0 0 0,0 0 0,0 1 0,0 0 1,1 1-1,-1 0 0,0 0 0,0 1 0,1-1 0,-1 2 0,1-1 0,-1 1 0,1 0 0,0 1 0,0 0 0,0 0 1,1 0-1,-1 1 0,1 0 0,0 0 0,1 0 0,-1 1 0,1 0 0,0 0 0,0 1 0,1-1 0,0 1 0,0 0 1,1 0-1,0 0 0,0 1 0,0-1 0,1 1 0,0-1 0,1 2-17,-2 7 5,1 1 1,1 0-1,1 0 0,0 0 1,1 0-1,1-1 0,1 1 1,0 0-1,1-1 0,1 0 1,0 0-1,2 0 0,-1-1 1,2 1-1,0-2 0,1 1 1,0-1-1,1-1 0,1 1 1,0-2-1,1 0 0,0 0 1,1-1-1,0 0 0,0-1 1,1-1-1,4 1-5,-1 1-156,1-2 0,0 0 0,0-1 0,1-1-1,0 0 1,0-2 0,1 0 0,-1-1 0,1-1 0,0-1 0,0 0-1,0-2 1,1-1 0,-1 0 0,0-1 0,4-2 156,-15 1-136,-1 0 0,1-1 0,0 0 0,-1 0 0,0-1 0,0 0 1,0 0-1,-1-1 0,0 0 0,0 0 0,0-1 0,-1 0 0,0 0 0,0 0 0,0-1 1,-1 0-1,2-6 136,57-152-162,-46 89 356,-3 0 0,-4-2 0,1-71-194,-10 55 3256,-13 148-554,5-3-2543,1 1 0,3 1 0,2-1 1,2 0-1,2 0 0,6 23-159,-6-57-63,1 13-228,1 0 1,2-1-1,1 0 1,2 0-1,8 16 291,8-15-3170,-3-20-2426,-8-8-1541</inkml:trace>
  <inkml:trace contextRef="#ctx0" brushRef="#br0" timeOffset="74318.509">20784 6753 3299,'0'0'6764,"-9"-12"-3967,-46-66 1031,55 76-3712,-1 1 0,0 0 0,0 0 0,0 0 0,1 0 0,-1-1 0,0 1 0,1 0-1,-1-1 1,1 1 0,0 0 0,-1-1 0,1 1 0,0-1 0,0 1 0,0-1 0,0 1 0,0 0 0,0-1 0,0 1 0,1-1 0,-1 1 0,0 0 0,1-1 0,-1 1 0,1 0 0,0-1 0,-1 1 0,1 0 0,0 0 0,0-1 0,0 1 0,0 0 0,0 0 0,0 0 0,0 0 0,0 0 0,0 1 0,0-1-1,0 0 1,1 0 0,-1 1 0,0-1 0,1 1 0,-1-1 0,1 1-116,69-14 992,-57 13-961,-1 1 0,0 1 1,1 0-1,-1 1 0,0 0 0,0 1 1,0 1-1,-1 0 0,1 1 0,-1 0 1,0 1-1,0 0 0,-1 0 1,1 2-1,-1-1 0,-1 2 0,0-1 1,0 1-1,-1 1 0,0 0 0,5 7-31,30 61-192,18 23-171,-60-100 358,0 0-1,0 1 1,0-1-1,0 0 1,0 0-1,0 0 1,0 0-1,0-1 1,1 1-1,-1 0 1,0-1-1,0 0 0,1 1 1,-1-1-1,0 0 1,1 0-1,-1 0 1,0-1-1,0 1 1,1 0-1,-1-1 1,0 0-1,0 1 1,0-1-1,1 0 1,-1 0-1,0 0 1,0-1-1,0 1 1,-1 0-1,1-1 1,0 1-1,1-2 6,56-59 43,-57 59-48,35-46 620,-2-1 1,-2-1-1,-3-2 0,3-10-615,-13-2 2931,-32 244-919,21 713-2166,-9-859 52,-1 1 0,-2-1 0,-1 0 0,-1 1 0,-8 20 102,10-42-5,-1-1 0,0 0-1,-1 1 1,0-1 0,-1-1 0,-1 1 0,1-1-1,-1 0 1,-1-1 0,0 0 0,0 0 0,-1 0-1,0-1 1,-1-1 0,1 1 0,-1-2 0,-2 2 5,0-3-1,0 0 0,0 0 1,0-1-1,0-1 0,-1 0 1,0 0-1,1-2 0,-1 1 1,0-2-1,0 1 0,0-2 0,0 0 1,0 0-1,0-1 0,1-1 1,-1 0-1,1-1 0,0 0 1,0-1-1,0 0 0,0-1 1,1-1-1,0 1 0,0-2 1,1 0-1,0 0 0,1 0 1,-1-1-1,1-1 0,1 0 1,0 0-1,0 0 0,1-1 0,1 0 1,0-1-1,0 1 0,1-1 1,1 0-1,-2-7 1,1 0-15,2-1 1,0-1-1,1 1 0,1 0 1,1-1-1,1 1 0,1 0 1,1 0-1,0 0 0,2 0 1,0 0-1,1 1 0,1 0 0,1 0 1,0 0-1,2 1 0,0 1 1,1 0-1,0 0 0,2 1 1,12-13 14,7-5-52,2 1 1,1 1-1,2 2 1,1 2-1,1 1 0,1 2 1,1 2-1,42-17 52,-56 27-306,1 1-1,0 1 1,1 1-1,0 2 0,0 1 1,1 1-1,9 0 307,-38 7-181,1-1-1,0 1 1,0 0 0,-1-1-1,1 1 1,0 0-1,-1 0 1,1 0 0,-1 0-1,1 0 1,-1 0 0,0 0-1,1 1 1,-1-1-1,0 1 1,0-1 0,0 1-1,0-1 1,0 1-1,0-1 1,0 1 0,-1 0-1,1-1 1,-1 1-1,1 0 1,-1 0 0,1-1-1,-1 1 1,0 0-1,0 0 1,0 0 0,0 0-1,0-1 1,-1 1-1,1 0 1,0 0 0,-1 0-1,1-1 1,-1 1-1,0 0 1,1-1 0,-1 1-1,0 0 1,0-1-1,0 1 1,0-1 0,-1 0-1,1 1 1,0-1-1,-1 1 182,-16 33-5552</inkml:trace>
  <inkml:trace contextRef="#ctx0" brushRef="#br0" timeOffset="74644.843">19581 8049 13132,'0'0'6567,"0"0"-4998,0 0-31,0 0 31,0 0-992,149-85-225,-53 52 0,21-2-224,15-8-96,15-3 32,8-3 1,1-1-33,-6 4-32,-17 10-161,-29 8-1312,-32 9-2018,-39 16-2531,-24 3-5797</inkml:trace>
  <inkml:trace contextRef="#ctx0" brushRef="#br0" timeOffset="74914.457">19759 8083 10666,'-7'13'6476,"-16"41"-4341,30-33-1067,10-17-676,0-1 1,0-1 0,0-1 0,1 0 0,-1-2 0,1 0 0,-1 0 0,5-3-393,-21 4 28,101-16 1224,-1-5 1,94-33-1253,-155 43 94,165-49-142,-2-10 0,79-43 48,-268 106-802,13-5 126,-18 10-2965,1 1-3411,-9 1-4041</inkml:trace>
  <inkml:trace contextRef="#ctx0" brushRef="#br0" timeOffset="69667.596">18677 5149 3171,'0'0'1959,"10"-13"-961,-4 4-805,36-52 1211,-14 10 2381,-23 38-2861,0 0 0,-1 0 0,-1 0 0,0 0 0,0-1 0,-1 0 0,-1 1 1,-1-1-1,0-5-924,0 17 110,0-1 0,0 0 0,-1 1 1,1-1-1,-1 1 0,0-1 0,0 1 0,0 0 1,0-1-1,0 1 0,0 0 0,-1 0 0,1-1 1,-1 1-1,1 0 0,-1 0 0,0 1 0,0-1 1,0 0-1,0 1 0,0-1 0,0 1 0,-1 0 1,1-1-1,0 1 0,-1 0 0,1 0 1,-1 1-1,1-1 0,-1 0 0,1 1 0,-1 0 1,1-1-1,-2 1-110,-89 15 1324,64 1-1115,1 2 1,1 1-1,1 1 0,0 1 0,2 2 0,1 0 0,0 1 1,2 1-1,1 2 0,1 0 0,-1 4-209,5-6 68,1 1 1,1 0-1,1 1 0,2 1 1,0-1-1,2 2 0,1-1 1,2 1-1,0 0 0,2 0 1,1 0-1,2 1 0,1-1 1,1 0-1,4 22-68,-3-37 2,1-1 0,0 1 0,1-1-1,0 0 1,1 0 0,0 0 0,1-1 0,0 0 0,1-1-1,1 1 1,0-1 0,0-1 0,1 0 0,0 0 0,1-1-1,0 0 1,1-1 0,-1-1 0,2 1 0,-1-2 0,1 0-1,0 0 1,0-1 0,0-1 0,1 0 0,0-1 0,-1 0-1,1-1 1,0-1 0,1 0 0,-1-1 0,5-1-2,-2-4 6,0 0 1,-1-2-1,1 0 0,-1-1 1,-1 0-1,1-1 1,-2-1-1,1 0 0,-1-1 1,-1-1-1,0 0 1,0-1-1,-2 0 0,1-1 1,5-10-7,88-144-123,-103 168 119,-1 0 0,0 0 0,0 0 0,0 0 0,1 1 0,-1-1 0,0 0-1,0 1 1,0-1 0,0 1 0,0-1 0,0 1 0,0 0 0,0 0 0,0-1 0,0 1 0,0 0 0,0 0 0,0 0 0,0 0 0,-1 0-1,1 0 1,0 0 0,-1 0 0,1 0 0,-1 0 0,1 0 0,-1 1 0,0-1 0,1 0 0,-1 0 0,0 0 0,0 1 0,0-1-1,0 0 1,0 0 0,0 1 0,0 0 4,6 23-16,-4-10 8,0-1 0,1 1 1,1-1-1,0 1 0,1-1 1,1 0-1,0-1 0,1 0 1,0 0-1,1 0 0,0-1 1,1 0-1,1 0 0,0-1 0,0-1 1,1 1-1,0-2 0,4 3 8,-15-13-23,0 0 0,-1 1 0,1-1 0,0 0 0,0 1 0,0-1-1,0 0 1,0 1 0,0-1 0,0 0 0,0 1 0,0-1 0,1 0 0,-1 1-1,0-1 1,0 1 0,1-1 0,-1 0 0,0 1 0,1-1 0,-1 1-1,0-1 1,1 1 0,-1-1 0,1 1 0,-1-1 0,1 1 0,-1-1-1,1 1 1,-1 0 0,1-1 0,-1 1 0,1 0 0,0-1 0,-1 1 0,1 0-1,0 0 1,-1 0 0,1 0 0,-1-1 0,1 1 0,0 0 0,-1 0-1,1 0 1,0 0 0,-1 1 0,1-1 0,0 0 0,-1 0 0,1 0-1,0 0 1,-1 1 0,1-1 0,-1 0 0,1 0 0,0 1 0,-1-1 0,1 1-1,-1-1 1,1 0 0,-1 1 0,1-1 0,-1 1 0,1 0 23,-26-50-276,-23-14 79,-3 1-1,-2 3 1,-17-11 197,-64-37-502,124 99-1251,22 15-1706,3 1 1693,14 7-2478,6 5-1046</inkml:trace>
  <inkml:trace contextRef="#ctx0" brushRef="#br0" timeOffset="70266.323">19312 5294 12268,'-4'-14'2712,"-13"-42"-881,16 52-1650,0 1 1,0 0-1,0 0 1,0 0-1,-1 0 1,1 1 0,-1-1-1,0 0 1,0 1-1,0-1 1,0 1 0,0-1-1,-1 1 1,1 0-1,-1 0 1,1 0 0,-1 0-1,0 1 1,1-1-1,-1 1 1,-3-2-182,3 3 35,0 0 1,0 0-1,0 0 1,0 0-1,0 0 1,0 0-1,0 1 1,0-1-1,0 1 1,0 0-1,0 0 0,0 0 1,0 0-1,1 1 1,-1-1-1,1 1 1,-1 0-1,1-1 1,-1 1-1,1 0 1,0 0-1,0 1 1,0-1-1,0 0 1,0 1-1,1-1 1,-1 1-1,1 0 1,-1 0-37,-4 16 6,1-1 0,1 1 0,1 0 0,1 0-1,0 0 1,2 1 0,0-1 0,1 0-1,0 0 1,2 0 0,1 0 0,0 0 0,1-1-1,1 1 1,1-1 0,0-1 0,1 1-1,1-1 1,10 13-5,54 75-64,-71-104 59,-1-1 1,1 0-1,-1 1 0,1-1 0,0 0 0,-1 0 0,1 0 0,-1-1 1,1 1-1,0 0 0,-1 0 0,1-1 0,-1 1 0,1-1 1,-1 0-1,1 1 0,-1-1 0,1 0 0,-1 0 0,0 0 1,1 0-1,-1 0 0,0 0 0,0 0 0,0 0 0,0 0 1,0-1-1,0 1 0,0 0 0,0-1 0,0 1 0,-1-1 0,1 1 1,-1-1-1,1 1 0,-1-1 0,1 1 0,-1-1 0,0 0 1,0 1-1,0-1 0,0 0 0,0 1 0,0-1 0,0 1 1,-1-1-1,1 0 0,0 1 0,-1-1 0,0 0 5,3-8-3,34-230-3,-8 28 439,-16 204 1424,1 30-1482,-10-17-339,50 112 1523,30 47-758,-81-161-833,-1 0-1,2 0 1,-1 0-1,0 0 1,1-1-1,-1 0 1,1 1-1,0-1 1,-1 0-1,1 0 1,0 0-1,1 0 1,-1-1 0,0 1-1,0-1 1,1 0-1,-1 0 1,0 0-1,1-1 1,-1 1-1,1-1 1,-1 1-1,1-1 1,0 0-1,-1-1 1,1 1-1,-1-1 1,1 1 0,-1-1-1,0 0 1,1 0-1,-1-1 1,0 1-1,0-1 1,1 1-1,-1-1 1,0 0-1,-1 0 1,1 0-1,0-1 1,-1 1 0,1-1-1,-1 1 1,0-1-1,0 0 1,0 0-1,0 0 1,0 0-1,0-1 33,8-21-141,0-1 1,-2 0-1,0-1 0,-2 0 0,-1 0 1,-2-1-1,1-27 141,1 11-18,29-248 1032,-35 293-975,1-1 1,-1 0-1,1 0 0,-1 1 1,1-1-1,0 0 1,-1 0-1,1 0 0,-1 0 1,1 0-1,-1 0 1,1 0-1,-1 0 0,1 0 1,-1 0-1,1 0 1,-1 0-1,1 0 0,-1 0 1,1 0-1,-1-1 0,1 1 1,-1 0-1,1 0 1,-1 0-1,1-1 0,-1 1 1,1 0-1,0-1 1,-1 1-1,1 0 0,0-1 1,-1 1-1,1 0 1,0-1-1,-1 1 0,1-1 1,0 1-1,0-1 0,0 1 1,-1-1-1,1 1 1,0-1-1,0 1 0,0-1 1,0 1-1,0-1 1,0 1-1,0-1 0,0 1 1,0-1-1,0 1 1,0-1-1,0 1 0,0-1 1,0 1-1,1-1 0,-1 1 1,0 0-1,0-1 1,1 1-1,-1-1 0,0 1 1,0-1-1,1 1 1,-1 0-1,0-1 0,1 1 1,-1 0-1,1-1-39,-20 35 980,9 1-868,2 1 1,1 0-1,2 1 1,2-1-1,1 1 1,2-1-1,1 1 1,2 0-1,1-1 1,2 0-1,2 0 1,1 0-1,8 18-112,-13-45-120,-1 0-1,1 0 0,1-1 0,-1 0 0,2 0 0,-1 0 1,1 0-1,0-1 0,0 0 0,1 0 0,0-1 0,0 0 0,7 5 121,74 16-8790,-61-26 798</inkml:trace>
  <inkml:trace contextRef="#ctx0" brushRef="#br0" timeOffset="70967.324">20122 5166 9993,'0'0'2467,"0"0"-161,0 0-251,0 0-485,0 0-519,-1 13-383,-12 107 229,10-72-764,30-54-186,-14-5 162,-2-1 1,1 0-1,-2 0 1,0-1 0,0-1-1,-1 0 1,-1 0 0,0-1-1,-1 0 1,-1 0-1,0-1 1,-1 0 0,0 0-1,-2 0 1,1-5-110,-4 19 49,1 0 0,-1 0-1,0 0 1,0 0 0,0 0 0,0 0 0,0 0 0,0 0 0,-1 0-1,1 1 1,-1-1 0,1 0 0,-1 0 0,0 0 0,1 0 0,-1 1-1,0-1 1,0 0 0,0 1 0,-1-1 0,1 1 0,0-1 0,-1 1-1,1 0 1,-1-1 0,1 1 0,-1 0 0,1 0 0,-1 0 0,0 0-1,0 0 1,1 0 0,-1 1 0,0-1 0,0 1 0,0-1 0,0 1-1,0 0 1,0-1 0,0 1 0,0 0 0,1 0 0,-1 1 0,0-1-1,0 0 1,-1 1-49,-6 0 15,0 1 0,-1 0-1,1 0 1,0 1-1,1 0 1,-1 1 0,1 0-1,-1 0 1,1 1 0,0 0-1,1 0 1,-1 1 0,1 0-1,0 0 1,0 0 0,1 1-1,0 1 1,0-1-1,1 1 1,0-1 0,0 2-1,1-1 1,0 0 0,0 1-1,1 0 1,0 0 0,1 0-1,0 0 1,0 0-1,1 0 1,0 2-15,-1 1 0,0 1 0,1 0 0,1 0 0,0-1 0,0 1 0,1 0 0,1 0 0,0-1 0,1 1 0,1-1 0,-1 1 0,2-1 0,0-1 0,0 1 0,1-1 0,1 1 0,0-2 0,0 1 0,1-1 0,0 0 0,1-1 0,0 0 0,6 5 0,-3-6-12,0-1 0,0 0 0,0-1 0,1-1 0,0 0 0,0 0 0,0-1 0,1-1 0,-1 0 0,1-1 0,0-1 0,0 0 0,0 0 0,0-2 0,-1 1 0,1-2 0,0 0 0,0-1 0,-1 0 0,0-1 0,1 0 0,-1-1 0,-1-1 0,1 0 0,-1-1 0,0 0 0,-1-1 0,1 0 0,-2-1 0,1 0 0,-1 0 0,6-8 12,3-10-15,-2 0 1,0-1-1,-2-1 0,-1 0 1,-2-1-1,-1 0 1,-1-1-1,-1-1 1,-2 1-1,-1-1 1,0-15 14,-6 46 0,6-103 266,-6 102-257,0 0-1,0-1 1,-1 1-1,1 0 1,-1 0-1,1 0 1,-1 0-1,0 0 1,0 0-1,0 0 1,0 0-1,0 0 1,0 0-1,-1 0 1,1 1-1,-1-1 1,1 0-1,-1 1 1,0-1-1,1 1 1,-1 0-1,0 0 1,0-1-1,0 1 1,0 0-1,0 1 1,0-1-1,0 0 1,0 1-1,0-1 1,-1 1-1,1-1 1,0 1-1,0 0 1,0 0-1,-1 0 1,1 0-1,0 1 1,0-1-1,0 0 1,0 1-1,-1 0 1,1-1-1,0 1-8,-9 4 56,1 1-1,1 0 0,-1 0 1,1 1-1,0 0 0,0 0 1,1 1-1,0 1 1,0-1-1,1 1 0,0 0 1,1 1-1,0 0 1,0 0-1,1 0 0,0 1-55,-3 5 20,2 0 0,0 1 0,0 0 0,2 0 0,0 0 0,1 0 0,0 1 0,2-1-1,0 17-19,1-26-4,0 1 0,1 0 0,0-1 0,0 1 0,1 0 0,0-1-1,0 1 1,1-1 0,0 0 0,1 0 0,0 0 0,0-1-1,0 1 1,1-1 0,0 0 0,1 0 0,0-1 0,0 1 0,0-1-1,6 4 5,-8-7-137,-1-1-1,0 0 0,1 0 0,0 0 0,-1 0 0,1-1 0,0 1 0,0-1 0,0 0 1,0 0-1,0 0 0,0-1 0,0 0 0,0 1 0,0-1 0,0-1 0,0 1 0,1-1 1,-1 1-1,0-1 0,-1 0 0,1-1 0,0 1 0,0-1 0,0 1 0,-1-1 0,1 0 1,-1-1-1,1 1 0,-1-1 0,0 1 0,0-1 0,0 0 0,0 0 0,-1 0 0,1 0 1,-1-1-1,0 1 0,0-1 0,0 1 0,1-4 138,7-21-17,-2 1 0,0-1 0,-2-1 0,-1 1 0,-2-1 0,0 0 0,-2 0 0,-2-8 17,4-20 237,5-114 1184,-6 85 2999,-4 178-3846,-1-56-477,2 1 1,2-1 0,1 1-1,2-1 1,6 27-98,44 96-497,-24-94-6784,-22-50 747</inkml:trace>
  <inkml:trace contextRef="#ctx0" brushRef="#br0" timeOffset="71270.595">19594 5206 16047,'0'0'2050,"0"0"-865,0 0 353,0 0-513,0 0-481,102-91-127,-41 64-353,7-4-32,7-1-32,3 0-32,-4 1-769,-9 9-1377,-13 6-2563,-18 9-3907</inkml:trace>
  <inkml:trace contextRef="#ctx0" brushRef="#br1" timeOffset="217261.332">20997 3997 7303,'0'0'1180,"-16"-6"-486,-114-34 1003,-47 4-520,-2 8-1,0 7 1,-2 8 0,1 8-1,-121 15-1176,145 0 385,2 7-1,0 6 0,1 7 1,2 7-1,1 7 0,3 6 1,2 6-1,2 7 0,4 5 1,-64 46-385,27 0 446,5 7 0,6 8 1,5 7-1,7 6 0,-39 56-446,124-125 85,4 3 0,3 2 0,3 4 0,4 1 0,4 3 0,3 3 0,5 1 1,3 1-1,5 3 0,3 1 0,5 1 0,4 1 0,4 1 0,-3 83-85,15-95 9,5-1 0,3 1 0,4-1 0,3 0 0,4 0 1,4-1-1,4-1 0,3-1 0,4-1 0,3-1 0,4-2 1,3-1-1,3-2 0,49 65-9,-21-53 6,3-4 1,4-2-1,4-5 1,2-2-1,4-5 1,3-3-1,2-4 1,59 27-7,-14-16 6,4-7-1,2-6 1,2-6-1,3-7 1,132 24-6,-105-38 50,0-8 0,2-8 1,0-8-1,1-7 0,-1-8 1,0-8-1,0-7 0,-2-8 0,-1-7 1,-2-8-1,-2-8 0,157-71-50,-203 72 18,-1-5 1,-4-6-1,-2-4 0,-3-6 0,-4-5 1,-3-4-1,-4-5 0,-3-4 0,-4-4 1,-5-5-1,-4-3 0,59-95-18,-81 86 8,-6-4 0,-5-1 0,-4-3 0,-6-2 0,-6-2 0,-4-1 0,-7-2 0,-4-1 0,-6 0 0,-6-1 0,-6 0 0,-9-102-8,-5 103 18,-4 1-1,-6 1 0,-6 0 1,-5 2-1,-6 2 0,-4 1 1,-6 2-1,-5 2 1,-5 2-1,-44-62-17,31 68-700,-4 3 0,-4 4 1,-5 3-1,-4 4 0,-4 3 0,-66-48 700,80 78-2920,-2 4 0,-81-43 2920,2 18-5355</inkml:trace>
  <inkml:trace contextRef="#ctx0" brushRef="#br1" timeOffset="225600.536">17548 9916 8136,'0'0'3624,"0"0"-1147,0 0-298,0 0 52,0 0-549,0 0-636,-17-8-486,-58-24-202,71 31-311,0 1-1,0 0 1,0 0-1,0 0 1,0 0-1,0 1 1,0-1-1,0 1 1,1 0-1,-1 1 0,0-1 1,0 0-1,1 1 1,-1 0-1,1 0 1,0 0-1,-1 0 1,1 1-1,0-1 1,0 1-1,-2 3-46,1-3 81,-9 13-28,0 0 1,1 0-1,1 2 1,1-1-1,0 1 0,1 1 1,1-1-1,1 1 1,1 1-1,0-1 0,2 1 1,0 0-1,1 1 0,1-1 1,1 0-1,1 1 1,0-1-1,4 16-53,-5-29 1,1-1 0,-1 1-1,2 0 1,-1 0 0,1-1 0,0 1 0,0 0-1,1-1 1,0 1 0,0-1 0,0 1 0,1-1-1,0 0 1,0 0 0,1 0 0,-1-1 0,1 1-1,1-1 1,-1 0 0,1 0 0,0 0 0,0-1-1,0 0 1,0 1 0,1-2 0,0 1 0,0-1-1,0 0 1,0 0 0,0-1 0,1 1 0,-1-2-1,1 1 1,-1-1 0,1 0 0,0 0 0,0 0-1,-1-1 1,1 0 0,4-1-1,0-5 6,-1-1 0,0 1 0,0-2 0,-1 1 0,0-2 0,-1 1 0,1-1 0,-2 0 0,1-1 0,-1 0 0,-1 0 0,0 0 0,0-1 0,-1 0 0,0 0-1,3-12-5,-4 14 1,70-222 95,-58 273 70,-5 0-193,-9-29-11,-1 1 0,2 0 1,0-1-1,1 1 0,0-1 0,1 0 0,1 0 0,0 0 0,0-1 0,1 0 0,1-1 0,0 1 0,0-1 0,2-1 0,-1 1 0,1-2 0,0 1 0,1-2 0,11 8 38,-16-14-345,0 0-1,0 0 0,0-1 0,0 0 0,0 0 1,0-1-1,1 1 0,-1-1 0,0-1 1,0 1-1,0-1 0,1 0 0,-1-1 1,0 1-1,0-1 0,-1 0 0,1-1 0,0 0 1,-1 1-1,1-2 0,-1 1 0,0-1 1,0 1-1,0-1 0,-1-1 0,1 1 0,1-3 346,56-84-4295,-39 27 4463,2-76 2269,-21 59 8200,-21 535-8191,0 2-3483,23-343-1535,15-42-3873,-18-67 2271,-1-6-1971</inkml:trace>
  <inkml:trace contextRef="#ctx0" brushRef="#br1" timeOffset="225863.486">18095 10324 7015,'4'-46'691,"-2"17"14,1 1 0,2 0 1,0 0-1,2 1 0,8-20-705,50-78 4319,-63 121-4115,1-1 0,1 1 0,-1 1 0,1-1 0,-1 0 0,1 1-1,0 0 1,0 0 0,0 0 0,1 0 0,-1 1 0,1-1 0,0 1 0,-1 0 0,1 1 0,0-1 0,0 1-1,0 0 1,0 0 0,0 1 0,0-1 0,1 1 0,-1 0 0,0 0 0,4 2-204,-2 2 32,0 1 0,0 0 0,-1 0 0,0 1 0,0 0 0,0 0 0,-1 1 0,0-1 0,0 1 0,-1 0 0,0 1 0,0-1 0,0 1 0,-1-1 0,0 1 0,-1 0 0,0 0 0,0 0 0,-1 1 0,0-1 1,0 0-1,-1 1 0,0-1 0,0 4-32,2 4-10,-1 1 0,-1-1 1,0 1-1,-1-1 0,0 0 1,-1 1-1,-1-1 0,-1 0 1,0-1-1,-2 1 0,1-1 1,-2 0-1,0 0 0,0 0 1,-2-1-1,0 0 1,0-1-1,-1 0 0,-1-1 1,0 0-1,-1 0 0,0-1 1,-1-1-1,0 0 0,0-1 1,-11 6 9,-28-1-1761,21-21-3546,24-6 753</inkml:trace>
  <inkml:trace contextRef="#ctx0" brushRef="#br1" timeOffset="226285.361">18878 10058 7399,'0'0'4009,"-4"-13"-1265,-13-43 27,-23 19 1487,37 36-4179,-1 1-1,0-1 1,0 1 0,0-1-1,0 1 1,0 0-1,0 1 1,1-1 0,-1 1-1,0-1 1,0 1-1,0 0 1,1 1 0,-1-1-1,0 1 1,1-1-1,-3 2-78,-6 10 9,0 1 0,0-1 0,2 2 0,-1 0 0,2 0 0,0 1 0,1 0-1,0 0 1,2 1 0,0 0 0,0 0 0,2 0 0,0 1 0,1-1 0,1 1 0,0 0 0,2 0-1,1 18-8,-3-25-18,1 0-1,1 0 0,0 0 0,1 0 0,0 0 1,0 0-1,1 0 0,0-1 0,1 1 0,1-1 1,-1 1-1,2-1 0,-1 0 0,2 0 0,-1-1 1,1 0-1,0 0 0,1 0 0,0 0 0,1-1 1,0-1-1,0 1 0,1-1 19,-6-5-29,0-1 0,0 1 0,0-1 0,0 0 1,1-1-1,-1 1 0,0 0 0,1-1 0,-1 0 0,0 0 0,1 0 0,-1 0 0,0 0 0,1-1 0,-1 0 1,0 1-1,0-1 0,1 0 0,-1-1 0,0 1 0,0 0 0,0-1 0,0 0 0,-1 0 0,1 0 0,0 0 1,-1 0-1,1 0 0,-1-1 0,0 1 0,0-1 0,0 1 0,0-1 0,0 0 0,0 0 29,52-111-323,-7-82 270,-50 222 646,-3 136 1171,6-153-1811,1 1 1,0-1-1,1 0 0,0 0 1,0 0-1,1 0 1,0 0-1,1-1 1,0 1-1,0-1 1,1 0-1,0 0 1,0 0-1,1-1 1,0 0-1,4 4 47,42 8-3679,-1-36-4920,-36 4 3213</inkml:trace>
  <inkml:trace contextRef="#ctx0" brushRef="#br1" timeOffset="226563.285">19210 10091 7047,'0'0'2434,"0"0"198,0 0 208,0 0-523,0 0-855,0 0-207,6 13-70,26 100 326,-34 196-887,0-300-1613,0-32 275,2-26 610,3 0-1,2 0 1,2 0-1,2 1 0,12-38 105,-17 75 11,0 0-1,0 0 0,1 0 0,1 1 1,-1 0-1,2 0 0,-1 1 0,2-1 1,-1 2-1,1-1 0,0 1 1,1 0-1,2-1-10,-7 5-127,1 1 0,0 0 0,0 0 0,0 1 0,1-1 0,-1 1 0,0 0 0,1 1 0,-1-1 0,1 1 1,0 0-1,-1 1 0,1-1 0,0 1 0,0 0 0,-1 0 0,1 1 0,0 0 0,-1 0 0,1 0 0,0 1 0,-1 0 0,0 0 0,1 0 0,-1 1 0,0-1 1,1 2 125,53 39-8972,-46-31 3266</inkml:trace>
  <inkml:trace contextRef="#ctx0" brushRef="#br1" timeOffset="226844.76">19660 9979 8776,'2'-13'3198,"0"-3"-2384,19-97 8568,-21 113-9318,0-1-1,0 1 1,0-1-1,0 1 1,0 0-1,0-1 0,0 1 1,1-1-1,-1 1 1,0 0-1,0-1 1,0 1-1,0 0 1,1-1-1,-1 1 0,0 0 1,0-1-1,1 1 1,-1 0-1,0-1 1,0 1-1,1 0 1,-1 0-1,0-1 0,1 1 1,-1 0-1,0 0 1,1 0-1,-1 0 1,1-1-1,-1 1 1,0 0-1,1 0 1,-1 0-1,1 0 0,-1 0 1,0 0-1,1 0 1,-1 0-1,1 0 1,-1 0-1,0 0 1,1 0-1,-1 0 0,0 1 1,1-1-1,-1 0 1,1 0-1,-1 0 1,0 1-1,1-1 1,-1 0-1,0 0 0,1 0 1,-1 1-1,0-1 1,0 0-1,1 1 1,-1-1-1,0 0 1,0 1-1,0-1 0,1 0 1,-1 1-1,0-1 1,0 1-1,0-1 1,0 0-1,0 1-63,13 27 523,-4 12-405,-3 1 0,-2 0 0,-1 0 1,-2 0-1,-3 21-118,2-4 18,-7 156-297,3-106-2632,2 0-5398,2-82 2693,0-8-2194</inkml:trace>
  <inkml:trace contextRef="#ctx0" brushRef="#br1" timeOffset="227204.819">19655 10346 6630,'0'0'4100,"0"0"-1569,0 0 640,1-83-641,15 70-1185,4 0-512,8 2-513,5-1-160,9 2-128,2 0-32,3-1 0,-3-1-64,3 1-864,-7 1-1763,3 1-2306,-8 1-3363</inkml:trace>
  <inkml:trace contextRef="#ctx0" brushRef="#br1" timeOffset="227669.753">20320 10098 4708,'0'0'6908,"0"0"-2776,0 0-998,0 0-737,0 0-726,0 0-668,0 0-560,0 6-245,-6 286 763,6-267-986,0-28-73,2-31 102,0 1 0,2-1-1,1 1 1,2 0 0,2 1 0,0-1 0,9-15-4,-17 42 0,0 0 1,1 0 0,0 0 0,0 0-1,1 1 1,-1-1 0,1 1-1,0 0 1,1-1 0,-1 1-1,1 1 1,0-1 0,0 0 0,1 1-1,0 0 1,-1 0 0,1 1-1,0-1 1,1 1 0,-1 0 0,0 0-1,1 1 1,0-1 0,0 1-1,-1 1 1,1-1 0,0 1-1,1 0 1,-1 0 0,0 1 0,0-1-1,0 2 1,0-1 0,0 1-1,0-1 1,1 2 0,-1-1-1,3 2 0,-2 1-5,0 1 0,-1 1 0,1-1 0,-1 1 0,0 0 0,0 0 0,-1 1 0,0-1 0,0 1 0,0 1 0,-1-1 0,0 0-1,-1 1 1,1 0 0,-2 0 0,1 0 0,-1 0 0,1 5 5,8 153-1323,-11-164 1269,0-1-6,1 0 1,-1 0-1,0 0 0,1-1 0,-1 1 0,0 0 1,0 0-1,1 0 0,-1 0 0,0 0 0,0 0 0,0 0 1,0-1-1,0 1 0,-1 0 0,1 0 0,0 0 1,0 0-1,-1 0 0,1 0 0,0-1 0,-1 1 1,1 0-1,-1 0 0,1-1 0,-1 1 0,1 0 1,-1 0-1,1-1 0,-1 1 0,0-1 0,1 1 0,-1 0 1,0-1-1,0 0 0,0 1 0,1-1 0,-1 1 1,0-1-1,0 0 0,0 1 0,0-1 0,1 0 1,-1 0 59,-10-68 272,11 47 38,1 0 0,1-1 0,1 2 0,1-1 0,1 0 0,0 1 0,2 0 0,0 0 0,1 0 0,1 1 0,1 0 0,1 1 0,0 0 0,13-14-310,-20 28 26,0 0 1,0 1-1,1-1 1,-1 1-1,1 0 1,-1 0-1,1 0 0,0 1 1,0 0-1,1 0 1,-1 0-1,0 0 1,1 1-1,-1 0 1,1 0-1,-1 1 0,1-1 1,-1 1-1,1 0 1,-1 1-1,1-1 1,-1 1-1,1 0 1,-1 1-1,1-1 0,-1 1 1,0 0-1,0 0 1,4 3-27,1 0-6,0 1 0,-1 0 0,1 1 0,-1 0 0,-1 0 0,1 1 0,-1 0 0,-1 1 0,0-1 0,0 1 0,0 1 0,-1-1 0,-1 1 0,1 2 6,51 194-3171,-32-162-999,2-28-7120,-20-16 3240</inkml:trace>
  <inkml:trace contextRef="#ctx0" brushRef="#br1" timeOffset="228357.587">21200 10070 2947,'0'0'4287,"2"-15"-1768,10-70 1779,1 69 2122,5 31-4607,7 33-1558,24 44-85,-47-92-166,0 0 0,1 0 0,-1 0 0,1 0 0,-1 0 0,1 0 0,-1-1 0,0 1 0,1-1 0,-1 0 0,0 1 0,1-1 0,-1 0 0,0-1 0,0 1 0,0 0 0,0-1 0,0 1 0,0-1 0,0 1 0,0-1 0,-1 0 0,1 0 0,-1 0 0,1 0 0,-1 0 0,0 0 0,0 0 0,0 0 0,0-1 0,0 1 0,0 0 0,-1-1-1,1 1 1,-1 0 0,1-1 0,-1 1 0,0-3-4,1 2 10,6-14 335,-1-1 1,0-1 0,-2 1-1,0-1 1,-1 0 0,-1 0-1,-1 0 1,-1-19-346,-1 36 43,0 0 0,0 0 0,0 0 0,0 0 0,-1 0 0,1 1 0,-1-1-1,1 1 1,-1-1 0,0 1 0,0-1 0,1 1 0,-1 0 0,0 0 0,0 0 0,0 0 0,0 0 0,0 0 0,0 1 0,-1-1 0,1 1 0,0-1 0,0 1 0,0 0 0,-1 0-1,1 0 1,0 0 0,0 0 0,0 0 0,-1 1 0,1-1 0,0 1 0,0 0 0,0-1 0,0 1 0,0 0 0,0 0 0,0 0 0,0 1 0,0-1 0,0 0 0,1 1 0,-1-1-1,1 1 1,-2 1-43,-8 7-59,0 0 0,1 1-1,1 1 1,0 0-1,0 0 1,1 0-1,1 1 1,0 0-1,1 1 1,0-1-1,1 1 1,0 0 0,1 1-1,1-1 1,1 1-1,0-1 1,0 1-1,2 0 1,0 0-1,0 0 1,2 0 0,2 12 59,-1-19-216,0 1 0,1-1 0,1 0 0,-1 0 0,1-1 0,1 0 0,-1 1 0,1-2 0,0 1 0,1-1 0,0 0 0,0 0 1,0-1-1,0 0 0,1 0 0,0 0 0,0-1 0,0-1 0,1 1 0,-1-1 0,1-1 0,0 0 0,0 0 0,-1 0 0,1-1 1,1-1-1,-1 1 0,0-1 0,0-1 0,0 0 0,0 0 0,-1-1 0,1 0 0,0 0 0,0-1 0,-1-1 0,0 1 0,3-2 216,0-2 16,1 0 0,-1-1 0,0 0-1,0-1 1,-1 0 0,0-1-1,-1 0 1,0 0 0,0-1-1,-2 0 1,1 0 0,-1-1 0,-1 0-1,0-1 1,0 1 0,-2-1-1,4-11-15,62-204 6332,-73 269-4912,-75 272-1415,71-285 315,-4 19-4732,24-69 1874,29-108 2974,-35 101 151,2-1-1,1 1 1,1 1 0,1 0 0,2 0-1,0 1 1,2 1 0,9-11-587,-23 34 40,1 0 0,0 1 0,0-1 1,-1 0-1,2 1 0,-1 0 0,0 0 0,0 0 0,1 0 0,-1 0 1,1 0-1,-1 1 0,1 0 0,0 0 0,0 0 0,0 0 1,-1 1-1,1-1 0,0 1 0,0 0 0,0 0 0,0 0 0,0 1 1,0-1-1,-1 1 0,1 0 0,0 0 0,0 1 0,-1-1 1,1 1-1,-1-1 0,1 1 0,-1 0 0,0 1 0,0-1 0,0 0 1,0 1-1,0 0 0,0 0 0,-1-1 0,1 2 0,-1-1 1,0 0-1,0 0 0,0 1 0,0-1-40,53 132 87,-26-50-1439,-1-48-3809,-27-36 4879,-1 0 0,1-1 0,-1 1 0,1 0 0,0-1 0,-1 1 0,1-1 0,0 1 0,-1-1 0,1 0 0,0 1 0,0-1 0,-1 1 0,1-1 0,0 0 0,0 0 0,0 0 0,0 1 0,-1-1 0,1 0 0,0 0 0,0 0 0,0 0 0,0 0 0,-1 0 0,1-1 0,0 1 0,0 0 0,0 0 0,-1-1 0,1 1 0,0 0 0,0-1 0,-1 1 0,1-1 0,0 1 0,0-1 0,-1 1 0,1-1 0,-1 1 0,1-1 0,-1 0 0,1 1 0,-1-1 0,1 0 0,-1 1 0,1-1 0,-1 0 0,0 0 0,1 0 282,5-14-5579</inkml:trace>
  <inkml:trace contextRef="#ctx0" brushRef="#br1" timeOffset="228653.712">22127 9959 2210,'1'-20'2514,"15"-137"3204,-11 130-3698,0 0 1,2 1 0,2-1-1,0 1 1,1 1-1,8-13-2020,-18 38 66,1 1-1,-1-1 0,0 1 0,0-1 0,0 0 0,1 1 1,-1-1-1,0 1 0,1-1 0,-1 1 0,0-1 0,1 0 1,-1 1-1,0-1 0,1 0 0,-1 1 0,1-1 0,-1 0 1,1 0-1,-1 1 0,1-1 0,-1 0 0,1 0 0,-1 0 1,1 0-1,-1 0 0,1 0 0,-1 1 0,1-1 0,-1 0 1,1-1-1,-1 1 0,1 0 0,-1 0 0,1 0 0,-1 0 1,1 0-1,-1 0 0,1-1 0,-1 1 0,1 0 0,-1 0 1,1-1-1,-1 1 0,0 0 0,1 0 0,-1-1 1,1 1-1,-1-1 0,0 1 0,1 0 0,-1-1 0,0 1 1,0-1-1,1 1 0,-1-1 0,0 1 0,0-1 0,0 1 1,0-1-1,1 1 0,-1-1-65,5 50 819,-5-46-853,0 94 432,-4-1 0,-17 95-398,9 1-1719,22-143-1163,13-27-4571,-13-21 1025</inkml:trace>
  <inkml:trace contextRef="#ctx0" brushRef="#br1" timeOffset="228990.079">22239 9911 9353,'0'0'3171,"0"0"-288,0 0-193,0 0-928,74-52-705,-42 42-385,1 4-479,5-2-161,-7 4-32,0 1-32,-7 0-449,-5 3-832,-6 1-1185,-9 12-1987,-4 3-4387</inkml:trace>
  <inkml:trace contextRef="#ctx0" brushRef="#br0" timeOffset="391878.56">930 5712 4933,'0'0'2941,"0"0"-822,7-14 188,2-3-1325,15-26 667,0 7 3786,-25 44-1165,-10 44-3986,-130 353 1210,114-246-1456,42-167-1245,1-24 283,-2-1-1,-1 0 1,-2-1-1,-1 0 1,-2-1-1,0-3 925,1-6-400,-2 17 137,0-11 215,1 0 1,3 1-1,1 0 0,1 1 0,2 0 0,2 2 0,1-1 0,2 0 48,-19 34 67,-1-1-1,1 0 0,0 1 0,-1-1 1,1 1-1,0-1 0,0 1 0,0-1 1,0 1-1,0-1 0,0 1 0,1 0 1,-1 0-1,0 0 0,1-1 1,-1 1-1,1 1 0,-1-1 0,1 0 1,0 0-1,-1 0 0,1 1 0,0-1 1,-1 1-1,1 0 0,0-1 0,0 1 1,-1 0-1,1 0 0,0 0 1,0 0-1,-1 0 0,1 0 0,0 1 1,0-1-1,-1 0 0,1 1 0,0 0 1,-1-1-1,1 1 0,-1 0 0,1 0 1,-1 0-1,1 0 0,-1 0 1,2 1-67,6 15 215,-1 1 0,-1 0 0,0 0 0,-2 0 0,0 1 0,0 0 0,-2 0 0,0 6-215,2 3 100,14 94 95,-11-61-173,2-1 0,2 0 0,4-1-1,1-1 1,23 49-22,-26-91 63,-25-50 93,-11-6-147,-3 2-1,-1 1 1,-2 0 0,-1 3-1,-2 0 1,-1 2 0,-2 1-1,-20-14-8,-9 3-500,18 26-4327,42 17 572,3 6-1115</inkml:trace>
  <inkml:trace contextRef="#ctx0" brushRef="#br0" timeOffset="392300.465">1675 5607 11050,'0'0'3187,"0"0"-677,0 0-231,0 0-726,0 0-709,0 0-550,0 0-230,-2 12-27,-2 35 15,1 0-1,2 1 1,2-1-1,2 0 1,3 1 0,11 44-52,27 45-1160,13-66-4305,-55-70 5283,0 1 0,0-1 0,0 0 0,0 0 0,0 0 0,0 0 0,0 0 0,0 0 0,1 0 0,-1-1 0,0 1 0,0-1 0,1 1 0,-1-1 0,0 0 1,1 0-1,-1 0 0,0 0 0,1-1 0,-1 1 0,0-1 0,1 1 0,-1-1 0,0 0 0,0 0 0,0 0 0,0 0 0,0 0 0,0 0 0,0-1 0,0 1 0,0 0 0,0-1 0,-1 0 1,1 1-1,-1-1 0,1 0 0,-1 0 0,0 0 0,1-1 182,33-90-1910,50-358 16223,-80 416-11562,-9 46 49,-6 49-2726,3 0 0,3 0-1,2 0 1,3 0 0,5 22-74,-6-65 2,1-1 0,1 0 1,1 0-1,0 0 0,1-1 1,1 1-1,0-1 0,1 0 0,1 0 1,0-1-1,1 0 0,0 0 1,1-1-1,7 8-2,-14-19-94,0 0 1,1 0-1,-1 0 1,0 0-1,1-1 1,-1 1-1,1-1 1,0 0 0,-1 0-1,1 1 1,0-2-1,0 1 1,0 0-1,0-1 1,-1 1-1,1-1 1,0 0-1,0 0 1,0 0-1,0 0 1,0 0-1,0-1 1,0 1-1,1-1 94,55-43-9415,-43 20 2245</inkml:trace>
  <inkml:trace contextRef="#ctx0" brushRef="#br0" timeOffset="394426.379">5733 5238 10986,'0'0'1639,"0"0"-219,0 0-155,0 0-640,15-4-235,53-11-86,40 22 177,-99-5-182,1 0 0,-1 0 0,0-1 0,1-1 0,-1 0 1,0 0-1,1-1 0,-1 0 0,0 0 0,1-1 0,-1 0 1,0-1-1,0 0 0,0 0 0,-1-1 0,1 0 0,-1-1 1,0 0-1,0 0 0,-1-1 0,1 1 0,-1-2 0,-1 1 1,7-8-300,-12 13 139,0-1 1,0 0-1,0 0 1,-1 1-1,1-1 1,-1 0-1,1 0 1,-1 0-1,1 0 1,-1 0-1,0 0 1,0 0-1,0 0 1,0 0-1,0 0 1,0 1-1,-1-1 1,1 0-1,-1 0 1,1 0-1,-1 0 1,0 0-1,0 1 1,0-1-1,0 0 1,0 1-1,0-1 1,0 0-1,0 1 1,-2-2-140,-27 36 795,10 11-665,2 1 0,1 1 0,3 0 0,2 1 0,0 9-130,3-17 23,-6 37-231,3 0 0,4 0-1,3 1 1,3 20 208,2-84-432,1-1 0,0 1 0,0 0 0,2 0 0,0 0-1,0-1 1,1 0 0,0 1 0,2 0 432,17 24-4187,8-8-3368,-4-13-3490</inkml:trace>
  <inkml:trace contextRef="#ctx0" brushRef="#br0" timeOffset="394877.453">6449 5520 9673,'0'0'3716,"0"0"-1052,0 0-75,0 0-828,0 0-901,0 0-476,0 0-218,0 0-38,-8 12-11,2-4-101,4-5-11,-1 0 0,0 0 0,1 0 0,0 0 0,0 1 0,0 0-1,0-1 1,1 1 0,-1 0 0,1-1 0,0 1 0,0 0 0,1 0 0,-1 0 0,1 0-1,-1 0 1,1 0 0,1 0 0,-1 0 0,0 0 0,1 0 0,0 0 0,0 0 0,1 1-5,9 22-3,1-1 1,2-1 0,1 0 0,1-1-1,0 0 1,2-1 0,2 0 2,-18-20-39,1 0 1,0-1-1,0 1 1,0 0 0,0-1-1,0 1 1,1-1-1,-1 0 1,1 0 0,-1-1-1,1 1 1,0-1-1,0 0 1,-1 1-1,1-2 1,0 1 0,0 0-1,0-1 1,0 0-1,0 0 1,0 0 0,0 0-1,0-1 1,0 1-1,0-1 1,0 0 0,0 0-1,-1-1 1,1 1-1,0-1 1,-1 0-1,1 0 1,-1 0 0,0 0-1,1-1 1,-1 1-1,0-1 1,0 0 0,-1 0-1,1 0 1,-1 0 38,8-8 231,-1 0-1,-1 0 1,0-1 0,-1 0 0,0-1-1,-1 0 1,0 0 0,-1 0-1,0-1 1,-1 1 0,-1-1 0,0 0-1,-1 0 1,0 0 0,-2-1 0,1 1-1,-2 0 1,0-3-231,1 16 28,0 1-1,1-1 1,-1 0 0,0 0-1,0 0 1,-1 0-1,1 1 1,0-1 0,0 0-1,0 0 1,0 0-1,-1 0 1,1 1 0,0-1-1,-1 0 1,1 0-1,-1 1 1,1-1 0,-1 0-1,1 1 1,-1-1-1,1 0 1,-1 1 0,0-1-1,1 1 1,-1-1-1,0 1 1,0-1 0,1 1-1,-1 0 1,0-1-1,0 1 1,1 0 0,-1 0-1,0-1 1,0 1 0,0 0-1,0 0 1,0 0-1,1 0 1,-1 0 0,0 0-1,0 0 1,0 0-1,0 1 1,1-1 0,-1 0-1,0 0 1,0 1-1,0-1 1,1 0 0,-1 1-1,0-1 1,0 1-1,1-1 1,-1 1 0,1-1-1,-1 1 1,0 0-1,1-1 1,-1 1 0,1 0-1,-1-1 1,1 1 0,0 0-1,-1 0 1,1-1-1,0 1 1,-1 0 0,1 0-28,-43 166 245,-82 335-1441,116-442 974,5-22 210,-2 0-1,-1 0 1,-2-1-1,-2 0 1,-2-1-1,0 0 1,-5 2 12,15-31-4,-2 0 1,1-1 0,-1 0-1,0 0 1,0 0 0,-1 0-1,1-1 1,-1 0 0,-1 0-1,1-1 1,-1 0-1,1 0 1,-1 0 0,0-1-1,-1 0 1,1 0 0,0-1-1,-1 0 1,0 0 0,1-1-1,-1 0 1,0 0 0,0-1-1,1 0 1,-1 0-1,0-1 1,0 0 0,1 0-1,-1-1 1,0 0 0,1 0-1,0-1 1,-1 0 0,1 0-1,-3-3 4,-1 2-225,1-1-1,-1-1 1,1 0-1,0-1 1,1 0-1,0 0 0,0-1 1,0 0-1,1 0 1,0-1-1,1 0 1,-6-10 225,10 15-363,1-1 0,0 1 0,0-1 0,1 0 0,-1 0 0,1 0 0,0 0 0,1 0 0,-1-1 0,1 1 0,0 0 0,0 0 0,1 0 0,-1 0 0,1 0 0,0 0 0,0 0 0,1 0 0,0 0-1,0-1 365,14-26-5190</inkml:trace>
  <inkml:trace contextRef="#ctx0" brushRef="#br0" timeOffset="395301.408">7119 5471 15343,'0'0'3918,"0"0"-1110,0 0-913,-8 16-731,-86 214 1094,34-51-1876,7 2-1,-16 115-381,48-136-426,20-53-2783,1-107 2899,1-1 1,-1 1-1,0 0 0,0 0 1,1 0-1,-1 0 0,0 0 1,1 0-1,-1 0 1,0 0-1,0 0 0,1 0 1,-1 0-1,0 0 0,1 0 1,-1 0-1,0 0 1,0 0-1,1 0 0,-1 0 1,0 1-1,0-1 0,1 0 1,-1 0-1,0 0 1,0 0 309,7-83-6424,-2-47 4169,-1 7 2275,-2 46 1430,4 0 1,2 0-1,5 1 1,2 0-1,4 1 1,3 1-1,19-40-1450,-40 108 213,1 0 0,1 0 0,-1 0 0,1 0 0,0 0 0,0 1-1,1 0 1,-1-1 0,1 1 0,1 1 0,-1-1 0,1 0 0,-1 1-1,1 0 1,0 0 0,1 1 0,-1-1 0,1 1 0,-1 0 0,1 1 0,0-1-1,0 1 1,0 0 0,0 1 0,1-1 0,-1 1 0,0 1 0,1-1 0,-1 1-1,1 0 1,-1 0 0,4 2-213,-5 0 10,0 0 0,0 0 0,0 1 0,-1 0 0,1 0 1,-1 0-1,1 1 0,-1-1 0,0 1 0,0 0 0,-1 0 0,1 0 0,-1 1 0,0-1 0,0 1 0,-1 0 0,1 0 0,-1 0 1,0 0-1,0 0 0,-1 1 0,1-1-10,13 124-99,-16-117 62,0 0 0,-1 0 0,0 0 0,-1-1 1,0 1-1,-1-1 0,0 0 0,-1 0 0,-1 0 0,1 0 0,-1-1 1,-1 0-1,0 0 0,-1-1 0,1 0 0,-2 0 0,1 0 0,-6 2 37,-77 32-5694,75-41 1380,4-2-1739</inkml:trace>
  <inkml:trace contextRef="#ctx0" brushRef="#br0" timeOffset="395693.741">7529 5617 8040,'0'0'1558,"0"0"-175,0 0-64,0 0-65,3 15-261,-2-5-857,0 3 169,1-1 0,1 1-1,0 0 1,0-1-1,1 1 1,1-1-1,0 0 1,1-1-1,1 2-304,-5-10 79,-1 0-1,1 0 1,0 0-1,0 0 1,0-1-1,0 1 0,1-1 1,-1 0-1,0 0 1,1 1-1,0-2 1,0 1-1,-1 0 0,1 0 1,0-1-1,0 0 1,0 1-1,1-1 1,-1-1-1,0 1 0,0 0 1,1-1-1,-1 1 1,0-1-1,1 0 0,-1 0 1,0 0-1,1-1 1,-1 1-1,0-1 1,0 0-1,0 0 0,1 0 1,-1 0-1,0 0 1,0-1-1,0 1 1,-1-1-1,1 0 0,0 0 1,-1 0-1,3-2-78,7-12 401,0 0-1,-1-1 0,-1-1 1,-1 1-1,0-2 1,-1 1-1,-1-1 0,-1 0 1,1-8-401,-5 24 55,-1 0 1,0 1-1,1-2 0,-1 1 1,-1 0-1,1 0 1,0 0-1,-1 0 1,1-1-1,-1 1 1,0 0-1,0 0 1,-1-1-1,1 1 0,0 0 1,-1 0-1,0 0 1,0 0-1,0-1 1,0 1-1,0 0 1,-1 1-1,0-1 0,1 0 1,-1 0-1,0 1 1,0-1-1,0 1 1,-1-1-1,1 1 1,-1 0-56,-8 3 28,1 1 1,-1 0 0,0 0 0,1 1 0,-1 1 0,1 0-1,0 0 1,0 1 0,1 0 0,-1 1 0,1 0 0,0 1-1,1-1 1,0 2 0,0-1 0,0 1 0,1 0 0,0 1-1,1 0 1,-3 3-29,-1 1 19,1 1 1,0 0-1,1 0 0,0 1 1,1 0-1,1 0 0,1 0 0,0 1 1,0 0-1,2 0 0,0 0 1,1 0-1,1 1 0,0-1 0,1 1 1,1-1-1,0 0 0,3 9-19,-2-15 3,1 0 0,1 0 0,-1-1 0,2 1 0,-1-1 0,1 0 0,1-1 0,0 1 0,0-1 0,0 0 0,1 0 0,0-1 0,1 0 0,-1 0 0,1-1 0,1 0 0,-1 0 0,1-1 0,0 0 0,0-1 0,1 0 0,-1 0 0,1-1 0,0 0 0,0-1 0,0 0 0,1 0-3,4 0-26,0 0 1,0 0-1,1-2 0,-1 0 0,1 0 0,-1-2 1,0 0-1,0 0 0,0-2 0,0 0 0,0 0 1,-1-2-1,1 1 0,-2-2 0,1 0 0,-1-1 1,11-7 25,54-69-2689,-66 39-7686,-12 33-2463</inkml:trace>
  <inkml:trace contextRef="#ctx0" brushRef="#br0" timeOffset="392853.937">3539 5308 8680,'0'0'3459,"-5"-15"-1035,-18-47 117,22 59-2293,-1-1-1,1 0 1,-1 1-1,0 0 1,0-1-1,-1 1 0,1 0 1,-1 0-1,1 1 1,-1-1-1,0 0 1,0 1-1,0-1 1,0 1-1,-1 0 1,1 0-1,-1 1 1,1-1-1,-1 1 0,-1-1-247,1 1 120,0 1 0,0-1 0,1 1 0,-1 0-1,0 0 1,0 0 0,1 1 0,-1-1 0,0 1-1,0 0 1,1 0 0,-1 0 0,1 1 0,-1-1-1,1 1 1,0 0 0,-1 0 0,1 0 0,0 0-1,0 1 1,0-1 0,1 1 0,-1 0 0,1 0-1,-1 0 1,1 0 0,0 0-120,-10 21 215,1 1-1,1 0 1,2 1 0,0 0 0,2 0-1,1 0 1,1 1 0,1 0-1,1 2-214,-22 443 481,-30-61-1309,49-392-1595,2-24-5969,3-10 3785,3-5-982</inkml:trace>
  <inkml:trace contextRef="#ctx0" brushRef="#br0" timeOffset="393229.468">3167 5750 1602,'-6'-15'6309,"-32"-80"-2054,37 95-4134,0-1 0,0 0 1,0 0-1,0 0 0,0 0 0,0 0 0,0 0 0,1-1 0,-1 1 1,0 0-1,1 0 0,-1-1 0,1 1 0,-1 0 0,1-1 0,0 1 1,-1 0-1,1-1 0,0 1 0,0 0 0,0-1 0,0 1 0,0 0 1,1-1-1,-1 1 0,0 0 0,1-1 0,-1 1 0,0 0 0,1-1 1,0 1-1,-1 0 0,1 0 0,0 0 0,-1-1 0,1 1 0,0 0 0,0 0 1,0 0-1,0 1 0,0-1 0,0 0 0,0 0 0,1 0 0,-1 1 1,0-1-1,0 0 0,1 1 0,-1 0 0,0-1 0,0 1 0,1-1-121,215 2 1688,-106 5-1176,-97-4-394,0-1 0,-1-1 0,1 0 0,0-1 0,0 0-1,-1-1 1,1-1 0,-1 0 0,0-1 0,0 0 0,0-1 0,0 0 0,-1-1 0,0-1 0,0 0 0,0 0 0,-1-1 0,0-1 0,-1 0-1,0 0 1,0-1 0,2-4-118,-8 9 162,0 0 0,0-1-1,0 1 1,-1 0 0,0-1-1,0 0 1,-1 0-1,1 0 1,-1 0 0,-1 0-1,1-1 1,-1 1 0,0 0-1,-1-1 1,1 1 0,-1-1-1,0 1 1,-1-3-162,1 10 20,0 0 0,0-1 1,0 1-1,0 0 1,0-1-1,-1 1 0,1 0 1,0-1-1,0 1 0,-1 0 1,1-1-1,0 1 0,0-1 1,-1 1-1,1 0 1,-1-1-1,1 1 0,-1-1 1,1 1-1,-1-1 0,1 0 1,-1 1-1,1-1 0,-1 1 1,1-1-1,-1 0 0,0 0 1,1 1-1,-1-1 1,0 0-1,1 0 0,-1 0 1,0 1-1,1-1 0,-1 0 1,0 0-1,1 0 0,-1 0 1,0 0-1,1-1 0,-1 1 1,0 0-1,1 0 1,-1 0-1,0-1 0,1 1 1,-1 0-1,0 0 0,1-1 1,-1 1-1,1-1 0,-1 1 1,1 0-1,-1-1 0,1 1 1,-1-1-1,1 1 1,-1-1-1,1 0 0,0 1 1,-1-1-1,1 1 0,0-1 1,-1 0-1,1 1 0,0-1 1,0 0-1,0 1 1,0-1-1,0 0-20,-22 50-48,17-27 53,1-1 0,2 1 0,-1 0 0,2 0 0,1 0-1,2 10-4,-1 14 8,-1-30-77,15 264-109,-11-255-600,1 0 0,2 0 0,1 0-1,0-1 1,2 0 0,3 3 778,20 24-4436,12-13-4277,-16-25-709</inkml:trace>
  <inkml:trace contextRef="#ctx0" brushRef="#br0" timeOffset="393732.411">4345 5717 9321,'6'-122'5066,"-7"118"-4789,1 0 1,-1 0-1,0 0 0,-1 0 0,1 1 1,-1-1-1,1 0 0,-1 1 1,0-1-1,-1 1 0,1-1 1,-1 1-1,1 0 0,-1 0 0,0 0 1,0 0-1,0 1 0,0-1 1,-1 1-1,1 0 0,-3-1-277,1 0 112,0 1 0,0 1-1,0-1 1,-1 1 0,1-1-1,0 2 1,-1-1 0,1 0-1,-1 1 1,1 0 0,-1 1 0,1-1-1,-1 1 1,1 0 0,0 0-1,-1 1 1,1-1 0,0 1-1,0 0 1,0 1 0,0-1 0,1 1-1,-1 0 1,0 0-112,-5 6 19,0 1 0,1-1 0,0 2 0,0-1 0,1 1 0,0 0 0,1 1 0,0 0 0,1 0 0,1 1 0,0-1 0,0 1 0,1 0 0,-1 11-19,-16 191 86,20-212-85,0 0 0,0-1 0,1 1 0,-1 0-1,1 0 1,0 0 0,0 0 0,0 0 0,0 0 0,1 0-1,-1 0 1,1-1 0,-1 1 0,1 0 0,0 0-1,0 0 1,0-1 0,1 1 0,-1-1 0,1 1 0,-1-1-1,1 1 1,0-1 0,0 0 0,0 0 0,0 0 0,0 0-1,0 0 1,1 0 0,-1-1 0,1 1 0,-1-1-1,1 1 1,0-1 0,-1 0 0,1 0 0,0-1 0,0 1-1,0 0 1,-1-1 0,1 0 0,0 1 0,0-1-1,0 0 1,0-1 0,0 1 0,0 0 0,0-1 0,0 0-1,-1 1 1,1-1 0,0-1-1,13-9-55,-1-1-1,-1 0 1,1-1 0,-2-1-1,0 0 1,-1-1 0,0-1 0,-2 1-1,4-7 56,48-62-580,-61 83 579,0 1 1,1-1 0,-1 1 0,0-1 0,1 1 0,-1 0-1,0-1 1,1 1 0,-1 0 0,0 0 0,1 0-1,-1 0 1,0 0 0,1 0 0,-1 0 0,0 0 0,1 1-1,-1-1 1,0 0 0,1 1 0,-1-1 0,0 1-1,0 0 1,1-1 0,-1 1 0,0 0 0,0 0-1,0 0 1,0 0 0,0 0 0,0 0 0,0 0 0,-1 0-1,1 0 1,0 0 0,0 0 0,-1 0 0,1 1-1,-1-1 1,1 0 0,-1 0 0,1 1 0,-1-1 0,0 0-1,0 1 1,0-1 0,0 1 0,0-1 0,0 0-1,0 1 1,0-1 0,0 0 0,-1 1 0,4 6 63,17 71 758,-19-70-743,-1 1 1,2-1 0,0 0-1,0 0 1,0 0-1,1 0 1,0 0 0,1 0-1,0-1 1,1 0-1,-1 0 1,2 0-1,-1 0 1,1-1 0,0 0-1,0 0 1,4 2-79,-6-6 8,0-2 0,-1 1-1,1 0 1,0-1 0,0 1 0,0-1 0,0 0 0,0-1 0,0 1 0,1-1-1,-1 1 1,0-1 0,0 0 0,0-1 0,0 1 0,1-1 0,-1 0 0,0 0 0,0 0-1,0-1 1,0 1 0,-1-1 0,1 0 0,0 0 0,-1 0 0,1-1-8,79-77 72,-65 49-53,-1-1 1,-1-1-1,-2 0 0,-2-1 0,0 0 0,-3-1 0,-1 0 0,-1-1 1,-2 0-1,-2 0 0,-1 0 0,-2-30-19,0 65 27,1 0-1,-1 0 1,0 1-1,1-1 1,-1 0 0,0 0-1,0 0 1,0 0-1,1 1 1,-1-1 0,0 0-1,0 0 1,0 0-1,0 0 1,0 0 0,-1 0-1,1 1 1,0-1 0,0 0-1,-1 0 1,1 0-1,0 0 1,-1 1 0,1-1-1,-1 0 1,1 0-1,-1 1 1,1-1 0,-1 0-1,1 1 1,-1-1-1,0 1 1,1-1 0,-1 1-1,0-1 1,1 1 0,-1-1-1,0 1 1,0 0-1,0-1 1,1 1 0,-1 0-1,0 0 1,0-1-1,0 1 1,0 0 0,0 0-1,0 0 1,1 0-1,-1 0 1,0 0 0,0 0-1,0 1 1,0-1-1,0 0 1,1 0 0,-1 1-1,0-1 1,0 1 0,1-1-1,-1 0 1,0 1-1,0-1 1,1 1 0,-1 0-27,-4 6 40,0-1 0,1 2 0,0-1 1,0 0-1,0 1 0,1 0 1,1 0-1,-1 0 0,1 0 0,1 0 1,-1 0-1,1 5-40,-3 8 98,-17 72 55,4 0-1,5 2 0,3-1 0,4 23-152,5-107-133,0 0 0,1 0 0,0 0 0,1 0 0,-1 0 0,2 0 0,0 0 0,0 0 0,1-1 0,2 6 133,20 12-3224,12-14-3374,-15-12-742</inkml:trace>
  <inkml:trace contextRef="#ctx0" brushRef="#br0" timeOffset="393987.345">4663 5734 9257,'0'0'5349,"0"0"-2723,0 0-191,0 0-1186,0 0-673,0 0 225,73-18 0,-31 14-609,2-5-128,-1 0-64,3-2-64,-3 1-1570,2 0-1248,-9-3-4261</inkml:trace>
  <inkml:trace contextRef="#ctx0" brushRef="#br0" timeOffset="397512.972">10494 5235 7655,'-15'-83'5958,"7"66"-3972,2 4 1313,3 3-1473,0 6-1026,3 1-447,0 3-289,10 7-64,2 10-385,4 7-2145,1 1-5093</inkml:trace>
  <inkml:trace contextRef="#ctx0" brushRef="#br0" timeOffset="398058.277">10944 5961 4164,'0'0'5771,"0"0"-3332,0 0-426,0 0 32,14 7-460,47 23-507,-53-26-907,1-1-1,0-1 1,-1 1-1,1-1 1,0-1-1,1 0 1,-1 0-1,0-1 0,0 0 1,0-1-1,0 0 1,0 0-1,0-1 1,7-2-171,4-3 133,0-1 1,-1-1 0,0-1 0,-1 0 0,0-2-1,0 0 1,-1-1 0,-1-1 0,0 0-1,-1-1 1,-1-1 0,0 0 0,-1-1-1,-1-1 1,0 0 0,-1 0 0,6-16-134,0 2 151,-2 0-1,-1-1 1,-1-1 0,-2 0 0,-1-1 0,-2 0-1,-2 0 1,0 0 0,-3-1 0,-1 0 0,-2 0 0,-1 0-151,1 35 9,0 1 1,0-1 0,-1 1-1,1-1 1,0 1 0,-1 0-1,1-1 1,0 1 0,-1 0-1,1-1 1,0 1 0,-1 0-1,1-1 1,0 1 0,-1 0-1,1 0 1,-1-1 0,1 1-1,-1 0 1,1 0 0,-1 0-1,1 0 1,0 0 0,-1 0-1,1 0 1,-1 0 0,1 0-1,-1 0 1,1 0 0,-1 0-1,1 0 1,-1 0 0,1 0-1,-1 0 1,1 0 0,-1 1 0,1-1-1,0 0 1,-1 0 0,1 0-1,-1 1 1,1-1 0,0 0-1,-1 1 1,1-1 0,0 0-1,-1 1 1,1-1 0,0 1-1,-1-1 1,1 0 0,0 1-1,0-1 1,0 1 0,-1-1-1,1 1 1,0-1 0,0 0-1,0 1 1,0-1 0,0 1-1,0-1 1,0 1 0,0 0-10,-10 19 5,0 1 0,2 0 0,1 1 0,0-1 0,2 1 0,0 1 0,2-1 0,0 1 0,1 9-5,-2-1 3,-8 86-51,5 0 0,7 88 48,1-190-10,0 0 1,1 0-1,1 0 0,0 0 1,1-1-1,0 1 1,1-1-1,1 0 0,1 0 10,-5-10-9,0-1 0,0 1 0,0 0 0,1-1-1,-1 0 1,1 1 0,0-1 0,0 0-1,0-1 1,0 1 0,1 0 0,-1-1-1,1 0 1,-1 0 0,1 0 0,0 0-1,0 0 1,0-1 0,0 0 0,0 0-1,0 0 1,0 0 0,0-1 0,1 1 0,-1-1-1,0 0 1,0-1 0,1 1 0,-1-1-1,0 1 1,0-1 0,0-1 0,0 1-1,1-1 10,14-7-13,-1-2-1,0 0 0,-1-1 0,0-1 1,0 0-1,-1-1 0,-1-1 0,-1 0 0,0-2 1,9-13 13,-19 25-1,41-49 21,-3-1 0,-3-2 1,-1-2-1,-4-2 1,-2-1-1,19-55-20,-43 94 8,-1 0 0,0-1 0,-2 0 0,-1-1 0,-1 1 0,-1-1 0,-2 0 0,0-7-8,-15-11 757,14 42-728,1 1-1,-1-1 1,1 1 0,-1-1-1,1 1 1,-1-1 0,0 1-1,1-1 1,-1 1 0,0-1-1,1 1 1,-1 0 0,0-1-1,1 1 1,-1 0 0,0 0-1,0-1 1,1 1 0,-1 0-1,0 0 1,0 0 0,0 0-1,1 0 1,-1 0 0,0 0-1,0 0 1,1 0 0,-1 1-1,0-1 1,0 0-1,1 0 1,-1 1 0,0-1-1,1 0 1,-1 1 0,0-1-1,1 1 1,-1-1 0,0 1-1,1-1 1,-1 1 0,1-1-1,-1 1 1,1 0 0,-1-1-1,1 1 1,0 0 0,-1-1-1,1 1 1,0 0 0,-1 0-1,1-1 1,0 1 0,0 0-1,0 0-28,-16 34 92,2 1-1,1 1 0,2 0 1,1 0-1,2 1 0,2 0 1,2 1-1,1-1 0,2 22-91,-2-17 16,2-1 0,2 0 0,2 0-1,2 0 1,2 0 0,2 3-16,-6-34 0,-1 0 1,2-1-1,-1 1 1,2-1-1,-1 0 1,1 0-1,1-1 1,0 0-1,0 0 1,1 0-1,0 0 1,0-1-1,1 0 1,0-1-1,1 0 1,0 0-1,0-1 1,0 0-1,0 0 1,1-1-1,0-1 1,0 1-1,1-1 1,-1-1-1,8 1 0,-5-2-19,-1 0 1,1-1-1,0 0 0,-1-1 0,1-1 1,0 0-1,-1-1 0,1 0 0,-1-1 1,1 0-1,-1-1 0,0-1 0,-1 0 0,1 0 1,-1-1-1,0-1 0,0 1 0,-1-2 1,0 0-1,0 0 0,0-1 0,-2 0 1,1 0-1,-1-1 0,1-2 19,-2 2-385,0-1-1,-1 1 1,0-1-1,-1 0 1,-1-1-1,0 1 1,0-1-1,-1 0 1,0 0-1,0-10 386,-6-12-3705,-13 20-2914,-1 11-2110</inkml:trace>
  <inkml:trace contextRef="#ctx0" brushRef="#br0" timeOffset="396859.339">9262 5524 13869,'0'0'892,"0"0"613,0 0 481,0 0-507,-13 1-582,6-1-788,4 0-85,0 0 0,1 0 0,-1 0 0,0 0 0,1 0 0,-1 0 0,0 1 1,1-1-1,-1 1 0,0 0 0,1 0 0,-1 0 0,1 0 0,-1 0 0,1 0 1,0 1-1,0-1 0,-1 1 0,1 0 0,0 0 0,0 0 0,1 0 0,-1 0 1,0 0-1,1 0 0,-1 0 0,1 1 0,-1-1 0,1 1 0,-1 1-24,-4 31 248,0 0-1,3 0 1,0 1 0,3-1-1,1 1 1,1-1-1,2 0 1,6 21-248,-10-50 2,0-1-1,0 1 1,1 0 0,0 0 0,0-1 0,0 1 0,1 0-1,0-1 1,0 0 0,0 1 0,1-1 0,0 0 0,0 0-1,0 0 1,1-1 0,-1 1 0,1-1 0,0 0 0,0 0-1,1 0 1,-1 0 0,1-1 0,0 0 0,0 0-1,0 0 1,0 0 0,1-1 0,-1 0 0,0 0 0,1 0-1,0-1 1,-1 0 0,1 0 0,0-1 0,0 1 0,-1-1-1,1 0 1,5-1-2,2-6 11,0 0-1,-1 0 0,1-1 1,-2-1-1,1 0 0,-1-1 0,-1 0 1,0 0-1,0-1 0,-1-1 1,-1 1-1,1-2 0,-2 1 1,0-1-1,3-8-10,110-219-69,-112 227-193,-18 37 109,2-5 103,-20 72 12,20-60 51,-1-1 0,-2 0 0,-1-1 0,-1-1 0,-11 17-13,6-25 33,7-36 99,11-21-68,1 0-1,1-1 0,2 1 0,2 0 0,2 0 0,3-8-63,-9 36 0,0 1 0,0-1 0,0 1 0,1 0 0,1-1 0,-1 1 0,1 1 0,1-1 0,-1 1 0,1-1 0,1 2 0,-1-1 0,1 0 0,0 1 0,1 0 0,-1 0 0,2 0 0,-6 5-2,1 1-1,-1-1 0,0 1 1,0 0-1,0-1 0,1 1 1,-1 0-1,0 0 0,0 0 0,1 1 1,-1-1-1,0 0 0,0 1 1,0 0-1,1-1 0,-1 1 0,0 0 1,0 0-1,0 0 0,0 0 1,-1 1-1,1-1 0,0 0 1,0 1-1,-1-1 0,1 1 0,-1 0 1,1 0-1,-1-1 0,0 1 1,0 0-1,1 1 3,37 67-9,-38-68 8,21 51 17,-18-38-6,1-1 1,1 1-1,0-2 0,0 1 1,1-1-1,1 0 1,0 0-1,1-1 0,1 0 1,-1 0-1,2-1 0,0-1 1,0 0-1,1 0 0,0-1 1,2 1-11,-10-8 61,1 0 0,-1 0 1,0-1-1,1 1 0,-1-1 0,1 0 0,-1 0 1,1-1-1,0 1 0,-1-1 0,1 0 1,0 0-1,-1-1 0,1 1 0,0-1 0,-1 0 1,1 0-1,-1-1 0,1 0 0,-1 1 1,0-1-1,0 0 0,0-1 0,0 1 0,0-1 1,0 0-1,-1 0 0,1 0 0,-1 0 1,0-1-1,0 1 0,0-1 0,0 0 0,-1 0 1,1 0-1,0-2-61,5-9 97,-1 0-1,0-1 1,-1 1 0,-1-2 0,0 1-1,-1 0 1,-1-1 0,-1 0 0,0-10-97,-1 11-139,2-127 499,-17 51-3090,13 95-1933,-1 13 592,2 8-2837</inkml:trace>
  <inkml:trace contextRef="#ctx0" brushRef="#br0" timeOffset="397230.974">10498 5604 13901,'1'-12'4287,"6"-39"-1597,-6 31 1485,-4 33-2811,0 0-1425,-10 24-90,3 0 0,1 2 0,1-1 0,2 1 1,2 0-1,2 0 0,1 0 0,3 5 151,4-3-3162,8-19-3589,-5-14-125</inkml:trace>
  <inkml:trace contextRef="#ctx0" brushRef="#br0" timeOffset="399777.663">3609 7751 8488,'0'0'3246,"0"0"-1074,0 0-164,0 0-252,-14 5-699,6-3-950,3-1-74,0 0 0,0 1 1,0-1-1,0 1 1,1 0-1,-1 1 1,1-1-1,-1 1 1,1 0-1,0 0 0,0 0 1,0 0-1,1 1 1,-1 0-1,1 0 1,0 0-1,0 0 1,0 0-1,-2 4-33,-4 15 156,0 1 1,2-1-1,1 1 0,1 0 1,1 1-1,1-1 0,1 1 1,1-1-1,1 1 0,2 0 1,0-1-1,1 1 0,2-1 1,5 16-157,-8-29 2,1 0 0,1 0 0,0 0-1,1 0 1,0 0 0,0-1 0,1 0 0,0 0 0,1-1 0,0 0 0,1 0 0,0 0-1,0-1 1,1 0 0,0-1 0,0 0 0,0 0 0,1-1 0,0-1 0,1 1 0,-1-1 0,1-1-1,0 0 1,0-1 0,0 0 0,1 0 0,-1-1 0,1-1 0,-1 0 0,1-1 0,8 0-2,-7-3-1,0 0-1,-1-1 1,0-1 0,0 0 0,0 0 0,0-1 0,-1 0 0,0-1 0,0-1 0,-1 0 0,0 0 0,0-1 0,-1 0 0,0-1 0,4-6 1,103-170 779,-93 142-464,-2-1 0,-2-1 0,-2-1 0,-2-1 0,-2 0 0,-3-1 0,-1 0 0,-3 0 0,-2-4-315,-12 0 975,8 52-944,-1 0 0,1 0 0,0 0-1,0 0 1,-1 0 0,1 0 0,-1 1-1,1-1 1,-1 0 0,1 0 0,-1 0 0,1 1-1,-1-1 1,0 0 0,0 1 0,1-1-1,-1 0 1,0 1 0,0-1 0,1 1 0,-1-1-1,0 1 1,0-1 0,0 1 0,0 0-1,0 0 1,0-1 0,0 1 0,0 0-1,0 0 1,0 0 0,0 0 0,0 0 0,0 0-1,0 0 1,0 0 0,1 1 0,-1-1-1,0 0 1,0 0 0,0 1 0,0-1 0,0 1-1,0-1 1,0 1 0,1-1 0,-1 1-1,0-1 1,0 1 0,0 0-31,-4 6 24,-1-1 0,1 1-1,1 0 1,-1 0 0,1 0 0,0 1-1,1 0 1,0-1 0,0 1 0,1 0 0,-1 3-24,-11 52 14,2 1 0,3 0 0,3 1 1,3 0-1,4 50-14,-1-100-2,0 11-376,1 0-1,1 0 1,1 0-1,1 0 1,7 25 378,13 3-4320,13-5-4341,-10-26-1807</inkml:trace>
  <inkml:trace contextRef="#ctx0" brushRef="#br0" timeOffset="400147.066">4680 7874 9929,'2'-31'1438,"0"-72"6029,-2 102-7385,0-1 1,0 1-1,-1 0 1,1-1-1,0 1 1,0-1-1,-1 1 1,1 0-1,-1 0 0,0-1 1,1 1-1,-1 0 1,0 0-1,0 0 1,1 0-1,-1 0 1,0 0-1,0 0 1,0 0-1,0 0 1,-1 0-1,1 0 1,0 0-1,0 1 1,0-1-1,-1 1 0,1-1 1,0 1-1,-1-1 1,1 1-1,0 0 1,-1-1-1,1 1 1,0 0-1,-1 0 1,1 0-1,-1 0 1,1 0-1,0 1 1,-1-1-1,1 0 0,0 1 1,-1-1-1,1 1 1,0-1-1,0 1 1,-1-1-1,1 1 1,0 0-1,0 0 1,0-1-1,0 1 1,0 0-1,0 0 1,0 0-1,0 0 1,0 1-1,0 0-82,-11 16 12,2 0-1,0 1 1,1 0 0,1 0 0,1 1-1,1 0 1,0 1 0,2-1 0,0 1-1,2 0 1,0 0 0,1 0 0,1 0-1,1 1 1,3 14-12,-4-24 6,18 132-25,-17-139-103,0-1 0,0 1 0,1-1 0,-1 1-1,1-1 1,0 0 0,1 0 0,-1 0 0,1 0 0,-1 0 0,1-1-1,0 1 1,1-1 0,-1 1 0,0-1 0,1 0 0,0-1-1,0 1 1,0-1 0,0 1 0,0-1 0,0 0 0,1-1 0,-1 1-1,1-1 1,-1 0 0,1 0 0,-1 0 0,2 0 122,-1-2-38,0 1 0,0-1 0,-1 0 0,1-1 1,0 1-1,-1-1 0,1 0 0,-1 0 0,0 0 0,0 0 1,0-1-1,0 0 0,0 0 0,0 0 0,-1 0 0,1 0 0,-1-1 1,0 0-1,0 1 0,0-1 0,1-3 38,48-93 1035,-41 69-673,-1-1 0,-2 0 0,-1 0 0,-1-1 0,-2 0 0,-1 1 0,-2-1 0,-1 0 0,-1 0-1,-3-7-361,5 34 22,-1 0 0,0 0 0,-1 0 0,0 0-1,0 0 1,0 0 0,0 0 0,-1 0-1,0 0 1,0 1 0,-1-1 0,1 1-1,-1-1 1,-1 1 0,1 0 0,-1 0-1,1 0 1,-2 1 0,1-1 0,0 1 0,-1 0-1,0 0 1,0 1 0,0 0 0,0-1-1,-4-1-21,6 5-29,0 1 0,1-1 0,-1 0 1,0 1-1,1 0 0,-1-1 0,1 1 0,-1 0 0,1 0 0,-1 0 0,1 1 0,0-1 0,-1 1 0,1-1 0,0 1 0,0 0 0,0-1 0,0 1 0,0 0 0,1 1 0,-1-1 1,1 0-1,-1 0 0,1 1 0,0-1 0,0 0 0,0 1 0,0-1 0,0 1 0,1 0 0,-1 2 29,-10 87-8851,14-55 694</inkml:trace>
  <inkml:trace contextRef="#ctx0" brushRef="#br0" timeOffset="400479.528">5336 7784 10025,'5'-16'6844,"29"-85"-1345,-33 100-5430,-1 0-1,1 0 1,-1 0 0,0 0 0,1 0 0,-1-1-1,0 1 1,0 0 0,1 0 0,-1 0 0,0-1-1,0 1 1,0 0 0,-1 0 0,1-1-1,0 1 1,0 0 0,-1 0 0,1 0 0,-1 0-1,1-1 1,-1 1 0,1 0 0,-1 0 0,1 0-1,-1 0 1,0 0 0,0 0 0,0 1-1,1-1 1,-1 0 0,0 0 0,0 0 0,0 1-1,0-1 1,0 1 0,-1-1 0,1 1 0,0-1-1,0 1 1,0-1 0,0 1 0,-1 0 0,1 0-1,0 0 1,0-1 0,0 1 0,-1 0-1,1 1 1,0-1 0,0 0 0,0 0 0,-1 0-1,1 1 1,0-1 0,0 1 0,0-1 0,0 1-1,0-1 1,0 1 0,0 0 0,0-1 0,0 1-1,0 0 1,0 0 0,0 0 0,0-1-1,0 1 1,1 0 0,-1 1-69,-10 6-6,1 1 0,0 0 0,0 0 0,1 1 0,0 0 0,1 1 0,0 0 0,0 0 0,2 0 0,-1 1 0,1 1 0,1-1 0,0 1 0,1-1 0,1 1-1,0 0 1,0 1 0,1-1 0,1 0 0,0 1 0,1-1 0,1 1 0,0 7 6,1-9-240,1-1-1,-1 1 0,2-1 0,0 0 1,0 0-1,1-1 0,0 1 0,1-1 1,0 0-1,0-1 0,1 1 0,1-1 1,-1 0-1,1-1 0,1 0 0,0 0 1,2 0 240,3 6-573,-12-11 569,1-1 0,0 1 0,-1 0 0,0 0 0,1 1 0,-1-1 0,0 0 0,-1 1 0,1-1 0,-1 1 0,1-1 0,-1 1 0,0 0 0,-1 0 0,1-1 0,0 1 0,-1 0 0,0 0 0,0 0 0,0 0 0,-1 0 0,1-1 0,-1 1 0,0 0 0,0 0 0,0-1 0,-1 1 0,1 0 0,-1-1 0,0 0 0,0 1 0,0-1 0,0 0 0,0 0 0,-1 0 0,1 0 1,-1 0-1,0-1 0,0 1 0,0-1 0,0 0 0,-1 0 0,0 1 4,-4 1 2,1 0 0,-1 0 0,0-1 0,0 1 0,0-2 0,0 1 0,-1-1 0,1-1 1,0 1-1,-1-2 0,0 1 0,1-1 0,-1 0 0,1-1 0,-1 0 0,1 0 0,-1-1 0,1 0 1,0 0-1,0-1 0,0 0 0,0-1 0,0 1 0,1-2 0,-1 1 0,1-1 0,0 0 0,0-1-2,-3-22-5616,10 14-816</inkml:trace>
  <inkml:trace contextRef="#ctx0" brushRef="#br0" timeOffset="400833.937">5619 7814 13261,'0'0'3197,"0"0"-570,0 0-935,0 0-902,0 0-384,0 0-81,0 0-132,3 13-129,14 94 48,-17-106-110,9 49 2,-9-49 0,0 0-1,1 0 1,-1 0-1,0-1 1,1 1-1,-1 0 1,1 0-1,-1-1 1,1 1-1,-1 0 1,1-1-1,-1 1 1,1-1-1,0 1 1,-1 0-1,1-1 0,0 1 1,0-1-1,-1 0 1,1 1-1,0-1 1,0 0-1,-1 1 1,1-1-1,0 0 1,0 0-1,0 0 1,0 0-1,0 0 1,-1 0-1,1 0 1,0 0-1,0 0 0,0 0 1,0 0-1,-1 0 1,1-1-1,0 1 1,0 0-1,0-1 1,-1 1-1,1 0 1,0-1-1,0 1 1,-1-1-1,1 1 1,0-1-1,-1 0 1,1 1-1,-1-1 0,1 1 1,-1-1-1,1 0 1,-1 0-1,1 0-3,8-10 438,-1-1 0,0 0 0,-1 0-1,0-1 1,-1 0 0,0 0 0,-1-1-1,-1 1 1,0-1 0,0-3-438,-2 15 59,-1 0 0,0 0 0,1 0 0,-1-1-1,0 1 1,0 0 0,0 0 0,-1-1 0,1 1 0,0 0 0,-1-1 0,0 1 0,1-1 0,-1 1 0,0 0 0,0-1 0,0 1 0,-1-1 0,1 1 0,-1-1 0,1 1-1,-1 0 1,0-1 0,0 1 0,0 0 0,0 0 0,0 0 0,0 0 0,-1 0 0,1 0 0,-1 0 0,0 0 0,1 0 0,-1 0 0,0 1 0,0-1 0,0 1-1,0 0 1,0-1 0,0 1 0,0 0 0,-1 0 0,1 0 0,0 1 0,-1-1 0,1 0 0,0 1 0,-1 0 0,-1-1-59,-6 5 1,1-1 0,0 1 0,0 1 0,0-1 0,1 2-1,0-1 1,0 1 0,0 0 0,1 1 0,0 0 0,0 0 0,0 0 0,1 1 0,0 0 0,1 0 0,0 1 0,-2 4-1,-4 6-58,2 0 1,1 1-1,0 1 1,2-1-1,0 1 1,1 0-1,1 1 1,1-1-1,1 1 1,1-1-1,1 1 1,1 0-1,1 2 58,-2-18-217,1 0-1,1-1 0,-1 1 0,1-1 0,0 0 0,0 0 0,0 1 0,1-1 1,-1 0-1,1-1 0,1 1 0,-1-1 0,1 1 0,-1-1 0,1 0 0,4 3 218,-1-2-704,-1-1-1,0 0 1,1-1-1,0 0 0,-1 0 1,1 0-1,1-1 0,-1 1 1,0-2-1,0 1 0,1-1 1,1 0 704,33 1-7079</inkml:trace>
  <inkml:trace contextRef="#ctx0" brushRef="#br0" timeOffset="401702.435">6329 7479 11723,'0'0'2151,"0"0"278,0 0-42,0 0-620,0 0-860,-3 15-437,-14 62 236,4 1 1,4 1-1,2 2-706,6-57-71,0 0 0,1 0 0,2 0 0,0-1 0,1 1 0,2 0 0,0-1 0,2 0 0,0 0 0,2-1 0,0 0 0,2-1 0,4 7 71,-15-26-162,1 0 0,0 1 0,0-1 0,0 0 0,0 0 0,1 0 1,-1 0-1,0 0 0,1 0 0,-1 0 0,1 0 0,0-1 0,0 1 0,0-1 0,0 1 1,0-1-1,0 0 0,0 1 0,0-1 0,0 0 0,0-1 0,1 1 0,-1 0 0,0-1 1,1 1-1,-1-1 0,1 1 0,-1-1 0,0 0 0,1 0 0,-1 0 0,1-1 0,-1 1 0,0-1 1,1 1-1,-1-1 0,0 0 0,1 0 0,-1 0 0,0 0 0,0 0 0,0 0 0,0 0 1,0-1-1,0 1 0,1-2 162,168-310 4393,-121 244-2770,-49 69-1606,0 0-1,0 0 1,0 0-1,0 0 1,0 0 0,0 0-1,0 0 1,0 1-1,0-1 1,0 0 0,-1 1-1,1-1 1,0 0-1,0 1 1,0-1-1,0 1 1,0-1 0,-1 1-1,1 0 1,0-1-1,-1 1 1,1 0-1,0 0 1,-1-1 0,1 1-1,-1 0 1,1 0-1,-1 0 1,1 0 0,-1 0-1,0 0 1,1-1-1,-1 1 1,0 0-1,0 0 1,0 0 0,0 0-1,0 0 1,0 0-1,0 0 1,0 0 0,0 0-1,0 0 1,0 0-1,-1 0 1,1 0-1,0 0 1,-1 0-17,2 3 26,9 128-2,13 69-32,-22-197-13,0 0 1,0 0-1,0 0 0,0 0 0,1 0 1,-1 0-1,1 0 0,0 0 1,0-1-1,1 1 0,-1-1 0,1 0 1,0 1-1,0-1 0,0 0 0,0 0 1,0-1-1,1 1 0,-1-1 0,1 0 1,-1 0-1,1 0 0,0 0 0,0 0 1,0-1-1,0 0 0,0 0 0,0 0 1,0 0-1,1-1 0,-1 1 0,0-1 1,0 0-1,1-1 0,-1 1 0,0-1 1,0 1-1,0-1 0,0-1 0,0 1 1,0 0-1,0-1 0,0 0 0,0 0 21,14-17 280,-1 0 0,-1-1 0,-1-1-1,0 0 1,-2-1 0,-1 0-1,0-1 1,-2-1 0,0 0 0,0-6-280,-2 9 423,5-7 79,-2 0 1,-2 0-1,0-1 1,-2-1-1,-1 1 1,-1-2-503,-5 30 13,1 1 1,-1-1 0,0 1 0,0 0-1,1-1 1,-1 1 0,0-1-1,0 1 1,0-1 0,1 1 0,-1-1-1,0 1 1,0-1 0,0 1 0,0-1-1,0 1 1,0-1 0,0 1 0,0-1-1,0 1 1,0-1 0,0 1-1,0-1 1,-1 1 0,1-1 0,0 1-1,0 0 1,0-1 0,-1 1 0,1-1-1,0 1 1,-1-1 0,1 1 0,0 0-1,-1-1 1,1 1 0,0 0-1,-1-1 1,1 1 0,-1 0 0,1 0-1,-1-1 1,1 1 0,0 0 0,-1 0-1,1 0 1,-1-1 0,1 1 0,-1 0-1,1 0 1,-1 0 0,1 0-1,-1 0 1,1 0 0,-1 0 0,1 0-1,-1 0 1,0 1-14,-24 23 341,-19 44-282,3 2 1,2 1-1,4 3 1,3 1 0,4 1-1,2 1 1,3 5-60,10-40 15,-43 154-519,9 3-1,-7 100 505,51-273 14,-1-1 1,-2 0-1,0-1 0,-1 0 0,-2 0 1,-8 17-15,15-38 2,0 0 1,0 1 0,0-1 0,0 0 0,0 0 0,-1 0 0,0-1 0,1 1 0,-1-1 0,0 1 0,0-1 0,0 0 0,-1 0 0,1 0 0,0 0 0,-1-1 0,1 0 0,-1 1 0,0-1 0,1-1 0,-1 1-1,0 0 1,0-1 0,1 0 0,-1 0 0,0 0 0,0 0 0,1 0 0,-1-1 0,0 0 0,0 0 0,-2-1-3,-110-56 66,102 49-111,0-1 0,2 0 0,-1-1 1,1 0-1,1-1 0,0 0 0,0-1 1,2 0-1,-1-1 0,2 0 0,0 0 0,0-1 1,2 0-1,0-1 0,0 1 0,2-1 1,0 0-1,0 0 0,2 0 0,0-1 0,1 1 1,0-1-1,1 1 0,1 0 0,1-1 1,1 1-1,0 0 0,1 0 0,0 0 0,1 0 1,7-12 44,66-76-4833,-15 47-2330,-9 16-3887</inkml:trace>
  <inkml:trace contextRef="#ctx0" brushRef="#br0" timeOffset="398715.485">1217 7634 5029,'3'-13'8466,"12"-68"-2033,-17 91-1175,-29 116-3795,20-67-1288,-15 80 4,6 2-1,5 0 0,7 9-178,28-191-101,-5-17 91,-11 34 4,2-1 0,1 1 0,1-1 0,1 2 0,1 0-1,2 0 1,0 1 0,11-16 6,-21 34-1,1 1 0,0-1 0,0 1 0,0 0 1,0 0-1,0 0 0,1 0 0,0 0 0,-1 1 0,1-1 0,0 1 0,0 0 0,0 1 0,0-1 0,0 1 0,1-1 1,-1 1-1,0 0 0,1 1 0,-1-1 0,1 1 0,-1 0 0,1 0 0,-1 0 0,0 1 0,1-1 0,-1 1 1,1 0-1,-1 1 0,0-1 0,0 1 0,0-1 0,0 1 0,0 1 0,0-1 0,0 0 0,-1 1 0,1 0 0,-1 0 1,0 0-1,3 3 1,2 6-2,-1 1 0,0 1 1,0 0-1,-2 0 1,1 0-1,-2 0 0,0 1 1,-1 0-1,0 0 1,-1 0-1,-1 0 0,0 0 1,-1 0-1,-1 0 1,0 0-1,-1 0 0,-1 0 1,0 0-1,-1 0 1,-4 9 1,6-14-4,-1 1 0,0-1 0,-1 0 0,0-1 0,-1 1 1,0-1-1,0 1 0,-1-2 0,0 1 0,0 0 0,-1-1 1,0-1-1,-1 1 0,0-1 0,0 0 0,0-1 0,-1 0 0,0 0 1,0-1-1,0 0 0,-1 0 0,0-1 0,0-1 0,0 0 1,-3 1 3,9-4-60,0-1 0,0 1 0,-1-1 0,1 0 0,0 0 0,0-1 0,1 1 0,-1-1 0,0 0 0,0 0 0,1 0 0,-1 0 0,1-1 0,0 1 0,-1-1 0,1 0 0,0 0 0,1 0 0,-1 0 0,1 0 0,-1-1 1,1 1-1,0-1 0,0 0 0,0 0 0,1 0 0,-1 0 60,-1-6-302,-1 0 0,1 0 0,1-1 0,0 1 0,0-1 0,1 0 0,1 1 0,0-1 0,0 0 0,1-1 302,8-31-3828,6 0-2792</inkml:trace>
  <inkml:trace contextRef="#ctx0" brushRef="#br0" timeOffset="399189.44">1808 8034 3331,'0'0'3870,"0"0"-1937,0 0-454,4 15-54,30 100 1255,-33-112-2584,0 0 1,1-1-1,-1 1 1,1 0-1,0 0 1,-1-1-1,1 0 1,0 1-1,1-1 1,-1 0-1,0 0 1,1 0-1,-1 0 0,1 0 1,-1 0-1,1-1 1,0 0-1,0 1 1,0-1-1,0 0 1,0 0-1,0-1 1,0 1-1,0 0 1,0-1-1,0 0 1,0 0-1,0 0 1,1 0-1,-1 0 0,0-1 1,0 1-1,0-1 1,0 0-1,0 0 1,0 0-1,0 0 1,0-1-97,7-2 248,-1-1 1,0 0-1,0-1 0,0 0 1,0 0-1,-1 0 1,0-1-1,-1-1 0,0 1 1,7-9-249,-7 5 392,0 1 1,-1-1-1,0 0 1,0-1-1,-1 1 1,-1-1 0,0 0-1,0 0 1,-1-1-1,-1 1 1,0-1-1,-1 1 1,0-1-1,-1 0 1,-1-2-393,1 12 45,0 0 0,-1 1-1,1-1 1,-1 0 0,0 1 0,0-1-1,0 1 1,0-1 0,-1 1 0,1-1-1,0 1 1,-1 0 0,0-1 0,0 1-1,1 0 1,-1 0 0,0 0 0,-1 1-1,1-1 1,0 0 0,0 1 0,-1 0-1,1-1 1,-1 1 0,1 0 0,-1 0 0,0 0-1,1 1 1,-1-1 0,0 1 0,1-1-1,-1 1 1,0 0 0,0 0 0,1 0-1,-1 0 1,0 1 0,0-1 0,1 1-1,-1 0 1,0-1 0,1 1 0,-1 0-1,1 1 1,-1-1 0,1 0 0,-1 1-1,1-1 1,0 1 0,0 0 0,0 0 0,-2 2-45,-9 7 17,0 1 1,1 1-1,0 0 1,1 1-1,0 0 1,1 0-1,1 1 0,0 0 1,1 1-1,1 0 1,1 1-1,0-1 1,1 1-1,0 0 1,2 0-1,0 1 1,1-1-1,0 15-17,2-21-25,1 0 0,1 0 0,0-1 0,0 1 0,1-1 0,0 1 0,1-1 0,0 0 0,1 0 0,0-1 0,0 0 0,1 1 0,1-2-1,-1 1 1,1-1 0,1 0 0,-1 0 0,1-1 0,1 0 0,-1 0 0,1-1 0,0-1 0,1 1 0,-1-1 0,1-1 0,0 0-1,1 0 1,-1-1 0,0 0 0,1-1 0,0 0 0,-1-1 0,1 0 25,11 3-464,0-2-1,-1 0 1,1-2 0,0 0 0,0-1-1,0-1 1,-1-2 0,1 0 464,-9 1-1233,0-1 1,0 0-1,-1-1 0,1 0 1,-1-1-1,0-1 0,-1 0 1,6-4 1232,12-14-7917</inkml:trace>
  <inkml:trace contextRef="#ctx0" brushRef="#br0" timeOffset="407943.436">2868 9467 8712,'0'-14'6961,"1"-41"-4441,-1 56-2477,0-1 0,-1 0 0,1 1 0,0-1-1,-1 0 1,1 1 0,-1-1 0,1 0 0,0 0 0,-1 0 0,1 1-1,-1-1 1,1 0 0,-1 0 0,1 0 0,-1 0 0,1 0 0,-1 0-1,1 0 1,-1 0 0,1 0 0,-1 0 0,1 0 0,-1 0-1,1 0 1,0 0 0,-1 0 0,1-1 0,-1 1 0,1 0 0,-1 0-1,1 0 1,-1-1 0,1 1 0,0 0 0,-1-1 0,1 1 0,0 0-1,-1-1 1,1 1 0,0 0 0,-1-1 0,1 1 0,0-1-1,0 1 1,0 0 0,-1-1 0,1 1 0,0-1 0,0 1 0,0-1-1,0 1 1,0-1 0,0 1 0,0-1 0,0 1 0,0-1 0,0 1-1,0-1 1,0 1 0,0-1 0,0 1 0,0 0 0,1-1-1,-1 1 1,0-1 0,0 1 0,0-1 0,1 1 0,-1 0-43,0 0 48,-34 59 1586,-8 52-1139,5 2 0,4 1 0,6 2 1,0 27-496,-2 64-86,70-271-373,-27 38 456,-10 17 10,0 0 0,0 1-1,1 0 1,0 0-1,1 0 1,0 0-1,0 1 1,1 0-1,0 0 1,0 1-1,7-5-6,-10 10 24,-1 1-1,1 1 0,0-1 0,-1 0 0,1 1 0,0 0 0,-1-1 0,1 2 1,-1-1-1,1 0 0,-1 1 0,1-1 0,-1 1 0,0 0 0,0 0 1,0 0-1,0 1 0,0-1 0,-1 1 0,1 0 0,-1-1 0,1 1 0,-1 0 1,0 0-1,0 1 0,-1-1 0,1 0 0,0 1 0,0 3-23,9 8 152,0 0-109,2 1 0,0-2 0,1 0 1,1 0-1,0-1 0,1-1 1,0-1-1,11 7-43,-19-14 2,0 0 0,0 0 0,0-1 1,0 0-1,1 0 0,-1-1 0,1 0 0,0-1 0,-1 0 1,1 0-1,0-1 0,0 0 0,0 0 0,-1-1 0,1 0 1,0-1-1,-1 1 0,1-2 0,-1 1 0,5-3-2,3-6 51,-1-1-1,0 0 0,-1-1 1,0-1-1,-1 0 1,0-1-1,-2 0 1,1-1-1,-2 0 0,0-1 1,-1 0-1,-1 0 1,-1-1-1,0 0 0,-1 0 1,-1-1-1,-1 0 1,1-12-51,-1 15 222,0 0 1,-2 0 0,0 0-1,-1-1 1,-1 1 0,0-1 0,-2-14-223,2 30 10,0 0 1,0 1 0,0-1 0,0 0 0,0 1 0,0-1 0,-1 1 0,1-1 0,0 0 0,0 1 0,0-1 0,-1 1 0,1-1 0,0 1 0,0-1-1,-1 1 1,1-1 0,0 1 0,-1-1 0,1 1 0,-1-1 0,1 1 0,-1-1 0,1 1 0,-1 0 0,1-1 0,-1 1 0,1 0 0,-1 0-1,1-1 1,-1 1 0,1 0 0,-1 0 0,0 0 0,1 0 0,-1-1 0,1 1 0,-1 0 0,0 0 0,1 0 0,-1 0 0,0 1 0,1-1 0,-1 0-1,1 0 1,-1 0 0,1 0 0,-1 1 0,0-1 0,1 0 0,-1 0 0,1 1 0,-1-1 0,1 1 0,-1-1 0,1 0 0,-1 1 0,1-1-1,0 1 1,-1-1 0,1 1 0,0-1 0,-1 1-11,-7 22 13,0 0-1,2 1 1,1-1-1,1 1 0,1 0 1,0 0-1,2 0 1,1 1-1,2 10-12,-2-28-38,-1 0-1,1 0 1,0 1-1,1-1 0,0 0 1,0 0-1,1 0 1,-1 1-1,2-1 0,-1-1 1,1 1-1,0 0 1,0-1-1,1 1 0,0-1 1,0 0-1,0 0 1,1-1-1,0 1 1,0-1-1,0 0 0,1 0 1,-1-1-1,1 0 1,1 0-1,-1 0 0,0-1 1,1 1-1,0-2 1,-1 1-1,1-1 0,0 0 1,0 0-1,1-1 1,2 0 38,0-1-2,0-1 1,-1 0 0,1 0 0,0-2-1,0 1 1,-1-1 0,0 0-1,1-1 1,-1 0 0,0 0 0,-1-1-1,1 0 1,-1-1 0,0 0-1,0 0 1,-1-1 0,0 0-1,0 0 1,-1-1 0,1 1 0,-2-2-1,1 1 1,-1 0 0,0-1-1,-1 0 1,0 0 0,-1-1 0,1 1-1,-1-5 2,6-14 53,-1 1 0,-2-1-1,-1 0 1,-1-1-1,-1 1 1,-2-1 0,-1-1-53,0 25 2,0-1 1,0 0-1,-1 0 1,0 0 0,0 0-1,0 1 1,0-1-1,-1 0 1,0 1 0,-1 0-1,1-1 1,-1 1-1,0 0 1,0 0 0,0 0-1,-1 1 1,0-1-1,0 1 1,0 0 0,0 0-1,-1 0 1,0 1-1,1-1 1,-1 1 0,0 0-1,-1 1 1,1-1-1,0 1 1,-1 0-1,0 0 1,1 1 0,-1 0-1,0 0 1,0 0-1,-1 0-2,-3 0-97,0 0 0,0 1 0,-1 0 0,1 0 0,0 1 0,0 0-1,0 1 1,0 0 0,0 0 0,0 1 0,1 1 0,-1 0 0,1 0 0,-5 3 97,10-4-354,0 0 0,0 1 0,0-1 0,0 1 0,0 0 1,1 0-1,0 0 0,0 1 0,0-1 0,0 1 1,1 0-1,-1-1 0,1 1 0,1 0 0,-1 0 1,1 1-1,-1-1 0,2 0 0,-1 2 354,0 27-4473,2 1-1549</inkml:trace>
  <inkml:trace contextRef="#ctx0" brushRef="#br0" timeOffset="408678.729">4133 9654 14894,'1'-14'2915,"0"-43"-678,-1 56-2145,0 0 0,-1-1 0,1 1 0,0 0 0,0 0 0,-1 0 0,1 0 0,-1 0 0,1 0 0,-1 0 0,1 0 0,-1 0 0,0 1 0,1-1 0,-1 0 0,0 0 0,0 0 0,1 1 0,-1-1 0,0 0 0,0 1 0,0-1 0,0 1 0,0-1 0,0 1 0,0-1 0,0 1 0,0 0 0,0-1 0,0 1 0,0 0 0,0 0 0,0 0 0,-1 0 0,1 0 0,0 0 0,0 0 0,0 0 0,0 1 0,0-1 0,0 0 0,0 0 0,0 1 0,0-1 0,0 1 0,0-1 0,0 1 0,0 0 0,0-1 0,0 1 0,0 0-92,-8 7 82,0 0 0,0 1 0,0 0 0,1 0 0,1 1 0,0 0 0,0 0 0,1 1 0,0 0 0,1 0 0,0 0 0,0 1 0,2 0 0,-3 11-82,-1-5-42,2 0 0,0 1 0,1 0 1,1-1-1,1 1 0,0 0 0,2 0 0,0 1 0,1-1 1,1 0-1,0-1 0,2 1 0,0 0 0,1-1 1,1 0-1,1 0 0,1 0 0,9 15 42,-7-23-260,0-1-1,1 0 1,0-1 0,1-1 0,0 1-1,0-2 1,1 0 0,0 0-1,0-1 1,0-1 0,0 0-1,1-1 1,0 0 0,-1-1-1,1-1 1,0 0 0,0-1 0,0 0-1,0-1 1,0-1 0,5-1 260,5-1 20,-1-2 0,1 0 0,-1-1 0,0-2 0,-1 0 0,0-2 0,0 0 0,-1-1 0,-1-2 0,0 0 0,-1-1 0,0 0 0,-1-2 0,-1 0 0,-1-1 0,0-1 0,-2 0 0,0-2 0,-1 1 0,-1-1 0,-1-1 0,0 0 0,-2-1 0,1-7-20,12-73 2464,-22 100-2376,0 1 0,0-1-1,0 0 1,-1 1 0,1-1-1,-1 0 1,1 1 0,-1-1 0,0 0-1,0 1 1,0-1 0,0 1-1,0 0 1,-1-1 0,1 1-1,-1 0 1,0 0 0,0 0-1,1 0 1,-1 0 0,0 0 0,-1 0-1,1 1 1,0-1 0,0 1-1,-1-1 1,1 1 0,-1 0-1,1 0 1,-1 0 0,1 0 0,-1 1-1,0-1 1,1 1 0,-1 0-1,0-1-87,-9 1 69,1 0 0,0 1 0,0 0 0,0 0 0,0 1 0,0 1 0,0 0 1,0 0-1,1 1 0,-1 1 0,1 0 0,0 0 0,0 1 0,1 0 0,0 0 0,0 1 0,-3 4-69,-8 6-7,1 2 0,2 0 1,0 0-1,0 2 0,2 0 0,1 1 1,0 2 6,6-12-56,1 1 1,1 1-1,0-1 1,0 1-1,1 0 1,1 0-1,1 0 1,0 1-1,1 0 1,0-1-1,1 1 1,1 0-1,0 0 0,1-1 1,1 7 55,0-17-52,-1 0 0,1 0 0,0 1 0,0-1 0,0 0 0,1-1 0,-1 1 0,1 0 0,0-1 0,0 1 0,0-1 0,1 0 0,-1 0 0,1 0 0,0-1 0,-1 1 0,1-1 0,0 0 0,1 0 0,-1 0 0,0-1 0,0 1 0,1-1 0,-1 0 0,1 0 0,-1-1 0,1 1 0,-1-1 0,1 0 0,-1 0 0,1-1 0,0 1 0,-1-1 0,0 0 0,1 0 0,-1-1 0,0 1 0,1-1 0,-1 0 0,0 0 0,0 0 0,0-1 0,-1 1 0,1-1 0,0 0 0,-1 0 52,18-15 75,0-1 0,-1-1 0,-2-1-1,0 0 1,-1-1 0,-1-1 0,-1-1-1,-1 0 1,-2-1 0,0 0 0,-1-1-1,-2 0 1,0-3-75,-4-15 630,-16 56-246,4 7-346,1 1 0,2-1 0,0 1 0,1 0 0,0 1 0,2-1 0,1 0-1,0 1 1,1-1 0,3 6-38,-4-20-24,1 0-1,0 0 0,0-1 1,1 1-1,-1-1 1,1 1-1,1-1 0,-1 0 1,1 0-1,0 0 0,0 0 1,0 0-1,1 0 1,0-1-1,-1 0 0,2 0 1,-1 0-1,0 0 0,1 0 1,0-1-1,0 0 1,0 0-1,0-1 0,0 1 1,0-1-1,1 0 0,-1 0 1,1-1-1,0 0 1,-1 0-1,3 0 25,11-1-4,-1-1 1,0-1-1,1-1 0,-1-1 1,0 0-1,0-1 1,-1-1-1,0-1 0,0 0 1,0-2-1,-1 0 0,0 0 1,-1-1-1,0-1 1,0-1-1,-2 0 0,1-1 1,-1 0-1,-1-1 0,-1-1 1,0 0-1,0 0 1,-2-1-1,0 0 0,-1-1 1,0 0-1,-2 0 0,1-2 4,9-23 269,-3-1 0,-1 0 0,-2-1 0,-1 0 0,-3-1 0,-2 0 0,-2 1 0,-2-35-269,-16 29 1123,16 49-1092,0 0 0,-1 0 1,1 0-1,-1 0 0,0 0 1,1 0-1,-1 0 0,0 1 1,1-1-1,-1 0 0,0 0 0,0 1 1,0-1-1,1 0 0,-1 1 1,0-1-1,0 1 0,0-1 1,0 1-1,0 0 0,0-1 1,0 1-1,0 0 0,0 0 0,-1 0 1,1 0-1,0 0 0,0 0 1,0 0-1,0 0 0,0 0 1,0 0-1,0 0 0,0 1 1,0-1-1,0 0 0,0 1 1,0-1-1,0 1 0,0-1 0,0 1 1,0 0-1,1-1 0,-1 1 1,0 0-1,0-1 0,0 2-31,-6 7 33,0 1 0,1 0-1,1 0 1,-1 1 0,1-1-1,1 1 1,0 1 0,1-1 0,0 0-1,1 1 1,-2 9-33,2-11 19,-3 25-25,1 0 0,2 0 0,1 1-1,2-1 1,2 0 0,1 0 0,1 0 0,2 0-1,2-1 1,1 0 0,1-1 0,5 7 6,-11-28-343,0 1 1,1-1-1,1-1 1,0 1 0,1-1-1,0 0 1,0-1-1,1 0 1,8 7 342,66 29-9021,-51-38 768</inkml:trace>
  <inkml:trace contextRef="#ctx0" brushRef="#br0" timeOffset="409471.472">5679 9735 11915,'0'0'3417,"0"-13"-1143,-3-39 192,2 53-2397,1-1-1,0 1 0,-1-1 1,1 0-1,0 1 0,-1-1 1,1 0-1,-1 1 0,1-1 1,0 0-1,-1 1 1,1-1-1,-1 0 0,1 0 1,-1 0-1,1 1 0,-1-1 1,1 0-1,-1 0 0,0 0 1,1 0-1,-1 0 0,1 0 1,-1 0-1,1 0 0,-1 0 1,1 0-1,-1 0 0,1-1 1,-1 1-1,1 0 1,-1 0-1,1 0 0,-1-1 1,1 1-1,-1 0 0,1-1 1,0 1-1,-1 0 0,1-1 1,-1 1-1,1 0 0,0-1 1,-1 1-1,1-1 0,0 1 1,-1-1-1,1 1 0,0-1 1,0 1-1,0-1 1,0 1-1,-1-1 0,1 1 1,0-1-1,0 1-68,-7 123 790,7-115-789,0 0 0,1 1-1,0-1 1,0 0 0,0 0 0,1 1-1,0-1 1,1-1 0,0 1 0,0 0-1,1-1 1,0 1 0,0-1 0,4 5-1,-6-10-24,0-1 0,0 0 1,0 0-1,0 0 0,0 0 0,0 0 1,0 0-1,0 0 0,0-1 0,0 1 1,1-1-1,-1 0 0,0 0 1,0 0-1,0 0 0,1 0 0,-1 0 1,0 0-1,0 0 0,0-1 1,0 0-1,1 1 0,-1-1 0,0 0 1,0 0-1,0 0 0,0 0 0,-1 0 1,1 0-1,0-1 0,0 1 1,-1-1-1,1 1 0,-1-1 0,1 0 1,-1 1-1,1-1 24,47-70-24,26-96 312,-68 155-90,0-1 1,-1 0 0,-1-1 0,-1 1-1,0-1 1,-1 0 0,0 0-1,-1-1 1,-1 0-199,-1 14 49,0 1 0,0-1 0,-1 1 0,1-1 0,-1 1 0,1 0 0,-1-1 0,1 1 0,-1 0 0,0-1 0,0 1 0,1 0 0,-1 0 0,0 0 0,0 0 0,0 0-1,0 0 1,-1 0 0,1 0 0,0 0 0,0 0 0,-1 0 0,1 1 0,0-1 0,-1 1 0,1-1 0,0 1 0,-1-1 0,1 1 0,-1 0 0,1 0 0,-1 0 0,1 0 0,-1 0 0,1 0 0,-1 0 0,1 0 0,-1 0 0,1 1 0,-1-1-49,-59 20 588,45-10-585,1 1 0,0 0 1,1 1-1,0 1 0,1 0 1,1 1-1,0 0 0,0 1 1,2 0-1,0 1 0,0 0 1,2 0-1,0 1 0,1 1 1,0-1-1,2 1 0,0 0 1,1 0-1,1 1 0,0-1 1,2 1-1,0-1 0,1 1 1,2 13-4,-1-25-107,1 0 0,0 0 0,0 0 0,0-1 0,1 1 0,0 0 1,0-1-1,0 0 0,1 0 0,0 0 0,0 0 0,1-1 0,0 1 0,0-1 1,0 0-1,0-1 0,1 1 0,0-1 0,0 0 0,0-1 0,0 1 1,1-1-1,-1 0 0,1-1 0,0 0 0,1 1 107,14 3-197,0-2 0,0 0 0,0-1-1,0-1 1,1-1 0,-1-1 0,19-2 197,-13-3 5,0-1 1,-1-2-1,0 0 0,0-2 1,-1 0-1,-1-2 0,0-1 1,0-2-1,-1 0 0,-1-1 1,-1-1-1,0-1 0,-1-1 1,4-7-6,-17 19 182,0 1-1,0-2 1,-1 1 0,0-1 0,-1 0 0,0-1 0,0 1-1,0-1 1,-1-1 0,-1 1 0,0-1 0,0 1 0,0-1 0,-2 0-1,1-1 1,0-6-182,-3 14 36,0 0 1,-1 0-1,0 0 0,1 1 0,-1-1 1,0 0-1,0 0 0,0 1 1,-1-1-1,1 1 0,-1-1 0,1 1 1,-1-1-1,0 1 0,0 0 0,0 0 1,0 0-1,0 0 0,0 0 0,-1 1 1,1-1-1,-1 0 0,1 1 0,-1 0 1,0 0-1,1 0 0,-1 0 0,-2-1-36,-83-13 128,80 15-130,-1 1 1,1 0 0,-1 0-1,1 1 1,-1 0 0,1 0-1,0 1 1,0 0 0,0 0-1,0 1 1,1 0 0,0 0-1,-1 1 1,1 0-1,1 0 1,-1 1 0,1 0-1,0 0 1,0 0 0,1 1-1,0 0 1,0 0 0,1 0-1,-1 1 1,0 3 1,-2 4-73,0 1 0,1 0-1,1 0 1,0 1 0,1-1-1,1 1 1,1 0 0,0 0 0,1 0-1,1 0 1,1 0 0,1 9 73,-2-22-54,1 0-1,0 0 1,0 0 0,0 0 0,0 0-1,0 0 1,1 0 0,0-1 0,0 1 0,0 0-1,0-1 1,1 0 0,-1 1 0,1-1 0,0 0-1,0 0 1,0-1 0,0 1 0,0-1-1,1 1 1,-1-1 0,1 0 0,-1 0 0,1-1-1,0 1 1,0-1 0,0 1 0,0-1 0,0-1-1,0 1 1,0 0 0,0-1 0,0 0-1,0 0 1,0 0 0,1-1 0,-1 1 0,0-1-1,0 0 1,0 0 0,0 0 0,-1-1 0,1 0-1,0 1 1,2-3 54,10-8 97,0-2 0,-1 0 0,-1 0 0,0-2 0,-1 0 0,-1 0 0,0-1 0,-2 0 0,1-1 0,-2-1 0,-1 1 0,0-1 0,-1-1 0,-1 1 0,-1-1 0,-1 0 0,-1-1 0,1-9-97,39-368 1297,-39 322-571,-10 82 182,-54 174-305,47-126-514,2 1 1,3 0-1,2 0 0,2 1 1,3-1-1,3 1 1,1-1-1,8 27-89,24 27-487,-33-106 364,0 1-1,-1-1 1,1 0 0,1 0-1,-1 0 1,0 0 0,1-1 0,-1 1-1,1-1 1,0 1 0,0-1 0,0 0-1,0 0 1,0 0 0,0-1 0,1 1-1,-1-1 1,1 1 0,-1-1-1,1 0 1,-1-1 0,1 1 0,0-1-1,-1 1 1,1-1 0,0 0 0,-1 0-1,1-1 1,-1 1 0,2-1 123,32-31-6241,-20-16-3379,-13 21 2654</inkml:trace>
  <inkml:trace contextRef="#ctx0" brushRef="#br0" timeOffset="409751.042">5057 9559 15278,'0'0'3556,"0"0"-2595,117-36 576,-52 22-448,11-5-608,7 2-353,9 0-96,4 1-32,-4 3-160,-10 4-1154,-11 4-2561,-19 0-6727</inkml:trace>
  <inkml:trace contextRef="#ctx0" brushRef="#br0" timeOffset="410071.008">7136 10121 22325,'0'0'5734,"0"0"-5062,0 0 1026,0 0-257,0 0-736,0 0-513,0 0-192,0 0 0,0 0 0,-3 19 0,-18-29 0,1 2 0,-2 8-2082,-4 0-1409,3 0-5061</inkml:trace>
  <inkml:trace contextRef="#ctx0" brushRef="#br0" timeOffset="404283.419">7991 8163 9353,'6'-4'2803,"145"-105"5343,-133 94-7885,0-1 1,-1 0-1,-1-2 0,0 1 0,-1-2 0,-2 0 0,0-1 0,0 0 0,-2-1 0,-1 0 0,2-7-261,-4 8 117,-1-1 1,-2-1-1,0 1 1,-1-1-1,0 0 1,-2 0-1,-1-20-117,-1 41 18,0-1 1,0 1-1,0 0 0,0-1 0,-1 1 0,1 0 1,0 0-1,-1-1 0,1 1 0,-1 0 1,1 0-1,-1 0 0,1 0 0,-1 0 1,0-1-1,0 1 0,0 0 0,1 1 1,-1-1-1,0 0 0,0 0 0,0 0 1,0 0-1,-1 1 0,1-1 0,0 1 1,0-1-1,0 1 0,0-1 0,-1 1 0,1-1 1,0 1-1,-1 0 0,1 0 0,0 0 1,0 0-1,-1 0 0,1 0 0,0 0 1,-1 0-1,1 0 0,0 1 0,0-1 1,-1 0-1,0 1-18,-54 27-26,50-24-44,1 1-1,-1-1 0,1 1 0,0 0 1,1 0-1,-1 0 0,1 1 0,0-1 1,0 1-1,1 0 0,0 0 0,0 1 0,0-1 1,1 1-1,0-1 0,0 1 0,1 0 1,0-1-1,0 1 0,0 0 0,1 0 0,0 0 1,0 0-1,1 0 0,0 0 0,0-1 1,1 1-1,0 0 0,0-1 0,0 1 1,1-1-1,0 1 0,0-1 0,0 0 0,3 2 71,90 53-618,-86-57 656,-1 0 1,1 1 0,-1 0 0,1 1 0,-1 0 0,-1 0 0,1 1 0,-1 0-1,0 0 1,-1 1 0,0 0 0,0 0 0,-1 1 0,0 1-39,-2-4 93,0 0 0,0 0 0,0-1 1,0 1-1,1-1 0,0 0 0,0 0 1,1-1-1,-1 1 0,1-1 0,0 0 0,0-1 1,0 1-1,1-1 0,-1 0 0,1-1 1,0 0-1,-1 0 0,1 0 0,0-1 0,6 1-93,42-4-3213,-3-15-5210,-35 6 2877</inkml:trace>
  <inkml:trace contextRef="#ctx0" brushRef="#br0" timeOffset="405311.863">8872 7843 32,'0'0'6155,"0"0"-2797,0 0-769,0 0-357,0 0-423,0 0-293,0 0-448,5-7-411,0 1-610,-5 6-27,0 1 0,0-1 1,0 1-1,0 0 0,0-1 0,0 1 1,1 0-1,-1-1 0,0 1 0,0-1 1,1 1-1,-1-1 0,0 1 0,1-1 1,-1 1-1,1-1 0,-1 1 0,1-1 1,-1 0-1,1 1 0,-1-1 0,1 1 1,-1-1-1,1 0 0,-1 0 0,1 1 1,0-1-1,-1 0 0,1 0 0,-1 0 1,1 0-1,0 0 0,-1 1 0,1-1 0,0 0 1,-1-1-1,1 1 0,-1 0 0,1 0 1,0 0-1,-1 0 0,1 0 0,-1-1 1,1 1-1,0 0 0,-1 0 0,1-1 1,-1 1-1,1 0 0,-1-1 0,1 1 1,-1-1-1,1 1 0,-1-1 0,0 1 1,1-1-1,-1 1-20,25 115-107,-24-113 101,0 0 0,1 0 1,-1 0-1,0 0 0,1-1 0,-1 1 0,1 0 0,-1-1 1,1 0-1,0 1 0,0-1 0,0 0 0,-1 0 0,1 0 1,0 0-1,0 0 0,1 0 0,-1 0 0,0-1 0,0 1 1,0-1-1,0 0 0,1 1 0,-1-1 0,0 0 0,0-1 1,1 1-1,-1 0 0,0 0 0,0-1 0,0 1 0,0-1 0,0 0 1,0 0-1,0 0 0,0 0 0,1 0 6,64-54 237,-60 43 55,0 0-1,-1-1 1,0 1-1,-1-1 1,0 0-1,-1-1 1,-1 1-1,0-1 1,0 1-1,-2-1 1,0 0-1,0 0 1,-1 0-1,-1 0 1,-1-2-292,2 13 22,0 0 1,-1 0 0,1 1-1,-1-1 1,0 0 0,0 0-1,0 1 1,0-1 0,-1 1-1,1-1 1,-1 1 0,1-1-1,-1 1 1,0 0 0,0 0-1,0 0 1,0 0 0,0 0-1,-1 1 1,1-1-1,0 0 1,-1 1 0,1 0-1,-1-1 1,0 1 0,1 0-1,-1 1 1,0-1 0,0 0-1,1 1 1,-1-1 0,0 1-1,0 0 1,0 0 0,0 0-1,1 1 1,-1-1 0,0 0-1,0 1 1,0 0 0,1 0-1,-1 0 1,0 0 0,1 0-1,-1 0 1,1 1 0,-1-1-1,1 1 1,0 0 0,0 0-1,0 0 1,0 0 0,-1 0-23,-8 11-1,1-1 1,0 2-1,1-1 1,1 1 0,0 1-1,1-1 1,0 1-1,1 1 1,1-1 0,0 1-1,1 0 1,1 0-1,0 8 1,0-15-38,0 0 0,1 0 0,0 0 0,0 0 0,1 0 0,1 0 0,-1 1 0,1-1 0,1 0 0,0 0 0,0 0 0,1 1 0,0-1 0,1-1 0,0 1 0,0 0 0,1-1 0,0 1 0,0-1 0,1 0 0,0 0 0,1-1 0,-1 0 0,1 0 0,1 0 0,-1 0 0,1-1 0,1 0 0,-1-1 0,1 0 0,0 0 0,0 0 0,0-1 0,1 0 38,3-1-1,0-1 0,1 0 0,0 0 1,-1-1-1,1-1 0,0 0 0,-1-1 0,1-1 0,0 1 0,-1-2 0,1 0 0,-1 0 0,0-2 0,0 1 0,-1-1 0,1-1 0,4-3 1,12-8 28,0-2 1,-2 0-1,0-2 1,-2-1 0,0-1-1,3-6-28,-1-2 107,-1-2-1,-2-1 0,-1-1 0,-2 0 1,-1-2-1,-2 0 0,-2-1 1,-1-1-1,-2 0 0,-2 0 0,3-29-106,-13 68 0,5-50 20,-5 49-19,0 0 0,0 0-1,0 0 1,0 0-1,0 0 1,0 0 0,0 0-1,0 0 1,-1 0-1,1 0 1,0 1 0,0-1-1,-1 0 1,1 0-1,-1 0 1,1 0 0,-1 0-1,1 1 1,-1-1 0,1 0-1,-1 1 1,0-1-1,1 0 1,-1 1 0,0-1-1,0 1 1,1-1-1,-1 1 1,0-1 0,0 1-1,0-1 1,0 1-1,1 0 1,-1 0 0,0-1-1,0 1 1,0 0 0,0 0-1,0 0 1,0 0-1,0 0 1,0 0 0,0 0-1,0 0 1,0 1-1,0-1 0,-5 4 10,0 0 0,0 1 0,1 0 0,0 0 0,0 0 0,0 0 0,1 1 0,0 0 0,0 0 0,0 0 0,1 0 0,-1 0 0,2 1 0,-1 0 0,1 0 0,0-1 0,0 2-10,-2 3 7,-11 26-4,3 0 1,1 1 0,1 1 0,3-1-1,1 1 1,1 0 0,3 1-1,1-1 1,2 1 0,3 15-4,-3-46-43,0-1 1,0 0-1,1 0 0,0-1 0,1 1 1,-1 0-1,2-1 0,-1 1 1,1-1-1,0 0 0,0 0 0,1 0 1,0-1-1,0 0 0,1 0 1,0 0-1,0 0 0,0-1 1,1 0-1,-1-1 0,1 1 0,0-1 1,1 0-1,-1-1 0,1 0 1,-1 0-1,1-1 0,0 0 0,0 0 1,1 0 42,6-2-59,0 0 0,0-1 1,0 0-1,-1-1 0,1-1 0,0 0 1,-1-1-1,1-1 0,-1 0 0,-1-1 1,1 0-1,-1-1 0,0-1 0,0 0 1,5-5 58,5-5-15,-1 0 1,0-2-1,-1 0 1,-1-2-1,-1 0 1,-2-1-1,9-15 15,-17 25 31,-1-1 0,0 0 0,-1 0 0,-1-1-1,0 0 1,-1 0 0,-1 0 0,0-1-1,-1 1 1,-1-1 0,-1 0 0,0 0 0,-1 0-1,0 0 1,-1 0 0,-1 0 0,-3-10-31,4 23 27,0 1 0,0-1 0,0 0 0,-1 1 1,1-1-1,-1 0 0,0 1 0,0 0 1,0-1-1,0 1 0,0 0 0,0 0 0,0 0 1,-1 1-1,1-1 0,-1 0 0,1 1 0,-1 0 1,0-1-1,1 1 0,-1 0 0,0 1 0,0-1 1,0 0-1,0 1 0,0-1 0,0 1 0,0 0 1,0 0-1,0 0 0,0 1 0,0-1 0,0 1 1,1-1-1,-1 1 0,0 0 0,0 0 0,0 1 1,1-1-1,-1 0 0,1 1 0,-1-1 1,1 1-1,-1 0 0,1 0 0,0 0 0,0 0 1,0 0-1,0 1 0,0-1 0,1 1 0,-1 0-27,-11 14-31,2 0 0,0 1-1,0 1 1,2 0 0,0 0-1,2 1 1,0 0-1,1 0 1,1 0 0,1 1-1,1 0 1,0 0 0,2 0-1,0 0 1,2 0 0,1 9 31,-3-28-19,1 1 1,0 0 0,-1-1-1,1 1 1,0-1 0,0 1-1,1-1 1,-1 1 0,0-1-1,1 1 1,0-1 0,-1 1 0,1-1-1,0 1 1,0-1 0,1 0-1,-1 1 1,0-1 0,1 0-1,-1 0 1,1 0 0,0 0 0,-1 0-1,1-1 1,0 1 0,0 0-1,0-1 1,1 0 0,-1 1-1,0-1 1,0 0 0,1 0 0,-1 0-1,1 0 1,-1-1 0,1 1-1,-1-1 1,1 1 0,-1-1-1,1 0 1,-1 0 0,1 0 0,0 0-1,-1-1 1,1 1 0,-1-1-1,1 1 1,-1-1 0,1 0 18,73-85 41,-27 23 8,-48 62-47,-1 0-1,1 1 0,0-1 0,0 1 0,-1-1 0,1 1 0,0-1 0,0 1 0,-1 0 0,1-1 0,0 1 0,0 0 0,0 0 0,0-1 1,0 1-1,0 0 0,-1 0 0,1 0 0,0 0 0,0 0 0,0 0 0,0 1 0,0-1 0,0 0 0,-1 0 0,1 0 0,0 1 1,0-1-1,0 1 0,-1-1 0,1 1 0,0-1 0,0 1 0,-1-1 0,1 1 0,0-1 0,-1 1 0,1 0 0,-1-1 0,1 1 0,-1 0 1,1 0-1,-1-1 0,1 1 0,-1 0 0,0 0 0,1 0 0,-1 0 0,0-1 0,0 2-1,21 54 15,-18-43-14,6 16 19,-9-25-20,0-1 0,0 1 0,1 0 0,-1 0 0,1-1 0,0 1 0,1 0 0,-1-1 0,0 1 0,1-1 0,0 1 0,0-1 0,0 0 0,0 0 1,1 0-1,-1 0 0,1 0 0,-1 0 0,1-1 0,0 1 0,0-1 0,1 0 0,-1 0 0,0 0 0,1 0 0,-1-1 0,1 1 0,-1-1 0,1 0 0,0 0 0,-1 0 0,1 0 0,0-1 0,5 0-1,-1-1 0,0 0-1,0-1 1,0 0 0,0 0 0,0 0-1,0-1 1,0 0 0,-1-1 0,1 0-1,-1 0 1,0-1 0,0 1 0,-1-1-1,1-1 1,-1 1 0,0-1 0,0-2 1,88-124 786,-64 73-142,-3 0 1,-2-2 0,-3-1 0,-3-1 0,10-56-645,-24 77 587,-6 42-564,1 0-1,0-1 0,-1 1 1,1 0-1,0-1 1,-1 1-1,1 0 1,0-1-1,-1 1 0,1 0 1,-1 0-1,1-1 1,-1 1-1,1 0 0,-1 0 1,1 0-1,0 0 1,-1-1-1,1 1 1,-1 0-1,1 0 0,-1 0 1,1 0-1,-1 0 1,1 0-1,-1 1 1,1-1-1,-1 0 0,1 0 1,-1 0-1,1 0 1,-1 0-1,1 1 0,0-1 1,-1 0-1,1 0 1,-1 1-1,1-1 1,0 0-1,-1 1 0,1-1 1,0 0-1,-1 1 1,1-1-1,0 1 1,-1-1-1,1 0 0,0 1 1,0-1-1,0 1 1,0-1-1,-1 1 0,1-1 1,0 1-1,0-1 1,0 1-1,0-1 1,0 1-1,0-1 0,0 1-22,-15 27 65,1 2 0,2-1-1,1 2 1,1 0 0,2 0-1,1 0 1,1 1 0,2 0-1,1 2-64,1-14-8,0 0-1,2 1 0,0-1 0,1 1 0,1-1 0,1 0 1,1 0-1,3 7 9,-5-20-192,0-1 0,0 1 1,1-1-1,0 0 0,0 0 0,1 0 1,-1 0-1,1 0 0,1-1 1,-1 1-1,1-1 0,0 0 0,0-1 1,0 1-1,1-1 0,0 0 0,0 0 1,0-1-1,0 0 0,0 0 1,0 0-1,1-1 0,0 0 0,-1 0 1,1-1-1,1 0 192,54 2-5875,-24-10-1863,-9-5-3377</inkml:trace>
  <inkml:trace contextRef="#ctx0" brushRef="#br0" timeOffset="405609.641">10541 7632 11403,'0'0'3651,"0"0"-736,0 0-1249,0 0-1090,0 0-95,0 0 159,109 6-320,-69-6-255,-4 0-65,2-6-65,-5-1-831,2-4-1571,-4 1-2593,-6-3-4037</inkml:trace>
  <inkml:trace contextRef="#ctx0" brushRef="#br0" timeOffset="406641.466">11249 7684 6022,'0'0'1388,"0"0"-160,0 0 555,0 0-166,0 0-160,0 0-245,0 0-165,-6 5-65,-16 17-128,22-20-821,-1-1-1,1 1 1,0 0 0,0 0-1,-1 0 1,1 0-1,1 0 1,-1 0 0,0 0-1,0 0 1,1 0 0,-1 0-1,1 0 1,0 0 0,-1-1-1,1 1 1,0 0-1,0 0 1,0-1 0,0 1-1,0-1 1,1 1 0,-1-1-1,0 1 1,1-1 0,-1 0-1,1 0 1,-1 1-1,1-1 1,0 0 0,0 0-1,-1-1 1,1 1 0,0 0-1,0-1 1,0 1 0,0-1-1,0 1 1,-1-1-1,1 0 1,0 0 0,0 0-1,0 0 1,2 0-33,3 0 105,1 1 0,-1-1 0,0-1 0,0 0 0,1 1 0,-1-2 0,0 1 0,0-1 0,0-1 0,0 1 0,-1-1 0,1 0 0,-1 0 0,1-1 0,-1 0 0,0 0 0,0-1 0,-1 1 0,0-1 0,1-1 0,-1 1 0,-1-1 0,1 1 0,-1-1 0,0-1 0,-1 1 0,1 0 0,-1-1 0,-1 0 0,1 0 0,-1 0 0,0 0 0,-1 0 0,1 0 0,-2 0 0,1-3-105,1 4 88,0-1 0,-1 1 0,0 0 1,0-1-1,0 1 0,-1 0 0,0-1 1,0 1-1,-1-1 0,1 1 0,-1-1 1,-1 1-1,1 0 0,-1 0 0,-1 0 1,1 0-1,-1 0 0,0 0 0,0 0 1,0 1-1,-1 0 0,0 0 0,0 0 1,0 0-1,-1 0 0,0 1 0,0 0 1,0 0-1,0 0 0,0 1 0,-1-1 1,-1 1-89,2 2 12,0 0 0,1 1 1,-1-1-1,0 1 0,0 1 1,0-1-1,0 1 0,1-1 1,-1 1-1,0 1 1,1-1-1,-1 1 0,1 0 1,-1 0-1,1 0 0,0 0 1,0 1-1,0 0 0,0-1 1,0 2-1,1-1 1,-1 0-1,1 1 0,0-1 1,0 1-1,0 0 0,1 0 1,-1 0-1,1 1 0,0-1 1,0 1-1,0-1 1,1 1-1,0-1 0,0 1 1,0 0-1,0 0 0,0 2-12,-4 16-1,1 0-1,0 0 0,2 0 0,0 0 1,2 0-1,0 1 0,2-1 0,0 0 1,2 0-1,0 0 0,5 10 2,-5-19-24,0 0 1,1-1-1,1 0 0,0 0 1,1-1-1,0 0 0,1 0 0,0 0 1,1-1-1,0 0 0,1-1 1,0 0-1,1 0 0,0-2 0,0 1 1,1-1-1,0-1 0,0 0 1,5 2 23,3-2-31,0 0 1,1-1 0,0-1-1,0-1 1,0-1 0,1-1 0,-1-1-1,1-1 1,-1-1 0,1 0-1,-1-2 1,0 0 0,0-2-1,0 0 1,-1-1 0,3-3 30,15-5 5,0-3 0,-1-1 0,-1-2 1,-1-2-1,-1-1 0,-1-1 0,28-27-5,-52 44 17,-1 1 0,0-1 0,0-1 0,0 1 0,-1-1 0,0-1 0,-1 1 0,1-1 0,-2 0 0,1-1 0,-2 1 0,1-1 0,-1 0 0,0 0 0,-1 0-1,0-1 1,0-4-17,-4 12 7,1 0 0,0 0-1,-1 0 1,1 0 0,-1 0-1,0 0 1,0 0-1,0 0 1,-1 0 0,1 1-1,-1-1 1,1 0-1,-1 1 1,0-1 0,0 1-1,0 0 1,0 0 0,-1 0-1,1 0 1,0 0-1,-1 0 1,0 0 0,1 1-1,-1-1 1,0 1-1,0 0 1,0 0 0,1 0-1,-1 0 1,0 1 0,0-1-1,-1 1 1,1-1-1,0 1 1,0 0-7,-6-1 13,-1 1 1,1-1-1,-1 1 1,1 1-1,-1 0 0,1 0 1,0 1-1,0 0 1,-1 1-1,1 0 0,-1 1-13,-5 6 10,1 0-1,1 0 0,0 2 0,0-1 0,1 2 0,1 0 1,0 0-1,0 1 0,2 0 0,-1 1 0,2 0 0,0 0 0,1 1 1,0 2-10,4-14-1,0 0 0,1 1 0,-1-1 0,1 1 0,0 0 0,0 0 0,0 0 0,1-1 0,0 2 0,0-1 0,0 0 0,1 0 0,-1 0 0,1 0 0,0 0 0,1 1 0,-1-1 0,1 0 0,0 0 0,0 0 0,1 0 0,0 0 0,0 0 0,0-1 0,0 1 0,1-1 0,-1 1 0,1-1 0,0 0 0,1 0 0,-1 0 0,1 0 0,-1-1 0,1 1 0,0-1 0,1 0 0,-1 0 0,0-1 0,1 1 0,0-1 0,-1 0 0,1 0 0,1 0 1,4-1-11,1 0 1,-1-1-1,0 0 0,1-1 1,-1 0-1,0-1 1,1 0-1,-1 0 0,0-1 1,-1 0-1,1-1 0,0 0 1,-1-1-1,0 0 1,0 0-1,0-1 0,-1 0 1,0-1-1,2-2 11,15-13 22,-1-2 1,-1-1-1,-1 0 0,-1-2 0,4-9-22,-10 13 7,0-1-1,-2-1 1,-1 0 0,0-1-1,-2 0 1,-2-1 0,0 0 0,-1 0-1,-2-1 1,-1 0 0,-1 0-1,-1-5-6,-3 33 7,1-1 1,-1 1-1,1-1 0,-1 1 1,1 0-1,-1-1 0,1 1 1,-1 0-1,1-1 0,-1 1 0,1 0 1,-1 0-1,1-1 0,-1 1 1,0 0-1,1 0 0,-1 0 1,1 0-1,-1 0 0,0 0 0,1 0 1,-1 0-1,1 0 0,-1 0 1,0 0-1,1 1 0,-1-1 1,1 0-1,-1 0 0,1 1 0,-1-1 1,0 0-1,1 0 0,-1 1 1,1-1-1,0 1 0,-1-1 0,1 0 1,-1 1-1,1-1 0,0 1 1,-1-1-1,1 1 0,0-1 1,-1 1-1,1 0 0,0-1 0,0 1 1,-1-1-1,1 1 0,0-1 1,0 1-1,0 0 0,0-1 1,0 1-1,0-1 0,0 1 0,0 0 1,0-1-1,0 1-7,-13 27 29,0 1 0,2 0-1,1 1 1,1 0 0,2 0 0,1 1 0,1 0 0,2 0-1,1 1 1,2 17-29,-1-41 5,1 0 0,0 1 0,1-1 0,-1 0 0,1 0-1,1 1 1,0-1 0,0 0 0,1-1 0,0 1 0,0 0 0,0-1-1,1 1 1,1-1 0,-1 0 0,1-1 0,0 1 0,0-1 0,1 0 0,0 0-1,0-1 1,1 1 0,-1-1 0,1-1 0,0 1 0,0-1 0,1 0-1,-1-1 1,1 0 0,0 0 0,0-1 0,0 0 0,0 0 0,1-1-5,2-2-39,0-1 1,0 0 0,-1-1-1,1-1 1,0 1 0,-1-2-1,0 1 1,0-2-1,0 1 1,-1-1 0,0-1-1,0 1 1,-1-2 0,1 1-1,-1-1 1,-1 0 0,0-1-1,0 0 1,-1 0 0,0 0-1,0-1 1,-1 0-1,0 0 1,-1 0 0,0-1-1,-1 1 1,2-12 38,0-20-853,-10 21-2508,-10 19-6881,11 6 3147</inkml:trace>
  <inkml:trace contextRef="#ctx0" brushRef="#br0" timeOffset="406973.561">13305 7290 3011,'0'0'11723,"0"0"-7100,0 0-1692,0 0-849,-15 17-764,14-16-1290,-19 21 310,2 1 1,0 0-1,1 1 0,2 1 0,-5 11-338,-92 220 2739,-33 126-2739,142-372 8,-11 25-14,1 1 0,3 0 0,0 1 1,2 0-1,2 1 0,-1 36 6,7-74-97,1 0 0,-1 0 0,0 0 0,0 0-1,1 0 1,-1 0 0,0 0 0,0 0 0,0 0 0,1 0-1,-1 0 1,0 0 0,0 0 0,1 0 0,-1 0 0,0 0-1,0 0 1,0 0 0,1 0 0,-1 0 0,0 0 0,0 0-1,0 0 1,1 1 0,-1-1 0,0 0 0,0 0 0,0 0-1,0 0 1,1 1 0,-1-1 97,6-28-5380,-9 11-1709</inkml:trace>
  <inkml:trace contextRef="#ctx0" brushRef="#br0" timeOffset="551576.556">14478 11681 7399,'-1'-19'1489,"-19"-126"17,8 112-1080,-1 0 0,-2 1 1,-1 0-1,-2 1 0,-1 1 0,-1 1 1,-1 1-1,-2 0 0,-1 2 1,-1 1-1,-1 1 0,-1 1 0,-1 1 1,-1 1-1,-1 2 0,0 1 0,-2 2 1,0 0-1,0 3 0,-12-3-426,-85-24 266,-2 6 1,-1 6-1,-1 5 0,-1 6 0,-1 7 0,0 5 0,-119 11-266,47 7 219,1 9-1,2 9 0,1 8 0,1 10 0,3 8 1,3 9-1,3 8 0,-124 70-218,162-64 78,3 6 0,4 7 0,4 6 0,4 7 0,6 5 0,4 6 0,5 6 1,-21 37-79,80-83 32,3 3 1,4 3 0,4 3 0,3 1 0,5 3 0,3 2 0,4 1-1,5 2 1,3 2 0,5 1 0,4 1 0,5 1 0,-5 90-33,19-90 16,4 1 0,4 0 1,5-1-1,4 0 1,5-1-1,3-1 1,5-1-1,5-1 0,3-1 1,5-2-1,3-2 1,5-2-1,15 18-16,9-8 107,3-2-1,5-4 0,3-4 1,5-4-1,3-3 0,3-4 1,4-4-1,3-5 1,3-4-1,3-5 0,2-4 1,2-5-1,3-5 1,110 29-107,36-1 210,3-12 0,2-11 0,3-12-1,1-12 1,1-11 0,169-16-210,-207-7 249,-1-11 0,0-9 0,-2-11 0,-2-9 0,-2-10 0,-2-10 0,-4-10 0,192-97-249,-308 124 34,-3-5 0,-2-4 0,-3-4 0,-2-4 0,-4-4 0,-3-3 0,-3-5 0,-4-3 0,-3-3 0,-4-3 0,-4-4 0,-4-2 0,-5-3 0,-3-2 0,-5-3 0,27-81-34,-41 64 28,-6-2 0,-4-2 1,-6 0-1,-6-1 0,-4-1 0,-7 0 0,-4 0 0,-6 1 0,-6-1 0,-5 2 0,-5 0 1,-6 1-1,-5 2 0,-5 1 0,-19-31-28,3 19-174,-6 1 0,-5 4 0,-6 3 1,-5 2-1,-5 5 0,-5 3 0,-5 4 0,-101-92 174,105 121-803,-3 4 0,-4 4 0,-2 4 0,-4 5 0,-2 4 0,-108-44 803,96 56-4134,-2 5-1,-113-24 4135,-3 17-7943</inkml:trace>
  <inkml:trace contextRef="#ctx0" brushRef="#br0" timeOffset="552208.933">10598 12521 4997,'0'0'6448,"-2"-14"-4232,-4-44-577,-7 25 3946,0 48-2111,6 17-3081,1 0 0,2 1 1,1 0-1,2 0 0,1-1 0,3 11-393,-3-21 70,1 19-105,2 1 0,2-1 0,2-1 0,1 1 0,2-1 0,2-1 0,11 23 35,53 65-6017,-49-104-2652,-16-20 1552</inkml:trace>
  <inkml:trace contextRef="#ctx0" brushRef="#br0" timeOffset="552575.539">10642 12659 8328,'-24'-140'6256,"20"126"-4710,-2-34 5759,30 26-5489,186-2-1416,-172 15-383,0-2 0,0-2 0,-1-1 0,-1-1-1,0-2 1,23-16-17,-58 32-1,0 0-1,0 0 1,0 1-1,1-1 1,-1 1-1,0-1 1,0 1-1,1-1 0,-1 1 1,0 0-1,0 0 1,1 0-1,-1-1 1,0 1-1,1 0 1,-1 1-1,0-1 0,1 0 1,-1 0-1,0 1 1,1-1-1,-1 0 1,0 1-1,0-1 1,1 1-1,-1 0 0,0-1 1,0 1-1,0 0 1,0 0-1,0 0 1,0 0-1,0 0 1,0 0-1,0 0 1,-1 0-1,1 0 0,0 0 1,0 0-1,-1 0 1,1 1-1,-1-1 1,1 0-1,-1 0 1,0 1-1,0-1 0,1 0 1,-1 1-1,0-1 1,0 0-1,0 1 1,0-1-1,0 0 1,-1 1-1,1 0 2,1 5-5,44 232-6,-26-174-6,2-2 0,3 0 0,32 57 17,-22-46-8,-31-68 11,3 4 6,-1 0 0,0 1 1,0 0-1,-1 0 0,-1 0 0,0 1 1,0-1-1,-1 1 0,-1-1 0,0 1 1,0 0-1,-1-1 0,-1 7-9,-3-12 83,0-1 0,-1-1 0,1 1 1,-1 0-1,0-1 0,0 0 0,-1 0 0,1-1 0,-1 1 1,1-1-1,-1-1 0,0 1 0,0-1 0,-1 0 1,1 0-1,0 0 0,-1-1 0,1 0 0,-2-1-83,-322 45 934,303-44-1085,27-2-2698,20-4-306,9-3-2712</inkml:trace>
  <inkml:trace contextRef="#ctx0" brushRef="#br0" timeOffset="553402.553">12520 12551 8808,'0'0'3929,"-4"-13"-1665,-14-39 202,8 39 2667,10 31-3851,0-18-1296,3 44 454,2-1 1,2 0-1,2 0 1,1-1-1,13 31-440,31 150-4759,-55-223 4627,1 0 1,0 0-1,-1 0 1,1 0-1,-1-1 1,1 1-1,0 0 1,-1 0-1,1 0 1,-1 0-1,1 1 1,0-1-1,-1 0 1,1 0-1,-1 0 1,1 0-1,0 0 1,-1 0-1,1 1 0,0-1 1,-1 0-1,1 0 1,-1 0-1,1 1 1,0-1-1,0 0 1,-1 1-1,1-1 1,0 0-1,0 1 1,-1-1-1,1 0 1,0 1-1,0-1 1,0 0-1,-1 1 1,1-1-1,0 1 1,0-1-1,0 0 1,0 1-1,0-1 1,0 1-1,0-1 1,0 0-1,0 1 0,0-1 1,0 1-1,0-1 1,0 0-1,0 1 1,1-1-1,-1 1 1,0-1-1,0 0 1,0 1-1,1-1 1,-1 0-1,0 1 1,0-1-1,1 0 1,-1 1-1,0-1 1,0 0-1,1 0 1,-1 1 131,-11-15-1068,-32-74-3982,17-9 3738,9-57 4742,15 5 4265,2 147-7616,-1-1 167,0-1 0,1 1-1,0-1 1,0 1 0,0-1 0,0 1 0,0-1 0,1 0 0,0 1-1,-1-1 1,1 1 0,0 0 0,1-1 0,-1 1 0,1 0 0,-1 0-1,1 0 1,0 0 0,0 0 0,1 0 0,-1 0 0,0 1 0,1-1 0,0 1-1,-1-1 1,1 1 0,0 0 0,0 0 0,0 1 0,1-1 0,-1 1-1,0-1 1,1 1 0,-1 0 0,0 0 0,4 0-246,213 29 2803,-124-78-2227,-87 50-580,0 1-1,-1 0 1,1 0 0,0 0-1,-1 1 1,1 1 0,-1-1 0,0 1-1,0 1 1,0-1 0,0 2-1,-1-1 1,1 1 0,-1 0-1,0 0 1,-1 1 0,1 0-1,-1 0 1,0 0 0,-1 1-1,4 4 5,7 7-16,-1 0 0,-1 0-1,0 2 1,-1-1-1,-2 2 1,0 0 0,0 0-1,-2 1 1,-1 0-1,-1 0 1,-1 1 0,-1 0-1,0 0 1,0 24 16,-4-36 11,-1 0 1,0 0 0,-1-1-1,0 1 1,-1 0 0,0 0-1,0-1 1,-1 1 0,-1-1-1,0 0 1,0 0 0,-1 0-1,0 0 1,0-1 0,-1 0-1,-1 0 1,0 0-1,0-1 1,0 0 0,-1-1-1,0 1 1,-3 1-12,-5 0 64,1 0-1,-1-1 1,0-1 0,-1 0 0,0-1-1,0-1 1,0-1 0,-1 0 0,1-1-1,-1-1 1,0-1 0,-6 0-64,-78 0-8452,88-1 6007,15 0-4912</inkml:trace>
  <inkml:trace contextRef="#ctx0" brushRef="#br0" timeOffset="553791.36">14648 12588 2851,'0'-12'9272,"2"-56"-2994,-2 67-3082,4 5-2041,30 119 399,-6 39-1224,-1 1-699,1-57-2972,-25-99 2478,7 23-3254,0-12-4318,-10-17 3935</inkml:trace>
  <inkml:trace contextRef="#ctx0" brushRef="#br0" timeOffset="554192.444">14751 12780 5381,'-3'-18'2856,"-26"-150"3988,23 87 694,51 72-5131,126 26-1729,18-37-315,-176 17-367,0 1 0,0 0 0,1 1 0,-1 1-1,0 0 1,1 1 0,-1 0 0,0 1 0,0 0-1,0 1 1,0 1 0,0 0 0,-1 0 0,11 7 4,-20-10 28,0 2 1,0-1-1,-1 0 0,1 0 1,-1 1-1,0 0 1,0-1-1,1 1 1,-2 0-1,1 0 1,0 0-1,-1 0 1,1 0-1,-1 1 1,0-1-1,0 0 1,0 1-1,0-1 0,-1 1 1,0-1-1,1 0 1,-1 1-1,0-1 1,-1 1-1,1-1 1,-1 1-1,1-1 1,-1 1-1,0-1 1,0 0-1,-1 2-28,-54 98 1257,49-92-1176,-109 189 1185,114-196-1265,0 1 1,1-1-1,0 1 1,0 0-1,0-1 1,0 1-1,1 0 1,0-1-1,0 1 1,0 0-1,0 0 1,1-1-1,0 1 1,0 0-1,0-1 1,0 1-1,1-1 1,0 1-1,0-1 1,0 0-1,0 0 1,1 0-1,0 0 1,-1 0-1,1-1 1,1 1-1,-1-1 1,1 0-1,-1 0 1,1 0-1,0 0 1,2 1-2,25 15-110,0-2 1,2-1-1,0-1 1,1-2-1,18 4 110,-41-13-82,21 10-258,-31-14 324,-1 0 0,1 0 0,-1 0 0,1 0 0,-1 1 0,1-1 0,-1 0 0,1 0 0,-1 0 0,1 0 0,-1 0 0,0 1 0,1-1 0,-1 0 0,1 0 0,-1 1 0,0-1 0,1 0 0,-1 1 1,1-1-1,-1 1 0,0-1 0,0 0 0,1 1 0,-1-1 0,0 1 0,0-1 0,1 1 0,-1-1 0,0 0 0,0 1 0,0-1 0,0 1 0,0-1 0,0 1 0,0-1 0,0 1 0,0-1 0,0 1 0,0-1 1,0 1-1,0-1 0,0 1 0,0-1 0,0 1 0,0-1 0,-1 1 0,1-1 0,0 1 0,0-1 0,-1 0 0,1 1 0,0-1 0,-1 1 0,1-1 0,0 0 0,-1 1 0,1-1 0,0 0 0,-1 1 16,-118 28-1452,-259 88-6165,283-80 2235</inkml:trace>
  <inkml:trace contextRef="#ctx0" brushRef="#br0" timeOffset="554604.451">11467 14511 11243,'0'0'6347,"0"0"-3667,0 0-801,0 0-69,0 0-700,0 0-496,-3 20-240,0-3-304,1-3-26,0 0-1,0 0 1,1-1 0,1 1 0,0 0 0,1 0-1,1 0 1,0 0 0,1 1-44,3 10-144,63 221 708,-4-92-6434,-44-121 739,-6-14-1120,-3-5-3086</inkml:trace>
  <inkml:trace contextRef="#ctx0" brushRef="#br0" timeOffset="554987.428">11581 14669 3972,'-1'-38'3279,"3"-46"5907,-2 82-8920,1-1-1,-1 1 1,1 1-1,0-1 1,-1 0 0,1 0-1,0 0 1,0 0 0,0 0-1,1 1 1,-1-1 0,0 1-1,1-1 1,-1 1 0,1-1-1,-1 1 1,1 0 0,0-1-1,-1 1 1,1 0 0,0 0-1,0 1 1,0-1 0,0 0-1,0 0-265,83-4 1761,-2 25-1069,-70-16-640,0 0-1,0 0 1,0-2-1,0 1 1,1-1-1,-1-1 1,1-1-1,-1 0 1,1 0-1,2-2-51,50-50 128,-60 49-128,0 0-1,-1 0 1,2 1 0,-1 0-1,0 0 1,0 0 0,1 1 0,-1 0-1,0 0 1,1 0 0,-1 1-1,1 0 1,-1 0 0,1 1-1,-1 0 1,1 0 0,-1 1-1,0-1 1,1 1 0,-1 1-1,0-1 1,-1 1 0,1 0-1,0 0 1,-1 1 0,1 0-1,-1 0 1,0 0 0,-1 0-1,1 1 1,-1 0 0,0 0-1,1 1 1,10 18-3,-2 1-1,0 1 1,-2 0 0,-1 0-1,-1 1 1,-1 1-1,4 24 4,-6-25-2,1 2 57,-2 0 0,0 1 0,-3-1 0,0 1 1,-2-1-1,-1 1-55,1-27 26,0-1 0,0 1 1,-1-1-1,1 1 0,0-1 0,-1 1 1,0-1-1,0 1 0,0-1 1,0 0-1,0 1 0,0-1 1,-1 0-1,1 0 0,-1 0 0,1 0 1,-1 0-1,0 0 0,0 0 1,0-1-1,0 1 0,0-1 0,0 1 1,0-1-1,-1 0 0,1 0 1,0 0-1,-1 0 0,1 0 0,-1 0 1,1-1-1,-1 1 0,1-1 1,-1 0-1,1 0 0,-1 0 1,1 0-1,-1 0 0,0 0 0,0-1-26,-64 1-39,25-2-219,0 2 0,0 1 0,0 3 0,1 1 0,-37 11 258,46-3-2036,25-6-1438,6 2-4111,3-5-3684</inkml:trace>
  <inkml:trace contextRef="#ctx0" brushRef="#br0" timeOffset="555361.249">14398 14345 10218,'0'0'5466,"0"0"-2706,0 0-539,0 0-32,0 0-903,0 0-704,-3 3-400,-1 5-173,1-1 0,0 1 0,0 0 0,1 0 0,0 0 0,0 0 0,1 0 0,0 0 0,0 0 1,1 1-1,0-1 0,2 7-9,-3 16 3,1 119-383,17-54-5193,-13-81 2037,-2-6-1789,-1-4-1674</inkml:trace>
  <inkml:trace contextRef="#ctx0" brushRef="#br0" timeOffset="555737.684">14342 14478 6086,'-40'-197'7810,"4"79"2012,62 127-7537,-13 1-2226,1 0 1,0-1-1,0 0 0,1-1 0,0-1 0,1 0 0,-1-1 0,1-1 0,0 0 1,1-1-1,-1-1 0,1-1 0,5 1-59,-3-4 10,0 0-1,0-1 1,-1 0 0,1-2 0,-1 0-1,1-1 1,-1-1 0,-1-1-1,1 0 1,-1-1 0,13-9-10,22-27 123,-51 44-120,0-1 1,0 1-1,0 0 1,0 0-1,0 0 1,0 0-1,0 0 1,0 0-1,0 0 1,0 0 0,0 1-1,0-1 1,0 0-1,-1 1 1,1-1-1,0 0 1,0 1-1,0-1 1,0 1-1,0 0 1,-1-1 0,1 1-1,0-1 1,-1 1-1,1 0 1,0 0-1,-1-1 1,1 1-1,-1 0 1,1 0-1,-1 0 1,1 0 0,-1 0-1,0-1 1,1 1-1,-1 0 1,0 0-1,0 0 1,0 0-1,0 0 1,0 0 0,0 0-1,0 0 1,0 0-1,0 0 1,0 0-1,0 0 1,-1 0-4,2 2-5,34 287 58,-6-175-47,13 94 26,-42-205-32,0 1 1,0-1 0,-1 0-1,0 1 1,0-1-1,0 0 1,-1 0 0,1 0-1,-1 1 1,0-2 0,0 1-1,0 0 1,0 0-1,-1-1 1,0 1 0,0-1-1,0 0 1,0 0 0,0 0-1,-1 0 1,1 0-1,-1-1 1,1 1 0,-1-1-1,-3 1 0,-107 38 17,109-40-17,-88 24-478,-1-5 0,-1-4 0,0-4 1,-80-1 477,154-12-3262,4-4-3000</inkml:trace>
  <inkml:trace contextRef="#ctx0" brushRef="#br0" timeOffset="556146.739">12970 13788 14253,'0'0'2819,"0"0"-929,0 0-96,0 0-33,20 87-576,-12-48-576,-1 2-353,6 5-128,-2 0-64,7-3-64,-2 3 0,0-4 0,1-3-160,0-3-1281,-4-5-1698,3-3-2402,-6-10-2243</inkml:trace>
  <inkml:trace contextRef="#ctx0" brushRef="#br0" timeOffset="556537.535">13038 13738 10090,'0'0'2033,"0"0"509,0 0 180,0 0-715,0 0-645,0 0-279,0 0-218,0 0-203,12-9-144,39-28-219,15 27-162,-45 11-114,241-42 356,-258 41-380,1 1-1,-1-1 1,1 1 0,-1 0 0,0 1-1,0-1 1,1 1 0,-1 0-1,0 0 1,0 0 0,-1 0-1,1 1 1,0-1 0,-1 1 0,1 0-1,-1 0 1,0 1 0,0-1-1,0 1 1,-1-1 0,1 1-1,-1 0 1,0 0 0,0 0 0,0 0-1,-1 0 1,1 0 0,-1 1-1,0-1 1,0 2 1,15 139-20,-17-105 229,2 1-1,2-1 0,1 1 0,2-1 0,2 0 1,11 35-209,-14-63 66,-3-9-10,0 1-1,0-1 1,0 1 0,0 0-1,-1-1 1,1 1-1,-1 0 1,0 0-1,0 0 1,-1 0 0,1 0-1,-1 0 1,0 0-1,0 0 1,0 1-1,0-1 1,-1 0 0,0 0-1,0 0 1,0 0-1,0 0 1,-1-1-1,1 1 1,-1 0 0,0-1-1,0 1 1,0-1-1,-2 2-55,-10 2 109,-1-2 0,0 0-1,0-1 1,0 0-1,-1-1 1,1-1 0,-1 0-1,0-1 1,-13-1-109,0 1 15,6 0-414,-144 0 679,114-11-3113,3-8-3765,31 8-3187</inkml:trace>
  <inkml:trace contextRef="#ctx0" brushRef="#br0" timeOffset="556951.525">10563 13922 11403,'0'0'3875,"0"0"-1440,0 0 95,0 0-1185,0 0-191,-13 83-97,13-38-385,7 2-320,2 6-127,0 4-65,2 0-96,-1 2-32,5 1-32,-4-3-288,4-1-1250,-2-3-2017,3-10-3139,-6-6-4517</inkml:trace>
  <inkml:trace contextRef="#ctx0" brushRef="#br0" timeOffset="557392.741">10556 13921 12139,'-3'-13'2718,"-9"-42"-124,6 34 1770,10 28-1975,-1 0-2371,0 0 0,1 0 0,0-1 0,1 0 1,-1 1-1,1-1 0,0-1 0,1 1 0,-1-1 0,1 0 0,0 0 0,0-1 0,1 0 0,-1 0 0,1 0 0,0-1 0,0 0 0,0 0 0,1-1 0,-1 0 0,1 0 0,-1-1 1,1 0-1,-1 0 0,1 0 0,0-1 0,-1-1 0,1 1 0,0-1 0,-1 0 0,1-1 0,-1 0 0,1 0 0,1-2-18,73-69 237,-76 64-208,2 0-1,-1 1 1,2-1-1,-1 2 1,1 0-1,0 0 0,0 0 1,1 1-1,-1 0 1,2 1-1,2-1-28,-12 6-1,0-1 0,1 1 0,-1-1 0,1 1 0,-1 0 0,0-1 0,1 1 0,-1 0 1,1 0-1,-1 0 0,1 0 0,-1 1 0,0-1 0,1 0 0,-1 0 0,1 1 0,-1-1 0,0 1 0,1-1 0,-1 1 0,0 0 0,0 0 0,0-1 0,1 1 0,-1 0 0,0 0 1,0 0-1,0 0 0,0 0 0,0 0 0,-1 0 0,1 1 0,0-1 0,0 0 0,-1 0 0,1 1 0,-1-1 0,1 0 0,-1 1 0,1-1 0,-1 1 0,0-1 0,0 1 1,3 71-49,-4-57 48,-23 217 829,23-219-775,0-1 0,1 1 1,1-1-1,0 1 1,1-1-1,0 0 0,1 1 1,0-1-1,1 0 1,1-1-1,0 1 0,1-1 1,0 0-1,1 0 0,0-1 1,1 0-54,106 106 267,-113-116-267,-1 0 1,0-1-1,0 1 0,1 0 1,-1 0-1,0-1 0,0 1 1,0 0-1,0 0 1,0 0-1,0 0 0,0-1 1,0 1-1,0 0 1,0 0-1,0 0 0,-1-1 1,1 1-1,0 0 1,-1 0-1,1-1 0,0 1 1,-1 0-1,1 0 1,-1-1-1,1 1 0,-1-1 1,1 1-1,-1 0 0,0-1 1,1 1-1,-1-1 1,0 1-1,1-1 0,-1 0 1,0 1-1,0-1 1,1 0-1,-1 1 0,0-1 1,0 0-1,0 0 1,1 0-1,-1 0 0,0 0 1,0 0-1,0 0 1,1 0-1,-1 0 0,0 0 1,0 0-1,0 0 0,1-1 1,-1 1-1,0 0 1,0-1-1,-7 3 10,-154 32-838,-138 9 828,296-43-655,-31 2 211,26-4-2707,7-2-3847,8-9-7255</inkml:trace>
  <inkml:trace contextRef="#ctx0" brushRef="#br0" timeOffset="557781.855">13603 11697 15118,'0'0'2883,"-25"-76"-961,15 69 672,3 7-864,-3 4-897,1 18-481,3 9-288,2 12-32,4 6 0,0 4 0,7 4-32,3-3 0,3 2-32,-1-4-961,1-1-1473,-5-2-1634,3-8-2754</inkml:trace>
  <inkml:trace contextRef="#ctx0" brushRef="#br0" timeOffset="558230.011">13473 11796 5637,'-7'-24'1915,"5"14"-1228,-1 0 1,0 1-1,0 0 0,-1 0 0,0 0 0,0 0 1,-1 1-1,0-1 0,-1 1 0,-5-6-687,-53-50 7890,65 63-7830,0 0 0,-1 1 0,1-1 0,0 0 0,0 1 0,-1-1 0,1 0 0,0 1 0,0-1 0,0 1 0,0-1 0,0 1 0,0 0 0,0-1 0,0 1 0,-1 0 0,1 0 0,0-1 0,1 1 0,-1 0 0,0 0 0,0 0 0,0 0 0,0 1 0,0-1 0,0 0 0,0 0 0,0 0 0,-1 1 0,1-1 0,0 1 0,0-1 0,0 1 0,0-1 0,0 1 0,0-1 0,-1 1 0,1 0 0,0 0-60,1-1 105,23 7-86,0-1 0,1-2-1,-1-1 1,1 0-1,0-2 1,0-1-1,-1-2 1,1 0-1,0-1 1,-1-2-1,0 0 1,0-2 0,0-1-1,-1-1 1,0-1-1,-1-1 1,0-1-1,0-1 1,13-10-19,-32 19-45,-4 3 54,1 0-1,-1 0 1,1 0 0,-1 0 0,1 1-1,0-1 1,-1 0 0,1 0 0,0 0 0,0 0-1,-1 1 1,1-1 0,0 0 0,0 1-1,0-1 1,0 1 0,0-1 0,0 1 0,0-1-1,0 1 1,0 0 0,0-1 0,0 1-1,0 0 1,0 0 0,0 0 0,1 0 0,-1 0-1,0 0 1,0 0 0,0 0 0,0 0-1,0 1 1,0-1 0,0 0 0,0 1 0,0-1-1,0 1 1,0-1 0,0 1 0,0-1-1,0 1 1,0 0 0,0-1 0,-1 1 0,1 0-1,0 0 1,-1 0 0,1 0 0,0-1-1,-1 1 1,1 0 0,-1 0 0,1 0-1,-1 1-8,39 220 43,40 87-37,-70-281 1,12 86 12,-21-112 7,-1 1 0,0 0 0,0 0 0,-1 0 0,1 0 0,-1-1 0,1 1 0,-1-1 0,0 1 0,0-1 0,0 0-1,0 0 1,0 0 0,-1 0 0,1 0 0,-1 0 0,1 0 0,-1-1 0,1 0 0,-1 1 0,0-1 0,0 0 0,0 0 0,0 0 0,0-1 0,0 1-1,0-1 1,0 0 0,0 1 0,-2-2-26,-96-2 979,57-5-858,2-2 0,-1-2 1,1-2-1,-26-13-121,63 20-2837,22 6-2299,-13 1 3959,20 0-9435</inkml:trace>
  <inkml:trace contextRef="#ctx0" brushRef="#br2" timeOffset="559982.951">11949 13496 4132,'0'0'5285,"0"0"-1473,0 0-246,0 0-550,0 0-763,0 0-508,0 0-432,0 0-202,1-7-193,-2-1-656,1-8 231,2 29 231,6 139 991,-8-98-1610,3 0 0,3 0 0,1 0 0,3 0-105,-9-53-136,9 30-1,1-22-3925,-15-25-8499,-1 6 3016</inkml:trace>
  <inkml:trace contextRef="#ctx0" brushRef="#br2" timeOffset="560665.989">11939 13437 10474,'0'0'2787,"0"0"42,0 0-48,0 0-870,0 0-416,0 0-304,0 0-401,1-4-321,-1 3-456,1-1-1,-1 1 0,1 0 0,0 0 0,-1-1 1,1 1-1,0 0 0,0 0 0,0 0 0,0 0 1,0 0-1,0 0 0,0 0 0,0 0 0,0 0 1,1 1-1,-1-1 0,0 0 0,0 1 0,1-1 1,-1 1-1,1-1 0,-1 1 0,0 0 0,1-1 1,-1 1-1,1 0 0,-1 0 0,0 0 0,1 0 1,-1 0-1,1 1 0,-1-1 0,0 0 0,1 1 1,-1-1-1,1 1-12,6-1 24,27 0 58,0-2 0,-1-1 1,1-1-1,-1-2 1,0-2-1,0-1 1,-1-1-1,0-2 1,26-14-83,-30-3 1873,-29 29-1702,0 20 91,-6 157-17,7 135-213,27-152-42,-28-158 12,0-1 0,1 1 0,-1 0 1,0-1-1,0 1 0,0-1 0,0 1 1,-1-1-1,1 1 0,0-1 0,-1 1 1,1-1-1,-1 1 0,1-1 0,-1 1 1,0-1-1,1 0 0,-1 1 0,0-1 1,0 0-1,0 1 0,0-1 0,0 0 1,0 0-1,0 0 0,-1 0 1,1 0-1,0 0 0,-1-1 0,1 1 1,0 0-1,-1-1 0,1 1 0,-1-1 1,1 1-1,-1-1 0,1 0 0,-1 1 1,1-1-1,-1 0 0,0 0 0,1 0 1,-1 0-1,1-1 0,-2 1-2,-415 27 2189,346-6-2024,95-18-223,104-18-1877,-84 8-1456,1 1-3588,-24 4-3335</inkml:trace>
  <inkml:trace contextRef="#ctx0" brushRef="#br2" timeOffset="582215.289">12323 13381 5477,'0'0'2627,"0"0"-1085,0 0-25,0 0-60,0 0-293,0 0-171,0 0-118,0-2-53,0 2-688,0 0-1,-1 0 0,1 0 1,0 0-1,0 0 0,-1 0 1,1 1-1,0-1 0,0 0 0,-1 0 1,1 0-1,0 0 0,0 0 1,-1 0-1,1 0 0,0 0 1,-1 0-1,1-1 0,0 1 1,0 0-1,-1 0 0,1 0 1,0 0-1,0 0-133,1 37 1407,-2-38-1399,1 1-1,0 0 0,0-1 0,-1 1 1,1 0-1,0-1 0,0 1 1,0 0-1,-1-1 0,1 1 0,0 0 1,0-1-1,0 1 0,0-1 1,0 1-1,0 0 0,0-1 0,0 1 1,0-1-1,0 1 0,0 0 1,0-1-1,0 1 0,0-1 0,0 1 1,0 0-1,0-1 0,1 1 1,-1 0-1,0-1 0,0 1 1,0 0-1,1-1 0,-1 1 0,0 0 1,0-1-1,1 1 0,-1 0 1,0 0-1,1-1 0,-1 1 0,0 0 1,1 0-1,-1 0 0,0-1 1,1 1-1,-1 0 0,1 0 0,-1 0 1,0 0-1,1 0 0,0 0-7,-26-17 1554,29 35-1634,29-8-139,-42-33 1810,-12 16-276,18 8-3781,14 0-5544,4-1-5181</inkml:trace>
  <inkml:trace contextRef="#ctx0" brushRef="#br2" timeOffset="582747.036">12492 13171 3748,'0'0'2418,"0"0"-710,0 0-267,0 0-271,0 0-39,0 0-63,9 3-11,42 15 1794,-49-18-2678,-1 1 1,0-1 0,0 0-1,1 0 1,-1 0 0,0 0-1,0 0 1,1-1 0,-1 1-1,0 0 1,0 0 0,1-1-1,-1 1 1,0-1 0,0 1-1,0-1 1,0 0 0,0 1-1,0-1 1,0 0 0,0 0-1,0 0 1,0 0 0,0 1-1,0-1 1,0 0 0,-1-1-1,1 1 1,-1 0 0,1 0-1,0 0 1,-1 0 0,0 0-1,1-1 1,-1 1 0,0 0 0,1 0-1,-1-1 1,0 1 0,0 0-1,0 0 1,0-1 0,0 1-1,-1 0 1,1 0 0,0-1-1,-1 1 1,1 0 0,0 0-1,-1 0 1,1-1 0,-1 1-1,0 0 1,1 0 0,-1 0-1,0 0 1,0 0 0,0 0-1,0 0 1,0 1 0,0-1-1,0-1-173,-14-5 443,14 7-4177,2 1-3993,6 3 194</inkml:trace>
  <inkml:trace contextRef="#ctx0" brushRef="#br2" timeOffset="583119.238">12806 12983 7431,'0'0'4479,"0"0"-1260,0 0-336,0 0-844,0 0-870,0 0-368,0 0-118,0 0-58,0 5-118,19 53 320,-3-82 2761,-8-39-2094,-33 57-1308,10 17-4786,14-4 414,1 0-2706</inkml:trace>
  <inkml:trace contextRef="#ctx0" brushRef="#br2" timeOffset="583722.756">13302 12578 7303,'0'0'2989,"0"0"-1222,0 0-325,0 0-150,0 0 357,0 0-667,0 0-597,-4 10-209,-16 31 54,21-41-110,-1 0 1,1 0 0,-1 0 0,1 0-1,-1 0 1,1 0 0,0 0 0,-1 0-1,1 0 1,-1 0 0,1 1 0,-1-1-1,1 0 1,-1 0 0,1 0 0,-1 1-1,1-1 1,-1 0 0,0 0 0,1 1-1,-1-1 1,1 1 0,-1-1 0,0 0-1,1 1 1,-1-1 0,0 1 0,1-1-1,-1 0 1,0 1 0,0-1 0,1 1-1,-1-1 1,0 1 0,0-1 0,0 1-1,0 0 1,0-1 0,0 1-1,0-1 1,0 1 0,0-1-121,2-70 2723,-12 69-5831,4 17-7888,6-3-813</inkml:trace>
  <inkml:trace contextRef="#ctx0" brushRef="#br2" timeOffset="584037.893">13450 12462 3844,'0'0'6918,"0"0"-3106,0 0-1015,0 0-667,0 0-753,0 0-127,0 0-322,0 0-372,-1 8-204,0 56 502,2-64-825,0 0-1,-1 0 1,1 0-1,0 0 1,-1 0-1,1 0 1,-1 0 0,1 0-1,0 0 1,-1 0-1,1 0 1,0 0-1,-1-1 1,1 1-1,-1 0 1,1 0 0,-1-1-1,1 1 1,0 0-1,-1-1 1,1 1-1,-1 0 1,1-1-1,-1 1 1,0-1 0,1 1-1,-1-1 1,1 1-1,-1-1 1,0 1-1,0-1 1,1 0-1,-1 1 1,0-1 0,0 1-1,1-1 1,-1 0-1,0 1 1,0-1-1,0 1 1,0-1-1,0 0 1,0 1 0,0-1-1,0 0 1,0 1-1,0-1 1,-1 0-1,1 1 1,0-1-1,0 1 1,-1-1-29,2-3 159,24-109 941,-25 112-1239,0 1-341,-2 10-2334,2 15-6309,0-11-1014</inkml:trace>
  <inkml:trace contextRef="#ctx0" brushRef="#br2" timeOffset="584398.5">13783 12289 7047,'0'0'6699,"0"0"-2850,0 0-1051,0 0-748,0 0-769,0 0-496,0 0-326,0 0-96,-2 7 69,-9 65 1282,11-72-1474,13-9 747,-7 4-857,-1 0-1,0-1 0,0 1 0,0-1 0,-1-1 1,0 1-1,0 0 0,-1-1 0,0 0 0,0 0 1,0 0-1,-1 0 0,0 0 0,0-1 0,0-4-129,-2 12 48,-24 22-2577,17-2-4487,5-7-3111</inkml:trace>
  <inkml:trace contextRef="#ctx0" brushRef="#br2" timeOffset="589925.001">12764 12783 4516,'0'0'2499,"0"0"-636,0 0-150,0-5-68,0 1-1337,0 0 0,0 0 0,-1 0 0,1 0 0,-1 0 1,1 0-1,-1 0 0,-1 1 0,1-1 0,0 0 0,-1 1 1,0-1-1,0 1 0,0-1 0,0 1 0,-1 0 0,1 0 1,-1 0-1,0 0 0,1 0 0,-1 1 0,-1-1-308,-18-12 238,-1 1 0,0 2 0,-1 0 0,0 1 0,-1 1-1,0 2 1,-1 0 0,0 2 0,-12-2-238,-315-52 2851,290 54-2357,0 2 1,0 3 0,-37 5-495,53 3 35,0 2 0,0 2 0,1 2 0,0 2-35,23-7 20,-34 11 5,2 2 1,1 3-1,0 2 0,-33 23-25,-26 34 6,94-71-15,1 1 0,0 1 1,1 0-1,1 2 0,0 0 1,1 1-1,1 0 0,-10 14 9,10-11 3,0-1 0,2 2 0,0 0 0,1 0 0,1 1 0,1 0 0,1 1 0,1 0 0,1 0-1,1 0 1,0 5-3,-15 141 0,16-96 2,0-44-1,2 1-1,1-1 1,2 1-1,0 0 1,2-1-1,2 1 1,4 15-1,24 75-6,-9 16 6,68-5 27,10 23-22,8-52-5,2-33-64,287 73 38,-363-130-31,0-2 1,0-1 0,1-1 0,0-3 0,25 1 56,43 7 19,-59-7-15,0-3 0,0-1 0,0-3 0,0-2 0,0-1 0,0-3 0,-1-1 0,36-13-4,-24 4-16,-1-2 0,-1-3 0,-1-2 0,10-8 16,-50 23 2,1 0 1,-1-1-1,-1 0 0,0-1 0,0 0 1,-1-1-1,-1-1 0,0 0 1,-1 0-1,0-1 0,-1-1 0,0 1 1,-1-1-1,2-8-2,94-173 32,-93 163 9,-1-1 0,-1-1 0,-2 1 0,-2-1 0,-1 0 0,-1-2-41,-4-50 464,-3 0 1,-5 1-1,-5-16-464,3 67 31,-2 0 0,-1 1 0,-2 1-1,-1 1 1,-2 0 0,-1 1 0,-1 1 0,-1 1 0,-2 1 0,-1 1-1,-1 1 1,-28-21-31,-57-68 62,63 63-2381,-26-29-7464,69 74-2447</inkml:trace>
  <inkml:trace contextRef="#ctx0" brushRef="#br2" timeOffset="618568.928">22325 11957 13485,'0'0'2674,"0"0"-1099,0 0 160,0 0 37,0 0-304,0 0-346,-1 13-178,-4 171 2932,19 180-3876,51 928 544,-2-35-655,-55-1167-251,24 365-650,-26-304-2386,-4-2-3361,-2-96-1665</inkml:trace>
  <inkml:trace contextRef="#ctx0" brushRef="#br2" timeOffset="618968.179">20105 15853 14702,'14'2'3235,"170"-2"-2263,-35-9-756,2144-118 96,-1714 105-184,4540-87 7357,-4589 108-6989,-61 0-170,-70-2-241,-72-6-80,-73-4-15,-75-7-161,-72-3-571,-69 1-325,-37 21 1019,-1 1 0,0-1-1,1 0 1,-1 0 0,0 0-1,0 1 1,0-1 0,0 0-1,0 0 1,0 0 0,0 1 0,0-1-1,0 0 1,0 0 0,0 0-1,0 1 1,0-1 0,-1 0 0,1 0-1,0 1 1,-1-1 0,1 0-1,0 1 1,-1-1 0,1 0 0,-1 1-1,1-1 1,-1 0 0,0 1-1,1-1 1,-1 1 0,1-1-1,-1 1 1,0-1 0,1 1 0,-1 0-1,0-1 1,0 1 0,1 0-1,-1 0 1,0-1 0,0 1 0,0 0-1,1 0 1,-1 0 0,0 0-1,0 0 49,-24-8-1513,-1 0-1,0 2 0,-1 2 1,1 0-1,-22 0 1514,29 2-909,-138-10-6821</inkml:trace>
  <inkml:trace contextRef="#ctx0" brushRef="#br2" timeOffset="620008.542">24391 12963 10442,'0'0'2530,"0"0"-1345,0 0-37,0 0 219,0 0-364,-1 5-538,1 4-434,0 0 0,0-1 1,1 1-1,1 0 0,-1-1 0,1 1 0,1-1 1,-1 1-1,1-1 0,1 0 0,0 0 1,0 0-1,0-1 0,1 0 0,0 1 1,0-2-1,1 1 0,0 0 0,0-1 0,3 1-31,-8-6 47,0 0-1,0 0 0,0 0 0,0 0 1,0-1-1,0 1 0,0 0 0,0-1 0,0 1 1,0-1-1,0 1 0,1-1 0,-1 1 0,0-1 1,0 0-1,1 0 0,-1 0 0,0 0 1,1 0-1,-1 0 0,0 0 0,0 0 0,1 0 1,-1 0-1,0-1 0,0 1 0,1 0 1,-1-1-1,0 1 0,0-1 0,0 0 0,0 1 1,0-1-1,0 0 0,0 0 0,0 1 1,0-1-1,0 0 0,0 0 0,0 0 0,-1 0 1,1 0-1,0 0 0,-1-1 0,1 1 1,-1 0-1,1 0 0,-1 0 0,1-1 0,-1 1 1,0 0-1,0 0 0,0-1 0,1 1 0,-1 0 1,0 0-47,8-77 2510,-7 69-2393,-1 0 1,0 0 0,-1 0 0,0 0 0,-1 0 0,1 0 0,-2 1-1,1-1 1,-1 0 0,-1 1 0,1 0 0,-2 0 0,-2-5-118,-12 3-1743,7 26-4436,11 1-1685</inkml:trace>
  <inkml:trace contextRef="#ctx0" brushRef="#br2" timeOffset="620436.678">26216 12222 9417,'0'-13'3545,"-1"-42"-1154,1 53-2203,1 0-1,-1 0 0,0 1 1,0-1-1,0 0 0,0 0 1,0 0-1,0 1 0,0-1 1,-1 0-1,1 0 1,-1 1-1,1-1 0,-1 0 1,0 1-1,0-1 0,1 0 1,-1 1-1,0-1 0,0 1 1,-1 0-1,1-1 1,0 1-1,0 0 0,-1 0 1,1 0-1,-1-1 0,1 1 1,-1 1-1,1-1 0,-1 0 1,1 0-1,-1 1 1,0-1-1,0 1 0,1-1 1,-1 1-1,0 0 0,0-1 1,1 1-1,-3 0-187,3 29 1068,3-20-934,0-1 0,0 0-1,1 0 1,0 0 0,1 0 0,0 0 0,0-1 0,0 0 0,1 0 0,0 0-1,1 0 1,-1-1 0,4 3-134,-8-8 17,-1 0-1,1-1 1,-1 1-1,0-1 1,1 1 0,-1-1-1,1 1 1,-1-1-1,1 1 1,0-1-1,-1 1 1,1-1-1,0 0 1,-1 1 0,1-1-1,0 0 1,-1 0-1,1 1 1,0-1-1,-1 0 1,1 0 0,0 0-1,0 0 1,-1 0-1,1 0 1,0 0-1,-1 0 1,1 0 0,0 0-1,0 0 1,-1-1-1,1 1 1,0 0-1,-1 0 1,1-1-1,0 1 1,-1 0 0,1-1-1,-1 1 1,1-1-1,0 1 1,-1-1-1,1 1 1,-1-1 0,1 1-1,-1-1 1,0 0-1,1 1 1,-1-1-1,0 0 1,1 1 0,-1-1-1,0 0 1,0 1-1,1-1 1,-1 0-1,0 1 1,0-1 0,0 0-1,0 0 1,0 1-1,0-1 1,0 0-17,1-48 387,-2 38-507,0 1 1,0-1-1,-1 1 0,-1-1 1,0 1-1,0 0 1,-1 0-1,0 0 1,-1 1-1,0-1 120,-2 31-12193,6 4-1180</inkml:trace>
  <inkml:trace contextRef="#ctx0" brushRef="#br2" timeOffset="620731.805">27448 12256 9609,'0'0'6406,"0"0"-4004,0 0-939,0 0 512,-14-4-651,-41-9-662,54 13-640,-1 1 0,1-1 0,0 1-1,-1-1 1,1 1 0,-1 0 0,1 0-1,0-1 1,0 1 0,-1 0 0,1 0-1,0 1 1,0-1 0,0 0 0,0 0-1,0 0 1,1 1 0,-1-1 0,0 0 0,0 1-1,1-1 1,-1 0 0,1 1 0,-1-1-1,1 1 1,0-1 0,0 1 0,0-1-1,-1 1 1,1-1 0,1 1 0,-1 0 0,0-1-1,0 1 1,0-1 0,1 1 0,-1-1-1,1 2-21,-1 2 134,0 1-50,0 1 0,1-1 0,-1 1 0,1-1 1,1 0-1,-1 1 0,1-1 0,0 0 0,0 0 0,1 0 0,-1 0 0,2-1 0,-1 1 0,0-1 0,1 0 0,0 0 0,0 0 1,1 0-1,-1 0 0,6 3-84,-9-8 11,0 1-1,0-1 1,0 1 0,0-1 0,0 1 0,0-1-1,0 0 1,0 0 0,0 1 0,0-1 0,0 0 0,0 0-1,0 0 1,0 0 0,0 0 0,0 0 0,0-1-1,0 1 1,0 0 0,0 0 0,0-1 0,0 1-1,0 0 1,0-1 0,0 1 0,-1-1 0,1 0 0,0 1-1,0-1 1,0 0 0,-1 1 0,1-1 0,0 0-1,-1 0 1,1 0 0,0 1 0,-1-1 0,1 0 0,-1 0-1,0 0 1,1 0 0,-1 0 0,0 0 0,1 0-1,-1 0 1,0 0 0,0 0 0,0 0 0,0 0 0,0 0-1,0 0 1,0 0 0,0 0 0,0 0 0,-1 0-1,1-1-10,-11-26-1614,-20 26-5913,9 16-2381</inkml:trace>
  <inkml:trace contextRef="#ctx0" brushRef="#br2" timeOffset="621104.854">26737 14000 14125,'0'0'4356,"2"-16"-2156,2-16-1366,5-42 3115,18 166-1354,-1-49-2554,-25-42-39,0 0 0,-1 0-1,1-1 1,-1 1 0,1 0 0,0-1 0,-1 1-1,1-1 1,0 1 0,0-1 0,-1 1-1,1-1 1,0 1 0,0-1 0,0 0-1,0 0 1,-1 1 0,1-1 0,0 0-1,0 0 1,0 0 0,0 0 0,0 0 0,0 0-1,0 0 1,0 0 0,-1 0 0,1 0-1,0-1 1,0 1 0,0 0 0,0-1-1,0 1 1,-1-1 0,1 1 0,0 0 0,0-1-1,-1 0 1,1 1 0,0-1 0,-1 1-1,1-1 1,-1 0 0,1 0 0,0 1-1,-1-1 1,0 0 0,1 0 0,-1 1-1,1-1 1,-1 0 0,0-1-2,5-9 0,-1-1 1,-1 0-1,0 0 1,0 0-1,-1 0 1,-1-1-1,0 1 1,-1 0-1,0-1 0,-1 1 1,0 0-1,-2-3 0,-11-23-2306,3 30-7981,7 8-2883</inkml:trace>
  <inkml:trace contextRef="#ctx0" brushRef="#br2" timeOffset="621453.488">28284 13015 18289,'0'-80'1773,"-1"81"-1679,0 0 1,1-1 0,-1 1-1,1 0 1,-1-1-1,0 1 1,0-1 0,1 1-1,-1-1 1,0 1-1,0-1 1,0 0 0,1 1-1,-1-1 1,0 0 0,0 1-1,0-1 1,0 0-1,0 0 1,0 0 0,0 0-1,1 0 1,-1 0-1,0 0 1,0 0 0,0-1-1,0 1 1,0 0 0,0 0-1,0-1 1,1 1-1,-1 0 1,0-1 0,0 1-1,1-1 1,-1 1 0,0-1-1,0 0 1,1 1-1,-1-1 1,1 0 0,-1 1-1,0-1 1,1 0-1,0 1 1,-1-1 0,1 0-1,-1 0 1,1 0 0,0 0-1,-1 0 1,1 1-1,0-1 1,0 0 0,0 0-1,0 0 1,0 0 0,0 0-1,0 0 1,0 0-1,0 1 1,0-1 0,1 0-1,-1 0 1,0 0-1,0 0 1,1 0 0,-1 0-95,-13 18 271,7 0-135,0 0 0,1 0 0,1 1 0,0-1 0,1 1 0,1 0 1,1 0-1,1 0 0,0 0 0,3 13-136,-3-25 4,0-1 0,1 0 0,0 1 0,0-1 0,0 1 0,1-1 0,-1 0 0,1 0-1,1 0 1,-1 0 0,1 0 0,-1 0 0,1-1 0,1 1 0,-1-1 0,1 0 0,-1 0 0,1 0 0,1-1 0,-1 1 0,0-1 0,1 0 0,2 2-4,-4-6 7,-1-1 1,0 1-1,0 0 0,1-1 1,-1 0-1,0 1 1,-1-1-1,1 0 0,0 0 1,0 0-1,-1 0 1,1 0-1,-1-1 0,0 1 1,0 0-1,0-1 1,0 1-1,0 0 0,0-1 1,-1 1-1,1-1 1,-1 0-1,1 1 0,-1-1 1,0 1-1,0-1 1,0 0-1,-1 1 0,1-1 1,-1 1-1,0-3-7,1-1-8,0-1-1,-1 1 1,0 0-1,0-1 1,0 1-1,-1 0 1,0 0-1,0 0 0,-1 0 1,1 1-1,-1-1 1,-1 0-1,1 1 1,-1 0-1,0 0 1,0 0-1,0 1 1,-1-1-1,-4-3 9,4 4-291,0 1 1,0 0-1,-1 0 0,1 0 0,0 1 0,-1 0 1,0 0-1,1 0 0,-1 1 0,0 0 0,0 0 1,0 0-1,0 1 0,-1 0 291,-46 4-6219,-1 14-5499</inkml:trace>
  <inkml:trace contextRef="#ctx0" brushRef="#br2" timeOffset="621811.646">24831 14372 13036,'-6'-15'4645,"-21"-45"-1704,26 57-2705,0 1-1,0-1 1,0 1-1,-1-1 1,1 1-1,-1-1 1,1 1-1,-1 0 1,0 0-1,0 0 1,0 0-1,0 0 1,0 1-1,0-1 1,-1 0-1,1 1 1,-1 0-1,1-1 1,-1 1-1,1 0 1,-1 0-1,0 1 1,1-1 0,-1 1-1,0-1-235,1 2 89,0-1 1,0 1-1,0 0 0,1 0 1,-1 0-1,0 0 0,0 0 0,1 0 1,-1 0-1,1 1 0,-1-1 1,1 0-1,0 1 0,0-1 0,-1 1 1,1 0-1,0-1 0,0 1 1,0 0-1,1 0 0,-1 0 0,0 0 1,1-1-1,-1 1 0,1 0 1,0 0-1,-1 0 0,1 0 1,0 1-90,1 9-21,0 0 1,1 0-1,0-1 1,1 1-1,0-1 1,1 0-1,0 0 1,1 0-1,0 0 1,0-1-1,2 0 1,-1 0-1,1 0 1,0-1 0,1 0-1,0-1 1,1 0-1,-1 0 1,1 0-1,1-1 1,0-1-1,0 1 1,0-2-1,1 1 1,-1-2-1,1 1 1,0-1 0,1-1-1,-1 0 1,6 0 20,-15-3-2,0 1 0,-1-1 0,1 0 1,0 0-1,0 0 0,0 0 0,-1 0 1,1 0-1,0-1 0,0 1 0,-1-1 0,1 1 1,0-1-1,-1 0 0,1 1 0,0-1 1,-1 0-1,1 0 0,-1 0 0,0 0 1,1 0-1,-1-1 0,0 1 0,1 0 1,-1-1-1,0 1 0,0-1 0,0 1 1,0-1-1,-1 1 0,1-1 0,0 0 1,-1 1-1,1-1 0,-1 0 0,1 1 1,-1-1-1,0 0 0,0 0 0,0 0 0,0 1 1,0-1-1,0 0 0,0 0 0,-1 0 2,-16-82 208,16 81-205,-1-6-12,-1 1 0,0-1 0,0 1 0,-1-1 0,0 1 0,0 0 0,-1 0 0,0 1 0,-1 0 0,0 0 0,0 0 0,0 0 0,-1 1 0,0 0 0,0 1 0,0-1 0,-1 1 0,0 1 1,0-1-1,-3 0 9,9 5-278,-1 0 0,1 1 1,0-1-1,0 1 1,0 0-1,0 0 0,0 0 1,0-1-1,0 2 1,0-1-1,1 0 0,-1 0 1,0 1-1,1-1 1,-1 1-1,1-1 0,-1 1 1,1-1-1,0 1 1,-1 0-1,1 0 0,0 0 1,0 0-1,0 0 1,1 0-1,-1 0 0,0 0 1,1 0-1,0 0 1,-1 0-1,1 1 0,0-1 279,-6 28-9659</inkml:trace>
  <inkml:trace contextRef="#ctx0" brushRef="#br2" timeOffset="622207.575">27861 14426 8328,'0'0'6192,"0"0"-2455,0 0-1286,0 0-183,13 3-751,39 9-519,-20 20 769,48-28-1666,-76-5-48,1-2 0,-1 1 0,1 0 0,-1-1 0,0 0-1,0 0 1,0 0 0,0 0 0,-1 0 0,1-1 0,-1 0 0,0 0-1,0 0 1,0 0 0,-1 0 0,1-1 0,-1 1 0,0-1 0,0 1 0,-1-1-1,1 0 1,-1 0 0,0 0 0,-1 0 0,1 0 0,-1 0 0,0 0 0,0 0-1,0 0 1,-1 1 0,0-5-53,0 6-13,0 0-1,0 0 0,0 1 1,0-1-1,0 0 1,-1 0-1,1 1 1,-1-1-1,0 0 1,0 1-1,0 0 1,0-1-1,0 1 1,0 0-1,-1 0 0,1 0 1,-1 0-1,1 1 1,-1-1-1,0 1 1,0 0-1,0-1 1,0 1-1,0 1 1,0-1-1,0 0 0,0 1 1,0-1-1,0 1 14,-90-1-6915,46 11-2571</inkml:trace>
  <inkml:trace contextRef="#ctx0" brushRef="#br2" timeOffset="622670.073">24970 11209 15214,'0'0'3721,"0"0"-1329,0 0-262,0 0-630,0 0-582,0 0-395,0 0-181,1 7-75,0-4-258,-1 0 1,1-1 0,-1 1-1,1-1 1,0 1-1,0-1 1,0 1-1,0-1 1,1 1 0,-1-1-1,1 0 1,-1 0-1,1 0 1,0 0-1,0 0 1,0 0 0,0 0-1,0-1 1,0 1-1,0-1 1,0 1-1,1-1 1,-1 0 0,1 0-1,-1 0 1,1 0-1,-1 0 1,1-1-1,2 1-9,2 2 69,1-1-1,-1 0 0,1-1 0,-1 0 0,1 0 0,0 0 0,-1-1 0,1 0 0,0-1 0,-1 1 0,1-2 0,0 1 0,-1-1 0,0 0 0,1 0 1,-1-1-1,0 0 0,0-1 0,0 1 0,-1-1 0,1 0 0,-1-1 0,0 0 0,3-3-68,-7 4 67,0-1-1,-1 1 1,1-1 0,-1 0 0,-1 1-1,1-1 1,-1 0 0,1 1 0,-1-1-1,-1 0 1,1 1 0,-1-1 0,1 0-1,-1 1 1,-1-1 0,1 1-1,-1-1 1,1 1 0,-1 0 0,0-1-1,-1 1 1,1 0 0,-1 1 0,0-1-1,0 0 1,0 1 0,0-1-1,-1 1 1,1 0 0,-1 0 0,0 1-1,0-1 1,0 1 0,0-1 0,-1 1-1,0 0-66,0 1-79,0 0-1,0-1 1,0 2-1,0-1 0,0 1 1,0-1-1,0 1 1,-1 1-1,1-1 1,0 1-1,0 0 0,0 0 1,0 1-1,0-1 1,0 1-1,1 0 1,-1 0-1,0 1 0,1-1 1,0 1-1,-1 0 1,1 0-1,0 1 1,1-1-1,-4 4 80,-50 67-6600,23-12-4600</inkml:trace>
  <inkml:trace contextRef="#ctx0" brushRef="#br0" timeOffset="632868.296">24609 14861 705,'0'0'7126,"0"0"-3752,0 0-1260,0 0 75,0 0-251,0 0-465,0 0-544,-4-10-272,-15-30-38,19 39-596,-1 1 0,1-1 0,-1 1 0,0-1 0,1 1 0,-1-1 0,0 1 0,1-1 0,-1 1 0,0 0 0,1-1 0,-1 1 0,0 0 0,0 0 0,1-1 0,-1 1 0,0 0 0,0 0 0,1 0 0,-1 0 0,0 0 0,0 0 0,0 0 0,1 0 0,-1 0 0,0 1 0,0-1 0,1 0 0,-1 0 0,0 1 0,0-1 0,1 0 0,-1 1 0,0-1 0,1 1 0,-1-1 0,1 1 0,-1-1 0,1 1 0,-1-1 0,1 1 0,-1 0 0,1-1 0,-1 1 0,1 0 0,-1-1-1,1 1 1,0 0 0,0 0 0,-1 0-23,-1 2 47,-8 6-42,1 0 0,0 1 0,1 0 0,0 0 0,0 1 0,1 0 0,1 1 0,0-1 0,0 1 0,1 1 0,1-1 0,0 0 1,1 1-1,0 0 0,1 0 0,0 0 0,1 0 0,1 0 0,0 8-5,0-18-1,0-1 0,0 0 0,1 0 0,-1 0 0,0 0 0,1 1 0,0-1 0,-1 0 0,1 0 0,0 0 0,0 0 0,0 0-1,0-1 1,0 1 0,1 0 0,-1 0 0,1-1 0,-1 1 0,1-1 0,-1 1 0,1-1 0,0 0 0,0 1 0,0-1 0,0 0 0,-1 0 0,1-1 0,1 1 0,-1 0 0,0-1 0,0 1 0,0-1 0,0 1 0,0-1 0,0 0 0,1 0 0,-1 0 0,0 0 0,0 0 0,2-1 1,78-43 148,-64 23 55,0-1 1,-2 0 0,0-1 0,-2-1-1,-1-1 1,0 0 0,-1-4-204,-10 25 4,8-44 685,-22 63 459,7-3-1132,0 0 1,1 1-1,1 0 1,0 0 0,0 0-1,1 0 1,1 0-1,1 0 1,-1 0 0,2 1-1,0-1 1,1 0-1,0 0 1,1 0-1,0 0 1,1-1 0,0 1-1,1-1 1,1 2-17,-5-12 0,0 0 0,0 0 0,0 0 0,1-1 0,-1 1 0,0 0 0,1-1 0,-1 1 0,1-1 0,-1 1 0,1-1 0,-1 0 0,1 0 0,0 0 0,0 1 0,0-2 0,0 1 0,0 0 0,0 0 0,0-1 1,0 1-1,0-1 0,0 1 0,0-1 0,0 0 0,0 0 0,0 0 0,1 0 0,-1 0 0,0-1 0,0 1 0,0-1 0,0 1 0,0-1 0,0 0 0,0 1 0,0-1 0,0 0 0,0-1 0,61-57-60,-61 55-284,12-15-317,-2 13-5861,-2 7 687</inkml:trace>
  <inkml:trace contextRef="#ctx0" brushRef="#br0" timeOffset="633701.176">26797 14492 8744,'0'0'2365,"0"0"-5,0 0 416,0 0-470,0 0-673,0 0-367,1-11-87,4-34 1,-5 45-1137,0 0-1,0 1 0,1-1 1,-1 0-1,0 0 1,0 0-1,0 0 1,0 1-1,1-1 0,-1 0 1,0 0-1,0 0 1,0 0-1,1 0 1,-1 1-1,0-1 0,0 0 1,0 0-1,1 0 1,-1 0-1,0 0 0,0 0 1,1 0-1,-1 0 1,0 0-1,0 0 1,1 0-1,-1 0 0,0 0 1,0 0-1,0 0 1,1 0-1,-1 0 0,0 0 1,0 0-1,1 0 1,-1-1-43,0 1 48,0 24-6,0-1 1,-2 1 0,-1-1 0,0 0-1,-2 0 1,-1 0 0,0 0-1,-2-1 1,-1 0 0,0-1 0,-2 0-1,-6 10-42,7-23 112,16-32 6,65-80 194,-68 100-307,1 1 0,0-1-1,0 0 1,0 1 0,0 0 0,1 0-1,-1 0 1,1 1 0,0 0-1,0 0 1,0 0 0,0 0 0,0 1-1,0-1 1,0 1 0,1 1 0,-1-1-1,0 1 1,1 0 0,-1 0-1,0 0 1,3 1-5,-5 2-2,1-1 0,-1 1 0,1 0 1,-1 0-1,0 0 0,0 1 0,0-1 0,-1 1 0,1-1 0,-1 1 0,0 0 1,0 0-1,0 0 0,0 0 0,-1 0 0,1 0 0,-1 1 0,-1-1 0,1 0 0,0 1 1,-1-1-1,0 1 0,0-1 0,0 1 0,-1-1 0,1 0 0,-1 1 0,0-1 0,0 0 1,-1 0-1,1 1 0,-1-1 0,0 0 0,-1 1 2,-1 0 42,0-1-1,-1 1 0,1-1 1,-1 0-1,0-1 1,0 1-1,-1-1 1,1 0-1,0 0 0,-1 0 1,0-1-1,0 0 1,0 0-1,0-1 0,0 1 1,0-1-1,0-1 1,0 1-1,0-1 1,-1 0-1,1 0 0,0-1 1,0 0-1,0 0 1,0 0-42,1-1-23,1 0-1,0 0 1,0 0 0,0 0 0,0 0-1,0-1 1,0 1 0,1-1 0,0 0-1,-1-1 1,1 1 0,0 0 0,0-1-1,1 0 1,-1 1 0,1-1 0,-2-3 23,4 5-842,0 2-2827,0 5-2070</inkml:trace>
  <inkml:trace contextRef="#ctx0" brushRef="#br0" timeOffset="635288.447">25647 10759 3203,'0'0'4164,"0"0"-1516,0 0-235,0 0 213,0 0-293,0 0-561,0 0-517,0-3-326,0 1-886,0-10 780,-4 20 73,-5 34-564,3 1 0,1 0 0,2 0 1,3 28-333,0-70-1,0-1-1,-1 1 1,1 0 0,0-1 0,0 1 0,1 0-1,-1-1 1,0 1 0,0 0 0,0-1-1,0 1 1,0 0 0,1-1 0,-1 1 0,0-1-1,1 1 1,-1 0 0,0-1 0,1 1 0,-1-1-1,1 1 1,-1-1 0,1 1 0,-1-1 0,1 0-1,-1 1 1,1-1 0,-1 1 0,1-1 0,0 0-1,-1 0 1,1 1 0,-1-1 0,1 0-1,0 0 1,-1 0 0,1 0 0,0 0 0,-1 0-1,1 0 1,0 0 0,-1 0 0,1 0 0,0 0-1,-1 0 1,1 0 0,0 0 0,-1-1 0,1 1-1,0 0 1,-1 0 0,1-1 0,-1 1 0,1 0-1,-1-1 1,1 0 1,33-21 41,-16 7-33,-2 0 0,1-1 1,-2-1-1,0 0 0,-1-1 0,-1-1 0,-1 0 1,0 0-1,-1-2 0,-2 1 0,0-1 0,-1-1 1,-1 1-1,-1-1 0,0-6-8,-5 25 2,-1 1 0,0 0 0,0-1 1,0 1-1,0 0 0,-1-1 0,1 1 1,-1 0-1,1 0 0,-1-1 0,0 1 0,0 0 1,0 0-1,0 0 0,0 0 0,0 0 0,-1 0 1,1 0-1,-1 0 0,1 1 0,-1-1 0,0 0 1,0 1-1,1-1 0,-1 1 0,0 0 0,0 0 1,-1 0-1,1 0 0,0 0 0,0 0 0,0 0 1,-1 1-1,1-1 0,0 1 0,0 0 0,-1-1 1,1 1-1,0 0 0,-1 1 0,1-1 0,0 0 1,-1 1-1,1-1 0,0 1 0,-3 0-2,-1-1-1,0-1 0,-1 1-1,1 1 1,0-1 0,0 1 0,-1 0-1,1 0 1,0 1 0,0 0 0,0 0-1,0 0 1,1 1 0,-1 0 0,1 0-1,-1 0 1,1 1 0,0 0-1,0 0 1,1 0 0,-1 0 0,1 1 1,3-1 0,1-1 0,-1 1 1,1-1-1,0 0 1,0 1-1,1-1 1,-1 1-1,1-1 1,-1 1-1,1-1 0,0 0 1,0 1-1,1-1 1,-1 0-1,1 0 1,-1 0-1,1 0 1,0 0-1,0 0 0,0-1 1,1 1-1,-1 0 1,1-1-1,-1 0 1,1 0-1,0 0 0,0 0 1,0 0-1,0 0 1,0-1-1,0 0 1,0 1-1,1-1 1,-1 0-1,1-1 0,-1 1 1,4 0-1,30 20 42,-19-4 8,0 1 0,-2 1 0,0 1 0,-2 0-1,0 1 1,-1 0 0,-1 1 0,-1 1 0,5 14-50,-1 44 37,-16-80 11,1-1-1,-1 1 1,1 0 0,-1 0-1,1 0 1,-1-1-1,1 1 1,-1 0 0,0-1-1,1 1 1,-1 0-1,0-1 1,1 1 0,-1-1-1,0 1 1,0-1-1,0 0 1,1 1 0,-1-1-1,0 0 1,0 1-1,0-1 1,0 0 0,0 0-1,0 0 1,0 0-1,0 0 1,1 0 0,-1 0-1,0 0 1,0 0-1,0 0 1,0-1 0,0 1-1,0 0 1,0-1-48,0-30 53,11 15-1685,-5 15-6051,-5 5-5274</inkml:trace>
  <inkml:trace contextRef="#ctx0" brushRef="#br0" timeOffset="636757.601">23938 13051 6983,'0'0'2567,"0"0"-543,0 0 148,0 0 54,0 0-240,0 0-443,0 0-539,4-6-321,14-18 11,-15 11 4475,-15 11-4150,-18 10-1207,22-4 248,0 1-1,0 1 0,0-1 0,1 1 0,-1 0 0,1 1 0,1 0 0,-1 0 1,1 0-1,1 1 0,-1 0 0,1 0 0,-3 7-59,6-11 7,0 0 0,0 0 0,0 1 1,1-1-1,0 0 0,0 0 0,0 1 0,0-1 0,1 1 0,-1-1 0,1 0 0,0 1 1,1-1-1,-1 1 0,1-1 0,0 0 0,0 1 0,0-1 0,0 0 0,1 0 1,0 0-1,0 0 0,0 0 0,0 0 0,1 0 0,-1-1 0,1 1 0,0-1 0,0 0 1,2 2-8,0-1 6,0 1 0,0-1 0,0 0 0,1 0 0,-1 0 0,1-1-1,0 0 1,0 0 0,1 0 0,-1-1 0,0 0 0,1 0 0,-1 0 0,1-1 0,0 0 0,0-1 0,-1 1 0,1-1 0,0-1 0,0 1 0,-1-1 0,1 0 0,0-1 0,-1 0 0,3 0-6,5-30-1329,-22 38-6086,3 3-1837</inkml:trace>
  <inkml:trace contextRef="#ctx0" brushRef="#br0" timeOffset="642325.955">25558 13562 2434,'0'0'2296,"0"0"-1015,0 0-518,0 0 1,0 0 42,0 0-75,-3-21 2612,1 16 5742,-40 62-7521,-31 24-1388,40-32-165,-37 37 496,1 2-10,15-17-220,-10 9 236,48-37-188,-33 21-266,3 2-27,7-10-69,21-19-433,35-37 1036,8-9-7666,-13 8-4629</inkml:trace>
  <inkml:trace contextRef="#ctx0" brushRef="#br0" timeOffset="643417.542">25533 13587 320,'0'0'577,"0"0"-161,0 0-416,0 0-64,0 0-640</inkml:trace>
  <inkml:trace contextRef="#ctx0" brushRef="#br0" timeOffset="644355.593">25533 13587 512,'-43'-31'2819,"7"22"14307,144 35-16667,-4-2-427,24 13 0,69 21 64,-101-17-165,114 29 138,-84-24 80,38-6 92,-35-1 202,-85-32-353,-43-6-79,30 8 598,-24-6-805,-11 0-3356,0 0-2379</inkml:trace>
  <inkml:trace contextRef="#ctx0" brushRef="#br0" timeOffset="645593.511">24462 13025 801,'0'0'1430,"0"0"188,0 0 373,0 0-213,-2-2-502,-3-1-774,-7-3 2386,9 1 3646,3 5-6155,0 0 27,0 0 21,0 0 16,78 22 608,73 46-1029,-105-40-411,2-3 1,0-1 0,2-3-1,5 0 389,253 109-299,-193-74 241,-38-16 164,-71-34 603,3 2-2564,-5 2-4921,-4-8 1043</inkml:trace>
  <inkml:trace contextRef="#ctx0" brushRef="#br0" timeOffset="647572.883">25137 11245 2947,'0'0'2621,"0"0"-774,0 0-181,0 0-214,0 0-160,0 0 85,3-3 7095,-20 96-4137,16-83-4252,0 0 1,1 0 0,0 0 0,0 0-1,1 0 1,1 0 0,0 0-1,0 0 1,1-1 0,0 2-84,10 58 220,3 60-156,2-43-64,2 106 32,28-49-64,-14-52-182,11 46-117,-18-66 198,-2 33-342,24-9 469,-45-89 0,0-1 0,0 1 0,-1 0 0,1 0 0,-1 0 0,-1 1 0,1-1-1,-1 0 1,0 1 0,0 0 0,-1 0 0,0-1 0,0 1 0,-1 0 6,2 38-8,-3-37 8,1 1 1,0-1-1,0 1 0,1-1 0,1 0 0,-1 0 1,1 0-1,0 0 0,1 0 0,0 0 0,3 6 0,-1-4 0,0 0 0,-1 1 0,0-1 0,-1 1 0,0 0 0,-1 0 0,0 0 0,-1 0 0,0 0 0,0 0 0,-2 11 0,18 15 102,-3-44-1031,-4-7-3304,-6 5-2269</inkml:trace>
  <inkml:trace contextRef="#ctx0" brushRef="#br0" timeOffset="656270.956">12306 323 10442,'0'0'1318,"0"0"60,0 0 629,0 0 112,0 0-240,0 0-523,-1-11-368,0 4-866,-3-25 696,-1 53 174,-23 338 957,25-67-2926,7-266-1857,-2-18-690,-1 0-3357,-1-4-1869</inkml:trace>
  <inkml:trace contextRef="#ctx0" brushRef="#br0" timeOffset="656722.089">12255 376 2050,'0'0'5728,"0"0"-3497,0 0-394,0 0 245,0 0-363,0 0-208,0 0-220,-4-9-202,-9-26-245,13 34-824,0-1 1,1 1-1,-1 0 0,1 0 1,0 0-1,-1-1 1,1 1-1,0 0 0,0 0 1,-1 0-1,1 0 1,0 0-1,0 0 0,0 1 1,0-1-1,0 0 0,1 0 1,-1 1-1,0-1 1,0 1-1,0-1 0,1 1 1,-1-1-1,0 1 1,0 0-1,1-1 0,-1 1 1,0 0-1,1 0 0,-1 0-20,4-1 40,381-84 88,-365 81-1911,-20 4-176,-1 0-2030,-8 7 809,-7 1-3162</inkml:trace>
  <inkml:trace contextRef="#ctx0" brushRef="#br0" timeOffset="656940.485">12221 689 8904,'0'0'2483,"0"0"-1004,0 0 79,0 0 129,0 0-21,0 0-241,17-4-523,131-39 486,-12 17-1145,-76 22-7810,-56 5 2576,-1 5-2296</inkml:trace>
  <inkml:trace contextRef="#ctx0" brushRef="#br0" timeOffset="657159.167">12254 951 5669,'0'0'3123,"0"0"-1286,0 0-129,0 0-10,0 0 106,-5 13-85,-15 40-320,20-52-1349,-1 0 0,1 0 0,0-1 0,0 1 1,0 0-1,0 0 0,1 0 0,-1 0 1,0 0-1,0 0 0,0 0 0,1 0 1,-1-1-1,1 1 0,-1 0 0,0 0 0,1 0 1,-1-1-1,1 1 0,0 0 0,-1 0 1,1-1-1,0 1 0,-1-1 0,1 1 0,0 0 1,0-1-1,-1 1 0,1-1 0,0 0 1,0 1-1,0-1 0,0 0 0,0 1 0,-1-1 1,1 0-1,0 0 0,0 0 0,0 0 1,0 0-1,0 0 0,0 0 0,0 0 0,0 0 1,0 0-1,0-1 0,0 1-50,3 0 186,46 3-83,0-2 0,0-3 1,0-1-1,0-3 0,0-2 0,13-5-103,-39 3-2574,-17 3-2731,-4 2 639</inkml:trace>
  <inkml:trace contextRef="#ctx0" brushRef="#br0" timeOffset="657749.443">13054 602 6790,'0'0'2515,"0"0"-337,0 0-123,0 0 80,0 0-10,0 0-347,0 0-379,-3 4-391,-3 9-854,0 0-1,1 0 0,0 1 1,1-1-1,0 1 0,2 0 0,-1 0 1,2 0-1,0 1 0,0-1 1,1 0-1,1 0 0,1 1 1,0-1-1,0 0 0,2 0 0,0 0 1,0-1-1,1 0 0,1 1 1,1 0-154,0-2-3,1 1 0,0-1 0,1-1 1,1 0-1,0 0 0,0-1 1,1 0-1,0 0 0,7 3 3,-14-10-1,0-1 1,0 1-1,0-1 0,0 0 0,0 0 0,0-1 0,0 1 0,1-1 0,-1 0 0,0 0 0,1-1 0,-1 1 0,1-1 1,-1 0-1,1 0 0,-1 0 0,1-1 0,-1 0 0,1 1 0,-1-2 0,0 1 0,1 0 0,-1-1 0,0 0 1,0 0-1,0 0 0,0 0 0,-1-1 0,1 0 0,0 1 0,-1-1 0,1-2 1,9-11 17,-1-1 1,-1-1-1,0 0 0,-2-1 0,0 1 1,-1-2-1,-1 1 0,-1-1 0,0 0 1,-2-1-1,0 1 0,-2-1 0,0-1-17,3-70 817,-4 112-827,2 0 0,1 0-1,0 0 1,2 0 0,0-1-1,1 1 1,4 7 10,13 37-232,12 5-2825,2-33-5785,-22-26 2799</inkml:trace>
  <inkml:trace contextRef="#ctx0" brushRef="#br0" timeOffset="658061.937">13907 667 2306,'0'0'8109,"0"0"-4740,2-13-807,12-61 1709,-15 74-4168,1 0 0,0 0 0,-1 0 1,1 0-1,0 0 0,0 0 0,-1 0 0,1 0 0,0 0 1,-1 0-1,1 0 0,0 0 0,0 0 0,-1 0 1,1-1-1,0 1 0,-1 0 0,1 0 0,0 0 1,0 0-1,0 0 0,-1-1 0,1 1 0,0 0 0,0 0 1,-1-1-1,1 1 0,0 0 0,0 0 0,0 0 1,0-1-1,0 1 0,-1 0 0,1-1 0,0 1 0,0 0 1,0 0-1,0-1 0,0 1 0,0 0 0,0-1 1,0 1-1,0 0 0,0 0 0,0-1 0,0 1 1,0 0-1,0-1 0,0 1 0,1 0-103,-19 21 323,-2 5-317,3 1 0,0 0 0,1 2-1,2 0 1,1 0 0,1 1 0,2 1 0,1 0-1,1 0 1,2 1 0,1 0 0,1 10-6,4-36 2,0 0 0,0-1 0,1 1 0,0-1-1,0 1 1,1-1 0,0 1 0,-1-1 0,2 1 0,-1-1 0,1 0 0,0 0 0,0-1 0,0 1 0,0 0 0,1-1 0,0 0 0,0 0 0,0 0 0,0 0 0,1-1-1,0 0 1,-1 1 0,1-2 0,0 1 0,1-1 0,-1 1 0,0-1 0,1-1 0,-1 1 0,1-1 0,-1 0 0,4 0-2,7 1-45,0-1 0,0 0 0,0-2 0,0 0 0,-1 0 1,1-1-1,0-1 0,-1-1 0,1 0 0,-1-1 0,0-1 0,-1 0 0,1-1 1,11-8 44,-19 10-825,0 0 0,0-1 0,0 0 1,-1 0-1,0 0 0,0-1 1,-1 0-1,0 0 0,0 0 1,-1-1-1,1-1 825,0-3-6860</inkml:trace>
  <inkml:trace contextRef="#ctx0" brushRef="#br0" timeOffset="658841.113">14446 463 5669,'0'0'2275,"0"0"-359,0 0 438,-7-13-80,-22-39-138,29 50-1999,0 1 1,0 0 0,-1 0 0,1 0-1,0-1 1,0 1 0,-1 0 0,1 0-1,-1 0 1,1 0 0,-1 0 0,1 0-1,-1 0 1,0 0 0,0 0 0,1 0-1,-1 0 1,0 0 0,0 0 0,0 1-1,0-1 1,0 0 0,0 0-1,0 1 1,0-1 0,0 1 0,0-1-1,-1 1 1,1 0 0,0-1 0,0 1-1,0 0 1,0 0 0,-1 0 0,1 0-1,0 0 1,0 0 0,-1 0 0,1 0-1,0 0 1,0 1 0,0-1 0,0 0-1,-1 1 1,1-1 0,0 1 0,0 0-1,0-1-137,-21 45 850,22-43-896,-7 29 43,2-1-1,2 1 1,0 1 0,3-1 0,0 0 0,2 0-1,1 0 1,2 0 0,0 0 0,3-1 0,0 0-1,2 0 1,1-1 0,1 0 0,3 1 3,-11-17-19,1-1-1,0 1 1,0-1 0,1 0 0,1-1 0,0 1 0,1-1-1,0-1 1,1 1 0,0-1 0,0-1 0,1 0-1,0 0 1,1-1 0,0 0 0,0-1 0,1 0 0,0-1-1,0 0 1,0-1 0,1 0 0,3 0 19,-11-5-5,0-1 0,1 1 0,-1-1 0,0 0 1,0-1-1,0 1 0,0-1 0,0 0 0,0 0 0,-1 0 0,1-1 0,0 0 1,-1 0-1,0 0 0,0 0 0,0-1 0,0 1 0,-1-1 0,1 0 0,-1 0 1,0-1-1,2-2 5,54-108 105,-54 105-98,56-179 1504,-67 294-465,6-103-1045,-2 7-5,1 0 0,0 1 0,0-1 0,0 1 0,1-1 0,1 1 0,0-1 0,0 0 0,1 1 0,0-1 0,0 0 0,1 0 0,0 0 0,1 0 0,0-1 0,0 0-1,1 1 1,0-1 0,1-1 0,1 2 4,51 1-3210,-21-24-4587,-26 6 1337</inkml:trace>
  <inkml:trace contextRef="#ctx0" brushRef="#br0" timeOffset="659167.992">14908 349 10986,'0'0'4869,"0"0"-3716,0 0 288,0 0-576,0 0-705,0 0-160,0 0-288,0 0-1153,16 11-1698,-4 1-4548</inkml:trace>
  <inkml:trace contextRef="#ctx0" brushRef="#br0" timeOffset="659805.612">15617 710 6150,'0'0'1393,"0"0"-437,0 0-22,0 0 224,0 0 150,0 0 54,0 0-103,0-11 49,-1-31 118,0 41-1345,0 0 1,1-1 0,-1 1 0,0 0-1,0 0 1,0-1 0,0 1-1,0 0 1,0 0 0,-1 0 0,1 0-1,0 1 1,0-1 0,-1 0-1,1 0 1,-1 1 0,1-1 0,0 1-1,-1-1 1,1 1 0,-1 0-1,1-1 1,-1 1 0,1 0 0,-1 0-1,1 0 1,-1 0 0,0 0-1,1 1 1,-1-1 0,1 0 0,-2 1-82,-4-1 219,-2 1-174,0 0-1,0 1 0,0 0 1,0 0-1,0 0 0,0 1 1,1 1-1,-1 0 0,1 0 1,0 0-1,0 1 1,1 0-1,-1 1 0,1 0 1,0 0-1,1 0 0,-1 1 1,1 0-1,1 0 0,-1 1 1,-1 3-45,-2 2-9,1 1 1,1 0 0,0 1 0,0-1 0,2 1-1,0 1 1,1-1 0,0 1 0,1-1 0,1 1-1,0 0 1,1 3 8,0-15-18,1 0 0,0 1 0,0-1 0,0 0 0,0 0 0,0 0-1,1 1 1,0-1 0,0 0 0,0 0 0,0 0 0,1 0 0,-1 0 0,1 0 0,0-1 0,0 1 0,1 0-1,-1-1 1,1 0 0,0 1 0,0-1 0,0 0 0,0-1 0,0 1 0,0 0 0,1-1 0,0 0 0,-1 0-1,1 0 1,0 0 0,0-1 0,0 1 0,0-1 0,0 0 0,0 0 0,3 0 18,1-1-20,-1 0-1,0-1 1,1 0 0,-1 0-1,0-1 1,0 0 0,0 0 0,0-1-1,0 0 1,-1 0 0,1 0-1,-1-1 1,0 0 0,0 0 0,0-1-1,-1 1 1,1-1 0,-1 0-1,0-1 1,0 1 0,-1-1 0,0 0-1,0-1 1,0 1 0,-1-1 20,19-34 296,-3-2-1,-1 0 1,-2-1 0,-2-1 0,-2-1 0,-2 1 0,-1-2-296,7-136 3294,-31 147-807,3 67-2236,-4 183-266,16-187-2,0-6-163,2-1 0,-1 1-1,2 0 1,1-1 0,1 0-1,0 0 1,2 0 0,7 16 180,61 80-6934,-51-90 1708,-1-5-2760</inkml:trace>
  <inkml:trace contextRef="#ctx0" brushRef="#br0" timeOffset="660997.369">16107 688 9641,'0'0'1399,"0"0"-27,2-13 437,14-55 925,-7 112 234,-3 63-2167,-4-105-784,-1-1 1,1 1-1,0 0 1,0-1-1,0 1 1,0-1-1,0 0 1,1 0-1,-1 0 1,0 0-1,1 0 1,-1 0-1,0 0 1,1-1-1,-1 1 1,1-1-1,-1 0 1,1 0-1,-1 0 1,1 0-1,-1 0 1,1 0-1,-1-1 1,1 1 0,-1-1-1,0 0 1,1 0-1,-1 0 1,0 0-1,1 0 1,-1 0-1,2-2-17,7-3 191,0-1 1,0 0-1,-1 0 0,0-1 0,0-1 1,-1 0-1,0 0 0,-1-1 0,0 0 1,0 0-1,-1-1 0,0 0 0,-1 0 1,0-1-1,-1 1 0,0-1 0,2-11-191,-8 22 26,0 0 1,-1-1-1,1 1 0,0 0 0,0 0 1,-1 0-1,1 0 0,0 0 0,-1 0 1,1 0-1,-1 0 0,0 1 0,1-1 0,-1 0 1,1 1-1,-1 0 0,0-1 0,0 1 1,1 0-1,-1 0 0,0 0 0,1 0 1,-1 0-1,0 0 0,1 0 0,-1 1 1,0-1-1,1 0 0,-1 1 0,0 0 0,1-1 1,-1 1-1,1 0 0,-1 0 0,1 0-26,-13 5-59,1 2-1,1-1 0,-1 2 0,1-1 0,1 2 0,-1 0 0,2 0 0,-1 1 0,2 0 0,-1 1 0,1 0 1,1 0-1,1 1 0,-1 0 0,2 0 0,0 1 0,0 0 0,2 0 0,0 0 0,0 1 0,1-1 0,1 1 1,0 0-1,1 0 0,1 0 0,0-1 0,2 4 60,-2-12-75,2-1 0,-1 1 1,1 0-1,0 0 0,0-1 1,0 1-1,1-1 0,0 0 0,0 1 1,0-1-1,1-1 0,-1 1 0,1 0 1,0-1-1,1 0 0,-1 0 1,1 0-1,0-1 0,0 1 0,0-1 1,0 0-1,1-1 0,-1 1 0,1-1 1,4 1 74,153 29 5,-132-32 85,0-2-1,0-1 1,0-1 0,0-2 0,-1-1-1,0-1 1,0-2 0,-1-1 0,-1-1-1,1-1 1,-2-2 0,0-1 0,-1-1-1,-1-1 1,0-1 0,9-11-90,-22 20 95,0-2 0,-1 1 0,0-1 0,-1-1 1,-1 0-1,0 0 0,-1-1 0,0 0 0,-1-1 0,0 0 0,-1 0 1,-1 0-1,-1-1 0,0 1 0,-1-1 0,-1 0 0,1-14-95,-3 27 29,0 0 0,0 0 0,0-1-1,-1 1 1,1 0 0,-1 0 0,0 0-1,0 0 1,0 0 0,0 0 0,0 0-1,-1 0 1,1 1 0,-1-1 0,0 0-1,0 1 1,0-1 0,0 1 0,0 0-1,-1 0 1,1 0 0,0 0 0,-1 0-1,0 0 1,1 1 0,-1-1 0,0 1-1,0 0 1,0 0 0,0 0 0,0 0-1,0 0 1,0 1 0,-2-1-29,-3 0 11,-1 1-1,0 0 1,0 0-1,0 1 1,1 0 0,-1 1-1,1 0 1,-1 0 0,1 0-1,-1 1 1,1 1-1,-1 0-10,-5 3-20,0 0 0,0 1 0,1 0-1,0 1 1,1 1 0,-1 0-1,2 1 1,0 0 0,0 0 0,1 2-1,0-1 1,1 1 0,1 0-1,0 1 1,1 0 0,0 0 0,1 1-1,1-1 1,0 1 0,1 1-1,1-1 1,0 1 0,1-1 0,1 1-1,0 12 21,2-25-15,1 0-1,0 0 0,0 0 1,0-1-1,0 1 1,0-1-1,1 1 0,-1-1 1,1 0-1,-1 1 1,1-1-1,0-1 0,0 1 1,0 0-1,0-1 1,0 1-1,0-1 0,0 0 1,1 0-1,-1-1 1,0 1-1,1 0 0,-1-1 1,0 0-1,1 0 1,-1 0-1,1 0 0,-1-1 1,0 1-1,1-1 0,-1 0 1,0 0-1,0 0 1,1 0-1,-1 0 0,0-1 1,0 0-1,0 1 1,2-3 15,11-5 9,-1-1 0,1 0 0,-1-1 0,-1-1 0,0 0 0,-1-1 0,0 0 1,-1-1-1,-1-1 0,5-7-9,28-32 63,-44 54-63,0-1 0,0 1 0,0 0-1,0-1 1,0 1 0,0-1 0,0 1-1,0-1 1,0 1 0,1-1-1,-1 1 1,0 0 0,0-1 0,1 1-1,-1-1 1,0 1 0,1 0-1,-1-1 1,0 1 0,1 0 0,-1-1-1,0 1 1,1 0 0,-1 0-1,1-1 1,-1 1 0,0 0 0,1 0-1,-1 0 1,1 0 0,-1-1-1,1 1 1,-1 0 0,1 0 0,-1 0-1,1 0 1,-1 0 0,0 0 0,1 0-1,-1 0 1,1 1 0,-1-1-1,1 0 1,-1 0 0,1 0 0,-1 0-1,1 1 1,-1-1 0,0 0-1,1 0 1,-1 1 0,0-1 0,1 0-1,-1 1 1,0-1 0,1 0-1,-1 1 1,0-1 0,1 0 0,-1 1-1,0-1 1,0 1 0,1 0 0,0 34-47,-2-24 53,2 166 31,-1-174-36,1 1 0,-1-1 0,1 1 0,-1-1 1,1 1-1,0-1 0,0 1 0,1-1 0,-1 0 0,1 0 0,-1 0 0,1 0 0,0 0 0,0 0 0,1 0 0,-1 0 1,0-1-1,1 1 0,0-1 0,0 0 0,-1 0 0,1 0 0,0 0 0,1 0 0,-1-1 0,0 1 0,0-1 0,1 0 1,-1 0-1,1 0 0,-1 0 0,1-1 0,3 1-1,4-1 3,0 0 1,0 0-1,0-1 0,0-1 1,0 1-1,-1-2 0,1 0 1,0 0-1,-1-1 1,5-2-4,7-8 16,-1 0 1,-1-1 0,0-1 0,-1-1 0,-1-1 0,-1 0 0,0-2 0,-1 0 0,-2 0-1,0-2 1,-1 1 0,-1-2 0,-1 0 0,-1 0 0,-1-1 0,-1 0 0,0-4-17,0 8 38,-4 12 409,-5 15-369,-4 15-133,-19 47-63,10-25-242,-2-1 1,-2-1-1,-1-1 0,-2 0 0,-17 23 360,67-141-1286,-11 39 1758,2 1 1,2 0-1,2 2 1,24-29-473,-47 61 39,1 0 1,0 0 0,0 0-1,1 0 1,-1 0-1,0 1 1,1-1 0,0 1-1,0-1 1,-1 1-1,1 0 1,0 0 0,1 0-1,-1 1 1,0-1 0,1 1-1,-1 0 1,0 0-1,1 0 1,-1 0 0,1 0-1,0 1 1,-1 0-1,1-1 1,0 1 0,-1 1-1,1-1 1,-1 0 0,1 1-1,-1 0 1,1 0-1,-1 0 1,1 0 0,-1 1-1,0-1 1,1 1-1,-1 0 1,3 2-40,0 5 91,0 0 0,-1 0 0,1 1 0,-2 0-1,0 0 1,0 0 0,0 1 0,-1-1 0,-1 1 0,0-1 0,0 10-91,-2-13 10,0 0 0,1 1 1,0-1-1,0 0 1,0 0-1,1 0 1,0 0-1,1 0 0,-1 0 1,1-1-1,0 1 1,1-1-1,0 0 1,0 0-1,0 0 1,1-1-1,-1 1 0,2-1 1,-1 0-1,0 0 1,1-1-1,0 0 1,0 0-1,0 0 0,0 0 1,1-1-1,0 0-10,4-1 18,1 0 0,0-1 0,-1 0 0,1 0 0,0-1 0,0-1 0,0 0 0,-1-1 0,1 0 0,-1-1 0,1 0 0,-1-1 0,0 0 0,10-5-18,-13 6-22,-1-1 1,0 0-1,0 0 1,-1 0-1,1 0 0,-1-1 1,0 0-1,0-1 0,0 0 1,-1 1-1,0-2 0,0 1 1,0 0-1,-1-1 1,0 0-1,0 0 0,-1 0 1,0-1-1,0 1 0,-1-1 1,0 0-1,0-2 22,-2 9-158,0-1-1,0 0 1,0 1 0,-1-1-1,1 1 1,0-1 0,-1 0-1,1 1 1,-1-1-1,0 1 1,0-1 0,1 1-1,-1 0 1,0-1 0,0 1-1,0 0 1,0 0-1,-1-1 1,1 1 0,0 0-1,0 0 1,-1 0 0,1 1-1,0-1 1,-1 0-1,1 0 1,-1 1 0,1-1-1,-1 1 1,0-1 0,1 1-1,-1 0 1,1-1-1,-1 1 1,0 0 0,1 0-1,-1 0 1,1 0 0,-1 1-1,0-1 1,1 0-1,-1 1 1,1-1 0,-1 1-1,1-1 1,-1 1 0,1 0-1,-1 0 159,-35 7-6721</inkml:trace>
  <inkml:trace contextRef="#ctx0" brushRef="#br0" timeOffset="661414.988">12998 2144 14510,'0'0'2146,"0"0"288,0 0-384,0 0-673,0 0-480,3 17-384,-5 16-257,1 10 160,1 1-31,-2 3-193,2 3-160,0-2-32,0 0 0,0-1-32,0-5-1474,0 1-1601,0-12-3427</inkml:trace>
  <inkml:trace contextRef="#ctx0" brushRef="#br0" timeOffset="661925.577">12891 2068 16976,'-14'-87'2664,"19"78"1742,19 14-3952,-21-4-227,175 99 660,87 99-690,-259-196-211,0 1-1,0 0 1,0 0-1,-1 0 1,0 1-1,0 0 1,0 0-1,0 0 1,-1 0-1,0 1 1,0 0-1,0 0 1,-1 0-1,0 0 1,0 1-1,-1-1 1,1 1-1,-2-1 1,1 1-1,-1 0 1,1 0-1,-2 0 1,1 0-1,-1 0 1,0 0-1,-1 0 1,0 0-1,-1 4 15,-7 2-44,-1-1-1,0 0 0,-1-1 0,0 0 1,-1-1-1,0 0 0,-1-1 0,0-1 1,0 1-1,-1-2 0,0 0 0,0-1 0,-2 0 45,-367 144-5,372-142-11,48-14-80,-30 5 69,71-12 17,-1-3-1,-1-4 0,0-3 1,-2-3-1,-1-3 0,-1-4 1,-2-2-1,29-22 11,-84 47 63,0 0 0,-1-2 1,0 0-1,-1 0 0,0-1 0,-1-1 1,-1 0-1,0-1 0,-1 0 0,5-9-63,5-60 4167,-24 415-3740,-10-237-759,-5-34-7194,17-58 3085,1-2-2030</inkml:trace>
  <inkml:trace contextRef="#ctx0" brushRef="#br0" timeOffset="662145.546">13671 1976 15791,'0'0'1057,"0"0"544,0 0 33,-9-76-1218,20 76-223,4 0-193,7 9-32,1 7-161,1 5-1120,1 5-3235,-4-2-4036</inkml:trace>
  <inkml:trace contextRef="#ctx0" brushRef="#br0" timeOffset="662510.305">14278 2138 13485,'0'0'3801,"0"0"-1100,0 0-518,0 0-608,0 0-481,0 0-207,0 0-311,0 0-304,-7-3-111,6 3-154,-1-1-2,0 0 0,0 0 1,0 0-1,0 0 0,-1 1 0,1-1 1,0 1-1,0 0 0,0 0 0,-1-1 1,1 1-1,0 1 0,0-1 1,-1 0-1,1 0 0,0 1 0,0 0 1,0-1-1,0 1 0,0 0 0,-1 0 1,2 0-1,-1 0 0,0 0 0,0 1 1,0-1-6,-5 4-9,-6 4-41,1 0 1,0 0 0,0 1-1,1 0 1,0 1-1,1 0 1,0 1 0,1 0-1,0 1 1,1 0-1,1 0 1,0 1-1,-4 11 50,10-23-17,1-1 0,0 1 0,1 0 0,-1-1 0,0 1 0,0-1 0,1 1-1,-1-1 1,1 1 0,-1-1 0,1 1 0,0-1 0,-1 0 0,1 1 0,0-1-1,0 0 1,0 0 0,0 1 0,0-1 0,0 0 0,0 0 0,1 0 0,-1 0-1,0 0 1,0-1 0,1 1 0,-1 0 0,1-1 0,-1 1 0,1-1-1,-1 1 1,1-1 0,-1 1 0,2-1 17,63 11-616,-52-10 571,124 30 74,-133-29-26,0 1 0,-1-1 1,1 1-1,0 0 0,-1 1 0,0-1 1,0 1-1,0-1 0,0 1 0,-1 0 0,1 1 1,-1-1-1,0 0 0,0 1 0,0 0 1,-1 0-1,0 0 0,0 0 0,0 0 1,-1 0-1,1 0 0,-1 1 0,-1-1 0,1 5-3,0-3 57,-2 1-1,1-1 0,-1 0 1,0 1-1,0-1 0,-1 0 0,0 0 1,-1 0-1,1 0 0,-1-1 0,0 1 1,-1-1-1,0 1 0,0-1 1,0 0-1,-1-1 0,0 1 0,0-1 1,0 0-1,-1 0 0,1 0 1,-1-1-1,0 0 0,-1 0 0,-3 1-56,-5 3 38,1-1-1,-1 0 0,0-1 0,-1-1 0,0-1 0,0 0 0,0-1 0,0-1 0,0 0 0,0-1 0,-3-1-37,16 0-70,0 0-1,0 0 1,0 0-1,0 0 1,1-1-1,-1 0 1,0 1-1,0-1 1,1 0-1,-1 0 0,0-1 1,1 1-1,-1-1 1,1 1-1,0-1 1,-1 0-1,1 0 1,0 1-1,0-2 0,0 1 1,0 0-1,0-1 71,1 0-336,0 1-1,0 0 0,0-1 0,0 1 0,1-1 0,-1 1 1,1-1-1,0 0 0,0 1 0,0-1 0,0 1 1,0-1-1,0 1 0,1-1 0,-1 1 0,1-1 0,0 1 1,-1-1-1,1 1 0,1 0 0,-1-1 0,0 1 0,0 0 1,2-2 336,14-19-6316</inkml:trace>
  <inkml:trace contextRef="#ctx0" brushRef="#br0" timeOffset="662861.462">14667 1959 13261,'0'0'3731,"0"0"-763,0 0-112,0 0-800,0 0-829,0 0-447,-4 18-177,-20 126 454,-8 215-388,8-207-5630,17-103-3767,5-34 512</inkml:trace>
  <inkml:trace contextRef="#ctx0" brushRef="#br0" timeOffset="662862.462">14450 2332 10794,'0'0'6470,"0"0"-5413,0 0 1602,0 0-609,0 0-929,0 0-128,0 0-545,86-48-384,-33 46 0,2 1-64,10 0-32,-2-4-384,8 2-769,-2-1-577,-2 1-800,-8 3-2307,-7-1-3042</inkml:trace>
  <inkml:trace contextRef="#ctx0" brushRef="#br0" timeOffset="663207.557">15442 2205 10890,'0'0'1639,"-14"-7"198,-98-36 2823,-29 46-547,130 0-4058,-1 0 0,1 1 0,0 1 0,0-1-1,1 2 1,-1-1 0,1 2 0,0-1 0,0 1 0,1 1 0,0 0 0,1 0 0,-1 1 0,2 0 0,-1 0-1,-3 7-54,0-1-17,2 1 0,0 1 0,1-1 0,0 1 0,2 1-1,0-1 1,1 1 0,0 0 0,2 1 0,0-1 0,1 0-1,1 1 1,1 0 0,1 13 17,0-28-35,-1 1 0,1-1-1,0 0 1,1 0 0,-1 0-1,1 0 1,-1-1 0,1 1-1,0 0 1,1-1 0,-1 1-1,1-1 1,-1 0 0,1 1 0,0-1-1,0-1 1,0 1 0,1 0-1,-1-1 1,1 0 0,-1 1-1,1-1 1,0-1 0,0 1 0,0-1-1,0 1 1,0-1 0,0 0-1,0-1 1,0 1 0,0-1-1,1 1 1,-1-1 0,0-1-1,0 1 1,0 0 0,1-1 0,-1 0-1,0 0 1,0 0 0,0-1-1,0 1 1,-1-1 0,2-1 35,15-9 32,0 0 0,-1-2 0,-1-1 0,0 0 0,-1-1 0,-1-1 0,0 0 0,-1-1 0,-1-1 0,-1-1 0,-1 1 0,0-2 0,-2 0 0,0 0 0,5-20-32,-7 25 548,-17 43-25,1-7-574,2-1 41,0 0 0,1 1 0,1-1 0,1 1 0,1 0 0,0 0 0,2 0 0,0 4 10,22 30-2075,3-24-3319,-9-15-211</inkml:trace>
  <inkml:trace contextRef="#ctx0" brushRef="#br0" timeOffset="663592.998">15705 2234 14510,'0'0'2936,"0"0"-326,0 0-357,0 0-849,0 0-673,0 0-207,0 0 20,-1 13-53,-31 160 411,28-157-1105,0-1 0,-2 0-1,1 0 1,-2-1-1,0 1 1,0-1 0,-2-1-1,0 1 1,0-1 0,-6 5 203,15-18-53,1-1 1,-1 1-1,0 0 1,0 0 0,0-1-1,0 1 1,1 0 0,-1 0-1,0-1 1,0 1 0,0 0-1,0 0 1,0-1 0,0 1-1,0 0 1,0-1 0,0 1-1,0 0 1,0-1 0,0 1-1,0 0 1,0 0 0,0-1-1,0 1 1,0 0 0,0-1-1,0 1 1,0 0 0,-1 0-1,1-1 1,0 1 0,0 0-1,0 0 1,0-1-1,-1 1 1,1 0 0,0 0-1,0 0 1,-1-1 0,1 1-1,0 0 1,0 0 0,-1 0-1,1 0 1,0 0 0,0 0-1,-1-1 1,1 1 0,0 0-1,0 0 1,-1 0 0,1 0-1,0 0 1,-1 0 0,1 0 52,10-28-95,-5 16 26,5-16 430,1-1 0,1 2 0,1 0 0,2 1-1,1 0 1,0 1 0,2 1 0,1 0 0,1 1-1,12-9-360,-28 28 68,0 1 0,0 0 0,0 0 0,1 0-1,-1 0 1,1 1 0,0 0 0,-1 0 0,1 0 0,0 0-1,0 1 1,0 0 0,1 0 0,-1 0 0,0 1-1,0-1 1,0 1 0,1 1 0,-1-1 0,0 1 0,0 0-1,0 0 1,0 0 0,0 1 0,0-1 0,0 1-1,1 1-67,4 7 2,1 0 0,-2 1 0,1 1 0,-2-1 0,1 1 0,-2 1 0,0-1 0,0 1 0,-1 1 0,0-1-1,-2 1 1,1 0 0,-2 0 0,0 0 0,0 1 0,-2-1 0,1 1-2,8 96-9743,-8-89 2339</inkml:trace>
  <inkml:trace contextRef="#ctx0" brushRef="#br0" timeOffset="663872.419">16576 2239 9577,'0'-14'4842,"-1"-46"-1927,1 57-2705,0 1 1,0 0-1,0-1 1,-1 1-1,1 0 1,0-1 0,-1 1-1,1 0 1,-1 0-1,0 0 1,0-1-1,0 1 1,0 0-1,0 0 1,-1 0-1,1 0 1,0 1-1,-1-1 1,0 0 0,1 1-1,-1-1 1,0 1-1,0-1 1,0 1-1,0 0 1,0 0-1,0 0 1,0 0-1,0 0 1,-2 0-211,-1 0 83,-1 1 0,0 0 0,0 0 0,1 1 0,-1-1 0,0 1 0,1 1 0,-1-1 0,1 1 0,-1 0 0,1 0 0,0 1 0,0-1 0,0 1 0,0 0 0,0 1-83,-17 14 16,2 0 0,-1 2 0,2 1 0,1 0 0,0 2 0,2 0 0,1 0 0,0 2 0,2 0 0,-5 14-16,11-26-67,1 1 0,0 1 0,1-1 0,0 1 0,2 0-1,-1 0 1,2 0 0,0 0 0,1 1 0,0-1 0,1 0-1,2 15 68,0-26-89,-1 0 0,1 1 0,0-1-1,0 0 1,0 0 0,0-1 0,1 1-1,-1 0 1,1-1 0,0 1 0,0-1-1,1 0 1,-1 0 0,0 0 0,1-1-1,0 1 1,0-1 0,0 0 0,0 0-1,0 0 1,0 0 0,0-1 0,1 0-1,-1 0 1,0 0 0,1 0 0,-1-1-1,1 1 1,-1-1 0,3-1 89,10 2-792,1-2 0,-1 0 0,0-1 0,0 0 0,0-2 0,-1 0 0,9-4 792,-1-1-2057,-1-1 0,-1-1 0,0-1 0,0 0 0,-1-2 0,8-8 2057,11-10-3449</inkml:trace>
  <inkml:trace contextRef="#ctx0" brushRef="#br0" timeOffset="664202.602">16856 2348 2530,'0'0'3492,"0"0"-183,8-12 274,24-38 84,-24 35 4815,-15 23-7382,-8 29-294,9-23-738,0-1-1,1 1 0,1 0 1,0 1-1,1-1 1,0 0-1,1 1 1,0 7-68,2-21-14,0 0 0,0-1 0,0 1 1,0 0-1,0 0 0,0 0 0,0 0 0,0 0 1,1-1-1,-1 1 0,0 0 0,0 0 0,1 0 1,-1-1-1,1 1 0,-1 0 0,0 0 0,1-1 1,-1 1-1,1 0 0,0-1 0,-1 1 1,1 0-1,0-1 0,-1 1 0,1-1 0,0 1 1,-1-1-1,1 0 0,0 1 0,0-1 0,0 0 1,-1 1-1,1-1 0,0 0 0,0 0 0,0 0 1,0 0-1,0 0 0,-1 0 0,1 0 0,0 0 1,0 0-1,0 0 0,0 0 0,-1 0 1,1-1-1,0 1 0,0 0 0,0-1 0,-1 1 1,1-1-1,0 1 0,0-1 0,-1 1 0,1-1 1,0 1-1,-1-1 0,1 1 0,0-2 14,13-7 13,1 0-1,-1-2 0,-1 0 1,0 0-1,-1-1 0,0-1 0,-1 0 1,0 0-1,-1-1 0,0-1 1,-2 0-1,1 0 0,1-8-12,-9 22 16,0 0 0,0 1-1,0-1 1,0 0-1,-1 0 1,1 0 0,0 0-1,-1 0 1,1 0-1,0 0 1,-1 0-1,1 0 1,-1 0 0,0 0-1,1-1 1,-1 1-1,0 0 1,0 0 0,0 0-1,0 0 1,0-1-1,0 1 1,0 0-1,0 0 1,0 0 0,-1 0-1,1-1 1,0 1-1,-1 0 1,1 0 0,-1 0-1,1 0 1,-1 0-1,0 0 1,1 0 0,-1 0-1,0 0 1,0 0-1,1 1 1,-1-1-1,0 0 1,0 0 0,0 1-1,0-1 1,0 1-1,0-1 1,0 0 0,0 1-1,0 0 1,-1-1-16,-10 1 28,1 1 0,-1 0 0,1 1 0,-1 0 0,1 1 0,0 0 1,0 0-1,0 1 0,0 1 0,1 0 0,-1 0 0,1 1 0,1 1 0,-1-1 0,1 2 0,0-1 1,1 1-1,-1 0 0,2 1 0,-1 0 0,1 0 0,1 1 0,0 0 0,0 0 0,1 0 1,0 1-1,0 0 0,2 0 0,-1 0 0,1 0 0,1 1 0,0-1 0,1 1 0,0 4-28,1-12-38,1 1 0,0-1 0,1 0 0,-1 1 0,1-1 0,0 0 0,0 0-1,0 0 1,1 0 0,-1-1 0,1 1 0,0-1 0,0 1 0,0-1 0,0 0 0,1 0-1,-1 0 1,1-1 0,0 1 0,0-1 0,0 0 0,0 0 0,0 0 0,0-1-1,2 1 39,112 18-2106,-99-17 1903,-1 0 0,1-2 0,0 0 0,0-1 0,0-1-1,-1 0 1,1-2 0,0 0 0,-1-1 0,0-1 0,0-1-1,0 0 1,-1-1 0,0-1 0,0-1 0,-1 0 0,12-10 203,-3-20-2366,-27 8-4744,-12 15-4133</inkml:trace>
  <inkml:trace contextRef="#ctx0" brushRef="#br0" timeOffset="664723.512">14004 3163 15310,'0'0'1784,"23"-5"-589,226-26 994,2623-29 5884,-2757 60-7871,6 0-131,59 1 189,106-16-260,-253 9 80,-33 5-81,1 1 1,-1-1 0,0 1 0,0-1 0,0 1 0,0-1 0,0 1 0,0 0 0,0-1 0,0 1 0,0-1-1,0 1 1,0-1 0,0 1 0,0-1 0,0 1 0,0-1 0,0 1 0,-1-1 0,1 1 0,0 0-1,0-1 1,-1 1 0,1-1 0,0 1 0,0 0 0,-1-1 0,1 1 0,0 0 0,-1-1 0,1 1 0,-1 0-1,1 0 1,0-1 0,-1 1 0,1 0 0,-1 0 0,1 0 0,-1-1 0,1 1 0,-1 0 0,1 0-1,0 0 1,-1 0 0,1 0 0,-1 0 0,1 0 0,-1 0 0,1 0 0,-1 0 0,1 0 0,-1 1 0,1-1-1,-1 0 1,1 0 0,-1 0 0,-69-12-1059,0 3 1,-1 3-1,-42 3 1059,-45 2-8894,83 2-763</inkml:trace>
  <inkml:trace contextRef="#ctx0" brushRef="#br0" timeOffset="665025.825">14367 3422 22806,'0'0'1446,"17"-3"-976,179-18 1272,136 7-1742,-265 12 185,2233-12 3896,-1645 17-3347,-577-2-643,241-13 256,-279 5-272,-40 7-63,0 0 0,0 0 1,-1 0-1,1 0 0,0 0 0,0 0 1,-1 0-1,1 0 0,0 0 0,0 0 1,-1 0-1,1 0 0,0 0 0,0 0 0,-1-1 1,1 1-1,0 0 0,0 0 0,0 0 1,-1 0-1,1-1 0,0 1 0,0 0 1,0 0-1,0 0 0,0-1 0,-1 1 1,1 0-1,0 0 0,0-1 0,0 1 1,0 0-1,0 0 0,0-1 0,0 1 0,0 0 1,0 0-1,0-1 0,0 1 0,0 0 1,0 0-1,0-1 0,0 1 0,0 0 1,0 0-1,0-1 0,0 1 0,1 0-12,-30-5 160,-2 2-135,0-1-22,0 1-1,0 1 1,0 2-1,0 1 1,0 1-1,0 2 1,-5 2-3,35-6-7,0 0-1,0 0 1,-1 0 0,1 0-1,0 0 1,0 0 0,-1 0-1,1 0 1,0 1 0,0-1-1,0 0 1,-1 1 0,1-1-1,0 1 1,0-1 0,0 1-1,0 0 1,0-1 0,0 1-1,0 0 1,0 0 0,0 0-1,0 0 1,0 0 0,1 0-1,-1 0 1,0 0-1,1 0 1,-1 0 0,0 0-1,1 0 1,0 0 0,-1 1-1,1-1 1,0 0 0,-1 0-1,1 0 1,0 1 0,0-1-1,0 0 1,0 0 0,0 1-1,0-1 1,0 0 0,1 0-1,-1 1 1,0-1 0,1 0-1,-1 0 1,1 0 0,-1 0-1,1 1 1,0-1 0,-1 0-1,1 0 1,0 0 7,61 41-4154,-16-21-4499,-14-10-5707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23:3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0 227 1890,'0'0'10906,"6"-15"-6283,-5 11-4291,20-56 2028,0 7 3949,-8 79-3651,-3 2-2639,2-1-1,0 0 0,2-1 1,1 0-1,1-1 1,1-1-1,1 0 0,1-2 1,3 2-19,-20-21-6,0-1 1,0 1-1,0-1 1,1 0-1,-1 0 1,1 0-1,-1 0 1,1 0-1,0-1 1,0 1-1,0-1 1,0 0 0,0 0-1,0 0 1,0 0-1,0 0 1,0 0-1,0-1 1,0 0-1,1 0 1,-1 0-1,0 0 1,0 0-1,0 0 1,0-1-1,1 0 1,-1 1-1,0-1 1,0 0-1,0-1 1,0 1 0,-1 0-1,1-1 1,0 0-1,0 1 1,-1-1-1,1 0 1,-1-1-1,0 1 1,1 0 5,14-18 132,0-1 1,-1-1 0,-1 0-1,-2 0 1,0-2 0,-1 0-1,-1 0 1,-1-1 0,-2 0-1,0-1 1,-2 1-1,-1-2 1,2-25-133,-7 31 302,-8 25 0,-13 31-116,2 20-171,2 0-1,2 0 1,3 2-1,3-1 1,2 1-1,1 32-14,-18 117-941,25-200 838,-1 0-1,-1 1 1,1-1 0,-1 0-1,0 0 1,-1 0 0,1 0-1,-1 0 1,-1 0 0,1 0-1,-1 0 1,0-1 0,0 1-1,0-1 1,-1 0 0,0 0-1,0 0 1,0-1 0,0 1-1,-1-1 1,0 0 0,0 0-1,0-1 1,0 1 0,-1-1-1,1 0 1,-1-1 0,-1 1 103,-1-3-124,-1 0-1,1-1 1,0 0 0,0 0 0,0-1 0,0 0 0,1 0 0,-1-1 0,0 0 0,1-1 0,0 1 0,0-1 0,0-1 0,0 1 0,1-1 0,-1 0 0,1-1-1,1 0 1,-1 0 0,1 0 0,0 0 0,0-1 0,1 0 0,0 0 0,-1-2 124,-7-46-3945,22 20-3668,6 16-1195</inkml:trace>
  <inkml:trace contextRef="#ctx0" brushRef="#br0" timeOffset="448.936">744 332 14638,'0'0'4249,"0"0"-1542,0 0-844,15-12-635,45-37-470,-59 48-745,0 0 1,1 1-1,-1-1 1,0 0-1,0 0 1,1 1-1,-1-1 1,1 1-1,-1-1 1,0 1-1,1 0 1,-1 0-1,1 0 1,-1-1-1,1 1 1,-1 0-1,1 1 1,-1-1-1,1 0 1,-1 0-1,1 1 1,-1-1-1,0 1 1,1-1-1,-1 1 1,0-1-1,1 1 1,-1 0-1,0 0 1,0 0-1,0 0 1,1 0-1,-1 0 1,0 0-1,0 0 1,-1 0-1,1 0 1,0 0-1,0 1 1,0-1-1,-1 0 1,1 1-1,-1-1 1,1 0-1,-1 1 1,0-1-1,1 1 1,-1-1-1,0 1 1,0-1-1,0 1 1,0-1-1,0 1 1,0-1-1,0 0 1,-1 1-1,1-1 1,-1 1-1,1-1 1,-1 1-1,1-1-13,0 1 4,-2 14 13,-1 0-1,0 0 1,-2 0-1,1-1 1,-2 0 0,0 0-1,-1 0 1,0-1-1,-1 0 1,-1 0 0,0-1-1,0 0 1,-2-1-1,-2 2-16,-4 10 19,-73 98 1748,89-122-1742,0 1 0,1 0 0,-1 0 0,0-1 0,1 1 0,-1 0 0,1 0 0,-1 0 0,1 0 0,-1 0 0,1 0 0,0 0 0,-1 0-1,1 0 1,0 0 0,0 0 0,0 0 0,0 0 0,0 0 0,0 0 0,0 0 0,0 0 0,0 0 0,0 0 0,0 0 0,1 0 0,-1 0 0,0 0 0,1 0 0,-1 0 0,1 0 0,-1-1 0,1 1 0,0 0 0,-1 0 0,1 0-1,0-1 1,-1 1 0,1 0 0,0-1 0,0 1 0,0 0 0,0-1 0,0 1 0,-1-1 0,1 1 0,0-1 0,0 0 0,0 0 0,0 1 0,0-1 0,0 0 0,0 0 0,1 0-25,64 0 167,-58 0-134,41-8-100,-1-1-1,0-3 1,0-1-1,5-6 68,-13 6-434,-10 1-216,3-2-1577,-12 10-6593,-21 4-159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4:45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25 15150,'0'0'3588,"0"0"-3076,0 0 833,0 0 321,0 0-481,0 0-320,-48 115-320,38-54-289,4 0 0,2 2-160,1-3-32,0 0-64,0-1 0,3-2-320,0-2-1922,0-15-96,3-9-3812,4-14-8328</inkml:trace>
  <inkml:trace contextRef="#ctx0" brushRef="#br0" timeOffset="325.393">119 116 10826,'-1'-13'2904,"-6"-55"1308,21 85-985,-6-10-2978,47 56 597,20 22-452,-3 3-1,17 34-393,-83-116-6,0 1-1,-1 0 0,0 1 1,0-1-1,0 1 1,-1 0-1,0 0 1,-1 0-1,0 1 0,0-1 1,-1 1-1,0 0 1,0-1-1,-1 1 1,0 0-1,-1 0 0,0 0 1,0 0-1,-1 0 1,0 0-1,-1 0 1,0 0-1,0-1 0,-1 1 1,0-1-1,-2 6 7,-14 3 3,0-1-1,-1-1 1,0-1-1,-1-1 1,-1 0-1,0-2 1,-1-1-1,0 0 1,0-2-1,-1 0 1,0-2-1,0-1 1,-1 0-1,0-2 1,-19 0-3,34-2-15,8 0 7,0 0 1,0 0-1,0 0 0,0 0 1,0 0-1,0-1 0,0 1 0,0-1 1,0 1-1,0-1 0,0 0 1,0 0-1,0 0 0,0 0 0,0 0 1,0 0-1,0-1 0,-1 1 0,1-1 1,0 1-1,1-1 0,-1 0 1,0 0-1,0 0 0,0 0 0,0 0 1,1 0-1,-1 0 0,0-1 1,1 1-1,-1-1 0,1 1 0,-1-1 1,1 1-1,0-1 0,0 0 1,0 0-1,0 0 0,0 0 0,0 1 1,0-3 7,3 0-461,1 0 0,0 0 1,0 0-1,0 0 0,0 0 0,1 1 1,-1 0-1,1 0 0,0 0 0,0 0 1,0 0-1,0 1 0,1 0 1,-1 0-1,1 0 0,-1 0 0,1 1 1,3-1 460,4-3-2453,40-15-9388</inkml:trace>
  <inkml:trace contextRef="#ctx0" brushRef="#br0" timeOffset="655.097">820 196 11435,'0'0'4052,"-6"-14"-1218,-20-47-325,-2 18 2675,47 44-4277,145 31-885,-153-30-30,0 0 0,0-1 0,0 0 0,0-1 0,1-1 0,-1 1 0,0-2 0,0 0 0,0 0 0,0-1 0,0 0 0,-1-1 0,0 0 0,1-1 0,-1 0 0,-1 0 0,1-1 0,-1-1 0,0 1 0,8-9 8,-5-31 1067,-30 66 44,-2 31-972,3 2 1,1 0-1,3 0 1,3 1 0,2 1-1,2 0 1,1 32-140,4 221-2301,13-231-958,14-37-4634,-12-32 1209</inkml:trace>
  <inkml:trace contextRef="#ctx0" brushRef="#br0" timeOffset="1006.059">1394 369 9001,'5'-51'2362,"-2"15"1847,-4 56 5108,1 8-5997,-4 65-3385,-10 213 17,11-263-1399,0-85 1122,3 18 357,-3-7 24,2 1 1,1-1-1,2 1 1,1-1-1,1 1 1,1 0-1,2 0 1,1 1-1,1 0 1,2 0-1,0 1 1,12-19-57,-20 43-4,0 0 1,0 0 0,1 0-1,-1 1 1,1-1 0,0 1 0,0 0-1,0 0 1,0 0 0,0 1 0,1-1-1,-1 1 1,1 0 0,-1 0-1,1 1 1,0-1 0,0 1 0,0 0-1,0 0 1,0 1 0,0 0-1,0 0 1,0 0 0,2 0 3,75 29-5543,-53-11-559,0 1-4468</inkml:trace>
  <inkml:trace contextRef="#ctx0" brushRef="#br0" timeOffset="1759.684">1989 281 11915,'0'0'1575,"0"0"240,0 0 641,0 0-887,0 0-864,0 0-342,0 0-96,0 0-128,3 13-97,16 93-4,-1-48-65,-18-57 26,0 0 0,0 0 0,1 0 0,-1 0 0,0 0-1,1-1 1,-1 1 0,1 0 0,-1 0 0,1 0 0,0-1 0,-1 1 0,1 0 0,0-1 0,-1 1-1,1 0 1,0-1 0,0 1 0,-1-1 0,1 1 0,0-1 0,0 0 0,0 1 0,0-1-1,0 0 1,0 0 0,0 1 0,-1-1 0,1 0 0,0 0 0,0 0 0,0 0 0,0 0 0,0 0-1,0-1 1,0 1 0,0 0 0,0 0 0,0-1 0,0 1 0,-1 0 0,1-1 0,0 1-1,0-1 1,0 1 0,-1-1 0,1 0 0,0 1 0,0-1 0,-1 0 0,1 1 0,-1-1 0,1 0-1,-1 0 1,1 1 0,-1-1 0,1 0 0,-1-1 1,7-10 398,-2 0 0,0 0 0,0-1 0,-2 0 0,1 0 0,-1 0 0,-1-1 0,-1 1 0,0 0 0,0-1 0,-1 1 0,-2-11-398,2 8 803,0 15-766,1-1 0,-1 1 0,0 0 0,1 0 1,-1-1-1,0 1 0,0 0 0,0 0 0,0-1 1,0 1-1,0 0 0,-1 0 0,1-1 0,0 1 0,-1 0 1,1 0-1,0 0 0,-1-1 0,0 1 0,1 0 1,-1 0-1,0 0 0,1 0 0,-1 0 0,0 0 1,0 0-1,0 0 0,0 1 0,0-1 0,0 0 0,0 0 1,0 1-1,0-1 0,0 1 0,0-1 0,0 1 1,-1-1-1,1 1 0,0 0 0,0-1 0,-1 1 1,1 0-1,0 0 0,0 0 0,-1 0 0,1 0 0,0 0 1,0 0-1,-1 1 0,1-1 0,0 0 0,0 1 1,0-1-1,-1 1 0,1-1 0,0 1 0,0 0 1,0-1-1,0 2-37,-10 10 11,0 0 1,2 1-1,-1 1 1,2 0-1,0 0 1,0 1 0,2-1-1,0 2 1,0-1-1,1 1 1,1 0-1,1 0 1,0 0-1,1 4-11,-1-6 4,-1 6-51,0 1 0,1 1 0,1-1 1,1 0-1,0 0 0,2 1 0,1 4 47,-1-20-98,0-1-1,0 1 1,0-1 0,1 1 0,0-1 0,0 0-1,0 1 1,1-1 0,0 0 0,0-1 0,0 1-1,0 0 1,1-1 0,-1 0 0,1 0-1,0 0 1,1 0 0,-1-1 0,1 1 0,-1-1-1,1 0 1,0-1 0,0 1 0,1-1 0,-1 0-1,0 0 1,1-1 0,-1 1 0,4-1 98,4 1-294,1-1 1,-1 0 0,0-1-1,0-1 1,0 0-1,0-1 1,1 0-1,-2-1 1,1-1-1,0 0 1,-1 0 0,0-1-1,0-1 1,0 0-1,0 0 1,-1-2-1,0 1 1,-1-1-1,0-1 1,0 0 0,-1 0-1,3-4 294,14-17-221,-1-1 0,-1-1-1,-2-1 1,-1-1 0,-2-1-1,12-31 222,-4-7 2953,-20 22 3052,-25 136-4008,12 101-1736,31-110-644,-24-74 330,0-1-1,0 1 1,0 0 0,1-1-1,-1 1 1,0-1-1,1 1 1,0-1 0,-1 0-1,1 0 1,0 0-1,-1 0 1,1 0-1,0 0 1,0 0 0,0 0-1,0-1 1,0 1-1,0-1 1,0 1 0,0-1-1,0 0 1,0 0-1,0 0 1,0 0-1,0 0 1,0 0 0,0-1-1,0 1 1,0-1-1,0 1 1,0-1 0,0 0-1,0 0 1,-1 0-1,1 0 1,1-1 53,6-6-37,0 1 1,-1-2 0,0 1-1,-1-1 1,0-1-1,0 1 1,-1-1 0,0 0-1,-1-1 1,0 1-1,2-9 37,2-2 95,-2 0-1,0-1 0,-1 0 1,-2 0-1,0 0 0,-1 0 1,-1-1-1,-2 1 0,0-8-94,-1 28 45,1-1-1,-1 1 1,0 0-1,0 0 1,0 0-1,0 0 1,0 1-1,0-1 1,0 0-1,-1 0 1,1 1 0,-1-1-1,1 1 1,-1-1-1,0 1 1,0-1-1,1 1 1,-1 0-1,0 0 1,0 0-1,0 0 1,0 0-1,0 1 1,0-1-1,-1 1 1,1-1-1,0 1 1,0 0-1,0 0 1,-1 0-1,1 0 1,0 0-1,0 0 1,0 0-1,0 1 1,-1-1-1,1 1 1,0 0-1,0-1 1,0 1 0,0 0-1,0 0 1,0 1-1,1-1 1,-1 0-1,0 1 1,1-1-1,-1 1 1,0-1-1,1 1 1,0-1-1,-1 1 1,1 0-1,0 0 1,0 0-1,0 0-44,-15 16 58,1-1-1,0 2 0,2 0 1,0 1-1,1 0 1,1 1-1,1 0 0,1 1 1,1 0-1,1 0 1,1 1-1,1-1 0,0 2 1,2-1-1,1 0 1,1 16-58,0-33-2,0 0 0,1 1 0,0-1 0,1 0 0,-1 1 0,1-1 1,0 0-1,1 0 0,-1 0 0,1 0 0,0 0 0,1 0 0,0 0 1,0-1-1,0 1 0,0-1 0,1 0 0,0 0 0,0 0 1,0-1-1,1 1 0,-1-1 0,1 0 0,0 0 0,0-1 0,1 1 2,8 2-32,0 0 0,0 0-1,1-2 1,0 0 0,0 0-1,0-2 1,0 0 0,1 0-1,-1-1 1,0-1 0,1-1-1,-1 0 1,0-1 0,0-1-1,0 0 1,0-1 0,0-1-1,-1 0 1,0-1 0,0 0-1,0-1 1,-1-1 0,0 0-1,0-1 1,-1 0 0,0-1-1,-1 0 1,0-1-1,0 0 1,-1-1 0,-1 0-1,0-1 1,-1 0 0,1-2 32,11-69-205,-19 81 136,-1 1 1,0 0-1,0 0 1,-1 0 0,1 0-1,0 0 1,-1 0-1,1 0 1,-1 0 0,1 0-1,-1 0 1,0 0 0,0 0-1,0 0 1,0 1-1,0-1 1,-1 0 0,1 1-1,0-1 1,-1 0 0,1 1-1,-1 0 1,0-1-1,1 1 1,-1 0 0,0 0-1,0 0 1,0 0 0,0 0-1,1 0 1,-1 1-1,-1-1 1,1 1 0,0-1-1,0 1 1,0 0 0,0 0-1,0 0 1,0 0 68,-43 8-3337,-11 19-2786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23:39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197 149 10922,'0'0'5147,"0"0"-2110,0 0-581,0 0-177,0 0-795,0 0-517,-16 19-241,1-1-549,3-4-42,1-1 0,1 2 0,0-1-1,1 1 1,0 1 0,1 0 0,-5 15-135,-4 14 138,1 0 1,3 2 0,1 0 0,3 0 0,1 1-1,3-1 1,1 13-139,5-61-1,-1 1 0,1 0 0,-1-1-1,1 1 1,-1 0 0,1 0 0,-1-1 0,1 1-1,-1 0 1,1 0 0,-1 0 0,1 0 0,-1 0-1,1 0 1,0 0 0,-1 0 0,1 0 0,-1 0-1,1 0 1,-1 0 0,1 0 0,0 0 0,-1 0-1,1 1 1,-1-1 0,1 0 0,-1 0 0,1 1-1,-1-1 1,1 0 0,-1 1 0,0-1 0,1 0-1,-1 1 1,1-1 0,-1 1 0,0-1 0,1 1-1,-1-1 1,0 1 1,44-204 213,-34 140-197,3 0-1,3 1 0,3 1 0,2 0 0,2 2 0,7-8-15,-28 65 1,0-3 0,-1 1-1,1-1 0,1 1 0,-1 0 0,1 0 1,-1 0-1,1 1 0,0-1 0,0 0 1,1 1-1,-1 0 0,1 0 0,0 0 0,0 0 1,0 1-1,0-1 0,0 1 0,0 0 1,1 0-1,0 1 0,-2 1 4,-1 1-1,1 0 1,0 1 0,0-1 0,-1 0 0,1 1-1,-1-1 1,1 1 0,-1 0 0,0 0 0,0 0-1,0 0 1,0 0 0,0 0 0,0 1 0,0-1-1,-1 1 1,1-1 0,-1 1 0,0 0-1,0-1 1,0 1 0,0 0 0,0 0 0,0 0-1,-1 2-3,4 4 14,13 43 74,-2 0-1,-2 1 1,-3 0 0,-1 5-88,15 75 81,35 161 15,-46-229-37,-26-67-38,-66-75 588,-10-14 34,-153-136-224,213 209-1049,36 42-4703,11 0 310,3 1-3070</inkml:trace>
  <inkml:trace contextRef="#ctx0" brushRef="#br0" timeOffset="404.899">757 361 11787,'0'0'5221,"0"0"-1778,0 0-533,0 0-684,0 0-625,0 0-469,6-14-475,25-45-300,-28 56-338,0 0 0,0 0 0,0 1-1,0-1 1,1 1 0,-1 0-1,1 0 1,-1 0 0,1 0 0,0 1-1,-1-1 1,1 1 0,0 0-1,0 0 1,0 1 0,0-1 0,0 1-1,0 0 1,0 0 0,0 0 0,1 0-20,5 0 46,-7 0-43,0-1 0,0 1-1,0 0 1,-1 0 0,1 0 0,0 0 0,0 1-1,0-1 1,-1 1 0,1 0 0,0 0 0,-1 0-1,1 0 1,-1 0 0,1 0 0,-1 1-1,1-1 1,-1 1 0,0 0 0,0 0 0,0 0-1,0 0 1,0 0 0,0 0 0,0 0-1,-1 0 1,1 1 0,-1-1 0,0 1 0,1-1-1,-1 1 1,0 0 0,-1-1 0,1 1-1,0 0 1,-1 0 0,0-1 0,1 1 0,-1 0-1,0 0 1,0 0 0,-1 0 0,1-1-1,-1 1 1,0 2-2,-4 14 9,-2-1 0,0 0 0,-1-1-1,0 1 1,-2-1 0,0-1 0,-1 0 0,0 0-1,-1-1 1,-1-1 0,-5 4-9,0 3 74,-86 106 1207,103-126-1273,0 0-1,1-1 1,-1 1-1,1 0 1,-1 0-1,0 0 1,1-1 0,-1 1-1,1 0 1,0 0-1,-1 0 1,1 0-1,0 0 1,0 0-1,-1 0 1,1 0-1,0 0 1,0 0-1,0 0 1,0 0-1,0 0 1,0 0-1,0 0 1,1 0 0,-1 0-1,0 0 1,1 0-1,-1-1 1,0 1-1,1 0 1,-1 0-1,1 0 1,-1 0-1,1 0 1,0-1-1,-1 1 1,1 0-1,0-1 1,-1 1-1,1 0 1,0-1 0,0 1-1,0-1 1,0 1-1,0-1 1,-1 1-1,1-1 1,0 0-1,0 0 1,0 1-1,0-1 1,0 0-1,0 0 1,0 0-1,0 0-7,60-4 17,-59 4-15,156-44-2031,-59 2-4574,-63 25-199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23:41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2085 156 14478,'1'-14'3069,"-1"-1"-2223,1-42 1677,6 16 2799,14 68-2866,4 48-2297,-16-44-126,1 0 0,2-1 1,1 0-1,1 0 0,9 9-33,-14-22-61,1-2 0,1 0 0,0 0 0,1-1 0,1 0 0,0-1-1,0 0 1,2-2 0,-1 1 0,2-2 0,13 8 61,-26-17-7,-1 0 1,1 0-1,0 0 0,0 0 1,0-1-1,0 1 0,0-1 1,0 0-1,0 0 0,0 0 1,0 0-1,0-1 0,0 1 1,0-1-1,0 0 0,0 0 1,0 0-1,-1 0 0,1 0 1,0 0-1,-1-1 0,1 1 1,-1-1-1,1 0 0,-1 0 1,0 0-1,0 0 0,0 0 1,0-1-1,0 1 0,0 0 1,0-1-1,-1 0 0,1 0 7,35-101 216,-21-120 1717,-16 201-1464,-29 56 1245,-12 59-1609,3 2 0,5 2-1,-12 61-104,41-141 1,3-13-1,-22 69-361,4 1 0,3 0 0,3 1 0,4 1 1,0 43 360,16-48-3279,13-30-2635,-4-22-1827</inkml:trace>
  <inkml:trace contextRef="#ctx0" brushRef="#br0" timeOffset="-1475.215">394 101 3171,'0'0'13816,"0"0"-8510,0 0-2546,-15-2-518,8 2-2047,3-2-112,0 2 1,-1-1-1,1 0 0,0 1 1,-1 0-1,1 0 0,0 0 1,0 1-1,-1-1 0,1 1 1,0 0-1,0 0 0,0 0 1,0 1-1,0 0 0,0 0 1,0 0-1,0 0 0,1 0 1,-1 1-1,1-1 0,0 1 1,-1 0-1,1 0 0,1 0 1,-1 1-1,0 0-83,-38 55 588,2 1 1,4 2-1,2 2 0,3 1 1,-10 34-589,-5 88 119,44-177-138,0-1 0,1 1-1,0-1 1,1 1 0,0-1 0,1 0 0,0 1-1,0-1 1,1 0 0,0 0 0,0-1-1,1 1 1,0 0 0,1-1 0,0 0 0,0 0-1,1-1 1,-1 1 0,2-1 19,4 3-189,0-1 0,0 0 0,1-1 0,0 0 1,0 0-1,1-2 0,0 0 0,0 0 0,0-1 0,1-1 0,0 0 0,0 0 0,0-2 0,0 0 1,0 0-1,0-2 0,1 0 0,-1 0 0,12-3 189,69-23-4191,-14-29-4429,-50 24 880</inkml:trace>
  <inkml:trace contextRef="#ctx0" brushRef="#br0" timeOffset="-1022.692">631 466 8616,'0'0'5467,"0"0"-1661,-4-14-774,-13-46-459,13 7 2045,28 51-2371,60 95-1553,-73-77-630,47 68-17,-32-43-573,1-2 0,2-1 0,1-2 0,2 0 0,9 4 526,-38-36-339,1 0 1,0 0-1,1-1 1,-1 0-1,0 1 1,1-1-1,0-1 1,0 1 0,0-1-1,0 0 1,0 0-1,0 0 1,1-1-1,-1 0 1,0 0-1,1 0 1,-1 0 0,1-1-1,-1 0 1,4-1 338,-6-2-104,0 0 1,0-1 0,0 1 0,0-1 0,0 0-1,-1 0 1,0 0 0,0 0 0,0 0 0,0 0-1,-1-1 1,1 1 0,-1-1 0,0 1-1,0-4 104,4-28 786,-2 1-1,-1-1 1,-1 0-1,-2 0 1,-2 0-1,-1 1 1,-7-26-786,11 57 114,0 1-1,-1 0 1,1-1-1,-1 1 1,1 0-1,-1 0 1,0 0 0,0-1-1,-1 1 1,1 0-1,-1 1 1,1-1 0,-1 0-1,0 0 1,0 1-1,0-1 1,0 1-1,0-1 1,-1 1 0,1 0-1,-1 0 1,0 0-1,0 0 1,1 0 0,-1 1-1,0 0 1,0-1-1,0 1 1,-1 0-1,1 0 1,0 1 0,0-1-1,-1 1 1,1-1-1,0 1 1,0 0 0,-1 0-1,1 1 1,0-1-1,-1 0 1,1 1-1,0 0 1,0 0 0,0 0-1,0 0 1,0 1-1,-2 1-113,-14 10 62,2 0-1,-1 2 1,2 0-1,0 1 1,1 1-1,1 0 1,0 1-1,-7 13-61,11-18 5,-20 27-299,2 1 1,2 1-1,1 2 0,-18 45 294,25-15-2731,19-25-4051,5-30-595</inkml:trace>
  <inkml:trace contextRef="#ctx0" brushRef="#br0" timeOffset="-636.963">1447 369 12107,'0'0'4944,"0"0"-1410,0 0-630,0 0-609,0 0-570,0 0-433,0 0-337,1-4-191,-1 4-741,0 0 0,1 1 1,-1-1-1,0 0 1,0 0-1,1 1 0,-1-1 1,0 0-1,1 0 1,-1 0-1,0 1 1,1-1-1,-1 0 0,0 0 1,1 0-1,-1 0 1,0 0-1,1 0 1,-1 0-1,0 0 0,1 0 1,-1 0-1,0 0 1,1 0-1,-1 0 0,1 0 1,-1 0-1,0 0 1,1 0-1,-1 0 1,0-1-1,1 1 0,-1 0 1,0 0-1,0 0 1,1 0-1,-1-1 0,0 1 1,1 0-1,-1 0 1,0-1-1,0 1 1,0 0-1,1-1 0,-1 1 1,0 0-1,0-1 1,0 1-1,0 0 1,1-1-1,-1 1 0,0 0 1,0-1-1,0 1 1,0 0-1,0-1 0,0 1 1,0 0-1,0-1 1,0 1-1,0-1-23,10 41 782,-11-8-775,-1 0 0,-2 0 0,-1 0 1,-1-1-1,-2 1 0,-4 7-7,-12 58-6,15-55-88,3-21-224,1 1 0,1-1 0,0 1 0,2 0 0,1 0 1,1 0-1,0 0 0,3 10 318,13 5-4241,0-17-2323,4-3-8149</inkml:trace>
  <inkml:trace contextRef="#ctx0" brushRef="#br0" timeOffset="783.87">1737 896 14382,'0'0'4655,"0"0"-1495,0 0-491,0 0-555,0 0-523,0 0-411,0 0-379,0 2-225,-43 117 572,-1 37-1878,38-102-2152,4 0-3377,3-20-4519</inkml:trace>
  <inkml:trace contextRef="#ctx0" brushRef="#br0" timeOffset="3355.513">2700 848 3587,'0'0'6785,"0"0"-1617,0 0-1719,0 0-914,0 0-533,0 0-726,0 0-459,0 0-16,0 17-150,-7 110 112,-1-65-1101,-7 71 386,12-89-3525,2 0-3470,1-18-5465</inkml:trace>
  <inkml:trace contextRef="#ctx0" brushRef="#br0" timeOffset="3791.719">3251 123 18866,'1'-26'173,"17"-57"2670,-18 82-2724,1 0 1,-1 0-1,1 0 0,0 0 1,-1 0-1,1 1 0,0-1 0,0 0 1,-1 1-1,1-1 0,0 0 1,0 1-1,0-1 0,0 1 0,0 0 1,0-1-1,0 1 0,0 0 1,0-1-1,0 1 0,0 0 0,0 0 1,0 0-1,0 0 0,0 0 1,0 0-1,1 0 0,-1 0 1,0 1-1,0-1 0,0 0 0,0 0 1,0 1-1,0-1 0,0 1 1,-1-1-1,1 1 0,0-1 0,0 1 1,0 0-1,0 0 0,-1-1 1,1 1-1,0 0 0,0 0-119,37 40 433,-36-37-276,15 21-66,-2 2 0,-1 0 0,-1 1 0,-2 0 0,0 1 0,-2 0 0,-1 1 0,-2 0 0,0 0 1,-3 0-1,0 1 0,-2-1 0,-1 1 0,-1-1 0,-2 1 0,-5 21-91,1-20 23,-1 0 0,-1 0 0,-2-1 0,-1-1 0,-2 0 0,-1-1 0,-1 0-1,-1-1 1,-2-1 0,-21 24-23,-96 96-1616,-10-19-4620,73-69-1921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23:46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58 8232,'0'0'8210,"0"0"-4377,0 0-1334,0 0-268,0 0-902,-4 14-539,-27 201 929,18 299-1222,2-556-529,1-234 90,10 234-54,3 1 0,1 0 0,2 0 0,1 0 0,3 1 0,1 0 0,2 1 0,10-19-4,-22 53-4,1-1 0,0 1 0,0 0-1,1 0 1,-1 0 0,1 0 0,0 0-1,1 0 1,-1 1 0,1-1-1,0 1 1,0 0 0,0 0 0,0 0-1,1 1 1,0 0 0,0 0 0,0 0-1,0 0 1,0 1 0,0 0 0,1 0-1,-1 0 1,1 0 0,-1 1-1,1 0 1,0 1 0,-1-1 0,1 1-1,0 0 1,-1 0 0,1 1 0,0-1-1,-1 1 1,7 2 4,-4 5-52,0 0-1,-1 1 1,1 0-1,-1 0 1,-1 1-1,0-1 1,0 1-1,-1 1 1,-1-1-1,1 1 1,-2 0 0,1 0-1,-2 0 1,1 0-1,-1 0 1,-1 1-1,0-1 1,-1 1-1,0-1 1,-1 1-1,0-1 1,-1 0 0,0 3 52,0 5-31,-1 0 1,-1-1 0,-1 1 0,0-1-1,-1 0 1,-1 0 0,-1-1 0,-1 0-1,0 0 1,-1-1 0,0 0 0,-6 4 30,-26 13 37,40-71 118,7 29-151,0 1 0,1 0 0,0 0 0,0 0 0,0 1 0,1-1 1,0 2-1,1-1 0,-1 1 0,1 0 0,1 1 0,-1-1 0,1 2 0,0-1 1,0 1-1,0 1 0,0-1 0,1 2 0,-1-1 0,1 1 0,0 1 0,6-1-4,-11 3-2,0-1 0,0 1-1,0 0 1,0 0 0,-1 1-1,1 0 1,0-1-1,-1 1 1,1 1 0,-1-1-1,1 1 1,-1 0-1,0 0 1,0 0 0,-1 0-1,1 1 1,0 0 0,-1-1-1,0 1 1,0 0-1,0 1 1,-1-1 0,1 1-1,-1-1 1,0 1 0,0-1-1,-1 1 1,1 2 2,2 7-9,0-1-1,-1 1 1,0 0 0,-1 0 0,-1 0 0,-1 0-1,1 0 1,-2 0 0,-2 12 9,2-15 7,-1 1 0,0-1 0,-1 0 0,0-1-1,-1 1 1,0-1 0,-1 1 0,0-1 0,0 0 0,-1-1 0,-1 1 0,1-1 0,-2-1-1,1 1 1,-1-1 0,0-1 0,-1 1 0,0-1 0,0-1 0,0 1 0,-1-2 0,0 1-1,0-1 1,0-1 0,-1 0 0,0-1 0,1 1 0,-1-2 0,-1 0 0,1 0 0,-6-1-7,7-1-2,0 0 1,0-1 0,0 0 0,0-1-1,1 0 1,-1-1 0,0 1 0,1-2-1,0 0 1,-1 0 0,1 0 0,1-1-1,-1-1 1,1 0 0,0 0 0,0 0-1,1-1 1,0 0 0,0 0 0,0-1 0,1 0-1,0 0 1,1-1 0,0 1 1,0-1-671,1 0 0,1 1 1,0-1-1,0-1 0,0 1 0,1 0 1,1-1-1,-1 1 0,2-1 0,-1-3 671,1-15-6331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23:47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40 10506,'0'0'4329,"0"0"-1046,-3-3-496,-12-9-481,44-8 1340,72 15-2953,-99 5-691,0 0-1,0 1 0,1-1 1,-1 0-1,0 1 1,0 0-1,0-1 1,0 1-1,0 0 0,0 0 1,0 0-1,0 0 1,0 0-1,0 1 1,0-1-1,-1 1 0,1-1 1,-1 1-1,1 0 1,-1-1-1,1 1 1,-1 0-1,0 0 0,0 0 1,0 0-1,0 0 1,0 0-1,0 0 1,-1 0-1,1 1 0,-1-1 1,0 0-1,1 0 1,-1 0-1,0 1 1,0-1-1,0 0 0,-1 0 1,1 1-1,0-1 1,-1 0-1,0 2-1,-4 7 15,-1-1-1,0 0 0,-1 0 1,0 0-1,0-1 1,-1 0-1,0 0 1,-1-1-1,0 0 0,0-1 1,-4 2-15,10-6 23,-91 73 1071,139-82-966,27-17-584,5-1-1729,1 7-4116,-34 10-1664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23:48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0 0,'0'0'16469,"0"0"-10677,0 0-3448,-17 6-524,11-4-1674,-2 0-10,0 1 0,1 0 0,-1 0 0,1 0 0,-1 1 0,1 0 0,0 1 0,0-1 0,1 1 0,-1 1 0,1-1 0,0 1 0,1 0 0,-1 1 0,1-1 0,-1 4-136,-19 35 205,1 1-1,3 1 1,2 1 0,2 1-1,2 1 1,3 0 0,1 0-1,3 1 1,2 1 0,2-1-1,3 1 1,2 17-205,0-56-110,1 1-1,-1-1 1,2 0 0,0 0-1,1 0 1,0 0 0,0 0-1,2-1 1,0 0 0,0 0-1,1 0 1,0-1 0,1 0-1,0-1 1,1 0 0,0 0-1,1 0 1,0-1 0,0-1-1,1 0 1,0 0 0,0-1-1,1 0 1,0-1 0,0-1-1,1 0 1,-1 0 0,1-1-1,0-1 1,12 2 110,56 1-3868,-29-9-2594,-22-4-1556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23:49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6 496 3780,'0'0'8514,"0"0"-4510,-1-14-1196,-4-89 3107,7 101-5844,-1-1 1,1 1-1,0 0 0,-1 0 1,1 0-1,0 0 1,0 0-1,0 0 0,1 1 1,-1-1-1,0 1 0,1-1 1,-1 1-1,1 0 0,-1 0 1,1 0-1,-1 0 1,1 0-1,0 1 0,0-1 1,-1 1-1,1 0 0,0-1 1,0 1-1,-1 1 0,1-1 1,0 0-1,0 1 1,-1-1-1,1 1 0,0 0 1,-1 0-1,1 0 0,-1 0 1,1 0-1,-1 1 1,0-1-1,2 2-71,5 2-43,0 2-1,-1-1 1,1 1-1,-1 0 1,0 1 0,-1 0-1,0 0 1,0 1 0,-1-1-1,0 2 1,-1-1-1,0 0 1,0 1 0,-1 0-1,0 0 1,-1 1 0,0-1-1,0 1 1,-1-1-1,-1 1 1,0 0 0,0 0-1,-1 0 1,0-1 0,-1 1-1,-1 0 1,1 0-1,-2-1 1,1 1 0,-2-1-1,1 0 1,-1 1 43,-9 14-150,-2 1 1,0-2 0,-1 0-1,-1-1 1,-1 0-1,-2-2 1,0 0-1,-12 8 150,24-20 21,12-7 38,35-23 332,-2-2-1,0-1 1,-1-2-1,-2-2 1,-1-1-1,-1-1 0,18-24-390,-26 26 156,-1-1 0,-2-1 0,-1-1-1,-1 0 1,-2-2 0,10-27-156,-15 4 224,-21 65-80,-3 10-139,1 1 0,0 0 0,2 0 0,0 1 1,1 0-1,1 1 0,1 0 0,1 0 0,1 1-5,-5 16-3,4-19 4,-2 2 2,1 0 1,1 1 0,1-1 0,2 1 0,0-1 0,1 1 0,1 0 0,2 8-4,-2-29-17,1 1 1,-1-1 0,1 0 0,0 0-1,0 0 1,0 0 0,0-1 0,0 1-1,1 0 1,-1 0 0,0-1-1,1 1 1,-1-1 0,1 1 0,0-1-1,-1 1 1,1-1 0,0 0-1,0 0 1,0 0 0,0 0 0,0 0-1,0-1 1,0 1 0,0 0-1,0-1 1,0 0 0,1 1 0,-1-1-1,0 0 1,0 0 0,0 0-1,1 0 1,-1-1 0,0 1 16,76-22-1155,-32-5-2438,-2 2-6122,-23 14 565</inkml:trace>
  <inkml:trace contextRef="#ctx0" brushRef="#br0" timeOffset="320.272">807 559 10666,'0'0'5333,"0"0"-1906,0 0-773,12-13-658,40-37-725,-50 48-1226,0 1 1,0-1 0,0 1 0,0 0 0,0 0 0,0 0 0,1 0-1,-1 1 1,0-1 0,0 1 0,1-1 0,-1 1 0,0 0-1,1-1 1,-1 1 0,0 1 0,1-1 0,-1 0 0,0 0-1,1 1 1,-1-1 0,0 1 0,0 0 0,1 0 0,-1 0-1,0 0 1,0 0 0,0 0 0,0 1 0,0-1 0,-1 0 0,1 1-1,0 0 1,-1-1 0,1 1 0,-1 0 0,1 0 0,-1 0-1,0 0 1,0 0 0,0 0 0,0 0 0,0 0 0,0 1-1,-1-1 1,1 0-46,2 7 16,-1 0 0,0 1 1,0-1-1,-1 0 0,0 0 0,-1 1 0,0-1 0,0 1 0,-1-1 0,0 0 0,-1 0 0,0 1 0,-1-1 1,1 0-1,-2-1 0,1 1 0,-1-1 0,-1 1 0,1-1-16,-108 146 169,20-41 339,92-112-495,-1-1 0,1 1 0,-1 0 0,1-1 0,0 1 1,-1 0-1,1-1 0,0 1 0,-1 0 0,1-1 0,0 1 1,0 0-1,0 0 0,0 0 0,0-1 0,0 1 0,0 0 0,0 0 1,0-1-1,0 1 0,0 0 0,0 0 0,0-1 0,1 1 1,-1 0-1,0 0 0,1-1 0,-1 1 0,0 0 0,1-1 1,-1 1-1,1-1 0,-1 1 0,1 0 0,-1-1 0,1 1 1,0-1-1,-1 1 0,1-1 0,0 0 0,-1 1 0,1-1 1,0 0-1,-1 1 0,1-1 0,0 0 0,0 0 0,-1 0 0,1 1 1,0-1-1,0 0 0,-1 0 0,1 0 0,0 0 0,0 0 1,-1-1-1,1 1 0,0 0 0,0 0 0,-1 0 0,1-1 1,0 1-1,0-1-13,55-9 105,148-70-1168,-149 53-1034,-11 5-3092,-20 9-1548</inkml:trace>
  <inkml:trace contextRef="#ctx0" brushRef="#br0" timeOffset="804.2">1485 170 10602,'0'0'3016,"0"0"-848,0 0 213,0 0-582,0 0-700,5 19-490,43 122-316,-38-120-344,0-1-1,1 0 0,1-1 0,1 0 0,0-1 0,2-1 0,0 0 0,0 0 0,2-2 0,0 0 0,6 3 52,-20-16-12,-1-1 0,1 0 0,-1 0 0,1 0 0,-1 0 0,1 0 0,0-1-1,0 1 1,-1-1 0,1 0 0,0 0 0,0 0 0,-1 0 0,1 0 0,0 0 0,0-1 0,-1 0-1,1 1 1,0-1 0,-1 0 0,1 0 0,-1 0 0,1-1 0,-1 1 0,1-1 0,-1 1 0,0-1-1,0 0 1,0 1 0,0-1 0,0-1 0,0 1 0,0 0 0,0-2 12,51-88 2025,-50 84-1685,58-170 4240,-110 257-2364,-105 263-1885,146-322-647,1 1 0,1 1 0,1 0 1,1-1-1,1 1 0,1 0 0,1 1 0,1 1 316,11 42-3782,18-9-3495,-9-34-293</inkml:trace>
  <inkml:trace contextRef="#ctx0" brushRef="#br0" timeOffset="1099.686">2116 524 13196,'5'-13'3679,"18"-44"-220,-22 55-3194,0-1 1,0 1-1,1 0 1,-1-1-1,1 1 1,-1 0-1,1 0 0,0 0 1,0 0-1,0 0 1,0 1-1,0-1 1,0 1-1,1-1 1,-1 1-1,0 0 1,1 0-1,-1 0 0,1 0 1,0 0-1,-1 0 1,2 0-266,0 1 101,-1 0 1,0 0 0,1 1-1,-1-1 1,0 1 0,0-1 0,1 1-1,-1 0 1,0 0 0,0 1-1,0-1 1,0 0 0,0 1-1,0 0 1,-1 0 0,1 0-1,0 0 1,-1 0 0,0 0-1,1 1 1,-1-1 0,0 1-1,0 0-101,3 8 14,-1 1 1,0-1-1,-1 1 0,0 0 0,-1 0 0,0 0 0,-1 0 0,0 0 1,-1 0-1,-1 0 0,0 0 0,0 0 0,-1 0 0,-1 0 0,0 0 1,0 0-1,-1-1 0,-1 0 0,0 0 0,-2 3-14,-11 19 6,-2 0-1,-1-1 0,-1-1 1,-2-1-1,-17 16-5,41-46 0,0 0 1,1 0-1,-1 0 1,1 0-1,0 1 0,-1-1 1,1 0-1,0 0 1,-1 0-1,1 1 1,-1-1-1,1 0 1,-1 1-1,1-1 1,-1 1-1,1-1 1,-1 0-1,1 1 0,-1-1 1,1 1-1,-1-1 1,0 1-1,1 0 1,-1-1-1,0 1 1,1-1-1,-1 1 1,0 0-1,0-1 1,0 1-1,0-1 0,0 1 1,1 0-1,-1-1 1,0 1-1,0 0 1,0-1-1,-1 1 1,1 0-1,0-1 1,0 1-1,0 0 1,0-1-1,-1 1 0,1-1 1,0 1-1,0-1 1,-1 1-1,1 0 1,-1-1-1,1 1 1,0-1-1,-1 1 1,1-1-1,-1 0 1,1 1-1,-1-1 0,1 1 1,-1-1-1,0 0 1,1 0-1,-1 1 1,1-1-1,-1 0 1,0 0-1,1 0 1,-1 1-1,0-1 1,1 0-1,-1 0 0,24-3-81,0-2 1,0 0-1,0-1 1,-1-2-1,0 0 0,0-1 1,-1-1-1,0-1 1,14-10 80,-19 12-252,69-47-2799,-58 34-1166,-2 1-4012,-12 9-4151</inkml:trace>
  <inkml:trace contextRef="#ctx0" brushRef="#br0" timeOffset="1411.443">2776 19 7591,'0'0'10602,"0"0"-6486,0 0-2034,13-5-635,-6 3-1283,-5 0-122,1 1 1,-1-1-1,1 1 0,-1 0 1,1 0-1,0 0 1,-1 1-1,1-1 1,0 1-1,0-1 1,-1 1-1,1 0 0,0 0 1,0 0-1,0 0 1,0 1-1,-1-1 1,1 1-1,0 0 0,-1-1 1,1 1-1,0 1 1,-1-1-1,1 0 1,-1 1-1,1-1 1,-1 1-1,0-1 0,0 1 1,0 0-1,0 0 1,0 0-1,0 0 1,0 1-43,13 23 150,-1 2 0,-1-1 0,-1 2-1,-2-1 1,-1 2 0,-1-1 0,-1 1 0,-2 0 0,-1 1 0,-1-1 0,-2 16-150,0-26 9,-1 1-1,-1-1 1,0 1-1,-2-1 1,0 1-1,-2-1 1,0 0 0,-1-1-1,-1 1 1,-1-1-1,0 0 1,-2-1-1,0 0 1,-1-1-1,-13 16-8,-22 17-496,-3-2-1,-2-2 1,-1-3-1,-3-2 1,-45 26 496,26-21-3885,25-21-1460,2-5-7425</inkml:trace>
  <inkml:trace contextRef="#ctx0" brushRef="#br0" timeOffset="1719.811">1301 1084 13036,'0'0'5381,"0"0"-2658,0 0 64,0 0-866,-49 80-543,40-44-610,1 0-479,-1 2-225,6 2-64,-4 6-961,-7-1-3651,1-7-12493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23:56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188 300 16335,'-21'-2'1837,"-119"-13"186,115 10-864,25 5-1139,0-1 1,-1 1 0,1-1 0,0 1 0,0-1 0,0 1 0,0-1 0,0 1 0,-1-1 0,1 1 0,0-1 0,0 1 0,0-1 0,0 1 0,0-1 0,1 1 0,-1 0 0,0-1 0,0 1 0,0-1-1,0 1 1,0-1 0,1 1 0,-1-1 0,0 1 0,0-1 0,1 1 0,-1 0 0,0-1 0,1 1 0,-1-1 0,0 1 0,1 0 0,-1 0 0,1-1 0,-1 1 0,0 0 0,1 0 0,-1-1-1,1 1 1,-1 0 0,1 0 0,-1 0 0,1 0 0,-1 0 0,1-1 0,-1 1 0,1 0 0,-1 0 0,1 0 0,-1 1 0,1-1 0,-1 0 0,1 0 0,-1 0 0,1 0 0,-1 0 0,1 0 0,-1 1-1,1-1 1,-1 0 0,0 0 0,1 1 0,-1-1 0,1 0 0,-1 1-21,337-33 953,-211 24-795,1972-93 653,-1612 61-640,-372 14-80,-114 25-91,1 1 0,-1-1 0,0 1 0,1-1 1,-1 1-1,0-1 0,0 0 0,0 1 0,0-1 1,0 0-1,0 1 0,0-1 0,0 0 0,0 1 1,0-1-1,0 1 0,0-1 0,0 0 0,-1 1 1,1-1-1,0 1 0,0-1 0,-1 0 0,1 1 1,0-1-1,-1 1 0,1-1 0,0 1 0,-1-1 1,1 1-1,-1-1 0,1 1 0,-1 0 0,1-1 1,-1 1-1,1 0 0,-1-1 0,1 1 0,-1 0 1,0 0-1,1-1 0,-1 1 0,1 0 0,-1 0 1,0 0-1,1 0 0,-1 0 0,0 0 0,1 0 1,-1 0-1,0 0 0,1 0 0,-1 0 0,-41-10 85,-1 1 0,0 2-1,0 2 1,-1 2 0,1 2 0,-29 4-85,61-3-7,-11 0 7,14-1 18,-1 0-1,1 1 1,0 0-1,0 1 1,0 0-1,0 0 1,0 1-1,0 0 0,0 0 1,0 1-1,-6 3-17,13-5 5,1 1 1,0-1-1,0 0 0,0 0 0,0 0 1,-1 0-1,2 0 0,-1 1 0,0-1 0,0 0 1,0 0-1,0 0 0,1 0 0,-1 0 1,1 0-1,-1 1 0,1-1 0,-1 0 0,1 0 1,-1-1-1,1 1 0,0 0 0,0 0 1,-1 0-1,1 0 0,0 0 0,0-1 0,0 1 1,0 0-1,0-1 0,0 1 0,0-1 0,0 1 1,0-1-1,0 0 0,0 1 0,1-1 1,-1 0-1,0 0 0,0 0 0,0 1 0,0-1 1,1-1-6,1 3 5,122 51 174,132 73 197,-252-124-377,0 0-1,0 1 1,-1-1 0,1 1-1,0 0 1,-1 1 0,0-1-1,0 1 1,0 0 0,0 0-1,-1 0 1,1 0 0,-1 1-1,0-1 1,-1 1 0,1 0-1,-1 0 1,0 0 0,0 0-1,0 0 1,-1 0 0,1 1-1,-1-1 1,-1 0 0,1 1-1,-1-1 1,0 1 0,0 0 1,-6 5 14,-1 0 0,1-1 0,-2 1 1,0-2-1,0 1 0,0-1 1,-1 0-1,-1-1 0,0 0 1,0 0-1,0-1 0,-1-1 0,-6 4-14,1 0 28,-293 156-271,209-118-1489,25-12-1920,6-4-2956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23:57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237 451 11659,'0'0'3304,"0"0"-1366,0 0 112,0 0-422,14 0-693,633-7 1366,785-113-2113,-1274 103-195,263-36 103,-372 42-203,-48 5 49,-182 6-2006,138 3 1571,-225 17-6202,112-11-2086</inkml:trace>
  <inkml:trace contextRef="#ctx0" brushRef="#br0" timeOffset="409.795">606 0 13965,'0'0'2760,"0"0"-1270,0 0 79,-11 18-112,-70 123 508,62-108-1910,0-2 0,-2 0 0,-1-1 0,-2-2 0,-1 0 0,-1-1 0,-1-2 0,-1-1 0,-1-1 0,-1-1 1,-1-2-1,-1-1 0,-1-1 0,-1-2 0,0-1 0,-3-1-55,-5-5 245,112-27 1165,-23 13-1404,0 2 1,-1 3 0,1 1-1,0 3 1,-1 1 0,1 3-1,-1 1 1,-1 3 0,0 1-1,-1 3 1,-1 1 0,28 16-7,-60-29 4,-1 0 0,0 1 0,-1 0 0,1 0 0,-1 1 0,0 1 0,0-1 0,-1 1 0,0 1 0,0-1 1,-1 1-1,0 1 0,0 0 0,-1-1 0,0 2 0,0-1 0,-1 1 0,-1 0 0,0 0 0,0 0 0,1 5-4,-5-14-5,0 1 0,0-1 0,0 1 0,0-1 0,0 1 0,0-1 0,0 0 0,-1 1 0,1-1-1,0 1 1,-1-1 0,1 0 0,-1 1 0,0-1 0,1 0 0,-1 1 0,0-1 0,0 0 0,0 0 0,0 0 0,0 0 0,0 0 0,0 0-1,0 0 1,0 0 0,0 0 0,-1-1 0,1 1 0,0 0 0,-1-1 0,1 1 0,0-1 0,-1 1 0,1-1 0,-1 0 0,1 1 0,-1-1-1,1 0 1,0 0 0,-1 0 5,-12-54-8974,14 49 6530,0-16-6461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23:55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337 567 13613,'1'-16'2963,"-1"-54"-636,0 66-2115,0 1-1,0-1 0,-1 0 1,1 0-1,-1 1 0,0-1 1,0 1-1,0-1 1,-1 1-1,1-1 0,-1 1 1,0 0-1,0 0 0,0-1 1,0 1-1,0 1 1,-1-1-1,0 0 0,1 1 1,-1-1-1,0 1 0,0 0 1,0 0-1,0 0 1,-1 0-1,-1 0-211,-1 0 80,0 0 0,-1 0 0,1 1 0,-1 0 0,1 1 0,-1-1 0,1 1 0,-1 0 0,0 1-1,1 0 1,-1 0 0,1 0 0,0 1 0,-1 0 0,1 0 0,0 0 0,0 1 0,0 0 0,0 0 0,0 2-80,-8 7 6,0 1 1,1 0 0,1 1-1,1 0 1,0 1-1,0 1 1,2 0-1,0 0 1,1 0-1,0 1 1,1 0 0,1 1-1,1 0 1,1 0-1,0 0 1,1 0-1,1 0 1,1 1-1,1-1 1,0 1 0,1-1-1,3 14-6,-2-19-5,1 0-1,1 0 1,0 0-1,0 0 1,1 0-1,1-1 1,0 0-1,1 0 1,0-1-1,9 10 6,-14-17-9,1 0-1,0-1 0,0 0 0,0 1 0,0-1 0,1 0 1,-1-1-1,1 1 0,0 0 0,0-1 0,0 0 1,0 0-1,0 0 0,0-1 0,1 1 0,-1-1 0,0 0 1,1 0-1,-1-1 0,1 1 0,-1-1 0,1 0 0,-1 0 1,1-1-1,-1 1 0,1-1 0,-1 0 0,1 0 0,-1 0 1,0-1-1,0 0 0,0 0 0,4-1 10,7-10 10,0 0 0,0-2 0,-1 1 0,-1-1 0,-1-1 0,0-1 0,-1 1 0,0-2 0,-2 1 0,0-2 0,-1 1 0,-1-1 0,-1 0 0,0 0 0,-1-1 0,0-9-10,15-78 443,-4-2 0,-6 0 0,-4 0 1,-5-31-444,-1 22 218,-13 177 402,7-7-613,2 0 0,2 0 0,3 1 0,2-1 0,2 0 0,2 0 0,3-1 0,2 0-1,2 0 1,2-2 0,3 0 0,2 0 0,2-1-7,-19-37-67,1 0-1,0-1 1,1 0-1,0 0 0,1 0 1,0 0-1,0-1 0,1-1 1,0 1-1,1-1 1,0 0-1,0-1 0,0 0 1,1-1-1,0 0 1,1 0-1,-1-1 0,1 0 1,0-1-1,0 0 0,10 1 68,-17-5-6,0 0 0,-1 0 0,1-1 0,0 1 0,0-1-1,-1 0 1,1 0 0,-1-1 0,1 1 0,-1-1 0,1 0-1,-1 1 1,0-1 0,0-1 0,0 1 0,0 0 0,0-1-1,0 0 1,-1 1 0,1-1 0,-1 0 0,0 0 0,0-1-1,0 1 1,0 0 0,1-4 6,29-97 86,-18 2 659,-4 1 1,-5-1-1,-5-21-745,-23 220 812,17-73-833,1 0 0,1 1 0,1-1 0,2 1 0,0-1 0,2 1 0,0-1 0,2 1 0,0-1 0,2 0 0,1 0 0,1 0 0,1-1 0,0 0 0,2 0 0,7 10 21,-13-28-280,1 1 0,0-1 0,0-1 0,0 1 0,0-1 0,1 0-1,-1 0 1,1 0 0,0-1 0,0 0 0,1 0 0,-1-1 0,1 0 0,1 1 280,25-3-4450,-2-16-3696,-18 4 1387</inkml:trace>
  <inkml:trace contextRef="#ctx0" brushRef="#br0" timeOffset="474.366">1088 43 9865,'0'0'1378,"0"0"287,0 0 1122,0 0-1538,0 0 833,0 0-1121,0 0-865,0 0-32,7 10 0,18 16-64,2-2-608,4-2-1474,-3 2-865,-2-3-705,-2-2-1857</inkml:trace>
  <inkml:trace contextRef="#ctx0" brushRef="#br0" timeOffset="740.824">1320 312 7271,'0'0'2274,"0"0"513,0 0 426,0 0-741,0 0-849,0 0-529,0 0-176,0 0-10,11 11 848,4 111-576,1-83-1171,-1 1-1,-2 0 0,-2 1 1,-2 1-1,-1-1 0,-2 1 1,-1 26-9,-5-64 2,-1 0 0,1 0 0,-1 0 0,0-1 0,0 1 0,0 0 0,-1 0 0,1-1 0,-1 1-1,0 0 1,0-1 0,0 0 0,0 1 0,0-1 0,-1 0 0,0 0 0,0-1 0,0 1 0,0 0 0,0-1 0,0 0 0,0 0 0,-1 0 0,1 0 0,-1 0 0,0-1 0,1 1 0,-1-1 0,0 0 0,0 0 0,-3 0-2,-128 7-568,31-40-2341,101 30 2421,0 0 0,0 0 0,0 0 0,1 0-1,-1 0 1,0-1 0,1 0 0,0 1 0,0-1 0,0 0 0,0 0 0,0 0 0,1 0 0,-1 0 0,1-1 0,0 1 0,-1 0 0,2-1 0,-1 0 488,0-16-5627</inkml:trace>
  <inkml:trace contextRef="#ctx0" brushRef="#br0" timeOffset="741.824">1739 166 13036,'0'0'3123,"0"0"6,0 0-380,0 0-785,0 0-602,0 0-498,0 0-148,7 18-102,-2-3-480,0-3-32,-1 1 0,0 0 0,0 0 0,-1 1 0,-1-1 0,-1 1 0,0 0 0,0 11-102,-14 349 80,28-288-3112,-3-58-1520,3-6-4696,-9-15 87</inkml:trace>
  <inkml:trace contextRef="#ctx0" brushRef="#br0" timeOffset="1033.46">1988 359 9385,'15'-106'5787,"-12"92"1447,-4 30-3607,0 7-3422,-6 361 1802,28-287-4195,22-52-7288,-39-49 2941,-7-22 899,-31-38 2961,-40-20 6097,60 73-2217,-1 1 1,0 0-1,-1 1 0,0 1 1,0 0-1,-1 1 0,0 1 1,-17-4-1206,19 5 1567,14 5-1450,0 0-1,0 0 1,0 0-1,0 0 1,0 0-1,0 0 1,0 0-1,0-1 0,0 1 1,0 0-1,0-1 1,0 1-1,1 0 1,-1-1-1,0 1 1,0-1-1,0 0 0,0 1 1,1-1-1,-1 0 1,0 1-1,1-1 1,-1 0-1,0 0 1,1 0-1,-1 1 0,1-1 1,-1 0-1,1 0 1,0 0-1,-1 0 1,1 0-1,0 0 1,0 0-1,-1 0 0,1 0 1,0 0-1,0 0 1,0 0-1,0 0 1,1 0-1,-1 0 1,0 0-1,0 0 0,0 0 1,1 0-1,-1 0 1,1 0-1,-1 0 1,1 0-1,-1 1 1,1-1-1,-1 0 0,1 0 1,0 0-1,-1 1 1,1-1-1,0 0 1,0 1-1,-1-1 1,1 1-1,0-1 0,0 1 1,0-1-117,19-9 124,1 0 0,-1 2 0,1 0 1,1 2-1,0 0 0,21-2-124,14-5-30,66-17-1546,-34 9-2009,-4-1-3698,-12 2-4680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22:23.26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004F8B"/>
    </inkml:brush>
    <inkml:brush xml:id="br2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14318 11210 17200,'0'0'2258,"0"0"-779,0 0-86,0 0-362,0 0-343,12 13-239,-6-7-410,-1-1-5,0 0 0,0 0 0,0 1 0,-1 0 0,0 0 1,0 0-1,0 1 0,-1-1 0,0 1 0,0 0 0,0 0 0,-1 0 1,0 0-1,-1 0 0,0 0 0,0 1 0,0 2-34,1 255 603,-2-262-601,-1-1 0,1 1-1,0 0 1,0 0-1,0 0 1,0 0 0,0 0-1,0-1 1,1 1-1,0 0 1,-1 0 0,1-1-1,0 1 1,0 0-1,1-1 1,-1 1 0,0-1-1,1 1 1,0-1-1,-1 0 1,1 1 0,0-1-1,0 0 1,0 0-1,0-1 1,1 1 0,-1 0-1,1-1 1,-1 1-1,1-1 1,-1 0 0,1 0-1,0 0 1,-1 0-1,1 0 1,0-1 0,0 1-1,0-1 1,-1 0-1,1 0 1,0 0 0,0 0-1,0 0 1,0 0-1,-1-1 1,1 0 0,0 1-1,0-1 1,-1 0-1,3-1-1,14-14 222,-1 0 0,-1-1-1,0-1 1,-1 0 0,-1-2 0,-1 1-1,-1-2 1,0 0 0,6-17-222,10-11 455,-10 15-130,-5 9-55,1 0-1,0 1 1,2 1 0,1 0-1,1 2 1,18-18-270,-36 38 5,-1 0 1,1 1 0,0-1-1,0 0 1,0 0-1,-1 0 1,1 1 0,0-1-1,0 0 1,0 1-1,0-1 1,0 1-1,0-1 1,1 1 0,-1 0-1,0-1 1,0 1-1,0 0 1,0 0-1,0 0 1,1 0 0,-1 0-1,0 0 1,0 0-1,0 0 1,0 0-1,1 1 1,-1-1 0,0 0-1,0 1 1,0-1-1,0 1 1,0-1-1,0 1 1,0-1 0,0 1-1,0 0 1,0 0-1,0-1 1,-1 1-1,1 0 1,0 0 0,0 0-1,-1 0 1,1 1-6,17 51 77,-17-46-69,3 15 29,1 5-28,0 0-1,2-1 1,1 0-1,1 0 0,1-1 1,2 0-1,6 10-8,-17-32-122,0-1-1,0 0 1,0 0 0,1 0-1,-1 0 1,1 0-1,-1 0 1,1-1-1,0 1 1,0 0 0,0-1-1,0 0 1,0 1-1,0-1 1,0 0-1,0 0 1,0 0 0,1 0-1,-1 0 1,0-1-1,1 1 1,-1-1 0,1 1-1,-1-1 1,1 0-1,-1 0 1,0 0-1,1 0 1,-1-1 0,1 1 122,5-23-7709,-11 11-1543</inkml:trace>
  <inkml:trace contextRef="#ctx0" brushRef="#br0" timeOffset="-4561.646">10315 11085 6278,'0'0'5595,"4"-13"-2819,1-3-1858,6-41 3587,-14 79-240,-9 25-3206,-3 23-1194,-6 52 78,7 0 0,4 2 0,6 7 57,4-125-46,0-1 16,-1 0-1,1 1 0,0-1 0,0 1 1,1-1-1,0 0 0,0 1 0,0-1 1,1 0-1,-1 0 0,1 0 0,0 0 1,1 0-1,-1 0 0,2 1 31,-2-6-29,0 0 0,0 0 0,0 0 1,0 0-1,0 0 0,1 0 0,-1 0 0,0-1 0,0 1 0,0-1 0,0 1 0,0-1 0,0 0 0,0 0 0,0 0 1,0 0-1,-1 0 0,1 0 0,0-1 0,-1 1 0,1-1 0,0 1 0,-1-1 0,0 1 0,1-1 0,-1 0 0,0 0 0,0 1 1,0-1-1,0 0 0,0-2 29,2 0-17,4-8 70,1 1 0,0 0 0,1 0 0,0 0 0,1 1 0,0 1-1,1 0 1,-1 0 0,2 1 0,-1 0 0,1 1 0,0 0-1,1 1 1,0 1 0,-1 0 0,2 0 0,-1 2 0,0-1 0,1 2-1,9-1-52,94 66-26,-107-60 61,0-1 0,0-1-1,-1 0 1,1 0 0,0-1 0,0 0 0,0-1 0,0 0 0,-1 0 0,1-1 0,0-1 0,-1 1 0,1-2 0,-1 1-1,0-1 1,0 0 0,-1-1 0,1 0 0,-1-1 0,0 0 0,0 0 0,-1 0 0,0-1 0,0 0 0,0-1-1,-1 1 1,0-1 0,-1-1 0,0 1 0,0-1 0,-1 1 0,0-2 0,0 1 0,-1 0 0,0-1 0,-1 1 0,2-10-35,-5 10 111,1 0 1,-2 0 0,1 1 0,-1-1 0,0 1-1,-1 0 1,0-1 0,0 1 0,-1 0 0,0 1-1,-1-1 1,1 1 0,-1-1 0,-1 2-1,1-1 1,-1 0 0,-1 1-112,6 26-59,24 10 41,7 22-3311,-53-61-5645,15 4 3230</inkml:trace>
  <inkml:trace contextRef="#ctx0" brushRef="#br0" timeOffset="-4239.368">10884 11267 10890,'0'0'3182,"0"0"-75,0 0-166,0 0-853,0 0-791,0 0-710,0 0-352,0 16 43,-1 19-67,-1 1-12,1-1 0,2 0 0,1 0 0,2 1 0,4 11-199,-7-38-11,1-1 0,-1 1-1,1-1 1,1 0 0,0 1 0,0-1-1,0-1 1,1 1 0,0 0 0,1-1-1,0 0 1,0 0 0,0 0 0,1-1-1,0 0 1,0 0 0,1 0 0,0-1-1,0 0 1,0 0 0,0-1 0,1 0-1,-1 0 1,1-1 0,0 0 0,1 0-1,-1-1 1,2 1 11,1-3-6,1 0 0,-1-1 1,1 0-1,-1-1 0,0 0 0,0-1 0,0 0 0,0-1 0,0 0 0,0-1 1,-1 0-1,0 0 0,0-1 0,-1-1 0,1 1 0,-2-1 0,1-1 0,-1 0 1,1-1 5,5-6 43,-1 0 1,-1 0 0,0-1-1,-1-1 1,-1 0 0,0-1 0,-1 0-1,-2 0 1,1 0 0,2-14-44,-4 10 92,0-1 0,-2 0 0,0-1 0,-2 1-1,0-1 1,-2 1 0,0-1 0,-2 1 0,-1-4-92,2 22 3,-1 0 0,1 1 0,-1-1 0,0 1 0,0 0 0,-1-1 0,1 1 0,-1 0 0,0 0 0,0 1 0,0-1 0,0 1 0,-1-1 0,0 1 0,1 0 0,-1 0 0,0 1 0,-1-1-1,1 1 1,0 0 0,-1 0 0,1 0 0,-1 1 0,1-1 0,-1 1 0,0 0 0,0 1-3,-8-2-59,0 0 1,1 2-1,-1-1 0,0 2 1,0 0-1,0 0 0,1 1 0,-1 1 1,-9 2 58,-58 34-2236,38 1-2532,20-8-2129</inkml:trace>
  <inkml:trace contextRef="#ctx0" brushRef="#br0" timeOffset="-3920.113">11801 11244 17008,'0'-12'4442,"-2"-40"-2419,1 51-1906,0-1 1,0 0 0,0 0-1,0 1 1,-1-1-1,1 1 1,0-1-1,-1 1 1,1 0 0,-1 0-1,1-1 1,-1 1-1,0 0 1,0 0-1,1 1 1,-1-1 0,0 0-1,0 0 1,0 1-1,0-1 1,0 1-1,0 0 1,1 0 0,-1 0-1,0-1 1,0 2-1,0-1 1,0 0-1,0 0 1,0 1 0,0-1-1,0 1 1,0-1-1,0 1 1,1 0-1,-1 0 1,0 0 0,0 0-1,1 0 1,-1 0-1,1 0 1,-2 2-118,-8 5 126,1 2 0,0-1 0,1 2 0,0-1 0,1 1 0,0 0 0,0 1 0,2 0 0,-1 0 0,1 0 0,1 1 0,0 0 0,1 0 0,1 1 0,-1 0-126,2-1 32,-1 1 0,2 0 1,0-1-1,1 1 0,0 0 1,1 0-1,0 0 1,1-1-1,1 1 0,0-1 1,1 1-1,1-1 0,0 1-32,-2-7-9,0 0 1,1 0-1,0 0 0,0-1 0,1 0 0,-1 1 0,1-2 0,0 1 1,1-1-1,0 1 0,0-1 0,0-1 0,0 1 0,1-1 1,-1 0-1,1-1 0,0 0 0,0 0 0,0 0 0,1-1 0,-1 0 1,1 0-1,-1-1 0,2 0 9,-2 0-178,-1-1 0,1 1 0,0-1 0,0 0 0,0-1 0,0 0 0,-1 0 0,1-1 0,0 1 1,-1-1-1,1-1 0,-1 1 0,1-2 178,-4 3-328,-1-1 0,1 0 0,-1 0 0,1 0 0,-1 0 0,0-1 0,0 1 0,0 0 0,0-1 0,-1 0 0,1 1 0,-1-1 0,1 0 0,-1 0 0,0 0 0,0 1 0,0-1 0,-1-1 0,1 1 0,0 0 328,-1-24-6496,-1-3-4864</inkml:trace>
  <inkml:trace contextRef="#ctx0" brushRef="#br0" timeOffset="-1292.621">12349 11190 12396,'0'0'2941,"-13"-7"-1387,-45-20-188,52 26-1230,0 0 0,-1 1-1,1-1 1,0 1 0,-1 1-1,1-1 1,0 1 0,0 0-1,-1 0 1,1 1 0,0 0-1,0 0 1,0 0 0,1 1-1,-1 0 1,1 0 0,-1 0-1,1 1 1,0 0 0,0 0-1,1 0 1,-1 1 0,1-1-1,0 1 1,0 0 0,0 0-1,1 0 1,0 1 0,-3 5-136,0 1 17,0 0 0,1 0-1,0 0 1,1 1 0,1-1 0,0 1 0,0 0 0,2 0 0,-1 0 0,2 0 0,0 1 0,0-1 0,1 0 0,1 0 0,0 0 0,1 0 0,0 0-1,1-1 1,0 1 0,1-1 0,0 0 0,1 0 0,1-1 0,0 0 0,0 0 0,1 0 0,1-1 0,0 0 0,6 5-17,-10-12 4,0 1 0,0-1 0,0-1 0,1 1-1,-1-1 1,1 0 0,-1 0 0,1 0 0,0-1 0,0 0 0,0 0 0,0-1 0,0 1 0,0-1 0,0-1 0,0 1 0,0-1 0,0 0 0,-1 0-1,1-1 1,0 0 0,0 0 0,-1 0 0,0 0 0,1-1 0,-1 0 0,0 0 0,0-1 0,0 1 0,-1-1 0,1 0 0,-1-1 0,0 1 0,0-1-1,-1 1 1,1-1 0,-1 0 0,2-3-4,8-14 221,-1 0 0,-1 0-1,-2-1 1,0 0 0,-1-1-1,-1 0 1,-1 0-1,-1-1 1,-1 1 0,-2-1-1,0 0 1,-2-21-221,-7 21 1137,0 58-507,9-3-744,0 0 1,3 0-1,0 0 0,2-1 1,1 0-1,1-1 0,2 0 0,0 0 1,2-1-1,12 17 114,15 18-4340,-1-33-2755,-17-22 139</inkml:trace>
  <inkml:trace contextRef="#ctx0" brushRef="#br0" timeOffset="-950.588">12948 10908 13805,'0'0'3940,"0"0"-1346,0 0-320,0 0-1088,0 0-386,-32 86 1,18-24-224,4 7-97,1 3-128,6-1-224,3 1-95,1-3-33,7-2-65,0-1-1120,-5-9-1761,2-1-2564,-3-13-5252</inkml:trace>
  <inkml:trace contextRef="#ctx0" brushRef="#br0" timeOffset="-718.31">12848 11273 8072,'0'0'4457,"0"0"-1836,0 0-250,0 0-257,0 0-823,0 0-276,0 0-38,0 0-75,8-6-75,-5 5-758,0-2 3,1 1-1,-1-1 0,1 1 1,0 0-1,0 0 1,0 1-1,0-1 1,0 1-1,1 0 1,-1 0-1,0 0 0,1 1 1,-1-1-1,0 1 1,1 0-1,1 0-71,8 0 93,0 1 0,0 0-1,0 1 1,0 0 0,-1 1-1,1 1 1,-1 0 0,1 1 0,-1 0-1,0 1 1,-1 1 0,0 0-1,0 0 1,0 1 0,-1 1 0,0 0-1,-1 0 1,0 1 0,8 11-93,-9-2-18,-2 1 0,-1-1 0,0 1 0,-1 1 1,-1-1-1,-1 1 0,-1 0 0,-1-1 0,-1 1 0,-2 17 19,2-28-133,0-10 99,4 23-2140,9-19-4952,-5-7 548</inkml:trace>
  <inkml:trace contextRef="#ctx0" brushRef="#br0" timeOffset="-717.31">13348 10796 2819,'0'0'8584,"0"0"-7463,0 0-737,0 0-256,0 0-128,0 0 0,32 113-256,-14-67-1954,0-3-3011</inkml:trace>
  <inkml:trace contextRef="#ctx0" brushRef="#br0" timeOffset="-372.512">13654 11273 15310,'0'0'3881,"0"0"-1398,0 0-588,0 0-907,0 0-652,0 0-219,-10 16-53,-32 55-32,40-66-30,0 1 0,1-1 0,-1 1 0,1-1 0,0 1 0,1-1 0,-1 1 0,1 0 0,0-1 0,0 1 0,1 0-1,0-1 1,0 1 0,0-1 0,1 1 0,0-1 0,0 1 0,0-1 0,0 0 0,1 0-2,1 4-1,66 114-1179,-67-119 1107,0 0 1,1 0-1,-1 0 0,1-1 1,0 1-1,0-1 0,0 0 1,0 0-1,0-1 0,1 1 1,-1-1-1,1 0 0,0 0 1,0 0-1,-1-1 0,1 0 0,0 0 1,0 0-1,0 0 0,1-1 1,-1 0-1,0 0 0,0 0 1,0-1-1,0 0 0,3 0 73,1-5 98,-1 1 0,0-2 0,0 1 0,0-1 0,-1 0-1,0-1 1,-1 1 0,1-1 0,-1-1 0,-1 1 0,0-1 0,0 0 0,-1 0-1,0-1 1,0 1 0,-1-1 0,0 0 0,0-2-98,7-23 436,-1-1 0,-1 1 1,-2-1-1,-2-1 0,-1 1 0,-1-1 0,-3-12-436,1 46-14,0-1-1,0 1 1,0 0-1,0-1 0,-1 1 1,1 0-1,-1 0 1,0-1-1,0 1 1,0 0-1,0 0 0,-1 0 1,1 0-1,-1 0 1,0 1-1,0-1 0,0 0 1,0 1-1,0-1 1,0 1-1,-1 0 0,1 0 1,-1 0-1,0 0 1,1 0-1,-1 0 0,0 1 1,0-1-1,0 1 1,0 0-1,0 0 1,-1 0-1,1 0 0,0 1 1,0-1-1,-1 1 1,1 0-1,0 0 0,-1 0 1,1 0-1,0 1 1,0-1-1,-1 1 0,1 0 1,-3 1 14,1 0-333,-1 0 1,1 0 0,-1 1-1,1 0 1,0 0 0,0 0-1,0 1 1,1 0 0,-1 0-1,1 0 1,0 0-1,0 1 1,-2 2 332,-22 46-7274,18-17-125</inkml:trace>
  <inkml:trace contextRef="#ctx0" brushRef="#br0" timeOffset="-12308.716">2600 484 8968,'0'0'1661,"0"0"-151,0 0 407,0 0-129,0 0-565,0 0-529,-6 15-128,-31 104 1083,-13 550 1629,-13 935-1105,24 557-1389,27 1156 732,13-3136-1505,6 1023-112,7-885-1926,3-110-8059,-11-150 520</inkml:trace>
  <inkml:trace contextRef="#ctx0" brushRef="#br0" timeOffset="-6894.273">9417 9371 8072,'0'0'4345,"0"0"-1852,-4-15-112,-13-43-336,16 56-1932,-1-1 1,1 1 0,0 0 0,-1-1 0,1 1-1,-1 0 1,0 0 0,0 0 0,0 0 0,0 0-1,0 0 1,0 1 0,0-1 0,0 1 0,-1 0-1,1-1 1,-1 1 0,1 0 0,-1 0 0,1 0-1,-1 1 1,0-1 0,1 1 0,-1-1 0,0 1-1,0 0 1,1 0 0,-1 0 0,0 1 0,1-1-1,-1 0 1,0 1 0,1 0 0,-1 0 0,1 0-1,-1 0 1,1 0 0,-1 0 0,1 0 0,0 1-1,-2 1-113,-7 9 81,1 1-1,0 0 1,1 0-1,0 1 1,1 0-1,1 0 0,0 1 1,1 0-1,1 0 1,0 1-1,1-1 1,1 1-1,0 0 0,1 0 1,1 1-81,-4 19 71,2-1 0,1 1 0,2 0 1,1 0-1,2 0 0,1-1 0,2 0 0,1 1 0,5 6-71,-7-25 4,1 0 0,0-1 0,1 0 0,1 0 0,1 0 0,0-1-1,1-1 1,1 0 0,0 0 0,1-1 0,0 0 0,1-1-1,1 0 1,0-1 0,0-1 0,1 0 0,0-1 0,1-1-1,-1 0 1,2-1 0,-1-1 0,1-1 0,0 0 0,0-1 0,8 1-4,-15-5 2,-1 0 1,0-1 0,1 0 0,-1 0 0,0-1 0,0 0 0,0-1 0,0 1 0,0-2 0,-1 0 0,1 0 0,-1 0 0,0-1-1,0 0 1,-1 0 0,1-1 0,-1 0 0,-1-1 0,1 0 0,-1 0 0,0 0 0,0 0 0,-1-1-3,13-18 15,-2-1 1,-1 0-1,-1-1 1,-2-1-1,0 0 1,1-9-16,1-3 138,-2 0 1,-1-1 0,-2 0 0,-2-1 0,-2 0-1,-2 0 1,-1-32-139,-15 103 1452,9 7-1436,2 1-1,1 0 0,2-1 0,2 1 1,1-1-1,1 1 0,2-1 0,2-1 1,1 0-1,2 0 0,1-1 0,1 0 1,2-1-1,4 4-15,-14-27-177,-1-1 1,2 0 0,-1 0-1,1-1 1,0 1-1,1-1 1,0-1-1,0 0 1,0 0-1,1 0 1,5 2 176,-10-6-238,0-1 1,0 1-1,1-1 0,-1 0 1,0 0-1,0 0 0,1 0 1,-1-1-1,0 1 1,1-1-1,-1-1 0,0 1 1,1 0-1,-1-1 0,0 0 1,1 0-1,-1 0 0,0-1 1,0 1-1,0-1 1,0 0-1,0 0 0,-1-1 1,1 1-1,-1-1 0,1 1 1,-1-1-1,0-1 238,17-19-1972,-2 0 0,0-2-1,-2 0 1,-1-1 0,-1-1 0,-1 0-1,-1 0 1,5-21 1972,4-4-2170,-7 19 2004,4-8 2802,-2 0 0,-1-1 0,-2 0 0,4-31-2636,-16 45 3794,-1 28-3701,0 0 0,0 0 0,0 1 0,-1-1 0,1 0 0,0 0 0,0 1 0,-1-1 0,1 0 0,0 0 1,0 0-1,-1 1 0,1-1 0,0 0 0,0 0 0,-1 0 0,1 0 0,0 0 0,-1 0 0,1 0 0,0 0 0,-1 0 0,1 1 0,0-1 0,0 0 0,-1-1 1,1 1-1,0 0 0,-1 0 0,1 0 0,0 0 0,-1 0 0,1 0 0,0 0 0,0 0 0,-1 0 0,1-1 0,0 1 0,-1 0 0,1 0 0,0 0 0,0-1 0,0 1 1,-1 0-1,1 0 0,0-1 0,0 1 0,0 0 0,0 0 0,-1-1 0,1 1 0,0 0 0,0 0 0,0-1 0,0 1 0,0 0 0,0-1 0,0 1 0,0 0 0,0-1 1,0 1-94,-5 10 205,1-1 0,1 1 0,0 0 0,0 1 1,1-1-1,0 1 0,1-1 0,0 1 1,1 8-206,-3 0-8,2 0 0,0-1 1,1 1-1,1 0 0,1-1 1,0 1-1,2 0 1,0-1-1,1 0 0,1 0 1,0-1-1,1 1 0,1-1 1,1-1-1,1 0 1,0 0-1,1-1 0,0 0 1,1-1-1,1 0 0,6 4 8,39 4-3353,-55-21 2979,0 0 0,0-1 0,0 1 0,1-1 0,-1 0 0,0 0 0,1-1 0,-1 1-1,0-1 1,0 1 0,0-1 0,1 0 0,-1 0 0,0-1 0,0 1 0,0 0 0,0-1 0,-1 0 0,1 0 0,0 0 0,-1 0 0,1 0 0,-1 0 0,0-1-1,0 1 1,2-3 374,48-148-2913,-45 125 3002,19-85 3395,-6 0 4035,-18 90-4769,-2 26 1365,-23 175-3047,20-109-1282,4 0 1,2 0-1,4 0 1,5 15 213,-10-69-560,3 2-4117,32-319 299,-34 286 4386,0 1-1,1-1 1,1 1-1,0 0 0,1 1 1,0-1-1,1 1 1,1 0-1,0 1 1,8-9-8,-11 19 65,1 1-1,0-1 1,-1 1 0,1 1 0,0-1 0,0 1-1,0 0 1,0 0 0,1 1 0,-1-1 0,0 2-1,0-1 1,0 1 0,0-1 0,0 2 0,0-1-1,0 1 1,0 0 0,0 0 0,-1 0 0,1 1-1,-1 0 1,0 0 0,1 0 0,-1 1 0,-1 0-1,1 0 1,0 0 0,-1 1-65,5 1-143,68 60-535,-54-6-5003,-23-60 5582,0-1 0,0 1 0,0-1 0,0 1 0,0 0 0,0-1 0,-1 1 0,1-1 0,0 1 0,0-1 0,0 1 0,0 0 0,-1-1 0,1 1 0,0 0 0,-1-1 0,1 1 0,0 0 0,0-1 0,-1 1 0,1 0 0,0 0 0,-1-1 0,1 1 0,-1 0 0,1 0 0,0 0 0,-1-1 0,1 1 0,-1 0 0,1 0 0,-1 0 0,1 0 0,0 0 1,-1 0-1,1 0 0,-1 0 0,1 0 0,-1 0 0,1 0 0,0 0 0,-1 0 0,1 0 0,-1 1 0,1-1 0,-1 0 0,1 0 0,0 0 0,-1 1 0,1-1 0,0 0 0,-1 0 0,1 1 0,0-1 0,-1 0 0,1 1 0,0-1 0,0 0 0,-1 1 0,1-1 0,0 1 99,-6-27 3249,2-1 1,1 1-1,1-1 0,1 1 1,2-1-1,2-16-3249,1 28 2088,0 25-1331,0 25-687,-2 95-215,-6 0 1,-12 59 144,71-411-229,-47 193 224,0 0 1,2 1-1,1 0 1,2 1 0,0 0-1,17-23 5,-28 47-61,0 0 0,0 0 0,0 0 0,0 0 0,0 1-1,0-1 1,1 1 0,-1-1 0,1 1 0,0 0 0,0 0 0,0 0 0,0 0 0,0 1-1,0-1 1,0 1 0,1 0 0,-1 0 0,0 0 0,1 0 0,-1 1 0,1-1 0,-1 1-1,1 0 1,-1 0 0,1 0 0,-1 0 0,1 1 0,-1-1 0,0 1 0,1 0 0,-1 0-1,0 0 1,1 1 0,-1-1 0,0 1 0,0 0 0,0 0 61,32 38-6561,-21-21-731</inkml:trace>
  <inkml:trace contextRef="#ctx0" brushRef="#br0" timeOffset="-5574.172">11577 9870 7527,'0'0'2333,"0"0"-1004,0 0-133,13 0-240,95 6 1360,-104-6-2129,0-1-1,0 1 1,0 0-1,0-1 1,0 0-1,0 0 1,0 0-1,0 0 1,0-1-1,-1 1 1,1-1-1,0 0 1,-1 0-1,0-1 1,1 1-1,-1-1 1,0 1-1,0-1 1,-1 0-1,1 0 0,0 0 1,-1-1-1,0 1 1,0-1-1,0 1 1,0-1-1,0 0 1,-1 1-1,0-2-186,4-6 235,0 0 0,-1-1 0,-1 1 0,0-1 0,0 0 0,-2 0-1,1 0 1,-1 0 0,-1 0 0,0 0 0,-1 0 0,0 0 0,-1 0 0,0 0 0,-1 0-1,-1 0 1,1 1 0,-2-1-235,3 10 19,1 0-1,-1 0 1,0 1 0,0-1-1,1 1 1,-1-1-1,-1 1 1,1-1 0,0 1-1,0 0 1,0 0-1,-1 0 1,1 0-1,0 1 1,-1-1 0,1 1-1,-1-1 1,1 1-1,-1 0 1,1 0 0,-1 0-1,1 0 1,0 0-1,-1 1 1,1-1-1,-1 1 1,1-1 0,0 1-1,-1 0 1,1 0-1,0 0 1,0 0 0,-1 1-1,1-1 1,0 1-1,0-1 1,1 1 0,-1 0-1,0-1 1,1 1-1,-1 0 1,1 0-1,-1 0 1,1 0 0,0 0-1,0 1 1,0-1-1,0 0 1,0 1 0,0-1-1,1 0 1,-1 1-1,1-1 1,-1 1-19,-8 23 0,0 1 0,1 0 0,2 0 0,0 0 0,2 1 0,2 0 0,0 0 0,2 0 0,0 0 0,4 15 0,-3-30-27,0 0 1,2 0-1,-1 0 1,1-1 0,1 1-1,0-1 1,1 0-1,0 0 1,1 0-1,0-1 1,3 2 26,-7-9-31,1 0 0,0 0 0,1 0 0,-1 0 1,1-1-1,0 1 0,-1-1 0,1 0 0,1 0 0,-1-1 1,0 1-1,1-1 0,-1 0 0,1 0 0,0-1 0,0 1 1,-1-1-1,1 0 0,0 0 0,0-1 0,0 1 1,0-1-1,0 0 0,0 0 0,0-1 0,0 0 0,0 0 1,0 0-1,4-1 31,1-2-2,0-1-1,0 0 1,0 0 0,0-1 0,-1 0 0,0-1 0,-1 0 0,1 0 0,-1-1-1,-1 0 1,1 0 0,-2-1 0,1 0 0,-1 0 0,5-10 2,63-154 0,-29 4 427,-36 184-112,7 41-280,-7-17-19,1-1 1,2 0-1,2-1 0,2-1 1,1 0-1,1-1 0,19 26-16,-34-56-11,0 0 0,0 0 0,1-1 0,0 1 0,-1-1 0,1 0 0,1 0 1,-1-1-1,0 1 0,1-1 0,0 0 0,0 0 0,0 0 0,0-1 0,0 1 0,1-1 0,-1-1 0,1 1 0,-1-1 0,1 0 0,-1 0 0,1 0 0,0-1 0,0 0 0,-1 0 0,1-1 0,0 1 0,-1-1 0,1-1 0,-1 1 0,1-1 0,-1 0 0,1 0 0,-1 0 0,0-1 0,0 0 0,3-2 12,10-15 25,-1 0 0,-2-1 1,0-1-1,-1 0 0,-1-1 1,-1-1-1,-1 0 0,-1-1 0,-2 1 1,2-9-27,10-23 174,51-118 846,-55 127-326,-13 53-224,16 175-337,-15-156-160,37 176 210,-37-191-228,-1 1 0,1-1 0,1 0 1,0 0-1,0-1 0,1 1 0,0-1 1,1 0-1,0-1 0,0 0 0,1 0 1,0 0-1,1-1 0,-1 0 0,1-1 1,10 6 44,-17-11-46,1 1-1,0-1 1,0 1 0,0-1 0,0 0 0,0 0 0,0 0 0,0-1 0,0 1 0,0-1 0,1 0 0,-1 0 0,0 0 0,0 0 0,0 0 0,0-1 0,1 1-1,-1-1 1,0 0 0,0 0 0,0 0 0,0 0 0,0-1 0,-1 1 0,1-1 0,0 0 0,-1 0 0,1 0 0,-1 0 0,0 0 0,1 0 0,-1-1-1,0 1 1,0-1 0,1-2 46,42-109-459,19-232 171,-47 162 1564,-35 270-678,12-48-534,2 0 1,1 0-1,2 1 1,1-1-1,3 0 1,0 0-1,3 0 1,1 0-1,9 25-64,-8-39-643,1-1 0,2 0 0,0-1 0,1 0 0,1-1 0,1 1 643,27 19-9011,-23-34 848</inkml:trace>
  <inkml:trace contextRef="#ctx0" brushRef="#br0" timeOffset="-5265.844">13097 9611 5445,'0'0'7479,"0"0"-4697,0 0-754,0 0-26,0 0-785,15-2 43,165-7 1431,-154 9-2603,0 0 1,0-2 0,-1-1 0,1-1 0,0-1-1,-1-1 1,0-1 0,0-2 0,-1 0 0,0-1-1,0-2-88,-23 11 1,1 0-1,0 1-1,0-1 1,0 0 0,0 0 0,0 0-1,0-1 1,0 1 0,0 0 0,0-1 0,0 1-1,-1-1 1,1 0 0,-1 0 0,1 1-1,-1-1 1,0 0 0,0 0 0,0 0 0,0 0-1,0-1 1,0 1 0,0 0 0,-1 0-1,1 0 1,-1-3 0,-35-2-923,-57 28-4619,33-3-1568</inkml:trace>
  <inkml:trace contextRef="#ctx0" brushRef="#br0" timeOffset="3338.791">15459 285 11307,'12'-165'4527,"4"80"3176,-15 114-5258,18 475-1297,-32-172-1148,13-332-4,0 0 0,0 0 0,-1 0 0,1-1-1,0 1 1,0 0 0,0 0 0,0 0 0,-1 0 0,1-1 0,0 1 0,0 0 0,0 0 0,-1 0 0,1 0 0,0 0 0,0 0 0,0 0 0,-1 0 0,1 0 0,0 0 0,0 0 0,0 0 0,-1 0 0,1 0 0,0 0 0,0 0 0,-1 0 0,1 0 0,0 0 0,0 0-1,0 0 1,-1 0 0,1 0 4,-5-29-17,-25-387 102,24 316-101,5-1 0,8-62 16,12 78 982,-19 85-965,0 0 0,1-1 0,-1 1 0,1 0-1,-1-1 1,1 1 0,-1 0 0,1-1 0,0 1-1,-1 0 1,1 0 0,-1 0 0,1 0 0,0 0-1,-1 0 1,1-1 0,-1 1 0,1 1 0,-1-1-1,1 0 1,0 0 0,-1 0 0,1 0 0,-1 0-1,1 0 1,0 1 0,-1-1 0,1 0-1,-1 0 1,1 1 0,-1-1 0,1 0 0,-1 1-1,0-1 1,1 1 0,-1-1 0,1 1 0,-1-1-1,0 1 1,1-1 0,-1 1 0,0-1 0,1 1-1,-1-1 1,0 1 0,0-1 0,0 1 0,0-1-1,1 1 1,-1 0 0,0-1 0,0 1-1,0-1 1,0 1 0,0 0-17,14 36 49,-1 0 0,-1 1 0,-3 1 0,-1 0 0,-1 0 0,-2 3-49,1 1 10,12 82 44,-5 1-1,-4 59-53,-20-218 32,-58-361 80,54 227-96,15 167-14,0-1-1,0 1 0,1 0 1,-1-1-1,0 1 0,1 0 1,-1 0-1,0-1 0,1 1 1,-1 0-1,0 0 0,1-1 1,-1 1-1,0 0 0,1 0 1,-1 0-1,1 0 0,-1 0 1,0 0-1,1 0 0,-1-1 1,1 1-1,-1 0 0,1 0 1,-1 1-1,0-1 0,1 0 1,-1 0-1,1 0 0,-1 0 1,0 0-1,1 0 0,-1 0 1,0 1-1,1-1 0,-1 0 1,1 0-1,-1 1 0,0-1 1,0 0-1,1 0 0,-1 1 1,0-1-1,1 0 0,-1 1 1,0-1-1,0 0 0,0 1 1,1-1-1,-1 1 0,0-1 1,0 0-1,0 1 0,0-1 1,0 1-1,0-1 0,0 0 1,0 1-1,0-1 0,0 1 1,0-1-1,0 1 0,0-1 1,0 0-1,0 1 0,0-1 1,0 1-1,0-1-1,9 26 5,-1 0 1,-1 1-1,-1 0 0,-1 0 1,-1 1-1,-2-1 0,0 4-5,2 152-587,2-169-2121,4-21-5565,-5-6 9</inkml:trace>
  <inkml:trace contextRef="#ctx0" brushRef="#br0" timeOffset="3828.758">16845 192 9897,'2'-17'3401,"1"-18"-2036,8-82 6543,-15 164-3677,-6 114-4096,38 109 16,-9-136-1795,-10 1-3963,-11-100-2208,-2-27 2551</inkml:trace>
  <inkml:trace contextRef="#ctx0" brushRef="#br0" timeOffset="4148.897">16811 679 4420,'-7'-16'3235,"-68"-135"4388,31 72-1297,45 78-6259,0 0 0,0 0-1,0 0 1,0 0 0,0 0-1,0 0 1,0 0-1,0 0 1,1 0 0,-1 0-1,0 0 1,0 1-1,1-1 1,-1 1 0,0-1-1,1 1 1,-1-1 0,1 1-1,-1 0 1,0 0-1,1 0 1,-1 0 0,1 0-1,-1 0 1,1 0 0,-1 0-1,1 0 1,-1 1-1,0-1 1,1 1-67,5-1 89,197 21 524,-164-13-500,0-3 0,0-1 0,1-1 0,-1-3 0,1-1 1,25-5-114,-57 5 69,0 0 1,0-1-1,0 0 1,0-1-1,-1 0 1,1 0 0,-1-1-1,0 0 1,0-1-1,0 1 1,0-2-1,-1 1 1,0-1-1,0 0 1,0 0-1,-1-1 1,0 0 0,0 0-1,-1-1 1,0 1-1,0-1 1,0 0-1,-1 0 1,-1-1-1,1 1 1,-1-1 0,-1 0-1,0 0 1,0 0-1,-1 0 1,0 0-1,0 0 1,-1-1-1,0 1 1,-2-6-70,3 14 10,-1 0 1,0 1-1,0-1 0,0 0 1,0 0-1,0 0 1,0 1-1,0-1 0,0 0 1,-1 0-1,1 0 0,0 1 1,0-1-1,-1 0 0,1 0 1,0 1-1,-1-1 1,1 0-1,-1 1 0,1-1 1,-1 0-1,1 1 0,-1-1 1,1 1-1,-1-1 1,0 1-1,1-1 0,-1 1 1,0-1-1,1 1 0,-1 0 1,0-1-1,0 1 0,1 0 1,-1 0-1,0 0 1,0-1-1,1 1 0,-1 0 1,0 0-1,0 0 0,0 0 1,1 0-1,-1 0 1,0 1-1,0-1 0,0 0 1,1 0-1,-1 0 0,0 1 1,0-1-1,0 1-10,-4 12-2,1 1 1,1 0-1,-1 0 0,2 1 1,0-1-1,1 0 0,1 1 1,0-1-1,1 11 2,0 4 15,25 199-1427,18-81-7890,-32-113 3238</inkml:trace>
  <inkml:trace contextRef="#ctx0" brushRef="#br0" timeOffset="4476.686">17839 302 12556,'-6'-12'2642,"-19"-39"353,24 50-2873,0-1-1,1 1 0,-1 0 1,0 0-1,0 0 1,0 0-1,0 0 0,0 0 1,0 0-1,0 1 0,0-1 1,0 0-1,0 0 1,-1 1-1,1-1 0,0 1 1,0-1-1,-1 1 1,1 0-1,0-1 0,-1 1 1,1 0-1,0 0 0,-1 0 1,1 0-1,-1 0 1,1 0-1,0 0 0,-1 0 1,1 1-1,-1-1-121,-42 38 1282,35-20-1143,1 0 0,1 1-1,0 0 1,1 0 0,1 0 0,1 1 0,1 0-1,1 0 1,0 0 0,2 0 0,0 0 0,1 0-1,3 14-138,-2-14 16,1 0 1,1-1-1,1 0 0,0 0 0,1 0 0,1-1 0,1 0 0,0 0 0,8 10-15,-12-21-10,0 0 1,0-1 0,1 1 0,0-1 0,0-1 0,0 1-1,1-1 1,0 0 0,0 0 0,0 0 0,0-1 0,1 0 0,0 0-1,0-1 1,0 1 0,0-2 0,0 1 0,1-1 0,-1 0-1,1-1 1,-1 1 0,1-2 0,0 1 0,0-1 0,5 0 8,-4-2-9,-1 0 1,0 0 0,0-1-1,0 0 1,0 0 0,0-1-1,0 0 1,-1-1 0,0 1-1,0-1 1,0-1 0,0 1-1,-1-1 1,0 0-1,0-1 1,-1 1 0,0-1-1,0 0 1,1-3 8,4-7 35,0 0-1,-2-1 1,0 0-1,-1 0 1,0-1-1,-2 0 1,0 0-1,-1 0-34,-1 2 78,-1 0-1,-1 1 1,0-1 0,-1 0-1,-1 0 1,0 0 0,-1 0 0,-1 0-1,-1 1 1,-4-13-78,5 22-3,1 0 0,-1 1-1,0 0 1,-1-1 0,1 1 0,-1 1 0,0-1-1,-1 0 1,0 1 0,1 0 0,-2 0 0,1 1-1,0-1 1,-1 1 0,0 0 0,0 1 0,0-1 0,-1 1-1,1 0 1,-1 1 0,1 0 0,-1 0 0,0 0-1,0 1 1,0 0 0,-5 0 3,8 0-158,0 1 0,0 0-1,0 0 1,0 0 0,0 0 0,0 1-1,0 0 1,1 0 0,-1 0 0,0 0-1,0 0 1,1 1 0,-1 0 0,1-1-1,-1 1 1,1 1 0,0-1 0,0 0-1,-3 3 159,3-1-545,0 1-1,0-1 1,0 0-1,0 1 1,1 0-1,-1-1 0,1 1 1,1 0-1,-1 0 1,1 1-1,0-1 0,0 0 1,0 0-1,0 3 546,-1 33-4932</inkml:trace>
  <inkml:trace contextRef="#ctx0" brushRef="#br0" timeOffset="4944.532">18535 400 12812,'0'0'4618,"0"0"-2152,0 0-565,0 0-332,0 0-720,0 0-523,0 0-22,0 0 214,9 17-11,0 0-399,-4-10-80,-1 0 1,1 1 0,-2-1-1,1 1 1,-1 0 0,-1 0-1,1 0 1,-1 1 0,-1-1-1,1 0 1,-1 1 0,-1-1-1,0 1-28,-19 159 171,-3-135-785,16-69 555,4 17 59,2-1 0,0 1 0,1-1 0,1 0 0,1 1 0,0 0 0,2 0 0,0 0 0,1 0 0,1 1 0,1 0 0,0 0 0,2 1 0,0 0 0,0 0 0,2 1 0,0 1 0,1 0 0,0 1 0,6-5 0,-14 15 0,0 1 0,0 0 0,0 0 0,1 0 0,-1 0 0,1 1 0,-1-1 0,1 2 0,0-1 0,0 1 0,0-1 0,0 2 0,0-1 0,0 1 0,0 0 0,0 0 0,0 0 0,0 1 0,0 0 0,0 0 0,0 1 0,0-1 0,-1 2 0,1-1 0,0 0 0,-1 1 0,0 0 0,0 0 0,0 1 0,0-1 0,0 1 0,0 0 0,-1 0 0,0 1 0,0 0 0,8 14 6,-1 1-1,-1 0 1,0 1-1,-2 0 0,-1 0 1,0 1-1,-2 0 0,0 0 1,-1 0-1,-2 1 0,0-1 1,-2 19-6,0-40 0,17 72-6,-16-72 6,0-1 0,0 0 0,0 0 0,0 0 0,0 0 0,0 0 0,0 0 0,0 0 0,0 0 0,-1 0 0,1 0 0,0 0 0,0-1 0,0 1 0,0 0 0,0-1 0,0 1 0,0 0 0,-1-1 0,1 0 0,0 1 0,0-1 0,-1 1 0,1-1 0,0 0 0,-1 1 0,1-1 0,-1 0 0,1 0 0,0 1 0,-1-1 0,0 0 0,1 0 0,-1 0 0,0 0 0,1 0 0,-1 0 0,0 0 0,0 0 0,34-77 41,-28 61-79,0 0 1,1 1-1,0 0 0,1 0 1,1 1-1,1 0 0,0 0 1,0 1-1,2 1 0,0 0 1,0 0-1,10-6 38,-16 15-74,0 1 1,0 1-1,1-1 0,-1 1 1,1 0-1,-1 1 0,1-1 1,-1 1-1,1 1 0,0-1 1,0 1-1,-1 0 0,1 1 1,0 0-1,0 0 0,-1 0 1,1 1-1,-1-1 0,1 2 1,-1-1-1,0 1 0,0 0 1,0 0-1,0 1 0,-1-1 1,1 1-1,-1 1 0,0-1 1,0 1-1,0 0 0,-1 0 1,0 0-1,0 1 0,0-1 1,0 1-1,-1 0 0,0 0 1,0 0-1,-1 1 0,1 3 74,18 86-4029,-6-19-5693,-9-58 5985</inkml:trace>
  <inkml:trace contextRef="#ctx0" brushRef="#br0" timeOffset="5360.241">19569 630 5573,'9'-15'3630,"68"-102"1805,-69 105-4747,1 0 0,1 1 1,0 0-1,1 0 0,0 2 0,1-1 1,0 1-1,0 1 0,0 0 0,1 1 0,1 0 1,-1 1-1,10-3-688,-20 10 65,1 0-1,-1 0 1,0 0 0,1 0-1,-1 1 1,0-1 0,0 1-1,0 0 1,0 0 0,0 0-1,0 0 1,-1 0 0,1 1-1,-1-1 1,1 1 0,-1 0-1,0 0 1,0 0-1,0 0 1,-1 0 0,1 0-1,-1 0 1,1 0 0,-1 1-1,0-1 1,0 1 0,-1-1-1,1 1 1,-1-1 0,0 1-1,1-1 1,-2 1 0,1-1-1,0 2-64,2 9 97,-2-10-91,0 1-1,0-1 0,1 0 0,-1 0 0,1 1 0,0-1 0,0 0 0,0 0 0,1 0 0,-1 0 0,1-1 0,0 1 0,0 0 0,0 0 0,1-1 1,-1 0-1,1 1 0,0-1 0,0 0 0,0 0 0,0-1 0,1 1 0,-1-1 0,1 1 0,-1-1 0,1 0 0,0 0 0,0-1 0,0 1 0,0-1 0,0 0 1,0 0-1,0 0 0,0-1 0,0 1 0,1-1 0,-1 0 0,0 0 0,0-1-5,6-4 10,0-1 1,-1 0-1,0-1 1,-1 0-1,1-1 0,-2 1 1,1-1-1,-1-1 0,0 0 1,0 0-1,-1 0 1,-1-1-1,1 1 0,-2-1 1,1-1-1,-1 1 0,-1-1 1,3-10-11,26-126 982,-32 146-968,0 0 0,0 0 0,0 0 0,0 0 0,0 0-1,0 0 1,0 0 0,0-1 0,-1 1 0,1 0 0,0 0 0,-1 0 0,1 0 0,-1 0 0,1 0-1,-1 0 1,0 1 0,1-1 0,-1 0 0,0 0 0,0 0 0,1 1 0,-1-1 0,0 0-1,0 1 1,0-1 0,0 0 0,0 1 0,0-1 0,0 1 0,0 0 0,0-1 0,0 1 0,0 0-1,0 0 1,0 0 0,-1-1 0,1 1 0,0 0 0,0 1 0,0-1 0,0 0 0,0 0-1,0 0 1,0 1 0,0-1 0,0 0 0,0 1 0,0-1 0,-1 1-14,-54 28 175,37-15-144,2 1 0,0 1-1,1 1 1,0 0 0,1 1-1,1 0 1,1 1 0,1 1 0,1 0-1,0 1 1,1 0 0,2 0-1,0 1 1,1 0 0,1 0-1,0 8-30,5-20 42,-1-1-1,1 1 0,1 0 1,0 0-1,0-1 0,1 1 1,0 0-1,1-1 0,0 1 1,1-1-1,-1 1 0,2-1 0,0 0 1,0 0-1,0 0 0,1-1 1,0 0-1,1 0 0,0 0 1,0 0-1,0-1 0,1 0 1,3 1-42,1 1 12,0-1-1,1-1 1,0 1 0,0-2 0,1 0 0,-1 0 0,2-1 0,-1-1 0,0 0 0,1-1-1,0-1 1,-1 0 0,1 0 0,0-2 0,0 1 0,0-2 0,0 0 0,0-1 0,0 0 0,-1-1-1,1 0 1,-1-1 0,0-1 0,0 0 0,0-1 0,-1 0 0,1-1 0,-2-1 0,1 1 0,-1-2-1,0 0 1,-1 0 0,0-1 0,0 0 0,4-7-12,-11 14-47,0 0-1,-1 0 1,1-1 0,-1 1-1,0 0 1,0-1 0,0 1-1,-1-1 1,1 0 0,-1 0-1,0 1 1,0-1 0,0 0-1,-1 0 1,1 0 0,-1 0-1,0 0 1,0 0 0,0 0-1,0 0 1,-1 0 0,0 0-1,0 0 1,0 0 0,0 1-1,-1-1 1,1 0 0,-1 1-1,0-1 1,0 1 0,0-1-1,-1 1 1,1 0 0,-1 0-1,1 0 1,-1 0 0,0 1-1,0-1 1,-1 1 0,1 0-1,0-1 1,-1 2 0,1-1-1,-1 0 1,0 1 47,-49-6-3657,-9 6-3235</inkml:trace>
  <inkml:trace contextRef="#ctx0" brushRef="#br1" timeOffset="7026.818">15400 1120 9353,'0'0'2824,"0"0"-32,0 0 139,0 0-566,0 0-577,0 0-251,0 0-362,-1-5-220,-12-7 142,-8 34-311,11-10-677,-166 164 1024,91-112-8795,70-55 476</inkml:trace>
  <inkml:trace contextRef="#ctx0" brushRef="#br1" timeOffset="13892.936">5191 1976 5830,'0'0'5252,"1"-14"-1563,-1 7-2746,3-44 949,-2 13 7343,35 313-7724,9 54-2007,-30-225-2787,-12-36-3545,-3-39 390</inkml:trace>
  <inkml:trace contextRef="#ctx0" brushRef="#br1" timeOffset="14189.272">5104 1956 10474,'-4'-46'1224,"0"-8"725,3 14 2352,1 39-4207,0 0 0,0 0 0,0 0 0,0 0 0,-1 0 0,1 0 0,1 0 1,-1 0-1,0 1 0,0-1 0,0 0 0,0 0 0,1 0 0,-1 0 0,0 0 0,1 0 0,-1 0 1,1 1-1,-1-1 0,1 0 0,-1 0 0,1 0 0,0 1 0,-1-1 0,1 0 0,0 1 1,0-1-1,-1 1 0,1-1 0,0 1 0,0-1 0,0 1 0,0 0 0,0-1 0,-1 1 1,1 0-1,0 0 0,0-1 0,0 1 0,0 0 0,0 0 0,0 0 0,0 0 0,0 0 1,0 0-1,0 1 0,0-1 0,0 0 0,0 0 0,0 1 0,-1-1 0,1 0 0,0 1 0,0-1 1,0 1-1,0 0 0,-1-1 0,1 1-94,51 35-147,152 132 206,-191-158-336,1-1 0,1 0 0,0 0 0,0-1 0,0-1 0,1-1 1,0 0-1,0-1 0,1-1 0,0 0 0,0-2 0,-1 1 0,1-2 0,1-1 0,-1 0 0,7-1 277,-14-2-23,-1 0 0,0 0 0,0-1 0,0 0 0,-1-1 0,0 1 1,0-2-1,0 1 0,0-1 0,-1-1 0,0 1 0,0-1 0,-1 0 0,1-1 0,-2 1 0,1-1 0,-1 0 0,0-1 0,-1 1 0,0-1 0,0 0 0,-1 0 0,0 0 0,-1-1 0,0 1 0,0-1 0,-1 1 0,0-1 1,-1 1-1,0-4 23,-26-26-196,-5 30-5630,10 9-4461</inkml:trace>
  <inkml:trace contextRef="#ctx0" brushRef="#br1" timeOffset="14950.89">5172 1907 12524,'0'0'3219,"0"0"-982,0 0-54,16-10-790,127-61 225,-19 32-1195,17-5-35,123-56-388,-258 97-257,27-12 452,-17 7-4473,-56 36-4952,8-7 801</inkml:trace>
  <inkml:trace contextRef="#ctx0" brushRef="#br1" timeOffset="15230.834">5296 2265 13997,'0'0'2942,"0"0"-198,0 0-412,0 0-863,13-5-589,215-88 540,-189 79-1511,153-54 401,-64 27-2979,-118 38 1760,27-7-2539,-15 11-4916,-18 3 698</inkml:trace>
  <inkml:trace contextRef="#ctx0" brushRef="#br1" timeOffset="15639.903">5446 2615 6919,'0'0'3512,"0"0"-1051,0 0-277,0 0-348,17 2-427,-6 0-1212,-4 0-102,1-1 1,0 0 0,0-1 0,0 0 0,-1 0-1,1 0 1,0-1 0,0 0 0,0-1-1,-1 0 1,1 0 0,-1-1 0,7-2-96,30-16-8,169-90 607,-81 21-3486,-127 86 2483,0-1 0,0 1 0,-1-1 0,0 0-1,1-1 1,-2 1 0,1-1 0,-1 1 0,1-1 0,-2 0-1,1 0 1,-1-1 0,0 1 0,0 0 0,0-1 0,-1-1 404,-2-106 1005,-23-19 11097,51 228-9878,75 123-2590,-33-132-2648,-67-84 2922,1 0 0,-1 0 0,0-1 0,1 1 0,-1 0 0,1-1 0,0 0 0,0 1 0,-1-1 0,1 0-1,0 0 1,0-1 0,0 1 0,0-1 0,0 1 0,0-1 0,0 0 0,0 0 0,0 0 0,0 0 0,0-1-1,0 1 1,0-1 0,0 0 0,0 0 0,0 0 0,-1 0 0,1-1 0,0 1 0,-1-1 0,1 1 0,-1-1 0,1 0-1,0-1 93,11-14 57,-2 0 0,0-1-1,0-1 1,-2 1-1,0-2 1,-2 0-1,0 0 1,-1 0 0,-1-1-1,3-15-56,2-2 433,-10 32-332,11-29 1026,-1-2 1,-2 0-1,-2 0 1,-2 0-1,-1-5-1127,-4 67 2,0 0 0,2 0 0,1 0 0,1 0-1,1 0 1,1 1-2,-4-20 1,1 8-406,1 0 1,1 0 0,0-1 0,1 0 0,1 0 0,0 0 0,0-1 0,4 4 404,-7-12-509,-1-1 1,0 1-1,1-1 1,0 0-1,0-1 1,-1 1-1,2-1 1,-1 1-1,0-1 1,0 0-1,1-1 1,-1 1-1,1-1 1,-1 0-1,1 0 1,0 0 0,-1-1-1,2 1 509,21-1-5504</inkml:trace>
  <inkml:trace contextRef="#ctx0" brushRef="#br1" timeOffset="15940.41">6890 1835 11243,'0'0'3555,"-4"-13"-336,-13-40-43,-1 35 1125,0 42-2511,18-24-1757,-13 24 89,2 1 1,1 0 0,1 0 0,1 1-1,1 0 1,1 0 0,1 1 0,2 0 0,0 0-1,2 0 1,1 0 0,1 0 0,4 15-123,-3-35-97,0-1 1,0 0 0,1 0-1,0 0 1,0 0-1,1 0 1,-1 0 0,1-1-1,1 0 1,-1 0-1,1 0 1,0 0 0,0-1-1,0 0 1,0 0-1,1 0 1,0 0 0,-1-1-1,2 0 1,-1 0-1,0-1 1,0 0 0,1 0-1,-1 0 1,1-1-1,0 0 1,-1 0 0,1-1-1,0 0 1,-1 0-1,1 0 1,0-1 0,-1 0-1,1 0 1,3-2 96,10-2-691,-1-2 1,1 0 0,-1-1-1,-1 0 1,0-2-1,0 0 1,-1-1-1,0-1 1,-1 0 0,0-2-1,-1 0 1,11-13 690,-11 11-1671,-2 0 0,0-1 0,0 0 0,-2-1 0,0 0 0,-1-1 0,5-14 1671,2-9-3667</inkml:trace>
  <inkml:trace contextRef="#ctx0" brushRef="#br1" timeOffset="16249.455">7344 1639 1121,'-5'-15'4324,"-16"-50"-1206,19 61-2472,0-1 0,0 1 1,0-1-1,-1 1 0,1 0 0,-1 0 1,0 0-1,0 0 0,-1 1 0,1-1 1,-1 1-1,0 0 0,0 0 0,0 0 1,0 0-1,0 1 0,-3-2-646,3 2 694,-17 5 5155,20 41-4915,2-30-430,22 172 1220,-19-114-1541,-3-27-185,2-1-1,2 1 1,1-1 0,3 0-1,6 15 3,-13-54-263,0 1-1,0-1 1,1 0 0,0 1-1,0-1 1,0 0 0,1-1-1,0 1 1,0 0 0,0-1-1,0 0 1,1 0-1,-1 0 1,1-1 0,0 0-1,0 0 1,0 0 0,1 0-1,-1-1 1,1 0 0,-1 0-1,1 0 1,0-1 0,0 0-1,0 0 1,0 0-1,0-1 1,0 0 0,-1 0-1,1 0 1,0-1 0,0 0-1,0 0 1,0 0 0,0-1-1,3-2 264,3 0-329,-1 0 0,0-1 0,1-1-1,-2 0 1,1 0 0,-1-1 0,0-1-1,0 1 1,-1-2 0,0 1 0,4-6 329,4-7 158,-1 0 0,-1-2 0,0 0 0,-2 0 1,-1-1-1,0-1 0,5-19-158,-8 20 1229,0-1 1,-2 0-1,-1 0 0,-1-1 1,0 0-1,-3 0 0,1-16-1229,-4 42 92,1 1 0,-1-1 0,1 0 0,-1 1-1,1-1 1,-1 0 0,1 1 0,-1-1 0,1 0-1,-1 0 1,0 0 0,1 1 0,-1-1 0,1 0 0,-1 0-1,0 0 1,1 0 0,-1 0 0,0 0 0,1 0 0,-1 0-1,1-1 1,-1 1 0,0 0 0,1 0 0,-1 0-1,1-1 1,-1 1 0,1 0 0,-1-1 0,1 1 0,-1 0-1,1-1 1,-1 1 0,1-1 0,-1 1 0,1 0-1,0-1 1,-1 1 0,1-1-92,-2 43 50,2-1 0,2 1 1,2 0-1,2-1 0,8 30-50,-13-64-81,1 0 0,0 0 0,0 0-1,0-1 1,1 1 0,0-1 0,0 1 0,1-1 0,0 0 0,0-1 0,0 1-1,5 3 82,49 14-4775,-20-28-3228,-23-3 540</inkml:trace>
  <inkml:trace contextRef="#ctx0" brushRef="#br1" timeOffset="16575.82">7777 1216 12524,'0'0'3203,"0"0"-2434,0 0 352,0 0-833,0 0-288,0 0-256,0 0-4837</inkml:trace>
  <inkml:trace contextRef="#ctx0" brushRef="#br1" timeOffset="16968.831">8632 1542 15631,'0'0'1019,"-14"-11"348,0-1-860,8 7-311,0-1 1,-1 1-1,0 0 0,0 0 0,0 1 0,0 0 0,-1 0 1,1 1-1,-1 0 0,0 0 0,0 0 0,-2 1-196,-2 0 74,0 0 0,1 1 0,-1 1 0,0-1 0,0 2 0,0 0 0,0 0 0,1 1 0,-1 1-1,0 0 1,1 0 0,0 1 0,0 1 0,0 0 0,0 0 0,1 1 0,0 0 0,0 1 0,1 0 0,0 1-1,0 0 1,0 0 0,1 1 0,0 0 0,1 0 0,0 1 0,1 0 0,0 0 0,0 1 0,1 0-1,0 0 1,0 5-74,-1-5-5,2 0 0,-1 0 0,1 0 0,1 1 0,0 0 1,1-1-1,0 1 0,1 0 0,0 0 0,1 0 0,0 0 0,1 0 0,0 0 0,1 0 0,1 0 0,0 0 0,0-1 0,1 1 0,0-1 0,1 0 0,1 0 0,0-1 0,0 0 0,1 0 0,0 0 0,0 0 0,1-1 0,1-1 0,4 4 5,-5-6-88,1-1 0,0 0 0,0-1 0,0 1 0,1-2 1,-1 0-1,1 0 0,0 0 0,0-2 0,0 1 0,0-1 0,0 0 0,0-1 0,0 0 0,0-1 0,0 0 0,0-1 0,0 0 0,0 0 0,0-1 0,-1 0 0,1-1 1,-1 0-1,7-5 88,-1 1-8,-1-1 1,0-1 0,-1 0 0,0-1 0,0 0 0,-2-1 0,1-1 0,-1 0 0,-1 0 0,0-1-1,-1 0 1,-1-1 0,0 0 0,3-11 7,4-21 545,-2-2 0,-3 0 0,-2 0 0,-2-1 0,-2 0 0,-2 0 1,-4-40-546,2 69 199,-10-80 1637,9 101-1815,1 0 0,0 0 0,0 1 0,0-1 0,-1 0 0,1 0 0,0 1 0,0-1 0,-1 0 0,1 0 0,0 0 0,0 0 0,-1 0 0,1 1 0,0-1 0,-1 0 0,1 0 0,0 0 0,0 0 0,-1 0 0,1 0 0,0 0 0,-1 0 0,1 0 0,0 0 0,-1 0 0,1 0 0,0 0-1,-1 0 1,1 0 0,0-1 0,0 1 0,-1 0 0,1 0 0,0 0 0,-1 0 0,1-1 0,0 1 0,0 0 0,-1 0 0,1 0 0,0-1 0,0 1 0,0 0 0,-1 0 0,1-1 0,0 1 0,0 0 0,0 0 0,0-1 0,0 1 0,0 0 0,0-1 0,-1 1 0,1 0 0,0-1 0,0 1 0,0 0 0,0-1 0,0 1 0,0 0 0,1-1 0,-1 1 0,0 0-21,-6 25 344,0 20-321,3 0-1,2 1 1,1-1 0,3 0 0,2 0 0,1 0-1,11 33-22,-11-58-503,0 0 0,2-1 0,1 0-1,0 0 1,1-1 0,1 0 0,1-1 503,37 30-8109,-24-35-230</inkml:trace>
  <inkml:trace contextRef="#ctx0" brushRef="#br1" timeOffset="18054.083">9081 1350 8168,'0'0'4356,"0"0"-2242,0 0 75,0 0-289,0 0-752,0 0-641,0 0-299,10 3 70,57 32 314,-61-28-580,1 0-1,-1-1 1,1 0-1,1 0 1,-1-1-1,1 0 1,0 0-1,0-1 1,1 0-1,-1-1 1,1 1-1,0-2 1,0 1-1,0-1 0,0-1 1,0 1-1,0-1 1,0-1-1,1 0 1,3-1-12,-6-2 70,-1-1 0,1 0 0,-1 0 0,0-1 0,0 0 1,0 0-1,-1 0 0,1-1 0,-1 0 0,-1 0 0,1 0 0,-1 0 1,0-1-1,-1 0 0,1 0 0,-1 0 0,0 0 0,-1 0 0,0-1 0,0 1 1,-1-1-1,0 0-70,2-5 312,-1 1 1,-1 0-1,0 0 1,0-1-1,-1 1 1,-1 0-1,0-1 1,-1 1-1,0 0 1,-1 0-1,-1-1-311,3 8 37,-1 1 0,1 0 0,-1 0 0,0 0 1,0 0-1,-1 0 0,1 0 0,-1 1 1,0-1-1,0 1 0,0 0 0,0 0 1,-1 0-1,1 0 0,-1 0 0,1 1 0,-1 0 1,0 0-1,0 0 0,0 0 0,0 0 1,-1 1-1,1 0 0,0 0 0,-1 0 1,1 0-1,-1 1 0,1-1 0,-1 1 0,1 0 1,-3 1-39,-1 0 3,0 1 1,0 0 0,1 0 0,-1 1 0,0 0-1,1 0 1,0 1 0,-1-1 0,2 2 0,-1-1-1,0 1 1,1 0 0,0 1 0,0-1-1,0 1 1,1 0 0,0 1 0,0-1 0,0 1-1,1 0 1,0 0 0,-1 4-4,-4 7-4,1 0-1,1 0 1,1 1-1,0 0 1,2 0 0,0 0-1,1 0 1,-1 19 4,4-26-33,0-1 1,1 1 0,0 0-1,0 0 1,1 0-1,1-1 1,0 1 0,1-1-1,0 0 1,0 0-1,1 0 1,1-1 0,0 1-1,0-1 1,1-1 0,0 1-1,1-1 1,0-1-1,0 1 1,1-1 0,0-1-1,0 1 1,1-2-1,0 1 1,0-1 0,1-1-1,0 0 1,0 0 0,0-1-1,3 0 33,8 1-109,0-1 0,0-1-1,0 0 1,1-2 0,-1-1 0,1-1 0,-1 0-1,1-2 1,-1-1 0,0 0 0,0-2-1,-1-1 1,1 0 0,-1-2 0,-1 0-1,0-1 1,0-1 0,-1-1 0,0-1 0,-1 0-1,-1-2 1,0 0 0,-1 0 0,-1-2-1,0 0 1,7-11 109,-4-1 180,0-1 0,-1 0 0,-2-1 0,-2-1 0,0 0 0,-3-1-1,0 0 1,-2-1 0,-2 0 0,2-28-180,-8 61 8,1-1 17,0 1 0,0-1-1,-1 1 1,1-1 0,-1 1 0,1-1 0,-1 1-1,0-1 1,0 1 0,1-1 0,-1 0 0,0 1 0,-1-1-1,1 1 1,0-1 0,0 0 0,-1 1 0,1-1-1,0 1 1,-1-1 0,0 1 0,1-1 0,-1 1 0,0 0-1,0-1 1,0 1 0,0 0 0,0-1 0,0 1-1,0 0 1,0 0 0,0 0 0,-1 0 0,1 0 0,0 0-1,-1 1 1,1-1 0,0 0 0,-1 0 0,1 1-1,-1-1 1,1 1 0,-1 0 0,0-1-25,-6 7 20,1 1 0,0-1 0,0 1 0,0 0 0,1 1 0,0-1 0,0 1 1,1 1-1,0-1 0,1 1 0,0 0 0,0 0 0,-1 3-20,3-7 6,-16 39-13,1 2 0,3 0 1,1 1-1,3 0 0,1 1 1,3-1-1,2 2 0,1 20 7,15-11-679,-12-57 669,1 0-1,0 0 0,-1 0 1,1 0-1,0 0 0,-1 0 1,1 0-1,0-1 0,0 1 1,0 0-1,0 0 0,0-1 1,0 1-1,0-1 0,0 1 1,0-1-1,0 1 1,0-1-1,0 0 0,0 1 1,1-1-1,-1 0 0,0 0 1,0 0-1,0 0 0,0 0 1,0 0-1,1 0 0,-1 0 1,0-1-1,0 1 0,0 0 1,0-1-1,0 1 0,0 0 1,0-1-1,0 0 0,0 1 1,0-1-1,0 0 1,0 1-1,0-1 0,0 0 1,0 0-1,-1 0 0,1 1 1,0-1-1,-1 0 11,11-11 7,-1-1 1,-1 0-1,0 0 0,-1 0 0,0-1 1,-1-1-1,-1 1 0,0-1 0,-1 0 1,0 0-1,-1-5-7,2 2 5,93-343 70,-99 362-73,0-1 0,0 0-1,0 0 1,0 0 0,0 1 0,1-1 0,-1 0-1,0 0 1,0 0 0,0 1 0,0-1-1,1 0 1,-1 0 0,0 0 0,0 0 0,0 1-1,1-1 1,-1 0 0,0 0 0,0 0 0,1 0-1,-1 0 1,0 0 0,0 0 0,0 0-1,1 0 1,-1 0 0,0 0 0,0 0 0,1 0-1,-1 0 1,0 0 0,0 0 0,1 0-1,-1 0 1,0 0 0,0 0 0,1 0 0,-1 0-1,0 0-1,5 43-95,-4-25 87,2 10-148,0-1-1,2 0 1,0 0-1,2 0 1,1 0 0,2-1-1,0 0 1,2-1-1,0-1 1,11 15 156,-21-36-221,0 0 0,0 0 0,1-1 0,-1 1 0,1-1 0,-1 0 0,1 1 0,0-1 0,0-1 0,0 1 0,0 0 0,0-1 0,0 1 0,0-1 0,1 0 0,-1 0 0,0 0 0,1-1 0,-1 1 0,1-1 0,-1 0 0,1 0 0,-1 0 0,1 0 0,-1 0 0,1-1 0,-1 0 0,0 0 1,1 0-1,-1 0 0,0 0 0,0 0 0,0-1 0,0 0 0,0 0 0,0 1 0,2-3 221,7-5-196,1-1 1,-1 0-1,-1-1 1,0 0-1,0-1 0,-2 0 1,9-12 195,69-155 2832,-38 68 865,-45 102-3346,8-14 1330,-14 33-660,-82 145-818,45-85-170,-53 118 36,94-164-43,77-144 850,-22 13-50,63-93 611,-118 197-1398,-1 0 0,1 0 0,-1 0 0,1 1-1,0-1 1,0 1 0,0-1 0,0 1 0,1 0 0,-1-1-1,1 1 1,-1 1 0,1-1 0,0 0 0,-1 1 0,1-1-1,0 1 1,0 0 0,0 0 0,0 0 0,0 0 0,0 0-1,1 1 1,-1 0 0,0-1 0,0 1 0,0 0 0,1 1-1,-1-1 1,0 0 0,0 1 0,0 0 0,0 0 0,0 0 0,0 0-1,0 0 1,0 1 0,0-1 0,-1 1 0,3 1-39,5 12 125,0 0 0,-1 1 0,-1 0 0,-1 0 0,0 0 0,-1 1 0,-1 0 0,0 2-125,9 27 142,-10-35-111,-2-1-17,-1 0 0,1-1 0,1 1-1,0-1 1,0 0 0,1 0 0,0 0 0,1 0-1,0 0 1,0-1 0,1 0 0,0 0 0,0-1-1,1 1 1,0-1 0,0-1 0,1 1 0,0-1-1,0-1 1,0 1 0,1-2 0,-1 1-1,1-1 1,0 0 0,1-1 0,8 3-14,-9-6 8,1 0 0,-1 0 0,0-1 0,1 0 0,-1 0 1,0-1-1,0 0 0,0-1 0,0 0 0,0-1 0,-1 1 0,1-2 0,-1 1 1,0-1-1,0 0 0,-1-1 0,0 0 0,0 0 0,0 0 0,0-1 0,-1 0 1,0-1-1,4-6-8,-5 5-52,0 1 0,0-1 0,-1 0 0,0 0 0,0 0 1,-1 0-1,-1-1 0,1 1 0,-2-1 0,1 0 0,-1 1 0,-1-1 0,1 0 1,-2-2 51,1 11-73,0-1 1,0 0-1,0 0 0,0 0 1,-1 1-1,1-1 1,-1 0-1,1 0 1,-1 1-1,0-1 1,0 0-1,1 1 1,-1-1-1,0 1 0,0-1 1,-1 1-1,1 0 1,0-1-1,0 1 1,-1 0-1,1 0 1,-1 0-1,1 0 1,-1 0-1,1 0 0,-1 0 1,0 0-1,1 1 1,-1-1-1,0 1 1,0-1-1,1 1 1,-1-1-1,0 1 1,0 0-1,-1 0 73,-70 15-4942,11 11-1897</inkml:trace>
  <inkml:trace contextRef="#ctx0" brushRef="#br1" timeOffset="18354.512">6619 3385 11627,'0'0'6919,"0"0"-5766,-3 83 800,6-28 65,3 2-1153,5 3-544,1 0-225,3-5-64,1-1-32,3-8 0,-2-8-673,-2 0-2338,-4-13-3203,-6-6-8231</inkml:trace>
  <inkml:trace contextRef="#ctx0" brushRef="#br1" timeOffset="18775.412">6470 3427 12364,'-4'-14'2786,"-10"-44"-378,13 57-2308,1 0 0,0 1 0,-1-1 0,1 0 0,0 0 0,-1 0 0,1 1 0,0-1 0,0 0 0,0 0 0,-1 0 0,1 0 0,0 1 0,0-1 0,0 0-1,1 0 1,-1 0 0,0 0 0,0 1 0,0-1 0,1 0 0,-1 0 0,0 0 0,1 1 0,-1-1 0,0 0 0,1 0 0,-1 1 0,1-1 0,-1 0 0,1 1 0,0-1 0,-1 1 0,1-1 0,0 1 0,-1-1 0,1 1 0,0-1 0,0 1 0,-1 0 0,1-1 0,0 1 0,0 0 0,0-1 0,-1 1 0,1 0 0,0 0 0,0 0 0,0 0 0,0 0-1,-1 0 1,1 0 0,0 0 0,0 0 0,0 1 0,0-1 0,-1 0 0,1 0-100,7 1 218,16 0-95,0 2 0,1 1 0,-1 1-1,-1 1 1,1 1 0,-1 1 0,0 2 0,-1 0-1,19 11-122,-32-17 3,-1-1 0,1 2-1,-1-1 1,0 1 0,0 1-1,0-1 1,-1 1 0,0 1-1,0-1 1,0 1 0,-1 0-1,0 1 1,-1-1 0,1 1-1,-2 0 1,1 1 0,-1-1-1,0 1 1,-1 0 0,0 0-1,0 0 1,-1 0 0,0 1-1,-1-1 1,0 1 0,0-1-1,-1 1 1,0-1 0,-1 1-1,-1 8-2,-6-2 2,-1 0-1,0 0 0,-1-1 0,0 0 0,-1-1 0,-1 0 0,0-1 0,-1 0 1,0-1-1,-1-1 0,-1 0 0,1 0 0,-2-2 0,1 0 0,-1-1 0,-1 0 1,0-1-1,0-1 0,-2 0-1,-1 1-94,29-13-44,33-14-212,-36 18 320,52-20-7,-1-3 0,-1-2 0,-1-2 0,-2-3 0,-1-2 0,-2-3 0,-1-1 0,9-13 37,-48 40 151,-1-1 1,0 0-1,0-1 0,-1 0 0,-1-1 0,0 0 0,-1 0 0,-1 0 0,0 0 1,0-1-1,-1-6-151,9-103 4930,-11 156-4883,2-1 0,2 1-1,1-1 1,1 0 0,2-1-1,2 5-46,1 3 30,31 83 75,5 14-3045,-47-130 1974,0 4-904,-1-3-4679,-1-6-380</inkml:trace>
  <inkml:trace contextRef="#ctx0" brushRef="#br1" timeOffset="19100.483">7180 2999 12908,'0'0'2819,"0"0"128,-33-76-257,33 76-1280,7 0-770,11 4-448,9 9-160,6 1-64,11 5-64,2 3-1505,5-2-962,-4 4-2722,-8-1-4836</inkml:trace>
  <inkml:trace contextRef="#ctx0" brushRef="#br1" timeOffset="19401.438">7729 3113 7463,'0'0'9364,"0"0"-5681,0 0-966,0 0-725,0 0-834,0 0-384,-14-3-272,-48-8-230,60 10-247,0 1 0,0 0 0,0 1-1,0-1 1,0 0 0,-1 1 0,1-1 0,0 1 0,0-1-1,0 1 1,1 0 0,-1 0 0,0 0 0,0 0 0,0 0 0,1 0-1,-1 1 1,0-1 0,1 1 0,-1-1 0,1 1 0,0-1-1,-1 1 1,1 0 0,0-1 0,0 1 0,0 0 0,0 0-1,1 0 1,-1 0-25,-3 6 72,1-3-63,0 1-1,0 0 1,1 1 0,-1-1 0,1 0 0,1 1 0,-1-1-1,1 1 1,1 0 0,-1-1 0,1 1 0,0 0-1,0-1 1,1 1 0,0 0 0,0-1 0,1 1 0,0-1-1,0 0 1,2 5-9,74 117-61,-37-70 37,-36-48 26,1-1 0,0 0 0,0 0 1,1-1-1,0 0 0,0 0 0,1-1 0,0 1 1,0-2-1,0 1 0,1-1 0,8 4-2,-16-9 0,0-1-1,-1 1 1,1 0 0,-1 0-1,1-1 1,-1 1-1,1 0 1,-1 0-1,1 0 1,-1 0 0,0-1-1,0 1 1,1 0-1,-1 0 1,0 0 0,0 0-1,0 0 1,0 0-1,0 0 1,0 0-1,0-1 1,0 1 0,-1 0-1,1 0 1,0 0-1,0 0 1,-1 0-1,1 0 1,0-1 0,-1 1-1,1 0 1,-1 0-1,1-1 1,-1 1-1,0 0 1,1-1 0,-1 1-1,0 0 1,1-1-1,-1 1 1,0-1 0,0 1-1,0-1 1,1 1-1,-1-1 1,0 0-1,0 1 1,0-1 0,0 0-1,0 0 1,1 0-1,-1 0 1,0 0-1,0 0 1,0 0 0,0 0-1,0 0 1,0 0-1,0 0 1,0 0-1,0-1 1,1 1 0,-2-1 0,-69 20-897,-1-5 0,0-2 0,-59 1 897,127-13-8,-53-2-3546,56 2 3292,0-1 0,0 1 0,0 0 0,-1-1-1,1 1 1,0-1 0,0 0 0,0 1 0,0-1-1,0 0 1,0 1 0,0-1 0,0 0 0,1 0-1,-1 0 1,0 0 0,0 0 0,1 0 0,-1 0-1,0 0 1,1 0 0,-1 0 0,1 0 0,0-1 0,-1 1-1,1 0 1,0 0 0,0 0 0,0-1 0,-1 1-1,1 0 1,1 0 0,-1-1 0,0 1 0,0 0-1,0 0 1,1 0 0,-1-1 0,0 1 0,1 0-1,-1 0 1,1-1 262,13-25-8173</inkml:trace>
  <inkml:trace contextRef="#ctx0" brushRef="#br1" timeOffset="19725.771">8136 2877 15439,'1'-12'3427,"0"-8"-1999,1-8 277,2-4 3447,-1 33-1697,9 28-2559,3 206 93,-13-114-846,15 204-1579,-17-320 1010,15 78-4111,19-43-6612,-11-33-574</inkml:trace>
  <inkml:trace contextRef="#ctx0" brushRef="#br1" timeOffset="19726.771">8463 2920 16367,'-1'-37'1187,"-9"-46"3707,10 83-4582,-1 0 0,1 0 0,0 0 0,0 0-1,-1 0 1,1 0 0,0 0 0,0 0 0,-1 0 0,1 0 0,0 0 0,0 0 0,-1 0 0,1 0 0,0 0 0,0 0-1,-1-1 1,1 1 0,0 0 0,0 0 0,0 0 0,-1 0-312,3 32 1017,70 287 1092,-41-227-1997,-1-3-1511,-20-29-3693,-10-58 4681,-1 11-4498,-8-9-2338,-4-4 932</inkml:trace>
  <inkml:trace contextRef="#ctx0" brushRef="#br1" timeOffset="20074.787">8321 3307 3523,'-20'-5'5307,"-132"-29"1467,55 9 1340,97 24-8026,0-1 0,0 1 0,0-1 0,0 1 0,0-1-1,0 1 1,1-1 0,-1 1 0,0-1 0,1 1-1,-1-1 1,1 1 0,0-1 0,0 1 0,-1 0-1,1 0 1,0-1 0,0 1 0,0 0 0,0 0-1,0 0 1,0 0 0,1 0 0,-1 0 0,0 0 0,0 0-1,1 0 1,-1 1 0,1-1 0,-1 1 0,0-1-1,1 1 1,-1-1 0,1 1 0,-1 0 0,1 0-1,1-1-87,-2 1 61,291-104 847,-157 62-844,-14 0-499,-1-4 0,98-56 435,-207 92-1197,-36 19-121,-55 35-7704,30-17-3977</inkml:trace>
  <inkml:trace contextRef="#ctx0" brushRef="#br1" timeOffset="25513.328">15566 769 8104,'0'0'4153,"0"0"-1890,0 0-143,-9-12 90,-29-38-737,38 50-1439,0 1-1,0-1 1,0 1-1,0-1 1,0 0-1,-1 1 1,1-1-1,0 0 1,0 1-1,-1-1 1,1 0-1,0 1 1,-1-1-1,1 0 1,0 0-1,0 1 1,-1-1-1,1 0 1,-1 0-1,1 0 1,0 0-1,-1 1 1,1-1-1,0 0 1,-1 0-1,1 0 1,-1 0-1,1 0 1,0 0-1,-1 0 1,1 0-1,-1 0 1,1 0-1,0 0 1,-1 0-1,1 0 1,-1 0-1,1-1 1,0 1-1,-1 0 1,1 0-1,0 0 1,-1-1-1,1 1 1,0 0-1,-1 0 1,1-1-34,0 2 27,0 8 13,0 0-1,1 0 1,1 0 0,-1 0 0,2 0 0,-1 0-1,1 0 1,0-1 0,1 1 0,0-1-1,0 0 1,5 7-40,-6-12 51,-1 0 1,0 0-1,1 0 0,0 0 0,0-1 0,0 1 0,0-1 0,0 0 1,0 0-1,0 0 0,1 0 0,-1-1 0,1 1 0,-1-1 0,1 0 1,0 0-1,-1 0 0,1 0 0,0-1 0,0 0 0,0 0 0,-1 0 0,1 0 1,0 0-1,0-1 0,0 1 0,-1-1 0,1 0 0,0 0 0,-1-1 1,1 1-1,1-2-51,3-1 169,0 0 0,0-1 1,0-1-1,-1 1 0,0-1 0,0 0 1,0 0-1,-1-1 0,0 0 1,0 0-1,-1-1 0,0 0 0,0 1 1,-1-2-1,0 1 0,0 0 0,-1-1 1,0 0-1,0-2-169,-1 5 43,-1 1 0,0-1-1,0 0 1,0 0 0,-1 0 0,0 0 0,0 0-1,0 0 1,-1 0 0,0 1 0,0-1 0,0 0-1,-1 0 1,0 1 0,0-1 0,0 1 0,-1-1-1,0 1 1,0 0 0,0 0 0,-1 0 0,1 1-1,-1-1 1,0 1 0,-1 0 0,1 0 0,-1 0-1,0 1 1,0-1 0,-1 1-43,0-1 4,-1 1 0,0 0 1,0 1-1,0 0 0,-1 0 0,1 0 0,0 1 0,-1 0 1,1 1-1,-1-1 0,1 1 0,-1 1 0,1-1 1,0 2-1,-1-1 0,1 1 0,0 0 0,0 0 0,0 1 1,0-1-1,0 2 0,0-1 0,1 1 0,0 0 1,0 0-1,-6 6-4,-1 0-6,1 1 1,0 1-1,0 0 1,1 0-1,1 1 1,0 1-1,0 0 1,2 0-1,0 1 1,0 0-1,-3 11 6,7-15-56,1 0-1,0 1 1,1-1-1,0 1 1,1 0-1,0 0 1,1-1 0,0 1-1,2 8 57,-2-16-8,1 0-1,-1 0 1,1-1-1,0 1 1,0 0-1,1 0 1,-1-1 0,1 1-1,-1 0 1,1-1-1,1 0 1,-1 1-1,0-1 1,1 0-1,-1 0 1,1 0 0,0-1-1,0 1 1,0-1-1,0 0 1,1 1-1,-1-1 1,1-1 0,-1 1-1,1 0 1,0-1-1,-1 0 1,1 0-1,4 1 9,-2-2 1,0 1 0,0-1 0,1 0 0,-1-1 1,0 0-1,0 0 0,0 0 0,0 0 0,0-1 0,0 0 0,0-1 0,-1 1 0,1-1 0,-1 0 0,1 0 0,-1-1 0,0 1 0,-1-1 0,1-1 0,0 1 0,-1 0 0,0-1 0,0 0 0,-1 0 0,1 0 0,-1-1 0,0 1 0,1-5-1,4-5 77,-1-1 0,0 0 0,-1-1 0,-1 0 0,-1 1-1,0-1 1,-2-1 0,1 1 0,-2-15-77,0 29 8,-1 0 0,1 0 1,-1 1-1,0-1 0,0 0 0,0 0 0,-1 0 0,1 0 1,-1 1-1,1-1 0,-1 0 0,0 1 0,0-1 0,0 0 1,-1 1-1,1-1 0,0 1 0,-1 0 0,0-1 0,0 1 1,1 0-1,-1 0 0,0 0 0,-1 0 0,1 0 0,0 1 1,0-1-1,-1 1 0,1-1 0,-1 1 0,0 0 1,1 0-1,-1 0 0,0 0 0,1 1 0,-1-1 0,0 1 1,0-1-1,0 1 0,1 0 0,-1 0 0,0 0 0,0 1 1,0-1-1,1 1 0,-1 0 0,0-1 0,0 1 0,1 0-8,-9 5 3,0 0 0,1 1 0,0 0 0,0 0 0,0 1-1,1 1 1,0-1 0,1 1 0,0 1 0,1 0-1,-1 0 1,2 0 0,0 1 0,0 0 0,1 0 0,0 0-1,-1 7-2,-12 101-212,18-116 208,0 1-1,1 0 1,-1-1 0,1 1 0,0-1 0,0 1 0,0-1 0,0 1-1,1-1 1,-1 0 0,1 1 0,0-1 0,0 0 0,0 0-1,0 0 1,1-1 0,-1 1 0,1 0 0,-1-1 0,1 0-1,0 0 1,0 1 0,0-2 0,0 1 0,1 0 0,-1-1-1,0 1 1,1-1 0,-1 0 0,1 0 0,0 0 4,8-1-4,0 0 0,0-1 0,0-1 0,1 0 0,-2 0 1,1-1-1,0-1 0,0 0 0,-1 0 0,0-1 0,0-1 0,0 0 1,-1 0-1,0-1 0,0 0 0,-1-1 0,0 0 0,0-1 0,0 0 0,-1 0 1,-1 0-1,0-1 0,0-1 0,-1 1 0,0-1 0,-1 0 0,0 0 1,0 0-1,-2-1 4,9-85 222,-12 95-209,-1-1 0,1 1 0,-1 0 0,0 0 0,0-1 0,0 1 0,0 0 0,0 0 0,0 0 0,-1 0 0,1 0 0,-1 0-1,1 1 1,-1-1 0,0 0 0,0 1 0,1-1 0,-1 1 0,0 0 0,0-1 0,-1 1 0,1 0 0,0 0 0,0 1 0,0-1 0,-1 0 0,1 1 0,0-1 0,-1 1 0,1 0 0,0 0 0,-1-1 0,1 2 0,-1-1 0,1 0 0,0 0 0,-1 1 0,-1 0-13,-8 3 2,1 0 0,0 1 0,0 0 0,0 1 0,1 0 0,-1 1 0,2 0 0,-1 0-1,1 1 1,0 1 0,1-1 0,-1 1 0,2 1 0,-1-1 0,2 1 0,-1 1 0,1-1 0,1 1 0,0 0 0,0 0 0,1 1 0,0 1-2,2-10-6,1 0 0,-1-1 0,1 1 0,-1 0 0,1 0 0,0 0 0,0 0 0,0 0 0,1 1 0,-1-1 0,1 0 0,0 0 0,0 0 0,0 0 0,0 1 0,0-1 0,1 0 0,-1 0 0,1 0 0,0 0 0,0 0 0,0 0 0,0 0 0,0 0 0,1 0 0,0 0 0,-1 0 0,1-1 0,0 1 0,0-1 0,0 0 0,1 1 0,-1-1 0,1 0 0,-1 0 0,1 0 0,0-1 0,-1 1 0,1-1 0,0 1 0,1-1 6,4 0 2,-1-1 0,1-1-1,-1 1 1,1-1 0,-1-1 0,0 1-1,1-1 1,-1-1 0,0 1-1,0-1 1,-1 0 0,1-1 0,0 0-1,-1 0 1,0 0 0,0 0 0,0-1-1,-1 0 1,0-1 0,0 1-1,0-1 1,0 0 0,-1 0 0,0 0-1,0-1 1,-1 1 0,0-1 0,0 0-1,0 0 1,-1 0 0,0-1-1,-1 1 1,1 0 0,-1-7-2,9-83 134,-10 95-131,0-1 1,0 0-1,-1 1 0,1-1 1,-1 0-1,0 1 1,0-1-1,1 1 1,-2-1-1,1 1 1,0 0-1,0-1 0,-1 1 1,1 0-1,-1 0 1,0 0-1,0 0 1,0 0-1,0 0 1,0 1-1,0-1 0,0 1 1,0-1-1,-1 1 1,1 0-1,-1 0 1,1 0-1,-1 0 1,1 0-1,-1 1 0,1-1 1,-1 1-1,0-1 1,0 1-4,-2 0 0,0 0 0,0 1 0,0 0 0,0 0 1,1 0-1,-1 0 0,0 1 0,0-1 0,1 1 1,-1 0-1,1 1 0,0-1 0,0 1 0,0 0 0,0 0 1,0 0-1,0 1 0,1-1 0,0 1 0,0 0 0,0 0 1,0 0-1,-1 1 0,-46 106-58,46-97 36,1 0-1,1 1 0,0-1 0,1 1 0,0-1 1,1 1-1,1-1 0,0 4 23,0-14-15,-1 0 0,1 0 0,0 0 0,0-1 0,0 1 0,0 0 0,1 0 0,0-1 0,-1 1 0,1-1 0,1 1 1,-1-1-1,0 0 0,1 0 0,-1 0 0,1 0 0,0 0 0,0-1 0,0 1 0,1-1 0,-1 0 0,1 0 0,-1 0 0,1 0 0,-1-1 0,1 1 0,0-1 0,0 0 0,0 0 0,0-1 0,0 1 15,2 0-1,0 0 0,0 0 0,-1 0 0,1-1 0,0 0-1,0 0 1,0 0 0,0-1 0,-1 0 0,1 0-1,0-1 1,-1 1 0,1-1 0,-1-1 0,1 1-1,-1-1 1,0 1 0,0-2 0,0 1 0,-1 0 0,1-1-1,-1 0 1,0 0 0,0 0 0,0-1 0,0 1-1,-1-1 1,0 0 0,0 0 0,0 0 0,0 0 0,-1-1-1,0 1 1,0-1 0,-1 0 0,1 1 1,0-5 36,0 0 0,0 0-1,-1-1 1,0 1 0,-1 0 0,0 0 0,-1-1 0,0 1 0,-1 0 0,0 0-1,0 0 1,-1 0 0,0 0 0,-1 1 0,0 0 0,-1-1 0,0 1 0,-5-7-36,8 14 7,0-1 0,0 1 1,0 0-1,-1 0 0,1 0 1,-1 0-1,1 0 0,-1 1 1,0-1-1,1 1 0,-1-1 1,0 1-1,0 0 1,0 0-1,0 1 0,0-1 1,0 0-1,-1 1 0,1 0 1,0 0-1,0 0 0,0 0 1,0 0-1,0 1 0,0-1 1,-1 1-1,1 0 0,0 0 1,1 0-1,-1 0 0,0 1 1,0-1-1,0 1 0,1 0 1,-2 0-8,-3 3-2,-1 0-1,1 0 1,1 1 0,-1 0-1,1 0 1,0 1 0,0-1-1,1 1 1,-1 1 0,2-1 0,-1 1-1,0 1 3,3-5-3,0-1-1,0 1 1,1 0-1,-1 0 1,1 0-1,0 0 1,0 0-1,0 0 1,0 0-1,1 0 1,0 1-1,0-1 1,0 0-1,0 0 1,0 0-1,1 0 1,0 0-1,0 1 1,0-1-1,1-1 1,-1 1-1,1 0 0,0 0 1,0 0-1,0-1 1,0 1-1,1-1 1,-1 0-1,1 0 1,0 0-1,0 0 1,0 0-1,1 0 1,-1-1-1,0 0 1,1 0-1,0 0 1,2 1 3,97 9 11,-100-12-8,0-1 0,1 1 0,-1-1 0,0 0 1,0 1-1,0-1 0,0-1 0,0 1 0,0 0 1,0-1-1,0 1 0,0-1 0,0 0 0,-1 0 1,1 0-1,-1 0 0,0-1 0,1 1 0,-1-1 1,0 1-1,0-1 0,-1 0 0,1 0 0,0 0 1,-1 0-1,0 0 0,0 0 0,0 0 0,0 0 1,0 0-4,-1-2 1,1 0 0,-1 1 0,0-1 1,0 0-1,0 1 0,-1-1 1,1 1-1,-1-1 0,0 1 0,-1-1 1,1 1-1,-1-1 0,0 1 1,0 0-1,0 0 0,0 0 0,-1 0 1,0 0-1,0 1 0,0-1 1,0 1-1,0 0 0,-4-3-1,-43-7-2368,22 18-2105,0 10-4645</inkml:trace>
  <inkml:trace contextRef="#ctx0" brushRef="#br1" timeOffset="26336.502">2851 1217 3748,'0'0'7623,"0"0"-4372,0 0-689,0 0-122,-12 0-646,-38-1-59,78 1 804,134-5-1347,-60-7-1245,101-13-2313,-68 11-4899,-76 9-70</inkml:trace>
  <inkml:trace contextRef="#ctx0" brushRef="#br1" timeOffset="26665.922">3969 1104 8296,'0'0'6897,"0"0"-3598,0 0-710,0 0-437,0 0-700,0 0-273,0 0-383,0 0-289,2 3-48,3 1-419,0-1 0,0 0 0,0 0 0,1 0-1,-1 0 1,1-1 0,0 0 0,0 0 0,0 0 0,0-1 0,0 0 0,0 0-1,0 0 1,0-1 0,0 0 0,0 0 0,0-1 0,1 0 0,2-1-40,12 2 22,143-7-2554,-55-2-3132,-98 8 4806,42-3-6098</inkml:trace>
  <inkml:trace contextRef="#ctx0" brushRef="#br1" timeOffset="26976.711">4957 1024 13901,'0'0'4613,"0"0"-1282,0 0-641,0 0-1216,0 0-353,0 0-513,0 0-319,92 1-65,-49-1-64,9 0-96,6 0-64,14-4 0,6-3-448,9-2-834,-3-1-1440,5 4-1634,-14 1-3268</inkml:trace>
  <inkml:trace contextRef="#ctx0" brushRef="#br1" timeOffset="27294.595">6700 984 14446,'0'0'3043,"0"0"-737,0 0 96,0 0-768,0 0-321,0 0-192,0 0-609,0 0-191,75 10-129,-23-10-96,10-5-96,11-3-224,7-2-1378,6 0-1216,0-2-2724,-11 4-6885</inkml:trace>
  <inkml:trace contextRef="#ctx0" brushRef="#br1" timeOffset="27617.874">7950 901 15503,'0'0'5957,"0"0"-4163,0 0-64,0 0-609,95-3-289,-51-1-255,6-1-353,1 1-192,4-3 0,10 0-32,5-2-608,3 1-1218,5 3-1986,-11-1-4163</inkml:trace>
  <inkml:trace contextRef="#ctx0" brushRef="#br1" timeOffset="27850.768">10571 878 15919,'0'0'1858,"0"0"448,0 0 320,0 0-992,0 0-385,0 0-416,0 0-449,120-30 1,-62 21 95,11-1-384,5-3-32,5 2-64,11-2-352,3 0-1826,0 2-2563,-12 1-6501</inkml:trace>
  <inkml:trace contextRef="#ctx0" brushRef="#br1" timeOffset="28149.358">12152 700 22902,'0'0'2082,"0"0"-1057,0 0 96,0 0-769,0 0-256,0 0 0,93-4-32,-47 7-32,1-2-32,4 2-288,2 2-1538,5-1-1377,3-1-2818,-6-2-6888</inkml:trace>
  <inkml:trace contextRef="#ctx0" brushRef="#br1" timeOffset="28150.358">13293 690 15503,'0'0'2466,"0"0"-32,0 0-384,0 0-640,0 0-706,0 0-448,92-17-191,-56 17-65,8 0 0,5-3 0,4 0-161,8-1-864,0 0-1025,5-2-736,5 2-1923,-3 0-1408</inkml:trace>
  <inkml:trace contextRef="#ctx0" brushRef="#br1" timeOffset="28491.275">14447 613 5157,'14'-2'3689,"159"-16"1749,134 5-5438,-115 7 930,-179-4-1749,-34-1-2675,6 7-3499</inkml:trace>
  <inkml:trace contextRef="#ctx0" brushRef="#br1" timeOffset="29241.321">16965 1050 13869,'0'0'3555,"0"0"-853,0 0-188,0 0-640,0 0-801,0 0-491,-4 6-353,1 3-222,1-1-1,0 1 1,0 0-1,1-1 1,0 1-1,0 0 1,1 0-1,0-1 1,0 1-1,1 0 1,0 0-1,1-1 1,0 1-1,1 2-6,0 10-2,0 0 0,1 0 0,1 0 0,1-1 1,1 1-1,1-2 0,0 1 0,2-1 0,0 0 0,1-1 0,1 0 0,1-1 0,0 0 0,14 13 2,-23-27-3,0 0 1,1-1-1,-1 1 0,0-1 0,1 0 0,0 0 0,-1 0 0,1-1 0,0 1 0,0-1 0,0 0 0,0-1 0,0 1 1,0-1-1,0 0 0,0 0 0,0-1 0,-1 1 0,1-1 0,0 0 0,0-1 0,0 1 0,0-1 0,-1 0 1,1 0-1,-1 0 0,0-1 0,1 1 0,-1-1 0,0 0 0,0 0 0,-1-1 0,3-2 3,6-5 103,-1-1-1,-1 0 1,0-1-1,-1 0 1,0-1-1,-1 0 1,-1 0-1,0-1 1,0 0-1,-2 0-102,1-3 199,-1 0 0,-1-1-1,-1 0 1,0 1 0,-2-1-1,0 0 1,-1 0 0,-1 0 0,-1-3-199,-4 22 58,1 19-66,1 0-1,0 0 1,2 1-1,0-1 0,2 0 1,0 1-1,2 7 9,-2 15 2,3 489-29,-2-526 31,1 1-1,-2-1 1,1 1-1,0-1 1,-1 1 0,0-1-1,-1 1 1,1-1-1,-1 1 1,0-1 0,0 0-1,-1 1 1,1-1-1,-1 0 1,-1 0 0,1 0-1,-1 0 1,1 0 0,-1-1-1,-1 1 1,1-1-1,-1 0 1,1 0 0,-1 0-1,0 0 1,-1-1-1,1 1 1,-1-1 0,1 0-1,-1-1 1,0 1-1,0-1 1,0 0 0,-4 1-4,-11-4 86,-1 0 0,1-2 0,-1 0 0,1-1 0,0-1 0,1-1 1,-1-1-1,1-1 0,0 0 0,1-2 0,0 0 0,0-1 0,1 0 0,1-2 1,-5-4-87,13 12-7,-1 0 0,1-1 1,0 0-1,1 0 0,-1-1 1,1 0-1,1 0 0,-1-1 1,1 0-1,0 0 0,1 0 1,0-1-1,0 0 0,1 0 0,0 0 1,0-3 6,4 10-97,0 1 0,-1-1 0,1 0 0,0 1-1,0-1 1,0 0 0,1 1 0,-1-1 0,0 0 0,1 1 0,-1-1 0,1 1 0,-1-1 0,1 0 0,0 1 0,-1-1 0,1 1-1,0 0 1,0-1 0,0 1 0,0 0 0,0-1 0,1 1 0,-1 0 0,0 0 0,1 0 0,-1 0 0,0 0 0,1 0 0,-1 1-1,1-1 1,0 0 0,0 1 97,57-8-8151,-16 7-2147</inkml:trace>
  <inkml:trace contextRef="#ctx0" brushRef="#br1" timeOffset="29586.382">17661 1485 21717,'0'0'2776,"6"-13"-540,19-40-698,-23 51-1491,-1 1 1,1-1 0,0 0-1,0 1 1,0-1 0,1 1-1,-1-1 1,0 1 0,0 0 0,1 0-1,-1 0 1,1 0 0,-1 1-1,1-1 1,-1 1 0,1-1-1,-1 1 1,1 0 0,-1 0-1,1 0 1,0 0 0,-1 0-1,1 1 1,-1-1 0,1 1-1,-1 0 1,1 0 0,-1 0-1,2 0-47,2 3 11,0-1-1,0 1 1,0 1-1,-1-1 1,0 1 0,0 0-1,0 0 1,0 0-1,-1 1 1,1 0-1,-1-1 1,-1 2-1,1-1 1,-1 0-1,0 1 1,-1-1-1,0 1 1,0 0-1,0 0 1,-1 0-1,0 0 1,0 0-1,-1 0 1,1 0 0,-2 0-1,1 0 1,-1 0-1,0 0 1,0 0-1,-1 0 1,0 0-1,-1 0 1,1-1-1,-1 1 1,-2 2-11,-90 133-36,24-45 66,70-97-29,0 1 0,0 0 0,0 0 0,1 0 0,-1-1 0,0 1 0,1 0 0,-1 0 0,0 0 0,1 0 0,-1 0-1,1 0 1,0 0 0,-1 0 0,1 0 0,0 0 0,0 0 0,0 0 0,-1 0 0,1 1 0,0-1 0,1 0 0,-1 0-1,0 0 1,0 0 0,0 0 0,1 0 0,-1 0 0,0 0 0,1 0 0,-1 0 0,1 0 0,-1 0 0,1 0 0,-1 0 0,1 0-1,0 0 1,0-1 0,-1 1 0,1 0 0,0 0 0,0-1-1,47 5 63,-15-8-36,0-2 1,-1-2-1,0 0 0,0-2 1,-1-2-1,0-1 0,0-1 1,4-5-28,27-18-1826,-73 61-9806,-4-9-1143</inkml:trace>
  <inkml:trace contextRef="#ctx0" brushRef="#br1" timeOffset="30842.235">15781 1296 5830,'0'0'6448,"0"0"-2738,0 0-677,0 0-594,0 0-597,0 0-475,0 0-364,-1 3-245,17 119 1239,-12 31-2143,-23-54-6445,7-61-749</inkml:trace>
  <inkml:trace contextRef="#ctx0" brushRef="#br1" timeOffset="31257.524">15863 2385 96,'0'0'13640,"0"0"-8307,0 0-2419,0 0-324,0 0-749,0 0-629,0 0-342,0 0-240,-7-3-144,5 3-473,1-1-2,0 0 0,0 1 1,0-1-1,0 0 0,0 1 0,0-1 0,0 1 0,0 0 1,0-1-1,0 1 0,-1 0 0,1 0 0,0-1 0,0 1 1,0 0-1,-1 0 0,1 0 0,0 1 0,0-1 1,0 0-1,0 0 0,0 1 0,-1-1 0,1 0 0,0 1 1,0-1-1,0 1 0,0 0 0,0-1 0,0 1 0,0 0 1,0-1-1,1 1 0,-1 0 0,0 0 0,0 0 0,0 0 1,1 0-1,-1 0 0,1 0 0,-1 0 0,1 0 0,-1 0 1,1 0-1,-1 0 0,1 1 0,0-1 0,0 0 0,0 0 1,0 0-1,0 0 0,0 1 0,0-1 0,0 0 1,0 0-1,0 0 0,0 0 0,1 1 0,-1-1 0,1 0-11,3 175 15,3-101-2677,-4-38-168,-1 3-3789,-1-4-5815</inkml:trace>
  <inkml:trace contextRef="#ctx0" brushRef="#br1" timeOffset="31630.43">15795 3719 14510,'0'0'4404,"0"0"-1206,0 0-422,0 0-753,0 0-689,0 0-325,0 0-293,2-8-247,-1 1-381,4-13 104,1 30-7,-1 37-207,-2 0-1,-3 0 1,-1 0 0,-2 1 0,-5 12 22,-3 76-5393,8-89-1157,0-3-6406</inkml:trace>
  <inkml:trace contextRef="#ctx0" brushRef="#br1" timeOffset="32022.801">15821 5395 17713,'0'0'3251,"0"0"-267,0 0-491,0 0-731,0 0-529,0 0-390,0 0-298,0 0-155,3 10-86,10 155 150,-14-152-506,-17 216-1778,9-77-8647,7-103 89</inkml:trace>
  <inkml:trace contextRef="#ctx0" brushRef="#br1" timeOffset="32410.501">15811 7215 10378,'0'0'8589,"0"0"-4548,0 0-1521,0 0-491,0 0-695,0 0-330,0 0-305,5 4-277,-3 0-370,1 0 0,-1 0 0,0 0-1,0 0 1,0 0 0,-1 0 0,1 1 0,-1-1 0,0 0 0,-1 1-1,1-1 1,-1 1 0,1-1 0,-1 1 0,0-1 0,-1 1 0,1-1-1,-1 1 1,0-1 0,0 0 0,-1 1-52,-20 248 797,16-147-3759,-4-1-7044,5-70-799</inkml:trace>
  <inkml:trace contextRef="#ctx0" brushRef="#br1" timeOffset="33249.271">15723 8509 10570,'0'0'7079,"0"0"-3529,0 0-780,0 0-624,0 0-1009,13 8-389,83 63 239,-59-34-879,1-3 0,2 0-1,1-3 1,1-1 0,2-2-1,6 0-107,8-9-400,-56-19 364,-1-1 1,0 0-1,0 0 0,-1 0 1,1 0-1,0 0 0,0 0 1,0 0-1,-1 0 0,1 0 1,0-1-1,-1 1 0,1 0 1,-1 0-1,0-1 0,1 1 1,-1 0-1,0 0 0,0-1 1,0 1-1,1 0 0,-2-1 1,1 1-1,0 0 0,0-1 1,0 1-1,0 0 0,-1 0 1,1-1-1,-1 1 0,0-1 36,1-2-58,-34-164 80,19 68 730,15 98-714,0 1 0,0 0 0,-1 0 0,1 0 0,-1 0 0,1 0 0,-1 0 0,0 0 0,1 0 0,-1 1 0,0-1 0,1 0 0,-1 0 0,0 0 0,0 1 0,0-1 0,0 0 0,0 1 0,0-1 0,0 1 0,0-1 0,0 1 0,0 0 0,0-1 0,0 1 0,0 0 0,0 0 0,0-1 0,-1 1 0,1 0 0,0 0 0,0 0 0,0 1 0,0-1 0,0 0 0,0 0 0,0 1 0,0-1 0,-1 0 0,1 1 0,0-1 0,0 1 0,1-1 0,-1 1 0,0 0 0,0-1 0,0 1 0,0 0-38,-43 38 584,-139 187 414,21-16-1628,161-208 300,-14 30-1599,16-24-2303,9-5-4374,6-3-7884</inkml:trace>
  <inkml:trace contextRef="#ctx0" brushRef="#br1" timeOffset="33683.183">16470 8628 9897,'0'0'6545,"0"0"-2594,0 0-1053,13-11-682,43-33-673,-51 42-1425,-1-1 1,0 1 0,1 0-1,0 1 1,-1-1 0,1 1-1,0-1 1,0 1 0,0 1-1,-1-1 1,1 1-1,0 0 1,0 0 0,0 0-1,0 1 1,0 0 0,0 0-1,3 1-118,-7-2 21,4 1 1,-1 0 0,0 0 0,0 1-1,0 0 1,0-1 0,-1 1 0,1 1-1,0-1 1,-1 1 0,1-1 0,-1 1-1,0 0 1,0 0 0,0 0 0,-1 0-1,1 1 1,-1-1 0,1 1 0,-1 0-1,0 0 1,0 0 0,-1 0 0,1 0-1,-1 0 1,0 0 0,0 0 0,-1 0-1,1 0 1,-1 1 0,0-1 0,0 0-1,0 1 1,0-1 0,-1 0 0,0 0-1,0 0 1,0 1 0,0-1 0,-1 0-1,-1 3-21,-10 21-6,-1-2 0,-1 0-1,-1 0 1,-2-2-1,0 0 1,-1-1 0,-2-1-1,0-1 1,-1-1-1,-11 7 7,30-24 0,-87 69 129,90-72-119,-1 0 1,1 0 0,-1 0 0,0 0-1,1 0 1,-1 0 0,1 1 0,-1-1 0,1 0-1,-1 0 1,1 0 0,-1 1 0,1-1-1,-1 0 1,1 1 0,-1-1 0,1 0 0,-1 1-1,1-1 1,0 1 0,-1-1 0,1 0-1,0 1 1,-1-1 0,1 1 0,0-1-1,0 1 1,-1-1 0,1 1 0,0 0 0,0-1-1,0 1 1,0-1 0,0 1 0,0-1-1,0 1 1,0-1 0,0 1 0,0 0 0,0-1-1,0 1 1,0-1 0,0 1 0,0-1-1,0 1 1,1-1 0,-1 1 0,0-1 0,1 1-1,-1-1 1,0 1 0,1-1 0,-1 1-1,0-1 1,1 1 0,-1-1 0,1 0 0,-1 1-11,37 1 248,-28-3-262,67-4 145,0-4 0,72-18-131,-1-9-107,-138 27-1999,-30 13-3593,3 4-1796</inkml:trace>
  <inkml:trace contextRef="#ctx0" brushRef="#br1" timeOffset="34946.454">15930 7921 8040,'0'0'2546,"0"0"-144,0 0 481,0 0-534,0 0-758,-13-6-518,-41-14-363,53 20-678,-1 0 1,1-1-1,0 1 1,0 0 0,-1 0-1,1 0 1,0 0-1,-1 0 1,1 0-1,0 1 1,0-1 0,-1 0-1,1 0 1,0 1-1,0-1 1,-1 1-1,1 0 1,0-1 0,0 1-1,0 0 1,0-1-1,0 1 1,0 0-1,0 0 1,0 0-1,0 0 1,1 0 0,-1 0-1,0 0 1,1 0-1,-1 0-32,-2 4 181,-5 3 76,1 1 0,0 0 0,1 1 0,0 0 0,0 0 0,1 0 0,0 0 0,1 1 0,0 0 0,1 0 0,0 0 0,1 0 0,0 1 0,1-1 0,0 1-257,1-11 16,0 1 0,0-1 1,0 0-1,0 0 0,0 0 1,1 1-1,-1-1 0,0 0 1,1 0-1,-1 0 0,1 0 1,-1 0-1,1 0 0,-1 0 1,1 0-1,0 0 0,-1 0 1,1 0-1,0 0 0,0 0 0,0-1 1,0 1-1,0 0 0,0-1 1,0 1-1,0 0 0,0-1 1,0 1-1,0-1 0,0 0 1,0 1-1,0-1 0,1 0 1,-1 0-1,0 0 0,0 0 1,0 0-1,1 0 0,-1 0 1,0 0-1,0 0 0,0 0 1,0-1-1,0 1 0,2-1-16,50-20 1001,-46 14-934,-1-1 0,0 1 0,0-1 0,-1 0 0,0 0 0,-1-1 0,0 1 0,0-1 0,0 0 0,-1 0 0,-1 0 0,0 0 1,0-1-1,0 1 0,-1-1 0,-1 1 0,0-1 0,0 0 0,-1 1 0,0-1 0,0 1 0,-1 0 0,-1-1-67,2 6-2,0 0 0,0-1 0,-1 1 0,1 0 0,-1 1-1,0-1 1,-1 0 0,1 0 0,-1 1 0,1 0 0,-1-1 0,0 1 0,0 0-1,0 0 1,-1 0 0,1 1 0,-1-1 0,0 1 0,1 0 0,-1 0-1,0 0 1,0 1 0,0-1 0,0 1 0,-1 0 0,1 0 0,0 0 0,0 1-1,-1 0 1,1 0 0,0 0 0,-1 0 0,1 0 0,0 1 0,-1 0-1,1 0 1,0 0 0,0 0 0,0 1 0,0 0 0,0-1 0,0 2 0,0-1-1,1 0 1,-3 2 2,-4 4-10,0 0-1,1 0 0,0 1 1,1 0-1,0 0 0,0 1 0,1 0 1,0 0-1,0 1 0,1 0 1,1 0-1,0 1 0,1-1 1,0 1-1,0 0 0,2 0 1,-1 0-1,1 1 0,1-1 1,0 0-1,1 1 0,1 11 11,0-22-5,0 1 0,0 0 0,0 0 0,0 0 0,0-1 0,1 1 0,-1 0 0,1-1 0,0 0 0,0 1 0,0-1 0,0 0-1,0 0 1,0 0 0,1 0 0,-1 0 0,0-1 0,1 1 0,0-1 0,-1 1 0,1-1 0,0 0 0,0 0 0,-1 0 0,1 0 0,0-1 0,0 1-1,0-1 1,1 0 5,88-4-34,-84 1 42,0-1 1,0 1-1,-1-1 1,1 0-1,-1-1 0,0 0 1,0 0-1,0-1 1,-1 1-1,0-2 1,0 1-1,0-1 0,-1 1 1,0-1-1,0-1 1,-1 1-1,0-1 1,0 0-1,-1 0 0,1-2-8,-2 5 7,0-1 0,0 1 0,0 0 0,-1-1-1,0 1 1,0-1 0,-1 1 0,1-1-1,-1 0 1,0 1 0,-1-1 0,1 0 0,-1 1-1,0-1 1,-1 1 0,1 0 0,-1-1 0,0 1-1,0 0 1,-1 0 0,0 0 0,0 0 0,0 0-1,0 1 1,-1 0 0,1-1 0,-1 1-1,0 0 1,-1 1 0,1-1 0,-2 0-7,2 2-3,0 0 0,1 0 1,-1 0-1,0 1 0,0-1 0,0 1 1,0 0-1,0 0 0,0 1 0,0-1 1,0 1-1,-1 0 0,1 0 0,0 0 1,0 1-1,0-1 0,0 1 0,0 0 1,0 0-1,0 1 0,0-1 0,0 1 1,0 0-1,1 0 0,-1 0 0,1 0 1,-1 1-1,1-1 0,0 1 1,0 0-1,0 0 3,-3 3-6,0 0 1,0 1 0,1 0-1,0 0 1,0 0 0,1 0-1,0 1 1,0 0 0,0 0-1,1 0 1,1 0-1,-1 0 1,1 0 0,0 8 5,1-11-10,0 1 1,0 0 0,1-1-1,0 1 1,0 0-1,1 0 1,0-1 0,0 1-1,0 0 1,0-1 0,1 1-1,0-1 1,0 0-1,1 1 1,-1-1 0,1 0-1,0-1 1,1 1 0,-1 0-1,1-1 1,0 0-1,0 0 1,0 0 0,0 0-1,1-1 1,0 1-1,0-1 1,0 0 0,0-1-1,0 1 1,0-1 0,1 0-1,-1 0 1,1-1-1,-1 0 1,1 0 0,0 0 9,0 0 4,0-1-1,0 1 1,-1-2 0,1 1 0,0 0 0,0-1 0,-1 0 0,1-1-1,0 1 1,-1-1 0,0 0 0,1 0 0,-1-1 0,0 0 0,0 0 0,0 0-1,0 0 1,-1-1 0,1 1 0,-1-1 0,0-1 0,0 1 0,-1 0-1,1-1 1,-1 0 0,0 0 0,0 0 0,0 0 0,-1 0-4,2-1 11,-1 0 0,0 0 0,0-1 1,-1 1-1,0 0 0,0-1 0,0 0 0,-1 1 1,0-1-1,0 0 0,0 0 0,-1 1 1,0-1-1,-1 0 0,1 0 0,-1 0 0,-1 1 1,1-1-1,-1 1 0,0-1 0,-1 1 0,0-1 1,0 1-1,0 0 0,0 0 0,-1 1 0,0-1 1,0 1-1,-1 0 0,-2-3-11,4 7-2,0 0 0,0 0 0,0 0 0,0 0 0,0 0 0,0 1 0,0 0 0,0-1-1,0 1 1,0 0 0,0 1 0,0-1 0,0 0 0,0 1 0,0 0 0,0-1 0,0 1 0,0 1 0,1-1 0,-1 0 0,0 1 0,1-1-1,-1 1 1,1 0 0,-1-1 0,1 1 0,0 1 0,-1-1 0,1 0 0,-1 2 2,-53 77-61,52-72 51,1-1-1,0 1 0,0 0 0,1 0 0,0 0 0,0 0 1,1 0-1,0 0 0,1 0 0,1 8 11,-1-14-5,0-1 0,0 1 0,0 0 1,1-1-1,-1 1 0,1-1 0,0 1 0,0-1 0,0 1 0,0-1 0,0 1 1,0-1-1,1 0 0,-1 0 0,1 0 0,0 0 0,-1 0 0,1 0 0,0 0 0,0 0 1,0-1-1,0 1 0,1-1 0,-1 0 0,0 1 0,1-1 0,-1 0 0,1 0 1,-1-1-1,1 1 0,-1 0 0,1-1 0,-1 0 0,1 1 0,0-1 0,-1 0 1,1 0-1,1-1 5,-1 0 12,-1 0-1,1 0 1,-1-1 0,0 1 0,0-1 0,1 1 0,-1-1 0,0 0 0,0 0 0,-1 0-1,1 0 1,0 0 0,-1 0 0,1-1 0,-1 1 0,0 0 0,0-1 0,0 1-1,0-1 1,0 0 0,0 1 0,-1-1 0,1 0 0,-1 1 0,0-1 0,0 0 0,0 1-1,0-1 1,0 0 0,0 1 0,-1-1 0,1 0 0,-1 1 0,0-2-12,1-13 103,4-113 634,-13 150-1314,6 28-4489,3-23-1874</inkml:trace>
  <inkml:trace contextRef="#ctx0" brushRef="#br1" timeOffset="38437.502">8533 8779 4612,'0'0'9246,"0"0"-4900,0 0-1223,0 0-315,2-13-833,6-41-619,-7 53-1322,-1 0 1,0 0-1,1 0 1,-1 0-1,1 0 1,-1 1-1,1-1 1,-1 0-1,1 0 1,0 0-1,-1 1 1,1-1-1,0 0 1,0 1-1,0-1 1,-1 0-1,1 1 1,0-1-1,0 1 1,0-1-1,0 1 1,0 0-1,0-1 1,0 1-1,0 0 1,0 0-1,0 0 1,0 0-1,0 0 1,0 0-1,0 0 1,0 0-1,0 0 1,0 0-1,0 0 1,0 1-1,0-1 1,0 0-1,1 1-34,1 0 86,7 3-24,0 0 1,-1 1 0,1 1-1,-1-1 1,-1 2 0,1-1-1,-1 1 1,0 0 0,-1 1-1,0-1 1,0 2 0,0-1-1,-1 1 1,0 0-63,10 12 36,15 16-61,3 7-149,2-2 0,1-1 0,3-2 0,39 30 174,-78-68-6,-1 0-1,1-1 1,0 1-1,0 0 1,-1-1 0,1 1-1,0 0 1,0-1 0,0 1-1,0-1 1,0 1 0,0-1-1,0 0 1,0 1-1,0-1 1,0 0 0,0 0-1,0 0 1,0 0 0,0 0-1,0 0 1,0 0 0,0 0-1,1 0 1,-1 0 0,0 0-1,0-1 1,0 1-1,0 0 1,0-1 0,0 1-1,-1-1 1,1 1 0,0-1-1,0 0 1,0 1 0,0-1-1,0 0 1,-1 0-1,1 1 1,0-1 0,-1 0-1,1 0 1,-1 0 0,1 0-1,-1 0 1,1 0 0,-1 0-1,1 0 1,-1 0 0,0 0-1,0 0 1,0 0-1,1 0 1,-1 0 0,0 0-1,0 0 1,0 0 0,-1 0-1,1 0 1,0 0 0,0 0-1,-1 0 1,1 0 0,0 0-1,-1 0 1,1 0-1,-1-1 7,5-242 278,-23 146 272,18 96-517,0 0 1,0-1-1,0 1 1,-1 0-1,1 0 1,0 0-1,-1 0 0,0 0 1,1 0-1,-1 1 1,0-1-1,0 1 1,0-1-1,0 1 1,0-1-1,0 1 0,-1 0 1,1 0-1,0 0 1,-1 0-1,1 1 1,0-1-1,-1 1 0,1-1 1,-1 1-1,1 0 1,-1 0-1,1 0 1,-1 0-1,1 0 0,-1 1 1,1-1-1,0 1 1,-1-1-1,1 1 1,0 0-1,-1 0 0,0 1-33,-16 9 44,0 1-1,2 1 1,-1 0-1,2 1 0,-1 1 1,2 1-1,0 0 1,1 1-1,1 1-43,-1-2 15,-113 134 188,-19 22-4223,140-163 1586,5-3-2029,1-1-2498</inkml:trace>
  <inkml:trace contextRef="#ctx0" brushRef="#br1" timeOffset="38929.69">9338 8861 3203,'0'0'6112,"0"0"-2417,0 0-450,0 0-36,0 0-583,0 0-394,0 0-439,4-12-346,13-34-267,-12 34-177,-1 49 1122,-1 205-1053,-4-132-7610,0-92 308,-4-1-5424</inkml:trace>
  <inkml:trace contextRef="#ctx0" brushRef="#br1" timeOffset="49084.955">9333 5041 7719,'0'0'1853,"0"0"-118,0 0 544,0 0-58,0 0-593,0 0-576,0 0-91,0 0 26,2 9-26,17 152 2109,-18-160-3051,-1 1 0,0-1 0,1 1 0,0-1 0,-1 0 0,1 0 0,0 1 0,0-1-1,0 0 1,-1 0 0,1 0 0,0 0 0,1 0 0,-1 0 0,0 0 0,0 0 0,0 0 0,0-1 0,1 1 0,-1 0 0,0-1 0,1 1 0,-1-1 0,1 1 0,-1-1 0,0 0 0,1 0 0,-1 0 0,1 1 0,-1-1 0,1-1 0,-1 1 0,1 0 0,-1 0-1,0 0 1,1-1 0,-1 1 0,1-1 0,-1 1 0,0-1 0,1 0 0,-1 1 0,0-1 0,0 0 0,0 0 0,1 0 0,-1 0 0,0 0 0,0 0 0,0 0 0,-1 0 0,1 0 0,0 0 0,0-1 0,-1 1 0,1 0 0,0-1 0,-1 1 0,1 0 0,-1-1 0,0 1-1,1-1 1,-1 1 0,0-1 0,0 1 0,0-1 0,0 1-19,4-13 77,0 1-1,-1-1 0,-1 0 1,0 1-1,-1-1 0,-1 0 1,0 0-1,0 0 0,-2 0 0,0 0 1,0 0-1,-1 0 0,-1 1 1,0 0-1,-1 0 0,0 0 1,-5-7-77,10 19 0,-1-1 1,1 0-1,-1 1 1,1-1-1,-1 1 1,0-1-1,0 1 1,0-1-1,0 1 1,0 0-1,0-1 1,0 1 0,0 0-1,0 0 1,-1 0-1,1 0 1,0 0-1,-1 0 1,1 0-1,-1 0 1,1 0-1,-1 1 1,0-1-1,1 1 1,-1-1-1,0 1 1,1-1 0,-1 1-1,0 0 1,1 0-1,-1 0 1,0 0-1,1 0 1,-1 1-1,0-1 1,1 0-1,-1 1 1,0-1-1,1 1 1,-1-1-1,1 1 1,-1 0 0,1 0-1,-1 0 1,1 0-1,-1 0 1,1 0-1,0 0 1,0 0-1,-1 1 0,-4 22-17,2 0-1,0 0 1,1 1-1,2-1 1,0 1-1,2-1 0,1 10 18,18 52 25,-19-83-24,0-1 0,1 0 0,-1 0 1,1 0-1,0 0 0,-1 0 0,1 0 1,0 0-1,0-1 0,0 1 0,0-1 1,1 1-1,-1-1 0,0 0 0,0 0 1,1 0-1,-1 0 0,1 0 0,-1-1 1,1 1-1,-1-1 0,1 1 0,-1-1 1,1 0-1,0 0 0,-1 0 0,1 0 1,-1-1-1,1 1 0,-1-1 0,1 0 1,0 0-2,3-2 21,0 0 1,-1-1 0,1 0 0,-1 0-1,0 0 1,0-1 0,-1 1 0,1-1 0,-1 0-1,0-1 1,-1 1 0,1-1 0,-1 1-1,0-1 1,0 0 0,-1 0 0,0-1 0,0 1-1,0 0 1,-1-1 0,0 1 0,0-1 0,-1 1-1,0-1 1,0 0-22,1 1 14,0 0 0,0-1 0,-1 1 0,0-1 0,0 1 0,-1-1 0,0 1 0,0-1 0,0 1 0,-1 0 0,0 0 1,0 0-1,-1 0 0,1 0 0,-1 0 0,-1 1 0,1-1 0,-1 1 0,0 0 0,0 0 0,0 0 0,-1 0 0,0 1 0,0 0 0,0 0 0,0 0 0,-2 0-14,4 4-3,1 1-1,0 0 1,0 0-1,-1 0 1,1 0-1,0 1 1,0-1 0,0 0-1,0 1 1,0-1-1,1 1 1,-1 0-1,0 0 1,1-1 0,-1 1-1,1 0 1,0 0-1,-1 1 1,1-1-1,0 0 1,0 0 0,1 0-1,-1 1 1,0-1-1,1 1 1,0-1-1,-1 0 1,1 1 0,0-1-1,0 1 1,0-1-1,0 0 1,1 1-1,-1-1 1,1 1-1,0 0 5,-2 2-1,1 4 5,-2-2-5,0 0 0,1 0 0,0 0 0,0 0-1,1 1 1,0-1 0,0 0 0,1 0-1,0 1 1,0-1 0,1 0 0,0 0 0,0 0-1,0-1 1,1 1 0,0 0 0,0-1-1,1 0 1,0 0 0,0 0 0,0 0 0,1 0-1,3 3 1,-5-8 2,-1 0-1,1 0 0,0 0 0,-1 0 1,1-1-1,0 1 0,0-1 0,-1 1 1,1-1-1,0 0 0,0 0 0,0-1 1,-1 1-1,1 0 0,0-1 1,0 0-1,-1 1 0,1-1 0,0 0 1,-1 0-1,1-1 0,-1 1 0,1-1 1,-1 1-1,0-1 0,0 0 0,1 1 1,-1-1-1,0 0 0,-1-1 1,1 1-1,0 0 0,0-2-1,41-85 327,-40 81-293,-1-1 0,1 0 0,-2 0 0,1 0 0,-1 0 0,0 0 0,-1 0 1,0 0-1,0 0 0,-1 0 0,0 0 0,-1 0 0,0 0 0,-1 1 0,1-1 1,-2 1-1,1-1 0,-1 1 0,0 0 0,-1 0 0,0 1 0,0-1 0,-3-2-34,5 8-1,1 0-1,-1 1 0,1 0 1,-1-1-1,1 1 0,-1 0 1,1 0-1,-1 1 1,0-1-1,0 0 0,1 1 1,-1 0-1,0 0 0,0 0 1,0 0-1,0 0 0,1 0 1,-1 1-1,0-1 0,0 1 1,1 0-1,-1 0 0,0 0 1,1 0-1,-1 0 0,1 0 1,-1 1-1,1-1 1,0 1-1,0 0 0,0 0 1,0 0-1,0 0 0,0 0 1,0 0-1,0 0 0,1 1 1,-2 2 1,-45 100-71,33 11-119,15-112 187,0-1 0,1 1 0,-1-1 0,1 0 0,0 0 0,0 1 0,0-1 0,0 0 1,1 0-1,-1 0 0,1 0 0,0 0 0,0-1 0,0 1 0,0 0 0,0-1 0,1 1 0,-1-1 1,1 0-1,-1 0 0,1 0 0,0 0 0,0 0 0,0-1 0,0 1 0,0-1 0,0 0 1,0 0-1,1 0 0,-1 0 0,0-1 0,4 1 3,-1-2 15,0 1 1,0-1-1,0 0 0,0-1 0,0 0 1,-1 0-1,1 0 0,0 0 1,-1-1-1,0 0 0,0 0 0,0-1 1,0 1-1,0-1 0,0 0 1,-1 0-1,0-1 0,0 1 0,0-1 1,-1 0-1,1 0 0,-1 0 1,0-1-1,-1 1 0,1-1 0,-1 0 1,0 1-1,-1-1 0,1 0 1,-1 0-1,0 0 0,-1 0 0,1 0 1,-1 0-1,0 0 0,-1 0 1,0 0-1,0 0 0,0 0 0,0 0 1,-1 0-1,0 0 0,0 1 1,-1-2-16,1 4 3,0 0 0,0 0 0,-1 1 0,1-1 1,-1 0-1,0 1 0,1 0 0,-1-1 0,0 1 1,0 0-1,0 1 0,-1-1 0,1 0 0,0 1 1,-1 0-1,1 0 0,-1 0 0,1 0 0,-1 0 1,0 1-1,1 0 0,-1-1 0,1 1 1,-1 1-1,0-1 0,1 0 0,-1 1 0,1 0 1,-1 0-1,1 0 0,-1 0 0,1 1 0,-1-1 1,1 1-1,0 0 0,0 0 0,0 0 0,0 0 1,0 0-1,1 1 0,-1-1 0,1 1 0,-1 0 1,1 0-1,0 0 0,0 0 0,0 0 0,1 0 1,-1 0-1,0 3-3,-1 0-12,1 0 0,-1 1 1,1-1-1,1 1 1,-1-1-1,1 1 0,1 0 1,-1 0-1,1-1 0,0 1 1,0 0-1,1-1 0,0 1 1,0 0-1,1-1 0,0 1 1,0-1-1,0 1 0,1-1 1,0 0-1,0 0 1,1 0-1,-1-1 0,1 1 1,0-1-1,1 0 0,-1 0 1,1 0-1,0-1 0,1 0 1,-1 0-1,0 0 0,3 1 12,-7-5 2,0 1-1,0 0 0,0-1 1,1 0-1,-1 1 0,0-1 1,0 0-1,0 0 0,0 1 1,0-1-1,1 0 0,-1 0 1,0 0-1,0 0 0,0-1 1,0 1-1,1 0 0,-1 0 1,0-1-1,0 1 0,0-1 1,0 1-1,0-1 0,0 1 1,0-1-1,0 0 0,0 1 1,0-1-1,0 0 0,0 0 1,0 0-1,-1 1 0,1-1 1,0 0-1,-1 0 0,1 0 1,-1 0-1,1 0 0,-1-1 1,1 1-1,-1 0 0,0 0 1,1 0-1,-1 0 0,0 0 1,0-1-1,0 1 0,0 0 1,0 0-1,0 0 0,0 0 0,0-1-1,-18-63 246,-32 3-194,22 48-2463,19 16-1588,1 10-3474</inkml:trace>
  <inkml:trace contextRef="#ctx0" brushRef="#br1" timeOffset="49713.857">9472 5678 7175,'0'0'2722,"0"0"503,0 0 4,0 0-394,0 0-406,0 0-427,-1-14-438,-7-73 1757,6 93-665,0 33-2895,2-31 475,0 221-472,21-78-5795,-12-106 772,-3-4-3800</inkml:trace>
  <inkml:trace contextRef="#ctx0" brushRef="#br1" timeOffset="50101.863">9458 6724 4773,'0'0'8093,"0"0"-3700,0 0-848,-7-14-679,-22-43-816,11 1 3059,21 77-4228,7 193-1406,-11-125-765,1-59 615,2 131-3903,-1-55-5714,-1-56-887</inkml:trace>
  <inkml:trace contextRef="#ctx0" brushRef="#br1" timeOffset="50447.142">9352 7597 9833,'0'0'8478,"0"0"-4795,0 0-918,0 0-667,0 0-774,0 0-389,0 0-460,0 0-230,5 5 11,5 10-317,0 1 0,-1 1-1,-1 0 1,-1 0 0,0 0-1,-1 1 1,-1 0-1,-1 0 1,-1 1 0,0-1-1,-1 1 1,-1 16 61,9 118-2829,-1-10-1508,5-49-3445,-11-70 4236,-2-8 6478,-6-31 5269,-7 1-4109,11 14-4049,0-1 0,0 0 0,0 1 0,1-1 0,-1 0 0,0 1 0,0-1 0,0 0 0,0 0 0,1 0 0,-1 0 0,0 0 0,1 0 0,-1 0 0,1 0 0,-1 0 0,1 0 0,0 0 0,-1 0 0,1 0 0,0 0 0,0-1 0,0 1 0,-1 0 0,1 0 0,1 0 0,-1 0 0,0 0 0,0-1 0,0 1 0,0 0 0,1 0 0,-1 0 0,1 0 0,-1 0 0,1 0 0,-1 0 0,1 0 0,-1 0 0,1 0 0,0 0 0,0 0 0,-1 0 0,2 0-44,14-10-1376,2-2-4575,-10 2-2397</inkml:trace>
  <inkml:trace contextRef="#ctx0" brushRef="#br1" timeOffset="51487.026">3257 5325 10378,'0'0'2418,"-14"1"150,-128 19 5477,108-14-4618,33-6-2701,9 0 0,186 1-514,155-1-4616,-119-13-6997,-157 6 2678</inkml:trace>
  <inkml:trace contextRef="#ctx0" brushRef="#br1" timeOffset="51738.167">4337 5297 12876,'0'0'3481,"0"0"-1837,0 0-48,0 0-138,0 0 4,0 0 44,0 0-417,0 0-379,12-5-214,38-15-229,52 16-251,47 10-2819,-70-1-1394,-1-3-3793,-12-1-3269</inkml:trace>
  <inkml:trace contextRef="#ctx0" brushRef="#br1" timeOffset="51974.114">5413 5247 1505,'0'0'14350,"0"0"-13805,0 0 1376,0 0 65,0 0-769,77-51 129,-53 44-546,5 2-575,11 1-129,9 1-96,8 3 0,14 0-545,9 0-1441,13 0-736,4 2-2211,-14-1-2658</inkml:trace>
  <inkml:trace contextRef="#ctx0" brushRef="#br1" timeOffset="52239.541">6724 5187 11243,'0'0'2194,"16"-6"-534,128-39 1036,58 19-3108,1 28-5043,-134 2 4122,35 0 2752,53-16 5499,202-42-5733,-118 37-11445,-175 15 4665</inkml:trace>
  <inkml:trace contextRef="#ctx0" brushRef="#br1" timeOffset="52240.541">8541 5023 5189,'0'0'5637,"0"0"-1537,75-22-256,-45 14-1538,0-4-544,4-1-481,5-1-577,0 1-415,1-1-129,-1 1-64,1 1-96,1 5-160,-5 1-385,0 6-1024,-8-2-1218,-8 2-2274,-9 0-1921</inkml:trace>
  <inkml:trace contextRef="#ctx0" brushRef="#br1" timeOffset="53048.763">9986 3984 13869,'0'0'3433,"0"0"-828,0 0-150,0 0-565,0 0-726,0 0-625,0 0-341,0 0-124,9 13-36,55 93 26,-48-80-45,2 0 0,0-1 1,2-1-1,1-1 0,22 20-19,-42-42 3,1 1 0,-1-1 0,1 0 0,0 1 0,-1-1 0,1 0 0,0 0 0,0 0 0,0 0 0,-1 0 0,1-1 0,0 1 0,0 0 0,0-1 0,0 0 0,0 1 0,1-1 0,-1 0 0,0 0 0,0 0 0,0 0 0,0-1 0,0 1 0,0 0 0,0-1 1,0 1-1,0-1 0,0 0 0,0 0 0,-1 0 0,1 0 0,0 0 0,0 0 0,-1 0 0,1-1 0,-1 1 0,1-1 0,-1 1 0,1-1 0,-1 1 0,0-1 0,0 0 0,1-1-3,41-83 1194,-43 85-1178,10-32 516,-2-1-1,-1 0 1,-1-1-1,-2 1 1,-1-13-532,-3 43 65,-10 150-112,2-2-34,-7-1 0,-16 53 81,31-189 9,-1 1 0,1-1 0,-1 1 0,-1-1 0,1 0 0,-1 1 0,-1-1 0,1 0 0,-1 0 1,0 0-1,-1-1 0,0 1 0,0-1 0,0 0 0,-1 0 0,0 0 0,0-1 0,0 1 0,-1-1 0,1-1 0,-1 1 0,-1-1 0,1 0 0,0 0 0,-1-1 0,0 0 0,0 0 0,0 0 0,-4 0-9,-6-5 57,0-1 1,1 0-1,-1-2 1,1 0-1,0 0 1,0-2-1,1 0 1,0 0-1,0-2 1,1 0-1,0 0 1,0-2-1,1 1 0,1-2 1,0 0-1,0 0 1,-9-13-58,16 20-126,0 0 1,0 0-1,1 0 1,-1-1 0,1 0-1,0 0 1,1 0-1,0 0 1,0 0-1,0-1 1,0 1-1,1-1 1,0 0 0,1 1-1,-1-1 1,1-7 125,1 13-227,1-1 1,-1 1-1,1 0 1,0 0 0,-1 0-1,1 0 1,0 0-1,0 0 1,0 0-1,0 0 1,0 0 0,0 0-1,0 0 1,0 1-1,0-1 1,0 0 0,0 1-1,0-1 1,1 1-1,-1-1 1,0 1-1,0 0 1,1-1 0,-1 1-1,0 0 1,0 0-1,1 0 1,-1 0 0,0 0-1,1 0 1,-1 0-1,0 1 1,0-1-1,1 0 1,-1 1 226,5-1-1893,18 0-7678</inkml:trace>
  <inkml:trace contextRef="#ctx0" brushRef="#br1" timeOffset="53308.966">10567 4343 19282,'4'-13'3267,"1"-6"-2202,4-9 73,3-3 2601,-11 75-936,-38 216-2035,31-218-1321,-4 38-677,8-54-2750,1 1-3378,1-22-1686</inkml:trace>
  <inkml:trace contextRef="#ctx0" brushRef="#br1" timeOffset="53562.978">10708 3885 8488,'0'0'9412,"0"0"-5409,0 0-1515,0 0-737,0 0-833,0 0-464,0 0-208,0 0-76,1 9-25,-1-2-121,-1-5-18,1 1 0,0 0 0,0-1 0,0 1 0,0-1 1,0 1-1,1 0 0,-1-1 0,1 1 0,0-1 1,0 0-1,0 1 0,0-1 0,0 1 0,0-1 1,0 0-1,1 0 0,0 0 0,-1 0 0,1 0 1,0 0-1,1 1-6,2 0 23,1 1 0,-1-1 0,1 0 0,0 0 0,0 0 1,1-1-1,-1 0 0,0 0 0,1-1 0,-1 0 0,1 0 0,0 0 0,-1-1 1,1 0-1,4-1-23,-7-1 81,-1-1 0,1 0 0,-1 0 0,1 0 0,-1 0 1,0 0-1,-1-1 0,1 0 0,0 1 0,-1-1 0,0 0 0,0 0 1,0 0-1,-1-1 0,1 1 0,-1 0 0,0 0 0,0-1 0,0 1 1,-1-2-82,2 3 14,-1 0 1,0-1-1,1 1 1,-2-1-1,1 0 1,0 1 0,-1-1-1,1 0 1,-1 1-1,0-1 1,0 0-1,-1 1 1,1-1 0,-1 0-1,0 1 1,0-1-1,0 1 1,0-1-1,0 1 1,-1 0 0,0-1-1,0 1 1,0 0-1,0 0 1,0 0-1,0 0 1,-1 1 0,1-1-1,-1 1 1,0-1-1,0 1 1,0 0-1,0 0 1,0 0 0,0 0-1,-1 1 1,1-1-1,-1 1 1,1 0-1,-1 0 1,1 0 0,-1 1-1,0-1 1,1 1-1,-1 0 1,0 0-1,1 0 1,-1 0-15,-52 39-3417,29-3-3619,3 1-7329</inkml:trace>
  <inkml:trace contextRef="#ctx0" brushRef="#br1" timeOffset="57741.919">1920 9655 6022,'-18'4'5263,"-60"10"-3154,27 6-225,51-20-1856,1 1-1,-1 0 1,0 0-1,0 0 1,1 0-1,-1 0 1,0 0-1,1-1 1,-1 1-1,1 0 1,-1 0-1,1 0 0,0-1 1,-1 1-1,1 0 1,-1-1-1,1 1 1,0-1-1,0 1 1,-1-1-1,1 1 1,0-1-1,0 1 0,0-1 1,0 0-1,0 1 1,-1-1-1,1 0 1,0 0-1,0 0 1,0 0-1,0 0 1,0 0-1,0 0 1,0 0-1,0 0 0,0 0 1,0 0-28,1 0 40,72 11 117,0-3-1,0-4 1,51-4-157,-66 0 11,534-19-3556,9-28 3545,-359 27-443,1273-83-94,-867 74-2909,-400 23-8,-24 1-747</inkml:trace>
  <inkml:trace contextRef="#ctx0" brushRef="#br1" timeOffset="58082.516">3748 9703 6054,'22'-1'1174,"332"-11"-1195,1311-77-3695,135 7 11064,-4 22-12213,-1618 55 1101</inkml:trace>
  <inkml:trace contextRef="#ctx0" brushRef="#br1" timeOffset="58376.069">7313 9534 1409,'18'-5'1367,"247"-36"2936,807-25-3150,592-24-4057,-1438 74 523</inkml:trace>
  <inkml:trace contextRef="#ctx0" brushRef="#br1" timeOffset="58692.279">8737 9429 1537,'-13'2'5729,"-31"3"-4262,37-3-1298,39-3-129,375-44 115,-369 41 32,2065-161 3245,768 96-3421,-2701 61-1842,-152 5-566,-36 3-1394</inkml:trace>
  <inkml:trace contextRef="#ctx0" brushRef="#br1" timeOffset="59003.474">11693 9243 4260,'0'0'2498,"0"0"-1232,0 0-674,23-1-245,676-57 1004,1410-50 7651,-2037 105-8726,2333-52 3160,-243 8-749,-2034 43-2518,769-48 1029,-668 9-1273,-184 12 96,-45 29-26,0 1 1,0-1 0,0 1-1,0-1 1,0 1 0,-1-1-1,1 1 1,-1-1 0,1 1-1,-1-1 1,1 1-1,-1 0 1,0-1 0,0 1-1,0 0 1,1 0 0,-1 0-1,0 0 1,-1-1 0,1 1-1,0 1 1,0-1 0,0 0-1,-1 0 1,1 0 0,0 1-1,-1-1 1,1 0 0,0 1-1,-1-1 1,1 1-1,-1 0 1,-1-1 4,-33-10-244,0 1 0,-1 2 0,-1 1 0,1 2 0,-1 2 0,0 1 0,-34 4 244,-107 10-5317,109 0-1730</inkml:trace>
  <inkml:trace contextRef="#ctx0" brushRef="#br2" timeOffset="63025.261">9453 9205 8456,'-2'-13'3593,"-10"-40"-1298,-8 13 5451,5 66-5557,10-11-2140,1 0-1,0 0 1,1 0 0,1 1-1,1 0 1,0-1 0,0 1-1,2 0 1,0-1 0,1 1-1,0 0 1,1-1 0,1 0-1,0 0 1,2 0 0,-1 0-1,6 8-48,-11-22 3,1 1 0,0-1-1,-1 0 1,1 0 0,0 0-1,-1 1 1,1-1 0,0 0-1,0 0 1,0 0 0,0 0-1,0 0 1,0-1 0,0 1-1,0 0 1,0 0 0,0-1-1,1 1 1,-1-1 0,0 1-1,1-1 1,-1 1 0,0-1-1,0 0 1,1 1 0,-1-1 0,1 0-1,-1 0 1,0 0 0,1 0-1,-1 0 1,0-1 0,1 1-1,-1 0 1,0-1 0,1 1-1,-1-1 1,0 1 0,0-1-1,1 1 1,-1-1 0,0 0-1,0 0 1,0 1 0,0-1-1,0 0 1,0 0 0,0 0-1,0 0 1,0 0 0,-1-1-1,1 1 1,0 0 0,-1 0-1,1 0 1,-1-1 0,1 1-1,-1 0 1,1-1 0,-1 0-3,2-14 110,0 0 0,-1 0 1,0 0-1,-1-1 1,-1 1-1,-1 0 1,-1 0-1,0 0 1,-1 0-1,0 1 1,-1-1-1,-1 1 1,-4-6-111,9 16 17,-1 1 1,-1-1 0,1 1 0,0 0 0,-1 0 0,0 0 0,0 0-1,0 0 1,-1 1 0,1 0 0,-1-1 0,0 1 0,0 1 0,0-1-1,0 0 1,0 1 0,-1 0 0,1 0 0,-1 0 0,1 1-1,-1-1 1,0 1 0,0 0 0,1 1 0,-1-1 0,0 1 0,0 0-1,0 0 1,0 0 0,0 1 0,1-1 0,-3 2-18,0 1 2,0 1 0,1 0 1,0 0-1,0 1 0,0 0 1,1 0-1,-1 0 0,1 0 0,0 1 1,1 0-1,-1 0 0,1 0 1,1 1-1,-1-1 0,1 1 0,0 0 1,0 0-1,1 0 0,0 0 1,0 1-1,0 5-2,0-7-1,1-1 0,-1 1 0,1 0 0,0 0 0,0 0 0,1 0 0,0 0 1,0 0-1,0 0 0,1 0 0,0 0 0,0 0 0,0 0 0,1 0 0,0 0 0,0-1 0,0 1 0,1-1 0,0 1 1,0-1-1,0 0 0,1 0 0,0-1 0,0 1 0,0-1 0,0 1 0,1-1 0,-1-1 0,1 1 0,0-1 0,0 1 1,1-1-1,-1-1 0,1 1 0,2 0 1,-1-2 8,0-1 0,0 0 0,0 0 0,-1-1 1,1 1-1,0-1 0,0-1 0,0 1 0,0-1 0,-1-1 0,1 1 1,-1-1-1,0 0 0,0-1 0,0 1 0,0-1 0,0 0 0,-1-1 1,0 1-1,0-1 0,0 0 0,0 0 0,-1-1 0,0 1 1,0-1-1,0 0 0,-1 0 0,0-1 0,0 1 0,-1 0 0,1-1 1,-2 0-1,1 0 0,-1 1 0,1-1 0,-2 0 0,1 0 0,-1-5-8,-6-84 568,5 93-560,0 1 0,0-1 0,0 0 0,0 0 0,0 1 0,-1-1 0,1 1-1,-1-1 1,1 1 0,-1-1 0,0 1 0,0 0 0,0 0 0,0 0 0,-1 0 0,1 0 0,-1 1 0,1-1 0,-1 1 0,1-1 0,-1 1 0,0 0 0,1 0 0,-1 0 0,0 0 0,0 1 0,0-1 0,0 1 0,0 0 0,-1 0-8,-3 2 2,1 1 1,0 0 0,0 1-1,0-1 1,0 1 0,1 0-1,0 1 1,0-1 0,0 1-1,0 0 1,0 1 0,1-1-1,0 1 1,0-1 0,1 1-1,0 1 1,0-1 0,0 0-1,1 1 1,0-1 0,0 1-1,0 0 1,1-1 0,0 1-1,0 0 1,1 4-3,-2-5-1,1 0 0,-1 0 0,1 0 0,0 0 0,1-1 1,-1 1-1,1 0 0,1 0 0,-1 0 0,1 0 0,0 0 0,0 0 0,1 0 0,-1 0 1,1-1-1,1 1 0,-1-1 0,1 0 0,0 1 0,0-1 0,0 0 0,1-1 0,0 1 1,0-1-1,0 1 0,0-1 0,1 0 0,0-1 0,-1 1 0,1-1 0,1 0 0,-1 0 1,0-1-1,1 1 0,-1-1 0,4 0 1,-5-1 4,0-1-1,0 1 1,0-1 0,0 0 0,0-1 0,0 1-1,0-1 1,0 0 0,0 0 0,-1 0-1,1 0 1,0 0 0,0-1 0,-1 0 0,1 0-1,-1 0 1,0 0 0,1-1 0,-1 1-1,0-1 1,0 0 0,-1 1 0,1-1 0,0-1-1,-1 1 1,0 0 0,0-1 0,0 1-1,0-1 1,-1 1 0,1-1 0,-1 0-1,0 0 1,0 0 0,0 0 0,-1 0 0,1 0-1,-1 0 1,0 0 0,0 0 0,0 0-4,-12-96 474,11 98-453,1-1-1,-1 0 1,0 0 0,-1 1-1,1-1 1,0 1-1,-1-1 1,1 1-1,-1-1 1,0 1 0,1 0-1,-1 0 1,0 0-1,-1 0 1,1 0-1,0 0 1,-1 0-1,1 1 1,-1 0 0,1-1-1,-1 1 1,1 0-1,-1 0 1,0 0-1,0 0 1,0 1-1,1-1 1,-1 1 0,0 0-1,0 0 1,0 0-1,0 0 1,0 0-21,-3 2 13,1 1 0,-1-1 0,1 1 0,0 0 0,0 1 0,0-1 0,1 1 0,-1 0 0,1 0 0,0 1 0,0-1 0,0 1 0,1 0 0,0 0 0,-1 0 0,2 0 0,-1 0 0,1 1 0,0 0 0,0-1 0,0 1 0,1 0 0,0 0 0,0 0 0,0 4-13,0-6 0,0-1-1,0 1 0,1 0 0,-1-1 0,1 1 0,0 0 1,0-1-1,0 1 0,1 0 0,-1 0 0,1-1 0,0 1 1,0-1-1,0 1 0,1-1 0,-1 1 0,1-1 0,-1 0 1,1 0-1,0 1 0,1-1 0,-1-1 0,1 1 0,-1 0 1,1-1-1,0 1 0,-1-1 0,1 0 0,1 0 0,-1 0 1,0 0-1,1 0 1,-1 1 6,1-1-1,0 0 1,0 0 0,0 0 0,0 0 0,0-1 0,0 1 0,0-1-1,0 0 1,0 0 0,1-1 0,-1 1 0,0-1 0,1 0 0,-1 0 0,0 0-1,1-1 1,-1 0 0,0 1 0,0-2 0,0 1 0,1 0 0,-1-1-1,0 0 1,-1 0 0,1 0 0,0 0 0,0 0 0,-1-1 0,0 0-1,1 0 1,-1 0 0,0 0 0,-1 0 0,1 0 0,0-1 0,-1 0-1,0 1 1,0-1 0,0 0 0,1-4-6,-1 2 45,0-1 0,-1 1 0,0-1 0,-1 1 0,1-1 0,-1 1 0,-1-1 0,1 1 0,-1-1 0,0 1 0,-1-1 0,1 1 0,-1 0 0,-1 0 0,1 0 0,-1 0 0,0 0-1,0 0 1,-1 1 0,1-1 0,-1 1 0,-1 0 0,1 0 0,-1 1 0,1-1 0,-1 1 0,-1 0 0,1 0 0,0 1 0,-1-1 0,0 1 0,0 1 0,-3-2-45,7 4-47,-1 0-1,1 1 1,0-1-1,-1 0 1,1 1 0,0 0-1,0-1 1,0 1-1,-1 0 1,1 0 0,0 1-1,0-1 1,0 0 0,1 1-1,-1-1 1,0 1-1,0-1 1,1 1 0,-1 0-1,1 0 1,-1-1-1,0 3 48,-26 52-4580,24-47 3199,-14 38-7982</inkml:trace>
  <inkml:trace contextRef="#ctx0" brushRef="#br2" timeOffset="64029.044">15611 9031 8136,'0'0'2439,"0"0"-346,0 0 437,0 0-31,0 0-551,0 0-485,0-3-257,0 2-1120,0 0 1,1 0-1,-1 1 0,0-1 0,1 0 0,-1 0 0,0 0 0,1 0 0,-1 1 0,1-1 0,0 0 0,-1 0 0,1 1 0,0-1 0,-1 0 0,1 1 0,0-1 0,0 1 0,-1-1 0,1 1 0,0-1 0,0 1 0,0 0 1,0-1-1,0 1 0,0 0 0,0 0 0,-1 0 0,1 0 0,0-1 0,0 1 0,0 0 0,0 1 0,0-1 0,0 0 0,0 0 0,0 0 0,0 0 0,0 1 0,0-1 0,0 1-86,7-1 119,59 0 970,-70-32 966,-2 28-1998,0 0-1,0 0 1,0 0 0,-1 0-1,0 1 1,1 0 0,-1 0-1,0 1 1,-1-1 0,1 2-1,0-1 1,-1 0 0,1 1-1,-1 0 1,1 1 0,-1-1 0,1 1-1,-1 1 1,0-1 0,1 1-1,-6 1-56,10 1-4,-1-1-1,1 1 1,-1 0 0,1 0-1,0 0 1,0 0-1,1 0 1,-1 0-1,1 1 1,-1-1-1,1 0 1,0 1-1,0-1 1,0 1 0,1 0-1,-1-1 1,1 1-1,0-1 1,0 1-1,0 0 1,1-1-1,-1 1 1,1-1 0,0 1-1,0-1 1,0 1-1,0-1 1,1 1-1,-1-1 1,1 0-1,0 0 1,0 0 0,0 0-1,0 0 1,1 0-1,-1-1 5,6 4-18,0 0 0,0-1 0,1 0-1,-1-1 1,1 0 0,0 0 0,0-1-1,1 0 1,-1 0 0,1-1 0,-1-1 0,1 1-1,0-2 1,-1 1 0,1-1 0,0-1 0,5 0 18,-12 0 13,0 1 0,-1-1 0,1 0 0,-1 0 0,1 0 1,-1 0-1,1 0 0,-1 0 0,0-1 0,1 1 0,-1-1 1,0 1-1,0-1 0,0 0 0,0 0 0,0 0 0,-1 0 1,1 0-1,-1-1 0,1 1 0,-1 0 0,0-1 0,0 1 1,0-1-1,0 1 0,0-1 0,-1 1 0,1-1 1,0-1-14,6-83 801,-7 79-751,0 3-40,0 1-1,0-1 1,-1 0 0,1 0 0,-1 1 0,0-1-1,0 1 1,-1-1 0,1 1 0,-1-1 0,0 1-1,0 0 1,-1 0 0,1 0 0,-1 0 0,0 0 0,0 0-1,0 1 1,0-1 0,-1 1 0,1 0 0,-1 0-1,0 1 1,0-1 0,0 1 0,0-1 0,0 1-1,-1 1 1,1-1 0,-1 1 0,1-1 0,-1 1-1,0 0 1,1 1 0,-1-1 0,0 1 0,-1 0-10,2 0-14,-1 1 0,1 0 1,-1 0-1,1 0 1,0 0-1,-1 0 0,1 1 1,0 0-1,0 0 1,0 0-1,0 1 0,1-1 1,-1 1-1,1 0 0,-1 0 1,1 0-1,0 0 1,0 0-1,0 1 0,1 0 1,-1-1-1,1 1 0,0 0 1,0 0-1,0 0 1,0 1-1,1-1 0,0 0 1,0 1-1,0-1 1,0 0-1,1 1 0,0-1 1,0 1-1,0-1 0,0 1 1,1-1-1,-1 1 1,1-1-1,0 0 0,1 1 1,-1-1-1,1 0 1,0 0-1,0 0 0,0 0 1,0 0-1,1 0 0,2 2 14,-1-2-205,0 0 0,0 0 0,1-1-1,-1 0 1,1 0 0,0 0-1,0 0 1,0-1 0,0 0 0,0 0-1,0 0 1,1-1 0,-1 1 0,1-1-1,-1-1 1,4 1 205,53-13-7179,-36-2-108</inkml:trace>
  <inkml:trace contextRef="#ctx0" brushRef="#br2" timeOffset="64519.654">15847 8037 10506,'0'0'4666,"0"0"-791,0 0-736,0 0-806,0 0-763,0 0-364,-13-11-197,-41-26-208,53 37-772,-1 0-1,1 0 1,-1 0 0,1 0 0,-1 0 0,1 0-1,-1 1 1,1-1 0,0 1 0,-1-1 0,1 1-1,-1-1 1,1 1 0,0 0 0,0 0 0,-1-1-1,1 1 1,0 0 0,0 0 0,0 0 0,0 0-1,0 1 1,0-1 0,0 0 0,1 0-1,-1 1 1,0-1 0,1 0 0,-1 1 0,1-1-1,-1 0 1,1 1 0,-1-1 0,1 1 0,0-1-1,0 1 1,0-1 0,0 1 0,0-1-29,-3 7 126,-15 54 294,2 1 1,2 0-1,4 1 0,2 4-420,5-47 43,-15 159 630,4 181-673,26-225-112,-12-135 108,1-1-1,-1 1 1,0-1 0,0 1-1,0-1 1,1 1 0,-1-1-1,0 1 1,0-1 0,1 0-1,-1 1 1,0-1 0,1 1-1,-1-1 1,0 0 0,1 1-1,-1-1 1,1 0 0,-1 0-1,1 1 1,-1-1 0,1 0-1,-1 0 1,1 0 0,-1 1 0,1-1-1,-1 0 1,1 0 0,-1 0-1,1 0 1,-1 0 0,1 0-1,-1 0 1,1 0 0,-1 0-1,1 0 1,-1 0 0,1-1-1,-1 1 1,1 0 0,-1 0-1,1 0 1,-1-1 0,1 1-1,-1 0 1,1-1 0,-1 1-1,0 0 1,1-1 0,-1 1-1,0 0 1,1-1 0,-1 1-1,0-1 1,1 1 0,-1-1 0,0 1-1,0-1 1,0 1 0,1-1-1,-1 1 1,0-1 0,0 1-1,0-1 1,0 1 0,0-1-1,0 0 5,17-35-538,6-94-3139,-18 79-3749,-5 50 1431,-1 1-3145</inkml:trace>
  <inkml:trace contextRef="#ctx0" brushRef="#br2" timeOffset="65401.144">15781 9100 3395,'0'0'5969,"-6"-14"-2628,-23-44-538,29 59-2672,0 0 1,0 0-1,-1 0 0,1 0 0,0 0 0,-1 0 1,1 0-1,-1 0 0,1 0 0,-1 0 1,1 0-1,-1 0 0,0 0 0,1 0 1,-1-1-1,0 1 0,0 0 0,1 0 1,-1-1-1,0 1 0,0-1 0,0 1 1,0-1-1,0 1 0,0-1 0,0 0 1,0 1-1,0-1 0,0 0 0,0 0 1,0 1-1,0-1 0,0 0 0,0 0 1,0 0-1,0-1 0,-1 1 0,1 0 1,0 0-1,0-1 0,0 1 0,0 0 1,0-1-1,0 1 0,0-1 0,1 1 1,-1-1-1,0 1 0,0-1 0,0 0 1,0 0-1,1 1 0,-1-1 0,0 0 1,1 0-1,-1 0 0,0 0 0,1 0 1,0 0-1,-1 0 0,1 0 0,-1 0 1,1 0-1,0 0 0,0 0 0,-1 0 1,1 0-1,0 0 0,0 0 0,0 0-131,-2 14 146,-1-1 0,2 2 0,0-1 1,1 0-1,0 0 0,0 0 0,2 0 0,0 0 0,0 0 0,1 0 0,1-1 0,0 1 0,0-1 0,5 7-146,-9-17 6,1-1-1,-1 0 1,1 1 0,-1-1 0,1 0-1,0 0 1,0 1 0,-1-1 0,1 0-1,0 0 1,0 0 0,0 0-1,0 0 1,0 0 0,1 0 0,-1 0-1,0-1 1,0 1 0,1 0-1,-1-1 1,0 1 0,1-1 0,-1 1-1,0-1 1,1 0 0,-1 1 0,1-1-1,-1 0 1,0 0 0,1 0-1,-1 0 1,1 0 0,-1-1 0,1 1-1,-1 0 1,0-1 0,1 1 0,-1-1-1,0 1 1,1-1 0,-1 1-1,0-1 1,0 0 0,0 0 0,1 0-1,-1 0 1,0 0 0,0 0 0,0 0-1,0 0 1,-1 0 0,1 0-1,0 0 1,0-1 0,-1 1-6,6-11 162,-1 0 0,0 0 1,-1-1-1,-1 1 0,0-1 0,0 1 1,-2-1-1,1 0 0,-2 0 0,1 0 0,-2 0 1,0 0-1,0 0 0,-2 0 0,1 1 1,-1-1-1,-1 1 0,-2-4-162,6 12 5,-1-1 0,0 1 0,0 0 0,0 0 0,-1 0 0,1 0 0,-1 0 0,0 0 0,0 0 0,0 1 0,0-1 0,-1 1 0,0 0 0,1-1 0,-1 1 0,0 0 0,-1 0 0,1 1 0,0-1 0,-1 1 0,0 0 0,1 0 0,-1 0 0,0 0 0,0 1 0,0-1 0,0 1 0,0 0 0,0 0-1,-1 1 1,1-1 0,0 1 0,0 0 0,-1 0 0,1 0 0,0 1 0,0-1 0,-1 1 0,1 0 0,0 0 0,0 1 0,0-1 0,0 1 0,1 0 0,-3 1-5,-2 4-35,1 0-1,0 0 1,1 1-1,0-1 1,0 1-1,0 1 1,1-1-1,1 1 1,-1 0-1,1 0 1,1 1-1,0-1 1,0 1-1,1-1 1,0 1-1,0 0 1,1 0-1,1 0 1,0 0-1,0 0 0,1 0 1,0 0-1,2 5 36,-3-10-12,1-1 0,0 0 0,0 0-1,0 0 1,0 0 0,1 0 0,0-1-1,0 1 1,0 0 0,0-1-1,0 1 1,1-1 0,-1 0 0,1 0-1,0 0 1,0 0 0,0 0-1,1 0 1,-1-1 0,1 0 0,-1 0-1,1 0 1,0 0 0,0 0-1,-1-1 1,1 1 0,0-1 0,1 0-1,-1-1 1,0 1 0,0-1 0,0 1-1,0-1 1,1-1 0,-1 1-1,0 0 1,0-1 0,0 0 0,0 0-1,2-1 13,0-2 14,0 0 1,0 0-1,0-1 0,-1 0 0,1 0 0,-1-1 0,0 1 0,-1-1 1,1 0-1,-1-1 0,0 1 0,-1-1 0,0 0 0,0 1 0,0-1 0,-1-1 1,1-2-15,0 0 64,0 0 1,-1-1 0,-1 1-1,0-1 1,0 1 0,-1-1 0,0 0-1,-1 1 1,0-1 0,0 1 0,-1-1-1,-1 1 1,0 0 0,0 0-1,-1 0 1,-2-4-65,5 12 2,0 0-1,-1 1 1,1-1-1,0 0 1,0 0-1,-1 1 1,1-1 0,-1 1-1,0-1 1,1 1-1,-1-1 1,0 1-1,0 0 1,0 0-1,0 0 1,0 0-1,0 0 1,0 1-1,0-1 1,0 1-1,-1-1 1,1 1 0,0 0-1,0 0 1,0-1-1,-1 2 1,1-1-1,0 0 1,0 0-1,0 1 1,0-1-1,-1 1 1,1 0-1,0-1 1,0 1 0,0 0-1,0 0 1,0 1-1,1-1-1,-69 59-22,60-49 18,0 0 0,1 1 0,0 1 0,1-1 0,1 1 0,0 1 0,0-1 0,1 1 0,1 1 0,1-1 0,0 0 0,1 1 0,0 0 0,1 0 0,1 0 0,0 7 4,2-19-8,0 0 1,0 1 0,0-1 0,0 0 0,0 0 0,1 0 0,-1 0 0,1-1 0,0 1 0,0 0 0,0-1-1,0 1 1,1-1 0,-1 0 0,1 0 0,-1 1 0,1-2 0,0 1 0,0 0 0,0-1 0,0 1 0,0-1 0,0 0-1,0 0 1,0 0 0,0 0 0,0 0 0,1-1 0,-1 0 0,1 0 7,2 1-5,1 0-1,0-1 1,-1 1-1,1-2 1,0 1 0,-1-1-1,1 0 1,0 0-1,-1-1 1,0 0-1,1 0 1,-1 0 0,0-1-1,5-3 6,-5 1 22,-1 1 0,1-2 1,-1 1-1,0-1 0,0 0 0,-1 0 0,0 0 0,0 0 0,0-1 0,-1 0 0,0 0 0,0 0 0,-1 0 1,0 0-1,0 0 0,0-1 0,-1 1 0,0 0 0,-1-1 0,0 1 0,0-1 0,0 0 0,-1 1 1,0 0-1,-1-1 0,1 1 0,-2 0 0,1 0 0,-1 0 0,0 0 0,0 0 0,-1 0 0,0 1 0,0 0 1,0 0-1,-3-3-22,4 7 10,0 0 1,1 1-1,-1-1 1,0 1 0,0 0-1,0 0 1,0 0-1,0 0 1,-1 1 0,1-1-1,0 1 1,0-1-1,0 1 1,0 0 0,-1 1-1,1-1 1,0 0-1,0 1 1,0 0-1,0 0 1,0 0 0,0 0-1,0 0 1,0 1-1,0-1 1,0 1 0,0-1-1,1 1 1,-1 0-1,1 0 1,0 1 0,-1-1-1,1 0 1,-1 3-11,-4 1-4,1 2 1,1-1-1,-1 1 0,1 0 1,0 0-1,1 0 0,0 1 1,0 0-1,1 0 1,0 0-1,-1 4 4,3-9-21,1 0 0,-1 0-1,1 0 1,-1 0 0,1 1 0,1-1-1,-1 0 1,0 0 0,1 0 0,0 0 0,0-1-1,0 1 1,1 0 0,-1 0 0,1 0 0,0-1-1,0 1 1,0-1 0,0 0 0,1 1-1,-1-1 1,1 0 0,0 0 0,0-1 0,0 1-1,0-1 1,0 1 0,1-1 0,-1 0-1,1 0 1,-1 0 0,1-1 0,0 1 0,0-1-1,0 0 1,0 0 0,0-1 0,0 1 0,1-1 21,-2 2-1,0-1 0,1 1 0,0-1 1,-1 0-1,1-1 0,0 1 1,-1 0-1,1-1 0,0 0 0,-1 0 1,1 0-1,0-1 0,0 1 1,-1-1-1,1 0 0,-1 0 1,1 0-1,-1 0 0,1 0 0,-1-1 1,1 0-1,-1 0 0,0 0 1,0 0-1,0 0 0,0-1 1,-1 1-1,1-1 0,0 0 0,-1 1 1,0-1-1,0 0 0,0-1 1,0 1-1,0 0 0,-1-1 1,1 1-1,0-2 1,0-5 75,0 1-1,0-1 1,-1 0 0,0 0 0,-1 0-1,0 0 1,-1 0 0,0 0-1,0 0 1,-1 0 0,0 0 0,-1 1-1,0-1 1,-1 1 0,0 0 0,0 0-1,-1 0 1,0 0 0,0 1 0,-2-1-75,5 7 8,1 0 0,-1 1 1,0-1-1,0 1 1,0-1-1,0 1 0,0 0 1,0 0-1,0 0 1,-1 0-1,1 0 1,0 0-1,-1 1 0,1-1 1,0 1-1,-1 0 1,1 0-1,0-1 1,-1 1-1,1 1 0,-1-1 1,1 0-1,0 1 1,-1-1-1,1 1 0,0 0 1,-1-1-1,1 1 1,0 0-1,0 1 1,0-1-1,0 0 0,0 1 1,0-1-1,0 1 1,0-1-1,1 1 0,-1 0 1,-1 1-9,-25 41-1515,14 1-3518,11-12-3028</inkml:trace>
  <inkml:trace contextRef="#ctx0" brushRef="#br2" timeOffset="66630.581">9204 5179 8744,'0'0'8398,"-3"-14"-5057,-10-65 941,27 107-847,55 48-3384,-63-69-51,1 0 0,0 0 0,0-1 0,0 0 0,0 0 0,1 0 0,0-1 0,1 0 0,-1-1 0,1 0 0,0 0 0,0-1 0,0 0 0,0-1 0,0 1 0,1-2 0,-1 0 0,1 0 0,-1 0 0,5-1 0,-11-1 4,0 0-1,0 0 1,-1 0 0,1 0 0,-1 0 0,1-1 0,0 1 0,-1-1 0,0 0 0,1 0-1,-1 1 1,0-2 0,0 1 0,0 0 0,-1 0 0,1 0 0,0-1 0,-1 1 0,1-1-1,-1 0 1,0 1 0,0-1 0,0 0 0,0 1 0,0-1 0,-1 0 0,1 0-1,-1 0 1,0 0 0,0 0 0,0 0 0,0 0 0,-1 1 0,1-3-4,-29-97 1106,19 86-915,0 1-1,0 0 0,-1 0 1,-1 1-1,-1 0 0,0 1 0,-1 1 1,0 0-1,-11-7-190,19 15 25,0 0 0,0 0 0,0 1 0,-1 0 1,1 0-1,-1 1 0,0-1 0,0 1 0,0 1 0,1 0 0,-2 0 0,1 0 0,0 0 0,0 1 0,0 1 0,0-1 0,0 1 1,0 0-1,0 1 0,0-1 0,0 1 0,1 1 0,-1-1 0,1 1 0,-1 1 0,-2 1-25,2 0-11,1-1 1,0 1-1,0 1 0,0-1 1,1 1-1,0 0 0,0 1 1,0-1-1,1 1 0,0 0 1,0 0-1,1 0 0,-1 0 1,2 1-1,-1-1 0,1 1 1,0 0-1,1-1 0,0 1 1,0 0-1,1 0 0,-1 0 1,2 0-1,-1 0 0,1 0 1,1 0-1,-1 0 0,1-1 0,1 1 1,-1-1-1,1 1 0,1-1 1,-1 0-1,1 0 0,0 0 1,1-1-1,0 1 0,1 0 11,3 2-66,2 0-1,-1-1 0,2 0 1,-1 0-1,1-1 0,0-1 0,0 0 1,1 0-1,-1-2 0,1 1 0,0-2 1,1 1-1,-1-2 0,1 0 0,-1-1 1,1 0-1,-1-1 0,5 0 67,-12 0 3,-1-1-1,0 1 1,0-1-1,-1 0 1,1-1-1,0 1 1,0-1-1,0 0 1,-1 0-1,1 0 1,-1-1-1,0 1 1,0-1-1,0 0 1,0 0-1,0-1 1,0 1-1,-1-1 1,0 0-1,0 0 0,0 0 1,0 0-1,0 0 1,-1-1-1,0 1 1,0-1-1,0 0 1,-1 0-1,1 1 1,-1-1-1,0 0 1,0 0-1,-1 0 1,0 0-3,2-11 150,-1 0 1,-1 0 0,-1 1-1,0-1 1,-1 0 0,-1 1-1,0 0 1,-1-1-1,-1 1 1,-3-7-151,-50-71 569,55 91-557,0-1 1,1 1-1,-1 0 0,0 0 1,0 0-1,0 0 1,-1 0-1,1 1 0,0-1 1,-1 1-1,1 0 1,-1 0-1,1 0 1,-1 1-1,1-1 0,-1 1 1,1 0-1,-1 0 1,0 0-1,1 0 1,-1 1-1,1 0 0,-1-1 1,1 1-1,-1 0 1,1 1-1,0-1 1,-1 1-1,0 0-12,-4 2 0,1 1 0,0-1 0,0 2 0,0-1 0,0 1 0,1 0 0,0 0 0,0 1 0,1 0 0,-1 0 0,2 0 0,-1 1 0,1-1 0,0 1 0,0 0 0,1 0 0,0 1 0,1-1 0,0 1 0,0-1 0,1 1 0,0 0 0,0-1 0,1 1 0,0 0 0,1 0 0,0-1 0,0 1 0,1 0 0,0-1 0,1 1 0,-1-1 0,2 0 0,-1 0 0,1 0 0,0 0 0,1-1 0,0 0 0,0 1 0,0-2 0,1 1 0,0-1 0,1 0 0,-1 0 0,1 0 0,0-1 0,0 0 0,1-1 0,0 0 0,-1 0 0,1 0 0,2-1 0,-6-2 0,1 0 0,-1 0 0,0-1 0,1 1 0,-1-1 0,1 0 0,-1-1 0,0 1 0,1-1 0,-1 0 0,0 0 0,1 0 0,-1-1 0,0 1 0,0-1 0,0 0 0,0 0 0,0-1 0,-1 1 0,1-1 0,-1 0 0,0 0 0,1 0 0,-1 0 0,0 0 0,-1-1 0,1 1 0,-1-1 0,1 0 0,-1 0 0,0 0 0,-1 0 0,1 0 0,-1 0 0,0 0 0,0-1 0,0 1 0,0 0 0,-1-1 0,1 1 0,-1-1 0,0 0 0,2-5 0,-1 1 0,1-1 0,-2 1 0,1-1 0,-1 0 0,-1 1 0,0-1 0,0 0 0,-1 1 0,0-1 0,0 1 0,-1 0 0,0 0 0,-1 0 0,0 0 0,-5-7 0,8 15-59,0-1 0,0 1-1,0 0 1,-1 0 0,1 0 0,0 0-1,-1 0 1,1 0 0,-1 0 0,1 0 0,-1 0-1,1 1 1,-1-1 0,1 1 0,-1-1 0,0 1-1,1 0 1,-1-1 0,0 1 0,0 0-1,1 0 1,-1 0 0,0 0 0,1 1 0,-1-1-1,0 0 1,1 1 0,-1-1 0,1 1-1,-1-1 1,0 1 0,1 0 0,-1 0 0,1 0-1,0 0 1,-1 0 0,1 0 0,0 0 0,-1 1 59,-42 54-6062,41-52 5411,-20 33-9737</inkml:trace>
  <inkml:trace contextRef="#ctx0" brushRef="#br2" timeOffset="67188.968">2105 5375 17008,'0'0'3475,"0"0"-629,0 0-497,0 0-705,0 0-560,14 4-289,57 14-224,142-38 161,-151 13-680,683-101-14,-649 83-2723,-114 21-2643,-13 5-1104,-8 2-4560</inkml:trace>
  <inkml:trace contextRef="#ctx0" brushRef="#br2" timeOffset="67752.264">811 5090 6566,'0'0'9033,"0"0"-5013,0 0-1373,-14-6-415,-41-12-748,54 18-1434,-1 1 0,1-1-1,0 0 1,-1 1 0,1-1 0,0 1 0,-1-1-1,1 1 1,0 0 0,0 0 0,0 0 0,0-1-1,0 1 1,0 0 0,0 0 0,0 0 0,0 1-1,0-1 1,0 0 0,1 0 0,-1 0 0,0 1-1,1-1 1,-1 0 0,1 1 0,0-1 0,-1 0 0,1 1-1,0-1 1,0 0 0,0 1 0,0-1 0,0 1-1,0-1 1,0 0 0,0 1 0,1-1-50,-2 6 153,-1 11-38,1 0-1,0 0 0,2 1 1,0-1-1,1 0 0,1 0 0,1 0 1,0 0-1,1 0 0,1-1 0,1 0 1,0 0-1,2-1 0,8 15-114,-10-20-6,1 0 1,-1-1-1,2 0 0,-1-1 0,2 1 1,-1-2-1,1 1 0,0-1 0,1-1 1,0 0-1,0 0 0,0-1 0,1-1 1,0 0-1,0 0 0,0-1 0,1-1 0,-1 0 1,1-1-1,0 0 0,5-1 6,-13 0-4,0-1 1,0-1-1,0 1 0,0-1 0,0 0 1,0 0-1,-1 0 0,1-1 1,0 1-1,-1-1 0,1 0 0,-1-1 1,1 1-1,-1-1 0,0 0 0,0 0 1,0 0-1,-1 0 0,1-1 0,-1 0 1,0 1-1,0-1 0,0 0 0,0-1 1,-1 1-1,0 0 0,0-1 0,0 1 1,0-1-1,0 0 0,-1 0 0,0-1 4,16-164 323,-17 160-275,-9-131 1180,9 142-1222,0-1 0,-1 0 1,1 1-1,0-1 0,0 1 0,0-1 0,0 1 1,0-1-1,0 0 0,0 1 0,-1-1 0,1 1 1,0-1-1,0 0 0,-1 1 0,1-1 0,0 0 1,-1 1-1,1-1 0,0 0 0,-1 1 0,1-1 1,0 0-1,-1 0 0,1 1 0,0-1 0,-1 0 1,1 0-1,-1 0 0,1 0 0,-1 0 0,1 1 1,0-1-1,-1 0 0,1 0 0,-1 0 0,1 0 1,-1 0-1,1 0 0,-1 0 0,1-1 0,0 1 1,-1 0-1,1 0 0,-1 0 0,1 0 0,-1-1 1,1 1-1,0 0 0,-1 0 0,1 0 0,0-1 1,-1 1-1,1 0 0,0-1 0,-1 1 1,1 0-1,0-1 0,0 1 0,-1-1 0,1 1 1,0-1-8,-11 42 252,10-41-251,-6 51-15,1 0 0,3 0-1,3 49 16,-5 82-71,4-167 50,-1 24-60,-2 0 0,-2 0 1,-1-1-1,-1 0 0,-3 0 0,-1-1 0,-2-1 0,-10 19 81,21-49 2,0-1-1,0 1 1,-1-1-1,0 0 0,0 0 1,-1 0-1,1 0 1,-1-1-1,0 0 1,0 0-1,0 0 0,-1-1 1,1 1-1,-1-1 1,0-1-1,0 1 0,0-1 1,0 0-1,0 0 1,-1-1-1,1 0 0,0 0 1,-1 0-1,1-1 1,-1 0-1,1 0 0,-1-1 1,1 1-1,-1-2 1,1 1-1,0-1 0,0 0 1,0 0-1,0 0 1,0-1-1,0 0 0,0 0 1,-2-3-2,1 1-88,2-1 0,-1 0 0,1-1 0,0 1 0,0-1 0,0 0 0,1 0 0,0 0 0,1-1 0,0 1-1,0-1 1,0 0 0,1 0 0,0 0 0,1 0 0,0 0 0,0-2 88,1 4-305,0 0 1,0 0-1,1 0 0,0 0 0,0 1 0,0-1 0,1 0 0,0 1 0,0-1 1,0 1-1,1-1 0,0 1 0,0 0 0,0 0 0,4-4 305,29-26-5259,-8 16-1306,10-3-6381</inkml:trace>
  <inkml:trace contextRef="#ctx0" brushRef="#br2" timeOffset="68057.021">1403 5509 16656,'0'0'4922,"0"0"-1965,0 0-645,0 0-689,0 0-454,0 0-192,0 0-171,10 9-70,-9-8-701,3 2-10,0 0 0,-1 0 0,0 0 0,0 0 0,0 0-1,0 1 1,0-1 0,-1 1 0,1 0 0,-1 0 0,0 0 0,0 0 0,-1 0 0,1 0 0,-1 1 0,0-1 0,0 0 0,0 1 0,-1-1 0,0 1 0,1-1 0,-1 1 0,-1 1-25,-55 329-1703,56-327-515,12-8-9353,-1-11-2533</inkml:trace>
  <inkml:trace contextRef="#ctx0" brushRef="#br2" timeOffset="68578.316">1006 1271 13549,'-21'-158'9321,"37"199"-4196,57 90-4949,-60-111-167,0-1 0,1-1 1,1 0-1,0-1 0,2 0 1,0-1-1,1-1 0,10 6-9,-25-19 1,1 0-1,-1 0 0,1 0 0,-1 0 0,1-1 0,0 1 0,0-1 1,0 0-1,0-1 0,0 1 0,0 0 0,0-1 0,0 0 0,0 0 0,0 0 1,0-1-1,0 1 0,0-1 0,-1 0 0,1 0 0,0 0 0,0-1 1,0 1-1,-1-1 0,1 0 0,-1 0 0,0 0 0,1-1 0,-1 1 1,0-1-1,0 0 0,0 0 0,-1 0 0,1 0 0,-1 0 0,0 0 1,1-1-1,-1 0 0,10-17 190,0 0 0,-2-1 0,0 0 0,-2-1 0,0 0-1,-2 0 1,0-1 0,-2 0 0,-1 0 0,0 0 0,-2 0 0,-1-11-190,-12 47 950,-9 48-854,2 1-1,3 0 0,3 1 0,2 1 1,2 8-96,-8 39 36,13-84-68,-5 21-794,3-1 0,1 1 0,2 1-1,3 8 827,11-16-4204,11-26-4041,-4-13-18</inkml:trace>
  <inkml:trace contextRef="#ctx0" brushRef="#br2" timeOffset="68879.909">1594 1453 12620,'0'0'5701,"0"0"-2540,0 0-716,0 0-694,0 0-513,0 0-336,15-1-293,52 2-246,-63 0-345,-1 1 1,1 0-1,0 0 0,-1 0 1,1 1-1,-1-1 1,0 1-1,1 0 0,-1 0 1,-1 0-1,1 0 1,0 0-1,-1 1 0,1-1 1,-1 1-1,0-1 0,-1 1 1,1 0-1,0 0 1,-1 0-1,0 0 0,0 0 1,0 0-1,-1 0 1,1 1-1,-1 0-18,1-1 8,2 8-2,-1-1 0,1 1 1,-2 0-1,0 0 1,-1 0-1,0 0 1,0 0-1,-1 0 0,-1 0 1,0 0-1,-1-1 1,0 1-1,-1-1 0,0 1 1,0-1-1,-2 0 1,1-1-1,-1 1 0,-1-1 1,0-1-1,0 1 1,-1-1-1,0 0 0,-1-1 1,-3 3-7,179-99 747,10 11-1980,-163 78-1486,-15 15-5773,-11 3-4667</inkml:trace>
  <inkml:trace contextRef="#ctx0" brushRef="#br2" timeOffset="72894.915">9349 5161 3908,'0'0'3432,"-5"-15"513,1 5-3232,-20-51 1588,1 14 1994,21 44-4055,1 0 0,0 1 0,-1-1-1,0 1 1,1-1 0,-1 1 0,0 0 0,0 0 0,0 0 0,-1 0 0,1 0 0,0 0 0,-1 0 0,1 1 0,-1-1 0,1 1 0,-1 0 0,0 0 0,0 0 0,0 0 0,-1 0-240,2 3 31,0 0 0,0 0 0,0 0 0,1 0 0,-1 1 0,1-1 0,-1 1 0,1-1-1,0 1 1,0-1 0,0 1 0,1-1 0,-1 1 0,1 0 0,-1-1 0,1 1 0,0 0 0,0 0 0,0-1 0,0 1 0,0 0 0,1 0-31,-1 1 29,-1 7-25,1 0 0,0 0-1,1 0 1,0 0 0,0 0 0,1-1-1,1 1 1,0 0 0,0-1 0,1 0-1,0 0 1,1 0 0,0 0 0,1 0 0,0-1-1,0 0 1,6 6-4,-11-15 15,0 1 0,0 0 0,-1 0-1,1-1 1,0 1 0,0 0 0,0-1 0,0 1 0,0-1-1,0 1 1,0-1 0,0 0 0,0 1 0,0-1 0,0 0-1,0 0 1,0 0 0,0 1 0,0-1 0,0 0 0,0-1-1,1 1 1,-1 0 0,0 0 0,0 0 0,0-1 0,0 1-1,0 0 1,0-1 0,0 1 0,0-1 0,0 1 0,0-1-1,-1 1 1,1-1 0,0 0 0,0 0 0,0 1 0,-1-1-1,1 0 1,0 0 0,-1 0 0,1 0 0,-1 0 0,1 0-1,-1 0 1,1 0 0,-1 0-15,14-54 1594,-13 42-1440,-1 0-1,0 0 1,-1 0-1,0 0 1,-1 0-1,0 0 1,-1 0-1,-1 0 1,0 1-1,0-1 1,-2 1-1,1 0 0,-1 1 1,-1-1-1,0 1 1,-3-2-154,6 10 2,0 0-1,0 0 1,0 1 0,-1 0-1,1-1 1,-1 2-1,1-1 1,-1 0 0,0 1-1,1 0 1,-1 0 0,0 0-1,0 1 1,0 0 0,0 0-1,0 0 1,0 0 0,0 1-1,0 0 1,1 0 0,-1 0-1,0 0 1,1 1 0,-1 0-1,0 0 1,1 0 0,0 0-1,0 1 1,0 0-1,0 0 1,0 0 0,0 0-1,1 1 1,-1-1 0,1 1-1,0 0 1,0 0 0,1 0-1,-1 0 1,1 1 0,0-1-1,-1 2-1,0 3-40,-1-1 0,2 1 0,-1 0 0,1 0 0,0 0 0,1 0-1,0 1 1,1-1 0,0 0 0,0 0 0,1 1 0,0-1 0,1 0-1,0 0 1,0 0 0,1 0 0,0 0 0,0-1 0,1 1 0,0-1-1,1 0 1,0 0 0,0-1 0,1 1 0,0-1 0,0 0 0,3 2 40,-5-6-10,0 1 1,0-1-1,1 0 1,-1 0-1,1-1 1,0 0-1,-1 1 1,1-1-1,0-1 1,0 1-1,0-1 1,1 0-1,-1 0 1,0 0-1,0-1 1,1 0 0,-1 0-1,0 0 1,0-1-1,1 0 1,-1 0-1,0 0 1,0 0-1,0-1 1,0 0-1,0 0 1,-1 0-1,1-1 1,0 1-1,-1-1 1,0 0-1,0-1 1,0 1-1,0-1 1,0 1-1,-1-1 1,1 0 0,-1-1-1,0 1 1,0-2 9,6-11 97,0-1 1,-2 0 0,0 0 0,-1 0 0,0-1 0,-2 0 0,0-1 0,-2 1-1,0 0 1,-1-1 0,-1 0 0,0-1-98,0 19 10,0 0 0,0 0 0,1 0 0,-1 0 0,0 0 0,-1-1 0,1 1 0,0 0 0,-1 0 0,1 0 0,-1 0 0,1 0 0,-1 0 0,0 0 0,0 0 0,0 0 0,0 0 0,0 0 0,-1 1 0,1-1 0,0 0 0,-1 1 0,0-1 0,1 1 0,-1-1 0,0 1 0,1 0 0,-1 0 0,0 0 0,0 0 0,0 0 0,0 0 0,0 1 0,0-1 0,0 0 0,-1 1 0,1 0 0,0-1 0,0 1 0,0 0 0,0 0 0,0 1 0,-1-1 0,1 0 0,0 1 0,0-1 0,0 1 0,0-1 0,0 1 0,0 0 0,0 0 0,0 0 0,0 0 0,0 0 0,0 1-10,-9 8-2,0 0 1,1 0-1,0 1 0,1 0 0,0 1 1,1 0-1,0 1 0,1 0 1,0 0-1,1 0 0,0 1 1,1 0-1,1 0 0,1 0 1,-1 0-1,2 1 0,0-1 1,1 1-1,1 9 2,0-21-1,0 0-1,0 0 1,1 0 0,-1 0 0,1-1-1,0 1 1,0 0 0,0 0 0,0 0-1,1-1 1,-1 1 0,1 0 0,-1-1-1,1 1 1,0-1 0,0 0 0,0 0-1,0 0 1,1 0 0,-1 0 0,0 0-1,1 0 1,0-1 0,-1 1 0,1-1-1,0 0 1,0 0 0,-1 0 0,1 0-1,0 0 1,0-1 0,0 1 0,1-1 1,3 1-4,0 0 0,0-1 0,0 0 0,0 0 1,1-1-1,-1 0 0,0 0 0,0-1 0,0 1 1,0-2-1,-1 1 0,1-1 0,4-2 4,-2 0 5,-1-1 0,0 1 0,-1-1 1,1 0-1,-1-1 0,0 0 0,-1 0 0,0-1 0,0 1 0,0-1 0,-1-1 1,-1 1-1,1-1 0,-1 1 0,-1-1 0,1-1 0,-1 1 0,-1 0 0,0-1 1,0 1-1,-1-1 0,-1 1 0,1-1 0,-1 0 0,-1-6-5,0 13 2,0-1 0,-1 1 1,1 0-1,0 0 0,-1 0 0,0 0 0,1 0 0,-1 1 0,0-1 0,-1 1 0,1-1 1,0 1-1,-1-1 0,1 1 0,-1 0 0,0 0 0,0 1 0,0-1 0,0 0 1,0 1-1,0 0 0,0 0 0,0 0 0,0 0 0,-1 0 0,1 1 0,0-1 0,-1 1 1,1 0-1,0 0 0,-1 0 0,1 0 0,0 1 0,-1-1 0,1 1 0,0 0 0,0 0 1,-1 0-1,1 1 0,0-1 0,0 1 0,0-1 0,1 1 0,-1 0 0,0 0 0,1 0 1,-1 1-1,0 0-2,-6 4-4,1 0 1,-1 1-1,2 0 1,-1 0 0,1 1-1,0 0 1,1 0 0,0 1-1,1 0 1,0 0-1,0 0 1,1 0 0,0 1-1,1 0 1,0-1-1,1 1 1,0 0 0,1 1-1,0-1 1,1 0-1,0 0 1,1 2 3,0-9-7,1-1 0,0 0 0,0 1 0,1-1 0,-1 0 0,0 0 0,1-1 0,0 1 0,0 0 0,0-1 0,0 0 0,0 0 0,0 0 0,1 0 0,-1 0 0,1-1 0,-1 1 0,1-1 0,-1 0 0,1 0 0,0 0 0,0-1 0,-1 1 0,1-1 0,0 0 0,0 0 0,0 0 0,0 0 0,-1-1 0,1 0 0,0 0 0,0 0 0,-1 0 0,1 0 0,-1-1 0,1 0 0,-1 1 0,0-1 0,1 0 0,-1-1 0,0 1 0,1-2 7,2-1 6,-1-1-1,1 0 1,-1-1-1,0 1 1,-1-1-1,1 0 1,-2-1-1,1 1 1,-1-1-1,0 1 1,0-1-1,-1 0 1,0 0-1,0 0 1,-1 0-1,0 0 1,-1 0-1,1-1 0,-2 1 1,1 0-1,-1 0 1,0 0-1,-1 0 1,0 0-1,0 0 1,-1 0-1,0 0 1,0 1-1,-1-1 1,0 1-1,0 0 1,-1 0-1,0 1 1,0-1-1,0 1 1,-1 0-1,-2-2-5,4 6 0,1 0 0,0 0 0,0 1 0,-1-1 0,1 1 0,-1 0 0,0 0 0,1 0 0,-1 0 0,0 1 0,1-1 0,-1 1 0,0 0 0,0 0 0,1 0 0,-1 1 0,0-1 0,1 1 0,-1 0 0,0 0 0,1 0 0,-1 1 0,1-1 0,0 1 0,-1 0 0,1 0 0,0 0 0,0 0 0,0 1-1,0-1 1,1 1 0,-3 2 0,-3 3-7,-1 1-1,2 1 1,0-1-1,0 1 0,0 0 1,1 1-1,1-1 0,0 1 1,-3 10 7,6-16-28,0 0 0,0 0 1,1 1-1,0-1 0,0 0 0,0 1 1,1-1-1,0 1 0,0-1 0,0 0 1,0 1-1,1-1 0,0 0 1,0 1-1,1-1 0,-1 0 0,1 0 1,0 0-1,1 0 0,-1 0 0,1 0 1,0-1-1,0 1 0,0-1 0,1 0 1,-1 0-1,1 0 0,0 0 1,0-1-1,1 0 0,-1 0 0,1 0 1,-1 0-1,1-1 0,0 1 0,0-1 1,0 0-1,0-1 0,1 1 0,-1-1 1,5 0 27,-4 1 7,0 0 1,0 0-1,0-1 1,1 0-1,-1 0 1,1 0-1,-1-1 1,0 0-1,1-1 0,-1 1 1,0-1-1,1 0 1,-1-1-1,0 1 1,0-1-1,0-1 1,0 1-1,0-1 1,0 0-1,-1 0 1,1-1-1,-1 1 1,0-1-1,0-1 1,-1 1-1,1 0 1,-1-1-1,0 0 0,0 0 1,0-1-1,-1 1 1,0-1-1,0 1 1,0-1-1,-1 0 1,0 0-1,0 0 1,0-1-1,-1 1 1,0-1-8,-7-80 458,5 85-465,1 0 0,-1 0 0,1 0 0,-1 0-1,1 0 1,-1 1 0,0-1 0,0 0 0,0 0 0,0 1 0,0-1 0,0 0 0,-1 1 0,1 0-1,0-1 1,-1 1 0,1 0 0,-1-1 0,0 1 0,1 0 0,-1 0 0,0 0 0,0 0 0,0 1-1,1-1 1,-1 0 0,0 1 0,0 0 0,0-1 0,0 1 0,0 0 0,0 0 0,0 0 0,0 0 0,0 0-1,0 0 1,0 1 0,0-1 0,0 1 0,0-1 0,0 1 0,0 0 7,-85 69-7880,81-63 6546,-27 30-8569</inkml:trace>
  <inkml:trace contextRef="#ctx0" brushRef="#br2" timeOffset="73637.924">8337 5645 9929,'0'0'3876,"0"0"-790,0 0-503,0 0-954,0 0-332,-4 8 86,-186 315 3490,171-265-4707,32-63-187,-2-6 48,0-1 0,0-1 1,-1 0-1,-1-1 1,0 1-1,-1-2 1,0 1-1,-1-1 1,-1-2-28,-4 14 3,56-137 334,49-89 69,-107 228-397,0-1 1,0 1 0,0 0 0,1 0 0,-1 0 0,0 0 0,1 0 0,-1 0 0,1 0 0,-1 0-1,1 0 1,-1 0 0,1 0 0,0 0 0,0 1 0,-1-1 0,1 0 0,0 0 0,0 1 0,0-1-1,0 0 1,0 1 0,0-1 0,0 1 0,0-1 0,0 1 0,0-1 0,0 1 0,0 0 0,0 0-1,0 0 1,0-1 0,0 1 0,1 0 0,-1 0 0,0 0 0,0 1 0,0-1 0,0 0 0,0 0-1,0 1 1,0-1 0,0 0 0,0 1 0,0-1 0,0 1 0,0-1 0,0 1 0,0 0 0,0-1-1,0 1 1,0 0 0,-1 0 0,1 0 0,0 0-10,66 152 187,-38-93-144,2-2-1,3-1 1,2-1 0,3-2-1,37 39-42,-102-97-53,-175-93 810,-108-41 568,291 137-1971,36 15-1057,60 19-6721,-32-17-1943</inkml:trace>
  <inkml:trace contextRef="#ctx0" brushRef="#br2" timeOffset="74697.275">14320 1208 17136,'0'0'2296,"0"0"-332,0 0 150,0 0-539,0 0-694,0 0-449,-1 19-149,16 291 806,0-141-1142,-18-284 761,0 49-224,3 0-1,2 0 0,7-23-483,-7 71 58,2-1 0,0 1 1,1-1-1,1 1 0,1 1 0,0-1 0,1 1 1,1 0-1,1 1 0,0 0 0,1 1 0,0 0 1,13-11-59,-22 23 0,0 0 0,1 0 0,0 0 0,0 0 0,0 1 0,0-1 1,0 1-1,0 0 0,1-1 0,-1 2 0,1-1 0,0 0 0,-1 1 1,1 0-1,0-1 0,0 2 0,0-1 0,0 0 0,0 1 0,0 0 1,0-1-1,0 2 0,0-1 0,0 0 0,0 1 0,-1 0 0,1 0 1,0 0-1,0 0 0,0 1 0,-1-1 0,1 1 0,-1 0 0,1 0 1,-1 0-1,0 1 0,0-1 0,2 2 0,-2 6-63,-1 0 0,0-1 0,0 1 0,-1 0 0,0 0 0,-1 1 0,0-1 0,0 0 1,-1 0-1,-1 0 0,0 0 0,0-1 0,-1 1 0,0 0 0,0-1 0,-1 1 0,0-1 0,-1 0 0,-3 4 63,-1 3-102,-1 1-1,0-2 1,-1 1 0,-1-1-1,0-1 1,-1 0-1,-1-1 1,0 0 0,0-1-1,-1-1 1,-10 6 102,25-18 3,1 0 0,-1 1-1,1-1 1,-1 0 0,1 1 0,-1-1 0,0 0 0,1 0 0,-1 0 0,0 1 0,1-1 0,-1 0-1,0 0 1,0 0 0,0 0 0,0 1 0,0-1 0,0 0 0,0 0 0,0 0 0,0 0-1,0 1 1,0-1 0,-1 0 0,1 0 0,0 0 0,-1 1 0,1-1 0,0 0 0,-1 0 0,1 1-1,-1-1 1,1 0 0,-1 1 0,1-1 0,-1 0 0,0 1 0,1-1 0,-1 1 0,0-1-1,0 1 1,1-1 0,-1 1 0,0 0 0,0-1 0,1 1 0,-1 0 0,0 0 0,0 0 0,0-1-1,0 1 1,1 0 0,-1 0 0,0 0 0,0 0 0,0 0 0,0 1 0,0-1 0,0 0-3,7-6 19,-1 0 1,1 0-1,0 0 1,1 1 0,-1-1-1,1 2 1,0-1 0,1 1-1,-1 0 1,1 1-1,-1-1 1,1 1 0,0 1-1,0 0 1,1 0 0,-1 0-1,0 1 1,1 1-1,-1-1 1,0 1 0,1 1-1,-1-1 1,0 1 0,1 1-1,-1 0 1,0 0-1,0 0 1,0 1 0,0 1-1,-1-1 1,1 1 0,-1 0-1,0 1 1,0-1-1,-1 2 1,1-1 0,4 6-20,-3-3 27,0 1 0,-1 0 0,0 0 0,-1 1 1,0 0-1,0 0 0,-1 0 0,0 1 0,-1 0 1,0 0-1,-1 0 0,0 0 0,-1 1 0,0-1 1,-1 1-1,0-1 0,-1 1 0,0-1 0,-1 1 1,0-1-1,-2 7-27,1-14 33,1 1 1,-1-1-1,0 1 1,0-1-1,-1 0 1,0 1-1,1-1 1,-1-1-1,0 1 1,-1 0-1,1-1 1,-1 1-1,0-1 1,1 0-1,-1 0 1,-1-1-1,1 1 1,0-1 0,-1 0-1,1 0 1,-1 0-1,1-1 1,-1 1-1,0-1 1,-2 0-34,-127 5 977,121-7-976,0 0 0,0-1 0,0 0 0,1-1 0,-1 0 0,1-1 0,0 0 0,0-1 1,0-1-1,1 0 0,-1 0 0,1-1 0,1-1 0,0 0 0,-9-8-1,16-17-3458,17 14-2245,7 2-7301</inkml:trace>
  <inkml:trace contextRef="#ctx0" brushRef="#br2" timeOffset="95221.564">1282 10219 1698,'0'0'13025,"0"0"-7996,0 0-2162,0 0-700,0 0-960,-16 15-396,5-6-667,1-1-33,1 1 1,-1 0 0,1 1-1,1-1 1,0 2-1,0-1 1,1 1 0,0 0-1,1 1 1,-3 8-112,1 1 101,1-1 1,1 2 0,1-1-1,1 1 1,0-1-1,2 1 1,0 16-102,2-30 4,1 0-1,-1 0 1,1 0 0,1-1-1,-1 1 1,1 0 0,1-1-1,-1 1 1,1-1 0,1 0-1,-1 0 1,1 0 0,1-1-1,-1 1 1,1-1 0,0 0-1,0 0 1,1-1 0,0 1-1,0-1 1,0-1 0,0 1-1,1-1-3,6 2 29,0-1 0,0-1 0,1 0 0,0 0-1,0-2 1,-1 0 0,1 0 0,1-1 0,-1-1 0,0-1-1,0 0 1,0 0 0,0-1 0,-1-1 0,1-1 0,0 0-1,-1 0 1,0-1 0,0-1 0,0 0 0,-1-1-1,0-1 1,0 1 0,-1-2 0,0 0 0,-1 0 0,0-1-1,0 0 1,-1-1 0,0 0 0,-1 0 0,0-1 0,-1 0-1,0 0 1,-1-1 0,0 0 0,-1 0 0,-1 0 0,0-1-1,0-2-28,-2 7 46,0 0-1,0 0 0,-1 0 0,0-1 0,-1 1 1,0 0-1,0 0 0,-1-1 0,-1 1 0,1 0 1,-1 0-1,-1 0 0,0 0 0,0 0 0,-1 1 1,0 0-1,0-1 0,-1 1 0,0 1 0,0-1 1,-1 1-1,0 0 0,0 0 0,-1 0 0,0 1 1,0 0-1,0 1 0,-1-1 0,0 2 0,-7-5-45,-2 3-212,0 0 0,-1 1-1,0 1 1,0 1 0,0 0-1,0 2 1,0 0 0,0 1-1,-13 1 213,-103 7-3384</inkml:trace>
  <inkml:trace contextRef="#ctx0" brushRef="#br2" timeOffset="96299.792">934 11414 6983,'0'0'7900,"0"0"-3960,0 0-1244,-13-9-123,-44-30-678,53 37-1744,0 0 0,-1 1 0,1-1 0,-1 1-1,0-1 1,1 1 0,-1 1 0,0-1 0,1 1-1,-1 0 1,0 0 0,0 0 0,1 1 0,-1-1-1,0 1 1,1 0 0,-1 1 0,1-1 0,-1 1-1,-1 0-149,6-2 4,-17 7 86,0 1-1,1 0 1,0 1 0,1 1 0,0 1-1,0 0 1,1 0 0,0 2 0,1 0-1,1 0 1,0 1 0,1 0 0,0 1-1,2 1 1,-1 0 0,1 1-91,6-10-4,0-1 0,0 1-1,0 0 1,1 0 0,0 0 0,0 0 0,1 1 0,0-1 0,0 0 0,1 1 0,0-1-1,0 0 1,1 1 0,-1-1 0,2 0 0,-1 1 0,1-1 0,0 0 0,1 0-1,0 0 1,0-1 0,0 1 0,1-1 0,0 1 0,0-1 0,0 0 0,1-1-1,0 1 1,0-1 0,0 0 0,1 0 0,0-1 0,0 1 0,0-1 0,5 2 4,8 3-67,1-2 0,1 0 0,-1-1 0,1-1 0,0 0 0,0-2 0,0-1 0,0 0 0,1-2 0,-1 0 0,8-2 67,-20 1-5,-1-1 0,1 1 0,-1-2 0,0 1 0,0-1 0,0 0 0,0-1 0,0 0 0,0 0 0,-1 0 0,0-1 0,0 0 0,0-1 0,-1 0 0,0 0 0,0 0 0,0 0 0,-1-1 0,0 0 0,0 0 0,-1-1 0,0 0 0,0 1 0,-1-1 0,0 0 0,0 0 0,-1-1 0,0 1 0,0-1 0,-1 1 0,0-1-1,-1 1 1,0-9 5,2 5 24,-1 1 0,0 0 0,-1 0 0,0-1 0,0 1 0,-2 0 0,1-1 0,-1 1 0,-1 0 0,0 0 0,-1 1-1,0-1 1,0 1 0,-1-1 0,-1 1 0,0 1 0,0-1 0,0 1 0,-2 0 0,1 0 0,-1 1 0,0 0 0,0 1-1,-1 0 1,-1-1-24,0 3-244,0 0 0,-1 0-1,0 1 1,1 1-1,-1 0 1,-1 0-1,1 1 1,0 0 0,-1 1-1,1 0 1,0 1-1,-1 0 1,1 1-1,-6 1 245,-16 15-4700,18 2-1442,3 7-6147</inkml:trace>
  <inkml:trace contextRef="#ctx0" brushRef="#br2" timeOffset="96624.814">1316 11841 18193,'0'0'5253,"0"0"-3811,0 0 415,0 0-479,0 0-642,0 0-319,0 0-161,52 101-160,-52-69-32,0-3-32,0-5-32,0-3-288,10-4-1089,3-2-1282,-1-2-2850,2-5-7816</inkml:trace>
  <inkml:trace contextRef="#ctx0" brushRef="#br2" timeOffset="96844.876">1709 11250 14638,'0'-13'4927,"1"-4"-3813,-1-7-153,0 14 3087,-26 194-1352,22-155-2668,1 0 0,2 0 0,1 1 0,1-1 0,2 0 0,0 0 0,3 0 0,0-1-1,1 1 1,2-1 0,1-1 0,1 0 0,4 4-28,-12-26-21,1-1-1,0 0 1,0 0-1,0-1 1,0 1-1,0-1 1,1 0-1,0 0 1,-1 0-1,1-1 1,0 0 0,0 0-1,1 0 1,-1 0-1,0-1 1,0 0-1,1 0 1,-1 0-1,1-1 1,-1 0-1,1 0 1,-1 0-1,1-1 1,-1 1-1,0-1 1,1-1-1,-1 1 1,0-1-1,0 0 1,0 0 0,0 0-1,0-1 1,0 0-1,-1 0 1,1 0-1,-1 0 1,0-1-1,0 0 1,0 0-1,0 0 1,-1 0-1,1 0 1,-1-1-1,0 0 22,6-4 38,0 0-1,-1 0 0,0 0 0,-1-1 0,0-1 1,0 1-1,-1-1 0,0 0 0,-1 0 1,0-1-1,-1 1 0,-1-1 0,0 0 0,0 0 1,-1-1-1,0 1 0,-1 0 0,-1-1 1,0 1-1,-1 0 0,0-1 0,-1 1 0,0 0 1,-1 0-1,0 0 0,-1 0 0,0 0 1,-1 1-1,0 0 0,-1 0 0,-1 0 1,1 1-1,-1 0 0,-1 0 0,0 0 0,-1 1 1,-7-6-38,7 9-44,0 0 0,0 1 0,-1 0 1,0 1-1,0 0 0,0 0 0,0 1 1,-1 0-1,1 1 0,-1 0 0,1 1 1,-1 0-1,0 1 0,1 0 0,-9 2 44,13-2-440,-1 1-1,0 1 1,0-1-1,0 1 0,1 1 1,-1-1-1,1 1 0,-1 0 1,1 0-1,0 1 1,0 0-1,1 0 0,-1 1 1,1-1-1,-3 4 441,-13 19-6924</inkml:trace>
  <inkml:trace contextRef="#ctx0" brushRef="#br2" timeOffset="97078.091">2236 11274 5573,'5'-13'3474,"-3"6"-2768,0 1 1,0-1 0,0 1-1,0 0 1,1 0 0,0 0-1,0 0 1,1 1 0,0-1 0,0 1-1,0 0 1,0 0 0,1 0-1,0 1 1,0 0 0,0 0-1,1 0 1,-1 0 0,1 1 0,0 0-1,0 0 1,5-1-707,-6 6 135,0 0 0,-1 0-1,1 1 1,-1 0 0,1 0 0,-1 0 0,0 0-1,0 1 1,0-1 0,-1 1 0,1 0 0,-1 0-1,0 1 1,0-1 0,0 0 0,-1 1 0,1 0-1,-1 0 1,-1 0 0,1 0 0,0 0 0,-1 0-1,0 0 1,-1 0 0,1 1 0,-1-1 0,0 2-135,2 0 107,5 26 4,-1 0-1,-1 0 0,-2 0 0,-1 0 0,-2 0 1,-1 0-1,-2 1 0,-1-1 0,-1 0 0,-2-1 1,-2 0-1,0 0-110,-2-3-815,-1 0 1,-1-1-1,-1-1 1,-2 0-1,0-1 0,-2-1 1,-1 0-1,-10 8 815,-17 16-6256,5-9-3588</inkml:trace>
  <inkml:trace contextRef="#ctx0" brushRef="#br2" timeOffset="97373.833">357 11283 16303,'0'0'5926,"-75"-9"-4196,26 59-33,-8 15 129,-1 19-577,7 8-288,12 1-384,18 1-449,15-8-64,10-7-32,19-9-32,18-7-673,14-6-1153,12-10-1537,9-8-3811</inkml:trace>
  <inkml:trace contextRef="#ctx0" brushRef="#br2" timeOffset="98812.34">15704 9644 448,'0'0'7453,"0"0"-4496,0 0-928,0 0 229,0 0-432,0 0-556,0 0-336,14-13-240,47-41-165,6 30 1,-51 22-483,38-3 65,-109 8-27,-56 4-12,84-7-47,0 0 0,0 3 0,0 0 0,0 1 0,1 2 1,-8 3-27,31-8 20,-1 1 0,1 0 1,0 0-1,0 0 0,1 0 1,-1 0-1,0 1 1,1-1-1,-1 1 0,1-1 1,0 1-1,0 0 0,0 0 1,0 0-1,1 0 1,-1 1-1,1-1 0,0 0 1,-1 1-1,2-1 0,-1 0 1,0 1-1,1-1 1,-1 1-1,1-1 0,0 1 1,0 0-1,1-1 0,-1 1 1,1-1-1,-1 1 1,1-1-1,0 0 0,1 1 1,-1-1-1,1 0 0,-1 0 1,1 0-1,0 0 0,0 0 1,0 0-1,0 0 1,1-1-1,-1 1 0,1-1 1,0 1-1,-1-1 0,1 0 1,1 0-21,12 10 84,0-1 1,1 0-1,1-1 0,0-1 1,0-1-1,1 0 0,0-2 1,0 0-1,17 3-84,-22-5 36,91 32 701,-103-33-676,0 0 0,0 0 0,0 0 0,0 0 0,-1 1 1,0-1-1,1 0 0,-1 1 0,0-1 0,0 1 0,-1 0 0,1-1 0,-1 1 0,0 0 0,0-1 1,0 1-1,0 0 0,-1-1 0,1 1 0,-1-1 0,0 1 0,0 0 0,-1-1 0,1 0 0,-1 1 0,1-1 1,-1 0-1,0 0 0,0 0 0,0 0 0,-1 0 0,1 0 0,-1-1 0,0 1 0,1-1 0,-2 1-61,-3 6 98,0-1-1,-1 1 0,0-1 0,-1-1 0,1 0 1,-1 0-1,-1-1 0,1 0 0,-1 0 0,0-1 1,0 0-1,-1-1 0,1 0 0,-1-1 0,0 0 1,0-1-1,0 0 0,-1 0 0,1-2 0,0 1 1,0-1-1,-1-1 0,1 0 0,0-1 0,0 0 0,0 0 1,0-1-1,0-1 0,-10-4-97,16 6-42,1 0-1,-1 0 1,0 0 0,0-1 0,1 0-1,-1 0 1,1 0 0,0 0-1,0-1 1,0 0 0,1 0-1,-1 0 1,1 0 0,0 0-1,0-1 1,0 1 0,1-1-1,0 0 1,0 1 0,0-1 0,0 0-1,1-1 1,-1 1 0,1 0-1,1 0 1,-1-1 0,1 1 42,8-5-2709,6 8-4031,-5 3-2458</inkml:trace>
  <inkml:trace contextRef="#ctx0" brushRef="#br2" timeOffset="99125.767">16302 10225 20595,'0'0'5061,"0"0"-3011,0 0-576,0 0-257,0 0-801,0 0-224,0 0-192,0 0 0,8-9-768,-13 18-1218,-5 2-2274,-3-1-6791</inkml:trace>
  <inkml:trace contextRef="#ctx0" brushRef="#br2" timeOffset="112603.362">9257 10218 448,'0'0'897,"0"0"219,0 0 464,0 0 449,0 0 378,0 0 70,-4-4 75,-30-48 3822,7 18-219,21 64-4783,11 295-2786,-23-837 2455,37 650-785,27 248-705,-37-341-293,-11-87 299,-46-158 571,27-52 823,41 602-1021,-20-326-80,0-14-24,-1-1 1,1 1 0,1 0-1,0 0 1,1-1-1,0 1 1,0 0 0,1-1-1,0 0 1,3 7 173,-3-56-406,-4-350 3572,-1 672-3177,14-233-3715,-2-35-2173</inkml:trace>
  <inkml:trace contextRef="#ctx0" brushRef="#br2" timeOffset="125623.885">9436 4998 8872,'0'0'961,"0"0"-224,0 0 800,0 0-287,0 0-97,0 0-705,0 0-352,0 0 0,39-44 32,-19 32-96,6 2 1,0-1-1,0 1-64,2-2-33,3 0-1216,-2-3-1345,2 0-1666</inkml:trace>
  <inkml:trace contextRef="#ctx0" brushRef="#br2" timeOffset="125995.838">10447 4470 6502,'0'0'1730,"0"0"-257,0 0 353,0 0-481,0 0-416,0 0-128,0 0-257,0 0-127,-20 0-257,21 0-96,5-3 0,4-4-64,0 0 0,6-2-545,3-1-1633,7-5-2338</inkml:trace>
  <inkml:trace contextRef="#ctx0" brushRef="#br2" timeOffset="126370.14">11082 4105 5862,'0'0'1121,"0"0"-833,0 0 385,0 0-33,0 0-256,0 0-159,0 0-161,88-47-64,-66 33 0,1-4-96,-1 0-929,-1-1-1378,1 2-2593</inkml:trace>
  <inkml:trace contextRef="#ctx0" brushRef="#br2" timeOffset="126648.028">11650 3694 3812,'0'0'1905,"0"0"-522,0 0 32,0 0-75,0 0 85,0 0 128,0 0-154,0 0-123,3-2-43,100-72 1398,-13 11-8529,-64 42 1168</inkml:trace>
  <inkml:trace contextRef="#ctx0" brushRef="#br2" timeOffset="126994.894">12239 3275 5221,'0'0'1714,"0"0"53,0 0-54,0 0-133,0 0-112,0 0-138,0 0-199,0 0-196,9-6-279,171-108-1670,-132 84-4276,-25 15 933</inkml:trace>
  <inkml:trace contextRef="#ctx0" brushRef="#br2" timeOffset="127323.805">13176 2600 5797,'0'0'2819,"0"0"-1345,0 0-97,0 0-416,0 0-449,0 0-191,0 0-129,0 0-128,56-39-64,-41 29 32,2 0-32,0-3-32,5 2-801,0-2-1473,-1 3-1826</inkml:trace>
  <inkml:trace contextRef="#ctx0" brushRef="#br2" timeOffset="127651.405">13816 2147 5733,'0'0'1506,"0"0"-1,0 0-127,0 0-353,0 0-449,0 0-192,91-58-287,-67 43-65,2-3 0,3 1-32,1-1-32,4 0-705,-5-2-1249,-2 1-1441,0 3-2531</inkml:trace>
  <inkml:trace contextRef="#ctx0" brushRef="#br2" timeOffset="127929.914">14588 1611 961,'0'0'4703,"0"0"-2162,0 0-411,0 0-117,0 0-503,0 0-335,0 0-310,0 0-299,7-9-193,-6 6-341,4-3 10,0-1 0,0 1-1,1-1 1,0 2 0,0-1 0,0 1-1,1-1 1,-1 2 0,1-1 0,0 1-1,2-1-41,136-66-9689,-121 59 2787</inkml:trace>
  <inkml:trace contextRef="#ctx0" brushRef="#br2" timeOffset="128162.27">15033 1246 6919,'0'0'2914,"0"0"-255,0 0-65,0 0-640,0 0-801,0 0-416,0 0-417,0 0-224,0 0-32,36-70-64,-11 54-64,5-1-929,0-3-1249,5 1-1409,-5 0-1890</inkml:trace>
  <inkml:trace contextRef="#ctx0" brushRef="#br2" timeOffset="128416.33">15605 637 6374,'0'0'2434,"0"0"-672,0 0 96,0 0-1057,89-70-577,-73 63-192,0-1 0,1 5-32,-2 1-641,-4-1-2818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7:4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32 16207,'0'0'2947,"0"0"-1570,0 0-640,0 0-737,0 0-705,0 0-2434,-84-32-4452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4:44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227 257 17969,'0'0'2237,"0"0"-1207,0 0 470,0 0-74,0 0-177,16 3-182,190 26-625,1-9-1,0-9 0,161-13-441,-272-1-485,-1-4-1,90-18 486,-143 15-625,-43 10 598,1-1-1,0 1 0,0 0 1,-1 0-1,1-1 1,0 1-1,0 0 0,-1-1 1,1 1-1,0 0 1,0-1-1,0 1 0,-1-1 1,1 1-1,0 0 1,0-1-1,0 1 1,0 0-1,0-1 0,0 1 1,0-1-1,0 1 1,0 0-1,0-1 0,0 1 1,0-1-1,0 1 1,0 0-1,1-1 0,-1 1 1,0-1-1,0 1 1,0 0-1,0-1 1,1 1-1,-1 0 0,0-1 1,0 1-1,1 0 1,-1 0-1,0-1 0,1 1 1,-1 0-1,0 0 1,1-1-1,-1 1 0,0 0 1,1 0-1,-1 0 1,0 0-1,1 0 0,-1-1 1,1 1-1,-1 0 1,0 0-1,1 0 1,-1 0-1,1 0 0,-1 0 1,0 0-1,1 0 1,-1 1-1,1-1 0,-1 0 28,-32-8-1506,-87 3-4874,47 5-181</inkml:trace>
  <inkml:trace contextRef="#ctx0" brushRef="#br0" timeOffset="436.762">594 1 16432,'0'0'1489,"0"0"374,0 0 619,0 0-554,0 0-727,0 0-609,0 0-426,0 0-27,-15 9-11,-95 70 32,88-61-143,-1 0 1,-1-1 0,0-1-1,-1-1 1,-1-1 0,0-2-1,-1 0 1,0-2 0,-1-1-1,0-1 1,0-2 0,-1 0-1,-1-2-17,-68 12 86,97-15-87,1 0 0,-1 0 1,1 1-1,0-1 0,-1 0 1,1 0-1,0 0 0,0 1 1,0-1-1,0 0 0,0 0 1,0 0-1,0 1 0,1-1 1,-1 0-1,0 0 0,1 0 1,-1 0-1,1 1 0,-1-1 1,1 0-1,-1 0 0,1 0 1,0 0-1,-1 0 0,1 0 1,0-1-1,0 1 0,0 0 1,0 0-1,0 0 0,0-1 0,0 1 1,0-1-1,0 1 0,0-1 1,0 1-1,0-1 0,0 1 1,1-1-1,-1 0 0,0 0 1,0 0-1,0 1 0,1-1 1,-1 0-1,0-1 0,1 1 1,4 4-10,194 107-2,-115-68 12,-3 4 1,-2 3-1,44 38 0,-116-81-5,1-1 0,-1 1-1,0 1 1,-1 0 0,1 0-1,-1 0 1,-1 1 0,0 0-1,0 0 1,-1 1 0,0 0-1,-1 0 1,1 0 5,-6-9-20,0-1 1,1 1-1,-1-1 1,1 1-1,-1-1 1,1 1-1,-1-1 1,0 0-1,1 1 1,-1-1-1,0 0 1,1 0-1,-1 0 0,0 1 1,0-1-1,1 0 1,-1 0-1,0 0 1,0 0-1,1 0 1,-1 0-1,0 0 1,1-1-1,-1 1 1,0 0-1,0 0 1,1 0-1,-1-1 0,0 1 1,1 0-1,-1-1 1,1 1-1,-1-1 1,0 1-1,1-1 1,-1 1-1,1-1 1,-1 1-1,1-1 1,0 1-1,-1-1 0,1 1 1,-1-1-1,1 0 1,0 1-1,-1-1 1,1 0 19,-47-57-1925,8 8-4371,26 39 130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24:41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2795 1922 1922,'0'0'9833,"0"0"-4996,0 0-1810,0 0-577,0 0-704,8-13-652,30-43-459,-34 52-591,0 0 0,0 0-1,0 1 1,1 0 0,-1-1 0,1 2-1,0-1 1,0 0 0,0 1 0,0 0-1,1 0 1,-1 1 0,0-1 0,1 1-1,-1 0 1,1 1 0,0-1 0,-1 1-1,1 0 1,-1 1 0,1-1-44,-5 0 10,4 1-8,0 1 0,0-1 0,-1 1-1,1 0 1,0 0 0,-1 0 0,0 1 0,0-1 0,1 1 0,-2 0 0,1 0-1,0 1 1,-1-1 0,1 1 0,-1 0 0,0 0 0,0 0 0,0 0-1,-1 0 1,0 1 0,0-1 0,0 1 0,0 0 0,0-1 0,-1 1-1,0 0 1,0 0 0,-1 0 0,1 0 0,-1 0 0,0 0 0,0 0 0,-1 0-1,1 0 1,-1-1 0,0 1 0,-1 0 0,1 0 0,-1 0 0,0-1-1,0 1 1,0-1 0,-2 3-2,-6 11 0,0 1 0,-1-1 0,-1-1 0,-1 0 0,0-1 0,-2 0 0,1-1 0,-2-1 0,0 0 0,-1-1 0,0-1 0,-13 7 0,-29-2 59,58-19-42,0 0 0,-1 1-1,2-1 1,-1 0 0,0 1 0,0-1 0,0 0 0,1 0-1,-1 0 1,1 1 0,0-1 0,-1 0 0,1 0 0,0 0 0,0 0-1,0 0 1,0 0 0,1 0 0,-1 0 0,0 0 0,1 1 0,-1-1-1,1 0 1,0 0 0,0 0 0,-1 1 0,1-1 0,0 0-1,1 1 1,-1-1 0,0 1 0,1-2-17,-1 2 5,0 0 1,0 0-1,0 0 0,0 0 0,0 0 1,0 0-1,0 0 0,1 1 1,-1-1-1,0 0 0,0 1 0,1-1 1,-1 0-1,0 1 0,1 0 1,-1-1-1,1 1 0,-1 0 0,0 0 1,1 0-1,-1 0 0,1 0 0,-1 0 1,1 0-1,-1 0 0,0 0 1,1 1-1,-1-1 0,0 1 0,1-1 1,-1 1-1,0-1 0,1 1 1,-1 0-1,0 0 0,0-1 0,0 1 1,0 0-1,0 0 0,0 0 1,0 0-1,0 1 0,0-1 0,0 1-5,36 61 190,-34-54-185,14 31-189,-16-34 110,0 1-1,0-1 1,1 0 0,0-1 0,0 1-1,0 0 1,1 0 0,0-1-1,0 0 1,0 1 0,0-1 0,1 0-1,0-1 1,0 1 0,1-1-1,-1 0 1,1 0 0,0 0 0,0 0-1,0-1 1,0 0 0,1 0 0,0 0-1,-1-1 1,1 0 0,0 0-1,0-1 1,0 1 0,2-1 74,29-23-4146,-20-5-2540,-12 19 3435,5-8-6401</inkml:trace>
  <inkml:trace contextRef="#ctx0" brushRef="#br0" timeOffset="252.512">3325 1882 2755,'0'0'11947,"0"0"-7014,0 0-2633,0 0-490,0 0-523,0 0-209,12-3-208,107-39 358,-106 36-1709,24-15 1113,-18 0-7915,-16 15 845</inkml:trace>
  <inkml:trace contextRef="#ctx0" brushRef="#br0" timeOffset="2336.901">5507 757 13293,'0'0'3961,"0"0"-844,-13-12-496,-37-35-784,48 46-1793,1 1 0,0-1 0,-1 1 0,1-1 0,0 1 0,0-1 0,0 0 0,0 0 0,0 1 0,0-1 0,0 0 0,0 0 0,0 0 0,0 0 0,0 0 0,0 0 0,1 0 0,-1-1 0,0 1 0,1 0 0,-1 0 0,1 0 0,-1-1 0,1 1 0,0 0 0,-1-1 0,1 1 0,0 0 0,0-1-1,0 1 1,0 0 0,0-1 0,0 1 0,1 0 0,-1-1 0,0 1 0,1 0 0,-1-1 0,1 1 0,-1 0 0,1 0 0,-1 0 0,1 0 0,0-1 0,0 1 0,0 0 0,0 0 0,0 0 0,0 0 0,0 1 0,0-1-44,56-9 1499,-51 9-1502,0 1 0,-1 0 0,1 0 0,-1 1 0,1 0 0,0 0 0,-1 0 0,0 1 0,1-1 0,-1 1 0,0 0 0,0 1 0,0-1 0,0 1 0,0 0 0,-1 1 0,1-1 0,-1 1 0,0 0 0,0 0 0,0 0 0,-1 0 0,1 1 0,-1-1 0,0 1 0,0 0 0,-1 0 0,0 0 0,1 0 0,-2 0 0,1 1 0,-1-1 0,1 1 0,-1-1 0,-1 1 0,1-1 0,-1 1 0,0 0 0,0-1 0,-1 1 0,-1 4 3,-6 7 2,0 0 0,-2-1 0,0 0 0,-1-1 0,0 0 0,-1 0 0,-1-2 0,0 1 0,-1-2 0,0 0 0,-1 0 0,-1-1 0,-11 5-2,16-7 12,-59 47 297,98-46-234,281-42-286,-187 14-3384,-95 15-398,-7 3-2632</inkml:trace>
  <inkml:trace contextRef="#ctx0" brushRef="#br0" timeOffset="-565.074">2206 1332 7911,'0'0'2755,"0"0"1238,0 0-929,0 0-837,0 0-482,0 0-538,0 0-620,0 0-197,-12 17 15,2-4-320,4-7-55,1 1 0,0 0 0,0 0-1,1 0 1,-1 1 0,2-1 0,-1 1-1,1 0 1,0 0 0,1 0 0,0 1 0,0-1-1,1 1 1,0 2-30,-1 11 18,1-1 0,2 1 0,0 0 0,1-1 1,1 1-1,1-1 0,1 0 0,1 0 0,1 0 0,1-1 0,0 0 0,2-1 0,0 1 0,1-2 0,1 0 1,0 0-1,2-1 0,6 6-18,-16-19 0,-1-1-1,1 1 1,0-1 0,0 0 0,0-1 0,0 1 0,0-1 0,1 1-1,-1-1 1,1-1 0,0 1 0,-1-1 0,1 1 0,0-2 0,0 1 0,0 0-1,0-1 1,0 0 0,0 0 0,0 0 0,0-1 0,-1 1 0,1-1-1,0-1 1,0 1 0,-1 0 0,1-1 0,0 0 0,-1 0 0,0-1-1,1 1 1,-1-1 0,0 0 0,0 0 0,-1 0 0,1-1 0,-1 1-1,2-3 1,7-12 62,-1-1-1,-1 0 1,-1-1-1,-1 0 0,0 0 1,-2-1-1,0 0 1,-2 0-1,0-1 0,-1 1 1,-1-1-1,-1-10-61,0 21 144,1-9 130,-1-1 0,-1 1-1,-1 0 1,0-1 0,-2 1 0,0 0 0,-1-1-274,3 21 17,1 0-1,0 1 1,0-1 0,-1 0 0,1 0-1,0 0 1,0 0 0,-1 0 0,1 0-1,0 0 1,0 0 0,-1 0 0,1 0-1,0 0 1,-1 0 0,1 0 0,0 0 0,0 0-1,-1 0 1,1 0 0,0-1 0,0 1-1,-1 0 1,1 0 0,0 0 0,0 0-1,-1 0 1,1-1 0,0 1 0,0 0-1,0 0 1,-1 0 0,1-1 0,0 1 0,0 0-1,0 0 1,0-1 0,0 1 0,-1 0-1,1 0 1,0-1 0,0 1 0,0 0-1,0-1-16,-3 34 88,3-26-86,-15 425 68,14-425-69,-5 90 30,-4-1-1,-4-1 0,-4-1 0,-9 16-30,-26-1-38,50-105 39,0 0 0,0 0 0,0-1-1,0 1 1,-1-1 0,1 1-1,-1-1 1,0 0 0,0 0 0,0-1-1,0 1 1,0-1 0,-1 0-1,1 0 1,-1 0 0,1-1 0,-1 0-1,0 1 1,0-2 0,0 1 0,1-1-1,-1 1 1,-2-1-1,2-1 6,0-1 0,1 1 1,-1-1-1,1 0 0,-1 0 0,1 0 0,0-1 0,0 0 1,0 1-1,0-1 0,0-1 0,1 1 0,0 0 1,-1-1-1,1 0 0,0 0 0,1 0 0,-1 0 0,1 0 1,0 0-1,0-1 0,0 0-6,-32-104-19,27-21-1617,40 53-6491,-18 62 498</inkml:trace>
  <inkml:trace contextRef="#ctx0" brushRef="#br0" timeOffset="1742.442">1901 1276 10602,'0'0'7009,"0"0"-3475,-15-3-966,7 1-2207,4 1-248,0-1 1,0 1-1,0 0 1,0 0-1,0 1 0,0-1 1,0 1-1,0 0 1,0 0-1,0 0 1,0 1-1,0 0 0,0-1 1,0 1-1,0 0 1,0 1-1,1-1 1,-1 1-1,0 0 0,1 0 1,-1 0-1,1 0 1,0 0-1,-1 1 0,1 0 1,0 0-114,-23 29 315,2 2 1,2 0 0,1 1-1,1 1 1,3 1-1,0 1 1,3 0-1,1 1 1,-3 21-316,3-19 30,3 1 0,1 0 0,2 0 0,2 1 0,2 0 0,2 0 0,1 0 0,3 7-30,-1-36-66,1 0 0,1 0 0,0 0-1,1 0 1,0-1 0,1 1 0,1-1 0,0-1 0,1 1-1,0-1 1,1-1 0,0 0 0,1 0 0,0 0 0,0-1-1,1-1 1,1 0 0,0-1 0,0 0 0,1 0 66,13 6-994,1-1-1,0-1 1,0-2 0,1-1 0,1-1 0,0-1-1,0-1 1,0-2 0,15 0 994,92 2-9038</inkml:trace>
  <inkml:trace contextRef="#ctx0" brushRef="#br0" timeOffset="873.769">4103 1488 10250,'0'0'4591,"0"0"-2066,0 0-304,0 0-225,0 0-560,0 0-608,0 0-471,0 0-245,-2 6-5,3 5-77,1 0-1,0-1 1,0 1-1,1-1 1,1 0-1,-1 1 1,2-1-1,-1-1 1,1 1-1,1-1 1,0 0-1,0 0 1,1 0-1,0-1 1,0 0-1,1-1 1,5 5-30,-10-8 4,-1 0 0,0-1 0,1 0 0,0 1 0,0-1 0,0 0 0,0 0 0,1 0 0,-1-1 0,1 1 0,-1-1 0,1 0 0,0 0 0,0 0 1,0-1-1,0 1 0,0-1 0,0 0 0,1 0 0,-1 0 0,0-1 0,0 1 0,1-1 0,-1 0 0,0 0 0,1-1 0,-1 1 0,0-1 0,1 0 0,-1 0 0,0-1 0,0 1 0,0-1 0,0 0 0,0 0 0,-1 0 0,2-1-4,7-15 202,0 0-1,-1-1 0,-1-1 0,-1 0 0,0 0 1,-2 0-1,0-1 0,-2 0 0,0-1 0,-1 1 0,-1-1 1,-2 0-1,0 1 0,-1-1 0,-1 0 0,-1 0-201,2 22 27,0 0 0,0 0-1,-1 0 1,1 0 0,0 1-1,-1-1 1,1 0 0,0 0-1,-1 0 1,1 0 0,0 0-1,-1 0 1,1 0 0,0 0-1,-1 0 1,1 0 0,0 0-1,-1 0 1,1 0 0,0 0-1,0-1 1,-1 1-1,1 0 1,0 0 0,-1 0-1,1 0 1,0-1 0,0 1-1,-1 0 1,1 0 0,0 0-1,0-1 1,-1 1 0,1 0-1,0 0 1,0-1 0,0 1-1,0 0 1,-1-1 0,1 1-1,0 0 1,0 0 0,0-1-1,0 1 1,0 0-1,0-1 1,0 1 0,0 0-1,0-1 1,0 1 0,0 0-1,0-1 1,0 1 0,0 0-1,0-1-26,-14 26 291,-1 24-233,1 0 0,3 0 1,2 1-1,2 0 0,1 31-58,-2-4 24,-39 419-515,47-454-3278,15-53-7720,-6-2 4849</inkml:trace>
  <inkml:trace contextRef="#ctx0" brushRef="#br0" timeOffset="1105.856">4701 1850 10058,'0'0'4777,"0"0"-821,0 0-635,0 0-812,0 0-764,0 0-437,0 0-352,5-6-236,-4 5-700,15-18 535,-23 49-110,-4 10-168,1 1 1,3 0-1,1 0 0,0 18-277,-1 38-2932,4-54-364,3-32-2934,0-9 2135,0-1-6219</inkml:trace>
  <inkml:trace contextRef="#ctx0" brushRef="#br0" timeOffset="1306.088">5137 1307 16912,'0'0'4095,"0"0"-1373,0 0-704,14-5-582,-5 1-1231,-6 3-162,-1-1-1,1 1 1,0 0 0,-1 0-1,1 0 1,0 0 0,0 0-1,0 1 1,0-1-1,0 1 1,0 0 0,0 0-1,-1 0 1,1 0 0,0 0-1,0 1 1,0-1 0,0 1-1,0 0 1,0 0 0,-1 0-1,1 0 1,0 0-1,-1 1 1,1-1 0,-1 1-1,1-1 1,-1 1 0,0 0-1,0 0 1,0 0 0,1 1-43,12 17 116,-1 0 0,0 1 1,-2 1-1,-1 0 1,0 0-1,-2 1 1,0 1-1,-2-1 1,0 1-1,-2 0 1,-1 1-1,-1-1 1,0 1-1,-2 0 1,-1 0-1,-1-1 1,-2 1-1,0 0 1,-1-1-1,-2 0 0,0 0 1,-10 22-117,-1-14-170,-1 0 1,-2-1-1,-2-2 0,0 0 1,-2-1-1,-1-1 0,-1-1 1,-2-2-1,-10 8 170,-171 105-9929,139-101-897</inkml:trace>
  <inkml:trace contextRef="#ctx0" brushRef="#br0" timeOffset="4443.36">3972 4308 17617,'0'0'3203,"0"0"-1730,0 0 353,0 0-961,0 0-673,112-35-64,-67 30-64,1 0-64,-5 1 0,1 1-320,-11 2-833,-2-1-1057,-6 2-961,-7 0-3588</inkml:trace>
  <inkml:trace contextRef="#ctx0" brushRef="#br0" timeOffset="4805.872">4474 3991 11979,'0'0'5574,"0"0"-2377,0 0-490,0 0-550,0 0-785,0 0-652,0 0-389,15 8-139,101 65 166,-76-40-401,143 113-414,-58-53-4317,-101-86-1131,-27-39 3269,2 28 3185,-47-252 8014,48 255-8457,0-1 1,0 0 0,0 0-1,0 1 1,0-1-1,-1 0 1,1 1-1,0-1 1,-1 0 0,0 1-1,1-1 1,-1 0-1,0 1 1,0-1-1,0 1 1,0-1-1,0 1 1,0 0 0,0-1-1,0 1 1,-1 0-1,1 0 1,0 0-1,-1 0 1,1 0-1,-1 0 1,1 0 0,-1 1-1,0-1 1,1 0-1,-1 1 1,0-1-1,1 1 1,-1 0-1,0 0 1,0-1 0,1 1-1,-1 0 1,0 1-1,0-1 1,1 0-1,-1 0 1,0 1-1,1-1 1,-1 1 0,0-1-1,1 1 1,-1 0-1,1 0 1,-1-1-1,-1 2-106,-127 138 721,-122 187-892,184-213-3316,54-73-714,8 1-3688,5-21-3776</inkml:trace>
  <inkml:trace contextRef="#ctx0" brushRef="#br0" timeOffset="5146.783">5268 4179 15951,'0'0'4719,"0"0"-1585,0 0-844,0 0-603,0 0-486,0 0-288,0 0-294,8-1-245,-7 1-365,0 0 0,0-1 1,1 1-1,-1 0 0,0 0 0,0 0 1,1 0-1,-1 0 0,0 0 1,0 0-1,1 0 0,-1 0 0,0 1 1,0-1-1,1 1 0,-1-1 0,0 0 1,0 1-1,0 0 0,0-1 0,0 1 1,0 0-1,0 0 0,0-1 0,0 1 1,0 0-1,0 0 0,0 0 0,-1 0 1,1 0-1,0 0 0,-1 0 1,1 0-1,-1 1 0,1-1 0,-1 0 1,0 0-1,1 0 0,-1 1 0,0-1 1,0 0-1,0 0 0,0 1 0,0-1 1,0 0-1,0 0 0,0 1 0,0-1 1,-1 1-10,-10 190 240,11-61-1454,11-90-1955,10-4-3296,-7-19-2065</inkml:trace>
  <inkml:trace contextRef="#ctx0" brushRef="#br0" timeOffset="5585.197">5781 3803 14990,'4'-14'5355,"15"-42"-2766,-19 54-2449,1 1-1,-1 0 1,0-1 0,1 1 0,0-1 0,-1 1 0,1 0 0,0-1 0,0 1-1,0 0 1,0 0 0,0 0 0,0 0 0,0 0 0,0 0 0,0 0 0,0 0-1,1 0 1,-1 0 0,0 1 0,1-1 0,-1 1 0,0-1 0,1 1 0,-1-1-1,1 1 1,-1 0 0,1-1 0,-1 1 0,1 0 0,-1 0 0,1 0-140,49 37 1722,-37-16-1677,-1 0-1,-1 0 1,-1 1 0,-1 1 0,-1 0 0,-1 0 0,-1 1 0,-1 0 0,-1 0 0,-1 0 0,-2 0 0,0 1 0,-1 0 0,-2-1 0,0 1 0,-2-1 0,-1 1 0,0-1 0,-7 18-45,1-4-17,-2-1 1,-1 0 0,-1-1 0,-3-1-1,-1 0 1,-1-1 0,-2-1 0,-1-1-1,-1-1 1,-2-1 0,-6 4 16,-87 72-3093,-14-20-4344,65-53-2711</inkml:trace>
  <inkml:trace contextRef="#ctx0" brushRef="#br0" timeOffset="6519.444">6283 3316 13036,'0'0'5333,"0"0"-2679,3-14-503,9-41-480,-11 53-1613,0 0 0,0 1 1,0-1-1,0 1 0,0-1 0,1 1 0,-1 0 1,0-1-1,1 1 0,-1 0 0,1 0 1,0 0-1,-1 0 0,1 0 0,0 0 1,-1 0-1,1 1 0,0-1 0,0 1 0,0-1 1,0 1-1,-1 0 0,1 0 0,0-1 1,0 1-1,0 1 0,1-1-58,4-1 115,1 1-90,-1-1 0,1 1 0,0 1 0,-1-1 0,1 1 0,0 1 0,-1-1 0,1 1 0,-1 1 0,0-1 0,0 1 0,0 0 0,0 1 0,0 0 0,-1 0 0,1 0 0,-1 1 0,0 0 0,-1 0 0,1 1 0,-1-1 0,0 1 0,0 0 0,-1 1 0,0-1 0,0 1 0,0 0 0,-1 0 0,0 0 0,-1 0 0,1 0 0,-1 1 0,-1-1 0,1 1 0,-1 0 0,-1-1 0,1 1 0,-1 6-25,-3 2 20,-1 0 1,0-1-1,-1 1 1,-1-1-1,0 0 1,-1 0-1,-1-1 0,0 1 1,-1-2-1,0 1 1,-1-2-1,-1 1 1,0-1-1,-1-1 1,0 0-1,0 0 0,-1-2 1,-1 1-1,0-1-20,-23 22 60,37-31-53,0 0-1,0 0 0,1 1 0,-1-1 0,0 0 1,1 0-1,-1 0 0,0 0 0,0 0 0,1 0 1,-1 0-1,0 1 0,0-1 0,0 0 0,1 0 1,-1 0-1,0 0 0,0 1 0,0-1 0,1 0 0,-1 0 1,0 1-1,0-1 0,0 0 0,0 0 0,0 1 1,0-1-1,0 0 0,1 0 0,-1 1 0,0-1 1,0 0-1,0 0 0,0 1 0,0-1 0,0 0 1,0 1-1,0-1 0,-1 0 0,1 0 0,0 1 1,0-1-1,0 0 0,0 0 0,0 1 0,0-1 1,0 0-1,-1 0 0,1 1 0,0-1 0,0 0 0,0 0 1,0 0-1,-1 1 0,1-1 0,0 0 0,0 0 1,-1 0-1,1 0 0,0 1-6,32-5-37,-24 3 65,305-67-604,-292 61-1433,-22 8-2173,-9 3 833,-14 6-6340</inkml:trace>
  <inkml:trace contextRef="#ctx0" brushRef="#br0" timeOffset="3788.789">2210 4110 10922,'0'0'5034,"2"-13"-1863,-2 11-3100,1-9 419,1 0 0,0 0 0,1 0 0,0 1 0,0-1 0,1 1 0,1 0 0,-1 0 1,2 1-1,-1-1 0,6-5-490,-4 7 93,1 0 0,0 1 1,0 0-1,1 0 1,0 1-1,0 0 0,0 1 1,1 0-1,0 0 1,0 1-1,0 0 0,0 1 1,1 0-1,-1 1 1,1 0-1,0 0 1,0 2-1,0-1 0,-1 1 1,1 1-1,0-1 1,0 2-1,0 0 0,-1 0 1,3 2-94,1 0-15,0 0 0,-1 1 1,0 1-1,0 0 0,-1 1 0,0 0 1,0 1-1,0 0 0,-1 1 0,0 0 1,-1 1-1,0 0 0,0 1 1,-1 0-1,-1 0 0,0 1 0,0 0 1,-1 1-1,0 1 15,-3-1-19,0 0 0,-1 0-1,-1 0 1,1 1 0,-2-1 0,0 1 0,-1 0 0,0-1-1,-1 1 1,-1-1 0,0 1 0,-1-1 0,0 0 0,-1 0 0,0 0-1,-1 0 1,-1-1 0,0 0 0,0 0 0,-1 0 0,-1-1-1,0 0 1,-1 0 0,0-1 0,0 0 0,-1-1 0,0 0 0,-1-1-1,0 0 1,0 0 0,-1-1 0,0-1 0,0 0 0,-4 1 19,16-7 73,0-1 1,1 1 0,-1-1-1,0 1 1,0-1-1,0 1 1,-1-1 0,1 1-1,0-1 1,0 1 0,0-1-1,0 1 1,0-1 0,0 1-1,-1-1 1,1 1-1,0 0 1,0-1 0,-1 1-1,1-1 1,0 1 0,-1 0-1,1-1 1,0 1 0,-1 0-1,1-1 1,-1 1-1,1 0 1,-1 0 0,1-1-1,0 1 1,-1 0 0,1 0-1,-1 0-73,187-183 652,76-85-423,-262 268-229,0 1 0,0-1 0,0 0 0,0 0 0,0 0 0,0 1 0,0-1 0,0 0 0,0 0 0,0 1 0,1-1 0,-1 0 0,0 0 0,0 0 0,0 0 0,0 1 0,0-1 0,1 0 0,-1 0 0,0 0 0,0 0 0,0 1 0,1-1 0,-1 0 0,0 0 0,0 0 0,0 0 0,1 0 0,-1 0 0,0 0 0,0 0 0,1 0 0,-1 0 0,0 0 0,0 0 0,-20 39-73,11-21 77,-9 20 9,1 1 1,3 0 0,1 1 0,1 1-1,3 0 1,1 0 0,-1 39-14,8-73-2,0-1 0,0 1 1,1-1-1,0 0 0,0 1 0,1-1 1,0 1-1,0-1 0,0 0 1,1 1-1,0-1 0,0 0 0,1 0 1,0 0-1,0-1 0,0 1 0,0-1 1,1 1-1,0-1 0,0 0 1,0 0-1,1-1 0,0 0 0,0 1 1,0-1-1,0-1 0,1 1 0,-1-1 1,1 0-1,0 0 0,0-1 1,0 0-1,0 0 0,3 0 2,134 0-4089,-51-24-6903,-59 9-870</inkml:trace>
  <inkml:trace contextRef="#ctx0" brushRef="#br0" timeOffset="4115.831">3382 4278 13325,'0'0'5226,"0"0"-1922,0 0-720,0 0-801,0 0-806,15-8-534,48-22-235,-59 29-201,-1 0-1,1 1 1,-1 0-1,1 0 1,-1 0 0,1 0-1,-1 1 1,0-1-1,1 1 1,-1 0-1,0 0 1,1 0-1,-1 1 1,0-1-1,0 1 1,0-1-1,0 1 1,0 0-1,0 0 1,-1 0-1,1 1 1,-1-1-1,1 1 1,-1-1-1,0 1 1,0 0 0,0 0-1,-1 0 1,1 0-1,0 0 1,-1 0-1,0 1 1,0-1-1,0 0 1,0 1-1,0 0-6,1 5 4,-1 0 0,0-1 0,0 1 0,0 0 0,-1 0-1,-1 0 1,1 0 0,-1 0 0,-1 0 0,0-1 0,0 1 0,-1 0 0,0-1-1,0 0 1,-1 0 0,0 0 0,-4 7-4,-101 125 70,66-92-35,34-37-27,2-4 3,0 1 0,1-1 0,-1 1 0,2 1 0,-1-1 0,1 1 0,1 0 0,0 0 0,0 0 0,-1 7-11,5-15-2,0 0 1,0 0 0,0 0 0,0 0 0,0 0 0,1 0 0,-1 0 0,0 0 0,1 0 0,-1 0 0,1 0 0,-1 0 0,1 0 0,-1 0 0,1 0 0,0 0 0,-1 0 0,1-1 0,0 1 0,0 0 0,0 0 0,-1-1 0,1 1 0,0-1 0,0 1 0,0-1 0,0 1 0,0-1 0,0 1 0,0-1 0,0 0 0,0 0 0,1 1 0,-1-1 0,0 0 0,0 0 0,0 0 0,0 0 0,0-1 0,0 1 0,0 0 0,0 0 0,0-1 0,0 1 1,53-10-164,87-46-3081,-96 32-589,-2 0-3335,-15 9-2936</inkml:trace>
  <inkml:trace contextRef="#ctx0" brushRef="#br0" timeOffset="5924.147">2094 3778 18449,'0'0'4357,"0"0"-2243,-105 36-161,70 7-351,2 16-641,-2 11-224,4 11-321,3 9-256,8 1-64,16-1-32,8-9-64,25-8 0,24-7-448,20-10-737,22-6-1057,22-14-2211,-9-13-4899</inkml:trace>
  <inkml:trace contextRef="#ctx0" brushRef="#br0" timeOffset="8497.072">942 763 12972,'0'0'2371,"0"0"-434,0 0 140,4-12-171,12-33-267,-12 45 1175,-2 23-2964,-2-20 347,11 683 1547,-12-469-1710,-14 1187-899,14-1375 856,-4 172 339,-9 0 0,-30 139-330,39-308 78,-1 0-1,-2 0 0,-2-1 1,0 1-1,-2-2 1,-2 0-1,0-1 0,-2 0 1,-1-1-1,-7 6-77,18-27 67,-1 0-1,-1-1 0,0 1 0,0-2 1,0 1-1,0-1 0,-1 0 1,0-1-1,0 0 0,0 0 1,0-1-1,-1 0 0,1-1 0,-1 0 1,0-1-1,1 0 0,-1 0 1,0-1-1,0 0 0,0-1 1,0 0-1,1 0 0,-1-1 0,0 0 1,1-1-1,-1 0 0,1-1 1,0 0-1,0 0 0,1-1 1,-8-5-67,-11-6 30,1-1 1,1-1 0,1-1-1,0-1 1,1-1 0,2-1-1,0-1 1,1-1 0,2-1-1,0-1 1,2 0 0,-4-9-31,15 25-177,1 0 0,0-1-1,0 0 1,1 1 0,1-1 0,0-1 0,0 1 0,1 0 0,0 0 0,1-1-1,1-7 178,29-19-5180,2 29-3322,-7 6-2164</inkml:trace>
  <inkml:trace contextRef="#ctx0" brushRef="#br0" timeOffset="9055.457">909 602 9609,'0'0'4762,"-13"-7"-1911,-41-24-769,39 18 1023,34 10-2579,-12 3-191,654-34 546,1012-127-1129,-532 45 122,1262-98 4183,-2166 191-3437,-345 27-519,81-1-266,-57 7-969,33 6-3231,37-6-2495,9-2-6224</inkml:trace>
  <inkml:trace contextRef="#ctx0" brushRef="#br0" timeOffset="15665.981">3273 3001 4773,'0'0'7495,"0"0"-3038,0 0-1654,0 0-614,0 0-551,0 0-511,0 0-348,0 0-288,12-6-309,112-32-107,-18 30-129,-59 6-5,0-2 1,0-3-1,-1-1 0,43-13 59,-88 21 6,-1 0 1,1 0-1,0 0 0,0 0 0,0-1 0,0 1 0,0 0 0,0 0 0,-1-1 1,1 1-1,0 0 0,0-1 0,0 1 0,-1-1 0,1 1 0,0-1 0,-1 1 1,1-1-1,0 0 0,-1 1 0,1-1 0,-1 0 0,1 0 0,-1 1 0,1-1 1,-1 0-1,1 0 0,-1 0 0,0 1 0,0-1 0,1 0 0,-1 0 0,0 0 1,0 0-1,0 0 0,0 0 0,0 1 0,0-1 0,0 0 0,0 0 0,0 0 0,0 0 1,-1 0-1,1 0 0,0 1 0,-1-1 0,1 0 0,0 0 0,-1 0 0,1 1 1,-1-1-1,1 0 0,-1 1 0,0-1 0,1 0 0,-1 1 0,0-1 0,1 1 1,-1-1-1,0 1 0,0-1 0,0 1-6,-55-36 724,51 33-637,-12-6 220,-34-19 471,-1 2 1,-1 2 0,-1 2 0,-26-5-779,78 27 23,1 0 0,-1 0 0,1 0 1,-1 0-1,1 0 0,0 0 0,-1 0 1,1 0-1,-1 1 0,1-1 0,0 0 1,-1 1-1,1 0 0,0-1 0,-1 1 1,1 0-1,0-1 0,0 1 0,0 0 1,0 0-1,-1 0 0,1 0 0,1 0 1,-1 0-1,0 0 0,0 1 0,0-1 1,0 0-1,1 0 0,-1 1 0,1-1 1,-1 0-1,1 1 0,-1-1 0,1 0 1,0 1-1,0-1 0,0 1 1,0-1-1,0 1 0,0-1 0,0 0 1,0 1-1,0-1 0,1 1 0,-1-1 1,0 0-1,1 1 0,0-1 0,-1 0 1,1 1-1,0-1 0,-1 0 0,2 1-23,-1 8-1,45 283 733,-43-200-583,-3 1 1,-5 0-1,-13 64-149,16-117 0,44-143-747,-24 52-488,-9 25-1851,-1 1-6073,-8 19-4865</inkml:trace>
  <inkml:trace contextRef="#ctx0" brushRef="#br0" timeOffset="17644.137">1 2254 1345,'0'0'8563,"0"0"-3625,0 0-1367,0 0-859,0 0-817,0 0-629,0 0-487,17-5-293,141-37-43,-84 31-1900,-68 23-3948,-28 17 1462,-20 9 1794,-24 25 2368,12 6 4727,52-67-4766,0 0 1,1 0-1,-1 0 0,1 0 0,0 0 1,0 0-1,0 0 0,0 0 0,0 0 1,0 0-1,0 1 0,1-1 0,-1 0 0,1 1 1,0-1-1,0 0 0,0 1 0,0-1 1,0 0-1,0 1 0,0-1 0,1 0 0,-1 1 1,1-1-1,0 0 0,0 1 0,0-1 1,0 0-1,0 0 0,0 0 0,0 0 1,1 0-1,-1 0 0,1-1 0,-1 1 0,1 0 1,0-1-1,0 1 0,0-1 0,0 1 1,0-1-1,0 0 0,0 0 0,0 0 1,0 0-1,2 0-180,19 4 129,0-1 1,0-2 0,1 0 0,0-1-1,-1-2 1,1 0 0,-1-1 0,0-2-1,1 0 1,15-6-130,-3 0-1965,-12 2-2380,-4 0-3946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24:58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70 9417,'0'0'3459,"0"0"-528,0 0 171,0 0-439,0 0-533,-3-8-523,-10-24-379,-3 45 358,2 24-1377,3 2 0,1 0 1,1 0-1,2 1 0,3 0 1,0 0-1,3 0 0,1 0 1,4 20-210,-4-51 5,6 86-343,10-34-2639,-8-48-1021,2-10-4608,-2-3-554</inkml:trace>
  <inkml:trace contextRef="#ctx0" brushRef="#br0" timeOffset="286.03">82 166 11659,'-2'-15'648,"1"3"231,0 0-1,-1 0 0,0 0 0,-1 1 0,-1-1 1,0 1-1,0 0 0,-1 0 0,-4-6-878,-10-6 3747,12 17-1009,12 17-1349,12 12-1239,1-1 0,1-1 0,1-1 0,1-1 0,16 12-150,11 10 24,-25-21-13,-1 2-1,0 0 1,-2 1-1,0 1 1,9 17-11,-25-34 2,1 0-1,-1 1 1,-1-1 0,1 1-1,-2 0 1,1 0 0,-1 0-1,0 0 1,0 0 0,-1 1-1,0-1 1,-1 0-1,0 1 1,0-1 0,-1 0-1,0 1 1,0-1 0,-1 0-1,0 0 1,-1 0 0,1 0-1,-1 0 1,-1 1-2,-8 8 69,0 0-1,0 0 1,-2-1 0,0-1-1,-1 0 1,-1-1 0,0-1 0,0 0-1,-1-1 1,-1-1 0,0 0-1,-1-2 1,0 0 0,0-1-1,-18 4-68,-42 5-870,83-32-2760,15-3-1169,7-2-3486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38:24.070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7715 9217 10250,'0'0'4100,"-13"4"-2659,-6 2-288,-1 0 288,4 0-384,8-2-256,16-2-32,21-4-353,28-2-159,32-2 159,36-1 64,39 0-255,36 1 95,35 0 64,31 2-192,25 1 225,21 1 255,16 1 65,11 1 0,4 0-193,-3 0 33,-11 0-65,-18 1-319,-29-1 31,-34-1 96,-41 0-96,-46-1-160,-46 0-64,-45-1-128,-41-1-192,-36 1-673,-31-1-1057,-25 1-2498,-18 0-6919,4 0 2050</inkml:trace>
  <inkml:trace contextRef="#ctx0" brushRef="#br0" timeOffset="647.006">8260 8812 11275,'0'0'3139,"0"0"-737,0 0 385,0 0-930,0 0-287,0 0-385,0 0-448,0 0 191,-2 10 194,-6 10-386,-11 11-287,-11 6-33,-11 6-128,-10 3-95,-6 1-1,-6 0-96,-2-4 0,-1-2-32,2-6 32,4-5 0,6-5 0,9-7 0,8-6 0,11-6-32,9-4-32,10-4 65,10-3-97,12-2 32,12 0-32,13 4 0,11 5 0,10 8 0,7 6 32,5 8-64,2 7 32,-1 4 0,-4 4-96,-6 2 31,-8-1 1,-9-3-32,-10-2-128,-11-5 32,-9-5 64,-8-5-64,-5-4-1,-6-6-63,-3-4-96,-3-4-193,-2-5-223,1-5-578,-1-5-768,0-3-1793,2-2-4421,1 2-3043</inkml:trace>
  <inkml:trace contextRef="#ctx0" brushRef="#br0" timeOffset="-10700.855">215 140 0,'0'0'448,"0"0"193,0 0-96,0 0 159,0 0 385,0 0 32,0 0-224,0 0 0,-9-13 64,-3-6 32,-1-1-128,1 1-129,1 3 129,3 3 160,1 2 96,1 2-224,1 3-32,1 1 32,1 1 0,1 2-65,0 0-63,2 2-160,-1-1-257,2 2-224,-1 1-64,3 2 128,2 3 129,1 1-33,4 3 32,2 1-96,3 1-31,2 2-65,4 0-32,1 2-32,3 0 32,2 1-64,2 1 32,3 1-64,2 1 0,3 1 0,2 0 0,3 0 0,2 0-64,2 0 64,1 1 0,2 1 0,2 1 0,0 2 64,2 0-64,0 2 0,2 0 0,0 1 32,0 1-32,0 1 0,0-1 0,-1 0 0,-2-1 32,-1 0 0,0 0-32,0 0 0,3 0 32,3 1-32,6 1 32,5 2-32,8 0 0,5 2-128,8 2 128,6 1-32,5 3 32,5 1 0,3 1 0,2 3 32,1 0 32,0 2 32,-2-1 32,0 0 65,-2 1 95,-1-1-96,1 0-128,0 1 0,1-1 32,1 1-32,2 1-32,0 1 32,0 1 0,1-1-32,-2 0 33,0-1-1,-2-1-32,-2 0-32,-2-2-96,-2 1 96,-2-2 0,-3-1 32,-2-1-32,-2 0 0,-2-1 32,-3 0 0,-1-2-32,-3 0 64,-1-2-32,-2 0-32,0-1 32,-2 0 0,0-1-32,0-1-32,0-1 0,-1 0 32,-2-2 0,-2-2 0,-2 0 0,-1-1 32,-2-1-32,0 0 32,-3 1-32,0-1 0,-2 0 32,-2-1-32,-4 0 0,-2-1 32,-2-1 0,-1-2-32,-1 0 32,1 0-32,0 0 0,2 1-96,0 0 96,0 0-32,-1 0 32,-1-1 0,-1 0 0,-1-1 32,-1 0-32,1-1 0,2 0 0,1 0 32,2 1-32,1 0 0,0 1 0,1 0 0,-2-1 0,-1 0 0,-2-2 0,-1 0 32,-1-1-32,-1 0 0,-2-1 32,-1 0 0,0 0-32,0 2 0,2 0 0,2 1 0,2 1 0,2 1-32,1-1 32,-2-1 0,0 1 0,-2-1 0,0-1 0,-2 1 0,0-1 32,0 1-32,0 1 64,-1 1-64,1 0 0,0 0 0,-1 0 0,0 0 0,-1 0 32,-1-2-32,1 1 32,0 0-32,1 0 0,2 2 32,3 1-32,1 1 0,3 0 0,0 1-96,2-1 96,0 1 0,-1-1 0,-1 1 0,-2-2 0,0 0 32,-2-1-32,-1 0 0,0-2 32,-1-1 0,-1-1 0,0 0 0,-1-1 64,-1-2 0,1 1 0,-1-2-32,3 1 1,1 1 31,2 1-32,2 3-32,1 0 0,-1 1-32,0-1-32,-3 0 0,-1-1 0,-2 0 32,-1 0 0,-3 0 0,0 1 0,-1-1 0,-1 1 0,3 0 0,2 0 32,4 2-32,3 2 32,5 2-32,3 3 32,2 1-32,2 2 32,3 1-32,2 2 0,4 2 32,4 1-32,5 4 0,7 2-417,4 4-672,5 2-993,2 1-2530,0-3-4709,-19-9 2723</inkml:trace>
  <inkml:trace contextRef="#ctx0" brushRef="#br0" timeOffset="-9056.93">12611 5898 3299,'0'0'1762,"0"0"-1218,0 0 513,0 0 449,-1-1-417,0-1-64,1 0-64,1 0-97,1 0-95,3 1-64,0 0-193,1 0-159,1 1-1,1 0 96,-1 1-191,2 0-65,1 2-96,1 0-32,0 1-64,1 1 0,1 2 0,0 1 0,1 1 0,2 2 64,2 0-64,2 2 0,5 1 0,4 1 32,4 2-32,5 2 0,3 1 64,3 0-64,1 1 64,2 1 192,0 0 193,0 1-1,-1-1-63,-1 1-33,1-1-64,-1-1-128,0 1-63,1-1-1,-2 0-64,-1 0 0,-1 0-32,-2 0 64,-1 1-64,-1 0 32,0-1 0,0 1-32,0-1 0,-1 1 32,0-1 0,0 0 0,-2 0 32,-1-1 0,0 0-32,-1-1 0,1 0-32,-1 1 32,0-1 0,-1-1 64,1 1 128,0 0 1,1 0-1,2 0-128,1 2-32,2 0-64,0 0 32,-1 1-32,2 0 32,-1-1 32,1 0-32,1 1 32,0 0 32,1 0 0,0 0-64,-1 1 0,0 0 33,-2 0-65,-1 0 32,-1-1-32,-2-2 32,0 0 0,-1 0-32,0-2 0,0 1 0,1-2 32,0 0-32,0 0 0,0 0 32,-1-1-32,-2 0 32,-3-1-32,-2-1 32,-2-2 0,-2-1 96,-1 0 256,0-1-31,1 0-97,0 2-64,2-1-96,2 2-32,2 0-32,2 1 0,0 0-32,0 0 32,-2 1-32,-2-1 32,-1 0-32,-2-1 0,-3-1 32,-2-1 0,-1-1-32,-1 0 32,-1-1 0,-1 1 32,1-1 1,0 0-33,1-1 0,1 1 0,0-1 0,0 0-32,0 1 0,1 0 32,-2 0-32,0 1 32,-1-1-32,-1 1 0,1-1 0,-1 0 0,0 0 32,1 0 0,0 0 0,0 1 0,2 1 64,0-1 0,2 2 0,1 0-32,0 1 0,0 0 0,0-1 32,1 1-32,-1 0-32,0-1 65,-1 0-1,1 0 0,-2-1 32,0 0 32,-1 0-32,0-1 0,0 0-32,1 0-32,1 0-32,0 0 0,2 1 0,0 0 1,1 0-33,0 1 0,1 0 0,0 0 0,2 0 32,0 0-32,0 0 0,-1-1 0,1 1 0,0-1 0,0-1 32,-1 0-32,-1 0 0,-1 0 0,-2-1 0,-1 0 0,-2-1 0,-1 0 0,-1 0 32,-1 0-32,1-1 0,-2 0 0,1 0 0,-1-1 0,1 0 0,0-1 0,0 0 0,0 1 32,0-1-32,-1 1-32,-1-1 32,0 0 0,-2-1 32,-1-1-32,-1-1-32,-1-1 32,0-1 32,-2 1-32,0-1 0,-2 0 0,-1 0 0,-1-1-481,-2-1-1056,-5-3-1987,-4-3-5348,-1 1-1698</inkml:trace>
  <inkml:trace contextRef="#ctx0" brushRef="#br0" timeOffset="1382.984">357 3591 10922,'0'0'4004,"0"0"-1858,0 0 64,-3-14-352,-1-4 160,0-1-481,-1 4-544,0 6-224,0 10-32,0 10-129,-1 14-95,2 14-1,1 17 1,3 15-65,2 15-256,4 12-64,0 12-63,2 7-33,-1 5 0,0 1 0,-3-1 0,0-5 0,-2-7-32,-2-10-160,-1-11-65,-1-15-127,0-14-385,1-17-416,0-15-897,0-15-1217,1-14-833,0-13-2882,1-4-4325</inkml:trace>
  <inkml:trace contextRef="#ctx0" brushRef="#br0" timeOffset="2031.881">251 3473 1890,'0'0'8584,"0"0"-6278,0 0 577,0 0-193,0 0-1120,0 0-481,-14 4-64,-9 6 32,-5 9 64,-1 9-160,0 9-449,3 7-287,4 5-65,4 3-64,4 1-96,3-3 32,5-4-32,2-8 64,4-7-64,4-10 64,4-10-32,3-11 96,3-11 0,2-12-32,3-11-64,1-9 32,0-8-64,0-6 32,0-2 0,-1 1-32,1 3 0,-1 6-128,0 6 128,-1 8 0,-1 9 0,-3 9 32,-1 9 193,-2 10-33,0 11 96,3 10 353,2 10-129,4 7-160,2 6 1,2 2-1,4 1-64,2-2-31,2-3-129,2-6-32,3-5 0,0-8 0,0-7 0,1-7-64,-3-7 32,-2-7-32,-4-7 0,-4-6-32,-6-3-128,-5-3-352,-4 1-353,-5 3-512,-6 5-1154,-6 4-2786,-4 6-9032,-2 3 8295</inkml:trace>
  <inkml:trace contextRef="#ctx0" brushRef="#br0" timeOffset="6353.33">387 9277 7879,'0'0'2563,"0"0"-321,0 0 705,0 0-193,-12-13-736,-8-5-416,-5 0-161,-2 3-384,-2 6-128,-2 7-160,-3 10-257,-3 11-63,0 12-1,0 13-192,4 10-128,4 9-95,8 6-1,9 1 0,9-2-32,12-4 32,11-6 0,10-8-32,9-6 0,8-10 0,7-9 0,4-10-32,3-12 0,1-12 32,-1-12 0,-5-11 128,-7-10 192,-9-9 225,-12-6-33,-10-6 0,-11-2-127,-12 2-161,-11 3-128,-9 8-32,-10 10 32,-7 9-96,-8 11-192,-4 10-769,-2 9-1121,2 11-2242,6 8-6182,12 1-2402</inkml:trace>
  <inkml:trace contextRef="#ctx0" brushRef="#br0" timeOffset="14906.444">982 8595 6342,'-2'0'929,"-1"0"-385,-3 0 1,-1 0 96,-2 2 31,0 1-63,0 3-289,2 2-96,0 1-32,3 3-63,1 0-97,3 1-32,1 0 0,3-1 32,2-2-32,2-2 32,1-2 0,1-3 64,-1-2 416,0-2 609,0-3 0,1-2-96,-1-4 64,1-2-32,-2-3-160,-2-2 0,-2-4-256,-2-1-97,-3 0-31,-2 1-65,-5 1 1,-3 3-65,-4 4-192,-3 3 0,-3 4-96,-3 6 32,-3 4-96,-1 6 1,1 4-33,3 3 0,3 3 0,6 0 0,5 2-33,4-1 33,5 1 0,5-2 0,4-2-32,5-1 32,3-2 0,3-3 0,3-4 0,2-2 0,2-3 0,0-4 0,-1-4 0,-2-3 32,-4-3-32,-3-2 33,-6-2 31,-3-1 128,-4 0 480,-2 0-159,-2-1-65,-3 2-127,-4 0-65,-3 3 0,-2 2-128,-3 3-32,0 2-32,0 3-32,0 3-32,3 2 0,2 2 0,3 3 0,3 2-32,2 2 0,4 0 32,3 1 0,3 1 0,3-2 0,2-1 0,3-1 32,1-4-32,2-1 0,-1-4 0,0-3 0,-2-4 32,-2-4 0,-4-2 32,-3-1 65,-3-3 383,-3 0-31,-2 1-97,-4 0-96,-2 1-64,-3 3 33,-1 1-65,-1 3 0,1 3-96,0 2-32,2 3-64,1 2 0,2 2 0,2 3 0,2 1-32,1 2-32,2 1-256,2-1-1090,3-1-864,2-1-1473,1-1-2723,0-1-4357,-1-2 7272</inkml:trace>
  <inkml:trace contextRef="#ctx0" brushRef="#br0" timeOffset="27912.963">6921 4205 384,'0'0'8424,"-13"-7"-6502,-12-4 416,-6-1-608,-4 0 224,1 3-192,3 2-673,7 4-257,6 4-223,11 6-257,14 6-63,17 8-1,22 9-160,25 10-32,28 11-64,30 10 32,30 10-64,27 8-96,25 7 96,19 5 32,14 4 64,6 2 0,2-1-96,-2 1-64,-4-1 0,-9-1 64,-10-1-32,-14-4-609,-16-5-416,-20-7-672,-22-8-1090,-25-10-1793,-27-12-5382,-31-14 8585</inkml:trace>
  <inkml:trace contextRef="#ctx0" brushRef="#br0" timeOffset="28486.884">10260 3792 1569,'0'0'7335,"0"0"-6822,0 0-97,0 0-352,15 7 801,19 9-320,24 10 287,26 13-31,28 12 160,29 12-64,25 10-320,22 8-33,19 6-96,18 4 321,12 2 128,8 0-384,3 0-193,-3-2-128,-5-2-96,-7-5 192,-12-5 193,-14-4-289,-21-7-160,-22-8 64,-27-9-96,-28-11-160,-30-10-673,-29-10-1505,-27-9-3171,-18-6-5894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39:05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15919,'0'0'6668,"0"0"-4031,0 0-929,19 4-437,9 0-985,0-1 0,0-1 0,1-1 0,-1-1 0,25-5-286,712-110 1292,-438 53-5504,-330 62-1045,-14 1-680,-19 7-7276</inkml:trace>
  <inkml:trace contextRef="#ctx0" brushRef="#br0" timeOffset="324.19">44 320 16239,'-8'13'3572,"-22"41"-2045,36-29-294,98-8 742,88-17-98,0-9 1,-1-9-1,137-32-1877,-55-5 27,-213 31-102,-60 23 49,0 1 0,0-1 0,0 1 0,0-1 0,0 1 1,0-1-1,0 1 0,0-1 0,-1 1 0,1-1 0,0 1 0,0-1 0,0 1 0,-1-1 1,1 1-1,0-1 0,-1 1 0,1-1 0,0 1 0,-1 0 0,1-1 0,0 1 0,-1 0 1,1-1-1,-1 1 0,1 0 0,-1-1 0,1 1 0,-1 0 0,1 0 0,-1 0 0,1-1 1,-1 1-1,1 0 0,-1 0 0,1 0 0,-1 0 0,1 0 0,-1 0 0,1 0 1,-1 0-1,1 0 0,-1 0 0,1 0 0,-1 1 0,0-1 0,1 0 0,-1 0 0,1 0 1,0 1-1,-1-1 0,1 0 0,-1 1 26,-108 5-9705,30 9-5248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39:42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6758,'0'0'11435,"0"0"-8744,0 0-321,0 0-480,0 0-673,0 0-448,108-33-417,-56 27-64,7-1-128,-4-2-63,3-1-65,-9-4-32,-4-2-65,-2 1-447,-11 0-801,-6 1-1250,-7 1-2273,-5 4-5062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39:43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235 191 9417,'-4'-13'8184,"-15"-46"-5040,19 57-2978,-1 0-1,1-1 1,-1 1-1,0 0 1,0 0-1,0-1 1,0 1-1,0 0 1,0 0-1,-1 0 1,1 1 0,-1-1-1,1 0 1,-1 0-1,0 1 1,0-1-1,1 1 1,-1 0-1,0-1 1,0 1 0,0 0-1,-1 0 1,1 0-1,0 0 1,0 1-1,0-1 1,-1 1-1,1-1 1,0 1-1,-1 0 1,1 0 0,0 0-1,-1 0 1,1 0-1,0 0 1,-1 1-1,1-1 1,0 1-1,-1 0 1,0 0-166,-67 52 1471,62-42-1443,0-1-1,1 2 1,0-1 0,1 1-1,1 0 1,0 0 0,0 1-1,1-1 1,1 1 0,0 0 0,0 0-1,2 0 1,0 1 0,0-1-1,1 0 1,2 13-28,1 3 45,1-1 0,1 1 0,2-1 0,1 0 0,1-1 0,1 0 0,6 8-45,-10-22-27,1 1 0,0-1-1,1-1 1,1 0 0,0 0 0,1 0-1,0-1 1,1-1 0,0 0 0,5 3 27,-11-9-12,0 0 1,1-1 0,-1 1-1,1-1 1,0-1 0,0 1-1,0-1 1,1 0 0,-1 0-1,0-1 1,1 0 0,-1 0-1,1 0 1,-1-1 0,1 0-1,-1-1 1,1 1 0,-1-1-1,1 0 1,-1-1 0,0 1-1,1-1 1,-1-1 0,3-1 10,9-9 42,-1 0 0,0-1 0,-1-1 0,0-1 0,-2 0 0,0-1 0,-1-1 0,0 0 0,-2-1 0,0 0 0,-1 0 0,-1-1 0,0-1-1,-2 1 1,-1-1 0,0-1 0,-2 1 0,0-4-41,3 3 29,-1-1 0,-1 0 0,-1 0 0,-1 0 0,-1-1 0,-1 1 0,-1-1 0,-1 1-1,-1 0 1,-1-1 0,-1 1 0,-5-12-29,8 31-54,-1 0 0,0-1-1,0 1 1,0 0 0,-1 0 0,1 0-1,-1 0 1,0 1 0,0-1 0,-1 1-1,1 0 1,-1 0 0,1 0 0,-1 0-1,0 0 1,0 1 0,0 0 0,-1 0-1,1 0 1,0 0 0,-1 1 0,1-1-1,-1 1 1,0 0 0,1 1 0,-1-1-1,0 1 1,1 0 0,-1 0 0,0 0-1,1 1 1,-1 0 0,0 0 0,1 0-1,-1 0 1,1 1 0,-1 0 0,1 0-1,0 0 1,0 0 0,0 0 0,0 1-1,-2 1 55,-32 61-7441,27-31-492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39:43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69 320 18161,'8'-68'3641,"-11"41"-723,-9 29-788,-13 29-868,17-10-1223,1 1-1,1 1 1,1-1 0,1 1 0,1 0-1,1 0 1,1 0 0,1 1-1,1-1 1,1 0 0,3 16-39,0 117-132,-12-158-328,5-28 511,1-1-1,2 0 0,2 1 1,0-1-1,2 1 0,6-19-50,-6 22 51,6-33 254,2 1 1,3 1 0,3 0-1,19-42-305,23 15 443,-58 83-440,0 0 1,-1 0 0,1 0-1,0 0 1,0 0 0,0 0 0,0 1-1,0 0 1,0 0 0,1-1-1,-1 2 1,0-1 0,0 0 0,1 1-1,-1-1 1,1 1 0,-1 0-1,0 0 1,1 1 0,-1-1-1,1 1 1,-1-1 0,0 1 0,1 0-1,-1 0 1,0 1 0,0-1-1,0 1 1,2 0-4,5 7-8,0 0 0,-1 1-1,0 0 1,0 0 0,-1 0 0,-1 1-1,0 1 1,0-1 0,-1 1 0,-1 0-1,4 10 9,5 19-78,-1 0 0,-2 1 0,-2 0 0,-2 1 0,0 22 78,6 29-378,-9-69 206,4 14-350,-3 1 1,-1 0-1,-2 0 1,-2 38 521,0-76-2,0 0 1,0 0-1,0-1 1,0 1-1,0 0 1,0 0-1,0 0 1,0-1-1,-1 1 1,1 0-1,-1-1 1,1 1-1,-1 0 1,0-1-1,0 1 1,0-1-1,1 1 1,-2-1-1,1 1 1,0-1-1,0 0 1,0 1-1,-1-1 1,1 0-1,0 0 1,-1 0-1,1 0 1,-1 0 0,1 0-1,-1-1 1,0 1-1,1 0 1,-1-1-1,0 1 1,1-1-1,-1 0 1,0 1-1,0-1 1,0 0-1,1 0 1,-1 0-1,0 0 1,0-1-1,1 1 1,-1 0-1,0-1 1,1 1-1,-1-1 1,0 0-1,1 0 1,-1 1-1,1-1 1,-1 0-1,0 0 2,-14-13 201,1 1 0,0-2 0,1 0-1,0-1 1,2 0 0,-1-1-1,2 0 1,1-1 0,-2-3-201,-18-28 195,-75-84-257,55 81-6095,49 50 424,1 2-2926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39:44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16560,'0'0'4772,"0"0"-2722,8-80 32,-8 76-801,0 4-640,0 0-481,1 4-160,5 11-320,10 6-641,2 9-1057,1 7-1826,0 6-3298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39:44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22 185 13196,'0'0'6631,"0"0"-3620,0 0-385,0 0-1024,0 0-898,0 0-255,0 0-257,-21-76-192,42 50-481,7 0-992,5 2-1410,4 5-3010,1 5-8361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39:42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77 227 14189,'0'0'3625,"0"0"-1639,0 0-326,0 0 139,0 0-512,0 0-508,-13 19-288,3-4-407,4-8-57,0 1 1,0 0-1,1 0 1,1 0 0,-1 0-1,1 1 1,1-1-1,0 1 1,0 0-1,0 0 1,1 0-1,1 1 1,0-1-1,0 0 1,0 6-28,49 291 208,-47-288-186,-6-24 51,-9-27 51,6 1-109,2-1 0,1 0 0,1 0 0,2-1 0,1 1 0,2 0 0,1-1 0,1 1-1,2 0 1,2 0 0,1 1 0,1 0 0,2 0 0,1 1 0,9-16-15,-18 38-1,1 0 0,0 0-1,0 1 1,1 0 0,0-1-1,0 2 1,1-1 0,0 1 0,0 0-1,1 0 1,0 0 0,0 1-1,1 0 1,-1 1 0,1 0 0,1 0-1,-1 0 1,1 1 0,-1 0-1,1 1 1,0 0 0,1 1 0,-1-1-1,0 2 1,1-1 0,-1 1-1,1 1 1,-1 0 0,1 0 1,-2 0-27,0 0 0,0 1 0,0 0 0,0 0 0,0 1 1,0 0-1,0 0 0,-1 1 0,1 0 0,-1 0 0,1 1 0,-1 0 0,-1 0 1,1 0-1,0 1 0,-1 0 0,0 1 0,0-1 0,-1 1 0,1 0 0,-1 1 1,-1-1-1,1 1 0,-1 0 0,0 0 0,-1 0 0,0 1 0,0-1 0,0 3 27,-4 9-24,-1 1-1,-1-1 0,-1 0 0,-1 0 0,-1-1 1,0 1-1,-2-1 0,0 0 0,0-1 0,-2 0 1,0-1-1,-1 0 0,-1 0 0,0-1 0,-1 0 0,-1-2 1,-6 6 24,-105 71 26,125-90-25,0-1-1,0 1 1,0-1-1,0 1 1,0 0-1,0-1 1,0 1-1,-1-1 1,1 1-1,0-1 1,0 1-1,0 0 1,0-1-1,-1 1 1,1-1-1,0 1 1,-1 0-1,1-1 1,0 1-1,0 0 1,-1-1-1,1 1 1,0 0-1,-1 0 1,1-1-1,-1 1 1,1 0-1,0 0 1,-1 0-1,1-1 1,-1 1-1,1 0 1,-1 0-1,1 0 1,0 0-1,-1 0 1,1 0-1,-1 0 1,1 0-1,-1 0 1,1 0-1,-1 0 1,1 0-1,-1 0 1,1 0-1,0 1 1,-1-1-1,1 0 1,-1 0-1,1 0 1,-1 1-1,26-35-10,-16 23-27,0 0-1,1 1 0,0 0 0,1 1 0,0 0 0,0 0 1,1 1-1,0 1 0,0 0 0,1 1 0,-1 0 1,1 1-1,1 0 0,-1 1 0,1 1 0,0 0 1,0 1-1,0 0 0,0 1 0,0 1 0,0 0 0,0 1 1,0 1-1,2 0 38,-9 0-4,-1 1 0,0 0 0,0 0 1,0 1-1,-1 0 0,1 0 0,-1 0 1,0 0-1,0 1 0,-1 0 0,1 0 0,-1 0 1,0 1-1,0-1 0,-1 1 0,1 0 0,-1 0 1,-1 0-1,1 1 0,-1-1 0,0 1 0,-1-1 1,1 6 3,8 158 306,-10-157-225,-1 0 1,0 0 0,-1 1 0,-1-1-1,0 0 1,0-1 0,-2 1 0,1-1-1,-2 1 1,1-1 0,-2-1 0,0 1-1,0-1 1,-1 0 0,0-1 0,-1 0-1,0 0 1,0-1 0,-1 0 0,0-1-1,-1 0 1,0 0 0,0-1 0,-1-1-1,0 0 1,0-1 0,0 0 0,-1 0-1,0-1 1,0-1 0,0-1 0,-12 2-82,19-3 6,1 0 0,-2 0 0,1-1 0,0 1 1,0-1-1,0-1 0,0 1 0,0-1 1,0 0-1,0-1 0,1 1 0,-1-1 1,0 0-1,1-1 0,-1 1 0,1-1 0,0 0 1,-1-1-1,1 1 0,1-1 0,-1 0 1,1 0-1,-1 0 0,1-1 0,1 1 0,-1-1 1,0 0-1,1 0 0,0-1 0,-2-4-6,3 2-251,0-1 1,1 0-1,0 1 0,0-1 0,1 0 0,0 1 0,1-1 0,0 0 0,0 1 0,1-1 0,0 0 0,0 1 0,1-1 251,53-98-8082,-21 64 1569</inkml:trace>
  <inkml:trace contextRef="#ctx0" brushRef="#br0" timeOffset="357.753">922 330 13261,'0'0'2156,"0"0"-853,0 0-268,-4 20-298,-23 141-107,25-129-379,1 0 1,2 1-1,1-1 0,1 0 1,2 0-1,2 0 1,0-1-1,2 0 0,2-1 1,1 1-1,1-2 0,14 24-251,-21-44 87,0-1 0,0 0 0,1 0-1,0 0 1,0-1 0,1 0 0,0 0 0,0-1-1,0 0 1,7 3-87,-11-7 91,-1 0 0,1-1 0,-1 1 0,1-1-1,0 0 1,0 0 0,0-1 0,-1 1 0,1-1 0,0 1-1,0-1 1,0-1 0,0 1 0,0 0 0,0-1 0,0 0-1,-1 0 1,1 0 0,0 0 0,-1-1 0,1 1-1,0-1 1,-1 0 0,0 0 0,0 0 0,1-1 0,-1 1-1,0-1 1,0-1-91,10-12 321,0-1 0,-2 0-1,0-1 1,-1-1 0,0 0 0,-2 0-1,0 0 1,-2-1 0,0 0-1,-1-1 1,-1 1 0,-1-1 0,0-8-321,2-24 210,-2 0 0,-2-1 1,-3 1-1,-3-1 0,-5-24-210,9 72-67,-27-98 247,27 102-284,0-1-1,0 1 0,0 0 0,0-1 1,0 1-1,-1 0 0,1 0 0,-1 0 1,0 0-1,0 0 0,1 1 0,-1-1 1,0 0-1,0 1 0,-1 0 0,1-1 1,0 1-1,0 0 0,-1 0 1,1 0-1,0 0 0,-1 1 0,1-1 1,-1 1-1,1-1 0,-1 1 0,0 0 1,1 0-1,-1 0 0,1 0 0,-1 0 1,1 1-1,-1-1 0,1 1 0,-1 0 1,1 0-1,0 0 0,-1 0 0,1 0 105,-32 20-4308,4 7-3603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4:58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353 292 13229,'-4'-24'2010,"4"19"-1632,-1-1-1,0 1 1,0-1 0,0 1-1,0-1 1,-1 1 0,0 0-1,0-1 1,0 1 0,-1 0-1,0 0 1,0 1 0,0-1-1,0 1 1,-1-1 0,0 1-1,0 0 1,-2-2-378,1 4 180,1-1 0,-1 0 0,1 1 1,-1 0-1,0 0 0,0 1 0,0-1 0,0 1 0,0 0 1,0 1-1,0-1 0,0 1 0,-1 0 0,1 0 0,0 0 1,0 1-1,0 0 0,0 0 0,0 0 0,0 1 1,0-1-1,0 1 0,1 1 0,-1-1 0,0 0 0,1 1 1,0 0-1,0 0 0,0 1 0,-2 1-180,-5 5 85,0 1 0,0 0 0,1 1 1,0 0-1,1 1 0,1 0 0,0 1 0,1-1 0,-4 11-85,0 5 11,0 1-1,2 1 1,2 0 0,0 0-1,2 0 1,2 1 0,0 0-1,3 0 1,0-1 0,4 17-11,0-29-24,2 1 0,0-2 1,1 1-1,1 0 0,1-1 1,0-1-1,1 0 0,1 0 0,1-1 1,0 0-1,1-1 0,1 0 1,0-2-1,1 1 0,1-2 0,0 0 1,0 0-1,1-2 0,1 0 1,0-1-1,0-1 0,1-1 1,-1 0-1,2-1 0,-1-1 0,0-1 1,1-1-1,0-1 0,0 0 1,0-2-1,0 0 0,0-1 0,0-1 1,13-4 23,-24 5-1,-1 0 0,1-1 1,-1 0-1,0 0 0,0-1 1,0 0-1,0-1 0,0 1 1,-1-2-1,1 1 0,-1-1 0,-1 0 1,1 0-1,0-1 0,-1 0 1,0 0-1,-1 0 0,0-1 1,1 0-1,-2 0 0,1-1 1,-1 1-1,-1-1 0,1 0 1,-1 0-1,0 0 0,-1 0 1,0 0-1,0-1 0,-1 1 1,0-1-1,-1 1 0,0-1 0,0 1 1,0-1-1,-1 1 0,-1-1 1,1 1-1,-3-5 1,-64-90-10,5 53-3461,36 41-1178,9 7-2083,4 2-3774</inkml:trace>
  <inkml:trace contextRef="#ctx0" brushRef="#br0" timeOffset="360.564">928 409 17809,'0'0'3112,"0"0"-993,0 0-303,0 0-498,0 0-635,0 0-325,0 0-128,0 0-156,17-7-20,124-33 10,-102 36-39,0-2 1,0-1 0,-1-3-1,0-1 1,26-11-26,-60 20 1,-1 1 0,1 0 0,-1-1-1,0 0 1,1 0 0,-1 0 0,0 0 0,0 0 0,0-1 0,-1 1-1,1-1 1,-1 0 0,1 0 0,-1 0 0,0 0 0,0 0 0,0-1 0,0 1-1,-1 0 1,1-1 0,-1 1 0,0-1 0,0 0 0,0 1 0,-1-1 0,1 0-1,-1 0 1,0 0 0,0 1 0,0-1 0,0 0 0,-1 0 0,0 1-1,0-1 1,0 0 0,0 1 0,0-1 0,-1 1 0,1-1 0,-1 1 0,0 0-1,0 0 1,-1-2-1,-136-159 0,170 205-13,-3 1 1,-1 2-1,-2 1 0,-2 1 0,5 19 13,-19-38-55,-2 1-1,0 0 1,-2 1 0,-1-1-1,-2 1 1,0 0 0,-2-1-1,-3 18 56,-15 45-2632,-4-33-3528,11-32-1453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39:48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331 359 15214,'0'0'4613,"0"0"-3140,0 0 641,0 0-160,-55 95-641,29-31-512,-4 3-353,3-1-287,1-6-161,2-8-161,11-6-799,3 1-738,2-3-768,-4-10-2467,5-3-2050</inkml:trace>
  <inkml:trace contextRef="#ctx0" brushRef="#br0" timeOffset="407.588">2 529 11915,'-1'-36'1283,"13"-78"3339,-10 109-4402,1 0 1,0 0-1,-1 0 1,2 1-1,-1-1 1,0 1 0,1-1-1,0 1 1,0 0-1,0 1 1,0-1 0,1 1-1,0 0 1,-1 0-1,1 0 1,0 0-1,0 1 1,1 0 0,-1 0-1,0 0 1,1 1-1,-1 0 1,4 0-221,132 3 1098,-100 10-1082,0 1 0,0 2 0,-1 2 0,-1 2 0,-1 1 0,-1 2 0,5 5-16,-25-16-8,1 0 0,-2 2 0,1 0 0,-2 0 0,0 2 0,12 13 8,-23-23 2,0 1-1,0-1 0,0 1 1,-1 0-1,0 0 1,0 1-1,0-1 1,-1 1-1,0-1 1,0 1-1,-1 0 0,1-1 1,-2 1-1,1 0 1,-1 0-1,0 0 1,0 0-1,-1 0 0,0-1 1,0 1-1,0 0 1,-3 4-2,-5 5 7,-1-1 1,-1 0-1,0 0 1,-1-1-1,-1-1 1,0 0 0,-1 0-1,0-2 1,0 0-1,-2 0 1,1-1-1,-1-1 1,-1-1-1,0 0 1,0-1-1,0-1 1,-12 3-8,-12 6 23,-1-2 1,1-1-1,-2-2 0,0-2 1,0-2-1,0-2 0,-1-2 1,0-2-24,43 0 1,1 1-2,-1-1 0,0 1 0,0-1 1,0 1-1,0-1 0,0 1 1,0-1-1,0 0 0,0 0 1,0 0-1,0 1 0,0-1 1,0 0-1,0 0 0,0 0 1,0-1-1,0 1 0,0 0 1,0 0-1,0-1 0,0 1 1,0 0-1,0-1 0,0 1 0,0-1 1,0 1-1,0-1 0,1 1 1,-1-1-1,0 0 0,0 1 1,1-1-1,-1 0 0,0 0 1,1 1-1,-1-1 0,0 0 1,1 0-1,0 0 0,-1 0 1,1 0-1,-1 0 0,1 0 1,0 0-1,0 0 0,0 0 0,-1 0 1,1 0-1,0 0 0,0 0 1,0 0-1,1 0 0,-1 0 1,0 0-1,0 0 0,0 0 1,7-6-63,1 1-1,-1 0 0,1 1 1,0 0-1,1 0 1,-1 1-1,1 0 0,0 0 1,0 1-1,0 0 0,7-1 64,2-2-95,425-133-1912,-51-34 2033,-228 90 3343,-164 83-3322,1-1 0,-1 1 0,0-1 0,0 1 0,0 0 0,0-1 1,1 1-1,-1-1 0,0 1 0,0 0 0,1-1 0,-1 1 0,0 0 0,1-1 0,-1 1 0,0 0 0,1-1 1,-1 1-1,0 0 0,1 0 0,-1 0 0,1-1 0,-1 1 0,0 0 0,1 0 0,-1 0 0,1 0 0,-1 0 0,1 0 1,-1 0-1,1 0 0,-1 0 0,1 0 0,-1 0 0,0 0 0,1 0 0,-1 0 0,1 0 0,-1 0 0,1 0 0,-1 1 1,0-1-1,1 0 0,-1 0 0,1 1 0,-1-1 0,0 0 0,1 0 0,-1 1 0,0-1 0,1 0 0,-1 1 1,0-1-1,0 0 0,1 1 0,-1-1 0,0 1 0,0-1 0,0 0 0,0 1 0,1-1 0,-1 1 0,0-1 0,0 1 1,0-1-1,0 1 0,0-1 0,0 0 0,0 1 0,0 0-47,-17 31 1007,-26 30-764,25-40-251,1 0 0,1 1 0,0 1 1,2 1-1,1 0 0,2 1 0,0 0 0,1 1 1,2 0-1,1 1 0,1 0 0,-2 21 8,7-25-376,5 65-4565,8-81-4663,-6-9 1202</inkml:trace>
  <inkml:trace contextRef="#ctx0" brushRef="#br0" timeOffset="828.485">1315 80 6854,'-6'-12'6337,"-16"-39"-3369,17 35 801,148 140-3502,49 61-3368,-157-124 1904,-34-60 1289,-1 0 1,1 0-1,-1 1 0,0-1 0,1 0 0,-1 1 0,0-1 0,0 0 0,0 1 0,0-1 0,0 0 0,0 0 1,0 1-1,0-1 0,0 0 0,-1 1 0,1-1 0,-1 0 0,1 0 0,-1 1 0,1-1 0,-1 0 0,0 0 1,1 0-1,-1 0 0,0 0 0,0 0 0,0 0 0,0 0 0,0 0 0,0 0 0,0 0 0,0-1 1,0 1-1,0 0 0,-1-1 0,1 1 0,0-1 0,0 1 0,-1-1 0,1 0 0,0 0 0,-1 1 0,1-1 1,0 0-1,-1 0 0,1 0 0,-1-1-92,-109-6 6840,27-1-5587,82 9-1243,1 0 1,-1 1-1,0-1 1,1 0-1,-1 1 1,1-1-1,0 1 1,-1 0-1,1-1 1,0 1-1,0 0 1,0 0-1,0-1 1,0 1-1,1 0 1,-1 0-1,0 0 0,1 0 1,0 0-1,-1 0 1,1 0-1,0 0 1,0 1-1,0-1 1,0 0-1,1 0 1,-1 2-11,2 12 5,1 1 0,0-1 0,1 1 0,1-1 0,0-1 0,1 1 0,1-1 0,0 0 0,1 0 0,1-1 0,0 0-1,6 6-4,25 46 10,-20-35-41,-16-28 25,-1 0-1,0 0 0,0 0 0,0 0 0,0 0 0,-1 1 0,1-1 1,-1 1-1,0 0 0,0-1 0,0 1 0,0 0 0,-1 0 0,0 1 1,0-1-1,0 0 0,0 0 0,0 1 0,-1-1 0,0 0 0,0 0 1,0 1-1,-1-1 0,1 0 0,-1 1 0,0-1 0,0 0 0,0 0 1,-1 0-1,0 0 0,1 0 0,-1 0 0,-1-1 0,1 1 1,0 0-1,-1-1 7,-10 4 0,1-2 0,-1 0 0,0 0 0,0-1 0,0-1 0,0 0 0,-1-1 0,1 0 0,-1-1 0,0 0 0,1-2 0,-1 1 0,-12-3 0,-53-22-257,77 24 84,0 0 0,1 0 0,-1-1 0,0 1 0,1 0-1,-1-1 1,1 1 0,0-1 0,-1 0 0,1 1 0,0-1 0,0 0 0,0 0 0,0 1 0,1-1 0,-1 0 0,0 0 0,1 0 0,-1 0 0,1 0 0,0 0-1,-1 0 1,1-1 0,0 1 0,0 0 0,1 0 0,-1 0 0,0 0 0,1 0 0,-1 0 0,1 0 0,0 0 0,-1 0 0,1 0 0,0 1 0,0-1 0,0 0-1,1-1 174,15-17-5114,0 2-2103</inkml:trace>
  <inkml:trace contextRef="#ctx0" brushRef="#br0" timeOffset="1125.402">2081 266 10058,'0'0'5119,"0"0"-1217,14-10-602,39-25-770,-52 36-2465,0 0 0,0 0 0,0 0 0,0 0 0,0 0 0,0 0 0,0 0 0,0 0 0,0 0 0,-1 0 0,1 0 0,0 1 0,-1-1 0,1 0 0,-1 1 0,1-1 0,-1 0 0,0 1 0,1-1 0,-1 0 0,0 1 0,0-1 0,0 1 0,0-1 0,0 1 0,0-1 0,-1 0 0,1 1 0,0-1 0,-1 0 0,1 1 0,-1-1 0,1 0 0,-1 1 0,0-1 0,0 0 0,1 0 0,-2 1-65,2 1 76,-89 229 1420,79-210-1465,-26 52 5,22-51-83,2 2 1,0-1-1,2 2 1,0 0-1,2 0 1,1 0-1,1 1 1,0 13 46,11 70-3874,-4-106 3311,0 0 1,0 0-1,0-1 1,1 1-1,-1-1 1,1 0-1,0 1 1,0-1-1,0 0 1,0 0-1,1 0 1,-1 0-1,1 0 1,0-1-1,0 1 1,0-1-1,1 1 563,13 3-5664</inkml:trace>
  <inkml:trace contextRef="#ctx0" brushRef="#br0" timeOffset="1435.959">2331 509 8488,'65'-218'8595,"-62"208"-8023,1 0 124,-1 0 0,1 0 1,-2-1-1,1 1 0,-1-1 1,-1 0-1,0 0 1,-1 0-1,0 1 0,0-1 1,-2-3-697,1 13 76,0 1 1,0-1 0,0 1 0,0-1 0,0 1 0,0 0 0,-1 0 0,1-1-1,0 1 1,0 0 0,0 0 0,-1 0 0,1 0 0,0 0 0,0 0 0,0 1-1,-1-1 1,1 0 0,0 1 0,0-1 0,0 1 0,0-1 0,0 1 0,0-1-1,0 1 1,0 0 0,0-1 0,0 1 0,0 0 0,0 0 0,0 0 0,1 0-1,-1 0 1,0 0 0,1 0 0,-1 0 0,1 0 0,-1 0 0,1 0 0,-1 0-1,1 0 1,0 0 0,-1 0 0,1 1 0,0 0-77,-21 39 457,2 1-1,2 0 1,1 1-1,0 13-456,6-27 53,-9 39-111,3 0 1,2 1-1,4 1 0,3 0 1,2 27 57,3 50-2651,2-85-1877,0-7-4058,0-35-1658</inkml:trace>
  <inkml:trace contextRef="#ctx0" brushRef="#br0" timeOffset="1436.959">1990 788 96,'-68'-146'15369,"57"132"-13816,7 9-975,0 1 0,0-1 1,0 0-1,1 0 1,0 0-1,0 0 0,0 0 1,0-1-1,1 1 1,0-1-1,0 0 0,1 0 1,-1 0-1,1 0 1,0-5-579,5 7 103,-1 0 0,1 0 0,0 1-1,0 0 1,1 0 0,-1 0 0,1 0 0,-1 1 0,1 0 0,0 0 0,0 0 0,0 0 0,0 1 0,0 0 0,1 0 0,-1 0 0,0 1 0,0-1 0,1 1 0,-1 1 0,0-1 0,4 1-103,3-1 57,105-3-98,0 5 1,0 5-1,18 7 41,70 23-3599,-177-30 1,-6 3-2589</inkml:trace>
  <inkml:trace contextRef="#ctx0" brushRef="#br0" timeOffset="1745.848">2656 950 5381,'0'0'11083,"74"-18"-8393,-30 12-1249,0 2-223,-5 1-610,-12 3-416,-8 0-192,-3 11-480,-5 2-1090,0 1-2081,-4 2-2883</inkml:trace>
  <inkml:trace contextRef="#ctx0" brushRef="#br0" timeOffset="1746.848">2347 1314 17617,'0'0'3267,"0"0"-417,0 0-1024,0 0-1441,77-66-385,-40 56-97,2 1-1152,3 5-2050,-10 0-5733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39:46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2767 342 10730,'-3'-39'1844,"-29"-154"9471,0 144-7669,28 74-2738,32 228-630,-47 89-567,17-214-431,8-155 777,1 0 1,2 1 0,1 0 0,0 1 0,2 0 0,15-23-58,-17 30 70,0 1 1,1 1 0,1 0 0,1 0-1,0 1 1,1 1 0,9-7-71,-19 17 4,1 0 0,0 1 0,0 0 0,0 0 0,1 0 0,-1 0 0,0 1 0,1 0 0,0 0 0,0 0 0,-1 1 0,1 0 0,0 0 0,0 1 0,0-1 0,0 1 0,0 1 0,0-1 0,0 1 0,0 0 0,0 0 0,0 1 0,-1-1 0,1 1 0,0 1 0,-1-1 0,1 1-4,6 6-199,1 0 0,-2 1 0,1 1 0,-1 0 0,-1 0 0,0 1 0,0 0 0,-2 1 0,1 0 0,-2 1 0,1-1 0,-2 1 0,0 1 0,-1-1 0,3 12 199,39 78-8808,-24-67 1932</inkml:trace>
  <inkml:trace contextRef="#ctx0" brushRef="#br0" timeOffset="720.414">3843 667 11275,'22'-65'3806,"-13"44"-2533,-1-1 0,-1 0 0,-1 0 1,-2 0-1,0 0 0,-1-1 0,-1 0 1,-1-14-1274,-1 32 102,-1 0-1,0 0 1,0 0 0,0 0 0,-1 0 0,0 0 0,0 1 0,0-1 0,-1 1 0,1-1 0,-1 1 0,0 0 0,0 0 0,-1 0 0,1 0 0,-1 0 0,0 1 0,0 0 0,0 0 0,0 0 0,-1 0 0,1 0 0,-1 1 0,0 0 0,1 0-1,-1 0 1,0 1 0,0 0 0,0 0 0,0 0 0,-1 0 0,0 1-102,-8-1 48,1 0-1,-1 1 1,0 1-1,1 0 1,-1 1-1,1 1 1,0 0-1,-1 0 1,1 1-1,1 1 0,-10 5-47,2-1-78,0 2 0,1 0 0,0 2-1,1 0 1,1 1 0,0 0-1,0 1 1,2 1 0,0 1 0,1 0-1,0 1 1,2 1 0,0 0-1,1 0 1,1 1 0,1 1-1,1-1 1,0 1 0,2 1 0,0-1-1,2 1 1,0 0 0,2 0-1,0 2 79,1-19-58,1 1-1,0-1 1,0 1-1,1-1 0,-1 1 1,1-1-1,1 1 1,-1-1-1,1 0 0,-1 1 1,1-1-1,1 0 1,-1 0-1,1 0 0,0-1 1,0 1-1,0-1 1,1 0-1,0 1 1,-1-1-1,1-1 0,1 1 1,-1-1-1,1 1 1,-1-1-1,1-1 0,0 1 1,0-1-1,0 0 1,0 0-1,0 0 0,1 0 1,-1-1-1,1 0 1,-1 0-1,1-1 0,-1 0 1,1 0-1,-1 0 1,1 0-1,4-2 59,3-4 60,0 0 1,0-2-1,-1 1 1,0-2-1,0 0 0,-1 0 1,0-1-1,-1 0 0,0-1 1,-1 0-1,0 0 0,0-1 1,-2-1-1,7-12-60,-4 11 148,129-243 2313,-93 193-1997,-43 73-431,-56 243-455,51-234 272,-1-7-41,1 0 0,0 0 0,1 0 0,0 0 1,0 1-1,2-1 0,-1 0 0,1 0 0,1 0 1,0 0-1,1 0 0,0 0 0,0 0 0,1-1 1,1 0-1,4 8 191,-5-15-63,1 0 0,0 0 0,0-1 0,0 1 0,0-1 1,1 0-1,-1-1 0,0 0 0,1 1 0,-1-2 0,1 1 0,0-1 1,-1 0-1,1 0 0,-1 0 0,1-1 0,-1 0 0,1 0 0,-1 0 1,1-1-1,-1 1 0,0-1 0,0-1 0,0 1 0,0-1 0,0 0 1,0 0-1,-1 0 0,0-1 0,1 1 0,2-4 63,17-21 392,0 0-1,-2-1 1,-1-1-1,-2-1 1,-1-1 0,-1-1-1,-2 0 1,-1-2-1,-2 1 1,-1-1-1,4-28-391,6-5 311,72-201 1104,-89 258-1346,10-66 518,-27 97-117,-8 50-454,-2 4 111,2 2 1,4 0-1,-3 44-127,17-98-126,2 0 0,0 0 0,1 0 0,2 0 0,0 0 0,1 0 0,1 0 0,1-1 0,1 1 0,1-1-1,1-1 1,1 1 0,0-1 0,11 15 126,-16-28-256,1-1-1,0 1 1,0-1-1,0-1 1,0 1-1,1-1 1,0 0-1,0 0 1,0 0-1,1-1 1,0 0-1,0-1 0,0 1 1,0-1-1,0-1 1,1 1-1,-1-1 1,1-1-1,-1 1 1,1-1-1,0 0 1,0-1-1,-1 0 1,1 0-1,0-1 1,0 0-1,-1 0 1,1-1-1,-1 0 0,1 0 1,-1-1-1,0 0 1,0 0-1,0-1 1,0 1-1,0-2 1,1 0 256,10-13 107,0 0 1,-1-1 0,-1-1 0,-1-1-1,-1 0 1,0 0 0,-2-2 0,0 0-1,-2 0 1,-1-1 0,1-5-108,9-18 910,-2-1 0,-2-1 0,-3-1 1,-1 0-1,-3 0 0,-2-1 0,-2 0 0,-3-11-910,-21-27 1187,20 87-1148,-1 0-1,0 1 1,0-1 0,0 0-1,0 0 1,0 1 0,0-1-1,-1 0 1,1 1-1,-1-1 1,1 1 0,-1 0-1,1-1 1,-1 1 0,0 0-1,1 0 1,-1 0-1,0 0 1,0 0 0,0 1-1,0-1 1,0 0 0,0 1-1,0-1 1,0 1 0,0 0-1,0 0 1,0 0-1,0 0 1,0 0 0,0 0-1,0 1 1,0-1 0,0 1-1,0-1 1,0 1 0,0 0-1,0-1 1,1 1-1,-1 0 1,-1 1-39,-7 6 45,1 0 0,0 0 0,0 0 0,1 1 0,0 1-1,1-1 1,0 1 0,0 0 0,1 1 0,0 0 0,1 0 0,1 0 0,-1 0 0,2 1 0,0 0 0,0-1-1,1 3-44,-2 14 43,1 0 0,1 0 0,2 0-1,1 0 1,1 0 0,1-1-1,2 1 1,0-1 0,2 1 0,2-2-1,4 11-42,40 104-2537,-5-13-4973,-40-108-17,-2-5-5023</inkml:trace>
  <inkml:trace contextRef="#ctx0" brushRef="#br0" timeOffset="-1602.39">95 262 32,'0'0'13554,"0"0"-8755,0 0-2343,0 0 26,0 0-960,0 0-497,0 0-411,1 20-315,-2 219 235,-6-50-898,17-66-3180,-4-73-1016,-4-19-1754,-2-4-4716</inkml:trace>
  <inkml:trace contextRef="#ctx0" brushRef="#br0" timeOffset="-1138.274">30 224 9449,'-6'-95'5691,"-8"31"-375,5 47-356,38 61-4740,3-1 0,1-2 1,2-1-1,3 0-220,-24-23-65,1-1 0,1 0 0,1-1 0,0-1-1,1-1 1,0-1 0,1 0 0,0-1 0,1-1 0,0-1 0,1 0 0,0-2 0,0-1 0,1 0 0,-1-2 0,1 0 0,0-1-1,0-2 1,1 0 0,-1-1 0,20-3 65,-32-1 18,0 0-1,0-1 1,0 0-1,0-1 0,-1 0 1,0 0-1,0-1 1,0 0-1,-1-1 1,0 0-1,-1 0 1,0-1-1,0 0 0,-1 0 1,0 0-1,0-1 1,-1 0-1,-1 0 1,1 0-1,-2-1 0,1 1 1,-2-1-1,1 0 1,-1 0-1,-1 0 1,0 0-1,-1 0 1,0 0-1,0 0 0,-2-4-17,-8-25-1,9 39-1,1 1 1,0-1-1,-1 1 0,1-1 1,-1 1-1,1-1 1,-1 1-1,1-1 0,-1 1 1,0-1-1,1 1 0,-1 0 1,0-1-1,1 1 1,-1 0-1,0 0 0,1-1 1,-1 1-1,0 0 0,1 0 1,-1 0-1,0 0 1,1 0-1,-1 0 0,0 0 1,0 0-1,1 0 0,-1 0 1,0 1-1,1-1 1,-1 0-1,0 0 0,1 1 1,-1-1-1,0 0 0,1 1 1,-1-1-1,1 1 1,-1-1-1,1 1 0,-1-1 1,1 1-1,-1-1 0,1 1 1,-1-1-1,1 1 1,0 0-1,-1-1 0,1 1 1,0-1-1,-1 1 0,1 0 1,0 0-1,0-1 1,0 1 1,-90 191-326,73-155 203,4-6-120,-1 0-1,-2-1 1,-1-1 0,-1 0-1,-17 19 244,33-66-123,62-135 1901,-52 133-1527,1 0 1,1 1-1,1 1 1,1 0-1,1 0 1,0 1-1,1 1 1,1 0-1,8-7-251,-21 22 7,-1-1 0,1 1 0,-1-1 0,1 1 0,0-1 0,0 1 0,0 0 0,0 0 0,0 0 0,0 0 0,0 0 0,0 0 0,0 1 0,0-1 0,1 1 0,-1 0 0,0-1 0,0 1 0,1 0 0,-1 0 0,0 0 0,0 1 0,0-1 0,1 0 0,-1 1 0,0 0 0,0-1 0,0 1 0,0 0 0,0 0 0,0 0 0,0 0 0,0 1 0,0-1 0,0 0 0,-1 1 0,1-1 0,-1 1 0,1 0 0,-1-1 0,1 1 0,-1 0 0,0 0 0,0 0 0,0 0 0,0 0 0,0 1-7,25 106-104,-49 250-1594,22-352 1431,0 0-1,0-1 1,1 1-1,0 0 1,0 0-1,1 0 1,0-1-1,0 1 1,1 0-1,-1-1 1,1 1-1,1-1 1,-1 1-1,1-1 1,0 0 0,1 0-1,0-1 1,0 1-1,0-1 1,0 1-1,1-1 1,0-1-1,0 1 1,0-1-1,0 0 1,1 0-1,0 0 1,0-1-1,0 1 268,79 10-9465,-39-14 1922</inkml:trace>
  <inkml:trace contextRef="#ctx0" brushRef="#br0" timeOffset="-519.361">1505 557 9129,'71'-140'6843,"-68"132"-6391,-1 1 0,-1 0-1,0-1 1,0 0-1,0 1 1,-1-1 0,0 0-1,-1 1 1,1-1-1,-1 0 1,-1 1 0,0-1-1,0 1 1,0 0-1,-1-1 1,0 1 0,0 0-1,-1 0-451,-1-2 234,-1 0 0,0 0 0,0 1 0,0 0 0,-1 0 0,0 1 0,0 0-1,-1 0 1,0 1 0,-1 0 0,1 0 0,-1 1 0,0 0 0,0 0 0,-1 1 0,1 0 0,-1 1-1,0 0 1,0 1 0,-8-1-234,5 2 20,1 2 0,0 0 0,-1 0 0,1 1 0,0 0 0,0 1 0,0 1 0,1 0 0,-1 0 0,1 1 0,0 1 0,0 0 0,1 0 0,-1 1 0,2 1 0,-1-1 0,1 2 0,0-1 0,0 1 0,1 0 0,1 1 0,-1 0 0,2 0 0,-1 1 0,1 0 0,1 0 0,0 0 0,1 1 0,0-1 0,0 1-1,1 2-19,-3 4-86,1 0 0,0 0 0,1 1 0,1-1 0,1 1-1,1 0 1,1 0 0,0 0 0,1-1 0,1 1 0,1 0-1,1-1 1,0 0 0,1 0 0,1 0 0,1 0-1,1-1 1,0 0 0,1-1 0,1 0 0,4 5 86,-12-18-46,0 0 1,0 0-1,1-1 1,0 1-1,-1-1 0,1 0 1,0 0-1,0 0 1,0 0-1,0-1 1,1 1-1,-1-1 0,0 1 1,1-1-1,-1 0 1,1-1-1,-1 1 1,1 0-1,-1-1 1,1 0-1,-1 0 0,1 0 1,0 0-1,-1-1 1,1 0-1,-1 1 1,1-1-1,-1 0 0,0 0 1,1-1-1,-1 1 1,0-1-1,0 0 1,0 0-1,0 0 1,0 0-1,0 0 0,-1-1 1,1 1-1,-1-1 1,1 1-1,-1-1 1,0 0 45,14-21 232,-2-1 1,0 0 0,-2-1-1,0-1 1,-2 1 0,-1-2 0,2-12-233,15-40 842,25-70 541,-37 138-1169,-12 43-241,-28 186-395,25-196 61,1 1 1,2-1-1,0 0 0,1 0 0,1 0 1,1-1-1,3 10 361,-6-24-366,1 0-1,-1 0 1,1-1 0,0 1-1,1 0 1,-1-1 0,1 0-1,0 0 1,0 0 0,1-1 0,-1 1-1,1-1 1,0 0 0,0 0-1,1-1 1,-1 1 0,1-1 0,-1-1-1,1 1 1,0-1 0,0 0-1,0 0 1,1 0 0,-1-1 0,0 0-1,4 0 367,-4-1-465,1 0 1,-1 0-1,0 0 0,0-1 0,0 0 0,0 0 0,1-1 0,-1 1 0,-1-1 0,1-1 1,0 1-1,0-1 0,2-1 465,59-59-1203,-52 40 2249,-1 0-1,-2 0 1,0-1 0,-1-1-1,7-24-1045,55-171 8542,-65 120-5494,-9 100-3019,1-1 0,0 0 1,0 0-1,-1 1 0,1-1 0,0 0 0,-1 1 1,1-1-1,0 0 0,-1 1 0,1-1 0,-1 1 1,1-1-1,-1 1 0,0-1 0,1 1 0,-1-1 1,1 1-1,-1-1 0,0 1 0,1 0 0,-1-1 1,0 1-1,0 0 0,1 0 0,-1 0 0,0-1 1,0 1-1,1 0 0,-1 0 0,0 0 0,0 0 1,1 0-1,-1 0 0,0 1 0,0-1 0,1 0 1,-1 0-1,0 0 0,1 1 0,-1-1 0,0 0 1,1 1-1,-1-1 0,0 1 0,1-1 0,-1 0 1,1 1-1,-1-1 0,1 1 0,-1 0 0,1-1 1,-1 1-1,1 0-29,-33 29 452,22-15-436,0-1 0,1 1 0,1 1 0,0 0 0,2 0 0,-1 1 0,2-1 0,0 2 0,2-1 0,-1 1 0,2-1 0,0 1 0,2 0 0,0 0 0,0 5-16,0 13-64,11 75-769,-10-111 811,0-1 0,1 1 1,-1 0-1,0 0 0,0 0 0,0-1 1,0 1-1,1 0 0,-1 0 0,0 0 1,0 0-1,0 0 0,1 0 0,-1-1 0,0 1 1,0 0-1,1 0 0,-1 0 0,0 0 1,0 0-1,0 0 0,1 0 0,-1 0 1,0 0-1,0 0 0,1 0 0,-1 0 1,0 0-1,0 0 0,1 0 0,-1 0 0,0 1 1,0-1-1,0 0 0,1 0 0,-1 0 1,0 0-1,0 0 0,0 0 0,1 1 1,-1-1-1,0 0 0,0 0 0,0 0 1,0 1-1,0-1 0,1 0 0,-1 0 0,0 0 1,0 1 21,2-28 1,-2 25-19,-1-24 205,2-1 1,0 1-1,2 0 0,1 0 1,1 0-1,1 0 1,1 1-1,1 0 0,2 0 1,12-23-188,-20 45 22,0 0 1,0 0 0,0 1-1,1-1 1,-1 1 0,1-1 0,0 1-1,-1 0 1,1 0 0,0 0-1,0 0 1,1 1 0,-1-1-1,0 1 1,0 0 0,1 0-1,-1 0 1,1 0 0,-1 0-1,1 1 1,-1 0 0,1-1 0,-1 1-1,1 1 1,0-1 0,-1 0-1,1 1 1,-1 0 0,0 0-1,1 0 1,-1 0 0,0 1-1,1-1 1,-1 1 0,0 0-1,0-1 1,0 2 0,-1-1 0,1 0-1,2 3-22,19 14-63,-1 1-1,-1 2 1,-1 0 0,-1 1-1,-1 1 1,-1 1 0,-1 0-1,-1 1 1,6 17 63,34 85-9429,-49-107 370</inkml:trace>
  <inkml:trace contextRef="#ctx0" brushRef="#br0" timeOffset="1567.106">4399 488 10474,'0'0'2151,"2"-15"-288,-2 5-1436,0 6-324,0 1 1,0-1-1,0 0 0,0 0 1,1 1-1,-1-1 1,1 0-1,0 1 0,0-1 1,0 1-1,1-1 0,-1 1 1,1-1-1,0 1 1,0 0-1,0 0 0,0 0 1,0 0-1,1 0 0,-1 0 1,1 1-1,0-1 0,0 1 1,0 0-1,2-1-103,25-7 54,0 1 1,1 1-1,0 2 0,0 1 1,1 2-1,-1 1 0,1 1 0,7 2-54,-19-1-39,397 8-2422,-296-23 2525,-48-10 2712,-72 25-2670,0-1 0,0 1 0,-1 0 0,1-1-1,0 1 1,-1 0 0,1-1 0,-1 1 0,1-1 0,0 1 0,-1-1-1,1 1 1,-1-1 0,1 0 0,-1 1 0,0-1 0,1 0-1,-1 1 1,1-1 0,-1 0 0,0 1 0,0-1 0,1 0 0,-1 0-1,0 1 1,0-1 0,0 0 0,0 0 0,0 1 0,0-1-1,0 0 1,0 0 0,0 1 0,0-1 0,-1 0 0,1 0-1,0 1 1,0-1 0,-1 0 0,1 1 0,0-1 0,-1 0 0,1 1-1,-1-1 1,1 1 0,-1-1 0,1 0 0,-1 1 0,1-1-1,-1 1 1,0-1 0,1 1 0,-1 0 0,0-1 0,1 1-1,-1 0 1,0-1 0,0 1-106,-42-23 1682,30 18-1614,1 1 0,-1 0 1,-1 0-1,1 1 0,0 1 0,-1 0 0,1 1 0,-1 0 1,0 1-1,1 1 0,-1 0 0,1 1 0,-1 0 0,1 1 1,0 1-1,0 0 0,0 1 0,0 0 0,1 1 0,0 0 1,0 1-1,1 0 0,0 1 0,0 1 0,0-1 0,-3 6-68,5-2-69,1 0-1,0 0 0,2 1 1,-1 0-1,1 0 0,1 1 0,0-1 1,1 1-1,1 0 0,0 0 1,1 1-1,0-1 0,1 0 1,1 1-1,0-1 0,1 1 1,1-1-1,2 9 70,-2-13-117,0 0 1,1 0-1,0 0 1,1-1-1,0 1 1,1-1-1,0 0 1,0 0-1,1-1 1,0 1-1,0-1 1,1-1-1,3 4 117,-6-7-46,-1-1 0,1 0 0,0 0 1,0 0-1,0 0 0,0-1 0,0 1 0,0-1 0,1 0 0,-1 0 0,1-1 0,0 1 1,-1-1-1,1 0 0,0 0 0,0-1 0,-1 0 0,1 0 0,0 0 0,0 0 1,0 0-1,0-1 0,-1 0 0,1 0 0,0-1 0,-1 1 0,1-1 0,-1 0 0,2-1 46,17-14 251,-1 0 0,-1-2 0,-1-1 0,0-1 0,-2 0 0,0-1 0,-2-1 0,0-1 0,-2 0 0,0-1 0,-2-1 0,5-14-251,1 4 170,1 1 217,35-95 865,-63 110-1016,-15 39-104,12 2-160,1 1-1,1 0 0,1 1 0,1 0 0,1 1 0,1-1 1,1 1-1,2 0 0,0 1 0,1-1 0,1 1 0,2-1 1,0 1-1,3 9 29,-3 34-93,-2-62 4,0-1 1,0 1-1,1-1 0,0 1 1,0-1-1,0 1 0,0-1 0,1 1 1,0-1-1,0 0 0,1 1 1,-1-1-1,1 0 0,0 0 1,1 0-1,-1 0 0,1 0 1,0-1-1,0 1 0,1-1 1,-1 0-1,1 0 0,0 0 1,0 0-1,0-1 0,0 1 1,1-1-1,0 0 0,-1-1 1,1 1-1,0-1 0,0 0 1,0 0-1,1 0 0,-1-1 1,4 1 88,3-5 19,1 0 1,-1-1 0,0 0 0,0-1-1,-1-1 1,1 0 0,-1 0 0,0-1-1,-1 0 1,0-1 0,0-1 0,0 1-1,-1-1 1,0-1 0,-1 0 0,0 0-1,-1 0 1,0-1 0,-1 0 0,2-4-20,163-277 3155,-122 173-1981,-49 176-704,-62 193-502,60-237-25,0-1 0,1 1 0,1-1-1,0 1 1,1-1 0,0 1 0,1-1 0,0 0 0,1 0 0,0 0 0,1 0 0,0 0 0,6 9 57,-9-19-24,1-1 1,-1 1-1,1 0 1,0-1 0,-1 1-1,1-1 1,0 1-1,0-1 1,0 0 0,0 0-1,0 1 1,0-2-1,1 1 1,-1 0-1,0 0 1,0-1 0,1 1-1,-1-1 1,0 0-1,1 0 1,-1 0 0,0 0-1,1 0 1,-1 0-1,0 0 1,1-1-1,-1 0 1,0 1 0,1-1-1,-1 0 1,0 0-1,0 0 1,0 0 0,0 0-1,0-1 1,0 1 23,67-57 47,-68 57-47,0 0 0,11-14 71,0 1 1,1 1-1,0 0 1,1 1-1,0 0 1,1 1-1,1 0 0,0 2 1,0-1-1,0 2 1,1 1-1,1 0 0,-1 1 1,1 0-1,0 2 1,0 0-72,13 3 120,0 2 1,-1 1-1,0 2 1,1 1-1,-2 1 1,1 1-1,1 2-120,-16-4 75,1-1 0,1-1 0,-1-1-1,0 0 1,1-1 0,-1-1 0,1 0 0,2-1-75,-14 0-14,0 1 0,-1-1 0,1 0 0,-1 0 0,1-1 0,-1 1 0,0-1 0,0 0 0,0 0 0,0 0 0,0-1 0,0 0 0,0 1 0,-1-1 0,1 0 0,-1-1 0,0 1 0,0-1 0,0 1 0,-1-1 0,1 0 0,-1 0 0,0 0 0,0 0 0,0 0 1,0-1-1,-1 1 0,0 0 0,0-1 0,0 0 0,0 0 14,-5-86-3768,3 88 3276,0 1 0,-1-1 1,1 0-1,-1 1 0,0-1 0,1 1 1,-1-1-1,0 1 0,-1 0 0,1 0 1,0 0-1,-1 0 0,1 0 0,-1 1 1,1-1-1,-1 1 0,0 0 0,0-1 1,0 1 491,-40-8-12519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39:04.266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16122 11150 11211,'0'0'1847,"0"0"-144,-2-15 496,-9-47-133,-13 15 2151,19 80-2455,-15 512-822,16-334-1239,-5-189-698,1-41-846,3-57 1469,3 0 0,4 0 1,3 0-1,5-15 374,-7 63 20,0 1 0,2 0 0,1-1 0,1 2 0,2-1 1,0 1-1,2 0 0,1 1 0,0 0 0,2 1 0,1 1 0,1 0 0,17-18-20,-29 37 49,0 0-1,0 0 0,0 0 0,0 1 1,1-1-1,0 1 0,0 0 1,0 1-1,0-1 0,0 1 0,0 0 1,0 0-1,1 0 0,-1 1 0,1 0 1,-1 0-1,1 1 0,0-1 1,-1 1-1,1 0 0,-1 1 0,1-1 1,0 1-1,-1 0 0,1 1 0,-1-1 1,0 1-1,1 0 0,-1 0 1,0 1-1,0 0 0,0 0 0,-1 0 1,1 0-1,-1 1 0,0-1 0,0 1 1,0 0-1,0 1 0,-1-1 1,1 1-1,-1-1 0,0 1 0,0 0 1,-1 0-1,0 0 0,1 3-48,-2-2 36,0-1 0,0 1 0,0 0 0,-1 0 1,0 0-1,0 0 0,-1 0 0,0 0 0,0 0 0,0 0 0,-1 0 0,1-1 0,-1 1 0,-1-1 0,1 1 0,-1-1 0,0 0 0,0 0 0,-1 0 0,1 0 0,-1 0 0,0-1 1,0 0-1,-1 0 0,1 0 0,-1 0 0,-2 1-36,-10 7 25,-1-1 1,0-1 0,0 0-1,-1-1 1,0-1 0,-1-1-1,-6 1-25,-128 23 812,153-29-811,0-1 0,0 1 0,1-1 0,-1 1 0,1-1 0,-1 1 0,1 0 0,0-1-1,-1 1 1,1 0 0,0-1 0,0 1 0,0 0 0,0-1 0,1 1 0,-1 0 0,0-1 0,1 1 0,-1-1 0,1 1 0,-1 0 0,1-1 0,0 1 0,0-1 0,0 0 0,0 1 0,0-1 0,0 0 0,0 1 0,0-1 0,0 0 0,1 0 0,-1 0 0,0 0 0,1 0 0,-1 0 0,1-1 0,-1 1 0,2 0-1,-1 1 4,270 279 55,-269-279-90,123 104-584,-118-101 43,0-1 1,1 0-1,0 0 0,-1-1 0,1 0 1,0 0-1,1-1 0,-1 0 1,0-1-1,5 0 572,28-11-7575,-24-4 2653</inkml:trace>
  <inkml:trace contextRef="#ctx0" brushRef="#br0" timeOffset="311.648">16693 11515 4420,'9'-169'8819,"-4"95"1041,-37 226-6998,30-134-2813,1 0 0,0 0 0,2 0 0,0 0 1,1 0-1,0 0 0,2 0 0,0-1 0,1 1 1,1-1-1,5 11-49,-8-21-3,0 0 1,1-1-1,0 0 1,0 1 0,0-1-1,1-1 1,-1 1-1,2-1 1,-1 1-1,0-2 1,1 1-1,0 0 1,0-1-1,0 0 1,1-1-1,-1 1 1,1-1-1,0-1 1,0 1 0,0-1-1,0 0 1,0-1-1,1 0 1,-1 0-1,0 0 1,1-1-1,-1 0 1,1 0-1,3-2 3,0-2 9,0 0-1,0-2 0,0 1 0,0-1 1,-1-1-1,0 0 0,-1 0 0,1-1 1,-1 0-1,-1-1 0,0 1 0,0-2 1,0 1-1,-1-1 0,-1 0 0,0-1 1,0 0-1,-1 0 0,0 0 0,-1 0 1,0-1-1,-1-2-8,2 6 7,0 0 1,-1-1-1,0 1 0,-1-1 1,0 0-1,0 0 1,-1 0-1,0 0 0,-1 0 1,0-1-1,0 1 1,-1 0-1,0-1 1,-1 1-1,0 0 0,0-1 1,-1 1-1,0 0 1,-1 0-1,0 0 0,0 0 1,-1 1-1,0-1 1,-1 1-1,0 0 0,0 0 1,0 1-1,-1-1 1,0 1-1,-1 1 0,-4-5-7,3 6-60,0 1 0,0 0 1,-1 0-1,1 1 0,-1 0 0,0 1 0,0-1 0,0 2 0,0-1 0,-1 1 0,1 1 0,0 0 0,-5 0 60,13 0-130,-1 0-1,1 1 1,0-1 0,0 0-1,-1 0 1,1 1 0,0-1 0,0 0-1,0 1 1,-1 0 0,1-1-1,0 1 1,0 0 0,0-1-1,0 1 1,0 0 0,0 0 0,0 0-1,0 0 1,1 0 0,-1 0-1,0 0 1,0 0 0,1 0-1,-1 0 1,1 0 0,-1 1-1,1-1 1,-1 0 0,1 0 0,0 2 130,0 41-7434,0-43 7131,6 32-8346</inkml:trace>
  <inkml:trace contextRef="#ctx0" brushRef="#br0" timeOffset="1117.51">17519 11462 10442,'22'-134'9406,"-21"129"-9225,0 1-1,0 0 1,-1-1 0,1 1-1,-1-1 1,0 1-1,0-1 1,0 1 0,-1 0-1,0-1 1,0 1 0,0-1-1,0 1 1,-1 0-1,1 0 1,-1 0 0,0 0-1,0 0 1,-1 0-1,1 0 1,-1 1 0,0-1-1,0 1 1,0 0 0,0 0-1,-1 0 1,1 0-1,-1 1 1,0-1 0,1 1-1,-1 0 1,0 0-1,0 0 1,-1 1 0,1-1-1,-4 0-180,1 2 71,1 0 0,-1 0-1,0 1 1,1 0-1,-1 0 1,0 0 0,1 1-1,0 0 1,-1 0 0,1 1-1,0 0 1,0 0-1,0 0 1,1 1 0,-1 0-1,1 0 1,0 0 0,0 1-1,0 0 1,0 0-1,1 0 1,-2 3-71,-73 132 277,69-116-270,0 1 1,2 1-1,1-1 0,1 1 0,1 0 0,1 1 0,1-1 0,2 1 0,1 7-7,0-30-8,0 1 0,1-1-1,-1 1 1,1-1-1,0 1 1,1-1-1,-1 0 1,1 0-1,0 1 1,0-1 0,0 0-1,0 0 1,1-1-1,-1 1 1,1 0-1,0-1 1,0 0-1,1 1 1,-1-1 0,1-1-1,-1 1 1,1 0-1,0-1 1,0 0-1,0 0 1,0 0-1,1 0 1,-1-1 0,0 0-1,1 0 1,-1 0-1,1 0 1,-1-1-1,1 1 1,-1-1 0,1 0-1,-1-1 1,1 1-1,-1-1 1,1 0-1,-1 0 1,1 0-1,0-1 9,11-6-22,-1-1-1,0-1 1,0 0-1,-1-1 1,-1-1-1,0 0 1,0-1-1,-1 0 0,-1 0 1,0-2-1,-1 1 1,0-1-1,-2-1 1,1 0-1,4-14 23,-10 24 2,41-74-34,-30 106-80,-2 42 93,-12-57 21,0 0 0,1-1 0,0 1 0,1-1 0,0 1-1,0-1 1,1 1 0,1-1 0,0 0 0,0-1 0,1 1 0,0-1 0,0 1 0,1-2 0,1 1-1,-1-1 1,1 1 0,1-2 0,-1 1 0,1-1 0,1-1 0,-1 1 0,1-1 0,9 4-2,-3-5 2,0 0 1,0-1-1,0-1 1,0 0-1,1-1 1,-1-1-1,0 0 1,1-1-1,-1-1 0,1 0 1,-1-1-1,0-1 1,1 0-1,-1-1 1,-1-1-1,1 0 1,-1-1-1,0-1 1,0 0-1,-1-1 1,0 0-1,0-1 1,6-6-3,-5 3 23,1 0 1,-2-1-1,0-1 0,0-1 1,-1 1-1,-1-2 1,-1 0-1,0 0 0,-1 0 1,0-2-1,-2 1 1,0-1-1,-1 0 0,-1 0 1,0 0-1,-2-1 1,0 0-1,-1 0 0,-1 0-23,0 11 47,-1 1 0,-1-1 0,1 1 0,-1-1 0,-1 1-1,1 0 1,-1-1 0,0 1 0,-1 0 0,0 0 0,0 1-1,0-1 1,-1 1 0,0-1 0,-1 1 0,1 0-1,-1 1 1,0-1 0,0 1 0,-1 0 0,1 0 0,-1 0-1,-1 1 1,1 0 0,0 0 0,-1 1 0,0 0 0,0 0-1,0 0 1,0 1 0,0 0 0,0 1 0,-1-1-1,1 1 1,-8 1-47,5 0 13,0 1 0,1 1 0,-1 0 0,0 0 0,0 1 0,1 0 1,0 1-1,-1 0 0,1 0 0,1 1 0,-1 0 0,1 1 0,0 0 0,0 0 0,0 1 0,1 0 0,0 0 0,1 1 0,-1-1 0,1 2 0,1-1 0,0 0 0,0 1 0,0 0 0,1 0 0,1 1 0,0-1 0,0 1 0,0 0 0,1 0 0,1-1 0,0 1 0,0 0 0,1 1-13,-1 6-26,0 0 0,1 0-1,1 0 1,1 0-1,0-1 1,1 1-1,1 0 1,1-1-1,0 0 1,1 0 0,1 0-1,0-1 1,1 0-1,1 0 1,0-1-1,1 0 1,1-1 0,0 0-1,0-1 1,1 0-1,7 4 27,-15-12-12,1-1 0,0 0 0,0 0 0,0 0 0,0 0 0,1-1-1,-1 0 1,1 0 0,-1 0 0,1-1 0,0 0 0,0 0 0,0 0 0,0-1 0,-1 0-1,1 0 1,0 0 0,0-1 0,0 0 0,0 0 0,-1 0 0,1-1 0,0 0 0,-1 0-1,1 0 1,-1-1 0,0 0 0,0 0 0,0 0 0,0-1 0,-1 0 0,1 1 0,-1-1-1,0-1 1,0 1 0,-1-1 0,1 0 0,-1 1 0,0-2 0,0 1 0,0-2 12,15-29 18,-3-2 1,-1 0-1,-1 0 1,-3-1-1,3-19-18,2-4 25,67-296 146,-84 331-51,-11 29 161,-18 36 76,18-13-308,0 1-1,2 0 0,1 1 1,1 0-1,1 1 1,2 0-1,0 0 1,2 0-1,1 1 1,2-1-1,1 1 1,0-1-1,4 11-48,-2-26 6,0 0 1,2 0-1,0-1 1,0 1-1,1-1 1,0 0-1,1 0 0,1-1 1,0 0-1,0 0 1,1-1-1,0 1 1,1-2-1,0 1 1,1-1-1,0-1 0,0 0 1,1 0-1,0-1 1,0 0-1,1-1 1,0 0-1,0-1 0,0-1 1,1 0-1,-1 0 1,1-1-1,0-1 1,0 0-1,0-1 1,0 0-1,0-1 0,1 0 1,2-2-7,-6-1 0,0-1 1,-1 0-1,1-1 0,-1 0 0,-1 0 1,1-1-1,-1 0 0,0 0 1,0-1-1,-1 0 0,1-1 1,-2 1-1,1-2 0,-1 1 1,0 0-1,-1-1 0,0 0 1,-1-1-1,0 1 0,0-1 1,-1 1-1,0-1 0,0 0 1,-1 0-1,-1-1 0,0 1 1,0 0-1,-1 0 0,0-1 1,-1 1-1,0 0 0,0 0 1,-3-9-1,3 16-89,0 0 0,0 0 0,0 0 0,0 0 0,-1 1 0,1-1 0,-1 0 0,0 1 0,1-1 0,-1 1 0,0-1 0,-1 1 0,1 0 0,0 0 0,-1 0 1,1 0-1,-1 0 0,1 0 0,-1 1 0,0-1 0,0 1 0,0 0 0,0 0 0,0 0 0,0 0 0,0 1 0,0-1 0,0 1 0,-2 0 89,-2 0-705,0 0-1,0 1 1,-1 0-1,1 0 1,0 1-1,1 0 1,-1 0-1,0 0 1,1 1-1,-1 0 1,1 1-1,-4 2 706,-29 20-7970</inkml:trace>
  <inkml:trace contextRef="#ctx0" brushRef="#br1" timeOffset="-79746.792">9322 1217 12011,'0'0'1901,"0"0"-230,0 0 293,0 0-255,0 0-540,0 0-566,-8 8-267,4-5-271,1 1-1,-1 0 0,0 1 1,1-1-1,0 1 0,0-1 1,0 1-1,1 0 0,-1 0 1,1 0-1,1 0 0,-1 0 1,1 1-1,-1-1 1,1 1-1,1-1 0,-1 0 1,1 5-65,3 282 2283,38 274-2283,-16-288-9,52 1230 260,-79 798 299,-50-1305 146,-26 839-63,76-1738-913,-2 75 512,8 1-1,9 14-231,-5-129-889,3-1-1,3-1 1,2 0 0,17 43 889,7-15-5579,1-19-4163</inkml:trace>
  <inkml:trace contextRef="#ctx0" brushRef="#br1" timeOffset="-79127.681">6355 9374 4997,'-17'11'7468,"-54"38"-4398,27-11 464,44-37-3474,0-1 0,1 1 0,-1 0 0,0 0 0,0 0 0,0-1 1,1 1-1,-1 0 0,0 0 0,1-1 0,-1 1 0,0 0 0,1 0 0,-1-1 0,1 1 1,0-1-1,-1 1 0,1 0 0,-1-1 0,1 1 0,0-1 0,-1 1 0,1-1 0,0 0 1,0 1-1,-1-1 0,1 0 0,0 1 0,0-1 0,0 0 0,-1 0 0,1 0 0,0 0 1,0 0-1,0 0 0,-1 0 0,1 0 0,0 0 0,0 0-60,2 1 122,226 11 1357,1217-66-1069,-1215 40-366,248-15-39,55-7-42,55-3-17,47-3 102,44-3 0,8011-330 5707,-4702 320-5173,-3661 48-587,-62 0-38,182-14 182,-402 13-193,-47 8 41,1 0 0,-1 0-1,1 1 1,-1-1 0,1 0-1,-1 0 1,1 0-1,-1 0 1,1 0 0,-1 0-1,1 0 1,-1 0 0,1 0-1,-1 0 1,1 0 0,-1 0-1,1 0 1,-1 0 0,1 0-1,-1-1 1,1 1 0,-1 0-1,1 0 1,-1-1 0,1 1-1,-1 0 1,1 0 0,0-1-1,-1 1 1,1-1 0,-1 1-1,1 0 1,0-1 0,0 1-1,-1-1 1,1 1-1,0-1 1,0 1 0,-1-1-1,1 1 1,0-1 0,0 1-1,0-1 1,0 1 0,0-1-1,0 1 1,0-1 0,0 1-1,0-1 1,0 1 0,0-1-1,0 1 1,0-1 0,0 1-1,0-1 1,0 1 0,1-1-1,-1 1 1,0-1 0,0 1-1,1-1 1,-1 1-1,0 0 1,1-1 0,-1 1-1,1-1 14,-43-5-1493,0 1-1,0 2 0,0 3 1,-1 0-1,-9 4 1494,-26 5-5904</inkml:trace>
  <inkml:trace contextRef="#ctx0" brushRef="#br1" timeOffset="-72585.101">9301 1156 6983,'0'0'2786,"0"0"-330,0 0 69,0 0-240,0 0-556,0 0-570,0 0-380,-9 4-149,-26 15-27,34-18-567,0 1-1,1-1 1,-1 0-1,0 0 0,0 1 1,1-1-1,-1 0 1,0 1-1,1-1 0,-1 1 1,1-1-1,0 1 1,-1-1-1,1 0 0,0 1 1,0-1-1,0 1 1,0-1-1,0 1 0,1-1 1,-1 1-1,0-1 1,1 1-1,-1-1 0,1 1 1,-1-1-1,1 0 1,0 1-1,-1-1 0,1 0 1,0 1-1,0-1 1,0 0-1,0 0 0,0 0 1,0 0-1,0 0 1,1 0-36,3 4 10,1-1 1,-1-1 0,1 1-1,0-1 1,0 0 0,0 0-1,0 0 1,0-1 0,1 0-1,-1 0 1,1-1 0,-1 0 0,1 0-1,0 0 1,0-1-11,-4-2 15,1 1-1,-1-1 1,0 0 0,0 0-1,0 0 1,0 0 0,0 0 0,0-1-1,-1 0 1,1 1 0,-1-1 0,0 0-1,0 0 1,0 0 0,0 0-1,0 0 1,-1-1 0,1 1 0,-1-1-1,0 1 1,0-1 0,0 1 0,-1-1-1,1 1 1,-1-1 0,0 0-1,0 1 1,0-1 0,0 0-15,0-2 85,1 0 0,-1 0 1,1 0-1,-2 0 0,1 0 1,-1 0-1,0 1 0,0-1 0,0 0 1,-1 0-1,0 0 0,0 1 0,0-1 1,-1 1-1,0 0 0,0 0 0,0 0 1,-1 0-1,0 0 0,0 1 0,0-1 1,0 1-1,-1 0 0,1 1 1,-1-1-1,0 1 0,0 0 0,-1 0 1,1 0-1,-1 1 0,1 0 0,-1 0 1,0 0-1,1 1 0,-1-1 0,-4 1-85,5 1 10,0 0-1,0 1 1,0-1-1,-1 1 0,1 0 1,0 0-1,0 1 0,0 0 1,1 0-1,-1 0 0,0 0 1,1 1-1,-1-1 0,1 1 1,0 0-1,0 1 0,0-1 1,0 1-1,1 0 0,-1-1 1,1 2-1,0-1 0,0 0 1,-1 3-10,0 1-2,0-1 0,0 1 0,1 0 0,0 0 0,1 0 0,0 0 0,0 0 0,0 1 0,1-1 0,1 0 0,-1 1 0,1-1 0,1 1 0,-1-1 0,2 1 0,0 5 2,0-11-8,-1 0 0,1 0 0,0 0 0,-1-1 0,1 1 0,1-1 0,-1 1 0,0-1 0,0 0 0,1 0 0,-1 0 0,1 0 0,0 0 0,-1-1 0,1 1 0,0-1 0,0 0 0,0 0 0,0 0 0,0 0 0,1 0 0,-1-1-1,0 1 1,0-1 0,0 0 0,1 0 0,-1 0 0,0 0 0,0-1 0,0 1 0,0-1 0,0 0 0,1 0 0,-1 0 0,0 0 0,-1-1 0,1 1 0,0-1 0,0 1 0,-1-1 0,1 0 0,-1 0 0,1-1 0,-1 1 8,3-4 7,-1 0 0,0 0 0,-1 0 0,0-1 0,0 1 0,0-1 1,0 0-1,-1 1 0,-1-1 0,1 0 0,-1-1 0,0 1 0,0 0 0,-1 0 0,0 0 0,-1 0 0,1-1 0,-1 1 0,-1-2-7,1 7 7,0-1 0,0 1 0,0-1 0,-1 1 0,1 0 0,0 0 1,-1 0-1,0 0 0,0 0 0,1 0 0,-1 0 0,0 0 0,0 1 0,-1-1 1,1 1-1,0 0 0,0-1 0,-1 1 0,1 0 0,-1 0 0,1 1 0,-1-1 0,1 0 1,-1 1-1,1 0 0,-1-1 0,0 1 0,1 0 0,-1 0 0,0 1 0,1-1 1,-1 0-1,1 1 0,-1 0 0,1-1 0,-1 1 0,1 0 0,-1 0 0,1 1 0,0-1 1,0 0-1,-1 1 0,1-1 0,0 1 0,0 0 0,0 0 0,1 0 0,-1 0 1,0 0-1,1 0 0,-1 0 0,1 0 0,0 1 0,0-1 0,0 1 0,0-1 0,0 2-6,-3 4-6,1 0 1,1 1-1,-1-1 1,1 0-1,1 1 1,0 0-1,0-1 1,0 1-1,1 0 1,1-1 0,-1 1-1,3 6 5,-3-13-1,0 1 0,0-1 0,1 0 0,-1 1 0,1-1-1,0 0 1,-1 1 0,1-1 0,0 0 0,1 0 0,-1 0 0,0 0 0,0 0-1,1 0 1,0 0 0,-1 0 0,1-1 0,0 1 0,0-1 0,-1 1 0,1-1-1,1 1 1,-1-1 0,0 0 0,0 0 0,0 0 0,0 0 0,1-1 0,-1 1-1,0-1 1,1 1 0,-1-1 0,1 0 0,-1 0 0,0 0 0,1 0 0,-1 0-1,1 0 1,-1-1 0,0 1 0,1-1 0,-1 0 0,0 0 0,1 0 0,-1 0-1,0 0 1,0 0 0,0 0 0,0-1 0,0 1 0,0-1 0,-1 1 0,1-1-1,0 0 1,-1 0 0,1 0 0,0-1 1,2-3 49,0 0 0,-1 0 0,0-1 0,0 1 0,-1-1 0,0 0 0,0 1 0,0-1 0,-1 0 0,0 0 0,0 0 0,0 0 1,-1 0-1,-1-1 0,1 1 0,-1 0 0,0 0 0,-1 1 0,1-1 0,-1 0 0,-1 0 0,1 1 0,-1-1 0,0 1 0,-1 0 0,1 0 0,-4-3-49,6 7 11,-1 1 0,0 0-1,1 0 1,-1 0 0,0 0 0,0 1 0,0-1-1,0 0 1,0 1 0,0-1 0,0 1 0,1 0-1,-1 0 1,0 0 0,0 0 0,0 0-1,0 0 1,0 0 0,0 0 0,0 1 0,0-1-1,0 1 1,0 0 0,0-1 0,0 1 0,1 0-1,-1 0 1,0 0 0,0 0 0,1 1 0,-1-1-1,1 0 1,-1 1 0,1-1 0,0 1 0,0-1-1,-1 1 1,1 0 0,0-1 0,0 2-11,-34 75-26,33-70 25,-1-1 1,1 1 0,1 0 0,-1 0-1,1 0 1,0 1 0,1-1 0,0 0-1,1 0 1,-1 0 0,1 0 0,1 0-1,0 0 1,0 0 0,0 0 0,1 0-1,0-1 1,1 1 0,0-1 0,0 0-1,5 6 1,-7-11-1,-1-1 0,1 1 0,0-1 0,0 0 0,0 0 0,0 0 0,0 0 0,0 0 0,0 0 0,0-1 0,1 1 0,-1-1 0,0 0 0,0 1 0,0-1-1,1 0 1,-1 0 0,0 0 0,0-1 0,1 1 0,-1 0 0,0-1 0,0 0 0,0 1 0,0-1 0,0 0 0,0 0 0,0 0 0,0 0 0,0 0 0,0-1 0,0 1 0,-1-1 0,1 1-1,0-1 2,44-67 32,-44 58-21,0 1 0,-1-1 0,0 0 0,-1 1 0,0-1 1,0 0-1,-1 0 0,-1 1 0,0-1 0,0 1 0,-2-5-11,3 11 30,0 0-1,0 0 1,-1 1-1,1-1 1,-1 1-1,0-1 1,0 1-1,0 0 1,0 0 0,0 0-1,-1 0 1,0 0-1,1 0 1,-1 1-1,0-1 1,0 1-1,0 0 1,-1 0-1,1 0 1,-1 0 0,1 1-1,-1-1 1,1 1-1,-1 0 1,0 0-1,1 0 1,-1 0-1,0 1 1,0 0 0,0 0-1,0 0 1,-3 0-30,4 1 5,0-1 1,-1 1 0,1 0-1,0 0 1,0 0 0,0 0-1,0 1 1,0-1 0,0 1-1,1 0 1,-1 0 0,0 0-1,1 0 1,0 0 0,-1 0-1,1 1 1,0-1 0,0 1-1,0 0 1,1 0 0,-1-1-1,0 1 1,1 0-1,0 0 1,0 0 0,0 1-1,0-1 1,0 0 0,1 0-1,-1 0 1,1 1 0,0-1-1,0 0 1,0 1 0,1-1-1,-1 0 1,1 0 0,-1 0-1,1 1 1,0-1 0,1 0-1,-1 0 1,0 0 0,1 0-1,-1-1 1,1 1 0,0 0-1,0-1 1,0 1 0,3 1-6,1 0-254,0-1 0,0 0 0,1-1 0,0 1 0,0-1 0,-1 0 0,1-1 0,0 0 1,0 0-1,0 0 0,0-1 0,1 0 0,-1-1 0,0 1 0,0-1 0,0-1 0,0 1 1,-1-1-1,1-1 0,0 1 0,-1-1 0,1 0 0,-1 0 0,0-1 0,3-2 254,0-3-4260,-6 1-2717</inkml:trace>
  <inkml:trace contextRef="#ctx0" brushRef="#br1" timeOffset="-71820.854">7727 975 8168,'0'0'3224,"0"0"-464,0 0 112,0 0-475,0 0-609,-1-10-293,1 0-1216,-1-18 679,-18 45 245,-25 75-66,4 2 0,3 1 0,-3 31-1137,13-15 171,46-143-128,11-47-62,-3-2 1,-4 0-1,0-22 19,56-177-366,-51 231 398,-26 50-35,0-1 1,0 1-1,0-1 0,0 1 1,0 0-1,0 0 1,0 0-1,-1 0 0,1 0 1,0 0-1,-1 1 1,1-1-1,-1 0 0,1 1 1,-1-1-1,0 1 1,0 0-1,1-1 0,-1 1 1,0 0-1,-1 0 1,1-1-1,0 1 1,0 0 1,0 0 0,18 38 15,-2 1-1,-2 0 1,-1 1 0,-2 1 0,-3 0-1,2 19-13,4 11 41,33 146-4,-73-231 64,-8-11 24,-1 2-1,0 2 1,-2 1 0,0 2-1,-1 1 1,-1 2-1,0 1 1,0 3-1,-14-2-124,-37-19 262,89 28-261,0 1 1,0-1-1,0 1 1,0-1-1,0 1 0,0-1 1,1 1-1,-1-1 0,0 1 1,1-1-1,-1 1 1,1-1-1,0 1 0,-1-1 1,1 1-1,0 0 1,0-1-1,0 1 0,0 0 1,0 0-1,0 0 0,0 0 1,0 0-1,1 0 1,-1 0-1,0 0 0,1 0 1,-1 0-1,0 1 0,1-1 1,-1 1-1,1-1 1,-1 1-1,1-1 0,-1 1 1,1 0-1,0 0 1,-1 0-1,1 0 0,-1 0 1,1 0-1,-1 0-1,2 0-5,97-10-144,-98 11-22,0 0 1,0 1-1,0-1 1,0 1-1,0-1 0,-1 1 1,1-1-1,-1 1 1,1 0-1,-1 0 0,0 0 1,1 0-1,-1 0 1,0 0-1,0 0 0,-1 0 1,1 1-1,0-1 1,-1 0-1,1 0 1,-1 1-1,0-1 0,0 0 1,0 1-1,0-1 1,0 0-1,0 1 0,0-1 1,-1 0-1,1 0 1,-1 1-1,0-1 0,0 0 1,0 0-1,0 0 1,0 0-1,0 0 0,0 0 1,-1 0-1,1 0 1,-1 0-1,0-1 1,1 1-1,-1-1 0,0 1 171,-22 33-6587</inkml:trace>
  <inkml:trace contextRef="#ctx0" brushRef="#br1" timeOffset="-62742.52">24528 9358 10666,'0'0'4580,"0"0"-1969,0 0-668,0 0-69,0 0-267,0 0-534,0 0-470,8 6-192,-5-4-367,0 1-1,0-1 1,0 1 0,-1 0-1,1-1 1,-1 2 0,1-1-1,-1 0 1,0 0 0,0 1-1,0-1 1,-1 1 0,1-1-1,-1 1 1,0 0 0,0-1 0,0 1-1,-1 0 1,1 0 0,-1 0-1,0 0 1,0 2-44,-49 407 1302,43-281-1286,34-293 460,-12 73-403,4 1 0,4 1 1,3 1-1,21-39-73,7 46-37,-53 76 36,0 1 0,0-1 0,0 0 0,0 1 0,0-1 0,0 1 0,0 0 0,0 0 0,0-1 0,1 1 0,-1 1-1,1-1 1,-1 0 0,0 1 0,1-1 0,-1 1 0,1 0 0,-1-1 0,1 1 0,-1 1 0,1-1 0,0 0 0,-1 1-1,0-1 1,1 1 0,-1-1 0,1 1 0,-1 0 0,0 0 0,1 0 0,-1 1 0,0-1 0,0 0 0,0 1-1,1 1 2,2 3 1,-1 1-1,-1 0 0,1 0 0,-1 0 1,-1 0-1,1 0 0,-1 1 0,0-1 0,-1 1 1,0 0-1,0-1 0,0 1 0,-1 0 0,-1 0 1,1-1-1,-1 1 0,0 0 0,-1-1 0,0 1 1,0-1-1,0 0 0,-1 1 0,0-1 0,-1 0 1,0-1-1,0 1 0,-6 13 38,-1 0 0,-1-1-1,-1-1 1,-1 0 0,0 0 0,-1-2 0,-1 0 0,-1-1 0,0 0-1,-1-1 1,-10 5-38,28-19 2,1 0-1,-1-1 1,0 1 0,0 0-1,0-1 1,0 1 0,0 0-1,0 0 1,0-1 0,0 1-1,0 0 1,0-1-1,0 1 1,0 0 0,0-1-1,0 1 1,0 0 0,0 0-1,-1-1 1,1 1-1,0 0 1,0 0 0,0-1-1,0 1 1,-1 0 0,1 0-1,0-1 1,0 1 0,0 0-1,-1 0 1,1 0-1,0-1 1,0 1 0,-1 0-1,1 0 1,0 0 0,0 0-1,-1 0 1,1 0-1,0-1 1,-1 1 0,1 0-1,0 0 1,-1 0 0,1 0-1,0 0 1,0 0-1,-1 0 1,1 0 0,0 0-1,-1 1 1,1-1 0,0 0-1,0 0 1,-1 0 0,1 0-1,0 0 1,-1 0-1,1 1 1,0-1-2,13-24 57,-3 16-66,0 0 0,0 1 0,0 0 0,1 0 1,0 1-1,0 1 0,0-1 0,1 2 0,0 0 0,0 0 0,0 1 0,0 1 0,0 0 0,1 0 1,-1 2-1,1-1 0,-1 2 0,3 0 9,-9 0-3,0 0 1,-1 0-1,1 1 1,-1 0-1,0 0 1,1 1-1,-1-1 1,0 1-1,0 0 1,-1 1-1,1-1 1,-1 1-1,0 0 1,0 0-1,0 0 1,0 0-1,0 1 0,-1 0 1,0-1-1,0 1 1,-1 1-1,1-1 1,1 4 2,1 6 0,1 1 0,-2-1 0,0 1-1,0 0 1,-2 0 0,0 0 0,0 15 0,-2-9-1,0 1 0,-2-1 0,0 0 0,-2 0 0,0 0 0,-1 0 0,-4 7 1,7-23 6,0 1 0,-1 0-1,0-1 1,-1 1 0,1-1 0,-1 0 0,0 0 0,-1-1 0,0 1 0,0-1-1,0 0 1,0 0 0,-1-1 0,1 1 0,-1-1 0,0-1 0,-1 1-1,1-1 1,-1 0 0,1 0 0,-1-1 0,0 0 0,0 0 0,-6 1-6,5-2 21,0-1 0,1 1 1,-1-1-1,0 0 0,0-1 0,1 0 1,-1 0-1,0-1 0,1 0 1,-1 0-1,1-1 0,0 0 1,0 0-1,0 0 0,0-1 1,1 0-1,-1-1 0,1 1 0,0-1 1,0 0-1,1-1 0,0 0 1,0 1-1,0-2 0,-1-1-21,-2-4-331,0-2 0,1 1-1,0-1 1,1 0 0,1 0-1,0-1 1,1 1 0,0-1-1,2 0 1,-1 0 0,2-1-1,0-6 332,1-10-4276,1 5-3256</inkml:trace>
  <inkml:trace contextRef="#ctx0" brushRef="#br1" timeOffset="-60805.319">24856 8659 6694,'0'0'3118,"0"0"-993,0 0-294,0 0-166,0 0-640,-4 2-598,2-1-390,0 0-1,1 0 1,-1 0-1,1 1 0,-1-1 1,1 0-1,0 1 1,-1 0-1,1-1 0,0 1 1,0 0-1,0-1 1,0 1-1,0 0 0,1 0 1,-1 0-1,0 0 1,1 0-1,0 0 0,-1 0 1,1 0-1,0 0 1,0 0-1,0 0 0,0 0 1,0 0-1,1 0 1,-1-1-1,0 1 0,1 1-36,-1 2 195,0 3-123,0 0 1,1 1-1,0-1 0,0 0 1,1 0-1,0 0 1,1 0-1,-1-1 0,1 1 1,1-1-1,0 1 1,0-1-1,0 0 0,1 0 1,0-1-1,3 4-72,-6-9 56,0 0-1,0 0 0,0 1 0,0-2 1,0 1-1,0 0 0,1 0 1,-1-1-1,0 1 0,1-1 0,-1 1 1,0-1-1,1 0 0,-1 0 0,0 0 1,1-1-1,-1 1 0,0 0 1,1-1-1,-1 0 0,0 1 0,0-1 1,0 0-1,1 0 0,-1 0 1,0 0-1,0-1 0,-1 1 0,1-1 1,0 1-1,0-1 0,-1 1 0,1-1 1,-1 0-1,1 0 0,-1 0 1,0 0-1,1 0-55,41-81 2976,-40 75-2835,-1-1 1,0 0-1,0 1 0,0-1 1,-1 0-1,0 0 0,-1 0 1,0 1-1,0-1 0,-1 0 1,0 0-1,-1 0 0,0 1 1,0-1-1,-1 1 0,0-1 1,-1 1-1,1 0 0,-3-3-141,4 9 7,1 0-1,0 1 1,-1-1-1,1 0 1,-1 1-1,0 0 0,1-1 1,-1 1-1,0 0 1,0 0-1,0 0 1,1 0-1,-1 0 1,0 1-1,0-1 1,-1 0-1,1 1 1,0 0-1,0-1 0,0 1 1,0 0-1,0 0 1,0 0-1,-1 0 1,1 1-1,0-1 1,0 0-1,0 1 1,0 0-1,0-1 0,0 1 1,0 0-1,0 0 1,0 0-1,1 0 1,-1 1-1,-1 0-6,-49 61 151,46-51-166,1 0 0,1 0 0,0 1 0,0-1 0,1 1 0,1 0 0,0 0 0,1 0 0,0 0 1,1 8 14,1-21 1,0 1 0,0-1 0,0 1 1,0-1-1,0 1 0,0-1 0,0 1 1,0-1-1,0 0 0,0 0 1,0 1-1,1-1 0,-1 0 0,0 0 1,0 0-1,0 0 0,0-1 0,0 1 1,0 0-1,0 0 0,0-1 0,0 1 1,0 0-1,0-1 0,0 1 1,0-1-1,0 1 0,0-1 0,0 0 1,0 1-1,0-1 0,-1 0 0,1 0 1,0 1-1,0-1 0,-1 0 1,1 0-1,-1 0 0,1 0 0,-1 0 1,1 0-1,-1-1-1,12-10 32,-2-2 0,0 1 0,0-2 0,-1 1 0,-1-1 0,0 0 0,-2-1 0,1 0 0,-2 0 0,0 0 0,-1-1 0,-1 0 0,0 1 0,0-13-32,-23 47-170,-82 199-145,102-217 317,0 0 0,0 0 0,1 0 1,-1 0-1,0 0 0,0 0 0,1 0 1,-1 0-1,0 0 0,0 0 0,0 0 1,1 0-1,-1 0 0,0 0 0,0 0 1,1 0-1,-1 0 0,0 0 0,0 0 0,1 0 1,-1 0-1,0 1 0,0-1 0,0 0 1,1 0-1,-1 0 0,0 0 0,0 1 1,0-1-1,0 0 0,1 0 0,-1 0 1,0 1-1,0-1 0,0 0-2,20-23 156,-14 14-114,-1 0-1,0-1 1,-1 0-1,0 0 1,0 0-1,-1 0 1,0-1-1,-1 1 1,-1-1-1,1 0 1,-1 1-1,-1-1 1,0-1-42,0 11 0,-1 0 0,1 0 0,0 0 0,0 0 0,-1 0 0,1 0 0,-1 0 0,1 0 0,-1 0 0,1 0 0,-1 1 0,1-1 0,-1 0 0,0 0 0,1 1 0,-1-1 0,0 0 0,0 1 0,0-1 0,1 1 0,-1-1 0,0 1 0,0-1 0,0 1 0,0 0 0,0-1 0,0 1 0,0 0 0,0 0 0,0-1 0,0 1 0,0 0 0,0 0 0,0 0 0,0 1 0,0-1 0,0 0 0,0 0 0,0 0 0,0 1 0,0-1 0,0 0 0,0 1 0,0-1 0,1 1 0,-1-1 0,0 1 0,0 0 0,0-1 0,1 1 0,-1 0 0,0-1 0,1 1 0,-1 0 0,0 0 0,1 0 0,-1 0 0,1-1 0,0 1 0,-1 0 0,1 0 0,0 0 0,-1 0 0,1 0 0,0 1 0,-6 9-8,0 1 0,1 1 1,0-1-1,1 1 1,1 0-1,0-1 1,0 2-1,1-1 1,1 0-1,1 0 0,-1 0 1,3 13 7,-1-23 0,0-1 1,0 0 0,0 0-1,0 0 1,1 0-1,-1 0 1,1 0-1,-1-1 1,1 1-1,0 0 1,-1-1 0,1 1-1,0-1 1,0 1-1,0-1 1,0 0-1,1 0 1,-1 0 0,0 0-1,0-1 1,1 1-1,-1 0 1,0-1-1,1 0 1,-1 1-1,0-1 1,1 0 0,-1 0-1,0-1 1,1 1-1,-1 0 1,0-1-1,1 1 1,-1-1 0,0 0-1,1 0 1,-1 0-1,0 0 1,0 0-1,0 0 1,0 0-1,0-1 1,0 1 0,-1-1-1,1 0 1,0 1-1,-1-1 1,1 0-1,-1 0 1,0 0 0,1 0-1,-1 0 1,0 0-1,0 0 1,0-1-1,-1 1 1,1 0-1,4-7 20,-1 0-1,0 0 1,0 0 0,-1 0-1,0-1 1,0 1 0,-1-1-1,0 0 1,-1 0 0,-1 0-1,1 0 1,-1 1 0,-1-1-1,0 0 1,0 0 0,-1 0-20,1 7-1,1 1 1,-1 0-1,0 0 0,0 0 1,0 1-1,0-1 1,-1 0-1,1 0 1,0 0-1,-1 1 0,1-1 1,-1 1-1,0-1 1,1 1-1,-1 0 0,0 0 1,0 0-1,0 0 1,0 0-1,0 0 0,0 0 1,0 0-1,0 1 1,0-1-1,0 1 0,-1 0 1,1-1-1,0 1 1,0 0-1,0 0 0,-1 1 1,1-1-1,0 0 1,0 1-1,0-1 0,0 1 1,0 0-1,0-1 1,0 1-1,0 0 1,0 0-1,0 1 0,0-1 1,0 0-1,1 1 1,-1-1-1,1 1 0,-1-1 1,1 1-1,-1 0 1,1-1-1,0 1 0,0 0 1,-1 2 0,-7 9-35,1 0 0,1 1 1,0 0-1,1 0 0,0 0 1,1 1-1,1 0 0,0 0 1,1 1-1,-1 14 35,3-27-23,0 0 0,1 0 1,-1 1-1,1-1 0,0 0 1,0 1-1,0-1 0,0 0 1,0 1-1,1-1 0,0 0 1,-1 1-1,1-1 0,0 0 0,1 0 1,-1 0-1,1 0 0,-1 0 1,1 0-1,0 0 0,0 0 1,0-1-1,0 1 0,1-1 1,-1 0-1,1 1 0,-1-1 1,1 0-1,0 0 0,0-1 0,0 1 1,0-1-1,0 1 0,0-1 1,0 0-1,0 0 0,1 0 1,-1-1-1,0 1 0,1-1 1,-1 0-1,0 0 0,1 0 1,2 0 22,3-3 54,-1 1 1,0-1 0,0 0 0,0-1 0,-1 0 0,1 0 0,-1 0 0,0-1 0,0 0-1,-1-1 1,0 0 0,1 0 0,-2 0 0,1 0 0,-1-1 0,0 0 0,0 0-1,-1-1 1,0 1 0,0-1 0,-1 0 0,0 0 0,0 0 0,-1 0 0,0 0 0,-1-1-1,0 1 1,0-1 0,0 1 0,-1-1 0,-1 1 0,0-5-55,0 7 25,1 1 0,-2-1 0,1 1 0,-1-1 0,0 1 0,0-1 0,0 1 0,-1 0 0,0 0 0,0 0 0,0 1 0,0-1 0,-1 1 0,0-1 0,0 1 0,0 0 0,0 1 0,-1-1 0,0 1 0,1 0 0,-1 0 0,0 0 0,-1 1-1,1-1 1,0 1 0,-1 1 0,1-1 0,-1 1 0,1 0 0,-1 0 0,0 0 0,1 1 0,-1 0 0,0 0 0,0 1 0,1-1 0,-1 1 0,0 1 0,1-1 0,-1 1 0,1 0 0,0 0 0,-1 0 0,1 1 0,0 0 0,1 0 0,-1 0 0,0 0 0,1 1 0,-2 2-25,-1 4-6,2 1-1,0 0 1,0 1-1,1-1 1,0 1 0,1 0-1,0 0 1,1 0-1,1 0 1,0 1 0,0-1-1,1 0 1,1 0-1,0 1 1,2 7 6,-2-14-27,0-1 0,0 1 0,1 0 0,-1-1 0,1 1 0,1-1 0,-1 0 0,1 1 0,0-1 0,0-1 0,0 1 0,1 0 0,-1-1 0,1 1 0,0-1 0,1 0 0,-1-1 0,1 1 0,0-1 0,-1 0 0,1 0 0,1 0 0,-1-1 0,0 1 0,1-1 0,-1-1 0,1 1 0,0-1 0,-1 0 0,1 0 0,0-1 0,0 1 0,-1-1 0,7-1 27,-7-4 7,0 0 1,-1 0 0,0 0 0,1-1-1,-2 1 1,1-1 0,-1 0 0,0 0-1,0 0 1,0-1 0,-1 1-1,0-1 1,0 1 0,-1-1 0,0 0-1,0 1 1,0-1 0,-1 0 0,0-4-8,0 4 18,-6-113 576,6 117-583,-1 0 0,0 0 1,0 0-1,-1 0 0,1 1 0,0-1 1,-1 0-1,0 1 0,1-1 0,-1 1 0,0 0 1,0 0-1,-1-1 0,1 1 0,0 1 1,-1-1-1,1 0 0,-1 0 0,1 1 0,-1 0 1,0-1-1,0 1 0,0 0 0,1 0 1,-1 1-1,0-1 0,0 1 0,0-1 0,0 1 1,0 0-1,0 0 0,-1 0 0,1 1 1,0-1-1,0 1 0,1-1 0,-2 1-11,-4 3 0,0 0 1,1 0-1,0 1 0,0 0 0,0 0 1,0 0-1,1 1 0,0 0 0,0 0 1,1 1-1,-1 0 0,2 0 1,-1 0-1,1 0 0,0 1 0,0 0 1,1-1-1,0 1 0,0 1 0,1-1 1,-1 8-1,-5 96-32,9-108 30,0-1 1,0 1 0,0-1 0,0 1 0,0-1 0,1 0 0,-1 1 0,1-1 0,0 0-1,0 0 1,0 0 0,0 0 0,1-1 0,-1 1 0,1-1 0,0 1 0,-1-1 0,1 0 0,0 0-1,0 0 1,1 0 0,-1-1 0,0 1 0,1-1 0,-1 0 0,1 0 0,-1 0 0,1 0-1,0-1 2,2 1 1,-1 0 0,1-1-1,0 0 1,-1-1-1,1 1 1,0-1 0,-1 0-1,1 0 1,-1-1-1,1 0 1,-1 0-1,0 0 1,0-1 0,0 1-1,0-1 1,0 0-1,-1-1 1,1 1 0,-1-1-1,0 0 1,0 0-1,0 0 1,0 0-1,-1-1 1,0 0 0,3-4-1,1-3 29,-1 0 0,0-1 1,-1 0-1,0 0 1,-1-1-1,0 1 1,-1-1-1,0 0 1,-2 0-1,1-5-29,-2 18 9,0-1 1,1 1-1,-1-1 0,0 1 1,0-1-1,0 1 0,-1-1 0,1 1 1,0-1-1,-1 1 0,1-1 1,0 1-1,-1-1 0,0 1 0,1 0 1,-1-1-1,0 1 0,0 0 0,0-1 1,0 1-1,0 0 0,0 0 1,0 0-1,0 0 0,0 0 0,0 0 1,-1 0-1,1 0 0,0 1 1,-1-1-1,1 0 0,-1 1 0,1-1 1,-1 1-1,1-1 0,-1 1 1,1 0-1,-1 0 0,1 0 0,-1 0 1,1 0-1,-1 0 0,1 0 1,-1 0-1,1 1 0,-2-1-9,-5 0-8,0-1 0,0 1 0,0 1 0,0 0 0,0 0 0,0 1 0,0-1 0,0 2 0,0-1 0,0 1 0,1 0 0,0 1 0,0 0 0,0 0 0,0 0 0,0 1 0,1 0 0,0 1 0,0-1 0,0 1 0,1 0 0,-1 0 0,2 1 0,-1 0 0,1 0 0,-2 4 8,3-7-60,0 1 0,0-1 0,1 1 0,-1 0 0,1 0 0,1 1 0,-1-1 0,1 0 0,-1 0 0,2 1 0,-1-1 0,0 1 0,1-1 0,0 1 0,1-1 0,-1 1 0,1-1 0,0 0 0,0 1 0,1-1-1,-1 0 1,1 0 0,0 0 0,1 0 0,-1 0 0,1 0 0,0-1 0,0 1 0,1-1 0,-1 0 0,1 0 0,0 0 0,0 0 0,0-1 0,1 0 0,-1 1 0,1-2 0,-1 1 0,1 0 0,0-1 0,5 2 60,-6-3-19,0 0 1,0 0-1,0 0 0,0-1 1,0 1-1,0-1 0,0 0 1,1 0-1,-1 0 0,0-1 0,0 1 1,0-1-1,0 0 0,0 0 1,0-1-1,0 1 0,-1-1 1,1 0-1,0 0 0,-1 0 1,1 0-1,-1-1 0,0 1 1,0-1-1,0 0 0,0 0 0,0 0 1,-1 0-1,1 0 0,-1-1 1,0 1-1,2-4 19,1-10 201,0-1 0,-1 0-1,-1 1 1,0-1 0,-1-1-1,-2 1 1,1 0 0,-2 0 0,0 0-1,-3-10-200,3 25 4,0-1 0,0 1-1,0 0 1,0 0 0,0 0 0,-1 0-1,1 0 1,-1 0 0,0 0-1,0 1 1,0-1 0,0 0 0,-1 1-1,1 0 1,-1-1 0,1 1-1,-1 0 1,0 1 0,0-1-1,1 0 1,-1 1 0,-1-1 0,1 1-1,0 0 1,0 0 0,0 0-1,-1 1 1,1-1 0,0 1 0,-1 0-1,1 0 1,0 0 0,-1 0-1,1 0 1,0 1 0,-4 0-4,5 0-4,1 0 0,-1 0 0,0 1 0,0-1 1,1 0-1,-1 1 0,1-1 0,-1 1 0,1-1 0,0 1 1,-1 0-1,1 0 0,0-1 0,0 1 0,0 0 0,0 0 0,1 0 1,-1 0-1,1 0 0,-1 0 0,1 0 0,-1 0 0,1 1 1,0-1-1,0 0 0,0 0 0,0 0 0,1 0 0,-1 0 0,0 0 1,1 0-1,0 0 0,-1 0 0,1 0 0,0 0 0,0 0 1,0 0-1,0 0 0,0 0 0,1-1 0,-1 1 0,0-1 1,1 1-1,-1-1 0,1 1 0,0-1 0,0 0 0,-1 0 0,1 0 1,0 1 3,48 25-2408,-47-23-3384,-7-2-577</inkml:trace>
  <inkml:trace contextRef="#ctx0" brushRef="#br0" timeOffset="-4329.695">23666 3803 14189,'-31'-166'6113,"4"122"-1810,14 72-3070,-3 81-781,5 1 1,4 1-1,6-1 0,10 90-452,8-78-5,-16-122 3,-1 0 0,1 0 1,-1 0-1,1 1 0,0-1 0,-1 0 0,1 0 1,-1 0-1,1 0 0,0 0 0,-1-1 0,1 1 0,-1 0 1,1 0-1,0 0 0,-1 0 0,1-1 0,-1 1 0,1 0 1,-1-1-1,1 1 0,-1 0 0,1-1 0,-1 1 0,1 0 1,-1-1-1,0 1 0,1-1 0,-1 1 0,1-1 0,-1 1 1,0-1-1,0 1 0,1-1 0,-1 1 0,0-1 1,0 0-1,0 1 0,0-1 0,1 1 0,-1-1 0,0 0 1,0 1-1,0-1 0,0 1 0,0-1 0,-1 0 0,1 0 2,2-3 8,31-64 117,-20 37-118,1 1-1,2 0 1,0 2-1,2 0 1,1 1-1,2 0 1,14-13-7,-32 36 0,0 1 0,0 0 0,0 0 0,1 0 1,-1 0-1,1 1 0,0 0 0,0-1 0,0 1 0,0 1 0,0-1 1,0 0-1,0 1 0,1 0 0,-1 0 0,1 0 0,-1 1 0,0 0 1,1-1-1,-1 1 0,1 1 0,-1-1 0,1 1 0,-1 0 0,0 0 1,1 0-1,-1 0 0,0 1 0,0-1 0,0 1 0,0 1 0,0-1 1,0 0-1,-1 1 0,1 0 0,-1-1 0,0 2 0,1-1 0,4 12 18,-1 0 0,0 0 0,-1 0-1,-1 1 1,0 0 0,-1 0 0,-1 0 0,-1 1-1,0-1 1,-1 0 0,-1 1 0,0-1 0,-1 1-1,-1-1 1,-1 1 0,0-1 0,-1 0 0,-6 15-18,4-4 2,-2-1 1,-1 0 0,0 0-1,-2-1 1,-1-1 0,-1 1-1,-1-2 1,-1 0 0,-1-1-1,-12 12-2,26-30 0,0-1 0,-1 1 0,0-1 0,0 0 0,0 0 0,0 0 0,-1 0 0,1 0 0,-1-1 0,1 1 0,-1-1 0,0 0 0,0 0 0,0 0 0,0-1 0,0 0 0,0 1 0,-1-1 0,1-1 0,0 1 0,-1-1 0,1 0 0,-1 1 0,1-2 0,0 1 0,-1-1 0,1 1 0,0-1 0,-1 0 0,1-1 0,0 1 0,0-1 0,0 0 0,0 0 0,0 0 0,1 0 0,-1-1 0,1 1 0,-1-1 0,1 0 0,-2-2 0,-4-10-214,2 0-1,0-1 1,0 0-1,1 0 1,1 0-1,1-1 0,0 0 1,2 1-1,-1-1 1,2 0-1,0 0 1,2-1-1,-1 1 1,2 0-1,0 0 1,1 0 214,26-56-3764,3 32-2914,-11 23-454</inkml:trace>
  <inkml:trace contextRef="#ctx0" brushRef="#br0" timeOffset="-3956.646">24236 4128 5894,'0'0'5391,"-3"-15"-2508,-1-4-1886,-5-18 15,-5-7 4618,19 96-3638,9 13-1954,3-2 0,3 0 1,2-1-1,3-1 1,7 7-39,-29-62 3,0 0 0,0 0 1,0 0-1,1 0 0,0 0 1,1 0-1,-1-1 0,1 0 1,0 0-1,0 0 0,0-1 1,1 0-1,0 0 0,0 0 0,0-1 1,0 1-1,0-1 0,1-1 1,-1 0-1,1 1 0,0-2 1,0 1-1,0-1 0,-1 0 1,1-1-1,0 1 0,0-1 1,0-1-1,0 1 0,0-1 1,0-1-1,0 1 0,0-1 1,-1 0-1,1-1 0,-1 1 0,2-2-3,-1-1 138,0 0-1,-1-1 0,0 1 0,0-1 0,-1-1 0,1 1 0,-1-1 1,-1 0-1,1 0 0,-1 0 0,0-1 0,-1 1 0,0-1 0,0 0 0,-1 0 1,1 0-1,-2 0 0,1 0 0,-1-1-137,-3-162 1217,2 160-1199,-1 0 0,-1 0 0,0 1 1,0-1-1,-1 1 0,-1-1 0,0 1 1,0 0-1,-1 0 0,0 0 0,0 1 0,-1 0 1,-1 0-1,1 0 0,-1 1 0,-1 0 1,0 1-1,0-1 0,0 1 0,-1 1 0,0 0 1,0 0-1,-1 0 0,1 2 0,-1-1 1,-1 1-1,1 0 0,0 1 0,-4 0-18,5 1-53,0 1 0,-1 1-1,1-1 1,0 2 0,-1-1 0,1 1-1,0 1 1,0-1 0,-1 2-1,2-1 1,-3 2 53,8-3-138,0 1 0,0-1-1,0 1 1,0 0 0,0 0-1,1 0 1,-1 0 0,1 1-1,0-1 1,-1 0 0,1 1-1,0 0 1,1 0 0,-1-1-1,0 1 1,1 0 0,-1 0-1,1 0 1,0 1 0,0-1-1,0 0 1,1 0-1,-1 1 1,1-1 0,0 0-1,0 1 1,0-1 0,0 0-1,0 1 1,1-1 0,-1 0-1,2 3 140,30 79-7240,-13-45 859</inkml:trace>
  <inkml:trace contextRef="#ctx0" brushRef="#br0" timeOffset="-3345.326">25209 4143 17841,'4'-127'3593,"-5"121"-3342,-1 0-1,0 1 1,0-1 0,0 1 0,0-1 0,-1 1 0,0 0 0,0 0 0,0 0 0,-1 0-1,1 1 1,-1 0 0,-1-1 0,1 1 0,0 0 0,-1 1 0,0-1 0,0 1 0,-5-2-251,4 2 41,0 0 0,0 0 1,0 1-1,0 0 0,0 1 1,-1-1-1,1 1 0,-1 1 1,1-1-1,-1 1 0,1 0 1,-1 0-1,1 1 0,-1 0 1,1 0-1,-1 1 0,1 0 1,0 0-1,0 0 0,0 1 1,0-1-1,0 1 0,0 1 1,1-1-1,0 1 0,-1 0 1,0 2-42,-3 8 8,-1 0 0,2 1 0,0 0 0,1 0 0,1 1 0,0 0 0,1 0 0,0 0 0,2 1 0,0 0 0,0-1 0,2 1 0,0 0 0,1 0 0,1 0 0,1 0 0,0 0 0,1 0 0,0-1 0,2 0 0,0 1 0,5 9-8,-6-14-26,1-1 0,0 0 0,1 0-1,0-1 1,0 0 0,1 0 0,1 0 0,-1-1 0,2 0 0,-1 0 0,2 0 26,-7-7-8,0 1-1,0-1 1,0 1-1,0-1 1,1 0-1,-1-1 1,1 1 0,-1 0-1,1-1 1,0 0-1,-1 0 1,1 0-1,0 0 1,0-1 0,-1 1-1,1-1 1,0 0-1,0 0 1,0 0-1,0-1 1,-1 0-1,1 1 1,0-1 0,0 0-1,-1-1 1,1 1-1,-1-1 1,1 1-1,-1-1 1,0 0 0,1-1-1,-1 1 1,0 0-1,0-1 1,1-1 8,13-18 86,0-1 0,-1-1 0,-2 0 0,0-1 0,-2-1 0,0 0-1,-2 0 1,-1-1 0,-2-1 0,0 1 0,-2-1 0,0-3-86,2 0 79,1-33 76,-23 101 283,6-13-382,2 1 1,0 0-1,1 0 1,2 0 0,0 1-1,2 0 1,1 0-1,1 0 1,1-1 0,1 7-57,-1-26-3,1 1 0,-1-1 0,1 0 0,0 0 0,0 0 0,1 0 0,0 0 0,0-1 0,0 1 0,1-1 1,-1 0-1,1 0 0,1 0 0,-1 0 0,1-1 0,0 1 0,0-1 0,0-1 0,0 1 0,0-1 0,1 0 1,0 0-1,0 0 0,0-1 0,0 0 0,0 0 0,0 0 0,0-1 0,1 0 0,-1 0 0,1-1 0,-1 0 1,5 0 2,6-1 8,1 0 1,-1-1 0,1-1 0,-1 0 0,0-2-1,0 0 1,0 0 0,-1-2 0,0 0 0,0-1-1,-1-1 1,0 0 0,0-1 0,-1 0 0,0-1-1,-1-1 1,-1 0 0,1-1 0,-2 0 0,2-4-9,23-31 35,-2 0 0,-3-2 0,-2-2 1,-2 0-1,7-24-35,-23 52 16,-3 9 50,-1 0 0,0-1 1,-1 1-1,-1-1 0,0 0 0,-1-1 0,-1 1 0,-1-1 1,0 0-1,-1-8-66,-1 25 18,0-1 0,0 1 0,0 0 1,0-1-1,0 1 0,0-1 0,0 1 1,-1-1-1,1 1 0,0-1 0,0 1 1,-1 0-1,1-1 0,0 1 0,-1 0 0,1-1 1,0 1-1,-1 0 0,1-1 0,0 1 1,-1 0-1,1 0 0,-1-1 0,1 1 0,0 0 1,-1 0-1,1 0 0,-1 0 0,1-1 1,-1 1-1,1 0 0,-1 0 0,1 0 1,-1 0-1,1 0 0,-1 0 0,1 0 0,-1 0 1,1 1-1,0-1 0,-1 0 0,1 0 1,-1 0-1,1 0 0,-1 1 0,1-1 0,0 0 1,-1 0-1,1 1 0,-1-1 0,1 0 1,0 1-1,-1-1 0,1 0 0,0 1 0,0-1 1,-1 1-1,1-1 0,0 0 0,0 1 1,-1-1-1,1 1 0,0-1 0,0 1 1,0-1-1,0 0 0,0 1 0,0-1 0,0 1 1,0-1-19,-11 20 74,2 0-1,0 0 1,2 0 0,0 1 0,1 1 0,-2 18-74,2-11-4,2 0 0,1 0 1,2 0-1,0 1 0,2-1 1,2 0-1,0 0 0,2 0 1,1 0-1,1 0 0,2-1 1,1-1-1,1 1 0,1-2 1,1 1-1,4 3 4,-14-23-148,1 0 0,-1 0 0,1 0 0,0-1 1,1 0-1,0 0 0,0 0 0,0 0 0,0-1 0,1 1 0,0-1 0,0-1 0,0 1 0,1-1 0,0 0 1,0-1-1,0 0 0,0 0 0,0 0 0,1-1 0,-1 0 0,1 0 0,-1-1 0,1 0 0,0 0 1,-1-1-1,1 0 0,0-1 0,-1 1 0,1-1 0,0-1 0,-1 1 0,1-1 0,2-2 148,57-70-5827,-44 12-1585,-19 19-905</inkml:trace>
  <inkml:trace contextRef="#ctx0" brushRef="#br0" timeOffset="-3024.493">26024 4081 11147,'0'0'3496,"0"0"-1045,0 0-1,0 0-267,0 0-640,0 0-625,19-13-304,-6 4-483,-2 1-1,0 0-1,1 0 1,0 2-1,0-1 0,1 1 1,-1 1-1,1 1 1,0-1-1,1 2 0,12-2-129,330-39 940,-368 51-2632,-70 31-6140,27-13-3053</inkml:trace>
  <inkml:trace contextRef="#ctx0" brushRef="#br0" timeOffset="13235.58">24794 8720 320,'0'0'507,"0"0"118,0 0 48,0 0-91,0 0-113,0 0-127,-11-1-70,-30 0-112,45-1 6,1 0 0,-1 0 1,0 0-1,0-1 0,0 0 0,0 0 0,-1 0 0,1 0 0,-1-1 0,0 0 0,0 1 0,0-1 0,0 0 0,-1 0 0,1 0 0,-1-1 0,0 1 0,0-1 0,-1 1 0,0-1 0,1 1 0,-1-1 0,-1 0 0,1 0 0,-1 0 1,0 1-1,0-1 0,0 0 0,-1-4-166,-1 7 1,0 0 0,1 1 1,-1-1-1,0 0 0,0 1 1,0 0-1,0-1 1,0 1-1,-1 0 0,1 0 1,0 0-1,0 0 0,-1 0 1,1 1-1,-1-1 1,1 1-1,-1-1 0,1 1 1,0 0-1,-1 0 0,1 0 1,-1 1-1,-2-1-1,2 0 6,-3 0-2,1 0 0,-1 0 0,0 0 0,1 1 0,-1 0 0,1 0 1,-1 0-1,1 1 0,-1-1 0,1 1 0,0 1 0,0-1 0,0 1 0,0 0 0,0 0 0,1 0 0,-1 1 0,1-1 0,0 1 0,0 0 1,0 1-1,1-1 0,-1 1 0,1-1 0,0 1 0,1 0 0,-1 0 0,1 0 0,0 1 0,0-1 0,0 0 0,1 1 0,0-1 1,0 1-1,0 0 0,1-1 0,0 1 0,0 5-4,3-7-5,-1 0 0,1 1 0,0-1 1,0 0-1,0-1 0,1 1 0,-1 0 1,1-1-1,0 0 0,0 0 0,0 0 0,0-1 1,1 1-1,-1-1 0,1 0 0,-1 0 0,1 0 1,0-1-1,0 0 0,0 0 0,0 0 1,0 0-1,0-1 0,0 0 0,0 0 0,0 0 1,0-1-1,0 1 0,0-1 5,5-1 6,0 0 0,-1-1-1,1 0 1,-1 0 0,1-1 0,-1 0 0,0 0-1,-1-1 1,1-1 0,-1 1 0,0-1-1,0-1 1,-1 1 0,2-3-6,-6 6 78,0 0 0,0 0-1,0 0 1,0 0 0,-1-1 0,1 1 0,-1-1-1,0 0 1,0 1 0,0-1 0,0 0-1,-1 0 1,0 0 0,1-1 0,-1 1 0,-1 0-1,1 0 1,-1-1 0,0 1 0,0 0-1,0-1 1,0 1 0,-1 0 0,0 0 0,0-1-1,0 1 1,0 0 0,-1 0 0,1 0 0,-1 0-1,0 0 1,0 1 0,-3-4-78,3 4 37,0 1-1,0-1 1,0 0 0,-1 1 0,0-1 0,1 1-1,-1 0 1,0 0 0,0 0 0,0 0-1,0 1 1,-1-1 0,1 1 0,0 0-1,-1 0 1,1 0 0,0 0 0,-1 0 0,1 1-1,-1 0 1,0 0 0,1 0 0,-1 0-1,1 0 1,-1 1 0,1-1 0,-1 1 0,1 0-1,0 0 1,-1 0 0,1 1 0,0-1-1,0 1 1,0 0 0,0-1 0,0 2 0,0-1-1,0 0 1,1 0 0,-1 1 0,1 0-1,-1-1 1,1 1 0,0 0 0,-1 2-37,0 1 3,-1 0-1,1 0 1,0 0 0,0 1 0,1-1 0,0 1-1,0 0 1,1 0 0,-1 0 0,2 0 0,-1-1-1,1 1 1,0 0 0,0 0 0,1 2-3,-1-6 2,0 0-1,1 0 1,-1 0 0,1 0 0,0 0 0,0-1-1,0 1 1,0 0 0,0-1 0,1 1 0,-1-1-1,1 1 1,-1-1 0,1 1 0,0-1 0,0 0-1,0 0 1,0 0 0,1 0 0,-1-1 0,1 1-1,-1 0 1,1-1 0,-1 0 0,1 0 0,0 1-1,-1-2 1,1 1 0,0 0 0,0 0 0,0-1-1,0 0 1,0 1 0,-1-1 0,1 0 0,2-1-2,-2 1 7,-1-1 1,1 1 0,0-1 0,-1 0 0,1 0-1,-1 0 1,1 0 0,-1-1 0,0 1 0,1-1 0,-1 1-1,0-1 1,0 0 0,0 0 0,0 0 0,-1 0 0,1 0-1,0 0 1,-1-1 0,1 1 0,-1 0 0,0-1 0,0 1-1,0-1 1,0 1 0,0-1 0,-1 0 0,1 1-1,-1-1 1,1 0-8,-2-85 267,1 86-264,0-1 0,0 1 0,0-1 0,-1 1 0,0 0 0,1-1 0,-1 1 0,0 0 0,0-1 0,0 1 0,0 0 0,0 0 0,-1 0 0,1 0 0,-1 0 0,0 0 0,1 0 0,-1 1 0,0-1 0,0 0 0,0 1 0,0 0 0,0-1 0,0 1 0,0 0 0,-1 0 0,1 0 0,0 0 0,-1 1 0,1-1 0,0 1 0,-1-1 0,1 1 0,-1 0 0,1 0 0,-1 0-1,1 0 1,-1 0 0,1 1 0,0-1 0,-1 1 0,1-1 0,-1 1 0,1 0 0,0 0 0,0 0 0,0 0 0,-1 1 0,1-1 0,0 1 0,1-1 0,-3 2-3,-18 60-3283,20-45-2002</inkml:trace>
  <inkml:trace contextRef="#ctx0" brushRef="#br0" timeOffset="26802.393">21169 6845 17745,'0'0'1740,"0"0"-790,0 0 161,0 0 453,0 0-267,0 0-405,0 0-369,11-10-198,-3 3-300,0 0-1,0 1 1,1 0-1,0 0 1,1 1-1,-1 0 1,1 0-1,0 1 1,0 1-1,0 0 1,1 0-1,4 0-24,300-38 147,61 10-147,-59 6 99,-118-6-260,-197 31 167,-1 0 0,0 0 0,0 0 0,1 0-1,-1 0 1,0-1 0,0 1 0,1 0-1,-1-1 1,0 1 0,0-1 0,0 1 0,0-1-1,1 1 1,-1-1 0,0 0 0,0 0-1,0 1 1,-1-1 0,1 0 0,0 0-1,0 0 1,0 0 0,-1 0 0,1 0 0,0 0-1,-1 0 1,1-1 0,-1 1 0,1 0-1,-1 0 1,0 0 0,1-1 0,-1 1 0,0 0-1,0 0 1,0-1 0,0 1 0,0 0-1,0 0 1,0-1 0,0 1 0,-1 0 0,1 0-1,-1-1 1,1 1 0,0 0 0,-1 0-1,0 0 1,1 0 0,-1 0 0,0 0 0,1 0-1,-1 0 1,0 0 0,0 0 0,0 0-1,0 0 1,0 1 0,0-1 0,0 0-6,-22-13 105,0 1 1,-1 1 0,0 1-1,-1 1 1,0 1 0,-3 1-106,-36-14 161,-15-10 346,78 31-411,58 34-26,-42-23-64,-1 1 1,0 1-1,-1 0 0,0 1 1,-1 0-1,-1 1 0,0 0 1,0 1-1,-2 0 0,0 0 1,0 1-1,-2 1 0,0-1 1,-1 1-1,0 0 1,-1 1-1,-2-1 0,1 1 1,-2 0-1,0 0 0,-2 1-6,2-5-136,-1 0 0,-1 0 0,-1 0 0,0 0 0,-1 0 0,0 0-1,-1 0 1,0-1 0,-1 1 0,-1-1 0,0 0 0,-1 0 0,0-1-1,-1 1 1,-1-1 0,0 0 136,-7 2-2882,3-8-2307,3-2-4298</inkml:trace>
  <inkml:trace contextRef="#ctx0" brushRef="#br0" timeOffset="27282.507">23791 6129 7239,'0'0'6844,"2"-13"-2995,1-6-2628,1-13-1,-2-6 4976,-11 60-3484,0 227-1620,11-160-1036,2 74 95,0-1-3222,-7-150 382,-9-16-7520,7-7 4054</inkml:trace>
  <inkml:trace contextRef="#ctx0" brushRef="#br0" timeOffset="27561.543">23796 6133 7431,'0'0'3726,"0"0"-1265,-1-15 107,-3-48 107,4 60-2514,0 0 0,0 0 0,0 0 0,1 0 1,-1 0-1,1 0 0,0 1 0,0-1 1,0 0-1,0 0 0,0 1 0,1-1 1,-1 0-1,1 1 0,0-1 0,-1 1 1,1 0-1,0 0 0,1 0 0,-1 0 0,0 0 1,1 0-1,-1 0 0,1 1 0,0-2-161,6-3 368,15-7-235,0 0 0,0 2-1,1 0 1,1 2 0,0 0-1,0 2 1,1 1-1,-1 2 1,1 0 0,0 1-1,1 2 1,-1 1 0,6 2-133,-30-3-208,1 0 0,-1 0 0,1 1 1,-1 0-1,1-1 0,-1 1 0,1 0 1,-1 1-1,1-1 0,-1 1 0,1 0 1,-1 0-1,1 0 0,-1 0 0,0 0 1,1 1-1,-1-1 0,0 1 0,0 0 1,0 0-1,0 0 0,0 0 0,-1 1 1,1-1-1,-1 1 0,0 0 0,1 0 1,-1-1-1,0 1 0,-1 1 0,1-1 1,0 0-1,-1 0 0,0 1 0,0-1 1,0 0-1,0 1 0,0-1 0,-1 1 1,0 0-1,1-1 0,-1 1 0,-1-1 1,1 1-1,0-1 0,-1 1 0,0-1 1,0 2 207,-10 23-5339</inkml:trace>
  <inkml:trace contextRef="#ctx0" brushRef="#br0" timeOffset="27815.401">23793 6377 3203,'0'0'8264,"0"0"-3860,0 0-1639,0 0-795,0 0-619,0 0-246,18 2-315,-12-1-726,136 0 806,179-53-774,-321 52-171,-1 0 0,1 1 0,-1-1 0,1 1 0,-1-1 0,1 1 0,0-1 0,-1 1 0,1 0 0,0-1 0,-1 1 0,1-1 0,0 1 0,0 0 0,-1-1 0,1 1 0,0 0 0,0-1 0,0 1 0,0 0 0,0-1 0,0 1 0,0 0 0,0-1 0,0 1 0,0 0 0,1-1 0,-1 1 0,0-1 0,0 1-1,0 0 1,1-1 0,-1 1 0,0-1 0,1 1 0,-1-1 0,1 1 0,-1-1 0,1 1 0,-1-1 0,1 1 0,-1-1 0,1 1 0,-1-1 0,1 0 0,-1 1 0,1-1 0,0 0 0,-1 0 0,1 1 0,0-1 0,-1 0 0,1 0 0,0 0 0,-1 0 0,1 0 75,-184 133-2550,136-103 3644,1 1 0,3 3 0,0 1 0,-7 11-1094,50-46 16,-3 2 106,0 0-1,1 1 1,-1-1-1,1 1 1,-1-1 0,1 1-1,0 0 1,0 0-1,0 0 1,0 0-1,1 0 1,-1 0-1,1 0 1,0 1-1,0-1 1,0 1-1,0-1 1,1 0 0,-1 1-1,1-1 1,0 1-1,0 2-121,58 5 377,-47-12-343,29 0-374,0-3 0,0-1-1,0-1 1,-1-3 0,24-9 340,22-10-3775,-5-6-3529,-35 12-1072</inkml:trace>
  <inkml:trace contextRef="#ctx0" brushRef="#br0" timeOffset="28113.039">24768 6102 14702,'0'0'4922,"0"0"-1660,0 0-823,0 0-613,0 0-593,0 0-400,0 0-321,0 0-175,-3 20-81,-7 132 64,7 42 54,1-97-2237,1 0-5280,1-92 5502,0 2-1036,-1-2-4328,0-4-2881</inkml:trace>
  <inkml:trace contextRef="#ctx0" brushRef="#br0" timeOffset="28378.503">24788 6095 9097,'0'-64'4516,"10"40"3220,21 37-4697,-27-10-2822,49 36 454,-3 2 0,-1 3 1,-2 1-1,24 32-671,-66-73 25,-1-1 0,1 1 0,-1 0 0,0 1 0,0-1 0,0 1 0,-1-1 0,1 1 0,-1 0 0,0 0 0,-1 1 0,1-1 0,-1 1-1,0-1 1,0 1 0,-1 0 0,0-1 0,0 1 0,0 0 0,-1 0 0,0 0 0,0 0 0,0 0 0,-1 0 0,0-1 0,0 1 0,0 0 0,-2 4-25,-9 1 49,0-1-1,0 0 1,-1 0-1,-1-2 1,1 0-1,-1 0 1,0-1-1,-1-1 1,0 0-1,0-1 1,0-1-1,-9 1-48,-146 22 59,96-24-2435,70-3 1437,-5 0-1176,5-3-4141,2 0-4090</inkml:trace>
  <inkml:trace contextRef="#ctx0" brushRef="#br0" timeOffset="28658.494">23716 7087 14318,'0'0'7746,"0"0"-4575,0 0-1431,17-1-283,381-52 529,-146 17-2080,179-29 433,-148 12-5645,-273 51 4495,22-5-2320,-12 6-2733,-17 1-1551</inkml:trace>
  <inkml:trace contextRef="#ctx0" brushRef="#br0" timeOffset="28916.762">23940 7290 13805,'0'0'4346,"0"0"-1880,21 3 139,5 1-2086,-1-2-1,0 0 1,1-2 0,-1 0 0,1-2-1,7-2-518,808-105 3742,-778 103-3989,90-15-3371,-153 21-3293,-11 0 599,-4 2-5747</inkml:trace>
  <inkml:trace contextRef="#ctx0" brushRef="#br0" timeOffset="35036.507">11776 8961 9673,'0'0'4564,"1"-14"-1489,0 4-2437,5-54 1964,-4 13 3244,-8 59-4330,-8 121-732,14-113-729,-1 48-17,0-3-705,2 1 1,3-1-1,7 31 667,-7-72-1465,1 0 1,1 0-1,0 0 0,2-1 1,0 0-1,1 0 0,9 12 1465,8 6-5808</inkml:trace>
  <inkml:trace contextRef="#ctx0" brushRef="#br0" timeOffset="35349.458">12261 8921 10154,'0'-101'3363,"-1"89"-737,-15 12 802,-2 16-994,-3 14-769,2 10-576,-1 16-224,5 8-320,1 7-289,7-1-160,-1 1-96,8 1 0,2-2-96,8-3-961,-3-7-1762,5-10-3138,-4-15-10347</inkml:trace>
  <inkml:trace contextRef="#ctx0" brushRef="#br0" timeOffset="35802.013">8902 7354 15663,'0'0'3470,"0"0"-1068,0 0-288,0 0-785,0 0-635,20-7-309,-10 3-341,9-3 13,0 1 1,0 0-1,1 1 1,0 1 0,-1 1-1,19 0-57,-1 2 42,-13-1-43,0 1 1,1 1-1,-1 2 1,0 0-1,0 2 0,0 0 1,8 4 0,-31-8-10,1 0 1,-1 0 0,1 1-1,-1-1 1,0 1 0,1-1-1,-1 1 1,0 0-1,1-1 1,-1 1 0,0 0-1,0 0 1,0 0 0,1 0-1,-1 0 1,0 0 0,0 0-1,-1 1 1,1-1-1,0 0 1,0 0 0,-1 1-1,1-1 1,0 0 0,-1 1-1,1-1 1,-1 1-1,0-1 1,1 0 0,-1 1-1,0-1 1,0 1 0,0-1-1,0 1 1,0-1 0,-1 1-1,1-1 1,0 1-1,-1-1 1,1 1 0,-1-1-1,1 0 1,-1 1 0,1-1-1,-1 0 1,0 0 0,0 1-1,0-1 1,0 0-1,0 0 1,0 0 0,0 0-1,0 0 1,0 0 0,0 0-1,-1 0 1,1-1 9,-29 27 2,-1-2 1,-1-1-1,-1-1 1,-1-2-1,-30 13-2,13-5 100,-35 26 375,85-55-470,0 0 0,0 1 0,0-1 0,0 1 0,0-1 0,1 1 0,-1-1 0,0 1 0,0 0 0,1-1 0,-1 1 0,0 0 0,1-1 0,-1 1 0,1 0 0,-1 0 0,1 0 0,-1 0 1,1-1-1,0 1 0,-1 0 0,1 0 0,0 0 0,0 0 0,-1 0 0,1 0 0,0 0 0,0 0 0,0 0 0,0 0 0,0 0 0,1 0 0,-1 0 0,0 0 0,0 0 0,1-1 0,-1 1 0,0 0 0,1 0 0,-1 0 0,1 0 0,-1 0 0,1-1 0,0 1 0,-1 0 0,1 0-5,46 11 9,-16-11-293,-1-2-1,1-1 1,0-2-1,-1 0 1,10-5 284,84-22-5118,-115 29 4537,52-15-6391</inkml:trace>
  <inkml:trace contextRef="#ctx0" brushRef="#br0" timeOffset="72277.282">9364 8316 6022,'0'0'1526,"0"0"-426,0 0 422,0 0 330,0 0 97,-4-13-44,-12-39-357,16 50-1253,-1-1-1,0 1 0,0 0 0,0-1 1,-1 1-1,1 0 0,0 0 0,-1 0 1,1 0-1,-1 0 0,0 0 0,0 0 0,0 0 1,0 1-1,0-1 0,0 1 0,0-1 1,0 1-1,-1 0 0,1 0 0,0 0 0,-1 0 1,1 0-1,-1 1 0,1-1 0,-2 1-294,90 9 135,0-3-1,78-6-134,-88 0-92,310-2-1008,-372 2 1071,0-1 0,1-1 0,-1 0 0,0 0 0,0-2-1,0 0 1,-1 0 0,1-1 0,4-3 29,-17 8-14,-1 0 0,1 0-1,-1-1 1,1 1-1,-1 0 1,1 0 0,0 0-1,-1 0 1,1-1 0,-1 1-1,1 0 1,-1 0 0,1-1-1,-1 1 1,1 0-1,-1-1 1,0 1 0,1-1-1,-1 1 1,1 0 0,-1-1-1,0 1 1,1-1 0,-1 1-1,0-1 1,0 1-1,0-1 1,1 1 0,-1-1-1,0 0 1,0 1 0,0-1-1,0 1 1,0-1 0,0 1-1,0-1 1,0 0-1,0 1 1,0-1 0,0 1-1,0-1 1,0 1 0,0-1-1,-1 1 1,1-1 0,0 0-1,0 1 1,-1-1-1,1 1 1,0-1 0,-1 1-1,1 0 1,0-1 0,-1 1-1,1-1 1,-1 1 0,1 0-1,-1-1 1,1 1-1,-1 0 1,1 0 0,-1-1-1,1 1 1,-1 0 0,1 0-1,-1 0 1,1-1 0,-1 1 14,-38-7-1981,3 11-2037,18 10-3004,14-7 1903</inkml:trace>
  <inkml:trace contextRef="#ctx0" brushRef="#br0" timeOffset="72620.696">10223 8247 6246,'0'0'2605,"0"0"6,0 0 223,0 0-416,0 0-320,0-12-309,0-6-1132,-1-10 1,1 9 3226,-19 208-2464,35 350-1222,-16-534-201,-1 17 10,1 0 0,1 0 0,0 0 0,2 0 0,1 0 0,0 0 0,2-1 0,6 18-7,-9-83 11,-4-23-150,-15 103-11504,7-19 1965</inkml:trace>
  <inkml:trace contextRef="#ctx0" brushRef="#br0" timeOffset="83795.72">15829 4193 3427,'0'0'892,"0"0"31,0 0 193,0 0-43,0 0-192,0 0-225,0 0-52,0 0-49,-9-5-128,7 3-408,0 1 0,0-1 0,-1 1 0,1 0 0,0 0 0,-1 0 0,1 0 0,0 0 0,-1 1 0,1-1 0,-1 1 0,1-1 0,-1 1 0,1 0 0,-1 0 0,0 0 0,1 0 0,-1 1 0,1-1 0,-1 1 0,1-1 0,-1 1 0,1 0 0,0 0 0,-1 0 0,1 0 0,0 1 0,0-1 0,0 1 0,0-1 0,0 1 0,0 0 0,0-1 0,-1 2-19,-39 41 176,2 1 1,2 2-1,3 1 0,-21 38-176,41-64-11,-88 139-4473,90-131 1078</inkml:trace>
  <inkml:trace contextRef="#ctx0" brushRef="#br0" timeOffset="84153.496">16171 4223 7623,'0'0'897,"0"0"224,0 0 32,0 0-320,0 0-609,-124 28-32,64 14 129,-7 7 127,11 4 1,-3 7-193,5 10-192,-1 11-64,-4 11 0,-12-2-1858,6-17-4228</inkml:trace>
  <inkml:trace contextRef="#ctx0" brushRef="#br0" timeOffset="84729.89">15864 4005 448,'0'0'561,"0"0"74,0 0 81,0 0 84,0 0 1,0 0 75,0 0-6,-9 1-139,2 0-582,-47 21 652,-124 150 82,55-63-3255,79-75-708</inkml:trace>
  <inkml:trace contextRef="#ctx0" brushRef="#br0" timeOffset="85046.286">15988 4062 6406,'0'0'64,"0"0"160,0 0 481,0 0-257,-107 49 65,61-13-1,0 8-63,-1 5 159,0 5-159,-2 8-257,-6 8-192,-3 4 0,-1 4 0,3-7-2210,4-12-5093</inkml:trace>
  <inkml:trace contextRef="#ctx0" brushRef="#br0" timeOffset="91615.963">13487 1899 1730,'0'0'11055,"0"0"-8140,0 0-1746,-13-9 614,-37-24-48,51 33-1704,-1 0 0,0 0-1,1-1 1,-1 1 0,0 0 0,1 0-1,-1-1 1,0 1 0,0 0-1,1-1 1,-1 1 0,0 0 0,0-1-1,0 1 1,0 0 0,1-1-1,-1 1 1,0-1 0,0 1 0,0 0-1,0-1 1,0 1 0,0 0-1,0-1 1,0 1 0,0-1 0,0 1-1,0 0 1,0-1 0,0 1-1,0-1 1,-1 1 0,1 0 0,0-1-1,0 1 1,0 0 0,0-1-1,-1 1 1,1 0 0,0-1 0,0 1-1,-1 0 1,1 0 0,0-1-1,-1 1 1,1 0 0,0 0 0,-1-1-1,1 1 1,0 0 0,-1 0-1,1 0 1,0 0 0,-1 0 0,1-1-1,-1 1 1,1 0-31,2 0 160,166-24 415,-124 22-509,583-7 126,-519-4-202,-107 11 15,1 0 1,-1 0-1,0 0 0,-1 0 1,1 0-1,0-1 1,0 1-1,-1 0 1,0 0-1,1-1 1,-1 1-1,0 0 1,0-1-1,0 1 1,0 0-1,-1-1 1,1 1-1,-1 0 1,1-1-1,-1 1 1,0 0-1,0 0 1,0 0-1,0 0 1,0 0-1,0 0 1,-1 0-1,1 0 1,-1 0-1,1 0 0,-1 1 1,0-1-1,0 1 1,1-1-1,-1 1 1,0 0-1,-1-1-5,-17-19 58,-69-93 109,89 114-162,0 0 1,1 0 0,-1 0-1,0 0 1,0 0 0,1 0 0,-1 0-1,0 0 1,0 0 0,1 0-1,-1 0 1,0 0 0,0 0 0,0 0-1,1 0 1,-1 0 0,0 0-1,0 0 1,0 0 0,1-1-1,-1 1 1,0 0 0,0 0 0,0 0-1,1 0 1,-1 0 0,0-1-1,0 1 1,0 0 0,0 0 0,0 0-1,1-1 1,-1 1 0,0 0-1,0 0 1,0 0 0,0-1-1,0 1 1,0 0 0,0 0 0,0-1-1,0 1 1,0 0 0,0 0-1,0-1 1,0 1 0,0 0 0,0 0-1,0 0 1,0-1-6,19 16-83,-12-6 84,0 1-1,-1-1 1,1 1-1,-2 0 0,0 0 1,0 1-1,0 0 0,-2-1 1,1 1-1,-1 1 0,-1-1 1,0 0-1,-1 1 1,0-1-1,-1 1 0,0-1 1,0 1-1,-1-1 0,-1 1 1,-3 9-1,-4 18-59,-2 0 0,-1-1-1,-3-1 1,-1 0 0,-9 14 59,-28 50-1747,24-47-1511,2-2-4464,17-31-835</inkml:trace>
  <inkml:trace contextRef="#ctx0" brushRef="#br0" timeOffset="92184.69">14882 1465 10922,'0'0'1484,"0"0"-229,0 0-129,0 0-138,0 0-369,0 0-277,-9 15-230,-26 51-59,37 5-4,2-56-28,4 19-57,19 104-568,-28-48-4223,1-90 4755,0 0-1,0-1 0,-1 1 1,1 0-1,0-1 0,-1 1 1,1 0-1,0 0 0,-1-1 1,1 1-1,0 0 0,-1 0 1,1 0-1,-1-1 0,1 1 1,0 0-1,-1 0 0,1 0 1,-1 0-1,1 0 0,-1 0 1,1 0-1,0 0 0,-1 0 1,1 0-1,-1 0 0,1 0 1,-1 0-1,1 0 1,0 0-1,-1 0 0,1 1 1,-1-1-1,1 0 0,0 0 1,-1 0-1,1 1 0,0-1 1,-1 0-1,1 1 0,0-1 1,-1 0-1,1 0 0,0 1 1,0-1-1,-1 1 0,1-1 1,0 0-1,0 1 0,0-1 1,-1 0-1,1 1 0,0-1 1,0 1-1,0-1 0,0 1 1,0-1-1,0 0 1,0 1 71,-7-38 673,2-1-1,1 0 1,2 0-1,3-26-671,-1 45 320,-1-35 815,0 18-640,1-1 0,1 1 0,2-1 0,2 1 0,1 0 0,4-9-495,-10 45 34,0-1 0,0 0-1,0 1 1,0-1 0,0 0-1,0 1 1,0-1 0,0 0-1,0 1 1,0-1 0,0 0-1,0 1 1,1-1 0,-1 0-1,0 1 1,1-1 0,-1 1-1,0-1 1,1 0 0,-1 1-1,1-1 1,-1 1 0,0 0-1,1-1 1,-1 1 0,1-1-1,0 1 1,-1-1 0,1 1-1,-1 0 1,1 0 0,0-1-1,-1 1 1,1 0 0,-1 0-1,1 0 1,0 0 0,-1-1-1,1 1 1,0 0 0,-1 0-1,1 0 1,0 0 0,-1 1 0,1-1-1,0 0 1,-1 0 0,1 0-1,0 0 1,-1 1 0,1-1-1,-1 0 1,1 1 0,0-1-1,-1 0 1,1 1 0,-1-1-1,1 1 1,-1-1 0,1 1-1,-1-1 1,0 1 0,1-1-1,-1 1 1,0-1 0,1 1-1,-1 0 1,0-1 0,1 1-34,21 45 447,-21-46-452,12 33 63,95 202 746,-98-218-757,1 0-1,0-1 0,1-1 1,1 0-1,0-1 1,1 0-1,1-1 1,0 0-1,0-2 1,1 0-1,1 0 1,2-1-47,-16-7 0,0-1 0,0 0 0,1 0 1,-1 0-1,1-1 0,0 1 1,-1-1-1,1 0 0,0 0 1,0 0-1,0-1 0,0 1 0,-1-1 1,1 0-1,0 0 0,0 0 1,0-1-1,0 1 0,0-1 1,0 0-1,-1 0 0,1 0 1,0-1-1,-1 1 0,1-1 0,-1 0 1,1 0-1,-1 0 0,0-1 1,0 1-1,0-1 0,0 1 1,0-1-1,-1 0 0,1-1 0,4-14 37,-2 0 0,0 0 0,-1 0-1,0 0 1,-2-1 0,0 0 0,-1 1 0,-1-1-1,-2-11-36,2-22 43,1 38-57,-2-2-119,1 0 1,0 0-1,1 0 0,1 0 0,1 0 1,0 0-1,1 0 0,1 1 0,0 0 1,1 0-1,1 0 0,2-2 133,-7 16-233,1-1 0,-1 1 0,1 1 0,0-1 0,-1 0 0,1 1 0,0-1 0,-1 1 0,1 0 0,0 0 0,-1 0-1,1 0 1,0 0 0,0 1 0,-1-1 0,1 1 0,-1 0 0,1-1 0,0 1 0,-1 0 0,0 1 0,1-1 0,-1 0 0,0 1 0,1-1 0,-1 1 0,0 0 0,0 0 0,0 0 0,-1 0 0,1 0 0,0 0 0,-1 0 0,1 1-1,0 1 234,6 3-945,16 15-2888</inkml:trace>
  <inkml:trace contextRef="#ctx0" brushRef="#br0" timeOffset="92520.544">16013 1546 10794,'0'0'2605,"-3"-12"-320,-12-39-107,14 48-2084,-1 1-1,0 0 0,1 0 1,-1 0-1,0 0 1,0 0-1,0 0 1,0 1-1,0-1 0,-1 1 1,1-1-1,0 1 1,-1 0-1,1 0 0,-1 0 1,1 0-1,-1 0 1,0 1-1,1-1 0,-1 1 1,0-1-1,1 1 1,-1 0-1,0 0 1,1 1-1,-1-1 0,0 0 1,1 1-1,-2 0-93,-4 0 51,0-1-42,0 1 1,-1 1-1,1-1 0,0 1 1,0 1-1,0 0 0,0 0 1,0 0-1,1 1 0,-1 0 0,1 1 1,0 0-1,1 0 0,-1 0 1,1 1-1,0 0 0,0 0 1,1 0-1,-1 1 0,2 0 0,-1 0 1,1 0-1,0 0 0,0 1 1,1 0-1,0 0 0,0 0 1,1 0-1,0 0 0,1 0 0,-1 6-9,0-5-6,2 0 0,-1-1 0,1 1 0,0 0 0,1 0 0,0 0 0,0 0 0,1 0 0,0 0 0,1-1 0,0 1 0,0-1 0,1 1 0,0-1 0,0 0 0,1-1 0,0 1 0,0-1-1,1 0 1,0 0 0,0-1 0,1 0 0,0 0 0,0 0 0,0-1 0,0 0 0,1 0 0,0-1 0,0 0 0,3 0 6,-1-1 125,1 0 0,0-1 0,0-1 0,0 0 0,1 0 0,-1-1 1,0-1-1,0 0 0,0 0 0,0-1 0,0 0 0,0-1 0,-1-1 0,1 1 0,-1-2 0,0 1 1,0-1-1,0-1 0,-1 0 0,1 0 0,-2-1 0,1 0 0,-1-1 0,0 0 0,0 0 0,-1 0 0,0-1 1,-1 0-1,0-1 0,0 1 0,-1-1 0,0 0 0,-1 0 0,0-1 0,-1 0 0,0 1 0,1-8-125,-2 3 82,0-1-1,-1 0 1,-1 0-1,0 1 1,-1-1 0,-1 0-1,0 1 1,-2-1-1,-1-5-81,3 15-57,0-1 0,0 1 0,-1 0-1,0 0 1,0 0 0,-1 1 0,0-1 0,0 1-1,0-1 1,0 1 0,-1 1 0,0-1 0,0 1-1,0 0 1,0 0 0,-1 0 0,0 1-1,0-1 1,0 1 0,0 1 0,0-1 0,0 1-1,-1 0 58,-78-4-5498,40 9-839</inkml:trace>
  <inkml:trace contextRef="#ctx0" brushRef="#br0" timeOffset="93034.917">16658 1214 14061,'0'0'1607,"0"0"-310,0 0 145,0 0-12,0 0-650,0 0-481,11-9-160,-8 8-128,1-4 32,2 1 1,-1 0 0,0 0-1,1 1 1,0-1 0,-1 1-1,1 1 1,1-1 0,-1 1-1,0 0 1,0 0 0,1 1 0,-1 0-1,1 0 1,0 1 0,3-1-44,29 3 204,2 0 114,-1-1 0,0-2 0,0-2-1,0-2 1,27-6-318,-65 11 42,0 0-1,0 0 0,0-1 0,1 1 1,-1-1-1,0 1 0,0-1 0,0 0 1,0 0-1,0 0 0,0 0 1,0 0-1,0 0 0,-1 0 0,1-1 1,0 1-1,-1 0 0,1-1 0,-1 0 1,1 1-1,-1-1 0,0 0 0,0 0 1,1 0-1,-1 0 0,-1 0 1,1 0-1,0 0 0,0 0 0,-1 0 1,1 0-1,-1 0 0,0 0 0,0-1 1,0 1-1,0 0 0,0 0 1,0 0-1,0-1 0,-1 1 0,1 0 1,-1 0-1,1 0 0,-1 0 0,0 0 1,0 0-1,0 0 0,0 0 1,0 0-1,-1 1 0,1-1 0,-2-1-41,2 2 12,0 0-1,0 1 0,-1-1 0,1 1 0,0-1 1,0 1-1,-1 0 0,1-1 0,0 1 1,-1 0-1,1 0 0,0 0 0,-1 0 1,1 0-1,-1 0 0,1 1 0,0-1 0,-1 0 1,1 1-1,0-1 0,0 1 0,-1-1 1,1 1-1,0-1 0,0 1 0,0 0 1,0 0-1,0 0 0,0-1 0,0 1 0,0 0 1,0 0-1,0 0 0,0 1 0,0-1 1,1 0-1,-1 0 0,0 0 0,1 1 1,-1-1-1,1 0-11,-21 58 24,21-57-12,-9 46 10,3 1-1,1 0 1,3 0 0,3 21-22,-1-62 4,8 210-1311,3-147-2056,8-2-3643,-9-43-147</inkml:trace>
  <inkml:trace contextRef="#ctx0" brushRef="#br0" timeOffset="93364.007">17367 1448 12300,'-1'-15'2108,"-3"-48"17,4 62-2001,1 0 1,-1 0-1,0-1 0,0 1 0,0 0 1,0 0-1,0-1 0,0 1 1,0 0-1,0 0 0,0 0 0,0-1 1,-1 1-1,1 0 0,0 0 1,-1 0-1,1-1 0,-1 1 1,0 0-1,1 0 0,-1 0 0,0 0 1,0 0-1,1 0 0,-1 1 1,0-1-1,0 0 0,0 0 0,0 0 1,0 1-1,0-1 0,0 1 1,0-1-1,-1 1 0,1-1 1,0 1-1,0-1 0,0 1 0,-1 0 1,1 0-1,0 0 0,0 0 1,0 0-1,-1 0 0,1 0 0,0 0 1,0 0-1,-1 0-124,-31 34 1059,27-15-1018,1 0 0,2 0 0,0 0 0,0 0 0,2 1 0,1-1 0,0 1 0,1-1 0,1 1-41,0 4-220,1 0 1,2-1-1,0 0 0,1 1 1,1-2-1,1 1 1,1-1-1,5 7 220,-13-29-40,0 1 0,0-1 0,-1 0 0,1 0 0,0 0 0,0 1 0,0-1 0,0 0 0,-1 0 0,1 0 0,0 0 0,0-1 1,0 1-1,0 0 0,-1 0 0,1 0 0,0-1 0,0 1 0,0 0 0,-1-1 0,1 1 0,0-1 0,0 1 0,-1-1 0,1 1 0,-1-1 0,1 1 0,0-1 0,-1 0 0,1 1 0,-1-1 0,1 0 0,-1 1 0,0-1 0,1 0 0,-1 0 0,0 0 0,1 1 0,-1-1 0,0 0 0,0 0 0,0 0 0,0 0 0,0 1 0,0-1 0,0 0 0,0 0 0,0 0 0,0 0 0,0 1 0,-1-2 40,25-124 92,-22 102-82,1 0 0,1 0 0,1 1 0,1 0 0,1 0 0,1 0 0,1 1 0,1 1 0,8-14-10,-13 29-70,0-1 1,1 2 0,-1-1-1,1 0 1,0 1 0,0 0-1,0 1 1,1-1 0,0 1-1,0 1 1,0-1 0,0 1-1,1 0 1,-1 1 0,1 0-1,0 0 1,-1 1 0,1-1-1,0 2 1,0-1 0,6 1 69,-2 1-1139,-1 0 1,1 0-1,0 1 1,-1 1-1,1 0 1,-1 0 0,0 1-1,0 1 1,2 1 1138,23 12-8387</inkml:trace>
  <inkml:trace contextRef="#ctx0" brushRef="#br0" timeOffset="93945.573">18092 1289 9513,'-9'-14'1575,"-31"-47"400,38 58-1778,0 0 0,-1 0 0,0 0 0,1 0 1,-1 0-1,0 1 0,-1-1 0,1 1 0,0 0 0,-1 0 0,1 0 0,-1 1 0,1-1 0,-1 1 1,0 0-1,0 0 0,1 0 0,-1 0 0,0 0 0,0 1 0,0 0 0,0 0 0,-2 0-197,-1 2 104,0 0 0,1 0 0,0 0-1,-1 1 1,1 0 0,0 0 0,0 0-1,1 1 1,-1 0 0,1 0 0,-1 0-1,1 1 1,1 0 0,-1 0-1,1 0 1,0 0 0,0 1 0,-1 2-104,-6 16 58,1 1-1,2 0 1,0 0 0,1 1 0,2 0 0,1 0 0,1 0-1,1 0 1,1 1 0,1-1 0,2 0 0,2 10-58,-4-19 3,1-1 1,1 1-1,0 0 1,2 0 0,0-1-1,0 0 1,2 0-1,0 0 1,1-1-1,0 1 1,1-1-1,3 3-3,-9-16-1,0 1-1,0-1 1,0 0-1,0 0 1,0-1-1,0 1 1,1 0-1,-1-1 1,0 0-1,1 1 0,0-1 1,-1 0-1,1 0 1,-1 0-1,1-1 1,0 1-1,0 0 1,-1-1-1,1 0 1,0 0-1,0 0 1,0 0-1,-1 0 0,1-1 1,0 1-1,0-1 1,-1 1-1,1-1 1,0 0-1,-1 0 1,1-1-1,-1 1 1,1 0-1,-1-1 0,0 1 1,1-1-1,-1 0 1,0 0-1,0 0 1,0 0-1,0 0 1,-1 0-1,1-1 1,-1 1-1,2-3 2,12-19 192,-2-1 0,0 0 1,-2-1-1,0 0 0,-2-1 0,-1 0 0,2-15-192,-7 30 193,34-201 1712,-23 325-1184,-11-89-775,0 1 0,1 0 0,1-1 1,2 0-1,0 0 0,1-1 0,1 0 0,1 0 0,2-1 0,0-1 0,7 9 54,-17-25-311,1-1 0,0 1 0,1-1 0,-1 1 0,1-1 0,-1 0 0,1-1 0,0 1 0,0-1 0,0 1 0,0-1 0,1-1 0,-1 1-1,0 0 1,1-1 0,-1 0 0,1 0 0,0 0 0,-1-1 0,1 0 0,0 0 0,-1 0 0,1 0 0,0-1 0,-1 1 0,1-1 0,0 0 0,-1-1-1,0 1 1,1-1 0,-1 0 0,0 0 0,0 0 0,0-1 0,0 1 0,0-1 0,3-3 311,11-9-303,-1-2 0,-1 1 1,0-2-1,-1 0 0,-1-1 1,10-19 302,-2-1 1353,-2-1 0,-2-1 0,-2 0 0,-1-1 0,1-15-1353,-15 55 73,3-7 334,-1 0-1,0 0 0,0 0 1,-1 0-1,0 0 0,-1-1 0,0 1 1,0-1-1,-1 0 0,0 1 1,-1-1-1,0 1 0,0-1 1,-1 1-1,0 0 0,-1 0 0,0 0 1,0 0-1,-1 0 0,-1 0-406,4 8 70,-1 0-1,1-1 0,-1 1 1,1 0-1,-1 0 0,0 0 1,0 0-1,1 1 0,-1-1 1,0 0-1,0 1 0,0-1 1,0 1-1,0 0 0,0-1 1,0 1-1,0 0 0,0 0 1,0 1-1,0-1 0,0 0 1,0 1-1,0-1 0,0 1 1,1-1-1,-1 1 0,0 0 1,0 0-1,0 0 0,1 0 1,-1 0-1,1 0 0,-1 0 1,1 1-1,-1-1 0,1 1 1,-1-1-1,1 2-69,-43 65 430,29-22-351,1 0 0,2 2 0,3-1 0,1 1 0,3 1 0,1-1 1,3 1-1,2 4-79,-3 18 34,2-64-117,7 279-15,-3-262-1090,1 0 0,1 1 0,1-2 1,1 1-1,1-1 0,8 15 1188,-6-21-4554,-2-8-2599</inkml:trace>
  <inkml:trace contextRef="#ctx0" brushRef="#br0" timeOffset="94193.43">18986 1295 3171,'6'-43'3915,"4"-12"422,2 4 2262,-47 180 1548,-44 186-6845,44-186-1400,-8 40-2611,29-56-9388,14-91 2957</inkml:trace>
  <inkml:trace contextRef="#ctx0" brushRef="#br0" timeOffset="94459.578">18398 1588 8136,'0'0'5418,"0"0"-2962,-13-11-438,-38-32-241,52 43-1748,-1-1 0,0 1-1,1 0 1,-1 0-1,0 0 1,1-1 0,-1 1-1,0 0 1,0 0-1,1-1 1,-1 1 0,0 0-1,0-1 1,0 1-1,1 0 1,-1-1 0,0 1-1,0 0 1,0-1-1,0 1 1,0-1 0,0 1-1,1 0 1,-1-1-1,0 1 1,0-1 0,0 1-1,0 0 1,0-1-1,-1 1 1,1 0 0,0-1-1,0 1 1,0-1-1,0 1 1,0 0 0,0-1-1,-1 1 1,1 0-1,0-1 1,0 1 0,-1 0-1,1 0 1,0-1-1,0 1 1,-1 0 0,1-1-1,0 1 1,-1 0-1,1 0-28,1 0 151,241-13 1637,239-34-1478,-472 47-309,-6-1 0,1 0 0,-1 0 0,1 0-1,0 1 1,0-1 0,0 1-1,-1 0 1,1 0 0,0 0 0,0 1-1,0-1 1,-1 1 0,1 0 0,0 0-1,-1 0 1,1 1 0,-1-1 0,1 1-1,-1 0 1,0 0 0,0 0-1,0 0 1,0 0 0,0 1 0,0 0-1,0-1 1,-1 1 0,1 0 0,-1 0-1,0 0 1,0 1 0,0-1-1,-1 1 1,2 2-1,1 17-227,-1 0-1,-1 0 0,-1 1 0,-1-1 1,-1 0-1,-1 1 0,-2 2 228,0 123-2201,14-134-5140,-1-14 2046</inkml:trace>
  <inkml:trace contextRef="#ctx0" brushRef="#br0" timeOffset="94787.963">19845 1390 13453,'1'-12'4810,"3"-43"-1757,-4 53-2916,0 0-1,0-1 1,0 1-1,-1 0 1,1 0-1,0-1 1,-1 1 0,0 0-1,1 0 1,-1 0-1,0 0 1,0 0-1,0 0 1,0 0-1,-1 0 1,1 0-1,0 0 1,-1 1 0,1-1-1,-1 0 1,0 1-1,1 0 1,-1-1-1,0 1 1,0 0-1,0 0 1,0 0 0,-2-1-137,-1 1 67,0 0 0,-1 0 0,1 0 0,-1 1 0,1 0 1,-1 0-1,1 0 0,-1 1 0,1 0 0,-1 0 1,1 0-1,0 1 0,0-1 0,0 1 0,-4 3-67,-4 4-3,1 0 0,0 1 0,1 1 0,1 0-1,-1 1 1,2 0 0,-1 0 0,2 1 0,0 0-1,0 1 1,1-1 0,1 1 0,0 1 0,1-1-1,1 1 1,0 0 0,1 0 0,0 1 0,2-1-1,0 0 1,0 1 0,1-1 0,1 1 0,1-1-1,0 0 1,1 1 0,1-1 0,0 0 0,1-1-1,3 6 4,-5-10-41,1-1-1,1 0 1,0 0 0,0 0-1,1-1 1,0 1-1,0-1 1,1-1-1,0 1 1,0-1-1,1 0 1,0-1-1,0 0 1,0 0 0,1-1-1,0 0 1,0 0-1,0-1 1,1 0-1,0-1 1,-1 0-1,1 0 1,0-1-1,0-1 1,1 0 0,-1 0-1,0-1 1,0 0-1,0 0 1,1-1-1,-1-1 1,0 0-1,0 0 1,6-3 41,-9 1 15,0-1-1,0 1 1,0-1 0,0-1 0,-1 1-1,0-1 1,-1 0 0,1 0 0,-1-1-1,0 0 1,0 0 0,-1 0 0,0 0-1,-1 0 1,1-1 0,-1 0-1,-1 0 1,1 0 0,-2 0 0,1 0-1,-1 0 1,0-1 0,0 1 0,-1 0-1,-1-1-14,2 7-51,-1 0 0,0 0 0,0 0 0,0 0 0,0 0 0,0 0 0,-1 0 0,1 0 0,0 0 0,-1 0 0,0 0 0,1 0 0,-1 0 0,0 1 0,0-1 0,0 0 0,0 0-1,0 1 1,-1-1 0,1 1 0,0-1 0,-1 1 0,1 0 0,-1-1 0,1 1 0,-2 0 51,-35 2-5479,15 12-708,2 4-2595</inkml:trace>
  <inkml:trace contextRef="#ctx0" brushRef="#br0" timeOffset="95100.24">18028 2551 21140,'0'0'1986,"0"0"-545,97 17-640,-17-21-353,29-9 33,23-4-353,24-4-96,18 0-32,7 0 32,-5-3 0,-10 5 32,-21 0 0,-30 2-64,-24 7-608,-25 6-1122,-38 3-1793,-27 1-4293</inkml:trace>
  <inkml:trace contextRef="#ctx0" brushRef="#br0" timeOffset="95381.548">17974 2902 17072,'0'0'2605,"21"3"-1153,1 1-1169,0-1 0,1-1 0,-1-1 0,1-1 0,-1-1 0,0-1 0,12-3-283,1111-210 5776,-1123 212-5467,-3 0-5798,-31 1-4380,-2 2-1117</inkml:trace>
  <inkml:trace contextRef="#ctx0" brushRef="#br0" timeOffset="95742.5">19137 967 7687,'0'0'4693,"0"0"-2190,0 0-1179,0 0 192,0 0-443,0 0-475,0 0 22,-1 9-268,-4 32-213,6-38-128,0-1 1,0 1-1,0 0 0,0 0 1,0-1-1,0 1 1,1-1-1,0 0 0,-1 1 1,1-1-1,0 0 1,0 0-1,0 0 0,0 0 1,0 0-1,1 0 1,-1-1-1,1 1 0,-1-1 1,1 0-1,0 1-11,4 2 33,-2-1 38,-2 0-4,0 0 0,0-1 0,1 1 0,-1-1 0,1 0 0,0 0 0,0 0 0,-1-1 0,1 1 0,0-1 1,0 0-1,1 0 0,-1 0 0,0-1 0,0 1 0,0-1 0,0 0 0,1 0 0,-1-1-67,-3-1 148,0 0 0,0 0 1,0-1-1,0 1 0,-1-1 0,1 1 0,-1 0 0,0-1 0,1 1 0,-1-1 0,0 1 0,0-1 1,-1 1-1,1-1 0,-1 1 0,1-1 0,-1 1 0,0 0 0,1-1 0,-1 1 0,0 0 0,-1 0 0,1 0 1,0 0-1,-1 0 0,1 0 0,-1 0 0,0 0 0,1 0 0,-1 1 0,-1-2-148,-5-7 306,3 3-226,0-1 0,0 1 1,-1 0-1,0 0 0,-1 1 1,1 0-1,-1 0 1,0 0-1,-1 1 0,1 0 1,-1 1-1,0-1 1,0 2-1,-3-2-80,8 5-91,0 0 0,0 0 0,0 0 1,1 1-1,-1-1 0,0 1 0,1 0 0,-1-1 0,0 1 0,1 0 1,-1 1-1,1-1 0,-1 0 0,1 1 0,0-1 0,0 1 0,-1 0 1,1 0-1,0 0 0,1 0 0,-1 0 0,0 0 0,0 1 91,-22 34-8320,10-11-7973</inkml:trace>
  <inkml:trace contextRef="#ctx0" brushRef="#br0" timeOffset="98439.09">16823 8731 4548,'0'0'5622,"0"0"-1474,0 0-1778,0 0-331,0 0-421,0 0-658,0 0-31,12 15-112,185 202 566,59 5-1159,-250-253-69,54-388 149,-61 418-258,1 0 1,0 0-1,0 0 0,-1 0 1,1 0-1,-1 0 1,1 0-1,-1 0 0,1 0 1,-1 0-1,1 0 0,-1 0 1,0 0-1,1 0 0,-1 1 1,0-1-1,0 0 0,0 0 1,0 1-1,0-1 0,0 1 1,0-1-1,0 1 1,0-1-1,0 1 0,0 0 1,0-1-1,0 1 0,0 0 1,0 0-1,0 0 0,0 0 1,-1 0-1,1 0 0,0 0 1,0 0-1,0 0 0,0 0 1,0 1-1,0-1 0,0 0 1,0 1-1,0-1 1,0 1-1,0-1 0,0 1 1,0 0-1,0-1 0,0 1 1,1 0-1,-1 0 0,0-1 1,0 1-1,1 0 0,-1 0 1,0 0-1,1 0 0,-1 0 1,1 0-1,-1 0 0,1 0 1,0 0-1,-1 0-46,-147 176 1536,90-99-1161,-9 4-343,-4-4 0,-3-2 0,-74 56-32,101-90-1396,19-13-4158,20-20-2197</inkml:trace>
  <inkml:trace contextRef="#ctx0" brushRef="#br0" timeOffset="99947.435">9307 5923 15150,'0'0'3161,"0"0"-727,0 0-21,-14-7-641,-60-29 358,103 35-913,409 9-1612,-421-10 382,-21-4 32,-27-6 23,-345-69 252,375 82-294,0-1 0,1 0 0,-1 0-1,0 0 1,0 1 0,1-1 0,-1 0 0,0 0 0,0 0-1,1 0 1,-1 0 0,0 0 0,0-1 0,1 1 0,-1 0 0,0 0-1,0 0 1,1-1 0,-1 1 0,0 0 0,1-1 0,-1 1-1,0-1 1,1 1 0,-1-1 0,1 1 0,-1-1 0,1 1 0,-1-1-1,1 1 1,-1-1 0,1 0 0,0 1 0,-1-1 0,1 0-1,0 0 1,-1 1 0,1-1 0,0 0 0,0 1 0,0-1-1,0 0 1,-1 0 0,1 1 0,0-1 0,0 0 0,1 0 0,-1 0-1,0 1 1,0-1 0,0 0 0,0 1 0,1-1 0,-1 0-1,0 0 1,1 1 0,-1-1 0,0 0 0,1 1 0,-1-1 0,1 1-1,-1-1 1,1 1 0,0-1 0,-1 1 0,1-1 0,-1 1-1,1-1 1,386-60-2514,-388 61 2523,0-1 0,0 1-1,0-1 1,0 1 0,1-1 0,-1 1 0,0-1 0,0 0-1,1 1 1,-1-1 0,0 0 0,1 1 0,-1-1-1,1 0 1,-1 0 0,1 0 0,-1 0 0,1 1 0,0-1-1,-1 0 1,1 0 0,0 0 0,0 0 0,0 0-1,0 0 1,0 0 0,0 0 0,0 0 0,0 0 0,0 0-1,0 0 1,0 0 0,0 0 0,1 1 0,-1-1 0,0 0-1,1 0 1,-1 0 0,1 0 0,-1 0 0,1 1-1,-1-1 1,1 0 0,0 0 0,-1 1 0,1-1 0,0 0-1,-1 1 1,1-1 0,0 1 0,0-1 0,0 1-1,0-1 1,-1 1 0,1 0 0,0-1 0,0 1 0,0 0-1,0 0 1,0 0 0,0 0 0,0-1 0,0 1-1,0 1 1,0-1 0,0 0 0,0 0 0,0 0 0,0 1-9,-26-11 188,0 2 0,-1 1 0,0 1 0,0 1 0,0 2 1,-11 0-189,-21-4 104,-127-26-30,185 33-74,-1-1-1,1 0 1,0 0-1,0 1 1,-1-1-1,1 0 0,0 0 1,0 0-1,0 1 1,0-1-1,0 0 1,0 0-1,0 0 0,0 1 1,0-1-1,1 0 1,-1 0-1,0 1 1,0-1-1,1 0 0,-1 1 1,0-1-1,1 0 1,-1 0-1,1 1 1,-1-1-1,1 1 0,-1-1 1,1 1-1,-1-1 1,1 1-1,0-1 1,-1 1-1,1-1 0,0 1 1,-1-1-1,1 1 1,0 0-1,0 0 1,-1-1-1,1 1 0,0 0 1,0 0-1,-1 0 1,1 0-1,0 0 1,0 0-1,0 0 0,-1 0 1,1 0-1,0 0 1,0 0-1,-1 1 1,1-1-1,0 0 0,0 1 1,38-10-102,-1 3 0,1 1 0,1 2 0,-1 2 0,26 2 102,90-4-477,-82-11 488,-73 14-6,1-1 0,-1 1 1,0 0-1,1-1 0,-1 1 1,0-1-1,0 1 0,1 0 1,-1-1-1,0 1 0,0-1 1,0 1-1,1 0 0,-1-1 1,0 1-1,0-1 0,0 1 1,0-1-1,0 1 0,0-1 1,0 1-1,0-1 0,0 1 1,0 0-1,0-1 0,-1 1 1,1-1-1,0 1 0,0-1 1,0 1-1,-1 0 0,1-1 1,0 1-1,0-1 0,-1 1 1,1 0-1,0-1 0,-1 1 1,1 0-1,0 0 0,-1-1 1,1 1-1,0 0 0,-1 0 1,1-1-1,-1 1 0,1 0 1,0 0-1,-1 0 0,1 0 1,-1 0-1,1-1 0,-1 1 1,1 0-1,-1 0 0,1 0 1,0 0-1,-1 0 0,1 1 1,-1-1-1,1 0 0,-1 0 1,1 0-6,-51-14 219,1 2-1,-2 3 1,1 1 0,-52 1-219,45 2 187,-126-10 16,306 17-318,-46 1-38,1-3 1,-1-4-1,0-3 0,8-5 153,-84 12 0,5 0 4,-1 0-1,0 0 1,1-1 0,-1 0-1,0 1 1,0-2 0,1 1 0,-1 0-1,0-1 1,0 0 0,-1 0-1,1 0 1,0 0 0,-1-1-1,1 1 1,-1-1 0,0 0 0,1 0-1,-2 0 1,1 0 0,0-1-1,-1 1 1,1-1 0,-1 0-1,0 0 1,0 0-4,-4-1 34,0 0 0,0 1 0,-1-1 0,1 1 0,-1 0 0,0 0 0,-1 0 0,1 0 0,-1 1 0,1-1 0,-1 1 0,0 0 0,0 0 0,0 1 0,-1-1 0,1 1 0,-1 0 0,0 0 0,-1 0-34,-302-100 571,308 102-571,1 0-1,-1-1 1,0 1-1,1 0 1,-1 0-1,0 0 1,1 0-1,-1 0 0,0-1 1,1 1-1,-1 0 1,0 0-1,1-1 1,-1 1-1,0 0 1,1 0-1,-1-1 1,0 1-1,0 0 1,0-1-1,1 1 1,-1 0-1,0-1 1,0 1-1,0-1 0,0 1 1,0 0-1,0-1 1,1 1-1,-1-1 1,0 1-1,0 0 1,0-1-1,0 1 1,0 0-1,-1-1 1,1 1-1,0-1 1,0 1-1,0 0 1,0-1-1,0 1 0,0 0 1,-1-1-1,1 1 1,0 0-1,0-1 1,-1 1-1,1 0 1,0-1-1,0 1 1,-1 0-1,1 0 1,0-1-1,-1 1 1,1 0-1,0 0 1,-1 0-1,1-1 0,0 1 1,-1 0-1,1 0 1,0 0-1,-1 0 1,1 0-1,-1 0 1,1 0-1,-1 0 1,31-10-76,237-45-474,-228 37 554,-38 17-2,0 1 0,-1 0 0,1-1 0,-1 1 0,1 0 0,-1-1 0,1 1 0,-1-1 0,1 1 0,-1 0 0,1-1 0,-1 0 0,1 1 0,-1-1 0,0 1 0,1-1 0,-1 1 0,0-1 0,0 0 0,0 1 0,1-1 0,-1 1 0,0-1 0,0 0 0,0 1 0,0-1 0,0 0 0,0 1 0,0-1 0,0 0 0,0 1 0,0-1 0,0 0 1,-1 1-1,1-1 0,0 0 0,0 1 0,-1-1 0,1 1 0,0-1 0,-1 1 0,1-1 0,-1 1 0,1-1 0,0 1 0,-1-1 0,1 1 0,-1-1 0,0 1 0,1 0 0,-1-1 0,1 1 0,-1 0 0,1-1 0,-1 1 0,0 0 0,1 0 0,-1 0 0,0-1-2,-22-7 45,0 0 1,0 1-1,-1 1 1,1 2-1,-1 0 0,0 1 1,-14 1-46,29 1 2,-131-4 73,461-7-86,-320 13 13,-1-1-1,1 0 0,0 1 0,-1-1 0,1 0 0,-1 1 0,1-1 0,0 0 0,-1 0 0,1 0 1,0 1-1,-1-1 0,1 0 0,0 0 0,-1 0 0,1 0 0,0 0 0,-1 0 0,1 0 1,0-1-1,-1 1 0,1 0 0,0 0 0,-1 0 0,1-1 0,0 1 0,-1 0 0,1-1 0,-1 1 1,1 0-1,0-1 0,-1 1 0,1-1 0,-1 1 0,0-1 0,1 1 0,-1-1 0,1 1 1,-1-1-1,0 0 0,1 1 0,-1-1 0,0 1 0,0-1 0,1 0 0,-1 1 0,0-1 0,0 0 1,0 1-1,0-1 0,0 0 0,0 1 0,0-1 0,0 0 0,0 1 0,0-1 0,0 0 1,-1 0-3,-151-2-527,57 18-1923,36 1-4851,30-5-6509</inkml:trace>
  <inkml:trace contextRef="#ctx0" brushRef="#br1" timeOffset="351324.852">16 641 2306,'0'0'3865,"0"0"-1361,0 0-401,0 0 273,-2-13 5,1-5-1406,-3-13 13,-5-2 3903,10 63-2039,-2-7-2901,29 328 476,-25-310-428,-2-11 9,2 1-1,1-1 1,2 0 0,0 0-1,5 7-7,-11-36 0,0 1 0,0-1 0,0 1 0,0-1 0,1 1 0,-1-1 0,0 1 0,1-1 0,-1 0 0,1 1 0,0-1 0,-1 0 0,1 1 0,0-1 0,0 0 0,0 0 0,0 0 0,0 0 0,0 0 0,0 0 0,0 0 0,0 0 0,1 0 0,-1 0 0,0-1 0,0 1 0,1 0 0,-1-1 0,1 1 0,-1-1 0,0 0 0,1 1 0,-1-1 0,1 0 0,-1 0 0,1 0 0,-1 0 0,1 0 0,-1 0 0,1 0 0,-1-1 0,1 1 0,-1-1 0,0 1 0,1-1 0,-1 1 0,0-1 0,1 0 0,-1 1 0,0-1 0,0 0 0,0 0 0,1 0 0,-1 0 0,0 0 0,0-1 0,16-18-5,-2 0 0,0-1 0,-1-1-1,-2-1 1,10-21 5,18-32-11,-35 68 10,6-13 1,1 0 1,0 1 0,2 1 0,0 0-1,1 1 1,1 1 0,1 0 0,0 1-1,4-1 0,-22 17-1,1 0-1,-1 0 1,1 1-1,0-1 1,-1 0-1,1 1 1,-1-1 0,1 0-1,0 1 1,-1-1-1,1 1 1,0-1-1,-1 0 1,1 1-1,0-1 1,-1 1-1,1-1 1,0 1-1,0-1 1,0 1 0,0-1-1,0 1 1,-1-1-1,1 1 1,0 0-1,0-1 1,0 1-1,0-1 1,0 1-1,1-1 1,-1 1-1,0-1 1,0 1 0,0-1-1,0 1 1,0-1-1,1 1 1,-1-1-1,0 1 1,1-1-1,-1 1 1,0-1-1,1 0 1,-1 1-1,0-1 1,1 0-1,-1 1 1,1-1 0,-1 0-1,0 1 1,1-1-1,-1 0 1,1 0-1,-1 1 1,1-1-1,-1 0 1,1 0-1,-1 0 1,1 0-1,0 0 1,-1 0 0,1 0 0,-147 133-36,144-131 37,1 0 0,-1 0 0,1-1 0,0 1 0,0 0 0,0 0 0,0 0 0,0 1 0,0-1 0,0 0 0,1 0 0,-1 0 0,1 1 0,0-1 0,-1 0 0,1 1 0,0-1 0,0 0-1,1 0 1,-1 1 0,0-1 0,1 0 0,0 0 0,-1 1 0,1-1 0,0 0 0,0 0 0,0 0 0,0 0 0,0 0 0,1 0 0,0 1 0,60 56 8,-37-39 12,23 30-44,-40-40-63,-1-1 1,2 1-1,-1-1 0,1-1 1,0 1-1,1-1 0,0-1 1,0 0-1,1-1 0,0 0 1,0 0-1,0-1 0,1 0 1,-1-1-1,11 2 87,15-18-5422,-18-5-3548,-12 6 604</inkml:trace>
  <inkml:trace contextRef="#ctx0" brushRef="#br1" timeOffset="351824.156">905 565 12876,'0'0'1628,"0"0"-325,0 0 133,-5 15-352,-19 99-225,25-86-854,2 0 0,0 0 0,2-1 0,1 1-1,1-1 1,1 0 0,2-1 0,0 0 0,2-1 0,1 0 0,8 11-5,3-10-1004,-25-70-315,-95-291 4394,79 202-315,17 132-2739,0 1 1,0-1-1,0 1 0,0-1 0,0 0 1,0 1-1,0-1 0,0 1 0,0-1 0,0 1 1,0-1-1,1 0 0,-1 1 0,0-1 1,0 1-1,1-1 0,-1 1 0,0-1 0,1 1 1,-1-1-1,0 1 0,1 0 0,-1-1 1,1 1-1,-1-1 0,1 1 0,-1 0 1,1-1-1,-1 1 0,1 0 0,-1 0 0,1 0 1,-1-1-1,1 1 0,-1 0 0,1 0 1,0 0-1,-1 0 0,1 0 0,-1 0 0,1 0 1,-1 0-1,1 0 0,0 0 0,-1 0 1,1 0-1,-1 0 0,1 1 0,-1-1 0,1 0 1,-1 0-1,1 1 0,-1-1 0,1 0 1,-1 1-1,1-1 0,-1 0 0,1 1-21,33 22-27,-32-21 62,311 294 93,-304-289-130,-1-1-1,1-1 1,0 1 0,0-1-1,1-1 1,-1 0 0,1 0 0,0-1-1,0 0 1,0-1 0,1 0 2,-7-1 1,0-1-1,0 0 1,0 1 0,0-2 0,0 1 0,0 0 0,0-1-1,-1 0 1,1 0 0,0 0 0,0 0 0,-1 0 0,1-1-1,-1 0 1,1 0 0,-1 0 0,1 0 0,-1 0 0,0-1-1,0 1 1,0-1 0,-1 0 0,1 0 0,-1 0 0,1 0-1,-1 0 1,0 0 0,0-1 0,-1 1 0,2-3-1,4-16 24,-1-1 0,-1-1 0,-1 1 0,-1-1 0,-1 0 0,-1 0 1,-1 0-1,-2-18-24,1-10 42,1 2 32,2 21 122,-1 1 0,-2-1 1,0 1-1,-3 0 0,0-1 0,-1 1 1,-2 1-1,-2-5-196,9 33-2,-1-1 0,1 0 0,0 0 0,0 1 0,0-1 1,0 0-1,0 1 0,-1-1 0,1 0 0,0 0 0,0 0 0,0 1 0,-1-1 0,1 0 1,0 0-1,0 0 0,-1 1 0,1-1 0,0 0 0,-1 0 0,1 0 0,0 0 0,0 0 1,-1 0-1,1 0 0,0 0 0,-1 0 0,1 0 0,0 0 0,-1 0 0,1 0 0,0 0 0,0 0 1,-1 0-1,1 0 0,0 0 0,-1 0 0,1 0 0,0 0 0,0-1 0,-1 1 0,1 0 1,0 0-1,0 0 0,-1 0 0,1-1 2,-1 34-548,42 64-7017,-22-60 946</inkml:trace>
  <inkml:trace contextRef="#ctx0" brushRef="#br1" timeOffset="352308.657">1902 284 11147,'22'-121'10335,"-24"162"-8931,-43 344-662,46-334-1610,0-40 282,0-34 321,-1-329 590,13 291 126,-13 60-435,1 0-1,-1 0 1,1 0-1,-1 0 0,1 0 1,0 0-1,-1 1 1,1-1-1,0 0 1,0 0-1,0 0 0,0 1 1,0-1-1,0 0 1,0 1-1,0-1 0,0 1 1,0-1-1,0 1 1,0 0-1,0-1 1,0 1-1,0 0 0,0 0 1,1 0-1,-1-1 1,0 1-1,0 1 0,0-1 1,0 0-1,1 0 1,-1 0-1,0 1 1,0-1-1,0 0 0,0 1 1,0-1-1,0 1 1,0-1-1,0 1 0,0 0 1,0-1-1,0 1 1,0 0-1,0 0 1,-1-1-1,1 1 0,0 0 1,0 1-16,94 119 281,-48-50-269,64 41-30,-107-108 21,1-1-1,1 1 0,-1-1 0,0 0 0,1 0 0,0 0 1,-1-1-1,1 0 0,0 0 0,0 0 0,0-1 1,0 0-1,1 0 0,-1-1 0,0 0 0,0 0 0,1 0 1,-1-1-1,0 0 0,0 0 0,0 0 0,0-1 0,5-2-2,-4-2 16,0 0 1,0-1-1,-1 0 0,0 0 0,0 0 0,0-1 0,-1 0 0,0 0 0,-1-1 0,0 1 0,0-1 0,-1 0 0,0 0 0,-1 0 0,0 0 0,0 0 0,-1-1 0,0 1 0,0-1 0,-1 1 0,-1-3-16,3-22 264,-2 0 0,-2 1 1,-1-1-1,-1 0 0,-2 1 0,-1 0 1,-2 0-1,-10-24-264,19 56-2,0 0 1,0-1 0,0 1-1,0 0 1,0 0-1,0 0 1,0 0 0,0 0-1,-1 0 1,1 0-1,-1 0 1,1 0 0,0 0-1,-1 0 1,1 0-1,-1 0 1,0 0 0,1 0-1,-1 1 1,0-1-1,0 0 1,1 0 0,-1 1-1,0-1 1,0 1-1,0-1 1,0 0 0,0 1-1,0 0 1,0-1-1,0 1 1,0-1 0,0 1-1,0 0 1,0 0-1,0 0 1,0 0 0,0 0-1,0 0 1,-1 0-1,1 0 1,0 0 0,0 0-1,0 0 1,0 1-1,0-1 1,0 1 0,0-1-1,0 0 1,0 1-1,0 0 1,0-1 0,1 1-1,-1-1 1,0 1-1,0 0 1,0 0 0,1-1-1,-1 1 1,0 0-1,0 1 2,-34 106-7367,28-62-507</inkml:trace>
  <inkml:trace contextRef="#ctx0" brushRef="#br1" timeOffset="352886.963">1032 1678 13741,'0'0'3256,"-5"-13"-1019,-15-42-128,20 55-2057,0-1 0,0 1 0,0-1 0,1 0-1,-1 1 1,0-1 0,0 1 0,0-1 0,0 0 0,0 1 0,-1-1 0,1 1 0,0-1 0,0 0 0,0 1 0,0-1 0,-1 1 0,1-1-1,0 1 1,0-1 0,-1 1 0,1-1 0,-1 1 0,1-1 0,0 1 0,-1-1 0,1 1 0,-1 0 0,1-1 0,-1 1 0,1 0-1,-1-1 1,1 1 0,-1 0 0,1-1 0,-1 1 0,0 0 0,1 0 0,-1 0 0,1 0 0,-1 0 0,0 0 0,1 0 0,-1 0 0,1 0-1,-1 0 1,0 0 0,1 0 0,-1 0 0,1 0 0,-1 0 0,1 1 0,-1-1 0,0 0 0,1 0 0,-1 1 0,1-1 0,-1 0 0,1 1-1,-1-1 1,1 1 0,0-1 0,-1 0 0,1 1 0,-1-1 0,1 1 0,0-1 0,-1 1 0,1 0 0,0-1-52,-11 34 572,7 22-456,2 1 1,3-1 0,2 0 0,3 0-1,5 18-116,0 18-2,17 90-458,-3-18-3793,-24-162 4375,0 20-1609,0-21 1311,-1 0 0,0 0 0,0-1 0,0 1 0,0 0-1,0-1 1,0 1 0,0 0 0,-1 0 0,1-1 0,0 1 0,0 0 0,-1-1 0,1 1-1,0 0 1,-1-1 0,1 1 0,0-1 0,-1 1 0,1 0 0,-1-1 0,1 1 0,-1-1-1,1 1 1,-1-1 0,1 0 0,-1 1 0,0-1 0,1 1 0,-1-1 0,0 0 0,1 0-1,-1 1 1,0-1 0,1 0 0,-1 0 0,0 0 0,0 0 0,1 0 0,-1 0 0,0 0-1,1 0 1,-1 0 0,0 0 0,0 0 0,1 0 0,-1-1 0,0 1 0,1 0 0,-1 0-1,0-1 1,1 1 0,-1 0 0,1-1 0,-1 1 0,0-1 0,1 1 0,-1-1 176,-75-47 1701,48 28 2763,28 19-4338,0 0-1,-1 1 0,1-1 0,0 1 0,-1-1 0,1 1 0,-1-1 0,1 1 0,-1-1 0,1 1 0,-1-1 0,1 1 0,-1 0 0,1-1 0,-1 1 0,0 0 0,1-1 0,-1 1 0,0 0 0,1 0 0,-1 0 0,0 0 1,1-1-1,-1 1 0,0 0 0,1 0 0,-1 0 0,0 1 0,1-1 0,-1 0 0,0 0 0,1 0 0,-1 0 0,0 1 0,1-1 0,-1 0 0,0 0 0,1 1 0,-1-1 0,1 1 0,-1-1 0,1 0 0,-1 1 0,1-1 0,-1 1 1,1-1-1,-1 1 0,1 0 0,0-1 0,-1 1 0,1-1 0,0 1 0,0 0 0,-1-1 0,1 1 0,0 0 0,0-1 0,0 1 0,0 0-125,3 7 64,1 0-1,0 0 1,0 0-1,1-1 0,0 1 1,1-1-1,-1 0 1,1-1-1,1 0 1,-1 1-1,1-2 1,0 1-1,0-1 1,1 0-1,0-1 1,-1 0-1,2 0 1,6 2-64,0-1 7,0 0 0,0-1 1,1 0-1,-1-1 1,1-1-1,0-1 1,0 0-1,0-1 1,0-1-1,0 0 1,-1-2-1,1 1 1,0-2-1,-1 0 1,0-1-1,0 0 1,0-1-1,-1-1 1,0 0-1,0-1 0,0-1 1,-1 0-1,-1-1 1,0 0-1,0-1 1,-1 0-1,0-1 1,-1 0-1,0-1 1,1-2-8,-4 4 15,0-1 0,-1 1 1,0-1-1,-1 0 0,0 0 1,-1-1-1,0 1 0,-1-1 0,-1 0 1,0 0-1,-1 0 0,0 0 1,0 0-1,-2-1 0,0 0-15,1 13 1,0 0-1,0 0 1,0 0-1,0 0 0,0 0 1,0 0-1,0 0 1,0 0-1,-1-1 0,1 1 1,0 0-1,-1 0 1,1 1-1,-1-1 0,1 0 1,-1 0-1,1 0 1,-1 0-1,0 0 0,1 0 1,-1 1-1,0-1 1,0 0-1,1 1 0,-1-1 1,0 1-1,0-1 1,0 0-1,0 1 0,0 0 1,0-1-1,0 1 1,0 0-1,0-1 0,0 1 1,0 0-1,0 0 1,0 0-1,0 0 0,0 0 1,0 0-1,0 0 1,0 0-1,0 1 0,0-1 1,0 0-1,0 1 1,0-1-1,0 0 1,-1 1-2,-42 32-179,-7 47-3968,30-35-2461</inkml:trace>
  <inkml:trace contextRef="#ctx0" brushRef="#br1" timeOffset="353634.764">205 4117 15343,'-5'-15'2722,"-17"-45"-1414,7 44 2153,12 42-1880,3-24-1776,0 70 295,3 0 0,3 0 0,4 0 0,2-1 0,3 0 0,4-1 0,3 0-100,7-13-427,-19-102-369,-15-42 745,-3 0-1,-17-72 52,10 73 524,4 0 0,0-75-524,23 181 1292,49 111-932,-41-83-306,2-1 0,1-1 0,3-1-1,1-1 1,3-1 0,1-2 0,15 13-54,-43-49-10,0 0 1,0-1 0,1 0 0,0 0 0,0 0-1,0 0 1,1 0 0,-1-1 0,1 0-1,-1 0 1,1 0 0,0-1 0,0 0 0,1 1-1,-1-2 1,0 1 0,1-1 0,-1 0 0,1 0-1,-1 0 1,1-1 0,-1 1 0,1-2 0,0 1-1,-1 0 1,1-1 0,-1 0 0,1-1 0,-1 1-1,0-1 1,1 0 0,-1 0 0,0-1-1,0 1 1,0-1 0,-1 0 0,1 0 0,-1-1-1,0 0 1,2-1 9,3-13 9,-2-1 0,0 1 0,-1-1 0,-1 0-1,-1-1 1,-1 1 0,0-1 0,-1 0 0,-2 1 0,0-1-1,-1 0 1,-3-18-9,4 27 6,-5-56-23,-2 1-1,-3 1 0,-17-61 18,27 124-15,0 0 0,0 0 0,0 0-1,0 0 1,-1 1 0,1-1 0,0 0 0,-1 0 0,0 0 0,1 1 0,-1-1-1,0 0 1,0 0 0,0 1 0,0-1 0,0 1 0,0-1 0,0 1 0,0 0-1,-1-1 1,1 1 0,-1 0 0,1 0 0,-1 0 0,1 0 0,-1 0 0,1 0-1,-1 0 1,0 0 0,0 1 0,1-1 0,-1 1 0,0-1 0,0 1 0,0 0-1,0 0 1,0 0 0,1 0 0,-1 0 0,0 0 0,0 0 0,-2 1 15,-25 47-3987,21-9-2607,3 0-5700</inkml:trace>
  <inkml:trace contextRef="#ctx0" brushRef="#br1" timeOffset="354191.688">1093 4156 7079,'0'0'6582,"0"0"-3059,0 0-976,0 0-332,0 0-795,0 0-779,0 0-364,-4 19-122,-18 139 395,31 191-320,12-272-241,-21-77 11,0 0 0,0-1 0,0 1 0,0 0 0,0-1 0,1 1 0,-1 0 0,0-1 0,0 1 0,0 0 0,0-1 0,0 1 0,0 0 0,1 0 0,-1-1 0,0 1 0,0 0 0,1 0 0,-1-1 0,0 1 0,0 0 0,1 0 0,-1 0 0,0 0 0,0-1 0,1 1 0,-1 0 0,0 0 0,1 0 0,-1 0 0,0 0 0,0 0 0,1 0 0,-1 0 0,0 0 0,1 0 0,-1 0 0,0 0 0,1 0 0,-1 0 0,0 0 0,1 0 0,-1 0 0,0 0-1,1 0 1,-1 0 0,0 0 0,0 1 0,1-1 0,-1 0 0,0 0 0,1 0 0,-1 1 0,0-1 0,0 0 0,0 0 0,1 1 0,-1-1 0,0 0 0,0 0 0,0 1 0,1-1 0,4-27 12,-4-15 20,-3 0 0,-1 1 1,-1 0-1,-3 0 0,-2 0 1,-1 0-1,-5-9-32,-31-161 206,44 196-216,-1-75 821,3 87-771,1 1-1,-1-1 0,1 0 1,-1 1-1,1-1 0,0 1 1,0-1-1,0 1 0,0 0 0,1-1 1,-1 1-1,1 0 0,-1 0 1,1 0-1,0 0 0,0 0 1,0 0-1,0 0 0,0 1 0,0-1 1,0 1-1,0-1 0,1 1 1,-1 0-1,1 0 0,-1 0 1,1 0-1,-1 1 0,1-1 0,1 0-39,6 2 0,0 0 0,-1 0 0,1 1 0,-1 0 0,0 1 0,0 0 0,0 0 0,0 1 0,0 0 0,0 0 0,-1 1 0,0 0 0,0 1 0,-1 0 0,1 0 0,-1 1 0,-1 0 0,1 0 0,-1 0 0,0 1 0,-1 0 0,0 0 0,0 0 0,0 1 0,-1 0 0,-1-1 0,1 2 0,-2-1 0,1 0 0,-1 0 0,-1 1 0,1 0 0,-2-1 0,1 1 0,-1-1 0,-1 1 0,-1 6 0,2-11-96,-1 0-1,1-1 0,-1 1 0,0 0 0,-1-1 0,1 0 0,-1 1 0,0-1 0,0 0 1,-1 1-1,1-1 0,-1-1 0,0 1 0,0 0 0,0-1 0,0 1 0,0-1 0,-1 0 1,0 0-1,0 0 0,0-1 0,0 1 0,0-1 0,0 0 0,0 0 0,-1 0 0,1-1 1,-1 0-1,1 0 0,-1 0 0,0 0 0,1-1 0,-1 1 0,0-1 0,0 0 0,1-1 0,-1 1 1,0-1-1,1 0 0,-5-1 97,-13-21-3646,17 3-1864,4 4-1499</inkml:trace>
  <inkml:trace contextRef="#ctx0" brushRef="#br1" timeOffset="354568.307">1708 4100 15118,'0'0'3967,"-12"-15"-1325,-42-47-560,49 57-1902,0 1 0,0-1 0,-1 1 0,0 1 0,0-1 0,0 1 0,0 0 0,0 0 0,0 1 0,-1 0 0,0 0-1,1 0 1,-1 1 0,0 0 0,0 0 0,1 1 0,-5 0-180,6 0 91,-5-1-54,0 2 1,0-1 0,-1 1-1,1 1 1,0 0 0,0 0-1,1 1 1,-1 0 0,1 1-1,-1 0 1,1 0 0,0 1-1,0 0 1,1 1 0,0 0-1,0 0 1,0 1 0,1 0-1,0 1 1,0-1 0,0 1-1,1 0 1,1 1 0,-1-1-1,1 1 1,1 0 0,0 1-1,0-1 1,1 1 0,0 0-1,0 0 1,1 0 0,1 0-1,0 0 1,0 0 0,1 3-38,-1-1 1,0 0 1,1 0-1,1 0 0,0 0 1,0 0-1,1 0 1,1-1-1,0 1 0,0-1 1,1 1-1,1-1 1,0-1-1,0 1 0,1-1 1,1 1-1,0-2 1,0 1-1,1-1 0,0 0 1,0-1-1,1 1 1,0-2-1,0 1 0,1-1 1,0-1-1,1 0 1,-1 0-1,1-1 1,0-1-1,0 0 0,1 0 1,-1-1-1,1 0 1,0-1-1,0-1 0,0 1 1,-1-2-1,11 0-1,-12-2-23,-1-1-1,1 0 0,0 0 1,-1-1-1,0 0 1,0-1-1,0 0 1,0 0-1,-1-1 0,0 0 1,0 0-1,-1-1 1,1 0-1,-1 0 1,-1-1-1,0 0 0,0 0 1,0-1-1,-1 1 1,0-1-1,-1 0 1,0-1-1,2-7 24,1-5-4,0 1-1,-2-1 1,-1 0-1,-1-1 1,0 1-1,-2-1 0,-1 1 1,0-1-1,-2 1 1,-1-6 4,1 11 23,0 0 1,-1-1-1,-1 1 1,-1 1-1,0-1 1,-1 1-1,-1-1 1,-1 2-1,0-1 1,-2 0-24,10 15 1,0 1 1,0-1-1,0 1 1,0-1-1,0 1 0,0-1 1,-1 1-1,1 0 1,0-1-1,0 1 1,0-1-1,-1 1 0,1 0 1,0-1-1,-1 1 1,1 0-1,0-1 1,-1 1-1,1 0 1,0 0-1,-1-1 0,1 1 1,0 0-1,-1 0 1,1 0-1,-1-1 1,1 1-1,-1 0 0,1 0 1,0 0-1,-1 0 1,1 0-1,-1 0 1,1 0-1,-1 0 0,1 0 1,-1 0-1,1 0 1,0 0-1,-1 0 1,1 0-1,-1 1 0,1-1 1,-1 0-1,1 0 1,0 0-1,-1 1 1,1-1-1,0 0 1,-1 0-1,1 1 0,0-1 1,-1 0-1,1 1 1,0-1-1,-1 1 1,1-1-1,0 0 0,0 1 1,0-1-1,-1 1 1,1-1-1,0 0 1,0 1-1,0-1 0,0 1 1,0-1-1,0 1 1,0-1-2,-3 36-18,3-33 12,2 24-10,1-1 0,1 0 0,1-1 0,1 1 0,2-1 1,0 0-1,2-1 0,1 0 0,3 5 16,41 72-2617,-31-62-1168,-2-6-3123</inkml:trace>
  <inkml:trace contextRef="#ctx0" brushRef="#br1" timeOffset="354879.55">2046 4020 14414,'0'0'4094,"0"0"-1248,0 0-284,0 0-736,0 0-652,0 0-416,0 0-454,0 0-138,-2 11 74,-3 139 198,19 19-1089,-11-166-2525,-3-56 2940,-10-35 226,4 55 8,2 0-1,2 0 1,1-1 0,1 1-1,2 0 1,1 0 0,2-4 2,-4 33 1,-1 0 1,1 0-1,-1 0 0,1 0 1,0 0-1,1 1 1,-1-1-1,1 0 0,0 1 1,-1-1-1,1 1 1,1-1-1,-1 1 0,1 0 1,-1 0-1,1 0 1,0 0-1,0 1 0,0-1 1,0 1-1,0 0 1,1 0-1,-1 0 0,1 0 1,0 0-1,-1 1 1,1 0-1,0-1 0,0 1 1,0 1-1,0-1 1,0 1-1,0-1 0,0 1 1,0 0-1,-1 1 1,1-1-1,2 1-1,73 38-2231,-10 20-5935,-65-55 7342,24 24-5694</inkml:trace>
  <inkml:trace contextRef="#ctx0" brushRef="#br1" timeOffset="355240.525">2683 3886 11211,'-18'-147'10908,"16"141"-10662,0 1 0,-1 0-1,1 0 1,-1 0 0,0 0 0,0 0-1,-1 0 1,1 1 0,-1-1 0,0 1-1,0 0 1,-1 0 0,1 1 0,-1-1 0,0 1-1,-1-1-245,3 3 46,0-1 0,0 1-1,0 0 1,-1 0 0,1 0-1,0 0 1,-1 0 0,1 1-1,0-1 1,-1 1-1,1 0 1,-1 0 0,1 0-1,0 1 1,-1-1 0,1 1-1,0 0 1,-1 0 0,1 0-1,0 0 1,0 1 0,0-1-1,0 1 1,0 0 0,0-1-1,0 2 1,1-1 0,-1 0-1,1 0 1,-1 1-1,1-1 1,0 1 0,-2 2-46,-49 105 52,46-77-51,0-1-1,3 1 1,0 0 0,3 0-1,0 0 1,2 0 0,2 0-1,2 9 0,-3-26-80,0 0-1,2-1 0,-1 1 1,2-1-1,0 0 0,1 0 1,1-1-1,0 1 0,7 9 81,-13-22-50,0 0-1,0-1 0,0 1 1,0-1-1,0 1 0,0-1 0,1 1 1,-1-1-1,0 0 0,1 0 1,-1 0-1,1 0 0,-1 0 1,1 0-1,0 0 0,-1 0 0,1-1 1,0 1-1,0-1 0,-1 1 1,1-1-1,0 0 0,0 1 0,0-1 1,0 0-1,-1 0 0,1 0 1,0-1-1,0 1 0,0 0 1,0-1-1,-1 1 0,1-1 0,0 0 1,-1 1-1,1-1 0,0 0 1,-1 0-1,1 0 0,-1 0 0,1 0 1,-1-1-1,0 1 0,1 0 1,-1-1-1,0 1 0,1-2 51,42-80-35,10-163 1017,-45 144 369,7 186-486,43 58-456,-6-88-1080,20-32-3391,-44-22-700,-2-3-2803</inkml:trace>
  <inkml:trace contextRef="#ctx0" brushRef="#br1" timeOffset="355944.567">3060 3685 12524,'0'0'4276,"0"0"-1580,0 0-385,0 0-394,0 0-716,0 0-571,0 0-385,-3 12-95,-11 141 699,41 28-711,-18-158-399,-9-24 254,0 1 1,0 0-1,0 0 1,0-1-1,0 1 1,0 0-1,0 0 1,0 0-1,1-1 1,-1 1-1,0 0 1,0 0-1,0 0 1,0 0-1,0-1 1,1 1-1,-1 0 0,0 0 1,0 0-1,0 0 1,1 0-1,-1 0 1,0-1-1,0 1 1,0 0-1,1 0 1,-1 0-1,0 0 1,0 0-1,1 0 1,-1 0-1,0 0 1,0 0-1,0 0 1,1 0-1,-1 0 0,0 0 1,0 0-1,1 0 1,-1 0-1,0 0 1,0 0-1,0 1 1,1-1-1,-1 0 7,0-113 41,-2 83-29,2 1 0,0-1 0,2 0 0,2 0-1,0 1 1,10-30-12,-13 54 7,0-1-1,1 1 0,0-1 0,0 1 1,1 0-1,-1 0 0,1 0 1,0 1-1,1-1 0,-1 0 0,1 1 1,0 0-1,0 0 0,0 0 0,0 1 1,1-1-1,0 1 0,-1 0 1,1 0-1,0 1 0,1-1 0,-1 1 1,0 0-1,1 1 0,-1-1 0,1 1 1,-1 0-1,1 1 0,-1-1 1,1 1-1,0 0 0,-1 0 0,1 1 1,0 0-1,-1 0 0,1 0 1,-1 0-1,1 1 0,-1 0 0,2 1-6,6 9-10,1 1 0,-2 0 0,0 1 0,0 0 0,-1 1 0,-1 0 0,-1 1 0,0 0 0,-1 0 0,0 1 0,-2 0 0,0 1 0,-1-1 0,0 1 0,-2 0 0,0 0-1,0 16 11,-1 44-1932,-7-105 2153,1-1 1,1 0-1,1 0 1,2 0-1,2-23-221,-1 19 228,0 8-123,1-1 1,0 1-1,2 0 1,1 1-1,1-1 1,0 1 0,2 0-1,1 0 1,3-4-106,-11 25 13,1-1 1,-1 1-1,0-1 0,1 1 1,0 0-1,-1-1 0,1 1 1,0 0-1,0 0 0,0 0 1,0 1-1,1-1 0,-1 0 1,0 1-1,1 0 0,-1-1 1,1 1-1,0 0 0,-1 0 1,1 0-1,0 1 0,-1-1 1,1 1-1,0-1 0,0 1 1,0 0-1,-1 0 0,1 0 1,0 1-1,0-1 1,0 1-1,-1-1 0,1 1 1,0 0-1,-1 0 0,1 0 1,-1 0-1,1 1 0,-1-1 1,1 1-1,-1-1 0,0 1 1,0 0-1,2 1-13,9 14-7,0 1 0,-1 0 0,0 1-1,-2 0 1,0 0 0,-2 1 0,0 1 0,-1-1 0,-1 1 0,2 12 7,19 53-666,-3-25-1785,-6-23-2710,-5-16-1961</inkml:trace>
  <inkml:trace contextRef="#ctx0" brushRef="#br1" timeOffset="356336.148">4052 3556 11787,'0'0'2776,"0"0"-598,0 0-470,0 0-725,0 0-321,0 0-96,0 0-369,6 0-10,-3 0-135,0 1-1,0-1 1,0 1 0,1 0 0,-1 0-1,0 0 1,0 0 0,-1 1 0,1-1 0,0 1-1,0 0 1,-1 0 0,1 0 0,-1 0-1,1 0 1,-1 0 0,0 1 0,0-1-1,0 1 1,0-1 0,-1 1 0,1 0-1,0 1-51,62 52 214,-62-54-212,0-1 0,0 0 1,1 0-1,-1 0 0,0 0 0,0 0 0,1 0 0,-1-1 0,1 1 0,-1-1 0,0 0 0,1 1 1,-1-1-1,1 0 0,-1-1 0,1 1 0,-1 0 0,0-1 0,1 1 0,-1-1 0,1 0 0,-1 0 0,0 0 1,0 0-1,1 0 0,-1 0 0,0 0 0,0-1 0,0 1 0,-1-1 0,1 0 0,0 1 0,0-2-2,6-10 277,0-1 0,-1 1 0,0-2-1,-2 1 1,1-1 0,-2 0 0,0 0 0,-1 0-1,0-1 1,-1 1 0,-1-1 0,0 1-1,-2-9-276,2 21 64,-1 0 0,0 0 1,1 0-1,-1-1 0,0 1 0,-1 0 0,1 0 0,-1 0 0,1 0 0,-1 0 0,0 0 0,0 0 0,0 1 0,0-1 0,-1 0 0,1 0 0,-1 1 0,0-1 1,0 1-1,0 0 0,0-1 0,0 1 0,0 0 0,0 0 0,-1 0 0,1 0 0,-1 1 0,1-1 0,-1 1 0,0-1 0,0 1 0,0 0 0,0 0 0,1 0 0,-1 1 1,0-1-1,-1 1 0,1-1 0,0 1 0,0 0 0,0 0 0,0 1 0,0-1 0,0 1 0,0-1 0,0 1 0,0 0 0,0 0 0,1 0 0,-1 0 0,-2 2-64,-7 8 25,0 1-1,0 0 1,1 1-1,1 1 0,0-1 1,1 2-1,1-1 1,0 1-1,1 0 1,0 1-1,1 0 0,1 0 1,1 0-1,-1 4-24,-2 6 28,1 0 0,1 1 0,2-1 0,0 1 0,2 0 0,0 0 0,2 0 0,5 25-28,-5-45-58,2 1 0,-1-1 0,1 1 0,0-1 0,0 0-1,1 0 1,0 0 0,0-1 0,1 1 0,0-1 0,0 0 0,0-1-1,1 1 1,0-1 0,0 0 0,0 0 0,1-1 0,-1 0 0,1 0-1,0 0 1,1-1 0,-1 0 0,0 0 0,1-1 0,-1 0 0,1-1-1,0 1 1,0-1 0,0-1 0,-1 0 0,1 0 0,0 0 0,0-1-1,0 0 1,-1-1 0,1 1 0,4-3 58,117-48-4753,-56-1-2740,-39 20 206</inkml:trace>
  <inkml:trace contextRef="#ctx0" brushRef="#br1" timeOffset="356692.581">4657 3075 9321,'-8'-100'5007,"7"93"-4438,1 1 0,-1 0-1,-1 0 1,1 0 0,-1 0 0,0 0-1,0 0 1,-1 0 0,1 0-1,-1 1 1,-1 0 0,1-1 0,-1 1-1,0 0 1,0 0-569,3 5 89,0 0-1,0-1 1,0 1-1,0 0 1,0-1 0,-1 1-1,1 0 1,0 0-1,0 0 1,0 0 0,0 0-1,0 0 1,0 1-1,0-1 1,-1 0 0,1 0-1,0 1 1,0-1-1,0 1 1,0-1-1,0 1 1,0-1 0,0 1-1,0 0 1,1-1-1,-1 1 1,0 0 0,0 0-1,0 0 1,1-1-1,-1 1 1,0 0 0,1 0-1,-1 0 1,1 0-1,-1 0 1,1 0 0,0 0-1,-1 0 1,1 1-1,0-1 1,0 0 0,0 0-1,-1 0 1,1 0-1,0 0 1,1 0 0,-1 1-1,0-1 1,0 0-1,0 0 1,1 0 0,-1 0-1,1 0 1,-1 0-1,0 0 1,1 0 0,0 1-89,-1-1 13,-3 116 300,4 0 1,6 0 0,16 78-314,-17-142 35,-2-18-35,25 121-2170,-26-149 1549,0 1 1,0-1-1,0 0 1,1 0 0,1 0-1,-1-1 1,1 1-1,0-1 1,0 0 0,1 0-1,3 2 621,22 5-8541,-17-13 2952</inkml:trace>
  <inkml:trace contextRef="#ctx0" brushRef="#br1" timeOffset="357040.667">4639 3587 8520,'0'0'1570,"-13"-11"143,-105-70 2825,107 75-3945,8 5-390,0 0-1,0 0 0,0 0 0,0 0 0,1 0 0,-1-1 0,1 0 0,-1 1 0,1-1 0,0 0 0,-1 0 0,1 0 0,0 0 1,0-1-1,0 1 0,1-1 0,-1 1 0,1-1 0,-1 1 0,1-1 0,0 0 0,0 0-202,42-22 2233,-31 21-2042,17-6 243,23-10 190,1 2 0,1 2 0,44-6-624,-90 20 24,-1 0-1,0 1 1,1-1 0,0 1 0,-1 1-1,1-1 1,0 1 0,-1 0 0,1 0-1,0 1 1,-1-1 0,1 1-1,-1 1 1,1-1 0,-1 1 0,1 0-1,-1 0 1,0 0 0,0 1 0,0 0-1,0 0 1,-1 0 0,1 0-1,-1 1 1,0 0 0,1 0 0,0 2-24,5 14 6,-1 1 0,-1 0 0,-1 1 0,-1 0 0,-1 0 1,0 0-1,-2 1 0,0 8-6,20 97 9,-20-118-9,-2-4 0,0-1 0,0 0 0,0 1 0,1-1 0,0 0 0,0 0 0,0 0 0,1 0 0,0 0 0,-1-1 0,2 1 0,-1-1 0,0 0 0,1 0 0,0 0 0,0 0 0,1 0 0,6-30 54,-28-291 949,17 313-998,-2-9-2,1 1 0,1-1-1,-1 0 1,2 1 0,0-1 0,0 1 0,2-1 0,-1 1 0,1-1-1,1 1 1,0 0 0,1 1 0,0-1 0,1 1 0,0 0 0,1 0-1,0 1 1,1 0 0,3-4-3,-7 12-114,1-1 0,0 1 1,0 0-1,-1 0 0,1 0 0,1 1 0,-1 0 1,0 0-1,0 0 0,0 0 0,1 1 0,-1 0 1,0 0-1,0 0 0,1 1 0,-1 0 0,0 0 0,0 0 1,2 2 113,57 27-7516,-37-10-353</inkml:trace>
  <inkml:trace contextRef="#ctx0" brushRef="#br1" timeOffset="357383.819">5474 3297 16848,'0'0'3710,"0"0"-897,0 0-741,0 0-674,0 0-559,0 0-386,0 0-266,2 14-16,28 298 117,-12-255-2857,8-32-7252,-15-22 222</inkml:trace>
  <inkml:trace contextRef="#ctx0" brushRef="#br1" timeOffset="357662.872">5559 2777 10954,'0'0'2883,"0"0"-2434,0 0 159,0 0-127,0 0-417,84 93-64,-57-60-993,4-6-4677</inkml:trace>
  <inkml:trace contextRef="#ctx0" brushRef="#br1" timeOffset="357663.872">5945 3006 19699,'0'0'3160,"0"0"-283,-14-8-667,4 3-1859,8 2-289,-1 1 1,0 0-1,0 0 1,0 0-1,0 0 0,0 1 1,0-1-1,0 1 1,-1 0-1,1 0 0,-1 0 1,1 0-1,0 1 1,-1-1-1,1 1 1,-1 0-1,1 0 0,-1 0 1,0 0-1,1 1 1,0 0-1,-1-1 0,1 1 1,-1 0-1,1 1 1,0-1-1,0 1 0,-2 0-62,-6 6 27,-1 0 0,1 1 0,1 1 0,-1 0 0,2 0 0,-1 1-1,2 0 1,-1 0 0,2 1 0,-1 0 0,2 1 0,0 0 0,0 0-1,1 0 1,0 0 0,2 1 0,-1 0 0,2 0 0,0 0 0,0 0-1,1 0 1,1 0 0,1 0 0,0 0 0,0 0 0,2 0 0,0 0-1,0 0 1,1 0 0,1-1 0,0 0 0,3 4-27,1-5-32,0-1 0,0 0 0,1 0 0,1-1 0,0-1 1,0 0-1,1 0 0,0-1 0,1 0 0,0-1 0,0-1 0,0 0 0,1-1 0,-1 0 0,1-1 1,0-1-1,1 0 0,-1-1 0,1-1 0,-1 0 0,1 0 0,-1-2 0,1 0 0,-1 0 0,1-2 1,-1 0-1,0 0 0,0-1 0,0-1 0,-1 0 0,1-1 0,-1-1 0,-1 0 0,1 0 0,-1-1 1,0-1-1,-1 0 0,0-1 0,-1 0 0,0 0 0,1-3 32,23-70-2440,-59 86-3934,0 14-155</inkml:trace>
  <inkml:trace contextRef="#ctx0" brushRef="#br1" timeOffset="358496.522">1965 5452 19346,'-2'-14'1367,"-8"-42"-465,9 55-840,-1-1 1,1 1-1,0 0 0,0-1 0,-1 1 1,1 0-1,-1 0 0,1 0 0,-1 0 1,1 0-1,-1 0 0,0 1 0,1-1 0,-1 0 1,0 1-1,0-1 0,1 1 0,-1 0 1,0 0-1,0 0 0,0-1 0,1 2 1,-1-1-1,0 0 0,0 0 0,0 1 1,1-1-1,-1 0 0,0 1 0,1 0 1,-1-1-1,0 1 0,1 0 0,-1 0 1,1 0-1,-1 0 0,1 0 0,-1 1 0,1-1 1,0 0-1,0 0 0,0 1 0,-1-1 1,1 2-63,-14 13 13,1 1 0,0 0 0,2 1 1,0 1-1,1 0 0,0 0 0,2 1 1,1 0-1,0 0 0,1 1 0,2 0 1,0 1-1,1-1 0,1 1 0,1 0 1,1-1-1,1 1 0,0 0 0,2 0 1,1 0-1,1-1 0,0 1 0,2-1 1,0 0-1,2-1 0,0 1 0,5 6-13,-6-10-10,1 1 0,1-1-1,0-1 1,2 1 0,-1-2 0,2 0-1,0 0 1,1-1 0,1 0-1,0-1 1,0-1 0,1 0 0,1-1-1,10 5 11,-23-14 2,1-1-1,0 1 0,0-1 0,0 0 1,0 0-1,0 0 0,0 0 0,0-1 1,0 0-1,0 1 0,0-2 0,0 1 1,0 0-1,1-1 0,-1 0 0,0 0 1,-1 0-1,1 0 0,0-1 0,0 1 1,0-1-1,-1 0 0,1 0 0,-1 0 1,1-1-1,-1 1 0,0-1 0,0 0 1,0 0-1,-1 0 0,1 0 0,-1-1 1,1 1-1,-1-2-1,15-31 40,-1-2 1,-3 0-1,-1 0 1,-2-1-1,-1-1 0,-2 0 1,-1-20-41,4-111 929,-8 190-911,2-1 1,0 0 0,2 0 0,0 0-1,0 0 1,2-1 0,0 0-1,1 0 1,1-1 0,6 8-19,0 3-14,1-1 1,1-1 0,2 0 0,0-1 0,16 14 13,-31-33-91,0-1 0,0 1 0,1-1 0,-1 0 0,1 0 1,0 0-1,0-1 0,1 0 0,-1 0 0,0-1 0,1 0 0,0 0 0,-1 0 0,1-1 1,0 0-1,0 0 0,0-1 0,0 0 0,0 0 0,0 0 0,0-1 0,-1 0 1,1-1-1,0 1 0,0-1 0,-1-1 0,1 1 0,3-3 91,6-8-25,0 0-1,-1-2 1,-1 0-1,0 0 1,-1-1 0,-1-1-1,0 0 1,-1-1-1,-1 0 1,-1 0-1,0-1 1,-2 0-1,0-1 1,-1 0 0,-1 0-1,-1 0 1,1-11 25,7-11 594,-2-1 1,-2-1 0,-1 0 0,-3 0-1,-1-37-594,-3 77 55,1 1 0,-1-1 0,-1 1 0,1-1 0,0 1 0,-1-1 0,0 1 0,0-1 0,0 1 0,0 0 0,-1 0 0,1-1 0,-1 1 0,0 0 0,1 0 0,-2 0 0,1 1 0,0-1 0,0 0 0,-1 1 0,0-1 0,1 1 0,-1 0 0,0 0 0,0 0 0,0 0 0,0 1 0,0-1-1,-1 1 1,1 0 0,0 0 0,-1 0 0,1 0 0,-1 1 0,1-1 0,-1 1 0,1 0 0,-1 0 0,1 0 0,-1 0 0,1 1 0,-1-1 0,1 1 0,-1 0 0,1 0 0,0 1 0,-3 0-55,-3 4 5,0 1-1,0-1 1,0 2 0,1-1-1,0 1 1,1 1 0,0-1-1,0 1 1,1 0 0,0 1-1,1-1 1,0 1 0,0 0-1,1 1 1,0-1 0,-2 11-5,5-14-22,-1 0 0,2 0 0,-1 0 0,1 0 1,-1 0-1,2 0 0,-1 0 0,1 0 0,0 0 1,1 0-1,0 0 0,0 0 0,0-1 0,1 1 1,0-1-1,0 0 0,0 1 0,1-2 0,0 1 0,0 0 1,1-1-1,0 1 0,0-1 0,0-1 0,0 1 1,1-1-1,-1 0 0,1 0 0,0 0 0,1-1 1,-1 0-1,0 0 0,1-1 0,0 0 0,6 2 22,130-8-293,-80-3 234,-61 6 66,0 1 1,0-1-1,0 1 1,0 0-1,0 0 1,0 0-1,0 0 1,-1 0-1,1 0 1,0 0-1,0 1 1,0-1-1,0 1 1,0-1-1,-1 1 1,1 0-1,0 0 1,0 0-1,-1 0 0,1 0 1,-1 0-1,1 0 1,-1 1-1,1-1 1,-1 0-1,0 1 1,0-1-1,1 1 1,-1 0-1,0-1 1,-1 1-1,1 0 1,0-1-1,0 1 1,-1 0-1,1 0 1,-1 0-1,1 0 1,-1 0-1,0 0-7,23 225 1393,-16-149-1245,3 0 1,3-1-1,4-1 0,7 14-148,-1-45-1059,-4-33-2147,3-25-4183,-11-3 967</inkml:trace>
  <inkml:trace contextRef="#ctx0" brushRef="#br1" timeOffset="359465.265">2338 5160 10986,'0'0'3492,"0"0"-930,0 0 33,0 0-1154,3 3-736,4 37-385,6 17 641,-2 15-160,4 5-417,-1 8-64,5 2-128,0-4-95,-2-3-65,2-5-32,0-5-705,-1-4-2979,-6-15-5316</inkml:trace>
  <inkml:trace contextRef="#ctx0" brushRef="#br1" timeOffset="359898.657">3346 5408 13997,'0'0'3075,"0"0"-870,0 0-203,0 0-433,0 0-613,0 0-406,0 0-299,-14 6-155,6-3-82,4-2-8,1 1 1,-1-1 0,1 0-1,-1 1 1,1 0 0,-1 0-1,1 0 1,0 0 0,0 0-1,0 1 1,0-1-1,1 1 1,-1 0 0,1 0-1,-1 0 1,1 0 0,0 0-1,0 1 1,0-1 0,1 0-1,-1 1 1,1 0 0,0-1-1,0 1 1,0 0 0,0 2-7,6 181 248,-4-178-249,1 1 0,0 0 0,1-1 0,0 0-1,1 1 1,-1-1 0,2 0 0,-1-1 0,1 1 0,1-1 0,-1 0 0,1 0 0,1-1-1,0 0 1,0 0 0,0 0 0,8 5 1,-11-9-2,1-1-1,-1 1 1,1-1 0,0 0-1,-1 0 1,1 0-1,0 0 1,0-1 0,1 0-1,-1 0 1,0 0-1,0-1 1,0 0 0,1 0-1,-1 0 1,0-1-1,0 1 1,0-1 0,1-1-1,-1 1 1,0-1-1,0 0 1,-1 0 0,1 0-1,0 0 1,-1-1-1,1 0 1,-1 0 0,0 0-1,0-1 1,0 1 2,5-6 16,0 0 1,-1-1-1,0 1 0,-1-2 1,0 1-1,0-1 1,-1 0-1,-1 0 1,0-1-1,0 1 0,-1-1 1,1-8-17,0 4 138,-1-1 0,-1 0-1,0 0 1,-1 0 0,-1 0 0,-1-1 0,0 1-1,-1 0 1,-1 0 0,-1 0 0,0 0 0,-1 0 0,-1 0-1,-1 1 1,0 0 0,-1 0 0,-1 1 0,0-1 0,-1 2-1,0-1 1,-2 1 0,-1-1-138,8 11-27,-1 0 1,1 1-1,-1-1 0,0 1 1,0 0-1,-1 0 0,1 0 1,-1 1-1,1-1 0,-1 2 0,0-1 1,0 0-1,0 1 0,1 0 1,-1 1-1,0-1 0,-1 1 1,1 0-1,0 1 0,0 0 1,1-1-1,-1 2 0,0-1 0,0 1 1,0 0-1,1 0 0,-1 0 1,1 1-1,0 0 0,-4 2 27,-50 47-3131,26-14-1697,-5 14-6708</inkml:trace>
  <inkml:trace contextRef="#ctx0" brushRef="#br1" timeOffset="360325.29">2358 7071 13164,'0'0'4228,"0"0"-2530,0 0-705,-2 76-32,-6-23-320,2 10-449,-3 1-96,5 3-64,4-1-32,0-3 0,14-1 0,1-8-256,5-8-1218,8-5-1889,0-9-2627,-2-9-4804</inkml:trace>
  <inkml:trace contextRef="#ctx0" brushRef="#br1" timeOffset="360662.154">2676 7197 13036,'0'-123'6220,"-2"106"-2142,-1 27-1910,-3 29-1496,-20 188-549,24-166-201,3-1-1,2 1 1,8 30 78,8 30-2867,-9-40-6651,-8-51 1190</inkml:trace>
  <inkml:trace contextRef="#ctx0" brushRef="#br1" timeOffset="360898.72">2481 7774 3235,'-15'-11'5483,"12"8"-5157,-8-6 429,0 0 0,0 1-1,-1 1 1,0 0 0,0 1 0,-1 0-1,0 1 1,0 0 0,0 1 0,-13-2-755,26 6 3,-2-2 124,0 1 0,-1 0 0,1 0 0,0 0 0,-1 1 0,1-1 0,-1 1 0,1-1 0,-1 1 0,1 0 0,-1 0 0,0 0 0,1 0 0,-1 0 0,1 0 0,-1 1 0,1-1 0,-1 1 0,1 0 0,-1 0 0,1 0 1,0 0-1,0 0 0,-1 0 0,1 1 0,0-1 0,0 1 0,0 0 0,0-1 0,1 1 0,-1 0 0,0 0 0,1 0 0,-1 0 0,1 0 0,0 1 0,-1-1 0,1 0 0,0 1 0,1-1 0,-1 0 0,0 3-127,4 3 6,0-1 0,1 0 0,-1-1-1,2 1 1,-1-1 0,1 1 0,0-1 0,0-1-1,1 1 1,0-1 0,0 0 0,0 0 0,0 0-1,1-1 1,0 0 0,-1-1 0,2 1 0,-1-1-1,0-1 1,1 1 0,-1-1 0,1 0 0,3-1-6,13 6 8,0-1 1,0-1 0,1-1-1,-1-2 1,1 0 0,0-2-1,0 0 1,-1-2 0,1-1-1,-1-1 1,1 0 0,-1-2-1,0-1 1,-1-1 0,0-1-1,10-7-8,-25 11 34,-1 0 0,1-1 0,-1 0 0,-1-1 0,1 0 0,-1 0 0,-1 0 0,1-1 0,-1 1 0,0-1 0,-1-1 0,0 1 0,0-1 0,-1 1 0,0-1 0,-1 0 0,0 0-1,0 0 1,-1 0 0,0-1 0,0 1 0,-1 0 0,0-1 0,-1 1 0,-1-5-34,-14-9-60,-4 29-4466,8 7-3657</inkml:trace>
  <inkml:trace contextRef="#ctx0" brushRef="#br1" timeOffset="362602.277">345 9475 15343,'0'0'2669,"0"0"-1260,0 0 112,0-4 81,0-7-613,0 27-566,0 38-132,3 14-3,2 0 1,3-1 0,8 25-289,40 97-2911,-47-173 1196,-5-22-150,-3-32 764,-53-202 3658,39 178-1226,3-1 0,2 1 0,2-45-1331,17 51 840,-11 55-825,0 0-1,1 0 1,-1 0 0,1 0 0,0 0 0,-1 0 0,1 0-1,0 0 1,-1 0 0,1 1 0,0-1 0,0 0 0,0 1-1,-1-1 1,1 0 0,0 1 0,0-1 0,0 1-1,0 0 1,0-1 0,0 1 0,0 0 0,0-1 0,0 1-1,1 0 1,-1 0 0,0 0 0,0 0 0,0 0 0,0 0-1,0 0 1,0 1 0,0-1 0,0 0 0,0 0 0,0 1-1,0-1 1,0 1 0,0-1 0,0 1 0,0-1 0,0 1-1,0 0 1,-1-1 0,1 1 0,0 0 0,0 0-1,-1 0 1,1-1 0,0 1 0,0 1-15,129 171 112,-108-142-116,1-2 0,2-1-1,1-1 1,1-1 0,2-1 0,22 15 4,-37-31-2,0 1 0,0-2-1,1 0 1,0 0 0,0-2 0,1 0 0,0-1 0,0 0 0,0-1 0,1-1 0,-1 0 0,1-2 0,0 0 0,0 0-1,-1-2 1,4 0 2,-14 0 10,-1 0-1,1-1 1,-1 1 0,0-1-1,0 0 1,1 0-1,-1-1 1,-1 1-1,1-1 1,0 0-1,-1-1 1,1 1 0,-1-1-1,0 0 1,0 0-1,-1 0 1,1 0-1,-1-1 1,0 1-1,0-1 1,0 0-1,-1 0 1,0 0 0,0 0-1,0 0 1,0-1-1,-1 1 1,0 0-1,0-1 1,0 1-1,-1-1 1,0-1-10,1-15 70,-1 1 0,-1-1 0,-1 0 0,-1 0 0,-1 1 0,-1 0 0,-5-16-70,-96-260 875,105 292-1256,9 21-628,7 17-1215,33 49-8453,-24-40-597</inkml:trace>
  <inkml:trace contextRef="#ctx0" brushRef="#br1" timeOffset="362941.608">1406 9377 10122,'0'0'6160,"0"0"-3763,0 0-1255,0 0-58,0 0-363,0 0-449,1 13-128,23 166 748,-21-164-858,0-1 0,2 0-1,-1 0 1,2-1 0,0 1 0,0-1 0,1 0 0,1-1 0,0 0 0,1 0 0,0-1 0,1 0 0,0 0 0,1-1-1,0-1 1,0 0 0,11 6-34,-19-13 13,1-1 0,0 0 0,-1 0 0,1 0 0,0 0 0,0-1 0,-1 0 0,1 1-1,0-1 1,0 0 0,0-1 0,0 1 0,-1-1 0,1 0 0,0 0 0,-1 0 0,1 0 0,0-1 0,-1 1 0,1-1-1,-1 0 1,0 0 0,0 0 0,0 0 0,0-1 0,0 1 0,0-1 0,-1 0 0,1 0 0,-1 0 0,1-1-13,4-6 88,-1 1 0,0-1 0,-1-1 0,-1 1 0,1-1 0,-1 0 0,-1 0 0,0 0 0,-1 0 0,0-2-88,2-16 215,-2 0-1,-1 0 0,-2 0 1,0-1-1,-2 1 0,-2 0 1,0 1-1,-2-1 0,-1 1 0,-1 0 1,-1 1-1,-2 0 0,-1 1 1,-8-12-215,20 35-54,0 0 1,-1 0 0,0 0 0,0 0-1,0 1 1,0-1 0,0 1 0,-1-1 0,1 1-1,-1 0 1,1 0 0,-1 0 0,0 0-1,0 0 1,0 1 0,0-1 0,0 1-1,0 0 1,0 0 0,0 0 0,0 0-1,-1 1 1,1-1 0,0 1 0,-1 0 0,1 0-1,0 0 1,-1 0 0,1 1 0,0-1-1,-1 1 1,1 0 0,0 0 0,0 0-1,0 0 1,-3 2 53,-55 56-5312,34-16-1062</inkml:trace>
  <inkml:trace contextRef="#ctx0" brushRef="#br1" timeOffset="363426.074">2739 9083 11915,'-1'-20'1435,"2"1"-401,-2 1 0,0 0 1,0-1-1,-2 1 0,0 0 1,-2 0-1,0 1 0,0-1 1,-2 1-1,0 0 0,-5-6-1034,10 20 60,0 0-1,-1 0 1,0 0-1,1 1 1,-1-1-1,0 1 1,0 0-1,0 0 1,0 0-1,-1 0 1,1 0-1,0 1 1,-1 0-1,1-1 1,-1 1-1,1 0 1,-1 1-1,0-1 1,0 1-1,1-1 1,-1 1-1,0 1 1,1-1-1,-1 0 0,0 1 1,1-1-1,-1 1 1,0 0-1,1 1 1,-1-1-1,0 1-59,-5 2 5,0 1 0,1 0-1,0 0 1,0 0 0,0 1-1,1 1 1,0-1 0,0 1-1,1 0 1,0 1 0,-4 5-5,2 1-61,2 1 0,0 0 1,0 0-1,1 0 1,1 1-1,1-1 0,0 1 1,1 0-1,1 0 1,0 0-1,1 0 1,1 0-1,0 0 0,1 0 1,1 0-1,1 0 1,0-1-1,1 1 1,0-1-1,1 0 0,1-1 1,1 1-1,1 1 61,-7-12-126,0 0 0,0 0 1,0 0-1,0 0 0,0 0 0,1 0 0,0-1 0,0 1 0,0-1 0,0 0 1,0 0-1,1 0 0,0 0 0,-1-1 0,1 1 0,0-1 0,0 0 0,0 0 1,0 0-1,1-1 0,-1 0 0,0 1 0,1-1 0,-1-1 0,1 1 1,-1-1-1,1 0 0,-1 0 0,1 0 0,0 0 0,-1-1 0,0 0 0,1 0 1,-1 0-1,1 0 0,-1-1 0,0 0 0,1 0 126,4-8 51,-1 1 0,0-2-1,0 1 1,-1-1 0,0 0 0,-1 0-1,-1-1 1,0 0 0,0 0 0,-1 0-1,-1 0 1,0-1 0,0 0-51,30-82 4278,-25 131-2848,15 3-4371,-10-27-998,0-1-2574</inkml:trace>
  <inkml:trace contextRef="#ctx0" brushRef="#br1" timeOffset="363971.233">2683 8950 737,'0'0'9710,"0"0"-5359,0 0-1388,0 0-326,0 0-656,0 0-535,0 0-560,-3-2-453,1 5-397,1-1 0,-1 0 0,1 1 1,0 0-1,0-1 0,0 1 0,0-1 1,1 1-1,-1 0 0,1 0 0,-1-1 0,1 1 1,0 0-1,0 0 0,1 0 0,-1-1 1,0 1-1,1 0 0,-1-1 0,1 1 0,0 0 1,0-1-1,0 1 0,1-1 0,-1 1 0,0-1 1,2 3-37,4 25 276,0 13-45,-4-15-177,1 0-1,1-1 0,2 0 0,0 0 0,2 0 0,1-1 1,10 18-54,-18-42-56,-1 1 0,0-1 0,1 1 0,0-1 0,0 0 0,-1 0 0,1 0 0,0 0 0,1 0 0,-1 0 1,0 0-1,1-1 0,-1 1 0,0-1 0,1 0 0,0 0 0,-1 0 0,1 0 0,0 0 0,-1 0 0,1-1 1,0 1-1,0-1 0,0 0 0,0 0 0,-1 0 0,4 0 56,64-41-8206,-55 23 2787,-1 0-2732</inkml:trace>
  <inkml:trace contextRef="#ctx0" brushRef="#br1" timeOffset="364330.031">3308 8808 9449,'0'0'5595,"0"0"-1901,0 0-790,1-14-513,4-61 487,-5 75-2834,0-1 0,0 0 0,-1 0 0,1 1 1,0-1-1,0 0 0,-1 1 0,1-1 0,0 0 0,-1 1 0,1-1 1,0 1-1,-1-1 0,1 1 0,-1-1 0,1 0 0,-1 1 0,1 0 1,-1-1-1,0 1 0,1-1 0,-1 1 0,1 0 0,-1-1 0,0 1 1,1 0-1,-1 0 0,0-1 0,1 1 0,-1 0 0,0 0 0,0 0 1,1 0-1,-1 0 0,0 0 0,0 0 0,1 0 0,-1 0 0,0 0 1,1 1-1,-1-1 0,0 0 0,1 0 0,-1 1 0,0-1 0,1 0 1,-1 1-1,0-1 0,1 1 0,-1-1 0,1 0 0,-1 1 0,1 0 1,-1-1-45,-38 25 7,27-14-57,0 0 0,1 0 0,0 1-1,0 0 1,1 1 0,1 0 0,0 1-1,1 0 1,1 0 0,0 0 0,1 1-1,0 1 1,1-1 0,1 0 0,0 1-1,2 0 1,-2 10 50,4-24-45,1 1 0,-1-1 0,0 0 0,1 0 0,-1 1 0,1-1 0,-1 0 0,1 0-1,0 0 1,0 0 0,0 0 0,0 0 0,1 0 0,-1 0 0,0 0 0,1-1 0,-1 1 0,1 0 0,0-1-1,0 1 1,-1-1 0,1 0 0,0 0 0,0 0 0,0 1 0,0-2 0,0 1 0,1 0 0,-1 0 0,0-1-1,0 1 1,0-1 0,1 0 0,-1 0 0,1 0 45,87-3-904,-79 2 818,-6-1 70,1 0 0,-1 1 0,1-1 0,-1 1 0,1 1 0,0-1 0,-1 1 0,1 0 0,0 0 0,0 0 0,-1 1 0,1 0 0,0 0 0,-1 1 0,1 0 0,-1-1 0,0 2 0,1-1 0,-1 1 0,0 0 0,0 0 0,-1 0 0,1 0 0,-1 1 0,0 0 0,1 0 0,-2 0 0,1 1 0,0-1 0,-1 1 0,0 0 0,2 3 16,-3-2 18,0 0 0,0 0 0,0 0 0,-1 1 0,0-1 0,0 0 0,-1 0 0,0 1 0,0-1 0,0 0 0,-1 0 0,0 1 0,0-1 0,-1 0 0,1 0 0,-1 0 0,-1 0 0,1 0 0,-1-1 0,0 1 0,0-1 0,-1 0 0,1 1 0,-1-2 0,0 1 0,-1 0 0,1-1 0,-1 0 0,0 0 1,0 0-1,0-1 0,-4 2-18,4-1-11,-1-1 1,-1 0 0,1-1-1,0 1 1,-1-1 0,1-1-1,-1 1 1,0-1 0,1 0-1,-1-1 1,0 0 0,0 0-1,0 0 1,1-1 0,-1 0-1,0 0 1,1 0 0,-1-1-1,1 0 1,-1 0 0,-5-4 10,-37-38-3889,40 7-4711,9 17 390</inkml:trace>
  <inkml:trace contextRef="#ctx0" brushRef="#br1" timeOffset="364750.29">3754 8747 9929,'0'0'6294,"7"-15"-2781,19-45-903,-25 59-2508,0 0 0,0 0 0,0 0 0,0 0 0,-1 0 0,1 0 0,0 0 0,-1 0 0,1 0 0,0 0 0,-1 0 0,1 0 0,-1 0 0,0-1 0,1 1 0,-1 0 0,0 0 0,0-1 0,0 1 0,0 0 0,0 0-1,0-1 1,0 1 0,0 0 0,0 0 0,-1-1 0,1 1 0,0 0 0,-1 0 0,1 0 0,-1 0 0,1-1 0,-1 1 0,0 0 0,1 0 0,-1 0 0,0 0 0,0 0 0,0 1 0,0-1 0,0 0 0,0 0-1,0 1 1,0-1 0,0 0 0,0 1 0,0-1 0,0 1 0,-1-1 0,1 1 0,0 0 0,0-1 0,0 1 0,-1 0 0,0 0-102,-55 19 489,45-12-485,-1 1 1,1 1-1,1 0 1,-1 0-1,1 1 1,1 1-1,0 0 1,1 0-1,0 1 1,0 0-1,2 0 1,-1 1-1,1 0 1,1 1-1,1-1 1,0 1-1,0 0 1,2 0-1,-1 1-4,4-12-44,0 0-1,0-1 0,1 1 1,-1 0-1,0 0 1,1-1-1,0 1 0,0-1 1,0 1-1,0-1 1,0 1-1,0-1 0,0 1 1,1-1-1,-1 0 1,1 0-1,0 0 0,0 0 1,0 0-1,0 0 0,0 0 1,0 0-1,0-1 1,0 1-1,1-1 0,-1 0 1,1 0-1,-1 0 1,1 0-1,-1 0 0,1 0 1,0-1-1,-1 1 1,1-1-1,0 0 0,0 0 45,107 0-937,-105-1 966,26-3-141,76 4-950,-104 3 1058,0 1 0,0 0 0,0-1 0,0 1 0,-1 0 0,0 1 0,0-1 1,0 0-1,0 1 0,-1-1 0,1 1 0,-1-1 0,-1 1 0,1 0 1,0-1-1,-1 1 0,0 0 0,0-1 0,-1 1 0,1 0 0,-1-1 0,0 1 1,0 0-1,0-1 0,-1 1 0,0-1 0,0 0 0,0 0 0,-2 3 4,2 2 19,0 0-1,-1-1 1,0 1-1,-1-1 1,0 0-1,0 0 1,-1 0-1,0-1 1,0 0-1,-1 0 1,0 0-1,0 0 1,0-1-1,-1 0 1,0 0-1,0-1 1,-1 0-1,1 0 1,-1-1-1,0 0 0,0 0 1,-1-1-1,1 0 1,-1-1-1,0 1 1,-7 0-19,7-3-80,-1-1 1,1 1 0,-1-2-1,1 1 1,0-1 0,-1-1-1,1 1 1,0-2-1,1 1 1,-1-1 0,-1-1 79,-28-26-6916,31 20 323</inkml:trace>
  <inkml:trace contextRef="#ctx0" brushRef="#br1" timeOffset="365516.168">4164 8605 11307,'0'0'2952,"0"0"-1137,0 0 112,0 0-325,0 0-882,-7 17-415,4-11-284,-3 7 9,0 0 0,1 0 1,1 0-1,0 1 0,0 0 0,2-1 1,0 1-1,0 0 0,1 5-30,0 4 103,1 1 0,2 0 0,0-1 0,1 0 0,1 1 0,1-1 0,2-1-1,0 1 1,1-1 0,1 0 0,1-1 0,1 0 0,1-1 0,1 0 0,0-1 0,2 0 0,0-1 0,9 7-103,-22-22 6,0-1 1,1 1 0,-1-1 0,1 0 0,0 1 0,0-1 0,-1-1 0,1 1 0,0 0-1,0-1 1,1 1 0,-1-1 0,0 0 0,0 0 0,1 0 0,-1-1 0,1 1-1,-1-1 1,0 0 0,1 0 0,-1 0 0,1 0 0,-1-1 0,0 1 0,1-1 0,-1 0-1,0 0 1,1 0 0,-1 0 0,0-1 0,0 1 0,0-1 0,0 0 0,0 0 0,-1 0-1,1 0 1,0 0 0,-1-1-7,10-17 227,-2 0 0,0-1 0,-1 0 0,-1 0 0,-2-1-1,0 0 1,-1-1 0,-1 1 0,-1-1 0,-1 1 0,-1-1 0,-1 0 0,-1 0 0,-3-19-227,3-21 597,-2 23-52,2 59-476,56 145-182,-52-159 103,3 9-153,0-1-1,1 1 0,1-1 1,0 0-1,1-1 0,1 0 0,0 0 1,0-1-1,4 2 164,29 14-4605,8-15-5166,-30-12 1651</inkml:trace>
  <inkml:trace contextRef="#ctx0" brushRef="#br1" timeOffset="366012.695">4774 8722 9097,'0'0'3400,"0"-13"-1297,0-9-1173,-1-4 511,1 16 3897,28 172-3085,-24 78-2445,-4-237 165,-4 18-708,-4-31 424,0-27 646,1-1 0,3 1 0,0-1 0,3 0 0,1 0 0,1 0-335,0-18 397,16-54 425,-16 107-808,1 0-1,-1 0 1,1 0-1,0 0 0,0 1 1,0-1-1,0 0 1,0 1-1,0 0 1,1 0-1,-1 0 0,1 0 1,0 0-1,-1 0 1,1 0-1,0 1 1,0 0-1,0-1 0,0 1 1,0 0-1,0 0 1,1 1-1,-1-1 1,0 1-1,0 0 0,1-1 1,-1 1-1,0 1 1,0-1-1,1 0 1,-1 1-1,0 0 0,1 0-12,9 4-7,0 1 0,-1 0 1,1 1-1,-1 1 0,0 0 1,-1 0-1,0 1 0,-1 1 1,1 0-1,-2 0 1,0 1-1,0 0 0,-1 1 1,0 0-1,-1 0 0,0 1 1,-1-1-1,0 3 6,37 108-1440,-30-37-3910,-10-261 7763,-3 145-1762,-2 9-301,1-1 0,1 0 0,1 0 0,1 0 0,1 1 1,0-1-1,2 1 0,1 0 0,0 0 0,2 1 0,0 0 0,4-5-350,-10 22 18,-1 0-1,1 1 1,0-1-1,0 1 0,0 0 1,1 0-1,-1-1 1,0 2-1,1-1 1,0 0-1,-1 0 1,1 1-1,0-1 0,0 1 1,0 0-1,0 0 1,0 0-1,0 0 1,0 1-1,0-1 1,0 1-1,0 0 0,0 0 1,0 0-1,0 0 1,1 0-1,-1 1 1,0 0-1,0-1 1,0 1-1,0 0 1,0 0-1,0 1 0,-1-1 1,1 0-1,0 1 1,-1 0-1,1 0 1,-1 0-1,1 0 1,0 1-18,12 13-2,-1 1 1,0 0 0,-2 1 0,0 1 0,-1 0-1,0 1 1,-2 0 0,0 0 0,-2 1 0,0 0 0,-1 3 1,46 108-6714,-35-107 644,2-6-3651</inkml:trace>
  <inkml:trace contextRef="#ctx0" brushRef="#br1" timeOffset="366324.692">5642 8519 12364,'-17'-143'10853,"7"128"-6231,8 47-3303,23 305-694,-20 21-916,-2-187-6155,1-161 5708,1 21-2528,3-12-1816,2-6-1831</inkml:trace>
  <inkml:trace contextRef="#ctx0" brushRef="#br1" timeOffset="366663.636">5608 8946 833,'-9'-71'2322,"-4"-30"6225,4 0-1,4-77-8546,4 174 173,1-1-1,0 1 1,0 0-1,0 0 0,0 0 1,1 0-1,0 0 1,0 0-1,0 0 0,0 0 1,1 0-1,-1 1 1,1-1-1,0 0 0,0 1 1,0-1-1,1 1 1,-1 0-1,1 0 0,0 0 1,0 0-1,0 0 1,0 0-1,0 1 0,1 0 1,-1 0-1,1 0 1,-1 0-1,1 0 0,0 0 1,0 1-1,0 0 1,0 0-1,2 0-172,1 0 21,0 1 0,0 0 0,0 1-1,0 0 1,0 0 0,0 0 0,0 1 0,-1 0 0,1 0-1,0 0 1,-1 1 0,0 0 0,0 1 0,0-1 0,0 1-1,0 0 1,-1 1 0,1-1 0,-1 1 0,0 0 0,-1 1-1,1-1 1,-1 1 0,0 0 0,-1 0 0,3 4-21,4 9-2,-1-1 0,-1 1 1,0 1-1,-2 0 0,0 0 1,-1 0-1,-1 0 1,1 14 1,-4-16-114,0 0 0,-1 0 0,0 0 0,-1-1 0,-2 1 1,1 0-1,-2-1 0,-1 1 0,-3 8 114,6-20-92,0 0-1,-1-1 1,1 1-1,-1-1 1,-1 0-1,1 0 1,-1 0-1,0 0 1,0 0-1,0-1 1,0 0-1,-1 0 1,0 0-1,0 0 1,0-1-1,0 0 1,0 0-1,-1 0 1,0-1-1,1 1 1,-1-2-1,0 1 1,0 0-1,0-1 1,0 0-1,0-1 1,0 1-1,-6-1 93,6 0-423,1-1 0,0 1 0,0-1 0,1 1-1,-1-1 1,0-1 0,0 1 0,0-1 0,1 0-1,-1 0 1,0 0 0,1-1 0,0 1-1,0-1 1,0 0 0,0 0 0,0-1 0,0 0 423,-14-20-5574</inkml:trace>
  <inkml:trace contextRef="#ctx0" brushRef="#br1" timeOffset="366927.287">6070 8259 12492,'-12'-124'9566,"9"111"-5241,4 28-1617,0-5-3175,43 331 1295,-35-241-795,8 73-3323,3-102-6265,-10-47 602</inkml:trace>
  <inkml:trace contextRef="#ctx0" brushRef="#br1" timeOffset="367242.698">6133 8641 9513,'-6'-14'5552,"-34"-83"-294,38 93-4968,0 0 0,1 0-1,0-1 1,-1 1-1,1 0 1,1-1 0,-1 1-1,1-1 1,-1 1 0,1-1-1,0 1 1,1-1 0,-1 1-1,1-1 1,0 1 0,0 0-1,1-1 1,1-3-290,55-53 1436,-41 53-1429,0-1 0,0 2 0,1 0 0,0 1 0,0 1-1,0 1 1,1 0 0,10 0-7,-23 3 1,1-1 1,0 1-1,0 0 0,0 0 0,0 1 0,0 0 0,0 0 0,0 1 0,0 0 1,0 0-1,-1 1 0,1-1 0,0 1 0,-1 1 0,1-1 0,-1 1 1,0 1-1,0-1 0,0 1 0,0 0 0,0 0 0,-1 1 0,0-1 0,0 1 1,0 0-1,-1 1 0,0-1 0,0 1 0,0 0 0,0 0 0,-1 0 0,0 0 1,1 4-2,0 12-16,0-1 0,-1 1 0,-1 0 1,-2 0-1,0 0 0,-2 11 16,1 2-12,-7 56-704,10-115 885,1 0 0,2 0 0,0 0 0,2 1 0,0 0 0,2-1-169,1-4 214,-5 8-85,1 1 0,1 0-1,0 1 1,2 0 0,0 0-1,1 1 1,1 0 0,0 0-1,1 1 1,12-12-129,-21 26 11,0-1 0,0 1 1,1-1-1,-1 1 0,0 0 0,1 0 0,-1 0 1,1 1-1,0-1 0,0 1 0,-1 0 1,1 0-1,0 0 0,0 0 0,0 1 0,0 0 1,0-1-1,0 2 0,0-1 0,0 0 1,0 1-1,0 0 0,0 0 0,0 0 0,-1 0 1,1 0-1,0 1 0,-1 0 0,1 0 1,-1 0-1,1 0 0,-1 0 0,0 1 0,1 0-11,5 5 11,-1 1 0,0-1 0,0 2 0,-1-1 0,0 1 0,-1 0 0,0 0 0,0 1 0,-1 0 0,3 11-11,68 287-133,-76-308 121,1 0 0,-1 1 0,0-1 0,1 0-1,-1 1 1,1-1 0,-1 0 0,1 0 0,-1 0 0,1 1 0,0-1 0,0 0 0,-1 0 0,1 0 0,0 0 0,0 0 0,0 0 0,0 0 0,0-1 0,1 1 0,-1 0 0,0-1 0,0 1 0,0 0 0,1-1 0,-1 1 0,0-1 0,0 0 0,1 0 0,-1 1 0,0-1 0,1 0 0,-1 0 0,1 0 0,-1 0 0,0 0 0,1-1 0,-1 1 0,0 0 0,1 0 0,-1-1 0,0 1 0,0-1 0,1 0 0,-1 1 0,0-1 0,0 0 0,0 1 0,0-1 0,0 0 0,0 0 0,0 0 0,0 0 0,0 0 0,0 0 0,0-1 12,18-23 17,-2 0 1,0-2-1,-2 0 1,-1-1-1,-1 0 1,-1-1-1,-2 0 1,0-1-1,-3 0 1,0 0-1,2-32-17,-1 10-117,-23 51-2435,-8 22-1425,-3 6-3566</inkml:trace>
  <inkml:trace contextRef="#ctx0" brushRef="#br1" timeOffset="367572.42">1913 10645 21076,'0'0'2440,"0"0"-1576,17-7-106,610-191 1463,-570 182-2173,2015-478 171,-1987 476-286,320-50-2599,-374 73 1110,-63 16 85,-63 21-3614,-2-4-1,-93 23 5086,168-55-602,-175 51-6103</inkml:trace>
  <inkml:trace contextRef="#ctx0" brushRef="#br1" timeOffset="367792.128">2579 10826 19635,'21'-1'4388,"216"-45"-2637,587-229 1757,-341 107-824,347-68-2684,-638 204-245,-171 37-519,-40 10-480,-20 7-1198,0-2 0,-1-1 0,-2-2-1,-39 10 2443,-46 11-10143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5:3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80 7591,'0'0'2557,"0"0"-10,3-13-407,15-54 2003,-22 121 1056,-4 26-4563,-120 451 1168,119-409-1772,9-121-35,0 0 1,0 0-1,0 0 0,0 0 0,0 0 0,0 1 1,0-1-1,0 0 0,1 0 0,-1 0 0,0 0 1,1 0-1,-1 0 0,1 0 0,-1 0 0,1 0 1,-1 0-1,1 0 0,0 0 0,-1 0 0,1 0 1,0 0-1,0-1 0,0 1 0,0 0 0,0-1 0,0 1 1,0 0-1,0-1 0,0 1 0,0-1 0,0 0 1,0 1-1,0-1 0,0 0 0,0 1 0,0-1 1,0 0-1,1 0 0,-1 0 0,0 0 0,0 0 1,0-1-1,0 1 0,0 0 0,0 0 0,1-1 1,-1 1-1,1-1 3,49-31-242,-17-4 120,-1-1 0,-2-1 0,-1-2 0,22-41 122,17-21 2,-60 89-1,-4 3 1,1 0 0,0 1 0,0 0-1,1 0 1,0 1 0,1 0 0,0 0 0,0 1 0,1 0-1,-1 0 1,2 1 0,-1 0 0,1 0 0,0 1 0,0 1 0,0 0-1,8-3-1,-16 7 1,-1 0-1,0 1 1,0-1-1,0 0 0,0 0 1,0 1-1,0-1 0,0 1 1,0-1-1,0 1 0,0-1 1,0 1-1,0-1 1,0 1-1,-1 0 0,1 0 1,0-1-1,0 1 0,-1 0 1,1 0-1,0 0 0,-1 0 1,1 0-1,-1 0 1,1 0-1,-1 0 0,0 0 1,1 0-1,-1 0 0,0 0 1,0 0-1,1 0 0,-1 0 1,0 0-1,0 0 1,0 0-1,-1 1 0,1-1 1,0 0-1,0 0 0,0 0 1,-1 0-1,1 0 0,-1 0 0,-16 50 48,12-43 4,-1-1-1,0 1 0,0-1 0,0 0 1,-1-1-1,0 1 0,-1-1 0,1-1 1,-1 0-1,0 0 0,0 0 0,-1-1 1,1 0-1,-1 0 0,0-1 0,0-1 1,0 1-1,0-1 0,-1-1 0,-2 0-51,11-1 102,27 6 111,-10 3-205,-1 2 0,0-1-1,-1 2 1,0 0 0,-1 0-1,0 1 1,-1 1 0,-1 0-1,0 1 1,5 10-8,-12-21-2,0 2 6,18 25-2,1-1 1,1-1-1,2-1 1,1-1-1,3 1-2,-28-26 0,-1-1 1,1 1-1,0 0 0,-1-1 0,1 1 0,0-1 1,0 1-1,0-1 0,1 0 0,-1 0 1,0 0-1,0 0 0,1 0 0,-1 0 0,0-1 1,1 1-1,-1-1 0,1 0 0,-1 1 1,1-1-1,-1 0 0,0-1 0,1 1 0,-1 0 1,1-1-1,-1 1 0,0-1 0,1 0 1,-1 0-1,0 0 0,1 0 0,-1 0 0,0 0 1,0 0-1,0-1 0,0 1 0,0-1 0,-1 0 1,1 1-1,0-1 0,-1 0 0,1 0 1,-1 0-1,0 0 0,0-1 0,1 1 0,-1 0 1,-1 0-1,1-1 0,30-177 213,-30 165-395,-1 13-5364,-2 12-1783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5:53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38 9705,'0'0'3780,"0"0"-956,0 0-134,0 0-618,0 0-514,0 0-479,0 0-503,7-4-341,96-25-59,-22 26-224,-80 3-12,0 0 0,-1-1-1,1 1 1,0 0 0,-1 0-1,1 0 1,0 0-1,-1 0 1,1 0 0,0 0-1,-1 0 1,1 0 0,0 0-1,-1 0 1,1 0 0,0 0-1,-1 1 1,1-1-1,0 0 1,-1 0 0,1 1-1,-1-1 1,1 0 0,-1 1-1,1-1 1,0 1 0,-1-1-1,0 1 1,1-1 0,-1 1-1,1-1 1,-1 1-1,1-1 1,-1 1 0,0 0-1,0-1 1,1 1 0,-1-1-1,0 1 1,0 0 0,0-1-1,1 1 1,-1 0 0,0-1-1,0 1 1,0 0-1,0-1 1,0 1 0,-1 0-1,1-1 1,0 1 0,0 0-1,0-1 1,0 1 0,-1 0-1,1-1 1,0 1-1,-1 0 61,-25 32-5088,-67 42-5273,23-22 7326,8 7 8631,61-60-5368,0 1 0,0-1 0,1 1 0,-1-1 0,0 1 0,0 0 0,0-1 0,1 1-1,-1 0 1,0-1 0,1 1 0,-1 0 0,0 0 0,1 0 0,-1 0 0,1 0 0,-1 0-1,1 0 1,0 0 0,0 0 0,-1 0 0,1 0 0,0 0 0,0 0 0,0 0-1,0 0 1,0 0 0,0 0 0,0 0 0,0 0 0,0 0 0,1 0 0,-1 0 0,0 0-1,1 0 1,-1 0 0,0 0 0,1-1 0,0 1 0,-1 0 0,1 0 0,-1 0 0,1 0-1,0-1 1,0 1 0,-1 0 0,1-1-228,16 4 436,164-18 1106,-122 1-3597,-1-2-3673,-37 10 283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5:53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10570,'0'0'6331,"0"0"-2946,0 0-1122,0 0-453,0 0-529,0 0-213,0 0-155,4 9-27,14 77 459,-34 404 513,15-417-3742,3-68 183,-1-4-2007,-1-1-3418,0 0-8563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6:23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8680,'0'0'4938,"0"0"-1900,0 0-604,0 0-592,7-14-476,21-44-266,-28 55-1038,1 0-1,1 0 0,-1 0 1,0 0-1,1 0 0,-1 0 1,1 0-1,0 1 1,0-1-1,0 1 0,0 0 1,1-1-1,-1 1 1,0 0-1,1 0 0,0 0 1,-1 1-1,1-1 1,0 1-1,0-1 0,0 1 1,0 0-1,0 0 1,0 0-1,0 1 0,0-1 1,1 1-1,-1 0 0,0-1 1,0 2-1,0-1 1,1 0-1,-1 0 0,0 1 1,0 0-1,0 0 1,0 0-1,0 0 0,0 0 1,0 0-1,0 1 1,0 0-1,-1-1 0,1 1 1,0 0-1,1 2-61,79 137 123,-76-123-112,0-2 0,1 1 0,1-1 1,1 0-1,0-1 0,1 0 0,0 0 1,1-1-1,1-1 0,6 5-11,-16-16 0,1 1 0,-1-1 0,1 1 1,0-1-1,0 0 0,0-1 0,0 1 0,0-1 0,0 0 0,0 0 0,1 0 0,-1 0 1,0-1-1,1 1 0,-1-1 0,0-1 0,1 1 0,-1 0 0,0-1 0,1 0 0,-1 0 1,0 0-1,0-1 0,0 1 0,0-1 0,0 0 0,0 0 0,-1 0 0,1-1 1,-1 1-1,1-1 0,-1 0 0,0 0 0,1-1 0,87-124-52,-38 2-813,-54 126 702,1 0 0,0 0 0,0 1 0,0-1 0,0 0 0,-1 1 0,1-1 0,0 0 0,0 0 0,0 1 0,0-1 1,0 0-1,0 1 0,0-1 0,0 0 0,0 1 0,0-1 0,0 0 0,0 1 0,0-1 0,0 1 0,0-1 0,0 0 0,0 0 0,0 1 0,1-1 0,-1 0 0,0 1 0,0-1 0,0 0 0,0 1 0,1-1 0,-1 0 0,0 0 0,0 1 0,1-1 0,-1 0 0,0 0 0,1 0 0,-1 0 0,0 1 0,0-1 0,1 0 0,-1 0 0,0 0 0,1 0 1,-1 0-1,0 0 0,1 0 0,-1 0 0,0 0 0,1 0 0,-1 0 163,-2 18-7778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6:2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168 252 9769,'0'0'6161,"0"0"-2782,0 0-817,0 0-581,-15 8-844,7-4-1014,1 0-56,0-1 0,0 1-1,1 0 1,0 0 0,-1 1 0,2 0 0,-1 0 0,0 0 0,1 1 0,0 0 0,1 0 0,-1 0 0,1 0-1,0 1 1,-3 7-67,-3 9 45,1 0 0,1 1-1,1 0 1,1 1-1,1 0 1,1 0-1,2 0 1,0 0 0,2 0-1,0 0 1,2 1-1,1-1 1,1 0-1,1-1 1,1 1 0,1-1-1,1 0 1,1-1-1,1 0 1,7 10-45,-12-26-16,1 1 0,0-1 1,0 0-1,1-1 0,0 0 1,0 0-1,0 0 0,1-1 0,0 0 1,0 0-1,1-1 0,-1 0 0,1 0 1,0-1-1,0 0 0,0-1 1,0 0-1,0 0 0,0-1 0,1 0 1,-1-1-1,0 0 0,1-1 0,-1 1 1,0-2-1,1 1 0,-1-1 1,0-1-1,0 0 0,-1 0 0,1-1 1,0 0-1,-1 0 0,0-1 0,0 0 1,-1 0-1,4-4 16,3-7 44,0-1 0,-1 0-1,0-1 1,-2-1 0,0 0 0,-1 0-1,-1-1 1,-1 0 0,0-1 0,-2 0 0,-1 0-1,0 0 1,-1-1 0,-2 0 0,0 1-1,-1-1 1,-2 0 0,0 0 0,-1 0-1,-2-4-43,4 10 76,-2 0-1,0 1 0,-1-1 0,0 0 0,-2 1 0,0 0 0,0 0 1,-6-11-76,8 21 34,0-1 1,0 1 0,0 0 0,-1 0 0,0 0-1,0 1 1,0-1 0,0 1 0,-1 0 0,0 0-1,0 0 1,0 1 0,0 0 0,0 0-1,-1 0 1,1 1 0,-1-1 0,0 1 0,0 1-1,0-1 1,1 1 0,-2 0 0,1 0 0,-1 1-35,-1 0-63,0 0 1,0 1 0,0 0 0,0 1 0,0 0-1,0 0 1,1 1 0,-1-1 0,1 2 0,0-1-1,0 1 1,0 0 0,0 0 0,1 1 0,-6 5 62,-42 63-7171,42-36-1771</inkml:trace>
  <inkml:trace contextRef="#ctx0" brushRef="#br0" timeOffset="436.129">906 64 14478,'0'-13'5210,"1"-6"-4923,0-12 5179,-14 65-1786,-101 520-504,-5 55-2706,100-355-545,24-221-613,-5-33 640,0 1 0,1-1 0,-1 1 0,0-1 0,0 0 0,0 1 1,0-1-1,1 1 0,-1-1 0,0 0 0,0 1 0,1-1 0,-1 1 0,0-1 0,1 0 1,-1 1-1,0-1 0,1 0 0,-1 0 0,1 1 0,-1-1 0,0 0 0,1 0 0,-1 0 1,1 1-1,-1-1 0,1 0 0,-1 0 0,0 0 0,1 0 0,-1 0 0,1 0 0,-1 0 1,1 0-1,-1 0 0,1 0 0,-1 0 0,1 0 0,-1 0 0,1 0 0,-1-1 0,0 1 1,1 0-1,-1 0 0,1 0 0,-1-1 0,0 1 0,1 0 0,-1-1 0,0 1 0,1 0 1,-1-1-1,0 1 0,1 0 0,-1-1 0,0 1 0,0 0 0,1-1 0,-1 1 0,0-1 1,0 1-1,0-1 0,0 1 0,1-1 0,-1 1 0,0-1 0,0 1 48,23-59-5685,-11 19-1090</inkml:trace>
  <inkml:trace contextRef="#ctx0" brushRef="#br0" timeOffset="784.073">1668 260 17905,'2'-115'5077,"-2"111"-4947,-1-1 1,0 0-1,-1 0 1,1 1-1,-1-1 0,1 1 1,-1-1-1,-1 1 1,1 0-1,-1-1 1,1 1-1,-1 1 1,0-1-1,-1 0 1,1 1-1,-1-1 1,1 1-1,-1 0 0,0 0 1,0 1-1,-1-1 1,1 1-1,0 0 1,-1 0-1,1 0 1,-1 1-1,0 0 1,1 0-1,-1 0 0,0 0 1,0 1-1,0-1 1,1 1-1,-1 0 1,0 1-1,0-1 1,0 1-1,0 0 1,1 1-1,-1-1 0,0 1 1,1-1-1,0 1 1,-1 1-1,1-1 1,0 1-1,0-1 1,-1 2-131,-11 12 72,2 0 1,0 0-1,0 1 0,2 1 1,0 0-1,1 1 1,1 0-1,1 1 1,1 0-1,0 0 0,-2 14-72,-6 27 41,3 1-1,2 0 1,1 26-41,-4 80 150,8-74-65,-4 0 1,-3-1-1,-5-1 0,-5 2-85,21-85 16,-1 3-191,0 0 0,-1-1 1,0 1-1,-1-1 0,0 0 1,-1 0-1,0 0 0,0-1 1,-1 0-1,-1 0 0,-1 1 175,-12-6-3254,6-30-7996,10 1 1011</inkml:trace>
  <inkml:trace contextRef="#ctx0" brushRef="#br0" timeOffset="1104.403">1110 681 10602,'0'0'4361,"0"0"-1964,0 0-341,0 0-364,18-7-389,115-35 426,-45 18-878,-61 15-571,1 1 0,1 1 0,-1 2 0,1 1 0,0 1 0,12 1-280,-38 2 11,0 0 0,0 1 1,0-1-1,0 1 0,0 0 1,-1 0-1,1 0 0,0 0 1,-1 0-1,1 1 0,0-1 1,-1 1-1,0-1 1,1 1-1,-1 0 0,0 0 1,0 0-1,0 0 0,0 1 1,0-1-1,-1 0 0,1 1 1,-1-1-1,1 1 0,-1 0 1,0 0-1,0-1 1,0 1-1,0 0 0,-1 0 1,1 0-1,-1 0 0,0 0 1,0 1-12,-6 105 77,6-105-71,-16 84 50,-8 108-2904,24-196 2718,3 22-2760,7-13-4820,-4-9 562</inkml:trace>
  <inkml:trace contextRef="#ctx0" brushRef="#br0" timeOffset="1387.011">1788 308 7623,'0'0'12268,"0"0"-10571,0 0-351,0 0-674,0 0-640,0 0-32,0 0-1569,0 0-1858,0 0-3908</inkml:trace>
  <inkml:trace contextRef="#ctx0" brushRef="#br0" timeOffset="1388.011">2181 230 20948,'0'0'3326,"0"0"-908,0 0-833,-5 13-848,-57 134 188,7 2 1,6 3-1,1 30-925,40-151-328,1 0 1,2 1-1,2 0 1,0 0-1,2 0 0,2 0 1,1 0-1,2 7 328,15 0-3321,-18-38 3093,-1 0 1,1-1-1,0 1 0,-1-1 1,1 1-1,0-1 1,0 1-1,0-1 1,-1 0-1,1 1 1,0-1-1,0 0 0,0 0 1,0 1-1,0-1 1,0 0-1,-1 0 1,1 0-1,0 0 0,0 0 1,0 0-1,0 0 1,0-1-1,0 1 1,-1 0-1,1 0 1,0-1-1,0 1 0,0-1 1,0 1-1,-1 0 1,1-1-1,0 1 1,-1-1-1,1 0 1,0 1-1,-1-1 0,1 0 1,-1 1-1,1-1 1,-1 0-1,1 0 1,-1 1-1,1-1 0,-1 0 1,1 0 227,12-19-5771</inkml:trace>
  <inkml:trace contextRef="#ctx0" brushRef="#br0" timeOffset="1724.608">1931 764 6214,'0'0'7201,"0"0"-3603,0 0-1030,0 0-742,0 0-796,0 0-395,0 0-298,1-9-220,0 4-113,-1 4-5,0-1 1,0 0 0,0 1-1,0-1 1,0 0 0,0 1-1,1-1 1,-1 1-1,0-1 1,1 1 0,-1-1-1,1 1 1,0-1 0,0 1-1,-1-1 1,1 1 0,0 0-1,0-1 1,0 1-1,0 0 1,1 0 0,-1 0-1,0 0 1,0 0 0,1 0-1,-1 0 1,0 0 0,1 1-1,-1-1 1,1 0-1,-1 1 1,1-1 0,-1 1-1,1 0 1,0-1 0,-1 1-1,1 0 1,-1 0 0,3 0 0,63-2-796,-1-4 1,1-2-1,-1-3 1,-1-3-1,0-3 1,43-18 795,-64 10 534,-67 30-5328,6 0-1970</inkml:trace>
  <inkml:trace contextRef="#ctx0" brushRef="#br0" timeOffset="2079.034">2577 320 11531,'0'0'9219,"0"0"-5605,0 0-1756,-1 14-422,-7 49-586,-3 0 0,-3 0 0,-2-1 0,-4-1 0,-4 6-850,-12 41 352,-60 201-304,90-230-2675,27-65-2876,4-24-5286,-11-5-2440</inkml:trace>
  <inkml:trace contextRef="#ctx0" brushRef="#br0" timeOffset="2315.548">2733 681 9257,'0'0'5867,"0"0"-1666,0 0-1147,0 0-946,0 0-629,0 0-198,-2 16-229,-33 162 693,-60 67-1243,86-223-1741,9-14-3013,10-12-7041,4-7-99</inkml:trace>
  <inkml:trace contextRef="#ctx0" brushRef="#br0" timeOffset="2513.053">2951 162 5477,'0'0'13357,"0"0"-11563,0 0-225,0 0-960,0 0-609,0 0-481,0 0-1889,0 0-4068</inkml:trace>
  <inkml:trace contextRef="#ctx0" brushRef="#br0" timeOffset="3013.544">2919 912 12876,'0'0'6321,"0"0"-2921,-5 12-1403,-14 41-769,-4-17-64,94-170 410,-67 126-1553,3-7 1,1 0 1,0 1-1,0 0 0,1 1 0,1 0 1,0 0-1,1 1 0,1 1 1,0 0-1,0 0 0,1 1 0,0 1 1,1 0-1,0 0 0,0 2 1,1 0-1,-1 0 0,4 1-22,-13 6 2,0 0 0,0 0-1,0 0 1,-1 1 0,1 0 0,0 0 0,0 0-1,0 1 1,-1 0 0,1 0 0,-1 0-1,1 0 1,-1 1 0,0-1 0,0 1-1,0 0 1,0 0 0,-1 1 0,1-1 0,-1 1-1,0 0 1,0 0 0,0 0 0,0 0-1,-1 0 1,1 1-2,48 124 23,-50-126-22,1 2-5,-2 0-28,0 0-1,1 0 0,-1-1 1,1 1-1,0 0 1,0-1-1,1 1 1,0 0-1,-1-1 1,1 0-1,1 1 1,-1-1-1,1 0 0,-1 0 1,1 0-1,1-1 1,-1 1-1,0-1 1,1 0-1,0 1 1,-1-2-1,1 1 1,0 0-1,1-1 0,-1 0 1,0 0-1,1 0 1,-1 0-1,1-1 1,-1 0-1,1 1 1,0-2-1,0 1 1,0-1-1,0 1 33,4-6 29,1 0-1,0-1 1,-1 0-1,0-1 1,-1 1-1,1-2 1,-1 1 0,-1-1-1,0 0 1,0-1-1,0 0 1,-1 0-1,0 0 1,-1-1-1,0 0 1,0 0 0,-1 0-1,-1 0 1,0-1-1,0 0-28,3-5 267,0 0 0,-1 0 0,-1 0 0,-1-1 0,0 1 0,-1-1 0,-1 0 0,-1 0 0,-1-13-267,1 29 15,-1 0 1,1 1 0,-1-1-1,1 0 1,0 1 0,-1-1 0,1 1-1,-1-1 1,0 0 0,1 1 0,-1-1-1,1 1 1,-1 0 0,0-1-1,1 1 1,-1-1 0,0 1 0,0 0-1,1 0 1,-1-1 0,0 1 0,0 0-1,1 0 1,-1 0 0,0 0 0,0 0-1,0 0 1,1 0 0,-1 0-1,0 0 1,0 0 0,1 1 0,-1-1-1,0 0 1,0 0 0,1 1 0,-1-1-1,0 0 1,1 1 0,-1-1-1,0 1 1,1-1 0,-1 1 0,1-1-1,-1 1 1,1 0 0,-1-1 0,1 1-1,-1-1 1,1 1 0,-1 0 0,1 0-1,0-1 1,0 1 0,-1 0-1,1 0-15,-102 177 48,73-125-35,-24 44 37,5 2 0,-11 38-50,-20 136-295,61-197 139,-3-1 0,-3 0 0,-4-2 0,-30 56 156,53-117 8,0 0 0,-1-1 0,0 0 0,-1 0 0,0 0 0,-1-1 0,0 0-1,0-1 1,-1 0 0,-1 0 0,1-1 0,-1 0 0,-1 0 0,1-1 0,-1-1 0,-1 0 0,1 0-1,-1-1 1,0-1 0,0 0 0,0 0 0,-1-1 0,-1-1-8,10-2 3,1-1 0,-1 1 0,0-1 0,0 0 0,1 0 0,-1-1 1,0 1-1,1-1 0,-1 1 0,1-1 0,0-1 0,0 1 0,-1 0 0,2-1 0,-1 1 0,0-1 1,0 0-1,1 0 0,-1 0 0,1 0 0,0 0 0,0-1 0,0 1 0,1-1 0,-1 1 0,1-1 1,0 1-1,-1-4-3,-15-111 9,16 87-100,2 1 0,1 0 0,2-1 0,0 1 0,2 0 0,2 1 0,0 0 0,2 0 0,1 0 0,1 2 0,16-26 91,-18 37-609,0-1 1,2 1 0,0 1-1,1 0 1,0 0 0,1 2-1,1 0 1,0 0 0,1 1-1,0 1 1,0 1 0,5-2 608,17-6-7255,-7 4-7319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6:33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3972,'0'0'10468,"0"0"-6613,0 0-2382,0 0-299,0 0 17,0 22 186,-9 173 470,-10-67-1053,-5 29 181,6 0 0,3 140-975,15-297 2,1-1 0,0 0 0,-1 0 0,1 0 0,0 1-1,0-1 1,0 0 0,0 1 0,-1-1 0,1 1 0,0-1 0,0 1-1,0-1 1,0 1 0,0 0 0,0 0 0,0-1 0,0 1 0,0 0-1,0 0 1,0 0 0,1 0 0,-1 0 0,0 0 0,0 0 0,0 0-1,0 1 1,0-1 0,0 0 0,0 1 0,0-1 0,0 0 0,0 1-1,0 0 1,-1-1 0,1 1 0,0-1 0,0 1 0,0 0 0,-1 0-1,1-1 1,0 1 0,-1 0 0,1 0 0,0 0 0,-1 0 0,1 0-1,-1 0 1,0 0 0,1 0 0,-1 0 0,0 0 0,1 0 0,-1 0-1,0 0 1,0 0 0,0 0 0,0 0 0,0 0 0,0 0 0,0 0-1,-1 0 1,1 0 0,0 0 0,0 0 0,-1 0 0,1 0 0,-1 0-1,1 0-1,28-35 38,-2-2-1,-1 0 0,-2-2 1,-2-1-1,-1 0 0,-1-5-37,-10 26 11,42-97-13,-37 77-80,2 0 1,2 1 0,1 1 0,2 0 0,1 2 0,2 0 0,1 2 0,6-4 81,12 2-164,-42 33 160,0 0 1,0 1-1,0-1 0,0 0 1,0 1-1,0-1 0,0 0 1,0 1-1,0-1 1,0 1-1,0 0 0,0-1 1,1 1-1,-1 0 0,0 0 1,0 0-1,0-1 0,0 1 1,1 0-1,-1 1 1,0-1-1,0 0 0,0 0 1,0 0-1,1 1 0,-1-1 1,0 1-1,0-1 0,0 1 1,0-1-1,0 1 0,0 0 1,0-1-1,0 1 1,0 0-1,0 0 0,-1-1 1,1 1-1,0 0 0,0 1 4,2 9-7,-1 0-1,0 0 1,-1-1-1,-1 1 0,1 0 1,-2 0-1,1 0 1,-2 0-1,1 0 0,-1 0 1,-1-1-1,0 1 1,-1-1-1,0 0 1,0 1-1,-1-2 0,0 1 1,-1-1-1,-2 4 8,5-8 5,0 0 0,0 0 0,0 0 0,-1 0 0,0 0 0,0-1 0,0 0 0,0 1 0,-1-1 0,1-1 0,-1 1 0,0-1-1,0 0 1,-1 0 0,1 0 0,-1-1 0,1 0 0,-1 0 0,0 0 0,1-1 0,-1 0 0,0 0 0,0 0 0,0-1 0,0 0 0,0 0 0,-2-1-5,5 0 18,1-1 0,-1 0 0,1 0 0,-1 0 0,1 0 0,0 0 0,0-1 1,0 1-1,0-1 0,0 0 0,0 1 0,1-1 0,0 0 0,-1 0 0,1 0 0,0 0 1,0 0-1,0 0 0,1 0 0,-1 0 0,1 0 0,0 0 0,0 0 0,0-1 0,0 1 1,0 0-1,1 0 0,0-1-18,22 8 155,26 94-98,-38-68-18,28 79 108,-30-77-158,0 0 0,3-1 0,0 0 0,2-1 0,2 0 0,0-1 0,2-1 0,1-1 0,1 0 0,18 16 11,-36-40 2,-1-1-1,1 0 1,1 0-1,-1 0 1,0 0-1,0 0 1,1 0-1,-1-1 1,1 1-1,-1-1 1,1 0-1,0 0 1,-1 0-1,1 0 1,0 0 0,0 0-1,0-1 1,0 1-1,0-1 1,0 0-1,0 0 1,0 0-1,-1 0 1,1-1-1,0 1 1,0-1-1,0 0 1,0 0-1,0 0 1,-1 0-1,1 0 1,0 0-1,-1-1 1,1 1-1,-1-1 1,0 0 0,1 0-1,-1 0 1,0 0-1,0 0 1,0 0-1,0-1-1,3-9-79,0 1 1,0-1-1,-1 0 0,-1 0 0,0-1 1,-1 1-1,0-1 0,-1 1 0,0-1 1,-1 1-1,-1-1 0,0 0 1,0 1-1,-1-1 0,-1 1 0,0 0 1,-1 0-1,0 0 0,-1 0 0,-5-9 79,-8-4-2821,-1 18-4164,8 7-1434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6:3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16175,'0'0'3636,"0"0"-1111,0 0-545,0 0-859,0 0-549,15-10-129,47-30-176,-61 39-261,1 0 1,0 1-1,0 0 1,-1-1 0,1 1-1,0 0 1,0 0 0,0 0-1,0 0 1,-1 0-1,1 0 1,0 1 0,0-1-1,-1 0 1,1 1-1,0 0 1,0-1 0,-1 1-1,1 0 1,-1 0-1,1 0 1,-1 0 0,1 0-1,-1 0 1,1 0 0,-1 0-1,0 1 1,0-1-1,0 1 1,0-1 0,0 1-1,0-1 1,0 1-1,0-1 1,0 1 0,-1 0-1,1 0 1,-1-1 0,1 1-1,-1 0 1,0 0-1,1 1-6,-1-2 6,3 12 116,-1 0 0,-1-1 0,1 1 0,-2 0 1,0 0-1,-1 0 0,0 0 0,-1 0 1,0 0-1,-1-1 0,0 1 0,-1-1 1,-1 0-1,0 0 0,0 0 0,-1-1 0,-1 0 1,-5 7-123,-21 51 373,21-23-352,57-39-1115,38-24-2389,-15 2-6583,-39 10 975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4:50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2148 1016 17168,'0'0'3796,"0"0"-1485,-13-1-400,-37-2-79,496-3 2079,242-59-7513,-598 52 1579,-90 13 1936,0-1 1,0 1-1,0 0 0,-1 0 1,1 0-1,0-1 0,0 1 1,0 0-1,0 0 0,0-1 1,-1 1-1,1 0 0,0 0 1,0-1-1,0 1 0,0 0 1,0-1-1,0 1 0,0 0 1,0 0-1,0-1 0,0 1 1,0 0-1,0-1 0,0 1 1,0 0-1,0 0 0,0-1 1,0 1-1,1 0 0,-1 0 1,0-1-1,0 1 0,0 0 1,0 0-1,0-1 0,1 1 1,-1 0 86,-39-6-2606,36 5 2078,-36-4-3930,-3-1-2210</inkml:trace>
  <inkml:trace contextRef="#ctx0" brushRef="#br0" timeOffset="330.949">2529 563 13741,'0'0'3192,"0"0"-442,0 0-295,0 0-629,-6 15-641,-33 98 246,25-83-1385,0-2 0,-2 0 0,-2-1 0,0 0 0,-2-2 0,0 0 1,-2-1-1,-1-1 0,0-2 0,-2 0 0,-12 7-46,32-24-26,0 0 0,0 0 0,0 0 0,0-1 0,0 0 0,-1 0 0,0-1 1,1 1-1,-1-1 0,0 0 0,0-1 0,0 0 0,-1 0 0,-1 0 26,5-12-11,69 13 11,-44 7-8,0 1 1,0 2-1,-1 0 0,0 1 0,-1 0 0,-1 2 0,0 1 0,7 8 8,-12-12-1,48 44-508,-41-35 70,0-1 1,2-1 0,0-1-1,1-2 1,17 10 438,-39-25-155,0 0 0,0 0 0,1 0 0,-1 0 0,0 0 0,1-1 0,-1 1 0,1-1 0,-1 0 0,0 0 1,1 1-1,-1-1 0,1-1 0,-1 1 0,1 0 0,-1-1 0,1 1 0,-1-1 0,0 0 0,1 0 0,-1 0 0,0 0 0,0 0 155,22-30-7865,-21 18 3225</inkml:trace>
  <inkml:trace contextRef="#ctx0" brushRef="#br0" timeOffset="6086.215">187 233 18738,'-1'-14'3000,"-6"-45"-1265,6 56-1631,0 1 0,0 0-1,-1 0 1,1 0 0,-1 0 0,1 0 0,-1 0 0,0 1-1,1-1 1,-1 0 0,0 1 0,0-1 0,0 1 0,0 0-1,-1 0 1,1-1 0,0 2 0,0-1 0,-1 0-1,1 0 1,0 1 0,-1-1 0,1 1 0,-1 0 0,1 0-1,-1-1 1,1 2 0,-1-1 0,1 0 0,0 0 0,-1 1-1,1 0 1,-1-1 0,1 1 0,0 0 0,0 0 0,-1 0-1,1 0 1,0 1 0,-2 0-104,-4 7 8,0 0 1,1 0-1,-1 0 0,2 1 0,-1 0 0,2 1 1,-1-1-1,1 1 0,1 0 0,0 0 1,0 1-1,1-1 0,1 1 0,0 0 0,0-1 1,2 1-1,-1 0 0,2 8-8,-3-4 2,-3 24-144,3 1 1,1 0 0,2 0 0,1 0 0,3-1 0,7 33 141,-8-56-513,2 1 0,-1-1 1,2-1-1,0 1 0,1-1 1,1 0-1,1-1 0,0 0 1,1 0-1,9 9 513,-18-20-30,1-1 0,1 1 0,-1-1 1,1 0-1,-1 1 0,1-2 0,0 1 0,0 0 0,0-1 0,0 0 0,1 0 1,-1 0-1,1 0 0,-1-1 0,1 0 0,0 0 0,-1 0 0,1 0 1,0-1-1,0 1 0,-1-2 0,1 1 0,0 0 0,0-1 0,-1 0 1,1 0-1,0 0 0,-1 0 0,1-1 0,-1 0 0,0 0 0,1 0 30,12-15 264,-1-1-1,0-1 0,-1 0 1,-1-1-1,-1 0 1,-1-1-1,-1 0 0,-1-1 1,-1 0-1,0-1 0,-2 0 1,2-12-264,-5 24 240,-1 1-58,37-158 2220,-21 470-2077,-19-298-324,0 0-1,0 0 0,1 0 0,-1-1 1,1 1-1,0 0 0,0-1 0,0 1 0,1 0 1,-1-1-1,1 1 0,0-1 0,0 0 1,0 0-1,1 0 0,-1 0 0,1 0 1,-1 0-1,1 0 0,0-1 0,0 0 1,0 1-1,1-1 0,-1 0 0,0-1 1,1 1-1,-1 0 0,1-1 0,0 0 0,-1 0 1,1 0-1,0 0 0,0-1 0,-1 1 1,1-1-1,0 0 0,0 0 0,0-1 1,0 1-1,-1-1 0,1 0 0,0 0 1,0 0-1,-1 0 0,1-1 0,9-5 24,0-1 0,0 0 0,-1-1 0,0 0-1,-1-1 1,0-1 0,0 1 0,-1-2 0,-1 0 0,0 0 0,0 0-1,-2-1 1,1 0 0,-2-1 0,1 0 0,-2 0 0,3-9-24,-5 15 0,-1-1 1,1 1 0,-1-1 0,-1 1-1,0-1 1,0 0 0,-1 0-1,0 1 1,0-1 0,-1 0-1,0 0 1,0 1 0,-1-1 0,-1 1-1,1-1 1,-1 1 0,-1 0-1,1 0 1,-1 0 0,-1 1 0,1-1-1,-1 1 1,-1 0 0,1 1-1,-1-1 1,-1 1 0,1 0-1,-1 0 1,0 1 0,0 0 0,0 0-1,-1 1 1,0 0 0,0 0-1,0 1 1,0 0 0,0 0-1,-8-1 0,4 2-380,-1 1-1,1 0 1,0 1-1,0 1 1,0-1-1,0 2 1,0 0-1,0 0 1,0 1-1,1 1 1,-11 4 380,-65 48-10324,59-27-1068</inkml:trace>
  <inkml:trace contextRef="#ctx0" brushRef="#br0" timeOffset="6553.785">858 450 16720,'0'0'4089,"0"0"-1340,0 0-512,0 0-609,0 0-667,0 0-411,0 0-294,-7 15-128,-33 107 134,37-98-249,2 0-1,0-1 1,1 1 0,1 0-1,1-1 1,2 1 0,0-1-1,7 20-12,8-19-469,-10-60 26,-3-301 565,-6 332-130,0 1 0,0 0 1,1-1-1,-1 1 0,1 0 0,0 0 0,0 0 0,0-1 0,1 1 0,-1 0 0,1 1 0,0-1 0,0 0 0,1 0 0,-1 1 0,1-1 0,-1 1 0,1 0 0,0 0 1,1 0-1,-1 0 0,0 1 0,1-1 0,-1 1 0,1 0 0,0 0 0,0 0 0,0 0 0,0 1 0,0 0 0,0-1 0,0 2 0,1-1 0,-1 0 0,0 1 1,0 0-1,1 0 0,-1 0 0,4 1 8,71 36-3581,-33-1-2885,-22-15-890</inkml:trace>
  <inkml:trace contextRef="#ctx0" brushRef="#br0" timeOffset="6892.326">1261 461 8680,'0'0'8339,"0"0"-4213,0-13-1307,3-37-780,-3 50-1964,0 0 0,0 0 0,0 0 0,0 1 0,1-1 0,-1 0 0,0 0-1,0 0 1,0 0 0,1 0 0,-1 1 0,0-1 0,0 0 0,0 0 0,1 0 0,-1 0-1,0 0 1,0 0 0,1 0 0,-1 0 0,0 0 0,0 0 0,1 0 0,-1 0 0,0 0 0,0 0-1,0 0 1,1 0 0,-1 0 0,0 0 0,0 0 0,1-1 0,-1 1 0,0 0-75,4 252 758,-2-127-2104,4-139 999,-2-11 338,60-266 520,-7 194-317,-54 94-272,-1 0-1,1 1 1,-1-1-1,1 1 1,0-1-1,0 1 1,0 0-1,0 0 1,1 0-1,-1 1 1,1-1-1,-1 1 1,1 0-1,-1 0 1,1 0-1,-1 0 1,1 1-1,0-1 1,0 1 0,-1 0-1,1 0 1,0 1-1,-1-1 1,1 1-1,0-1 1,-1 1-1,1 0 1,-1 1-1,1-1 79,39 36-6870,-27-15-508</inkml:trace>
  <inkml:trace contextRef="#ctx0" brushRef="#br0" timeOffset="7602.228">1882 231 6374,'0'0'1425,"0"0"-330,0 0-182,0 0-267,0 0-113,11 12 92,37 42-80,-14 28 485,-29-53 1586,-5-29-1469,3-7 1789,16-59 1959,-19-39-2102,1 102-2750,-1 1 1,0 0 0,0 0-1,0 0 1,0 0-1,0-1 1,-1 1 0,1 0-1,0 0 1,-1 0-1,0 0 1,0 0 0,1 0-1,-1 0 1,0 0-1,-1 0 1,1 0-1,0 1 1,0-1 0,-1 0-1,1 1 1,-1-1-1,1 1 1,-1-1 0,0 1-1,0 0 1,0 0-1,1 0 1,-1 0 0,0 0-1,0 0 1,-1 0-1,1 1 1,0-1 0,0 1-1,0-1 1,0 1-1,0 0 1,0 0 0,-1 0-1,1 0 1,0 0-1,0 1 1,0-1 0,0 1-1,0-1 1,-1 1-1,0 0-43,-7 6 0,0 0 0,1 0 0,0 1 0,0 0 0,1 0 0,0 1 0,0 0 0,1 1 0,0 0 0,1 0 0,0 0 0,0 1 0,1 0 0,1 0 0,0 0 0,0 0 0,1 1 0,1-1 0,0 1 0,0 0 0,1 0 0,1 0 0,0 0 0,1 6 0,-2 9-197,-1-18 6,1 0-1,0 0 0,1 0 1,-1 0-1,2 1 0,-1-1 1,1 0-1,1 0 0,0 0 1,0-1-1,1 1 1,0 0-1,0-1 0,1 0 1,0 1-1,0-2 0,1 1 1,0 0-1,2 1 192,1-6-72,0 0 0,0-1 0,0 0-1,0-1 1,0 1 0,0-1 0,0-1 0,1 0-1,-1 0 1,0-1 0,0 0 0,1 0 0,-1 0-1,0-1 1,0-1 0,-1 1 0,1-2 0,0 1-1,-1-1 1,0 0 0,7-4 72,31-18 79,0-2 1,-3-2-1,0-2 1,-2-1-1,-1-2 0,-2-2 1,-2-2-1,0-2-79,8-22 208,-68 86-149,12 1-98,1 0 1,1 1-1,1 0 0,1 1 1,1 0-1,1 1 0,2 0 1,1 0-1,1 0 0,1 0 0,1 0 1,2 3 38,-1-23-13,0 0 1,1-1 0,0 1 0,0 0-1,0-1 1,1 1 0,0-1 0,0 1-1,1-1 1,0 0 0,0 0-1,0 0 1,1 0 0,0 0 0,0-1-1,0 0 1,1 0 0,0 0-1,0 0 1,0-1 0,0 0 0,1 0-1,0 0 1,0-1 0,0 0-1,0 0 1,0 0 0,0-1 0,1 0-1,3 1 13,0-3 30,0 1-1,0-1 0,0-1 0,0 0 1,1 0-1,-1-1 0,-1-1 1,1 1-1,0-2 0,-1 1 0,1-1 1,-1-1-1,0 1 0,0-1 0,-1-1 1,1 0-1,-1 0 0,-1-1 1,1 0-1,-1 0 0,0-1 0,-1 0 1,0 0-1,0 0 0,-1-1 0,0 0 1,0 0-1,-1 0 0,2-5-29,17-38 412,-1-2 0,-3 0 0,-3-1-1,-1-1 1,-3 0 0,-3-1 0,-1-11-412,-4-97 400,-10 168-277,-31 144 117,22-29-140,4 0 0,6 1-1,7 65-99,5-132-2579,6-20-4008,-5-16-2178</inkml:trace>
  <inkml:trace contextRef="#ctx0" brushRef="#br0" timeOffset="7900.434">2767 367 12812,'0'0'6054,"0"0"-3524,0 0-95,98-68-834,-54 48-768,3-7-161,4 3-479,1-2-97,3 2-96,-3 4-224,-6 2-641,-10 8-320,-19 5-513,-14 5-1217,-10 10-2626,-16 8-7655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6:35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29 177 15631,'0'0'4943,"0"0"-2306,0 0-827,0 0-529,0 0-587,0 0-171,0 0-154,-4-7-204,-20-36-26,24 42-136,0-1 1,1 0-1,0 0 0,-1 1 1,1-1-1,0 1 1,0-1-1,0 0 0,0 1 1,0 0-1,0-1 0,0 1 1,0 0-1,1-1 1,-1 1-1,0 0 0,1 0 1,-1 0-1,1 0 0,-1 0 1,1 1-1,0-1 0,-1 0 1,1 1-1,1-1-3,-1 0 1,13-8-1,0 1 0,0 1 0,1 1 0,0 0 0,1 1 0,-1 0 0,1 1 0,0 1 0,0 1 0,0 1 0,0 0 0,12 1 0,-20 3-7,0 0 0,0 1 0,0 0 0,-1 0 0,0 1 0,0 0-1,0 1 1,0-1 0,-1 1 0,0 1 0,0 0 0,0 0 0,-1 0 0,0 0-1,-1 1 1,0 0 0,0 0 0,1 4 7,1 0 1,1 0-1,0-1 1,1 0 0,0-1 0,1 1-1,0-2 1,1 1 0,4 2-1,-13-11 26,1 0 0,-1 0 0,0 0 0,1 0 0,-1 0 0,0 0 0,1-1 0,-1 1 1,1-1-1,-1 0 0,1 0 0,-1 1 0,1-2 0,-1 1 0,1 0 0,-1 0 0,1-1 0,-1 0 1,1 1-1,-1-1 0,0 0 0,1 0 0,-1 0 0,0 0 0,0-1 0,0 1 0,0-1 0,0 1 1,0-1-1,0 0 0,0 1 0,-1-1 0,1 0 0,-1 0 0,1 0 0,-1-1 0,0 1 0,1-1-26,39-93 1603,-17-32-775,-35 135-2777,0 16-1382,-3 3-3203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6:34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13773,'2'-14'4143,"11"-69"1013,-7 78-392,0 24-4013,-5-16-569,18 205 1277,-15-97-1173,-2-82-766,35 266 1102,-11-200-4520,13-4-5713,-28-70-714</inkml:trace>
  <inkml:trace contextRef="#ctx0" brushRef="#br0" timeOffset="338.258">406 178 11787,'0'0'5568,"0"0"-2269,0 0-982,0 0-795,0 0-636,2 13-368,-8 111-182,-2-91-295,1-1 1,2 1 0,2 0-1,0 0 1,3 0 0,0 0-1,2 0 1,2 0 0,1-1-1,6 22-41,-9-48-19,-1-1 0,1 1 0,0-1 0,0 0 0,1 1 0,-1-1 0,1-1 0,0 1 0,1 0 0,-1-1 0,1 1 0,0-1 0,0 0 0,0 0 0,1-1 0,-1 1-1,1-1 1,0 0 0,0 0 0,0-1 0,0 1 0,1-1 0,-1 0 0,0-1 0,1 1 0,0-1 0,-1 0 0,1-1 0,0 1 0,-1-1 0,1 0 0,0 0 0,-1-1 0,1 0 0,0 0 0,-1 0 0,4-2 19,1-5-25,-1 0 1,0 0-1,0-1 1,-1-1-1,0 1 1,-1-1-1,0-1 1,0 1-1,-1-1 1,0 0-1,-1-1 1,-1 1-1,0-1 1,0 0-1,-1 0 1,0 0-1,0-13 25,4-6 271,-2 0-1,-1-1 1,-2 1-1,-1-1 1,-1 0-1,-2 0 0,-1 1 1,-1-1-1,-8-26-270,10 51-22,0 0 0,0 0-1,-1 0 1,0 0 0,0 1 0,0-1-1,-1 1 1,0 0 0,-1 0-1,1 0 1,-1 0 0,0 1-1,0 0 1,-1 0 0,1 0-1,-1 1 1,0 0 0,0 0-1,-1 0 1,1 1 0,-1 0-1,0 0 1,0 1 0,0 0-1,0 0 1,0 1 0,0-1-1,-1 2 1,1-1 0,0 1-1,-1 0 1,1 0 0,-4 2 22,-54 26-6700,46-5-1654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6:44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16464,'0'0'2802,"0"0"-1179,0 0-214,0 0-250,-8 12-326,-48 102-86,49-77-648,1 1 0,1 0-1,2 0 1,2 0 0,2 1 0,1-1-1,3 9-98,-3-32 11,1 1-1,0-1 0,1 1 0,1-1 0,1 0 1,0-1-1,0 1 0,2-1 0,-1 0 1,2-1-1,0 0 0,1 0 0,0-1 1,1 0-1,0-1 0,0-1 0,2 1 1,9 5-11,-13-10 25,1 0 1,0-1-1,0-1 1,1 0-1,-1 0 1,1-1 0,0 0-1,0-1 1,0 0-1,0-1 1,0 0-1,0-1 1,1 0 0,-1 0-1,0-2 1,0 1-1,0-1 1,0-1-1,0 0 1,-1-1 0,1 1-1,5-5-25,0 0 139,-1 0-1,0-1 0,-1-1 0,0 0 1,0-1-1,-1-1 0,-1 0 0,0-1 1,-1 0-1,0-1 0,-1 0 0,0 0 1,-1-1-1,1-5-138,2-2 87,-2 0 1,-1-1 0,-1 0-1,-1 0 1,-1-1-1,-1 0 1,-1 0-1,-1-1 1,-1 1-1,-1-1 1,-1 1-1,-1-1 1,-2 1 0,0 0-1,-5-17-87,-16-8-283,-7 32-2840,12 36-7415,15 1-2712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6:45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135 150 5862,'3'-86'8835,"-2"23"1137,-2 62-6747,-4 14-2244,-59 436 2409,33-241-3278,9 0 0,7 79-112,17-174-4302,6-99 297,2-12-1962,0-2-4913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6:46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 12716,'0'0'8664,"0"0"-4313,0 0-1826,0 0-961,-7 16-443,-40 121 577,-32 208-1570,67-302-1504,2 0 1,1 0-1,2 0 1,3 1-1,1 0 1,2 37 1375,4-68-4831,1-5-2648</inkml:trace>
  <inkml:trace contextRef="#ctx0" brushRef="#br0" timeOffset="316.992">1 495 12972,'0'0'4255,"0"0"-470,0 0-582,4-13-1057,14-39-694,-16 50-1390,-1 0 1,1 0-1,0 0 1,-1 1-1,1-1 1,0 0-1,0 1 0,0-1 1,1 1-1,-1 0 1,0 0-1,0-1 1,1 2-1,-1-1 1,1 0-1,-1 0 0,1 1 1,-1-1-1,1 1 1,-1 0-1,1 0 1,0 0-63,6-1 115,427-49-1316,-396 47-1872,-14 2-3351,-11 1-1738</inkml:trace>
  <inkml:trace contextRef="#ctx0" brushRef="#br0" timeOffset="317.992">977 718 16464,'0'0'6950,"0"0"-3811,0 0-833,0 0-896,0 0-642,0 0-415,0 0-225,0 0-128,0 0-32,48-49-1025,-60 65-1153,-2 5-2114,-6-3-7432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6:45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467 150 6566,'0'-14'9166,"-1"-46"-5717,1 56-3188,0 1 0,-1 0 0,1 0 0,-1-1 0,0 1 0,1 0 0,-2 0 0,1 0 0,0 0 0,-1 0 0,1 0 0,-1 0 0,0 0 1,0 0-1,0 1 0,0-1 0,0 1 0,-1 0 0,1-1 0,-1 1 0,1 0 0,-1 1 0,0-1 0,0 0 0,-3-1-261,3 2 107,0 0 0,-1 0 0,1 1 0,0-1 0,-1 1-1,1-1 1,-1 1 0,1 0 0,-1 1 0,1-1 0,-1 0 0,1 1 0,0 0 0,-1 0-1,1 0 1,0 0 0,0 0 0,-1 1 0,1-1 0,0 1 0,-2 2-107,-7 9 114,0 0 1,1 1-1,0 1 1,1 0 0,1 0-1,0 1 1,1 0-1,1 0 1,0 1-1,2 0 1,0 0 0,0 1-1,0 12-114,-60 355 1538,36-182-759,-28 111-645,57-314-172,1 1 1,-1-1 0,0 1 0,0 0 0,0-1 0,1 1 0,-1-1 0,0 1 0,0 0 0,0-1 0,0 1 0,0-1 0,0 1 0,0 0 0,0-1 0,-1 1 0,1 0 0,0-1 0,0 1 0,0-1 0,-1 1 0,1-1-1,0 1 1,0-1 0,-1 1 0,1-1 0,-1 1 0,1-1 0,0 1 0,-1-1 0,1 1 0,-1-1 0,1 0 0,-1 1 0,1-1 0,-1 0 0,0 1 0,1-1 0,-1 0 0,1 0 0,-1 0 0,0 1 0,1-1-1,-1 0 1,1 0 0,-1 0 0,0 0 0,1 0 0,-1 0 0,0 0 0,1 0 0,-1-1 0,1 1 0,-1 0 0,0 0 0,1 0 0,-1-1 0,1 1 0,-1 0 0,1 0 0,-1-1 0,1 1 0,-1-1 0,1 1 0,-1 0-1,0-1 39,1-159-8495,-1 67-1889,-3 50 998</inkml:trace>
  <inkml:trace contextRef="#ctx0" brushRef="#br0" timeOffset="375.271">1 679 1217,'0'0'8841,"0"0"-6023,0 0-416,0 0-288,0 0-864,0 0-289,101-61-481,-48 51-352,4-2-64,3 1 0,1 1-32,-2 0-32,-8 0 0,-8 0-672,-4 5-2980,-6 4-4259</inkml:trace>
  <inkml:trace contextRef="#ctx0" brushRef="#br0" timeOffset="376.271">796 625 15086,'0'0'5253,"0"0"-1537,0 0-898,0 0-1312,0 0-481,0 0-385,0 0-383,0 0-193,0 0-32,18-22-32,-18 20-160,-2 2-545,1 0-608,-3 0-1058,-5 2-1728,3 3-3845</inkml:trace>
  <inkml:trace contextRef="#ctx0" brushRef="#br0" timeOffset="674.366">817 453 10506,'0'0'5808,"0"0"-1735,0 0-1019,0 0-876,-7 15-657,-21 46-506,15 21 335,13-50-1147,-27 141 5,20-102-2007,8-48-2376,2-1-4723,2-9-5730</inkml:trace>
  <inkml:trace contextRef="#ctx0" brushRef="#br0" timeOffset="675.366">912 147 14734,'0'0'6534,"0"0"-3267,0 0-897,0 0-1088,0 0-642,0 0-448,0 0-192,0 0 0,0 0-320,27 17-1409,-15 10-930,2 2-2882,2-2-7848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7:01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1 261 9865,'5'-17'1981,"33"-112"2914,-1 18 2451,-36 110-7296,-1 1 0,1-1 0,0 1 1,-1 0-1,1 0 0,0-1 0,-1 1 0,1 0 1,0 0-1,-1 0 0,1 0 0,0-1 0,-1 1 1,1 0-1,0 0 0,-1 1 0,1-1 0,0 0 1,-1 0-1,1 0 0,0 0 0,-1 0 0,1 1 1,0-1-1,-1 0 0,1 1 0,-1-1 0,1 0 1,0 1-1,-1-1 0,1 1 0,-1-1 0,1 1 1,-1-1-1,1 1 0,-1-1 0,0 1 0,1 0 0,-1-1 1,0 1-1,1-1 0,-1 1 0,0 0 0,0-1 1,0 1-1,0 0 0,1-1 0,-1 1 0,0 0 1,0-1-1,0 1 0,0 0 0,0 0 0,-1-1 1,1 1-1,0 0 0,0-1 0,0 1 0,-1 0 1,1-1-1,0 1 0,-1 0-50,8 35 314,-3 1 0,-1 0 0,-2 0 0,-3 34-314,1-5 239,0 19 0,0-20-209,2 0 1,2-1 0,7 22-31,-11-83-6,1-1 1,-1 0 0,1 0-1,0 1 1,0-1 0,0 0-1,0 0 1,0 1 0,0-1-1,1 0 1,-1 1 0,1-1-1,-1 0 1,1 0 0,0 0-1,0 0 1,0 0 0,0 0-1,0 0 1,1 0 0,-1 0-1,1 0 1,-1-1 0,1 1-1,-1 0 1,1-1 0,0 0-1,0 1 1,0-1 0,0 0-1,0 0 1,0 0 0,0 0-1,0 0 1,0 0 0,0-1-1,1 1 1,-1-1 0,0 0-1,1 1 1,-1-1 0,0 0-1,0 0 1,1-1 0,-1 1-1,0 0 1,0-1 0,1 1-1,-1-1 1,1 0 5,10-12-31,-1-1 0,0 0 0,0-1 0,-1 0 0,-1 0 0,-1-1 0,7-17 31,-9 20-2,34-64 8,-13 19-9,3 1 0,2 2 0,2 1 1,3 1-1,2 3 0,38-38 3,-72 82-11,-1 1 6,-1 1 0,0-1-1,1 1 1,0 0 0,0 1-1,0-1 1,0 1 0,1 0-1,-1 0 1,1 0 0,0 1 0,-1 0-1,1 0 1,0 1 0,6-2 5,-11 4-3,0 0 0,-1 0 1,1 0-1,0-1 1,-1 1-1,1 0 0,-1 0 1,1 0-1,-1 0 1,0 0-1,1 0 1,-1 0-1,0 0 0,0 0 1,0 0-1,0 0 1,0 1-1,0-1 0,0 0 1,0 0-1,0 0 1,0 0-1,0 0 0,-1 0 1,1 0-1,0 0 1,-1 0-1,1 0 1,-1 0-1,1 0 0,-1 0 1,0-1-1,0 2 3,-7 9 5,-1 0 0,-1-1 0,0 0 0,0-1-1,-1 0 1,0-1 0,0 0 0,-1 0 0,0-1 0,0-1-1,-1 0 1,0-1 0,0 0-5,3-1 7,-123 57 292,131-59-295,0-1 1,1 1 0,-1 0 0,1 0-1,-1 0 1,1 0 0,-1 0 0,1 0-1,0 0 1,0 1 0,0-1 0,0 0 0,1 0-1,-1 1 1,1-1 0,-1 1 0,1-1-1,0 0 1,0 1 0,0-1 0,0 1 0,0-1-1,1 1 1,-1-1 0,1 0 0,-1 1-1,1-1 1,0 0 0,0 1 0,0-1 0,1 1-5,49 69 84,-38-56-76,232 251 56,-240-261-61,1 1 0,0-1 1,0-1-1,1 1 0,-1-1 0,1 0 1,1 0-1,-1-1 0,0 0 0,1 0 1,0-1-1,0 0 0,0-1 0,0 1 1,1-2-1,-1 1 0,0-1 1,7 0-4,-13-3 4,0 1 0,0-1 1,0 0-1,0 0 0,0 0 1,0-1-1,-1 1 1,1 0-1,-1-1 0,1 1 1,-1-1-1,0 1 1,0-1-1,0 0 0,0 1 1,-1-1-1,1 0 1,-1 0-1,1 0 0,-1 1 1,0-1-1,0 0 0,0 0 1,-1 0-1,1 1 1,-1-1-1,1 0 0,-1 0-4,0 0 0,-29-125-1062,36 134-5953,0 8 556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7:03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81 227 609,'0'0'9694,"0"0"-5023,0 0-1756,0 0-556,0 0-608,0 0-331,-10 18-320,-29 60-272,33-63-621,1 0 1,0 0-1,1 0 0,1 1 1,0-1-1,1 1 1,0 0-1,2 0 1,0 7-208,0 6 156,-1-14-112,0 0 0,1-1 0,1 1 0,1-1 0,0 1 0,1-1 0,0 0 0,1 0 0,0 0 0,2-1 0,-1 1 0,5 5-44,-8-16 8,0 0-1,1 0 0,-1 0 0,1 0 1,0 0-1,0-1 0,0 1 1,0-1-1,0 0 0,1 0 0,-1 0 1,1 0-1,-1 0 0,1-1 0,0 0 1,0 1-1,0-2 0,-1 1 0,1 0 1,0-1-1,0 1 0,0-1 0,0 0 1,0-1-1,0 1 0,0-1 1,0 1-1,0-1 0,-1-1 0,1 1 1,0 0-1,-1-1 0,1 0 0,-1 1 1,1-2-1,1 0-7,14-18 126,-1 0 1,-1-2 0,-1 0-1,-1-1 1,0 0-1,-2-1 1,-1-1-1,-2 0 1,0 0-1,4-20-126,-4 19 29,-1 0 0,-1 0 0,-1-1 0,-2 0 0,-1 0 0,-1-1 0,-1-6-29,-2 32-1,0 0 0,0 0 0,-1 0 1,1 0-1,-1 1 0,0-1 0,0 0 0,0 0 0,0 1 0,0-1 0,0 1 1,-1-1-1,0 1 0,1-1 0,-1 1 0,0 0 0,0 0 0,0 0 1,0 0-1,0 0 0,-1 1 0,1-1 0,0 0 0,-1 1 0,0 0 0,1 0 1,-1-1-1,0 2 0,1-1 0,-1 0 0,0 0 0,0 1 0,0 0 0,1-1 1,-1 1-1,0 0 0,0 1 0,0-1 0,0 0 0,0 1 0,1-1 1,-1 1-1,-1 1 1,-13 1-207,1 1 0,0 0 0,0 2 0,1 0 0,-1 0 0,1 2 0,1 0 0,-4 2 207,-60 53-7243,54-34-1181</inkml:trace>
  <inkml:trace contextRef="#ctx0" brushRef="#br0" timeOffset="437.684">1631 170 15439,'0'0'3619,"0"0"-1825,0 0 512,0 0-769,0 0-287,-73 79-258,47-24-255,3 1-256,-2 4-161,6-4-192,8-4-64,4-8-64,7-4-288,0-6-929,7-4-833,3-5-1410,4-5-2145,-2-4-3684</inkml:trace>
  <inkml:trace contextRef="#ctx0" brushRef="#br0" timeOffset="745.01">1432 104 14350,'-19'-100'5589,"23"97"-906,25 22-3323,34 36-13,-22-21-776,-2 2-1,-2 1 1,27 36-571,-50-57 39,-1 1 1,0 0 0,-1 1-1,-1 0 1,-1 1-1,0 0 1,-2 0 0,0 1-1,-1 1 1,-1-1-1,-1 1 1,2 16-40,-8-29 8,1 1 1,-1-1-1,-1 0 1,0 0-1,0 0 1,0 0-1,-1 0 1,0 0-1,-1-1 1,1 1-1,-2-1 1,1 0-1,-1 0 0,0-1 1,0 1-1,-1-1 1,0 0-1,0 0 1,0-1-1,-1 0 1,-6 4-9,-1 1 12,0-2 0,0 0 0,-1 0 0,0-1 0,0-1 0,-1 0 1,0-1-1,0-1 0,0-1 0,-12 1-12,26-2-59,-1-1 0,1 0 0,-1 0 0,1 0-1,-1-1 1,0 1 0,1-1 0,-1 1 0,0-1 0,0 0 0,1 0 0,-1 0 0,0 0 0,1-1-1,-1 1 1,0-1 0,1 1 0,-1-1 0,0 0 0,1 0 0,-1 0 0,1-1 0,0 1 0,-1 0 0,1-1-1,0 0 1,0 1 0,0-1 0,0 0 0,0 0 0,0 0 0,1-1 0,-1 1 0,1 0 0,-1 0 0,1-1-1,0 1 1,0-1 0,0 1 0,0-1 0,0 0 0,1 1 0,-1-2 59,5-4-617,0 1-1,1 0 1,-1 0 0,1 0-1,1 0 1,-1 1 0,1 0 0,0 0-1,1 1 1,-1 0 0,1 0 0,0 0-1,1 1 1,-1 0 0,1 0 0,-1 1-1,2 0 618,11-8-2473,39-22-5012</inkml:trace>
  <inkml:trace contextRef="#ctx0" brushRef="#br0" timeOffset="1080.548">2186 107 11371,'0'0'6368,"0"0"-2860,0 0-930,0 0-656,0 0-587,6 13-332,-4-9-922,2 5 37,0-1 1,0 1-1,-1 0 0,0 0 1,-1 1-1,0-1 0,0 0 1,-1 1-1,-1-1 1,1 1-1,-2 3-118,-57 259 755,43-219-864,-8 46-2972,18-78-1458,1 1-3595,4-20 1301</inkml:trace>
  <inkml:trace contextRef="#ctx0" brushRef="#br0" timeOffset="1386.953">2043 120 12364,'-4'-70'2381,"8"54"7530,3 25-9984,183 116 3677,-164-109-3559,-1 1 0,0 2 1,-1 0-1,-1 1 1,-1 2-1,-1 0 0,-1 1 1,-1 1-1,-1 1 0,-1 0 1,-1 1-1,1 6-45,-15-27 3,0-1-1,0 1 1,-1 0-1,1 0 0,-1 0 1,-1 0-1,1 0 1,-1 0-1,0 0 1,0 0-1,0 0 1,0 0-1,-1 0 1,0 0-1,0 0 0,-1-1 1,1 1-1,-1 0 1,0-1-1,0 1 1,-1-1-1,1 1 1,-1-1-1,0 0 1,0 0-1,0 0 0,-1-1 1,1 1-1,-1-1 1,0 0-1,0 0 1,0 0-1,0 0 1,-1-1-1,1 1 0,-1-1 1,-4 1-3,-36 13 15,-2-2 0,1-3 1,-1-1-1,-1-2 0,0-3 0,1-1 1,-44-3-16,71 0-201,-66-2-392,35-14-3834,42 9-858,7 0-3561</inkml:trace>
  <inkml:trace contextRef="#ctx0" brushRef="#br0" timeOffset="1387.953">625 1276 22293,'0'0'3171,"-82"33"-1217,72-30-833,14-3-256,20 0-385,20-4 289,28-6-449,23-6-160,22-3-95,23-4-33,16-1-32,16-2 0,4 3-257,-11 3-608,-21 7-768,-22 11-1154,-29 2-2145,-32 0-5734</inkml:trace>
  <inkml:trace contextRef="#ctx0" brushRef="#br0" timeOffset="1730.294">702 1511 12684,'-18'15'7677,"-52"51"-4325,69-65-3302,-1-1 1,1 1-1,0 0 0,0 0 1,0 0-1,0-1 0,0 1 1,0 0-1,0 0 0,0 0 1,0 1-1,0-1 0,0 0 1,1 0-1,-1 0 0,0 1 1,1-1-1,-1 0 0,1 1 1,-1-1-1,1 0 0,0 1 1,0-1-1,0 1 0,-1-1 1,1 0-1,0 1 0,1-1 1,-1 1-1,0-1 0,0 0 1,1 1-1,-1-1 0,1 0 1,-1 1-1,1-1 0,-1 0 1,1 0-1,0 1 0,0-1 0,-1 0 1,1 0-1,0 0 0,0 0 1,0 0-1,0 0 0,0 0 1,1 0-1,-1-1 0,0 1 1,0 0-1,1-1 0,-1 1 1,0-1-1,0 1 0,1-1 1,-1 1-1,1-1 0,-1 0 1,0 0-1,1 0 0,-1 0 1,1 0-1,-1 0 0,0 0 1,1 0-1,-1-1 0,1 1 1,-1-1-51,2 2 34,56 4 268,0-2-1,-1-3 0,1-3 0,-1-2 0,45-10-301,211-39-630,-3-14 0,81-38 630,-250 66-6903,-98 28-1168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7:02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0 308 13196,'0'0'3994,"0"0"-978,0 0-545,0 0-810,0 0-786,17-11-517,60-35-193,-68 41-155,1 1 0,0 0-1,0 1 1,0 0 0,0 0-1,0 1 1,1 1 0,-1-1-1,1 2 1,-1 0 0,4 0-10,9 0 27,-8-1-31,47 3 46,-61-2-41,0 0 0,1 0 0,-1 1 0,0-1-1,0 1 1,1-1 0,-1 1 0,0-1 0,0 1 0,0 0 0,0-1 0,0 1-1,0 0 1,0 0 0,0 0 0,0 0 0,-1 0 0,1 0 0,0 0-1,0 0 1,-1 0 0,1 0 0,-1 1 0,1-1 0,-1 0 0,1 0 0,-1 1-1,0-1 1,0 0 0,0 0 0,1 1 0,-1-1 0,0 0 0,-1 0-1,1 1 1,0-1 0,0 0 0,0 1 0,-1-1 0,1 0 0,-1 0 0,1 1-1,-5 8 58,0-1 1,0 0 0,-1 0-1,0 0 1,-1 0 0,0-1-1,0 0 1,0 0 0,-6 3-59,-10 12 374,-66 86 1131,88-108-1493,0 0-1,1 0 1,-1 0-1,1 0 1,-1 0-1,1 0 1,-1 1-1,1-1 1,0 0-1,-1 0 1,1 0-1,0 0 1,0 1-1,0-1 1,0 0-1,0 0 1,0 1-1,0-1 1,1 0-1,-1 0 1,0 0-1,1 0 1,-1 1-1,1-1 1,-1 0-1,1 0 1,-1 0-1,1 0 1,0 0-1,-1 0 1,1 0-1,0 0 1,0 0-1,0-1 1,0 1-1,0 0 1,0 0 0,0-1-1,0 1 1,0-1-1,0 1 1,0-1-1,0 1 1,1-1-1,-1 0 1,0 0-1,0 1-11,62 5 13,-59-6-1,29-2-612,0-1 1,0-2-1,-1-1 0,1-2 1,-2-1-1,28-12 600,-11-6-5734,-27-2-4334,-16 12 2504</inkml:trace>
  <inkml:trace contextRef="#ctx0" brushRef="#br0" timeOffset="313.901">488 179 4516,'-2'-16'5344,"1"6"-4527,-9-68 3933,7 16 2810,15 50-3181,16 34-3083,-16-6-1214,0 0 1,-1 1 0,0 0-1,-2 1 1,0 0-1,-1 0 1,-1 1 0,0 0-1,-2 0 1,0 1-1,-1-1 1,-1 1 0,-1 0-1,-1 0 1,-1 0-1,0 0 1,-2 0 0,0 0-1,-4 15-82,-7 4-328,-1-1 0,-2-1 0,-2 0 0,-19 27 328,-15 23-7288,32-54 1758,2-6-8361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7:08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6 171 9577,'-1'-13'6331,"-4"-54"-1014,17 63-1016,19 3-3260,-28 1-783,54 0 142,-1-4-1,0-1 0,-1-3 1,0-3-1,52-16-399,-6-3 929,-99 31-898,0 1-1,0-1 1,0 1 0,-1 0-1,1 0 1,-1 0 0,0-1 0,1 2-1,-1-1 1,0 0 0,0 0 0,0 0-1,0 0 1,-1 1 0,1-1-1,0 0 1,-1 1 0,0-1 0,1 0-1,-1 1 1,0-1 0,0 1 0,-1-1-1,1 0 1,0 1 0,-1-1-1,0 0 1,1 1 0,-2 1-31,1 1 38,-47 226 276,18-108-180,8-4-878,6 0 0,5 0 1,4 37 743,4-93-3911,0-21-2887,-3 2-8667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4:54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123 231 13229,'0'0'3288,"0"0"-1857,0 0 42,0 0 513,0 0-139,0 0-769,0 0-629,0 0-289,13-12-91,-5 5-61,-1 0-5,0 0-1,1 1 1,0 0 0,0 1-1,0 0 1,1 0 0,-1 0 0,1 1-1,0 1 1,0-1 0,8 0-3,17-3 92,0-1 0,-1-1 1,0-2-1,-1-1 0,0-1 0,-1-2 1,18-13-93,-47 27 37,0 0 91,0 0 1,1 0-1,-1-1 1,0 1 0,0-1-1,0 0 1,0 1 0,0-1-1,0 0 1,0 0-1,-1 0 1,1 0 0,-1-1-1,0 1 1,1 0 0,-1-1-1,0 1 1,0-1-1,-1 1 1,1-1 0,0 1-1,-1-1-128,-27 13 1143,16 8-1150,2 1 0,-1 0 1,2 0-1,1 1 0,0 0 0,1 0 1,2 1-1,0 0 0,1-1 0,1 1 1,1 1-1,0-1 0,2 0 0,3 17 7,-4-2-7,1 229-767,0-255 752,-1-1 0,0 0-1,-1 0 1,0 0-1,0 0 1,-1 1 0,0-2-1,0 1 1,-1 0-1,0 0 1,-1-1 0,0 0-1,0 1 1,-1-1-1,0-1 1,-1 1 0,1-1-1,-1 0 1,-1 0 0,1-1-1,-1 0 1,0 0-1,-1 0 1,1-1 0,-1 0-1,0-1 1,0 0-1,-1 0 1,1-1 0,-1 1-1,-6 0 23,2-2-55,-1-1-1,1-1 1,-1 0-1,1 0 1,-1-2-1,1 1 1,-1-2 0,1 0-1,0 0 1,0-1-1,1-1 1,-1 0-1,1-1 1,0 0-1,0-1 1,1 0-1,0-1 1,0 0-1,1-1 1,0 0-1,0 0 1,1-1-1,-3-5 56,-8-20-3255,23 11-2522,10 12-1798</inkml:trace>
  <inkml:trace contextRef="#ctx0" brushRef="#br0" timeOffset="434.55">621 437 14029,'0'0'5760,"0"0"-2925,0 0-1079,0 0-341,0 0-716,0 0-517,0 0-113,11 13-5,-5-7-54,0 1-1,0 0 0,0 0 0,-1 1 0,1 0 0,-2-1 0,1 2 0,-1-1 0,0 0 0,-1 1 0,0 0 0,-1 0 0,1 0-9,47 234-283,-53-298 237,3 0-1,2 0 1,8-49 46,-8 93 34,-1-2 34,0-1 0,2 1 0,-1 0 0,1 0 0,1 0 0,1 0 1,0 1-1,0-1 0,1 1 0,1 0 0,0 1 0,0 0 1,1 0-1,3-2-68,-7 10 13,0 0 0,-1 1 0,1-1 0,1 1 0,-1 0 0,0 1 0,0-1 0,1 1 0,-1-1 0,1 1 0,-1 1 0,1-1 0,-1 1 1,1-1-1,0 1 0,-1 1 0,1-1 0,-1 1 0,1-1 0,-1 1 0,1 1 0,-1-1 0,0 1 0,1-1 0,-1 1 0,0 0 0,0 1 0,0-1 0,1 2-13,7 4-4,-1 0-1,0 0 0,-1 1 1,0 1-1,-1 0 0,0 0 0,0 1 1,-1 0-1,3 5 5,50 115 48,-2-4-3793,-4-54-6849,-35-55 2405</inkml:trace>
  <inkml:trace contextRef="#ctx0" brushRef="#br0" timeOffset="712.263">1574 365 9897,'-1'-14'5099,"-6"-48"-1336,7 60-3578,0 1 0,1-1 0,-1 1 0,0 0 0,0-1 0,0 1 0,0-1 0,0 1 0,0 0 1,-1-1-1,1 1 0,0-1 0,-1 1 0,1 0 0,-1-1 0,0 1 0,1 0 0,-1 0 0,0 0 0,0-1 0,1 1 0,-1 0 0,0 0 0,0 0 0,0 0 0,0 0 0,-1 0 0,1 1 0,0-1 0,0 0 0,0 1 0,-1-1 1,1 0-1,0 1 0,-1 0 0,1-1 0,0 1 0,-1 0 0,1-1 0,-1 1 0,1 0 0,-1 0 0,1 0 0,-1 1-185,-38 32 1627,21-7-1564,2 0 0,1 1 0,1 0 0,1 1 0,1 1 0,2 0 0,1 1 0,1 0 0,2 0 0,1 1 0,1 0 0,2 0 0,1 0 0,1 0 0,3 7-63,-2-29-12,2 0 1,-1 0-1,1 0 0,1 0 0,-1-1 1,2 1-1,-1-1 0,1 1 0,0-1 0,1-1 1,0 1-1,0 0 0,1-1 0,-1 0 1,2-1-1,-1 1 0,1-1 0,0 0 0,0-1 1,0 0-1,1 0 0,0 0 0,0-1 0,0 0 1,1-1-1,-1 0 0,1 0 0,0-1 1,2 1 11,2-3-173,1 0 1,-1-1 0,0 0 0,0 0-1,-1-2 1,1 1 0,0-2 0,-1 0 0,0 0-1,0-1 1,0-1 0,0 0 0,-1 0-1,10-8 173,33-32-3477,-11-7-3596,-25 20-2435</inkml:trace>
  <inkml:trace contextRef="#ctx0" brushRef="#br0" timeOffset="1176.691">2048 529 11531,'0'0'7789,"0"0"-4955,0 0-1211,0 0-347,0 0-731,22-5-396,153-26-21,168-7-149,-342 38 22,0 1-1,0-1 1,0 0 0,0-1 0,0 1 0,0 0-1,0 0 1,0 0 0,0-1 0,0 1 0,0 0-1,0-1 1,0 1 0,0-1 0,0 1 0,0-1-1,0 0 1,-1 1 0,1-1 0,0 0 0,0 0-1,-1 1 1,1-1 0,0 0 0,-1 0 0,1 0-1,-1 0 1,1 0 0,-1 0 0,1 0-1,-1 0 1,0 0 0,0 0 0,1 0 0,-1 0-1,0 0 1,0 0 0,0 0 0,0 0 0,0 0-1,0 0 1,-1 0 0,1 0 0,0 0 0,0 0-1,-1 0 1,1 0 0,-1 0 0,1 0 0,-1 0-1,1 0 1,-1 0 0,1 0 0,-1 0 0,0 0-1,1 1 1,-1-1 0,0 0 0,0 1 0,0-1-1,0 0 1,0 1 0,1-1 0,-1 1 0,0-1-1,0 1 1,-1 0-1,-132-87 780,152 123-108,13 6-608,-1 2 0,-3 1 1,-1 1-1,5 17-64,13 51-2878,-34-87-1654,-3-10-1655,2 0-6198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7:09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288 895 12492,'4'-14'3480,"10"-42"-832,-14 55-2552,0 0 0,0 0 0,0 1 0,0-1 0,0 0-1,0 0 1,0 0 0,0 1 0,0-1 0,0 0 0,1 0 0,-1 1 0,0-1-1,1 0 1,-1 1 0,0-1 0,1 0 0,-1 1 0,1-1 0,-1 0-1,1 1 1,-1-1 0,1 1 0,0-1 0,-1 1 0,1-1 0,-1 1-1,1 0 1,0-1 0,0 1 0,-1 0 0,1-1 0,0 1 0,0 0 0,-1 0-1,1 0 1,0 0 0,0 0 0,-1 0 0,1 0 0,0 0 0,0 0-1,0 0 1,-1 0 0,1 0 0,0 0 0,0 1 0,-1-1 0,1 0-1,0 1 1,-1-1 0,1 0 0,0 1 0,-1-1 0,1 1 0,0-1 0,-1 1-1,1-1 1,-1 1 0,1 0-96,22 35 1685,-14-7-1261,-1 1-1,-2 0 1,-1 0 0,-1 0 0,-2 1 0,-1 0 0,-1-1 0,-2 4-424,2 9 164,-17 405 188,16-447-368,1 0 0,0-1-1,-1 1 1,1 0 0,0-1 0,0 1-1,0 0 1,0-1 0,0 1-1,0 0 1,0-1 0,0 1 0,0 0-1,0 0 1,0-1 0,0 1-1,0 0 1,1-1 0,-1 1-1,0 0 1,0-1 0,1 1 0,-1 0-1,0-1 1,1 1 0,-1-1-1,1 1 1,-1-1 0,1 1 0,-1-1-1,1 1 1,-1-1 0,1 1-1,0-1 1,-1 0 0,1 1-1,0-1 1,-1 0 0,1 0 0,0 1-1,-1-1 1,1 0 0,0 0-1,-1 0 1,1 0 0,0 0 0,-1 0-1,1 0 1,0 0 0,0 0-1,-1 0 1,1 0 0,0-1 16,32-24-631,2-22 605,-2-1 1,-1-2-1,-3-1 1,10-26 25,-14 25 24,3 1 0,1 1 0,3 2 0,25-28-24,-51 68-1,0 0 0,0 0 1,1 1-1,0 0 0,1 0 0,0 1 0,0 0 0,0 0 0,0 1 0,1 0 0,0 0 1,0 1-1,1 0 0,-1 1 0,1 0 0,-1 1 0,1-1 0,0 2 1,-8 2 6,-1-1-1,0 1 1,0 0 0,0 0-1,0 0 1,1 0 0,-1 0-1,-1 0 1,1 1-1,0-1 1,0 0 0,0 0-1,-1 1 1,1-1-1,0 0 1,-1 1 0,1-1-1,-1 1 1,0-1 0,1 1-1,-1-1 1,0 1-1,0-1 1,0 1 0,0-1-1,0 1 1,0-1-1,-1 0 1,1 1 0,0-1-1,-1 1 1,1-1-1,-1 1 1,0-1 0,1 0-1,-1 1 1,0-1 0,0 0-1,-1 1-5,-8 16 75,-2-1-1,0-1 1,-1 0-1,0-1 1,-2 0-1,0-1 1,0-1 0,-16 10-75,17-11 124,-122 77 1301,135-88-1407,1 0 1,0 0-1,0 0 0,-1 0 0,1 0 0,0 0 1,0 0-1,0 0 0,0 0 0,0 0 0,0 0 1,1 0-1,-1 0 0,0 0 0,1 0 0,-1 0 1,0 0-1,1 0 0,-1 0 0,1 0 0,-1 0 1,1 0-1,0 0 0,-1 0 0,1-1 0,0 1 1,-1 0-1,1-1 0,0 1 0,0 0 0,0-1 1,0 1-1,0-1 0,0 1 0,0-1-18,2 3 46,35 36 16,-2 3-1,-1 0 1,-3 2-1,22 40-61,-47-72-5,0 1-20,1-1 0,-1 1 0,2-1 0,0-1 0,0 1 0,1-2 0,1 1 0,0-1 0,1 0 25,-10-9-1,0 0 0,0 0 0,1 0 0,-1 0 0,0 0 0,1 0 0,-1 0 0,1-1 0,-1 0 0,1 1-1,-1-1 1,1 0 0,-1 0 0,1 0 0,-1-1 0,0 1 0,1 0 0,-1-1 0,1 0 0,-1 1-1,1-1 1,-1 0 0,0 0 0,0-1 0,0 1 0,0 0 0,1-1 0,-2 1 0,1-1 0,0 0 0,0 0-1,0 1 1,-1-1 0,1 0 0,-1 0 0,0-1 0,1 1 0,-1 0 0,0-2 1,39-94 107,0-42-1543,-35 134-1544,-1 9-5689,-1 5-3033</inkml:trace>
  <inkml:trace contextRef="#ctx0" brushRef="#br0" timeOffset="484.098">1940 1031 18770,'0'0'3528,"0"0"-933,0 0-625,0 0-822,0 0-529,0 0-246,11-2-111,-4 0-207,-4 1-41,-1 0 1,1 0-1,-1 0 1,1 0-1,-1 1 0,1-1 1,0 1-1,-1 0 1,1 0-1,0 0 0,-1 0 1,1 0-1,0 0 1,-1 1-1,1-1 0,-1 1 1,1 0-1,0 0 0,-1 0 1,0 0-1,1 0 1,-1 0-1,0 1 0,1 0-14,1 1 19,-1 1 0,1-1-1,-1 1 1,0-1 0,-1 1-1,1 0 1,-1 0 0,0 0-1,0 1 1,0-1 0,0 0-1,-1 1 1,1-1 0,-1 1-1,0 0 1,-1-1 0,1 1-1,-1 0 1,0-1 0,0 1-1,-1 0 1,1-1 0,-1 1-1,0 0 1,0-1 0,-1 1-1,1-1 1,-1 1-1,0-1 1,0 0 0,-2 2-19,-96 118 145,83-107-105,-11 21-67,77-29-133,-13-12-629,0-2 0,-1-1 1,0-2-1,0-2 0,-1-1 0,0-1 1,-1-2 788,36-11-4579,-20 7-1918,-8 0-3497</inkml:trace>
  <inkml:trace contextRef="#ctx0" brushRef="#br0" timeOffset="806.782">2778 789 17969,'0'0'3299,"0"0"-651,0 0-385,0 0-821,0 0-567,-14-7-282,-45-19-166,57 26-407,0 0 0,0 0-1,0 0 1,0 0 0,0 0 0,0 0 0,0 1-1,0-1 1,0 0 0,0 1 0,0 0 0,0-1 0,0 1-1,0 0 1,1 0 0,-1 0 0,0 0 0,1 1 0,-1-1-1,1 0 1,-1 1 0,1-1 0,-1 0 0,1 1-1,0 0 1,0-1 0,0 1 0,0 0 0,0 1-20,-2 1 50,-3 6-19,2 1 1,-1-1 0,1 1 0,1 0 0,0 1-1,0-1 1,1 0 0,1 1 0,0-1 0,0 1-1,1 0 1,1-1 0,0 1 0,0-1 0,1 1-1,1-1 1,0 0 0,0 0 0,1 0 0,1 0-1,-1 0 1,2-1 0,0 0 0,0 0-32,5 3-73,1-1 0,0-1 0,1 0 1,0 0-1,0-1 0,1-1 0,1 0 0,-1-1 1,1-1-1,8 3 73,86 53-948,-107-62 948,-1 0 1,1 0 0,-1 0-1,0 0 1,0 0 0,0 0 0,1 0-1,-1 0 1,0 1 0,0-1-1,-1 0 1,1 1 0,0-1 0,0 1-1,-1-1 1,1 1 0,-1-1-1,1 1 1,-1-1 0,1 1 0,-1 0-1,0-1 1,0 1 0,0-1-1,0 1 1,0 0 0,0-1-1,-1 1 1,1-1 0,0 1 0,-1 0-1,1-1 1,-1 1 0,0-1-1,1 1 1,-1-1 0,0 0 0,0 1-1,0-1 1,0 0 0,0 0-1,0 1 1,0-1 0,0 0 0,-1 0-1,1 0 1,0 0 0,-1 0-1,0-1 0,-77 42 226,76-41-209,-17 7 19,1-2-1,-1 0 1,-1-1 0,1-1-1,-1 0 1,1-2-1,-1-1 1,0 0 0,-13-2-36,-15-18-2155,36 6-1470,7-2-3493,6-1-2956</inkml:trace>
  <inkml:trace contextRef="#ctx0" brushRef="#br0" timeOffset="1132.136">2850 693 6182,'0'0'5990,"0"0"-4069,120-77 706,-69 66-833,1 5-834,0 0-319,-6 6-417,-4 0-224,-15 7-32,-4 5-1473,-13 4-4036,-7 1-7175</inkml:trace>
  <inkml:trace contextRef="#ctx0" brushRef="#br0" timeOffset="1724.767">372 2026 21460,'-18'7'1901,"-96"37"528,114-44-2360,0 1-1,1-1 1,-1 0 0,0 1 0,0-1 0,0 0-1,1 1 1,-1-1 0,0 0 0,0 1 0,0-1 0,0 0-1,0 1 1,0-1 0,0 1 0,0-1 0,0 0 0,0 1-1,0-1 1,0 1 0,0-1 0,0 0 0,0 1-1,0-1 1,0 0 0,0 1 0,0-1 0,-1 1 0,1-1-1,0 0 1,0 1 0,0-1 0,-1 0 0,1 0 0,0 1-1,0-1 1,-1 0-69,569-33 874,-385 17-830,202-13 77,908-84-1747,-1148 99 873,-1-6 0,-1-7 1,130-42 752,-264 67-34,1 0-1,-1 0 1,0-1 0,0 0 0,0 0-1,0-1 1,-1 0 0,0-1-1,1 0 1,-2 0 0,1-1 0,0 0-1,-1 0 1,0 0 0,-1-1 0,0 0-1,0-1 1,0 1 0,-1-1 0,0 0-1,0-1 1,-1 1 0,0-1 0,2-7 34,-6-6 16,-1 0 1,0 0-1,-2 0 1,0 0-1,-1 1 0,-2-1 1,-6-16-17,-9-42 34,15 51-39,1 0 0,2 0 0,1 0 1,1-1-1,1 1 0,2 0 0,0-1 0,3 1 0,0 0 0,2 0 0,0 1 0,11-21 5,182-317 817,-192 352-647,-2-1-1,1 1 1,-2-2 0,0 1-1,-1 0 1,0-1 0,-1 0-1,-1 0 1,-1 0-1,0 0 1,-1 0 0,-1 0-1,0 0 1,-1 0 0,-1 0-1,0 0 1,-1 1-1,-1-1 1,-1 1 0,0 0-1,-1 1 1,0-1-1,-1 1 1,-1 1 0,0 0-1,0 0 1,-2 0 0,0 2-1,0-1 1,-1 1-1,0 1-168,-12-5 6,0 1 1,0 1-1,-1 1 1,-1 1 0,0 2-1,-1 0 1,1 2-1,-2 1 1,-25-3-8,-254-5 6,284 14-6,-775 32-72,468-14 0,-1092 78-40,1385-92 110,-21 0 12,0 3 0,0 3 0,1 2-1,-38 13-9,89-22 2,-1-1 0,1 1 1,0 0-1,0 0 0,0 1 0,1 0 0,-1 0 0,1 0 0,0 1 0,0-1 0,0 1 0,1 1 0,0-1 0,0 0 0,0 1 0,0 0 0,1 0 0,0 0 0,0 0 0,1 1 0,0-1 1,0 1-1,0 0 0,1-1 0,0 1 0,0 4-2,-2 57-3,2 0 0,3-1 1,4 1-1,8 37 3,0 16 48,10 256 243,-19 140-291,-5-396 3,2 231 130,-3-348-118,1 1-1,1 0 0,-1 0 1,0 0-1,1 0 0,0-1 1,0 1-1,1 0 0,-1-1 1,1 1-1,0-1 0,0 1 1,1-1-1,-1 0 0,1 0 1,0 0-1,0 0 0,0-1 1,0 1-1,1-1 0,0 0 1,-1 0-1,1 0 0,0 0 1,1 0-1,-1-1 0,0 0 1,1 0-1,-1 0 0,1-1 1,-1 0-1,1 1 0,0-1 1,0-1-1,1 1-14,11-3 11,0 0-1,-1-2 1,1 0-1,-1 0 1,0-2 0,0 0-1,-1-1 1,0 0 0,0-1-1,0-1 1,-1 0-1,6-6-10,-9 8 1,269-212-1031,-301 240-10960,-8 2-4906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7:0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287 143 18578,'2'-14'3480,"9"-46"-933,-6 32 2887,-19 37-5376,1 1 0,-1 0 0,2 0 0,-1 2-1,1 0 1,1 0 0,0 1 0,1 0 0,1 0 0,0 1 0,0 1-1,2 0 1,0 0 0,0 0 0,1 1 0,1 0 0,1 0 0,0 0 0,2 1-1,-1-1 1,2 1 0,0-1 0,1 1 0,1 0 0,1 4-58,14 25-54,3 0-1,1-1 1,2-2 0,3 0 0,26 36 54,-1 0-359,-46-72 347,-2-6 12,-1 0 1,0 0 0,1 0 0,-1 0-1,0 0 1,0 1 0,0-1-1,0 0 1,0 1 0,0-1-1,0 0 1,0 1 0,0-1 0,-1 1-1,1-1 1,0 1 0,-1 0-1,0-1 1,1 1 0,-1 0-1,0-1 1,0 1 0,0 0 0,0-1-1,0 1 1,0 0 0,0-1-1,-1 1 1,1 0 0,-1-1-1,1 1 1,-1-1 0,1 1-1,-1-1 1,0 1 0,0-1 0,0 1-1,0-1 1,0 0 0,0 1-1,0-1 1,0 0 0,-1 0-1,1 0 1,0 0 0,-1 0 0,1 0-1,-1 0 0,-25 4-59,0-1 1,0-1-1,-1-2 0,1 0 1,0-2-1,-10-2 59,-30-5-2471,24 1-5473,25 2-1372</inkml:trace>
  <inkml:trace contextRef="#ctx0" brushRef="#br0" timeOffset="201.529">242 83 14478,'0'0'2178,"81"-40"1153,-34 27-1217,10 2-1153,5 5-289,1-1-447,4 3-193,-1 2-32,-10 2-385,-2 0-2241,-12 4-3620</inkml:trace>
  <inkml:trace contextRef="#ctx0" brushRef="#br0" timeOffset="567.095">1056 1018 16335,'0'0'3556,"0"0"-898,0 0-640,0 0-480,0 0-321,-3 74-352,-4-37-353,-3-2-192,0 2-127,-5-3-193,5-1 0,-1-1 0,4-4-609,4-1-992,1-2-1282,2-4-1826,3-4-5957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7:07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139 145 16976,'10'-15'3027,"-2"1"-2430,-5 7-376,0 1 1,1 0-1,0 0 0,0 0 1,0 0-1,1 1 1,0 0-1,0 0 1,0 0-1,1 0 1,-1 1-1,1 0 0,0 0 1,0 0-1,4 0-221,7-3 352,0 1-1,1 1 1,-1 0-1,1 2 1,0 0-1,1 1 1,-1 0-1,0 2 1,8 1-352,-19-1 25,0 0-1,1 1 1,-1 0 0,0 0 0,0 1 0,0 0-1,0 0 1,0 0 0,0 1 0,-1 0-1,1 1 1,-1-1 0,0 1 0,0 1 0,0-1-1,-1 1 1,1 0 0,-1 0 0,0 0-1,-1 1 1,1 0 0,-1 0 0,0 0 0,2 6-25,-3-5-22,-1 1 0,0 0 0,0 0 0,-1 0 0,0 1 1,0-1-1,-1 0 0,0 0 0,-1 1 0,1-1 0,-2 0 1,1 0-1,-1 0 0,0 0 0,-1 0 0,0 0 0,0-1 1,-1 1-1,0-1 0,0 0 0,-2 2 22,-6 9-229,-1 0 0,0-1 0,-2 0 1,0-1-1,-1-1 0,0-1 0,-9 6 229,13-10-38,0-1 0,-1 0 1,0-1-1,0 0 0,-1-1 1,0 0-1,0-2 0,-1 1 1,1-2-1,-1 0 0,0-1 0,-1 0 1,1-1-1,0-1 0,-1 0 1,1-1 37,13-1 1,1 1 1,-1-1-1,1 1 1,0-1 0,-1 0-1,1 1 1,0-1-1,0 0 1,0 0 0,-1 0-1,1 0 1,0 0-1,0 0 1,0 0 0,0 0-1,1 0 1,-1-1-1,0 1 1,0 0 0,1-1-1,-1 1 1,1 0-1,-1-1 1,1 1-1,0-1 1,-1 1 0,1 0-1,0-1 1,0 1-1,0-1 1,0 1 0,0-1-1,0 1 1,1-1-1,-1 1 1,0-1 0,1 1-1,-1 0 1,1-1-1,0 1 1,-1 0 0,1-1-1,0 1 1,0 0-1,0 0 1,0 0-1,0 0 1,0 0 0,0 0-1,0 0 1,0 0-1,0 0 1,0 0 0,1 0-1,-1 1 1,0-1-1,1 0-1,5-2 0,-1 0-1,1 1 0,0 0 1,0 0-1,0 0 0,0 1 0,0 0 1,0 0-1,0 1 0,0-1 0,0 2 1,0-1-1,0 1 0,0 0 1,0 1-1,0-1 0,0 1 0,-1 1 1,1-1-1,0 1 0,-1 0 1,0 1-1,0 0 0,5 3 1,2 3-1,0 0 0,0 0 0,-1 2 0,-1-1 0,0 1 0,0 1 1,-1 0-1,-1 1 0,0 0 0,1 5 1,-5-12 12,0 1-1,-1-1 1,0 1 0,0 1 0,-1-1 0,0 0-1,-1 1 1,0-1 0,0 1 0,0 0 0,-2 0-1,1 0 1,-1 0 0,0-1 0,-1 1 0,0 0-1,0 0 1,-1 0 0,0-1 0,0 1 0,-1-1-1,0 0 1,-1 1 0,0-1 0,0-1 0,-1 1-1,0-1 1,0 1 0,0-2 0,-1 1 0,0 0-1,-1-1 1,0 0 0,0-1 0,0 0 0,0 0-1,-1 0 1,-4 1-12,-6-1 40,-1-1 0,1-1-1,-1-1 1,0-1 0,0 0-1,0-1 1,1-2 0,-1 0-1,0 0 1,1-2 0,-1 0 0,1-1-1,0-1 1,1-1 0,-1-1-1,-15-9-39,-24-32-1374,40 4-4405,21 29-1070,9 4-4896</inkml:trace>
  <inkml:trace contextRef="#ctx0" brushRef="#br0" timeOffset="270.698">726 935 14350,'0'0'4003,"0"0"-1568,0 0-770,-61 106-1280,34-75-353,3-1-32,11-5-161,6-2-928,7-1-608,2 1-3300,5-3-6342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7:06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210 107 11275,'0'0'2648,"4"-16"-732,18-73 2910,-25 87-565,-11 26-3109,2 14-952,2 0 0,1 1 1,3 0-1,1 1 0,1-1 0,2 30-200,-6 301-48,8-369 48,1 0 1,-1 0-1,1 0 1,-1 0 0,1-1-1,-1 1 1,0 0 0,0 0 0,1 0-1,-1 0 1,0 0 0,0 0-1,0 0 1,0 0 0,0-1-1,0 1 1,0 0 0,0 0-1,0 0 1,-1 0 0,1 0 0,0 0-1,-1 0 1,1-1 0,0 1-1,-1 0 1,1 0 0,-1 0-1,1-1 1,-1 1 0,0 0-1,1 0 1,-1-1 0,0 1 0,1-1-1,-1 1 1,0-1 0,0 1-1,1-1 1,-1 1 0,0-1-1,0 0 1,0 1 0,0-1-1,0 0 1,0 0 0,0 0-1,1 1 1,-1-1 0,0 0 0,0 0-1,0 0 1,0-1 0,0 1-1,0 0 1,0 0 0,0 0-1,0-1 1,1 1 0,-1 0-1,0-1 1,0 1 0,0-1-1,-114-57 998,115 59-996,-1-1 0,0 0 0,1 0 0,-1 0 0,1 0 0,-1 0 0,0 0 0,1 0 0,-1 0-1,1 0 1,-1 0 0,0 0 0,1 0 0,-1 0 0,1-1 0,-1 1 0,1 0 0,-1 0 0,1-1 0,-1 1 0,1 0 0,-1-1 0,1 1 0,-1 0-1,1-1 1,-1 1 0,1-1 0,0 1 0,-1-1 0,1 1 0,0-1 0,-1 1 0,1-1 0,0 1 0,0-1 0,0 1 0,-1-1 0,1 1 0,0-1 0,0 0-1,0 1 1,0-1 0,0 1 0,0-1 0,0 0 0,0 1 0,0-1 0,0 1 0,0-1 0,1 1 0,-1-1 0,0 0 0,0 1 0,0-1 0,1 1-1,-1-1 1,1 1-2,34-13-67,202-17-2234,-158 21-1526,-2-1-3386,-23 2-3821</inkml:trace>
  <inkml:trace contextRef="#ctx0" brushRef="#br0" timeOffset="302.381">673 542 11947,'0'0'3684,"0"0"-289,-43 84-865,36-45-608,-3 4-512,3 7-578,2 1-447,-1 5-257,-1-3-128,1-1 0,2-5-417,3-5-447,1-5-1379,1-6-3138,6-6-6822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7:49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10346,'2'-18'2968,"12"-61"-433,0 9 2372,0 28-578,0 72-2172,-2 56-1972,-4 0 0,-4 0 0,-3 0 0,-5 1 0,-10 59-185,8-76-12,-17 278 17,23-346-3,-1-1-2,1 0 0,-1-1 1,1 1-1,-1 0 0,1 0 0,-1 0 0,1 0 1,-1 0-1,1 0 0,0 0 0,-1 0 1,1 0-1,0 0 0,0 0 0,0 0 1,0 0-1,0 0 0,0 0 0,0 0 0,0 0 1,1 0-1,-1 0 0,0 0 0,0 0 1,1 0-1,-1 0 0,1 0 0,-1 0 1,1 0-1,-1 0 0,1 0 0,0-1 1,-1 1-1,1 0 0,0 0 0,0-1 0,-1 1 1,1-1-1,0 1 0,0 0 0,0-1 1,0 0-1,0 1 0,0-1 0,0 1 1,0-1-1,0 0 0,0 0 0,0 0 0,0 1 1,0-1-1,0 0 0,0 0 0,0 0 1,0-1-1,0 1 0,0 0 0,0 0 1,0-1-1,0 1 0,0 0 0,94-137-186,-78 106 185,45-81-47,-38 63 3,1 1-1,3 1 1,2 1 0,2 1-1,2 2 1,2 2-1,1 1 1,16-12 45,15 18 32,-68 53-27,-8-6 27,-1 1 0,0-2 0,-1 1 0,0-1-1,-1-1 1,0 0 0,-1 0 0,-11 8-32,21-18 2,-7 7 18,0 0 1,-1 0-1,0-1 1,-1-1 0,1 0-1,-1 0 1,0-1-1,-1 0 1,1-1 0,-1-1-1,0 1 1,0-2-1,0 0 1,-10 1-21,14-8 489,26 2-129,-7 7-355,-1 0 0,0 1 0,0 0 0,0 1 0,-1 0 0,0 1 0,0 0 0,-1 0 0,0 1 0,0 0 0,0 1 0,-1-1 0,-1 1 0,1 1 0,-1 0-5,81 127 2,39 50 33,-117-176-13,-3-4-4,0 1 0,0-1-1,1 1 1,-1-2 0,2 1-1,-1-1 1,1 0 0,0-1 0,0 0-1,0 0 1,1 0 0,-1-1 0,1-1-1,0 0 1,2 1-18,-7-6 22,0 0 1,1 1-1,-1-2 0,0 1 0,0 0 0,0-1 1,-1 0-1,1 0 0,0 0 0,-1 0 1,0 0-1,0-1 0,0 1 0,0-1 0,-1 0 1,1 0-1,-1 0 0,0 0 0,0 0 0,-1-1 1,1 1-1,-1-1 0,0 1 0,0-1 1,0 1-1,-1-1 0,1 0 0,-1 1 0,-1-1 1,1 0-1,-1-3-22,2-1 5,0-3-3,1 0 0,-2 0-1,0-1 1,0 1 0,-1 0 0,0 0 0,-1 0-1,-1 1 1,-2-10-2,5 21-82,-1-1 0,1 0 0,0 1 0,0-1-1,0 0 1,-1 1 0,1-1 0,0 1 0,-1-1-1,1 0 1,-1 1 0,1-1 0,-1 1 0,1-1 0,-1 1-1,1-1 1,-1 1 0,1 0 0,-1-1 0,0 1 0,1 0-1,-1-1 1,1 1 0,-1 0 0,0 0 0,1 0 0,-1-1-1,0 1 1,1 0 0,-1 0 0,0 0 0,0 0 0,1 0-1,-1 0 1,0 0 0,1 1 0,-1-1 0,0 0 0,1 0-1,-1 0 1,0 1 0,1-1 0,-1 0 0,1 1 0,-1-1-1,0 0 1,1 1 0,-1-1 0,1 1 0,-1-1 0,1 1-1,0-1 1,-1 1 0,1 0 82,-15 19-8989,7-2-5494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7:5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0 629 18289,'0'0'3961,"22"1"-2412,150-4-309,0-7 1,116-24-1241,-220 26 102,224-29 187,48-8-44,49-4 230,48-3 289,50-1-97,3416-218 1287,-3468 252-1810,-62 5-5,-65 3 74,-69 5 81,40-3 320,-216 6-539,-328 0 44,129 1-3662,-1 1-9203,113 1 985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7:4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1 264 12364,'0'0'2573,"0"0"69,0 0-95,0 0-999,0 0-918,0 0-267,4 18-64,29 121 128,-23-109-413,2-1 1,0-1 0,2 0 0,1-1-1,1 0 1,2-2 0,0 0-1,15 15-14,-30-36 2,0-1 0,0 1 0,0-1 0,1 0-1,-1 0 1,1 0 0,0 0 0,0-1 0,0 0 0,0 1-1,0-2 1,0 1 0,1 0 0,-1-1 0,1 0 0,-1 0-1,1 0 1,-1 0 0,1-1 0,0 0 0,-1 0 0,1 0-1,-1 0 1,1-1 0,0 0 0,-1 0 0,1 0-1,-1 0 1,0-1 0,1 0 0,-1 1 0,0-2 0,0 1-1,0 0 1,1-2-2,4-10 68,0 0 0,-2-1-1,0 0 1,0 0-1,-2 0 1,0-1 0,0 0-1,-2 0 1,0 0-1,0 0 1,-2 0 0,0-5-68,20-229 1329,-8 238-1441,4 35-850,-12-15 280,28 37-4071,0 0-3376,-9-11-2948</inkml:trace>
  <inkml:trace contextRef="#ctx0" brushRef="#br0" timeOffset="904.336">970 257 14670,'-3'-17'2957,"-11"-52"-490,13 66-2338,0 0 0,-1 0-1,0 0 1,0 0 0,0 1 0,0-1 0,0 0 0,-1 1 0,1-1 0,-1 1 0,1 0 0,-1 0 0,0 0 0,0 0 0,0 0 0,0 1-1,0 0 1,0-1 0,0 1 0,-1 0 0,1 0 0,-1 1 0,1-1 0,0 1 0,-1-1 0,1 1 0,-1 0 0,1 1 0,-1-1 0,1 1-1,0-1 1,-1 1 0,0 0-129,-1 1 4,0-1-1,0 0 1,0 1-1,0 0 1,1 1-1,-1-1 1,1 1-1,-1-1 1,1 1-1,0 1 1,0-1-1,0 0 1,1 1-1,-1 0 1,1 0-1,0 0 1,0 0-1,0 1 1,1-1-1,-1 1 1,1-1-1,0 1 1,0 0-1,1 0 1,0 0-1,0 0 0,0 1-3,-13 142-35,14-126 36,0 0 1,2 0-1,0 0 0,2 0 1,0 0-1,1-1 0,2 0 1,0 0-1,1 0 0,1-1 1,1 0-1,8 12-1,-16-30-93,-1 1-1,0-1 1,1 0 0,0 0-1,-1 0 1,1 0 0,0 0-1,0-1 1,0 1 0,0 0-1,0-1 1,0 0 0,1 1-1,-1-1 1,0 0 0,1 0-1,-1 0 1,1-1-1,-1 1 1,1 0 0,-1-1-1,1 0 1,0 0 0,-1 1-1,1-1 1,-1-1 0,1 1-1,-1 0 1,1-1 0,0 1-1,-1-1 1,1 0 0,-1 0-1,0 0 1,1 0 0,-1 0-1,2-1 94,6-9-160,0 0-1,-1 0 1,0-1 0,0 0-1,-1 0 1,-1-1 0,0 0-1,-1 0 1,0-1 0,2-9 160,7-13 39,-9 24-14,37-100 1131,-31 32 2905,-12 80-3447,1 14 304,3 23-700,2 0-1,1-1 0,1 0 0,3 0 0,0 0 0,14 25-217,-21-53-5,1 1 0,0-1 0,0 1 1,1-2-1,0 1 0,0-1 0,1 0 0,0 0 0,0 0 0,1-1 1,2 1 4,-7-5-4,-1 0 1,1 0-1,0-1 1,0 1-1,0-1 1,1 0-1,-1 0 1,0 0 0,0-1-1,0 1 1,1-1-1,-1 1 1,0-1-1,1 0 1,-1-1-1,0 1 1,1 0-1,-1-1 1,0 0 0,0 0-1,0 0 1,1 0-1,-1 0 1,0-1-1,-1 1 1,1-1-1,0 0 1,0 0-1,-1 0 1,1 0 0,-1 0-1,1 0 1,-1-1-1,1 0 4,15-22-26,0-1 1,-1-1-1,-2 0 0,-1-1 1,-1-1-1,-1 0 0,3-15 26,-5 16 4,34-86 300,-5-1 1,6-47-305,-42 149 806,-4 30-278,-20 106-357,19-105-146,-7 51 1,3 1 0,3-1 0,4 1 0,2 0 0,6 25-26,-7-82 1,1 0-1,1-1 1,-1 1 0,2-1-1,0 0 1,0 0 0,1-1-1,1 1 1,0-1 0,1 0-1,-4-6-34,-1-1 1,1 0-1,0 0 0,0-1 1,1 1-1,-1-1 1,1 0-1,-1 0 1,1 0-1,0-1 0,0 0 1,0 0-1,0 0 1,1 0-1,-1-1 0,0 0 1,1 0-1,-1 0 1,1-1-1,-1 0 0,1 0 1,-1 0-1,1-1 1,-1 0-1,2 0 34,4-4-172,-1-1-1,1 0 1,-1 0-1,-1-1 1,1 0 0,-1-1-1,0 0 1,-1-1-1,0 0 1,-1 0 0,1 0-1,-2-1 1,1 0 0,-1-1-1,-1 1 1,0-1-1,0-1 173,8-12-341,13-23 215,-1-2 1,-3-1-1,-3 0 1,-1-1-1,-3-1 1,3-26 125,-18 59 1383,-9 51-754,4 16-475,1-1 0,3 1 0,2 0 0,2 0 0,2 0 0,2 1-154,24 37-99,-30-84 95,1 0 0,0 0-1,-1 0 1,1 0 0,0 0-1,0-1 1,0 1 0,0-1-1,0 1 1,0-1 0,1 0-1,-1 1 1,0-1 0,1 0-1,-1-1 1,1 1 0,-1 0 0,1-1-1,-1 1 1,1-1 0,-1 0-1,1 0 1,-1 0 0,1 0-1,0 0 1,-1-1 0,1 1-1,-1-1 1,1 0 0,-1 0-1,0 1 1,1-2 0,-1 1-1,1 0 5,8-7-21,0 0-1,-1-1 0,0 0 0,0 0 0,-1-1 1,0-1-1,-1 1 0,0-2 0,-1 1 0,0-1 1,-1 0-1,2-4 22,120-263 678,-125 356 480,-3-35-1009,-2-12-119,2 0 1,1-1 0,1 1-1,2-1 1,1 0 0,1 0-1,5 10-30,-10-34-128,1 0 0,0-1-1,0 1 1,1-1 0,-1 0-1,1 0 1,0 0-1,0 0 1,1 0 0,-1 0-1,1-1 1,-1 0 0,1 0-1,0 0 1,0 0 0,3 1 128,78 6-8010,-55-19 2053,-2-5-1976</inkml:trace>
  <inkml:trace contextRef="#ctx0" brushRef="#br0" timeOffset="1325.758">2925 206 10378,'0'0'4068,"0"0"-833,0 0-603,0 0-807,0 0-725,0 0-422,-5 5 16,2-2-602,1 0-1,-1 0 1,1 0 0,0 0 0,0 0 0,0 1-1,0-1 1,0 1 0,1-1 0,0 1-1,0 0 1,0 0 0,0-1 0,0 1-1,1 0 1,0 0 0,-1 0 0,2 0 0,-1 0-1,0 0 1,1 1-92,0 7 42,0 0 0,1 0 1,0 0-1,1 0 0,0-1 0,1 1 0,0-1 0,1 0 0,0 0 0,2 2-42,-6-10-14,1 0 0,0 0 0,0 0 0,0 0 0,0 0 0,0-1 0,1 1 0,-1-1 0,1 1 0,0-1 0,-1 0 0,1 0-1,0 0 1,0 0 0,1-1 0,-1 1 0,0-1 0,1 0 0,-1 0 0,0 0 0,1 0 0,-1-1 0,1 1 0,-1-1 0,1 0-1,0 0 1,-1 0 0,1-1 0,-1 1 0,1-1 0,-1 0 0,0 0 0,1 0 0,-1 0 0,0 0 0,1-1 14,8-6 20,0-1 1,-1 0 0,-1 0 0,1-1-1,-2 0 1,1-1 0,-1 0 0,-1-1 0,0 0-1,-1 0 1,0 0 0,-1-1 0,0 0-1,-1 0 1,-1-1 0,0 0 0,0 1-1,0-14-20,-2 24 68,0-1-1,-1 1 1,0 0 0,0-1-1,0 0 1,0 1-1,0-1 1,-1 0-1,1 1 1,-1-1-1,0 0 1,0 1-1,-1-1 1,1 0-1,-1 1 1,1-1-1,-1 0 1,0 1-1,-1-1 1,1 1 0,-1-1-1,1 1 1,-1 0-1,0 0 1,0 0-1,-1 0 1,1 0-1,0 0 1,-1 1-1,0-1 1,0 1-1,0-1 1,0 1-1,0 0 1,0 0 0,0 1-1,-1-1 1,1 1-1,0-1 1,-3 1-68,-5 2 24,-1 1 0,1 0 0,0 1 0,0 0 0,0 0 0,0 1 0,1 1 0,-1 0 0,1 1 0,0 0 0,1 0 0,0 1 0,0 0 0,0 0 0,1 1 0,0 1 0,0-1 0,1 1 0,0 0 0,-5 9-24,6-8-1,0 0 0,0 0 0,1 0 0,0 1 0,1 0 0,0 0 0,0 0 0,1 1 0,1-1 0,0 1 0,1 0 0,0-1 0,1 1 0,0 0 0,0 0 0,2-1 0,-1 1 0,2-1 0,-1 1 0,1-1 0,1 0 0,0 0 0,1 0 0,0 0 0,1-1 0,0 0 0,0 0 0,1 0 0,0-1 0,1 0 0,0-1 0,6 5 1,10 4-133,1 0 0,0-2 0,1-1 0,1-1 0,0-2 0,1 0 1,0-2-1,1-1 0,0-1 0,28 2 133,-40-5-86,0 0 0,1-2 0,-1 0 0,1-1 0,-1 0 0,1-2 0,-1 0 0,1-1 0,-1-1 0,0 0 0,0-1 0,0-1 0,0-1 0,-1 0 0,0-1 0,0-1 0,-1-1 0,0 0 0,12-9 86,-24 16-93,-1-1-1,1 1 1,0 0 0,-1-1-1,1 0 1,-1 1-1,0-1 1,0 0-1,0 0 1,0 0 0,-1-1-1,1 1 1,-1 0-1,0 0 1,0-1-1,0 1 1,0-1 0,-1 1-1,1-1 1,-1 1-1,0-1 1,0 1 0,0-1-1,-1 0 1,1 1-1,-1-1 1,0 1-1,0 0 1,0-1 0,0 1-1,0 0 1,-1-1-1,0 1 1,1 0-1,-1 0 1,-1 0 0,1 1-1,0-1 1,-1 0-1,1 1 1,-1-1 0,-1 0 93,-95-6-9935,36 10-625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8:0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128 163 21300,'0'0'2563,"0"0"-2083,98 0 897,-36-9-384,22 0-480,13-2-161,17-3-192,14-3-64,5-5-96,-1-1-256,-11 2-481,-13-1-896,-20 12-801,-21 6-2307,-24 4-4259</inkml:trace>
  <inkml:trace contextRef="#ctx0" brushRef="#br0" timeOffset="281.535">118 442 17841,'-18'12'3304,"-53"41"-688,43-24 182,50-22-1106,29-8-1195,-1-2 0,1-3 0,-1-2 0,2-2-497,-1 1 206,780-170-334,-639 121-3252,-171 46-138,-16 2-2637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7:5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306 176 18610,'0'-98'6256,"-24"54"-1234,-27 47-3670,34 8-1330,1 1 0,1 1-1,0 0 1,1 1 0,0 1 0,1 0-1,1 1 1,0 0 0,1 0 0,1 2-1,0-1 1,2 1 0,0 1 0,-5 18-22,3-10-190,2 0 1,1 1 0,1 0 0,1 0 0,1 0 0,2 1 0,1 21 189,21 4-2619,-18-52 2283,1 0 1,-1 0 0,0-1-1,1 1 1,-1-1 0,1 1-1,-1-1 1,1 0 0,0 0 0,-1 0-1,1 0 1,0-1 0,0 1-1,0-1 1,-1 0 0,1 0-1,0 0 1,0 0 0,3 0 335,82-32-12177,-56 11 7703</inkml:trace>
  <inkml:trace contextRef="#ctx0" brushRef="#br0" timeOffset="334.98">526 270 3171,'0'0'6171,"0"0"-1996,0 0-257,0 0-560,0 0-972,0 0-672,0 0-401,0 0-352,6 1-352,-4-1-591,0 0 0,0 1 0,0-1 1,0 1-1,0 0 0,-1 0 1,1-1-1,0 1 0,0 0 0,0 1 1,-1-1-1,1 0 0,-1 0 0,1 1 1,-1-1-1,1 1 0,-1-1 1,0 1-1,1 0 0,-1 0 0,0-1 1,0 1-1,-1 0 0,1 0 0,0 0 1,0 2-19,0-1-29,0 0 0,0 0 1,1 1-1,-1-1 0,1 0 1,0 0-1,-1-1 0,2 1 1,-1 0-1,0-1 0,0 1 1,1-1-1,-1 0 0,1 1 1,0-1-1,0-1 0,0 1 1,0 0-1,0-1 0,0 1 1,0-1-1,0 0 0,0 0 1,1 0-1,-1 0 0,0-1 1,1 0-1,-1 1 0,1-1 0,-1 0 1,0-1-1,1 1 0,-1-1 1,1 1-1,1-2 29,-1-1 13,-1 0 0,0-1-1,0 1 1,-1-1 0,1 0 0,-1 0-1,1 0 1,-1 0 0,0 0 0,-1 0-1,1 0 1,-1-1 0,0 1 0,0-1-1,0 1 1,-1-1 0,1 0 0,-1 0-13,4-22 496,0 0 1,-2 0-1,-1 0 1,-1 0-1,-1 0 0,-5-22-496,6 45 38,-1 1-1,0-1 0,0 1 0,0-1 0,0 1 0,0 0 0,-1 0 1,0 0-1,1 0 0,-1 0 0,0 0 0,-1 0 0,1 0 0,0 1 1,-1-1-1,0 1 0,1 0 0,-1 0 0,0 0 0,0 0 0,0 0 1,0 1-1,-1-1 0,1 1 0,0 0 0,-1 0 0,1 0 0,-1 0 1,1 1-1,-1-1 0,1 1 0,-1 0 0,1 0 0,-1 0 0,1 0 1,-1 1-1,1 0 0,-1-1 0,1 1 0,0 1 0,-1-1 0,1 0 1,0 1-1,0-1 0,0 1 0,0 0 0,-2 2-37,-8 9 5,0 2 1,1-1-1,1 2 0,0 0 1,1 0-1,1 1 1,0 0-1,1 0 0,1 1 1,1 0-1,0 1 0,1-1 1,2 1-1,-1 0 0,2 0 1,1 0-1,0 13-5,-1-3 7,1 0 0,1 0 1,1 0-1,2-1 0,1 1 1,1-1-1,2 1 0,2 4-7,-6-22-53,1 0 0,0 0 0,1 0 0,0-1 0,1 0-1,0 0 1,1 0 0,0-1 0,0 0 0,1 0 0,0-1 0,0 0 0,1 0 0,0-1-1,1 0 1,-1-1 0,1 0 0,1 0 0,-1-1 0,1-1 0,7 3 53,-7-5-72,-1-1 0,1 0 1,0-1-1,-1-1 0,1 1 1,-1-1-1,1-1 0,-1 0 0,1-1 1,-1 0-1,0 0 0,0-1 0,-1 0 1,1-1-1,-1 0 0,0-1 1,0 0-1,0 0 0,-1-1 0,0 0 1,0 0-1,-1-1 0,0 0 0,0 0 1,-1-1-1,0 0 0,-1 0 1,0 0-1,0-1 0,-1 1 0,0-1 1,-1 0-1,0 0 0,0-1 0,-1 1 1,-1-1-1,1 1 0,-2-1 1,0-1 71,1 10-105,-1 0 0,0 1 0,0-1 1,0 0-1,0 0 0,0 1 0,0-1 0,-1 0 1,1 1-1,0-1 0,-1 0 0,0 1 1,1-1-1,-1 1 0,0-1 0,0 1 1,0-1-1,0 1 0,0-1 0,0 1 1,0 0-1,0-1 0,-1 1 0,1 0 1,0 0-1,-1 0 0,1 0 0,-1 0 1,1 1-1,-1-1 0,1 0 0,-1 1 0,0-1 1,1 1-1,-1-1 0,0 1 0,1 0 1,-1 0-1,0 0 0,0 0 0,1 0 1,-1 0-1,0 0 0,0 1 105,-78 18-9783,32 0-3685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7:5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171 343 19603,'0'0'2749,"0"0"-502,0 0-138,0 0-604,0 0-613,0 0-438,0 0-235,-9 16-81,-1 0-105,-38 99 94,29 72-350,23-125-3478,7 0-5384,-5-41 122</inkml:trace>
  <inkml:trace contextRef="#ctx0" brushRef="#br0" timeOffset="340.053">1 210 11371,'0'0'4895,"1"-13"-2621,6-40-277,-7 52-1904,1 0 0,0 0 0,-1 0 1,1 0-1,0 0 0,0 0 0,0 0 1,0 0-1,0 1 0,0-1 0,0 0 1,0 1-1,0-1 0,0 0 0,0 1 0,0 0 1,0-1-1,0 1 0,1-1 0,-1 1 1,0 0-1,0 0 0,0 0 0,1 0 1,-1 0-1,0 0 0,0 0 0,1 0 0,-1 0 1,0 1-1,0-1 0,0 0 0,0 1 1,1-1-1,-1 1 0,0-1 0,0 1-93,0 0 63,22 8 325,-1 1-1,-1 1 1,0 2-1,-1 0 0,0 1 1,-1 1-1,4 4-387,64 54 662,-3 5 0,66 78-662,-140-146 4,-1 0 0,0 1 0,-1-1-1,0 2 1,0-1 0,-1 1 0,-1 0 0,0 1 0,0-1-1,-1 1 1,-1 0 0,0 0 0,-1 1 0,1 10-4,-4-19 3,-1 0 1,0 1 0,0-1-1,0 0 1,-1 0 0,1 0 0,-1-1-1,0 1 1,-1 0 0,1-1-1,-1 1 1,0-1 0,0 0-1,0 0 1,-1 0 0,1 0 0,-1-1-1,0 1 1,0-1 0,0 0-1,-1 0 1,1-1 0,-1 1-1,-3 1-3,-123 40 451,-149-3-398,350-49-314,41-13-228,0-4 0,30-16 489,-109 30-42,-1-1 0,0-1 0,0-2 0,-1-1 0,-1-1-1,-1-2 1,-1-1 0,0-1 0,-2-1 0,1-2 42,-9 4 264,-1 0 0,0-1 1,-2-1-1,-1 0 0,0-1 0,5-15-264,-18 38 31,0 0 1,0 1-1,1-1 0,-1 0 0,0 1 0,0-1 0,1 0 0,-1 1 0,0-1 0,0 0 0,1 0 0,-1 1 0,1-1 0,-1 0 0,0 0 0,1 1 0,-1-1 0,0 0 0,1 0 0,-1 0 0,1 0 0,-1 0 0,0 0 0,1 0 0,-1 0 0,1 0 0,-1 0 0,1 0 0,-1 0 0,0 0 1,1 0-1,-1 0 0,1 0 0,-1 0 0,0 0 0,1 0 0,-1-1 0,1 1 0,-1 0 0,0 0 0,1-1 0,-1 1 0,0 0 0,1 0 0,-1-1 0,0 1 0,0 0 0,1-1 0,-1 1 0,0 0 0,0-1 0,1 1 0,-1-1 0,0 1 0,0 0 0,0-1 0,0 1 0,0-1-31,7 41 320,-5 89-358,-5-1 1,-6 9 37,7-29-5552,2-108 5482,2 9-2578,2-7-2567,-1-5-1623</inkml:trace>
  <inkml:trace contextRef="#ctx0" brushRef="#br0" timeOffset="699.37">1007 122 14318,'0'0'3074,"0"0"-2113,0 0-352,0 0-513,0 0-96,99 20-96,-73 8-2114,4 4-2915,-4-1-5701</inkml:trace>
  <inkml:trace contextRef="#ctx0" brushRef="#br0" timeOffset="884.585">1568 381 11947,'0'0'6086,"0"0"-2386,2-15-599,8-47-821,-10 60-2179,1 0 1,-1 0 0,1 0-1,-1 0 1,1 0 0,-1 0-1,0 0 1,0 0 0,0 0-1,-1 0 1,1-1 0,0 1-1,-1 0 1,1 0 0,-1 0-1,0 1 1,1-1 0,-1 0-1,0 0 1,0 0 0,0 0-1,-1 1 1,1-1 0,0 1 0,-1-1-1,1 1 1,-1-1 0,1 1-1,-1 0 1,0-1 0,1 1-1,-1 0 1,0 0 0,0 0-1,0 1 1,0-1 0,0 0-1,0 1 1,0-1 0,0 1-1,0 0-101,-75 15 198,61-8-193,0 2-1,0-1 1,1 2 0,0 0-1,0 1 1,1 0-1,1 1 1,0 1-1,1 0 1,0 1-1,1 0 1,0 1-1,-2 5-4,11-16-18,1 1 0,-1-1 0,0 1-1,1-1 1,0 1 0,0 0 0,1 0-1,-1-1 1,1 1 0,0 0 0,1 0 0,-1 0-1,1-1 1,0 1 0,0 0 0,0-1 0,0 1-1,1 0 1,0-1 0,0 0 0,0 1 0,1-1-1,-1 0 1,1 0 0,0 0 0,0-1-1,0 1 1,1-1 0,-1 0 0,1 0 0,0 0-1,4 3 19,139 73-881,-146-79 877,52 22-404,109 55-374,-159-76 776,-1 1 1,0-1 0,1 0-1,-1 0 1,0 1 0,0-1-1,0 1 1,0 0 0,0 0-1,0-1 1,0 1 0,-1 0-1,1 1 1,-1-1 0,0 0-1,1 0 1,-1 1 0,0-1-1,0 1 1,0-1 0,-1 0-1,1 1 1,-1 0 0,1-1-1,-1 1 1,0-1 0,0 1-1,0 0 1,0-1 0,0 1-1,-1-1 1,1 1 0,-1-1-1,0 1 1,0-1 0,0 1-1,0-1 1,0 1-1,0-1 1,0 0 0,-1 0-1,0 0 1,1 0 0,-1 0-1,-1 2 6,-14 4 28,0 0-1,-1-1 1,0 0-1,0-2 1,0 0-1,0-1 1,-1-1-1,0-1 1,1 0-1,-1-1 0,0-1 1,0-1-1,0-1 1,-3-1-28,-109-20 132,60 9-3622,62 13-765,8 1-2679</inkml:trace>
  <inkml:trace contextRef="#ctx0" brushRef="#br0" timeOffset="1097.2">2007 74 21877,'0'0'3374,"1"-13"-775,7-40-485,-8 53-2071,0 1 0,1-1 0,-1 0 0,0 0 0,0 0 0,1 0 0,-1 1-1,0-1 1,1 0 0,-1 0 0,0 0 0,1 0 0,-1 0 0,0 0 0,1 0-1,-1 0 1,0 0 0,1 0 0,-1 0 0,0 0 0,1 0 0,-1 0 0,0 0 0,1 0-1,-1 0 1,0 0 0,1 0 0,-1-1 0,0 1 0,1 0 0,-1 0 0,0 0 0,0-1-1,1 1 1,-1 0 0,0 0 0,0-1 0,1 1 0,-1 0 0,0 0 0,0-1-1,0 1 1,0 0 0,1-1 0,-1 1 0,0 0 0,0-1 0,0 1 0,0 0 0,0-1-1,0 1 1,0 0 0,0-1 0,0 1 0,0 0 0,0-1 0,0 1-43,0 0 96,19 92 166,-16-15-262,-3 0 0,-3 1 1,-4-1-1,-5 9 0,-3 45-311,10-42-3008,7-31-3099,4-26-2177</inkml:trace>
  <inkml:trace contextRef="#ctx0" brushRef="#br0" timeOffset="1382.558">2281 188 9609,'0'0'7431,"0"0"-6406,0 0-737,0 0-288,0 0-64,0 0-2178,0 0-6054</inkml:trace>
  <inkml:trace contextRef="#ctx0" brushRef="#br0" timeOffset="1700.394">1790 307 2851,'0'0'14894,"0"0"-12140,0 0-95,0 0-449,0 0-1153,79-29-545,-31 26-31,5 1-257,8-4-96,-2 3 0,8-3-128,-8 2-64,0-2-64,-5 1-673,-10-1-1152,-9 3-1539,-9 3-2818,-7 0-7046</inkml:trace>
  <inkml:trace contextRef="#ctx0" brushRef="#br0" timeOffset="2010.784">2877 270 16432,'0'0'4494,"0"0"-1878,-9-15-582,-32-43-566,39 56-1409,1 0 0,-1 1-1,0-1 1,0 0-1,1 1 1,-1-1 0,0 1-1,0 0 1,-1-1 0,1 1-1,0 0 1,0 0 0,0 1-1,-1-1 1,1 0-1,0 1 1,-1-1 0,1 1-1,-1 0 1,1 0 0,0 0-1,-2 0-58,-4 0 162,-6 1-100,1 1-1,0 1 1,0 0-1,0 1 1,1 0-1,-1 1 1,1 1-1,0-1 1,0 2-1,1 0 1,0 0 0,0 1-1,1 1 1,0 0-1,0 0 1,1 1-1,0 0 1,1 0-1,0 1 1,0 0-1,-3 9-61,2-6-4,0 0-1,2 1 0,0 0 0,0 0 1,1 1-1,1 0 0,1-1 1,0 2-1,1-1 0,1 0 1,1 1-1,0-1 0,1 1 1,0-1-1,2 1 0,1 6 5,-2-19-43,0 0 0,0 0 0,1 1 0,0-1 0,-1 0 0,1 0 0,1 0 0,-1-1 0,1 1 0,-1 0 0,1-1 0,0 0 0,0 0 0,1 0 0,-1 0 0,1 0 0,-1-1 0,1 1 0,0-1 0,0 0 0,0 0 0,0 0 0,0-1 0,0 0 0,1 1 0,-1-1 0,0-1 0,1 1 0,-1-1 0,1 0 0,-1 0 43,7 0-146,0-1 0,0 0 0,-1 0 0,1-2 0,0 1 0,-1-1 0,0-1 0,0 0 0,0 0 0,0-1 0,-1 0 0,4-3 146,1-2-40,-1 0 1,0-2 0,0 1-1,-1-2 1,-1 1-1,0-2 1,0 1-1,-1-1 1,-1-1 0,-1 0-1,0 0 1,-1-1-1,4-11 40,17-20 128,-16 88 273,-11-25-699,16 105 303,-1-84-2824,9-3-3545,-3-15-138</inkml:trace>
  <inkml:trace contextRef="#ctx0" brushRef="#br0" timeOffset="2351.417">3212 298 3972,'2'-12'10276,"3"-39"-5893,0 36 1048,-1 29-3420,-3 18-1580,-1 0 1,-2 0 0,-1 0 0,-1 0 0,-2-1 0,-1 1-1,-2-2 1,-12 30-432,-12 53-32,28-91-638,10-41 231,7-21 427,20-66 104,-24 73 20,1 1 0,1 0 0,2 1 0,1 0 0,2 1-1,0 1 1,2 0 0,7-6-112,-22 32 11,0 0 0,0 0 0,1 0 0,0 0 0,-1 1 0,1-1 0,0 1 0,0 0 0,0 0 0,0 0 0,1 0 0,-1 0-1,1 1 1,-1 0 0,1-1 0,-1 1 0,1 1 0,-1-1 0,1 0 0,0 1 0,0 0 0,-1 0 0,1 0 0,0 0 0,0 1 0,-1-1 0,1 1 0,-1 0 0,1 0 0,0 0 0,-1 1 0,0-1 0,1 1-1,-1 0 1,0 0 0,0 0 0,0 0 0,0 0 0,3 3-11,8 15-78,0 1 0,-2 0 0,0 0 0,-1 1 0,-1 1 0,-1 0 0,-2 0 0,0 1-1,-1-1 1,-1 2 0,-2-1 0,0 0 0,-1 24 78,1-21-693,15 49-6813,-6-46 481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4:59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36 514 14286,'-7'-125'7404,"6"117"-6735,1 8-593,0-1 1,-1 0-1,1 0 1,0 0-1,-1 1 1,1-1 0,0 0-1,0 0 1,0 0-1,0 0 1,0 1-1,0-1 1,0 0-1,0 0 1,0 0-1,0 0 1,1 1-1,-1-1 1,0 0-1,0 0 1,1 0-1,-1 1 1,1-1-1,-1 0 1,1 0-1,-1 1 1,1-1-1,-1 0 1,1 1-1,-1-1 1,1 1-1,0-1 1,-1 1-1,1-1 1,0 1 0,0-1-1,-1 1 1,1 0-1,0 0 1,0-1-1,0 1 1,-1 0-1,1 0 1,0 0-1,0 0 1,0-1-1,0 1 1,0 1-1,-1-1 1,2 0-77,93 44 107,-84-39-106,0 0 1,0-1 0,1 0-1,-1 0 1,1-1 0,0-1-1,0 0 1,0 0 0,0-1 0,0-1-1,0 0 1,0-1 0,0 0-1,0-1 1,-1 0 0,1-1-1,0 0 1,-1-1 0,0 0 0,1-1-1,-2 0 1,1-1-2,-11 6 9,-1 0-1,1 0 1,0 0 0,-1 0 0,1 0-1,0 0 1,-1 0 0,1 0 0,0 0-1,-1 0 1,1 0 0,0 0 0,-1 0-1,1 0 1,0 0 0,0-1 0,-1 1-1,1 0 1,0 0 0,-1 0 0,1-1-1,0 1 1,0 0 0,-1 0 0,1-1-1,0 1 1,0 0 0,0 0 0,-1-1-1,1 1 1,0 0 0,0-1 0,0 1-1,0 0 1,0-1 0,0 1 0,0 0-1,0-1 1,0 1 0,0 0 0,0-1-1,0 1 1,0 0 0,0-1 0,0 1-1,0 0 1,0-1 0,0 1 0,0 0-1,0-1 1,0 1 0,1 0 0,-1-1 0,0 1-1,0 0 1,0 0 0,1-1 0,-1 1-1,0 0 1,0 0 0,1-1-9,-32 4 630,19 5-578,1 0 0,0 1 0,0 0 0,1 1 0,0 0 0,1 1 0,0 0 0,0 0 0,1 1 0,1 0 0,0 0 0,-3 10-52,-2 2 5,1 2-1,1-1 1,2 1 0,0 1-1,2 0 1,1 0-1,1 0 1,1 0-1,2 1 1,1-1 0,0 1-1,2-1 1,2 0-1,5 26-4,48 75-672,-56-128 636,-1 1 0,1-1 0,-1 1 0,1-1 1,-1 1-1,0 0 0,1-1 0,-1 1 0,0 0 1,0-1-1,0 1 0,1 0 0,-1-1 0,0 1 1,0 0-1,0-1 0,0 1 0,0 0 0,0-1 1,0 1-1,0 0 0,-1-1 0,1 1 0,0 0 1,0-1-1,0 1 0,-1 0 0,1-1 0,0 1 1,-1-1-1,1 1 0,-1 0 0,1-1 0,0 1 1,-1-1-1,1 1 0,-1-1 0,1 0 0,-1 1 1,0-1-1,1 1 0,-1-1 0,1 0 0,-1 0 1,0 1-1,1-1 0,-1 0 0,0 0 0,1 0 1,-1 0-1,0 1 0,1-1 0,-1 0 0,0 0 1,0-1-1,1 1 0,-1 0 0,0 0 0,1 0 1,-1 0-1,0 0 0,1-1 0,-1 1 0,1 0 1,-1-1-1,0 1 0,0-1 36,-6 1 23,-126-19-2452,77 3-1436,29 11-3448,19 5 2001</inkml:trace>
  <inkml:trace contextRef="#ctx0" brushRef="#br0" timeOffset="364.913">599 676 11531,'0'0'3763,"0"0"-490,0 0-385,0 0-646,0 0-966,0 0-534,-1 15-240,-22 203 192,6-46-2531,40-248 1624,-6 12 487,-8 29 84,0 0 1,2 1-1,2 0 0,1 1 1,7-10-359,-17 37 20,0 1-1,1-1 1,-1 1 0,1 0-1,0 0 1,1 0 0,-1 1 0,1 0-1,0 0 1,0 0 0,1 1 0,-1 0-1,0 0 1,1 0 0,0 1-1,0 0 1,0 1 0,0-1 0,0 1-1,0 1 1,0-1 0,0 1 0,0 0-1,0 1 1,0 0 0,0 0-1,0 0 1,0 1 0,0 0 0,-1 0-1,1 1 1,0 0 0,-1 0 0,0 1-1,0-1 1,0 1 0,0 1 0,-1-1-1,1 1 1,-1 0 0,-1 0-1,1 0 1,-1 1 0,1 0 0,-1 0-1,1 3-19,53 134-3724,-39-82-3986,-7-34 471</inkml:trace>
  <inkml:trace contextRef="#ctx0" brushRef="#br0" timeOffset="818.901">1334 573 10346,'22'-167'11568,"-20"162"-11115,-2 4-371,0 1 0,1 0-1,-1 0 1,1-1 0,-1 1 0,0 0-1,1-1 1,-1 1 0,0-1 0,1 1-1,-1-1 1,0 1 0,0 0 0,1-1 0,-1 1-1,0-1 1,0 1 0,0-1 0,0 1-1,0-1 1,1 1 0,-1-1 0,0 1-1,0-1 1,0 1 0,0-1 0,-1 1-1,1-1 1,0 1 0,0-1 0,0 1-1,0-1 1,0 1 0,-1-1 0,1 1-1,0-1 1,0 1 0,-1-1 0,1 1 0,0 0-1,-1-1 1,1 1 0,0 0 0,-1-1-1,1 1 1,-1 0 0,1-1 0,-1 1-1,1 0 1,0 0 0,-1-1 0,1 1-1,-1 0 1,1 0 0,-1 0 0,1 0-1,-1 0 1,1 0 0,-1 0 0,1 0-1,-1 0 1,1 0 0,-1 0 0,0 0-1,1 0 1,0 0 0,-1 0-82,-13 11 44,1-1 0,0 2 0,1-1 0,0 2-1,1 0 1,0 0 0,1 1 0,1 0 0,0 1 0,1 0 0,0 0 0,2 1 0,0 0 0,0 0-1,1 0 1,2 1 0,-1-1 0,2 1 0,0 0 0,1 0 0,1 0 0,0 0 0,1 0-1,1 0 1,1 0 0,0 0 0,6 15-44,38 50-1924,-43-78 1548,0 0 0,0 0 0,1-1 0,-1 1 0,1-1 0,0-1 0,0 1 0,0-1 0,1 0 0,-1 0 0,0 0 0,1-1 0,0 1 0,-1-1 0,4 0 376,90-15-3447,-88 9 3395,1-2 0,0 1 0,-1-1 0,0-1 0,-1 0 0,0 0 0,0-1 0,-1 0 0,0-1 0,3-4 52,15-21 773,-2-2 0,-1 0 0,-2-2 0,-1 0 0,3-15-773,-4-32 3518,-31 97-1692,8 8-1729,1 1-1,0-1 1,2 0 0,0 0 0,1 1-1,1-1 1,1 0 0,2 7-97,-5-22-60,0 1-1,0-1 1,1 0 0,0 1-1,0-1 1,0 0-1,0 1 1,1-1 0,0 0-1,0 0 1,0 0 0,0-1-1,1 1 1,-1 0 0,1-1-1,0 0 1,0 1-1,0-1 1,0 0 0,1-1-1,-1 1 1,1-1 0,0 1-1,0-1 1,0 0 0,0 0 60,4-2-216,0 1 0,0-1 0,0-1 0,0 0 1,0 0-1,0 0 0,0-1 0,0 0 0,-1-1 1,1 1-1,-1-1 0,1-1 0,-1 0 1,0 0-1,0 0 0,-1-1 0,1 0 0,-1 0 1,4-5 215,5-4-540,-1-1 0,0-1 0,-1 0 0,-1-1 0,-1-1 0,0 1 0,1-6 540,-9 17-51,23-52-6518,-21 42-2474</inkml:trace>
  <inkml:trace contextRef="#ctx0" brushRef="#br0" timeOffset="1303.324">1675 469 14318,'0'0'1137,"0"0"459,0 0 566,0 0-219,0 0-448,0 0-390,16-8-417,53-21-287,-66 29-380,-1 0 1,1 0-1,0 1 1,-1-1-1,1 0 1,0 1 0,-1 0-1,1 0 1,-1 0-1,1 0 1,-1 0-1,0 0 1,1 0-1,-1 1 1,0-1-1,0 1 1,0 0-1,0 0 1,0 0-1,0 0 1,0 0-1,-1 0 1,1 0-1,-1 0 1,0 1-1,1-1 1,-1 0-1,0 1 1,0 0-22,2 3 27,6 13-9,-2 0-1,0 0 1,-1 1-1,0 0 1,-2 0-1,0 0 0,-2 0 1,0 1-1,-1-1 1,-2 18-18,5 45-1291,2-48-1479,5-16-2099,3-11-982</inkml:trace>
  <inkml:trace contextRef="#ctx0" brushRef="#br0" timeOffset="1622.976">2213 423 5733,'0'0'7431,"0"0"-3635,0 0-1111,0 0-256,0 0-651,0 0-737,0 0-390,0 0-149,4 12-150,18 89-15,3 108-204,2-153-1035,-26-56 859,0-1 0,0 1-1,0-1 1,0 0 0,0 0 0,0 1 0,0-1 0,0 0 0,-1 0-1,1 0 1,0 0 0,-1 0 0,1 0 0,0 0 0,-1 0 0,0-1-1,1 1 1,-1 0 0,1 0 0,-1 0 0,0 0 0,0-1 0,0 1-1,0 0 1,0 0 0,0-1 0,0 1 0,0 0 0,0 0 0,-1 0-1,1-1 1,0 1 0,-1 0 43,1 0-33,0-25 24,0 0 1,2 1 0,1-1 0,1 1 0,1 0-1,1 0 1,2 0 0,0 1 0,1 0 0,2 0-1,0 1 1,2 1 0,0 0 0,2 1 0,0-1 8,34-5-2100,-12 34-3936,-19 9 516</inkml:trace>
  <inkml:trace contextRef="#ctx0" brushRef="#br0" timeOffset="1973.116">2727 423 9449,'0'0'6390,"0"0"-2947,0 0-1040,0 0-503,0 0-848,0 0-449,0 0-219,0 0-170,2 9-86,2 39-419,-3 0 1,-1-1 0,-2 1-1,-3 0 1,-6 23 290,86-391 1260,-26 222-875,-47 96-483,0 0-1,-1 0 0,1 0 1,0 0-1,0 1 1,0-1-1,1 1 1,-1-1-1,0 1 0,1 0 1,-1 0-1,0 0 1,1 0-1,-1 0 0,1 0 1,0 1-1,-1-1 1,1 1-1,-1 0 1,1 0-1,0 0 0,-1 0 1,1 0-1,0 1 1,-1-1-1,1 1 0,-1-1 1,1 1-1,-1 0 1,1 0-1,-1 0 1,0 0-1,1 1 0,-1-1 1,0 1-1,0-1 1,0 1-1,0 0 0,0 0 99,42 35-10159,-22-19-459</inkml:trace>
  <inkml:trace contextRef="#ctx0" brushRef="#br0" timeOffset="2666.168">3210 331 6919,'0'0'5797,"0"0"-3395,0 0-565,0 0 58,0 0-769,0 0-603,0 0-133,0 0-118,9 3-90,53 27-65,-61-27-114,1 0-1,-1-1 0,0 1 1,1 0-1,0-1 0,-1 1 0,1-1 1,0 1-1,0-1 0,1 0 1,-1 0-1,0 0 0,1 0 1,-1 0-1,1-1 0,0 1 0,-1-1 1,1 0-1,0 1 0,0-1 1,0 0-1,0-1 0,0 1 1,0-1-1,0 1 0,0-1 1,0 0-1,0 0 0,0 0 0,0 0 1,0-1-1,0 1 0,0-1 1,0 0-1,0 0 0,0 0 1,0 0-1,0 0 0,-1-1 0,1 1 1,0-1-1,-1 0 0,0 0 1,2-1-3,0-6 404,0-1 0,-1 1 0,0-1 0,-1 0 0,0 0 0,0 0 0,-1 0 0,0 0 0,-1 0 0,0 0 1,-1 0-1,0 0 0,-2-8-404,2 15 34,-1 0 0,1 0 0,-1 0 0,1 0 0,-1 0 0,0 1 0,0-1 0,0 1 0,0 0 0,0-1 0,-1 1 0,1 0 0,-1 0 0,0 0 0,1 1 0,-1-1 0,0 1 0,0-1 0,0 1 0,0 0 0,0 0 0,0 0-1,0 1 1,0-1 0,-1 1 0,1-1 0,0 1 0,0 0 0,0 1 0,-1-1 0,1 0 0,0 1 0,0 0 0,0-1 0,0 1 0,0 1 0,0-1 0,0 0 0,0 1 0,0-1 0,1 1 0,-1 0 0,0 0 0,1 0 0,0 0 0,-1 1 0,1-1 0,0 0 0,-1 3-34,-6 4-69,1-1-1,0 1 1,0 0 0,1 1-1,1-1 1,-1 2-1,2-1 1,-1 0 0,2 1-1,-1 0 1,1 0-1,1 1 1,0-1 0,1 1-1,0 0 1,0-1 0,1 1-1,1 0 1,0 0-1,1 0 1,0 0 0,1-1-1,0 1 1,1-1-1,0 1 1,1-1 0,0 0-1,1 0 1,0 0 69,-2-7-186,1 1-1,-1-1 1,1 1 0,0-1 0,0 0 0,0-1-1,1 1 1,-1-1 0,1 0 0,0 0 0,0 0-1,0 0 1,0-1 0,1 0 0,-1 0 0,0-1-1,1 1 1,-1-1 0,1 0 0,0-1 0,-1 0-1,1 1 1,0-2 0,-1 1 0,1-1 0,3 0 186,3-1-67,1-1 1,-1 0-1,0-1 0,0 0 1,0 0-1,-1-2 1,0 1-1,0-2 1,0 1-1,-1-1 0,6-5 67,0-3 499,0 0-1,0-2 0,-1 0 0,-2 0 1,1-1-1,-2-1 0,-1 0 0,0-1 1,-1 0-1,-1-1 0,-1 0 0,-1-1-498,-8-23 988,-18 77-790,14 141-241,5-149-55,7 62-2363,-7-84 2345,1 1 0,0-1 0,0 0 0,1 1-1,-1-1 1,0 0 0,1 0 0,-1 0 0,1 0-1,0 0 1,0 0 0,-1-1 0,1 1 0,0-1-1,1 1 1,-1-1 0,0 0 0,0 1 0,1-1-1,-1 0 1,0-1 0,1 1 0,-1 0 0,1-1 0,-1 1-1,1-1 1,-1 0 0,1 0 0,-1 0 0,1 0-1,1 0 117,8-4 77,-1 0-1,0-1 1,0 0-1,0 0 1,-1-1-1,1-1 1,-2 0-1,1 0 1,-1-1 0,0 0-1,0-1 1,-1 1-1,0-2 1,-1 1-1,0-1 1,0 0-1,-1-1 1,4-10-77,24-38 1211,-3-2 1,-2-2 0,-3 0 0,14-58-1212,-15 25 1014,-25 96-973,0 0-1,0 0 0,0 0 0,0 0 1,-1 0-1,1 0 0,0 0 1,0 0-1,0 0 0,0 0 1,-1 0-1,1 0 0,0 0 1,0 0-1,0 0 0,0 0 1,-1 0-1,1 0 0,0-1 1,0 1-1,0 0 0,0 0 1,0 0-1,0 0 0,0 0 1,-1-1-1,1 1 0,0 0-40,-9 20 179,-7 35-174,2 1-1,4 0 0,1 0 1,3 1-1,2 0 1,4 22-5,0-68-316,0 0 0,1 0-1,0-1 1,1 1 0,0 0 0,1-1 0,0 0 0,1 1 0,0-1 0,1 0 316,19 20-6070,12-14-6426,-29-15 4915</inkml:trace>
  <inkml:trace contextRef="#ctx0" brushRef="#br0" timeOffset="3049.917">4053 421 737,'0'0'7564,"-4"-15"-3656,-13-49-700,22 2 4673,59 24-4370,-53 34-3286,25-8-131,1 2 1,0 1-1,1 1 1,0 3-1,0 1 1,1 2 0,10 1-95,-48 1-98,1 0-1,0 0 1,-1 0 0,1 0 0,-1 0 0,1 0 0,-1 0 0,1 1 0,0-1 0,-1 1 0,1-1 0,-1 1 0,0 0 0,1-1 0,-1 1 0,1 0 0,-1 0 0,0 0 0,0 0 0,0 0 0,1 0 0,-1 0 0,0 1 0,0-1 0,-1 0 0,1 0 0,0 1 0,0-1-1,-1 1 1,1 0 98,-13 43-8840,-3-24 1222</inkml:trace>
  <inkml:trace contextRef="#ctx0" brushRef="#br0" timeOffset="3342.74">2655 1179 11915,'0'0'3812,"0"0"-1858,142-20 0,-50-15-833,18-8-737,15-4-256,8-2-32,0-1-32,0 3-64,-7 3-96,-20 6 64,-20 11-576,-24 9-1635,-26 9-3298</inkml:trace>
  <inkml:trace contextRef="#ctx0" brushRef="#br0" timeOffset="3343.74">2786 1400 1826,'0'0'16271,"77"18"-14253,-8-37-64,18-7 160,16-2-897,12-5-608,5-3 127,1 3-223,-5-1-257,-8 5 64,-16 2-192,-18 7-63,-19 4-65,-20 7-225,-18 5-1312,-17 4-1954,-6 3-5382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7:56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190 126 13229,'5'-13'3288,"21"-43"-1009,-25 52-2011,1 0 0,1 1 0,-1-1 0,1 1 0,-1-1 0,1 1-1,0 0 1,0 0 0,0 0 0,1 1 0,-1-1 0,0 1-1,1-1 1,0 1 0,0 0 0,0 1 0,0-1 0,0 1 0,0 0-1,0 0 1,4-1-268,-5 2 75,1 0-1,0-1 1,-1 2 0,1-1-1,0 0 1,0 1-1,-1 0 1,1 0-1,-1 0 1,1 0 0,-1 0-1,1 1 1,-1-1-1,0 1 1,0 0 0,0 0-1,0 0 1,0 1-1,0-1 1,0 1-1,-1 0 1,2 1-75,3 6 42,-1 0 1,0 1-1,-1 0 1,0 0-1,0 1 0,-1-1 1,0 1-1,-1 0 1,-1 0-1,0 0 1,-1 0-1,0 1 0,0-1 1,-2 0-1,1 1 1,-3 5-43,-1 15 19,-2 0 0,-1-1 0,-2 0 0,-1 0 0,-8 16-19,-70 108 20,82-149-15,0 1 0,0-1 0,0 0 0,-1 0 0,0-1 1,-1 0-1,1-1 0,-1 1 0,0-1 0,-1-1 0,1 0 0,-1 0 0,0 0 0,0-1 1,0 0-1,0-1 0,-5 0-5,9-1 31,0-2 0,0 1 0,0 0 0,0-1 0,0 0 0,0-1 0,0 1 0,0-1 0,1 0 0,-1 0 0,0 0 0,1 0 0,0-1 0,-1 0 0,1 0 0,0 0 0,0-1 0,1 1 0,-1-1 0,1 0 0,0 0 0,0 0 0,0 0 1,0 0-1,1-1 0,0 1 0,0-1 0,0 0 0,0 0-31,-2-4 56,1 0 0,0 0 1,1 0-1,0-1 1,0 1-1,1 0 0,0-1 1,1 1-1,0-1 1,1 1-1,0-1 0,0 1 1,1-1-1,0 1 0,1-4-56,-1 9 50,1 0-1,-1 0 0,0 0 1,1 0-1,0 0 0,0 1 0,0 0 1,0-1-1,0 1 0,1 0 1,0 0-1,-1 1 0,1-1 0,0 1 1,0 0-1,0 0 0,1 0 1,-1 1-1,0-1 0,1 1 1,-1 0-1,1 0 0,-1 1 0,1-1 1,-1 1-1,1 0 0,0 1 1,-1-1-1,1 1 0,-1-1 0,1 1 1,-1 1-1,1-1 0,-1 0 1,0 1-1,0 0 0,0 0 0,0 1 1,0-1-1,0 1 0,-1 0 1,1-1-1,-1 2-49,15 11 57,-1 2 1,0 0-1,-2 1 1,0 1-1,-1 0 1,-1 1-1,-1 0 1,0 1-1,4 13-57,67 103-133,-27-98-2786,10-31-5714,-37-8 43</inkml:trace>
  <inkml:trace contextRef="#ctx0" brushRef="#br0" timeOffset="308.98">793 753 17681,'0'0'5349,"0"0"-2659,0 0-576,0 0-1121,0 0-544,0 0-321,0 0-128,0 0-256,0 0-1218,-17-37-2434,26 37-7174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7:55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1153,'6'-17'12930,"37"-127"-2649,-38 106-6021,-4 91-1724,-30 398-1863,29-423-729,7 108-1505,19-49-3308,-7-57 464,6-11-2284</inkml:trace>
  <inkml:trace contextRef="#ctx0" brushRef="#br0" timeOffset="286.722">399 624 12908,'0'0'6919,"0"0"-4741,0 0 512,0 0-864,0 0-833,0 0-384,0 0-385,0 0-224,0 0 0,-12-12-833,9 32-2050,-1 6-3683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8:0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123 295 12011,'-3'-17'5734,"2"11"-5520,-2-5 188,0 0 0,1 0 0,0 0 0,1-1-1,0 1 1,1 0 0,0-1 0,1 1 0,0-1 0,1 1 0,0 0 0,1 0 0,0 0 0,0 0 0,2 0 0,-1 1-1,2-1-401,-1 4 62,1 1 0,0 0 0,0 1 0,0-1 0,1 1 0,0 1 0,0-1-1,0 1 1,1 0 0,-1 1 0,1-1 0,0 2 0,0-1 0,0 1 0,0 0-1,1 1 1,-1 0 0,0 0 0,1 1 0,-1 0 0,0 0 0,1 1 0,-1 0-1,0 1 1,0 0 0,0 0 0,0 0 0,0 1 0,0 1 0,-1-1 0,1 1 0,-1 0-1,0 1 1,0 0 0,0 0 0,-1 0 0,0 1 0,0 0 0,0 0 0,-1 0-1,0 1 1,0 0 0,-1 0 0,3 5-62,-3 4 0,-1 0 0,0 1 0,-1-1 0,-1 1 0,0-1 0,-1 1 0,-1 0 0,0-1 0,-2 1 0,0-1 0,-1 1 0,0-1 0,-1 0 0,-1-1 0,0 1 0,-2-1 0,1-1 0,-2 1 0,0-1 0,-1-1 0,0 1 0,-1-2 0,0 0 0,-1 0 0,0-1 0,-1 0 0,0-1 0,-1 0 0,-5 1 0,17-9 4,0 0 0,0-1 0,-1 1 1,1-1-1,-1 1 0,1-1 0,-1 0 0,1 0 0,-1 0 0,1 0 0,-1-1 1,0 1-1,0-1 0,1 1 0,-1-1 0,0 0 0,0 0 0,0 0 1,1-1-1,-1 1 0,0-1 0,0 1 0,1-1 0,-1 0 0,1 0 0,-1 0 1,1-1-1,-1 1 0,1 0 0,-1-1 0,-1-1-4,4 0-6,0 0 0,0 0-1,0-1 1,0 1 0,0 0 0,1 0-1,0 0 1,-1 0 0,1 0 0,0 0-1,0 0 1,1 0 0,-1 0-1,1 0 1,-1 1 0,1-1 0,0 1-1,0-1 1,0 1 0,0-1 0,0 1-1,1 0 1,-1 0 0,1 0 0,0 1-1,-1-1 1,1 0 0,0 1 0,0 0-1,0 0 1,0 0 0,0 0-1,0 0 1,0 0 6,2 0-9,0 0-1,0 0 1,0 0-1,0 0 1,0 1 0,0 0-1,1 0 1,-1 0-1,0 1 1,0-1-1,0 1 1,0 0 0,0 1-1,-1-1 1,1 1-1,0 0 1,0 0-1,-1 1 1,0-1 0,1 1-1,2 2 10,3 9-2,0 0 0,-1 0 0,-1 1-1,0 0 1,-1 0 0,0 1 0,-1 0 0,-1 0-1,-1 0 1,0 1 0,-1-1 0,-1 1 0,0 0-1,-1 0 1,-1 0 0,-1 0 0,-1 0 2,3-8 44,-1 1-1,-1-1 1,0 0 0,0 0 0,-1 0-1,0 0 1,0 0 0,-1 0 0,-1 0-1,1-1 1,-1 0 0,-1 0 0,1 0 0,-1 0-1,-1 0 1,1-1 0,-1 0 0,-1 0-1,1-1 1,-1 0 0,0 0 0,-1 0 0,1-1-1,-1 0 1,0-1 0,0 0 0,-1 0-1,1 0 1,-1-1 0,-2 0-44,1-1 45,0-1 0,0 0 0,0 0 0,0-1 0,0 0 0,0-1 0,0 0 0,0-1 0,0 0 0,0 0 0,0-1 0,1 0 0,-1-1 0,1 0 0,0 0 0,0-1 0,1-1 0,-1 1 0,1-1 0,0-1 0,1 1 0,-1-1 0,1-1 1,1 1-1,0-1 0,-2-3-45,2 3-129,0-1 0,0 0 0,1 0 0,0 0 0,1-1 0,0 0 0,1 0 1,0 0-1,0 0 0,1 0 0,0-1 0,1 1 0,0-1 0,1 1 0,0-1 0,1-4 129,18-22-4019,8 29-2596,-4 8-3479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8:0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74 20628,'0'0'5028,"0"0"-2914,0 0-704,0 0-546,0 0-543,0 0-225,0 0-96,0 0-96,-14-62-577,24 58-1025,9 0-2497,-1 1-6600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8:1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69 144 5285,'0'-109'5317,"-9"91"-2594,0 6-1378,-5 8-288,2 4-705,1 1-352,1 15-384,7 4-2018,3 4-2531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8:1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243 141 13741,'-7'-15'3561,"-26"-45"-1357,30 57-2039,0 0-1,1 0 0,-1 0 0,0 1 1,-1-1-1,1 1 0,0 0 1,-1 0-1,1 0 0,-1 1 0,0-1 1,1 1-1,-1 0 0,0 0 0,0 0 1,0 0-1,0 1 0,0-1 0,0 1 1,0 0-1,0 1 0,0-1 0,0 1 1,0-1-1,0 1 0,1 0 0,-1 1 1,0-1-1,0 1 0,1-1 0,-1 1 1,1 0-1,0 0 0,-1 1 1,1-1-1,0 1 0,0 0 0,0-1 1,-1 4-165,-4 5 69,0 1 0,2 1 0,-1-1 0,1 1 0,1 0 0,0 0 0,1 1 0,1 0 0,0-1 0,1 1 0,0 0 0,1 0 0,1 0 0,0 0 0,1 1 0,0-1 0,1 0 0,1-1 0,0 1 0,1 0 0,0-1 0,1 0 1,0 0-1,2 0 0,-1-1 0,1 0 0,1 0 0,0 0 0,1-1 0,5 5-69,0-4 13,0-1 0,0 0 0,1-1 0,0 0 0,1-1 0,0-1 0,1 0 0,0-1 0,0-1 0,0-1 0,1-1 0,0 0 0,0-1 0,0-1 0,0 0 0,0-2 0,13 0-13,-20-1 50,0 1-1,0-1 0,-1-1 0,1 0 1,0 0-1,-1-1 0,1 0 0,-1-1 1,0 0-1,0-1 0,-1 0 0,1-1 1,-1 0-1,0 0 0,-1-1 0,1 0 0,-1 0 1,-1-1-1,1 0 0,-1-1 0,-1 1 1,0-1-1,0-1 0,0 1 0,-1-1 1,-1 0-1,0 0 0,0 0 0,1-8-49,-1-3 74,-1 0-1,0 0 1,-2 0-1,0-1 1,-2 1-1,0-1 1,-1 1-1,-1 0 1,-2 0-1,0 0 1,-1 1-1,0-1 1,-6-7-74,9 21-47,0 1 0,0 0 0,-1 0 0,0 1 0,0-1 0,-1 1 0,1 0 0,-1 0 0,0 0 0,-1 1 0,1-1 0,-1 1 0,0 1 0,0-1 0,0 1 0,0 0 0,-1 0 0,1 1 0,-1 0 0,1 0 0,-1 1 0,0-1 0,0 1 0,0 1 0,0 0 0,0 0 0,0 0 0,0 0 0,-3 2 47,0 0-342,0 0 0,1 0 0,-1 1 0,0 0 0,1 1 0,0 0 0,0 1 0,0 0 1,1 0-1,-1 1 0,1 0 0,1 0 0,-2 2 342,-24 30-4511,9-1-3011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8:1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33 179 13261,'2'-13'3811,"14"-65"1933,-5 77-2215,7 30-3488,-17-26 163,17 33 22,-16-27-210,1 0-1,0 0 1,1-1-1,0 1 1,0-1-1,1 0 1,0 0-1,0 0 1,1-1-1,0 0 1,0 0-1,1 0 1,0-1-1,0 0 1,1 0-1,-1-1 0,1 0 1,0 0-1,1-1 1,-1 0-1,1 0 1,0-1-1,1 0-15,-6-2 36,-1-1-1,1 0 1,0 0-1,-1 0 0,1 0 1,0 0-1,-1-1 0,1 1 1,0-1-1,-1 0 1,1 0-1,-1-1 0,0 1 1,1-1-1,-1 0 1,0 0-1,0 0 0,0 0 1,0 0-1,0 0 0,-1-1 1,1 0-1,-1 1 1,1-1-1,-1 0 0,0 0 1,0 0-1,0-1 1,-1 1-1,1 0 0,-1-1 1,0 1-1,0-1 0,0 1 1,0-2-36,3-5 150,-1 0 0,0 0 0,-1-1 0,-1 1 0,1-1 0,-1 1 0,-1-1 0,0 0 0,-1 1 0,0-1 0,0 1 0,-1-1 0,-1 1 0,0-1 0,0 1 0,-1 0 0,0 1 1,0-1-1,-5-5-150,4 11 2,-1 1 0,1-1 0,-1 1 0,0 1 0,0-1 0,0 1 0,-1 0 0,1 0 0,-1 1 0,1 0 0,-1 0 0,1 0 0,-1 1 0,1 0 0,-1 0 0,1 1 0,-1 0 0,1 0 0,-1 0 0,1 1 0,0 0 0,-1 0 0,1 1 0,0 0 0,1 0 0,-1 0 0,0 0 0,1 1 0,0 0 0,0 0 0,0 1 0,0 0-2,-8 8-90,1 0 1,0 1-1,1 1 1,0 0-1,1 0 1,1 1-1,1 1 1,0-1-1,1 1 1,1 0-1,0 1 1,2 0-1,0 0 1,0 0-1,2 0 1,0 0-1,2 1 1,0-1-1,0 0 1,2 1 0,2 8 89,-1-18-277,0 1 1,1-1 0,0 0 0,0 0 0,1 0 0,0 0 0,1-1 0,0 0 0,0 0 0,1-1 0,0 1 0,0-2 0,0 1 0,1-1 0,0 0 0,1 0 0,-1-1 0,1 0 0,0-1 0,0 0 0,1 0 0,-1-1 0,1 0 0,0-1 0,-1 0 0,1-1 0,0 0 0,0 0 0,0-1 0,0 0 0,0-1-1,0 0 1,0 0 0,0-1 0,0-1 0,-1 0 0,1 0 0,-1-1 0,0 0 0,0 0 0,7-5 276,10-11 781,0 0 0,-1-2-1,0-1 1,-2-1 0,-2-1-1,0-1 1,-1-1 0,-1-1-1,-2 0 1,-1-1 0,11-29-781,-4 16 738,17-34 1109,-146 321-623,67-143-2405,27-73-203,11-40 46,58-112 2186,-43 96-585,2 1-1,0 1 0,1 1 0,2 0 0,0 1 1,2 1-1,17-14-262,-28 27 36,1 1 0,1 0-1,-1 0 1,1 1 0,0 1 0,1 0 0,-1 0 0,1 1-1,1 1 1,-1 1 0,0 0 0,1 0 0,0 1 0,-1 1 0,1 0-1,0 1 1,13 2-36,-20-1-90,1 0 1,0 1-1,-1 0 0,1 0 0,-1 1 0,0 0 0,0 0 0,0 0 0,0 1 0,-1 0 1,1 1-1,-1 0 0,0 0 0,-1 0 0,3 3 90,38 63-7214,-29-30-2129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8:1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17777,'0'0'3555,"0"0"-1387,0 0-369,0 0-470,0 0-491,2 16-310,-4 112 102,-9-87-531,-1-1-1,-2-1 0,-1 0 0,-3-1 1,-2 2-99,20-38 3,-1 1 1,0-1 0,0 1 0,0-1 0,0 0 0,0 1 0,0-1 0,-1 0-1,1 0 1,-1 0 0,1 0 0,-1 0 0,0 0 0,0 0 0,0 0 0,0-1-1,0 1 1,0-1 0,0 0 0,-1 1 0,1-1 0,0 0 0,-1 0-1,1-1 1,-1 1 0,1 0 0,-1-1 0,0 1 0,1-1 0,-1 0 0,1 0-1,-1 0 1,0 0 0,1-1 0,-1 1 0,1-1 0,-1 1 0,1-1 0,-1 0-1,1 0 1,0 0 0,-1 0 0,1-1 0,0 1 0,0 0 0,0-1 0,0 0-1,0 1 1,0-1 0,0 0 0,-1-2-4,-10-55 198,14 58-190,-1-1 0,0 1-1,1 0 1,-1 0-1,1-1 1,-1 1 0,1 0-1,-1 0 1,1 0 0,0 0-1,0 0 1,0 0-1,0 0 1,-1 0 0,1 0-1,1 0 1,-1 0 0,0 0-1,0 1 1,0-1-1,0 0 1,0 1 0,1-1-1,-1 1 1,0-1 0,0 1-1,1 0 1,-1 0-1,0-1 1,1 1 0,-1 0-1,0 0 1,1 0 0,-1 0-1,0 1 1,1-1-1,-1 0 1,0 0 0,1 1-1,-1-1 1,0 1 0,0-1-1,0 1 1,1 0-8,124 67 37,-91-50-283,0-3-1,2 0 0,0-2 0,0-2 1,1-2-1,0-1 0,1-2 0,0-1 1,18-2 246,-53-3 12,1 0 1,-1-1-1,0 1 1,1-1 0,-1 0-1,0-1 1,0 1 0,0-1-1,0 1 1,0-1 0,0 0-1,0-1 1,-1 1 0,1-1-1,-1 1 1,0-1 0,1 0-1,-1 0 1,-1-1 0,1 1-1,0-1 1,-1 1 0,0-1-1,0 0 1,0 0 0,0 0-1,0 0 1,-1 0-1,0 0 1,0 0 0,0-1-13,11-145 2028,-13 121-1416,0-7 1075,-4 41-1303,-103 440-384,96-389-2697,11-52 2178,0 1 0,0-1 1,1 1-1,0 0 0,0-1 1,0 1-1,1 0 0,-1-1 1,1 1-1,0-1 0,1 1 1,-1-1-1,1 1 0,-1-1 0,1 0 1,1 0-1,-1 0 519,14 12-8568</inkml:trace>
  <inkml:trace contextRef="#ctx0" brushRef="#br0" timeOffset="211.886">1086 811 18610,'0'0'7335,"0"0"-4645,0 0-544,0 0-448,0 0-1410,0 0-288,0 0 0,0 0 0,16-17 0,-8 9 0,1 1 0,7 0-512,-2 3-1186,4 0-736,-4 2-1666,-5 2-4228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8:1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0 453 19635,'0'0'2621,"0"0"-721,0 0-31,0 0-540,0 0-806,0 0-373,0 0-60,8 16-10,-2-4-55,-1-4-7,-1 0-1,0 0 1,-1 1 0,0 0-1,0-1 1,-1 1 0,0 0-1,0 0 1,-1 0 0,0 1-1,-1 7-17,-37 197-256,35-208-1876,4-24 1706,6-32 592,-6 38-123,51-204 569,-48 202-612,0 1-1,1-1 0,0 1 1,1 1-1,1-1 1,0 1-1,1 0 0,0 1 1,1 0-1,0 0 0,0 1 1,2 1-1,-1 0 0,2-1 1,-5 6-220,0-1 1,0 2-1,1-1 0,-1 1 0,1 1 0,0-1 0,-1 1 0,1 1 0,0 0 0,0 0 0,0 1 1,0 0-1,1 0 220,71 21-6756,-45-3-147</inkml:trace>
  <inkml:trace contextRef="#ctx0" brushRef="#br0" timeOffset="374.529">951 464 10666,'-6'-16'6897,"-21"-54"-3448,24 64-3050,0-1 0,-1 0 0,0 1 0,-1 0 0,1 0 0,-1 0 0,0 1 0,0-1 0,-1 1 0,0 0 0,1 1 0,-5-3-399,-74-21 1319,77 28-1296,1 0 1,-1 0 0,1 1-1,-1 0 1,1 0-1,0 1 1,-1 0-1,1 0 1,0 0-1,0 1 1,0 0-1,1 0 1,-1 1-1,1-1 1,-1 1-1,1 0 1,1 1-1,-1-1 1,0 1-1,1 0 1,0 0-1,0 0 1,-2 6-24,-5 5 2,2 1 0,0 1 0,1-1 0,1 1 0,0 1 0,1-1 0,0 10-2,0 2-115,2-1 1,1 1-1,1-1 0,2 1 0,1 0 1,3 18 114,-5-44-153,1 1 1,0 0-1,1 0 1,-1 0-1,1-1 1,0 1-1,0 0 1,1-1-1,-1 1 1,1 0-1,0-1 1,0 0-1,0 0 1,1 1-1,0-1 1,-1-1 0,1 1-1,1 0 1,-1-1-1,0 1 1,1-1-1,0 0 1,0 0-1,0-1 1,0 1-1,0-1 1,0 0-1,1 0 1,-1 0-1,1-1 1,0 1-1,-1-1 1,1 0 0,0 0-1,0-1 1,-1 0-1,1 0 1,0 0-1,0 0 1,0-1-1,4 0 153,1-5 60,0 0 0,-1 0 0,0-1 1,0-1-1,0 1 0,-1-1 0,0-1 0,-1 0 0,0 0 0,0 0 0,-1-1 0,2-3-60,29-56 1140,-3-3-1,-4 0 1,-2-2 0,-4-1 0,-3-1-1,3-31-1139,2-83 2200,-42 229-1218,4-3-1078,3 0 1,1 1-1,2 0 0,1 0 1,2 1-1,1-1 0,2 1 1,2-1-1,2 1 0,1-1 1,2 0-1,1 0 0,2 0 96,26 59-3581,-5-35-3557,-16-35-74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8:14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557 404 10570,'1'-13'784,"1"4"-318,0-1 0,0 1 0,-1 0 0,-1 0 0,1 0 0,-2-1 0,1 1 0,-1 0 0,-1 0 0,1 0 0,-2 0 0,1 0 0,-1 0 0,0 0 0,-1 1-1,0 0 1,-1 0 0,1 0 0,-2 0 0,1 0 0,-1 1 0,0 0 0,0 1 0,-1-1 0,-4-2-466,-1 3 111,-1 2-1,0 0 1,0 0-1,0 1 1,0 1-1,0 0 1,0 1-1,-1 0 1,1 1 0,0 1-1,-1 0 1,1 1-1,0 0 1,0 1-1,0 0 1,0 1-1,1 1 1,-1 0 0,1 0-1,0 1 1,1 1-1,-1 0 1,1 1-1,-2 2-110,-1 1-9,0 0-1,1 1 0,1 0 1,0 2-1,0-1 1,1 1-1,1 1 0,1-1 1,0 2-1,0-1 1,2 1-1,0 1 0,1-1 1,1 1-1,0 0 1,1 1-1,1-1 0,0 1 1,2-1-1,0 2 10,1-11 0,1 0-1,0 0 0,1 0 1,-1-1-1,1 1 1,1-1-1,0 0 0,0 1 1,0-1-1,1 0 1,0-1-1,0 1 1,0-1-1,1 1 0,0-1 1,1-1-1,-1 1 1,1-1-1,0 0 0,0 0 1,1-1-1,-1 0 1,1 0-1,0 0 1,0-1-1,1 0 0,-1 0 1,0-1-1,1 0 1,0 0-1,-1-1 1,1 0-1,0 0 0,0-1 1,0 0-1,-1-1 1,1 1-1,0-1 0,0-1 1,-1 0-1,1 0 1,-1 0-1,1-1 1,-1 0-1,0 0 0,5-4 1,16-15 306,-2-2-1,0-1 1,-1-1-1,-2-2 0,-1 0 1,-1-1-1,-1-1 1,-2-1-1,-1 0 0,8-22-305,-6 16 283,26-49 374,-56 115-592,2 0 0,2 1 0,0 0 0,2 0 0,-1 29-65,17 98-246,18-87-2948,29-18-6787,-32-41 2582</inkml:trace>
  <inkml:trace contextRef="#ctx0" brushRef="#br0" timeOffset="346.643">1308 149 12204,'2'-78'4265,"-2"76"-4029,1-1 1,-1 1 0,1 0-1,-1-1 1,0 1-1,0 0 1,0-1-1,0 1 1,0 0-1,0 0 1,-1-1 0,1 1-1,-1 0 1,1-1-1,-1 1 1,0 0-1,0 0 1,0 0 0,0 0-1,-1 0 1,1 0-1,0 0 1,-1 0-1,1 1 1,-1-1-1,0 0 1,0 1 0,1 0-1,-1-1 1,0 1-1,0 0 1,0 0-1,0 0 1,-1 0-1,1 0 1,0 0 0,0 1-1,-1-1 1,1 1-1,0-1 1,0 1-1,-1 0 1,1 0-1,0 0 1,-1 0 0,1 1-1,0-1 1,-2 1-237,-9 1 156,0 1-1,1 0 1,-1 1 0,0 1 0,1 0 0,0 0 0,0 1 0,1 1 0,0 0-1,0 0 1,0 1 0,1 1 0,0 0 0,1 0 0,0 1-156,4-7-4,1 1 0,0 0 0,0 0 1,0 0-1,1 1 0,0-1 0,-1 1 0,2 0 0,-1 0 1,0 0-1,1 0 0,0 1 0,1-1 0,-1 1 0,1-1 1,0 1-1,0-1 0,0 1 0,1 0 0,0-1 0,0 1 1,1 0-1,-1-1 0,1 1 0,0-1 0,1 1 0,-1-1 1,1 1-1,0-1 0,1 0 0,-1 0 0,1 0 0,0 0 1,0-1-1,1 1 0,-1-1 0,1 1 0,0-1 0,1 1 4,309 209-2130,-310-211 2123,-1-1-1,0 1 1,0 0-1,0 0 0,0 0 1,0 0-1,-1 0 1,0 0-1,1 1 0,-1-1 1,0 1-1,0 0 0,-1 0 1,1-1-1,-1 1 1,0 0-1,0 0 0,0 1 1,-1-1-1,1 0 1,-1 0-1,0 0 0,0 0 1,-1 0-1,1 0 1,-1 0-1,0 0 0,0 1 1,0-2-1,0 1 1,-1 0-1,0 0 0,1 0 1,-1-1-1,-1 1 1,1-1-1,0 0 0,-1 1 1,0-1-1,-3 2 8,-7 5 44,-1-1-1,0 0 1,-1-1 0,0-1-1,0-1 1,0 0 0,-1-1 0,0 0-1,0-1 1,0-1 0,-1-1-1,1 0 1,-1-1 0,1-1-1,-1 0 1,1-2 0,-1 1-1,1-2 1,0 0 0,-1-2-1,2 1 1,-1-2-44,-48-38-721,49-2-3314,21 29 89,14-1-2630</inkml:trace>
  <inkml:trace contextRef="#ctx0" brushRef="#br0" timeOffset="667.562">1977 244 16239,'2'-13'5008,"6"-40"-1789,-8 51-3079,1 0 0,-1 0 0,0 0 0,1 0 0,-1 0-1,0 0 1,0-1 0,0 1 0,0 0 0,-1 0 0,1 0 0,-1 0 0,1 0 0,-1 0 0,1 0 0,-1 0 0,0 0 0,0 0 0,0 1 0,0-1 0,-1 0 0,1 1 0,0-1-1,-1 0 1,1 1 0,-1 0 0,1-1 0,-1 1 0,0 0 0,1 0 0,-1 0 0,0 0 0,0 0 0,0 0 0,0 0 0,0 1 0,0-1 0,0 1 0,0-1 0,0 1 0,0 0 0,0 0-1,0 0 1,-1 0-140,-83 25 1060,69-12-1028,1 1 0,1 0 0,0 1 0,1 1-1,1 0 1,0 1 0,1 1 0,1 0-1,1 0 1,0 1 0,1 0 0,1 1 0,1 0-1,1 0 1,1 0 0,1 1 0,0 0 0,2 0-1,0 0 1,1 0 0,2 0 0,0 0 0,2 10-32,0-21-69,-1-1-1,2 0 1,-1 0 0,1 0 0,1-1 0,0 1 0,0-1 0,0 0-1,1 0 1,0-1 0,1 0 0,0 0 0,0 0 0,0-1 0,1 0 0,0-1-1,0 1 1,0-1 0,1-1 0,0 0 0,0 0 0,0-1 0,0 0-1,0 0 1,1-1 0,-1 0 0,1-1 0,-1 0 0,1-1 0,0 0 0,-1 0-1,1-1 1,0 0 0,-1-1 0,1 0 0,-1 0 0,0-1 0,0 0-1,0-1 1,4-2 69,106-60-2744,-50 9-3630,-41 30 129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5:16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327 223 14702,'-51'22'2251,"-1"-3"1,0-2-1,-1-2 1,-12 0-2252,11-1 2322,214-26-1842,215-30-385,1305-127-24,-650 94 1546,-838 49-1318,-304 39-1062,-81 22-5606,89-15-2087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8:13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139 162 13549,'0'0'7100,"-4"-13"-3630,-14-39-1383,18 52-2028,0-1-1,0 0 0,-1 1 1,1-1-1,0 0 1,-1 1-1,1-1 0,-1 1 1,1-1-1,-1 0 1,1 1-1,-1-1 0,1 1 1,-1 0-1,0-1 1,1 1-1,-1-1 0,0 1 1,1 0-1,-1-1 1,0 1-1,1 0 0,-1 0 1,0 0-1,0 0 1,1 0-1,-1-1 0,0 1 1,0 0-1,1 1 1,-1-1-1,0 0 0,0 0 1,1 0-1,-1 0 1,0 1-1,1-1 0,-1 0 1,0 0-1,1 1 1,-1-1-1,0 1 0,1-1 1,-1 1-1,1-1 1,-1 1-1,1-1 0,-1 1 1,1-1-1,-1 1 1,1-1-1,-1 1 0,1 0 1,0-1-1,-1 1 1,1 0-1,0 0 0,0-1 1,-1 1-1,1 0 1,0-1-1,0 1 0,0 0-58,0 0 106,-11 22 41,1 0-1,1 1 1,1-1-1,1 2 1,2-1-1,0 1 0,1 0 1,2 0-1,1 2-146,-11 63-1740,8-69 316,0 4-1731,3-9-7886,1-15 4011</inkml:trace>
  <inkml:trace contextRef="#ctx0" brushRef="#br0" timeOffset="558.143">412 202 12972,'0'0'3662,"-8"17"-939,-54 123 1121,51-76-2937,12-63-853,0-1-1,-1 0 0,1 0 1,0 0-1,0 1 0,-1-1 1,1 0-1,0 0 1,-1 0-1,1 0 0,0 0 1,0 0-1,-1 0 1,1 0-1,0 0 0,-1-1 1,1 1-1,0 0 0,-1 0 1,1-1-1,0 1 1,-1 0-1,1-1 0,0 1 1,-1-1-1,1 1 0,-1 0 1,1-1-1,-1 0 1,1 1-1,-1-1 0,1 1 1,-1-1-1,0 1 1,1-1-1,-1 0 0,0 1 1,1-1-1,-1 0 0,0 1 1,0-1-1,0 0 1,0 0-1,0 1 0,0-2-53,38-102 1767,-34 83-1611,2 1 1,1 0 0,0 0 0,1 0 0,1 1-1,1 0 1,1 1 0,0 0 0,2 0-1,0 2 1,1-1 0,0 2 0,1 0 0,13-9-158,-23 20 5,1 1 0,0 0-1,-1 1 1,1 0-1,1-1 1,-1 2-1,0-1 1,0 1 0,1 0-1,-1 0 1,0 1-1,1 0 1,-1 0-1,1 0 1,-1 1-1,0 0 1,1 0 0,-1 1-1,0 0 1,0 0-1,0 0 1,0 1-1,0-1 1,-1 1-1,1 1 1,-1-1 0,0 1-1,0 0 1,0 0-1,0 1 1,-1 0-1,0-1 1,0 1-1,0 1 1,0-1 0,2 6-4,4 4-40,0 1 1,-2 0 0,0 1 0,-1-1-1,0 2 1,-1-1 0,-1 1 0,-1 0-1,-1 0 1,0 0 0,-1 0 0,-1 0-1,-1 6 40,-1-3-683,-1-1-1,-1 0 1,0 0-1,-2 1 0,0-2 1,-1 1-1,-5 9 684,5-13-3003,3-6-2397,2-5-2821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8:1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112 434 11787,'1'-108'8467,"-4"130"-3904,-8 21-3983,2-11-134,-72 307 360,72-255-3253,17-30-5532,2-33-76</inkml:trace>
  <inkml:trace contextRef="#ctx0" brushRef="#br0" timeOffset="435.853">28 315 8392,'-16'-88'8002,"24"78"-2517,22 15-4697,-17 2-625,0 2-1,-1-1 1,0 2 0,0 0-1,-1 0 1,0 1 0,-1 0 0,0 1-1,1 1-162,-2-2 169,184 235 2244,-186-238-2388,-1 0-1,0 0 1,0 1-1,-1 0 1,0 1-1,-1-1 1,0 1-1,0 0 1,-1-1-1,0 2 1,-1-1-1,0 0 1,-1 0-1,0 1 1,0-1-1,-1 1 1,-1 2-25,-4-4 6,-1-1 1,0 1 0,0-1 0,0-1-1,-1 1 1,-1-1 0,1 0 0,-1-1-1,0 0 1,0 0 0,-1-1 0,0 0-1,0 0 1,0-1 0,0 0 0,-1-1-1,0 0 1,1 0 0,-7 0-7,-29 11 9,-93 42-440,159-50-845,9-11 867,0-1 0,-1-1-1,1-2 1,-1 0 0,-1-2 0,19-11 409,-12 4 304,-1-2 1,-2-1 0,0-2-1,-1-1 1,-1-1 0,-2-2 0,1-2-305,117-97 4027,-145 124-3962,1 1 1,-1-1-1,0 1 0,0 0 0,1 0 1,-1-1-1,1 1 0,-1 0 0,1 0 1,-1 0-1,1 1 0,0-1 0,0 0 1,-1 1-1,1-1 0,0 1 0,0-1 1,-1 1-1,1 0 0,0 0 1,0 0-1,0 0 0,0 0 0,0 0 1,-1 0-1,1 1 0,0-1 0,0 1 1,-1-1-1,1 1 0,0 0 0,0 0 1,-1-1-1,1 1 0,-1 0 0,1 0 1,-1 1-1,1-1 0,-1 0 0,1 1-65,2 17 79,-1-1 0,0 1 0,-1 0-1,-2 0 1,0 0 0,0 0 0,-2-1-1,0 1 1,-5 15-79,-4 63-185,11-90-184,6 66-2208,6-55-1334,9-8-3395,-8-9-136</inkml:trace>
  <inkml:trace contextRef="#ctx0" brushRef="#br0" timeOffset="730.776">904 78 1762,'0'0'12267,"0"0"-9672,0 0-994,0 0-640,0 0-961,0 0-352,0 0-1634,0 0-1345,97 56-2851</inkml:trace>
  <inkml:trace contextRef="#ctx0" brushRef="#br0" timeOffset="1070.548">1557 381 15567,'0'0'5018,"0"0"-1644,-3-13-812,-11-43-832,13 54-1649,0-1 1,0 1-1,0 0 1,-1 0 0,1 0-1,0 1 1,-1-1-1,0 0 1,1 1 0,-1-1-1,0 1 1,0-1-1,0 1 1,0 0 0,0-1-1,0 1 1,0 0-1,0 1 1,0-1-1,-1 0 1,1 1 0,0-1-1,0 1 1,-1-1-1,1 1 1,0 0 0,-1 0-1,1 0 1,-2 1-82,-2-1 143,-8 0-77,1 1 1,0 0-1,0 2 1,-1-1 0,2 1-1,-1 1 1,0 1-1,1-1 1,-1 2-1,1 0 1,1 0 0,-1 1-1,1 1 1,1 0-1,-1 0 1,1 1 0,-3 4-67,9-9-7,1 0 1,-1 1 0,1 0 0,0-1-1,1 1 1,-1 0 0,1 0 0,0 0-1,0 1 1,1-1 0,0 0 0,0 1-1,0-1 1,0 1 0,1-1 0,0 1-1,0 0 1,0-1 0,1 1 0,0-1-1,0 0 1,0 1 0,1-1 0,-1 0-1,1 1 1,1-1 0,-1 0 0,1-1-1,0 1 1,0 0 6,11 15-105,0 0 0,1-1 0,2 0 1,-1-1-1,2-1 0,2 1 105,9 7-313,76 87-1259,-105-110 1573,1-1 0,0 0-1,0 1 1,0-1 0,-1 1-1,1-1 1,-1 1 0,1-1-1,-1 1 1,1-1 0,-1 1-1,0 0 1,0-1 0,0 1-1,0-1 1,0 1 0,0 0-1,0-1 1,-1 1 0,1-1-1,-1 1 1,1-1 0,-1 1-1,1-1 1,-1 1 0,0-1-1,0 1 1,1-1 0,-1 0-1,0 1 1,0-1 0,-1 0-1,1 0 1,0 0 0,0 0-1,-1 0 1,1 0 0,0 0-1,-1 0 1,1-1 0,-1 1-1,1 0 1,-2-1-1,-70 18 420,72-17-415,-23 2 7,0-1-1,-1-1 1,1-1-1,-1-1 1,1-1 0,-16-4-12,-33-22-3930,61 18-757,8 2-2028,3-2-6418</inkml:trace>
  <inkml:trace contextRef="#ctx0" brushRef="#br0" timeOffset="1323.462">2174 211 18193,'39'-160'5573,"-31"139"-4709,4-9 3267,-10 57-1855,-58 216-952,32-137-1230,5 0 0,0 40-94,16 8-2932,15-91-1557,7-26-2857,-2-18-2268</inkml:trace>
  <inkml:trace contextRef="#ctx0" brushRef="#br0" timeOffset="1569.673">2650 188 15054,'4'-38'1522,"-1"-37"3587,-5 76-213,-8 14-3728,-2 16-570,2 1 1,0 1-1,3 0 1,0 0-1,3 1 1,-1 22-599,-2 7 103,-21 126-41,8-65-3626,16-82-1538,3-15-4850,1-17 492</inkml:trace>
  <inkml:trace contextRef="#ctx0" brushRef="#br0" timeOffset="1850.997">2203 577 10826,'-23'-12'4645,"-2"-4"-3492,8 5-362,-1 0 1,-1 2 0,0 0 0,0 1 0,-1 0 0,-15-2-792,-119-28 6011,154 38-5986,-1 0 1,1-1-1,0 0 0,-1 1 1,1-1-1,0 1 0,0-1 1,0 1-1,0-1 0,0 1 1,0-1-1,-1 0 0,1 1 1,0-1-1,1 1 0,-1-1 1,0 1-1,0-1 0,0 0 1,0 1-1,0-1 0,0 1 1,1-1-1,-1 1 0,0-1 1,1 1-1,-1-1 0,0 1 1,1-1-1,-1 1 0,0 0 1,1-1-1,-1 1 0,1-1 1,-1 1-1,1 0 0,-1-1 1,1 1-1,-1 0 0,1 0 1,-1-1-1,1 1 0,-1 0 1,1 0-1,-1 0 0,1 0 1,0 0-1,-1 0 0,1 0 1,-1 0-1,1 0 0,-1 0 1,1 0-1,0 0 0,-1 0 1,1 0-1,-1 1 0,1-1 1,-1 0-1,1 0 0,-1 1 1,1-1-1,0 0-25,294-26 358,-70 4-4656,113-30 4298,-321 49-2196,0 0-5521,-13 2-2992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8:1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13997,'0'0'6091,"0"0"-2946,0 0-845,0 0-271,0 0-700,0 0-571,0 0-282,-6 16-113,-32 127 261,34 158-311,15-201-3092,8-2-4188,-9-66 1250,0-7-2077</inkml:trace>
  <inkml:trace contextRef="#ctx0" brushRef="#br0" timeOffset="614.16">220 376 15343,'-9'-14'598,"4"5"-147,0 1 0,-1 0 0,0 0-1,0 0 1,-1 1 0,0-1 0,0 2 0,-1-1-1,0 1 1,0 0 0,-6-3-451,-109-42 5440,123 51-5430,0 0-1,1 0 1,-1 0 0,0 0 0,1 0 0,-1 0 0,0 0 0,1 0 0,-1 0 0,0 0 0,0 0 0,1-1 0,-1 1 0,0 0 0,1 0-1,-1 0 1,0 0 0,0-1 0,1 1 0,-1 0 0,0 0 0,0-1 0,0 1 0,1 0 0,-1 0 0,0-1 0,0 1 0,0 0 0,0-1-1,0 1 1,1 0 0,-1 0 0,0-1 0,0 1 0,0 0 0,0-1 0,0 1 0,0 0 0,0-1 0,0 1 0,0 0 0,0-1 0,0 1-1,0 0 1,-1-1 0,1 1 0,0 0 0,0 0 0,0-1 0,0 1-10,120-2 48,0-5 0,0-5 0,-1-6 0,80-23-48,-181 36 7,-13 2 31,0 0 1,0 1-1,1 0 1,-1 0 0,0 0-1,1 0 1,-1 1-1,1 0 1,0 0-1,-1 1 1,1-1-1,0 1 1,0 1 0,-1-1-1,1 1 1,0 0-1,-1 0 1,1 1-1,-1-1 1,1 1-1,-1 0 1,0 1 0,0-1-1,0 1 1,0 0-1,3 3-38,-3 6 41,0 0-1,0 1 0,-1-1 1,-1 1-1,0 0 1,-1 0-1,-1 0 0,1 0 1,-2 1-1,0-1 1,-1 0-1,-1 4-40,2 34 108,26 203-210,-26-252 92,0-1 0,0 1 0,0-1 0,0 1 0,0 0 0,0-1 0,0 1 0,0-1 0,1 1 0,-1-1 0,1 1 0,-1-1 0,1 1 0,-1-1 0,1 1 0,0-1 0,0 0 0,0 1 0,0-1-1,0 0 1,0 0 0,0 0 0,0 0 0,0 0 0,1 0 0,-1 0 0,0 0 0,1 0 0,-1-1 0,1 1 0,-1 0 0,1-1 0,-1 1 0,1-1 0,-1 0 0,1 1 0,-1-1 0,1 0 0,-1 0 0,1 0 0,0 0 0,-1 0-1,1-1 1,-1 1 0,1 0 0,-1-1 0,1 1 0,-1-1 0,1 1 0,-1-1 0,1 0 0,-1 0 0,0 1 0,0-1 0,1 0 0,-1 0 0,0 0 0,0-1 0,0 1 10,127-159 500,-54 59-87,-59 83-345,0 1-1,1 0 1,0 2 0,2 0 0,0 1 0,0 0 0,5 0-68,-22 12 13,1 1-1,-1 0 1,1-1 0,0 1 0,-1 0-1,1 0 1,0 1 0,0-1 0,0 0-1,0 0 1,-1 1 0,1-1 0,0 1-1,0 0 1,0 0 0,0 0 0,0 0 0,0 0-1,0 0 1,0 0 0,0 0 0,0 1-1,0-1 1,0 1 0,0-1 0,0 1-1,0 0 1,-1 0 0,1 0 0,0 0-1,0 0 1,-1 0 0,1 1 0,-1-1 0,1 0-1,-1 1 1,0-1 0,0 1 0,1 0-1,-1-1 1,0 1 0,0 0 0,0-1-1,-1 1 1,1 0 0,0 1-13,23 87 62,-24-82-74,1 1 1,0 0-1,0 0 1,1 0-1,0-1 1,1 1 0,-1-1-1,2 0 1,-1 0-1,1 0 1,0 0-1,1 0 1,0-1-1,0 0 1,1 0 0,0 0-1,0-1 1,0 0-1,1 0 1,0 0-1,0-1 1,0 0 0,1-1-1,0 1 1,5 1 11,0-3 6,0-1 1,1 0-1,-1-1 1,0-1-1,1 0 1,-1 0 0,1-1-1,-1-1 1,1-1-1,-1 0 1,0 0-1,0-1 1,-1-1-1,1 0 1,-1-1-1,0 0 1,0-1 0,-1 0-1,0-1 1,0 0-1,-1-1 1,0 0-1,0-1 1,-1 0-1,-1 0 1,1-1-1,-2 0 1,1 0 0,-2-1-1,1 0 1,1-7-7,-1 8 114,-1 0 0,-1-1 0,0 1 0,-1-1 0,0 0 1,0 0-1,-1-1 0,-1 1 0,0-1 0,-1 1 0,0-1 1,-1 0-1,-1-8-114,-1 19 29,0-1 1,0 1 0,-1 0 0,1 0 0,0 0 0,-1 0-1,1 0 1,-1 0 0,0 1 0,1 0 0,-1-1-1,0 1 1,0 0 0,0 0 0,0 0 0,0 1-1,0-1 1,0 1 0,0 0 0,0 0 0,0 0-1,-1 0 1,1 0 0,0 1 0,0-1 0,0 1-1,0 0 1,0 0 0,0 0 0,1 0 0,-1 0-1,0 1 1,0-1 0,1 1 0,-1 0 0,0 1-30,-6 6 6,2 0 1,-1 1 0,1 0-1,1 0 1,0 0 0,0 1-1,1 0 1,1 0 0,0 0-1,0 1 1,1 0 0,0-1-1,1 1 1,1 0 0,0 0-1,0 0 1,1 0 0,1 1-1,0-1 1,0 0 0,1-1 0,1 1-1,0 0 1,1 0-7,-1-3-61,0 0 1,1 0-1,0 0 0,1-1 0,0 0 1,0 0-1,0 0 0,1 0 1,0-1-1,1 0 0,0 0 1,1 0 60,1 0-372,1 0 1,0 0-1,1-1 0,0-1 1,-1 0-1,2 0 0,-1-1 1,0 0-1,1-1 0,0 0 1,0-1-1,0-1 1,0 0-1,5 0 372,113-14-10292,-94-1 3901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8:08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422 306 8136,'0'0'2829,"7"-13"-251,45-103 4784,-47 103-6586,-1-1 0,0 1 0,0-1-1,-2 0 1,0 0 0,0-1 0,-1 1 0,-1 0 0,-1-7-776,0 18 36,-1 1 0,0 0 1,1 0-1,-1 0 1,0 0-1,0 0 0,0 0 1,0 1-1,0-1 1,0 1-1,-1-1 0,1 1 1,0 0-1,-1 0 1,1 0-1,-1 0 0,1 0 1,-1 1-1,0-1 0,1 1 1,-1-1-1,0 1 1,1 0-1,-1 0 0,0 0 1,1 1-1,-1-1 1,0 1-1,1-1 0,-1 1 1,1 0-1,-1 0 0,1 0 1,-1 0-1,1 0 1,0 1-1,0-1 0,-2 2-36,-17 10 14,1 1 0,0 1 0,1 1 0,1 0-1,0 2 1,1 0 0,1 0 0,1 2-1,1 0 1,0 0 0,2 2 0,-5 11-14,13-28-23,1 0 0,0 0 0,1 0 0,0 1 0,-1-1-1,2 1 1,-1 0 0,1-1 0,-1 1 0,2 0 0,-1 0 0,1 0 0,0 0 0,0 0 0,0 0 0,1-1 0,0 1 0,0 0 0,0 0 0,1-1 0,0 1-1,0 0 1,1-1 0,-1 0 0,2 2 23,109 59-492,-27-22 248,-77-39 252,0 1 0,-1 0 0,0 1 0,0 0 0,-1 0 0,1 1 0,-2 0 0,1 0 0,-1 1 0,0-1 0,-1 1 0,0 1 0,0-1 0,-1 1 0,0-1 0,-1 1 0,0 0 0,-1 1 0,0-1 0,0 0 0,-1 1 0,-1 1-8,1-9 23,-1 1 1,1 0-1,-1-1 1,0 1-1,0-1 1,-1 1 0,1 0-1,-1-1 1,1 1-1,-1-1 1,0 1-1,-1-1 1,1 1-1,-1-1 1,1 0-1,-1 0 1,0 0 0,0 0-1,0 0 1,0 0-1,-1 0 1,1-1-1,-1 1 1,0-1-1,0 0 1,0 0-1,0 0 1,0 0 0,0 0-1,0 0 1,-1-1-1,1 0 1,-1 0-1,1 0 1,-1 0-1,1 0 1,-1-1-1,0 1 1,-3-1-24,-15-2-45,0 0 0,-1-1 1,1-1-1,1-1 0,-1-1 0,1-2 1,0 1-1,0-2 0,1-1 0,0-1 1,1 0-1,0-2 0,-12-9 45,-45-48-1943,39 13-6262,35 47 929</inkml:trace>
  <inkml:trace contextRef="#ctx0" brushRef="#br0" timeOffset="401.358">867 217 14926,'0'0'2488,"0"0"-299,0 0-220,0 0-682,-15 19-625,-46 64-342,56-74-266,0-1-1,1 1 1,0 0 0,0 0-1,1 0 1,0 0-1,1 1 1,0-1-1,0 1 1,1 8-54,-1-1 142,-2 11 4,2 1-1,1-1 1,1 1-1,1-1 1,2 1-1,1-1 1,3 13-146,-4-30-6,0 1 1,1 0 0,0-1 0,1 0-1,0 0 1,1-1 0,0 1-1,0-1 1,1 0 0,1-1 0,-1 0-1,2 0 1,-1 0 0,1-1 0,0-1-1,1 0 1,0 0 0,10 5 5,-13-9 56,-1 0 0,1-1 0,0 1 1,1-2-1,-1 1 0,0-1 0,1 0 0,-1 0 1,0-1-1,1 0 0,-1-1 0,0 0 0,1 0 1,-1 0-1,0-1 0,0 0 0,0 0 0,0-1 1,0 0-1,0 0 0,-1 0 0,1-1 0,-1 0 1,0 0-1,0-1 0,-1 0 0,1 0 0,-1 0 1,0-1-1,-1 1 0,1-1 0,-1 0 0,0-1 1,-1 1-1,1-1 0,0-3-56,9-15 280,-1-1 1,-1-1-1,-2 1 0,-1-2 0,-1 1 1,-1-1-1,-1 0 0,-1-1 0,-2 1 1,-1-1-1,-2 1 0,-1-15-280,1 33-9,-1 1-1,0-1 1,0 1-1,-1 0 1,0 0-1,-1 0 1,0 0-1,0 1 1,-1 0-1,0-1 1,-1 2-1,1-1 1,-1 1-1,-1-1 1,0 2-1,0-1 1,0 1-1,0 0 1,-2 0 9,3 2-210,-1 0 1,0 1-1,1 0 0,-1 0 1,0 1-1,-1-1 1,1 2-1,0-1 0,-1 1 1,1 0-1,0 0 1,-1 1-1,1 0 0,-1 1 1,1-1-1,-2 2 210,-41 27-6940,38-4-987</inkml:trace>
  <inkml:trace contextRef="#ctx0" brushRef="#br0" timeOffset="713.487">1469 442 16976,'0'0'5477,"0"0"-2904,0 0-656,0 0-486,0 0-796,0 0-342,3 18-79,4 124 74,-15-91-300,2 1-1,2 0 1,4 47 12,7-168-844,-8-179 1666,1 231-793,1-1 0,1 1-1,1-1 1,0 1-1,2 0 1,-1 0-1,2 1 1,1-1-1,7-13-28,-12 25-168,1 0-1,0 0 1,0 0-1,1 0 1,0 0 0,-1 1-1,2 0 1,-1-1-1,0 1 1,1 1-1,0-1 1,-1 1 0,1 0-1,1 0 1,-1 0-1,0 1 1,1 0-1,-1 0 1,1 0 0,0 1-1,0 0 1,-1 0-1,1 0 1,0 1-1,0 0 1,0 0 0,0 0-1,0 1 1,0 0-1,-1 0 1,1 0 168,29 12-4127,-3 5-2722</inkml:trace>
  <inkml:trace contextRef="#ctx0" brushRef="#br0" timeOffset="983.632">2171 143 13357,'20'-118'13308,"-10"116"-9456,-7 25-3367,-3-17-305,4 71 294,-3 1 1,-4-1 0,-9 48-475,5-50 28,5-47-105,-8 115-1234,9-49-3569,4-66-26,2-12-1318,1-5-3439</inkml:trace>
  <inkml:trace contextRef="#ctx0" brushRef="#br0" timeOffset="1165.183">2034 441 13997,'0'0'4164,"0"0"-1762,0 0 161,0 0-930,0 0-576,0 0-352,0 0-128,0 0 31,98-40-159,-29 27-353,4-2-96,2 0-32,-2-1-577,-3-3-512,-8 2-673,-2 0-1601,-8 3-3075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8:2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16560,'0'0'5637,"0"0"-3139,0 0 129,0 0-609,0 0-1217,0 0-577,0 0-224,75-67-32,-60 57-705,2 1-1345,14-1-2723,-3-1-11017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8:2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203 388 16944,'0'0'2007,"0"0"-533,0 0 314,0 0-373,0 0-481,0 0-379,-2 18-139,-39 207 1111,-26 142-1815,66-362 140,-10 94-1431,17-37-3340,1-46 755,2-6-1228</inkml:trace>
  <inkml:trace contextRef="#ctx0" brushRef="#br0" timeOffset="279.047">1 471 3940,'1'-240'10959,"-1"230"-10715,1 0 0,0 0 0,1 1 0,0-1 0,1 0 0,-1 1-1,2 0 1,-1 0 0,2 0 0,-1 0 0,1 1 0,0-1 0,1 1-1,0 0 1,0 1 0,1-1 0,0 2 0,0-1 0,0 1 0,1-1-1,0 2 1,0 0 0,1 0 0,0 0 0,4-1-244,9-1 106,0 2 0,0 0 1,0 1-1,1 1 0,-1 1 0,1 2 0,0 0 1,-1 1-1,1 1 0,0 2-106,-12-3 30,1 2 0,-1-1 0,0 2 0,0-1 0,-1 2 0,1-1 0,-1 2 0,0-1-1,8 6-29,-15-8 8,1-1-1,-1 1 0,0 0 0,1 0 0,-1 0 0,-1 0 0,1 1 0,0-1 0,-1 1 0,0 0 0,0 0 0,0-1 0,0 1 0,0 1 0,-1-1 0,0 0 0,0 0 0,0 0 0,0 1 0,-1-1 0,1 0 0,-1 1 0,-1-1 0,1 0 0,0 1 0,-1-1 0,0 2-7,-6 7 31,1 0-1,-2 0 1,0 0-1,-1-1 1,0 0 0,0-1-1,-1 0 1,-1-1-1,0 0 1,0 0-1,-1-1 1,0-1-1,-1 0 1,0-1-1,-4 2-30,7-3 7,-125 73-172,60-37-1665,3 2-4065,42-22-229</inkml:trace>
  <inkml:trace contextRef="#ctx0" brushRef="#br0" timeOffset="621.066">516 819 15054,'-2'13'3064,"-31"223"3006,9-109-4986,24-171-1015,-1-9 90,2-1 0,2 1 0,3 0 0,8-31-159,-8 59-115,1 1 1,1 0 0,1 0-1,1 0 1,1 1 0,7-9 114,-14 25-51,0 0 0,1 0 0,0 1 0,0-1 0,0 1 1,1 1-1,0-1 0,0 1 0,0 0 0,1 0 0,0 1 1,0 0-1,0 0 0,0 1 0,0 0 0,1 0 0,0 0 1,-1 1-1,1 0 0,0 1 0,0 0 0,3 0 51,-4 1-334,-1 1 0,0-1 0,0 1 0,-1 1 0,1-1 1,0 1-1,0 0 0,-1 0 0,1 1 0,-1 0 0,1 0 0,-1 0 0,4 4 334,36 34-7569,-19-13-1714</inkml:trace>
  <inkml:trace contextRef="#ctx0" brushRef="#br0" timeOffset="1405.802">1039 656 11018,'0'0'3086,"0"0"-1388,0 0-81,0 0-522,0 0-514,0 0 7,0 0 346,0 0 112,1 10-234,0 4-585,-1-2-165,1-1 0,0 1 0,0-1 0,2 1 0,-1-1 0,1 0 0,1 0 0,0 0 0,0 0 0,1 0 0,1-1 0,1 3-62,-5-11 3,1 0 0,-1 0-1,0-1 1,0 1 0,1-1 0,-1 1 0,1-1-1,-1 0 1,1 0 0,-1 0 0,1 0-1,0-1 1,-1 1 0,1-1 0,0 1-1,0-1 1,0 0 0,-1 0 0,1 0 0,0-1-1,0 1 1,-1-1 0,1 1 0,0-1-1,-1 0 1,1 0 0,0 0 0,-1 0-1,1-1 1,-1 1 0,0-1 0,2 0-3,66-65 183,-62 56 45,-1 0 0,-1 0 0,0-1 0,0 0-1,-1 0 1,0-1 0,-1 0 0,-1 1-1,0-1 1,-1-1 0,0 1 0,-1 0-1,-1 0 1,0-1 0,-1-1-228,1 11 39,-1 1 0,0 0 0,0-1-1,-1 1 1,1 0 0,-1 0 0,1 0 0,-1 0 0,0 1-1,0-1 1,0 0 0,-1 1 0,1-1 0,-1 1 0,1 0-1,-1 0 1,0 0 0,0 0 0,1 0 0,-1 1 0,-1-1-1,1 1 1,0 0 0,0 0 0,0 0 0,-1 0 0,1 0-1,-1 1 1,1 0 0,0-1 0,-1 1 0,1 0 0,-1 1-1,1-1 1,0 1 0,-1 0 0,1-1 0,0 1 0,0 1-1,-1-1 1,1 0 0,0 1 0,0 0 0,0-1 0,1 1-1,-1 0 1,0 1 0,1-1 0,-1 0 0,1 1 0,-1 1-39,-10 7-78,0 1 0,1 0 1,1 1-1,0 0 0,0 1 1,2 0-1,-1 0 1,2 1-1,0 1 0,1-1 1,1 1-1,0 0 0,1 1 1,0 0-1,2-1 0,0 1 1,1 0-1,1 1 1,0-1-1,1 0 0,1 0 1,1 0-1,0 0 0,2 5 78,-1-12-364,0-1 0,1 0 0,0 0 0,0 0 0,1-1 0,0 1-1,0-1 1,1 0 0,0-1 0,1 1 0,-1-1 0,1 0-1,1-1 1,-1 0 0,1 0 0,0 0 0,1-1 0,-1-1 0,1 1-1,0-1 1,8 2 364,10 3-567,0-1 0,1-1 0,0-1-1,0-2 1,0 0 0,29-2 567,-43-1 113,0 0 0,0-1 1,0-1-1,0-1 0,0 0 0,0 0 0,-1-1 0,1-1 1,-1-1-1,0 0 0,0 0 0,0-1 0,-1-1 0,0 0 1,0-1-1,0 0 0,-1-1 0,-1 0 0,0-1 0,6-6-113,3-11 901,-1-1-1,-1 0 0,-2-1 0,-1-1 0,-1 0 1,-1-1-1,-2 0 0,5-27-900,-8-11 1249,-7 67-1216,0 0 0,0 0-1,-1 1 1,1-1 0,-1 0 0,1 0-1,-1 1 1,0-1 0,1 0 0,-1 1-1,0-1 1,0 1 0,0-1 0,0 1-1,0 0 1,-1-1 0,1 1 0,0 0-1,-1 0 1,1 0 0,-1 0 0,1 0-1,-1 0 1,1 0 0,-1 0 0,0 1-1,1-1 1,-1 0 0,0 1 0,0 0-1,1-1 1,-1 1 0,0 0 0,0 0-1,0 0 1,1 0 0,-1 0 0,0 1-33,-70 13 180,56-7-188,0 1-1,1 1 0,1 0 0,0 1 0,0 1 0,0 0 0,2 1 0,-1 0 0,2 1 0,-1 0 0,2 1 0,0 0 0,1 1 0,0 0 0,1 0 0,1 1 0,0 0 0,1 0 0,1 1 0,0-1 0,1 1 0,1 0 0,1 1 0,1-1 0,0 1 9,0-14-76,1-1-1,0 1 1,0 0-1,0 0 1,1 0-1,0 0 1,-1-1-1,1 1 1,0 0 0,1-1-1,-1 1 1,1 0-1,-1-1 1,1 0-1,0 1 1,0-1-1,1 0 1,-1 0-1,0 0 1,1 0-1,0-1 1,0 1-1,0-1 1,0 0-1,0 0 1,0 0-1,1 0 1,-1 0-1,1-1 1,-1 1 0,1-1-1,0 0 1,-1 0-1,1 0 1,0-1-1,0 1 1,0-1-1,0 0 1,-1 0-1,1 0 1,0-1-1,0 1 1,1-1 76,4-1-7,-1 0 0,1-1 1,-1 1-1,1-2 0,-1 1 1,0-1-1,0 0 0,0-1 1,-1 0-1,1 0 0,-1-1 1,0 0-1,-1 0 0,0 0 0,0-1 1,0 0-1,-1 0 0,5-8 7,67-151 975,30-247 637,-90 308-790,-36 163-453,8-3-359,3 1 1,2 0 0,3 0-1,2 0 1,6 38-11,-5-70-159,2 0 0,1-1 0,0 1 0,2-1 0,1 0 0,0 0-1,2 0 1,1-1 0,0-1 0,5 7 159,-11-23-62,0-1-1,0-1 0,0 1 1,0 0-1,1-1 1,-1 1-1,1-1 0,0 0 1,0-1-1,0 1 1,0 0-1,1-1 0,-1 0 1,1 0-1,-1-1 1,1 1-1,0-1 1,-1 0-1,1 0 0,0 0 1,0-1-1,0 0 1,0 0-1,0 0 0,0 0 1,-1-1-1,1 0 1,0 0-1,0 0 0,-1-1 1,1 1-1,-1-1 1,1 0-1,-1 0 0,0-1 1,1 0-1,-1 1 1,0-1-1,-1-1 0,4-2 63,8-13 131,0-1 0,-2 0 0,-1-1 0,0 0 0,-1-1 0,-2-1 0,0 1 0,-1-1-1,-1-1 1,2-20-131,-1 17 197,19-135 2451,-36 182-1949,0 16-677,1 2 0,2-1 0,2 1 1,2 0-1,1 0 0,1 0 0,5 26-22,23 14-2524,-7-64-1670,8-9-3753,-12-6 623</inkml:trace>
  <inkml:trace contextRef="#ctx0" brushRef="#br0" timeOffset="1662.265">2291 177 12876,'0'0'1794,"0"0"-1474,0 0 353,0 0-577,0 0-96,0 0-2018,0 0-4388</inkml:trace>
  <inkml:trace contextRef="#ctx0" brushRef="#br0" timeOffset="1972.019">2950 577 12011,'0'0'2878,"-9"-13"-668,-30-42 246,37 53-2330,-1 0 1,1 1 0,-1-1 0,0 1-1,1-1 1,-1 1 0,0 0 0,0 0 0,1 0-1,-1 0 1,0 1 0,0-1 0,0 1 0,0 0-1,0 0 1,0 0 0,0 0 0,0 0-1,0 1 1,0-1 0,0 1 0,0 0 0,0 0-1,1 0 1,-1 0 0,0 0 0,0 1 0,1-1-1,-1 1 1,1 0 0,0 0 0,-2 1-127,-11 7 81,1 1 0,1 1 0,0 0 0,1 0 0,0 2 0,1-1 0,0 1 0,1 1 0,1 0 0,0 0 0,1 1 0,1 0 0,0 1 0,1-1 0,1 1 0,1 0 0,0 1 1,1-1-1,1 1 0,1-1 0,0 1 0,2 3-81,0-11-47,1-1 0,0 0 1,1 0-1,0 0 1,0 0-1,1-1 0,0 1 1,1-1-1,0 0 1,0 0-1,1 0 0,0-1 1,0 0-1,0 0 1,1-1-1,0 0 0,1 0 1,-1 0-1,1-1 1,0 0-1,1-1 0,-1 1 1,1-2-1,-1 1 1,1-1-1,0-1 0,6 2 47,-4-1-376,1-1-1,-1 0 0,1 0 1,-1-1-1,1-1 0,0 0 1,0 0-1,-1-2 0,1 1 1,0-1-1,-1-1 0,0 0 1,1 0-1,-1-1 0,-1-1 1,1 0-1,0 0 0,-1-1 1,0-1-1,-1 1 0,0-2 1,1 0 376,-1-1-1199,0-1 1,0-1-1,-1 1 1,-1-1-1,0-1 1,-1 1-1,0-1 1,4-10 1198,6-28-4084</inkml:trace>
  <inkml:trace contextRef="#ctx0" brushRef="#br0" timeOffset="2298.352">3222 459 352,'77'-295'15412,"-66"282"-9872,-6 41-3195,17 463 1398,-20-377-3669,2 18-1108,-1-45-2555,-3-85 3403,4 39-3383,9-17-4057,-6-17 1705</inkml:trace>
  <inkml:trace contextRef="#ctx0" brushRef="#br0" timeOffset="2623.958">3296 938 5125,'-8'-17'4420,"-58"-114"1436,52 109-4615,0 0 1,-2 1-1,0 1 0,-1 1 0,-1 0 0,-12-9-1241,8 2 1783,62 22-1436,294-15-283,-283 13-64,-13 0 56,1 1 1,0 3-1,-1 1 0,32 4-56,-67-3 24,0 1 0,0 0 0,-1 0 0,1 0 0,0 0 0,-1 0 0,1 0 0,-1 1 0,0-1 0,1 1 1,-1 0-1,0 0 0,0-1 0,0 2 0,0-1 0,0 0 0,-1 0 0,1 0 0,-1 1 0,1-1 0,-1 1 1,0-1-1,0 1 0,0 0 0,0-1 0,0 1 0,-1 0 0,1 0 0,-1 1-24,2 84 316,-14-12-253,9-61-151,0 1 1,0 0-1,1 0 0,1 0 1,1 0-1,0 0 0,1 0 1,1-1-1,1 4 88,20 20-3710,0-22-4266,-12-13 801</inkml:trace>
  <inkml:trace contextRef="#ctx0" brushRef="#br0" timeOffset="2624.958">3754 177 13325,'-10'-76'3523,"4"70"-2146,6 5 33,0 1-321,0 10-1057,0 10-32,0 10-161,4 7-703,9 3-2051,0-1-3331</inkml:trace>
  <inkml:trace contextRef="#ctx0" brushRef="#br0" timeOffset="2925.355">3926 536 15439,'0'0'3763,"0"0"-2007,0 0-544,0 0 16,0 0-448,3 13-279,8 88 348,-11-87-663,3 134 659,-2-141-841,0 0 0,1-1 0,-1 1 1,2 0-1,-1-1 0,1 0 0,-1 1 1,2-1-1,-1 0 0,1 0 1,0-1-1,0 1 0,0-1 0,1 0 1,0 0-1,0 0 0,0-1 0,1 0 1,0 0-1,0 0-4,0-1 10,1-1-1,-1 1 1,1-1 0,0 0 0,0-1-1,0 0 1,0 0 0,0 0 0,0-1-1,1 0 1,-1-1 0,0 1 0,0-1-1,0-1 1,0 1 0,0-1 0,-1 0-1,1-1 1,0 0 0,-1 0 0,0 0 0,0-1-1,0 0 1,0 0 0,0 0 0,-1-1-1,0 0 1,0 0 0,4-5-10,5-11 157,-2-1 1,0 0-1,-1 0 1,-2-1-1,0 0 1,-1-1-1,-1 0 1,-2 0-1,0 0 1,-2-1-1,0 0 1,-2 0-1,-1 1 1,-1-4-158,2 25 8,-1-1 0,0 0 0,0 0 0,0 0 0,0 0 0,0 1 0,-1-1 0,0 0 0,0 0 1,0 1-1,0-1 0,-1 0 0,1 1 0,-1-1 0,0 1 0,0 0 0,0-1 0,0 1 0,-1 0 1,1 1-1,-1-1 0,0 0 0,0 1 0,0-1 0,0 1 0,0 0 0,0 0 0,-1 0 0,-1-1-8,-12 1-125,1 0 0,-1 1-1,1 1 1,-1 1-1,1 0 1,-1 1-1,1 1 1,0 0-1,0 1 1,0 1-1,0 1 1,1 0 0,0 1-1,0 0 1,1 1-1,0 1 1,0 0-1,1 1 1,0 1-1,-9 9 126,-44 62-5367,43-17-3274,16-12-3663</inkml:trace>
  <inkml:trace contextRef="#ctx0" brushRef="#br0" timeOffset="3314.473">4466 653 10570,'3'-13'1432,"-1"4"-506,0-1-1,0 1 1,1 0 0,0 1-1,0-1 1,1 0 0,0 1-1,1 0 1,0 0 0,0 0-1,1 1 1,1-2-926,-7 8 64,1 1-1,0-1 1,-1 0 0,1 1 0,-1-1-1,1 0 1,0 1 0,0-1 0,-1 1 0,1-1-1,0 1 1,0-1 0,0 1 0,0-1-1,-1 1 1,1 0 0,0 0 0,0-1-1,0 1 1,0 0 0,0 0 0,0 0 0,0 0-1,0 0 1,0 0 0,0 0 0,0 1-1,0-1 1,-1 0 0,1 0 0,0 1-1,0-1 1,0 0 0,0 1 0,0-1-1,-1 1 1,1-1 0,0 1 0,0 0 0,-1-1-1,1 1 1,-1 0 0,1-1 0,0 1-1,-1 0 1,1 0 0,-1-1 0,1 1-1,-1 0 1,0 0 0,1 0 0,-1 0 0,0 0-1,0 0 1,0 0 0,1-1 0,-1 2-64,11 60-32,-11-57 144,5 65 101,-4-39-191,1 0-1,1-1 1,2 1-1,1-1 1,2 0-1,10 27-21,-17-54-33,0 1-1,0-1 1,1 0-1,0-1 1,-1 1-1,1 0 1,0 0-1,0-1 1,0 1-1,1-1 1,-1 1 0,1-1-1,-1 0 1,1 0-1,0 0 1,-1-1-1,1 1 1,0-1-1,0 1 1,0-1-1,1 0 1,-1 0 0,0 0-1,0-1 1,1 1-1,-1-1 1,0 1-1,1-1 1,-1 0-1,0-1 1,0 1-1,1-1 1,-1 1 0,0-1-1,0 0 1,1 0-1,-1 0 1,0-1-1,0 1 1,0-1-1,-1 1 1,1-1 0,0 0-1,0 0 1,0-2 33,14-12 135,-2-1 0,0-1 1,-1-1-1,-1 0 0,-1 0 1,-1-1-1,8-19-135,44-70 1161,21 23 251,-81 84-1375,0-1 1,0 1 0,0 0-1,0 0 1,0 0 0,1 0-1,-1 1 1,1 0 0,-1-1-1,1 1 1,0 0 0,-1 1-1,1-1 1,0 1 0,-1-1-1,1 1 1,0 0-1,0 1 1,0-1 0,-1 1-1,1-1 1,0 1 0,-1 0-1,1 0 1,-1 1 0,1-1-1,-1 1 1,0 0 0,1 0-1,-1 0-37,9 11 89,-1 1 1,-1 0-1,0 0 0,-1 1 0,-1 0 0,0 1 0,-1 0 0,-1 0 0,0 1 0,-1-1 1,-1 1-1,0 0 0,-2 1-89,9 22 224,-11-39-221,0 7 12,1-1 0,0 0 0,0 1 0,1-1-1,0 0 1,0 0 0,0 0 0,1 0 0,0 0-1,1 0 1,-1-1 0,1 1 0,1-1 0,-1 0-1,1 0 1,0-1 0,0 0 0,1 0 0,-1 0-1,1 0 1,0-1 0,1 0 0,-1 0-1,1 0 1,0-1 0,0 0 0,0-1 0,0 0-1,1 1-14,7-6-30,-1 0 0,0-1 0,1-1 0,-1 0 0,-1-1 0,1 0 0,-1-1 0,0-1 0,-1 0 0,0 0 0,0-1 0,-1-1 0,0 0 0,0-1 0,-1 0 0,-1 0 0,0-1 0,0 0 0,-1-1 0,-1 0 0,1-3 30,34-58-1533,-9 17-1068,2 3-3957,-11 30-2363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8:2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197 245 17873,'0'0'2386,"0"0"-1302,0 0-577,0 0 182,0 0 106,-3 13 235,-45 249 1271,20-107-3319,-1-2-7156,25-135 993,2-4-3079</inkml:trace>
  <inkml:trace contextRef="#ctx0" brushRef="#br0" timeOffset="277.884">6 143 12748,'-2'-88'1030,"1"86"-930,1 1 1,-1-1-1,1 1 0,-1-1 0,1 0 0,0 1 0,-1-1 0,1 0 0,0 1 0,0-1 0,1 0 1,-1 1-1,0-1 0,0 1 0,1-1 0,-1 0 0,1 1 0,-1-1 0,1 1 0,0-1 0,0 1 0,0-1 1,-1 1-1,1 0 0,1-1 0,-1 1 0,0 0 0,0 0 0,0 0 0,1 0 0,-1 0 0,0 0 0,1 0 1,-1 0-1,1 0 0,-1 1 0,1-1 0,-1 1 0,1-1 0,0 1 0,-1-1 0,1 1 0,0 0 1,-1 0-1,1 0 0,0 0 0,-1 0 0,1 0 0,0 0 0,-1 1 0,1-1 0,-1 1 0,1-1 0,0 1 1,-1 0-1,1-1 0,-1 1 0,0 0 0,1 0 0,-1 0 0,0 0 0,1 0 0,-1 0 0,1 2-100,249 163 3081,-227-150-3032,163 130 88,-177-136-137,-1 0-1,1 1 1,-2 0 0,1 0-1,-2 1 1,1 0 0,-2 0-1,1 1 1,-2 0 0,0 0-1,0 1 1,-2-1 0,1 1 0,-2 0-1,1 6 1,-3-11-1,0 0-1,-1-1 1,0 1-1,0-1 1,-1 0 0,0 1-1,0-1 1,-1 0-1,-1 0 1,1 0-1,-1-1 1,0 1 0,-1-1-1,0 0 1,0 0-1,0 0 1,-1-1 0,0 0-1,0 0 1,-1 0-1,0 0 2,-15 10-43,-1 0 0,0-1 0,-1-2 0,-1 0 0,0-1 0,-1-2 43,-10 5-213,-2-2 0,0-1 1,0-2-1,-1-2 0,0-1 0,0-2 0,-17-1 213,13-10-1735,43 6 1543,-1 0 0,0-1 0,0 1 0,1-1 0,-1 1 0,1-1 0,-1 1 0,0-1 0,1 1 0,-1-1-1,1 0 1,-1 1 0,1-1 0,0 0 0,-1 0 0,1 1 0,0-1 0,-1 0 0,1 0 0,0 1 0,0-1 0,0 0 0,-1 0 0,1 0 0,0 1-1,0-1 1,0 0 0,0 0 0,1 0 0,-1 1 0,0-1 0,0 0 0,0 0 0,1 0 0,-1 1 0,0-1 0,1 0 0,-1 1 0,1-1-1,-1 0 1,1 1 0,-1-1 0,1 0 0,-1 1 0,1-1 0,-1 1 0,1-1 0,0 1 0,-1-1 0,1 1 192,20-21-8728</inkml:trace>
  <inkml:trace contextRef="#ctx0" brushRef="#br0" timeOffset="636.884">1026 147 11691,'0'0'2974,"0"0"-962,0 0-111,0 0-679,-2 15-197,-52 227 1895,48-219-2825,1 0 1,1 0-1,1 1 0,1-1 0,1 1 1,1 0-1,2 12-95,-1-29-30,0 1 1,1 0-1,-1 0 1,1-1-1,1 1 1,0-1-1,0 1 1,0-1-1,1 0 0,0 0 1,0-1-1,1 1 1,0-1-1,0 0 1,0 0-1,1 0 0,0-1 1,0 0-1,0 0 1,1-1-1,-1 1 1,1-1-1,0-1 0,1 0 30,2 2-38,0-2 1,1 1-1,-1-2 0,1 1 0,0-1 0,0-1 0,0 0 0,-1 0 0,1-1 0,0-1 0,0 0 0,0 0 0,0-1 0,0-1 0,-1 0 0,1 0 0,-1-1 0,0 0 0,0-1 0,0 0 0,-1 0 0,1-1 0,-1 0 0,-1-1 0,1 0 0,-1-1 0,0 1 0,-1-1 1,0-1-1,0 0 0,-1 0 0,0 0 0,-1 0 0,0-1 0,0 0 0,0-2 38,-1-4 251,0 0 1,-2 1-1,0-1 1,0 0-1,-2 0 1,0 0-1,0 0 1,-2 0-1,0 0 1,-1 0-1,0 1 1,-1-1-1,-1 1 1,-1 0-1,0 0 1,-1 1-1,0 0 1,-8-11-252,10 19-16,0 0 1,0 1 0,0 0-1,-1 0 1,0 0 0,0 1-1,0 0 1,0 0 0,-1 0-1,0 1 1,0 0 0,0 0-1,0 1 1,0 0 0,0 0-1,-1 1 1,1 0 0,0 0-1,-1 0 1,-6 1 15,7 0-474,1 1 1,0 0-1,-1-1 1,1 2-1,0-1 1,0 1-1,0 0 1,0 0-1,0 1 1,0 0-1,1 0 1,-1 0-1,1 1 1,0-1-1,-5 5 474,-4 12-7388,7-1-4261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5:38.06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4957 3566 8776,'0'0'7383,"0"0"-4500,0 0-1346,0 0 145,2-10-310,-1 5-1092,4-18 324,-5 27 402,-6 71-220,4 1 1,2 0-1,10 61-786,0 78-1142,-10-173-316,1 12-2654,-2-20-4769,0-20-878</inkml:trace>
  <inkml:trace contextRef="#ctx0" brushRef="#br0" timeOffset="355.487">4984 3577 1217,'0'-15'13239,"0"-45"-10153,0 57-2927,1 1-1,-1-1 1,1 0 0,-1 1 0,1 0 0,0-1-1,0 1 1,0-1 0,0 1 0,0 0-1,1 0 1,-1 0 0,1 0 0,-1 0 0,1 0-1,0 0 1,0 0 0,0 0 0,0 1-1,0-1 1,0 1 0,0 0 0,0 0 0,1-1-1,-1 1 1,1 1 0,-1-1 0,0 0-1,1 1 1,-1-1 0,1 1 0,0-1 0,-1 1-1,1 0 1,-1 0 0,1 1 0,-1-1-1,1 0 1,-1 1 0,1 0 0,-1-1 0,1 1-159,12 0 36,66 0 1085,-14 0-810,-1-2 1,0-3-1,21-6-311,200-59 673,-290 98-417,-9 13-210,1 0 1,3 0-1,2 1 0,1 0 0,2 0 1,2 18-47,-6 262 37,7-319-36,2 3 2,-1 0-1,0 0 1,-1 1-1,1-1 0,-2 0 1,1 0-1,-1 1 1,0-1-1,0 0 1,-1 0-1,0 0 0,0 0 1,-1 0-1,0-1 1,0 1-1,0-1 0,-1 1 1,0-1-1,0 0 1,-1-1-1,0 1 0,0-1 1,0 0-1,0 0 1,-1-1-1,-1 2-2,-13-1 65,0-1-1,-1-1 0,1 0 1,-1-2-1,0 0 1,1-2-1,-1 0 1,-10-2-65,10 1 119,-191-25 42,123 4-3183,78 19-565,6 0-2643</inkml:trace>
  <inkml:trace contextRef="#ctx0" brushRef="#br0" timeOffset="896.928">7354 2204 7976,'0'0'5770,"0"0"-2818,0 0-741,0 0 79,0 0-411,0 0-870,0 0-577,0 16-106,6 173 822,19 54-1103,-21-139-2978,-10-51-3538,0-36 663</inkml:trace>
  <inkml:trace contextRef="#ctx0" brushRef="#br0" timeOffset="1275.156">7185 2200 13357,'5'-12'747,"17"-39"-80,-21 49-558,1 0-1,0 0 1,-1 1-1,1-1 0,0 0 1,0 1-1,0 0 1,0-1-1,0 1 1,0 0-1,0 0 1,0 0-1,0 0 0,1 0 1,-1 1-1,0-1 1,1 1-1,-1-1 1,1 1-1,-1 0 0,0 0 1,2 0-109,6-1 465,287-2 4629,-82 7-3921,-204-4-1157,1-1 0,0 0 0,0 0 0,0-1 0,-1 0 0,1-1 0,-1-1 0,0 0 0,0 0 0,0-1 0,0 0 0,-1-1 0,0 0 0,0-1 0,-1 0 0,1-1 1,-2 0-1,1 0-16,6-31 80,-32 61 469,12 1-547,1 0 0,2 0-1,0 0 1,2 1 0,0-1-1,1 0 1,2 0-1,0 0 1,5 15-2,0 10 1,10 58 1,-8-57 6,-3 0-1,-1 1 1,-3 0 0,-2 42-8,-1-86 1,-1 1 0,0-1 0,0 1 0,-1-1 1,1 0-1,-1 0 0,-1 1 0,1-1 0,-1-1 1,0 1-1,0 0 0,-1-1 0,0 0 0,0 1 1,0-1-1,0-1 0,-1 1 0,0-1 0,0 0 1,0 0-1,0 0 0,-1-1 0,0 1 0,1-2 1,-1 1-1,0 0 0,-1-1 0,1 0 0,0-1 1,0 1-1,-3-1-1,-207 14 301,19-4-5343,160-2-1054,6 1-5237</inkml:trace>
  <inkml:trace contextRef="#ctx0" brushRef="#br0" timeOffset="1642.375">6420 5407 11531,'0'0'2722,"0"0"-736,0 0 353,0 0-770,0 0-800,0 0-417,0 0-288,-38 106 32,38-48 0,7 3-32,-1 2-32,-3 0-32,3-3 0,-2 0-352,0-1-1089,-4-5-1890,0-9-2467</inkml:trace>
  <inkml:trace contextRef="#ctx0" brushRef="#br0" timeOffset="2101.534">6372 5516 15150,'-7'-157'561,"7"152"-356,0 0 0,0 1 0,0-1 0,1 0 0,0 1 0,0-1 0,0 0 0,0 1 0,1 0 0,0-1 0,0 1 0,0 0 0,0 0 0,1 0 0,0 0 0,0 0 0,0 0 0,0 1 0,0 0 0,1-1 0,-1 1 0,1 1 0,0-1 1,0 0-1,0 1 0,0 0 0,1 0 0,-1 0 0,0 0 0,1 1 0,-1 0 0,6-1-205,18 2 191,0 2 1,0 1-1,0 1 1,0 1-1,-1 2 1,0 1-1,0 0 1,8 6-192,95 25 91,-123-37-83,-1 0 0,1-1 0,0 0 0,0-1 0,-1 1 0,1-1 0,0-1 0,0 1 0,0-1 0,-1 0 0,1-1 0,0 0 0,-1 0 0,1 0 0,-1 0 0,4-3-8,-7 5 6,-1 0 1,0 0-1,1 1 0,-1-1 1,0 1-1,0-1 1,1 1-1,-1 0 0,0 0 1,0 0-1,0 1 1,0-1-1,0 0 0,0 1 1,-1-1-1,1 1 1,0-1-1,-1 1 1,1 0-1,-1 0 0,1 0 1,-1 0-1,0 0 1,0 0-1,0 0 0,0 0 1,0 0-1,-1 1 1,1-1-1,-1 0 1,1 1-1,-1-1 0,0 0 1,0 1-1,0-1 1,0 0-1,0 1 0,0-1 1,-1 0-1,1 1 1,-1 0-7,3 13 158,17 79 471,6 37-159,7-1 1,10 14-471,-34-121 21,-2-10-22,-1 0 0,0 1 0,-1-1-1,-1 1 1,0-1 0,-1 1 0,-1 0 0,0 0 0,-1 2 1,-3-12 44,0-1 1,-1 1 0,1-1 0,-1 1-1,0-1 1,0-1 0,-1 1 0,1 0 0,-1-1-1,1 0 1,-1 0 0,0-1 0,-1 1-1,1-1 1,0 0 0,0 0 0,-1-1-1,0 1 1,1-1 0,-1-1 0,1 1-1,-1-1 1,0 0 0,1 0 0,-1 0 0,0-1-1,-4-1-44,0 2 100,-454 1 1026,438-1-1278,-86-8-3662,96 1-2230,14-2-6223</inkml:trace>
  <inkml:trace contextRef="#ctx0" brushRef="#br0" timeOffset="2508.954">8486 4157 15086,'0'0'3011,"0"0"-865,0 0-213,0 0-583,0 0-725,-7 22-283,2-6-283,-1 4 2,0-1 0,1 1 0,1 0 0,1 0-1,1 0 1,1 0 0,0 4-61,7 47 277,2 0-1,3-1 0,10 29-276,11 31-4354,-18-74-91,-8-35-2137,1-9-3396</inkml:trace>
  <inkml:trace contextRef="#ctx0" brushRef="#br0" timeOffset="2909.382">8430 4117 12780,'0'0'3016,"0"0"-1345,0 0 230,0 0-311,0 0-863,15-4-370,-8 2-281,0 0 26,0 1 1,-1-1-1,1 1 1,0 1-1,0-1 1,0 1-1,0 0 0,-1 1 1,1-1-1,0 1 1,0 1-1,-1-1 1,1 1-1,0 0 0,1 2-102,18 7 456,0 0 0,1-2-1,0 0 1,1-2-1,0-2 1,0 0-1,0-2 1,18 0-456,-32-3 46,1 0 0,-1-1 0,0-1 0,0 0 0,-1-1 0,1-1 0,0 0 0,-1 0 0,0-2 1,0 1-1,-1-2 0,1 0 0,-1 0 0,-1-1 0,0-1 0,0 0 0,0 0 0,1-3-46,75-111 85,-80 113-85,-2 17-101,-8 133-52,-1-83 158,2-1 0,3 1 0,2-1 0,3 0 0,2 0 1,2 0-1,3-1 0,6 11-5,94 153-38,-112-218 39,0-1-1,0 1 0,0 0 1,0 0-1,0 0 0,0 0 1,-1 0-1,1 0 1,-1 0-1,1 1 0,0-1 1,-1 0-1,0 0 0,1 0 1,-1 1-1,0-1 0,0 0 1,1 0-1,-1 1 0,0-1 1,0 0-1,0 0 0,-1 1 1,1-1-1,0 0 0,0 0 1,-1 1-1,1-1 0,-1 0 1,1 0-1,-1 0 0,1 0 1,-1 0-1,0 0 0,1 0 1,-1 0-1,0 0 0,0 0 1,0 0-1,0 0 0,0 0 1,-1 0-1,-54 8 22,54-9-21,-154 2-134,-66 3 133,75 15-5611,109-11-1687</inkml:trace>
  <inkml:trace contextRef="#ctx0" brushRef="#br0" timeOffset="3302.035">2392 5070 13837,'0'0'5189,"0"0"-3587,0 0 512,13 129-353,-3-54-800,-4 7-448,0 1-225,1 0-128,5-1-128,-1-1 32,2-4-32,5-1-32,-7-7-448,2-9-962,-4-14-2433,-2-15 1344,0-15-4579</inkml:trace>
  <inkml:trace contextRef="#ctx0" brushRef="#br0" timeOffset="3689.664">2238 5187 1153,'-23'-78'10976,"3"43"-4314,29 35-4073,109 49-1201,-93-40-1291,1-1-1,0-1 0,0-1 0,0-1 1,1-1-1,-1-2 0,1-1 1,0-1-1,-1-1 0,1-1 0,0-1 1,-1-2-1,0 0 0,0-2 1,-1-1-1,1-1 0,-2-1 1,1-1-1,-1-1 0,-1-2 0,-1 0 1,0-1-1,0-1 0,-2-1 1,0-1-1,17-20-96,-11-3 43,-26 82-43,-4-7 1,-1-2 10,0 1 0,2-1 0,2 1 0,1-1 0,1 1 0,2 0 0,1-1 0,2 0 0,1 0 0,1-1 0,2 1 0,1-2 0,2 0-11,12 10 35,2-2 0,2-1-1,2-1 1,1-1 0,1-2 0,9 4-35,-35-30 26,-5-5-9,1 0 27,0 0-1,0 0 1,0 0 0,0 1 0,0-1 0,0 1-1,-1 0 1,1 0 0,-1 0 0,0 0 0,0 0 0,0 0-1,0 0 1,-1 1 0,1-1 0,-1 1 0,0-1-1,0 1 1,0 0 0,0-1 0,-1 1 0,1 0-1,-1-1 1,0 1 0,0 0 0,-1 0 0,1-1 0,-1 4-45,-6-1 85,0-1 0,1 1 0,-2-1 0,1-1 0,-1 1-1,1-1 1,-1-1 0,0 1 0,0-1 0,-1-1 0,1 0-1,-1 0 1,1 0 0,-2-1-84,2 1 60,-701 122 774,641-114-1006,-61 4-2898,96-15-1361,18-10-4281</inkml:trace>
  <inkml:trace contextRef="#ctx0" brushRef="#br0" timeOffset="4076.235">1991 2279 14478,'0'0'3891,"0"0"-656,0 0-667,0 0-993,-5 14-646,-21 109 10,31-65-1237,3-1 0,3 0 0,2-1 0,2 0 0,3-1-1,3-1 1,14 27 298,2-4-3762,-9-30-1877,-11-22-495</inkml:trace>
  <inkml:trace contextRef="#ctx0" brushRef="#br0" timeOffset="4486.005">1949 2289 10346,'0'-127'4025,"24"89"1493,50 29-3560,-56 10-1560,80 3 510,-81 0-840,0-2 0,0 0 0,0-1-1,1-1 1,-1 0 0,0-1 0,0-1 0,0-1 0,0 0 0,0-2 0,0 0 0,-1 0 0,0-2-1,0 0 1,-1 0 0,0-2 0,0 0 0,3-3-68,-16 9-2,1 0 0,-1 1 0,0-1 1,1 1-1,0-1 0,-1 1 0,1 0 0,0 0 0,0 0 0,0 0 0,1 1 0,-1-1 1,0 1-1,1 0 0,-1 0 0,0 0 0,1 1 0,-1-1 0,1 1 0,-1-1 0,1 1 1,0 0-1,-1 1 0,1-1 0,-1 1 0,1-1 0,-1 1 0,1 0 0,-1 0 1,0 1-1,0-1 0,1 1 0,-1-1 0,0 1 2,7 10-5,0 0 0,-1 0 1,0 1-1,-1 0 0,0 0 0,-1 1 0,-1 0 1,0 1-1,-1-1 0,-1 1 0,0 0 0,-1 0 1,0 3 4,3 3-2,-4-13 2,7 33 8,1-1-1,3 0 1,1-1-1,2 0 1,1-1 0,2-1-1,8 9-7,152 180 331,-176-223-293,-1-1-1,1 1 1,-1-1-1,0 1 1,0 0-1,0 0 1,-1 0-1,1 0 1,-1 0-1,1 0 1,-1 0-1,0 1 1,0-1-1,0 0 1,-1 1-1,1-1 1,-1 1-1,0-1 1,0 0-1,0 1 1,0-1-1,-1 1 1,0-1-1,1 0 1,-1 1-1,0-1 1,0 0-1,-1 0 1,1 1-1,-1-1 1,0 0-1,1 0 1,-1-1-1,0 1 1,-1 0-1,1-1 1,0 1-1,-1-1 1,0 0-1,1 0 1,-4 2-38,-25 7 253,0-2-1,0-1 1,0-2 0,-1-1 0,-11 0-253,-26 4 140,-20 6-333,-206 26 393,102-33-4766,167-12-789,19-6-4328</inkml:trace>
  <inkml:trace contextRef="#ctx0" brushRef="#br0" timeOffset="4885.499">4683 1118 4420,'0'0'13485,"0"0"-10955,0 0-544,0 0-737,0 0-320,-3 129-160,7-47-385,6 3-288,2 3-31,5-2-65,-1-6 0,3-6-641,1-8-929,3-9-1729,-3-15-2979,-5-15-5028</inkml:trace>
  <inkml:trace contextRef="#ctx0" brushRef="#br0" timeOffset="5266.052">4596 1135 13517,'-16'-109'5034,"16"107"-4925,0 1 0,0-1 1,1 0-1,-1 1 0,0-1 1,0 1-1,1-1 0,-1 1 0,1-1 1,0 0-1,-1 1 0,1 0 1,0-1-1,0 1 0,0 0 1,0-1-1,0 1 0,0 0 0,0 0 1,1 0-1,-1 0 0,0 0 1,0 0-1,1 0 0,-1 0 0,1 0 1,-1 1-1,1-1 0,0 1-109,80-10 185,-72 10-91,240 23 698,34-2 1545,-276-21-2301,1-1 1,-1 0 0,0 0 0,0-1-1,0 0 1,0-1 0,0 1-1,0-1 1,-1-1 0,0 0-1,1 0 1,-1 0 0,-1-1 0,1 0-1,-1 0 1,1-1 0,-1 0-1,-1 0 1,1 0 0,-1-1 0,-1 1-1,1-1 1,-1-1 0,1-1-37,1 40 928,-4 242-863,4-234-56,1-1 0,3 0 0,1 0 0,1-1 0,2-1 0,2 0 0,1-1 0,11 14-9,55 130 56,-80-174-57,0 0 0,0 1 0,-1-1 0,1 0 0,-1 1 1,0 0-1,-1-1 0,1 1 0,-1 0 0,-1 0 0,1 0 1,-1-1-1,0 1 0,0 0 0,0 0 0,-1 0 0,0 0 1,0 0-1,-1-1 0,1 1 0,-1 0 0,-1-1 0,1 0 1,-1 1-1,0-1 0,0 0 0,0 0 0,-1-1 0,0 1 1,0-1-1,0 1 0,-3 1 1,-18 5 8,-1-1-1,0-2 1,-1 0-1,1-2 1,-2-1-1,1-1 1,0-1-1,-1-1 1,0-2-1,-25-3-7,10 4-91,-27-1-595,-66 1-4623,82 2-1337</inkml:trace>
  <inkml:trace contextRef="#ctx0" brushRef="#br0" timeOffset="6761.305">8408 119 7399,'0'0'3438,"0"0"-1778,0 0-443,0 0 294,-10-13-363,-32-42-604,-8 30 55,38 23-381,-60-8 731,1 2 1,-1 4-1,0 3 0,-29 5-949,28-3 250,-1331 84 1547,1025-55-1587,-2445 230-61,2444-217-172,2 16 0,3 17 0,-153 60 23,406-97-11,3 6 0,1 5 0,2 5 1,-9 12 10,70-35 0,2 3 1,2 2 0,1 3-1,2 1 1,2 3 0,1 1-1,3 2 1,2 2 0,-7 15-1,5 4 76,2 3 1,4 0 0,3 3-1,3 0 1,4 2 0,3 1 0,3 1-1,2 8-76,-15 119 222,9 1 0,4 110-222,-9 651 303,-14 278-195,14-860-250,1-45 173,14 1 0,18 73-31,0-344 6,3-1 1,3-1 0,3 0 0,2 0 0,4-1 0,3-2 0,10 18-7,-20-58 6,1 0 0,2-1 1,0-1-1,2-1 0,0 0 1,2-1-1,0-1 0,1 0 1,1-2-1,1-1 0,0 0 1,2-2-1,10 6-6,12 3-31,1-3 1,2-1-1,0-2 0,0-3 1,2-1-1,40 4 31,161 13-36,2-10-1,0-12 1,24-11 36,-166 2 18,1291-31-150,-509 6 88,2173 57 1048,-2597-13-476,1011 14 743,-1337-36-1088,1-7 0,-2-5-1,0-7 1,39-15-183,-150 30 8,-1-1-1,-1-2 1,1-1-1,-2-1 1,1-2-1,-2 0 1,0-2-1,-1-1 1,-1-2-1,0 0 0,-1-2 1,-2-1-1,0 0 1,-1-2-1,17-24-7,-8-11-16,-2-3-1,-2 0 0,-4-1 1,-2-2-1,-3 0 0,-3-1 1,-2 0-1,0-43 17,56-459-32,-19-80 91,-31-530-59,-32 797 0,-17 0 0,-64-288 0,34 358-114,-63-180 114,80 352 0,-6 3 0,-6 2 1,-6 3-1,-54-84 0,78 151 78,-2 1-1,-3 2 0,-2 1 0,-3 3 0,-3 2 0,-2 2 1,-2 2-1,-2 3 0,-3 2 0,-1 3 0,-35-17-77,-13 10-36,-3 5-1,-2 5 1,-1 5-1,-1 5 1,-2 5-1,-107-8 37,-258-7-3036,-2 32-4320,340 8 4701,-41-2-10755</inkml:trace>
  <inkml:trace contextRef="#ctx0" brushRef="#br1" timeOffset="40355.627">3786 3713 2146,'0'0'1020,"0"0"-428,14-8 348,44-25 309,-54 30-723,0 1 0,0 0 1,-1-1-1,1 0 0,-1 0 1,0 0-1,0 0 0,0-1 0,0 1 1,0-1-1,-1 0 0,0 0 0,0 0 1,0 0-1,0 0 0,0 0 0,-1 0 1,0-1-1,0 1 0,0 0 1,0-1-1,-1 0-526,7-23 2489,10-39 4456,-17 67-6240,-1 38 442,-34 390-842,35-419-445,7 126 337,19-48-5166,-19-78-2590,-5-8 1708</inkml:trace>
  <inkml:trace contextRef="#ctx0" brushRef="#br1" timeOffset="40900.451">3966 3541 4580,'0'0'2856,"0"0"-587,0 0-107,0 0-272,0 0-59,0 0-219,-2-13-320,-7-43-176,9 54-1052,0 0 1,0 0 0,1 1-1,-1-1 1,1 0 0,-1 1-1,1-1 1,-1 1-1,1-1 1,0 0 0,0 1-1,0 0 1,-1-1-1,2 1 1,-1-1 0,0 1-1,0 0 1,0 0 0,1 0-1,-1 0 1,0 0-1,1 0 1,-1 0 0,1 0-1,-1 0 1,1 1-1,0-1 1,-1 1 0,1-1-1,-1 1 1,1-1-1,1 1-64,3-2 159,28-7 192,0 1-1,0 1 1,1 3 0,0 0 0,0 2-1,0 2 1,22 3-351,11-2 438,-65 44-53,-14 16-343,2 0 1,4 0 0,2 1 0,2 0-1,4-1 1,6 42-43,10 130 32,-19-231-20,0 1 0,0-1 0,0 1-1,0 0 1,-1-1 0,1 0 0,-1 1 0,1-1 0,-1 1-1,0-1 1,0 0 0,0 1 0,0-1 0,-1 0 0,1 0-1,-1 0 1,1 0 0,-1 0 0,0 0 0,0-1-1,1 1 1,-1 0 0,0-1 0,-1 1 0,1-1 0,0 0-1,0 0 1,0 0 0,-1 0 0,1 0 0,-1 0 0,1-1-1,-1 1 1,1-1 0,-1 0 0,1 0 0,-3 0-12,-27 5 376,-1-2 0,1-1 0,-1-2 0,1-1 0,-1-2 0,1-1 0,-20-5-376,-9-13 5,61 22-27,1 0 0,-1 0 0,0 0 0,1 0 0,-1 0 0,0 0 0,1-1-1,-1 1 1,0 0 0,1 0 0,-1 0 0,0 0 0,1 0 0,-1 0 0,0-1 0,0 1 0,1 0 0,-1 0 0,0 0 0,0-1 0,1 1 0,-1 0 0,0-1 0,0 1-1,0 0 1,1 0 0,-1-1 0,0 1 0,0 0 0,0-1 0,0 1 0,0 0 0,0-1 0,1 1 0,-1 0 0,0-1 0,0 1 0,0 0 0,0-1 0,0 1-1,0 0 1,-1-1 0,1 1 0,0 0 0,0-1 0,0 1 0,0 0 0,0-1 0,0 1 0,0 0 0,-1 0 0,1-1 0,0 1 0,0 0 0,-1-1 0,1 1 0,0 0-1,0 0 1,-1 0 0,1-1 0,0 1 0,0 0 0,-1 0 0,1 0 0,0 0 0,-1-1 0,1 1 0,0 0 0,-1 0 0,1 0 22,28-2-6143,-25 2 4787,19 0-9620</inkml:trace>
  <inkml:trace contextRef="#ctx0" brushRef="#br1" timeOffset="101188.674">4050 4099 6406,'0'0'1735,"0"0"-480,0 0-76,0 0 28,0 0-33,0 0-69,0 0 32,8-2 1264,-6 2 3030,-50 9-2965,-79 105-1542,31 10-377,5 3 0,-28 60-547,-81 86 50,88-131-9,92-104 1688,-13-19-1205,7 12-498,11-48-6800,10 14-833</inkml:trace>
  <inkml:trace contextRef="#ctx0" brushRef="#br1" timeOffset="101878.063">4037 4181 7335,'0'0'2696,"0"0"-427,0 0 144,0 0 16,0 0-449,-8-9 2195,139 5-2686,506 35-1445,-440-18 104,-62-14 2991,-119 21-3101,-16-20-76,-12-14-4291,5 12 581,1 1-2839</inkml:trace>
  <inkml:trace contextRef="#ctx0" brushRef="#br1" timeOffset="103937.461">3859 5025 8584,'0'0'4223,"0"0"-1383,0 0-203,0 0-144,0 0-304,3-13-502,12-58 1532,-15 122-445,1-9-2703,-11 285 329,10-328-434,1 1 0,-1 0 0,0-1 0,1 1 0,-1 0 0,1 0 0,-1-1 0,1 1 0,-1 0 0,0 0 0,1 0 0,-1 0 0,1-1 0,-1 1 0,1 0 0,-1 0 0,1 0 0,-1 0 0,1 0 0,-1 0 0,1 0 0,-1 0 0,0 0 0,1 0-1,-1 1 1,1-1 0,-1 0 0,1 0 0,-1 0 0,1 1 0,-1-1 0,0 0 0,1 0 0,-1 1 0,0-1 0,1 0 0,-1 1 0,0-1 0,1 0 0,-1 1 0,0-1 0,1 0 0,-1 1 0,0-1 0,0 1 0,0-1 0,1 1 0,-1-1 0,0 1 0,0-1 0,0 0-1,0 1 1,0-1 0,0 1 0,0-1 0,0 1 0,0-1 0,0 1 0,0-1 0,0 1 0,0-1 0,-1 1 0,1-1 0,0 1 0,0-1 0,0 0 0,-1 1 34,18-33-9128,-15 20 1270</inkml:trace>
  <inkml:trace contextRef="#ctx0" brushRef="#br1" timeOffset="104412.709">4850 4703 10730,'0'0'5360,"0"0"-2002,0 0-951,0 0-202,0 0-529,0 0-384,0 0-368,3-4-278,-3 4-638,0 0 1,0 1 0,0-1-1,1 0 1,-1 1 0,0-1-1,0 0 1,0 1-1,1-1 1,-1 0 0,0 0-1,1 1 1,-1-1 0,0 0-1,1 0 1,-1 0 0,0 1-1,1-1 1,-1 0-1,0 0 1,1 0 0,-1 0-1,0 0 1,1 0 0,-1 0-1,0 0 1,1 0 0,-1 0-1,1 0 1,-1 0 0,0 0-1,1 0 1,-1 0-1,0 0 1,1 0 0,-1 0-1,0-1 1,1 1 0,-1 0-1,0 0 1,1 0 0,-1-1-1,0 1 1,1 0-1,-1 0 1,0-1 0,0 1-1,1 0 1,-1-1 0,0 1-1,0 0 1,0-1 0,0 1-1,1 0 1,-1-1-1,0 1 1,0 0 0,0-1-1,0 1 1,0 0 0,0-1-1,0 1 1,0 0 0,0-1-1,0 1 1,0-1-1,0 1 1,0 0 0,0-1-9,5 42 437,-4-31-355,1 394-685,1-386-2536,-1-9-6086,-2-4-4895</inkml:trace>
  <inkml:trace contextRef="#ctx0" brushRef="#br1" timeOffset="110764.679">3898 3734 3427,'0'0'5664,"0"0"-2989,0 0-705,0 0 400,0 0-240,9-5 412,-8 1 1482,-21-12-3623,-1 1-1,0 1 1,0 1 0,-2 1-1,1 1 1,-2 1-1,-9-3-400,13 5 116,-924-374 253,732 265-76,197 109 345,23 20-71,1 1-688,0 1 71,39 71-620,-36-18-3682,-14-32-2577,-5 0-7783</inkml:trace>
  <inkml:trace contextRef="#ctx0" brushRef="#br1" timeOffset="184702.677">7306 4162 9417,'5'-14'4655,"-1"1"-3528,16-45 1412,1 17 3799,-20 45-3300,0 20-2590,-35 201 929,23 40-2770,16-229-1950,5-15-6772,-6-16-1731</inkml:trace>
  <inkml:trace contextRef="#ctx0" brushRef="#br1" timeOffset="185044.992">7319 4152 10570,'1'-15'2530,"0"-48"-923,-1 60-1334,1 1 0,-1-1 0,0 1-1,0-1 1,1 1 0,0-1 0,-1 1 0,1-1-1,0 1 1,0 0 0,0-1 0,1 1 0,-1 0-1,0 0 1,1 0 0,0 0 0,-1 0 0,1 0-1,0 0 1,0 0 0,0 1 0,0-1-1,0 1 1,0-1 0,1 1 0,-1 0 0,0 0-1,3-1-272,68-2 2782,-50 5-2493,39-1 67,-11 2 65,0-2 0,0-3 0,0-2 0,0-2 0,15-6-421,-33 2 934,-33 11-742,1 7-53,25 133-98,-15-99-11,-3 2 1,-1-1 0,-2 1-1,-2 0 1,-2 0-1,-2 8-30,0-39 53,-1-1-1,0 1 0,0-1 1,-1 0-1,-1 1 0,0-1 0,0-1 1,-1 1-1,0-1 0,-1 0 1,0 0-1,-1 0 0,0-1 0,0 0 1,-1 0-1,0-1 0,-1 0 0,0-1 1,0 1-1,-1-2 0,1 1 1,-2-1-1,1-1 0,0 0 0,-1-1 1,0 0-1,0 0 0,0-1 1,-8 1-53,15-2-10,-1 0 0,0-1 1,0 0-1,0 0 1,0 0-1,0 0 0,0-1 1,0 0-1,0 0 1,0 0-1,0 0 1,0-1-1,0 0 0,0 0 1,0 0-1,0-1 1,1 0-1,-1 0 0,1 0 1,-1 0-1,1-1 1,-1 0-1,1 1 1,0-2-1,0 1 0,1 0 1,-1-1-1,1 0 1,0 0-1,0 0 1,0 0-1,0 0 0,1 0 1,-1-1-1,1 0 1,0 1-1,0-1 0,1 0 1,-1-1 9,16-37-5269,-3 28-1778</inkml:trace>
  <inkml:trace contextRef="#ctx0" brushRef="#br1" timeOffset="185715.61">6938 713 12940,'0'0'4132,"0"0"-2146,0 0-32,0 0-545,0 0-704,0 0-321,-50 83-95,34-37-129,1 3-64,-1-4-64,6 6-32,0-4-577,4-3-1345,2 2-1088,0-3-2756,1-7-4227</inkml:trace>
  <inkml:trace contextRef="#ctx0" brushRef="#br1" timeOffset="186092.762">6818 683 19635,'18'-75'0,"-16"72"120,0-1 1,0 1 0,1 0-1,-1 0 1,1 0-1,0 0 1,0 0 0,0 0-1,0 1 1,0-1 0,1 1-1,-1 0 1,1 0 0,0 0-1,-1 1 1,1-1 0,0 1-1,0 0 1,0 0-1,0 0 1,0 1 0,0-1-1,0 1 1,0 0 0,0 0-1,0 0 1,0 1 0,0 0-1,0-1 1,0 1 0,0 1-121,-2-2 77,16 3 300,-1 1 1,0 1-1,0 1 1,-1 1 0,1 0-1,-2 1 1,11 6-378,43 20 346,-55-29-272,-1 0 0,2-1 1,-1-1-1,0 0 0,1-1 0,-1 0 0,1-1 1,-1-1-1,1 0 0,0-1 0,-1-1 0,1 0 1,-1-1-1,0 0 0,0-2 0,0 1 0,0-2 1,-1 1-1,0-2 0,5-3-74,-5 60 1020,-28 152-887,11-148-101,5-45-28,0-1 1,-1 0-1,0 0 0,0 0 0,-1 0 1,1 0-1,-2 0 0,0 0 1,0 0-1,0 0 0,-1 0 0,0-1 1,0 1-1,-1-1 0,0 0 1,0 0-1,-1 0 0,0-1 0,0 1 1,0-1-1,-1-1 0,0 1 0,0-1 1,-1 0-1,0 1-4,-16 1 16,1-1 0,-2-1 0,1-1 0,-1-1 1,1 0-1,-1-2 0,0-1 0,-23-3-16,-14 1-12,54 2-73,-103 5-1210,40 11-5887,40-2-3212</inkml:trace>
  <inkml:trace contextRef="#ctx0" brushRef="#br1" timeOffset="186710.929">745 3335 17649,'-21'-137'10052,"20"192"-8024,58 197-1243,-25-136-1345,-31-110 364,26 117-4196,-22-81-193,-3-1-3282,-2-17-3317</inkml:trace>
  <inkml:trace contextRef="#ctx0" brushRef="#br1" timeOffset="187088.514">677 3401 10794,'-4'-15'3225,"-23"-74"1125,26 87-4170,1 0 0,-1 0-1,1 1 1,-1-1-1,1 0 1,0 0-1,0 0 1,0 0 0,0 0-1,0 0 1,1 0-1,-1 0 1,0 1-1,1-1 1,-1 0 0,1 0-1,0 0 1,0 1-1,0-1 1,0 0-1,0 1 1,0-1 0,0 1-1,0-1 1,0 1-1,1-1 1,-1 1-1,1 0 1,-1 0 0,1 0-1,0 0 1,-1 0-1,1 0 1,0 0-1,-1 0 1,3 0-180,75-17 1032,-60 15-788,39-7-184,-17 6 145,-1-2 1,-1-2-1,1-2 1,-2-1-1,1-2 0,-2-2 1,0-2-1,8-5-205,-44 21 13,0 0-1,0 0 1,0 0 0,0 1 0,0-1-1,0 0 1,0 0 0,1 1-1,-1-1 1,0 1 0,0-1 0,1 1-1,-1 0 1,0-1 0,0 1-1,1 0 1,-1 0 0,0 0-1,1 0 1,-1 0 0,0 0 0,1 0-1,-1 0 1,0 1 0,1-1-1,-1 0 1,0 1 0,0-1 0,1 1-1,-1 0 1,0-1 0,0 1-1,0 0 1,0 0 0,0-1 0,0 1-1,0 0 1,0 0 0,0 0-1,0 0 1,-1 0 0,2 1-13,10 19 10,-1 0 0,-1 1 0,0 0 0,-2 0 0,0 1 0,-2 0 0,-1 0 0,0 1 1,-1 6-11,0-14 13,-1 0 0,-1 1 0,0-1 0,-1 1 0,-1-1 0,0 1 1,-1-1-1,-1 1 0,-1-1 0,0 0 0,-1 0 0,-1 0 0,-3 7-13,0-15 65,-1-1 0,0 1-1,0-2 1,-1 1-1,0-1 1,0-1-1,-1 1 1,1-2-1,-1 0 1,0 0-1,0-1 1,0 0 0,-1-1-1,1 0 1,-1-1-1,1 0 1,-1-1-1,1 0 1,-4-1-65,6 2-15,-25 0-146,-33 4-1169,23 5-5170,22-3-3286</inkml:trace>
  <inkml:trace contextRef="#ctx0" brushRef="#br1" timeOffset="189382.703">1304 3231 5733,'0'0'8088,"0"0"-4073,0 0-1661,0 0-310,0 0-357,0 0-502,0 0-314,14-12-327,154-89 38,596-230 438,-677 284-353,-88 47-615,1 0 1,-1 0-1,1 0 0,0 0 1,-1 0-1,1 0 0,-1 0 1,1-1-1,0 1 0,-1 0 1,1 0-1,0 0 0,-1 0 1,1-1-1,0 1 1,-1 0-1,1 0 0,0-1 1,-1 1-1,1 0 0,0-1 1,-1 1-1,1 0 0,0-1 1,0 1-1,0 0 0,-1-1 1,1 1-1,0-1 0,0 1 1,0 0-1,0-1 0,0 1 1,0-1-1,0 1 1,0 0-1,0-1 0,0 1 1,0-1-1,0 1 0,0 0 1,0-1-1,0 1 0,0-1 1,0 1-1,1-1-52,-47 8 389,-55 20-458,89 7-5611,11-18-587</inkml:trace>
  <inkml:trace contextRef="#ctx0" brushRef="#br1" timeOffset="192487">2517 1372 10154,'0'0'3133,"0"0"-1232,0 0-102,0 0-235,0 0-475,-7 16-352,-17 58-161,22-68-500,1 0 0,-1 1 0,1-1 0,0 1 0,1-1 0,-1 1 0,1-1 0,0 1 0,1-1 0,0 1 0,0-1 0,0 1 0,1-1 0,0 1 0,0-1 0,1 0 0,-1 0 0,1 0 0,1-1 0,-1 1 0,1-1 0,0 1 0,0-1 0,0-1 0,1 1 0,0 0 0,0-1 0,0 0 0,0 0 0,1-1 0,0 1 0,-1-1 0,1-1 0,0 1 0,1-1 0,-1 0 1,0 0-1,1 0 0,-1-1 0,1 0 0,-1-1 0,4 1-76,3-2 179,0 1 0,0-2 0,0 0 1,0 0-1,0-1 0,-1-1 0,1 0 1,-1-1-1,0 0 0,0-1 1,0 0-1,-1-1 0,0 0 0,0 0 1,-1-2-1,0 1 0,0-1 1,2-5-180,-5 7 86,-1 0 0,0 0 0,0-1 0,-1 0 0,0 0 1,-1 0-1,0-1 0,0 0 0,-1 0 0,0 0 0,0 0 0,-1 0 1,0 0-1,-1-1 0,0 1 0,0-1 0,-1 1 0,0-1 1,-1 1-1,0-1 0,-1 1 0,1 0 0,-2-1 0,0 1 1,-3-7-87,5 11-21,-1 1 1,1 0-1,-1 0 1,0 0-1,-1 0 1,1 0-1,-1 0 1,1 1-1,-1-1 1,-1 1 0,1 0-1,0-1 1,-1 2-1,1-1 1,-1 0-1,0 1 1,0-1-1,0 1 1,0 0-1,0 1 1,0-1-1,-1 1 1,1 0-1,-1 0 1,1 0 0,-1 0-1,1 1 1,-1 0-1,1 0 1,-5 0 20,-87 34-6695,48-1-3031</inkml:trace>
  <inkml:trace contextRef="#ctx0" brushRef="#br2" timeOffset="195765.094">5943 932 10250,'0'0'2445,"0"0"-251,0 0 683,0 0-213,0 0-651,0 0-396,0 0-442,2-9-279,0 0-712,4-16 345,1 45 445,16 244 1146,-21-87-4597,-4-152-1484,-2-3-3684</inkml:trace>
  <inkml:trace contextRef="#ctx0" brushRef="#br2" timeOffset="197752.015">9335 5241 17457,'0'0'2930,"0"0"-554,0 0-155,2-6-476,4-15-710,-3 13-212,-3 21-140,-83 340 865,66-226-2085,15-73-9640,2-45-894</inkml:trace>
  <inkml:trace contextRef="#ctx0" brushRef="#br1" timeOffset="200469.497">2955 6252 12011,'0'0'3705,"0"0"-1436,0 0-390,0 0-454,0 0-512,-11 13-133,-39 47-214,46-55-505,1 1 1,-1 0-1,1 0 1,0 0-1,1 0 1,-1 1-1,1-1 1,1 1-1,-1 0 1,1-1-1,0 1 1,0 0-1,1 0 1,0 0-1,1 3-61,-1 6 76,0-7-62,0-1 0,1 1 0,0-1-1,1 1 1,0-1 0,0 1 0,1-1 0,0 0 0,1 0 0,-1 0 0,2-1-1,-1 1 1,1-1 0,0 0 0,0 0 0,1-1 0,0 0 0,0 0 0,0 0-1,1 0 1,0-1 0,0 0 0,0-1 0,1 0 0,0 0 0,0 0 0,0-1 0,0 0-1,0-1 1,0 0 0,1 0 0,-1 0 0,1-1 0,-1-1 0,1 0-14,10-1 157,0-2 0,-1-1 1,0 0-1,1-1 0,-2-1 1,1-1-1,-1 0 1,0-1-1,0-1 0,-1-1 1,0 0-1,-1-1 0,0-1 1,-1 0-1,0-1 0,-1-1 1,-1 0-1,0 0 0,-1-1 1,0-1-1,3-8-157,-7 15 47,-2 0 0,1 0 1,-1-1-1,0 1 0,-1-1 0,0 0 0,-1-1 0,0 1 1,-1-1-1,0 1 0,0-1 0,-1 0 0,-1 1 0,0-1 0,0 0 1,-1 0-1,0 1 0,-1-1 0,0 0 0,-1 1 0,0 0 1,-1-1-1,0 1 0,-1 1 0,1-1 0,-2 1 0,1-1 0,-2 2 1,1-1-1,-1 1 0,0 0 0,-1 0 0,0 1 0,0 0 1,0 0-1,-9-4-47,5 6-102,-1 1 1,0 0 0,0 1 0,0 0-1,0 1 1,0 1 0,-1 0-1,1 1 1,-1 0 0,1 1-1,0 0 1,0 1 0,-1 1-1,1 0 1,-5 3 101,-51 18-3465,5 5-3433,0 8-11253</inkml:trace>
  <inkml:trace contextRef="#ctx0" brushRef="#br1" timeOffset="201959.694">8473 1955 10954,'0'0'4389,"0"0"-1630,0 0-276,0 0-172,-10-3-795,4 1-1311,5 1-182,0 0 0,0 1 0,-1-1 0,1 0 0,0 0 0,-1 1 0,1-1 0,0 1-1,-1-1 1,1 1 0,-1 0 0,1-1 0,-1 1 0,1 0 0,-1 0 0,1 0 0,-1 0 0,1 0-1,0 1 1,-1-1 0,1 0 0,-1 1 0,1-1 0,-1 1 0,1-1 0,0 1 0,-1 0 0,1-1 0,0 1-1,0 0 1,0 0 0,-1 0 0,1 0 0,0 0 0,0 0 0,0 0 0,1 1 0,-1-1 0,0 0-1,0 1-22,-3 9 24,1-1 0,0 1 0,0 0 0,1 1-1,0-1 1,1 0 0,1 1 0,0-1 0,0 0-1,1 1 1,1-1 0,0 0 0,0 0 0,1 0-1,0 0 1,1 0 0,0-1 0,1 1 0,0-1-1,1 0 1,0-1 0,1 1 0,-1-1 0,7 5-24,-7-8 2,-1 0 0,1-1 0,1 1 1,-1-2-1,1 1 0,0-1 0,0 0 0,0 0 1,1-1-1,-1 0 0,1 0 0,0-1 0,0 0 1,0 0-1,0-1 0,0 0 0,0 0 0,0-1 1,0 0-1,0 0 0,0-1 0,0 0 1,0-1-1,0 0 0,0 0 0,0-1 0,-1 1 1,1-2-1,5-2-2,-2-2 76,0-1 0,-1 0-1,0 0 1,-1-1 0,1 0 0,-2-1 0,0 0 0,0 0 0,-1-1 0,0 0 0,-1 0-1,0-1 1,-1 0 0,-1 0 0,0 0 0,-1 0 0,0-1 0,-1 1 0,0-1 0,-1 0-1,-1 1 1,0-1 0,-1 0 0,0 1 0,-1-1 0,-1 0 0,0 1 0,-1 0 0,0 0 0,-1 0-1,0 0 1,-1 1 0,-1 0 0,0 0 0,-1 1 0,0 0 0,-5-6-76,8 13-63,-1-1 1,0 1 0,1 0 0,-2 0-1,1 0 1,0 1 0,-1 0-1,1 0 1,-1 1 0,0 0 0,0 0-1,0 1 1,0 0 0,0 0 0,0 0-1,0 1 1,-1 0 0,1 0-1,0 1 1,0 0 0,0 0 0,0 1-1,0 0 1,-4 2 62,-98 46-7057,48-9-3983</inkml:trace>
  <inkml:trace contextRef="#ctx0" brushRef="#br1" timeOffset="202977.48">6889 6437 4580,'0'0'9439,"0"0"-4811,0 0-2178,0 0-111,0 0-695,0 0-641,-12 9-463,6-4-486,0-1-17,0 0-1,0 1 1,0 0-1,1 0 1,0 0-1,0 1 1,1-1-1,0 1 1,0 0-1,0 1 1,0-1-1,1 1 1,0-1-1,-2 7-36,-2 16 83,0 0-1,2 0 1,2 0-1,0 1 1,2 13-83,1-34 5,0 0 0,0 0 1,1 0-1,1 0 0,-1 0 0,2 0 1,-1 0-1,1-1 0,0 1 1,1-1-1,0 0 0,0 0 0,1 0 1,0-1-1,0 1 0,1-1 0,0 0 1,0-1-1,6 5-5,-6-6-1,1-1 0,0 0 0,0-1 0,1 1 0,-1-1 0,0-1 0,1 0 0,0 0 0,0 0 0,-1-1 0,1 0 0,0 0 0,0-1 0,0 0 0,0 0 0,0-1 0,0 0 0,0-1 0,0 0 0,-1 0 0,1 0 0,5-4 1,2 0-2,-1-1 0,0 0 0,0-1 0,-1 0 1,0-2-1,0 1 0,-1-1 0,-1-1 0,0 0 0,0-1 0,1-2 2,-6 5 37,1 0 0,-1-1 0,-1 1 1,0-1-1,0 0 0,-1-1 0,-1 1 0,1-1 0,-2 0 0,1 1 0,-2-1 0,1 0 1,-1 0-1,-1-1 0,0 1 0,-1 0 0,0 0 0,0 0 0,-1 0 0,-1 0 0,0 1 0,0-1 1,-1 1-1,-1-1 0,0 1 0,0 1 0,0-1 0,-2 1 0,1 0 0,-1 0 0,0 1 0,-1-1 1,0 2-1,0-1 0,-1 1 0,1 1 0,-2-1 0,1 1 0,-1 1 0,-9-4-37,6 5-363,0 0-1,-1 2 0,0-1 1,1 2-1,-1 0 0,0 0 1,0 1-1,-8 2 364,-64 13-7031,12 8-7014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9:03.842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569 69 7719,'0'0'4677,"0"0"-2083,0 0 321,0 0-128,0 0-417,0 0-576,0 0-353,0 0-384,13-14-224,12-4-225,12 1-95,12 4-97,10 6-64,9 8-63,8 6-97,3 6-32,4 3-128,0 3-32,-1 1-160,-4 0 160,-5-2 0,-5-2 64,-10-2-64,-9-4 0,-11-2 32,-11-3-32,-11-3 0,-9-2 0,-11-2-320,-8-3-641,-10-2-801,-9 2-1345,-8 1-2947,-6 3-7590,4 2 8807</inkml:trace>
  <inkml:trace contextRef="#ctx0" brushRef="#br0" timeOffset="521.471">702 45 12812,'0'0'3684,"0"0"-642,0 0-159,0 0-448,0 0-770,0 0-480,0 0-256,0 0-64,-16-5-192,-12 6-65,-9 10-31,-5 12-97,-2 14-63,0 13-193,-1 12-128,-1 12 96,0 9-192,0 7 0,-1 3 0,1 1 0,2-4 0,3-5 0,4-8 0,6-9 0,7-12 0,7-11 0,5-12 0,6-11 0,4-10 0,2-7 0,4-8 0,2-8 0,3-7-288,0-6-353,0-4-608,-2-2-481,-1 2-1505,-4 4-4292,-2 5-10570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8:49:14.934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5881 84 10058,'0'0'8199,"0"0"-5412,1-14 160,0-5-193,0 1-928,0 2-577,-1 5-256,-1 6-160,-1 7-192,-2 8-161,-1 9-480,-3 9 0,0 9 0,0 9 0,2 8 0,0 7 0,1 5 0,0 0 0,2-1 0,0-4 0,0-4 0,1-6 0,0-6 0,1-8 0,-1-5-2819,0-6-2113,-2-3-6759,1-7-1634</inkml:trace>
  <inkml:trace contextRef="#ctx0" brushRef="#br0" timeOffset="-9364.844">2476 2714 9033,'0'0'5156,"0"0"-2561,0 0 31,0 0-287,0 0-514,0 0-511,0 0-129,-8 17-64,-4 16-160,-1 14-225,2 13-95,2 11-129,2 10-31,3 6-65,1 4-95,1 2-97,1-2-160,0-4 96,-1-5-64,0-8 32,-1-8-32,1-7 32,0-9 1,-1-7-65,1-8-64,0-7 0,1-6 32,0-6-32,1-5 0,0-4-64,0-4-353,1-1-576,1-2-672,1-1-1795,0-1-5316,-1 1-8232</inkml:trace>
  <inkml:trace contextRef="#ctx0" brushRef="#br0" timeOffset="-5769.221">1767 1089 5381,'0'0'4709,"0"0"-2371,0 0-32,0 0 384,0 0-608,0 0-512,0 0-289,1-2-288,1 0-128,-1-1-96,-1 1-65,-1 3 33,-3 1-96,-6 4 31,-6 4-127,-8 5-65,-10 3-31,-13 4-65,-12 5-64,-15 5-31,-16 4-65,-14 5-224,-15 4-128,-10 3 128,-8 2 32,-4 1 32,2-2-32,7-1 64,9-5 32,13-4-96,18-7 32,18-7-64,20-7-64,18-7 32,18-7 32,15-5 0,14-8-96,11-5-160,11-4-193,6-3-384,2 1-544,-2 1-961,-4 4-2146,-5 5-4933,-9 4-1986</inkml:trace>
  <inkml:trace contextRef="#ctx0" brushRef="#br0" timeOffset="-5048.22">1780 1297 6822,'0'0'8104,"0"0"-4997,0 0-512,0 0 95,0 0-640,0 0-737,-6-9-352,-2 3-352,0 6-65,3 10 129,7 12-225,6 12-31,11 11-97,8 11-64,8 8-96,7 9-31,4 6-65,3 5 0,0 2-32,-3 2 0,-2 0-32,-5-3-96,-5-3 96,-4-5 0,-4-7-32,-4-7 32,-3-10-64,-2-9-33,-3-9-31,-2-9-160,-3-8 32,-1-8 32,-2-5-1,-2-7 33,0-7-96,-1-5-321,-1-4-576,-2-3-1025,-1 0-1890,-5 5-5189,-1 4-2818</inkml:trace>
  <inkml:trace contextRef="#ctx0" brushRef="#br0" timeOffset="-3135.364">4366 175 17328,'0'0'4292,"0"0"-2658,0 0 224,0 0 0,0 0-834,0 0-447,0 0-225,-7 13 33,-4 15 31,-1 15-160,1 13-128,1 10-63,3 6-1,3 4-64,4 0 0,2-2-481,3-4-576,2-6-640,1-7-738,0-7-1056,-2-10-1858,-1-8-2787,-2-10 545</inkml:trace>
  <inkml:trace contextRef="#ctx0" brushRef="#br0" timeOffset="-2734.416">4291 282 15150,'0'0'2723,"0"0"-673,-2-15 256,-2-6-320,2-2-801,3 2-288,7 5-289,7 8-31,9 5-97,10 4-127,10 3-33,9 2-32,7 2-63,4 1 31,3-1 0,-1 0-64,-3 0 97,-5-3-1,-8 0-64,-8 0 32,-9-1-64,-9 2 33,-7-1-33,-7 0-64,-4 1-128,-3 1 64,-3 4-32,-1 3 0,-2 6 32,-1 5-32,-1 6-32,1 4 32,0 5 0,1 2-32,3 4 0,2 1 0,2 1-128,2 2 96,0-1 0,0-1 32,-1-3 0,-4-4 0,-6-3 32,-8-5-32,-10-5 96,-10-4 128,-12-4 193,-10-3-161,-9-4-256,-7-4 0,-2-4 0,0-2 0,4-2 0,4-2 0,10-3 0,9 0-320,13 0-865,10-1-321,11-1-736,11 1-1922,11-2-6118,3 2-2786</inkml:trace>
  <inkml:trace contextRef="#ctx0" brushRef="#br0" timeOffset="-2386.276">4326 136 5958,'0'0'11114,"0"0"-4516,0 0-6181,-4-14 864,-1-4 32,0-1-128,2 4-416,2 7-353,4 10-127,2 13-33,1 15 224,-1 15-31,-1 15-225,-3 12-64,-5 10-96,-4 6 0,-3 4-64,-1 1-256,0-1-897,1-4-801,4-6-1409,2-7-2979,5-10-8168,2-16 11051</inkml:trace>
  <inkml:trace contextRef="#ctx0" brushRef="#br0" timeOffset="-872.633">2004 1034 13837,'0'0'3587,"0"0"-1569,0 0-32,0 0 96,18-6-1057,21-4-544,24-3-1,27-1-224,29-1-160,27 0 1,27 2-1,22 2 32,19 2 32,14 3-64,8 2 256,0 3 257,-9 1-193,-16 1-127,-23 1-97,-30-1 64,-34-1 96,-33 0 225,-33 0 31,-28-1 129,-22 0 160,-18-1-352,-12-2-257,-11 0-160,-5-2-32,-3 0-96,1 1 0,5 0 0,7 1 0,8 1-96,7 3-673,9 3-1057,7 4-1120,7 6-2884,5 3-8904,0 0 8168</inkml:trace>
  <inkml:trace contextRef="#ctx0" brushRef="#br0" timeOffset="25545.236">1673 625 9609,'0'0'3171,"0"0"-2755,0 0 513,0 0 641,0 0-257,0 0-448,0 0-353,-4 5-95,-3 7 287,-3 6-127,-3 6-129,0 6-63,-2 5-33,-1 4-32,1 2-95,-1 0-65,2 0-64,1-3-96,1-4 32,2-3-32,2-4 0,1-6 0,3-5-32,1-4-288,2-5-641,0-4-385,2-2-800,1-4-32,1-4 32,3-5-96,2-5-160,1-4-993,2-5-193,-3 3 2243</inkml:trace>
  <inkml:trace contextRef="#ctx0" brushRef="#br0" timeOffset="25924.792">1575 827 32,'0'0'2018,"2"-16"448,0-13-128,-1-6 1,1-3 864,-3 3-1730,-1 5-416,-1 6 481,-2 6-385,0 5 1345,0 5-1281,1 4-1089,1 2 97,2 2-161,4 1-32,4 1 0,6 1 0,6 2 0,6-1 0,5 1 32,6-2-32,3 0 32,4-1 0,0-1 96,-1-2 96,0-1 129,-2-1-33,-2 0-96,-3-1-64,-4 0 1,-5 1 31,-5 1 32,-5 1-32,-6 0 33,-3 2-65,-4 4 32,-2 4-32,-2 3 128,-1 4 1,-1 4-129,0 2-32,-1 3-64,-1 1-64,1 1 32,0 1 0,1 1 0,-1-1 0,1 0-32,0-1 33,-1 0-1,0-1-64,0-1 0,-2-2 32,-2-1 64,-3-2 32,-3-3 64,-4-2-96,-3-3 32,-4-3-32,-3-1 0,-3-3-64,-3-2 32,-2-1-64,-1-3 33,1-3-1,1-2-64,3-2-33,5-1-479,5 0-833,7-1-1122,6 1-2273,8-1-7208,5 2 5190</inkml:trace>
  <inkml:trace contextRef="#ctx0" brushRef="#br0" timeOffset="27361.213">1486 1133 4324,'0'0'1698,"0"0"-129,0 0 33,0 0-65,13-8 97,8-3 63,3-2 1,-2 0 96,-4 2-257,-4 2-384,-5 3-160,-5 1 160,-7 4-256,-9 5-417,-11 6-191,-14 8-1,-14 8-96,-15 8-160,-13 8-32,-13 6 0,-11 5 0,-8 4 0,-5 1 32,-3-1 0,1-1 0,3-3 0,8-5-32,9-5-96,13-8-320,14-7-609,16-8-1121,16-8-961,17-7-1441,14-6-577,10-4-3107</inkml:trace>
  <inkml:trace contextRef="#ctx0" brushRef="#br0" timeOffset="27591.709">1515 1186 13549,'0'0'2242,"0"0"-737,0 0 1186,0 0-737,0 0-1025,-19-5-353,-14 1 1,-14 6-33,-10 9 1,-9 8-161,-7 9-256,-8 6-64,-5 7-32,-5 4 0,-2 2 0,0 1-32,3-2 32,6-2-32,8-3 0,10-4-64,12-6-192,13-7-320,13-7-353,12-6-705,14-8-416,13-6-544,13-7-481,13-6-288,12-6-97,11-5-1504,-5 2 2113</inkml:trace>
  <inkml:trace contextRef="#ctx0" brushRef="#br0" timeOffset="27739.232">1373 1296 3908,'0'0'8840,"0"0"-5156,0 0-866,0 0-576,0 0-576,0 0-833,0 0-161,-24 3-127,-25 6 63,-23 8 65,-21 7-289,-16 7-223,-10 5-97,-5 2-64,1 2 64,7-1-32,12-1-32,14-3-160,16-4-929,18-6-865,19-5-1922,19-6-4452,13-7-3459</inkml:trace>
  <inkml:trace contextRef="#ctx0" brushRef="#br0" timeOffset="28406.903">1546 1190 9001,'0'0'3171,"0"0"-929,0 0 1153,0 0-705,0 0-800,0 0-224,0 0-353,0 0-608,5-2-161,6 4-31,5 6-161,7 9-96,5 10-96,4 8-96,3 9 1,3 8 31,1 8-64,2 6 0,-1 3 64,2 3-32,-2-1-32,-2-2 0,-2-3-32,-4-5 0,-2-6 64,-3-6 0,-3-8 0,-4-7-32,-3-8 32,-4-7-32,-3-6 0,-4-5 0,-3-5 0,-1-4 64,-2-3 225,-1-3-65,-1-3-160,0-2-64,-1-1 0,-1 1-32,0 0 0,-1 1-352,0 3-1474,-1 2-2626,-1 2-9193,1 2 4260</inkml:trace>
  <inkml:trace contextRef="#ctx0" brushRef="#br0" timeOffset="36628.112">4098 656 6662,'0'0'929,"0"-13"-705,0-8-224,0-6 0,0-1 481,2-1 159,1 1-447,2 2-161,4 3 0,3 3-32,3 2-192,3 2-321,2 1-384,0 2-864,0 1-418,-1 1-1056,-3 2 2819</inkml:trace>
  <inkml:trace contextRef="#ctx0" brushRef="#br0" timeOffset="37046.81">4301 266 2562,'0'0'3652,"0"0"-1474,0 0-416,2-16 320,1-9 32,2-4 128,-1-1-192,0 3-289,-1 3-255,-1 5-1,0 4-352,-2 5-160,1 5-192,-1 6-353,0 8-320,-1 8 1,1 11 223,-1 9-64,-1 10-64,0 8-127,0 5-1,0 5-64,0 0-32,0 0-64,0-2 64,0-4-32,1-5 32,0-6-32,1-6-257,0-9-223,0-7-225,0-9 0,0-7 129,0-9 320,1-9 95,1-10-31,2-11-192,-1-9-1,1-10 289,0-10 64,-2-8 64,0-8 32,-1-4-32,-1 0 32,-2 2 64,-1 6 321,-3 9 287,0 10 65,-1 12 32,0 12-64,0 10-225,1 11-224,-1 12-160,-1 12-96,-1 13 129,1 13-33,0 10-32,1 10 0,1 7 32,2 5-32,0 3-96,1 0-96,-1-2 96,1-3-32,0-6 32,1-7-64,1-9-160,0-8-289,1-12-320,1-10-448,1-10-256,1-11-129,1-12-352,-1-11-480,0-9-769,1-7-1858,-1 2-4388</inkml:trace>
  <inkml:trace contextRef="#ctx0" brushRef="#br0" timeOffset="38355.822">4247 231 8872,'0'0'4068,"0"0"-1890,0 0 513,0 0-417,0 0-801,0 0-127,0 0-353,0 0-193,-7-5-191,3-3-321,9 0-128,11 2-64,13 0 1,11 2-33,9 1-64,7 0 64,4 1-64,1-1 32,-2 0-32,-4-1 0,-5-1 0,-7 0 32,-8-1-32,-7 0 32,-7 0 0,-8 0 0,-7 1 32,-7 0 64,-9 1-96,-10 0 0,-9 2-32,-8 1 0,-8 2 0,-5 3 32,-4 3-32,-1 1 0,1 4 32,3 0-32,4 1-32,7 0 32,8-2-32,7-1 0,8-3 0,6-3 32,7-1-64,6-2-32,6 0 0,8-3 96,8 0 0,7-2-32,7 0 32,5-1 0,5 0 0,2 0-32,3 0 32,-1 0 32,0 2-32,-5 1 0,-4 1 0,-8 1 32,-7 0-32,-8 0 0,-7 0 32,-5 0 0,-5 0 32,-3 0 96,-1 0 32,-1-1 96,-2-2-159,-1-1-65,-1-2 0,1-1 0,2 2-32,0-1 32,1 2 64,1 1-32,1 1 64,0 1-96,1 0-32,2 3-32,1 2 0,2 5-32,0 5 32,-1 5 0,0 7 32,-2 6-32,-2 7 32,-2 7 32,-3 5 65,-2 4 63,-3 3-64,-1 0 32,1-2-96,0-3 0,2-4-64,2-6 32,2-6-32,2-9 32,3-7-32,3-7 0,1-8 32,4-8 32,0-8 0,3-8-64,1-9 0,0-8-64,2-7 32,-1-7 0,0-4 0,-2-4 32,-1 1 32,-4 2 0,-2 4 0,-2 7-32,-2 8 32,-2 9 160,0 8 97,-1 7-1,1 9-256,-1 9-32,1 10 0,0 11 32,0 10 32,-1 10-32,0 8-32,-1 6-64,-2 3 64,-2 3-32,-1-2 32,-1-2 0,0-5-32,1-7 32,0-7-32,1-9-64,1-10 32,1-10-32,0-9 96,1-9 32,-1-10-32,1-9-32,0-8 32,0-7 0,0-6 0,1-6 0,0-3 0,1-3 32,1 1-32,2 2 32,1 6 0,1 7 32,0 10 0,1 10 64,-1 8-128,0 11 0,-1 10 0,-1 11-32,0 10 32,-2 10 32,-1 6 0,-2 5 0,0 3-32,0 0 0,-1-1 0,0-4 0,0-5 0,-2-6-64,1-7-160,0-8-160,0-7 31,0-7 129,-1-7 224,-1-6 0,-3-6 0,-2-4 0,-2-4 32,-3-2-32,-2 0 0,-6 0 0,-3 1 32,-5 4-32,-6 4 32,-7 3 64,-6 3 32,-5 3 32,-4 3-63,-1 3 95,1 1-96,2 2 0,5-1 0,6 1-96,8-2 0,10-2 32,10-2-32,12-1 128,13-3 32,13-2-32,14-2-31,15 0-33,13-2-64,10 0-32,9 0 0,5 2-1,1 1 33,-3 1-32,-7 2 0,-10 0 32,-12 1-96,-14 0 0,-14 1 96,-12 0 0,-10-1 0,-11 0 32,-9 1 32,-11-1-32,-9 0 32,-9 0 0,-5 0 65,-5 1-65,-2 0-32,2 0 0,4 1 0,5 0-32,7-1 0,9 1 32,8-1-32,9 1 0,6 0-64,8 0-32,7 0-161,9-1 1,9 0-128,9-1-289,8-1-448,4-3-512,3-2-321,-1-3-897,-2-2-1217,-4-3-2722,-10 1-3492</inkml:trace>
  <inkml:trace contextRef="#ctx0" brushRef="#br0" timeOffset="38600.824">4557 236 1121,'0'0'4933,"0"0"-3011,-7-14 31,-4-5 290,-3-3-33,0 3-289,0 3-159,1 5-224,0 3-449,2 6-96,1 5 96,0 6-225,1 9-191,0 8-161,2 8 97,0 9-257,2 7-63,0 7-161,1 6-128,0 2 0,0 1-32,0-3 0,0-3-481,-1-7-640,1-6-641,-1-8-512,0-8-1537,1-7-1731,-1-6-4451,2-6 9096</inkml:trace>
  <inkml:trace contextRef="#ctx0" brushRef="#br0" timeOffset="39018.719">4342 164 9225,'0'0'1825,"0"0"-159,0 0 224,0 0-481,0 0-800,15-7-257,11-2-256,7 2 0,4 4-32,4 4 0,2 3-32,4 2 0,2 1 65,3 0-1,1-2 32,1-1 160,-2-2 160,-4-2 353,-6 0 192,-9-1-160,-8-1-32,-10 1 160,-6 0 160,-5 0-225,-4 0-223,-3 2-353,-2 1-63,-2 1-33,0 2 32,-2 3-32,1 4-128,1 5 1,0 5-65,2 7-32,1 6 64,1 6-32,0 6 0,0 4-32,0 3-64,-1 1 64,-1 0-32,-2-1 0,-1-3-481,-1-3-288,-1-4-800,0-5-673,1-4-769,0-3-2851,1-3-5605,0-7 10122</inkml:trace>
  <inkml:trace contextRef="#ctx0" brushRef="#br0" timeOffset="44851.862">5376 359 7751,'0'0'2307,"0"0"-866,-9-13 417,-3-6 960,0 0-479,2 4-546,3 4-608,3 7-448,3 10-96,3 9 127,3 9-255,2 8-321,1 7-96,3 3-64,3 4-32,2 0 0,3 0-32,4-2 32,3-3 0,4-4-96,2-6 64,2-7-160,3-7 0,1-8 128,0-8 64,-1-10 0,-2-10 0,-2-10 32,-3-9 0,-3-10 32,-4-7 32,-4-7 160,-4-3 353,-6 0 448,-7 1-225,-8 6-159,-8 8-32,-8 10-33,-8 12-63,-9 12-225,-5 14-160,-6 14-64,-3 16-32,0 11 0,0 10 0,4 9-32,4 4-32,9 3-64,9 1-128,11 0-64,12-3-128,11-3 127,12-6 33,10-7 32,10-8-32,7-10 192,7-10-96,3-11-65,3-12 97,-1-11 64,-1-12 32,-4-11 32,-5-10 0,-4-8-32,-6-7 64,-8-4 1,-7-1 127,-9 2 160,-10 5 161,-12 8-97,-12 10-64,-11 12 33,-11 12-33,-9 16-192,-7 14-32,-5 14-64,-2 14 0,2 11 0,5 8-64,8 6 0,10 4-64,13 2-224,11 0 32,14-1-64,12-5 95,13-7-31,11-7 32,11-9-64,9-12-65,7-10 161,6-13 128,2-13 64,0-13 32,-4-13-32,-6-13 32,-7-12 32,-8-11-32,-8-10 64,-8-7 96,-10-6 97,-8 0 31,-11 3 64,-11 8-95,-12 14-1,-11 14-32,-13 17-96,-11 17-32,-9 18-31,-6 17-1,-2 17-32,2 13 32,6 12-32,8 8 0,10 5-32,13 3-32,12 2-128,15-2 0,16-3 0,14-6 31,13-8 65,10-9-64,11-11-96,6-14 160,5-12-32,2-16 32,-2-13 32,-5-14 0,-6-13 32,-9-11 32,-8-12-32,-7-10 32,-8-7 0,-8-4 32,-7 1 32,-11 4 97,-10 10-65,-11 13 192,-11 17-96,-10 17-127,-7 17-33,-4 17-64,-1 16 0,3 14-32,8 11-449,9 10-992,10 8-833,11 5-1314,7 6-2850,6 1-7975,3-12 10569</inkml:trace>
  <inkml:trace contextRef="#ctx0" brushRef="#br0" timeOffset="46145.218">2528 496 6983,'0'0'2850,"0"0"-640,1-14 737,1-7-224,-1-3-801,-4 3-385,-2 4-224,-4 6-416,-5 7-256,-2 8-257,-2 8-32,0 7-95,1 6-65,2 4 0,5 3-96,4 1-32,6 1 0,5 0-32,5-2-32,5-2 0,4-4 32,4-3 0,3-6 0,2-5 32,3-7-32,2-7 33,0-7-1,0-7 32,-2-7 32,-4-5 96,-6-5 128,-7-4 97,-7-2-1,-8-1-95,-9 2-193,-8 3-64,-6 4-64,-5 8-32,-3 6 0,-3 8-32,0 8 32,-1 9 0,1 7-32,2 8 32,4 5 0,5 5-32,5 3 32,7 1 0,5 1 32,5-1-64,7-1 32,7-3-96,5-2-97,6-5 33,5-4 96,3-7 32,4-7 0,2-6 32,-1-7 64,-1-8-64,-3-7 64,-5-6-32,-6-6 0,-7-5 32,-6-3 32,-8-3 97,-9 0-65,-6 1-32,-6 4-96,-4 6 0,-2 7 0,-1 8-32,-1 6 0,1 9 0,1 6 0,3 8 32,5 6-32,4 5 32,5 4 0,5 3 0,5 0 0,5 2 0,4-2 0,5-1 0,3-3 0,4-4 0,3-5 0,1-5 0,0-5 32,-3-5 0,-1-5 32,-3-5-32,-3-6 96,-3-5-128,-4-4 0,-3-4 64,-4-3-32,-3-1-32,-2-1-32,-3 2 32,-1 3-288,-1 4-257,1 7-800,0 7-1281,2 5-3524,1 6-10442,1 2 15535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5:17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190 173 12011,'0'0'2888,"0"0"-715,0 0 315,0 0-369,0 0-635,0 0-672,0 0-439,-5 13-42,-119 267 486,120-272-803,-39 41 31,42-51-34,-1 0 0,1-1 0,-1 1 0,1-1 0,0 1-1,0-1 1,0 0 0,0 0 0,0 1 0,0-1 0,1 0 0,0 0 0,-1 0 0,1 0 0,0 0 0,0 1 0,1-1 0,-1 0 0,1 0-1,-1 0 1,1-1-11,0 1 21,-1 1 0,1-1 0,0 1 1,0-1-1,0 1 0,0-1 0,0 1 0,0-1 0,1 1 0,-1 0 0,1 0 0,-1 0 0,1 0 0,0 0 0,0 0 0,0 0 0,0 0 0,0 1 0,1-1 0,-1 1 0,0 0 0,1-1 0,-1 1 0,1 0 0,-1 0 0,1 1 0,-1-1 0,1 1 0,0-1 0,-1 1 0,1 0 0,0 0 0,0 0 1,-1 0-1,1 0 0,0 1 0,-1-1 0,1 1 0,-1 0 0,1-1 0,-1 1 0,1 1 0,-1-1 0,1 0 0,-1 0 0,0 1 0,0 0 0,0-1 0,0 1 0,2 1-21,69 48 0,-64-42-17,1-1 0,1 0-1,-1 0 1,1-1 0,0 0-1,1-1 1,0 0-1,0-1 1,0 0 0,0-1-1,1 0 1,0-1 0,0-1-1,0 0 1,0 0-1,11-1 18,-19-2 0,-1 0-1,1-1 1,0 1-1,0-1 1,-1 0-1,1 0 1,-1-1-1,0 1 1,0-1-1,0 0 1,0 0-1,0 0 1,0 0-1,-1-1 1,0 0-1,0 0 1,0 0-1,0 0 1,0 0-1,-1 0 1,0-1-1,0 1 1,0-1-1,0 1 1,-1-1-1,0 0 1,1-3 0,10-139 150,-12 130-121,-5-110 1839,8 696-3763,-3-565 1363,4 29-1203,7-22-6119,-5-11 1656</inkml:trace>
  <inkml:trace contextRef="#ctx0" brushRef="#br0" timeOffset="310.219">723 106 10250,'12'-90'2434,"-8"78"0,0 8 833,2 4-1153,3 12-832,0 8-450,1 8 33,1 8-416,-2 5-321,1 4-96,-1-2 0,-1 3-32,2-2-64,-7 2-641,-3-2-896,-3-4-642,-14-3-2113,-3-5-1569</inkml:trace>
  <inkml:trace contextRef="#ctx0" brushRef="#br0" timeOffset="614.842">651 441 3972,'-5'-15'6561,"-43"-190"4313,49 202-10793,-1 0 0,1 0-1,1 0 1,-1 0 0,0 0 0,1 0 0,-1 1 0,1-1-1,0 0 1,0 1 0,0 0 0,0-1 0,0 1 0,1 0-1,-1 0 1,1 0 0,-1 0 0,1 1 0,0-1 0,0 1 0,-1-1-1,1 1 1,0 0 0,0 0 0,0 0 0,1 1 0,-1-1-1,0 1 1,0 0 0,0 0 0,0 0 0,0 0 0,1 0-1,-1 1 1,0-1 0,0 1 0,0 0 0,0 0 0,2 1-81,15-2 34,264 13 153,-275-14-100,0 0 0,0-1 0,0 0 1,0 0-1,0-1 0,-1 0 0,1 0 0,-1-1 1,0 0-1,0-1 0,-1 0 0,1 0 0,-1-1 1,0 1-1,0-2-87,-2 28 784,-19 344-730,13-365-55,1 1 0,0-1 0,-1 1 0,1-1 0,0 1 0,0 0 0,-1-1 0,1 1 0,0-1 1,0 1-1,0 0 0,0-1 0,0 1 0,0 0 0,0-1 0,0 1 0,0-1 0,0 1 0,0 0 0,1-1 0,-1 1 0,0 0 1,0-1-1,0 1 0,1-1 0,-1 1 0,0-1 0,1 1 0,-1-1 0,1 1 0,-1-1 0,1 1 0,-1-1 0,1 1 0,-1-1 0,1 0 1,-1 1-1,1-1 0,-1 0 0,1 1 0,-1-1 0,1 0 0,0 0 0,-1 0 0,1 1 0,-1-1 0,1 0 0,0 0 0,-1 0 1,1 0-1,0 0 0,-1 0 0,1 0 0,0-1 0,-1 1 0,1 0 0,-1 0 0,1 0 0,0-1 0,-1 1 0,1 0 0,-1 0 1,26-32 68,11-35 96,78-112 1076,-113 175-1226,0 1-1,0-1 1,1 1-1,0 0 1,0 0-1,0 0 0,0 0 1,0 0-1,0 0 1,1 1-1,-1 0 0,1 0 1,0 0-1,0 0 1,0 0-1,0 1 1,0-1-1,0 1 0,0 0 1,0 1-1,0-1 1,1 1-1,-1 0 0,0 0 1,0 0-1,1 0 1,-1 1-1,0-1 0,0 1 1,0 1-1,0-1 1,0 0-1,0 1 1,0 0-1,0 0 0,0 0 1,-1 0-1,1 1 1,2 1-14,144 176-342,-89-139-2365,-72-29-6090,-9-7 1996</inkml:trace>
  <inkml:trace contextRef="#ctx0" brushRef="#br0" timeOffset="999.107">375 983 11531,'91'-33'3491,"-1"18"-3170,2-1 95,-2 0-160,-11 5-256,-7-5-3908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1:38.22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45 1 0,'-44'252'0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2:58.99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83 550 5157,'0'0'8744,"0"0"-5664,0-12-1825,1-41 394,-1 51-1596,1 1-1,-1 0 1,0-1-1,1 1 0,-1 0 1,1-1-1,-1 1 0,1 0 1,0 0-1,-1 0 0,1 0 1,0-1-1,0 1 0,0 0 1,0 0-1,0 1 0,0-1 1,0 0-1,0 0 1,0 0-1,1 1 0,-1-1 1,0 0-1,0 1 0,1-1 1,-1 1-1,0 0 0,1-1 1,-1 1-1,0 0 0,1 0 1,-1 0-1,0 0 1,1 0-1,-1 0 0,0 0 1,1 1-1,0-1-52,4 0 44,282 8 111,-231-39 578,-36-29 3488,-22 59-4207,1 1 0,0-1 0,0 1 0,0-1 0,-1 0 0,1 1 0,0-1 0,-1 1 0,1-1 0,0 1 0,-1-1 0,1 1 0,-1 0 0,1-1 0,0 1 0,-1-1 0,1 1 0,-1 0 0,1-1 0,-1 1 0,0 0 0,1 0 0,-1-1 0,1 1 0,-1 0 0,0 0 0,1 0 0,-1 0 0,1 0 0,-1 0 0,0 0 0,1 0 0,-1 0 0,1 0 0,-1 0 0,0 0 0,1 0 0,-1 0 0,1 1 0,-1-1 0,1 0 0,-1 0 0,0 1 0,1-1 0,-1 0 0,1 1 0,-1-1 0,1 1 0,0-1 0,-1 1 0,1-1 0,-1 0 0,1 1 0,0 0 0,-1-1 0,1 1 0,0-1 0,0 1 0,-1-1 0,1 1 0,0-1 0,0 1 0,0 0 0,0-1 0,0 1 0,0-1 0,0 1 0,0 0 0,0 0-14,-11 33 19,2 0-1,2 0 0,1 1 0,1 0 0,2 1 0,2-1 0,2 22-18,-1-36 2,-1 244 83,2-261-73,-1-1 0,1 1 1,-1 0-1,0-1 0,0 1 0,0 0 1,0-1-1,-1 1 0,1-1 0,-1 1 0,0 0 1,0-1-1,0 0 0,-1 1 0,1-1 1,-1 0-1,0 1 0,0-1 0,0 0 0,0-1 1,0 1-1,-1 0 0,1 0 0,-1-1 1,0 0-1,0 1 0,0-1 0,0 0 0,0-1 1,0 1-1,-1 0 0,1-1 0,0 0 1,-1 0-1,1 0 0,-1 0 0,0 0 0,0-1-12,-10-3 77,0 0-1,0-2 0,0 1 0,0-2 0,1 0 0,0-1 0,1 0 0,-1 0 0,1-2 0,1 1 0,-1-2 1,-5-6-77,-16-10 42,-113-76-1056,145 102 400,5 10-1874,48 44-10847,-30-34 1670</inkml:trace>
  <inkml:trace contextRef="#ctx0" brushRef="#br0" timeOffset="389.288">662 725 12780,'0'0'5120,"0"0"-2526,0 0-918,0 0-362,0 0-802,0 0-272,0 0 33,4 15-71,9 29-7,-3 1 0,-1 0 0,-2 0 0,-1 22-195,-6-54-14,1-11 15,0 0 0,-1 1-1,1-1 1,-1 0 0,0 1-1,0-1 1,0 1 0,0-1-1,0 1 1,0-1 0,-1 0 0,1 1-1,-1-1 1,0 1 0,1-1-1,-1 0 1,0 0 0,-1 0 0,1 1-1,0-1 1,0 0 0,-1 0-1,1-1 1,-1 1 0,0 0-1,0 0 1,0 0-1,0-3 9,0 0 1,0 0-1,1 0 0,-1 0 1,1-1-1,-1 1 0,1 0 0,-1-1 1,1 1-1,0-1 0,-1 0 1,1 1-1,0-1 0,0 0 1,0 0-1,1 1 0,-1-1 0,0 0 1,1 0-1,-1 0 0,1 0 1,0 0-1,-1 0 0,1 0 0,0 0 1,0 0-1,0-1-9,-1-13 52,1-1-1,1 0 1,0 0 0,1 1-1,0-1 1,2 1 0,0-1-1,1 1 1,0 0 0,1 1-1,1-1 1,1 1 0,1-1-52,-4 6 33,1 0 0,0 1 0,1-1 1,0 1-1,0 0 0,1 1 0,0 0 0,1 0 1,-1 1-1,1 0 0,1 1 0,0 0 0,0 0 1,0 1-1,0 0 0,1 1 0,-1 0 0,1 1 1,8-2-34,-12 4-1,0 1 0,0 0 0,0 0 0,0 0 0,0 1 0,0 0 0,0 1 0,0-1 1,0 1-1,0 0 0,-1 1 0,1 0 0,-1 0 0,0 0 0,0 1 0,0 0 0,0 0 1,0 1-1,-1-1 0,0 1 0,0 0 0,0 1 0,-1-1 0,0 1 0,0 0 0,0 0 1,-1 0-1,2 3 1,7 16-159,-1 0 0,-1 1 1,-2 0-1,0 1 0,-2-1 1,3 23 158,4 18-3247,-4-22-3708,-5-28 757</inkml:trace>
  <inkml:trace contextRef="#ctx0" brushRef="#br0" timeOffset="703.016">1626 596 10570,'0'0'3641,"0"0"-972,0 0 80,0 0-224,0 0-827,0 0-657,-15-3-358,5 1-576,5 0-66,1 1 1,-1-1-1,1 1 1,-1 1-1,0-1 1,0 1-1,1-1 1,-1 1-1,0 1 1,0-1-1,1 1 1,-1 0-1,0 0 1,1 0-1,-1 0 1,1 1-1,-1 0 1,1 0-1,0 0 1,0 1-1,0-1 1,-1 2-42,-8 5 70,1 2 0,0 0 0,1 0 0,0 1 0,0 1 1,2-1-1,-1 2 0,2-1 0,0 1 0,0 1 0,1-1 0,1 1 0,1 0 1,0 1-1,1-1 0,0 1 0,2 0 0,0 0 0,0 0 0,1 0 0,1 0 1,1 2-71,0-10-12,1-1 0,0 1 1,0-1-1,0 1 1,1-1-1,0 0 1,0 0-1,1-1 0,0 1 1,0-1-1,1 1 1,-1-1-1,1-1 0,1 1 1,-1-1-1,1 1 1,0-2-1,0 1 0,0-1 1,1 0-1,-1 0 1,1 0-1,0-1 1,0-1-1,1 1 0,-1-1 1,1 0-1,3 0 12,10 3-490,1-2-1,0-1 0,0-1 0,0 0 1,0-2-1,0 0 0,0-2 1,0 0-1,9-4 491,52-22-4619,-33 2-2319,-19 5-2597</inkml:trace>
  <inkml:trace contextRef="#ctx0" brushRef="#br0" timeOffset="1278.667">2057 689 8392,'0'0'2541,"0"0"-811,0 0-27,0 0 5,-13 5-454,-38 16-399,48-19-811,1 0 1,0 0-1,0 0 1,0 0-1,0 1 1,1-1-1,-1 1 1,1-1-1,-1 1 1,1 0-1,0-1 1,0 1-1,0 0 1,1 0-1,-1 0 1,0 0-1,1 0 1,0 0-1,0 0 1,0 0-1,0 0 1,0 0-1,1 0 1,-1 0-1,2 2-44,-1 8 201,-1 5-107,2-1 0,0 1 0,1-1 1,1 0-1,1 0 0,0 0 0,1 0 0,1-1 0,7 11-94,-11-19 18,2-1 0,-1 1 0,1-1 0,0 0 0,0-1 0,1 1-1,0-1 1,0 0 0,1-1 0,0 0 0,0 0 0,0 0-1,0-1 1,1 0 0,-1 0 0,1 0 0,0-1 0,0-1 0,0 0-1,1 0 1,-1 0-18,1-1 153,1-1 0,-1 0 0,0 0 0,0-1 0,0 0 0,0-1 1,0 0-1,0 0 0,-1-1 0,1 0 0,-1-1 0,1 0 0,-1 0 0,0 0 0,-1-1 0,1-1 0,-1 1 0,0-1 0,0 0 0,-1-1 0,0 1 0,0-1 0,0-1 0,-1 1 0,0-1 0,-1 0 0,3-5-153,2-5 315,0 0 0,-1-1 0,-1 0 0,-1-1 0,-1 0 0,0 0 0,-1 0 0,-2 0 0,0 0 0,-1-15-315,-1 30-17,0-1 0,-1 1 0,0-1 1,0 1-1,-1-1 0,1 1 0,-1-1 1,0 1-1,-1 0 0,1 0 0,-1 0 0,0 0 1,0 1-1,-1-1 0,1 1 0,-1 0 1,0 0-1,0 0 0,0 0 0,-1 1 0,1 0 1,-1 0-1,0 0 0,0 0 0,0 1 1,0 0-1,0 0 0,-1 0 0,1 1 0,-1-1 1,1 1-1,-1 1 0,1-1 0,-1 1 1,0 0-1,1 0 0,-5 1 17,-59 19-2962,17 32-3635,40-24-44</inkml:trace>
  <inkml:trace contextRef="#ctx0" brushRef="#br0" timeOffset="1697.682">2776 815 14606,'-1'-12'3133,"-4"-41"-954,5 54-2076,0 0 1,-1 1 0,1-1 0,0 0 0,-1 0 0,1 1 0,-1-1 0,1 0 0,-1 0 0,0 0-1,1 0 1,-1 0 0,0 0 0,0 0 0,0 0 0,0 0 0,0 0 0,0 0 0,0-1 0,0 1 0,0 0-1,0-1 1,0 1 0,0-1 0,0 1 0,-1-1 0,1 1 0,0-1 0,0 0 0,-1 0 0,1 1-1,0-1 1,0 0 0,-1 0 0,1 0 0,0-1 0,-1 1 0,1 0 0,0 0 0,0-1 0,-1 1 0,1-1-1,0 1 1,0-1 0,0 1 0,0-1 0,0 0 0,0 1 0,0-1 0,0 0 0,0 0 0,0 0-1,0 0 1,0 0 0,0 0 0,1 0 0,-1 0 0,0 0 0,1 0 0,-1-1 0,1 1 0,0 0 0,-1 0-1,1 0 1,0-1 0,-1 1 0,1 0 0,0-1 0,0 0-104,-4 23 179,0 0 1,1 0-1,2 0 1,0 0-1,1 0 1,1 0-1,1 0 1,2 9-180,30 125-427,-33-154 277,-4-8 65,-1-9 79,0 0 1,1 0-1,0 0 0,1-1 1,1 1-1,1 0 0,0-1 1,1 1-1,1 0 0,1-1 1,0 1-1,1 0 0,0 1 1,2-1-1,-1 1 0,8-12 6,-6 17-82,0 0 0,1 1 0,0 0 0,1 0-1,0 1 1,0 0 0,1 1 0,0 0 0,0 0 0,0 1-1,1 0 1,0 1 0,0 0 0,1 1 0,-1 0 0,1 1-1,0 0 1,0 1 0,0 1 0,0-1 0,0 2 0,0 0-1,12 1 83,54 36-4420,-39 4-2840,-21-13-726</inkml:trace>
  <inkml:trace contextRef="#ctx0" brushRef="#br0" timeOffset="2039.74">3300 728 13965,'4'-14'3710,"27"-69"1367,-31 84-5012,0-1 0,0 1 0,0 0 0,1-1 0,-1 1 0,0-1 0,0 1 0,0-1 0,1 1-1,-1-1 1,0 1 0,1-1 0,-1 0 0,0 1 0,1-1 0,-1 1 0,1-1 0,-1 0 0,1 1 0,-1-1 0,1 0 0,-1 0 0,1 1 0,-1-1-1,1 0 1,-1 0 0,1 0 0,-1 1 0,1-1 0,-1 0 0,1 0 0,-1 0 0,1 0 0,0 0 0,-1 0 0,1 0 0,-1 0 0,1-1-1,-1 1 1,1 0 0,-1 0 0,1 0 0,-1-1 0,1 1 0,-1 0 0,1 0 0,-1-1 0,1 1 0,-1 0 0,1-1 0,-1 1 0,0-1-1,1 1 1,-1 0 0,0-1 0,1 1 0,-1-1 0,0 1 0,0-1 0,1 1 0,-1-1 0,0 1 0,0-1-65,5 53 341,-5-48-246,-3 83 40,-4-1-1,-14 72-134,8-70-466,9-42-759,3-33 104,5-32 739,7-64 772,-11 60-241,2-1-1,1 1 0,0 0 0,2 0 0,1 0 0,1 1 1,0 0-1,2 0 0,0 1 0,2 0 0,0 1 0,2 0 1,0 0-149,-9 15-13,0 1 0,0 0 0,1 0 0,0 0 0,-1 1 0,1-1 0,1 1 0,-1 0 0,0 0 0,1 1 0,-1 0 0,1 0-1,0 0 1,0 1 0,-1-1 0,1 1 0,0 1 0,0-1 0,2 1 13,68 26-3788,-50-8-189,-1 5-2670</inkml:trace>
  <inkml:trace contextRef="#ctx0" brushRef="#br0" timeOffset="2790.749">3908 722 6630,'0'0'3801,"0"0"-1895,0 0-160,0 0 69,0 0-876,0 0-522,0 0-129,0 0-80,6 10-122,34 81-44,-39-88-32,0 0 0,0 1-1,0-1 1,0 0 0,0 0-1,1 0 1,-1 1 0,1-2-1,0 1 1,0 0 0,0 0-1,0 0 1,0-1-1,1 0 1,-1 1 0,1-1-1,0 0 1,0 0 0,-1 0-1,1 0 1,0-1 0,1 1-1,-1-1 1,0 0 0,0 0-1,1 0 1,-1 0 0,0-1-1,1 1 1,-1-1 0,1 0-1,-1 0 1,0 0 0,1 0-1,-1-1 1,1 1 0,-1-1-1,0 0 1,1 0 0,-1 0-1,0-1 1,1 0-10,7-3 464,1-2 0,-2 1 0,1-2 0,-1 1 0,0-1 1,-1-1-1,1 0 0,-2 0 0,1-1 0,-2 0 0,1 0 0,-1-1 0,-1 0 0,0 0 1,0 0-1,2-9-464,-7 19 60,0-1 1,0 0 0,0 0-1,-1 1 1,1-1 0,-1 0-1,1 0 1,-1 0-1,1 0 1,-1 0 0,0 0-1,0 1 1,0-1 0,0 0-1,0 0 1,0 0 0,-1 0-1,1 0 1,-1 0 0,1 0-1,-1 1 1,0-1-1,1 0 1,-1 0 0,0 1-1,0-1 1,-1 0 0,1 1-1,0-1 1,0 1 0,-1 0-1,1-1 1,-1 1 0,1 0-1,-1 0 1,1 0 0,-1 0-1,0 0 1,1 0-1,-1 0 1,0 1 0,0-1-1,0 1 1,0-1 0,0 1-1,1 0 1,-1 0 0,0 0-1,0 0 1,-1 0-61,-14 1 18,-1 1 0,1 1 0,0 0 1,1 1-1,-1 1 0,1 1 0,-1 0 0,2 2 1,-1-1-1,1 2 0,0 0 0,1 1 0,0 0 1,1 1-1,0 0 0,0 1 0,1 1 0,1 0 1,0 1-1,1 0 0,1 0 0,-3 7-18,5-10-44,0 2-1,1-1 0,1 1 1,0 0-1,1 0 1,0 0-1,1 0 0,0 1 1,1 0-1,1-1 0,0 1 1,1 0-1,1 0 1,0 3 44,0-12-127,0 1 1,1-1 0,-1 0 0,1-1-1,0 1 1,0 0 0,1 0-1,-1-1 1,1 0 0,0 1 0,0-1-1,1 0 1,-1 0 0,1-1-1,0 1 1,0-1 0,0 0 0,0 0-1,1 0 1,-1 0 0,1-1 0,0 0-1,-1 0 1,1 0 0,1 0 126,129 17-3698,-113-19 3420,0 0 0,-1-1 0,1-2 0,-1 0 0,1-1 0,-1-1 0,-1-1 1,1-1-1,-1-1 0,0-1 0,0 0 0,-1-1 0,-1-2 0,0 0 0,5-4 278,-5 2 266,0-1 0,-1 0 1,0-1-1,-2-1 0,0-1 0,-1 0 1,0 0-1,10-21-266,-22 37 99,-1 0 1,1 0-1,-1 0 1,1 0-1,-1-1 1,0 1-1,1 0 1,-1-1-1,-1 1 1,1-1-1,0 1 1,0-1-1,-1 1 1,0-1 0,1 1-1,-1-1 1,0 1-1,0-1 1,-1 0-1,1 1 1,0-1-1,-1 1 1,0-1-1,1 1 1,-1-1-1,0 1 1,0-1-1,0 1 1,-1 0-1,1 0 1,-1 0-1,1-1 1,-1 2-1,1-1 1,-1 0-1,0 0 1,0 0-1,0 1 1,0-1-1,-1 1 1,1-1-1,0 1 1,0 0-1,-1 0 1,1 0-1,-1 0 1,1 1-1,-1-1 1,1 1-1,-3-1-99,0 1 63,0 1 0,0-1 0,0 1 0,0 0 0,0 1 0,0-1 0,0 1 0,1 0 0,-1 0 0,0 0 0,1 1 0,0 0 0,-1-1 0,1 2 0,0-1 0,1 0-1,-1 1 1,1 0 0,-1-1 0,1 1 0,0 1 0,0-1 0,1 0 0,0 1 0,-1 0-63,-41 123 119,38 2-112,7-126-29,-1 0-1,1-1 1,0 1 0,0 0 0,0 0-1,0-1 1,1 1 0,-1-1-1,1 1 1,0-1 0,0 1 0,0-1-1,1 0 1,-1 0 0,1 0-1,-1-1 1,1 1 0,0 0 0,0-1-1,1 0 1,-1 0 0,0 0-1,1 0 1,-1 0 0,1-1 0,-1 1-1,1-1 1,0 0 0,0 0 0,-1-1-1,3 1 23,10-2-6,1 0 0,-1-2-1,1 0 1,-1 0 0,0-2 0,0 0-1,-1-1 1,1 0 0,-1-1 0,-1-1-1,1 0 1,-1-1 0,-1-1-1,0 0 1,0-1 0,-1 0 0,0-1-1,-1 0 1,-1-1 0,1 0 0,-2-1-1,0 0 1,3-8 6,0 3 230,-1-1-1,-1 0 1,-1-1-1,-1 0 1,0 0-1,-2-1 1,0 1-1,-2-2 1,0 1 0,-2 0-1,0-1 1,-2-2-230,1 23 35,-1 1 0,0-1 0,0 1 0,0-1 0,0 1 0,0-1 0,-1 1 0,1-1 0,0 1 0,-1 0 0,1-1 0,-1 1 0,1 0 0,-1-1 0,0 1 0,1 0 0,-1-1 0,0 1 0,0 0 0,0 0 0,0 0 0,0 0 0,0 0 0,0 0 0,0 0 0,-1 0 0,1 1 0,0-1 0,0 0 0,-1 1 0,1-1 0,0 1 0,-1-1 0,1 1 0,-1 0 0,1-1 0,-1 1 0,1 0 0,-1 0 1,1 0-1,-1 0 0,1 0 0,0 1 0,-1-1 0,1 0 0,-1 1 0,1-1 0,0 1 0,-1-1 0,1 1-35,-6 10 81,1 1 0,1 0 0,0 0 0,0 1 0,1-1 1,1 1-1,0 0 0,1 0 0,1 0 0,-1 1-81,-3 30 49,1 0-1,2 0 1,3 0-1,1 0 1,2-1-1,2 4-48,35 77-2624,-15-82-1564,-2-21-3662,-15-18 1017</inkml:trace>
  <inkml:trace contextRef="#ctx0" brushRef="#br0" timeOffset="3178.802">4880 988 6919,'0'0'7238,"0"0"-3618,0 0-1314,106-47 385,-61 41-1058,6 1-768,4-1-353,5 3-159,1 0-129,-2-1-224,-7 0 0,-16-2-448,-13 2-513,-10 2-417,-13 2-1056,-10 0-2146,-7 5-5158</inkml:trace>
  <inkml:trace contextRef="#ctx0" brushRef="#br1" timeOffset="1.25414E6">1392 1416 10890,'0'0'2621,"0"0"-752,2-14 410,5-44-26,-4 48 2558,-1 25-3686,-1 28-874,-2-19-88,1 0 0,1 0-1,1 0 1,2 0-1,0 0 1,1-1-1,2 0 1,0 0 0,1 0-1,2-1 1,2 5-163,-9-23 3,0 1 1,0-1 0,0-1-1,0 1 1,1 0 0,0-1-1,-1 1 1,1-1 0,0 0 0,0-1-1,1 1 1,-1-1 0,1 1-1,-1-1 1,1-1 0,0 1-1,0-1 1,0 1 0,-1-2-1,1 1 1,0 0 0,0-1-1,0 0 1,0 0 0,0 0-1,0-1 1,0 0 0,0 0-1,4-1-3,15-6 15,0-1 0,0 0 0,-1-2 0,0-1 0,-1-1 0,-1-1 0,19-15-15,-11 9 18,884-640 126,364-207 1565,-1161 791-780,-140 105 411,7-12-1247,8-9-54,0 1 1,1-1 0,0 2-1,1-1 1,-1 1-1,2 0 1,-1 0-1,2 1 1,-1 0-1,1 0 1,-3 11-40,8-22-44,0 1-1,0-1 1,0 0-1,0 1 1,0-1-1,-1 1 1,1-1-1,0 0 1,0 1-1,0-1 1,0 1 0,0-1-1,0 0 1,0 1-1,1-1 1,-1 1-1,0-1 1,0 0-1,0 1 1,0-1-1,0 1 1,1-1-1,-1 0 1,0 1 0,0-1-1,0 0 1,1 1-1,-1-1 1,0 0-1,1 0 1,-1 1-1,0-1 1,1 0-1,-1 0 1,0 1-1,1-1 1,-1 0 0,0 0-1,1 0 1,-1 0-1,1 0 1,-1 0-1,0 0 1,1 1-1,-1-1 1,1 0-1,-1 0 1,0 0-1,1-1 1,-1 1 0,1 0-1,-1 0 1,0 0-1,1 0 1,-1 0-1,1 0 1,-1 0-1,0-1 1,1 1-1,-1 0 1,0 0 0,1-1-1,-1 1 1,0 0 44,24-17-7074,-11 0-3923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1:03.469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4180 12684,'0'0'3395,"0"0"-1377,-13-8-171,-63-32 1778,106 36-1335,174 10-2020,-125-1-279,1-2 1,-1-4-1,0-4 1,0-3-1,-1-3 1,62-18 8,-42-19 54,-95 46-51,-1-1 0,0 1 0,0 0 0,0 0 0,0-1 1,0 1-1,0-1 0,-1 0 0,1 1 0,-1-1 0,0 0 0,0 0 0,0 0 0,0 0 0,0 0 0,-1 0 0,1 0 0,-1 0 0,0 0 0,0 0 0,0-1 0,0 1 0,-1 0 0,1 0 0,-1 0 1,0 0-1,0 0 0,0 0 0,0 0 0,0 1 0,0-1 0,-1 0 0,0 0-3,-7-10 9,0 0-1,-1 0 1,0 1 0,-1 0 0,-1 1-1,0 1 1,0-1 0,-1 2 0,0 0 0,-1 0-1,0 2 1,0-1 0,-1 2 0,-6-2-9,-3 3 16,26 24-48,11 14 31,-2 0 0,-1 2 0,-1-1 0,-2 1 0,-2 0 0,-1 2 1,-2-7 18,-2 1-1,-2 0 1,0 0-1,-2-1 1,-1 1-1,-2-1 1,-2 5-18,-64 151-381,34-94-6402,26-60-883</inkml:trace>
  <inkml:trace contextRef="#ctx0" brushRef="#br0" timeOffset="6131.712">2259 4861 17424,'0'0'1666,"-78"36"96,39 14 544,0 12-737,9 3-544,8 4-448,12 0-385,13-2-160,22-1-32,12-3 0,18-6-384,10-7-2211,-1-14-5188</inkml:trace>
  <inkml:trace contextRef="#ctx0" brushRef="#br0" timeOffset="3190.668">2825 5009 8264,'0'0'4580,"0"0"-2290,0 0-667,0 0-657,0 0-320,5 16 107,33 114 315,-32-102-999,1-1 1,2 0-1,1 0 0,1-1 1,1 0-1,1-1 1,1 0-1,2-1 0,15 19-69,-29-41 0,0 0-1,0 0 0,0 1 1,0-1-1,0 0 0,0-1 1,0 1-1,1 0 0,-1-1 1,1 1-1,-1-1 0,1 0 1,0 0-1,-1 0 0,1 0 1,0 0-1,0 0 0,0-1 1,-1 1-1,1-1 0,0 0 1,0 0-1,0 0 0,0-1 1,0 1-1,0 0 0,0-1 1,-1 0-1,1 0 0,0 0 1,-1 0-1,1 0 0,0-1 1,-1 1-1,1-1 0,-1 1 1,0-1-1,0 0 0,1 0 1,-1 0 0,12-19 367,-2 1 1,0-2 0,-1 0 0,-1 0 0,-1-1-1,-1 0 1,-1 0 0,-1-1 0,-1 0 0,0-10-368,-2 21 272,12-103 2253,-26 161-1895,-3 53-605,5 1 1,4 0-1,4 0 0,7 39-25,-1 31 33,-3-161-33,-1 0 0,0 0 0,-1 0 0,0-1 0,0 1 0,0 0 0,-1 0 0,-1 0 0,1-1 0,-1 1 0,0-1 0,-1 1 0,0-1 0,0 0 0,0 0 0,-1 0 0,0 0 0,-1 0 0,1-1 0,-1 0 0,0 0 0,-1 0 0,1-1 0,-1 0 0,0 0 0,-1 0 0,1-1 0,-1 0 0,-3 1 0,-9-2-27,0-2 0,0 0 0,0-2 1,0 0-1,-1 0 0,1-2 1,1-1-1,-1 0 0,0-1 1,1-1-1,0-1 0,1-1 1,-1 0-1,1-1 0,1-1 0,-4-3 27,19 13-17,-102-68-1920,100 65 1537,0-1-1,0 1 1,0-1 0,0 1-1,1-1 1,0 0 0,0 0-1,0 0 1,0 0 0,0-1-1,1 1 1,-1 0 0,1-1-1,1 1 1,-1-1 0,0-1 400,1-18-6236</inkml:trace>
  <inkml:trace contextRef="#ctx0" brushRef="#br0" timeOffset="3739.472">3407 5426 12524,'0'0'2899,"0"0"-91,0 0-225,0 0-549,0 0-651,0 0-497,0 0-373,-5 2-295,-1 4-193,0 1-1,1 0 1,-1 0-1,2 0 1,-1 1-1,1-1 1,0 1-1,0 0 1,1 1-1,0-1 0,0 1 1,1-1-1,1 1 1,-1 0-1,1-1 1,1 1-1,-1 0 1,1 0-1,1 1-24,-2 3 11,7 100-14,-5-109-128,0-1 0,0 0 0,1 1 0,-1-1 0,1 0 0,0 0 1,0 0-1,0-1 0,0 1 0,0 0 0,0-1 0,1 1 0,-1-1 0,1 0 1,0 0-1,0 0 0,0 0 0,0 0 0,0-1 0,0 1 0,0-1 0,1 0 1,-1 0-1,0 0 0,1 0 0,-1-1 0,1 0 0,-1 1 0,1-1 0,1 0 132,0 0-433,-1 0 1,0-1-1,0 1 1,0-1-1,1 0 1,-1 0 0,0 0-1,0 0 1,0-1-1,-1 0 1,1 0-1,0 0 1,-1 0 0,1 0-1,-1-1 1,1 1-1,-1-1 1,0 0 0,0 0-1,-1-1 1,1 1-1,-1 0 1,1-1-1,-1 1 1,0-1 0,0 0-1,0 0 432,7-21-3956</inkml:trace>
  <inkml:trace contextRef="#ctx0" brushRef="#br0" timeOffset="4099.919">3468 4933 11275,'0'0'1980,"0"0"-5,0 0-90,0 0-663,0 0-490,0 14-209,2 46-181,-1-56-290,0 0 0,0 0 0,1-1 1,0 1-1,-1 0 0,1 0 1,0-1-1,1 1 0,-1-1 0,1 0 1,-1 0-1,1 1 0,0-2 1,0 1-1,0 0 0,1-1 0,-1 1 1,1-1-1,-1 0 0,1 0 1,0-1-1,-1 1 0,2 0-52,-5-2 20,2 1 49,0 0 0,0 0 0,0 0 0,0 0-1,0 0 1,0 0 0,0-1 0,0 1 0,0-1 0,1 1 0,-1-1 0,0 0 0,0 0-1,0 0 1,0 0 0,1 0 0,-1-1 0,0 1 0,0-1 0,0 1 0,0-1 0,0 0-1,0 0 1,0 1 0,0-2 0,0 1 0,0 0 0,0 0 0,-1-1 0,1 1 0,0 0 0,-1-1-1,1 0 1,-1 1 0,0-1 0,0 0 0,1 0 0,-1 0 0,0 0 0,-1 0 0,1 0-1,0-1-68,3-5 76,-1 0 1,-1 0-1,0 0 0,0 0 0,0 0 0,-1 0 0,0 0 0,-1-1 0,0 1 0,0 0 0,0-1 0,-1 1 0,-1 0 0,1 0 1,-2 0-1,1 0 0,-1 0 0,0 0 0,0 0 0,-1 1 0,0 0 0,0 0 0,-1 0 0,-4-4-76,8 9-23,0 1 0,-1-1-1,0 1 1,1 0 0,-1 0-1,0-1 1,0 1 0,0 0-1,0 1 1,0-1 0,0 0-1,0 0 1,0 1 0,0-1 0,0 1-1,0 0 1,0 0 0,0 0-1,0 0 1,0 0 0,-1 0-1,1 0 1,0 1 0,0-1-1,0 1 1,0-1 0,0 1 0,0 0-1,0 0 1,0 0 0,1 0-1,-1 0 1,0 0 0,0 1-1,1-1 1,-1 0 0,1 1-1,-1-1 1,1 1 0,-1 1 23,-21 38-3102,15 2-3962,8-9-3165</inkml:trace>
  <inkml:trace contextRef="#ctx0" brushRef="#br0" timeOffset="4389.924">3871 5290 18065,'0'0'2328,"0"0"-828,0 0 48,0 0-641,15-5-538,106-25-22,-78 29-461,70-1 97,-37-2-3568,-75 3 3139,1 1 0,0 0 0,-1-1-1,1 1 1,0-1 0,-1 0 0,1 1 0,-1-1-1,1 0 1,-1 0 0,1 0 0,-1 0-1,1 0 1,-1 0 0,0-1 0,0 1 0,0 0-1,0-1 1,0 1 0,0-1 0,0 1 0,0-1-1,0 1 1,-1-1 0,1 0 0,-1 1-1,1-1 1,-1 0 0,1 1 0,-1-1 0,0 0-1,0 1 1,0-1 0,0-1 446,2-11 955,6-31 736,-5-23 10391,-3 68-12045,0-1 0,-1 1 0,1-1 1,0 1-1,0-1 0,0 1 0,-1-1 0,1 1 0,0-1 0,0 1 0,-1-1 0,1 1 1,0 0-1,-1-1 0,1 1 0,-1-1 0,1 1 0,-1 0 0,1-1 0,0 1 1,-1 0-1,1 0 0,-1-1 0,1 1 0,-1 0 0,1 0 0,-1 0 0,0 0 0,1 0 1,-1 0-1,1 0 0,-1 0 0,1 0 0,-1 0 0,1 0 0,-1 0 0,1 0 0,-1 0 1,0 0-1,1 0 0,-1 0 0,1 1 0,-1-1 0,1 0 0,-1 1 0,1-1 0,0 0 1,-1 0-1,1 1 0,-1-1 0,1 1 0,0-1 0,-1 0 0,1 1 0,0-1 1,-1 1-1,1-1 0,0 1 0,0-1 0,-1 1 0,1-1 0,0 1 0,0-1-37,0 1-84,-12 25-3466,7-8-3594,3-2-5321</inkml:trace>
  <inkml:trace contextRef="#ctx0" brushRef="#br0" timeOffset="4882.48">4274 5059 9417,'0'0'4810,"-2"-15"-1516,-6-45-486,3 38 2266,9 37-3999,22 38-1106,3-1 0,1-2 1,3-1-1,2-1 0,17 16 31,-50-61-17,0 0 1,0 0-1,0 0 0,0 0 1,1-1-1,-1 1 1,1-1-1,-1 1 1,1-1-1,0 0 1,0 0-1,0 0 1,0 0-1,0-1 1,1 1-1,-1-1 1,0 0-1,1 0 0,-1 0 1,1-1-1,-1 1 1,1-1-1,-1 1 1,1-1-1,-1 0 1,1-1-1,0 1 1,-1-1-1,1 1 1,-1-1-1,4-1 17,3-11 56,1 1-1,-1-1 0,-1-1 1,-1 0-1,0 0 1,-1-1-1,0 0 1,-1 0-1,-1-1 0,0 0 1,-1 1-1,-1-2 1,1-10-56,10-96 2172,-20 126-1360,-42 174-113,-187 593-117,225-707-2338,17-77-4176,-1 4 3312,4-15-4256</inkml:trace>
  <inkml:trace contextRef="#ctx0" brushRef="#br0" timeOffset="5543.254">4425 4490 9257,'0'0'2957,"0"0"-1024,0 0 42,-7 13-85,-56 96 907,15-40-2381,47-104 567,3 28-907,-1-1 1,1 1-1,0 0 0,0 0 1,0 0-1,1 0 1,1 0-1,-1 0 1,1 1-1,0-1 1,0 1-1,1 0 1,0 1-1,0-1 0,0 1 1,1 0-1,0 0 1,0 0-1,0 1 1,0 0-1,1 0 1,0 1-1,-1 0 1,1 0-1,0 1 0,1-1 1,-1 1-1,3 0-76,-5 4 5,-1 1 0,0-1 0,0 1 0,0 0-1,-1 0 1,1 0 0,-1 0 0,1 0 0,-1 1 0,0 0-1,0 0 1,-1-1 0,1 2 0,-1-1 0,0 0 0,0 0-1,0 1 1,-1-1 0,1 1 0,-1-1 0,0 1-1,0 0 1,-1 0 0,1 2-5,4 12 7,-5-14 9,1 1-1,0-1 1,0 1-1,0-1 1,0 0-1,1 0 1,0 0-1,0 0 1,1 0-1,-1 0 1,1 0-1,0-1 1,1 1-1,-1-1 1,1 0-1,-1 0 1,1 0-1,0 0 1,1-1-1,-1 0 1,1 0-1,-1 0 1,1 0 0,0-1-1,0 0 1,0 0-1,0 0 1,0 0-1,1-1 1,-1 0-1,1 0 1,0 0-16,-2-2 73,0-1 0,-1 1 0,1 0 0,0-1 0,-1 0 0,1 0 0,-1 0 0,0 0 0,1 0 0,-1-1 0,0 1 0,0-1 1,-1 0-1,1 0 0,-1 0 0,1 0 0,-1-1 0,0 1 0,0-1 0,0 1 0,-1-1 0,1 0-73,15-51-3278,-20 68-315,-2 7-2658</inkml:trace>
  <inkml:trace contextRef="#ctx0" brushRef="#br0" timeOffset="5832.813">4967 4827 11307,'0'0'3534,"0"0"-411,0 0-470,0 0-641,0 0-741,0 0-369,8 15-26,-5-10-787,45 119 1359,-43-103-1360,-1 0 1,-1 0-1,-1 1 0,-1-1 1,-1 1-1,-1 0 1,-1-1-1,-1 1 0,0-1 1,-2 0-1,0 0 0,-2 0 1,0-1-1,-1 0 0,-1-1 1,-1 1-1,-1-2 0,-1 1 1,0-2-1,-11 13-88,-2-6-243,0-1-1,-1-1 1,-1-2-1,-1-1 1,0-1 0,-2-1-1,-3 0 244,-135 54-7510,81-42-2200</inkml:trace>
  <inkml:trace contextRef="#ctx0" brushRef="#br0" timeOffset="10685.663">1238 2013 12396,'1'-12'768,"2"-47"1177,-2 16 5191,-14 100-4750,-2 33-2314,3 0 0,5 1 1,3 1-1,8 64-72,-2-132-68,1-30-18,0-38 74,-7-83 81,1 86-25,0-1-1,3 0 0,2 0 1,1 1-1,2-1 0,2 1 1,2 0-1,2 1 0,2-5-43,-11 40 0,-1 0 0,1 0 0,-1 0 0,1 0-1,1 0 1,-1 0 0,1 0 0,0 1 0,0 0 0,0-1 0,1 1-1,-1 0 1,1 1 0,0-1 0,0 1 0,0-1 0,1 1-1,-1 0 1,1 1 0,-1-1 0,1 1 0,0 0 0,0 0 0,0 1-1,0-1 1,1 1 0,-1 0 0,0 0 0,1 1 0,-1 0-1,0 0 1,1 0 0,-1 0 0,0 1 0,1 0 0,1 2-2,0 0 1,0 1-1,-1 0 0,1 0 1,-1 0-1,0 1 1,-1 0-1,1 0 0,-1 0 1,0 1-1,0-1 1,0 1-1,-1 1 0,0-1 1,0 1-1,-1-1 0,0 1 1,0 0-1,0 0 1,-1 0-1,1 6 2,1 4-8,-1 1 0,0 0 1,-1 0-1,-1 0 0,0 0 0,-2 0 1,0 0-1,-3 10 8,-2-3-11,-1 1 0,-1-2 1,-1 1-1,-1-1 0,-2-1 1,0 0-1,-1 0 0,-2-2 1,0 1-1,-1-2 0,-1 0 1,-13 12 10,-12-8 58,41-25-52,1-1 1,0 1-1,-1-1 0,1 1 0,0 0 0,0-1 0,-1 1 0,1-1 1,1 1-1,-1-1 0,0 1 0,0-1 0,0 1 0,1-1 0,-1 1 0,1 0 1,-1-1-1,1 1 0,-1 0 0,1-1 0,0 1 0,0 0 0,0 0 0,0 0 1,0 0-1,0-1 0,1 1-6,5-5 1,2 0-1,-1 1 1,1 0 0,-1 1-1,1-1 1,1 2 0,-1-1-1,0 1 1,1 1 0,0 0-1,-1 0 1,1 1 0,0 0-1,0 1 1,0 0 0,7 1-1,-9 0-77,1 1 0,-1 0 0,1 0 0,-1 1 0,0 0 0,0 1 0,0-1 0,-1 1 0,1 1 0,-1-1 0,0 2 0,0-1 1,-1 1-1,1-1 0,-1 2 0,-1-1 0,1 1 0,-1 0 0,0 0 0,-1 0 0,3 5 77,42 47-10866,-31-41 1428</inkml:trace>
  <inkml:trace contextRef="#ctx0" brushRef="#br0" timeOffset="51206.567">7217 4848 8968,'0'0'716,"0"0"-342,0 0-44,19 0 130,249-4 111,711-24-326,-845 24-247,-1-6-1,16-8 3,-78-5 5,-71 22-1,1 0 0,-1 0 0,0 0 0,0 0-1,0 0 1,0 0 0,0 0 0,0 0 0,0 0-1,0 0 1,0 0 0,0 0 0,-1 0-1,1 0 1,0 0 0,-1 0 0,1 0 0,0 0-1,-1 0 1,0 0 0,1 0 0,-1 1 0,1-1-1,-1 0 1,0 0 0,0 1 0,1-1 0,-1 1-1,0-1 1,0 0 0,0 1 0,0-1 0,0 1-1,1 0 1,-1-1 0,0 1 0,0 0-1,-1-1-2,-222-88 2427,-156-33 2585,433 166-3737,-21-24-1099,-1 1 1,-2 2-1,0 1 0,-1 1 0,-2 2 0,-1 0 1,-1 2-1,-1 0 0,-1 2 0,6 14-177,-24-37 10,0 1-1,0-1 0,-1 1 1,0 0-1,-1 0 0,0 0 0,0 0 1,-1 1-1,0-1 0,0 0 1,-1 1-1,-1-1 0,1 0 1,-2 1-1,1-1 0,-1 0 0,-1 0 1,1 0-1,-2 0 0,1-1 1,-1 1-1,0-1 0,-1 0 0,0 0 1,0 0-1,-1-1 0,-4 5-9,-146 123-304,126-114-16,-137 93-5980,84-63-2118</inkml:trace>
  <inkml:trace contextRef="#ctx0" brushRef="#br0" timeOffset="87660.073">11609 5343 7911,'0'0'2467,"0"0"-930,0 0-223,0 0-450,0 0-479,0 0-225,22-77-128,-21 73-32,-1 2-160,2 2-1057,-1 0-1954,2 2-4965</inkml:trace>
  <inkml:trace contextRef="#ctx0" brushRef="#br0" timeOffset="86508.64">10396 4901 6662,'4'-13'7640,"0"-3"-5738,8-34 171,-7 24 6710,-42 240-7251,-33 281-1243,50-420-466,20-74 178,-1 0 0,1 0-1,-1 0 1,1 0-1,-1 0 1,1-1 0,-1 1-1,1 0 1,-1 0-1,0-1 1,1 1 0,-1 0-1,0-1 1,0 1-1,0 0 1,1-1 0,-1 1-1,0-1 1,0 0-1,0 1 1,0-1 0,0 0-1,0 1 1,0-1-1,0 0 1,0 0 0,0 0-1,0 0 1,0 0-1,0 0 1,0 0 0,0 0-1,0 0 1,0-1-1,1 1 1,-1 0 0,0-1-1,0 1 1,0 0-1,0-1 1,0 1 0,0-1-1,1 0 1,-1 1-1,0-1 1,0 0-1,-41-37 41,34 29-40,-41-56 314,77 59-134,204 50-218,-63-39-3123,-120-21-2077,-22-1-3977,-14 7-967</inkml:trace>
  <inkml:trace contextRef="#ctx0" brushRef="#br0" timeOffset="87038.033">10993 5122 10730,'0'0'4938,"0"0"-1559,0 0-597,0 0-401,-13 6-796,5-3-1369,3-1-142,1-1 0,0 1-1,0 0 1,-1 0-1,1 1 1,1-1-1,-1 1 1,0 0-1,1 0 1,-1 0-1,1 1 1,0-1-1,0 1 1,0 0-1,1 0 1,-1 0-1,1 0 1,0 0-1,0 0 1,0 1-74,-52 263 1317,24-90-1919,27-156 164,0-9-1117,2-29 981,1-31 633,1 0 1,2 0 0,3 0-1,1 1 1,3 0 0,1 0-1,3 1 1,1 1 0,2 0 0,2 2-1,21-34-59,31 2 209,-69 72-210,0 1 1,0-1 0,1 1 0,-1-1 0,0 1 0,1 0 0,-1 0-1,1 0 1,-1 0 0,1 1 0,0-1 0,-1 0 0,1 1-1,0 0 1,-1 0 0,1 0 0,0 0 0,-1 0 0,1 0-1,0 1 1,-1-1 0,1 1 0,0 0 0,-1 0 0,1 0 0,-1 0-1,0 0 1,1 1 0,-1-1 0,0 1 0,0-1 0,0 1-1,0 0 1,0 0 0,2 2 0,0 3-2,-1 1-1,0-1 1,0 1 0,0 0 0,-1 1-1,0-1 1,-1 0 0,0 1-1,0-1 1,-1 0 0,0 1 0,0-1-1,-1 1 1,0-1 0,0 0-1,-1 1 1,0-1 0,-1 0 0,0 0-1,0 0 1,-1-1 0,0 1-1,0-1 1,0 0 0,-1 0 0,0 0-1,-1-1 1,-5 6 2,2-1 120,-1-1 0,0 0-1,0 0 1,-1-1 0,0 0 0,-1-1-1,0 0 1,0-1 0,-1-1 0,0 0 0,0 0-1,0-2 1,-1 1 0,1-2 0,-1 1-1,-12 0-119,40-2 10,0 2-1,-1-1 0,0 2 0,0 0 0,0 1 1,0 0-1,-1 0 0,0 2 0,-1-1 0,1 2 0,-1-1 1,-1 2-1,0-1 0,0 1 0,-1 1 0,0 0 1,-1 0-1,0 0 0,-1 1 0,1 2-9,51 59-178,-2-11 50,-56-62 128,1-1-1,-1-1 1,0 1 0,0 0 0,0 0 0,0 0 0,0-1-1,0 1 1,0 0 0,0-1 0,0 1 0,0-1 0,-1 1-1,1-1 1,-1 1 0,1-1 0,-1 0 0,0 1 0,1-1-1,-1 1 1,0-1 0,0 0 0,0 1 0,0-1 0,-1 0-1,1 1 1,0-1 0,-1 0 0,1 1 0,-1-1 0,1 1-1,-2-2 1,-8-43-435,-2-5-3635,10 44 306,-2 4-2631</inkml:trace>
  <inkml:trace contextRef="#ctx0" brushRef="#br0" timeOffset="88727.662">11579 5310 4773,'0'0'4857,"0"0"-2150,0 0-689,0 0 107,0 0-508,0 0-693,15-6-433,49-22-182,31 17 191,-88 12-379,-1 0-1,1-1 1,0 0 0,-1-1 0,1 1-1,-1-1 1,1-1 0,-1 1 0,1-1-1,-1 0 1,0 0 0,6-4-121,-13 7 72,1-1-1,-1 0 1,0 1 0,1-1 0,-1 0-1,0 0 1,1 0 0,-1 0-1,0 1 1,0-1 0,1 0 0,-1 0-1,0 0 1,1-1 0,-1 1-1,0 0 1,1 0 0,-1 0 0,0 0-1,1-1 1,-1 1 0,0 0 0,1 0-1,-1-1 1,1 1 0,-1-1-1,0 1 1,1-1 0,-1 1 0,1-1-1,-1 1 1,1-1 0,0 1-1,-1-1 1,1 1 0,-1-1 0,1 0-1,0 1 1,0-1 0,-1 0-1,1 1 1,0-1 0,0 0 0,0 1-1,0-1 1,0 0 0,0 1 0,0-1-1,0 0 1,0 1 0,0-1-1,0 0 1,0 1 0,0-1 0,1 0-1,-1 1 1,0-1 0,0 0-1,1 1 1,-1-1 0,0 0 0,1 1-1,-1-1 1,1 1 0,-1-1-1,1 1 1,-1-1 0,1 1 0,0-1-72,-4 1 34,0 1 0,0-1 0,0 1 0,1 0 1,-1-1-1,0 1 0,0 0 0,1 1 0,-1-1 1,1 0-1,-1 1 0,1-1 0,0 1 0,-1 0 1,1 0-1,0 0 0,0 0 0,0 0 1,1 0-1,-1 1 0,0-1 0,1 1 0,0-1 1,-1 1-1,1-1 0,0 1 0,0 0 0,0 1-34,-14 84 25,11 277-1018,-21-286-24,24-77 1011,-1-1-1,1 1 1,0 0 0,-1 0-1,1-1 1,-1 1 0,1-1-1,-1 1 1,0-1 0,0 0-1,0 0 1,0 0 0,0 0-1,0 0 1,0 0 0,0 0-1,0 0 1,0-1 0,0 1-1,0-1 1,-1 0 0,1 0-1,0 0 1,0 0 0,0 0-1,-1 0 1,1 0 0,0-1-1,0 1 1,0-1 0,0 1-1,-1-1 1,1 0 0,0 0-1,0 0 7,-207-127 1751,209 129-1784,0-1-1,0 1 0,0-1 0,0 1 1,0-1-1,0 1 0,0-1 0,0 1 0,0-1 1,0 1-1,0-1 0,-1 1 0,1-1 1,0 1-1,0-1 0,-1 1 0,1-1 1,0 0-1,0 1 0,-1-1 0,1 1 0,0-1 1,-1 0-1,1 1 0,-1-1 0,1 0 1,0 0-1,-1 1 0,1-1 0,-1 0 1,1 0-1,-1 0 0,1 1 0,-1-1 0,1 0 1,-1 0-1,1 0 0,-1 0 0,1 0 1,-1 0-1,1 0 0,-1 0 0,1 0 1,-1 0-1,1 0 0,-1 0 34,56 49-9161,-35-32 1784</inkml:trace>
  <inkml:trace contextRef="#ctx0" brushRef="#br0" timeOffset="89097.587">12018 5595 7591,'0'0'7292,"0"0"-3453,0 0-1175,0 0-305,0 0-843,0 0-651,0 0-326,0 0-250,-2 7-119,-61 232-106,57-280-416,8 23 393,-1 0 1,2 0-1,1 0 0,0 1 0,1-1 1,0 1-1,2 0 0,0 1 0,1-1 1,1 1-1,9-13-41,-13 22 14,0 1-1,0 0 1,1 1 0,0-1 0,0 1 0,0 0-1,0 1 1,1-1 0,0 1 0,0 0 0,0 1 0,0 0-1,0 0 1,1 1 0,-1 0 0,1 0 0,0 0-1,0 1 1,-1 0 0,1 1 0,0 0 0,0 0-1,0 1 1,0 0 0,0 0 0,-1 0 0,1 1 0,0 1-1,-1-1 1,0 1 0,1 0 0,-1 1 0,-1 0-1,1 0 1,0 0 0,-1 1 0,0 0 0,0 0-1,0 1 1,-1 0 0,0 0 0,0 0 0,0 0-1,-1 1 1,0 0 0,1 2-14,3 13-193,-2 1 0,0-1 0,-1 1 0,-2 0 0,0 1 0,-1 11 193,3 21-3383,4-1-3756,-4-34 727</inkml:trace>
  <inkml:trace contextRef="#ctx0" brushRef="#br0" timeOffset="89580.698">12733 5511 9033,'0'0'4873,"0"0"-1589,0 0-797,0 0-661,0 0-668,0 0-485,-14 0-310,4-1-322,7 0-34,0 1-1,-1 0 1,1-1 0,0 1 0,-1 0 0,1 1 0,-1-1 0,1 0-1,0 1 1,-1 0 0,1 0 0,0 0 0,0 0 0,0 0 0,0 1-1,0 0 1,0-1 0,0 1 0,0 0 0,1 0 0,-1 1 0,0-1-1,1 0 1,0 1 0,0-1 0,-1 3-7,-6 11-182,1 0 1,0 1-1,1 0 1,1 0-1,1 0 1,1 1-1,0 0 1,1 0-1,1 0 1,1 0-1,0 0 1,1 1-1,2-1 1,-1 0-1,3 6 182,-3-21-287,0 1-1,0-1 0,0 0 1,1 0-1,-1 0 0,1 1 1,0-1-1,0-1 0,0 1 1,0 0-1,0 0 0,1-1 1,-1 1-1,1-1 0,-1 0 1,1 0-1,0 0 0,0 0 1,0 0-1,0-1 0,1 1 1,-1-1-1,0 0 0,0 0 1,1 0-1,-1 0 0,1-1 1,-1 1-1,1-1 0,-1 0 1,1 0-1,-1 0 0,1-1 1,3 0 287,45-23-192,-24-2 2007,0-2 1,-2-2-1,-1 0 0,-2-1 0,-1-2 0,7-15-1815,-9 19 667,25-53 854,-51 133-1275,-26 149-38,28-119-299,5-79 88,1-1 0,0 0 0,0 0 0,0 0 0,0 0 0,0 0 0,0 0 0,0 0 0,0-1 0,0 1 1,0-1-1,0 0 0,0 1 0,1-1 0,-1 0 0,0 0 0,0 0 0,0-1 0,0 1 0,1 0 0,-1-1 0,0 1 0,0-1 0,0 0 0,0 0 0,0 0 0,0 0 0,0 0 0,-1 0 0,1 0 0,0-1 0,0 1 0,-1-1 0,2-1 3,11-10 97,0-1 0,-1-1 1,-1 0-1,0-1 0,-1 0 0,-1 0 1,0-2-1,-2 1 0,0-1 0,0 0 0,-2-1 1,0 1-1,-2-1 0,2-12-97,-4 28 5,-1-1 0,0 1 0,0-1 0,0 0 0,0 1 0,-1-1 0,1 0 0,-1 1 0,0-1 0,0 0 0,0 0 0,-1 1 1,1-1-1,-1 0 0,0 1 0,0-1 0,0 0 0,-1 1 0,1-1 0,-1 1 0,0 0 0,0 0 0,0 0 0,0 0 0,-1 0 0,1 0 0,-1 0 0,1 1 0,-1-1 0,0 1 0,0 0 0,0 0 0,-1 0 0,1 0-5,-2 1-236,1 0 1,-1 0-1,1 1 0,-1 0 0,1 0 0,-1 0 1,1 1-1,-1 0 0,1-1 0,-1 1 1,1 1-1,0-1 0,0 1 0,0 0 1,0 0-1,0 0 0,-3 1 236,-30 38-7656,24-16 1330</inkml:trace>
  <inkml:trace contextRef="#ctx0" brushRef="#br0" timeOffset="89894.843">13440 5607 11467,'0'0'5370,"0"0"-2391,0 0-801,0 0-411,0 0-907,0 0-519,0 0-165,0 3-58,-45 155-17,7-44-1692,63-204 711,-10 26 1437,-13 49-420,0 0-1,2 0 1,-1 1 0,2-1 0,0 1 0,0 0 0,2 0 0,-1 1-1,2 0 1,0 0 0,0 0 0,10-9-137,-16 20-2,0 0-1,-1 1 0,1-1 1,0 1-1,0 0 1,0-1-1,0 1 1,1 0-1,-1 0 0,0 0 1,0 0-1,1 1 1,-1-1-1,0 1 1,1-1-1,-1 1 1,0 0-1,1 0 0,-1 0 1,1 0-1,-1 0 1,0 1-1,1-1 1,-1 1-1,0 0 1,1-1-1,-1 1 0,0 0 1,0 0-1,0 0 1,1 1-1,-1-1 1,-1 0-1,1 1 0,0-1 1,0 1-1,0 0 1,-1 0-1,1 0 1,-1 0-1,0 0 1,1 1 2,28 46-2555,-12-2-4750,-11-21 131</inkml:trace>
  <inkml:trace contextRef="#ctx0" brushRef="#br0" timeOffset="90205.77">13798 5618 3844,'0'0'9529,"0"0"-4687,0 0-1752,0 0-586,0 0-1030,0 0-732,0 0-321,0 0-116,3 10-129,3 74-11,-49 89-683,53-205 486,0 0 0,3 1 0,0 1 0,2 0 0,1 1 0,1 0 0,2 2 0,0 0 0,16-16 32,-29 38-26,0 1 0,0-1 0,0 1 0,0 0 0,1 0 0,0 0 0,-1 1-1,1 0 1,0 1 0,1 0 0,-1 0 0,0 0 0,1 1 0,-1 0 0,1 0 0,-1 1 0,1 0-1,5 1 27,15 12-3058,-15 5-3834,-6-4-2824</inkml:trace>
  <inkml:trace contextRef="#ctx0" brushRef="#br0" timeOffset="91173.398">14313 5565 8520,'0'0'1660,"0"0"-768,0 0-118,0 0-96,0 0-406,1 15-176,8 79-267,-8-92 167,0-1 0,1 0 0,-1-1-1,0 1 1,1 0 0,-1 0 0,1-1-1,-1 1 1,1-1 0,-1 1 0,1-1 0,0 1-1,-1-1 1,1 0 0,-1 0 0,1 0-1,0 0 1,-1 0 0,1 0 0,0-1-1,-1 1 1,1 0 0,-1-1 0,1 1-1,-1-1 1,1 0 0,-1 1 0,1-1-1,-1 0 1,1 0 0,-1 0 0,0 0-1,0 0 1,1-1 4,12-10 971,-2 0 0,1-1 1,-2 0-1,0-1 0,0-1 0,-1 0 0,-1 0 0,-1 0 0,0-1 0,-1-1 0,1-4-971,12-59 2995,-21 79-2960,0 0 0,0 0 0,-1 0 0,1 0 0,0 0-1,-1 0 1,1 0 0,-1 0 0,1 0 0,-1 1 0,1-1 0,-1 0-1,0 1 1,1 0 0,-1-1 0,0 1 0,0 0 0,1 0 0,-1 0-1,0 0 1,1 0 0,-1 0 0,0 0 0,1 1 0,-1-1 0,0 1 0,1-1-1,-1 1 1,0 0 0,1-1 0,-1 1 0,0 1-35,-14 7-99,1 1 1,0 1-1,1 0 1,1 1-1,-1 0 1,2 1-1,0 1 1,0 0-1,1 0 1,1 1-1,1 1 1,0 0-1,1 0 1,0 1-1,2-1 1,0 2 0,0-1-1,2 1 1,0-1-1,1 2 99,1-14-223,-1 1-1,1 0 1,0 0 0,0 0 0,1 0-1,0 0 1,0 0 0,0 0-1,1 0 1,0 0 0,0 1-1,0-1 1,1 0 0,0 0 0,0 0-1,1 0 1,-1 0 0,1 0-1,1 0 1,-1-1 0,1 1 0,0-1-1,0 1 1,1-1 0,-1 0-1,1-1 1,0 1 0,1 0-1,-1-1 1,1 0 0,0 0 0,0-1-1,0 1 1,0-1 0,6 2 223,1-1 19,0-1 0,1-1 0,0 0 0,0-1 0,-1 0 0,1-1 0,0-1 1,0 0-1,-1 0 0,1-1 0,0-1 0,-1 0 0,0-1 0,0 0 0,0-1 0,7-4-19,16-9 996,-1-2-1,0-1 0,-2-1 0,22-20-995,-42 34 180,-2 0-1,1 0 0,-1-1 1,-1 0-1,0 0 1,0-1-1,-1-1 0,0 1 1,0-1-1,-1-1 0,-1 1 1,0-1-1,-1 0 1,0-1-1,0-1-179,-5 14 1,0-1 1,0 1-1,1-1 1,-1 1-1,0-1 1,0 1-1,0-1 1,0 1-1,0-1 1,0 0-1,0 1 1,0-1-1,0 1 1,0-1-1,-1 1 1,1-1-1,0 1 0,0-1 1,0 1-1,-1-1 1,1 1-1,0-1 1,-1 1-1,1-1 1,0 1-1,-1-1 1,1 1-1,0 0 1,-1-1-1,1 1 1,-1 0-1,1-1 1,-1 1-1,1 0 1,-1-1-1,1 1 1,-1 0-1,1 0 0,-1 0 1,1 0-1,-1 0 1,1-1-1,-1 1 1,0 0-1,1 0 1,-1 0-1,1 0 1,-1 1-1,1-1 1,-1 0-1,1 0 1,-1 0-1,0 0 1,1 0-1,-1 1 1,1-1-1,-1 0 1,1 1-1,-1-1 0,1 0 1,0 1-1,-1-1 1,1 0-1,-1 1 1,1-1-1,0 1 1,-1-1-1,1 1-1,-33 26-4,23-14-14,2 1 0,0-1 0,0 1 0,1 1 0,1-1 0,0 1 1,1 0-1,1 1 0,0-1 0,1 1 0,1-1 0,0 1 0,1 0 0,1 9 18,0-22-63,0 1-1,0-1 1,1 0 0,-1 0 0,1 1-1,0-1 1,-1 0 0,2 0-1,-1 0 1,0 0 0,0 0-1,1 0 1,0 0 0,-1 0-1,1-1 1,0 1 0,1 0-1,-1-1 1,0 0 0,1 0-1,-1 1 1,1-2 0,0 1-1,-1 0 1,1 0 0,0-1-1,0 1 1,0-1 0,0 0 0,0 0-1,1 0 1,-1-1 0,0 1-1,0-1 1,1 0 0,1 1 63,11-3 19,0-1 0,0 0 1,0-1-1,0 0 0,-1-2 1,0 0-1,0 0 0,0-1 0,-1-1 1,0-1-1,-1 0 0,1 0 1,-2-2-1,0 1 0,0-2 1,-1 1-1,0-2 0,-1 1 1,0-2-1,-1 1 0,3-8-19,9-10 474,-1-2 0,-1 0-1,-2-1 1,-2-1 0,0-1-1,-3 0 1,-1 0 0,-2-1-1,-1-1 1,-2 1 0,0-22-474,-8 37 870,-5 28-306,-12 37-157,17-36-417,-17 47 4,3 0 1,2 2 0,2 0-1,3 0 1,3 1 0,2 0-1,2 0 1,3 7 5,16 15-3904,20-44-7449,-24-33 2843</inkml:trace>
  <inkml:trace contextRef="#ctx0" brushRef="#br0" timeOffset="91502.498">15150 5562 10058,'0'0'3389,"0"0"-928,0 0-347,19-6-443,-3 1-1388,118-19 1271,-70 24-993,-1 1-444,-1-2 0,1-3 1,23-6-118,-152 10-8141,24 8 950</inkml:trace>
  <inkml:trace contextRef="#ctx0" brushRef="#br0" timeOffset="968.589">2470 3693 7911,'0'0'1949,"0"0"-481,0 0 5,0 0-357,0 0-555,0 0-257,5 8-74,1 4-34,1 0 1,0 0 0,1-1 0,0 0 0,1-1 0,0 1 0,0-1 0,1-1 0,1 0 0,-1-1 0,1 0 0,1 0 0,0-1 0,0-1 0,0 0 0,1 0 0,0-1 0,0-1 0,4 1-197,-11-7 185,0-1 1,0 1 0,0-1 0,0 0-1,0 0 1,-1-1 0,1 0 0,-1 0-1,0 0 1,0-1 0,-1 1 0,1-1-1,-1 0 1,0-1 0,0 1-1,-1-1 1,1 0 0,-1 1 0,-1-1-1,1-1 1,-1 1 0,0 0 0,0-1-1,0-5-185,3-5 328,-1 0 0,0-1 0,-1 0 0,-1 0 0,-1 0 0,-1 0 0,0 0 0,-1 0 0,-1 0 0,-2-7-328,3 18 48,0 1 0,-1 0 1,1 0-1,-1 0 0,-1 0 1,1 0-1,-1 0 0,0 0 1,0 1-1,-1 0 0,0-1 1,0 1-1,0 0 1,0 1-1,-1-1 0,1 1 1,-1 0-1,-1 0 0,1 1 1,0-1-1,-1 1 0,0 0 1,1 1-1,-1-1 0,0 1 1,-1 0-1,1 1 0,0-1 1,0 1-1,-5 0-48,6 1 0,0 0 1,0 0-1,0 0 0,0 1 1,0 0-1,0 0 0,0 0 0,0 1 1,0-1-1,1 1 0,-1 0 1,1 0-1,-1 1 0,1 0 0,0-1 1,0 1-1,0 1 0,0-1 1,0 1-1,1-1 0,0 1 0,-1 0 1,1 0-1,1 0 0,-1 1 1,1-1-1,0 1 0,0-1 0,0 1 1,0 0-1,0 1 0,-2 8-10,0 1 0,1 0 0,1 0 0,0 0 0,1 0 0,1 0 0,0 0 0,1 0 0,0 0 0,2 3 10,2 4-189,0-1 0,2 1-1,0-1 1,2 0-1,0-1 1,1 0 0,1 0-1,1-1 1,1 0 0,0-2-1,2 1 1,0-1 0,1-1-1,0-1 1,1 0-1,1-2 1,0 0 0,1 0-1,16 6 190,-25-14-360,1-1-1,0 0 1,-1 0-1,1-2 1,1 1-1,-1-1 1,0-1-1,1 0 0,-1-1 1,0 0-1,1 0 1,-1-1-1,1-1 1,-1 0-1,0-1 1,0 0-1,0 0 1,-1-1-1,1-1 1,-1 0-1,0 0 1,0-1-1,0 0 1,-1-1-1,0 0 0,0 0 1,-1-1-1,5-5 361,112-149 51,-55 45 3977,-65 110-3684,-1 0-1,0-1 1,0 1 0,0-1 0,-1 0-1,0 0 1,-1 0 0,0 0 0,0-1-1,0 1 1,-1-1 0,-1 1-1,1-1 1,-1 1 0,-1-1 0,0 1-1,0-1 1,-1-3-344,1 11 39,1 0 1,0 0-1,-1 0 0,1 0 1,-1 0-1,1 0 0,-1 0 1,1 0-1,-1 0 0,0 0 0,1 1 1,-1-1-1,0 0 0,0 0 1,0 1-1,0-1 0,1 0 1,-1 1-1,0-1 0,0 1 0,0-1 1,0 1-1,0 0 0,-1-1 1,1 1-1,0 0 0,0 0 1,0-1-1,0 1 0,0 0 0,0 0 1,0 0-1,0 1 0,-1-1 1,1 0-1,0 0 0,0 1 1,0-1-1,0 0 0,0 1 0,0-1 1,0 1-1,0-1 0,0 1 1,0 0-1,0-1 0,1 1 1,-1 0-1,0 0 0,0-1 0,1 1 1,-1 0-1,0 0 0,1 0 1,-1 0-1,1 0 0,-1 0 1,1 1-40,-3 17-90,2 1 1,0 0 0,1 0 0,1 0 0,1 0 0,1-1-1,0 1 1,2-1 0,0 0 0,1 0 0,1 0-1,1-1 1,1 0 0,0 0 0,1-1 0,9 11 89,7 21-1568,-17-30 268,4 6-1302,-4-9-3281,-8-13 961</inkml:trace>
  <inkml:trace contextRef="#ctx0" brushRef="#br0" timeOffset="1569.04">3312 3660 7944,'0'0'3934,"0"0"-1137,0 0 225,0 0-422,-7-12-737,-24-38-486,31 50-1344,-1 0-1,1 0 1,-1 0-1,0 0 1,1 0 0,-1 0-1,0 0 1,1 1 0,-1-1-1,0 0 1,1 0 0,-1 1-1,1-1 1,-1 0-1,1 1 1,-1-1 0,1 0-1,-1 1 1,1-1 0,-1 1-1,1-1 1,-1 1 0,1-1-1,0 1 1,-1-1-1,1 1 1,0 0 0,-1-1-1,1 1 1,0-1 0,0 1-1,0 0 1,-1-1 0,1 1-1,0 0 1,0-1-1,0 1 1,0-1 0,0 1-1,0 0 1,0-1 0,0 1-1,1 0 1,-1-1 0,0 1-1,0 0 1,0-1-1,1 1 1,-1-1 0,0 1-1,1-1 1,-1 1 0,1-1-1,-1 1 1,0-1 0,1 1-1,-1-1 1,1 1-1,0-1-32,-1 2 120,18 224 18,-12-48-170,-5-178 23,-1 0 0,0 0 0,1-1 1,-1 1-1,0 0 0,1 0 0,-1 0 0,1-1 0,-1 1 0,0 0 0,1 0 0,-1 0 0,1 0 0,-1 0 0,0 0 0,1 0 0,-1 0 0,1 0 1,-1 0-1,1 0 0,-1 0 0,0 1 0,1-1 0,-1 0 0,1 0 0,-1 0 0,0 0 0,1 1 0,-1-1 0,0 0 0,1 0 0,-1 1 0,0-1 1,1 0-1,-1 1 0,0-1 0,0 0 0,1 1 0,-1-1 0,0 0 0,0 1 0,0-1 0,0 1 0,1-1 0,-1 0 0,0 1 9,12-91 79,-10 67 1,0-1 1,2 1 0,0-1 0,2 1 0,0 0-1,2 1 1,0 0 0,2 0 0,0 1-1,9-14-80,-13 27-49,-1 0 0,1 1 0,1 0 0,-1 0-1,1 0 1,1 1 0,-1 0 0,1 0 0,0 1-1,0 0 1,1 0 0,-1 1 0,1 0 0,0 1-1,0 0 1,1 0 0,0 0 49,-6 3-453,0 0 0,1 0-1,-1 0 1,0 1 0,1-1 0,-1 1 0,0 0-1,0 0 1,0 0 0,0 1 0,0-1 0,0 1-1,0 0 1,0 0 0,0 1 0,0 0 453,18 15-6417</inkml:trace>
  <inkml:trace contextRef="#ctx0" brushRef="#br0" timeOffset="1919.456">3763 3653 13741,'0'0'3278,"0"0"-855,0 0-778,0 0-556,0 0-465,0 0-255,0 0-140,4 16-79,18 104 90,-22-93-270,0 0-1,-2 0 1,-1 0 0,-1 0 0,-1-1-1,-1 1 1,-2-1 0,0-1 0,-7 12 30,11-64 85,59-197 1186,-51 209-1182,1 0 1,1 1 0,1 0 0,0 0 0,1 0 0,0 1 0,1 0 0,0 1 0,6-6-90,-10 14-78,-1-1 0,1 1 1,0 0-1,0 1 0,0-1 0,0 1 0,0 0 1,1 0-1,0 0 0,-1 1 0,1 0 1,0 0-1,0 1 0,0 0 0,1 0 1,-1 0-1,0 0 0,0 1 0,0 0 1,1 1-1,-1-1 0,0 1 0,0 0 1,6 2 77,43 25-7036,-29-8 90</inkml:trace>
  <inkml:trace contextRef="#ctx0" brushRef="#br0" timeOffset="2279.691">4383 3622 1441,'0'0'13352,"0"-13"-8687,-2-58-324,-14 133-3535,10-29-776,-2 7-79,1 0 1,2 0-1,2 0 0,2 1 1,1-1-1,3 17 49,-2-53-52,0-1 0,0 1 0,1-1-1,-1 1 1,1-1 0,-1 0 0,1 0 0,0 0 0,0 0 0,1 0 0,-1 0-1,0 0 1,1-1 0,0 1 0,0-1 0,0 0 0,0 1 0,0-2-1,0 1 1,0 0 0,1 0 0,-1-1 0,0 0 0,1 0 0,-1 0 0,1 0-1,0 0 1,-1-1 0,1 0 0,0 0 0,-1 0 0,1 0 0,0 0-1,-1-1 1,1 1 0,0-1 0,-1 0 0,1 0 0,-1 0 0,0-1-1,1 1 1,-1-1 0,0 0 0,0 0 0,0 0 0,0 0 0,2-3 52,13-8 203,0-1 1,-1-1 0,-1 0 0,-1-1-1,0-1 1,-1 0 0,-1-1-1,0-1 1,-2 0 0,0 0-1,-1-1 1,-1-1 0,-1 0 0,-1 0-1,0 0 1,-2-1 0,-1 0-1,0 0 1,0-21-204,-4 39 16,0-1-1,1 1 1,-2-1 0,1 1-1,0-1 1,-1 1 0,0 0-1,0-1 1,0 1 0,0 0 0,-1-1-1,0 1 1,0 0 0,0 0-1,0 0 1,-1 1 0,1-1-1,-1 1 1,0-1 0,0 1-1,0 0 1,-1 0 0,1 0-1,-1 0 1,1 1 0,-1-1-1,0 1 1,0 0 0,0 0-1,0 1 1,0-1 0,-2 1-16,-2-1-166,0 0 1,0 1-1,0 0 0,0 0 1,0 1-1,0 0 1,0 0-1,1 1 0,-1 0 1,0 1-1,0 0 0,0 0 1,1 0-1,-5 3 166,3 0-509,0-1-1,0 2 1,1-1-1,0 1 0,0 1 1,0-1-1,1 1 1,0 0-1,1 1 1,-1 0-1,2 0 1,-1 0-1,1 1 0,0 0 1,1 0-1,0 0 1,-1 5 509,-10 28-9967</inkml:trace>
  <inkml:trace contextRef="#ctx0" brushRef="#br0" timeOffset="2569.028">5046 3552 17969,'2'-14'2445,"8"-39"-64,-7 49 1397,-3 50-3515,-61 420 201,60-405-1227,13-74 101,31-165 730,-19 59 259,-23 108-306,1 0 1,0 1-1,1-1 0,0 1 0,1 0 0,0 0 0,0 0 1,1 0-1,1 1 0,-1 0 0,2 0 0,-1 0 0,1 1 1,0 0-1,1 0 0,0 1 0,0 0 0,1 0 1,-1 1-1,1 0 0,1 1 0,-1 0 0,1 0 0,0 1 1,0 0-1,1 1 0,-1 0 0,0 1 0,1 0 0,0 0-21,-1 2-92,0 1-1,0 0 0,0 0 1,0 1-1,0 0 0,0 1 0,-1 0 1,1 0-1,-1 1 0,0 1 1,0-1-1,0 1 0,-1 1 1,3 2 92,-4-3-563,-1 0 0,-1 1 0,1-1 1,-1 1-1,0 0 0,-1 1 1,1-1-1,-1 1 0,0 0 1,-1 0-1,0 0 0,0 1 563,8 29-6748</inkml:trace>
  <inkml:trace contextRef="#ctx0" brushRef="#br0" timeOffset="84642.898">10531 2713 11403,'3'-14'4020,"14"-113"3576,-17 124-7498,0 1 0,0 0 0,-1 0 0,1-1 0,-1 1 0,0 0 0,1 0 0,-1 0 0,0 0 0,0 0 0,-1 0 0,1 0 0,0 0 0,-1 1 0,1-1 0,-1 0 0,1 1 0,-1-1 0,0 1 0,0-1 0,1 1 0,-1 0 0,0 0 1,0 0-1,0 0 0,-1 0 0,1 0 0,0 1 0,0-1 0,0 1 0,-1-1 0,1 1 0,0 0 0,0 0 0,-1 0 0,1 0 0,0 0 0,0 1 0,-1-1 0,1 1 0,0-1 0,-2 2-98,-88 43 341,82-34-358,0 1 0,0 0 1,1 0-1,0 1 0,2 0 1,-1 1-1,1 0 0,1 0 1,1 0-1,0 1 0,1 0 1,0 0-1,1 0 0,1 0 1,0 0-1,2 1 1,-1-1-1,2 1 0,0-1 1,1 0-1,0 0 0,1 1 1,1-1-1,0-1 0,6 13 17,-9-24-14,-1 0 1,1 0-1,0 0 0,1 0 0,-1 0 0,0-1 1,1 1-1,0 0 0,-1 0 0,1-1 0,0 1 1,0-1-1,1 0 0,-1 0 0,0 0 0,1 0 0,0 0 1,-1 0-1,1 0 0,0-1 0,0 0 0,0 1 1,0-1-1,0 0 0,0 0 0,0-1 0,0 1 1,0-1-1,0 1 0,0-1 0,1 0 0,-1 0 1,0-1-1,0 1 0,0-1 0,0 1 0,0-1 0,0 0 1,0 0-1,0 0 0,0-1 0,0 1 0,0-1 1,0 1-1,-1-1 0,2-1 14,10-13 7,-1 0 0,-1-1 1,0 0-1,-1-1 0,-1 0 0,-1-1 0,0 0 0,-1-1 1,-2 0-1,0 0 0,-1 0 0,2-14-7,-6 29 5,45-168 1244,-68 300-724,7 1 1,1 98-526,12 100-3293,6-250 4,6-30-1878,-3-25-1234</inkml:trace>
  <inkml:trace contextRef="#ctx0" brushRef="#br0" timeOffset="85216.857">11009 2857 5958,'0'-12'6400,"2"-4"-4777,-1-9 52,0-1 2277,-3 38-10,-6 7-2928,1-3-557,-28 97-5,5 2 0,5 1 0,-7 95-452,27-141-2835,22-152 732,-8 16 2562,9-58 1556,4 1 1,31-89-2016,-49 196 65,1 0 0,1 1 0,0 0 0,1 1 0,1-1 0,0 1 0,1 1 1,0-1-1,1 1 0,3-2-65,-11 13 7,-1 0 1,1 0-1,0 0 0,0 1 1,0-1-1,0 0 0,0 1 1,0-1-1,0 1 1,0 0-1,1 0 0,-1 0 1,1 0-1,-1 0 0,1 0 1,-1 1-1,1-1 1,-1 1-1,1 0 0,-1 0 1,1 0-1,-1 0 0,1 0 1,-1 0-1,1 1 1,0-1-1,-1 1 0,0 0 1,1 0-1,-1 0 0,1 0 1,-1 0-1,0 0 1,0 0-1,0 1 0,0-1 1,0 1-1,0 0 1,0 0-1,0 0 0,0-1 1,-1 2-1,1-1-7,4 6 9,0 1-1,0 1 1,-1-1 0,-1 1-1,1 0 1,-1 0 0,-1 0-1,0 0 1,1 8-9,-1-4 8,-1 1 0,-1 0 0,0 0 0,-1-1 0,-1 1 0,0 0 1,-1-1-1,0 1 0,-1-1 0,-1 1 0,0-1 0,-1 0 0,-1-1 0,0 1 0,-1-1 1,0 0-1,-1-1 0,0 0 0,-1 0 0,-1 0 0,0-1 0,0-1 0,-1 0 0,0 0 1,-1-1-1,0-1 0,-2 2-8,12-9 26,-1 1 1,1 0-1,0 0 1,-1-1 0,1 1-1,-1-1 1,1 0-1,-1 1 1,0-1-1,1-1 1,-1 1 0,0 0-1,0-1 1,1 1-1,-1-1 1,0 0-1,0 0 1,0 0 0,0 0-1,0 0 1,1-1-1,-1 1 1,0-1-1,0 0 1,0 0-1,1 0 1,-1 0 0,1 0-1,-1-1 1,1 1-1,-1-1 1,1 0-1,0 0 1,0 1 0,0-1-1,0-1 1,0 1-1,0 0 1,0 0-1,1-1 1,-1 1 0,1-1-1,-1-1-26,1 1 11,0 1 1,0-1-1,0 1 0,1-1 1,-1 0-1,1 1 0,0-1 0,0 1 1,0-1-1,0 0 0,0 1 1,0-1-1,1 0 0,-1 1 1,1-1-1,0 1 0,0-1 0,0 1 1,0-1-1,0 1 0,0 0 1,1-1-1,-1 1 0,1 0 0,-1 0 1,1 0-1,0 0 0,0 1 1,0-1-1,0 0 0,0 1 1,1-1-1,-1 1 0,0 0 0,1 0 1,-1 0-1,0 0 0,1 0 1,0 0-1,-1 1 0,1-1 0,-1 1 1,1 0-1,0-1 0,-1 1 1,1 0-1,0 1 0,-1-1 0,1 0 1,-1 1-1,1 0 0,1 0-11,4 6-8,0 0-1,0 1 1,-1 0-1,0 0 0,-1 0 1,0 1-1,0 0 1,-1 1-1,0-1 1,0 1-1,-1 0 0,0 0 1,-1 0-1,1 6 9,0-5-8,1 9-56,2 1 0,1-1 0,0 0 0,1 0 0,2-1 0,0 0 0,0-1 0,2 0 0,0-1 0,1-1 0,1 0 0,1-1-1,6 5 65,-17-17 4,0-1 0,0 0 0,0 1 0,0-2 0,1 1-1,-1 0 1,1-1 0,-1 0 0,1-1 0,-1 1-1,1-1 1,0 0 0,-1 0 0,1-1 0,-1 0-1,1 0 1,-1 0 0,1 0 0,-1-1 0,0 0 0,0 0-1,1-1 1,-1 1 0,-1-1 0,1 0 0,0-1-1,-1 1 1,0-1 0,0 0 0,0 0 0,0 0-1,0 0 1,-1 0 0,0-1 0,0 0 0,0 0 0,0 0-1,-1 0 1,0 0 0,0 0 0,0-1 0,0-5-4,21-98-2205,-35 101-4949,2 15-1488</inkml:trace>
  <inkml:trace contextRef="#ctx0" brushRef="#br0" timeOffset="85617.671">12102 2867 14606,'0'0'3833,"0"0"-1420,0 0-326,-13-10-437,-45-29-572,55 39-1042,1-1 0,-1 1 0,1 0 1,-1 0-1,0 0 0,1 0 0,-1 0 0,1 1 0,0-1 0,-1 1 1,1 0-1,-1-1 0,1 1 0,0 0 0,-1 1 0,1-1 0,0 0 1,0 1-1,0-1 0,0 1 0,0-1 0,0 1 0,1 0 0,-1 0 1,0 0-1,1 0 0,-1 0 0,1 0 0,-1 2-36,-4 4 89,-16 19-20,3 2-1,0 0 1,2 1-1,1 1 1,1 0-1,2 1 1,1 1 0,2 0-1,1 0 1,2 1-1,1 0 1,1 0 0,2 4-69,2-18-4,0-1 0,2 1 0,0-1 0,1 1 0,1-1 0,1 0 0,5 14 4,-7-27 0,0 0 0,0 0 1,0 0-1,1-1 0,0 1 0,0-1 1,0 0-1,1 0 0,0 0 0,0 0 1,0-1-1,0 1 0,1-1 0,0 0 0,0-1 1,0 1-1,0-1 0,1 0 0,-1 0 1,1-1-1,-1 1 0,1-1 0,0-1 1,0 1-1,0-1 0,1 0 0,3-1 16,0 0 0,1 0 0,-1-2-1,0 1 1,0-1 0,0 0 0,0-1 0,0-1 0,-1 1-1,0-1 1,1-1 0,-1 0 0,-1 0 0,1-1 0,-1 0-1,0 0 1,0-1 0,-1 0 0,0 0 0,0-1-1,0 0 1,-1 0 0,-1-1 0,1 0 0,-1 0 0,-1 0-1,0 0 1,1-4-16,1-28-38,-6 41-46,0-1 0,-1 0 0,1 1 0,0-1 0,-1 1 1,1-1-1,0 0 0,-1 1 0,1-1 0,-1 1 0,1-1 0,-1 1 0,0-1 0,1 1 0,-1 0 0,1-1 0,-1 1 0,0 0 0,1-1 0,-1 1 1,0 0-1,1 0 0,-1 0 0,0-1 0,1 1 0,-1 0 0,0 0 0,0 0 0,1 0 0,-1 0 0,0 0 0,1 1 0,-1-1 0,0 0 0,0 0 1,1 0-1,-1 1 0,0-1 0,1 0 0,-1 1 0,1-1 0,-1 0 0,0 1 0,1-1 0,-1 1 0,1-1 0,-1 1 0,1-1 0,-1 1 0,1-1 1,-1 2 83,-24 18-6342</inkml:trace>
  <inkml:trace contextRef="#ctx0" brushRef="#br1" timeOffset="283448.918">7205 502 11755,'0'0'3545,"6"-15"-1415,25-63 2215,-161 301 2408,1-4-6048,-43 46-705,112-183-149,-6 7-1140,5 2-1,-18 41 1290,74-121-5712,16-26 480,6-9-656</inkml:trace>
  <inkml:trace contextRef="#ctx0" brushRef="#br1" timeOffset="283877.384">7001 442 1569,'26'-124'10133,"-24"115"-9491,1 0 0,-1 0 0,1 1 0,1-1-1,0 1 1,0 0 0,0 0 0,1 0 0,0 1 0,1-1 0,0 1 0,0 1 0,0-1 0,1 1 0,0 0 0,2-1-642,-8 6 99,1-1 0,0 1 0,-1 0 0,1 0 0,0 0 0,0 0-1,0 0 1,0 0 0,0 0 0,0 1 0,0-1 0,0 1 0,0-1 0,0 1 0,0 0 0,0 0 0,0 0 0,0 0 0,0 0 0,0 0 0,0 1 0,0-1 0,0 1 0,0-1 0,0 1 0,0 0 0,0 0 0,0 0-1,0 0 1,0 0 0,-1 0 0,1 0 0,0 1 0,-1-1 0,1 1 0,-1-1 0,1 2-99,40 71 709,-41-73-702,39 107 272,-5 1 0,15 83-279,3 13-216,65 163-3468,-119-369 3672,1 0-1,-1 1 0,0-1 1,0 0-1,1 0 0,-1 1 1,0-1-1,0 0 0,0 1 1,0-1-1,0 1 0,0-1 0,0 1 1,0 0-1,0-1 0,0 1 1,0 0-1,0 0 0,0-1 1,0 1-1,0 0 0,0 0 1,0 0-1,0 0 0,-1 1 1,1-1-1,0 0 0,0 0 0,0 1 1,0-1-1,0 0 0,0 1 1,0-1-1,0 1 0,1 0 1,-1-1-1,0 1 0,0 0 1,0-1-1,0 1 0,1 0 0,-1 0 1,0 0-1,1-1 0,-1 1 1,1 0-1,-1 0 0,1 0 1,-1 0-1,1 0 0,0 0 1,-1 0-1,1 0 0,0 0 1,0 1-1,0-1 0,0 0 0,0 0 1,0 0-1,0 0 0,0 0 1,0 0-1,0 0 0,1 0 1,-1 0-1,0 0 0,1 0 1,-1 0-1,1 1 13,-255-142 1820,152 101-778,-1 5 0,-2 5 0,-1 4 1,-1 5-1,-54-2-1042,72 6 112,111 13-246,75 2-719,55 1-3493,-52 2-4468,-49 1-1286</inkml:trace>
  <inkml:trace contextRef="#ctx0" brushRef="#br1" timeOffset="284231.44">7814 450 14926,'1'-13'3812,"4"-59"918,2 333 1160,-1-89-7383,-7 0 0,-8 11 1493,-14-39-5538,9-82-5014,9-49 1199</inkml:trace>
  <inkml:trace contextRef="#ctx0" brushRef="#br1" timeOffset="284566.917">7780 469 11531,'-6'-36'1320,"-3"-51"4748,9 86-5935,0 0-1,0 0 0,0 0 0,0 0 1,0 0-1,0 0 0,0 0 0,0 0 1,0 0-1,1 0 0,-1 0 1,0 1-1,1-1 0,-1 0 0,0 0 1,1 0-1,-1 0 0,1 0 1,0 0-1,-1 1 0,1-1 0,0 0 1,-1 0-1,1 1 0,0-1 1,0 1-1,0-1 0,-1 1 0,1-1 1,0 1-1,0-1 0,0 1 1,0 0-1,0-1 0,1 1-132,51 19 1563,359 282-891,-407-297-675,134 120-44,-134-118 42,-1 0 1,1 0-1,-1 0 1,0 1-1,-1 0 1,1-1-1,-1 1 1,-1 1-1,1-1 1,-1 0-1,0 0 1,-1 1-1,0-1 0,0 1 1,-1 0-1,0-1 1,0 1-1,0-1 1,-1 1-1,0-1 1,-1 1-1,0-1 1,0 1 4,-9 10 11,0-1 0,-1 0 1,-1-1-1,0 0 1,-1-1-1,-1 0 1,0-2-1,-1 0 1,0 0-1,-1-2 0,-1 0 1,0 0-1,0-2 1,-13 4-12,-553 245 1142,536-231-1943,64-24-2978,16-7 314,17-7-2450</inkml:trace>
  <inkml:trace contextRef="#ctx0" brushRef="#br1" timeOffset="284929.709">9022 527 3363,'10'-141'14985,"-10"140"-14878,0 0 0,1 0 0,-1 0-1,0 0 1,0 0 0,0 0 0,0 1 0,-1-1 0,1 0-1,0 0 1,0 0 0,0 0 0,-1 0 0,1 1 0,0-1-1,-1 0 1,1 0 0,-1 1 0,1-1 0,-1 0 0,1 0 0,-1 1-1,1-1 1,-1 1 0,0-1 0,1 0 0,-1 1 0,0 0-1,0-1 1,1 1 0,-1-1 0,0 1 0,0 0 0,0-1-1,1 1 1,-1 0 0,0 0 0,0 0 0,0 0 0,0 0-1,0-1 1,1 2 0,-1-1 0,0 0 0,0 0 0,0 0 0,0 0-1,0 0 1,1 1 0,-1-1 0,0 0 0,0 1 0,0 0-107,-34 35 909,13 8-703,2 0 1,1 1 0,3 1-1,2 0 1,2 2 0,2-1-1,0 18-206,-36 254-343,40-188-3430,12-225 3739,4-1-1,3 1 0,12-27 35,-24 115-2,11-61 354,2 0 0,3 1 1,4 1-1,2 1 0,8-11-352,-30 70 58,1 1-1,-1 0 1,1 0 0,-1 0-1,1 0 1,1 0-1,-1 0 1,1 1 0,-1-1-1,1 1 1,0 0-1,0-1 1,0 1 0,1 0-1,-1 1 1,1-1-1,-1 1 1,1 0 0,0 0-1,0 0 1,0 0-1,0 0 1,0 1 0,1 0-1,-1 0 1,0 0-1,1 0 1,-1 1 0,0 0-1,1 0 1,-1 0-1,1 0 1,-1 1 0,0 0-1,1-1 1,-1 2-1,0-1 1,1 1-58,8 7 11,-1 2 0,0-1 0,-1 1 0,0 1 0,-1 0 0,-1 1 0,0 0 0,0 0 0,-1 1 0,-1 0 0,0 0 0,-1 1 0,-1-1 0,0 2 1,2 10-12,30 108-156,-6 1 0,0 39 156,-15-84-505,-11-50 206,-5-40 298,0-1 0,0 1 0,-1 0 0,1 0 0,0 0 0,0-1 0,0 1 0,0 0 0,0 0 1,-1-1-1,1 1 0,0 0 0,0 0 0,0 0 0,-1 0 0,1-1 0,0 1 0,0 0 0,0 0 0,-1 0 0,1 0 0,0 0 1,0 0-1,-1 0 0,1-1 0,0 1 0,0 0 0,-1 0 0,1 0 0,0 0 0,-1 0 0,1 0 0,0 0 0,0 0 0,-1 1 1,1-1-1,0 0 0,0 0 0,-1 0 0,1 0 0,0 0 0,0 0 0,-1 0 0,1 1 0,0-1 0,0 0 0,0 0 0,-1 0 1,1 0-1,0 1 0,0-1 0,0 0 0,0 0 0,0 1 0,-1-1 0,1 0 0,0 0 0,0 1 0,0-1 0,0 0 0,0 0 1,0 1-1,0-1 0,0 0 0,0 0 0,0 1 0,0-1 0,0 0 0,0 0 1,0 0 0,-76-66 200,36 29 160,-2 2-1,-1 2 1,-1 1 0,-40-20-360,61 39 195,0 1 1,-1 1 0,0 2 0,-1 0-1,0 1 1,-1 1 0,1 2 0,-1 0-1,-18 1-195,44 4 1,0 0 1,1 0-1,-1 0 0,0 0 0,1 0 0,-1 0 0,0 0 1,0 0-1,1 0 0,-1 0 0,0 0 0,1 1 0,-1-1 0,0 0 1,0 0-1,1 0 0,-1 0 0,0 1 0,0-1 0,0 0 1,1 0-1,-1 1 0,0-1 0,0 0 0,0 0 0,0 1 0,1-1 1,-1 0-1,0 0 0,0 1 0,0-1 0,0 0 0,0 1 1,0-1-1,0 0 0,0 1 0,0-1 0,0 0 0,0 1 1,0-1-1,0 0 0,0 0 0,0 1 0,0-1 0,0 0 0,0 1 1,-1-1-1,1 0 0,0 0 0,0 1 0,0-1 0,0 0 1,-1 0-1,1 1 0,0-1 0,0 0 0,-1 0 0,1 0 0,0 1 1,0-1-2,25 8-28,0 0 1,1-2 0,0-1-1,0-1 1,1-1 0,-1-2-1,1 0 1,3-2 27,19 1-583,-1-2 1,0-2 0,0-2 0,35-9 582,91-50-5081,-103 28-3807,-43 23 2300</inkml:trace>
  <inkml:trace contextRef="#ctx0" brushRef="#br1" timeOffset="285757.431">10054 642 4132,'-10'-173'15246,"6"138"-11734,2 24-1457,3 24-404,19 194-909,18 88-865,-38-387-213,-5 55 347,1 0 0,2 1 0,1-1 0,2 0 0,2 0 0,2 0 0,1 0 0,1 1 1,2 0-1,2 1 0,1 0 0,2 1 0,4-7-11,-16 36-6,1 1 0,-1 0 1,1 0-1,0 0 0,0 1 1,0-1-1,0 1 0,0-1 0,1 1 1,0 0-1,0 0 0,0 1 0,0-1 1,0 1-1,0 0 0,0 0 1,1 0-1,-1 0 0,1 1 0,0 0 1,-1 0-1,1 0 0,0 1 0,0-1 1,-1 1-1,1 0 0,0 1 1,0-1-1,-1 1 0,1 0 0,0 0 1,-1 0-1,1 1 0,-1-1 0,1 1 1,-1 0-1,0 1 0,0-1 0,0 1 1,0 0-1,3 2 6,1 4-2,0-1-1,-1 1 1,0 0 0,0 1 0,-1 0-1,-1 0 1,1 0 0,-2 0-1,1 1 1,-2 0 0,1 0-1,-1 0 1,-1 1 0,0-1 0,-1 0-1,0 1 1,0-1 0,-1 1-1,-1-1 1,0 1 0,-3 10 2,1-2-8,-1-1 0,-1 1 0,-1-1 0,-1 0 0,-1-1 0,0 1 0,-1-1 0,-1-1 0,-1 0 0,0 0 0,-1-1 0,-5 4 8,13-15-6,0 0 0,0-1 0,-1 1 0,0-1 0,0 0 0,0 0 0,0 0-1,0-1 1,-1 0 0,1 0 0,-1 0 0,0-1 0,0 1 0,0-1 0,-6 1 6,11-5 1,0 1 0,0-1 0,0 1 1,1-1-1,-1 1 0,0-1 0,1 0 0,0 1 0,-1-1 0,1 1 0,0-1 0,0 0 0,0 1 1,0-1-1,0 0 0,0 1 0,0-1 0,1 0 0,-1 1 0,1-1 0,-1 0 0,1 1 1,-1-1-1,1 1 0,0-1 0,0 1 0,0 0 0,0-1 0,1 0-1,3-8-16,1 1 0,1 0 0,-1 0 0,2 0 0,-1 1 0,1 0 0,0 0 0,1 1 0,0 0 0,0 1 0,0 0 0,1 0 0,0 1 0,0 0 0,0 1 0,1 0 0,-1 0 0,1 2 0,0-1 0,0 1 0,0 1 0,0 0 0,0 0 0,1 1 0,-1 0 0,1 1 16,-3 3-6,0 1 1,0 0 0,-1 0-1,1 0 1,-1 1 0,-1 0-1,1 1 1,-1 0 0,0 0-1,0 1 1,-1-1 0,0 1-1,-1 1 1,1-1 0,-2 1-1,1 0 1,2 8 5,5 7 38,-2 0 0,-1 1 0,-1 0 0,0 0 0,-3 1-1,0 0 1,-1 0 0,-1 0 0,-2 1 0,-1 8-38,1-31 7,-1 0 0,0 0 0,0 0 0,0 0 0,0 0-1,-1 0 1,1 0 0,-1 0 0,0 0 0,-1 0 0,1-1 0,0 1 0,-1 0 0,0-1 0,0 1 0,0-1-1,-1 1 1,1-1 0,-1 0 0,1 0 0,-1 0 0,0-1 0,0 1 0,0-1 0,-1 1 0,1-1 0,0 0-1,-1 0 1,0 0 0,1-1 0,-1 0 0,0 1 0,0-1 0,-3 0-7,-22-1 13,1-1 1,0-1-1,0-2 1,0-1-1,0-1 1,1-2 0,0 0-1,0-2 1,1-1-1,-6-4-13,26 13-7,-12-4-223,0-1-1,1-1 0,0 0 1,0-2-1,1 0 1,0 0-1,0-2 1,1 0-1,1 0 1,0-1-1,-7-10 231,7-8-3075,32 11-7137,3 17 16</inkml:trace>
  <inkml:trace contextRef="#ctx0" brushRef="#br1" timeOffset="286076.706">11022 479 12396,'-1'-106'4340,"1"104"-4149,-1 1 0,1-1 0,0 1 0,-1-1 0,1 1 1,-1-1-1,1 1 0,-1-1 0,0 1 0,1-1 0,-1 1 0,0 0 0,0 0 1,0-1-1,0 1 0,0 0 0,-1 0 0,1 0 0,0 0 0,0 0 0,-1 0 1,1 0-1,0 1 0,-1-1 0,1 0 0,-1 1 0,1-1 0,-1 1 0,1 0 0,-1-1 1,0 1-192,-43 25 1960,27 3-1857,1 1 1,1 0 0,2 2-1,1-1 1,1 2 0,2 0 0,1 0-1,2 1 1,0 0 0,3 0 0,1 0-1,1 1 1,2-1 0,3 31-104,-2-41-6,1 1 1,1-1 0,1 0-1,0 0 1,2 0 0,5 9 5,-9-23-2,2-1 0,-1 1 0,1-1 0,0 0 0,1 0 0,0-1 0,0 1 1,1-1-1,0 0 0,0 0 0,0-1 0,1 0 0,0 0 0,0 0 0,1-1 0,0 0 1,7 3 1,-9-6 3,1 0 1,-1-1-1,1 0 0,0 0 1,-1 0-1,1 0 1,0-1-1,0-1 1,0 1-1,-1-1 1,1 0-1,0 0 1,-1-1-1,1 0 1,-1 0-1,1-1 1,-1 1-1,0-1 1,0-1-1,0 1 0,-1-1 1,1 0-1,-1-1 1,0 1-1,2-3-3,9-8 16,0-1 0,-2-1 0,0 0 0,0-1-1,-2-1 1,0 0 0,1-5-16,5-13 34,-2 0 0,-1 0 0,-3-1 0,0-1 0,-3 0 0,-1-1 0,-2 0 0,-2 0 0,-1 0 0,-2 0 0,-4-25-34,3 59-12,-1 0 0,0 0 0,-1 0 1,1 0-1,-1 1 0,-1-1 0,1 0 0,-1 1 1,1-1-1,-2 1 0,1 0 0,0 0 0,-1 0 1,0 1-1,0-1 0,-1 1 0,1 0 1,-1 0-1,0 1 0,0-1 0,0 1 0,0 0 1,-1 0-1,1 1 0,-1-1 0,0 1 0,0 1 1,1-1-1,-1 1 0,0 0 0,0 0 0,0 1 1,-1 0-1,1 0 0,0 0 0,0 1 0,0-1 1,0 2-1,0-1 0,0 1 0,1 0 0,-1 0 1,-1 1 11,1-1-199,0 0 1,0 1-1,0 0 1,0 0 0,0 0-1,0 1 1,1 0-1,0 0 1,0 0-1,0 0 1,0 1 0,1 0-1,0 0 1,0 1-1,0-1 1,1 1-1,-1-1 1,1 1 0,0 3 197,-14 79-8031,17-41-344</inkml:trace>
  <inkml:trace contextRef="#ctx0" brushRef="#br1" timeOffset="286453.764">11786 386 12812,'6'-45'1055,"1"-11"683,-5 14 2372,-6 48-140,-18 34-3451,-2 28-278,4 1 0,2 0 1,3 2-1,4 0 0,2 0 0,3 16-241,4-62-13,-1-8 0,1 1 0,1-1 1,0 0-1,2 0 0,0 0 0,0 0 0,2 0 1,0 0-1,2 4 13,-3-18-6,-1 0 1,1 0-1,0 0 1,0 0-1,0 0 1,0 0-1,0-1 1,1 1-1,-1-1 1,1 0-1,0 0 1,0 1-1,0-2 1,0 1-1,0 0 1,0-1-1,0 1 1,0-1-1,1 0 1,-1 0-1,0 0 1,1 0-1,-1-1 1,1 0-1,-1 1 1,1-1-1,-1 0 1,1-1-1,-1 1 1,4-1 5,100-35 74,-89 28 56,-2-1 0,1 0-1,-1-2 1,0 1 0,-1-2 0,-1 0-1,1-1 1,-2-1 0,0 0 0,-1 0-1,0-1 1,-1-1 0,-1 0 0,0 0-1,-1-1 1,-1-1 0,-1 1-1,-1-1 1,0 0 0,-1-1 0,-1 1-1,0-1 1,-1-7-130,-2 7 66,-1-1-1,0 0 1,-1 0-1,-2 0 1,0 1-1,-1-1 1,-1 1 0,0 0-1,-2 0 1,0 1-1,-1 0 1,-1 0-1,0 1 1,-2 0-1,0 0 1,-1 1-1,0 1 1,-4-3-66,9 12-13,-1 0 1,0 1-1,0 0 1,0 0-1,0 0 1,-1 1-1,0 1 1,0-1-1,0 2 1,0-1-1,-1 1 0,1 0 1,-1 1-1,1 0 1,-1 1-1,1 0 1,-1 0-1,1 1 1,-1 0-1,-6 2 13,-1 1-69,1 0-1,-1 1 1,1 1 0,1 0-1,-1 1 1,1 1-1,1 1 1,-1 0 0,1 0-1,1 1 1,-4 5 69,-32 52-3390,37-14-3369,11-12-4147</inkml:trace>
  <inkml:trace contextRef="#ctx0" brushRef="#br1" timeOffset="286981.432">12718 297 9033,'42'-128'10356,"-17"45"-3646,-27 82-6629,0 0 0,0 0 0,0 1 0,0-1 1,0 1-1,0-1 0,0 1 0,0 0 0,0 0 0,0 0 0,0 0 0,0 0 0,0 1 0,0-1 0,0 0 0,0 1 0,0 0 0,0-1 0,0 1 0,0 0 0,0 0 0,0 0 0,1 0 0,-1 0 0,0 1 0,1-1 0,-1 0 0,0 1-81,-13 9 28,1-1 1,0 2-1,1 0 0,0 0 1,0 1-1,2 1 0,-1 0 1,2 1-1,0 0 0,-5 11-28,11-19-14,1 0 0,0 0 0,0 1 1,0-1-1,1 1 0,0 0 0,0-1 0,1 1 0,0 0 0,0 0 0,1 0 1,0 0-1,1 0 0,0 0 0,0 0 0,0 0 0,1 0 0,1 0 0,-1-1 0,1 1 1,0-1-1,1 0 0,-1 0 0,2 0 0,-1 0 14,11 10-139,1 0 1,1-1-1,0-1 0,1-1 1,1 0-1,0-2 0,1 0 1,0-1-1,8 3 139,99 64-1496,-124-77 1501,0 1 0,-1-1 0,1 0 0,-1 1 0,1 0 0,-1 0 0,0-1 0,1 1 0,-1 1 0,0-1 0,0 0 0,0 0 0,-1 1 0,1-1 0,-1 1 0,1 0 0,-1-1 0,0 1 0,0 0 0,0 0 0,0-1 0,0 1 0,-1 0 0,1 0 0,-1 0 0,0 0 0,0 0 0,0 0 0,0 0 0,-1 0 0,1 0 0,-1 0 0,1 0 0,-1 0 0,0 0 0,0-1 0,-1 1 0,1 0 0,-1-1 0,1 1 0,-1-1 0,0 1 0,0-1 0,0 0 0,0 0 0,0 0 0,0 0 0,-2 1-5,-24 7 387,0-1-1,0-2 1,-1-1-1,0-1 1,0-2-1,0 0 0,0-2 1,-1-2-1,-6-1-386,-3 2 88,36 0-116,1 1 7,0-1-1,-1 0 1,1 0 0,0 1 0,0-1-1,0 0 1,0-1 0,0 1-1,0 0 1,0 0 0,0-1 0,0 0-1,0 1 1,0-1 0,0 0 0,0 0-1,0 0 1,0 0 0,1 0-1,-1 0 1,0-1 0,1 1 0,-1-1 21,37-11-5600,-8 10-1500,4 0-5942</inkml:trace>
  <inkml:trace contextRef="#ctx0" brushRef="#br1" timeOffset="287351.76">13217 92 13068,'0'0'2707,"-1"-13"128,0-39-348,0 51-2431,1 0 1,0 0-1,0 1 0,0-1 0,0 0 0,0 0 0,1 0 1,-1 0-1,0 1 0,0-1 0,0 0 0,1 0 0,-1 0 1,0 1-1,1-1 0,-1 0 0,1 1 0,-1-1 0,1 0 1,-1 1-1,1-1 0,-1 0 0,1 1 0,0-1 0,-1 1 1,1-1-1,0 1 0,0-1 0,-1 1 0,1 0 0,0-1 0,0 1 1,-1 0-1,1 0 0,0 0 0,0-1 0,0 1 0,0 0 1,-1 0-1,1 0 0,0 0 0,0 0 0,0 0 0,0 1 1,-1-1-1,1 0 0,0 0 0,0 1 0,0-1 0,-1 0 1,1 1-1,0-1 0,0 1 0,-1-1 0,1 1 0,0-1 1,0 1-57,1 0 124,5 2-76,11 6 31,1-2 0,0 0 0,0-1-1,1-1 1,0 0 0,0-2-1,0 0 1,10-1-79,-7-3 347,0 0 0,0-2 0,0 0 0,-1-2 0,0 0 0,1-1 0,-2-2 0,1 0 0,-1-1 0,0-2-347,-21 12 22,-1-1 0,1 1 0,0-1 0,-1 1 0,1-1 0,-1 1-1,1 0 1,0-1 0,0 1 0,-1 0 0,1-1 0,0 1 0,0 0 0,0-1 0,0 1 0,0 0 0,0-1 0,0 1 0,0 0-1,0 0 1,0-1 0,0 1 0,0 0 0,1-1 0,-1 1 0,0 0 0,0-1 0,1 1 0,-1 0 0,0-1 0,1 1-1,-1-1 1,1 1 0,-1-1 0,1 1 0,-1-1 0,1 1 0,-1-1 0,1 1 0,-1-1 0,1 0 0,0 1 0,-1-1-1,1 0 1,0 0 0,-1 1 0,1-1 0,0 0 0,-1 0 0,1 0 0,0 0 0,-1 0 0,1 0 0,0 0 0,0 0 0,-1 0-1,1 0 1,0 0 0,-1 0 0,1 0 0,0-1 0,-1 1 0,1 0 0,0-1 0,-1 1 0,1 0 0,-1-1 0,1 1-1,0-1-21,-2 9-76,-4 39 180,-2 0 0,-3-1 0,-1 0-1,-5 8-103,-7 31 220,-4 23-198,6 2-1,5 0 0,-3 100-21,19-207-117,-4 57-260,-6-24-5188,8-33 868,-2-3-3370</inkml:trace>
  <inkml:trace contextRef="#ctx0" brushRef="#br1" timeOffset="287866.174">5656 2301 13004,'-290'6'9828,"289"-6"-9767,0 0 0,0 1-1,-1-1 1,1 0-1,0 0 1,-1 0 0,1 0-1,0 0 1,-1 0 0,1 0-1,0 0 1,-1-1-1,1 1 1,0 0 0,0-1-1,-1 1 1,1-1 0,0 1-1,0-1 1,0 0-1,0 1 1,0-1 0,0 0-1,0 0 1,0 0 0,0 0-1,0 0 1,0 0 0,0 0-1,1 0 1,-1 0-1,0 0 1,1-1 0,-1 1-1,1 0 1,-1 0 0,1-1-1,0 1 1,0 0-1,-1 0 1,1-1 0,0 0-61,108-44 1025,117-10-903,3 10-1,126-6-121,-307 45-8,318-41-286,52-3-293,4058-307 1385,-2620 239 2050,-1488 91-2539,-55 2 103,-60 1-71,80-23-234,-249 24-43,-82 24-69,1 0 0,-1 0 0,0 0 0,1 0 0,-1 0 0,0 0 0,0-1 0,1 1 0,-1-1 0,0 1 0,0-1 0,0 1 0,1-1 0,-1 0 0,0 1 0,0-1 1,0 0-1,0 0 0,0 0 0,0 0 0,0 0 0,-1 0 0,1 0 0,0 0 0,-1 0 0,1 0 0,0 0 0,-1-1 0,1 1 0,-1 0 0,0 0 0,1-1 0,-1 1 0,0 0 0,0-1 0,0 1 0,0 0 0,0 0 0,0-1 0,0 1 0,0 0 0,-1-2 5,-48-24-677,-4 13-546,0 2 0,-1 3 1,0 2-1,-52 0 1223,-113 4-7470,162 3 4269,-113 0-10443</inkml:trace>
  <inkml:trace contextRef="#ctx0" brushRef="#br1" timeOffset="288338.879">6014 2425 18289,'-175'44'4901,"135"-28"-3673,39-5-203,45-4-299,228-10 192,-30-12-726,71-11-117,64-5-11,2123-190 251,1225-74 2989,-3355 262-2882,-63 5 69,-62 3 38,68-9-241,-208 18-288,-121 11 0,-28 6 0,0 2 0,1 1 0,-1 3 0,1 1 0,1 2 0,-31 12 0,7 20 0,65-41 0,0 1 0,0-1 0,-1 1 0,1-1 0,0 1 0,1-1 0,-1 1 0,0 0 0,0-1 0,1 1 0,-1 0 0,1 0 0,-1-1 0,1 1 0,0 0 0,0 0 0,0 0 0,0-1 0,0 1 0,0 0 0,0 0 0,1 0 0,-1 0 0,1-1 0,-1 1 0,1 0 0,-1-1 0,1 1 0,0 0 0,0-1 0,0 1 0,0-1 0,0 1 0,1-1 0,-1 0 0,0 1 0,0-1 0,1 0 0,0 1 0,6 4-172,0 0-1,1-1 1,-1 1 0,1-2-1,0 1 1,0-1 0,0-1-1,1 0 1,0 0-1,-1-1 1,1 0 0,0 0-1,0-1 1,5-1 172,33-14-4190,-27-11-3749,-16 6-1606</inkml:trace>
  <inkml:trace contextRef="#ctx0" brushRef="#br2" timeOffset="-2.14748E6">5711 2949 5157,'0'0'2771,"0"0"-1325,0 0-218,0 0 96,0 0-214,-1-7-207,-4-24-145,3 29-596,1-1 1,-1 1 0,1 0 0,-1 0 0,0 0-1,1 0 1,-1 0 0,0 0 0,0 1 0,0-1 0,-1 0-1,1 1 1,0 0 0,-1-1 0,1 1 0,-1 0-1,1 0 1,-1 1 0,1-1 0,-1 0 0,0 1 0,1 0-1,-1-1 1,0 1 0,1 0 0,-1 1 0,-1-1-163,-2-1 232,-415-3 2352,-1383-20-1944,1708 20-537,-1 5-1,1 3 1,0 5-1,1 4 1,-10 7-103,82-14 17,0 2 1,1 0-1,0 2 0,0 1 1,1 0-1,0 1 0,1 2 1,-18 15-18,-43 67 256,47-52 188,1 1 0,3 2 0,1 1 0,3 1 1,-11 29-445,20-19 149,2 0 0,2 0 1,3 1-1,3 1 0,3 0 0,2 0 1,5 45-150,-3-62 113,0-26-102,0 1-1,2-1 1,0 0 0,1 1-1,1-1 1,0-1 0,2 1-1,0-1 1,0 0 0,2 0 0,0 0-1,1-1 1,1-1 0,0 0-1,1 0 1,11 11-11,-6-15 8,1-2 1,-1 0-1,1-1 1,1 0-1,0-1 0,0-1 1,0-1-1,1-1 1,-1 0-1,1-2 0,0 0 1,0-1-1,0-1 1,16-1-9,-23 1 5,618-11-37,11-14 90,-197 29 6,554-3-117,-877-1 66,0-5 1,76-15-14,-182 19-2,0-2 1,0 0 0,0 0 0,0-1-1,-1-1 1,0 0 0,0-2 0,0 1-1,-1-1 1,0-1 0,0-1-1,-1 0 1,0 0 0,-1-1 0,0 0-1,0-1 1,-1-1 0,-1 1 0,0-2-1,0 1 1,3-9 1,6-23 15,-3 0 1,-1-1-1,-2-1 1,-2 0-1,-2-1 1,-3 0-1,-1 0 0,-2 0 1,-5-43-16,-1 52 67,-2 1-1,-2 0 1,-1 1 0,-1-1 0,-3 2 0,-15-34-67,23 57 5,-3-6-4,-1 1 0,-1 0 0,0 0 1,-1 1-1,-1 0 0,0 1 0,-1 0 0,-1 1 1,-1 0-1,1 1 0,-2 1 0,0 1 1,0 0-1,-9-3-1,-34-17 3,-1 3 0,-2 3 0,-39-10-3,-14 1-898,-3 5 1,-32 0 897,-26-6-1573,112 18-2239,8-4-2621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7:4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3596 64 10314,'0'0'2349,"0"0"-273,0 0 118,0 0-368,0 0-700,-17 8-448,-205 123 940,-12 16-1084,-5-9 0,-57 12-534,-1173 520 843,461-235-987,915-407-4047,78-28-2161,12-7-5163</inkml:trace>
  <inkml:trace contextRef="#ctx0" brushRef="#br0" timeOffset="2065.89">3916 79 16015,'0'0'411,"-2"-12"956,-12-55 1857,32 68-1174,109 65-1703,310 146-1585,216 64 1238,825 259-3759,-1361-487 3736,-1 4 0,-2 6 0,74 52 23,-75-13 43,-112-78 22,-29-28 350,14 1-83,0-1 0,1-1 0,0 0 0,0-1 0,1 0 0,1-1 1,0 0-1,1-1 0,0 0 0,1 0 0,0-1 0,1-1 0,1 1 0,0-1 0,-1-4-332,7 17 40,-1-1-1,1 0 1,-1 1-1,1-1 1,0 0 0,0 0-1,0 0 1,0 0-1,1 0 1,-1 0 0,1 0-1,0 0 1,0 0-1,0 0 1,0 0 0,0 0-1,1 0 1,-1 0-1,1 0 1,0 0 0,0 0-1,0 0 1,0 0-1,0 0 1,1 1 0,-1-1-1,1 1 1,0-1-1,0 1 1,0-1 0,0 1-1,0 0 1,0 0-1,1 0 1,-1 0 0,1 1-1,-1-1 1,1 0-1,0 1 1,0 0 0,-1 0-1,1 0 1,1 0-40,0 1 12,0 0 0,0 1 0,-1-1 1,1 1-1,0 0 0,0 0 0,-1 0 0,1 1 0,-1-1 1,1 1-1,-1 0 0,1 0 0,-1 0 0,0 1 0,0-1 1,0 1-1,0-1 0,-1 1 0,1 0 0,-1 0 0,0 0 1,1 1-1,-1-1 0,-1 0 0,2 4-12,30 95-11,-31-85-15,-1 0-1,0 0 1,-1 0-1,-1 0 1,0 0-1,-2 0 0,0 0 1,0-1-1,-2 1 1,0-1-1,-1 0 1,0 0-1,-4 4 27,-85 114-5388,60-96 850,0-4-2423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6:1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273 215 14926,'0'0'3609,"0"0"-1089,0 0-65,0 0-800,0 0-785,0 0-315,-13 19-165,-2 0-305,-57 108 231,60-98-314,-1 2-99,2 0-1,1 1 0,1 1 1,1-1-1,-2 29 98,73-410-1751,-57 315 1803,2 1 1,2 0-1,0 1 1,2 0-1,2 1 1,4-7-53,-17 36 20,0-1 0,0 1 0,0-1 0,0 1 0,0-1 0,0 1 1,1 0-1,-1 0 0,1 0 0,-1 0 0,1 0 0,0 0 0,0 0 0,0 0 1,0 1-1,0-1 0,0 1 0,1-1 0,-1 1 0,0 0 0,1 0 0,-1 0 1,1 0-1,-1 1 0,1-1 0,0 1 0,-1-1 0,1 1 0,-1 0 0,1 0 1,0 0-1,-1 0 0,1 0 0,0 1 0,-1-1 0,1 1 0,-1 0 0,1 0 1,1 1-22,3 5 26,1 2-1,-2-1 0,1 1 1,-1 0-1,0 0 0,-1 1 1,0-1-1,-1 1 0,0 0 1,0 1-1,-1-1 0,0 1 1,-1 1-25,5 12 68,21 76 25,-5 1 1,7 82-94,-29-176 1,-1-7-2,-1 0 1,0 0 0,1-1 0,-1 1 0,1 0-1,-1 0 1,0 0 0,1 0 0,-1 0 0,1 0-1,-1 0 1,0 0 0,1 0 0,-1 0 0,0 0 0,1 0-1,-1 1 1,1-1 0,-1 0 0,0 0 0,1 1-1,-1-1 1,1 0 0,-1 1 0,1-1 0,-1 0-1,1 1 1,-1-1 0,1 1 0,0-1 0,-1 1 0,1-1-1,0 1 1,-1-1 0,1 1 0,0-1 0,-1 1-1,1 0 1,0-1 0,0 1 0,0-1 0,0 1-1,-1 0 1,1-1 0,0 1 0,0 0 0,0-1 0,0 1-1,1-1 1,-1 1 0,0 0 0,0-1 0,0 1-1,0-1 1,1 1 0,-1 0 0,0-1 0,0 1-1,1-1 1,-1 1 0,1 0 0,-251-200 272,230 185-355,-6-6-126,-1 1 1,-1 2-1,-1 1 1,-1 1-1,-20-7 209,42 21-1846,17 9 278,19 11-2262,14 1-2929</inkml:trace>
  <inkml:trace contextRef="#ctx0" brushRef="#br0" timeOffset="401.548">827 182 17232,'0'0'3582,"6"-13"-1046,19-41-390,-14 41 1113,-9 35-2997,-2-20-73,-1 89-495,-5-1 0,-3 1 0,-5 6 306,13-92-425,-12 60-2762,5-45-603,-2-3-3446,0-9-1962</inkml:trace>
  <inkml:trace contextRef="#ctx0" brushRef="#br0" timeOffset="720.261">757 224 8616,'2'-16'657,"-1"1"243,1-1 1,1 1-1,0 0 1,1 0-1,0 0 0,1 0 1,1 1-1,0 0 0,5-6-900,-10 17 124,1 1 0,-1-1-1,1 1 1,0 0 0,0 0-1,0 0 1,0 0 0,0 0-1,1 0 1,-1 0 0,0 1 0,1 0-1,-1-1 1,1 1 0,0 0-1,-1 0 1,1 0 0,0 0-1,0 1 1,0-1 0,-1 1-1,1 0 1,0 0 0,0 0-1,0 0 1,0 0 0,0 0-1,-1 1 1,1-1 0,0 1-1,0 0 1,0 0 0,-1 0-1,1 0 1,-1 1 0,1-1-1,-1 1 1,1-1 0,-1 1-1,0 0 1,0 0 0,2 2-124,21 23 173,0 2 1,-2 1-1,-2 0 1,0 2-1,-2 0 1,-2 1-1,-1 1 1,8 24-174,-16-42 13,-1 1 1,0 0 0,-1 0-1,-1 0 1,0 0 0,-1 1-1,-1 0 1,-1 0-1,0 14-13,-2-29-1,-1 0-1,1 0 0,-1 0 0,1-1 0,-1 1 1,0 0-1,0 0 0,0-1 0,0 1 0,0-1 1,-1 1-1,1-1 0,-1 1 0,0-1 1,0 0-1,1 0 0,-1 0 0,-1 0 0,1 0 1,0 0-1,0-1 0,-1 1 0,1-1 0,-1 0 1,1 1-1,-1-1 0,0 0 0,1 0 0,-1-1 1,0 1-1,-2 0 2,-43 1-2215,2-6-4948,38 3 4809,4 0-2359,2 1-2868</inkml:trace>
  <inkml:trace contextRef="#ctx0" brushRef="#br0" timeOffset="994.254">1583 313 6983,'16'-15'6139,"90"-79"149,-104 94-6164,-1-1 0,0 1 0,0-1 0,1 1 0,-1-1-1,0 0 1,0 1 0,0-1 0,0 0 0,0 0 0,0 0 0,0 0-1,0 0 1,0 0 0,-1 0 0,1 0 0,0 0 0,-1-1 0,1 1-1,-1 0 1,1 0 0,-1-1 0,1 1 0,-1 0 0,0-1-1,0 1 1,0 0 0,1-1 0,-2 1 0,1 0 0,0-1 0,0 1-1,0 0 1,0-1 0,-1 1 0,1 0 0,-1 0 0,1-1 0,-1 1-1,1 0 1,-1 0 0,0 0 0,1 0 0,-1 0 0,0 0-1,0 0 1,0 0 0,0 0 0,0 0 0,0 0 0,0 0 0,0 1-1,0-1 1,-1 0 0,1 1 0,0-1 0,0 1 0,-1-1-1,1 1 1,-1 0-124,-12 1 51,0 1 0,0 1-1,0 0 1,1 1-1,-1 0 1,1 1-1,0 1 1,0 0-1,0 0 1,1 2 0,0-1-1,1 2 1,0-1-1,0 2 1,0-1-1,1 1 1,1 1-51,-10 7 7,2 0 0,0 1 0,0 1 0,2 1 0,1 0 1,1 1-1,0 0 0,2 1 0,-4 11-7,13-32-11,0 1 1,0 1-1,1-1 1,-1 0-1,1 0 1,0 1-1,0-1 0,0 0 1,0 1-1,1-1 1,-1 1-1,1-1 1,0 1-1,0 0 1,0-1-1,0 1 0,1-1 1,-1 1-1,1-1 1,0 1-1,0-1 1,1 0-1,-1 1 1,1-1-1,-1 0 0,1 0 1,0 0-1,0 0 1,0 0-1,0-1 1,1 1-1,-1-1 1,1 1-1,0-1 0,0 0 1,0 0-1,0 0 1,0 0-1,0-1 1,0 1-1,0-1 0,1 0 1,-1 0-1,1 0 1,1 0 10,11-3-26,0 0-1,-1-1 1,1-1 0,-1-1 0,0 0 0,0-1 0,0-1-1,-1 0 1,0-1 0,-1-1 0,1 0 0,-2 0-1,1-1 1,-1-1 0,-1 0 0,0-1 0,-1 0 0,0-1-1,0 0 1,-2 0 0,5-9 26,-5 11 27,-1-1 0,-1 1 0,0-1 1,0-1-1,-1 1 0,-1-1 0,0 0 0,-1 0 1,0 0-1,-1 0 0,0-8-27,-13 43 336,5-2-299,0 0-1,1 0 0,0 0 0,2 1 1,1-1-1,0 1 0,2 0 1,0 0-1,1-1 0,3 15-36,-3-27 3,1 0 0,-1 1 0,1-1 0,1 0 0,0 0 0,0 0 0,0 0 0,1-1 0,0 1 1,1-1-1,-1 0 0,1 0 0,1-1 0,-1 0 0,1 0 0,1 0 0,-1 0 0,1-1 0,-1 0 0,2 0 0,-1-1 0,0 0 0,1 0 0,0-1 0,0 0 0,0 0 0,0-1 0,0 0 0,0 0 0,1-1-3,3 0 21,-1-1 0,0 0 0,1-1-1,-1 0 1,0-1 0,0 0 0,0-1 0,0 0 0,0-1 0,0 0-1,-1 0 1,0-1 0,0-1 0,0 0 0,-1 0 0,1-1-1,-2 0 1,1 0 0,-1-1 0,0 0 0,0-1 0,-1 0 0,-1 0-1,1 0 1,-1-1 0,-1 0 0,0 0 0,0 0 0,-1-1 0,0 0-1,-1 0 1,0-2-21,-3 12-77,0-1 0,-1 1 0,1 0 0,0 0 0,-1-1 0,1 1-1,-1 0 1,1 0 0,-1-1 0,0 1 0,1 0 0,-1 0 0,0 0 0,0 0-1,0 0 1,0 0 0,0 0 0,0 0 0,0 1 0,0-1 0,0 0 0,0 0 0,-1 1-1,1-1 1,0 1 0,0-1 0,-1 1 0,1 0 0,0-1 0,0 1 0,-1 0-1,1 0 1,0 0 0,-2 0 77,-47 0-6896,20 5-1576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6:1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30 152 14446,'2'-13'2130,"10"-42"-235,-1 43 3175,-5 36-4725,-5-21-85,6 40 264,-2 0 1,-1 0-1,-3 0 1,-3 37-525,1-3 176,-14 168 48,11-222-235,4-44 28,1-1 0,1 1 0,0 0-1,2 0 1,1 0 0,0 0 0,1 0-1,2 1 1,0 0 0,1 1 0,1 0 0,0 0-1,2 1 1,2-2-17,-11 16-5,1 0 1,0 1-1,-1-1 0,2 1 0,-1 0 1,0 0-1,0 0 0,1 1 0,0-1 1,-1 1-1,1 0 0,0 1 0,0-1 0,0 1 1,0 0-1,1 0 0,-1 1 0,0-1 1,0 1-1,0 0 0,0 1 0,1-1 1,-1 1-1,0 0 0,0 0 0,0 1 1,0-1-1,0 1 0,-1 0 0,1 1 1,0-1-1,-1 1 0,0 0 0,1 0 1,-1 0-1,0 1 0,-1-1 0,1 1 1,-1 0-1,1 0 0,-1 0 0,0 0 1,-1 1-1,1-1 0,-1 1 0,2 4 5,-1-1 0,0 0 0,-1 1 1,0-1-1,0 1 0,-1-1 0,0 1 0,-1 0 0,0 0 0,0-1 1,0 1-1,-1 0 0,-1-1 0,0 1 0,0 0 0,0-1 0,-1 0 0,0 0 1,-1 0-1,0 0 0,0 0 0,-1-1 0,0 0 0,0 0 0,0 0 1,-1 0-1,0-1 0,-1 0 0,1 0 0,-1-1 0,0 0 0,-1 0 0,1 0 1,-1-1-1,0 0 0,0-1 0,0 0 0,0 0 0,-1-1 0,1 0 1,-4 0-1,3 0-153,0 0 0,0-1 0,0 0 1,0-1-1,-1 0 0,1 0 1,0-1-1,0 0 0,0-1 1,0 0-1,0-1 0,0 1 1,-6-5 152,10 5-507,1-1 0,-1 1 0,1-1 0,0 0 0,0-1 0,1 1 1,-1-1-1,1 0 0,-1 1 0,1-2 0,0 1 0,1 0 0,-1-1 0,1 1 1,0-1-1,-2-4 507,-3-21-6502</inkml:trace>
  <inkml:trace contextRef="#ctx0" brushRef="#br0" timeOffset="851.046">607 301 14606,'0'0'3838,"0"0"-1889,0 0-860,0 0-561,0 0-357,0 0-123,0 0-11,6 9 17,42 70 42,-47-75-100,1-1 0,0 0 1,0 0-1,0 0 0,0-1 0,0 1 1,1 0-1,-1-1 0,1 0 1,0 1-1,-1-1 0,1 0 0,0-1 1,1 1-1,-1 0 0,0-1 0,0 0 1,1 1-1,-1-1 0,0-1 0,1 1 1,-1 0-1,1-1 0,-1 0 0,1 0 1,-1 0-1,1 0 0,-1 0 1,1-1-1,-1 1 0,1-1 0,-1 0 1,1 0-1,-1-1 0,0 1 0,0-1 1,0 1-1,0-1 0,0 0 0,2-1 4,2-2 73,0 0 0,-1 0 0,1-1-1,-1 1 1,-1-1 0,1-1 0,-1 1-1,0-1 1,0 0 0,-1 0 0,1 0-1,-2-1 1,1 0 0,-1 1-1,0-1 1,0-3-73,-2 6 156,0 1 0,0 0-1,-1-1 1,1 1 0,-1-1-1,0 1 1,0-1 0,0 1 0,-1 0-1,1-1 1,-1 1 0,0 0-1,-1-1 1,1 1 0,-1 0-1,0 0 1,0 0 0,0 0 0,0 0-1,-1 1 1,1-1 0,-1 0-1,0 1 1,0 0 0,0 0-1,-1 0 1,1 0 0,-1 1 0,1-1-1,-5-1-155,5 3 22,0-1 1,0 1-1,0 0 0,-1 0 0,1 1 1,-1-1-1,1 1 0,-1-1 0,1 1 0,0 0 1,-1 0-1,1 1 0,-1-1 0,1 1 1,-1 0-1,1-1 0,0 2 0,-1-1 0,1 0 1,0 1-1,0-1 0,0 1 0,0 0 0,0 0 1,1 0-1,-1 0 0,0 1 0,1-1 1,0 1-1,-3 2-22,-57 91 33,54-77-46,0 0 1,2 0 0,0 1 0,2 0 0,0 0 0,1 0 0,1 0 0,0 1 0,2-1-1,1 0 1,2 18 12,-2-28-150,1-1 0,0 1 0,0-1 0,1 0 0,0 0 0,1 0-1,-1 0 1,2 0 0,-1-1 0,1 0 0,1 0 0,0 0 0,0-1 0,0 0-1,1 0 1,0 0 0,0-1 0,1 0 0,-1 0 0,1-1 0,1 0 0,-1 0-1,1-1 1,0 0 0,8 2 150,-6-4-90,0 0-1,0 0 0,-1-1 1,1-1-1,0 0 1,0-1-1,0 0 1,0 0-1,0-1 0,-1 0 1,1-1-1,-1-1 1,1 1-1,-1-2 1,0 1-1,-1-1 0,1-1 1,-1 0-1,0 0 1,0-1-1,-1 0 0,0 0 1,0-1-1,-1 0 1,0 0-1,0-1 1,-1 0-1,0 0 0,-1-1 1,0 1-1,2-6 91,24-52 572,-3-2 1,-3-1-1,-3-1 0,-3-1 0,8-62-572,-21 102 316,6-55 1915,-27 105-427,-4 29-1736,4 1-1,1 0 0,2 2 0,2-1 0,3 1 0,2 0 0,1 24-67,4 111-534,0-183 500,0-1 0,0 1-1,0 0 1,0-1-1,0 1 1,1-1 0,-1 1-1,1-1 1,-1 1 0,1-1-1,0 0 1,-1 1-1,1-1 1,0 0 0,0 1-1,0-1 1,0 0-1,0 0 1,0 0 0,0 0-1,0 0 1,1 0 0,-1 0-1,0 0 1,1 0-1,-1-1 1,0 1 0,1 0-1,-1-1 1,1 1-1,-1-1 1,1 0 0,-1 0-1,1 1 1,0-1 0,-1 0-1,1 0 1,-1 0-1,1 0 1,-1-1 0,1 1-1,-1 0 1,1-1-1,-1 1 1,1-1 0,-1 1-1,1-1 1,-1 0 0,0 0-1,1 0 1,-1 1-1,0-1 1,0 0 0,0-1-1,0 1 1,1 0-1,-2 0 1,1 0 0,1-1 34,64-107-116,-53 84 120,0 1 1,1 1-1,2 0 0,0 1 1,2 1-1,0 1 0,5-3-4,-22 21 11,0 1-1,0 0 0,1-1 1,-1 1-1,0 0 0,1 0 1,-1 0-1,1 0 0,-1 0 1,1 0-1,0 1 0,-1-1 1,1 0-1,0 1 0,0-1 1,-1 1-1,1 0 0,0 0 1,0-1-1,-1 1 0,1 0 1,0 1-1,0-1 0,0 0 1,-1 0-1,1 1 0,0-1 1,-1 1-1,1-1 0,0 1 1,-1 0-1,1 0 0,-1 0 1,1 0-1,-1 0 0,1 0 1,-1 0-1,0 0 0,1 1 1,0 0-11,32 68 248,-29-58-221,16 53 68,38 75-83,-55-135-13,2-1 0,-1 0 0,0 0 0,1 0 0,0-1 1,0 0-1,0 0 0,0 0 0,0-1 0,1 0 0,-1 0 0,1-1 1,-1 0-1,1 0 0,0 0 0,-1-1 0,1 0 0,0 0 0,-1-1 0,1 1 1,0-2-1,-1 1 0,1-1 0,-1 0 0,1 0 0,-1-1 0,0 1 1,0-2-1,0 1 0,-1 0 0,1-1 0,-1 0 0,0-1 0,0 1 0,0-1 1,-1 0-1,4-5 1,11-12 86,-2-1 0,-1-1 0,0-1 0,-2-1 0,-1 1 0,-1-2 0,-1 0 0,3-18-86,0 10 257,-5-9 207,-23 66 246,-1 7-648,3 1 1,0 1-1,2 0 0,1 0 0,1 1 1,2 0-1,1 1 0,2-1 1,1 33-63,2-59-58,0-1 0,1 1 0,-1 0 1,1-1-1,0 0 0,1 1 0,0-1 1,-1 0-1,2 1 0,-1-1 1,1 0-1,-1-1 0,1 1 0,1 0 1,-1-1-1,1 0 0,-1 1 0,1-1 1,0-1-1,1 1 0,-1-1 0,3 2 58,-3-3-213,-1-1 0,1 1 0,0-1 0,0 0 0,0 0 0,0 0 0,0 0 0,0-1 0,0 0 0,0 0 0,0 0 0,0 0 0,0-1 0,0 1 0,0-1 0,0 0 0,0 0 0,-1-1 0,1 1 0,0-1-1,1 0 214,53-42-7121,-37 16 229</inkml:trace>
  <inkml:trace contextRef="#ctx0" brushRef="#br0" timeOffset="1179.064">1904 10 3972,'0'0'12780,"0"0"-9865,0 0-97,0 0-1056,0 0-1346,0 0-352,0 0-64,-37 16-416,57-4-2018,3-2-3588</inkml:trace>
  <inkml:trace contextRef="#ctx0" brushRef="#br0" timeOffset="1899.688">2544 403 14894,'0'0'2653,"0"0"-560,0 0-385,-13 6-694,4-1-877,3-2-98,1 0 0,-1-1 0,1 2 0,0-1 0,0 0 0,1 1 0,-1 0 0,1 0 0,0 1 1,0-1-1,0 1 0,0 0 0,1 0 0,-2 4-39,-5 9-1,1 1-1,1 0 1,0 0 0,2 0 0,0 1 0,1 0-1,2 0 1,0 1 0,0 2 1,11-30-133,22-93 181,-25 73 186,1 0 0,1 1 0,1 0 0,1 0 0,2 1 0,0 0 1,12-17-235,-21 39 11,-1 0 0,1 0 1,0 0-1,0 1 1,1-1-1,-1 1 0,0 0 1,1-1-1,0 1 1,-1 0-1,1 0 0,0 1 1,0-1-1,0 1 1,0-1-1,0 1 0,0 0 1,1 0-1,-1 0 1,0 1-1,1-1 0,-1 1 1,0 0-1,1 0 1,-1 0-1,0 0 0,1 1 1,-1-1-1,0 1 1,0 0-1,1 0 0,-1 0 1,0 0-1,0 0 1,0 1-1,0-1 0,2 3-11,18 15 7,-1 2-1,-1 0 0,-1 1 1,-1 2-1,0-1 1,0 5-7,13 16 4,-29-40 1,5 9-6,0 0 0,0-1 0,2-1 0,-1 1 0,1-1 0,1-1 0,0 0 1,0-1-1,1 0 0,0 0 0,1-1 0,0-1 0,0 0 0,0-1 0,1-1 0,0 0 0,12 3 1,-18-7 12,1 0 0,0-1 0,0 0 0,-1-1 0,1 0 0,0 0 0,-1 0 0,1-1 0,-1-1 0,0 1 0,0-1 0,0-1 0,0 0 0,0 0 0,-1 0 0,1-1 0,-1 0 0,0 0 0,-1-1 0,1 0-1,-1 0 1,0-1 0,-1 1 0,0-1 0,4-6-12,16-28 817,-2 0 0,-2-1 0,-2-1-1,13-43-816,-31 83 22,1 1-12,-1 0 0,1-1 0,-1 1 0,0 0 0,0-1 0,0 1 0,0-1 0,0 1 0,-1-1 0,1 0-1,-1 1 1,0-1 0,1 0 0,-1 1 0,-1-1 0,1 0 0,0 1 0,-1-1 0,1 0 0,-1 1 0,0-1 0,0 1-1,0-1 1,0 1 0,0-1 0,0 1 0,-1 0 0,1 0 0,-2-1-10,-6 2-17,0 2 0,0-1 0,-1 1-1,1 1 1,0 0 0,0 0 0,0 1 0,1 0 0,-1 0 0,1 1-1,-1 0 1,1 1 0,0 0 0,1 0 0,-1 1 0,1-1 0,0 2 0,1-1-1,-3 4 18,-6 4-215,0 0 0,2 2-1,0 0 1,0 0-1,2 1 1,0 0-1,1 1 1,0 1 0,2-1-1,0 1 1,1 1-1,1-1 1,1 1 0,1 0-1,0 1 1,2-1-1,0 2 216,2-20-20,0-1 0,0 1-1,0 0 1,1-1 0,-1 1-1,0 0 1,1-1 0,-1 1-1,1 0 1,0-1 0,-1 1-1,1-1 1,0 1 0,0-1-1,0 0 1,0 1-1,0-1 1,0 0 0,0 0-1,1 0 1,-1 1 0,0-1-1,1 0 1,-1-1 0,0 1-1,1 0 1,-1 0 0,1-1-1,0 1 1,-1-1 0,1 1-1,-1-1 1,1 0 0,0 1-1,-1-1 1,1 0 0,0 0-1,0 0 1,1-1 20,68-17-45,-43 0 242,-2-1 0,0-2-1,-1-1 1,-1-1 0,-1-1-1,-2 0 1,0-2 0,-1-1-1,-2 0 1,-1-2 0,-1 0 0,-1 0-1,8-26-196,-13 31 51,0 0-1,-2 0 0,0-1 1,-2 0-1,-1 0 1,0 0-1,-2-1 1,-1 0-1,-2-4-50,0 28 28,1 0 0,-1 0 0,-1 0 1,1 0-1,0 0 0,0 0 0,-1 1 0,1-1 0,-1 0 0,1 0 1,-1 0-1,0 1 0,0-1 0,0 0 0,0 1 0,0-1 0,0 1 1,0-1-1,-1 1 0,1-1 0,0 1 0,-1 0 0,1 0 1,-1 0-1,0 0 0,1 0 0,-1 0 0,0 0 0,1 0 0,-1 1 1,0-1-1,0 1 0,0-1 0,0 1 0,1 0 0,-1-1 0,0 1 1,0 0-1,0 0 0,0 1 0,0-1 0,0 0 0,0 1 0,1-1 1,-1 1-1,0-1 0,0 1 0,1 0 0,-1 0 0,0 0 1,1 0-1,-1 0 0,0 0 0,1 0 0,-2 2-28,-8 10 28,0 0-1,0 1 1,1 1-1,1 0 1,1 0-1,0 0 1,1 1-1,0 1 1,1-1-1,1 1 1,1 0-1,0 0 1,1 4-28,-2 7 34,1 1 0,1-1 0,2 1 0,1 0 0,1 0 0,1 0 0,5 22-34,-5-39-48,0-1 1,1 0-1,0 0 0,1 0 1,0-1-1,1 1 0,0-1 1,1 0-1,0 0 0,0-1 1,1 0-1,0 0 0,1 0 1,0-1-1,0 0 0,1-1 0,0 1 1,0-2-1,1 1 0,9 4 48,-9-7-309,1-1-1,-1 1 1,1-2 0,0 1-1,0-2 1,0 1-1,0-1 1,0-1-1,0 0 1,1-1-1,-1 0 1,0-1-1,0 0 1,-1 0-1,1-1 1,9-4 309,92-61-11256,-82 37 1732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6:1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42 276 3235,'0'0'10602,"0"0"-8392,0 0-897,0 0 994,0 0-482,0 0-800,0 0-736,0 0-161,-4 65 0,4-12-32,0 2-64,1 2 32,8 2-64,0-1-801,-4 1-1313,1-2-2370,-5-8-3043</inkml:trace>
  <inkml:trace contextRef="#ctx0" brushRef="#br0" timeOffset="482.161">0 288 10570,'11'-72'2354,"-11"70"-2199,0 0-1,0 0 1,0 0-1,1 0 1,-1 0-1,0 0 0,1 0 1,0 0-1,-1 0 1,1 1-1,0-1 1,0 0-1,0 0 1,0 1-1,0-1 1,0 0-1,0 1 1,1-1-1,-1 1 0,1 0 1,-1-1-1,1 1 1,-1 0-1,1 0 1,0 0-1,0 0 1,-1 0-1,1 1 1,0-1-1,0 0 1,0 1-1,0-1 0,0 1 1,0 0-1,0 0 1,0-1-1,0 1 1,0 1-1,0-1 1,0 0-1,0 0 1,1 1-155,67 39 842,8 29-518,74 54-1685,-144-118 1133,1 0 1,1 0-1,-1-1 0,1 0 0,0 0 0,0-1 0,0-1 1,0 0-1,0 0 0,0-1 0,1 0 0,-1 0 1,0-2-1,1 1 0,-1-1 0,10-2 228,-4-5 81,-1 0-1,1-2 1,-2 1 0,1-2-1,-1 0 1,-1 0-1,0-1 1,-1-1 0,0 0-1,-1-1 1,0 0-1,-1-1 1,-1 0 0,-1 0-1,0-1 1,3-7-81,-11 22 18,15-25 671,-8 16-278,0 0 0,-1-1 0,0 0 0,-1 0 0,-1 0 0,1 0 0,-2-1 0,0 0 0,0 0 0,0-5-411,-29 30 545,5 13-616,1 1 0,1 0 0,1 2 0,2 0 0,1 0 0,1 2 0,2 0 0,0 0 0,3 1 0,-4 21 71,-1-4-182,8-79 358,49-193 1581,-43 219-1725,3-12 110,1-1 1,0 1 0,2 0-1,-1 1 1,2-1-1,0 1 1,7-11-143,-14 26 3,1-1 0,-1 0-1,0 1 1,1-1 0,-1 1 0,1-1 0,-1 0 0,0 1-1,1-1 1,-1 1 0,1 0 0,0-1 0,-1 1-1,1-1 1,-1 1 0,1 0 0,0-1 0,-1 1-1,1 0 1,0 0 0,-1-1 0,1 1 0,0 0 0,-1 0-1,1 0 1,0 0 0,-1 0 0,1 0 0,0 0-1,0 0 1,-1 0 0,1 0 0,0 1 0,-1-1 0,1 0-1,0 0 1,-1 1 0,1-1 0,-1 0 0,1 1-1,0-1 1,-1 1 0,1-1 0,-1 0 0,1 1 0,-1-1-1,1 1 1,-1 0 0,0-1 0,1 1 0,-1-1-1,0 1 1,1 0 0,-1-1 0,0 1 0,0 0 0,1-1-1,-1 1 1,0 0 0,0-1 0,0 2-3,14 47-58,-13-48 61,21 308 51,-20-280 81,-3-4-570,2 0-1,0 0 0,2 0 1,1 0-1,1-1 0,0 1 1,2-1-1,1 0 0,1-1 0,1 0 1,1 0-1,9 12 436,-16-30-465,1 0 0,0 0 0,0 0 0,0-1-1,0 0 1,0 0 0,1 0 0,0-1 0,0 0 0,0 0 0,0 0 0,0-1 0,1 1 0,-1-2-1,1 1 1,0-1 0,-1 0 0,1 0 0,0-1 0,-1 0 0,1 0 0,0 0 0,0-1-1,3-1 466,36-12-4270</inkml:trace>
  <inkml:trace contextRef="#ctx0" brushRef="#br0" timeOffset="981.765">1228 649 1826,'11'-21'3486,"77"-147"2076,-79 151-4528,-1-2 0,-1 1 0,0-1 0,-2 0 0,0-1-1,-1 1 1,-1-1 0,-1 0 0,-1-19-1034,-1 36 161,0 0 0,-1 0 0,1 0 0,-1-1 0,0 1 0,0 0 0,0 0 0,0 1 0,-1-1 0,1 0 0,-1 0 0,1 0 0,-1 1 0,0-1 0,0 1 0,0 0 0,-1 0 0,1-1 0,0 1 0,-1 0 0,0 1 0,1-1 0,-1 0 0,0 1 0,0 0 0,0 0 0,0 0 0,0 0 0,0 0 0,0 0 0,0 1-1,0-1 1,-3 1-161,-4-1 186,0 1-1,0 0 0,0 1 0,0 0 0,0 1 0,1 0 1,-1 0-1,0 1 0,1 1 0,-3 0-185,-3 3 20,1 0 0,0 1 0,0 0 0,1 1 0,0 1 0,0 0 0,1 0 0,0 1 0,1 1 0,1 0 0,0 1 0,0 0 0,1 0 0,1 1 0,0 0 0,1 0 0,0 1-1,2 0 1,-1 0 0,2 1 0,0-1 0,1 1 0,0 4-20,2-7-50,0 0 1,1 0-1,1 0 0,0 0 0,1 0 0,0 0 0,1 0 0,1 0 0,0-1 0,0 0 0,3 4 50,-5-11-114,1 0 0,-1-1 0,1 1 0,0-1 0,1 0-1,-1 0 1,1 0 0,0 0 0,0-1 0,0 0 0,0 1 0,1-2-1,-1 1 1,1 0 0,-1-1 0,1 0 0,0 0 0,0 0-1,0-1 1,1 1 0,-1-1 0,0 0 0,0-1 0,1 1-1,-1-1 1,0 0 0,0-1 0,1 1 0,0-1 114,0 0-79,0-1 1,0 0 0,0 0 0,0 0 0,0 0 0,0-1 0,-1 0-1,1 0 1,-1-1 0,0 1 0,0-1 0,0 0 0,0-1-1,-1 1 1,0-1 0,0 0 0,0 0 0,0 0 0,-1 0-1,1-3 80,50-121-4,-51 121-12,17-53 1307,-3-1 0,-3 0 0,6-53-1292,-20 139 294,0 1 1,2 0-1,1-1 0,1 0 1,1 0-1,1 0 0,8 17-294,-7-18-273,2 0 0,0-1-1,2 0 1,0-1-1,2 0 1,0 0 0,1-2-1,1 1 1,4 2 273,-14-18-455,0 1 0,0-1 0,0 0 0,0 0 0,1-1 0,-1 1 0,1-1 0,0-1 0,0 1 0,0-1 0,0 0 0,1 0 0,-1-1 0,1 0 0,-1 0 0,4 0 455,-5-1-554,-1 0 1,0-1-1,0 1 0,0-1 0,1 0 1,-1-1-1,0 1 0,0 0 0,-1-1 0,1 0 1,0 0-1,0 0 0,-1-1 0,0 1 1,1-1-1,-1 0 0,0 1 0,0-2 0,0 1 1,-1 0-1,1 0 0,-1-1 0,0 0 1,0 1-1,2-4 554,28-93-3568,-14-61 9720,-12 90-3697,5-101 5161,-9 57 2406,21 243-8297,30 376-3166,-48-435-540,-4-57 1255,4 33-2556,2-17-4802,-4-20 1561</inkml:trace>
  <inkml:trace contextRef="#ctx0" brushRef="#br0" timeOffset="1429.215">1759 520 8488,'-13'-38'2203,"-2"0"0,-2 0 0,-1 1 0,-2 2 0,-1 0 0,-17-21-2203,35 52 229,-1 0 0,1 1 1,0-1-1,-1 1 0,0-1 0,1 1 0,-1 0 1,0 0-1,-1 1 0,1-1 0,-1 1 0,1 0 1,-1 0-1,1 1 0,-1-1 0,-1 1-229,15 9 604,12 1-597,0-1 1,1-1-1,0 0 1,0-2-1,1-1 1,0-1 0,-1 0-1,1-2 1,0-1-1,0 0 1,0-2-1,15-3-7,-9 0-98,1 0 1,0-2-1,-1-1 0,-1-2 0,1-1 0,-2-1 0,1-1 0,-2-1 0,0-2 1,0 0-1,-2-2 0,6-6 98,-30 25 3,0 0 0,0-1 0,0 1 1,0-1-1,0 1 0,0-1 0,0 1 0,1 0 0,-1-1 1,0 1-1,0-1 0,1 1 0,-1-1 0,0 1 0,1-1 1,-1 0-1,0 1 0,1-1 0,-1 1 0,1-1 0,-1 0 1,1 1-1,-1-1 0,1 0 0,-1 1 0,1-1 1,-1 0-1,1 0 0,-1 0 0,1 1 0,-1-1 0,1 0 1,0 0-1,-1 0 0,1 0 0,-1 0 0,1 0 0,-1 0 1,1 0-1,0 0 0,-1 0 0,1-1 0,-1 1 0,1 0 1,-1 0-1,1 0 0,-1-1 0,1 1 0,-1 0 0,1-1 1,-1 1-1,1 0 0,-1-1 0,1 1 0,-1-1 1,0 1-5,2 11 11,33 420 267,-27-348-357,-8-83 80,0 0-1,0-1 1,0 1-1,1 0 1,-1-1-1,0 1 1,0 0-1,0-1 1,1 1-1,-1 0 1,0 0-1,0-1 1,1 1-1,-1 0 1,0 0-1,0-1 1,1 1-1,-1 0 1,0 0-1,1 0 1,-1 0-1,0 0 1,1-1-1,-1 1 1,1 0-1,-1 0 1,0 0-1,1 0 1,-1 0-1,0 0 1,1 0-1,-1 0 1,0 0-1,1 0 1,-1 1-1,0-1 1,1 0-1,-1 0 1,0 0-1,1 0 1,-1 0-1,0 1 1,1-1 0,-1 0-1,0 0 1,1 1-1,-1-1 1,0 0-1,0 0 1,1 1-1,-1-1 1,0 0-1,0 1 1,0-1-1,0 0 1,1 1-1,-1-1 1,0 0-1,0 1 1,0-1-1,0 0 1,0 1-1,0-1 1,0 0-1,0 1 1,0-1-1,0 0 1,14-26 119,-1-6-49,58-110 1645,-68 137-1668,1 0 0,0 1 0,0-1 0,0 1 0,0 0 0,1 0 0,-1 0 0,1 1 1,0 0-1,0 0 0,1 0 0,-1 0 0,0 1 0,1 0 0,0 0 0,-1 1 0,1-1 0,0 1 0,0 0 0,0 1 0,0 0 0,0 0 0,0 0 0,5 1-47,-4 1 10,0 0-1,0 0 0,0 0 1,0 1-1,-1 0 1,1 1-1,-1 0 0,0 0 1,0 0-1,0 0 0,-1 1 1,1 0-1,-1 0 0,0 1 1,-1-1-1,1 1 1,-1 0-1,-1 0 0,4 7-9,45 132-178,-49-131-224,7 35-2212,-3-18-2831,-6-24-1479,-1-3-4879</inkml:trace>
  <inkml:trace contextRef="#ctx0" brushRef="#br0" timeOffset="1773.318">3105 246 14093,'0'0'3759,"0"0"-1208,0 0-277,0 0-421,0 0-422,0 0-326,0 0-347,4-10-262,11-28-181,-16 37-307,0 0 0,-1 1 0,1-1 0,-1 0 0,1 1 0,0-1 0,-1 1 0,1 0 0,-1-1 0,1 1 0,-1 0 0,1 0 0,-1 0 0,1 0 0,-1 0 0,1 0 0,-1 1 0,1-1 0,-1 0 0,1 1 0,-1-1 0,1 1 0,0 0 0,-1-1 0,1 1 0,0 0 0,0 0 0,-1 0 0,1 0 0,0 0 0,0 0 0,-1 1-8,-9 5-5,-1 1 0,1 1 0,1 0 0,0 0 0,0 1 0,1 0 0,0 1 0,1-1 0,0 2 1,1-1-1,0 1 0,0 1 0,2-1 0,-1 1 0,-2 12 5,7-20-55,1-1 0,-1 1 0,1 0 0,0 0 0,0-1 0,1 1 0,0 0 0,0 0 0,0-1 0,0 1 0,0-1 0,1 1 0,0-1 0,0 1 0,0-1 0,1 0 0,0 0 0,-1 0 0,1 0 1,0-1-1,1 1 0,-1-1 0,1 0 0,-1 0 0,1 0 0,0 0 0,0-1 0,1 1 0,-1-1 0,0 0 0,1 0 0,-1-1 0,1 1 0,0-1 55,18 10-267,-1 1 0,-1 0 0,0 2 0,0 1 1,-2 0-1,0 2 0,7 7 267,-25-23 5,-1-1 0,1 0 1,0 1-1,-1-1 0,1 1 0,0-1 1,-1 1-1,1 0 0,-1-1 0,1 1 1,-1 0-1,1-1 0,-1 1 0,1 0 1,-1 0-1,0-1 0,1 1 0,-1 0 1,0 0-1,0 0 0,0-1 0,1 1 1,-1 0-1,0 0 0,0 0 0,0 0 1,0-1-1,0 1 0,-1 0 1,1 0-1,0 0 0,0 0 0,-1-1 1,1 1-1,0 0 0,-1 0 0,1-1 1,0 1-1,-1 0 0,1-1 0,-1 1 1,1 0-1,-1-1 0,0 1 0,1-1 1,-1 1-1,0-1 0,1 1 0,-1-1 1,0 1-1,0-1 0,1 0 0,-1 1 1,0-1-1,0 0 0,0 0 1,1 1-1,-1-1 0,0 0 0,0 0 1,0 0-1,0 0 0,0 0-5,-63 1 488,55-2-432,-163-22-769,82 8-5060,36 8-2229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6:2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60 108 7111,'0'0'3630,"2"-13"-1522,-1 0-1201,6-41 940,-4 27 7256,-49 295-7331,33-165-1593,4 0 0,5 56-179,16-181 75,9-41 41,54-119-70,-70 173-49,0 0 1,1 0-1,1 1 1,-1 0-1,1 0 0,0 0 1,1 1-1,0 0 0,0 1 1,0 0-1,1 0 0,0 0 1,0 1-1,1 1 0,-1 0 1,1 0-1,2 0 3,-7 3-3,1 0 0,0 1 0,-1-1 0,1 1 0,0 0 0,-1 1 0,1-1 0,0 1 0,-1 0 0,1 1 0,-1-1 0,0 1 0,1 0 0,-1 1 0,0-1 0,0 1 0,0 0 0,0 0 0,-1 0 0,1 1 0,-1 0 0,0 0 0,0 0 0,0 0 0,-1 1 0,0-1 0,1 1 0,-2 0 0,1 0 0,0 0 0,-1 0 0,0 0 0,0 1 0,-1-1 0,1 1 0,-1-1 0,0 1 0,-1 0 0,1 0 3,2 12-23,-1-1-1,-1 1 1,0 0 0,-1-1 0,-1 1-1,-1-1 1,0 1 0,-2-1 0,0 0-1,0 0 1,-2 0 0,-5 12 23,8-22-9,0 0 0,0 0 0,-1-1 0,0 1 0,0-1 0,-1 0 0,0 0 0,0 0 0,0-1 0,-1 0 0,0 0-1,0 0 1,0-1 0,0 1 0,-1-2 0,1 1 0,-1-1 0,0 0 0,0 0 0,-1-1 0,1 0 0,0 0 0,-1 0 0,1-1 0,-1-1 0,1 1 0,-1-1 0,0 0 0,1-1 0,-3 0 9,3 0-205,1-1 0,-1 0 0,0 0 0,1 0 0,-1-1 0,1 0 0,-1 0 0,1 0 0,0-1 0,1 0 0,-1 0 1,1-1-1,-1 0 205,2 1-371,-1 0 1,1-1 0,0 0-1,0 0 1,1 0 0,-1 0 0,1 0-1,1-1 1,-1 1 0,1-1 0,-1 0-1,2 0 1,-1 1 0,1-2 0,-1 1-1,2 0 1,-1 0 0,1 0-1,0 0 1,0 0 0,1 0 0,0-5 370,9-16-6999</inkml:trace>
  <inkml:trace contextRef="#ctx0" brushRef="#br0" timeOffset="346.786">752 269 7591,'0'0'7009,"0"0"-3923,0 0-1362,0 0-800,0 0-550,-6 14-22,-3 12-169,-5 8 151,2 1 0,2 0 0,1 1-1,2 0 1,0 5-334,6-26 142,0-8-129,0 1 1,0-1-1,0 1 0,1-1 1,0 1-1,1-1 0,0 1 1,0-1-1,0 0 0,1 0 1,0 1-1,0-1 0,1 0 1,0-1-1,0 1 0,1 0 1,0 0-14,1-5 3,0 0 1,1 0 0,-1-1-1,0 0 1,1 0 0,-1 0-1,0 0 1,1-1 0,-1 0 0,1 0-1,-1 0 1,1-1 0,-1 0-1,0 0 1,1 0 0,-1-1-1,0 0 1,0 0 0,0 0-1,0-1 1,0 1 0,0-1-1,-1 0 1,0 0 0,1-1-1,-1 0 1,0 1 0,-1-1-1,2-1-3,11-9 175,0-1 0,0 0-1,-2-1 1,0-1-1,0 0 1,-2-1 0,0 0-1,-2-1 1,0 0-1,0-1 1,-2 0 0,-1-1-1,0 1 1,-1-1-1,-2 0 1,0-1 0,-1-3-175,-2 21-10,0 0 0,0-1 0,-1 1 0,1 0 0,-1-1 0,0 1 0,0 0 0,-1-1 0,0 1 0,1 0 0,-1 0 0,0-1 0,-1 1 0,1 0 0,-1 0 0,0 0 0,0 1 0,0-1 0,-1 0 0,1 1 0,-1-1 0,0 1 0,0 0 0,0 0 0,0 0 0,0 0 0,-1 1 0,1-1 0,-1 1 0,0 0 0,0 0 0,0 0 0,0 0 0,0 1 0,0 0 0,0 0 0,0 0 0,-1 0 0,0 1 10,-2-1-402,0 2 1,0-1-1,0 1 0,0 0 1,0 1-1,0-1 1,0 1-1,1 1 0,-1-1 1,1 1-1,-1 0 0,1 1 1,-5 3 401,-42 37-8953,19-10-2262</inkml:trace>
  <inkml:trace contextRef="#ctx0" brushRef="#br0" timeOffset="691.381">1412 221 13325,'0'0'2178,"0"0"-806,0 0-401,0 0-336,0 0-330,0 0-124,0 0 6,-13 14 21,-38 47 65,48-55-229,0-1 1,1 1 0,0 0-1,0 0 1,1 0 0,0 0 0,0 0-1,0 0 1,0 0 0,1 1 0,0-1-1,1 0 1,-1 0 0,1 0 0,0 0-1,1 2-44,1 14 107,21 101 139,-23-120-243,0 0-1,0 0 1,0 0-1,0 0 1,1 0-1,-1 0 1,1 0-1,0 0 1,0-1-1,0 1 1,0-1-1,1 0 1,-1 1-1,0-1 1,1 0-1,0 0 1,-1 0-1,1-1 1,0 1-1,0-1 1,0 1-1,0-1 1,0 0-1,0 0 1,1-1-1,-1 1 1,0-1-1,0 1 1,1-1-1,-1 0 1,0 0-1,1 0 1,-1-1-1,0 1 1,0-1-1,1 0-2,6-4 68,1 0 0,-1-1 0,0 0 0,-1-1 1,1 0-1,-1 0 0,-1-1 0,1 0 0,-1-1 0,0 0-68,7-7 232,-5 6-159,1 2 148,0-1 0,-1-1 1,0 0-1,-1 0 0,0-1 1,-1 0-1,0 0 0,-1-1 1,0 0-1,0-1 0,-2 1 1,1-1-1,-2 0 0,0-1 1,0 1-1,-1-4-221,-3 14 15,0 1 1,-1-1-1,1 1 0,-1-1 1,1 1-1,-1-1 1,0 1-1,0 0 0,0-1 1,-1 1-1,1 0 0,0 0 1,-1 0-1,0 0 1,1 0-1,-1 0 0,0 0 1,0 1-1,0-1 0,0 0 1,0 1-1,0 0 1,0 0-1,-1-1 0,1 1 1,0 0-1,-1 1 1,1-1-1,-1 0 0,1 1 1,-3-1-16,-82-3-87,-42 33-2053,49 8-5116,38-12-2043</inkml:trace>
  <inkml:trace contextRef="#ctx0" brushRef="#br0" timeOffset="1037.803">2054 174 15054,'4'-13'3476,"13"-43"-1096,-17 55-2302,1 0-1,-1 1 0,1-1 1,-1 0-1,1 0 0,-1 0 1,1 0-1,-1 0 0,0 0 1,1 0-1,-1 0 0,0 0 1,0 0-1,0 0 0,0 0 0,0 0 1,0 0-1,0 0 0,0 0 1,0 0-1,0 0 0,0 0 1,-1 0-1,1 1 0,0-1 1,-1 0-1,1 0 0,-1 0 1,1 0-1,-1 0 0,0 0 1,1 1-1,-1-1 0,0 0 0,1 0 1,-1 1-1,0-1 0,0 1 1,1-1-1,-1 1 0,0-1 1,0 1-1,0-1 0,0 1 1,0 0-1,0-1 0,0 1 1,0 0-1,0 0 0,0 0 0,0 0 1,0 0-1,0 0 0,0 0 1,0 0-1,0 0 0,0 0 1,-1 1-78,-46 20 485,42-16-460,0 1-1,1-1 0,-1 1 1,1 0-1,0 0 0,1 1 0,-1 0 1,1-1-1,1 2 0,-1-1 0,1 0 1,0 1-1,1-1 0,0 1 0,0 0 1,1-1-1,0 1 0,0 0 0,1 0 1,0 0-1,0 0 0,0 0 0,2 5-24,1 4-1,0 0 0,1 0-1,0-1 1,2 1 0,0-1-1,1 0 1,0 0 0,1-1-1,1 0 1,5 6 1,71 98-534,-84-117 534,-1-1 1,1 1-1,-1 0 0,0-1 0,1 1 1,-1-1-1,0 1 0,0 0 0,0-1 0,0 1 1,0-1-1,0 1 0,-1 0 0,1-1 1,0 1-1,-1-1 0,0 1 0,1-1 1,-1 1-1,0-1 0,1 1 0,-1-1 0,0 0 1,0 1-1,0-1 0,0 0 0,0 0 1,-1 0-1,1 0 0,0 0 0,-1 0 0,1 0 1,0 0-1,-1 0 0,1-1 0,-1 1 1,1 0-1,-1-1 0,1 1 0,-1-1 1,0 0-1,1 0 0,-1 1 0,-81 5 64,69-6-52,-23 2-159,-50-2 259,32-12-3179,37 0-1496,18-1-2512,12 1-2464</inkml:trace>
  <inkml:trace contextRef="#ctx0" brushRef="#br0" timeOffset="1381.109">2510 110 11435,'0'0'4142,"0"0"-949,0 0-668,0 0-486,0 0-587,0 0-480,0 0-449,0 0-144,-7 12 27,-59 141 320,47-92-1173,-20 80 775,29-47-9365,11-88 5492,-1-5-4643,0-10 3623</inkml:trace>
  <inkml:trace contextRef="#ctx0" brushRef="#br0" timeOffset="1382.109">2369 509 801,'0'0'3988,"-2"-14"-412,0-1-2565,-4-44 1751,9 16 2028,-2 40-4425,0 0 0,0 0 0,0 0-1,1 0 1,-1 0 0,1 1 0,0-1 0,-1 0 0,2 1 0,-1-1-1,0 1 1,0 0 0,1 0 0,-1 0 0,1 0 0,-1 0 0,1 0-1,0 1 1,2-1-365,98-24 2185,-98 25-2072,215-18 1194,41-6-3890,-286 25-4314,-7 3-1287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6:28.65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158 483 10986,'-13'0'2798,"-10"0"-2085,-99-1 6234,179-7-5004,2059-147-1991,-1661 121-336,51-3 80,3999-139 407,-1496 168 3643,-423 24-1670,-2202-20-1574,337-48-502,-600 28-80,-144 49-7863,11-8 84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6:3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10314,'0'0'6737,"0"0"-3171,0 0-940,0 0-533,0 0-534,0 0-337,0 0-378,0 0-321,2 7-112,8 191 1292,-12-128-1564,2-64-223,6 180 247,4-107-3968,-7-70 1071,0-2-5604,-3-6-1618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6:3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11787,'0'0'4031,"0"0"-1351,2-14-561,11-45-309,-12 56-1705,0 1 0,1-1 1,-1 1-1,1-1 1,0 1-1,0-1 1,0 1-1,0 0 1,0 0-1,0 0 0,0 0 1,1 1-1,-1-1 1,1 0-1,-1 1 1,1 0-1,0-1 1,0 1-1,-1 0 1,1 1-1,0-1 0,0 0 1,0 1-1,0 0 1,0 0-1,1-1-105,1 1 83,1-1-67,0 0 0,1 0 0,-1 1 1,0 0-1,0 0 0,1 0 1,-1 1-1,0 0 0,0 0 0,0 1 1,0-1-1,0 1 0,0 1 1,0-1-1,0 1 0,-1 0 0,0 0 1,1 1-1,-1 0 0,0 0 1,-1 0-1,1 0 0,-1 1 0,0-1 1,0 1-1,0 0 0,-1 1 1,1-1-1,-1 0 0,-1 1 1,1 0-1,-1 0 0,0 0 0,0 0 1,-1 0-1,1 0 0,-1 0 1,-1 0-1,1 1-16,-2 14 37,-1 0 0,0 0 0,-1 0 0,-2-1 0,0 1 0,-1-1 0,-1 0 0,-1-1 0,0 0 1,-2 0-1,0 0 0,-1-2 0,-1 1 0,0-1 0,-2-1 0,0 0 0,0-1 0,-15 10-37,24-5 858,36-25-643,90-34-339,25-7-4444,-93 40-4892,-33 6-170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6:37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113 118 3940,'0'0'12091,"0"0"-7153,0 0-2124,0 0-829,-1 13-565,-11 379 1650,8-82-5083,3-295 1169,1 0-687,0-21-1117,-6-172 1836,0 132 1226,2-1 0,2 0 0,3 0 0,1 0 0,2 0 0,3 1 0,1 0 0,2 0 0,3 1 0,1 0 0,19-39-414,-30 79 36,-1-1 0,1 1 0,0 0 0,0 0 0,0 0 0,1 0 0,0 1 0,0 0 0,0-1 1,0 1-1,1 1 0,0-1 0,-1 1 0,1-1 0,1 2 0,-1-1 0,0 0 0,1 1 0,-1 0 0,1 0 0,0 1 0,-1 0 0,1 0 0,0 0 0,0 0 0,0 1 0,0 0 0,0 0 0,-1 1 0,1 0 0,0 0 0,0 0 0,0 0 0,-1 1 0,1 0 0,-1 1 0,1-1 0,-1 1 0,0 0 1,2 2-37,-1 0-22,0 0 0,-1 1 0,1-1 0,-2 1 0,1 1 0,-1-1 1,0 1-1,0-1 0,0 1 0,-1 0 0,0 0 0,-1 1 0,1-1 0,-2 1 1,1-1-1,-1 1 0,0 0 0,0-1 0,-1 1 0,0 0 0,-1 0 1,1-1-1,-1 1 0,-1-1 0,0 1 0,0-1 0,0 1 0,-1-1 1,0 0-1,0 0 0,-1 0 0,0 0 0,0-1 0,-1 0 0,1 0 0,-2 0 1,1 0-1,0-1 0,-1 0 0,0 0 0,0 0 0,-2 0 22,-9 5-15,0 0-1,0-2 0,-1 0 1,0-1-1,0-1 1,-1 0-1,0-2 0,1 0 1,-2-1-1,1-1 0,0-1 1,-1 0-1,1-2 0,-8-1 16,24 3-94,0-1-1,0 0 0,0 0 0,1-1 0,-1 1 0,0-1 0,0 1 0,0-1 0,1 0 1,-1 0-1,0 0 0,1 0 0,-1 0 0,1-1 0,-1 1 0,1-1 0,-1 0 1,1 1-1,0-1 0,0 0 0,0-1 0,0 1 0,0 0 0,1 0 0,-1-1 0,1 1 1,-1-1-1,1 1 0,0-1 0,0 0 0,0 0 95,30-23-7036,0 16-838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6:37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19122,'0'0'6534,"0"0"-3939,0 0-385,0 0-961,0 0-769,0 0-351,0 0-65,0 0-64,26-68-385,-20 60-576,0 8-960,1 0-2275,0 0-7528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6:3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217 115 12172,'0'0'4473,"0"0"-2108,-17 13-609,1-2-1347,4-3-135,0 1 0,0 1 0,0 0-1,1 0 1,1 1 0,0 0 0,0 1 0,-5 9-274,5-5 58,0 0 0,1 1 0,0 0 0,1 1 0,1 0 0,1 0 1,1 0-1,0 1 0,2-1 0,0 1 0,1 0 0,0 1 0,2-1 0,0 0 0,2 0 0,1 12-58,0-22-26,0-1-1,1 1 1,0-1 0,0 0-1,0 0 1,1-1 0,0 1 0,1-1-1,0 0 1,0-1 0,0 1-1,1-1 1,0 0 0,0-1-1,0 0 1,1 0 0,0 0-1,0-1 1,0 0 0,0-1-1,1 0 1,-1 0 0,1-1 0,0 0-1,0 0 1,1-1 26,1 1-13,1-1 0,-1 0 1,0 0-1,1-1 0,-1-1 0,1 0 1,-1-1-1,1 0 0,-1 0 0,0-1 0,0-1 1,0 0-1,-1 0 0,1-1 0,-1-1 1,0 1-1,-1-2 0,1 1 0,-1-1 0,4-4 13,-4-1 104,-1 0 0,0 0 0,-1-1 1,0 0-1,-1 0 0,-1 0 0,0-1 0,0 0 0,-2 0 0,1 0 0,-2-1 0,0 1 0,-1-1 0,0 1 0,-1-1 0,-1 1 0,0-1 0,-1 1 0,-1-1 0,0 1 0,-1 0 0,0 0 0,-1 0 0,-1 1 0,0 0 0,-1 0 0,0 0 0,-1 1 0,0 0 0,-1 0 0,0 1 0,-1 1 0,-8-8-104,12 13-6,-1 0-1,0 0 1,0 1-1,0 0 1,0 0 0,-1 1-1,0-1 1,1 2-1,-1-1 1,0 1-1,-1 0 1,1 1 0,0 0-1,0 0 1,0 1-1,-1 0 1,1 0-1,0 1 1,-5 1 6,-36 20-2776,14 21-3988,24-15-2194</inkml:trace>
  <inkml:trace contextRef="#ctx0" brushRef="#br0" timeOffset="328.525">773 1 17713,'0'0'2931,"0"0"-369,0 0-427,0 0-704,1 19-326,-5 156 593,-32 73-217,13-103-1303,5 1-1,3 121-177,34-154-1497,13-68-1392,21-24-4272,-29-24-174,-3-8-4682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7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446 196 6822,'0'0'5344,"0"0"-2482,0 0-332,0 0-405,0 0-748,0 0-534,-5 2-378,-113 90 608,-172 68-812,288-160-259,1 0 0,-1 0-1,1 0 1,0 1 0,-1-1 0,1 1-1,-1-1 1,1 1 0,0-1-1,-1 1 1,1 0 0,0 0-1,0-1 1,-1 1 0,1 0-1,0 0 1,0 0 0,0 1-1,0-1 1,0 0 0,1 0-1,-1 0 1,0 1 0,0-1-1,1 0 1,-1 1 0,1-1-1,-1 1 1,1-1 0,0 0-1,0 1 1,-1-1 0,1 1 0,0-1-1,0 1 1,0-1 0,0 1-1,1-1 1,-1 1 0,0-1-1,1 1 1,-1-1 0,1 0-1,-1 1 1,1-1 0,0 0-1,-1 1 1,1-1 0,0 0-1,0 0 1,0 0 0,0 0-1,0 1 1,1-1-2,29 15 44,0-1 1,0-2-1,2-2 0,-1-1 1,11 1-45,38 13 66,238 62-124,-287-71-182,-62-7-2803,-35 5-7383,45-6 3667</inkml:trace>
  <inkml:trace contextRef="#ctx0" brushRef="#br0" timeOffset="508.146">1116 152 5990,'0'0'6128,"-1"-16"-3400,0-49-785,2 62-1811,-1 1 0,1-1 0,-1 1 0,1-1 0,0 1 0,0 0 0,0-1 0,0 1 0,0 0 0,0 0 0,1-1 0,-1 1 0,1 0 0,-1 0 0,1 1 0,0-1 0,0 0 0,0 1 0,0-1 0,0 1-1,0-1 1,0 1 0,1 0 0,-1 0 0,0 0 0,1 0 0,-1 0 0,1 1 0,0-1-132,0 0 129,10-3-61,0 0 0,-1 2 0,1-1 0,0 2 0,0-1 0,0 2 0,0 0 0,0 0 0,0 1 0,0 1 0,7 2-68,-15-3-11,1 0 0,-1 0 0,0 1 0,0 0 0,0 0 0,0 0-1,0 0 1,-1 1 0,1 0 0,-1 0 0,1 0 0,-1 1 0,0-1 0,0 1 0,-1 0 0,1 0 0,-1 0 0,0 1-1,0-1 1,0 1 0,-1 0 0,1 0 0,-1 0 0,-1 0 0,1 0 0,0 0 0,-1 0 0,0 6 11,-1 1-114,-2 1 1,0-1 0,0 0-1,-1 0 1,-1 0-1,0 0 1,0-1 0,-1 1-1,-1-1 1,0 0 0,0-1-1,-1 0 1,0 0-1,-1 0 1,0-1 0,-1 0-1,0 0 1,0-1 0,-1 0-1,0-1 1,-7 4 113,14-8 4,1-1 1,-1 0-1,0 0 1,0 0-1,0 0 1,0 0-1,0-1 1,0 1-1,-1-1 1,1 0-1,0 0 1,-1 0-1,1 0 1,-1-1-1,1 1 1,-1-1-1,1 0 1,-1 0-1,-1 0-4,20-34 603,-10 30-604,0 0 0,0 0-1,0 1 1,0 0 0,1 0-1,-1 0 1,1 0-1,0 1 1,0 0 0,0 0-1,0 1 1,0 0 0,0 0-1,0 0 1,0 0-1,1 1 1,-1 0 0,0 1-1,0-1 1,0 1 0,1 1-1,-1-1 1,0 1-1,0 0 1,-1 0 0,1 0-1,0 1 1,-1 0 0,1 0-1,-1 1 1,0 0 0,0-1-1,-1 2 1,1-1-1,2 3 2,0 4-1,0-1-1,-1 1 0,0 1 1,0-1-1,-1 1 0,-1 0 1,0 0-1,-1 0 0,0 0 1,-1 1-1,0-1 0,-1 1 1,-1 0-1,0-1 0,0 1 1,-2 7 1,1-15 23,0 1-1,0-1 1,0 0 0,-1 0 0,0 0 0,0 0 0,0 0 0,0-1-1,-1 1 1,0-1 0,0 1 0,0-1 0,0 0 0,-1 0 0,0 0-1,1-1 1,-1 1 0,-1-1 0,1 0 0,0 0 0,-1 0 0,0-1-1,1 0 1,-1 1 0,0-2 0,0 1 0,0-1 0,-1 1 0,1-1-1,0-1 1,0 1 0,-1-1 0,-3 0-23,-7 0 54,0 0 1,0-1-1,0-1 0,0 0 0,0-2 1,0 1-1,0-2 0,1 0 1,0-1-1,-8-5-54,-78-60 346,67 21-2207,29-9-5865,15 38 258</inkml:trace>
  <inkml:trace contextRef="#ctx0" brushRef="#br0" timeOffset="855.187">1829 224 7879,'0'0'4880,"0"0"-2307,0 0-384,0 0-609,0 0-902,0 0-406,-14 19-165,-2 2-77,6-10-15,2 0 0,-1 1 0,1 0 0,1 0 0,0 1 0,1 0 0,0 0 0,1 1 0,-2 7-15,2-1 59,0 1 1,1-1-1,1 1 0,1-1 0,1 1 1,1 0-1,1 7-59,0-22 5,-1 1-1,1 0 1,1-1 0,-1 1 0,1 0-1,0-1 1,1 0 0,0 0 0,0 0-1,0 0 1,0 0 0,1 0 0,0-1-1,0 0 1,1 1 0,-1-2 0,1 1-1,0 0 1,1-1 0,-1 0-1,1 0 1,-1-1 0,1 0 0,1 1-5,3 0 78,1-1-1,-1 0 1,1-1 0,-1 0 0,1 0 0,0-1 0,0 0 0,-1-1-1,1-1 1,0 1 0,0-2 0,-1 1 0,1-2 0,0 1 0,-1-1 0,0-1-1,0 0 1,0 0 0,0-1 0,-1-1 0,0 1 0,0-1 0,0-1-1,-1 0 1,0 0 0,0-1 0,0 1 0,-1-2 0,-1 1 0,1-1-1,-1 0 1,-1 0 0,0-1 0,0 0 0,-1 0 0,0 0 0,-1 0 0,0 0-1,0-1 1,-1 0 0,0-2-78,0-9 146,-1 1 1,-1-1-1,-1 1 0,-1 0 0,-1-1 0,-1 1 1,-5-17-147,8 31 9,-1 1-1,-1-1 1,1 1 0,-1 0 0,0-1 0,0 1 0,-1 1 0,1-1 0,-1 0 0,-1 1-1,1 0 1,-1 0 0,0 0 0,0 1 0,0-1 0,-1 1 0,1 1 0,-1-1-1,0 1 1,0 0 0,0 0 0,-1 0 0,1 1 0,-1 0 0,1 1 0,-4-1-9,1 1-52,0 0 1,0 1-1,0 1 0,0-1 1,0 1-1,0 1 1,1 0-1,-1 0 1,0 1-1,1 0 1,-1 0-1,-4 3 52,-55 40-3860,26-9-3347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6:3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360 132 15375,'-7'-70'1921,"7"68"-1706,0-1-1,-1 0 0,1 1 0,0-1 0,-1 1 1,0-1-1,1 1 0,-1-1 0,0 1 0,0-1 1,-1 1-1,1 0 0,0 0 0,-1-1 0,1 1 1,-1 0-1,0 0 0,0 1 0,0-1 1,0 0-1,0 0 0,0 1 0,0 0 0,0-1 1,-1 1-1,1 0 0,-1 0 0,1 0 0,-1 0 1,1 1-1,-1-1 0,1 1 0,-1-1 0,1 1 1,-1 0-1,0 0 0,1 0 0,-1 0 0,0 1 1,1-1-1,-1 1-214,-54 34 1857,44-14-1726,2 0 0,1 1 1,0 1-1,2 0 0,1 0 0,0 0 1,2 1-1,1 0 0,0 0 0,2 1 1,1-1-1,1 0 0,1 1 0,1-1 1,1 0-1,2 0 0,4 17-131,33 155 210,-26-141-221,-4 1 0,-1 0 0,-3 1 0,-3 0 0,-2 0 1,-2 0-1,-3 3 11,1-51-69,0 0 1,-1 0-1,0 0 1,-1 0-1,1 0 1,-2-1-1,1 1 1,-1-1-1,-1 0 1,1 0-1,-1 0 1,-1-1-1,1 1 1,-1-1-1,-1-1 1,1 1-1,-1-1 0,-1 0 70,8-5-114,-1-1 0,0 1 0,0-1 0,0 0 0,0 1 0,0-1 0,0 0 1,0 0-1,0 0 0,0 1 0,0-1 0,0 0 0,0 0 0,0 0 1,0-1-1,0 1 0,0 0 0,0 0 0,0-1 0,0 1 0,1 0 0,-1-1 1,0 1-1,0-1 0,0 1 0,0-1 0,0 1 0,1-1 0,-1 0 1,0 1-1,1-1 0,-1 0 0,0 0 0,1 1 0,-1-1 0,1 0 1,-1 0-1,1 0 0,-1 0 0,1 0 0,0 0 0,0 0 0,-1 0 0,1 0 1,0 1-1,0-1 0,0 0 0,0 0 0,0 0 0,0-1 113,-5-55-8925,5 56 8349,0-31-7582</inkml:trace>
  <inkml:trace contextRef="#ctx0" brushRef="#br0" timeOffset="309.701">1 663 7719,'0'0'8040,"0"0"-5510,0 0-384,0 0-384,0 0-705,0 0-352,0 0-257,81-60-256,-28 52-160,5 3-32,-2-1 0,2-1 0,-7-2-64,-4 2-416,-6 3-1090,-11 1-1184,-1 3-3396,-10 0-6246</inkml:trace>
  <inkml:trace contextRef="#ctx0" brushRef="#br0" timeOffset="644.289">671 511 12684,'0'0'2824,"0"0"-438,0 0-560,14-7-812,47-22-394,-59 28-596,0 0 0,0 0 0,0 0 0,0 0 1,1 1-1,-1-1 0,0 0 0,0 1 0,0 0 1,1-1-1,-1 1 0,0 0 0,0 0 0,0 0 1,1 1-1,-1-1 0,0 0 0,0 1 0,0-1 1,0 1-1,1 0 0,-1 0 0,0 0 0,0 0 1,-1 0-1,1 0 0,0 1 0,0-1 1,0 1-1,-1-1 0,1 1 0,-1-1 0,1 1 1,-1 0-1,0 0 0,0 0 0,0 0 0,0 0 1,1 0-25,10 76-176,-13-67 115,0-1-1,-1 1 1,0-1-1,-1 1 1,0-1-1,0 0 0,-1 0 1,0-1-1,-1 1 1,0-1-1,-1 0 1,0 0-1,0 0 1,-1-1-1,0 0 0,-1-1 1,-7 8 61,81-36 64,-63 20-64,0 1-1,0 0 1,0 1-1,0-1 1,-1 0 0,1 1-1,0 0 1,0-1 0,0 1-1,-1 0 1,1 1-1,0-1 1,-1 0 0,1 1-1,-1-1 1,0 1-1,1 0 1,-1 0 0,0 0-1,0 0 1,0 0 0,0 0-1,-1 1 1,1-1-1,-1 1 1,1-1 0,-1 1-1,0-1 1,0 1-1,0 0 1,0 0 0,0 2 0,6 98-2,-7-91 5,0-2 106,-1-1 0,0 0 0,-1 1 0,0-1 0,0 0 0,-1 0 0,-1 0 0,1 0 0,-1-1 0,-1 1 0,1-1 0,-1 0 0,-3 3-109,5-7 110,0-1 0,1 0 0,-1 0 0,0-1-1,0 1 1,-1-1 0,1 1 0,0-1-1,-1 0 1,1 0 0,-1 0 0,0-1 0,0 1-1,0-1 1,0 0 0,0 0 0,0 0 0,0-1-1,0 1 1,0-1 0,0 0 0,0 0 0,0-1-1,0 1 1,0-1 0,0 0 0,0 0 0,0 0-1,0 0 1,0-1 0,-2-1-110,0 0 10,0-1 0,1 0 0,-1 0 0,1 0 0,0 0 0,0-1 0,0 0 0,1 0 0,0 0 0,0 0 0,0-1 0,0 0 0,1 1 0,0-1 0,0-1 0,1 1 0,0 0 0,-1-5-10,-6-33-2363,6 2-3424,3 22-2808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6:34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450 128 11018,'0'-13'2931,"-1"-67"1698,1 79-4427,-1-1 0,1 0 0,-1 0 0,1 1 0,-1-1 0,0 0 0,0 1 1,0-1-1,0 1 0,0-1 0,0 1 0,0-1 0,0 1 0,0 0 0,-1 0 0,1-1 1,0 1-1,-1 0 0,0 0 0,1 0 0,-1 1 0,1-1 0,-1 0 0,0 1 0,1-1 1,-1 1-1,0-1 0,0 1 0,0 0 0,1-1 0,-2 1-202,-52 16 2041,40 0-1871,1 1-1,1 1 0,1 0 1,0 0-1,1 1 1,1 1-1,1 0 0,1 0 1,1 1-1,0 0 1,2 0-1,0 1 0,1-1 1,2 1-1,0 10-169,-19 170 507,10 1 0,9 0 1,18 137-508,-13-165 58,-9-156-652,2-33-440,22-151-8004,-12 125 4938,1-11-4099</inkml:trace>
  <inkml:trace contextRef="#ctx0" brushRef="#br0" timeOffset="372.203">1 786 9033,'0'0'4228,"0"0"-3043,0 0 384,0 0 385,0 0-833,101-3-192,-52-3-353,6 2-415,0 0-97,4-3-32,-3-2-32,-5 0-32,-3 1-32,-15-1-929,-7 4-2723,-5-1-2658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6:3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442 248 8808,'4'-14'2830,"24"-127"4814,-28 138-7463,1-1-1,-1 1 1,0 0-1,0-1 1,0 1-1,-1-1 1,1 1-1,-1-1 1,0 1-1,0 0 1,0-1-1,0 1 1,0 0-1,-1 0 1,0 0-1,1 0 1,-1 0-1,0 0 1,-1 1-1,1-1 1,0 0 0,-1 1-1,1 0 1,-1 0-1,0 0 1,0 0-1,0 0 1,0 0-1,0 1 1,0-1-1,0 1 1,0 0-1,-1 0 1,1 0-1,0 0 1,-1 1-1,1-1 1,-1 1-1,1 0 1,-1 0-1,1 0 1,-1 1-1,0-1-180,-4 2 106,0 0-1,1 0 1,-1 0 0,0 1-1,1 0 1,0 0-1,0 1 1,0 0-1,0 0 1,1 1 0,-1 0-1,1 0 1,0 0-1,1 1 1,-1 0-1,1 0 1,0 0-1,-3 7-105,-3 3 91,1 0-1,1 1 0,1 0 0,0 0 0,1 1 0,1 0 0,-2 10-90,-1 32 86,3 2 1,2-1-1,3 1 1,2-1 0,4 1-1,6 31-86,-8-72 9,18 444-126,-20-446 15,-2 0 1,1-1-1,-2 0 1,-1 1 0,0-1-1,-1 0 1,-1 0-1,-1 0 102,-9 2-855,14-20 742,1 1 0,-1-1-1,0 0 1,1 0-1,-1 0 1,0 1 0,1-1-1,-1 0 1,1 0-1,-1 0 1,0 0 0,1 0-1,-1 0 1,0 0-1,1 0 1,-1 0 0,0-1-1,1 1 1,-1 0-1,0 0 1,1-1 0,-1 1-1,1 0 1,-1 0-1,1-1 1,-1 1 0,1-1-1,-1 1 1,1-1-1,-1 1 1,1-1 0,-1 1-1,1-1 1,0 1 0,-1-1-1,1 1 1,0-1-1,-1 1 1,1-1 0,0 0-1,0 1 1,0-1-1,-1 0 1,1 1 0,0-1-1,0 0 1,0 1-1,0-1 1,0 0 113,-7-42-9540,6 18 449</inkml:trace>
  <inkml:trace contextRef="#ctx0" brushRef="#br0" timeOffset="406.478">0 765 12396,'0'0'3502,"0"0"-919,0 0-533,17-4-405,108-16 335,-85 19-1705,0-2-1,-1-1 0,1-2 1,-1-1-1,34-12-274,-38-2-2370,-34 20 580,0 2-4529,-1 2-1267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6:41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5573,'0'0'6187,"0"0"-2663,0 0-679,0 0-186,0 0-396,0 0-555,0 0-437,0 0-385,-4 6-171,-2 10-510,0 0-1,1 0 0,1 0 0,0 0 0,1 1 0,1-1 0,1 1 0,0 0 0,1 3-204,-1 4 101,-6 86 388,6 0-1,7 49-488,7-90-2438,6-28-6633,-6-27-2055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7:0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72 9001,'0'0'2669,"0"0"-219,0 0 347,0 0-240,0 0-613,0 0-386,-2-9-431,-4-25-321,44 25-37,101 19-427,-102-5-29,0-2 1,0-1-1,0-2 1,34-5-314,-12-21 1046,-90 17 305,22 12-1344,1 0 1,0 1-1,0-1 1,0 1-1,0 1 1,1 0-1,0 0 1,0 0-1,0 1 0,1 0 1,-1 0-1,1 0 1,1 1-1,-1 0 1,1 0-1,1 1 1,-1 0-1,1-1 1,0 1-1,1 1 1,0-1-1,0 0 1,1 1-1,0-1 1,1 3-8,-37 227-156,18-73 34,20-160 111,-1 1-1,0-1 1,1 0 0,-2 1 0,1-1-1,-1 0 1,0 0 0,0 0-1,0 0 1,-1 0 0,1 0 0,-1-1-1,0 1 1,-1-1 0,1 0-1,-1 0 1,0 0 0,0 0 0,0-1-1,0 0 1,-1 0 0,0 0-1,1 0 1,-1 0 0,0-1 0,0 0-1,0 0 1,0-1 0,-1 1-1,1-1 1,0 0 0,-1-1 0,1 1-1,-1-1 1,-1 0 11,-9-3 4,1-1-1,-1 0 1,1-1-1,0-1 1,0-1 0,1 0-1,0 0 1,0-2 0,1 0-1,0 0 1,-10-10-4,-2 0-104,-31-23-1588,87 42-8142,-8 9 3225,3 2-3672</inkml:trace>
  <inkml:trace contextRef="#ctx0" brushRef="#br0" timeOffset="358.134">635 297 7079,'0'0'4158,"0"0"-2065,0 0 90,0 0 390,0 0-672,0 0-599,0 0-255,0 0-1,0 8-26,-15 95 635,-17 57-924,25-225-352,10 54-376,0-1 0,0 0 0,1 1 0,1 0 0,-1 0 1,2 0-1,0 1 0,0-1 0,1 1 0,0 1 0,1 0 0,0 0 0,0 0 0,1 1 0,0 0 0,0 0 1,1 1-1,0 1 0,9-5-3,-11 8 6,1 0 1,-1 0-1,1 1 0,0 1 1,0-1-1,0 1 1,0 1-1,0 0 1,0 0-1,0 1 1,0 0-1,0 0 0,0 1 1,0 0-1,-1 1 1,1 0-1,-1 0 1,1 1-1,-1 0 0,0 0 1,-1 1-1,1 0 1,-1 0-1,0 1 1,0 0-1,-1 0 0,1 1 1,-1 0-1,-1 0 1,1 0-1,-1 1 1,-1 0-1,0 0 0,0 0 1,0 0-1,-1 0 1,0 1-1,0 0 1,0 6-7,2 9-68,0 0 0,-2 1 0,-1-1 0,-1 0 0,-1 1 0,-1-1 1,-1 8 67,-7 0-1706,0-14-6609,5-15 559</inkml:trace>
  <inkml:trace contextRef="#ctx0" brushRef="#br0" timeOffset="696.301">1323 360 10250,'0'0'3891,"0"0"-239,0 0-796,0 0-561,0 0-474,0 0-391,0 0-383,-3 7-300,-11 32-118,4-13-557,1 1 0,1 0 1,1 0-1,2 1 0,0 0 0,1 18-72,3-22-702,2 31-2278,9-22-5856,-5-25 1528</inkml:trace>
  <inkml:trace contextRef="#ctx0" brushRef="#br0" timeOffset="1023.62">1295 68 13132,'0'0'1954,"0"0"-288,0 0-449,0 0-769,0 0-448,0 0-64,0 0-1345,0 0-2851,0 0-6534</inkml:trace>
  <inkml:trace contextRef="#ctx0" brushRef="#br0" timeOffset="1024.62">1698 22 16367,'0'0'2723,"0"0"-1282,0 0-63,0 0-97,0 0-544,12 117-321,-23-67-128,1 9-160,5 0-31,-6 1-33,6-2-64,-1-3-32,-3-2-513,3-6-1665,-1-7-385,1-6-2305,-1-8-1474</inkml:trace>
  <inkml:trace contextRef="#ctx0" brushRef="#br0" timeOffset="1284.595">1543 487 5349,'-4'-16'2536,"-16"-49"-598,20 62-1452,-1-1 0,-1 1 1,1-1-1,0 1 0,-1-1 0,0 1 1,0 0-1,0 0 0,0 0 1,0 0-1,-1 0 0,1 1 1,-1-1-1,0 1 0,1 0 0,-1-1 1,0 1-1,-1 0 0,1 1 1,0-1-1,-3 0-486,22 11 2826,9 5-2695,3-7-75,1-1-1,0-2 1,0 0-1,0-3 1,1 0-1,-1-2 0,0-1 1,0-1-1,0-1 1,0-2-1,-1-1 1,0-1-1,7-5-55,-20 9 43,-9 2 68,1-1-1,-1 1 1,1 1 0,-1-1 0,1 1-1,-1 0 1,1 1 0,0 0 0,0 0 0,-1 0-1,1 1 1,6 1-111,-10 2 37,-1 0 0,1 0 0,-1 0 0,0 1 1,0-1-1,0 1 0,-1-1 0,0 1 0,0 0 0,0 0 0,0-1 0,-1 1 0,0 0 0,0 0 1,0 0-1,0 0 0,-1-1 0,0 1 0,0 0 0,-1 3-37,-59 172 406,60-178-446,-29 104-297,26-61-3450,4-43 2945,0 2-330,2-4-3952,5-1-1703</inkml:trace>
  <inkml:trace contextRef="#ctx0" brushRef="#br0" timeOffset="1596.801">2102 85 9513,'0'0'3203,"0"0"-2178,0 0 32,0 0-448,0 0-417,0 0-160,0 0-32,0 0-641,62 99-3619</inkml:trace>
  <inkml:trace contextRef="#ctx0" brushRef="#br0" timeOffset="2089.667">2652 300 14510,'0'0'3560,"-3"-13"-1280,-14-39-481,15 51-1728,1-1 1,0 1 0,0-1-1,-1 1 1,1 0-1,0 0 1,-1-1-1,1 1 1,-1 0-1,0 0 1,1 0-1,-1 1 1,0-1-1,0 0 1,1 1-1,-1-1 1,0 1-1,0 0 1,0-1-1,0 1 1,0 0-1,0 0 1,0 0 0,1 0-1,-1 1 1,0-1-1,0 0 1,-1 1-72,-4 0 132,-6 1-123,0 2 0,1 0-1,-1 0 1,1 1-1,-1 0 1,2 1 0,-1 1-1,1 0 1,0 1-1,0-1 1,1 2 0,0 0-1,0 0 1,1 1-1,0 0 1,1 0 0,0 1-1,1 0 1,0 1 0,1 0-1,0 0 1,1 0-1,0 0 1,1 1 0,1 0-1,0 0 1,0 0-1,1 0 1,1 0 0,0 1-1,1 4-8,-1-2-225,1 74-3623,19-55-1600,21-21-3747,30-36 6782,15-59 12063,-21 15-1940,-63 66-7655,0 0-1,0 0 1,-1 0-1,1-1 0,0 1 1,0 0-1,0 0 1,0 0-1,0 0 1,-1 1-1,1-1 0,0 0 1,0 0-1,0 0 1,0 1-1,-1-1 1,1 0-1,0 1 0,0-1 1,-1 0-1,1 1 1,0-1-1,-1 1 1,1 0-1,0-1 0,-1 1 1,1-1-1,-1 1 1,1 0-1,-1 0 0,1-1 1,-1 1-1,0 0 1,1 0-1,-1-1 1,0 1-1,1 0 0,-1 0 1,0 0-1,0-1 1,0 1-1,0 0 1,0 0-1,0 0 0,0 0-54,4 7 71,18 43 12,-17-38-66,0 0 1,1 0-1,0 0 0,1-1 0,0 0 0,1 0 1,0-1-1,1 0 0,0 0 0,0-1 0,7 4-17,-10-10 3,1-1-1,-1 0 0,1 0 0,0-1 1,0 0-1,0 0 0,0 0 0,1-1 1,-1 0-1,0-1 0,1 1 1,-1-1-1,0-1 0,1 0 0,-1 0 1,0 0-1,0-1 0,0 0 0,0 0 1,4-2-3,5-2 7,0-2 1,0 1 0,-1-2-1,0 0 1,0-1 0,-1 0-1,0-1 1,0-2-8,9-10 24,-2 0 0,0-2 0,-2 0 0,-1-2 0,-1 0 0,-1-1 0,-1 0 0,-2-1 0,-1-1 0,-1 0 0,-1-1 0,-2 0 0,-1 0 0,-2-4-24,-6-33 1232,1 67-1200,0-1 1,-1 1-1,1 0 0,0 0 0,-1 0 1,1 0-1,-1 0 0,0 0 0,1 0 1,-1 0-1,0 0 0,0 0 0,1 0 1,-1 0-1,0 0 0,0 0 1,0 1-1,0-1 0,0 0 0,0 1 1,0-1-1,-1 1 0,1-1 0,0 1 1,0 0-1,0-1 0,0 1 0,-1 0 1,1 0-1,0 0 0,0 0 0,-1 0 1,1 0-1,0 0 0,0 0 0,0 0 1,-1 1-1,1-1 0,0 0 0,0 1 1,0-1-1,0 1 0,0-1 1,0 1-1,0 0 0,0-1 0,0 1 1,0 0-1,0 0 0,0 0 0,0 0 1,0 0-1,0 0-32,-12 12 37,-1 0 0,2 1 0,-1 1 0,2 0 0,0 0 0,1 1 0,1 1 0,0-1 0,1 2 0,1-1 0,1 1 0,0 0 0,1 0 0,1 0 0,-1 13-37,0-14 14,0 0-1,1 0 0,0 1 1,2 0-1,0 0 1,1-1-1,1 1 1,1 0-1,0 0 1,1 0-1,1 0 1,1-1-1,0 1 1,1-1-1,1 0 1,1-1-1,0 1 1,1-1-1,9 12-13,-11-23-3,0 0 0,0 0 1,0 0-1,1-1 0,0 0 0,0 0 0,0-1 0,0 0 0,0 0 0,1-1 0,-1 0 0,1 0 0,0 0 1,-1-1-1,1-1 0,0 1 0,0-1 0,0 0 0,0-1 0,-1 0 0,1 0 0,6-2 3,6-2-8,0-1 0,-1 0 0,1-2 0,-1 0 0,-1-1 0,1-1 0,-2 0 0,3-3 8,-11 8-69,1-1 0,-1 0 0,0 0 0,0-1 0,-1-1 0,0 1-1,0-1 1,-1 0 0,0-1 0,0 0 0,-1 0 0,0 0 0,0-1 0,-2 0 0,1 0 0,-1 0-1,0-1 1,1-9 69,-13-8-2987,-11 22-5957,6 6-1615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7:08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18 212 801,'0'0'8232,"0"0"-4885,0 0-1148,-3-13 369,-8-36-609,7 77 390,7-16-2336,0-1 0,0 1 0,1-1 0,1 0 0,0 0 0,0 0 0,1-1 0,1 1 0,-1-1 0,2-1 0,7 9-13,-12-15-2,1 1 0,-1-1 1,1 0-1,0 0 1,0 0-1,0 0 1,0-1-1,1 1 1,-1-1-1,1-1 0,-1 1 1,1 0-1,0-1 1,0 0-1,-1 0 1,1-1-1,0 1 1,0-1-1,0 0 1,0 0-1,0-1 0,0 1 1,-1-1-1,1 0 1,0 0-1,0-1 1,-1 0-1,1 1 1,-1-2-1,1 1 2,7-5 202,0 0 0,-1-1 0,0-1 0,-1 0 1,0 0-1,0-1 0,-1 0 0,0-1 0,-1 1 0,0-2 0,0 1 0,-2-1 0,1-1 0,-2 1 0,1-1 1,-2 0-1,0 0 0,0 0 0,-1-1 0,-1 1 0,0-6-202,-1 15 14,-1 0-1,0 1 0,-1-1 1,1 1-1,-1-1 1,0 0-1,1 1 1,-1-1-1,-1 1 1,1-1-1,-1 1 1,1 0-1,-1 0 1,0 0-1,0 0 0,0 0 1,-1 0-1,1 0 1,-1 1-1,1-1 1,-1 1-1,0-1 1,0 1-1,0 0 1,0 0-1,0 1 1,-1-1-1,1 1 0,0-1 1,-1 1-1,1 0 1,-1 0-1,0 1 1,1-1-1,-1 1 1,0 0-1,1 0 1,-1 0-1,1 0 1,-1 1-1,0-1 0,1 1 1,-1 0-1,1 0 1,-1 0-1,-2 2-13,-1 2-19,0 1 1,1 0-1,-1 0 0,1 0 0,1 1 0,-1 0 0,1 0 0,0 1 1,1-1-1,0 1 0,0 0 0,0 0 0,1 1 0,1-1 0,-1 1 0,1-1 1,1 1-1,0 0 0,0 0 0,0 0 0,1-1 0,1 1 0,-1 0 0,3 6 19,-4-13-6,5 196-560,-1-188 544,0 0 0,1 0 0,0 0 0,0-1 0,1 0 0,1 1 0,-1-2 0,2 1 0,-1-1 0,1 0 0,0 0 0,1-1 0,-1 0 0,2 0 0,-1 0 0,1-1 0,0-1 0,0 0 0,0 0 0,1-1 0,0 0 0,0 0 0,0-1 0,0 0 0,0-1 0,1 0 0,-1-1 0,1 0 0,-1-1 0,1 0 0,-1-1 0,1 0 0,-1 0 0,1-1 0,-1 0 0,0-1 0,0 0 0,0-1 0,0 0 0,2-2 22,21-9 20,-2-2 0,1-1 1,-2-1-1,0-2 0,-2 0 1,0-2-1,-2-2 1,0 0-1,-2-1 0,-1-2 1,0-1-21,15-42 36,-37 69-35,0 0-1,0-1 1,-1 1-1,1 0 1,-1 0-1,1-1 1,-1 1-1,0 0 1,0-1-1,0 1 1,0 0 0,0 0-1,0-1 1,-1 1-1,1 0 1,-1-1-1,0 1 1,1 0-1,-1 0 1,0 0-1,0 0 1,0 0-1,-1 0 1,1 0-1,0 0 1,-1 0-1,0 1 1,1-1 0,-1 0-1,0 1 1,0 0-1,0-1 0,-4-1-8,0 0 0,0 1 0,0 0 0,0 0 0,-1 1 0,1-1 0,-1 1 0,1 1 0,-1-1 0,1 1 0,-1 0 0,1 0 0,-1 1-1,1 0 1,-1 0 0,1 1 0,-1 0 0,1 0 0,0 0 0,0 1 0,0 0 0,0 0 0,1 0 0,-1 1 0,1 0 0,-1 1 8,-10 7-10,-1 2 0,2 0 1,0 0-1,1 1 0,1 1 0,0 1 1,-8 14 9,13-20 2,0 0 0,1 0 0,0 1 0,1 1 0,1-1 0,0 1 0,0 0 0,1 0 0,1 0 0,0 0 0,1 1 0,0 0 0,1 6-2,3-18 1,0 0 0,1-1 1,-1 1-1,1 0 0,-1-1 0,1 0 0,-1 1 0,1-1 0,0 0 1,-1 0-1,1-1 0,0 1 0,0-1 0,0 1 0,0-1 0,-1 0 0,1 0 1,0 0-1,0 0 0,0-1 0,0 1 0,0-1 0,-1 1 0,1-1 1,0 0-1,0 0 0,-1-1 0,1 1 0,-1 0 0,1-1 0,-1 0 0,0 1 1,2-2-2,16-11 24,0-1 1,-1 0-1,0-2 1,-1 0-1,-1-1 1,7-11-25,32-31 98,-55 59-100,-1 1 0,1-1-1,0 1 1,0-1 0,0 1 0,-1-1-1,1 1 1,0-1 0,0 1 0,0 0-1,0 0 1,0 0 0,0-1 0,0 1-1,0 0 1,0 0 0,0 0-1,0 0 1,0 0 0,0 1 0,-1-1-1,1 0 1,0 0 0,0 1 0,0-1-1,0 0 1,0 1 0,0-1 0,-1 1-1,1-1 1,0 1 0,0 0 0,-1-1-1,1 1 1,0 0 0,-1-1-1,1 1 1,0 0 0,-1 0 0,1-1-1,-1 1 1,0 0 0,1 0 0,-1 0-1,0 0 1,1 0 0,-1 0 0,0 0-1,0 0 1,0 0 0,0-1 0,0 1-1,0 0 1,0 0 0,0 0 0,0 0-1,0 0 1,0 0 0,-1 0-1,1 0 1,0 0 0,-1 0 0,1 0-1,-1 0 3,2 9-4,5 19-13,-6-17 9,1-1 1,0 1 0,1-1-1,0 1 1,1-1 0,0 0-1,1 0 1,0 0 0,1 0-1,0-1 1,0 1 0,1-1-1,1-1 1,0 1 0,0-1-1,0 0 1,2-1 0,-1 0-1,1 0 1,0-1 0,3 2 7,-1-8-49,0-1 1,-1 0-1,1-1 1,0 0-1,0-1 1,0 0-1,-1-1 1,1 0-1,-1 0 1,0-1-1,0 0 1,0-1-1,-1 0 1,1-1-1,-1 0 1,0-1-1,-1 1 1,0-2-1,0 1 1,0-1-1,6-9 49,-14 17-1,36-32 134,-2-2-1,-1-1 1,-1-1-1,-3-2 1,0-1 0,15-30-133,-14-21 1125,-30 88-1087,1-1 0,-1 1 0,1-1 0,-1 1 0,0 0-1,0-1 1,0 1 0,-1 0 0,1-1 0,0 1-1,-1 0 1,0-1 0,1 1 0,-1 0 0,0 0 0,0-1-1,0 1 1,0 0 0,-1 0 0,1 0 0,-1 0-1,1 1 1,-1-1 0,0 0 0,1 1 0,-1-1 0,0 1-1,0-1 1,0 1 0,0 0 0,0 0 0,-1 0-1,1 0 1,0 0 0,0 1 0,-1-1 0,1 0-38,-4 1 22,1-1 1,-1 1 0,1 0-1,-1 1 1,1-1 0,-1 1 0,1 0-1,0 0 1,-1 1 0,1-1-1,0 1 1,0 0 0,0 1-1,0-1 1,0 1 0,1 0 0,-1 1-1,1-1 1,0 0 0,0 1-1,0 0 1,0 0 0,1 1 0,0-1-1,0 0 1,0 1 0,0 0-1,0 1-22,-6 10-7,1 1-1,0 0 0,1 0 1,1 1-1,1-1 0,1 1 1,-3 18 7,4-14-97,1-1 0,2 0 1,0 1-1,1-1 1,0 0-1,2 0 1,1 0-1,1 0 0,0 0 1,8 15 96,-10-27-107,1 0 0,0-1 0,0 0 1,1 0-1,0 0 0,1 0 0,0-1 1,0 0-1,0 0 0,1-1 0,0 1 0,0-2 1,1 1-1,-1-1 0,1 0 0,0 0 0,1-1 1,-1 0-1,1-1 0,0 0 0,0 0 0,0-1 1,0 0-1,0-1 0,5 1 107,-2-2-9,0-1-1,0 1 1,0-2-1,-1 0 1,1 0-1,-1-1 1,1-1-1,-1 0 1,0 0-1,0-1 1,-1 0-1,0-1 1,1 0-1,-2-1 1,1 0-1,-1 0 1,0-1-1,-1-1 1,6-6 9,18-22 89,-3 0 0,-1-2 0,-2-2 0,3-9-89,-28 48 6,22-36 567,-2-2 0,-1 0 1,-3-2-1,-1 0 0,4-21-573,-17 42 541,-11 26-262,-12 30-218,4 4-79,1 2 0,3 0-1,1 1 1,2 0 0,2 0-1,1 1 1,2 28 18,3-51-24,14 109-1004,-12-128 994,-1 1-1,1-1 0,-1 1 0,1 0 0,0-1 0,0 1 0,0-1 0,0 0 0,0 1 0,0-1 1,0 0-1,0 0 0,0 1 0,1-1 0,-1 0 0,0 0 0,1 0 0,-1 0 0,1-1 1,-1 1-1,1 0 0,0-1 0,-1 1 0,1-1 0,-1 1 0,1-1 0,0 0 0,-1 0 0,1 0 1,0 0-1,0 0 0,-1 0 0,1 0 0,0 0 0,-1-1 0,1 1 0,0-1 0,-1 1 1,1-1-1,-1 0 0,1 1 0,-1-1 0,1 0 0,-1 0 0,0 0 0,1 0 0,-1 0 1,1-1 34,61-59-55,-20 5 104,-34 41-17,1 1 1,0 0-1,1 1 1,1 1-1,0-1 1,0 2-1,2 0 1,-1 0-1,7-3-32,-14 13 11,-1-1-1,1 1 0,0 1 1,-1-1-1,1 1 0,0 0 1,0 0-1,-1 1 0,1-1 0,0 1 1,-1 1-1,1-1 0,-1 1 1,1 0-1,-1 0 0,0 0 0,0 1 1,0 0-1,0 0 0,0 0 1,-1 1-1,1-1 0,-1 1 1,0 0-1,0 0 0,0 1 0,-1-1 1,0 1-1,0 0 0,2 2-10,31 29 124,-25-25-72,0-1 1,0 0-1,1-1 1,0 0 0,1-1-1,0 0 1,0-1-1,1 0 1,0-1-1,0-1 1,0-1-1,1 0 1,0 0-1,-1-1 1,1-1-1,0-1 1,1 0 0,-1-1-1,10-1-52,-20-1 36,0 0 1,0 0-1,-1 0 0,1-1 0,0 1 1,-1-1-1,0 0 0,0 0 1,0-1-1,0 1 0,0-1 0,-1 0 1,1 0-1,-1 0 0,0-1 0,0 1 1,-1-1-1,1 1 0,-1-1 1,0 0-1,-1 0 0,1 0 0,-1 0 1,0 0-1,0-1 0,0 1 0,-1 0 1,0 0-1,0 0 0,0-1 0,-1 1 1,1 0-1,-1 0 0,-1-3-36,1 6-112,0-1 0,1 1 0,-1-1 0,0 1 0,-1 0 0,1 0 0,0 0 0,-1-1 0,1 1 0,-1 0 0,0 1 0,1-1 0,-1 0 0,0 0 0,0 1 0,0-1 0,0 1 0,-1 0 0,1 0 0,0 0 0,-1 0 0,1 0 0,0 0 0,-1 0 0,1 1 0,-1-1 0,1 1 0,-1 0 0,1 0 0,-3 0 112,-76 11-8662,30 6-5036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7:1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23 12107,'0'0'5953,"0"0"-3081,0 0-764,0 0-319,0 0-673,0 0-684,15-4-331,-1 0-95,90-11-28,-96 16 8,1 1 0,-1 0-1,0 0 1,0 1-1,0-1 1,0 2 0,-1-1-1,1 1 1,-1 0-1,0 1 1,0 0 0,0 0 14,-5-3-8,0 0 0,-1-1 0,1 1 1,0 0-1,-1 0 0,1 0 1,-1 1-1,1-1 0,-1 0 1,0 0-1,0 1 0,0-1 1,0 1-1,-1-1 0,1 1 0,-1-1 1,1 1-1,-1-1 0,0 1 1,0 0-1,0-1 0,0 1 1,-1-1-1,1 1 0,-1-1 1,1 1-1,-1-1 0,0 1 1,0-1-1,0 1 0,0-1 0,-1 0 1,1 0-1,0 0 0,-1 0 1,0 0-1,1 0 0,-1 0 1,0 0-1,-1 0 8,-12 12 201,-1-2 0,0 0 1,-1-1-1,0-1 0,-1 0 0,0-1 1,0-1-1,-1-1 0,0-1 1,-1 0-1,-16 2-201,-45 16 2046,137-20-1512,186-42-473,-105 12-2711,0 12-8230,-109 14-1654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7:0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82 168 12396,'0'0'3363,"0"0"-785,0 0-346,0 0-497,1-10-668,0 4-932,3-20 155,-2 36-111,-1 55-121,-14 193 209,-8-212-292,20-46 27,1 1 0,-1-1 0,0 1 1,1 0-1,-1-1 0,1 0 0,-1 1 0,0-1 0,1 1 0,-1-1 1,0 0-1,0 1 0,1-1 0,-1 0 0,0 0 0,0 0 0,0 1 1,1-1-1,-1 0 0,0 0 0,0 0 0,0 0 0,1-1 1,-1 1-1,0 0 0,0 0 0,0 0 0,1-1 0,-1 1 0,0 0 1,0-1-1,1 1 0,-1 0 0,0-1 0,1 1 0,-1-1 0,1 1 1,-1-1-1,0 0 0,1 1 0,-1-1 0,1 1 0,0-1 0,-1 0 1,1 0-1,-1 1 0,1-1 0,0 0 0,0 0 0,-1 1 1,1-1-1,0 0 0,0 0 0,0 1 0,0-1 0,0 0 0,0 0 1,0 0-1,0 0-2,-5-14 24,0 0 0,1-1 0,1 1 1,0-1-1,1 0 0,1 0 0,0 0 1,1 0-1,1 0 0,1 0 0,0 0 1,1 0-1,0 1 0,2-1 0,0 1 1,0 0-1,2 0 0,-1 1 0,2 0 1,0 0-1,1 0 0,0 1 0,1 1 1,0 0-1,1 0 0,1 1 0,0 0 0,0 1 1,1 0-1,0 1 0,1 0 0,-1 2 1,2-1-1,-1 2 0,1 0 0,0 0 1,14-2-25,86 5-327,-112 3 292,0 1 0,0-1 0,1 1 0,-1 0 0,0-1 0,0 1 0,0 1 0,0-1-1,0 0 1,-1 1 0,1-1 0,0 1 0,-1 0 0,1 0 0,-1 0 0,1 0 0,-1 1 0,0-1 0,0 1 0,0-1 0,0 1-1,-1 0 1,1-1 0,-1 1 0,1 0 0,-1 0 0,0 0 0,0 0 0,0 0 0,-1 1 0,1-1 0,-1 0 0,0 3 35,0 0-29,-1 0 1,-1 1 0,1-1-1,-1 0 1,0 0 0,0 0 0,-1-1-1,0 1 1,0 0 0,0-1 0,-1 0-1,0 0 1,0 0 0,0 0 0,0-1-1,-1 1 1,1-1 0,-1 0 0,-4 2 28,-108 59-24,93-56 303,0 0 0,-1-2 0,0 0 0,0-2 1,-1-1-1,0-1 0,-17-1-279,25-5 778,25-2 344,13 7-1092,0 1-1,-1 1 0,1 1 0,-1 1 1,0 0-1,0 2 0,0 0 0,-1 1 1,-1 0-1,0 2 0,0 0 0,-1 1 1,0 1-1,13 13-29,55 36-127,53 13-2830,-87-63-1124,1-12-3449,-31-6 3296,-1-4-928</inkml:trace>
  <inkml:trace contextRef="#ctx0" brushRef="#br0" timeOffset="299.268">785 385 4036,'4'-14'4276,"4"-13"-2871,13-46 3368,-7-2 3414,-18 89-5324,-16 52-2549,15-54-300,1 1 1,1 0-1,0 1 1,1-1 0,0 0-1,1 1 1,1-1-1,0 1 1,0-1-1,2 1 1,-1-1 0,2 0-1,0 0 1,0 0-1,2 0 1,-1 0-1,1-1 1,1 1-1,1-2 1,-1 1 0,2-1-1,2 5-14,-5-13-9,0 0 0,0 1 0,-1-1 0,2-1 0,-1 1 0,0-1 0,0 0 0,1 0 0,-1-1 0,1 1 0,0-1 0,-1 0 0,1-1 0,0 0 0,0 0 0,-1 0 0,1 0 0,0-1 0,0 0 0,-1 0 0,1 0 0,-1-1 0,1 0 0,-1 0 0,0-1 0,0 1 0,0-1 0,0 0 0,0 0 0,0-1 0,-1 1 0,2-3 9,8-9 27,-1 0 1,-1-1-1,0 0 0,-2-1 1,0-1-1,0 1 0,-2-1 1,0-1-1,-1 0 0,-1 0 1,-1 0-1,0-1 0,-2 1 1,0-1-1,-1 0 1,-2-1-28,1 15-12,-1 0 0,0 0 0,0 0 0,0 0 0,-1 0 0,0 0 0,0 0 0,-1 0 0,0 1 0,0-1 0,0 0 0,0 1 0,-1 0 0,0-1 0,0 1 0,-1 0 0,1 0 0,-1 1 0,0-1 0,-1 1 0,1 0 0,-1 0 0,1 0 0,-1 1 0,0 0 0,-1 0 0,1 0 0,0 0 0,-1 1 0,1 0 0,-1 0 1,0 0-1,-2 0 12,-86-3-3209,40 31-3699,35-3-32</inkml:trace>
  <inkml:trace contextRef="#ctx0" brushRef="#br0" timeOffset="736.073">1459 232 13293,'0'0'4281,"0"0"-2594,0 0-598,0 0-59,0 0-507,0 0-368,13 5 21,-5-3-133,-5-2-23,0 1 0,0 0 0,0 0 0,0 0 0,0 0 0,0 0 0,0 0 0,0 1 0,0-1-1,-1 1 1,1 0 0,-1 0 0,1 0 0,-1 0 0,0 0 0,0 1 0,0-1 0,0 1 0,0-1 0,-1 1 0,1 0 0,-1-1 0,1 1 0,-1 0 0,0 0 0,0 0 0,0 1-20,1 12 109,0 3-57,0 1-1,2-1 1,0 0-1,1 0 1,1 0 0,0-1-1,2 0 1,0 0-1,1-1 1,7 11-52,-14-26 2,-1 0 1,1 0 0,0 0-1,0 0 1,0 0 0,0-1-1,0 1 1,0 0 0,1-1-1,-1 0 1,0 0-1,1 1 1,-1-1 0,1-1-1,0 1 1,-1 0 0,1-1-1,0 1 1,-1-1 0,1 0-1,0 0 1,-1 0-1,1 0 1,0 0 0,-1-1-1,1 1 1,0-1 0,-1 1-1,1-1 1,-1 0-1,1 0 1,-1 0 0,1-1-1,-1 1 1,1-1-3,77-73 877,-57 50-213,0 1-375,-17 15-205,1 0 1,0 0-1,0 1 0,1 0 0,1 0 1,-1 1-1,1 0 0,0 1 0,1 0 1,-1 0-1,1 1 0,0 0 1,1 1-1,-1 0 0,1 1 0,0 0 1,0 0-1,0 1 0,11 0-84,-16 5-1,1 0 0,-1 1 0,1 0-1,-1 0 1,0 1 0,-1-1 0,1 1 0,-1 0-1,0 1 1,0-1 0,-1 1 0,1 0 0,-1 1-1,-1-1 1,1 0 0,-1 1 0,0 0 0,-1 0-1,2 5 2,9 15 87,-11-22-42,0-1 1,0 1-1,0-1 0,1 1 0,-1-1 0,1 0 0,0 0 0,0 0 1,1-1-1,-1 1 0,1-1 0,0 0 0,0 0 0,0 0 0,0 0 1,1-1-1,-1 1 0,0-1 0,1 0 0,0-1 0,0 1 0,-1-1 1,1 0-1,0 0 0,0 0 0,0-1 0,0 0 0,0 0 0,0 0 1,0 0-1,0-1 0,0 0 0,0 0 0,0 0 0,1-1-45,1-4 97,-1 0 0,0 0 0,0 0 0,-1-1 0,0 0 0,0 0 0,0 0 0,-1 0 0,0-1 0,0 0 0,-1 0 0,0 0 0,-1 0 0,0 0 0,0-1 0,0 1 0,-1 0 0,-1-1 0,1 0 0,-1 1 0,-1-1 0,0 1 0,0-1 0,0 1 0,-1 0 0,-1-1 0,1 1 0,-1 0 0,-1 0 0,0-1-97,-3-5-13,0 1 0,-1 0 0,-1 0 0,0 1 0,-1 0 0,0 0 0,-1 1 0,0 1 0,0 0 0,-1 0 0,-1 1 0,-4-2 13,-45-15-2377,-5 19-3322,38 11-2148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7:06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52 14702,'0'0'3085,"0"0"-698,0 0-156,0 0-368,-16-10-443,-53-28-379,66 37-991,0 0-1,0 1 0,0-1 0,0 1 1,0-1-1,0 1 0,0 0 1,0 0-1,0 0 0,0 1 0,0-1 1,0 1-1,0 0 0,0 0 0,0 0 1,0 0-1,1 0 0,-1 0 1,0 1-1,1-1 0,-1 1 0,1 0 1,-1 0-1,1 0 0,0 0 1,-1 1-50,-2 2 90,-12 9 7,2 2 0,0 0 0,0 1 0,2 1 0,0 0 0,1 1 0,1 0 0,1 1 0,1 0 0,0 0 1,1 1-1,2 0 0,-1 4-97,-10 47-22,4 1 0,3 0 0,2 22 22,5-51-523,-1 0 0,-3 1 0,-1-2-1,-2 1 1,-2-1 0,-13 29 523,-20-7-4475,0-43-6761,32-22 2583</inkml:trace>
  <inkml:trace contextRef="#ctx0" brushRef="#br0" timeOffset="387.737">22 474 9385,'-2'-13'2231,"-7"-42"38,-1 31 2518,13 22-1421,0 2-3586,186 23 412,104-24 86,-291 1-253,0 0 1,0 0 0,0 0-1,0 1 1,0-1-1,0 1 1,0 0-1,0 0 1,0 0 0,0-1-1,0 2 1,0-1-1,0 0 1,-1 0 0,1 1-1,0-1 1,-1 0-1,1 1 1,-1 0 0,0-1-1,0 1 1,1 0-1,-1 0 1,0 0 0,0 0-1,-1 0 1,1 0-1,0 0 1,-1 0 0,1 0-1,-1 0 1,1 0-1,-1 0 1,0 0 0,0 0-1,0 0 1,0 1-1,-1 0-25,2 2 21,6 69 233,-8-63-250,0-1 0,1 1 0,0 0 0,0-1 0,1 1 0,1-1 1,0 1-1,0-1 0,1 0 0,0 0 0,1 0 0,0 0 0,1 0 0,0-1 0,0 0 0,1 0 0,0 0 0,1-1 1,0 0-1,0 0 0,0 0 0,1-1 0,1 0 0,3 2-4,-8-8 5,0 1 1,1-1-1,-1 0 1,0 0-1,1-1 0,-1 1 1,0-1-1,1 0 0,-1 0 1,1 0-1,-1-1 1,0 0-1,1 1 0,-1-1 1,0-1-1,0 1 0,0-1 1,0 0-1,0 0 1,0 0-1,0 0 0,-1 0 1,1-1-1,-1 0 0,1 0 1,2-3-6,70-94 2136,-74 98-2036,8-14 164,-1 0 1,-1 0 0,0-1-1,-1 0 1,-1 0 0,0-1-1,-2 0 1,0 0 0,-1 0 0,0 0-1,-2 0 1,0-12-265,-1 25 8,0 1 0,0 0-1,-1 0 1,1 0 0,-1 0 0,0 0-1,0 0 1,0 1 0,-1-1 0,0 0 0,1 0-1,-1 1 1,0-1 0,-1 1 0,1 0-1,-1-1 1,1 1 0,-1 0 0,0 1 0,0-1-1,0 0 1,-1 1 0,1 0 0,0 0-1,-1 0 1,0 0 0,1 0 0,-1 1 0,0-1-1,0 1 1,0 0 0,0 0 0,0 1-1,0-1 1,-3 1-8,-5-1-157,-1 0 1,1 1-1,0 1 0,0 0 0,0 0 0,0 1 1,1 1-1,-1 0 0,0 0 0,1 1 1,0 1-1,-10 5 157,13-6-589,1 1 1,0 0-1,0 0 1,0 1-1,1-1 1,-1 2-1,1-1 1,1 1 0,-1-1-1,1 1 1,-4 8 588,-9 26-5793</inkml:trace>
  <inkml:trace contextRef="#ctx0" brushRef="#br0" timeOffset="681.885">1137 429 14189,'0'0'4559,"0"0"-1969,0 0-482,0 0-608,0 0-742,0 0-475,0 0-171,-3 13-26,-62 343 341,62-332-653,12-29-290,44-118 597,-50 107-71,2 0 0,0 0 0,1 0 0,0 1 0,2 0 0,0 1 0,0 0 0,1 0 0,1 0 0,0 1 0,1 1 0,0 0 0,1 0 0,0 1 0,1 1 0,1 0 0,-1 0 0,5-1-10,63-9-882,-27 30-5058,-27 6-2190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7:0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36 254 8136,'0'0'2952,"0"0"-1239,0 0-175,0 0 170,-5 16-304,-15 53-560,17-58-798,1-1 0,0 0 0,0 1 0,1-1 0,0 1 0,1 0 0,0-1 0,1 1 0,0-1 0,1 1 0,0-1 0,0 0 0,1 1 0,1-1 0,0 0 0,4 7-46,-6-13 2,0-1 0,0 0-1,0 0 1,0 0 0,1-1 0,-1 1-1,1 0 1,0-1 0,0 0-1,0 1 1,0-1 0,0 0-1,0-1 1,0 1 0,1-1 0,-1 1-1,1-1 1,-1 0 0,1 0-1,0 0 1,-1-1 0,1 0 0,0 1-1,-1-1 1,1 0 0,0-1-1,-1 1 1,1-1 0,0 1-1,-1-1 1,1 0 0,0-1-2,7-2 11,1 0 0,-1-1 0,-1 0 0,1 0 1,-1-2-1,0 1 0,0-1 0,0-1 0,2-3-11,31-32 712,-3-2 0,-1-1 1,-2-3-1,-3-1 0,3-8-712,-37 58 6,0 0 0,0 0 0,0 0 0,1 1 0,-1-1 0,0 0 0,0 0-1,1 0 1,-1 0 0,0 0 0,0 1 0,1-1 0,-1 0 0,0 0 0,0 0 0,1 0 0,-1 0 0,0 0 0,1 0 0,-1 0 0,0 0 0,0 0 0,1 0 0,-1 0 0,0 0 0,0 0 0,1-1-1,-1 1 1,0 0 0,0 0 0,1 0 0,-1 0 0,0 0 0,0-1 0,1 1 0,-1 0 0,0 0 0,0 0 0,0-1 0,1 1 0,-1 0 0,0 0-6,-5 27 33,-73 184-1,30-112-246,48-99 209,0-1 0,0 1 1,0-1-1,0 1 0,0 0 0,0-1 0,0 1 0,0 0 0,0-1 0,-1 1 0,1 0 0,0-1 1,0 1-1,0 0 0,-1-1 0,1 1 0,0 0 0,0 0 0,-1-1 0,1 1 0,0 0 0,-1 0 0,1-1 1,0 1-1,-1 0 0,1 0 0,0 0 0,-1 0 0,1-1 0,0 1 0,-1 0 0,1 0 0,0 0 1,-1 0-1,1 0 0,-1 0 0,1 0 0,0 0 0,-1 0 0,1 0 0,0 0 0,-1 1 0,1-1 1,-1 0-1,1 0 0,0 0 0,-1 0 0,1 0 0,0 1 0,-1-1 0,1 0 0,0 0 0,0 1 0,-1-1 1,1 0-1,0 0 0,0 1 0,-1-1 0,1 0 0,0 1 0,0-1 0,0 0 0,0 1 0,-1-1 1,1 1-1,0-1 0,0 0 0,0 1 0,0-1 5,1-30 151,51-154 122,-49 175-257,-2 2-6,1 0 0,-1 1 0,1-1 0,1 0 0,-1 1 0,1 0 0,0-1-1,0 1 1,1 0 0,0 1 0,0-1 0,1 1 0,-1 0 0,1 0 0,0 0-1,0 0 1,1 1 0,-1 0 0,1 0 0,0 1 0,2-1-10,-4 5-5,1 0 0,-1 1 1,0 0-1,1 0 0,-1 0 0,0 0 0,0 1 1,-1-1-1,1 1 0,0 0 0,-1 0 0,0 1 1,0-1-1,0 1 0,0-1 0,0 1 0,-1 0 1,1 0-1,-1 0 0,0 0 0,-1 1 0,1-1 1,0 1 4,5 9 14,32 69-18,-34-68-11,1 0-1,1 0 0,0-1 1,1 0-1,0 0 0,1-1 1,1 0-1,0 0 0,1-1 1,7 6 15,-15-16-5,0 0 1,1 0-1,-1 0 0,0 0 1,1-1-1,-1 1 1,1-1-1,0 0 1,-1 0-1,1-1 0,0 1 1,0-1-1,0 0 1,-1 0-1,1 0 1,0 0-1,0 0 1,0-1-1,-1 0 0,1 0 1,0 0-1,-1 0 1,1-1-1,-1 1 1,1-1-1,-1 0 1,0 0-1,2-1 5,80-74 234,-71 61-50,0 0-1,-2-2 0,0 1 1,-1-1-1,0-1 0,-2 0 0,0 0 1,-2-1-1,0 0 0,-1-1 1,-1 1-1,0-1 0,-2 0 0,-1 0 1,0-14-184,-1 33-25,-1 0 1,1-1-1,-1 1 1,0-1 0,0 0-1,0 1 1,0-1-1,0 1 1,-1-1 0,1 1-1,-1-1 1,1 1-1,-1 0 1,0-1 0,0 1-1,0 0 1,0-1-1,-1 1 1,1 0 0,0 0-1,-1 0 1,0 0-1,1 0 1,-1 1 0,0-1-1,0 0 1,0 1-1,0-1 1,0 1 0,-1 0-1,1 0 1,0 0-1,0 0 1,-1 0 0,1 0-1,-1 0 1,1 1-1,-1-1 1,1 1 0,-1 0-1,1 0 1,-2 0 24,1 1-577,1 1 1,-1 0-1,0-1 1,1 1-1,-1 0 0,1 0 1,0 1-1,-1-1 1,1 0-1,0 1 1,0-1-1,1 1 1,-1 0-1,0 0 1,1 0-1,0 0 0,0 0 1,0 0-1,0 0 1,0 0-1,0 2 577,-6 25-10703</inkml:trace>
  <inkml:trace contextRef="#ctx0" brushRef="#br0" timeOffset="306.768">1284 62 16367,'0'0'3246,"5"-12"-854,18-38-337,-24 51-2011,1-1 0,0 0 0,0 1 0,-1-1 0,1 0 0,0 1 0,0-1-1,0 0 1,-1 1 0,1-1 0,0 1 0,0-1 0,0 1 0,0-1 0,0 0 0,0 1 0,0-1 0,0 1 0,0-1 0,0 1 0,0-1-1,0 0 1,0 1 0,0-1 0,0 1 0,0-1 0,1 1 0,-1-1 0,0 0 0,0 1 0,0-1 0,1 0 0,-1 1 0,0-1-1,0 0 1,1 1 0,-1-1 0,0 0 0,1 1 0,-1-1 0,1 0 0,-1 0 0,0 0 0,1 1 0,-1-1 0,0 0 0,1 0-1,-1 0 1,1 0 0,-1 0 0,1 0 0,-1 0 0,0 0 0,1 0 0,-1 0 0,1 0 0,-1 0 0,1 0 0,-1 0 0,0 0-1,1 0 1,-1 0 0,1 0 0,-1-1 0,1 1-44,-1 1 119,-1 59 39,-3 0 0,-3-1 1,-1 0-1,-4 0 0,-4 7-158,9-34-1,-24 84-1270,20-78-3967,-2 0-6943,10-33 4745</inkml:trace>
  <inkml:trace contextRef="#ctx0" brushRef="#br0" timeOffset="634.397">1207 379 2979,'-4'-13'5045,"-14"-41"-2008,-13 15 6850,54 37-6839,37 3-2452,190-11 533,-94-33-3206,-122 31-2978,-24 8 949,0-1-5669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7:5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88 9577,'2'-13'3054,"9"-39"-1309,-3 30 1458,-2 26-375,0 27-1348,-2 66-830,-3 0 0,-6 0 0,-14 87-650,-1 26 84,11-66-49,6 0 0,12 95-35,-1-152-147,5 48 326,-5-46-3596,-8-84-939,0-4-2701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7:15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1 265 9609,'2'-17'3305,"-1"3"-2732,10-127 6418,-12 74-2304,0 91-3603,6 40-992,2 0 0,4-1 0,2 0 0,17 47-92,-24-89-11,-3-6-6,1 0 0,0 0 0,2-1 0,-1 1 0,2-1 0,0 0 0,0-1 0,1 0 1,1 0-1,0-1 0,11 12 17,-17-22-9,0 0 0,-1 0 0,1-1 0,0 1 0,0-1 0,0 1 0,0-1 0,0 0 0,0 0 0,0 0 0,1-1 0,-1 1 0,0-1 0,0 1 0,1-1 0,-1 0 0,0 0 0,0-1 0,1 1 0,-1-1 0,0 0 0,0 0 0,0 0 0,0 0 0,0 0 0,0 0 0,0-1 0,0 0 1,0 1-1,-1-1 0,1 0 0,-1-1 0,1 1 0,-1 0 0,0-1 0,0 1 9,76-103 67,-72 95-68,13-23 29,-2 0 0,-1-1-1,-2-1 1,-1 0-1,-2-1 1,5-27-28,-12 26 27,-23 84-401,-57 246-144,75-283 458,-2 7-172,8-26 156,29-97 352,-27 79-175,1 1 0,1 0-1,1 0 1,1 1 0,2 0 0,3-4-101,-16 28 1,0 0 1,0 0 0,0 0-1,1 0 1,-1 0 0,0-1 0,1 1-1,-1 0 1,1 0 0,-1 0-1,1 0 1,0 1 0,-1-1 0,1 0-1,0 0 1,0 0 0,-1 0 0,1 1-1,0-1 1,0 0 0,0 1-1,0-1 1,0 1 0,0-1 0,0 1-1,0-1 1,0 1 0,0 0-1,1-1 1,-1 1 0,0 0 0,0 0-1,0 0 1,0 0 0,0 0-1,0 0 1,1 0 0,-1 0 0,0 1-1,0-1 1,0 0 0,0 1-1,0-1 1,0 0 0,0 1 0,0 0-1,0-1 1,0 1 0,0 0 0,0-1-1,0 1 1,-1 0 0,1 0-1,0 0 1,0-1 0,-1 1 0,1 0-1,-1 0 1,1 1-2,30 105 311,-28-91-301,0-1 0,0 0 0,1 1 0,1-1 1,1-1-1,0 1 0,1-1 0,0 0 0,1 0 1,0-1-1,2 0 0,-1-1 0,12 11-10,-18-21 6,0 1 1,0-1-1,0 0 1,0 0-1,1 0 0,-1-1 1,1 1-1,0-1 1,-1 0-1,1 0 0,0 0 1,-1-1-1,1 1 1,0-1-1,0 0 0,0 0 1,-1 0-1,1 0 1,0-1-1,0 1 0,0-1 1,-1 0-1,1 0 0,0-1 1,-1 1-1,1-1 1,-1 0-1,0 0 0,0 0 1,1 0-1,-1 0 1,0-1-7,80-99 895,-71 80-830,-2-2 0,0 0 1,-1 0-1,-1 0 0,-2-1 1,0 0-1,-2 0 0,0-1 0,-2 0 1,-1 1-1,-1-1 0,-1 0 1,-5-23-66,-17-13-99,22 61 37,1-1 0,-1 1 1,0 0-1,0 0 0,0 0 0,0 0 0,0 0 0,-1 0 0,1 0 0,0 0 0,0 0 0,-1 0 0,1 0 0,0 1 0,-1-1 1,1 1-1,-1-1 0,1 1 0,-1-1 0,1 1 0,-1 0 0,1 0 0,-1 0 0,1 0 0,-1 0 0,1 0 0,-1 0 0,1 0 1,-1 0-1,1 1 0,-1-1 0,1 1 0,-1-1 0,1 1 0,0 0 0,-1-1 0,1 1 0,0 0 0,-1 0 0,1 0 0,0 1 62,-38 49-7030,21-17 79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7:16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87 112 17008,'5'-43'1808,"1"0"1289,-4 18 3513,-61 464-4112,59-429-2594,1 197-957,1-194 176,0 0 0,1 0 0,1-1 0,0 1-1,0-1 1,2 0 0,-1 0 0,2 0 0,1 2 877,4-6-8981,-8-25 4785,-6-29 381,-20-54 4799,-37-41 9371,56 135-9840,1 5-272,0-1 0,1 0 0,-1 0 0,1-1 0,0 1 0,0 0 0,0 0-1,0-1 1,0 1 0,0 0 0,0-1 0,1 1 0,-1-1 0,1 1 0,0-1-1,0 1 1,0-1 0,0 1 0,0-1 0,0 1 0,1-1 0,-1 1 0,1 0 0,0-1-1,0 1 1,-1 0 0,2-1 0,-1 1 0,0 0-243,120-19 1735,-35 14-1289,-45 5-44,1-2 0,-1-2 1,-1-1-1,31-11-402,-41 1 513,-54 15-1522,0 22-2916,16-10-435,-2-1-4508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7:20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17521,'0'0'5509,"0"0"-3331,0 0 32,0 0-673,0 0-800,0 0-449,0 0-256,0 0-32,0 0-736,48 28-1570,-41-19-3300,-3-3-11402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7:19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186 217 14286,'2'-15'1681,"38"-124"4490,-17 76-1398,-41 340-3081,31 156-1724,-13-431 33,0-1 1,0 1-1,0 0 0,0-1 1,0 1-1,0 0 1,-1-1-1,1 1 0,-1 0 1,1-1-1,-1 1 0,0-1 1,0 1-1,0-1 0,0 1 1,0-1-1,0 0 1,0 1-1,0-1 0,0 0 1,0 0-1,-1 0 0,1 0 1,0 0-1,-1 0 0,1 0 1,-1 0-1,1-1 1,-1 1-1,0 0 0,1-1 1,-1 1-1,0-1 0,1 0 1,-1 0-1,0 0 0,1 1 1,-1-2-1,0 1 0,1 0 1,-1 0-1,0 0 1,1-1-1,-1 1 0,0-1 1,1 1-1,-1-1 0,1 0 1,-1 0-1,1 1 0,-2-2-1,-13-5 126,-1-1 0,1-1 0,1 0 0,0-1 0,0 0 0,1-2 0,0 1 0,1-2 0,0 0 0,-4-7-126,15 19 3,1 0 1,-1 0-1,1-1 0,0 1 0,-1 0 0,1-1 1,0 1-1,0-1 0,0 1 0,0-1 0,0 0 0,1 1 1,-1-1-1,0 0 0,1 1 0,-1-1 0,1 0 1,0 0-1,-1 0 0,1 0 0,0 1 0,0-1 0,0 0 1,1 0-1,-1 0 0,0 0 0,1 1 0,-1-1 1,1 0-1,-1 0 0,1 1 0,0-1 0,0 0 0,0 1 1,0-1-1,0 1 0,0-1 0,0 1 0,0 0 1,1-1-1,-1 1 0,0 0 0,1 0 0,-1 0 0,1 0 1,0 0-1,-1 0 0,1 0 0,0 1 0,-1-1 1,1 1-1,0-1-3,28-6-25,-1 2-1,1 1 1,-1 1 0,1 1 0,0 2-1,1 1 26,34-2-88,3 0-93,-24 2-21,0-1-1,-1-3 1,1-1 0,-1-2-1,0-3 1,-1-1 0,0-1 0,6-5 202,-42 13 16,1 0 1,-1 0 0,1-1 0,-1 0 0,0 0 0,-1 0 0,1-1-1,-1 0 1,0 0 0,0 0 0,0-1 0,-1 1 0,0-1 0,0 0-1,0 0 1,-1-1 0,0 1 0,0-1 0,-1 0 0,0 0 0,0 0-1,0 0 1,-1 0 0,0 0 0,0 0 0,-1 0 0,0 0 0,0-1-1,-1 1 1,0 0 0,0 0 0,-1 0 0,0 0 0,0 0 0,0 1-1,-1-1 1,0 0 0,-2-3-17,3 8 37,0 1 1,0-1-1,0 0 1,0 1-1,0 0 0,0-1 1,0 1-1,-1 0 0,1 0 1,0 0-1,-1 1 1,1-1-1,0 1 0,-1-1 1,1 1-1,-1 0 0,1-1 1,-1 1-1,1 1 0,-1-1 1,1 0-1,0 0 1,-1 1-1,1 0 0,-1-1 1,1 1-1,0 0 0,0 0 1,-1 0-1,1 1 1,0-1-1,0 0 0,0 1 1,0-1-1,0 1 0,1 0 1,-1 0-1,0 0 0,1-1 1,-1 2-1,1-1 1,0 0-1,0 0 0,0 0 1,0 0-1,0 1 0,0-1 1,0 1-1,1-1 1,-1 0-1,1 1 0,0-1 1,0 1-38,-34 82 678,4 1 0,-16 78-678,13-45 176,-87 331-299,96-358-810,18-30-2885,6-62 3544,1 1 0,-1-1 1,1 1-1,-1 0 0,1-1 0,-1 1 1,1-1-1,-1 1 0,1-1 1,0 1-1,-1-1 0,1 1 0,0-1 1,-1 0-1,1 1 0,0-1 0,-1 0 1,1 0-1,0 0 0,0 1 1,-1-1-1,1 0 0,0 0 0,0 0 1,-1 0-1,1 0 0,0 0 1,0-1-1,0 1 0,-1 0 0,1 0 1,0 0-1,-1-1 0,1 1 0,0 0 1,-1-1-1,1 1 0,0-1 1,-1 1-1,1-1 274,15-10-7997</inkml:trace>
  <inkml:trace contextRef="#ctx0" brushRef="#br0" timeOffset="328.678">931 505 18033,'0'0'3139,"0"0"-566,0 0-470,0 0-661,0 0-561,0 0-331,0 0-246,17-5-149,133-22 63,-53 20-95,1-5 0,51-14-123,-156 70 865,-45 67-301,36-84-480,2 1 1,1 1-1,1 0 1,2 0-1,1 1 1,1 0-1,1 1 0,2-1 1,-1 29-85,6-35-607,14 112 70,6-97-4412,15-8-5619,-22-23-2170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7:56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73 10442,'0'0'4521,"0"-14"-2407,-1-43-603,1 57-1312,0 0 1,-1 0-1,1 0 0,-1 0 0,1 0 0,0 0 0,-1 0 0,1 0 1,-1 0-1,1 0 0,-1 0 0,1 0 0,0 0 0,-1 0 0,1 0 1,-1 0-1,1 0 0,0-1 0,-1 1 0,1 0 0,-1 0 0,1 0 1,0-1-200,-10 75 190,4 0 0,3 0 0,5 50-190,-2 40 11,1-152-17,-1 0 0,0-1 0,-1 1 0,0-1 0,-1 1 0,-1-1 0,1 1 0,-2-1 0,0 0-1,0-1 1,-1 1 0,0 0 0,0-1 0,-3 2 6,3-10 6,0 0 0,0 1-1,0-2 1,-1 1 0,1-1 0,-1 0 0,1 0-1,-1 0 1,1-1 0,-1 0 0,1 0 0,-1 0-1,0-1 1,1 0 0,0 0 0,-1 0 0,1 0 0,-1-1-1,1 0 1,0 0 0,0-1 0,0 0 0,-1 0-6,-1 0 8,3 2 26,0-1 1,-1 1-1,1-1 1,0 0-1,0 0 1,0 0-1,0 0 1,1-1 0,-1 1-1,1-1 1,-1 0-1,1 0 1,0 0-1,0-1 1,0 1-1,1-1 1,-1 1-1,0-3-34,35 1 102,40 5-164,-2-3 0,1-3 0,18-6 62,-66 8-17,1-1-1,-1-2 1,0 0-1,0-1 0,-1-1 1,0-2-1,0 0 1,-2-1-1,1-1 0,-1-1 1,8-8 17,-15 8 109,0-1 1,-1-1 0,0 0-1,-2 0 1,0-1-1,0 0 1,-2-1 0,0 0-1,-1 0 1,-1-1-1,-1 0 1,0 0 0,-2 0-1,0 0 1,-1-1-1,-1 1 1,-1-8-110,1 26 53,-1 0 0,0 0 0,1 0 0,-1 0 0,0 0 0,0 0 0,0 0 0,0 0 0,0 0 0,0 0 0,0 0 0,0 0 0,0 0 0,0 0 0,0 0 0,-1 0 0,1 0 0,0 0 0,-1 0 0,1 0 0,-1 0 0,1 1 0,-1-1 0,1 0 0,-1 0 0,0 0 0,0 1 0,1-1 0,-1 0 0,0 1 0,0-1 0,1 0 0,-1 1 0,0-1 0,0 1 0,0 0 0,0-1 0,0 1 0,0 0 0,0-1 0,0 1 0,0 0 0,0 0 0,0 0 0,0 0 0,0 0 0,0 0 0,0 0 0,0 0 0,0 0 0,0 1 0,0-1 0,0 0 0,0 1 1,0-1-1,0 1 0,0-1-54,-8 10 111,0-1-1,0 1 0,1 0 0,1 1 0,-1 0 1,2 0-1,0 1 0,0-1 0,1 1 0,0 1 1,1 0-110,-98 348 763,86-306-1021,3 0 0,2 2 1,3-1-1,2 1 0,3 0 0,2 0 1,3 6 257,22 15-2970,10-40-4630,-17-31-200</inkml:trace>
  <inkml:trace contextRef="#ctx0" brushRef="#br0" timeOffset="567.132">834 502 3972,'0'0'9123,"0"-14"-5151,0-45-1420,0 57-2339,0 0 1,0 0 0,0-1 0,0 1-1,1 1 1,-1-1 0,1 0 0,-1 0 0,1 0-1,-1 0 1,1 0 0,0 0 0,0 0-1,0 1 1,0-1 0,0 0 0,0 1-1,1-1 1,-1 1 0,0-1 0,1 1 0,-1 0-1,1-1 1,1 1-214,62 0 1292,-53 4-1234,13 0-19,0-2-1,1 0 0,-1-1 1,1-2-1,-1 0 0,0-2 1,1-1-1,-2 0 0,1-2 1,-1-1-1,13-7-38,19-5 1367,-57 44-139,-108 285 256,100-276-1556,3 1 0,0 0-1,2 1 1,2-1 0,1 1 0,3 11 72,17 61-10036,-12-84-102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8:27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24984,'0'0'1857,"0"0"-1472,0 0-257,0 0-128,0 0-769,0 0-896,0 0-1795,0 0-4547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8:36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 13741,'0'0'2813,"0"0"-448,14-12-390,49-36-603,-61 46-1334,0 1-1,0 1 1,0-1 0,0 0-1,0 0 1,0 1-1,0-1 1,0 1-1,0 0 1,0 0-1,1 0 1,-1 0-1,0 0 1,0 0-1,0 0 1,0 1-1,0-1 1,0 1 0,1-1-1,-1 1 1,0 0-1,0 0 1,-1 0-1,1 0 1,0 0-1,0 0 1,0 1-1,-1-1 1,1 1-1,-1-1 1,1 1-1,-1-1 1,0 1 0,1 0-1,-1 0 1,0 0-1,0 0 1,0 0-1,0 0 1,-1 0-1,1 1-37,3 3 58,8 19 181,-1 2 0,-2-1 0,0 1 0,-2 1 1,0 0-1,-3 0 0,0 0 0,-1 0 0,-2 17-239,4 9 58,11 88 38,-16-142-96,1 1 0,-1-1 0,0 0 0,1 0 1,-1 1-1,0-1 0,1 0 0,-1 0 0,0 0 1,1 0-1,-1 0 0,0 0 0,1 1 0,-1-1 0,1 0 1,-1 0-1,0 0 0,1 0 0,-1 0 0,1 0 0,-1-1 1,0 1-1,1 0 0,-1 0 0,0 0 0,1 0 1,-1 0-1,0 0 0,1-1 0,-1 1 0,0 0 0,1 0 1,-1-1-1,0 1 0,1 0 0,-1 0 0,0-1 1,0 1-1,1 0 0,-1-1 0,0 1 0,0 0 0,0-1 1,0 1-1,1 0 0,-1-1 0,0 1 0,0 0 0,0-1 1,0 1-1,0-1 0,0 1 0,0 0 0,0-1 1,0 1-1,0-1 0,0 1 0,0 0 0,0-1 0,0 1 0,28-94 335,-20 57-215,2 1-1,2 0 1,2 0 0,1 2-1,1 0 1,2 0 0,1 2-1,11-13-119,-28 42-1,0-1-1,0 1 0,0-1 1,1 1-1,-1 0 0,1 0 0,0 0 1,0 0-1,0 1 0,0-1 1,1 1-1,-1 0 0,0 0 1,1 0-1,0 0 0,-1 0 0,1 1 1,0 0-1,0 0 0,0 0 1,0 0-1,0 1 0,0-1 1,0 1-1,0 0 0,0 0 0,0 1 1,0-1-1,0 1 0,0 0 1,0 0-1,0 0 0,0 0 1,0 1-1,-1-1 0,1 1 0,-1 0 1,1 0-1,-1 1 0,0-1 1,1 1-1,-1 0 0,-1-1 1,4 4 1,3 15 0,-1-1 1,0 1 0,-2 0 0,0 1-1,-1 0 1,-1-1 0,-2 2-1,0-1 1,-1 0 0,-1 0 0,-1 0-1,-2 9 0,2 7 8,-1 108-419,2-146 398,1 1 1,-1-1 0,1 0 0,-1 1 0,1-1 0,0 1-1,-1-1 1,1 0 0,0 0 0,-1 1 0,1-1 0,0 0-1,-1 0 1,1 0 0,0 0 0,-1 0 0,1 0 0,0 0-1,0 0 1,-1 0 0,1 0 0,0 0 0,-1 0 0,1 0-1,0 0 1,-1-1 0,1 1 0,0 0 0,-1-1 0,1 1-1,0 0 1,-1-1 0,1 1 0,-1-1 0,1 1 0,-1-1-1,1 1 1,-1-1 0,1 1 0,-1-1 0,0 0 0,1 1-1,-1-1 13,119-156-5,-117 154 7,8-13 64,1 1 0,1 0 0,0 0 0,1 2 0,1-1 0,0 2 0,1 0 0,0 0 0,1 2 0,15-9-66,-28 18 2,-1 0 1,1 0-1,0 0 0,-1 1 0,1-1 1,0 1-1,-1 0 0,1-1 1,0 1-1,-1 0 0,1 1 0,0-1 1,0 0-1,-1 1 0,1 0 1,-1-1-1,1 1 0,-1 0 0,1 0 1,-1 1-1,1-1 0,-1 0 1,0 1-1,1-1 0,-1 1 0,0 0 1,0 0-1,-1 0 0,1 0 1,0 0-1,1 2-2,39 81-64,-32-61-12,-4-11-83,0 1 0,0-2 0,2 1 0,-1-1 0,2 0 0,-1 0 0,2-1 0,-1-1 0,2 1 0,-1-1 0,1-1 0,1 0 0,0-1 0,0 0 0,0-1 0,1 0 0,0-1 0,1 0 0,-1-1 0,1-1 0,0 0 0,0-1 0,0 0 0,1-2 0,-1 1 0,1-2 1,6 0 158,-7-1 95,-1-1 1,1 0 0,-1-1 0,0-1 0,0 0 0,-1-1 0,1 0-1,-1-1 1,0 0 0,0-1 0,-1-1 0,0 1 0,0-2 0,-1 0 0,0 0-1,-1 0 1,1-2 0,-1 0-96,15-20 408,-2 0-1,-2-1 1,0-1 0,-3-1-1,12-30-407,-23 52 197,-1 0 0,0-1 0,-1 1 0,-1-1 0,0 0 0,0 0 0,-1-1 0,-1 1-1,0-12-196,-2 23 38,1-1 0,-1 0-1,0 1 1,0-1-1,0 1 1,0-1-1,0 1 1,-1-1-1,1 1 1,-1 0-1,1 0 1,-1 0-1,0 0 1,0 0 0,0 0-1,0 0 1,0 1-1,-1-1 1,1 1-1,0-1 1,-1 1-1,1 0 1,-1 0-1,1 0 1,-1 0 0,0 1-1,1-1 1,-1 1-1,0-1 1,1 1-1,-1 0 1,0 0-1,-2 0-37,-96 11 128,85-5-234,0 0-1,0 1 1,1 1-1,1 0 1,-1 1 0,1 1-1,1 0 1,0 1-1,0 0 1,1 1 0,0 1-1,1 0 1,1 0-1,0 1 1,1 0 0,0 1-1,1 0 1,1 0-1,0 1 1,1-1 0,1 2-1,0-1 1,1 0-1,1 1 1,1 0 0,0 0-1,1 0 1,1 0 0,1 1 105,-2-14-149,1-1-1,0 1 0,-1-1 0,1 1 0,1-1 0,-1 1 1,0 0-1,1-1 0,0 1 0,0-1 0,0 0 0,0 1 1,0-1-1,1 0 0,0 0 0,-1 1 0,1-1 0,0-1 1,1 1-1,-1 0 0,0 0 0,1-1 0,-1 1 0,1-1 0,0 0 1,0 0-1,0 0 0,0 0 0,0-1 0,0 1 0,1-1 1,-1 1-1,1-1 0,-1 0 0,1-1 0,-1 1 0,1-1 1,-1 1-1,1-1 0,-1 0 0,1 0 0,-1-1 0,2 1 151,8-5 126,0 0 0,-1-1 0,0 0 0,0-1 0,0 0 0,-1-1 0,0 0 0,0-1 0,-1-1 0,-1 1 0,1-1 0,-1-1 0,-1 0 0,0 0 0,3-7-126,89-150 3155,-99 169-3133,-1-1-1,0 1 1,1 0 0,-1 0-1,1-1 1,-1 1-1,1-1 1,-1 1 0,1 0-1,-1-1 1,1 1-1,0-1 1,-1 0 0,1 1-1,0-1 1,0 1-1,-1-1 1,1 0 0,0 0-1,0 1 1,-1-1 0,1 0-1,0 0 1,0 0-1,-1 0 1,1 0 0,0 0-1,0 0 1,0 0-1,-1 0 1,1 0 0,0 0-1,0-1 1,-1 1-1,1 0 1,0 0 0,0-1-1,-1 1 1,1-1-1,0 1 1,-1-1 0,1 1-1,0-1 1,-1 1 0,1-1-1,-1 1 1,1-1-1,-1 0 1,1 1 0,-1-1-1,0 0 1,1 1-1,-1-1 1,0 0 0,1 0-1,-1 1 1,0-1-1,0 0 1,0 0 0,0 1-1,0-1 1,0 0-1,0 0-21,27 170 107,-21-131-157,-6-29-178,1 0 1,0 0-1,1 0 1,-1-1-1,2 1 1,-1 0-1,1-1 1,1 0-1,-1 1 1,1-1 0,1-1-1,-1 1 1,1-1-1,2 3 228,-5-9-178,0 1 1,-1-1-1,1 0 0,0 1 1,0-1-1,0 0 0,0 0 1,0 0-1,0 0 0,0-1 0,0 1 1,0-1-1,0 1 0,1-1 1,-1 1-1,0-1 0,0 0 1,0 0-1,1 0 0,-1-1 1,0 1-1,0 0 0,0-1 0,0 1 1,1-1-1,-1 0 0,0 0 1,0 0-1,0 0 0,-1 0 1,1 0-1,0-1 0,0 1 0,0 0 1,-1-1-1,1 0 178,50-63-932,41-143 4124,-74 158-1374,1 1 1,3 0 0,23-33-1819,-46 79 91,1 1 1,0 0 0,0 0 0,0 0 0,0 0-1,0 0 1,1 0 0,-1 0 0,0 1 0,1-1-1,0 0 1,-1 1 0,1-1 0,0 1 0,0 0-1,0-1 1,0 1 0,0 0 0,0 0-1,0 0 1,0 0 0,0 1 0,0-1 0,1 1-1,-1-1 1,0 1 0,1 0 0,-1 0 0,0 0-1,0 0 1,3 0-92,35 89 507,-27-51-471,0 5-23,2 0 1,2 0 0,2-2-1,2 0 1,1-1 0,4 1-14,-14-23-141,1 0-1,1-1 1,0 0 0,2-1 0,-1-1 0,2-1 0,0 0 0,1-1-1,0-1 1,1 0 0,0-2 0,1 0 0,0-1 0,0-1 0,1-1 0,19 4 141,-37-10-1,0-1 1,0 1-1,0-1 1,0 1-1,0-1 1,0 0-1,0 0 1,0 0-1,0-1 1,0 1-1,0-1 1,0 1-1,0-1 1,0 0-1,0 0 1,0 0-1,0-1 1,-1 1-1,1-1 1,0 1-1,-1-1 1,0 0-1,1 0 1,-1 0-1,0 0 1,0-1-1,0 1 1,0-1-1,0 1 1,-1-1-1,1 1 1,-1-1-1,0 0 1,0 0-1,0 0 1,0 0-1,0 0 1,0 0-1,-1 0 1,0 0-1,1 0 1,-1 0-1,0 0 1,2-25 228,-2 1-1,0 0 0,-2-1 1,-1 1-1,-1 0 1,-1 0-1,-1 0 0,-2 1 1,-1 0-1,-1-1-227,9 24 38,0 0 0,0 0-1,-1 0 1,1 0-1,-1 0 1,0 0-1,1 0 1,-1 0 0,-1 1-1,1-1 1,0 1-1,-1-1 1,1 1 0,-1 0-1,0 0 1,1 0-1,-1 0 1,0 1 0,0-1-1,-1 1 1,1 0-1,0 0 1,0 0 0,0 0-1,-1 0 1,1 1-1,0 0 1,-1-1 0,1 1-1,-1 0 1,1 1-1,0-1 1,-1 1 0,1-1-1,0 1 1,-1 0-1,1 0 1,0 0 0,0 1-1,0-1 1,0 1-1,0 0 1,0 0 0,1 0-1,-1 0 1,1 0-1,-2 2-37,-18 19 14,1 2 1,1 0-1,1 2 0,1 0 0,2 1 0,0 1 0,2 1-14,-7 9 19,-150 262-393,145-259-486,11-17-1223,4-8-2517,11-17-1758,6-3-3587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8:39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21 6694,'0'0'7810,"0"0"-3859,0 0-1373,0 0-138,0 0-967,15-4-688,48-13-315,-60 17-424,1 1-1,0-1 1,0 1 0,-1 0 0,1 0 0,0 1 0,-1-1-1,1 1 1,-1-1 0,0 1 0,1 0 0,-1 0-1,0 1 1,0-1 0,0 1 0,-1-1 0,1 1 0,0 0-1,-1 0 1,0 0 0,0 0 0,0 0 0,0 1 0,0-1-1,0 2-45,1 1 45,1-1-38,0 0 0,0 1 0,-1-1-1,1 1 1,-2 0 0,1 0 0,0 0-1,-1 0 1,0 0 0,-1 1 0,0-1 0,0 1-1,0-1 1,0 1 0,-1-1 0,0 1 0,-1-1-1,1 1 1,-1-1 0,-1 1 0,1-1-1,-1 1 1,0-1 0,0 0 0,-1 0 0,0 0-1,0 0 1,0-1 0,-1 1 0,0-1-1,0 0 1,0 0 0,-1 0 0,0-1 0,0 1-1,0-1 1,-4 2-7,-1-2 25,-2 0-1,1-1 1,0-1-1,-1 0 1,1-1-1,-1 0 1,1 0 0,-1-1-1,0-1 1,-3 0-25,15 0-6,-1 1 0,1-1 1,-1 1-1,1-1 0,-1 1 1,1-1-1,-1 1 0,1-1 0,-1 0 1,1 1-1,0-1 0,-1 0 1,1 1-1,0-1 0,-1 0 1,1 1-1,0-1 0,0 0 1,0 0-1,0 1 0,0-1 0,0 0 1,0 0-1,0 1 0,0-1 1,0 0-1,0 0 0,0 1 1,1-1-1,-1 0 0,0 1 0,0-1 1,1 0-1,-1 1 0,1-1 1,-1 0-1,0 1 0,1-1 1,-1 1-1,1-1 0,-1 1 1,1-1-1,0 1 0,-1-1 0,1 1 1,0-1-1,-1 1 0,1 0 1,0-1-1,-1 1 0,1 0 1,0 0-1,-1 0 0,1-1 0,0 1 1,0 0-1,-1 0 0,1 0 1,0 0-1,0 0 6,133-51-8002,-95 40 1654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8:40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1 19699,'0'0'3395,"0"0"-1505,0 0 352,0 0-673,0 0-480,-50 74-160,29-12-288,7 9-225,1 7-224,4 5-96,4 5 1,-7 1-97,0 0-65,-3-8-1216,-3-9-961,2-15-3395,-2-17-9482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8:37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459 520 12011,'-8'-121'8152,"7"115"-7942,-1 1 0,0 0 0,0-1 0,0 1 0,-1 0 1,0 0-1,0 1 0,0-1 0,0 1 0,-1-1 0,0 1 0,0 0 0,0 0 0,0 1 0,0-1 0,-1 1 0,0 0 1,0 0-1,0 1 0,0-1 0,0 1 0,0 0 0,0 0 0,-1 1 0,1 0 0,-1 0 0,1 0 0,-1 0 0,0 1 1,-2 0-211,-5 1 65,1 0 1,0 0-1,0 1 0,0 1 1,0 0-1,0 0 1,1 1-1,-1 1 1,1 0-1,0 1 1,1 0-1,-1 0 0,-6 6-65,5-3-13,0 1 0,0 0 0,1 0 0,0 1 0,1 1 0,0-1-1,1 2 1,0-1 0,1 1 0,1 1 0,0-1 0,1 1-1,0 0 1,1 1 0,0 0 0,2-1 0,-1 1 0,2 0 0,0 1-1,1-1 1,0 0 0,2 1 0,-1-1 0,2 0 0,0 0-1,1 0 1,0 0 0,4 9 13,-3-17-86,0 1 0,0-1 0,0-1 0,1 1 0,0-1 0,0 0 0,1 0 0,-1 0 0,1-1 0,1 1 0,-1-1 0,1-1 0,0 0 0,0 0 0,0 0 0,0-1 0,1 0 0,0 0 0,-1-1 0,1 1 0,0-2 0,0 1 0,0-1 0,0-1 0,0 0 0,0 0 0,0 0 0,1-1 0,-1 0 0,0 0 0,-1-1 0,1 0 0,0-1 0,0 0 0,-1 0 0,0-1 0,0 1 0,0-1 0,0-1 0,0 0 0,-1 0 0,0 0 0,0 0 0,0-1 0,1-3 86,15-28 502,-3-1 0,-1 0 0,-2-2 0,-1 0 0,-3-1 0,4-22-502,-9 40 57,85-376 1438,-85 318-416,-19 97-450,5 10-596,1 1-1,1 0 1,2 0-1,0 1 1,2-1-1,1 1 1,1-1-1,2 3-32,-2-7 13,3 36-42,2 0 0,3 0 1,15 54 28,40 71-3171,-15-99-2762,-5-39-3855,-24-33 1513</inkml:trace>
  <inkml:trace contextRef="#ctx0" brushRef="#br0" timeOffset="541.918">916 563 1089,'25'-132'12951,"-16"68"-9736,-9 48 1839,-4 35-4932,1 0 0,1 1 0,0 0 0,2-1 0,0 1 0,1 0 0,1-1 0,1 1 0,0-1 0,2 1 0,0-1 0,1-1 0,5 10-122,44 52 68,-53-78-70,-1 0 1,1-1-1,0 1 0,-1-1 0,1 1 1,0-1-1,0 0 0,0 0 0,1 0 1,-1 0-1,0 0 0,0 0 0,0-1 1,1 1-1,-1-1 0,0 1 0,1-1 1,-1 0-1,0 0 0,1 0 0,-1 0 0,0 0 1,1-1-1,-1 1 0,0-1 0,0 0 1,1 1-1,-1-1 0,0 0 0,0 0 1,0 0-1,0-1 0,0 1 0,0 0 1,0-1-1,-1 1 0,1-1 0,0 0 1,0-1 1,5-7 127,0-1 0,-1-1 0,-1 1 0,0-1 0,0 0 0,-1 0 0,-1 0 0,0-1 0,-1 1 0,0-1 0,0-8-127,0 5 391,4-19 235,-2 18-468,-1 0-1,0 1 0,-2-2 0,0 1 1,0 0-1,-2 0 0,0 0 0,-4-16-157,5 31 3,0 0-1,-1 0 0,1 1 0,-1-1 0,1 0 0,-1 0 0,0 0 0,1 0 0,-1 1 0,0-1 0,0 0 0,0 1 1,-1-1-1,1 1 0,0-1 0,0 1 0,-1 0 0,1 0 0,-1-1 0,0 1 0,1 0 0,-1 0 0,0 0 1,1 1-1,-1-1 0,0 0 0,0 1 0,0-1 0,1 1 0,-1-1 0,0 1 0,0 0 0,0 0 0,0 0 1,0 0-1,0 0 0,-2 1-2,-57 42-8,50-24-5,1 0-1,1 1 1,1 0 0,0 0-1,2 0 1,0 1 0,2 0 0,0 1-1,1-1 1,1 1 0,2-1 0,0 1-1,2 11 14,-4 15-78,1 145-1732,2-188 1774,0 0-1,1 0 0,0 0 1,-1-1-1,2 1 0,-1-1 1,0 1-1,1-1 1,0 0-1,0 0 0,0 0 1,1 0-1,-1 0 0,1-1 1,0 1-1,0-1 1,0 0-1,0-1 0,1 1 1,-1-1-1,1 1 0,-1-1 1,1-1-1,0 1 1,0-1-1,0 0 0,0 0 1,0 0-1,0 0 0,0-1 1,0 0-1,0 0 1,0-1-1,0 1 0,0-1 1,0 0-1,0-1 0,0 1 1,0-1-1,0 0 1,-1 0-1,1 0 0,0-1 37,28-17 185,-1-1-1,-1-2 0,-2-1 0,0-2 0,-1 0 0,-2-2 1,-1-1-1,4-7-184,4-4 459,-2-1 0,-2-1 0,-2-1 0,15-34-459,-31 45 726,-16 33-277,-7 14-266,0 1 0,1 1 1,0 0-1,2 0 0,0 1 1,1 0-1,-4 13-183,8-22 67,-50 138 512,-28 123-579,69-222 14,12-45-21,-18 58-770,3 0 0,3 1 0,3 0 0,2 1 0,2 16 777,15-5-4506,16-32-2279,-5-27 123</inkml:trace>
  <inkml:trace contextRef="#ctx0" brushRef="#br0" timeOffset="855.229">1540 922 12107,'8'-45'1456,"32"-98"3687,-39 140-4933,0-1 0,0 1 0,0-1 0,1 1 0,-1-1 0,1 1 0,0 0 0,0 0 0,0 0 0,1 0 0,-1 0 0,1 1 0,0-1 0,-1 1 0,1-1 0,0 1 0,0 0 0,1 0 0,-1 0 0,0 1 0,1-1 0,-1 1 0,1 0 0,-1 0 0,1 0 0,-1 0 0,1 0 0,0 1 0,0 0 0,-1 0 1,1 0-1,0 0 0,-1 1 0,1-1 0,3 2-210,7 4 89,0 0 0,-1 1 0,1 1 0,-1 1 0,-1 0 0,0 0 0,0 1 1,0 1-1,-2 0 0,1 0 0,-1 1 0,-1 0 0,7 13-89,-10-18-34,-1 1-1,0-1 1,-1 1-1,0 1 0,0-1 1,0 0-1,-1 1 1,-1 0-1,1 0 1,-1 0-1,-1 0 1,0 0-1,0 0 1,-1 0-1,0 1 1,0-1-1,-1 0 1,0 0-1,-1 0 1,0 0-1,-1 0 1,1 0-1,-2-1 1,1 1-1,-1-1 0,0 0 1,-1 0-1,0 0 1,0-1-1,-6 6 35,-5-1-74,0-2-1,0 0 0,-1-1 0,0-1 1,-1 0-1,0-2 0,0 0 1,0 0-1,-1-2 0,0 0 0,0-2 1,0 0-1,0-1 0,0 0 0,-11-3 75,-40-10-1046,69 11 912,-1 1-1,0-1 0,1 0 0,-1 1 0,0-1 0,1 0 0,-1 0 0,1 0 1,0 0-1,-1 0 0,1-1 0,0 1 0,-1 0 0,1-1 0,0 1 0,0 0 1,0-1-1,0 1 0,0-1 0,1 0 0,-1 1 0,0-1 0,1 0 0,-1 1 1,1-1-1,0 0 0,-1 0 0,1 0 0,0 1 0,0-1 0,0 0 0,0 0 1,1 1-1,-1-1 0,0 0 0,1 0 0,-1 1 0,1-1 135,69-85-12166,-33 54 5445</inkml:trace>
  <inkml:trace contextRef="#ctx0" brushRef="#br0" timeOffset="1174.198">2112 475 9609,'9'-14'3016,"31"-47"-181,-39 59-2643,1 0 0,-1-1 1,0 1-1,1 0 0,0 0 0,-1-1 0,1 1 0,0 1 1,0-1-1,0 0 0,0 0 0,0 1 0,1-1 1,-1 1-1,1 0 0,-1 0 0,0 0 0,1 0 0,0 0 1,-1 0-1,1 1 0,-1-1 0,1 1 0,0-1 1,0 1-1,-1 0 0,1 0 0,0 1 0,-1-1 0,1 1 1,0-1-1,-1 1 0,1 0 0,-1 0 0,1 0 0,-1 0 1,1 0-1,-1 0 0,0 1 0,1-1 0,-1 1 1,0 0-1,0 0 0,0-1 0,-1 1 0,1 0 0,0 1 1,-1-1-1,1 0 0,-1 0 0,0 1 0,1-1 1,-1 1-1,0-1 0,-1 1 0,1 0 0,0-1 0,-1 1-191,5 31 167,-3 0 1,0 1-1,-2-1 1,-2 0-1,-1 1 1,-1-1-1,-3 0 1,0-1-1,-8 19-168,4-3-32,-18 69-1265,6-29-2182,5-1-6917,10-46-2139</inkml:trace>
  <inkml:trace contextRef="#ctx0" brushRef="#br0" timeOffset="1500.081">2158 933 9641,'21'-208'10971,"-22"207"-10881,1-1 1,0 0 0,-1 1 0,1-1 0,0 0 0,0 0-1,0 1 1,0-1 0,0 0 0,1 0 0,-1 1 0,1-1 0,-1 0-1,1 0 1,-1 1 0,1-1 0,0 1 0,0-1 0,0 1 0,0-1-1,0 1 1,0-1 0,0 1 0,0 0 0,0 0 0,1-1 0,-1 1-1,1 0 1,-1 0 0,1 0 0,-1 1 0,1-1 0,-1 0 0,1 0-1,0 1 1,-1-1 0,1 1 0,0 0 0,0-1 0,-1 1 0,1 0-1,0 0 1,0 0 0,-1 0 0,1 1 0,0-1 0,0 0 0,-1 1-1,1-1 1,0 1 0,-1-1 0,1 1-91,146 92 197,66 16-314,-210-107 122,-1 1 0,0 0-1,0 0 1,0 0 0,0 0 0,0 0 0,-1 1-1,1-1 1,-1 1 0,0-1 0,0 1 0,-1 0 0,1 0-1,-1 0 1,1 0 0,-1 0 0,0 0 0,-1 0-1,1 1 1,-1-1 0,0 0 0,0 0 0,0 1-1,-1-1 1,1 0 0,-1 0 0,0 0 0,0 0-1,0 1-4,-54 113 59,132-236-27,-64 94 313,1 2 0,1-1 0,1 2 0,1 0 0,0 1 0,2 1 0,0 1 0,21-15-345,-38 31 16,0 0 0,1 1 0,-1-1 0,0 1 0,1-1 0,-1 1 1,1 0-1,0 0 0,-1 0 0,1 1 0,0-1 0,0 1 1,-1-1-1,1 1 0,0 0 0,0 0 0,0 0 0,-1 0 0,1 1 1,0-1-1,0 1 0,0-1 0,-1 1 0,1 0 0,-1 0 1,1 0-1,-1 1 0,1-1 0,-1 1 0,1-1 0,-1 1 1,0 0-1,0 0 0,0 0 0,0 0 0,0 0 0,-1 0 0,2 2-16,4 15-47,0 1-1,-2-1 1,0 1-1,-1 1 1,-1-1-1,-1 1 0,-1-1 1,-1 1-1,0-1 1,-2 1-1,0 0 0,-3 6 48,-2 80-9502,7-90 710</inkml:trace>
  <inkml:trace contextRef="#ctx0" brushRef="#br0" timeOffset="2288.082">2745 467 2755,'0'0'10185,"0"0"-7110,0 0 0,0 0-64,0 0-865,-80-16-705,59 59-288,2 13-320,3 8-224,-1 6-321,4 2-128,-3-4-96,1-2-64,7-3-544,6-3-1859,2-10-3106,4-11-8840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0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1922,'0'0'7212,"0"-12"-3577,1-19-2115,0-10 1579,-1 13 2537,22 71-3863,-15-30-1756,1 0 0,0-1 0,0 0 0,1 0 0,1-1 0,0 0 0,0-1 0,1 0-1,6 4-16,-12-10-19,1 0 0,-1 0-1,1 0 1,0-1-1,0 0 1,0 0-1,1-1 1,-1 1-1,1-1 1,-1-1-1,1 1 1,0-1-1,-1 0 1,1-1-1,0 1 1,0-2-1,-1 1 1,1-1 0,0 1-1,0-2 1,4-1 19,0-3 17,-1-2-1,0 0 1,0 0 0,-1 0 0,0-1 0,0-1 0,-1 1 0,-1-1 0,1-1 0,-2 0 0,1 0 0,-2 0 0,1 0 0,-2-1 0,1 0 0,-2 0 0,1-4-17,-4 17 37,-36 96 345,5 1 0,-16 84-382,43-128-2748,9-19-2859,2-16-1995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8:34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65 571 14093,'0'0'3561,"0"-13"-1217,-2-41-166,2 55-2117,0-1 1,0 1 0,0-1-1,0 1 1,-1-1 0,1 1-1,0-1 1,0 1 0,0-1-1,-1 1 1,1-1 0,0 1-1,-1-1 1,1 0 0,0 1 0,-1-1-1,1 1 1,-1-1 0,1 0-1,0 1 1,-1-1 0,1 0-1,-1 0 1,1 1 0,-1-1-1,1 0 1,-1 0 0,1 0-1,-1 0 1,1 0 0,-1 1-1,1-1 1,-1 0 0,1 0-1,-1 0 1,0 0 0,1-1-1,-1 1 1,1 0 0,-1 0 0,1 0-1,-1 0 1,1 0 0,-1-1-1,1 1 1,-1 0 0,1 0-1,0-1 1,-1 1 0,1 0-1,-1-1 1,1 1 0,0-1-1,-1 1 1,1 0 0,0-1-1,-1 1 1,1-1 0,0 1-1,0-1 1,-1 1 0,1-1-1,0 1 1,0-1 0,0 1-62,-8 18 80,1 1 1,1 0-1,1 1 0,1-1 1,0 1-1,2 0 1,0 0-1,1 0 0,1 1 1,1-1-1,1 0 1,1 0-1,0-1 1,2 1-1,0 0 0,5 8-80,-9-20-63,2 0-1,-1-1 0,1 1 0,0-1 1,1 0-1,0 0 0,0 0 0,0 0 1,1-1-1,0 0 0,0 0 0,1 0 1,-1 0-1,1-1 0,1 0 1,-1 0-1,1-1 0,0 0 0,-1 0 1,2 0-1,-1-1 0,0 0 0,1-1 1,0 1-1,-1-2 0,1 1 0,0-1 1,0 0-1,0 0 0,0-1 0,0 0 1,0-1-1,7-1 64,-5-3-17,0-1 1,0 0-1,-1-1 0,0 0 1,0-1-1,0 0 0,-1 0 0,0-1 1,-1 1-1,0-2 0,0 1 1,-1-1-1,-1 0 0,1-1 17,19-27 15,75-95 423,-82 118-273,-13 26-69,-7 2-92,-1 0 0,0 0-1,-1 0 1,0 0-1,-1-1 1,-1 1-1,0-1 1,0-1-1,-7 10-3,10-15 2,0 0 0,-1 0 0,0-1-1,0 1 1,-1-1 0,1 0-1,-1 0 1,0 0 0,-1-1-1,1 0 1,-1 0 0,1 0-1,-1 0 1,-1-1 0,1 0-1,0-1 1,-1 1 0,1-1 0,-4 1-2,7-5 2,1 1 0,0-1 0,-1 0 0,1 0 0,0 0 0,0 0 0,1 0 0,-1 0 0,0 0 0,1-1 0,-1 1 0,1-1 0,0 1 0,0-1 0,0 1 0,0-1 0,0 0 0,0 1 0,1-1 0,-1 0 0,1 0 0,0 1 0,0-1 0,0 0 0,0 0 0,1 0 0,-1 1 0,1-1 0,-1 0 0,1 1 0,0-1 0,1-1-2,-2-2 0,0 1 0,1-1 0,-1 1 0,1-1 0,1 1 1,-1-1-1,1 1 0,0 0 0,0 0 0,0 0 0,1 0 1,0 0-1,0 0 0,0 1 0,0-1 0,1 1 1,0 0-1,0 0 0,0 0 0,0 1 0,0-1 0,1 1 1,0 0-1,0 1 0,0-1 0,0 1 0,0 0 0,0 0 1,0 0-1,1 1 0,1-1 0,-2 4 9,0 1 1,-1-1-1,1 1 1,0 0-1,-1 0 1,0 1-1,0-1 1,0 1-1,0 0 1,-1 0-1,1 0 1,-1 0-1,0 1 1,1 2-10,10 10 80,-11-13-67,14 19 14,2-1 0,1-1 1,0 0-1,2-2 0,0 0 0,1-2 0,1 0 0,18 9-27,-39-26 12,0 0-1,0 0 1,0-1 0,-1 1 0,1 0-1,0-1 1,0 0 0,0 1 0,-1-1-1,1 0 1,-1-1 0,1 1 0,-1 0-1,1-1 1,-1 1 0,0-1 0,1 0-1,-1 0 1,0 0 0,0 0 0,0 0-1,-1 0 1,1-1 0,-1 1-1,1 0 1,-1-1 0,0 1 0,1-1-1,-1 0 1,-1 1 0,1-1 0,0 0-1,-1 0 1,1 1 0,-1-1 0,0 0-1,0 0 1,0 0 0,0 0 0,-1-2-12,5-11 165,80-319 647,-76 305-1835,-14 47-4307,-3 12-307,1 3-3262</inkml:trace>
  <inkml:trace contextRef="#ctx0" brushRef="#br0" timeOffset="239.18">1250 637 18610,'33'-107'5840,"-29"70"-1660,-36 207-3784,30-143-376,-6 221-3479,20-173-4800,-2-47-36</inkml:trace>
  <inkml:trace contextRef="#ctx0" brushRef="#br0" timeOffset="477.173">1579 76 16335,'0'0'3107,"-9"-74"-1089,9 72 481,0 2-834,3 6-832,4 7-353,3 5-223,6 5-97,-3 3-32,2-2-128,-5 6-128,1 0-801,-1 6-961,-1 3-1697,-6 1-2947,-3-7-7239</inkml:trace>
  <inkml:trace contextRef="#ctx0" brushRef="#br0" timeOffset="713.482">1800 405 14318,'0'0'4569,"0"0"-1686,0 0-411,0 0-417,0 0-801,0 0-586,-8 13-369,3-4-279,-1 1 1,1 0 0,1 0 0,0 1 0,0-1 0,1 1-1,0 0 1,1 0 0,1 0 0,-1 1-21,-22 289-2755,4-168-2139,-8-49-1652,28-82 6461,-1-1 0,1 1 0,0 0-1,-1-1 1,1 1 0,-1-1 0,0 1 0,1-1 0,-1 1-1,0-1 1,0 0 0,0 1 0,0-1 0,0 0 0,0 0 0,0 0-1,-1 0 1,1 0 0,0 0 0,-1 0 0,1 0 0,0 0-1,-1 0 1,1-1 0,-1 1 0,1-1 0,-1 1 0,0-1-1,1 1 1,-1-1 0,1 0 0,-1 0 0,0 0 0,1 0 0,-1 0-1,0 0 1,1-1 0,-1 1 0,1 0 0,-1-1 0,1 1-1,-1-1 86,-4-12 489,1 0 0,1 0 0,0 0 0,1-1-1,0 1 1,1-1 0,1 0 0,0 0 0,1 0-1,1 1 1,1-13-489,-2-36-812,-2 46-1151,-5 7-2726,3 9-238</inkml:trace>
  <inkml:trace contextRef="#ctx0" brushRef="#br0" timeOffset="1148.355">1479 734 10922,'0'0'3743,"0"0"-599,0 0-502,15-9-629,3-4-1510,78-34 1225,322-16 2,-323 52-972,-93 12-732,1 1 0,-1 0 0,0 0 0,0 0 0,0 0 0,0 1 0,0-1 0,-1 1 1,1-1-1,-1 1 0,1-1 0,-1 1 0,0 0 0,0 0 0,0 0 0,0-1 0,-1 1 0,1 0 0,-1 0 0,0 0 0,0 0 0,0 0 0,0 0 0,0 0 0,-1 2-26,-1 35 52,-1 0 1,-2 0-1,-1 0 0,-8 21-52,9-39 10,-8 71-325,14-92 311,-1 0-1,1-1 1,-1 1-1,1-1 0,0 1 1,-1-1-1,1 1 1,-1-1-1,1 1 0,0-1 1,0 1-1,-1-1 1,1 0-1,0 0 1,-1 1-1,1-1 0,0 0 1,0 0-1,0 0 1,-1 0-1,1 0 1,0 0-1,0 0 0,-1 0 1,1 0-1,0 0 1,0 0-1,-1-1 1,1 1-1,0 0 0,0 0 1,-1-1-1,1 1 1,0 0-1,-1-1 1,1 1-1,0-1 0,-1 1 1,1-1-1,-1 1 1,1-1-1,-1 0 0,1 1 1,-1-1-1,1 0 1,-1 1-1,0-1 1,1 0-1,-1 0 5,95-107 69,-83 90 30,1 0 1,1 1 0,1 0 0,0 1-1,1 1 1,1 0 0,0 2-1,1 0 1,1 0 0,0 2 0,0 0-1,11-3-99,-26 12 26,-1 1 0,1-1 0,0 1 0,-1 0 0,1 0 0,0 0 0,0 1 0,-1-1 0,1 1 0,0 0 0,0 0 0,0 0 0,0 1 0,0-1 0,-1 1 0,1 0 0,0 0 0,-1 0 0,1 1 0,0-1 0,-1 1 0,0 0 0,1 0 0,-1 0 0,0 0 0,0 0 0,0 1 0,0 0 0,0-1 0,-1 1 0,2 2-26,2 11 20,0 1-1,-1-1 0,-1 1 1,-1 0-1,0 0 0,-1 0 0,-1 1 1,-1 13-20,12 85 48,-11-109-51,0 0 0,1-1 0,0 1-1,0-1 1,0 1 0,1-1 0,0 0 0,0 0-1,0 0 1,1-1 0,0 1 0,0-1 0,1 0-1,-1 0 1,1 0 0,0-1 0,0 1 0,1-1-1,-1 0 1,1-1 0,0 1 0,0-1 0,0-1-1,1 1 1,-1-1 0,0 0 0,1 0 0,0-1-1,-1 0 1,5 0 3,0-1-39,0-1-1,0 0 1,-1-1 0,1 0-1,-1-1 1,1 0 0,-1-1-1,0 0 1,0 0-1,0-1 1,-1-1 0,0 1-1,0-1 1,0-1 0,-1 0-1,0 0 1,0-1-1,-1 0 1,0 0 0,0 0-1,-1-1 1,0 0 0,0-1-1,-1 1 1,0-1-1,-1 0 1,0 0 0,-1-1-1,0 1 1,-1-1 0,0 1-1,0-5 40,-1 14-166,-1-1-1,0 0 1,1 1-1,-1-1 1,0 0-1,0 1 1,0-1-1,0 0 1,0 1-1,0-1 0,-1 0 1,1 1-1,0-1 1,-1 0-1,1 1 1,-1-1-1,0 1 1,0-1-1,1 1 1,-1-1-1,0 1 1,0-1-1,-1 1 1,1 0-1,0 0 1,0-1-1,0 1 1,-1 0-1,1 0 1,-1 0-1,1 0 167,-29-7-6358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8:31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251 231 12364,'0'0'1521,"3"-15"-101,11-49 732,-13 62-2037,0 1 1,-1-1-1,1 0 1,-1 0-1,1 0 1,-1 0-1,1 1 1,-1-1-1,0 0 1,0 0-1,0 0 1,0 0 0,0 0-1,-1 0 1,1 0-1,-1 1 1,1-1-1,-1 0 1,1 0-1,-1 1 1,0-1-1,0 0 1,0 1-1,0-1 1,0 0 0,0 1-1,0-1 1,-1 1-1,1 0 1,-1 0-1,1-1 1,-1 1-1,1 0 1,-1 0-1,1 0 1,-1 0-1,0 1 1,0-1 0,1 0-1,-1 1 1,0-1-1,-1 1-115,-67 17 844,56-10-832,0 0 1,1 2 0,0 0-1,1 0 1,0 1 0,0 0 0,1 1-1,0 0 1,1 1 0,1 1 0,0-1-1,0 1 1,-1 4-13,9-15-9,0 1 0,0-1-1,0 0 1,1 0 0,-1 0-1,1 0 1,-1 1 0,1-1 0,0 0-1,0 0 1,0 0 0,0 1-1,0-1 1,0 0 0,1 0 0,-1 1-1,1-1 1,0 0 0,-1 0-1,1 0 1,0 0 0,0 0 0,0 0-1,1 0 1,-1 0 0,0 0 0,1-1-1,-1 1 1,1 0 0,0-1-1,-1 1 1,1-1 0,1 1 9,72 29-432,-57-25 391,9 3 22,1 1 1,-2 1 0,1 2 0,-2 0 0,1 2 0,-2 1-1,8 7 19,-22-15 79,0 1 0,0 0 0,0 1-1,-2 0 1,1 0 0,-1 1-1,0 0 1,-1 1 0,-1 0-1,0 0 1,0 0 0,-1 1-1,-1-1 1,0 1 0,-1 0-1,2 13-78,-4-19 73,1 0-1,-2 0 0,1 0 1,-1 0-1,0 0 0,-1 0 1,1 0-1,-2 0 1,1 0-1,-1 0 0,0 0 1,0 0-1,0-1 0,-1 1 1,0-1-1,-1 0 0,0 1 1,0-2-1,0 1 0,0 0 1,-1-1-1,0 0 0,0 0 1,0 0-1,-1-1 0,0 1 1,1-2-1,-2 1 1,1 0-1,0-1 0,-1 0 1,1-1-1,-1 0 0,0 0 1,0 0-1,0 0 0,0-1 1,-2 0-73,-3-4-19,0 0 0,0 0 0,0-1 0,0-1-1,1 0 1,0-1 0,0 0 0,0 0 0,1-1 0,0 0 0,0-1 0,0 0 0,1-1 0,1 0 0,0-1 0,0 1 0,0-1 0,1-1 0,1 1 0,0-1 0,0-1 0,1 1 0,1-1 0,0 0 0,0 0 0,2 0 0,-1 0 0,1 0-1,1-1 1,0-4 19,5-74-2614,25 39-4365,-12 43 648,1 8-3145</inkml:trace>
  <inkml:trace contextRef="#ctx0" brushRef="#br0" timeOffset="570.326">746 73 11467,'0'0'5290,"4"-14"-2322,10-38-720,-5 46 1353,-7 24-3045,-2-18-517,-24 197 1950,11-126-1635,-41 346-31,49-237-4206,5-174 3200,4 42-2551,10-26-5640,-11-21 2575</inkml:trace>
  <inkml:trace contextRef="#ctx0" brushRef="#br0" timeOffset="821.605">595 532 10122,'-27'-75'3026,"25"72"-2511,0-1-1,0 0 1,0 1 0,-1 0-1,1-1 1,-1 1-1,0 0 1,0 0-1,0 0 1,-1 1-1,1-1 1,-1 1-1,1 0 1,-1 0-1,0 0 1,1 1-1,-1-1 1,0 1-1,0 0 1,0 0-1,-3-1-514,107 28 2688,56 8-2808,-121-31 121,1-1-1,0-2 1,-1-1 0,1-2-1,-1-2 1,0 0 0,0-3-1,3-2 0,-37 9 8,-1 1-1,1-1 0,0 0 0,0 1 0,0-1 0,0 0 0,0 1 1,0-1-1,0 1 0,0 0 0,0-1 0,0 1 0,0 0 1,0 0-1,0-1 0,0 1 0,0 0 0,0 0 0,0 0 0,0 0 1,0 0-1,0 1 0,0-1 0,0 0 0,1 0 0,-1 1 1,0-1-1,0 1 0,-1-1 0,1 1 0,0-1 0,0 1 0,0-1 1,0 1-1,0 0 0,0 0 0,-1-1 0,1 1 0,0 0 1,-1 0-1,1 0 0,-1 0 0,1 0 0,-1 0 0,1 0 0,-1 0 1,1 0-1,-1 0 0,0 0 0,0 0 0,0 0 0,1 0 0,-1 1-7,-29 219 65,28-211-52,-2 9-112,1-1-1,0 1 1,2 0-1,0 0 1,1 0-1,0 0 1,2 0 0,0-1-1,2 1 1,0-1-1,0 0 1,8 14 99,-10-28-22,0 0 0,1 0 1,-1-1-1,1 1 0,0-1 1,0 0-1,0 0 0,0 0 0,1-1 1,-1 1-1,1-1 0,-1 0 1,1 0-1,0-1 0,0 1 0,0-1 1,0 0-1,0-1 0,0 1 1,0-1-1,0 0 0,0 0 1,0 0-1,0-1 0,0 0 0,0 0 1,0 0-1,0-1 0,0 0 1,-1 1-1,1-2 0,0 1 1,-1 0-1,0-1 0,1 0 0,-1 0 1,-1 0-1,1-1 0,0 1 1,-1-1-1,1 0 0,-1 0 1,0 0-1,-1 0 0,1-1 0,1-2 22,15-25 98,-1-1-1,-2-1 0,-1-1 1,-2 0-1,-2-1 0,1-6-97,7-17 292,-4 12-114,0-4 31,2 0 0,3 1 0,2 1 0,16-25-209,-36 105 561,-29 165-316,26 72-394,22-157-1752,21-50-2508,1-43-3631,-24-17 2451</inkml:trace>
  <inkml:trace contextRef="#ctx0" brushRef="#br0" timeOffset="1208.894">1871 615 7431,'23'-136'7036,"-5"42"3059,-17 106-6591,0 16-3271,-55 275 674,-5-66-2503,88-360 1110,-23 92 587,2 0 0,2 1 0,0 1 0,2 0 0,1 0 0,2 1 0,0 1 0,2 0 0,1 1 0,1 1 0,12-11-101,-28 32-1,1 1 1,-1-1-1,1 1 1,0 0-1,0 0 1,0 0 0,0 0-1,0 1 1,1 0-1,-1 0 1,1 0-1,0 0 1,0 1-1,-1 0 1,1 0 0,0 0-1,0 0 1,0 1-1,0 0 1,0 0-1,0 0 1,0 1-1,0-1 1,0 1 0,0 0-1,-1 1 1,1-1-1,0 1 1,-1 0-1,1 0 1,-1 1-1,0-1 1,1 1 0,-1 0-1,0 0 1,0 1 0,6 7-56,-1 0 1,-1 0 0,0 0-1,-1 1 1,0 0 0,0 1-1,-2 0 1,1 0 0,-2 0-1,0 0 1,0 1 0,-1-1-1,-1 1 1,0 1 55,4 197-1084,-6-203 1058,-3 18-760,8-35 36,-4 5 775,42-123 130,48-103 582,-88 223-909,0 0 0,0 0 0,0 1-1,1-1 1,-1 1 0,1 0 0,1 0 0,-1 0 0,1 1-1,-1-1 1,1 1 0,1 1 0,-1-1 0,0 0 0,1 1-1,6-2 173,15 22-10538,-15 4 422</inkml:trace>
  <inkml:trace contextRef="#ctx0" brushRef="#br0" timeOffset="1686.83">2440 576 11179,'6'-15'3048,"-3"4"-2463,0 0-1,1 0 1,1 0 0,0 0 0,0 1 0,1 0 0,0 0-1,1 0 1,0 1 0,0 0 0,1 0 0,0 1-1,1 0 1,0 0 0,0 1 0,1 0 0,0 1 0,0 0-1,0 1 1,10-4-585,-15 8 85,0 1 1,0 0-1,1 0 0,-1 0 1,0 1-1,0 0 0,0 0 0,0 0 1,0 0-1,0 1 0,0 0 0,-1 0 1,1 0-1,-1 1 0,1-1 0,-1 1 1,0 0-1,0 0 0,0 1 1,0-1-1,-1 1 0,1 0 0,-1 0 1,0 0-1,0 0 0,0 1 0,-1-1 1,0 1-1,0 0 0,0-1 1,0 1-1,-1 0 0,1 0 0,-1 0 1,-1 0-1,1 0 0,-1 1-85,6 42 160,-2 0 0,-2 1-1,-2-1 1,-2 1 0,-5 21-160,6-59 2,-13 222-2890,22-193 543,6-18-3446,-2-14-1213</inkml:trace>
  <inkml:trace contextRef="#ctx0" brushRef="#br0" timeOffset="1978.193">3161 488 14510,'0'0'4548,"0"0"-1430,0 0-567,0 0-677,0 0-742,-2 15-321,-29 254 1149,-24 92-2900,39-200-4335,17-126 312,1 0-3478,-1-21-1067</inkml:trace>
  <inkml:trace contextRef="#ctx0" brushRef="#br0" timeOffset="2329.085">3256 695 11050,'10'-42'492,"-7"25"-44,0 1 0,2 0 1,0 0-1,0 1 1,2-1-1,0 1 1,1 0-1,8-11-448,-9 16 823,0 0-1,1 0 1,0 1 0,1 0 0,0 1-1,0 0 1,1 0 0,0 1 0,7-4-823,-11 8 217,0 0 1,1 0-1,0 0 1,0 1-1,0 0 1,0 0-1,0 0 1,1 1-1,-1 0 1,0 1-1,1 0 1,-1 0-1,0 0 1,0 1-1,1 0 1,2 1-218,-2 3 40,-1-1-1,0 1 1,0 0-1,0 0 1,-1 1 0,0 0-1,0 0 1,0 0 0,-1 1-1,0 0 1,0 0-1,-1 0 1,0 1 0,0-1-1,-1 1 1,0 0 0,0 0-1,0 1 1,-1-1-1,-1 0 1,1 1 0,-2-1-1,1 1 1,-1-1 0,0 1-1,-2 7-39,4-6 5,-2 1 0,0-1 0,0 0-1,-1 1 1,0-1 0,0 0 0,-1 1 0,-1-1-1,0 0 1,0 0 0,-1-1 0,0 1 0,-1-1 0,0 0-1,0 0 1,-1 0 0,0-1 0,-1 0 0,0 0-1,0-1 1,0 1 0,-1-2 0,0 1 0,-1-1-1,1 0 1,-1-1 0,0 0 0,-1 0 0,1-1-1,-10 3-4,10-6 5,-1 1 0,1-2-1,0 1 1,-1-1-1,1 0 1,-1-1 0,1 0-1,0-1 1,-1 0 0,1 0-1,0-1 1,0-1-1,1 1 1,-1-1 0,1 0-1,-1-1-4,5 2-167,0 1 0,0-1 0,0 0 0,1 0-1,-1-1 1,1 1 0,0-1 0,0 0 0,0 0-1,0 0 1,0 0 0,1 0 0,0 0 0,0-1 0,0 1-1,1-1 1,-1 1 0,1-1 0,0 0 0,0 0-1,1 0 1,-1 1 0,1-1 0,0 0 0,1 0 0,-1 0-1,1 0 1,0 1 0,0-1 0,0 0 0,2-3 167,18-31-4357,10 2-3308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9:51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12204,'0'0'6726,"78"0"-4772,-22 0-385,3 0 193,12 0-1057,2 0-449,10-3-64,3-1-160,1 0 0,1-1 0,-6 4-32,-11-1-480,-12 2-1026,-20 5-1665,-17 3-3555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9:5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14894,'0'0'3224,"0"0"-1254,0 0-128,0 0-358,10 13-587,44 39-144,27-39-113,157-18 524,182-31-1164,-231-5-149,-156 18-1741,-73 12-8807,36 11 8817,-26 0-10372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9:4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116 207 12011,'-2'-15'4378,"-9"-45"-1495,11 60-2770,1-1 1,-1 0-1,0 0 1,0 1-1,0-1 1,1 0-1,-1 0 1,0 1-1,0-1 1,0 0-1,0 0 1,0 1-1,0-1 1,-1 0-1,1 0 1,0 1-1,0-1 1,0 0-1,-1 1 1,1-1-1,0 0 1,-1 1-1,1-1 1,-1 0-1,1 1 1,0-1-1,-1 0 1,0 1-1,1-1 1,-1 1 0,1-1-1,-1 1 1,0 0-1,1-1 1,-1 1-1,0 0 1,1-1-1,-1 1 1,0 0-1,1 0 1,-1-1-1,0 1 1,0 0-1,1 0 1,-1 0-1,0 0 1,0 0-1,1 0 1,-1 0-1,0 0 1,0 1-1,1-1 1,-1 0-1,0 0 1,0 1-1,0-1-113,-11 18 1240,-3 30-653,2 1 0,2 1 1,2 0-1,-1 39-587,8-79 16,-4 277 112,16-229-224,-2-86-182,-3-105 281,-7 92 11,2 0 1,1 1-1,2-1 0,3 0 1,0 1-1,3 0 0,1 1 1,2 0-1,2 0 0,1 2 1,9-14-15,-18 42-69,0 1 0,0-1 0,1 1 1,0 0-1,0 1 0,1-1 0,0 2 1,1-1-1,-1 1 0,1 0 1,0 1-1,1 0 0,-1 1 0,1 0 1,0 0-1,0 1 0,0 0 0,1 1 1,-1 0-1,1 0 0,-1 1 0,1 1 1,-1 0-1,1 0 0,-1 1 1,1 0-1,-1 1 0,1 1 0,-1-1 1,0 1-1,0 1 0,3 1 69,50 43-3809,-33-6-1788,-17-6-1887</inkml:trace>
  <inkml:trace contextRef="#ctx0" brushRef="#br0" timeOffset="552.533">30 442 11883,'0'0'4372,"0"0"-2007,0 0-608,0 0-305,0 0-796,17-11-448,59-34-133,10 29-37,-68 16-38,-8-1-90,1 1 0,-1 0 0,0 1 0,1 0 0,-1 0 0,0 1 0,0 0 0,0 1 0,0 1 0,0-1 0,-1 1 0,0 1 0,0 0 0,2 1 90,-9-5-98,-1 0-1,0 1 1,1-1 0,-1 1 0,0-1-1,0 1 1,0-1 0,0 1 0,0-1 0,0 1-1,-1 0 1,1-1 0,0 1 0,-1 0 0,1 0-1,-1 0 1,0 0 0,0-1 0,0 1-1,0 0 1,0 0 0,0 0 0,0 0 0,0 0-1,-1-1 1,1 1 0,-1 0 0,1 0 0,-1-1-1,0 1 1,0 0 0,0-1 0,0 1 0,0 0-1,0-1 1,0 0 0,0 1 0,-1-1 98,-55 51-1988,50-46 1948,-208 139 3077,170-99-1342,44-45-1679,0 0 1,0 0-1,1 0 1,-1 0-1,0 0 1,1 0-1,-1 0 0,1 1 1,-1-1-1,1 0 1,-1 0-1,1 0 1,0 1-1,0-1 0,-1 0 1,1 1-1,0-1 1,0 0-1,0 0 0,1 1 1,-1-1-1,0 0 1,0 0-1,1 1 1,-1-1-1,0 0 0,1 0 1,-1 0-1,1 0 1,0 0-1,-1 0 1,1 1-1,0-1 0,0-1 1,0 1-1,0 0 1,0 0-1,0 0 1,0 0-1,0-1 0,0 1 1,0 0-1,0-1 1,0 1-1,0-1 0,1 1-16,20 5 40,-1-1 0,1 0 0,0-2-1,0-1 1,0 0 0,1-2 0,-1 0-1,0-2 1,17-3-40,-21 4-49,0-1-1,0-1 1,0-1-1,0 0 0,-1-1 1,0-1-1,0-1 1,0 0-1,-1-1 1,0-1-1,-1-1 1,0 0-1,0-1 1,-1 0-1,-1-1 1,0-1-1,0 0 1,3-5 49,-5 4 250,-1-1 0,0 0 0,-1-1 0,-1 1 0,0-2 0,-1 1 0,-1-1 0,-1 0 0,0 0 0,-1-1 0,-1 1 0,0-8-250,-11 14 2415,-3 34-1899,-18 78-1683,5 1 1,-3 49 1166,27-121-2477,-1-30 2450,1-1 0,0 1-1,0 0 1,0-1 0,0 1-1,0 0 1,0-1 0,0 1-1,1 0 1,-1-1 0,0 1-1,0 0 1,0-1 0,0 1-1,0 0 1,0-1 0,1 1-1,-1 0 1,0 0 0,0-1-1,0 1 1,1 0 0,-1 0-1,0-1 1,0 1 0,1 0-1,-1 0 1,0 0 0,1-1-1,-1 1 1,0 0 0,1 0-1,-1 0 1,0 0 0,1 0-1,-1 0 1,0 0 0,1 0-1,-1 0 1,0 0 0,1 0-1,-1 0 1,0 0 0,1 0-1,-1 0 1,0 0-1,1 0 1,-1 0 0,0 0-1,1 0 1,-1 0 0,0 1-1,0-1 1,1 0 0,-1 0-1,0 0 1,1 1 0,-1-1-1,0 0 28,57-141 1395,-44 102-581,2 1 0,2 0-1,1 1 1,23-33-814,-38 65-7,-1 1-1,1 0 0,-1 0 1,1 1-1,0-1 0,1 1 1,-1-1-1,1 1 0,-1 0 0,1 0 1,0 1-1,0-1 0,0 1 1,1 0-1,-1 0 0,0 0 1,1 0-1,-1 1 0,1 0 1,0 0-1,-1 0 0,1 1 1,0-1-1,0 1 0,-1 0 1,1 0-1,0 1 0,0 0 1,-1 0-1,1 0 0,-1 0 1,1 0-1,-1 1 0,1 0 1,-1 0-1,0 0 0,0 1 1,0-1-1,0 1 0,0 0 1,0 0-1,-1 1 0,0-1 1,1 1-1,-1-1 0,-1 1 1,1 0-1,1 2 8,14 55-6472,-13-41 1162,2 8-6125</inkml:trace>
  <inkml:trace contextRef="#ctx0" brushRef="#br0" timeOffset="882.289">1127 472 13485,'0'0'4996,"0"0"-1905,0 0-560,0 0-727,0 0-870,0 0-448,0 0-171,-5 9-37,-39 126 85,1 81-2274,44-202 401,4-22 1154,5-20 417,6-23 341,3 0 1,1 1-1,23-38-402,-36 74 92,1 0 0,1 0 1,0 1-1,1 1 0,0-1 1,1 2-1,1-1 1,9-6-93,-18 15-39,1 0 0,0 0 0,1 0 0,-1 1 0,0-1 0,1 1 0,0 0 0,-1 1 0,1-1 0,0 1 0,0 0 1,0 0-1,-1 0 0,1 1 0,0 0 0,0 0 0,0 0 0,0 0 0,0 1 0,0 0 0,0 0 0,0 0 1,0 1-1,-1 0 0,1-1 0,-1 2 0,1-1 0,-1 0 0,3 3 39,29 27-3752,-15-7-2100,-6-5-1984</inkml:trace>
  <inkml:trace contextRef="#ctx0" brushRef="#br0" timeOffset="1270.18">1684 427 13132,'0'0'3631,"0"0"-775,0 0-492,0 0-703,0 0-925,0 0-431,0 0-97,-8 14 16,-52 93 241,53-88-439,1 0 1,1 1 0,0-1-1,2 1 1,0 0 0,2 0-1,0 1 1,2 16-27,0-32-38,-1-1-1,2 1 1,-1-1-1,0 0 1,1 0-1,0 0 1,0 0 0,0 0-1,1 0 1,-1 0-1,1-1 1,0 1-1,0-1 1,0 0-1,0 1 1,0-2 0,1 1-1,0 0 1,-1-1-1,1 1 1,0-1-1,0 0 1,1-1-1,-1 1 1,0-1 0,0 1-1,1-1 1,-1 0-1,1-1 1,2 1 38,4 0-6,-1 0 0,1 0 0,0-1 1,0 0-1,-1-1 0,1 0 0,0-1 1,-1 0-1,1-1 0,-1 0 0,0 0 1,7-4 5,-3-3 133,0 0-1,-1-1 1,0 0 0,0-1 0,-1 0 0,-1-1 0,0-1 0,-1 0 0,-1 0 0,0 0 0,0-2 0,-2 1 0,0-1 0,-1 0-1,0 0 1,-1 0 0,-1-1 0,-1 0 0,0 0 0,0-15-133,-3 27 11,1 0 0,-1 1 0,0-1-1,0 0 1,-1 1 0,1-1 0,-1 1 0,0-1 0,0 1 0,0-1-1,-1 1 1,0 0 0,0-1 0,0 1 0,0 0 0,-1 0-1,1 1 1,-1-1 0,0 0 0,0 1 0,0 0 0,-1-1-1,1 1 1,-1 1 0,0-1 0,0 0 0,0 1 0,0 0 0,0 0-1,0 0 1,0 1 0,-5-2-11,-5 0-321,0 0 0,0 2-1,0-1 1,0 2 0,-1 0-1,1 0 1,0 1 0,-5 2 321,-61 27-8512,54-9 248</inkml:trace>
  <inkml:trace contextRef="#ctx0" brushRef="#br0" timeOffset="1585.298">2243 496 10090,'0'0'7569,"0"0"-4045,0 0-1506,0 0-486,0 0-732,0 0-394,0 0-102,6 15-90,-2-5-179,-2-5-19,0 0 0,0 0 1,0 0-1,-1 0 0,1 0 0,-1 1 0,0-1 0,-1 1 0,1-1 0,-1 0 1,0 1-1,-1-1 0,1 1 0,-1-1 0,0 0 0,0 1 0,-1-1 1,0 0-1,-1 3-16,-117 204-438,285-488 1943,-158 263-1446,-1-1-1,2 2 1,0-1-1,1 1 0,0 0 1,0 1-1,1 0 1,1 0-1,0 1 0,0 1 1,1 0-1,0 0 1,1 1-1,0 1 0,0 0 1,0 0-1,7 0-58,-17 6-55,0 1 1,0-1-1,1 1 0,-1 0 0,0 0 0,0 1 1,1-1-1,-1 1 0,0-1 0,0 1 0,0 0 0,0 0 1,0 0-1,0 1 0,0-1 0,0 1 0,0 0 0,-1-1 1,1 1-1,-1 0 0,1 1 0,-1-1 0,0 0 1,0 1-1,0-1 0,0 1 0,0 0 0,0 0 0,-1-1 1,1 1-1,-1 0 0,0 1 55,12 69-5901,-13-29-409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9:4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2 143 10154,'0'0'4954,"0"0"-2178,0 0-807,0 0 60,0 0-427,0 0-674,0-10-533,0 4-363,0 5-29,0 0 0,-1 0 0,1-1 0,0 1 1,0 0-1,0-1 0,0 1 0,0 0 0,0-1 0,0 1 1,1 0-1,-1-1 0,0 1 0,1 0 0,-1 0 0,1 0 1,-1-1-1,1 1 0,0 0 0,0 0 0,-1 0 0,1 0 1,0 0-1,0 0 0,0 0 0,0 0 0,0 0 1,0 1-1,0-1 0,0 0 0,1 1 0,-1-1 0,0 0 1,0 1-1,0 0 0,1-1 0,-1 1 0,0 0 0,1 0 1,-1-1-1,0 1 0,1 0 0,-1 0 0,1 0-3,44 5 56,-28-3-28,1 1-1,0-2 1,0-1-1,0 0 1,0-1 0,-1-1-1,1-1 1,0-1 0,2-1-28,-19 4 88,1 0 0,-1 1 0,0-1 1,1-1-1,-1 1 0,0 0 0,0-1 0,1 1 1,-1-1-1,0 1 0,-1-1 0,1 0 1,0 0-1,0 0 0,-1 0 0,1 0 1,-1 0-1,0-1 0,0 1 0,1 0 0,-2-1 1,1 1-1,0 0 0,0-1 0,-1 0 1,1 1-1,-1-1 0,0 1 0,0-1 1,0 1-1,0-1 0,0 0 0,0 1 0,-1-1 1,0 1-1,0-3-88,-1 4 39,1 0-1,-1 0 1,0 1 0,1-1-1,-1 1 1,0-1 0,0 1 0,0-1-1,0 1 1,1 0 0,-1 0-1,0 0 1,0 0 0,0 0-1,0 0 1,0 0 0,0 1 0,1-1-1,-1 1 1,0-1 0,0 1-1,1 0 1,-1 0 0,0 0 0,1 0-1,-1 0 1,1 0 0,-1 0-1,1 0 1,-1 1 0,1-1-1,0 0 1,0 1 0,0-1 0,0 1-1,0 0 1,0-1 0,0 1-1,0 0 1,1 0 0,-1-1-1,1 1 1,-1 0 0,1 1-39,-23 41-19,3 2 0,2 1 0,2 0 0,2 1 0,2 0 0,2 1 0,2 0 0,3 1 0,1 27 19,4-76-18,-11 178-2521,25-63-5543,-7-90 1926</inkml:trace>
  <inkml:trace contextRef="#ctx0" brushRef="#br0" timeOffset="331.545">571 422 12139,'0'0'3145,"0"0"-556,0 0 5,0 0-474,0 0-802,0 0-538,0 0-262,-10 18-86,-58 120 107,59-115-516,2 0 0,0 0 0,1 1 0,2 0-1,0 0 1,2 1 0,0 13-23,2-35-2,0 0-1,0 0 0,0 0 1,0-1-1,0 1 1,1 0-1,-1 0 0,1-1 1,0 1-1,0 0 1,0-1-1,0 1 0,0-1 1,1 1-1,-1-1 0,1 0 1,-1 0-1,1 1 1,0-1-1,0 0 0,0 0 1,0-1-1,0 1 1,1 0-1,-1-1 0,0 1 1,1-1-1,-1 0 0,1 0 1,0 0-1,-1 0 1,1 0-1,0-1 0,-1 1 1,1-1-1,0 1 1,0-1-1,-1 0 0,1 0 1,0-1-1,0 1 0,0 0 1,-1-1-1,1 0 1,0 1-1,-1-1 0,2-1 3,9-3 7,-1 0-1,0-1 0,0-1 0,0 0 0,-1 0 0,0-1 0,0-1 0,-1 0 0,-1 0 0,1-1 1,-1 0-1,-1-1 0,0 0 0,4-7-6,0 0 124,-1 0 1,-1-1 0,0-1-1,-2 0 1,0 0-1,-1 0 1,-1-1-1,-1 0 1,-1-1 0,-1 1-1,-1-1 1,0 1-1,-2-1 1,0 1-1,-2-3-124,1 19 13,0 0 0,0 0-1,0 0 1,0 0 0,-1 1-1,0-1 1,0 0-1,0 1 1,-1-1 0,0 1-1,1 0 1,-2 0 0,1 0-1,0 0 1,-1 0 0,1 1-1,-1-1 1,0 1 0,-1 0-1,1 1 1,0-1-1,-1 1 1,1-1 0,-1 1-1,0 1 1,0-1 0,0 1-1,0-1 1,0 1 0,0 1-1,0-1 1,0 1 0,0 0-1,0 0 1,0 0 0,0 1-1,0 0 1,-3 1-13,-111 34-1958,49 6-3942,34-16-2108</inkml:trace>
  <inkml:trace contextRef="#ctx0" brushRef="#br0" timeOffset="673.856">1629 174 12908,'2'-154'8104,"-2"154"-8007,0 1 0,0 0 1,-1-1-1,1 1 0,0 0 0,0-1 0,-1 1 1,1-1-1,0 1 0,-1-1 0,1 1 0,-1-1 1,1 1-1,-1-1 0,1 1 0,-1-1 0,1 1 1,-1-1-1,1 0 0,-1 1 0,1-1 0,-1 0 1,0 1-1,1-1 0,-1 0 0,0 0 1,1 0-1,-1 0 0,0 0 0,1 0 0,-1 0 1,0 0-1,1 0 0,-1 0 0,0 0 0,1 0 1,-1 0-1,0 0 0,1 0 0,-1-1 0,1 1 1,-1 0-1,0-1 0,1 1 0,-1 0 1,1-1-1,-1 1 0,1-1 0,-1 1 0,1-1 1,-1 1-1,1-1 0,0 1 0,-1-1 0,1 1 1,-1-1-1,1 1 0,0-1 0,0 0 0,-1 1 1,1-1-1,0 0-97,-14 37 329,1 1 1,2 0-1,2 0 0,1 1 0,1 6-329,1-8 105,-2 4-746,-44 285 1767,43-216-5293,7-2-6260,3-80 1896</inkml:trace>
  <inkml:trace contextRef="#ctx0" brushRef="#br0" timeOffset="1423.061">1287 553 9513,'-9'-15'1026,"5"6"-319,-1 0 1,0 0-1,0 1 0,-1-1 0,0 1 0,-1 0 1,0 1-1,0 0 0,-1 0 0,-7-6-707,-1 3 860,1 0-1,-1 1 1,-1 1-1,0 1 1,0 0-1,-1 1 1,1 1-1,-6-1-859,172 27 347,1-6 0,1-7 0,87-9-347,-216 1 10,0-1-1,1-1 1,-1-2 0,0 0-1,-1-1 1,1-1-1,-1-1 1,0-1 0,0-1-1,-1-1-9,-21 10 21,0 0 0,0 0 0,0 0 0,0 0 0,0 0 0,-1 0 0,1-1 0,0 1 0,0 0-1,0-1 1,0 1 0,0-1 0,0 1 0,0-1 0,0 0 0,0 1 0,1-1 0,-1 0 0,0 1 0,0-1 0,1 0 0,-1 0-1,0 0 1,1 0 0,-1 0 0,0 0 0,1 0 0,0 0 0,-1 0 0,1 0 0,0 0 0,-1 0 0,1 0 0,0 0 0,0 0-1,0-1 1,0 1 0,0 0 0,0 0 0,0 0 0,0 0 0,0 0 0,1 0 0,-1 0 0,0 0 0,1 0 0,-1 0 0,1 0-1,-1 0 1,1 0 0,0 0 0,-1 0 0,1 0 0,0 0 0,0 0 0,-1 1 0,1-1 0,0 0 0,0 1 0,0-1 0,0 0-1,1 0-20,-12 2 4,-1 0-1,1 1 0,0 0 0,0 1 0,0 0 0,0 0 0,0 1 0,1 1 0,0-1 0,0 1 0,0 1 0,0 0 0,1 0 1,0 1-1,0 0 0,1 0 0,0 1 0,0-1 0,-1 3-3,-12 17-45,1 1 0,0 1 1,3 0-1,0 1 0,-2 11 45,17-40-6,-7 14-145,1 1 1,0 1-1,1-1 0,1 1 0,1 0 1,0 0-1,1 0 0,0 16 151,3-32-11,0 1 0,0-1 0,0 1 0,1-1 0,-1 0 0,1 1 0,-1-1 0,1 0 0,-1 1 0,1-1 0,0 0 0,-1 0 0,1 1 1,0-1-1,0 0 0,0 0 0,0 0 0,0 0 0,0 0 0,0 0 0,0 0 0,1-1 0,-1 1 0,0 0 0,0-1 0,1 1 0,-1-1 0,0 1 0,1-1 0,-1 1 0,1-1 0,-1 0 0,0 0 0,1 0 0,-1 0 0,1 0 0,-1 0 0,1 0 0,-1 0 0,0-1 0,1 1 0,-1 0 0,0-1 0,1 0 11,62-24-72,-30 1 136,-2-2-1,-1-1 1,-1-1 0,-1-2-1,-1-1 1,0-3-64,3-3 120,-1 11-83,-23 36-37,-14 76 8,4-70-6,1 0 1,0 0-1,2 1 1,0-1-1,0 0 0,2 1 1,0-1-1,0 0 1,2 0-1,3 10-2,-5-22 1,0-1-1,0 1 0,0-1 1,0 0-1,1 1 0,-1-1 1,1 0-1,0-1 0,0 1 1,0 0-1,0-1 0,0 1 1,1-1-1,-1 0 0,1 0 1,-1-1-1,1 1 0,0-1 1,-1 0-1,1 0 0,0 0 1,0 0-1,0 0 0,0-1 1,0 0-1,0 0 0,0 0 1,2-1-1,5 1 1,0-2 1,-1 0 0,1 0-1,0-1 1,-1 0 0,0-1 0,0 0-1,0-1 1,0 0 0,1-1-2,16-13 110,-1-2-1,-1-1 1,-1 0 0,-1-2 0,-1-1 0,-1-1 0,-1 0-1,-1-2 1,-1 0 0,-2-1 0,-1-1 0,-2 0 0,0-1-1,1-9-109,5-62 903,-19 101-883,0 0 0,0 0 0,0 0 1,0 0-1,0-1 0,0 1 1,-1 0-1,1 0 0,0 0 1,-1 0-1,1 0 0,-1 0 0,1 0 1,-1 0-1,0 0 0,1 0 1,-1 0-1,0 0 0,0 0 1,0 0-1,0 0 0,0 1 1,0-1-1,0 0 0,0 1 0,0-1 1,0 1-1,0-1 0,0 1 1,0-1-1,0 1 0,0 0 1,0 0-1,-1-1 0,1 1 0,0 0 1,0 0-1,0 0 0,-1 0 1,1 1-1,0-1 0,0 0 1,0 0-1,0 1 0,0-1 1,-1 1-1,1-1 0,0 1-20,-55 26 344,37-10-344,1 1 0,0 0 0,1 2 0,1 0 0,1 0 0,0 2 0,2 0 0,1 0 0,0 1 0,2 1 0,1 0 0,1 0 0,0 1 0,2 0 0,1 0 0,1 1 0,2-1 0,0 1 0,2-1 0,1 10 0,-1-27 1,1 1-1,0-1 1,0 1 0,1-1-1,0 0 1,1 0-1,0 0 1,0 0 0,0 0-1,1-1 1,1 1 0,-1-1-1,1 0 1,0 0 0,1-1-1,-1 0 1,1 0-1,1 0 1,-1 0 0,1-1-1,0 0 1,0-1 0,0 1-1,1-1 1,-1-1-1,1 1 1,0-2 0,0 1-1,1-1 1,-1 0 0,0 0-1,1-1 1,-1-1-1,1 1 0,8 0-32,1 0-1,0-1 1,0-1-1,-1-1 1,1 0-1,-1-1 1,1-1-1,-1-1 0,0 0 1,-1-1-1,1-1 1,-1-1-1,0 0 1,-1-1-1,0-1 0,-1 0 1,0-1-1,0 0 1,-1-1-1,7-9 33,-16 16-163,0 0 0,-1 0 0,0 0 0,0-1 0,0 1 0,0-1 0,-1 0 0,0 0 0,0 0 0,-1 0 0,0 0 0,0 0 0,0 0 0,-1-1 1,1 1-1,-2 0 0,1-5 163,-25-17-6390,5 22-705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9:46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95 10762,'0'-90'5622,"-5"86"541,-7 30-4842,-2 22-661,2 0 0,3 1 0,1 1 0,1 33-660,2-32 66,-26 341-663,31-360 245,-6 59-3962,2-83 2082,-2-5-3613,1-3-1976</inkml:trace>
  <inkml:trace contextRef="#ctx0" brushRef="#br0" timeOffset="744.686">0 472 8936,'0'0'2515,"0"0"-588,0 0 267,0 0-123,0 0-608,0 0-369,0 0-234,0 0-139,1-10-172,0 4-474,-2 5-59,1-1 0,0 1 1,0-1-1,0 1 0,0-1 0,0 1 1,0-1-1,1 1 0,-1-1 1,0 1-1,1-1 0,-1 1 0,1-1 1,-1 1-1,1 0 0,0-1 1,0 1-1,0 0 0,0 0 1,0-1-1,0 1 0,0 0 0,0 0 1,0 0-1,0 0 0,0 0 1,1 0-1,-1 1 0,0-1 1,1 0-1,-1 1 0,1-1 0,-1 1 1,1-1-1,-1 1 0,1 0 1,-1 0-1,1-1 0,-1 1 0,1 0-16,26 1 85,1-3-1,-1 0 1,0-2-1,-1 0 0,1-3 1,-1 0-1,0-1 0,0-2 1,-1 0-1,11-8-84,-11 3 62,-13 8-7,0 0 0,0 0 0,1 1 0,-1 0 0,1 2 0,0-1 0,1 2 0,4-1-55,-15 5 3,0 1 0,-1 0 1,0 0-1,1 0 1,-1 0-1,0 0 0,0 1 1,0-1-1,0 1 0,0 0 1,-1 0-1,1 0 0,-1 0 1,0 0-1,0 1 1,0-1-1,0 1 0,-1-1 1,1 1-1,-1 0 0,0 0 1,0-1-1,0 1 0,-1 0 1,1 0-1,-1 0 0,0 0 1,0 0-1,-1 0 1,1 2-4,0 1 0,7 42-51,-2 1 1,-3 0-1,-1 0 0,-3 0 1,-2 0-1,-7 28 51,-18 1-812,29-107 828,5 12 42,0 0 0,1 0-1,1 1 1,1 0 0,0 1-1,1 0 1,1 0 0,0 1-1,1 0 1,7-7-58,-9 9 20,1 0 0,1 0 1,0 1-1,0 1 0,0 0 0,1 0 0,1 1 0,0 1 1,0 0-1,0 1 0,1 0 0,-1 1 0,1 0 0,1 2 1,-1-1-1,0 2 0,1 0 0,13 0-20,-21 4 0,0 0 0,-1 1 0,1-1 0,0 2 0,-1-1 0,0 1 0,0 0 0,0 0 0,0 1 0,-1 0 0,1 0 0,-1 0 0,-1 0 0,1 1 0,-1 0 0,0 0 0,0 0 0,0 0 0,-1 1 0,0 0 0,0-1 0,-1 1 0,0 0 0,49 75 0,-47-78 27,1 1 1,-1-1-1,1 0 1,0 0-1,-1 0 1,2-1-1,-1 0 1,0 0-1,1 0 1,-1-1-1,1 1 0,0-1 1,0-1-1,0 1 1,0-1-1,0 0 1,0 0-1,0-1 1,0 0-1,0 0 1,0 0-1,1-1 0,-1 0 1,0 0-1,0-1 1,0 1-1,-1-1 1,5-2-28,5-6 174,0 0 0,-1-1 1,0 0-1,-1-1 0,0-1 1,-1 0-1,-1-1 0,0 0 0,0-1 1,-2 0-1,0 0 0,0-1 1,-2 0-1,0-1 0,-1 1 1,0-1-1,-2-1 0,0 1 0,0-1 1,-1-8-175,-2 25 22,-1 0 0,1 0 0,0-1 0,-1 1 0,1 0 1,-1-1-1,1 1 0,-1 0 0,0-1 0,1 1 0,-1 0 0,0-1 0,0 1 1,0 0-1,0-1 0,0 1 0,0-1 0,-1 1 0,1 0 0,0-1 0,-1 1 1,1 0-1,-1-1 0,1 1 0,-1 0 0,0 0 0,1 0 0,-1-1 0,0 1 1,0 0-1,0 0 0,0 0 0,0 0 0,0 0 0,0 1 0,0-1 1,0 0-1,-1 0 0,1 1 0,0-1 0,0 1 0,-1-1 0,1 1 0,0-1 1,-1 1-1,1 0 0,0 0 0,-1-1 0,1 1 0,-1 0 0,1 0 0,0 1 1,-1-1-1,1 0 0,-1 0-22,-7 5 17,1 0 0,0 0 1,1 1-1,-1 0 0,1 0 0,0 1 1,0 0-1,1 0 0,0 1 0,0-1 1,1 1-1,0 0 0,-2 5-17,-2 3-6,1 1 0,1 0 0,1 0 0,0 1 0,1-1 0,1 1 1,0 0-1,2 1 0,0-1 0,0 14 6,2-25-11,0-1 1,0 1-1,1-1 1,0 1-1,0-1 1,0 1-1,1-1 1,0 0-1,0 0 1,1 0-1,0 0 1,0 0-1,0 0 1,0-1-1,1 1 1,0-1-1,0 0 1,1 0 0,-1-1-1,1 1 1,0-1-1,0 0 1,1 0-1,-1-1 1,1 0-1,0 0 1,0 0-1,0 0 1,0-1-1,0 0 1,3 0 10,4 0-8,-1-1-1,1 0 1,-1-1 0,1-1 0,0 1 0,-1-2 0,1 0-1,-1-1 1,0 0 0,0 0 0,0-2 0,0 1-1,-1-2 1,0 1 0,0-1 0,0-1 0,-1 0 0,1-1-1,-2 0 1,1 0 0,-1-1 0,-1 0 0,1-1 0,-2 0-1,1 0 1,-1 0 0,-1-1 0,0 0 0,-1-1 0,0 1-1,0-1 1,-1 0 8,1-31-1495,-13 30-2762,-13 21-5243,8 5-3552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9:4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138 178 13517,'0'0'1382,"0"0"-90,5-14 961,10-24-880,5-11 2416,-17 57 667,-2 62-3915,-33 167 497,15-135-1477,6 1 0,1 60 439,10-153-531,-1 31-2743,-4-16-4393,1-16 145</inkml:trace>
  <inkml:trace contextRef="#ctx0" brushRef="#br0" timeOffset="342.197">1 152 6662,'0'0'3299,"0"0"-427,0 0 161,0 0-252,0 0-635,0 0-582,0 0-523,8-10-336,-3 4-631,0 0-19,0 0 0,0 0 1,0 0-1,1 1 0,0 0 0,1 0 0,-1 0 1,1 1-1,-1 0 0,1 0 0,1 1 1,2-2-56,42-12 43,0 2 1,1 2 0,0 3 0,1 2-1,31 0-43,-64 15-1849,-31 20-8126,-5-14 3339</inkml:trace>
  <inkml:trace contextRef="#ctx0" brushRef="#br0" timeOffset="677.198">24 453 8968,'0'0'3043,"0"0"-790,0 0 91,0 0-433,0 0-512,14 5-284,-4-1-926,-2-1-76,-1 0 1,1-1 0,-1 1 0,1-2-1,0 1 1,0-1 0,0 0 0,0-1-1,0 0 1,0 0 0,0 0 0,4-2-114,80-16 448,42-8-55,-44 14-10395,-83 12 4263</inkml:trace>
  <inkml:trace contextRef="#ctx0" brushRef="#br0" timeOffset="1007.948">572 363 9385,'0'0'3913,"0"0"-817,0 0-101,0 0-550,0 0-790,0 0-625,0 0-234,0 0-225,4 8-59,-1 3-428,0 1 0,-1 0-1,0-1 1,0 1-1,-1 0 1,-1 0 0,0 0-1,-1 0 1,-1 5-84,-27 265-1212,32-252-1123,7-13-5798,-8-16 1470</inkml:trace>
  <inkml:trace contextRef="#ctx0" brushRef="#br0" timeOffset="1008.948">689 28 8360,'0'0'5958,"0"0"-3108,0 0-480,0 0-736,0 0-1025,0 0-481,0 0-128,0 0-128,0 0-1025,-5 13-1762,7 11-3395</inkml:trace>
  <inkml:trace contextRef="#ctx0" brushRef="#br0" timeOffset="1349.268">818 417 13901,'0'0'3983,"-1"17"-1288,-14 108 444,-69 133-2039,78-276-998,10-11-89,1 1 1,1-1 0,1 1-1,2 0 1,1 1-1,1 0 1,1 1 0,1 0-1,11-14-13,-18 28 5,1 0-1,1 1 0,0 0 0,1 0 0,0 1 1,0 0-1,1 0 0,0 1 0,9-6-4,-14 12-1,-1 1-1,0-1 0,1 1 1,-1-1-1,1 1 1,-1 1-1,1-1 1,0 1-1,0 0 1,0 0-1,0 0 1,0 0-1,0 1 1,0 0-1,0 0 0,0 1 1,0-1-1,0 1 1,0 0-1,0 0 1,0 1-1,0-1 1,-1 1-1,1 0 1,-1 0-1,1 1 1,-1 0-1,0-1 2,5 8-92,0-1 0,-1 1 0,0 1 0,-1-1 0,-1 1 0,1 0 0,-2 1 0,1 0-1,-2 0 1,1 0 0,-2 0 0,0 0 0,0 1 0,-1 0 0,0-1 0,-2 1 0,1 0 0,-2 12 92,5 19-1263,8 25-2029,6-2-5080,-8-40 1538</inkml:trace>
  <inkml:trace contextRef="#ctx0" brushRef="#br0" timeOffset="1791.162">1608 492 9865,'6'-17'2611,"5"-7"-1621,20-58 3759,-29 79-4410,-1 0 1,-1 0 0,1 0 0,0 1-1,-1-1 1,1 0 0,-1 0 0,0 0 0,0 0-1,0 0 1,0 0 0,-1 0 0,1 0-1,-1 0 1,0 0 0,1 1 0,-1-1 0,-1 0-1,1 0 1,-1-1-340,0 3 98,0-1 0,1 0 0,-1 1 1,0-1-1,0 1 0,-1-1 0,1 1 0,0 0 0,0 0 0,-1 0 0,1 0 0,0 1 0,-1-1 1,1 1-1,-1-1 0,1 1 0,-1 0 0,1 0 0,-1 0 0,1 0 0,-1 0 0,1 1 0,-1-1 1,-1 1-99,-8 4 22,1-1 1,-1 2 0,1 0 0,0 0-1,0 1 1,1 0 0,0 1 0,1 0 0,-1 1-1,1 0 1,1 0 0,0 1 0,0 0-1,1 0 1,-4 8-23,-2 1-82,1 1-1,1 0 1,0 1-1,1 0 1,2 1-1,0 0 0,1 0 1,2 1-1,0-1 1,1 1-1,1 0 1,1 1-1,2 17 83,0-37-69,-1 0-1,2-1 1,-1 1 0,0-1-1,1 1 1,-1 0-1,1-1 1,0 1 0,1-1-1,-1 0 1,0 1-1,1-1 1,0 0 0,0 0-1,0 0 1,0 0-1,0 0 1,0 0 0,1-1-1,0 1 1,-1-1-1,1 1 1,0-1 0,0 0-1,0 0 1,1-1-1,-1 1 1,0 0 0,1-1-1,-1 0 1,0 0-1,1 0 1,0 0 0,-1-1-1,1 0 1,-1 1-1,1-1 1,0 0 0,-1-1-1,1 1 1,0 0-1,-1-1 1,1 0 0,-1 0-1,4-2 70,2-2-4,0-2-1,0 0 0,-1 0 1,1 0-1,-2-1 0,1 0 1,-1-1-1,0 1 0,-1-1 1,0-1-1,-1 1 0,0-1 1,0 0-1,-1 0 0,0-1 0,0-1 6,126-394 1109,-72 214 1511,-77 300-1341,3-35-1169,4 1 0,4 1 0,2 0 0,5 49-111,0-119-40,1-1 0,0 1 0,0 0 0,1 0-1,0 0 1,-1 0 0,2 0 0,-1-1 0,0 1 0,1 0-1,0-1 1,0 1 0,1-1 0,-1 0 0,1 0 0,0 0-1,0 0 1,0 0 0,0-1 0,1 1 0,-1-1 0,1 0-1,0 0 1,0 0 0,0 0 0,1-1 0,-1 0 0,0 0-1,1 0 1,0 0 0,-1-1 0,1 0 0,0 0 0,0 0-1,0 0 1,0-1 0,-1 0 0,1 0 0,0 0 0,5-1 39,-4-1-109,1-1 0,-1 1-1,0-1 1,0 0-1,0-1 1,-1 1-1,1-1 1,-1 0-1,0-1 1,0 1-1,0-1 1,0 0 0,-1 0-1,0-1 1,0 1-1,-1-1 1,1 0-1,-1 0 1,0 0-1,1-6 111,27-134-5942,-32 126 1116,-5 5-1890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0:00.34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18 422 1217,'0'0'4458,"0"0"-3022,0 0-999,0 0 332,0 0-102,-3-3-202,-12-15 902,15 17-492,0 1-133,0 0-160,0 0-144,0 0-182,0 0-160,0 0-27,117 10 732,263-26 854,-191 4-950,115 9-705,-189 8 64,0-6 0,0-5 0,4-5-64,14 0 65,0 6 0,39 7-65,-33-1 9,457-22 391,142-20 353,356-7-369,792-35-245,-531 17 977,-192 59-545,-546-2-507,314-17 662,-395-17-43,-423 35 652,-133 11 48,14 1-2040,-14 6-3361,5-6-2064,-2-3-5903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0:20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52 2562,'0'0'6503,"0"0"-3471,0 0-1206,0 0 517,0 0-186,0 0-508,0 0-399,-1-9-140,-5-34 780,6 43-1127,0 0-170,0 4 10,-4 56 17,-2-1 1,-2 0-1,-16 53-620,11-59 133,3 0-1,2 1 1,2 1-1,2 45-132,4-95 2,0-1 0,0 1 0,1-1-1,0 0 1,0 1 0,0-1-1,1 1 1,-1-1 0,1 0-1,0 0 1,0 0 0,0 0-1,1 0 1,0-1 0,-1 1-1,1-1 1,0 1 0,1-1-1,-1 0 1,1 0 0,-1-1-1,1 1 1,0-1 0,0 0-1,0 0 1,0 0 0,0 0-1,0-1 1,1 1 0,-1-1-1,1 0 1,-1-1 0,1 1 0,-1-1-1,2 0-1,45 2-20,0-3-1,1-2 1,-1-2-1,-1-3 1,12-4 20,26-3-85,495-93-465,-582 108 551,-1 0 0,1 0 0,0 0-1,-1 0 1,1 0 0,-1 0-1,1 0 1,-1 0 0,1 0-1,-1 0 1,1 0 0,-1 0-1,1 0 1,-1 0 0,1-1-1,-1 1 1,1 0 0,-1 0-1,1-1 1,-1 1 0,1 0 0,-1-1-1,1 1 1,-1-1 0,0 1-1,1 0 1,-1-1 0,0 1-1,1-1 1,-1 1 0,0-1-1,0 1 1,1-1 0,-1 1-1,0-1 1,0 1 0,0-1-1,0 1 1,0-1 0,0 1 0,0-1-1,0 0 1,0 1 0,0-1-1,0 1 1,0-1 0,0 1-1,0-1 1,0 1 0,-1-1-1,1 1 1,0-1 0,0 1-1,-1-1 1,1 1 0,0-1-1,-1 1 1,1-1 0,0 1-1,-1 0 1,1-1 0,0 1 0,-1 0-1,1-1 1,-1 1 0,1 0-1,-1 0 0,-36-26 42,31 23-39,-212-145 189,184 120 102,48 35-134,1 2-164,-2 1 0,0 0 1,0 1-1,-1 1 0,0 0 0,-1 0 0,0 1 0,-1 0 0,-1 1 1,0 0-1,-1 1 0,0 0 0,-1 0 0,-1 1 0,0 0 0,-1 0 0,-1 0 1,-1 0-1,0 1 0,-1 0 0,-1-1 0,0 1 0,-1 0 0,-1 0 1,-1-1-1,0 1 0,-1-1 0,-1 1 0,-1 0 4,-70 134-1192,14-56-7063,59-93 7810,-10 15-6559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0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130 163 5637,'0'0'3038,"0"0"-1389,0 0-132,0 0 201,0 0-180,0 0-225,0 0-448,0 1-411,-95 233 1169,61-148-1527,42-117 137,2 0 1,1 1 0,2 0 0,1 1-1,1 0 1,1 1 0,2 1-1,1 1 1,12-14-234,10 1 71,-40 38-68,0 0-1,0 0 0,0 0 0,0 0 1,0 0-1,0 1 0,0-1 0,0 0 0,0 1 1,0-1-1,0 1 0,1-1 0,-1 1 1,0 0-1,0 0 0,1-1 0,-1 1 0,0 0 1,0 0-1,1 0 0,-1 0 0,0 0 0,1 1 1,-1-1-1,0 0 0,0 0 0,1 1 1,-1-1-1,0 1 0,0-1 0,0 1 0,0 0 1,0-1-1,0 1 0,0 0 0,0 0 1,0 0-1,0 0 0,0 0 0,1 0-2,59 200 828,-58-194-762,1-1 1,-1 1 0,1-1-1,0 1 1,1-1 0,-1 0-1,1-1 1,0 1 0,1-1-1,-1 0 1,1 0 0,0-1-1,1 1 1,-1-1-1,1-1 1,-1 1 0,1-1-1,0 0 1,0-1 0,1 0-1,-1 0 1,0 0 0,1-1-1,-1 0 1,1-1 0,-1 0-1,1 0 1,-1 0 0,1-1-1,-1 0 1,1 0 0,-1-1-1,0 0 1,1-1 0,4-2-67,-1-2 88,-1-1 0,0 0 0,-1-1 0,0 0 0,0-1 1,-1 0-1,0 0 0,-1 0 0,0-1 0,-1 0 1,0-1-1,-1 0 0,0 0 0,-1 0 0,0 0 0,-1 0 1,0-1-1,-1 0 0,0 1 0,-1-1 0,-1 0 1,0 0-1,0 0 0,-2 1 0,1-1 0,-2 0 0,0-1-88,2 8-24,0 0-1,-1 0 1,0 0-1,0 0 1,0 0-1,-1 1 1,0-1-1,0 1 1,0 0-1,-1-1 1,1 1-1,-1 1 1,-1-1-1,1 1 1,-1-1-1,1 1 1,-1 0-1,0 1 1,-1 0-1,1-1 1,0 1-1,-1 1 1,0-1-1,-3 0 25,-42-2-2865,-3 19-3344,14 8-3694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0:21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92 11307,'0'0'1991,"0"-12"-21,2-39 646,-2 50-2523,0 0 1,0 0-1,1 0 1,-1 1-1,0-1 1,0 0-1,0 0 1,1 0-1,-1 0 1,0 1 0,0-1-1,-1 0 1,1 0-1,0 0 1,0 0-1,0 0 1,0 1-1,-1-1 1,1 0-1,0 0 1,-1 1 0,1-1-1,-1 0 1,1 0-1,-1 1 1,1-1-1,-1 0 1,1 1-1,-1-1 1,0 1-1,1-1 1,-1 1-1,0-1 1,0 1 0,1-1-1,-1 1 1,0 0-1,0-1 1,1 1-1,-1 0 1,0 0-1,0 0 1,0 0-1,0-1 1,1 1 0,-1 0-1,0 0 1,0 1-1,0-1 1,0 0-1,0 0 1,1 0-1,-1 0 1,0 1-1,0-1 1,1 0-1,-1 1 1,0-1 0,0 1-1,1-1 1,-1 1-1,0-1 1,1 1-1,-1-1 1,0 1-1,1 0 1,-1-1-94,-4 12 123,-1-1 1,2 1-1,-1 0 0,2 0 1,-1 1-1,2-1 0,0 1 1,0-1-1,1 5-123,-2 48 76,2 0 0,3 0 0,4 0 0,2 0 0,14 53-76,-8-38 15,-7 30-15,-8-107 4,-2-1 0,1 1-1,0-1 1,0 1 0,-1-1-1,1 0 1,-1 1-1,0-1 1,0-1 0,0 1-1,0 0 1,0-1 0,0 1-1,0-1 1,0 0 0,-1 0-1,1-1 1,0 1 0,-1 0-1,1-1 1,-1 0 0,1 0-1,0 0 1,-1 0 0,1-1-1,-1 1 1,1-1-1,0 0 1,-1 0-4,-13 1 22,-195-15 3016,500-3-2974,-202 9-143,-28 4-33,0-2-1,-1-2 1,0-3 0,-1-3-1,49-19 113,-97 36-6490,-27 17 103,13-13 2705,-12 11-8004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0:21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72 8104,'0'0'4094,"0"0"-1051,0 0 64,0 0-545,0 0-768,0 0-603,-5-5-407,2 3-665,3 2-109,1 0 0,-1-1 0,1 1 0,-1 0 0,0 0 0,1 0 0,-1-1 0,0 1 0,1 0 0,-1-1 0,0 1 1,1 0-1,-1-1 0,0 1 0,1 0 0,-1-1 0,0 1 0,0-1 0,0 1 0,1 0 0,-1-1 0,0 1 0,0-1 0,0 1 0,0-1 0,0 1 0,0 0 0,0-1 0,0 1 0,0-1 0,0 1 0,0-1 0,0 1 0,0-1 0,0 1 0,0-1 0,-1 1 0,1 0 0,0-1 0,0 1 0,0-1 0,-1 1 0,1 0 0,0-1 0,0 1 0,-1 0 0,1-1 0,0 1 0,-1 0 0,1-1 0,-1 1 0,1 0 0,0 0 0,-1 0 0,1-1 0,-1 1 0,1 0 0,0 0 0,-1 0 0,1 0 0,-1 0 0,1 0 0,-1 0 0,1 0 0,-1 0 0,1 0 0,-1 0-10,108 3 259,-70 0-205,0-1 0,-1-2 0,1-2 0,0-1-1,-1-2 1,35-9-54,-23-14 1607,-48 27-1238,0 1 4,0 0-58,-14 29 208,-49 254 412,57-252-930,2-1 0,1 1 1,2 0-1,1 0 0,1 0 1,2 0-1,5 21-5,2-24 33,-10-27-32,0-1-1,0 0 0,0 1 1,0-1-1,1 0 0,-1 1 1,0-1-1,0 0 1,0 1-1,1-1 0,-1 0 1,0 0-1,1 1 0,-1-1 1,0 0-1,0 0 0,1 0 1,-1 0-1,0 1 0,1-1 1,-1 0-1,0 0 1,1 0-1,-1 0 0,1 0 1,-1 0-1,0 0 0,1 0 1,-1 0-1,0 0 0,1 0 1,-1 0-1,0 0 1,1 0-1,-1 0 0,1 0 1,-1 0-1,0 0 0,1-1 1,-1 1-1,0 0 0,0 0 1,1 0-1,-1-1 1,0 1-1,1 0 0,-1 0 1,0-1-1,0 1 0,1 0 1,-1 0-1,0-1 0,0 1 1,0 0-1,0-1 1,1 1-1,-1 0 0,0-1 1,0 1-1,0 0 0,0-1 1,0 1-1,0-1 0,0 1 1,0 0-1,0-1 0,0 1 1,0 0-1,0-1 1,0 1-1,9-37-3507,-5-22-7667,-4 59 583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0:22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23158,'0'0'3523,"0"0"-1569,0 0-96,0 0-705,0 0-416,0 0-481,0 0-128,0 0-128,0 0 0,29-11-128,-23 8-801,-2 1-1505,-4 1-2083,-4-5-7174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1:16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37 6598,'0'0'3524,"0"0"-476,0 0-21,0 0-310,0 0-795,0 0-406,0 0-240,1-7-246,6-22-240,-2 64 630,5 116-774,-10-150-681,0 0 0,0 0 0,0 0-1,0 0 1,0 0 0,0 0 0,0 0 0,0 0 0,-1 0-1,1 0 1,0 0 0,-1 0 0,1 0 0,0 0 0,-1 0-1,1-1 1,-1 1 0,0 0 0,1 0 0,-1 0 0,1-1-1,-1 1 1,0 0 0,0-1 0,1 1 0,-1 0 0,0-1-1,0 1 1,0-1 0,0 0 0,0 1 0,0-1 0,0 0-1,0 1 1,0-1 0,0 0 0,0 0 0,0 0 0,0 0 0,0 0-1,0 0 1,0 0 0,1 0 0,-1 0 0,0 0 0,-1-1 35,8-31 21,0 24 15,1-1 1,1 1-1,0 0 1,0 0-1,0 1 1,1 0 0,0 1-1,1 0 1,-1 0-1,1 1 1,0 0-1,1 1 1,-1 0-1,1 1 1,0 0-1,-1 0 1,1 1-1,0 1 1,11-1-37,-17 2 55,0 0 0,1 1 1,-1-1-1,0 1 0,0 0 0,0 0 1,0 1-1,0 0 0,-1-1 0,1 2 0,0-1 1,-1 0-1,1 1 0,-1 0 0,0 0 1,0 0-1,0 1 0,0-1 0,-1 1 1,1 0-1,-1 0 0,0 0 0,0 1 1,-1-1-1,1 1 0,-1-1 0,2 6-55,19 65-1397,-17-1-8248,-6-69 3026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1:17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49 10826,'0'0'3310,"0"0"-1025,0 0 0,0 0-283,0-7-588,2-22-469,-3 28-896,1 0 0,-1 0 1,0 0-1,1 0 0,-1 1 0,0-1 0,0 0 0,0 0 0,0 1 0,0-1 0,0 0 1,1 1-1,-2-1 0,1 1 0,0 0 0,0-1 0,0 1 0,0 0 0,0-1 0,0 1 1,0 0-1,0 0 0,0 0 0,-1 0 0,1 0 0,0 0 0,0 1 0,0-1 1,0 0-1,0 0 0,0 1 0,0-1 0,0 1 0,0-1 0,0 1 0,0-1 0,-1 1-49,1-1 36,-145 69 642,139-67-665,0 1-1,1 0 1,-1 0 0,1 1 0,0 0 0,0 0 0,0 0 0,0 1 0,1 0 0,0 0 0,0 0 0,0 1 0,1-1 0,-1 1 0,1 0 0,1 1 0,-1-1 0,1 1 0,0-1 0,1 1 0,-2 5-13,7-8-20,-1 0 1,1-1 0,0 1-1,0 0 1,0-1 0,0 0-1,1 0 1,-1 0 0,1 0-1,0 0 1,0-1-1,0 0 1,0 0 0,0 0-1,1 0 1,-1-1 0,0 1-1,1-1 1,-1 0 0,1-1-1,-1 1 1,1-1-1,0 0 1,-1 0 0,5 0 19,2 1-50,1 1-29,132 35-729,-139-35 828,0 1 1,-1-1-1,1 1 1,-1 0 0,0 1-1,1-1 1,-2 0-1,1 1 1,0 0-1,-1 0 1,0 0 0,1 1-1,-2-1 1,1 1-1,0-1 1,-1 1-1,0 0 1,0 0 0,-1 0-1,1 0 1,-1 0-1,0 1 1,0-1-1,-1 0 1,0 0 0,0 3-21,-2-2 109,0-1 0,-1 1 0,0-1 0,0 0 0,0 0 0,0 0 0,-1-1 0,0 1 0,0-1 0,0 0 0,-1 0 0,1 0 0,-1-1 0,0 1 0,0-1 1,0 0-1,0-1 0,-1 1 0,1-1 0,-1 0 0,1 0 0,-1-1 0,0 0 0,0 0 0,0 0 0,0-1 0,1 0 0,-7 0-109,0 1-1,0-2-1,0 1 1,0-1 0,1-1-1,-1 0 1,0 0 0,1-2-1,0 1 1,0-1-1,0-1 1,0 0 0,0 0-1,-8-7 2,-29-46-3244,43 35-2953,5 19 47</inkml:trace>
  <inkml:trace contextRef="#ctx0" brushRef="#br0" timeOffset="489.194">743 188 6342,'0'0'5888,"0"0"-1884,0 0-828,0 0-624,0 0-865,-9-13-539,-32-39-225,39 49-860,0 1 1,-1 0-1,0-1 0,0 1 0,1 0 0,-1 1 0,0-1 0,0 1 0,-1-1 1,1 1-1,0 0 0,0 0 0,-1 0 0,1 1 0,0-1 0,-1 1 0,1-1 1,-1 1-1,1 0 0,-1 1 0,1-1 0,0 1 0,-1-1 0,-1 2-63,-2-1 60,-2 3-42,0 0 0,0 1 0,0 1 0,0-1 0,1 1 0,0 1 0,0 0 0,1 0 0,0 0 0,0 1 0,1 0 0,0 0 0,0 0 0,1 1 0,0 0 0,0 0 0,1 1 0,1-1 0,-1 1-18,-6 11-169,1 1 0,0 0 0,2 0 0,1 1 0,0 0 0,2 0-1,1 0 1,0 1 0,2 7 169,1-29-17,0-1-1,-1 1 1,2-1-1,-1 1 1,0-1-1,0 1 1,0-1-1,1 1 0,-1-1 1,1 1-1,-1-1 1,1 1-1,0-1 1,-1 0-1,1 1 1,0-1-1,0 0 0,0 0 1,0 0-1,0 1 1,0-1-1,0 0 1,0 0-1,1-1 1,-1 1-1,0 0 1,1 0-1,-1-1 0,0 1 1,1 0-1,-1-1 1,1 1-1,-1-1 1,1 0-1,-1 0 1,1 1-1,-1-1 0,1 0 1,-1 0-1,1 0 1,-1-1-1,2 1 18,65-20 6,-39 3 157,-1-1 1,0-1-1,-2-2 0,0 0 1,-2-2-1,0-1 0,-2 0 1,-1-2-1,0-1 1,0-4-164,-7-1 85,-27 43 16,6 1-131,1 0 0,1 1 0,0 0 0,0-1 1,2 2-1,-1-1 0,2 0 0,0 1 0,0-1 0,1 1 0,1-1 0,0 1 0,2 2 30,-3-13-169,1-1 1,1 1 0,-1-1 0,0 1 0,1-1-1,-1 1 1,1-1 0,0 1 0,0-1 0,0 0-1,0 1 1,0-1 0,0 0 0,0 0-1,1 1 1,0-1 0,-1 0 0,1-1 0,0 1-1,0 0 1,0 0 0,0-1 0,0 1-1,0-1 1,0 0 0,0 0 0,1 0 0,-1 0-1,1 0 1,1 1 168,76-8-14364,-60-3 7889</inkml:trace>
  <inkml:trace contextRef="#ctx0" brushRef="#br0" timeOffset="1027.08">1029 277 3940,'1'-13'4254,"0"4"-3432,4-43 2210,-5 11 3060,-13 19 821,4 40-5477,3 33-1584,-2-1-1,-3 0 1,-2-1-1,-2 0 1,-10 22 148,21-61-291,-4 11-1150,8-30 589,46-99 2459,-38 84-1189,2 0 0,1 0 0,1 1 0,1 0 0,1 1 0,0 1 0,16-17-418,-28 36 12,0-1 1,1 1-1,-1 0 1,0 0-1,1 0 1,-1 0-1,1 0 1,-1 1-1,1-1 0,0 1 1,0-1-1,0 1 1,0 0-1,0 0 1,0 1-1,0-1 1,0 0-1,0 1 1,0 0-1,1 0 1,-1 0-1,0 0 1,0 0-1,0 1 1,0 0-1,0-1 1,0 1-1,0 0 1,0 0-1,0 1 1,0-1-1,0 0 1,-1 1-1,1 0 1,0 0-1,-1 0 1,0 0-1,1 0 1,-1 0-1,0 0 1,0 1-1,0-1 1,0 1-1,1 2-12,4 5-127,0 0-1,-1 0 1,0 1-1,0 0 0,-1 0 1,-1 0-1,1 0 1,-2 1-1,0 0 1,0-1-1,-1 1 0,-1 0 1,0 0-1,0 0 1,-1 1-1,-1-1 0,0 0 1,-1 0-1,0 0 1,-2 4 127,0 3-887,15-42 1001,1-1 306,8-14 17,-8 13-127,1 1-1,1 0 1,1 1 0,1 0 0,1 2-1,1-1 1,0 2 0,2 1 0,6-4-310,-25 22 8,0-1 0,0 1 0,1 0 0,-1 1 0,1-1 0,-1 0 0,1 0 1,-1 1-1,1-1 0,-1 1 0,1-1 0,-1 1 0,1-1 0,0 1 0,-1 0 0,1 0 1,0 0-1,-1 0 0,1 0 0,0 0 0,-1 1 0,1-1 0,0 0 0,-1 1 0,1-1 1,-1 1-1,1 0 0,-1 0 0,1-1 0,-1 1 0,0 0 0,1 0 0,-1 0 0,0 0 1,0 1-1,1-1 0,-1 0 0,0 0 0,0 1 0,-1-1 0,1 1 0,1 0-8,24 69 239,-25-65-236,17 170-3126,-18-175 3015,1 18-3231,2-7-2220,1-6-1531</inkml:trace>
  <inkml:trace contextRef="#ctx0" brushRef="#br0" timeOffset="1642.586">1979 207 15919,'0'0'3481,"0"0"-663,0 0-229,0 0-704,0 0-807,0 0-448,-7 5-251,2-2-351,1 1 0,1-1 0,-1 1-1,0-1 1,1 1 0,0 0 0,0 0-1,0 1 1,0-1 0,1 1 0,-1-1-1,1 1 1,1 0 0,-1 0 0,0 1-28,-76 320-1516,66-253-4058,14-100 1473,7-49 6312,1 35-1284,1-1 0,3 2 0,1 0 0,2 0 0,1 2 0,3 0 0,1 1-1,16-19-926,-36 52 30,0 0 0,0 0 0,0 0 0,0 0-1,1 1 1,0-1 0,0 1 0,0 0 0,0 0-1,0 0 1,0 0 0,1 0 0,0 1-1,-1-1 1,1 1 0,0 0 0,0 0 0,0 1-1,0-1 1,1 1 0,-1 0 0,0 0-1,1 0 1,-1 1 0,0-1 0,1 1 0,-1 0-1,1 0 1,-1 1 0,0 0 0,1-1 0,-1 1-1,0 1 1,0-1 0,1 0 0,-1 1-1,0 0 1,1 1-30,0 1-78,0 1 0,0 0 0,0 0 0,0 0 0,-1 0 0,0 1 0,0-1-1,0 1 1,-1 0 0,0 1 0,0-1 0,-1 0 0,0 1 0,0 0 0,0-1 0,-1 1 0,0 0 0,0 0-1,0 0 1,-1 0 0,0 0 0,-1 0 0,0-1 0,0 1 0,0 0 0,-1 0 0,0 0 0,0-1 0,0 1-1,-1-1 1,0 0 0,0 0 0,-1 0 0,0 0 0,-2 2 78,-4-1-63,0 1 0,-1-2 0,0 1-1,0-1 1,-1-1 0,0 0 0,0-1 0,0 0 0,0-1 0,-1 0 0,1-1 0,-1 0-1,0-1 1,0-1 0,1 0 0,-1 0 0,-12-3 63,-13-14-2012,38-9-5585,12 15 2146</inkml:trace>
  <inkml:trace contextRef="#ctx0" brushRef="#br0" timeOffset="1990.897">2482 75 15022,'0'0'4105,"0"0"-907,0 0-486,0 0-710,0 0-694,0 0-411,0 0-235,8-3-235,-3 0-371,-5 3-49,1-1 1,0 0-1,0 1 1,-1-1-1,1 0 1,0 1-1,0-1 1,0 1-1,0-1 1,0 1-1,0-1 1,-1 1-1,1 0 1,0 0-1,0-1 1,0 1-1,0 0 0,0 0 1,0 0-1,0 0 1,0 0-1,0 0 1,0 0-1,0 0 1,0 1-1,0-1 1,0 0-1,0 1 1,0-1-1,0 0 1,0 1-1,0-1 1,0 1-1,0-1 1,-1 1-1,1 0 1,0-1-1,0 1 1,-1 0-1,1 0 1,0 0-1,-1-1 1,1 1-1,-1 0 1,1 0-1,-1 0 1,1 0-1,-1 0 0,0 0 1,0 0-1,1 0-7,-2 31 16,-1-1-1,-1 0 0,-2-1 0,-1 1 0,-1-1 0,-2 0 1,0 0-1,-3-1 0,-3 6-15,-35 109-4567,50-142 4424,-5 29-4586,14-18-4301,-2-12 3286</inkml:trace>
  <inkml:trace contextRef="#ctx0" brushRef="#br0" timeOffset="2371.077">2691 363 8808,'0'0'3113,"0"0"-124,0 0-213,0 0-603,0 0-508,0 0-149,0 0-266,0 0-327,11-11-309,34-30-181,-45 41-425,1 0 0,0-1 1,-1 1-1,1 0 1,0 0-1,-1 0 1,1 0-1,0 0 0,-1 0 1,1 0-1,0 0 1,-1 0-1,1 0 1,0 0-1,-1 0 1,1 1-1,-1-1 0,1 0 1,0 0-1,-1 1 1,1-1-1,-1 0 1,1 1-1,-1-1 1,1 1-1,-1-1 0,1 0 1,-1 1-1,1-1 1,-1 1-1,1 0 1,-1-1-1,0 1 1,1-1-1,-1 1 0,0 0 1,0-1-1,1 1 1,-1-1-1,0 1 1,0 0-1,0-1 0,0 1 1,0 0-1,0-1 1,0 1-1,0 0 1,0-1-1,0 1 1,0 0-1,0-1 0,-1 1 1,1 0-1,0-1 1,0 1-1,-1-1 1,1 1-9,0 2 10,1 5 16,-1-6-23,0 0 0,-1 0 0,1 0 0,0 0 0,0 0 0,1 0 0,-1 0 0,0-1 0,1 1 0,-1 0 0,1 0 1,0 0-1,-1 0 0,1 0 0,0-1 0,0 1 0,0 0 0,1-1 0,-1 1 0,0-1 0,0 1 0,1-1 0,-1 0 0,1 1 0,-1-1 0,1 0 1,0 0-1,-1 0 0,1 0 0,0 0 0,0-1 0,0 1 0,0 0 0,0-1 0,0 1-3,7-2 127,0 0 1,-1-1-1,1 0 0,-1 0 0,0 0 0,1-1 1,-1-1-1,-1 1 0,1-1 0,0-1 1,-1 1-1,0-1 0,0-1 0,0 1 1,-1-1-1,0 0 0,0-1 0,0 1 0,-1-1 1,0 0-1,0-1 0,-1 1 0,0-1 1,2-5-128,-5 12 17,0 0 0,0 0 1,-1 0-1,1 0 1,0 0-1,-1 0 1,1 0-1,-1-1 0,1 1 1,-1 0-1,1 0 1,-1-1-1,0 1 1,1 0-1,-1 0 0,0-1 1,0 1-1,0 0 1,0 0-1,0-1 0,0 1 1,-1 0-1,1-1 1,0 1-1,-1 0 1,1 0-1,-1 0 0,1-1 1,-1 1-1,1 0 1,-1 0-1,0 0 0,0 0 1,0 0-1,1 0 1,-1 0-1,0 0 1,0 0-1,0 1 0,0-1 1,0 0-1,-1 1 1,1-1-1,0 0 1,0 1-1,0 0 0,-1-1 1,1 1-1,0 0 1,0-1-1,-1 1 0,1 0 1,0 0-1,-1 0 1,1 0-1,0 0 1,-1 1-18,-12 0 0,0 2 1,0 0 0,0 1-1,1 0 1,-1 1 0,1 0-1,1 1 1,-1 1 0,1 0-1,0 1 1,0 0 0,1 1-1,0 0 1,1 0 0,0 1-1,-2 3 0,4-4 2,-1-1 0,2 2-1,-1-1 1,1 1-1,0 0 1,1 0 0,0 1-1,1 0 1,0 0-1,-2 8-1,6-14-8,-1 0 0,1 0-1,0 0 1,1 0-1,-1 0 1,1 0-1,0 0 1,0 1 0,0-1-1,1 0 1,0 0-1,0 0 1,0 0 0,0-1-1,1 1 1,0 0-1,0 0 1,0-1-1,1 1 1,0-1 0,-1 0-1,2 0 1,-1 0-1,0 0 1,1 0-1,1 0 9,6 3-257,1 0 0,0-1 0,1-1 0,-1 0 0,1-1 0,0 0 0,0-1 0,0 0 0,0-1 0,1 0 0,-1-2 0,0 1 0,1-1 0,-1-1 0,1-1 0,-1 0 0,0 0 0,0-2 0,0 1 0,0-2 0,8-3 257,46-44-2599,-36 5-3396,-24 28 395</inkml:trace>
  <inkml:trace contextRef="#ctx0" brushRef="#br0" timeOffset="3668.303">422 1009 8104,'0'0'4126,"0"0"-880,0 0-176,0 0-476,0 0-704,-1-5-550,1 5-1315,0 0 0,0-1 0,0 1 1,1 0-1,-1-1 0,0 1 0,0-1 0,0 1 1,0 0-1,0-1 0,0 1 0,0-1 1,0 1-1,0 0 0,0-1 0,0 1 0,0-1 1,0 1-1,0 0 0,-1-1 0,1 1 0,0-1 1,0 1-1,0 0 0,-1-1 0,1 1 1,0 0-1,0-1 0,-1 1 0,1 0 0,0 0 1,-1-1-1,1 1 0,0 0 0,-1 0 0,1-1 1,0 1-1,-1 0 0,1 0 0,0 0 1,-1 0-1,1 0 0,-1 0 0,1-1 0,0 1 1,-1 0-1,1 0 0,-1 0 0,1 0 0,0 0 1,-1 0-1,1 1 0,-1-1 0,1 0 0,0 0 1,-1 0-1,1 0 0,0 0 0,-1 1 1,1-1-1,-1 0 0,1 0 0,0 0 0,-1 1 1,1-1-1,0 0 0,0 1 0,-1-1 0,1 0-25,-14 40 834,10-30-866,1-1 1,0 1 0,1 0-1,0 0 1,0 0-1,1 0 1,0 0-1,1 0 1,0 0-1,0 0 1,1 0 0,1 0-1,0 0 1,0 0-1,1 0 1,0 0-1,0-1 1,1 0 0,1 1-1,0-1 1,0-1-1,0 1 1,1-1-1,1 0 1,-1 0-1,1-1 1,0 0 0,1 0-1,0-1 1,0 0-1,0 0 1,1-1-1,0 0 1,0 0 0,0-1-1,3 1 32,-4-2-8,1 0 0,0-1 0,0 0 0,0-1 0,0 1 0,1-2 0,-1 1 0,0-1 0,0-1 0,1 0 0,-1 0 0,0-1 0,0 0 0,0 0 0,0-1 0,-1 0 0,1-1 0,-1 0 0,0 0 0,0-1 0,0 0 0,0 0 0,-1-1 0,0 0 0,0 0 0,5-7 8,59-129 658,-38 63-238,-21 58-350,-16 49-134,-111 208-1057,99-217 501,17-28 562,127-201 522,-75 145-320,-51 66-140,0 0-1,-1-1 1,1 1-1,-1 0 1,1 0-1,-1 0 0,1 0 1,-1 0-1,1 1 1,-1-1-1,0 0 1,0 1-1,0-1 1,0 1-1,0-1 1,0 1-1,0-1 1,0 1-1,0 0 1,-1-1-1,1 1 1,-1 0-1,1 0 1,-1-1-1,0 1 1,0 0-1,0 0 1,0 0-1,0-1 0,0 1 1,0 0-1,0 0 1,-1 0-1,1-1 1,-1 1-1,0 0-3,1 4 9,2 35 10,-3-27-18,0-1 0,1 1-1,1 0 1,0-1 0,1 1 0,0-1 0,1 0-1,1 0 1,0 0 0,0 0 0,2-1-1,-1 1 1,2-1 0,0-1 0,0 1 0,2 1-1,-3-10 44,1 1 0,0-1 0,-1-1 1,1 1-1,0-1 0,0 0 0,0-1 1,1 0-1,-1 0 0,0 0 0,0-1 1,1 0-1,-1-1 0,0 0 0,0 0 1,0 0-1,0-1 0,0 0 0,0 0 1,0-1-1,0 0 0,-1 0 1,1 0-1,-1-1 0,0 0 0,0 0 1,0-1-1,-1 1 0,0-1 0,0-1 1,2-1-45,9-12 84,0 0 0,-1-1 0,-1 0 0,-2-1 0,1-1 1,-2 0-1,-1-1 0,-1 0 0,-1 0 0,-1-1 0,-1 0 0,-1 0 1,-1-1-1,-1 1 0,-2-1 0,0 0 0,-2-11-84,2 33-16,0 1 0,-1-1 0,1 1 0,-1-1 0,1 1 0,-1-1 0,0 1 0,0-1 0,0 0 0,0 1 0,-1-1 0,1 1 0,-1-1 0,1 1 0,-1-1 0,0 1 0,0-1 0,0 1 0,0 0 0,-1 0 0,1-1 0,0 1 0,-1 0 0,0 0 0,1 0 0,-1 1 0,0-1 0,0 0 0,0 1 0,0-1 0,0 1 0,-1-1 0,1 1 0,0 0 0,-1 0 0,1 0 0,-1 1 0,1-1 0,-1 0 0,1 1 0,-1 0 0,1-1 0,-1 1 0,1 0 0,-1 0 0,0 1 0,1-1 0,-1 0 0,-1 1 16,-1 1-217,1 0 1,-1 0 0,1 1-1,0-1 1,0 1 0,0 0-1,0 0 1,1 0 0,-1 0-1,1 1 1,0 0 0,0-1-1,0 1 1,0 0 0,1 1-1,-1-1 1,1 0 0,0 1 0,0-1-1,1 1 1,-1 1 216,-8 65-8488,9-36 277</inkml:trace>
  <inkml:trace contextRef="#ctx0" brushRef="#br0" timeOffset="3982.393">1628 862 14318,'0'0'3277,"0"0"-431,0 0-145,0 0-790,0 0-753,0 0-485,0 0-176,-2 20-54,-17 126 155,4-83-878,-27 141 796,34-65-6134,8-138 5374,3 18-4063,7-12-4381,-2-6 1513</inkml:trace>
  <inkml:trace contextRef="#ctx0" brushRef="#br0" timeOffset="4280.812">1627 1213 4612,'0'0'3743,"-4"-14"-1165,0-3-1639,-19-45 3855,27 46 2050,37 11-5744,-30 4-481,49-5-256,-1-3 0,0-2 0,0-3 0,26-11-363,-78 17-146,-36 11-1085,-37 20-5640,39-14 738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1:14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0 6374,'0'0'6700,"0"0"-2184,0 0-1185,0 0-571,0 0-881,0 0-630,-13 4-389,-44 15-236,54-17-580,0 1-1,0-1 1,0 1-1,1-1 1,-1 1-1,1 0 0,0 0 1,0 0-1,0 0 1,0 0-1,0 0 0,1 1 1,0-1-1,-1 1 1,1-1-1,0 1 1,1-1-1,-1 1 0,1 0 1,-1-1-1,1 1 1,0 0-44,-2 12 80,-4 20-27,1-1 1,2 1-1,2 0 1,1 0-1,3 11-53,-3-42-66,0-1 0,0 1 1,1 0-1,0-1 0,0 1 0,0-1 1,1 1-1,-1-1 0,1 0 0,0 1 1,1-1-1,-1 0 0,0 0 0,1-1 1,0 1-1,0 0 0,0-1 0,1 0 1,-1 0-1,1 0 0,0 0 0,-1 0 1,1-1-1,0 0 0,1 1 0,-1-2 0,0 1 1,1 0-1,-1-1 0,1 0 0,-1 0 1,1 0-1,0 0 0,-1-1 0,1 0 1,0 0-1,-1 0 0,1-1 0,-1 1 1,1-1-1,0 0 0,-1-1 0,1 1 1,1-2 65,44-33-3537,-13-12-4190,-27 27 2281</inkml:trace>
  <inkml:trace contextRef="#ctx0" brushRef="#br0" timeOffset="660.141">361 87 8936,'0'0'4293,"0"0"-802,0 0-454,0 0-698,0 0-743,0 0-454,0 0-202,0 0-236,1-4-261,0 2-431,0 0-1,-1 1 0,1-1 0,0 0 0,0 1 0,0-1 0,0 1 0,1-1 0,-1 1 0,0 0 0,1-1 1,-1 1-1,1 0 0,-1 0 0,1 0 0,-1 0 0,1 0 0,0 0 0,-1 1 0,1-1 0,0 0 0,0 1 0,0-1 1,-1 1-1,1 0 0,0 0 0,0 0 0,0 0 0,0 0 0,0 0 0,-1 0 0,1 1 0,0-1 0,0 0 1,0 1-1,-1 0 0,1-1 0,0 1 0,1 1-11,-2 0 0,0 0 0,1 0 0,-1 0 0,0 0 0,0 0 0,0 0 0,0 1 0,0-1 0,-1 1 0,1-1 0,-1 0 0,1 1 0,-1-1 0,0 1 0,0-1 0,0 1 0,0-1 0,-1 1 0,1-1 0,-1 0 0,1 1 0,-1-1 0,0 0 0,0 1 0,0-1 0,0 0 0,0 0 0,-1 0 0,1 0 0,-1 0 0,1 0 0,-1 0 0,-1 1 0,-12 21-5,10-18-6,0 1 0,0 0 0,1 0 0,0 0 0,0 0-1,1 1 1,0 0 0,0-1 0,0 1 0,1 0 0,1 0 0,-1 0 0,1 1 0,1 4 11,2-10-101,1-1 1,0 1-1,0-1 1,1 1-1,-1-1 1,0 0 0,1 0-1,0-1 1,-1 1-1,1-1 1,0 0-1,0 0 1,-1 0-1,1 0 1,0 0 0,0-1-1,0 0 1,0 0-1,0 0 1,0 0-1,0-1 1,0 1-1,0-1 1,0 0-1,-1 0 1,3-2 100,-3 3-202,58-16-4690,-21 0-2331,-33 13 5336,8-3-3943</inkml:trace>
  <inkml:trace contextRef="#ctx0" brushRef="#br0" timeOffset="1061.61">660 112 10890,'0'0'4693,"0"0"-951,0 0-785,2-13-677,4-39-695,-1 43 2169,-4 26-3605,-25 327-1788,30-303-1369,5-16-6310,-3-18 1465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1:13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83 137 9833,'0'0'3534,"0"0"-517,0 0 36,0 0-597,0 0-796,0 0-512,0 0-235,0-9-246,0 6-620,0 1-32,0 0 0,0 1 1,0-1-1,0 0 1,0 1-1,0-1 0,0 0 1,0 1-1,1-1 0,-1 0 1,1 1-1,-1-1 0,1 1 1,0-1-1,0 1 1,0-1-1,-1 1 0,1 0 1,0-1-1,1 1 0,-1 0 1,0 0-1,0 0 0,0-1 1,1 1-1,-1 1 0,1-1 1,-1 0-1,1 0 1,-1 0-1,1 1 0,-1-1 1,1 1-1,-1-1 0,1 1 1,0 0-1,-1 0 0,1 0 1,1 0-16,181-10 168,-120 9-103,0-3 0,-1-2 0,60-15-65,-79-1-513,-78 7-1270,-49 15-3417,3 15-4424,49-2 4034</inkml:trace>
  <inkml:trace contextRef="#ctx0" brushRef="#br0" timeOffset="485.972">88 125 10218,'0'0'3950,"0"0"-726,0 0-346,0 0-769,0 0-652,0 0-368,0 0-219,0 0-261,-9-8-166,-27-26-144,41 55 26,18 2-311,2-2 0,1-1 0,0-1 0,1-1 0,1-1 0,1-1-1,0-2 1,1-1 0,1-2 0,5 1-14,-35-12 2,1 0-1,-1 0 1,0 0-1,1 0 1,-1 0-1,1 1 1,-1-1 0,0 0-1,1 1 1,-1-1-1,0 1 1,1-1-1,-1 1 1,0 0-1,0 0 1,0-1-1,0 1 1,1 0 0,-1 0-1,0 0 1,0 0-1,-1 0 1,1 0-1,0 0 1,0 1-1,0-1 1,-1 0 0,1 0-1,-1 1 1,1-1-1,-1 0 1,1 1-1,-1-1 1,0 0-1,0 1 1,0-1-1,0 1 1,0-1 0,0 0-1,0 1 1,0-1-1,0 1 1,0-1-1,-1 0 1,1 1-1,-1-1 1,1 0 0,-1 1-1,0-1 1,1 0-1,-1 0 1,0 0-1,0 0 1,0 0-1,0 1 1,0-2 0,0 1-1,0 0 1,0 0-1,0 0 1,0 0-1,-2 0-1,-260 224 1452,246-209-1413,8-9-25,1 0-1,0 1 1,0 0-1,1 0 0,0 1 1,0 0-1,1 0 1,0 0-1,1 1 0,0 0 1,0 0-1,1 0 1,1 1-1,0-1 0,-1 2-13,6-8-1,0 0 0,0 0 0,0 0-1,0 0 1,1-1 0,-1 1-1,1-1 1,0 0 0,0 0 0,0 0-1,1 0 1,-1 0 0,1-1-1,-1 0 1,1 1 0,0-1 0,0 0-1,0-1 1,0 1 0,0-1-1,0 0 1,0 0 0,1 0 0,-1 0-1,0-1 1,0 0 0,1 0-1,-1 0 1,3-1 1,38 7-83,0-3 0,1-2 0,-1-1 0,1-3 0,-1-2 0,0-1 0,0-3 0,-1-1 0,6-5 83,11-6-4250,-56 27-3367,-5 5-33</inkml:trace>
  <inkml:trace contextRef="#ctx0" brushRef="#br0" timeOffset="1182.733">148 967 10314,'0'0'6470,"0"0"-3587,0 0-513,0 0-288,0 0-1345,0 0-577,0 0-160,0 0 0,0 0-769,13-60-1441,-6 70-2018,3 0-4645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1:1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104 185 5445,'0'0'7271,"-2"-12"-3278,-4-41-1553,6 52-2276,0-1 0,0 1 0,0 0 0,-1-1 1,1 1-1,0 0 0,0-1 0,-1 1 0,1 0 0,-1-1 1,0 1-1,1 0 0,-1 0 0,0-1 0,1 1 0,-1 0 0,0 0 1,0 0-1,0 0 0,0 0 0,0 0 0,0 1 0,0-1 1,-1 0-1,1 0 0,0 1 0,0-1 0,-1 1 0,1-1 0,0 1 1,-1-1-1,1 1 0,0 0 0,-2 0-164,-28 22 1866,24-3-1809,0 0 0,1 1 1,2 0-1,0 0 0,1 1 0,1-1 1,1 0-1,0 1 0,2-1 0,0 1 1,2 1-58,-2-10-18,0 0 1,1 0 0,0-1-1,1 1 1,0 0 0,1-1-1,0 0 1,1 0 0,0 0-1,1-1 1,0 1 0,1-1-1,0-1 1,1 1 0,0-1-1,0-1 1,0 1-1,1-1 1,1-1 0,9 7 17,-14-12-1,0 0-1,1-1 1,-1 0 0,0 0 0,1 0 0,-1 0-1,0-1 1,1 0 0,-1 0 0,1 0 0,-1 0 0,0-1-1,1 0 1,-1-1 0,0 1 0,1-1 0,-1 0-1,0 0 1,-1 0 0,1-1 0,0 0 0,-1 0-1,1 0 1,-1 0 0,0-1 1,5-3 46,-1-1 1,0 0-1,0 0 1,-1-1-1,0 0 0,-1-1 1,1 1-1,-2-1 0,0 0 1,0 0-1,2-8-46,0-2 52,-1 0 0,-1-1 1,-1 0-1,0 0 0,-2 0 0,0 0 0,-2 0 0,0-1 0,-2 1 0,0 0 1,-1 0-1,-1 0 0,-1 1 0,-1-1 0,0 1 0,-2 0 0,-2-2-52,8 18-70,-1 0-1,1 0 1,-1 0-1,0 1 1,-1-1-1,1 1 1,-1-1-1,1 1 1,-1 0-1,0 0 1,0 1-1,0-1 1,-1 1-1,1 0 1,0 0-1,-1 1 1,0-1-1,1 1 1,-1 0-1,0 0 1,-3 0 70,2 1-406,1 0 0,-1 1 0,1-1 0,-1 1 0,1 0 0,0 1 0,-1-1 0,1 1 0,0 0 1,0 0-1,0 1 0,0 0 0,1-1 0,-1 2 0,1-1 0,0 0 0,-1 1 0,-2 3 406,-20 29-6107,7 0-2023</inkml:trace>
  <inkml:trace contextRef="#ctx0" brushRef="#br0" timeOffset="394.825">652 263 14926,'0'0'2942,"0"0"-690,0 0 113,0 0-427,0 0-763,0 0-551,0 0-282,0 0-139,0 9-75,-19 275-21,18-309-70,2-1-1,0 1 1,1 0 0,2 0 0,0 0 0,2 0 0,0 1 0,2 0 0,1 0 0,0 1 0,2 0 0,1 1 0,9-13-37,36-10-3207,-52 42 2623,0 1 1,1 0-1,-1 1 0,0-1 0,1 1 1,-1 0-1,1 0 0,-1 0 0,1 1 1,0 0-1,-1 0 0,1 1 0,-1-1 1,1 1-1,-1 0 0,1 1 0,-1-1 1,4 3 583,9 5-10181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1:31.03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0 285 4548,'0'0'1116,"0"0"101,0 0 369,0 0-348,0 0-133,0 0-123,0 0-298,9-12-262,29-37-107,36 5 200,-51 35-401,359-143 1435,-339 133-12,-49 37-74,-209 371-566,213-386-892,-1 1-4,1-1 1,0 0 0,0 1-1,0 0 1,0-1 0,1 1-1,0 0 1,-1 0 0,1 0-1,1 0 1,-1-1 0,0 2 0,1-1-1,0 0 1,0 0 0,1 4-2,52-4 37,68-57 43,-88 34-69,532-283 1051,-498 280-752,-65 24-303,-1 0-1,0 1 1,0-1 0,0 0 0,0 0 0,0 0 0,0 1 0,-1-1 0,1 1 0,-1-1 0,0 0-1,1 1 1,-1-1 0,0 1 0,-1-1 0,1 0 0,0 1 0,-1-1 0,1 1 0,-1-1 0,0 0-1,1 1 1,-1-1 0,-1 1-7,-84 266 64,60-95-37,26-172-25,0 0 0,0 1 0,0-1 0,0 0-1,1 1 1,-1-1 0,1 0 0,0 0 0,0 1 0,0-1 0,0 0 0,0 0 0,0 0 0,1 0-1,-1 0 1,0-1 0,1 1 0,0 0 0,-1-1 0,1 1 0,0-1 0,0 1 0,0-1 0,0 0-1,0 0 1,0 0 0,0 0 0,0 0 0,1 0 0,-1-1 0,0 1 0,0-1 0,1 1 0,-1-1-1,0 0 1,1 0 0,-1 0 0,1 0-2,92-23 35,212-170 50,-81 47 1378,-225 146-1456,-1 0-1,1-1 1,-1 1 0,1-1 0,0 1 0,-1 0 0,1-1-1,0 1 1,-1 0 0,1 0 0,0 0 0,-1-1-1,1 1 1,0 0 0,0 0 0,-1 0 0,1 0 0,0 0-1,-1 0 1,1 0 0,0 0 0,-1 1 0,1-1-1,0 0 1,0 0 0,-1 1 0,1-1 0,-1 0 0,1 1-1,0-1 1,-1 0 0,1 1 0,-1-1 0,1 1-1,-1-1 1,1 1 0,-1-1 0,1 1 0,-1 0 0,0-1-1,1 1 1,-1 0 0,0-1 0,1 1 0,-1 0-1,0-1 1,0 1 0,0 0 0,1-1 0,-1 1 0,0 0-1,0-1 1,0 1 0,0 0 0,0 0 0,0-1-1,-1 1 1,1 0 0,0-1 0,0 1 0,0 0 0,-1-1-1,1 1 1,0 0 0,-1-1 0,1 1 0,-1 0-7,1 3-25,-47 221 143,46-218-123,0-6 5,0 1 1,1-1-1,-1 1 0,0-1 1,0 1-1,1 0 0,-1-1 1,1 1-1,0 0 0,0-1 1,-1 1-1,1 0 0,0-1 1,0 1-1,0 0 0,1-1 1,-1 1-1,0 0 0,1-1 1,-1 1-1,1 0 0,-1-1 1,1 1-1,0-1 0,0 1 1,-1-1-1,1 1 0,0-1 1,0 0-1,1 0 0,-1 1 1,0-1-1,0 0 0,1 0 1,-1 0-1,0 0 0,1 0 1,-1 0-1,1-1 0,-1 1 1,1 0-1,0-1 0,-1 1 1,1-1-1,0 0 0,0 1 0,8-5 8,1-1-1,0 0 1,-1 0-1,0-1 1,0 0-1,-1-1 1,0 0-1,0 0 1,0-1-1,-1-1 1,0 1-1,2-4-7,2 0 6,33-35 23,2 3-1,2 2 1,41-27-29,-88 67 10,-1 1-1,0-1 1,1 1-1,-1 0 1,1-1 0,0 1-1,-1 0 1,1 0 0,0 0-1,0 0 1,-1 1 0,1-1-1,0 0 1,0 1-1,0-1 1,0 1 0,0 0-1,0 0 1,0-1 0,0 1-1,0 1 1,0-1 0,0 0-1,0 0 1,0 1-1,0-1 1,0 1 0,0 0-1,0-1 1,-1 1 0,1 0-1,0 0 1,0 0 0,-1 0-1,1 1 1,0-1-10,44 137 75,-40-128-426,1-1 0,1 1 0,0-1 0,0-1 0,1 1 0,0-1 0,0-1 0,1 0 0,0 0 0,0-1 0,1 0 0,-1 0 0,1-2 0,1 1 0,-1-1 0,0-1 0,1 0 0,0-1 0,0 0 0,0 0 0,0-2 0,0 1 0,0-2 0,1 1 351,35-1-5403,-4-7-2327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1:31.83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10 242 4740,'0'0'1495,"0"0"-48,0 0-59,0 0-139,0 0-106,0 0 74,-8-5 0,6 4-1185,3 1 9,0 0-1,0 0 0,0 0 1,0-1-1,-1 1 0,1 0 1,0-1-1,0 1 0,0 0 1,0-1-1,-1 1 0,1-1 1,0 0-1,0 1 0,-1-1 1,1 1-1,0-1 0,-1 0 1,1 0-1,-1 1 1,1-1-1,-1 0 0,1 0 1,-1 0-1,0 1 0,1-1 1,-1 0-1,0 0 0,0 0 1,1 0-1,-1 0 0,0 0 1,0 0-1,0 1 0,0-1 1,0 0-1,-1 0 0,1 0 1,0 0-1,0 0 0,0 0 1,-1 0-1,1 1 1,0-1-1,-1 0 0,1 0 1,-1 0-1,1 1 0,-1-1 1,0 0-1,1 0 0,-1 1 1,1-1-1,-1 1 0,0-1 1,0 0-1,1 1 0,-1 0 1,-1-1-41,538-177 1377,-469 160-1382,-66 19 5,0 1 0,-1-1 0,1 1 0,0-1 0,0 1 0,0-1 0,-1 1 0,1-1 0,-1 1 0,0 0 0,1-1 0,-1 1 0,0 0 0,0-1 0,0 1 0,0 0 0,0 0 0,0-1 0,0 1 0,-1 0 0,1-1 0,-1 1 0,1-1 0,-1 1 0,0 0 0,1-1 0,-1 1 0,0-1 0,0 0 0,0 1 0,0-1 0,-1 1 0,-24 51 1,12-27 9,1 0 1,2 1-1,0 0 1,2 1-1,1 0 1,-3 20-11,11-46 0,-1 0 0,0 1 0,1-1 0,-1 0 0,1 1 0,0-1 1,-1 0-1,1 1 0,0-1 0,1 0 0,-1 1 0,0-1 0,1 0 0,-1 0 0,1 1 1,0-1-1,-1 0 0,1 0 0,0 0 0,1 0 0,-1 0 0,0 0 0,0 0 0,1 0 1,-1 0-1,1-1 0,0 1 0,0-1 0,-1 1 0,1-1 0,0 1 0,0-1 0,0 0 0,0 0 1,0 0-1,1 0 0,-1-1 0,0 1 0,0 0 0,1-1 0,-1 0 0,0 1 0,1-1 1,-1 0-1,0 0 0,1 0 0,-1-1 0,0 1 0,2-1 0,17-3 8,1 0 1,-1-2-1,0-1 0,-1 0 0,0-1 0,0-2 1,-1 0-1,0-1 0,1-1-8,24-13 38,290-129 4457,-249 123-3742,-82 32-744,0 0-1,-1 1 1,1-1 0,-1 1-1,1-1 1,-1 1 0,0 0-1,0 0 1,0 1 0,0-1 0,0 0-1,0 1 1,0-1 0,-1 1-1,1-1 1,-1 1 0,0 0-1,0-1 1,0 1 0,0 0 0,0 0-1,-1 0 1,1 0 0,-1 0-1,0 0 1,1 0 0,-2 0-1,1 0 1,0 0 0,-1 1-9,3 10 11,-2-8-10,1 0 1,-1 0-1,1 0 0,1-1 0,-1 1 0,1 0 1,0-1-1,0 1 0,0-1 0,1 0 0,0 0 1,0 0-1,0 0 0,1 0 0,-1-1 0,1 1 1,0-1-1,1 0 0,-1 0 0,1 0 0,0-1 1,-1 0-1,2 0 0,-1 0 0,0 0 0,0-1 1,1 0-1,-1 0 0,1-1 0,0 1 0,1-1-1,15 1 17,0-1 0,0 0-1,0-2 1,0-1 0,0 0-1,-1-2 1,1 0-1,-1-2 1,0 0-17,14-3 258,1 1 0,-1 2 0,1 2 0,0 1 0,0 2 0,35 3-258,-66-1 4,0 0 0,0 0 0,0-1 1,0 0-1,0 0 0,0 0 0,0-1 0,0 1 0,0-1 0,0-1 0,0 1 1,0 0-1,0-1 0,-1 0 0,1 0 0,-1-1 0,1 1 0,-1-1 0,0 0 1,0 0-1,0-1 0,0 1-4,-4 2-17,0 1 0,0-1 0,0 0 1,0 0-1,0 1 0,0-1 0,0 0 0,0 0 1,-1 1-1,1-1 0,0 0 0,0 1 0,0-1 1,-1 0-1,1 1 0,0-1 0,-1 0 0,1 1 0,-1-1 1,1 1-1,-1-1 0,1 0 0,-1 1 0,1-1 1,-1 1-1,0 0 0,1-1 0,-1 1 0,1 0 1,-1-1-1,0 1 0,1 0 0,-1-1 0,0 1 0,0 0 1,1 0-1,-1 0 0,0 0 0,0 0 0,1 0 1,-1 0-1,0 0 0,1 0 0,-1 0 0,0 0 1,0 0-1,1 1 0,-1-1 0,0 0 17,-3 0-319,-27-5-2643,-6-4-2638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0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89 3459,'0'0'7575,"0"0"-4452,0 0-1190,0 0 10,0 0-560,0 0-529,-11 11-288,3-4-485,0 0-12,1 0-1,0 0 0,0 1 0,0 0 0,1 0 0,0 1 1,1 0-1,0 0 0,1 0 0,-2 4-68,1-2 51,0 1 0,1 1-1,0-1 1,1 1 0,0-1-1,1 1 1,0 0 0,1 0 0,1 0-1,0 0 1,1 0 0,0 0-1,1 0 1,0 0 0,1-1 0,1 1-1,0-1 1,0 0 0,1 0-1,4 5-50,-4-12 16,1-1 0,0 0-1,0 0 1,0 0-1,0-1 1,0 0-1,1 0 1,-1-1 0,1 0-1,0 0 1,0-1-1,0 1 1,0-1-1,0-1 1,0 1 0,0-1-1,0-1 1,0 1-1,0-1 1,0 0-1,0-1 1,-1 0-1,1 0 1,0 0 0,-1-1-1,1 0 1,-1 0-1,0-1 1,0 1-1,0-1 1,-1-1 0,1 1-1,-1-1 1,0 0-1,0 0 1,2-5-16,3-1 103,0 0-1,-1-1 1,0 0-1,-1-1 1,0 0 0,-1 0-1,-1-1 1,0 0 0,-1 0-1,-1 0 1,0-1 0,0 1-1,-2-1 1,0 0 0,0 0-1,-2 0 1,0 0-1,0 0 1,-2 0 0,0 0-1,0 0 1,-1 0-103,0 8-28,0 0 0,-1-1 0,1 1 0,-1 1 0,-1-1 0,1 0 0,-1 1 0,0 0 0,-1 0 0,1 1 0,-1-1 0,0 1 0,-1 0 0,1 1 1,-1 0-1,0 0 0,0 0 0,0 1 0,0 0 0,-1 0 0,0 1 0,1 0 0,-1 0 0,0 1 0,-6-1 28,-1 1-791,1 0 0,0 1 1,0 0-1,0 1 0,-1 1 0,1 0 1,0 1-1,-12 4 791,-32 14-8382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4:06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0 295 2210,'0'0'144,"0"0"209,15-5 63,68-12-247,1 3 0,1 4 1,32 3-170,-15-1 101,1126-80 1206,1455-31 3583,-2456 96-3977,-223 19 58,-21 5-837,-53 47-2835,39-34-972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8:23.724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5349 366 10730,'2'-10'3321,"9"-52"974,-2 3 6773,-42 289-9497,21-166-1294,-11 50-44,-3 4-300,5 1 1,5 1 0,6 0 0,4 72 66,6-186-182,0 1 1,1 0-1,-1 0 1,1-1-1,0 1 1,1-1-1,0 1 1,0-1-1,0 1 0,1-1 1,0 0-1,2 3 182,-4-8-251,0-1 0,0 1 0,1-1 0,-1 1 0,0-1 0,0 0 0,0 1 0,0-1 0,1 0 0,-1 0 0,0 0-1,0 0 1,0 0 0,1 0 0,-1-1 0,0 1 0,0 0 0,0 0 0,0-1 0,0 1 0,1-1 0,-1 1 0,0-1 0,0 0-1,0 1 1,0-1 0,0 0 0,0 1 0,-1-1 0,1 0 0,0 0 0,0 0 0,-1 0 0,1 0 0,0 0 0,-1 0-1,1 0 1,-1 0 0,1 0 0,-1-1 0,0 1 0,1 0 0,-1 0 0,0 0 0,0 0 0,0-1 0,0 1 0,0 0-1,0 0 252,1-1-487,11-24-8759</inkml:trace>
  <inkml:trace contextRef="#ctx0" brushRef="#br0" timeOffset="377.498">5436 427 7111,'0'0'2466,"-10"-16"107,-34-51 454,41 62-2515,-1 0-1,0 0 1,-1 1 0,1 0-1,-1-1 1,0 1 0,0 1 0,0-1-1,-1 1 1,1 0 0,-1 0-1,0 0 1,0 1 0,0 0-1,0 0 1,-3 0-512,-30-12 3680,47 13-2505,160 18-727,226 4-751,128-19 303,-495-3-23,138 0-892,0-7-1,92-20 916,-199 10-2098,-100 1-3448,-50 5-4757,67 10 4687</inkml:trace>
  <inkml:trace contextRef="#ctx0" brushRef="#br0" timeOffset="745.458">7033 264 6278,'0'0'3790,"0"0"48,0 0-133,0 0-763,0 0-684,0 0-523,0 0-374,0 0-400,1 3-384,-12 111 634,-13 62-340,0 140-871,10-78-872,-1-81-4764,-3-114-4907,6-29 309</inkml:trace>
  <inkml:trace contextRef="#ctx0" brushRef="#br0" timeOffset="1111.328">5576 1380 9353,'-203'13'7426,"117"-11"-1688,138-10-2599,511-9-1895,495-51-1014,-1023 65-236,-68-4 1,-135 16-2158,60 25-8123,66-14-1854</inkml:trace>
  <inkml:trace contextRef="#ctx0" brushRef="#br0" timeOffset="1478.469">5896 1579 3748,'0'0'8210,"0"0"-4681,0 0-1042,0 0 199,0 0-450,0 0-720,0 0-528,-11 6-182,-99 82 988,-38 80-521,-8-6 0,-74 54-1273,28-55 36,-7-10 0,-7-8 0,-5-10 0,-60 17-36,280-149 0,-73 38 29,-2-3-1,-2-3 1,-69 18-29,111-44-369,36-8 345,1 1-1,-1 0 0,0 0 0,1 0 1,-1-1-1,0 1 0,1 0 0,-1-1 1,0 1-1,1 0 0,-1 0 0,0-1 1,0 1-1,1-1 0,-1 1 0,0 0 1,0-1-1,0 1 0,0 0 0,1-1 1,-1 1-1,0-1 0,0 1 0,0-1 1,0 1-1,0 0 0,0-1 0,0 1 1,0-1-1,0 1 0,0-1 0,0 1 1,-1 0-1,1-1 0,0 1 0,0-1 1,0 1-1,0 0 0,-1-1 0,1 1 1,0 0-1,0-1 0,-1 1 0,1 0 1,0-1-1,-1 1 0,1 0 0,0-1 1,-1 1-1,1 0 0,0 0 0,-1 0 1,1-1-1,-1 1 0,1 0 0,0 0 1,-1 0-1,1 0 0,-1 0 0,1 0 0,-1 0 1,1 0-1,0 0 0,-1 0 0,1 0 1,-1 0-1,1 0 0,0 0 0,-1 0 1,1 0 24,23-24-1705,23-3-2701,-15 11-1476,7-1-6892</inkml:trace>
  <inkml:trace contextRef="#ctx0" brushRef="#br0" timeOffset="1831.482">2603 3441 2594,'0'0'10255,"0"0"-5647,0 0-1582,0 0-442,0 0-897,0 14-155,-15 184 1575,-42 102-1718,-8 47-3301,61-305 246,3-15-2695,3-31-7063,0-14 934</inkml:trace>
  <inkml:trace contextRef="#ctx0" brushRef="#br0" timeOffset="2244.133">2370 3353 16239,'0'0'2787,"0"0"-598,0 0-113,0 0-549,0 0-593,0 0-400,0 0-213,0 0 47,15 7 27,-3 0-333,1-1 0,1 0 1,-1-1-1,1-1 0,-1 0 1,1 0-1,0-2 0,1 0 0,4 0-62,44-2 36,0-2-1,0-4 0,0-2 0,-1-3 1,2-3-36,205-54 245,-210 61 59,-49 67-58,-9 613 507,1-643-745,2 0 0,1 0 1,1 0-1,1-1 0,2 1 1,1-2-1,1 1 0,2-2 0,3 4-8,25 74 59,-41-103-49,0 0 0,-1 0 0,1 0 0,-1 0-1,1 0 1,-1 0 0,0 0 0,0 0 0,0 0 0,0-1 0,0 1-1,0 0 1,-1-1 0,1 1 0,0-1 0,-1 1 0,1-1 0,-1 1-1,0-1 1,1 0 0,-1 0 0,0 0 0,0 0 0,0 0 0,0 0-1,0-1 1,0 1 0,0-1 0,0 1 0,0-1 0,0 0 0,0 0-1,0 0 1,0 0 0,0 0 0,0 0 0,0 0 0,0-1 0,-1 1-10,-120 5 1011,-1-4 0,-52-10-1011,98 5 337,-534-31-102,502 13-395,110 22 113,-1-1-1,0 1 1,1-1 0,-1 1-1,1-1 1,-1 1 0,0-1-1,1 0 1,-1 1 0,1-1-1,0 0 1,-1 1-1,1-1 1,-1 0 0,1 0-1,0 1 1,0-1 0,-1 0-1,1 0 1,0 0 0,0 0-1,0 1 1,0-1 0,0 0-1,0 0 1,0 0 0,0 1-1,0-1 1,1 0 0,-1 0-1,0 0 1,0 1 0,1-1-1,-1 0 1,1 0 0,-1 1-1,0-1 1,1 0 0,-1 1-1,1-1 1,0 0 0,-1 1-1,1-1 1,-1 1 0,1-1-1,0 1 1,-1-1 0,1 1-1,0 0 1,0-1 0,-1 1-1,1 0 1,0 0 0,0-1-1,0 1 1,-1 0 0,1 0-1,0 0 1,0 0 0,0 0 47,137-49-8467,-46 21-1206</inkml:trace>
  <inkml:trace contextRef="#ctx0" brushRef="#br0" timeOffset="2701.699">6061 1697 13132,'-8'-18'3278,"-54"-109"2376,61 123-5346,-1 2-146,0-1 1,0 1-1,1 0 0,-1-1 1,1 1-1,0-1 0,0 0 1,0 1-1,0-1 0,0 0 1,0 0-1,1 1 0,-1-1 1,1 0-1,0 0 0,0 0 0,0 0 1,0 1-1,1-1 0,-1 0 1,1 0-1,-1 0 0,1 1 1,0-1-1,0 0 0,0 1 1,1-1-1,-1 1 0,1-1 1,0 0-163,80 14 736,398 154-426,164 54-742,322 52 432,463 74 26,-1242-298-138,-365-129 235,155 71-167,8 4-97,0 1 0,1-2 0,-1 0 0,2-1 0,-1-1 0,1 0 0,1 0 0,0-1 0,0-1 141,12 11-66,0 0 0,0 1 0,0-1 0,0 0 0,0 1 0,0-1 0,0 0 0,0 1 0,0-1 0,1 0-1,-1 1 1,0-1 0,0 0 0,1 1 0,-1-1 0,0 1 0,1-1 0,-1 1 0,1-1 0,-1 1 0,1-1 0,-1 1 0,1-1 0,-1 1 0,1-1 0,-1 1 0,1 0 0,0-1 0,-1 1 0,1 0 0,0 0 0,-1 0 0,1-1 0,0 1 0,-1 0 0,1 0 0,0 0 0,-1 0 0,1 0 0,0 0 0,-1 0 0,1 0-1,0 0 1,-1 1 0,1-1 0,0 0 0,-1 0 0,1 1 0,0-1 0,-1 0 0,1 1 0,-1-1 0,1 0 0,-1 1 0,1-1 0,-1 1 0,1-1 0,-1 1 0,1-1 0,-1 1 0,0-1 0,1 1 0,-1 0 0,0-1 0,1 1 66,68 65-9396,-53-39 3583</inkml:trace>
  <inkml:trace contextRef="#ctx0" brushRef="#br0" timeOffset="3116.322">8683 3311 10954,'3'-84'3321,"-4"78"-2807,1 0 1,1 0-1,-1 0 1,1 1-1,0-1 1,0 0-1,1 1 0,0-1 1,0 1-1,0-1 1,1 1-1,-1 0 1,1 0-1,0 0 1,1 0-1,-1 1 1,1-1-1,0 1 0,2-2-514,-4 6 92,0-1 0,-1 1-1,1 0 1,0 0 0,0 0-1,-1 1 1,1-1 0,0 0-1,-1 1 1,1-1-1,-1 1 1,1-1 0,0 1-1,-1 0 1,1 0 0,-1 0-1,1 0 1,-1 0 0,0 0-1,0 0 1,1 0 0,-1 0-1,0 1 1,0-1-1,0 0 1,0 1 0,0-1-1,0 1 1,-1-1 0,1 1-1,0 0 1,-1-1 0,1 1-1,-1-1 1,0 1 0,1 0-92,8 29 213,-1-1 1,-1 1 0,-2 0 0,-1 1-1,-1-1 1,-2 1 0,-1-1 0,-2 7-214,2-34 8,-10 199-891,-10-1-1,-12 24 884,15-109-2482,13-75 528,2-20-768,-1-1-3588,2-15-1020</inkml:trace>
  <inkml:trace contextRef="#ctx0" brushRef="#br0" timeOffset="3536.306">8714 3347 11659,'-22'-151'1836,"-20"-10"7037,44 159-8794,-1 1-1,1-1 1,0 1 0,-1-1 0,1 1 0,0 0 0,0-1-1,0 1 1,0 0 0,0 0 0,0 1 0,0-1-1,0 0 1,0 1 0,0-1 0,1 1 0,-1 0 0,0 0-1,0 0 1,1 0 0,-1 0 0,0 0 0,0 0 0,0 1-1,0-1 1,1 1 0,-1 0 0,0-1 0,0 1-1,0 0 1,0 0 0,0 0 0,0 1 0,0 0-79,315 106 1526,-269-99-1477,1-1 0,-1-3 0,1-2-1,0-2 1,0-2 0,0-3-1,0-1 1,0-3-49,130-32 230,-176 41-224,-1 0 0,0 0 0,1 0 0,-1 1 0,0-1 0,0 1 0,0-1-1,0 1 1,0 0 0,0-1 0,0 1 0,0 0 0,-1 0 0,1 0 0,-1 1 0,0-1 0,1 0 0,-1 1 0,0-1 0,0 0 0,0 1 0,-1-1 0,1 1 0,-1-1 0,1 1 0,-1 0 0,0-1 0,0 1 0,0-1 0,0 1 0,-1 0 0,1 1-6,1 8 6,26 206 23,-16-113-12,3-1 0,6-1 0,8 16-17,80 208 107,-106-319-105,1-4 61,-1 1-1,0-1 1,0 1-1,-1-1 0,0 1 1,1 0-1,-1 0 1,-1 0-1,1 0 0,-1 0 1,0 0-1,0 0 1,0-1-1,-1 1 0,0 0 1,0 0-1,0 0 1,0 0-1,-1-1 0,0 1 1,0-1-1,0 1 0,0-1 1,-1 0-1,0 1 1,0-1-1,-1 1-62,-100 15 763,-154-18 1705,-111-19-2468,182 7 111,63 3-762,378 29-9129,-155-17 1633</inkml:trace>
  <inkml:trace contextRef="#ctx0" brushRef="#br0" timeOffset="21880.51">6320 517 8808,'0'0'4666,"0"0"-2055,0 0-332,0 0 166,0 0-262,0 0-650,0 0-487,0 0-293,-13 0-97,-36 3-101,48-2-527,-1-1 0,1 1-1,0-1 1,0 1-1,-1-1 1,1 1-1,0 0 1,0 0 0,0 0-1,0 0 1,0 0-1,0 0 1,0 0-1,0 0 1,0 0 0,0 0-1,1 0 1,-1 0-1,0 1 1,1-1-1,-1 0 1,1 1 0,0-1-1,-1 0 1,1 1-1,0-1 1,0 0-1,-1 1 1,1 0-28,-1 4 119,-10 54 403,2 1 0,2 0 0,4 1 0,2 23-522,-4 76 597,-25 70-320,11-180-1035,7-89-3486,9-10-2840,3 18 214</inkml:trace>
  <inkml:trace contextRef="#ctx0" brushRef="#br0" timeOffset="22193.535">6042 865 737,'0'0'11723,"0"0"-8552,0 0-801,0 0-704,0 0-1026,0 0-576,0 0-64,81-4-576,-42 4-1474,7 0-1954,-4 0-2018</inkml:trace>
  <inkml:trace contextRef="#ctx0" brushRef="#br0" timeOffset="22450.377">6545 765 16848,'0'0'4239,"0"0"-972,0 0-828,0 0-784,0 0-544,0 0-273,-13 15-166,-41 53-68,35 1 35,20-53-520,-3 16-83,2 0 1,1 0-1,2-1 1,1 1-1,2-1 1,7 24-37,30 43-7218,-29-74-1430</inkml:trace>
  <inkml:trace contextRef="#ctx0" brushRef="#br1" timeOffset="25391.845">2870 3659 12396,'0'0'4244,"0"0"-1447,0 0-774,0 0-298,0 0-385,0 0-438,0 0-379,-7 13-181,4-6-299,-2 1 9,1 0 0,0 1 0,1 0 1,0 0-1,0 0 0,1 0 1,0 1-1,1-1 0,0 0 0,0 7-52,3 4 14,0 0 0,2 0 0,0-1 0,1 1 0,1-1 0,1 0 0,0-1-1,2 1 1,0-2 0,1 1 0,0-1 0,2-1 0,0 0 0,1 0 0,13 11-14,-23-23 2,0 0 1,0-1 0,0 0 0,0 0 0,1 0 0,-1 0-1,1 0 1,0-1 0,-1 1 0,1-1 0,0 0 0,1 0-1,-1-1 1,0 1 0,0-1 0,1 0 0,-1 0-1,1 0 1,-1-1 0,1 0 0,-1 1 0,1-2 0,-1 1-1,1 0 1,-1-1 0,1 0 0,-1 0 0,1 0 0,-1-1-1,0 1 1,0-1 0,0 0 0,0 0 0,0-1-3,8-12 85,-2-1 1,0 0 0,0-1 0,-2 0-1,0 0 1,-1-1 0,-1 0-1,-1 0 1,0-1 0,-1 1 0,-1-1-1,-1 0 1,-1 0 0,0 0-1,-1 0 1,-2 0 0,0 0-1,-1-4-85,-26-91 292,27 111-348,1 0 0,-1 0 0,0 0 0,0 0-1,0 0 1,0 1 0,0-1 0,-1 1 0,1-1 0,-1 1 0,0 0 0,1 0 0,-1 0 0,0 1 0,0-1 0,0 1 0,-1-1 0,1 1 0,0 0 0,0 0-1,-1 1 1,1-1 0,-1 1 0,1-1 0,0 1 0,-1 0 0,1 0 0,-1 1 0,1-1 0,0 1 0,-1 0 0,1 0 0,-1 0 56,-45 27-4532,22-1-1613,-9 14-7986</inkml:trace>
  <inkml:trace contextRef="#ctx0" brushRef="#br1" timeOffset="26558.913">9235 3587 6086,'0'0'5872,"0"0"-2391,0 0-641,0 0-289,-4-5-655,2 1-1704,2 5-170,0-1 1,0 1-1,0 0 0,0-1 1,-1 1-1,1-1 0,0 1 1,0 0-1,0-1 0,-1 1 1,1-1-1,0 1 0,0-1 1,-1 1-1,1-1 0,-1 1 0,1-1 1,0 1-1,-1-1 0,1 1 1,-1-1-1,1 0 0,-1 1 1,1-1-1,-1 0 0,1 1 1,-1-1-1,0 0 0,1 0 1,-1 1-1,1-1 0,-1 0 1,0 0-1,1 0 0,-1 0 1,0 0-1,1 0 0,-1 0 0,1 0 1,-1 0-1,0 0 0,1 0 1,-1-1-1,1 1 0,-1 0 1,0 0-1,1-1 0,-1 1 1,1 0-1,-1-1 0,1 1 1,-1 0-1,1-1 0,-1 1 1,1-1-1,0 1 0,-1-1 0,1 1 1,-1-1-1,1 1 0,0-1 1,0 1-1,-1-1 0,1 1 1,0-1-1,0 0-22,-8 18 28,0 0 0,2 0 0,0 1-1,2 0 1,-1 0 0,2 1 0,1-1 0,0 1-1,1-1 1,1 1 0,1-1 0,0 1 0,2-1-1,0 1 1,1-1 0,1 0 0,0 0 0,2-1 0,7 16-28,-7-22 6,0 0 1,0-1 0,1 0-1,0 0 1,1-1 0,0 0-1,0 0 1,1-1 0,4 2-7,-10-7 7,0-1 0,0 1-1,0-1 1,0 0 0,0-1 0,0 1 0,1-1 0,-1 0 0,0 0-1,1 0 1,-1 0 0,1-1 0,-1 0 0,1 0 0,-1 0 0,1-1 0,-1 1-1,0-1 1,1 0 0,-1 0 0,0-1 0,1 1 0,-1-1 0,0 0-1,0 0 1,0 0 0,2-2-7,3-3 116,-1 0-1,0-1 1,-1 0 0,0 0-1,0 0 1,0-1 0,-1 0-1,-1 0 1,1-1 0,-2 1-1,1-1 1,-1 0 0,-1-1-1,0 1 1,0-1 0,-1 1-1,0-1 1,-1 0 0,0-7-116,0-10 185,-1 1 1,-2-1-1,0 1 1,-2 0 0,-1 0-1,-1 0 1,-3-6-186,6 23-55,2 3-14,0 0 0,0-1 1,-1 1-1,0 0 0,0 0 1,-1 0-1,1 1 0,-1-1 1,-1 0-1,0 1 0,0 0 1,0 0-1,0 0 0,-1 1 0,0-1 1,0 1-1,0 0 0,-1 0 1,0 1-1,0 0 0,0 0 1,0 0-1,-1 1 0,0 0 0,-1-1 69,-43 15-3598,-10 19-3229</inkml:trace>
  <inkml:trace contextRef="#ctx0" brushRef="#br1" timeOffset="53873.701">4873 3169 11179,'-3'-2'3187,"2"0"-2925,0 1 1,0 0 0,0-1 0,0 1-1,-1 0 1,1 0 0,-1 0-1,1 0 1,-1 0 0,1 1 0,-1-1-1,1 0 1,-1 1 0,0-1 0,1 1-1,-1 0 1,0-1 0,1 1 0,-1 0-1,0 0 1,0 0 0,1 0-1,-1 0 1,0 0 0,1 1 0,-1-1-1,0 1 1,1-1 0,-1 1 0,0 0-1,1-1 1,-1 1 0,1 0 0,-1 0-1,1 0 1,0 0 0,-1 0-263,0 5 48,-1 0 1,1-1-1,0 1 1,0 0 0,1 0-1,0 0 1,0 1-1,0-1 1,1 0-1,0 0 1,0 0 0,1 1-1,-1-1 1,1 0-1,1 0 1,-1 0-1,1 0 1,0 0-1,0-1 1,1 1 0,0 0-1,0-1 1,0 0-1,1 0 1,-1 0-1,1 0 1,0 0 0,1-1-1,-1 0 1,1 1-1,2 0-48,-3 0 10,0 0 1,0 0-1,0 0 0,1-1 0,0 0 0,0 0 1,0 0-1,1 0 0,-1-1 0,1 0 0,0 0 1,0 0-1,0-1 0,0 0 0,0 0 0,0 0 0,1-1 1,-1 0-1,1 0 0,-1-1 0,1 0 0,-1 0 1,1 0-1,-1-1 0,1 0 0,-1 0 0,0-1 1,1 0-1,-1 0 0,0 0 0,0-1 0,0 1 1,4-5-11,-1 0 121,0-1 0,-1 0 0,0 0 0,-1-1 0,1 0 0,-2-1 0,1 1 0,-1-1 0,-1-1 0,0 1 0,-1-1 0,1 1 0,-2-1 0,0-1 0,0 1 0,-1 0 0,0-1 0,-1 1 0,-1-1 0,0 0 0,0-2-121,0 12 13,-1-1 0,1 1 1,0 0-1,-1 0 1,1 0-1,-1-1 0,0 1 1,0 0-1,0 0 0,0 0 1,0 0-1,0 0 1,0 0-1,-1 1 0,1-1 1,-1 0-1,1 1 1,-1-1-1,0 1 0,1-1 1,-1 1-1,0 0 0,0 0 1,0 0-1,0 0 1,0 0-1,0 0 0,-1 1 1,1-1-1,0 0 1,0 1-1,0 0 0,-1 0 1,1 0-1,0 0 0,0 0 1,-1 0-14,-77 27 113,70-16-116,1 0-1,0 0 1,1 1 0,0 1-1,1-1 1,0 1 0,1 0-1,1 1 1,0-1-1,1 1 1,0 0 0,1 0-1,1 0 1,0 1 0,1-1-1,0 1 1,1-1-1,1 1 1,1 3 3,-3-7-73,1 1 0,1-1-1,-1 0 1,2 0 0,0 0 0,0 0-1,1 0 1,0 0 0,1-1 0,0 1 0,1-1-1,0 0 1,0 0 0,1-1 0,1 1-1,-1-1 1,2-1 0,-1 1 0,1-1-1,0-1 1,1 0 0,-1 0 0,2 0-1,-1-1 1,1 0 0,0-1 0,0 0 0,0-1-1,1 0 1,-1 0 0,1-1 0,3 0 73,-3-3-59,0-1 1,0 1-1,0-2 1,0 0-1,0 0 1,0-1-1,-1 0 1,1-1-1,-1 0 1,0 0-1,0-1 1,-1-1-1,1 0 1,-1 0 0,0 0-1,-1-2 1,0 1-1,0-1 1,0 0-1,3-5 59,10-13 33,0-2 0,-2 0 0,-1-2 0,-2 0 0,-1 0 0,1-5-33,-8 15 155,0 0 0,-2-1-1,0 1 1,-1-1 0,-1 0 0,-1-1 0,-1 1-1,0-2-154,-3 24 23,1-1 0,0 1-1,0 0 1,-1 0 0,1 0-1,0 0 1,-1 0 0,1-1-1,-1 1 1,1 0 0,-1 0-1,0-1 1,1 1 0,-1-1-1,0 1 1,1 0-1,-1-1 1,0 1 0,0-1-1,1 1 1,-1-1 0,0 0-1,0 1 1,0-1 0,0 0-1,0 0 1,1 1 0,-1-1-1,0 0 1,0 0 0,0 0-1,0 0 1,0 0 0,0 0-1,0 0 1,0-1-1,0 1 1,1 0 0,-1 0-1,0-1 1,0 1 0,0 0-1,0-1 1,1 1 0,-1-1-1,0 1 1,0-1 0,1 0-1,-1 1 1,0-1 0,1 0-1,-1 1 1,1-1-1,-1 0 1,1 0 0,-1 1-1,1-1 1,0 0 0,-1 0-1,1 0 1,0 0 0,-1 0-1,1 1 1,0-1 0,0 0-1,0 0-22,-7 24 15,0 0 0,2 1 0,0-1 1,2 1-1,1 1 0,1-1 0,0 0 0,2 0 0,2 6-15,-2 8 3,16 46-8,-17-84 4,1 1 1,0-1-1,-1 0 1,1 0 0,-1 0-1,1 0 1,0 0-1,-1 0 1,1 0-1,-1 0 1,1 0 0,-1 0-1,1 0 1,0-1-1,-1 1 1,1 0-1,-1 0 1,1-1 0,-1 1-1,1 0 1,-1-1-1,1 1 1,-1 0-1,1-1 1,-1 1 0,1 0-1,-1-1 1,0 1-1,1-1 1,-1 1-1,0-1 1,1 1 0,-1-1-1,0 1 1,0-1-1,0 0 1,1 1-1,-1-1 1,0 1 0,0-1-1,0 1 1,0-1-1,0 0 1,0 1-1,0-1 1,0 1 0,0-1-1,0 0 1,0 1-1,-1-1 1,1 1-1,0-1 1,1-4 1,31-113 68,-29 96-24,2 0-1,0 1 1,1-1 0,1 1 0,1 0-1,1 1 1,1 0 0,1 0-1,1 1 1,0 1 0,14-16-45,-23 30 14,1 0 0,0 1 0,1-1 0,-1 1 1,1 0-1,-1 0 0,1 0 0,0 0 0,0 1 0,0 0 0,0 0 0,0 0 1,1 1-1,-1 0 0,1 0 0,-1 0 0,1 1 0,-1-1 0,1 1 0,-1 1 1,1-1-1,-1 1 0,1 0 0,-1 0 0,0 1 0,0-1 0,1 1 1,-1 0-1,0 1 0,0-1 0,-1 1 0,1 0 0,0 0 0,-1 1-14,6 7 71,-2 0 0,0 1 0,0-1 0,-1 2-1,-1-1 1,0 1 0,-1 0 0,0 0 0,-1 1-1,0-1 1,-1 1 0,0 0 0,-2 0 0,1 0 0,-2 0-1,0 0 1,-1 3-71,12 91-2954,29-10-9208,-33-89 3119</inkml:trace>
  <inkml:trace contextRef="#ctx0" brushRef="#br1" timeOffset="54200.643">6285 2886 4612,'0'0'8307,"1"-13"-3988,4-45-951,-4 44 4416,-10 455-6359,0-276-3345,4-110-1993,0 0-4397,4-46 6288,1-4-2179,0-4-988</inkml:trace>
  <inkml:trace contextRef="#ctx0" brushRef="#br1" timeOffset="54603.434">6278 3333 2402,'0'0'3801,"0"0"-1121,-7-13-326,-21-38 598,27 50-2624,0-1-1,1 0 0,-2 0 0,1 1 1,0-1-1,0 1 0,0-1 0,-1 1 1,1 0-1,-1-1 0,1 1 0,-1 0 1,0 0-1,1 0 0,-1 0 0,0 0 1,0 0-1,0 1 0,1-1 0,-1 1 1,0-1-1,0 1 0,0-1 0,0 1 1,0 0-328,-17-4 3691,24-18-1593,90-49-1719,-78 59-374,0 0 1,1 2-1,0 0 0,1 1 1,0 0-1,1 2 0,-1 0 1,1 2-1,1 0 0,-1 1 1,1 1-1,1 1-5,-19 2 0,1 0-1,0 0 1,0 0-1,-1 1 1,1 0-1,-1-1 1,1 1-1,0 1 1,-1-1 0,0 0-1,1 1 1,-1 0-1,0 0 1,0 0-1,0 0 1,0 0-1,0 1 1,0-1 0,-1 1-1,1 0 1,-1 0-1,0 0 1,0 0-1,0 0 1,0 0-1,0 0 1,-1 1-1,1-1 1,-1 1 0,0-1-1,0 2 1,10 122-17,-11-106 16,0 1-77,-1 0 0,-2 0 1,0 0-1,-1-1 0,-1 1 0,0-1 1,-4 5 77,9-27-1,0 1 1,0 0 0,0 0 0,1-1-1,-1 1 1,0 0 0,0-1 0,0 1-1,0 0 1,0-1 0,0 1 0,0 0 0,0-1-1,0 1 1,0 0 0,-1 0 0,1-1-1,0 1 1,0 0 0,0-1 0,0 1 0,0 0-1,-1 0 1,1-1 0,0 1 0,0 0-1,0 0 1,-1-1 0,1 1 0,0 0 0,0 0-1,-1 0 1,1-1 0,0 1 0,0 0-1,-1 0 1,1 0 0,0 0 0,-1 0 0,1 0-1,0-1 1,-1 1 0,1 0 0,0 0-1,-1 0 1,1 0 0,0 0 0,0 0 0,-1 0-1,1 1 1,0-1 0,-1 0 0,1 0 0,-3-36 49,3 10-27,1-1 1,2 1-1,0 0 0,2-1 1,1 1-1,1 1 0,1-1 0,1 1 1,1 1-1,1 0 0,10-14-22,-17 32-37,0 0-1,1 0 1,-1 0-1,1 1 1,1 0-1,-1 0 0,1 0 1,0 1-1,0 0 1,0 0-1,0 0 0,1 1 1,-1 0-1,1 0 1,0 1-1,0 0 0,0 0 1,1 0 37,-1 1-560,-1 1 0,0 0 0,1 0 1,-1 0-1,1 1 0,-1 0 0,0 0 0,0 1 1,0 0-1,1 0 0,-1 0 0,-1 1 0,6 2 560,14 9-6294,-3-3-3379</inkml:trace>
  <inkml:trace contextRef="#ctx0" brushRef="#br1" timeOffset="54949.88">7094 2902 10922,'0'0'2931,"0"0"-374,0 0 38,0 0-647,0 0-731,0 0-533,0 0-300,-16 17-74,-48 60 143,59-70-387,0 0 0,0 0-1,1 1 1,0 0 0,1 0-1,-1 0 1,2 0 0,-1 0-1,1 1 1,0-1 0,1 1-1,0-1 1,0 1 0,1 8-66,-1-7 20,12 135 10,-10-141-92,0 1 0,0-1 0,1 1 1,0-1-1,0 0 0,0 0 0,0 0 1,1 0-1,-1 0 0,1 0 0,0-1 0,0 0 1,1 1-1,-1-1 0,0 0 0,1 0 1,0-1-1,0 1 0,0-1 0,0 0 0,0 0 1,0 0-1,1-1 0,-1 1 0,1-1 1,-1 0-1,1 0 0,-1-1 0,4 1 62,0-1-21,-1 0-1,0-1 1,0 0-1,0 0 1,-1-1-1,1 0 1,0 0-1,0 0 0,-1-1 1,1 0-1,-1 0 1,0-1-1,0 1 1,0-2-1,-1 1 1,1 0-1,-1-1 1,0 0-1,0 0 1,-1-1-1,3-3 22,3-5 74,0-1 0,-1 0 0,-1 0 0,-1-1-1,0 0 1,-1 0 0,-1 0 0,1-7-74,-5 20 45,5-16 131,-2 0-1,0 0 1,-1 0 0,0 0 0,-2-1 0,-1 1 0,-1-11-176,1 28-10,-1-1-1,1 0 1,-1 0 0,0 0 0,0 0-1,-1 1 1,1-1 0,0 1 0,-1-1-1,0 1 1,0-1 0,1 1 0,-1 0 0,0 0-1,-1 0 1,1 0 0,0 0 0,-1 0-1,1 1 1,-1-1 0,1 1 0,-1 0-1,0-1 1,1 1 0,-1 0 0,0 1-1,0-1 1,0 0 0,0 1 0,0 0-1,0 0 1,0 0 0,0 0 0,0 0-1,0 0 1,1 1 0,-1-1 0,0 1-1,-1 1 11,-65 34-7981,56-19 1697</inkml:trace>
  <inkml:trace contextRef="#ctx0" brushRef="#br1" timeOffset="55400.472">7504 2962 14510,'0'0'3817,"0"0"-1228,0 0-326,0 0-640,0 0-694,0 0-486,0 0-192,-6 18 11,-31 125 362,28-78-848,-19 169 252,21-76-7460,25-241 5355,1-50 3809,-12 63-649,4 0 0,3 1 0,3 0 0,13-30-1083,-26 89 206,0-1-1,1 1 1,1 0-1,0 0 0,0 1 1,0 0-1,2 0 1,-1 0-1,1 1 1,1-1-206,-6 7 24,-1-1 0,1 1 0,0 0 0,0 0 0,0 1 0,0-1 0,1 0 0,-1 1 0,0 0 0,1 0 0,-1 0 0,1 0 0,-1 1 0,1-1 0,-1 1 1,1 0-1,0 0 0,-1 0 0,1 0 0,-1 1 0,1-1 0,-1 1 0,1 0 0,-1 0 0,0 0 0,1 1 0,-1-1 0,0 1 0,0 0 0,0 0 0,0 0 0,2 2-24,1 1-66,0 1 0,-1 0 0,0 0 0,0 0 0,0 1 0,-1 0 0,0 0 1,0 0-1,-1 0 0,0 0 0,0 1 0,-1 0 0,1-1 0,-2 1 0,1 0 0,-1 0 0,-1 0 0,1 0 0,-1 0 0,-1 0 0,1 0 0,-1 0 0,-1 0 0,1-1 0,-2 1 0,1 0 0,-1-1 0,0 1 0,0-1 0,-1 0 0,0 0 0,0 0 0,-1-1 0,0 1 0,0-1 0,-1 0 66,0 4-314,-2-1 0,1-1 0,-1 1 0,0-1 1,-1-1-1,0 0 0,0 0 0,-1 0 0,1-1 0,-2-1 1,1 0-1,0 0 0,-1-1 0,0 0 0,0-1 0,0 0 1,0-1-1,-1 0 0,-7 0 314,-5-12-4895,17-1 891</inkml:trace>
  <inkml:trace contextRef="#ctx0" brushRef="#br1" timeOffset="55732.839">7974 2885 8136,'0'0'2285,"0"0"-118,0 0 310,0 0-123,8 15-614,22 49-394,-23 30 1414,-7-92-2731,-1 0-11,1 1-1,-1-1 1,0 1-1,1-1 0,0 1 1,-1-1-1,1 1 1,0-1-1,1 1 1,-1-1-1,0 1 1,1-1-1,-1 1 0,1-1 1,0 1-1,0-1 1,0 1-1,0-1 1,0 0-1,0 0 1,1 0-1,-1 0 1,1 0-1,-1 0 0,1 0 1,0 0-1,0 0 1,0-1-1,0 1 1,0-1-1,0 1 1,0-1-1,1 0 0,-1 0 1,0 0-1,1 0 1,-1 0-1,1-1 1,0 1-18,2-2 61,1 1 1,0-1 0,-1-1-1,0 1 1,1-1 0,-1 0-1,0 0 1,0 0 0,0-1-1,0 0 1,0 0 0,-1 0-1,1-1 1,-1 1 0,0-1-1,0 0 1,0 0 0,-1-1-1,1 1 1,-1-1 0,2-3-62,50-110 1299,-30 15 1103,-55 181-1563,-73 290-544,84-291-414,9-20-638,-18 58-1322,-17-59-6915,30-46 1184</inkml:trace>
  <inkml:trace contextRef="#ctx0" brushRef="#br1" timeOffset="56156.824">4712 3961 13357,'0'0'4954,"25"-1"-2936,357-29 1206,1487-216-1612,-1408 188-208,145-50-1404,-561 97-5,-32 5-245,-30 6-402,-180 44-6117,109-25-145</inkml:trace>
  <inkml:trace contextRef="#ctx0" brushRef="#br1" timeOffset="56797.76">6120 4239 9833,'0'0'2883,"-9"-13"-726,-34-38-43,39 48-1913,0 0 0,0 0 0,0 0 0,-1 1 0,1 0 0,-1 0 0,1 0 0,-1 0 0,0 1 0,0 0 0,1 0 0,-1 0 0,0 0 0,0 1 0,0 0 0,0 0 0,0 0 0,0 1 0,0-1 0,-5 2-201,0 3 101,0 0 1,1 0-1,-1 0 1,1 1 0,0 1-1,0-1 1,1 2 0,0-1-1,0 1 1,1 0 0,0 1-1,0-1 1,1 1 0,0 1-1,1-1 1,0 1 0,0 0-1,1 0 1,1 1 0,-1-1-1,2 1 1,-1 0 0,2-1-1,-1 9-101,-3 1 50,0 1-1,2 0 0,1 0 1,0 0-1,2 0 0,0 0 1,2 0-1,0 0 1,1 0-1,1-1 0,1 1 1,1-1-1,1 0 0,0 0 1,2-1-1,0 0 1,1-1-1,1 0 0,1 0 1,2 1-50,-10-14 28,-1-1-1,1 0 1,1-1 0,-1 1-1,0-1 1,1 1 0,0-1 0,0-1-1,0 1 1,0-1 0,0 0 0,1 0-1,-1 0 1,0-1 0,1 0-1,0 0 1,-1 0 0,1-1 0,-1 1-1,1-2 1,0 1 0,-1 0 0,1-1-1,-1 0 1,1 0 0,-1-1-1,1 0 1,-1 0 0,0 0 0,0 0-1,0-1 1,0 0 0,0 0 0,-1 0-1,1-1 1,0-1-28,22-20 351,-1-1-1,-2-2 1,0-1-1,-2 0 1,-2-2-1,18-32-350,16-39 198,-47 127-310,-9 230 69,-1-177-950,7-106 987,-1 1 0,-2-1-1,0 0 1,-2 0 0,-1 1-1,-2-1 1,0 1 0,-2-1-1,-1 1 1,-1 1 0,-10-22 6,-17-2-476,-2 44-3399,21 32-3439,13-7 1335</inkml:trace>
  <inkml:trace contextRef="#ctx0" brushRef="#br1" timeOffset="57112.648">6624 4462 18962,'0'0'3096,"0"-13"-624,-3-40-572,3 53-1872,0 1-1,0 0 1,0-1 0,0 1-1,0-1 1,0 1-1,-1-1 1,1 1-1,0 0 1,0-1-1,-1 1 1,1-1 0,-1 1-1,1-1 1,0 1-1,-1-1 1,1 0-1,-1 1 1,1-1-1,-1 1 1,1-1 0,-1 0-1,1 1 1,-1-1-1,1 0 1,-1 0-1,1 1 1,-1-1-1,0 0 1,1 0 0,-1 0-1,1 0 1,-1 0-1,0 0 1,1 0-1,-1 0 1,1 0-1,-1 0 1,0 0 0,1 0-1,-1 0 1,1-1-1,-1 1 1,1 0-1,-1 0 1,0-1-1,1 1 1,-1 0 0,1-1-1,-1 1 1,1 0-1,0-1 1,-1 1-1,1-1 1,-1 1-1,1-1 1,0 1 0,-1-1-1,1 1 1,0-1-1,-1 1 1,1-1-1,0 1 1,0-1-1,0 0 1,0 1 0,0-1-1,-1 0-27,-6 19 2,0 1 1,1 0-1,0 0 0,2 0 0,0 1 0,2-1 1,0 1-1,1 0 0,1 0 0,0 0 1,2-1-1,2 11-2,14 65-2002,-6-64-2074,5-5-5007,-11-21 782</inkml:trace>
  <inkml:trace contextRef="#ctx0" brushRef="#br1" timeOffset="57339.523">6646 4198 14606,'-3'-94'833,"0"70"1088,0 6 129,2 8-608,-1 5-674,2 3-415,0 2-321,0 9-32,6 10-385,6 5-1825,-2 0-3139,3 3-4388</inkml:trace>
  <inkml:trace contextRef="#ctx0" brushRef="#br1" timeOffset="57600.393">6855 4423 13196,'0'0'4554,"0"0"-1431,0 0-683,0 0-839,5 17-773,13 57-460,-14-57-339,-2-1 0,0 1 0,-1 0 0,-1 0 0,0-1 0,-2 1 0,0 0 1,-1 1-30,0 8-14,-1-5-270,3-32 184,2-36 174,0 28 82,1 0-1,1 1 1,0-1-1,1 1 0,1 0 1,1 0-1,1 0 1,0 1-1,1 0 1,1 0-1,1 1 1,0 0-1,1 1 0,1 0 1,0 1-1,1 0 1,7-5-156,-15 15 9,-1 1 0,1 1 0,1-1 0,-1 1-1,0 0 1,1 0 0,-1 0 0,1 1 0,-1-1 0,1 2 0,0-1 0,-1 1 0,1-1 0,0 1 0,-1 1 0,1-1 0,0 1 0,-1 0 0,1 1 0,0-1 0,-1 1-1,0 0 1,1 0 0,-1 1 0,0 0 0,0 0 0,0 0 0,-1 0 0,1 1 0,-1-1 0,0 1 0,0 1 0,0-1 0,0 0 0,-1 1 0,0 0 0,0-1 0,0 2-1,-1-1 1,2 2-9,1 7-151,0 1 0,-1 0-1,0 0 1,-1 0 0,0 0 0,-2 0-1,0 1 1,0-1 0,-2 5 151,3 39-4201,1-39 6,8-6-3942,-5-12 1336</inkml:trace>
  <inkml:trace contextRef="#ctx0" brushRef="#br1" timeOffset="57601.393">7418 4417 10474,'0'0'4212,"3"-14"-603,6-44-743,-6 47 4115,-1 26-5598,-2 27-1600,-12 53 635,-1 15-587,10-35-3716,1-49-4539,1-18 369</inkml:trace>
  <inkml:trace contextRef="#ctx0" brushRef="#br1" timeOffset="57877.85">7551 3981 18289,'0'0'1986,"0"0"-320,0 0 576,0 0-1057,0 0-865,0 0-256,0 0-32,0 0-32,0 0-1185,0 57-3075,0-37-7943</inkml:trace>
  <inkml:trace contextRef="#ctx0" brushRef="#br1" timeOffset="58115.008">6480 5067 19538,'0'0'4965,"0"0"-3780,0 0-64,0 0 64,79 35-512,-4-51-128,21-13-161,13-2-256,8-7-128,5 0-128,-5-1-449,-11 6-415,-16 3-674,-21 7-1986,-30 9-4643</inkml:trace>
  <inkml:trace contextRef="#ctx0" brushRef="#br1" timeOffset="58424.782">6618 5179 17008,'0'0'4997,"0"0"-2467,0 0-800,0 0-609,0 0-448,123 23-129,-45-42-160,6-4-159,8 0-161,-1-4-64,-6 1 0,-2 1-128,-12-1-481,-15 4-832,-19-2-1538,-12 4-2626,-11 4-5638</inkml:trace>
  <inkml:trace contextRef="#ctx0" brushRef="#br2" timeOffset="951755.925">132 668 11243,'0'-137'7404,"0"134"-7203,0 0-1,0 0 1,0 0 0,0 0-1,0 0 1,-1 0 0,1 0-1,-1 0 1,0 1 0,0-1 0,0 0-1,0 0 1,0 1 0,-1-1-1,1 1 1,-1-1 0,0 1-1,1 0 1,-1-1 0,0 1-1,0 0 1,-1 0 0,1 0 0,0 1-1,-1-1 1,1 0 0,-1 1-1,0 0 1,1-1 0,-1 1-1,0 0 1,0 0-201,-25 42 1192,26-32-1103,-14 54-197,4 0-1,2 0 0,3 1 1,2 0-1,4 0 0,3 28 109,-2-37-645,0-44 235,-1-1 1,2 1-1,-1-1 1,1 1-1,1-1 0,0 1 1,0-1-1,1 0 1,0 0-1,1 0 0,4 8 410,-7-17-85,-1-1-1,0 1 1,0-1-1,0 1 1,1 0-1,-1-1 1,0 1-1,0-1 1,1 1-1,-1-1 1,1 1-1,-1-1 1,0 1-1,1-1 1,-1 0-1,1 1 1,-1-1-1,1 1 1,-1-1-1,1 0 1,0 0-1,-1 1 1,1-1-1,-1 0 1,1 0-1,0 0 1,-1 0-1,1 1 1,-1-1-1,1 0 0,0 0 1,-1 0-1,1 0 1,-1 0-1,1-1 1,0 1-1,-1 0 1,1 0-1,-1 0 1,1 0-1,0-1 1,-1 1-1,1 0 1,-1-1-1,1 1 1,-1 0-1,1-1 1,-1 1-1,1-1 1,-1 1-1,1-1 1,-1 1-1,0-1 1,1 1-1,-1-1 1,0 1-1,0-1 1,1 1-1,-1-1 1,0 1-1,0-1 1,0 0-1,1 0 86,11-42-3656,-4-29 2964,-4-1-1,-3 0 1,-3-5 692,0-3-21,-9-97 975,-6 61 3628,21 123-654,18 15-3431,-22-20-422,233 160 1335,-127-54-1364,-103-102-41,1-1 1,-1 2 0,0-1-1,0 0 1,-1 1 0,1-1-1,-1 1 1,0 0 0,-1-1-1,1 1 1,-1 0 0,-1 0-1,1 0 1,-1 0 0,0 0-1,0 0 1,0 0 0,-1 0-1,0 0 1,-1 0 0,1 0-1,-1 0 1,-1 3-6,-8 9 40,-1 0 0,-1 0 1,0-1-1,-1-1 0,-1 0 0,-1-1 1,0 0-1,-1-2 0,0 0 0,-1 0 1,0-2-1,-1 0 0,-7 2-40,-54 11-304,73-48-6791,10 7 566</inkml:trace>
  <inkml:trace contextRef="#ctx0" brushRef="#br2" timeOffset="952518.211">535 608 7015,'0'0'2130,"0"0"-710,0 0-176,0 0 21,0 0-299,0 0-448,0 0-305,12 0-143,39 1 10,-9 29 16,-40-28-90,0 1 1,0-1-1,1 0 1,-1 0 0,1 0-1,0 0 1,0 0-1,0 0 1,-1-1-1,1 1 1,1-1-1,-1 0 1,0 0-1,0 0 1,0-1 0,1 1-1,-1-1 1,0 1-1,0-1 1,1 0-1,-1 0 1,0-1-1,1 1 1,-1-1-1,0 1 1,0-1-1,0 0 1,1 0 0,-1-1-1,0 1 1,0-1-1,-1 1 1,1-1-1,0 0 1,0 0-1,-1 0 1,0-1-1,1 1 1,-1 0-1,1-2-6,2-5 196,-1-1 1,1 0-1,-2 0 0,0 0 0,0 0 0,0 0 0,-1-1 0,-1 1 0,0-1 0,0 0 0,-1 1 0,-1-1 0,0 1 0,0-1 0,-1 1 0,0-1 0,-1 1 0,-1-5-196,3 13 54,0-1-1,1 1 0,-1-1 1,0 1-1,-1 0 0,1 0 1,0-1-1,-1 1 1,1 0-1,-1 0 0,1 0 1,-1 0-1,0 1 0,0-1 1,0 0-1,0 1 1,0 0-1,0-1 0,-1 1 1,1 0-1,0 0 1,-1 0-1,1 0 0,0 0 1,-1 1-1,1-1 0,-1 1 1,1 0-1,-1 0 1,0 0-1,1 0 0,-1 0 1,1 0-1,-1 0 1,1 1-1,-1 0 0,1-1 1,-1 1-1,1 0 0,0 0 1,0 0-1,-1 1 1,1-1-1,0 0 0,0 1 1,0-1-1,0 1 1,0 0-1,0 0 0,1 0 1,-1 0-1,1 0-53,-11 10 8,2 1 0,0 0 0,0 1 0,1 0-1,1 0 1,0 1 0,1 0 0,1 0 0,0 0 0,1 1 0,1 0-1,1 0 1,0 1 0,1-1 0,0 0 0,1 1 0,1 0 0,1-1 0,1 8-8,0-14-223,1 0 0,0 0 0,0 0 0,1 0 0,0-1 0,1 1 0,0-1 0,0 0 0,1 0 0,0-1 0,0 0 0,1 0 1,0 0-1,1-1 0,0 0 0,0-1 0,0 1 0,1-2 0,0 1 0,0-1 0,0 0 0,1-1 0,-1 0 0,1-1 0,0 0 1,0 0-1,1-1 0,-1-1 0,5 1 223,-2 0 3,-1-1 1,0-1-1,1 0 0,-1-1 1,1 0-1,-1-1 1,0 0-1,1-1 0,-1 0 1,-1-1-1,1 0 1,0-1-1,-1 0 0,0-1 1,0 0-1,-1-1 1,0 0-1,0-1 0,0 0 1,-1-1-1,-1 1 1,8-11-4,1-3 274,-2 0 0,-1-1 0,-1 0 0,-1-1 0,-1-1 0,-1 0 1,-1 0-1,-1-1 0,-2 0 0,0-1 0,-2 1 0,-1-1 1,-1 0-1,-1-19-274,-1 45 34,1-1 1,-1 1 0,1-1-1,-1 1 1,0-1-1,1 0 1,-1 1 0,0-1-1,0 1 1,0-1-1,-1 1 1,1-1 0,0 1-1,-1-1 1,1 1-1,0-1 1,-1 1-1,0-1 1,1 1 0,-1 0-1,0-1 1,0 1-1,0 0 1,0-1 0,0 1-1,0 0 1,0 0-1,0 0 1,0 0 0,-1 0-1,1 0 1,0 0-1,-1 1 1,1-1 0,0 0-1,-1 1 1,1-1-1,-1 1 1,1 0 0,-1-1-1,1 1 1,-1 0-1,1 0 1,-1 0-1,0 0 1,1 0 0,-1 0-1,1 0 1,-1 1-1,-1-1-34,-1 5 35,0 1-1,0-1 1,1 1 0,0 0-1,0-1 1,0 1-1,1 1 1,-1-1-1,1 0 1,1 1-1,-1-1 1,1 1-1,0-1 1,1 1-1,0 3-34,-2 9-30,2 1-1,0-1 0,2 0 0,0 0 1,1 0-1,0 0 0,2 0 1,0-1-1,1 0 0,1 0 1,1 0-1,0-1 0,2 0 1,0-1-1,0 0 0,6 6 31,-12-18-49,0 0 0,0 0 0,1 0 0,0 0 1,-1-1-1,1 0 0,0 0 0,0 0 0,1-1 0,-1 1 0,1-1 0,-1 0 0,1-1 0,0 0 0,-1 1 1,1-2-1,0 1 0,0-1 0,0 0 0,-1 0 0,1 0 0,0-1 0,0 0 0,0 0 0,-1-1 0,1 1 0,-1-1 1,1-1-1,-1 1 0,0-1 0,1 0 0,-2 0 0,1 0 0,0-1 0,-1 1 0,1-1 0,-1 0 0,0-1 0,0 1 1,-1-1-1,1 1 0,-1-1 0,3-5 49,6-17 136,0 1 1,-2-2 0,-1 0-1,-1 0 1,-1 0-1,-1-1 1,-2 0-1,-1 0 1,-1 0 0,-2 0-1,-1-1 1,-1-3-137,1 33 29,1 0 0,0 0 0,-1 0 0,1 0-1,-1 1 1,1-1 0,0 0 0,-1 0 0,1 0 0,-1 0 0,1 0 0,0 0 0,-1-1 0,1 1 0,0 0 0,-1 0 0,1 0 0,-1 0 0,1 0 0,0 0 0,-1-1 0,1 1 0,0 0 0,-1 0-1,1-1 1,0 1 0,0 0 0,-1 0 0,1-1 0,0 1 0,0 0 0,-1-1 0,1 1 0,0 0 0,0-1 0,0 1 0,0 0 0,0-1 0,-1 1 0,1-1 0,0 1 0,0 0-29,-13 36 332,10-24-379,0-1 0,0 0-1,1 1 1,0-1 0,1 1 0,1 0 0,-1-1 0,2 1 0,0-1 0,0 1-1,1 0 1,1-1 0,0 0 0,0 0 0,1 0 0,0 0 0,1 0 0,0-1-1,1 0 1,0 0 0,1 0 0,0-1 0,0 0 0,1 0 0,0-1 0,1 0-1,0 0 1,0-1 0,7 4 47,18-3-6256,-15-8 1243</inkml:trace>
  <inkml:trace contextRef="#ctx0" brushRef="#br2" timeOffset="952797.541">1495 22 6919,'0'0'736,"0"0"-736,0 0-160,0 0 0,0 0 0,0 0-3396</inkml:trace>
  <inkml:trace contextRef="#ctx0" brushRef="#br2" timeOffset="953126.402">1996 218 12620,'0'0'2696,"0"0"-555,0 0-439,0 0-410,0 0-566,0 0-384,0 0-214,-14 6-64,-44 18-26,52-19-48,0 0 1,0 1 0,0 0 0,1-1 0,0 2-1,0-1 1,1 1 0,-1-1 0,1 1 0,1 0 0,0 1-1,0-1 1,0 0 0,1 1 0,0 0 0,0 0-1,1-1 1,0 1 0,0 0 0,1 0 0,0 0 0,0 0-1,1 0 1,0 0 0,1 1 9,-2-7-14,1 0 0,-1 1 0,1-1 1,-1 0-1,1 0 0,0 0 0,0 0 0,0 0 0,0 0 0,0 0 0,1 0 1,-1 0-1,1 0 0,-1 0 0,1-1 0,-1 1 0,1-1 0,0 1 0,0-1 1,0 0-1,0 1 0,0-1 0,0 0 0,0-1 0,0 1 0,0 0 1,1 0-1,-1-1 0,0 1 0,0-1 0,1 0 0,-1 0 0,0 0 0,1 0 1,-1 0-1,0 0 0,1-1 14,48 14-186,-48-8 247,1-1 1,-1 1 0,0 0-1,0 0 1,-1 1 0,1-1-1,-1 1 1,-1-1 0,1 1-1,-1 0 1,0-1-1,0 1 1,0 0 0,-1 0-1,0 0 1,0 0 0,-1-1-1,1 1 1,-1 0 0,0 0-1,-1-1 1,0 1 0,0 0-1,0-1 1,0 0 0,-1 1-1,0-1 1,0 0 0,0 0-1,-1-1 1,-1 3-62,0 2 46,0 1-1,-1-1 1,0 0 0,0 0 0,-1-1 0,0 0 0,0 0-1,-1-1 1,0 1 0,-1-2 0,0 1 0,0-1 0,0-1-1,0 0 1,-1 0 0,0 0 0,0-2 0,0 1-1,-1-1 1,1 0 0,-1-1 0,0-1 0,1 0 0,-4 0-46,-11-24-2371,25-15-5305,9 19 394</inkml:trace>
  <inkml:trace contextRef="#ctx0" brushRef="#br2" timeOffset="953453.791">2135 340 9833,'0'0'3321,"0"0"-641,0 0-155,0 0-694,0 0-673,0 0-330,0 0-145,-3 14-90,-9 48-161,11-52-396,0-1-1,1 1 1,0 0 0,1 0 0,0 0 0,0 0-1,1-1 1,0 1 0,1 0 0,2 6-36,4 13-11,7 23-1867,-10-36-1970,1 0-3847,-3-6-2795</inkml:trace>
  <inkml:trace contextRef="#ctx0" brushRef="#br2" timeOffset="953454.791">2155 1 2498,'0'0'9001,"0"0"-8072,0 0 64,0 0 32,0 0-833,0 0-160,0 0-32,0 0-96,0 0-1346,-17 67-4868</inkml:trace>
  <inkml:trace contextRef="#ctx0" brushRef="#br2" timeOffset="953768.919">2439 258 5157,'0'0'7703,"0"0"-5311,0 0-1741,0 0 6,-1 14-225,-2 14-296,0-7-78,0 1 0,2-1-1,0 1 1,2 0 0,0 0 0,1-1 0,1 1 0,2-1 0,1 6-58,44 60-96,-49-84 86,1-1-1,0 0 0,0 0 0,0 0 1,0 0-1,0 0 0,0-1 1,1 1-1,-1-1 0,0 1 1,1-1-1,0 0 0,-1 0 0,1 0 1,-1 0-1,1-1 0,0 1 1,0-1-1,-1 1 0,1-1 1,0 0-1,0 0 0,0 0 1,-1-1-1,1 1 0,0-1 0,0 1 1,-1-1-1,1 0 0,0 0 1,-1 0-1,1 0 0,1-2 11,6-6 350,-1 0 0,0-1-1,-1 0 1,0 0 0,0-1-1,-1 0 1,-1 0 0,0-1-1,0 0 1,-1 0 0,-1-1-1,0 1 1,0-1 0,-1 0-1,-1 1 1,0-1 0,-1-1-1,-1 1 1,0 0 0,0 0-1,-2 0 1,1 0 0,-2 0-1,-3-11-349,4 15 58,0-1 0,-1 1 0,-1 0 0,0 0-1,0 0 1,-1 0 0,0 1 0,0 0 0,-1 0 0,0 0-1,0 1 1,-6-6-58,9 11-7,0-1-1,0 0 1,0 1-1,-1 0 0,1 0 1,-1 0-1,1 0 1,-1 0-1,0 1 0,0-1 1,1 1-1,-1 0 1,0 0-1,0 1 1,0-1-1,0 1 0,0 0 1,0 0-1,0 0 1,-1 1-1,2-1 1,-1 1-1,0 0 0,0 0 1,0 0-1,0 1 1,0-1-1,1 1 0,-1 0 1,1 0-1,-2 1 8,-46 45-2503,27-9-2564,14-9-2588</inkml:trace>
  <inkml:trace contextRef="#ctx0" brushRef="#br2" timeOffset="954184.996">2871 210 17841,'0'0'2012,"0"0"-383,0 0-172,0 0-672,0 0-486,0 0-209,0 0-41,4 11 31,15 86 74,-36 130-1819,37-362 811,-19 108 1129,1 0 1,1 0-1,2 0 1,0 1-1,2-1 0,1 1 1,1 1-1,1 0 1,1 0-1,8-12-275,-18 35 33,0 1-1,0-1 0,-1 1 0,1-1 0,0 1 1,1 0-1,-1-1 0,0 1 0,0 0 1,1 0-1,-1 0 0,0 0 0,1 0 0,-1 0 1,1 0-1,0 0 0,-1 1 0,1-1 1,-1 0-1,1 1 0,0 0 0,0-1 1,-1 1-1,1 0 0,0 0 0,0 0 0,-1 0 1,1 0-1,0 0 0,0 1 0,-1-1 1,1 0-1,0 1 0,-1-1 0,1 1 0,-1 0 1,1 0-1,0-1 0,-1 1 0,0 0 1,1 0-1,-1 1 0,2 0-32,45 66 261,-44-62-226,1 2 7,-1 3-26,0 0-1,1-1 1,0 0-1,1 0 1,0 0 0,1-1-1,0 0 1,0 0-1,1 0 1,0-1-1,0-1 1,1 1 0,0-1-1,0-1 1,1 0-1,0 0 1,0-1-1,1 0 1,-1 0 0,1-1-1,0-1 1,0 0-1,4 0-15,-10-2 1,-1-1 0,1 1 0,-1-1 0,1-1 0,-1 1 0,1 0 0,-1-1 0,0 0 0,1 0 0,-1-1 0,0 1 0,1-1 0,-1 0 0,0 0 0,0 0 0,0 0 0,-1-1 0,1 0 0,-1 0 0,1 0 0,-1 0 0,0 0 0,0-1 0,0 1 0,-1-1 0,1 0 0,-1 1 0,0-1 0,0-1 0,0 1 0,0 0 0,0-3-1,-1 3-36,0-1 0,0 0 0,0 0 0,0 1 0,-1-1 0,0 0 0,0 0 0,0 0 0,-1 0 0,1 1 0,-1-1 0,-1 0 0,1 1 0,0-1 0,-1 0 0,0 1 0,0 0 0,0-1 0,-1 1 0,0 0 0,1 0 0,-1 0 0,-1 1 0,1-1 0,0 1 0,-1 0 0,0 0 0,0 0 0,0 0 0,0 1 0,0-1 0,0 1 0,-1 0 0,1 0 0,-1 1 0,0-1 0,1 1 0,-1 0 0,-1 0 36,-4 2-768,1 1-1,-1 0 0,0 0 1,1 1-1,-1 0 1,1 0-1,0 1 0,0 1 1,0-1-1,0 1 1,1 1-1,-2 1 769,-5 3-2377,-44 25-10051</inkml:trace>
  <inkml:trace contextRef="#ctx0" brushRef="#br2" timeOffset="954982.639">759 1827 13164,'1'-13'2211,"2"-75"2139,-3 85-4193,0 0-1,-1 1 1,1-1-1,-1 0 1,0 1-1,0-1 0,0 1 1,0-1-1,-1 1 1,1 0-1,-1-1 1,1 1-1,-1 0 1,0 0-1,0 0 0,1 0 1,-2 0-1,1 1 1,0-1-1,0 0 1,0 1-1,-1 0 1,1-1-1,-1 1 0,0 0-156,-3-1 87,0 1-1,1 0 0,-1 0 0,0 0 0,1 1 0,-1 0 0,0 0 1,0 0-1,1 1 0,-1 0 0,0 0 0,1 1 0,-1-1 1,1 1-1,-1 0 0,1 0 0,-4 3-86,-1 2 21,0 1 1,1 0-1,0 0 0,0 1 1,1 0-1,0 1 1,0 0-1,1 0 0,1 1 1,-1-1-1,2 2 0,0-1 1,0 0-1,1 1 0,0 0 1,1 0-1,0 0 0,1 0 1,1 1-1,0-1 0,0 1 1,1-1-1,1 1 1,1 3-22,0-7-79,1-1 0,1 0 0,-1 0 1,1 0-1,1 0 0,-1-1 0,1 1 1,1-1-1,0 0 0,-1-1 1,2 0-1,-1 0 0,1 0 0,0-1 1,0 1-1,1-2 0,-1 1 0,1-1 1,0 0-1,0-1 0,0 0 0,1 0 1,-1-1-1,1 0 0,0 0 1,0-1-1,-1 0 0,4-1 79,88 32-1255,-97-31 1255,1 1 0,0-1 0,0 1-1,-1 0 1,1 0 0,-1 0-1,0 1 1,0-1 0,0 1 0,0 0-1,0 0 1,0 0 0,0 0 0,-1 0-1,0 0 1,0 1 0,0-1 0,0 1-1,0 0 1,-1 0 0,1-1 0,-1 1-1,0 0 1,0 0 0,-1 0 0,1 0-1,-1 0 1,0 0 0,0 0 0,0 0-1,-1 0 1,1 0 0,-1 0-1,0 0 1,0 0 0,0 0 0,-1 0-1,1 0 1,-1-1 0,0 1 0,-2 2 0,-5 2 20,-1 0 0,0-1 0,0 0 1,0-1-1,-1 0 0,0 0 1,0-1-1,0-1 0,-1 0 0,1 0 1,-1-2-1,0 1 0,0-1 1,0-1-1,0 0 0,0-1 0,-1 0 1,1-1-1,0 0 0,-11-3-20,-89-31 705,71-4-2589,33-15-7816,16 36 528</inkml:trace>
  <inkml:trace contextRef="#ctx0" brushRef="#br2" timeOffset="955279.266">1079 1617 5958,'0'-14'7580,"1"-41"-3886,-2 37 3335,0 45-5607,22 140-510,32 128-912,-36-209-592,6 18-4363,-14-70 342,2 1-3788,-8-24 367</inkml:trace>
  <inkml:trace contextRef="#ctx0" brushRef="#br2" timeOffset="955641.994">1091 2017 7911,'-7'-14'1335,"-24"-44"144,28 54-1048,1 1 0,-1 0 1,0 0-1,0 0 0,0 0 0,-1 1 0,1-1 1,-1 1-1,1 0 0,-1 0 0,0 0 1,1 0-1,-1 1 0,0-1 0,0 1 1,0 0-1,-1 0 0,1 1 0,-1-1-431,5 1 1636,0 0-933,17-2-527,0 0-1,-1-2 1,0 0-1,0-1 1,0 0-1,-1-2 0,0 0 1,14-8-176,18-7 166,-2 1-48,-28 12-79,1 1 0,0 0-1,0 1 1,1 1-1,0 1 1,0 0-1,1 2 1,17-2-39,-33 5 0,-1 1 0,1-1 0,-1 1 0,1-1 0,-1 1 0,0 0 0,1 1 0,-1-1 0,0 1 0,0-1 0,0 1 0,0 0 0,0 0 0,0 0 0,-1 0 0,1 1 0,-1-1 0,1 1 0,-1 0 0,0 0 0,0-1 0,0 1 0,0 1 0,-1-1 0,1 0 0,-1 0 0,1 2 0,22 98 0,-23-95 0,14 177-75,-15-184 70,-1 1 0,1 0 0,0-1 0,0 1 1,0 0-1,0-1 0,0 1 0,0 0 0,0-1 0,0 1 0,1 0 0,-1-1 0,1 1 0,-1 0 0,1-1 0,0 1 0,0-1 0,-1 1 0,1-1 0,0 1 0,0-1 0,1 0 0,-1 1 0,0-1 0,0 0 1,0 0-1,1 0 0,-1 0 0,1 0 0,-1 0 0,1-1 0,-1 1 0,1 0 0,0-1 0,-1 1 0,1-1 0,-1 1 0,1-1 0,0 0 0,0 0 0,-1 0 0,1 0 0,0 0 0,-1 0 0,1 0 1,0-1-1,-1 1 0,1 0 0,0-1 0,-1 1 0,1-1 0,-1 0 0,1 0 0,-1 0 0,1 0 5,5-8 22,-1-1-1,0 0 1,0-1-1,-1 1 1,0-1 0,-1 0-1,0-1 1,-1 1-1,0-1 1,1-9-22,-2 11 19,45-262 2180,-42 256-1911,-7 37 12,0-9-252,0 13-335,2 1 0,0-1 0,2 0 0,1 0 0,1 0 0,1 0 0,1-1 0,7 18 287,2-2-4529,1-17-4945,-3-11-204</inkml:trace>
  <inkml:trace contextRef="#ctx0" brushRef="#br2" timeOffset="956516.626">1935 1733 8360,'2'-15'3059,"0"-4"-1873,1-15 66,3-6 4680,-4 54-1238,1 3-4700,7 357 128,-16-379-1771,6 3 1646,-3-17 94,0 0 1,2-1-1,0 1 1,1 0-1,0-1 1,2 1-1,0 0 1,2 0-1,0 0 1,1 0-1,0 1 1,2 0-1,0 0 1,1 0-1,1 1 1,1 0-1,0 1 1,11-13-92,-18 26 25,2-1 0,-1 1 0,0 0 0,0 0 0,1 1-1,0-1 1,0 1 0,-1 0 0,1 0 0,0 0 0,1 1 0,-1 0 0,0 0 0,0 0 0,0 1 0,1 0 0,-1 0 0,0 0 0,1 0 0,-1 1-1,0 0 1,0 0 0,0 0 0,0 1 0,0 0 0,0 0 0,0 0 0,0 0 0,3 4-25,1-1 6,0 1 0,-1 1 0,0-1 0,0 1 0,-1 1 0,0-1-1,0 1 1,-1 1 0,0-1 0,0 1 0,-1 0 0,0 0 0,-1 1 0,3 7-6,19 120-251,-25-137 237,1-1 1,-1 1-1,0-1 0,0 0 1,1 1-1,-1-1 0,0 0 1,0 0-1,0 0 0,0 0 1,0 0-1,0 0 0,0 0 1,0 0-1,0-1 0,0 1 1,-1 0-1,1 0 0,0-1 1,-1 1-1,1-1 0,-1 1 1,0 0-1,1-1 0,-1 1 1,0-1-1,0 1 0,0-1 1,0 1-1,0 0 0,0-2 14,1-1-24,22-78 74,-19 62-31,0 1-1,2 0 0,0 0 0,1 0 0,1 1 1,0 0-1,2 0 0,0 1 0,1 0 0,0 1 1,9-8-19,-18 21 2,0 0 1,0 0 0,1 1 0,-1-1-1,1 1 1,0 0 0,0 0-1,-1 0 1,1 0 0,1 0 0,-1 1-1,0-1 1,0 1 0,0 0 0,1 0-1,-1 0 1,1 0 0,-1 1 0,1-1-1,-1 1 1,1 0 0,-1 0-1,1 0 1,-1 0 0,1 1 0,-1-1-1,1 1 1,-1 0 0,0 0 0,1 1-1,-1-1 1,0 1 0,0-1 0,0 1-1,0 0 1,0 0 0,0 0 0,-1 0-1,1 1 1,-1-1 0,2 2-3,37 90 132,-5-8-1584,3-43-4024,-18-38-2781,-6-22 4424,-1-34 3448,-12 43 678,14-108 4984,19-68 5093,-35 184-10300,0 1 0,0-1 1,0 1-1,0-1 1,1 0-1,-1 1 0,0-1 1,0 1-1,0-1 1,0 0-1,0 1 0,0-1 1,1 1-1,-1-1 1,0 0-1,0 1 0,1-1 1,-1 0-1,0 1 0,1-1 1,-1 0-1,0 0 1,1 1-1,-1-1 0,0 0 1,1 0-1,-1 1 1,0-1-1,1 0 0,-1 0 1,1 0-1,-1 0 1,0 0-1,1 0 0,-1 0 1,1 0-1,-1 0 1,1 0-1,-1 0 0,0 0 1,1 0-1,-1 0 1,1 0-1,-1 0 0,1 0 1,-1 0-1,0 0 1,1-1-1,-1 1 0,0 0 1,1 0-1,-1-1 1,0 1-1,1 0 0,-1 0 1,0-1-1,1 1 1,-1 0-1,0-1-70,10 43-118,-4 28 341,-4-1-1,-3 1 1,-5 35-223,-2 70-3849,4-320 3662,-1 98 476,3 0 0,2 0 0,1 1 0,3-1 0,2 0 0,2 1 0,2 0-1,3-6-288,32-24 696,-43 74-685,-1 0 0,1 0 0,0 1 0,0-1 0,-1 0 0,1 1 0,0-1-1,0 1 1,1 0 0,-1 0 0,0 0 0,0 0 0,0 0 0,1 0 0,-1 1 0,1-1 0,-1 1 0,0-1 0,1 1 0,-1 0 0,1 0 0,-1 0 0,1 0 0,-1 1 0,0-1-1,1 1 1,-1-1 0,0 1 0,1 0 0,-1 0 0,0 0 0,0 0 0,0 0 0,1 0-11,1 5-2,1 0-1,-1 0 1,0 0-1,0 0 1,-1 0-1,1 1 1,-2 0-1,1-1 1,-1 1 0,0 0-1,0 0 1,-1 0-1,0 1 1,0-1-1,0 0 1,-1 0-1,-1 1 1,1-1 0,-1 0-1,0 0 1,-1 1-1,1-1 1,-1 0-1,-3 5 3,1-2-51,0 0-1,-1 0 0,0 0 0,0-1 0,-2 0 1,1 0-1,-1 0 0,0-1 0,0 0 0,-1 0 1,0-1-1,-1 0 0,0 0 0,0-1 0,0 0 0,-1-1 1,0 0-1,0 0 0,0-1 0,0 0 0,-1-1 1,1-1-1,-1 1 0,0-1 0,0-1 0,0 0 1,-10-1 51,-13-20-2490,27 9-778,5-1-3429,2 7-2864</inkml:trace>
  <inkml:trace contextRef="#ctx0" brushRef="#br2" timeOffset="956821.65">1878 2497 18834,'0'0'2979,"0"0"-1858,0 0 288,94-36-480,-24 2-641,17-5-192,14-5-32,10-5 0,8 0 0,-1-1-32,-14 3-32,-12 8-864,-16 5-1635,-20 11-2145,-14 9-3428</inkml:trace>
  <inkml:trace contextRef="#ctx0" brushRef="#br2" timeOffset="957073.025">2159 2608 12620,'0'0'5253,"-46"82"-3363,48-81-65,21-1-383,13-11-481,13-11 64,13-8-321,6-7-319,5-3-161,1-4-128,0-1-64,-4 0-32,-6 0 0,-9 5-320,-10 0-417,-9 10-929,-9 4-1665,-8 3-3555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6:42.47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1049 6406,'0'0'5627,"0"0"-2766,0 0-779,0 0-53,0 0-625,0 0-433,0 0-336,23-4-410,213-19-113,578 34-11,2922-45-116,-2013 7 1418,-19-1 2420,-1031 13-3338,-584 8-1243,-194 11-3220,34 0-3169,24 0-4987</inkml:trace>
  <inkml:trace contextRef="#ctx0" brushRef="#br0" timeOffset="1751.534">8922 916 16239,'0'0'790,"0"0"-304,0 0 432,0 0 273,0 0-139,0 0-166,0 0-310,24-9-309,2-1-240,0 1 0,1 2-1,0 1 1,0 0 0,0 2-1,1 1 1,12 2-27,1491 16-11,-1349-26 113,-167 7-77,-22 1 6,-26 1-354,-39 18-6590,32-2-3882</inkml:trace>
  <inkml:trace contextRef="#ctx0" brushRef="#br1" timeOffset="2.01408E6">9400 0 10954,'0'0'6844,"0"0"-3689,0 0-753,0 0-448,0 0-726,0 0-240,0 0-188,1 8-324,8 69 267,-3 1 1,-3-1 0,-8 77-744,-12 67 116,8-127-3760,1-15-4957,4-37-6042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6:41.85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004F8B"/>
    </inkml:brush>
    <inkml:brush xml:id="br2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801 428 9097,'0'0'2824,"13"-6"-1794,44-18-395,-52 24-553,0 0 0,-1 1 0,1 0 0,-1 0-1,1 0 1,-1 0 0,0 0 0,1 1 0,-1 0 0,0 0 0,0 0-1,0 0 1,0 1 0,-1 0 0,1 0 0,-1 0 0,1 0 0,-1 0-1,0 0 1,0 1 0,-1 0 0,1 0 0,-1-1 0,1 1 0,-1 1-1,0-1 1,-1 0 0,1 0 0,-1 1 0,0-1 0,0 1 0,0-1-1,-1 3-81,4 7 24,-2 0 0,0 1 0,-1 0 0,0-1 0,-1 1 0,0 0 0,-2-1 0,0 1 0,0-1 0,-1 1 0,-1-1 0,0 0 0,-1 0 0,-1-1 0,0 1 0,-1-1 0,-2 3-24,-6 9 43,-1-1 0,-2-1 1,0 0-1,-1-1 0,-1-1 0,-1-1 0,-1 0 0,-8 4-43,23-18 233,0-1-1,0 0 0,0 0 1,-1 0-1,0-1 0,0 0 1,0 0-1,0-1 1,0 0-1,-1-1 0,1 0 1,-1 0-1,0 0 0,1-1 1,-1-1-1,0 0 1,-8 0-233,14-2 104,0 0 1,0 0-1,0 0 1,0 0-1,1-1 1,-1 1-1,1-1 1,0 0-1,-1 1 1,1-1-1,1 0 1,-1 0-1,0 0 1,1-1-1,-1 1 1,1 0-1,0-1 1,0 1-1,0 0 1,1-1-1,-1 1 1,1-1-1,0 1 0,0-1 1,0 0-1,0 1 1,1-1-1,-1 1 1,1-1-1,0 1 1,0 0-1,0-1 1,1 1-1,-1 0 1,1 0-1,-1 0 1,1 0-1,0 0 1,1 0-1,-1 0-104,1 0 8,0 0 0,0 0 0,1 1 0,-1-1 0,1 1-1,-1 0 1,1 0 0,0 0 0,0 0 0,-1 1-1,1-1 1,0 1 0,1 0 0,-1 1 0,0-1-1,0 1 1,0-1 0,0 1 0,0 0 0,1 1-1,-1-1 1,0 1 0,0 0 0,0 0 0,0 0-1,0 0 1,0 1 0,0 0 0,-1 0 0,1 0-1,0 0 1,-1 0 0,1 1-8,10 7-5,-1 0 1,0 1-1,0 1 0,-1 0 0,-1 0 0,0 1 1,5 9 4,4 6-51,59 72-187,-75-97 115,-1 0 0,1 0 0,-1 0 0,1 0 0,0 0 0,0-1 0,1 0 0,-1 0 0,0 0 0,1 0 0,-1-1 0,1 0 0,-1 1 0,1-2 0,0 1 0,-1-1 0,1 1 0,0-1 0,0 0 0,-1-1 0,1 1 0,0-1 0,-1 0 0,2-1 123,32-25-3958,-18 3-3246,-11 10-393</inkml:trace>
  <inkml:trace contextRef="#ctx0" brushRef="#br0" timeOffset="1312.318">2294 1307 6374,'0'0'6369,"0"0"-4165,0 0-1707,0 0-268,28 0-4,425 6-124,719-20-4322,592-61 4403,-1091 42 99,501-20 1176,1569-40 7501,-459 77-6732,-1705 7-2322,-553 6-1521,-60 3-1202,-22 4-2295,-2 3-3139</inkml:trace>
  <inkml:trace contextRef="#ctx0" brushRef="#br1" timeOffset="75928.581">15071 156 9769,'0'-16'2232,"-1"-51"255,2 64-2127,-1 0 0,0 0-1,0 0 1,0-1-1,-1 1 1,1 0 0,-1 0-1,0 0 1,0-1-1,0 1 1,0 0-1,0 0 1,0 1 0,-1-1-1,0 0 1,1 0-1,-1 1 1,0-1 0,0 1-1,-1-1 1,1 1-1,0 0 1,-1 0 0,0 0-1,0-1-359,-11 38 1853,8 23-1609,3 1 1,2-1 0,3 1-1,3 8-244,2 94 105,-5-17-67,-2-143-37,0 0 0,0 0 0,1 0 0,-1 0 0,0 1 0,0-1 1,0 0-1,0 0 0,0 0 0,-1 0 0,1 0 0,0 0 0,0 0 0,-1 0 0,1 0 1,-1 0-1,1 0 0,-1 0 0,1 0 0,-1 0 0,1 0 0,-1 0 0,0 0 1,1-1-1,-1 1 0,0 0 0,0-1 0,0 1 0,0 0 0,0-1 0,0 1 1,0-1-1,1 1 0,-2-1 0,1 1 0,0-1 0,0 0 0,0 0 0,0 0 0,0 1 1,0-1-1,0 0 0,0 0 0,0 0 0,0 0 0,0-1 0,0 1 0,0 0 1,-1 0-1,1-1 0,0 1 0,0-1 0,0 1 0,1-1 0,-1 1 0,0-1 0,0 1 1,0-1-1,0 0 0,0 1 0,1-1 0,-1 0-1,-48-73 96,91 49-100,-40 25 3,151-21-25,-124 19 20,0 0 1,0-2 0,0-1-1,0-2 1,-1-1-1,18-7 6,-37 10 59,0 0 1,-1 0-1,0-1 0,0 0 1,0 0-1,-1-1 0,0 0 1,0 0-1,-1-1 0,1 0 1,-2 0-1,1 0 0,-1-1 1,-1 0-1,1 0 0,-2 0 0,1 0 1,-1-1-1,-1 1 0,1-1 1,-2 0-1,1 0 0,-1 0 1,-1 0-1,0 0 0,0 0 1,-2-4-60,-15 37 1623,8 8-1494,2 1 0,1 1 1,2 0-1,1-1 1,2 17-130,-2-3 89,5 322-219,15-211-4619,-1-93-4647,-11-44-213</inkml:trace>
  <inkml:trace contextRef="#ctx0" brushRef="#br1" timeOffset="76291.646">15691 517 15407,'0'0'4003,"0"0"-1398,0 0-469,0 0-705,0 0-487,0 0-234,0 0-272,11-6-198,75-27 6,-39 26-8,0-1-1,-1-3 1,0-1-1,5-5-237,-50 17 10,0 0-1,1 0 1,-1 0-1,1 0 1,-1 0-1,0 0 1,1 0-1,-1 0 0,1 1 1,-1-1-1,0 1 1,1-1-1,-1 1 1,0-1-1,0 1 1,1 0-1,-1-1 1,0 1-1,0 0 1,0 0-1,0 0 1,0 0-1,0 0 1,0 0-1,0 0 0,0 0 1,-1 0-1,1 1 1,0-1-1,-1 0 1,1 0-1,-1 1 1,1-1-1,-1 0 1,0 1-1,1-1 1,-1 1-1,0-1 1,0 0-1,0 1 0,0-1 1,0 1-1,0-1 1,-1 0-1,1 1 1,0-1-1,-1 0 1,1 1-1,-1-1 1,1 0-1,-1 0 1,0 1-1,0-1 1,0 0-10,1 13 1,-27 239 191,49 4-2557,-19-241 1564,3 58-7644,-4-43-1463</inkml:trace>
  <inkml:trace contextRef="#ctx0" brushRef="#br1" timeOffset="78008.353">15578 4583 9609,'0'0'4308,"0"0"-1414,0 0-311,0 0-752,0 0-597,-9 19-172,3-5-886,-2 2-44,1 0 0,0 0 0,2 1 0,0 0 0,1 0 0,0 0 0,0 10-132,2 310 592,8-233-1483,-30-111 565,18 5 379,1-1-1,0 1 1,0-1 0,0 0-1,1-1 1,-1 1 0,1-1 0,0 0-1,0 0 1,0-1 0,0 1-1,1-1 1,0 0 0,0 0-1,0 0 1,1 0 0,-1 0-1,1 0 1,0-1 0,1 1-1,-1-1 1,1 0 0,0-4-53,2 8 7,1 0 0,-1 0-1,1 0 1,-1 1 0,1-1 0,0 0 0,0 1 0,0-1 0,0 1-1,0 0 1,0 0 0,0 0 0,0 0 0,1 0 0,-1 0 0,0 0 0,1 1-1,-1-1 1,0 1 0,1 0 0,-1-1 0,1 1 0,1 1-7,0-2 2,333-22-664,-327 19 670,-1 0 1,0-1-1,1 0 1,-2 0-1,1-1 0,-1 0 1,1-1-1,-2 0 0,1 0 1,-1-1-1,0 1 0,-1-2 1,1 1-1,-2-1 1,1 0-1,-1 0 0,-1 0 1,0-1-1,0 1 0,-1-1 1,2-8-9,3 0 182,26-98 2738,-66 182-486,-92 352-1712,101-328-729,19-75-107,-36 156-1088,30-56-6343,10-91 34,4-8-6834</inkml:trace>
  <inkml:trace contextRef="#ctx0" brushRef="#br1" timeOffset="78352.335">16131 5003 16111,'0'0'4367,"0"0"-1319,0 0-811,0 0-918,0 0-663,0 0-261,0 0-133,-7 14-102,-17 41-80,24-52-76,0-1 0,0 1 0,1-1 0,-1 1 0,1-1 0,-1 1 0,1-1 0,0 0 0,0 1 0,0-1 0,0 0 0,1 0 0,-1 0 0,1 1 0,-1-1 0,1-1 0,-1 1 0,1 0 0,0 0 0,0-1 0,0 1 0,0-1 0,0 1 0,0-1 0,1 0 0,-1 0 0,0 0 0,1 0 0,-1-1 0,1 1-4,3 2 8,3 1-19,0 0 0,0-1 0,1 0 0,0 0 0,0-1 0,-1 0 0,1-1 0,0 0 0,1 0 0,-1-1 0,0-1 0,0 1-1,0-2 1,0 1 0,0-2 0,-1 1 0,1-1 0,-1-1 0,1 1 0,-1-2 0,0 1 0,0-1 0,-1-1 0,0 1 0,0-2 0,0 1 0,-1-1 0,5-5 11,126-139-235,-132 147 276,-17 21 54,-20 24 89,1 4-1503,26-40-5199,-3 0-603</inkml:trace>
  <inkml:trace contextRef="#ctx0" brushRef="#br1" timeOffset="78722.41">16527 4989 10730,'0'0'4004,"0"0"-854,0 0-140,0 0-436,0 0-706,0 0-464,0 0-379,-10 14-235,-56 105 449,-55 273-38,112-360-1374,1 0 0,2 0 0,2 1 0,0-1 0,2 8 173,2-40-534,2-11-1489,4-21-4912,-4 13-1531</inkml:trace>
  <inkml:trace contextRef="#ctx0" brushRef="#br0" timeOffset="4663.875">1245 5493 10698,'0'0'5002,"0"0"-2012,0 0-903,0 0-208,0 0-790,0 0-571,-14 9-283,7-3-207,1-3-7,0 2 1,0-1 0,0 1-1,0 0 1,1 0 0,0 1-1,0 0 1,0-1 0,1 2-1,-1-1 1,2 0 0,-1 1-1,1 0 1,-2 6-22,-79 267 539,59-251-507,21-65 101,5 33-129,-1 1 0,1-1-1,0 1 1,0 0-1,-1 0 1,2-1 0,-1 1-1,0 0 1,0 0-1,1 0 1,-1 0 0,1 0-1,-1 0 1,1 1-1,0-1 1,0 1 0,0-1-1,0 1 1,0-1-1,0 1 1,0 0 0,0 0-1,0 0 1,1 0-1,-1 0 1,0 1 0,1-1-1,-1 1 1,0 0-1,1-1 1,-1 1-1,1 0 1,-1 0 0,1 1-1,-1-1 1,0 0-1,1 1-3,91 22-42,-11 13 13,-63-25-85,-1-2 1,1 0-1,0-1 1,1-1-1,0-2 0,0 0 1,0 0-1,1-2 1,0-1 113,-19-2-1,-1 0 1,0 0 0,0 0 0,0-1 0,0 1 0,1-1 0,-1 1 0,0-1-1,0 0 1,0 0 0,0 0 0,0 0 0,-1 0 0,1 0 0,0 0 0,0-1-1,-1 1 1,1-1 0,-1 1 0,1-1 0,-1 0 0,0 1 0,1-1 0,-1 0-1,0 0 1,0 0 0,0 0 0,-1 0 0,1 0 0,0 0 0,-1 0 0,1 0-1,-1-1 1,0 1 0,0 0 0,0 0 0,0 0 0,0-1 0,0 1 0,0 0-1,-1 0 1,1 0 0,0-4 155,0 0-1,0 0 1,0 0-1,-1 0 1,0 0-1,0 0 1,0 0-1,-1 0 1,0 1-1,0-1 1,0 1-1,-1-1 0,0 1 1,0 0-1,0 0 1,-2-2-155,2 18 657,-23 169-230,-20 86-1602,57-228-4548,2-24-928</inkml:trace>
  <inkml:trace contextRef="#ctx0" brushRef="#br0" timeOffset="5117.759">2998 6186 14350,'0'0'3678,"0"0"-2200,0 0-506,0 0 101,15 2-283,134 7-59,140-9-731,-248-1 17,184-5-50,55-4-15,60-4 38,57-5-1,61-2-32,55-1 27,5188-124 2360,-3244 124 2012,-2129 11-4292,-66-4-53,63-23 15,-255 15-319,-69 22 251,0 1 1,0-1-1,0 1 1,0-1-1,-1 0 1,1 1-1,0-1 1,0 0-1,0 1 1,-1-1-1,1 0 1,0 0-1,-1 0 1,1 0-1,-1 0 1,1 0-1,-1 0 1,1 0-1,-1 0 1,0 0-1,0 0 1,1 0-1,-1 0 1,0 0-1,0 0 1,0 0-1,0 0 1,0 0-1,0 0 0,0 0 1,-1 0-1,1 0 1,0 0-1,0 0 1,-1 0-1,1 0 1,-1 0-1,1 0 1,-1 0-1,1 0 1,-1 0-1,0 1 1,1-1-1,-1 0 1,0 0-1,0 1 1,1-1-1,-1 0 1,0 1-1,0-1 1,0 1-1,0-1 1,0 1-1,0-1 1,0 1-1,0 0 1,0-1-1,0 1 1,0 0-1,0 0 1,0 0-1,0 0 1,0 0-1,0 0 1,0 0-1,0 0 1,-1 1 41,-155-32-8521,65 22-1894</inkml:trace>
  <inkml:trace contextRef="#ctx0" brushRef="#br2" timeOffset="223356.633">1024 6510 15759,'0'0'3651,"0"0"-2305,76-44 95,-31 21-288,6-4-608,8 0-353,-3-5-192,-1 4-64,-3 3-1025,-12 8-1538,-15 12-3234</inkml:trace>
  <inkml:trace contextRef="#ctx0" brushRef="#br0" timeOffset="3795.798">3051 3730 4580,'-13'0'8307,"5"0"-7076,1-1-774,0 0 1,0 1 0,0 0-1,0 0 1,1 1 0,-1 0-1,0 0 1,0 1-1,1 0 1,-1 0 0,1 0-1,-1 1 1,-3 2-458,9-5 29,1 0-1,0 1 1,-1-1 0,1 0-1,0 0 1,-1 1 0,1-1-1,0 0 1,0 1 0,-1-1-1,1 0 1,0 1 0,0-1-1,0 0 1,-1 1 0,1-1-1,0 0 1,0 1 0,0-1-1,0 1 1,0-1 0,0 0-1,0 1 1,0-1 0,0 0-1,0 1 1,0-1 0,0 1-1,0-1 1,0 0 0,0 1-1,0-1 1,0 1 0,1-1-1,-1 0 1,0 1 0,0-1-1,0 0 1,1 1 0,-1-1-1,0 0 1,0 1 0,1-1-1,-1 0 1,0 0 0,1 1-1,-1-1 1,0 0-1,1 0 1,-1 0 0,0 1-1,1-1 1,-1 0 0,0 0-1,1 0 1,-1 0 0,1 0-1,-1 0 1,0 0 0,1 0-1,-1 0 1,1 0 0,-1 0-1,0 0 1,1 0-29,127 12 747,421-21-4267,429-66 3520,-724 51-1407,192-16 612,2903-188 2065,471 128 5377,-3547 100-6172,280-1-16,-538-1-513,-36 0-282,-194 7-6454,134 1 175</inkml:trace>
  <inkml:trace contextRef="#ctx0" brushRef="#br1" timeOffset="76929.814">15175 2413 11787,'0'-12'2904,"1"-66"1730,-12 66 600,-1 36-4030,5 26-1191,3 0-1,1 0 0,3 0 1,2 1-1,2-1 1,2 0-1,2-1 1,3 3-13,-3-5-159,2 14-177,-46-62 448,-62-46 1682,99 46-1786,-1 0 0,0 0-1,1 0 1,-1 1 0,1-1 0,-1 0 0,1 0 0,-1 1 0,1-1-1,0 0 1,-1 1 0,1-1 0,0 1 0,-1-1 0,1 0-1,0 1 1,0 0 0,-1-1 0,1 1 0,0-1 0,0 1 0,0 0-1,0 0 1,0-1 0,0 1 0,-1 0 0,1 0 0,0 0 0,0 0-1,0 0 1,0 0 0,0 0 0,0 1 0,0-1 0,0 0 0,-1 0-1,1 1 1,0-1 0,0 0 0,0 1 0,0-1 0,-1 1 0,1-1-1,0 1 1,0 0-8,6-1 20,15 0 40,194-15-1113,-203 12 962,0 0 0,1-1 0,-2-1 0,1 0 0,0 0 0,-1-1 0,0-1-1,-1 0 1,1-1 0,-1 0 0,-1-1 0,0 0 0,0-1 0,7-9 91,0-3 8,-1-1 1,-2-1 0,0-1-1,-2 0 1,0-1 0,-2 0-1,-1 0 1,2-12-9,-4-14 529,-6 52-474,-1-1-1,0 0 1,0 0 0,1 0 0,-1 0 0,0 0-1,0 0 1,0 0 0,0 0 0,0 0-1,0 0 1,0 1 0,-1-1 0,1 0-1,0 0 1,0 0 0,-1 0 0,1 0-1,-1 0 1,1 1 0,-1-1 0,1 0 0,-1 0-1,1 1 1,-1-1 0,1 0 0,-1 1-1,0-1 1,0 0 0,1 1 0,-1-1-1,0 1 1,0-1 0,0 1 0,1 0-1,-1-1 1,0 1 0,0 0 0,0-1 0,0 1-1,0 0 1,0 0 0,0 0 0,0 0-1,1 0 1,-1 0 0,0 0 0,0 0-1,0 0 1,-1 1-55,-1 1 86,-1 1-1,1 0 1,0 0 0,-1 0-1,1 1 1,1-1-1,-1 1 1,0 0 0,1-1-1,0 1 1,0 0 0,0 0-1,0 0 1,1 1-1,-1 2-85,0-2 56,-14 43 145,3 1-1,2 0 1,2 0-1,-1 38-200,1-16 58,-12 67-297,-23 199 188,32-112-8260,13-194 1329,7-11-3802</inkml:trace>
  <inkml:trace contextRef="#ctx0" brushRef="#br1" timeOffset="77256.075">15780 2693 14414,'0'0'4591,"0"0"-2130,0 0-678,0 0-721,0 0-427,0 0-106,15-5-129,96-24-58,85-34 576,-194 64-888,0-1 0,-1 0 0,1 1 1,0-1-1,0 1 0,-1 0 0,1-1 0,-1 1 0,1 0 0,-1 0 0,1 0 1,-1 0-1,1 0 0,-1 1 0,0-1 0,0 0 0,1 1 0,-1-1 0,0 0 1,0 1-1,0-1 0,-1 1 0,1 0 0,0-1 0,-1 1 0,1 0 0,-1-1 1,1 1-1,-1 0 0,0 0 0,1-1 0,-1 1 0,0 0 0,-1 0 0,1 0 1,0-1-1,0 1 0,-1 0 0,1 0 0,-1-1 0,1 1 0,-1 0 0,0-1 1,1 1-1,-1-1 0,0 1 0,-1 0-30,1 14 52,-62 394 263,59-339-621,-1 4-2804,-2-27-5032,1-25-3837</inkml:trace>
  <inkml:trace contextRef="#ctx0" brushRef="#br2" timeOffset="248160.977">2891 1966 3427,'0'0'2120,"0"0"1702,0 0-699,0 0-1175,0 0-362,15 5 2140,33-6-3025,-1-2 1,0-2-1,0-2 1,0-2-1,10-5-701,2 1 123,144-18-59,-227 39-5109,8-7 1090,0 1-1747</inkml:trace>
  <inkml:trace contextRef="#ctx0" brushRef="#br2" timeOffset="248430.503">3110 1951 8968,'0'0'4554,"0"0"-1148,0 0-470,0 0-592,0 0-529,0 0-401,0 0-335,0 0-246,5-1-214,-4 0-593,0 1 0,0 0-1,1 0 1,-1 0 0,0 0 0,1 0 0,-1 0 0,0 0 0,1 1-1,-1-1 1,0 0 0,0 1 0,0-1 0,1 1 0,-1-1 0,0 1-1,0 0 1,0-1 0,0 1 0,0 0 0,0 0 0,0 0 0,0 0-1,0 0 1,0 0 0,-1 0 0,1 0 0,0 0 0,0 0 0,-1 0-1,1 0 1,-1 0 0,1 1 0,-1-1 0,0 0 0,0 0 0,1 1-1,-1-1 1,0 0 0,0 1 0,0-1 0,0 0 0,0 0 0,0 1 0,-1 0-26,2 220 777,-6-100-839,5-106-280,5 55-1140,18-33-4947,-17-34 2030,4-3-2034</inkml:trace>
  <inkml:trace contextRef="#ctx0" brushRef="#br2" timeOffset="249150.007">3372 2018 9225,'0'0'2829,"0"0"-352,0 0 272,0 0-293,0 0-475,0 0-337,0 0-571,0 0-395,4 3-70,-2 2-550,0 0-1,0 0 0,-1 0 0,1 0 1,-1 0-1,-1 1 0,1-1 0,-1 0 1,1 1-1,-2-1 0,1 1 0,0-1 1,-1 0-1,0 1 0,-1-1 0,1 0 1,-1 0-1,0 0 0,0 0 0,0 0 1,-1 1-58,-7 26 127,-3 23-261,2 0 1,2 0-1,3 0 1,1 22 133,5-78-14,1 1-1,-1-1 1,0 1 0,1-1 0,-1 1 0,1 0 0,-1-1 0,1 1-1,-1-1 1,1 1 0,-1 0 0,1-1 0,-1 1 0,1 0 0,0 0-1,-1 0 1,1-1 0,-1 1 0,1 0 0,0 0 0,-1 0 0,1 0-1,0 0 1,-1 0 0,1 0 0,-1 0 0,1 0 0,0 0 0,-1 0-1,1 1 1,-1-1 0,1 0 0,0 0 0,-1 1 0,1-1-1,-1 0 1,1 1 0,-1-1 0,1 0 0,-1 1 0,1-1 0,-1 1-1,1-1 1,-1 1 0,0-1 0,1 1 0,-1-1 0,0 1 0,1-1-1,-1 1 1,0 0 0,0-1 0,0 1 0,1-1 0,-1 1 0,0 0-1,0-1 1,0 1 0,0 0 0,0 0 14,41-86-56,-34 68 42,0 0-1,1 1 0,1-1 1,0 2-1,1-1 1,1 1-1,1 1 1,0 0-1,8-7 15,-18 19-9,0 0 0,0 0-1,0 0 1,1 0 0,-1 1 0,0-1-1,1 1 1,-1-1 0,1 1 0,0 0 0,-1 0-1,1 0 1,0 1 0,-1-1 0,1 1-1,0-1 1,0 1 0,0 0 0,0 0 0,-1 0-1,1 0 1,0 1 0,0-1 0,0 1-1,-1 0 1,1 0 0,0 0 0,-1 0-1,1 0 1,-1 0 0,1 1 0,-1-1 0,1 1-1,-1 0 1,0-1 0,0 1 0,0 0-1,0 1 1,0-1 0,-1 0 0,1 0-1,-1 1 1,1-1 0,-1 1 0,0-1 0,0 1-1,0 0 1,1 1 9,17 40-219,53 89-39,-69-129 261,0 0 0,1-1-1,-1 1 1,1-1 0,0 0 0,0 0-1,0 0 1,0-1 0,0 1 0,1-1-1,-1 0 1,1 0 0,-1-1-1,1 1 1,0-1 0,0 0 0,-1-1-1,1 1 1,0-1 0,0 0 0,0 0-1,0 0 1,0-1 0,0 1-1,-1-1 1,1 0 0,0-1 0,3-1-3,6-5 65,0-1 1,-1 0 0,0-1-1,0-1 1,-1 0 0,-1 0 0,0-1-1,0-1 1,-1 0 0,-1 0-1,0-1 1,-1 0 0,0-1 0,-2 0-1,4-10-65,0 6 98,40-86 260,-57 150-171,1-20-140,1 0 0,2 1 0,0 0 0,2-1 1,1 1-1,1 7-47,-1-30 0,0-1 0,0 1 0,0-1 0,1 1 0,-1-1 0,1 0 1,0 1-1,-1-1 0,1 1 0,0-1 0,0 0 0,1 0 0,-1 1 0,0-1 0,1 0 1,-1 0-1,1-1 0,0 1 0,0 0 0,-1 0 0,1-1 0,0 1 0,0-1 1,1 1-1,-1-1 0,0 0 0,0 0 0,1 0 0,-1 0 0,1-1 0,-1 1 0,0-1 1,1 1-1,-1-1 0,1 0 0,-1 0 0,1 0 0,-1 0 0,1 0 0,-1-1 0,1 1 1,-1-1-1,1 1 0,-1-1 0,0 0 0,1 0 0,-1 0 0,10-6 11,-1-1-1,0 0 1,-1 0-1,1-1 1,-2-1 0,1 1-1,-1-2 1,-1 1-1,0-1 1,0 0 0,-1-1-1,-1 0 1,0 0-1,3-8-10,14-21 39,46-87-2,-71 170 833,-5 120 22,41-70-901,-16-60-190,-20-31 165,1 0 1,-1 1-1,0-1 1,0 0-1,1 0 1,-1-1-1,0 1 1,0 0-1,0-1 1,0 1-1,0-1 1,0 1-1,-1-1 1,1 0-1,0 0 1,0 0-1,0 0 1,0-1-1,0 1 1,0 0-1,0-1 1,0 1-1,0-1 0,0 0 35,-2 1-99,-40-4-935,-73-6-2085,41-4-5821,55 8 2287</inkml:trace>
  <inkml:trace contextRef="#ctx0" brushRef="#br2" timeOffset="249462.204">4082 1988 4036,'0'0'12364,"0"0"-9642,0 0-992,0 0-65,0 0-864,0 0-545,0 0-192,0 0-64,23-69-929,-18 76-1761,-3 3-3204,0 0-6886</inkml:trace>
  <inkml:trace contextRef="#ctx0" brushRef="#br2" timeOffset="249886.466">5084 2185 14157,'0'0'3721,"0"0"-1324,0 0-160,0 0-315,0 0-534,0 0-401,0 0-389,1-3-363,-13 95 203,-4 41-863,16-44-5081,1-81 3771,1-8-9331,-2-8 5754</inkml:trace>
  <inkml:trace contextRef="#ctx0" brushRef="#br2" timeOffset="250231.718">5083 1886 10794,'0'0'2338,"0"0"-736,0 0 96,0 0-898,0 0-640,0 0-160,0 0-224,0 0-1441,0 0-1923,55 56-3394</inkml:trace>
  <inkml:trace contextRef="#ctx0" brushRef="#br2" timeOffset="250555.974">5637 2042 14286,'0'0'3907,"0"0"-1120,0 0-310,0 0-651,0 0-535,0 0-335,0 0-411,0 0-279,-1-4-89,1 4-175,-1-1 1,1 0 0,0 0 0,-1 1 0,0-1-1,1 0 1,-1 1 0,1-1 0,-1 1-1,1-1 1,-1 1 0,0-1 0,0 1 0,1-1-1,-1 1 1,0 0 0,0-1 0,1 1 0,-1 0-1,0 0 1,0 0 0,0-1 0,1 1-1,-1 0 1,0 0 0,0 0 0,0 0 0,1 0-1,-1 1 1,0-1 0,0 0 0,0 0-1,0 0 1,1 1 0,-1-1 0,0 0 0,0 1-1,1-1 1,-1 1 0,0-1 0,1 1 0,-1-1-1,1 1 1,-1-1 0,0 1 0,1 0-1,-1-1 1,1 1 0,0 0 0,-1-1 0,1 1-1,-1 0 1,1 0 0,0-1 0,0 1 0,-1 0-1,1 0 1,0 0 0,0-1 0,0 2-3,-10 8 14,-33 28 19,31-29-81,1 0 0,0 1 1,0 0-1,1 1 1,0 0-1,1 0 1,0 1-1,1 0 1,0 1-1,-3 8 48,11-20-25,-1 0 0,0 0 0,1 1 0,-1-1 0,1 0 0,0 0 0,-1 1 0,1-1 0,0 1 0,0-1 0,-1 0 0,1 1 0,1-1 0,-1 0 0,0 1 0,0-1 0,0 1 0,1-1 0,-1 0 1,0 0-1,1 1 0,-1-1 0,1 0 0,0 0 0,-1 1 0,1-1 0,0 0 0,0 0 0,0 0 0,0 0 0,0 0 0,0 0 0,0 0 0,0 0 0,0-1 0,0 1 0,1 0 0,-1-1 0,0 1 0,0-1 0,1 1 0,-1-1 25,64 5-1003,-49-6 717,22-1-329,-31 1 523,-1-1 1,0 1-1,0 0 1,1 1 0,-1-1-1,1 1 1,-1 1-1,0-1 1,1 1 0,-1 0-1,0 0 1,0 1-1,1 0 1,-1 0 0,-1 0-1,1 1 1,0 0 0,0 0-1,-1 1 1,0-1-1,0 1 1,0 0 0,3 4 91,-6-5 6,-1 0-1,0 0 1,1 0 0,-1 0 0,-1 1 0,1-1 0,0 0 0,-1 0 0,0 1 0,0-1 0,0 0 0,0 1 0,0-1 0,-1 0 0,1 0-1,-1 1 1,0-1 0,0 0 0,0 0 0,0 0 0,-1 0 0,1 0 0,-1 0 0,0 0 0,0 0 0,0-1 0,0 1 0,-2 1-6,-75 57 1334,65-53-1203,0-1 1,-1 0 0,0-1-1,0-1 1,-1 0 0,1-1-1,-1-1 1,0 0 0,0-1-1,0-1 1,0 0 0,0-1 0,-1-1-1,1 0 1,-8-3-132,-28-33-1120,48-3-6366,14 23-1776</inkml:trace>
  <inkml:trace contextRef="#ctx0" brushRef="#br2" timeOffset="251014.726">6694 2135 14318,'0'0'2754,"0"0"-741,0 0-236,0 0-656,0 0-496,-7 15-128,-2 0-365,5-9-88,0 1 0,0-1 0,1 1-1,0 0 1,0 0 0,1 0-1,0 0 1,0 0 0,0 1 0,1-1-1,0 8-43,0 164-9,7-103-5742,-6-75 4728,1 1-2076,0-1-1881,-1-1-2947</inkml:trace>
  <inkml:trace contextRef="#ctx0" brushRef="#br2" timeOffset="251015.726">6712 1899 9449,'0'0'2690,"0"0"-1344,0 0 95,0 0-768,0 0-545,0 0-96,0 0-32,0 0-641,0 0-1793,-2 22-2403</inkml:trace>
  <inkml:trace contextRef="#ctx0" brushRef="#br2" timeOffset="251346.949">6949 2316 10250,'-3'13'6379,"-2"10"-4909,-1 1 0,-1-1 0,-1-1-1,-1 0 1,-1 0 0,-7 10-1470,-3-4 993,18-54 91,4-10-962,2 1-1,2-1 1,1 1 0,1 0 0,2 0 0,8-17-122,-16 45-1,-1 0 0,1-1 0,0 1 0,0 1 0,1-1 0,0 0 0,0 0 0,1 1 0,0 0 0,0 0 0,0 0 0,1 0 0,0 1 0,0-1 1,0 1-1,1 1 0,0-1 0,0 1 0,0 0 0,0 0 0,1 0 0,-1 1 0,1 0 0,0 1 0,0-1 0,0 1 0,0 1 0,0-1 0,1 1 0,-1 1 0,0-1 0,1 1 0,6 1 1,-5 3-2,1 1-1,-1 1 1,-1-1 0,1 2-1,-1-1 1,0 1 0,0 0-1,-1 1 1,0-1 0,0 2-1,-1-1 1,0 1 0,-1 0-1,0 0 1,0 0 0,2 6 2,-2-3-93,-1 0 1,0 1 0,0-1-1,-1 1 1,-1 0 0,0-1-1,0 1 1,-2 0 0,0 0-1,0 3 93,-15 78-3897,7-52-3272,8-28 677</inkml:trace>
  <inkml:trace contextRef="#ctx0" brushRef="#br2" timeOffset="251828.252">7686 2048 13581,'0'0'2925,"0"0"-266,0 0-406,0 0-684,0 0-485,-12-8-305,-44-22-240,53 29-519,1 1 0,-1-1-1,1 1 1,-1 0 0,0 0 0,1 0-1,-1 0 1,0 0 0,1 1-1,-1-1 1,1 1 0,-1 0 0,1 0-1,-1 0 1,1 0 0,-1 0-1,1 0 1,0 0 0,0 1-1,0 0 1,0-1 0,0 1 0,0 0-1,0 0-19,-5 3 51,-5 7-33,0 1 1,1-1 0,0 2-1,1-1 1,1 1 0,0 1-1,1 0 1,1 0 0,0 1-1,1-1 1,1 1 0,0 1-1,1-1 1,1 1 0,0 0-1,2-1 1,0 1 0,0 0 0,2 0-1,0 2-18,-1-12-204,0 0-1,0-1 1,1 1 0,0 0-1,0 0 1,0-1 0,1 1-1,0-1 1,0 1-1,1-1 1,0 0 0,0 0-1,0 0 1,1-1-1,0 1 1,0-1 0,0 1-1,1-2 1,0 1 0,0 0-1,0-1 1,0 0-1,1 0 1,0 0 0,-1-1-1,1 0 1,1 0-1,-1 0 1,0-1 0,1 0-1,-1 0 1,1-1 0,-1 0-1,1 0 1,3 0 204,-2 0-339,0 0 1,1-1-1,-1 0 1,1 0 0,-1-1-1,0 0 1,1-1-1,-1 0 1,0 0-1,0-1 1,0 0-1,0 0 1,-1 0-1,1-1 1,-1-1 0,0 1-1,0-1 1,0 0-1,-1-1 1,2-1 338,88-123 125,-24-16 4380,-52 103-1907,-11 19 527,-13 32-106,-48 155-2052,44-134-966,4-15-12,0 0 1,1 1 0,0-1 0,1 1 0,1-1 0,1 1 0,0 0 0,0 0 10,1-12-40,0-1 1,-1 1 0,1 0 0,0-1 0,1 1 0,-1-1 0,0 0 0,1 1 0,-1-1 0,1 0-1,0 0 1,-1 0 0,1 0 0,0 0 0,0 0 0,1-1 0,-1 1 0,0-1 0,0 1 0,1-1-1,-1 0 1,1 0 0,-1 0 0,1 0 0,0 0 0,-1-1 0,1 1 0,0-1 0,-1 0 0,1 0-1,1 0 40,89-10-522,-79 6 516,0-1 0,0-1 1,0 0-1,-1-1 1,0 0-1,0-1 1,-1-1-1,0 0 1,0 0-1,-1-1 1,0-1-1,-1 0 1,0 0-1,-1-1 1,0-1-1,-1 1 0,0-1 1,-1 0-1,-1-1 1,0 0-1,-1 0 1,0 0-1,-1-1 1,0 1-1,-2-1 1,0 0-1,1-14 6,-4 24 17,1 0 1,-1-1-1,0 1 0,0 0 1,-1 0-1,1 0 0,-1 1 0,0-1 1,-1 0-1,1 1 0,-1-1 1,0 1-1,0 0 0,0 0 1,0 0-1,-1 0 0,0 0 0,1 1 1,-1 0-1,-1-1 0,1 2 1,0-1-1,-1 0 0,1 1 1,-1 0-1,0 0 0,0 0 0,0 1 1,-4-1-18,3 0-189,0 1-1,-1 1 1,1-1 0,0 1 0,-1 0 0,1 0 0,0 1-1,0 0 1,-1 0 0,1 0 0,0 1 0,0 0 0,0 0-1,0 1 1,1-1 0,-1 2 189,-32 34-7586,27-16 710</inkml:trace>
  <inkml:trace contextRef="#ctx0" brushRef="#br2" timeOffset="252173.835">8462 2140 4004,'0'0'11568,"0"0"-7062,0 0-2008,0 0-614,0 0-859,0 0-485,3 1-161,-2 1-342,0 0 0,1 1 0,-1-1 1,0 1-1,-1 0 0,1-1 0,0 1 1,-1 0-1,1-1 0,-1 1 0,0 0 0,0 0 1,0-1-1,0 1 0,-1 0 0,1 0 1,-1-1-1,1 1 0,-1-1 0,0 1 1,0 0-1,0-1 0,-1 1 0,1-1 1,-1 1-38,-5 23 168,-20 148-168,48-192-592,128-266 939,-147 280-342,-1 0 0,1 0 1,0 0-1,0 0 0,1 0 1,-1 1-1,1-1 0,0 1 1,0 0-1,0 0 1,0 0-1,0 0 0,1 0 1,-1 1-1,1-1 0,0 1 1,0 0-1,0 0 0,0 1 1,0-1-1,0 1 0,0 0 1,0 0-1,1 0 0,-1 0 1,0 1-1,1 0 0,-1 0 1,0 0-1,1 0 0,-1 1 1,0 0-1,1-1 0,-1 2 1,0-1-1,0 0 0,0 1 1,0 0-1,3 2-5,43 59-2005,-37-39-1740,-1 1-3525,-3-7-3557</inkml:trace>
  <inkml:trace contextRef="#ctx0" brushRef="#br2" timeOffset="252666.809">9078 2144 993,'0'0'11296,"0"0"-7127,0 0-1446,0 0-91,0 0-785,0 0-769,0 0-411,0 0-314,-7 2-156,5-2-184,0 1 1,0-1-1,0 1 0,0 0 0,0-1 0,0 1 0,1 0 1,-1 0-1,0 0 0,0 0 0,1 0 0,-1 1 0,1-1 1,-1 0-1,1 1 0,-1 0 0,1-1 0,0 1 0,0-1 1,0 1-1,0 0 0,0 0 0,0 0 0,0 0 0,1 0 1,-1 0-1,0 0 0,1 0 0,0 0 0,0 0-13,-2 7 17,-2 14 14,0 1 0,2-1 0,1 1 0,1 0 0,0-1 0,3 9-31,-3-32-1,0-1 0,0 1 0,1 0 0,-1-1 1,0 1-1,0 0 0,0 0 0,1-1 0,-1 1 0,0 0 0,0 0 0,1-1 0,-1 1 0,0 0 0,1 0 0,-1 0 0,0-1 1,1 1-1,-1 0 0,0 0 0,1 0 0,-1 0 0,0 0 0,1 0 0,-1 0 0,0 0 0,1 0 0,-1 0 0,0 0 1,1 0-1,-1 0 0,0 0 0,1 0 0,-1 0 0,0 0 0,1 0 0,-1 1 0,0-1 0,1 0 0,-1 0 0,0 0 0,1 1 1,-1-1-1,0 0 0,0 0 0,1 1 0,-1-1 0,0 0 0,0 0 0,0 1 0,1-1 0,-1 0 0,0 1 0,0-1 1,0 0-1,0 1 0,0-1 0,1 0 1,9-56 95,-6 28-91,1-1 0,1 0 1,2 1-1,0 1 0,2-1 0,1 1 1,2 1-1,0 0 0,2 1-4,-11 18-116,1 2-1,0-1 0,0 0 1,1 1-1,-1 0 0,1 1 1,0-1-1,1 1 0,-1 0 1,1 0-1,0 1 0,0 0 1,0 0-1,5 0 117,24 4-3299,-5 21-3561,-21-4-518</inkml:trace>
  <inkml:trace contextRef="#ctx0" brushRef="#br2" timeOffset="253478.447">9555 2092 2402,'0'0'513,"0"0"143,0 0 540,0 0-48,1 14-198,3 40-42,-4-53-766,0 0 0,1 0 0,-1 1 0,1-1 0,0 0 0,-1 0 1,1 0-1,0 0 0,0 0 0,0 0 0,0 0 0,-1-1 0,1 1 1,0 0-1,0 0 0,1-1 0,-1 1 0,0-1 0,0 1 0,0-1 1,0 1-1,1-1 0,-1 1 0,0-1 0,0 0 0,0 0 0,1 0 0,-1 0 1,0 0-1,1 0 0,-1 0 0,0 0 0,0 0 0,1-1 0,-1 1 1,0 0-1,0-1 0,0 1 0,0-1 0,0 0 0,1 1 0,-1-1 0,0 0 1,0 1-1,0-1 0,0 0 0,-1 0 0,1 0-142,56-55 5359,-50 46-4917,1 0-1,-1-1 0,-1 0 0,0 0 1,0 0-1,-1-1 0,0 0 0,-1 0 0,-1 0 1,0 0-1,0 0 0,-2-1 0,1 1 0,-1-1-441,-1 12 32,0 0 0,0 0 0,-1 1-1,1-1 1,0 0 0,0 0 0,0 1-1,0-1 1,-1 0 0,1 1 0,0-1 0,-1 0-1,1 1 1,-1-1 0,1 0 0,0 1-1,-1-1 1,0 1 0,1-1 0,-1 1-1,1-1 1,-1 1 0,1-1 0,-1 1-1,0-1 1,1 1 0,-1 0 0,0-1-1,0 1 1,1 0 0,-1 0 0,0 0-1,0 0 1,1-1 0,-1 1 0,0 0-1,0 0 1,1 0 0,-1 1 0,0-1 0,0 0-1,1 0 1,-1 0 0,0 0 0,0 1-1,1-1 1,-1 0 0,0 1 0,1-1-1,-1 1 1,0-1 0,1 1 0,-1-1-1,1 1 1,-1-1 0,1 1 0,-1-1-32,-40 28 122,24-9-227,1 0 0,1 1 0,0 1 0,2 0 0,0 1 0,1 0 0,2 1 0,0 0 0,1 1 0,2 0 0,0 0 0,-2 24 105,6 45-3004,3-90 2766,1 0-1,0 0 1,0 0-1,0 0 1,0 0 0,0-1-1,1 1 1,-1 0 0,1-1-1,-1 1 1,1-1-1,0 0 1,0 1 0,0-1-1,1 0 1,-1 0 0,0 0-1,1-1 1,-1 1 0,1 0-1,0-1 1,-1 0-1,1 0 1,0 0 0,0 0-1,0 0 1,0 0 0,2 0 238,5 0-497,0 0 0,0 0 0,1-1 0,-1 0 0,0 0 0,1-2 0,-1 1 0,0-1 0,0-1 0,0 1 1,-1-2-1,3 0 497,96-72 640,-77 41 1354,-2-3 0,-1 0 0,-1-2 0,14-30-1994,-35 59 288,50-97 2952,-83 152-2359,20-29-837,0 1 0,0 1 0,2-1-1,0 1 1,0 0 0,2 0 0,0 0-1,1 1 1,1-1 0,1 16-44,1-30-63,0 1-1,0-1 1,0 0 0,0 0-1,1 1 1,-1-1 0,1 0 0,0 0-1,0 0 1,0-1 0,1 1-1,-1 0 1,0-1 0,1 0-1,0 1 1,-1-1 0,1 0 0,0 0-1,0-1 1,0 1 0,1-1-1,-1 1 1,0-1 0,0 0-1,1 0 1,-1 0 0,1-1 0,-1 1-1,1-1 1,-1 0 0,1 0-1,-1 0 1,1 0 0,-1-1 0,1 1-1,-1-1 1,0 0 0,1 0-1,-1 0 1,0-1 0,0 1-1,1-1 1,-1 0 0,-1 1 0,1-1-1,0-1 1,0 1 0,-1 0-1,2-2 64,16-18 237,-1-2-1,-1 0 1,-2-1-1,0 0 1,-1-2-1,-2 0 0,-1 0 1,-1-1-1,-1-1 1,5-22-237,5-8 1548,-20 59-1468,0 0-1,0 0 0,1 1 0,-1-1 0,0 0 0,1 0 0,-1 0 1,0 0-1,1 0 0,-1 0 0,1 1 0,-1-1 0,0 0 0,1 0 1,-1 0-1,0 0 0,1 0 0,-1-1 0,0 1 0,1 0 0,-1 0 1,0 0-1,1 0 0,-1 0 0,0 0 0,1 0 0,-1-1 0,0 1 1,1 0-1,-1 0 0,0-1 0,1 1-79,-3 40 350,-19 105 170,-6 111-1515,39-197-2830,19-33-3545,-10-20 874</inkml:trace>
  <inkml:trace contextRef="#ctx0" brushRef="#br2" timeOffset="253811.212">10267 2107 7303,'0'0'5712,"0"0"-2237,0 0-661,0 0-903,0 0-705,0 0-293,0 0-272,15-1-273,117-7-85,-59-13-349,-63 18-372,0-1 0,0-1 0,0 1 0,-1-2 0,0 1 0,0-1 0,0 0 0,0-1 0,-1 0 0,0-1 0,-1 0 0,0 0 0,0 0 0,5-9 438,24-77 337,-46 29 3554,9 64-3838,1 1 0,0 0 0,-1-1 0,1 1 0,-1 0 0,1-1-1,-1 1 1,1 0 0,-1 0 0,1 0 0,-1 0 0,1-1 0,-1 1 0,1 0 0,-1 0 0,1 0 0,-1 0-1,0 0 1,1 0 0,-1 0 0,1 0 0,-1 0 0,1 1 0,-1-1 0,1 0 0,-1 0 0,1 0-1,-1 1 1,1-1 0,-1 0 0,1 0 0,-1 1 0,1-1 0,0 0 0,-1 1 0,1-1 0,-1 1 0,1-1-1,0 1 1,-1-1 0,1 0 0,0 1 0,0-1 0,-1 1 0,1-1 0,0 1 0,0 0 0,0-1 0,0 1-1,0-1 1,0 1 0,0-1 0,0 1 0,0-1 0,0 1 0,0-1-53,-13 34 224,2 1 0,1-1 1,2 2-1,1-1 0,2 1 0,2 0 0,0 15-224,3-44-108,-2 13-214,1-1 1,1 0-1,0 1 1,2-1-1,0 0 0,1 0 1,2 5 321,18 20-4671,18-11-4346,-22-25 2584</inkml:trace>
  <inkml:trace contextRef="#ctx0" brushRef="#br2" timeOffset="254186.839">10911 2128 7687,'0'0'2435,"7"-13"52,22-40 156,-18 40 3908,-7 24-4404,-5 27-2201,1-34 485,-8 145-36,10-145-397,0-1 0,0 1-1,0-1 1,1 1 0,-1-1-1,1 0 1,0 0 0,0 0 0,0 0-1,0 0 1,0-1 0,0 1 0,1-1-1,-1 0 1,1 0 0,0 0-1,0-1 1,-1 1 0,1-1 0,0 0-1,0 0 1,0 0 0,1-1 0,-1 0-1,0 1 1,0-1 0,0-1 0,0 1-1,0 0 1,0-1 0,0 0-1,0 0 1,0 0 0,0-1 0,0 1-1,0-1 1,-1 0 0,1 0 0,-1 0-1,3-2 3,11-9 14,-1-1 1,-1 0-1,0-1 0,-1-1 0,-1 0 0,0 0 0,2-7-14,7-7 174,-25 48 925,-132 234-512,-43 185-821,175-430 219,2 0 8,-1 0-1,-1 0 1,1 0-1,-1-1 0,0 1 1,0-1-1,-1 1 1,0-1-1,0 0 1,-1-1-1,1 1 1,-1-1-1,0 0 0,-1 0 1,1 0-1,-1-1 1,0 0-1,0 0 1,0 0-1,-7 2 8,5-5-10,0 1 1,0-2-1,0 1 0,0-1 0,-1-1 1,1 1-1,0-1 0,0-1 1,0 1-1,0-1 0,0-1 0,1 0 1,-1 0-1,1 0 0,0-1 0,-1 0 1,2 0-1,-1-1 0,0 0 1,1 0-1,0 0 0,0-1 0,-3-4 10,-48-76-1610,37-10-5450,21 73 334</inkml:trace>
  <inkml:trace contextRef="#ctx0" brushRef="#br2" timeOffset="254989.21">11896 1939 9033,'0'0'6987,"0"0"-3906,0 0-823,0 0-176,0 0-849,0 0-470,-8 20-293,-45 139 203,9 117-241,20-93-3651,11-130 401,9-69 437,3-7 2395,-5-65 868,3-1 0,4 1 0,4-1 0,4 1 0,4 0 0,19-66-882,-27 137 181,1 0 0,0 1 0,1 0 0,0 0 0,2 0-1,0 1 1,0 0 0,2 1 0,5-6-181,-14 18 19,1-1 0,-1 1 0,1 0 0,-1 0-1,1 1 1,0-1 0,0 0 0,0 1 0,0 0 0,0 0-1,0 0 1,0 0 0,0 0 0,0 0 0,0 1 0,1 0-1,-1-1 1,0 1 0,0 0 0,1 1 0,-1-1 0,0 1 0,0-1-1,0 1 1,0 0 0,0 0 0,0 0 0,0 1 0,0-1-1,0 1 1,0-1 0,0 1 0,-1 0 0,1 0 0,-1 1-19,7 4 0,-1 0 1,1 1 0,-2 0 0,1 1 0,-1-1 0,-1 2 0,0-1 0,0 0-1,3 8 0,-5-8-17,-1 0-1,0 0 1,-1 0-1,0 0 0,0 1 1,-1-1-1,0 1 0,-1-1 1,0 1-1,0-1 1,-1 1-1,-1-1 0,1 0 1,-1 1-1,-1-1 1,0 0-1,0 0 0,-1-1 1,0 1-1,0-1 0,-1 1 1,0-1-1,0-1 1,-1 1-1,0-1 0,-1 0 1,0 0-1,-1 0 18,-5 5-180,0 0 1,0-1-1,-1-1 1,0 0-1,-1-1 1,0-1-1,-1 0 0,1-1 1,-1-1-1,-1 0 1,1-1-1,-1-1 1,0-1-1,0 0 0,-5-1 180,2-8-3698,23-14-4626,8 9 1694</inkml:trace>
  <inkml:trace contextRef="#ctx0" brushRef="#br2" timeOffset="255302.921">12117 2095 11275,'0'0'2952,"0"0"-91,0 0-165,11 16-865,33 51-539,-33 3 82,-12-61-1248,-71 217 862,82-282-791,1 10-134,40-119 259,-49 160-330,66-109-3292,-64 109 3013,-1 1 1,1-1 0,0 1-1,0 0 1,0 0 0,1 0-1,-1 1 1,1 0 0,0-1-1,0 2 1,0-1 0,0 1-1,0-1 1,1 1 0,-1 1-1,1-1 1,-1 1 0,1 0-1,0 0 1,-1 1 0,3-1 286,12 4-7047</inkml:trace>
  <inkml:trace contextRef="#ctx0" brushRef="#br2" timeOffset="255649.524">12550 2067 12524,'0'0'1799,"0"0"-16,0 0 133,0 0-795,0 0-512,0 0-150,0 0-155,-2 11-95,-20 89 292,4-32-426,35-87 470,70-206 2994,-79 185-3267,-23 45-288,6 2-113,1 1 1,-1 0-1,2 0 0,-1 1 0,1 0 0,1 0 0,0 1 1,0 0-1,1 0 0,0 1 0,0-1 0,1 1 0,1 0 1,0 0-1,-1 8 129,-8 88-3167,16-36-2560,23-22-2676,-8-35 2953</inkml:trace>
  <inkml:trace contextRef="#ctx0" brushRef="#br2" timeOffset="256217.425">12891 2311 4260,'12'-11'3032,"-6"6"-2685,95-107 7623,-82 34-1581,-19 76-6283,-1-1 0,1 0 0,-1 1 0,1-1-1,-1 1 1,0-1 0,0 1 0,0 0 0,0-1 0,0 1 0,-1 0 0,1 0-1,-1-1 1,1 1 0,-1 0 0,0 1 0,0-1 0,0 0 0,0 0-1,0 1 1,0-1 0,0 1 0,-1 0 0,1 0 0,0 0 0,-1 0-1,1 0 1,-3 0-106,-7 0 36,-1 2-1,1-1 1,-1 2 0,1-1-1,0 2 1,0 0-1,0 0 1,0 1 0,0 0-1,1 1 1,-1 1-1,1 0 1,1 0 0,-1 1-1,1 1 1,0-1-1,1 1 1,0 1-1,0 0 1,1 0 0,0 1-1,0 0 1,1 0-1,-3 8-35,2-8-227,1 0-1,1 0 1,0 1-1,0 0 0,1 0 1,0 1-1,1-1 1,0 1-1,1 0 0,0 0 1,0 9 227,3-20-114,0 1 0,0-1 1,0 1-1,0-1 0,1 1 1,-1 0-1,0-1 0,1 0 1,0 1-1,-1-1 0,1 1 1,0-1-1,-1 0 0,1 1 1,0-1-1,0 0 0,0 0 1,0 1-1,0-1 0,0 0 1,1 0-1,-1 0 0,0-1 1,1 1-1,-1 0 0,0 0 1,1-1-1,-1 1 0,1-1 1,-1 1-1,1-1 0,-1 1 1,1-1-1,-1 0 0,1 0 1,-1 0-1,1 0 0,-1 0 1,2 0 113,62-12-3164,43-55 980,-93 52 2502,-1-1-1,0 0 1,-1-1 0,0 0-1,-2-1 1,0 0-1,7-18-317,2-13 1327,-2 0 0,-2 0 0,-3-2-1,-2 1 1,-1-7-1327,0-8 2397,-18 78-699,-17 235-924,-9 39-1148,33-285 279,0-1 0,0 1 0,1 0-1,-1 0 1,1 0 0,-1 0 0,1 0 0,0 0 0,0 0-1,-1 1 1,2-1 0,-1 0 0,0 0 0,0 0 0,1 0-1,-1 0 1,1 0 0,-1 0 0,1 0 0,0 0 0,0-1-1,0 1 1,0 0 0,0 0 0,0-1 0,0 1 0,1 0-1,-1-1 1,1 0 0,-1 1 0,1-1 0,-1 0 0,1 1-1,0-1 1,0 0 0,-1 0 0,1-1 0,0 1 0,0 0-1,0-1 1,0 1 0,0-1 0,0 1 0,0-1 0,0 0-1,0 0 1,0 0 0,1 0 0,-1 0 0,0-1 0,0 1-1,1-1 96,9-5-53,0 0 0,-1-1 1,0 0-1,0-1 0,-1 0 0,0-1 0,0 0 0,-1 0 0,0-1 0,0 0 0,-1-1 0,-1 0 0,4-7 53,94-162 3705,-90 167-1523,-27 50-1620,2-10-719,1 0 1,1 0 0,1 1-1,1 0 1,2 0 0,1 1-1,1 3 157,12-5-4486,12-24-5105,-10-5 2256</inkml:trace>
  <inkml:trace contextRef="#ctx0" brushRef="#br2" timeOffset="256412.233">13406 1815 8360,'0'0'2210,"0"0"-2050,0 0 96,0 0-224,0 0-32,0 0-1089,0 0-2402</inkml:trace>
  <inkml:trace contextRef="#ctx0" brushRef="#br2" timeOffset="256616.867">13683 1934 15086,'0'0'2910,"0"0"-321,0 0-411,0 0-822,0 0-539,0 0-107,0 0-305,-12 17-159,-40 58-22,43-63-315,1 0-1,0 1 1,1 0-1,1 0 1,0 0-1,1 1 1,0 0-1,1 0 1,1 1-1,0-1 1,1 1 0,0-1-1,1 1 1,1 0-1,1 10 92,0-23-353,0 1 0,0-1 0,0 0 0,0 1 0,0-1 0,1 0 0,-1 1 0,1-1 0,-1 0 0,1 0-1,0 0 1,0 0 0,0-1 0,0 1 0,0 0 0,0-1 0,1 0 0,-1 1 0,0-1 0,1 0 0,-1 0 0,1 0 0,-1 0 0,1-1 0,-1 1 0,1-1-1,0 0 1,-1 1 0,1-1 0,0 0 0,-1-1 0,1 1 0,0 0 0,-1-1 0,1 1 0,-1-1 0,1 0 0,-1 0 0,1 0 0,-1 0 0,0 0 0,1-1-1,-1 1 1,1-2 353,11-7-3144</inkml:trace>
  <inkml:trace contextRef="#ctx0" brushRef="#br2" timeOffset="256920.527">14005 1719 12876,'0'0'2819,"0"0"165,0 0-459,0 0-731,0 0-177,-5 17-154,-33 119 165,-11 156-1404,37-230-3732,11-40-374,1-1-3371,1-14 2422</inkml:trace>
  <inkml:trace contextRef="#ctx0" brushRef="#br2" timeOffset="256921.527">13891 2125 3459,'0'0'4292,"0"0"-2402,0 0 993,0 0 32,26-78-385,-13 66-512,8-1-609,2 2-416,3-2-352,3-1-481,7-1-160,0-3 0,6 1-1057,2-1-1057,4 0-2562,-9 5-2147</inkml:trace>
  <inkml:trace contextRef="#ctx0" brushRef="#br2" timeOffset="257930.301">14300 2065 2755,'0'0'4591,"0"0"-2205,0 0-299,0 0 65,0 0-450,0 0-132,0 0-235,-3-3-225,-10-13 1490,31-2-2403,12-39 113,-30 56-311,1 1 0,0-1 0,-1 1 0,1-1 0,-1 0 0,1 1 0,0-1 0,-1 0 0,1 1 0,-1-1 0,0 0 0,1 0 0,-1 0 0,0 1 0,1-1 0,-1 0 0,0 0 0,0 0 0,0 0 0,0 0 0,0 1 0,0-1 0,0 0 0,0 0 0,0 0 1,0 0-1,0 0 0,0 0 0,-1 1 0,1-1 0,0 0 0,-1 0 0,1 0 0,-1 1 0,1-1 0,-1 0 0,1 1 0,-1-1 0,1 0 0,-1 1 0,0-1 0,1 0 0,-1 1 0,0-1 0,1 1 0,-1 0 0,0-1 0,0 1 0,0-1 0,1 1 0,-1 0 0,0 0 0,0-1 0,0 1 0,0 0 0,0 0 0,0 0 0,1 0 0,-1 0 0,0 0 0,0 0 0,0 1 1,-54 21-121,45-15 121,1 1 0,0 0 0,1 1 0,0-1 0,0 2 0,1-1 0,0 1 0,1 0 0,0 0 0,0 1 0,1 0 0,1 0 0,0 0 0,0 0 0,1 1 0,-1 10 0,6-17-5,0 0-1,1 0 1,-1 0-1,1-1 1,0 1-1,0-1 1,1 1-1,0-1 1,-1 0-1,1 0 1,0-1-1,1 1 1,-1-1-1,1 0 0,0 0 1,-1 0-1,1-1 1,0 1-1,1-1 1,-1-1-1,0 1 1,1-1-1,-1 0 1,0 0-1,1 0 1,-1-1-1,1 0 1,4 0 5,19 3-16,1-2 0,-1 0 0,0-2 0,0-1 0,0-2-1,0-1 1,0-1 0,-1-1 0,0-1 0,0-2 0,-1-1 0,0-1 0,-1-1 0,21-14 16,-44 25 30,1 0-1,-1-1 0,0 1 1,0-1-1,0 0 1,0 0-1,0 0 0,0 0 1,-1 0-1,1 0 0,-1-1 1,0 1-1,0-1 0,0 1 1,-1-1-1,1 0 0,-1 0 1,0 0-1,0 0 1,-1 0-1,1 0 0,-1 0 1,1 0-1,-1 0 0,-1 0 1,1-4-30,-3 6 34,1 0 0,0 0 0,-1 0 0,0 1 1,1-1-1,-1 1 0,0-1 0,0 1 0,0 0 0,0 0 1,0 0-1,0 0 0,0 1 0,0-1 0,0 1 0,0 0 1,0 0-1,0 0 0,0 0 0,-1 0 0,1 1 0,0-1 1,0 1-1,0 0 0,0 0 0,0 0 0,1 1 0,-1-1 1,0 1-1,-1 0-34,-10 4 35,1 1 1,-1 0 0,1 1 0,1 1-1,0 0 1,0 0 0,1 1-1,0 1 1,0 0 0,2 0-1,-1 1 1,1 0 0,1 1 0,0 0-1,1 0 1,-3 8-36,9-19-18,1 0 0,-1 0 0,1 0 0,-1 0 0,1 0-1,0 1 1,0-1 0,0 0 0,0 0 0,0 0 0,1 0 0,-1 1 0,1-1 0,-1 0 0,1 0 0,0 0-1,-1 0 1,1 0 0,0 0 0,1 0 0,-1-1 0,0 1 0,0 0 0,1 0 0,-1-1 0,1 1 0,0-1 0,-1 1-1,1-1 1,0 0 0,0 0 0,0 0 0,-1 0 0,1 0 0,0 0 0,1 0 0,-1-1 0,0 1 0,0-1 0,0 1-1,0-1 1,0 0 0,1 0 0,-1 0 0,0 0 0,0 0 0,0-1 0,0 1 0,2-1 18,7-2 8,-1 0-1,-1-1 1,1 0 0,-1-1 0,1 0-1,-1-1 1,0 1 0,-1-2 0,0 1-1,0-1 1,0 0 0,-1-1 0,0 0-1,0 0 1,-1-1 0,0 1 0,-1-1 0,0-1-1,0 1 1,-1-1 0,0 1 0,1-6-8,77-228 1450,-63 170-856,4 19 789,-21 58-935,-2 49-303,-2 0 0,-3 0 0,-2 0 0,-2 0-1,-2-1 1,-7 11-145,-27 96-2659,25-93 114,-3 12-5083</inkml:trace>
  <inkml:trace contextRef="#ctx0" brushRef="#br0" timeOffset="3292.337">835 2958 13549,'0'0'4185,"-4"-15"-2359,-10-49-545,13 61-1153,1 0-1,0 0 1,-1 0 0,1 0-1,0-1 1,0 1 0,1 0-1,-1 0 1,1 0 0,0 0-1,-1 0 1,1 0-1,1 0 1,-1 0 0,0 0-1,1 1 1,-1-1 0,1 0-1,0 1 1,0 0 0,0-1-1,0 1 1,0 0 0,1 0-1,-1-1-127,6-1 63,-1 0 0,1 0-1,0 0 1,0 1 0,0 0 0,1 1-1,-1-1 1,1 2 0,-1-1-1,1 1 1,8 0-63,-10 1-3,1 0 1,0 0-1,0 0 1,-1 1-1,1 0 1,0 1-1,-1-1 0,1 2 1,-1-1-1,0 1 1,1 0-1,-1 0 0,-1 1 1,1 0-1,0 0 1,-1 1-1,0 0 1,0 0-1,0 0 0,-1 1 1,0 0-1,0 0 1,0 0-1,-1 0 1,0 1-1,0 0 0,-1 0 1,0 0-1,0 0 1,0 0-1,0 4 3,0 1-50,-1 1 1,-1-1-1,0 1 1,0-1-1,-1 1 0,-1 0 1,0-1-1,-1 1 1,0-1-1,-1 0 0,-1 0 1,1 0-1,-2 0 1,0 0-1,0-1 0,-1 0 1,0 0-1,-1-1 1,-1 1-1,1-1 0,-1-1 1,-1 0-1,0 0 1,0 0-1,-1-1 0,0-1 1,0 0-1,-1 0 1,0-1-1,0 0 1,-5 1 49,-21 1-11,37-26-85,4 14 74,1 0 0,1 0 0,-1 0 0,1 1 0,-1 0 0,1 0 1,0 0-1,0 1 0,0 0 0,0 0 0,1 0 0,-1 1 0,0 0 0,1 0 0,-1 1 1,1-1-1,-1 2 0,1-1 0,-1 1 0,3 0 22,-3 0-8,1 1 0,0-1 1,0 1-1,-1 1 0,0-1 0,1 1 0,-1 0 0,0 1 1,0 0-1,-1 0 0,1 0 0,-1 0 0,0 1 0,0 0 1,0 0-1,-1 0 0,1 1 0,-1-1 0,-1 1 1,1 0-1,-1 0 0,0 0 0,0 1 0,0 3 8,4 8 8,-1 1-1,-1-1 1,-1 1-1,-1 0 1,-1 0-1,0 0 0,-1 0 1,-2 7-8,1-20 62,0 1 1,0 0-1,-1-1 1,0 1-1,0-1 1,-1 1-1,1-1 0,-2 1 1,1-1-1,-1 0 1,0 0-1,0 0 1,0 0-1,-1-1 1,0 1-1,0-1 0,-1 0 1,1 0-1,-1 0 1,0-1-1,0 0 1,-1 0-1,1 0 1,-1 0-1,0-1 0,0 0 1,0 0-1,0-1 1,0 0-1,-1 0 1,1 0-1,-1-1 1,-5 1-63,0-2 72,-1 0 0,1 0 0,0-1 0,-1-1 0,1 0 0,0 0 0,0-1 0,0-1 0,1 0 1,-1-1-1,1 0 0,0-1 0,0 0 0,1 0 0,0-2 0,0 1 0,0-1-72,3 2-253,1 0 1,-1-1-1,1 1 0,0-1 0,1-1 0,0 1 0,0-1 0,0 0 0,1 0 0,1 0 0,-1 0 0,1-1 1,0 0-1,1 1 0,0-3 253,1-3-4196,1 7-3059</inkml:trace>
  <inkml:trace contextRef="#ctx0" brushRef="#br2" timeOffset="1.09235E6">1640 2530 10090,'1'-30'769,"1"16"-274,-1 0-1,-1-1 0,0 1 0,-1 0 0,0-1 0,-1 1 0,-1 0 0,0 0 0,-1 0 0,0 1 1,-1-1-1,-1 1 0,0 0 0,-6-8-494,3 10 232,-1 0 1,-1 0-1,0 1 1,-1 0-1,0 1 1,0 1 0,-1 0-1,0 0 1,0 1-1,-1 1 1,0 0-1,0 1 1,0 0-1,-1 1 1,0 1-1,1 1 1,-1 0-1,-8 0-232,-8 0 140,0 2-1,0 1 1,0 1-1,0 2 1,0 1-1,1 1 0,0 2 1,-19 7-140,-17 13 8,2 4 0,1 2 0,1 2 0,2 4 0,2 2 0,2 2 0,2 3 0,2 2 0,2 3 0,-16 24-8,23-30-11,3 3 1,2 1-1,2 2 0,3 1 1,1 2-1,4 0 0,1 3 0,3 0 1,3 1-1,2 1 0,3 1 1,3 1-1,2 0 0,3 0 1,3 1-1,3 42 11,2-76-173,2 0 0,1-1 0,2 1 0,0-1 0,2 1 0,1-2 0,2 1-1,0-1 1,2-1 0,1 0 0,1 0 0,1-2 0,1 0 0,1 0 0,1-2 0,1 0 0,1-1 0,1-1 0,23 17 173,-15-19-122,1-2 1,0-1 0,1-2 0,0 0 0,1-3-1,0 0 1,1-2 0,0-2 0,0-1-1,1-1 1,-1-2 0,1-1 0,0-2-1,-1-1 1,1-2 0,-1-1 0,0-1 0,0-2-1,-1-2 1,0-1 0,-1-1 0,0-1-1,-1-2 1,20-14 121,6-8 145,-3-2 0,-1-3-1,-2-1 1,-2-3 0,-2-2 0,-2-2-1,-3-2 1,-1-2 0,18-36-145,-27 42 168,-3-2 1,-1 0 0,-3-2-1,-3 0 1,-1-2-1,-3 0 1,-2-1-1,-3-1 1,-2 0 0,-3 0-1,-2-1 1,-3 0-1,-2 0 1,-2 0-1,-3 0 1,-3 1 0,-2 0-1,-2 0 1,-5-7-169,7 30 4,0 0 1,-2 0-1,-2 2 0,-1-1 1,-1 2-1,-2 0 0,0 1 1,-3 1-1,0 1 0,-1 0 1,-2 2-1,-1 1 1,0 1-1,-2 1 0,-1 1 1,0 1-1,-1 2 0,-1 1 1,-1 1-1,-1 2 1,0 1-1,-4 0-4,-2 5-90,0 2-1,1 2 1,-2 1 0,1 1-1,0 3 1,0 1 0,0 1-1,0 3 1,-22 6 90,-61 19-1756,1 6-1,-34 19 1757,141-51-174,-344 129-6243</inkml:trace>
  <inkml:trace contextRef="#ctx0" brushRef="#br2" timeOffset="1.09434E6">1243 3994 1345,'0'0'7228,"0"0"-4222,0 0-1239,0 0 395,0 0-5,0 0-668,0 0-603,-4 3-427,3-2-443,0-1-1,0 1 0,0 0 0,0 0 0,1 0 0,-1 0 1,0 0-1,0 0 0,1 0 0,-1 0 0,0 0 0,1 0 1,-1 1-1,1-1 0,-1 0 0,1 0 0,0 0 0,0 1 1,-1-1-1,1 0 0,0 1 0,0-1 0,0 0 0,0 0 1,1 1-1,-1-1 0,0 0 0,0 0 0,1 1 0,-1-1 1,1 0-1,-1 0 0,1 0 0,0 0 0,-1 0 0,1 1 1,0-1-1,0 0 0,-1-1 0,1 1 0,0 0 0,0 0 1,0 0-1,1 0-15,4 7 11,-1 0 0,1 0 0,0 0 0,1-1 0,0 0 1,0-1-1,0 1 0,1-1 0,0-1 0,0 1 0,1-2 0,-1 1 1,1-1-1,0 0 0,0-1 0,0 0 0,1 0 0,-1-1 0,1 0 0,-1-1 1,1 0-1,0-1 0,1 0-11,-8 0 3,1-1 0,0 0 0,0 0 0,-1 0 0,1 0 1,-1-1-1,1 1 0,-1-1 0,0 0 0,1 0 0,-1 0 0,0-1 0,0 1 0,-1-1 0,1 0 1,0 1-1,-1-1 0,0 0 0,0-1 0,0 1 0,0 0 0,0 0 0,0-1 0,-1 1 1,0-1-1,0 0 0,0 0-3,8-105 2078,-12 97-1919,0 0 0,0 1 0,-1-1 1,-1 1-1,0 0 0,0 0 0,-1 1 0,0-1 0,-1 1 0,-1 1 1,1-1-1,-1 1 0,-1 1 0,0-1 0,0 1 0,0 1-159,6 5 10,1 1-1,0 0 0,-1 0 1,1 0-1,0 0 1,-1 1-1,1-1 0,-1 1 1,1-1-1,-1 1 0,0 0 1,1 0-1,-1 0 1,1 0-1,-1 0 0,1 1 1,-1-1-1,1 1 0,-1 0 1,1 0-1,-1 0 0,1 0 1,0 0-1,0 0 1,-1 0-1,1 1 0,0-1 1,0 1-1,0 0 0,0 0 1,1-1-1,-1 1 0,0 0 1,1 1-10,-46 77 2,42-68-95,1 0 1,-1 1 0,2 0-1,0 0 1,1 0-1,0 0 1,1 0 0,0 0-1,1 1 1,0-1-1,1 0 1,1 0 0,0 0-1,1 0 1,1 0-1,-1 0 1,2-1 0,0 1-1,0-1 1,1-1-1,1 1 1,0-1 0,1 0-1,0 0 1,0-1-1,1 0 1,0-1 0,1 0-1,0 0 1,1-1-1,-1-1 1,2 1 0,-1-2-1,1 1 1,0-2-1,0 0 1,0 0 0,1-1-1,11 2 93,-14-3-119,0-1 0,0-1 1,0 1-1,1-2 0,-1 1 0,0-2 0,0 1 0,1-1 0,-1-1 0,0 0 0,0 0 0,0-1 1,0 0-1,-1-1 0,1 0 0,-1 0 0,0-1 0,0 0 0,-1-1 0,1 0 0,-1 0 0,0-1 1,-1 0-1,0 0 0,0-1 0,0 0 0,-1 0 0,0-1 0,-1 1 0,0-1 0,0-1 0,-1 1 1,0-1 118,1-12 379,-1 1 0,-1-1 0,-1 0 0,-1 0 0,-1 0 0,-1 0 0,-1 1 0,-1-1 0,0 0 0,-2 1 0,0-1 0,-2 1 0,-6-13-379,12 31 65,1 2-24,0 0 1,0 0-1,0-1 0,0 1 1,0 0-1,0 0 0,0 0 1,-1 0-1,1-1 0,0 1 1,-1 0-1,1 0 0,-1 0 1,1 0-1,-1 0 0,1 0 0,-1 0 1,0 0-1,1 0 0,-1 0 1,0 0-1,0 1 0,0-1 1,0 0-1,0 0 0,0 1 1,0-1-1,0 1 0,0-1 1,0 1-1,0-1 0,0 1 1,0 0-1,0-1 0,-1 1 1,1 0-1,0 0 0,0 0 1,0 0-1,0 0 0,-1 0 1,1 0-1,0 0 0,0 0 1,0 1-1,0-1 0,-1 1 1,1-1-1,0 0 0,0 1 1,-1 0-42,-2 9 31,1 1 0,0-1 0,0 1 0,1-1 0,0 1 0,1 0 0,0 0 0,1 0 0,0-1 1,1 1-1,0 0 0,0 0 0,1 0 0,1-1 0,0 1 0,0-1 0,4 7-31,-2-4-37,-1-1 0,1 0 1,1 0-1,0-1 0,1 0 0,0 0 0,1 0 0,0-1 1,0 0-1,7 5 37,-15-15-18,0-1 0,-1 1 0,1-1 0,0 1 0,0-1 0,0 1 0,0 0 0,0-1 1,0 1-1,0-1 0,0 1 0,0-1 0,0 1 0,0 0 0,0-1 0,0 1 0,1-1 0,-1 1 0,0-1 0,0 1 1,0 0-1,1-1 0,-1 1 0,0 0 0,0-1 0,1 1 0,-1 0 0,0-1 0,1 1 0,-1 0 0,0-1 0,1 1 0,-1 0 1,0 0-1,1 0 0,-1-1 0,1 1 0,-1 0 0,0 0 0,1 0 0,-1 0 0,1 0 0,-1 0 0,1 0 0,-1 0 1,1 0-1,-1 0 0,0 0 0,1 0 0,-1 0 0,1 0 0,-1 0 0,1 0 0,-1 0 0,0 1 0,1-1 0,-1 0 1,1 0-1,-1 1 0,0-1 0,1 0 0,-1 0 0,0 1 0,1-1 0,-1 1 18,-11-47 166,9 36-240,-6-21 99,3 17-16,0 0 1,1-1-1,1 0 1,0 0-1,1 1 1,0-2-1,1 1 1,1 0-1,1 0 1,0 0-1,1 0 1,0 0-1,1 0 1,1 1 0,0-1-1,1 1 1,3-5-10,-6 15-83,1 1 0,0 0 0,-1-1 0,1 1 0,1 1 0,-1-1 0,0 0 0,0 1 0,1-1 1,0 1-1,-1 0 0,1 0 0,0 1 0,0-1 0,0 1 0,0 0 0,0 0 0,0 0 0,0 1 1,1-1-1,-1 1 0,0 0 0,0 0 0,0 0 0,1 1 0,2 0 83,29 13-4268,-3 9-3519,-17-5-1091</inkml:trace>
  <inkml:trace contextRef="#ctx0" brushRef="#br2" timeOffset="1.09466E6">2049 3861 6598,'0'0'5958,"0"0"-2264,-2-13-518,-1-3-2108,-4-44 3534,7 59-3727,0 1-362,1 2-230,31 179 355,-16-58-823,-14-108-477,-12-47 682,1-1 0,1 1-1,2-2 1,1 1-1,2-1 1,1-6-20,2 38-33,10-96 263,-10 96-305,1-1 0,0 0 0,0 1 0,0-1 0,0 1 1,0-1-1,1 1 0,-1-1 0,1 1 0,-1 0 0,1 0 0,0 0 0,0 0 0,0 0 1,0 0-1,0 0 0,1 1 0,-1-1 0,0 1 0,1-1 0,-1 1 0,1 0 1,-1 0-1,1 0 0,0 0 0,0 1 0,-1-1 0,1 1 0,0 0 0,0 0 0,-1 0 1,1 0-1,1 0 75,55 20-9332,-42-9 3070</inkml:trace>
  <inkml:trace contextRef="#ctx0" brushRef="#br2" timeOffset="1.09498E6">2318 3670 12396,'0'0'3742,"0"0"-987,0 0-641,0 0-732,0 0-699,0 0-373,-8 12-182,1-2-106,3-4-13,0-1-1,1 1 0,0 0 0,0 0 0,0 0 0,1 0 0,0 0 1,0 1-1,0-1 0,1 1 0,0-1 0,0 1 0,0 4-8,1 8-28,1 0 0,1-1 0,1 1 0,0 0 0,1-1 0,1 0 0,1 0 0,0 0 0,1-1 0,1 0 0,1 0 0,10 13 28,-17-26-33,1-1 1,-1 0-1,1 1 1,0-2-1,-1 1 1,2 0-1,-1 0 0,0-1 1,0 0-1,1 1 1,-1-1-1,1-1 1,0 1-1,-1 0 0,1-1 1,0 0-1,0 0 1,0 0-1,0 0 1,0-1-1,0 1 0,0-1 1,0 0-1,0-1 1,0 1-1,1-1 0,-1 1 1,0-1-1,-1 0 1,1-1-1,0 1 1,0-1-1,0 1 0,-1-1 1,1 0-1,-1-1 1,0 1-1,1 0 1,1-3 32,7-7 147,-1 0 1,-1-1-1,0 0 1,0-1-1,-1 0 1,-1 0-1,-1-1 1,0 0-1,-1-1 1,0 1-1,-1-1 1,-1 0-1,0 0 1,-2-1 0,0 1-1,0-1 1,-2 1-1,0-1 1,-1 1-1,0-1 1,-1 1-1,-5-15-147,6 25 13,0 1-1,-1-1 0,0 1 0,0 0 1,0-1-1,-1 1 0,0 0 0,0 0 1,0 1-1,0-1 0,-1 1 1,0-1-1,0 1 0,0 0 0,0 0 1,-1 1-1,1 0 0,-1-1 1,0 1-1,0 1 0,0-1 0,-1 1 1,1 0-1,0 0 0,-1 1 1,1-1-1,-1 1 0,0 0 0,1 1 1,-1-1-1,0 1 0,0 0 0,1 1 1,-1 0-1,0-1 0,1 2 1,-1-1-1,1 1 0,-1 0 0,-1 0-12,-51 66-4602,40-11-3426,12-17-1491</inkml:trace>
  <inkml:trace contextRef="#ctx0" brushRef="#br2" timeOffset="1.09529E6">2702 3707 15759,'4'-17'3566,"-1"2"-2776,11-45 896,-2 7 2201,-6 122-2712,11 184-1101,-15-232-730,-6-59 538,-3-1 140,3 26 1,0 0 1,1-1-1,0 1 0,1-1 0,0 1 0,1-1 1,1 0-1,0 0 0,1 1 0,1-1 0,0 0 1,0 1-1,2 0 0,0-1 0,0 1 0,1 0 1,0 1-1,1-1 0,1 1 0,4-4-23,64-32-3000,-70 46 2574,-1 1-1,1 0 1,0 1-1,0-1 1,-1 1-1,1 0 1,0 0-1,0 1 1,0-1-1,-1 1 1,1 0 0,0 1-1,-1-1 1,1 1-1,-1-1 1,1 1-1,-1 1 1,0-1-1,0 1 1,0-1-1,0 1 1,0 0 0,0 1-1,-1-1 1,0 1-1,1 0 427,10 18-12561</inkml:trace>
  <inkml:trace contextRef="#ctx0" brushRef="#br2" timeOffset="1.09562E6">2162 4412 11307,'0'0'7751,"0"0"-4228,0 0-1857,0 0-449,112-37-576,-42-6-193,10-10-224,10-3-160,-1 1-64,-3-1-128,-5 7-608,-11 12-610,-12 11-992,-20 15-2146,-18 8-4292</inkml:trace>
  <inkml:trace contextRef="#ctx0" brushRef="#br2" timeOffset="1.09562E6">2361 4666 14830,'0'0'5605,"0"0"-3138,0 0-578,0 0-639,78 11-321,-22-52-289,11-9-416,5-3-160,4-5-64,2 4 0,-7 1-512,-2 7-1186,-14 5-2081,-10 9-4934</inkml:trace>
  <inkml:trace contextRef="#ctx0" brushRef="#br1" timeOffset="2.01532E6">11633 328 2915,'0'0'9160,"0"0"-5439,-2-13-1185,-7-39-289,10 51-2106,-1-1 0,0 1 0,0 0 0,0 0 0,0 0 0,0 0 0,0 0 0,0 0 0,0 0 0,-1-1 0,1 1 0,0 0 0,-1 0 0,1 0 0,-1 0 0,1 0 0,-1 0 0,1 0 0,-1 0 0,0 0 0,1 1-1,-1-1 1,0 0 0,0 0 0,0 0 0,1 1 0,-1-1 0,0 1 0,0-1 0,0 0 0,0 1 0,0 0 0,0-1 0,0 1 0,0 0 0,-1-1 0,1 1 0,0 0 0,-1 0-141,-23 26 1373,17-9-1308,0 0 1,1 1-1,1-1 1,1 1-1,0 1 0,1-1 1,1 1-1,1-1 1,1 1-1,0 0 0,2 0 1,0 0-1,1-1 1,0 1-1,2 0 0,0-1 1,1 0-1,1 0 0,1-1 1,8 17-66,-5-16 17,1 0 0,0-1 0,1 0 0,1 0 1,1-2-1,15 15-17,-25-26 7,1 1 0,0-1 0,1 0 0,-1 0 0,1-1 1,0 0-1,0 0 0,0 0 0,0-1 0,0 1 0,0-1 0,1-1 0,-1 1 1,1-1-1,-1-1 0,1 1 0,0-1 0,-1 0 0,1 0 0,0-1 1,-1 0-1,1 0 0,3-2-7,0-3 67,0-1 0,-1 0 0,0-1 0,0 0 1,0-1-1,-1 1 0,-1-1 0,1-1 0,-2 0 0,1 0 0,-1 0 1,-1 0-1,0-1 0,0 0 0,-1 0 0,0-1 0,-1 1 1,-1-1-1,1-4-67,3-7 68,-1 0 0,-2 0 0,0-1 0,-1 1 0,-1-1 1,-2 0-1,0 1 0,-1-1 0,-2 1 0,0 0 0,-1 0 1,-2 0-1,0 0-68,4 16-78,0 1 0,0-1 0,-1 1 0,0 0 0,0 0 0,0 0 0,-1 1 0,1 0 0,-1 0 0,-1 0 0,1 0 0,-1 1 0,1 0 0,-1 0 0,-1 0 0,1 1 0,0 0 0,-1 0 0,1 0 0,-1 1 0,0 0 0,0 1 0,0-1 0,0 2 0,0-1 0,0 0 0,-1 1 0,1 1 0,0-1 0,0 1 0,-4 1 78,-63 24-3919,1 12-3154</inkml:trace>
  <inkml:trace contextRef="#ctx0" brushRef="#br1" timeOffset="2.01663E6">11760 1191 2434,'0'0'7271,"0"0"-3384,0 0-663,0 0-469,0 0-748,1-8-272,2-22-326,-3 47 2014,3 21-2532,0 10-758,1 178-101,-11-76-6096,3-95-1474</inkml:trace>
  <inkml:trace contextRef="#ctx0" brushRef="#br1" timeOffset="2.01744E6">11987 4292 21076,'0'0'2402,"0"0"-800,0 0 127,0 0-960,0 0-128,-19 115-193,12-55-128,4 3-127,0 3-97,1 4-64,2 0-32,0 6-513,0-2-1729,0 3-3299,0-7-9706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0:2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170 118 14606,'0'0'2835,"-5"-14"-604,-14-44 112,19 57-2272,-1 0 0,1-1 0,-1 1 0,0 0 0,0 0 0,1 0 0,-1 0 0,0 0 0,0 0 0,0 0 0,0 1 0,0-1 0,0 0 0,0 0 0,0 1 0,0-1 0,-1 1 0,1-1 0,0 1 0,0-1 0,-1 1 0,1 0 0,0 0 0,0-1 0,-1 1 0,1 0 0,0 0 0,-1 0 0,1 0 0,0 1 0,0-1 0,-1 0 0,1 1 0,0-1 0,0 0 0,-1 1 0,1-1 0,0 1 0,0 0 0,0-1 0,0 1 0,0 0 0,0 0 0,0 0 0,0 0 0,0 0 0,0 0 0,0 0 0,1 0 0,-1 0 0,0 0 0,1 0 0,-1 0 0,1 1 0,-1-1 0,1 0 0,0 0 0,-1 1 0,1-1 0,0 1-71,-1-1 11,-11 19 49,0 0 0,2 1 1,0 1-1,1 0 0,1 0 0,1 0 0,1 1 0,2 0 1,0 0-1,1 1 0,1-1 0,1 1 0,1-1 0,2 1 0,0 2-60,1-11 5,0-1-1,1 1 1,0-1-1,1 0 0,1 0 1,0 0-1,1-1 1,0 0-1,1 0 0,1-1 1,0 0-1,0-1 1,4 3-5,-8-8 3,1 0 1,0 0-1,0 0 1,0-1 0,1 0-1,0-1 1,0 1 0,0-1-1,1-1 1,-1 1-1,1-1 1,0-1 0,0 1-1,0-1 1,0-1 0,0 1-1,0-1 1,0-1-1,1 0 1,-1 0 0,0 0-1,0-1 1,0 0 0,7-2-4,-4-4 19,0 0 1,-1-1 0,1 1 0,-2-2 0,1 0-1,-1 0 1,0-1 0,-1 0 0,0 0 0,-1-1 0,0 0-1,0 0 1,-1 0 0,-1-1 0,0 0 0,0 0 0,-2-1-1,1 1 1,-2-1 0,1 0 0,-1-12-20,3 1 26,-1 0 0,-1 0 0,-2-1-1,0 1 1,-2-1 0,0 1 0,-2-1 0,-1 1 0,-1 0 0,0 0-1,-2 1 1,-1-1 0,-2-2-26,7 20-60,0 0 0,-1 0 0,0 1 0,1-1 0,-2 1 0,1-1 0,-1 1 0,0 1 0,0-1-1,0 1 1,0-1 0,-1 2 0,0-1 0,0 1 0,0-1 0,-6-1 60,-71 1-4110,26 23-1047,5 7-1553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0:28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15214,'0'0'3924,"3"-13"-1281,8-40-204,-10 64 1564,1 27-2841,1 21-1063,20 247 712,-10-108-2201,-13-67-6290,-4-77-573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0:28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14958,'0'0'5242,"0"0"-2353,0 0-690,0 0-453,0 0-636,0 0-352,0 0-299,-3 2-240,1 1-207,0 0 0,-1 0 0,1 0 0,1 1 0,-1-1 0,0 0 0,1 1 0,0 0 0,-1-1 0,2 1 0,-1 0 0,0-1 0,1 1 0,-1 0 0,1 0 0,0 0 0,1-1 0,-1 1 0,0 0 0,1 1-12,-1 16 43,-1 8 32,-4 53 4,3 1-1,4-1 1,4 0 0,10 47-79,-15-124-57,9 47-1056,-6-17-2778,-3-14-2499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8:01.406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14704 435 14093,'5'-132'6182,"-10"96"-1724,-9 65-3540,-3 200-819,14-116-43,1-67-49,0 10-102,-2 0 0,-3 0 0,-12 46 95,19-101-1,0 0-1,0 0 1,0 0 0,0 1-1,-1-1 1,1 0 0,0 0-1,-1 0 1,1 0 0,0 0-1,-1 0 1,1 0 0,-1 0-1,0-1 1,1 1 0,-1 0-1,0 0 1,1 0-1,-1 0 1,0-1 0,0 1-1,0 0 1,0-1 0,1 1-1,-1-1 1,0 1 0,0-1-1,0 1 1,0-1 0,0 0-1,-1 0 1,1 1 0,0-1-1,0 0 1,0 0-1,0 0 1,0 0 0,0 0-1,0 0 1,0 0 0,0-1-1,0 1 1,0 0 0,0 0-1,0-1 1,0 1 0,0-1-1,0 1 1,0-1-1,0 1 1,0-1 0,0 0-1,0 0 2,-36-46 77,36 45-76,0-1-1,1 1 1,-1 0-1,1 0 1,-1-1-1,1 1 1,0 0-1,0-1 0,0 1 1,0 0-1,0-1 1,1 1-1,-1 0 1,1 0-1,0-1 0,-1 1 1,1 0-1,0 0 1,0 0-1,0 0 1,1 0-1,-1 0 0,0 0 1,1 0-1,-1 1 1,1-1-1,0 0 1,-1 1-1,1-1 1,0 1-1,0 0 0,0 0 1,0 0-1,0 0 1,0 0-1,0 0 1,1 0-1,-1 0 0,0 1 1,0-1-1,1 1 1,-1 0-1,0 0 1,1 0-1,-1 0 1,0 0-1,1 0 0,-1 1 1,0-1-1,328-12-3241,-316 6 3305,-1 0 0,0-1 0,-1-1 0,0 0-1,0-1 1,-1 0 0,0-1 0,0 0-1,-1 0 1,-1-1 0,0-1 0,0 0-1,-1 0 1,0 0 0,-2-1 0,1 0-1,-1-1 1,0-1-64,0 4 475,22-51 698,-20 18 2592,-41 126-2185,-2 7-1371,3 2-1,5 0 0,3 2 0,5 1 0,-3 53-208,13-35-1678,15-39-2211,6-42-819,2-14-2388,2-4-5716</inkml:trace>
  <inkml:trace contextRef="#ctx0" brushRef="#br0" timeOffset="285.13">15415 825 8872,'0'0'4506,"0"0"-1565,0 0-410,0 0-385,0 0-443,0 0-299,0 0-294,1-2-309,2-1-726,1 1 0,-1 0 0,1 0 1,0 1-1,0-1 0,0 1 0,0-1 0,0 1 0,0 1 0,0-1 1,0 0-1,0 1 0,0 0 0,0 0 0,0 0 0,0 1 0,1-1 1,-1 1-1,2 0-75,22 0 99,-2-2-61,1-1 0,-1-2 0,1 0 0,-1-2 0,-1-1 0,1 0 0,-1-2 0,19-10-38,-81 113 2520,21-45-2355,3 1 1,3 1-1,1 0 1,3 0-1,1 11-165,-8 50-1236,0-39-5242,6-44-408</inkml:trace>
  <inkml:trace contextRef="#ctx0" brushRef="#br1" timeOffset="-71402.11">598 4763 8520,'0'0'5136,"0"0"-2702,0 0-758,0 0 278,0 0-587,13-3-716,20-5-265,46-11 622,0 4 1,1 3 0,1 4-1,39 1-1008,-117 7 42,0 0-1,0 0 1,-1 0 0,1 1-1,0-1 1,0 1-1,0-1 1,0 1 0,-1 0-1,1 0 1,0 0-1,-1 0 1,1 1 0,-1-1-1,1 1 1,-1 0-1,1-1 1,-1 1 0,0 0-1,0 0 1,0 0 0,0 1-1,-1-1 1,1 0-1,0 1 1,-1-1 0,0 1-1,0 0 1,0-1-1,0 1 1,0 0 0,0 0-1,0-1 1,-1 1 0,0 0-1,1 0 1,-1 0-1,0 0 1,-1 1-42,0 24 51,-1-1 0,-2 1 0,-1-1 0,-1 0 0,-1 0-1,-2-1 1,-11 25-51,-32 139-1600,52-146-1419,6-17-1905,5-4-5342</inkml:trace>
  <inkml:trace contextRef="#ctx0" brushRef="#br1" timeOffset="-70936.829">2704 4954 11979,'0'0'4143,"0"0"-2008,0 0-469,0 0 37,0 0-427,0 0-518,15 12-289,67 39-154,44-23-144,52-14-96,57-4-43,62-4-27,49-6-5,54-8 16,59-7 48,49-5-80,3990-85-272,-563 242 2797,-3406-105-2285,-54 3 1,-57-2-113,-59-3-155,-63-7 11,196 12-892,-400-35-1953,-99-6-561,-39-10-3438,-18-2-5258</inkml:trace>
  <inkml:trace contextRef="#ctx0" brushRef="#br1" timeOffset="-72441.713">650 3380 12556,'0'0'3529,"0"0"-1869,0 0-320,-12 0 32,7 1-1264,0-2-50,0 2 0,0-1 0,0 0 0,0 1 0,0 0 0,0 0 0,0 1 0,0-1 0,1 1 0,-1 0 0,0 0 0,1 0 1,0 1-1,-1 0 0,1 0 0,0 0 0,0 0 0,-1 3-58,-11 9 12,1 1 0,1 0 0,1 1 0,0 1-1,1 0 1,1 1 0,1 0 0,0 1 0,2 0 0,0 0 0,2 1 0,0 0 0,1 0 0,1 0 0,1 1 0,1-1 0,0 19-12,4-30 21,-1 0 1,2 0-1,-1 0 1,1 0-1,1-1 1,0 1 0,0-1-1,1 0 1,0 0-1,1-1 1,0 0-1,0 0 1,0 0 0,1-1-1,0 1 1,1-2-1,0 1 1,0-1-1,0 0 1,1-1-1,0 0 1,0 0 0,2 0-22,9 4 158,1-1 0,-1 0 0,2-2 0,-1 0 0,1-2 0,0 0 0,0-1 0,0-1 0,0-2 0,5 0-158,-20 0 87,0 1 0,0-2 0,0 1 0,0-1 0,0 0 0,-1 0 0,1-1 0,0 0 0,-1 0 0,1-1 0,-1 1 0,1-2 0,-1 1 0,0-1 1,-1 1-1,1-2 0,0 1 0,-1-1 0,0 1 0,0-1 0,-1-1 0,1 1 0,-1-1 0,0 0 0,-1 0 0,0 0 0,1 0 0,-2 0 0,1-1 0,-1 1 0,0-1 0,0 0 0,-1 0 0,0 0 0,0 0 0,-1 0 0,0 0 0,0 0 0,0 1 0,-1-3-87,-1 5 23,0 0 0,0 0 0,0 0 1,0 1-1,0-1 0,-1 1 0,0-1 0,1 1 1,-1 0-1,0 0 0,-1 1 0,1-1 0,-1 1 1,1-1-1,-1 1 0,1 0 0,-1 0 0,0 1 1,0-1-1,0 1 0,0 0 0,0 0 0,-1 0 1,1 0-1,0 1 0,-1 0-23,-6-1-108,1 0-1,-1 1 1,1 1 0,-1 0-1,1 0 1,0 1-1,-1 0 1,1 1 0,0 0-1,-3 2 109,-57 38-3585,34-2-4435,18-10-5246</inkml:trace>
  <inkml:trace contextRef="#ctx0" brushRef="#br1" timeOffset="-71995.029">3251 3778 16335,'0'0'3065,"0"0"-1763,0 0-117,20-4 91,196-15-379,1927 37-1479,776-63-21,222 87 1815,-478 81 2487,-2412-113-3688,55-6-705,-251-5-956,-56-3-1745,-50-3-3993,-28-1-5745</inkml:trace>
  <inkml:trace contextRef="#ctx0" brushRef="#br0" timeOffset="1186.713">15154 2663 14189,'0'0'2541,"0"0"-261,0 0 160,0 0-401,0 0-902,0 0-619,0 0-235,-2 17-54,-10 235 316,29-137-476,-11-88-57,-1-1 0,-2 1-1,0 0 1,-2 0 0,-2 18-12,1-44 2,-1 1 1,1-1-1,-1 0 1,1 0-1,-1 0 1,1 1-1,-1-1 0,0 0 1,1 0-1,-1 0 1,0 0-1,0 0 1,0 0-1,0 0 1,0-1-1,0 1 0,0 0 1,0 0-1,0-1 1,0 1-1,0-1 1,-1 1-1,1-1 1,0 1-1,0-1 0,0 0 1,-1 0-1,1 1 1,0-1-1,-1 0 1,1 0-1,0 0 0,0 0 1,-1-1-1,1 1 1,0 0-1,0 0 1,-1-1-1,0 0-2,-51-17 567,-38-52 250,90 70-815,1-1 0,0 1-1,-1 0 1,1 0 0,-1 0 0,1 0 0,0 0 0,-1-1 0,1 1 0,0 0 0,-1 0 0,1-1 0,0 1 0,-1 0 0,1 0 0,0-1 0,0 1-1,-1 0 1,1-1 0,0 1 0,0 0 0,0-1 0,-1 1 0,1-1 0,0 1 0,0 0 0,0-1 0,0 1 0,0-1 0,0 1 0,0 0 0,0-1-1,0 1 1,0-1 0,0 1 0,0 0 0,0-1 0,0 1 0,0-1 0,0 1 0,0 0 0,1-1 0,-1 1 0,0-1 0,0 1 0,0 0 0,1-1-1,-1 1 1,0 0 0,1-1 0,-1 1 0,0 0 0,0 0 0,1-1 0,-1 1 0,1 0 0,-1 0 0,0 0 0,1-1 0,-1 1 0,1 0-2,29-3 1,-24 3-3,159-1-139,-108 3-192,0-2 0,-1-3 1,1-2-1,-1-3 1,0-2 332,-51 9-9,-1 0 0,1 0 1,-1 0-1,1-1 1,-1 0-1,1 0 0,-1 0 1,0 0-1,0-1 0,0 0 1,0 0-1,-1 0 0,1 0 1,-1 0-1,1-1 1,-1 1-1,0-1 0,-1 0 1,1 0-1,-1 0 0,1 0 1,-1-1-1,-1 1 0,1-1 1,0 1-1,-1-1 1,0 1-1,0-1 0,-1 0 1,1 0-1,-1 1 0,0-1 1,0 0-1,-1 0 9,2-9 293,-1 0 0,-1 0 0,0 0 0,-1 0 0,-1 0 0,0 0 0,-1 1 0,0-1 0,-3-4-293,6 18 32,1 0-1,-1-1 0,1 1 1,-1 0-1,1 0 1,-1 0-1,1 0 0,-1 0 1,1 0-1,-1 0 0,1 1 1,-1-1-1,1 0 1,-1 0-1,1 0 0,0 0 1,-1 1-1,1-1 1,-1 0-1,1 0 0,-1 1 1,1-1-1,0 0 0,-1 1 1,1-1-1,0 0 1,-1 1-1,1-1 0,0 1 1,-1-1-1,1 0 1,0 1-1,0-1 0,0 1 1,-1-1-1,1 1 0,0-1 1,0 1-1,0-1 1,0 1-1,0-1 0,0 1 1,0-1-1,0 1 1,0-1-1,0 1 0,0-1 1,0 1-1,0-1 0,1 1 1,-1-1-1,0 0 1,0 1-1,0-1 0,1 1 1,-1-1-1,0 1 1,1-1-1,-1 0 0,0 1-31,0 1 60,-64 556 907,47-393-2526,15-56-7981,5-85 1501</inkml:trace>
  <inkml:trace contextRef="#ctx0" brushRef="#br0" timeOffset="1529.487">15934 3047 2947,'0'0'9278,"0"0"-5349,-13-11-1068,-41-30-138,30 28 159,37 15-1595,266-35 134,-120 7-12,-158 26-1405,0-1 1,0 0 0,0 1 0,0-1 0,1 1-1,-1-1 1,0 1 0,0-1 0,1 1-1,-1 0 1,0 0 0,0-1 0,1 1 0,-1 0-1,0 0 1,1 1 0,-1-1 0,0 0 0,1 0-1,-1 0 1,0 1 0,0-1 0,1 1 0,-1-1-1,0 1 1,0 0 0,0-1 0,0 1 0,0 0-1,0 0 1,0 0 0,0-1 0,0 1 0,0 0-1,0 0 1,0 0 0,-1 1 0,1-1 0,0 0-1,-1 0 1,1 0 0,-1 0 0,0 1-1,1-1 1,-1 0 0,0 1 0,1-1 0,-1 0-1,0 0 1,0 1 0,0-1 0,0 0 0,-1 1-1,1-1 1,0 0 0,0 1 0,-1-1 0,1 0-1,-1 1-4,-93 231 129,90-223-236,-56 159 270,54-52-5045,20-80-3422,-11-31 5344,6 15-9746</inkml:trace>
  <inkml:trace contextRef="#ctx0" brushRef="#br0" timeOffset="2172.472">15632 4204 2178,'0'0'10068,"0"0"-6005,0 0-1592,0 0-122,0 0-646,0 0-576,-14 18-268,3-5-685,4-7-121,1 1 0,1-1 0,-1 1 0,1 0 1,1 1-1,-1-1 0,1 1 0,0 0 0,1 0 1,0 0-1,0 0 0,1 1 0,0-1 1,1 1-1,-1 4-53,0 59-267,3 0 0,3 0 0,3-1 0,3 1 0,6 10 267,-11-42-1169,-23-57 1126,-111-126 1810,130 143-1753,0 0-1,0 0 1,0 0-1,-1 0 1,1 0-1,0 0 1,0 0-1,0 0 1,-1 0-1,1-1 1,0 1-1,0 0 1,-1 0-1,1-1 1,0 1-1,0 0 1,-1-1-1,1 1 1,0-1-1,-1 1 1,1-1-1,-1 1 1,1-1-1,0 0 1,-1 1-1,0-1 1,1 0-1,-1 1 1,1-1-1,-1 0 1,0 1-1,1-1 1,-1 0-1,0 0 1,0 0-1,1 1 1,-1-1-1,0 0 1,0 0-1,0 0 1,0 1-1,0-1 1,0 0-1,0 0 1,-1 0-1,1 1 1,0-1-1,0 0 1,-1 0 0,1 1-1,0-1 1,-1 0-1,1 0 1,-1 1-1,1-1 1,-1 1-1,1-1 1,-1 0-1,1 1 1,-1-1-1,0 1 1,1-1-1,-1 1 1,0-1-1,1 1 1,-1 0-1,0-1 1,0 1-14,408-13-2670,-402 13 2637,0 0 0,1-1-1,-1 0 1,0 0-1,0 0 1,0-1-1,0 1 1,-1-1 0,1 0-1,0-1 1,-1 1-1,0-1 1,1 0 0,-1 0-1,0 0 1,0-1-1,-1 0 1,1 1-1,-1-1 1,0 0 0,0-1-1,0 1 1,0 0-1,-1-1 1,0 0 0,0 1-1,1-5 34,54-193 3598,-56 202-3538,-1 1 1,0-1-1,0 1 0,0 0 1,1-1-1,-1 1 0,0-1 0,1 1 1,-1-1-1,1 1 0,-1-1 0,0 1 1,1-1-1,-1 0 0,1 1 0,-1-1 1,1 0-1,-1 1 0,1-1 0,0 0 1,-1 0-1,1 1 0,-1-1 0,1 0 1,0 0-1,-1 0 0,1 0 1,-1 0-1,1 0 0,0 0 0,-1 0 1,1 0-1,-1 0 0,1 0 0,0 0 1,-1 0-1,1 0 0,-1-1 0,1 1 1,0 0-1,-1-1 0,1 1 0,-1 0 1,1-1-1,-1 1 0,1 0 0,-1-1 1,1 1-1,-1-1 0,0 1 0,1-1 1,-1 1-1,0-1 0,1 1 1,-1-1-1,0 1 0,0-1 0,1 1 1,-1-1-61,-1 38 180,-2 0 1,-2 0-1,-1-1 1,-1 1-1,-2-2 1,-2 1-1,-1-1 1,-11 18-181,-9 37 45,29-81-145,-55 188-1454,46-130-1911,8-1-3417,4-42-1227</inkml:trace>
  <inkml:trace contextRef="#ctx0" brushRef="#br0" timeOffset="2479.038">16315 4448 10602,'0'0'4255,"0"0"-1362,0 0-133,0 0-326,0 0-821,0 0-434,0 0-405,-4 4 75,158 3 149,28-27 177,-180 23-1143,0-1 0,0 1-1,-1 0 1,1 0 0,-1 0 0,1 0 0,-1 0 0,0 0-1,0 0 1,0 0 0,-1 0 0,1 0 0,-1 1-1,0-1 1,1 0 0,-2 0 0,1 1 0,0-1 0,-1 0-1,1 0 1,-1 1 0,0-1 0,0 0 0,0 0 0,0 0-1,-1 0-31,-76 267 353,51-114-958,22-104-2186,4 2-3566,2-33-770,3-7-4303</inkml:trace>
  <inkml:trace contextRef="#ctx0" brushRef="#br0" timeOffset="2820.615">16958 5042 16528,'0'0'6278,"0"0"-2947,0 0-865,0 0-1121,0 0-1056,0 0-289,0 0-129,0 0-447,0 0-545,-62-76-961,56 61-3075,3-3-11275</inkml:trace>
  <inkml:trace contextRef="#ctx0" brushRef="#br1" timeOffset="-73830.991">252 1122 10602,'0'0'4634,"0"0"-2008,0 0-581,0 0 154,0 0-555,0 0-757,0 0-412,0 0-203,-12-2-112,-36-3-85,47 6-74,-1 0 0,1 1 0,-1-1 1,1 0-1,0 0 0,0 1 0,0-1 0,0 1 1,0-1-1,0 1 0,0 0 0,0-1 0,0 1 1,1 0-1,-1 0 0,1-1 0,-1 1 0,1 0 1,0 0-1,0 0 0,0 0 0,0-1 0,0 1 0,0 0 1,0 0-1,0 0 0,1 0 0,-1-1 0,1 1 1,-1 0-1,2 1-1,-2-2 0,4 9 2,1 0 0,-1-1 0,2 0 0,-1 0-1,1 0 1,1-1 0,0 0 0,0 0 0,0 0-1,1-1 1,0 0 0,1-1 0,-1 0 0,1 0 0,0-1-1,9 4-1,-7-2 3,33 20 21,-1 2 0,-1 1 0,-2 2 0,30 33-24,-67-63 26,0 0-1,0 0 0,0 0 1,0 1-1,-1-1 1,0 1-1,1-1 0,-1 1 1,0 0-1,0 0 0,0 0 1,-1 0-1,1 1 0,-1-1 1,0 0-1,0 1 0,0-1 1,0 1-1,0-1 1,-1 1-1,1-1 0,-1 1 1,0-1-1,0 1 0,-1 0 1,1-1-1,-1 1 0,0-1 1,0 1-1,0-1 0,0 0 1,0 1-1,-1-1 1,1 0-1,-1 0 0,0 0 1,0 0-1,0 0 0,-1 0 1,-1 1-26,-17 6 69,0-1 0,-1-1 1,0-1-1,-1-1 1,1-1-1,-1-1 0,0-1 1,0-1-1,-1-1 1,1-1-1,-13-2-69,-67-26-1569,75 7-1842,8-7-3802,15 12-885</inkml:trace>
  <inkml:trace contextRef="#ctx0" brushRef="#br1" timeOffset="-73602.519">209 1053 10698,'0'0'4356,"0"0"-1921,0 0-321,88-72-641,-45 61-608,8-3-289,6-1-95,2 1-225,6 0-192,3 2-64,-3-1 0,-3 2-64,-5-1-352,-8 2-930,-10 6-928,-12 4-2755,-11 0-4708</inkml:trace>
  <inkml:trace contextRef="#ctx0" brushRef="#br1" timeOffset="-73129.079">2925 1608 7976,'-16'6'4735,"-110"34"-534,27-13 16,99-27-4199,0 0-1,1 0 1,-1 0-1,0 0 1,1 0-1,-1 0 1,0 0 0,1 0-1,-1 0 1,0 0-1,1 0 1,-1 0-1,0 0 1,1 0-1,-1 0 1,0 0-1,1 1 1,-1-1-1,0 0 1,0 0-1,1 0 1,-1 1-1,0-1 1,0 0-1,1 0 1,-1 1 0,0-1-1,0 0 1,0 0-1,1 1 1,-1-1-1,0 0 1,0 1-1,0-1 1,0 0-1,0 1 1,0-1-1,0 0 1,0 0-1,0 1 1,0-1-1,0 0 1,0 1 0,0-1-1,0 0 1,0 1-1,0-1 1,0 0-1,0 1 1,0-1-1,0 0 1,0 1-1,-1-1-17,136 5 534,1360-72-1334,-997 34-119,-11 4 508,2454-64 459,1708 170 6508,-4368-64-6492,-61-2-54,34-1 1,-229-9-137,-13-1-789,-19 0-361,-26 2-90,-43 2-2564,-12 3-3052</inkml:trace>
  <inkml:trace contextRef="#ctx0" brushRef="#br2" timeOffset="144253.881">1 2079 9705,'0'0'10154,"0"0"-8521,0 0-768,91-13 769,-42-21-481,10-11-577,2-3-383,1-2-193,-7 1-449,-6 12-1184,-6 7-1635,-14 15-2209,-10 11-5861</inkml:trace>
  <inkml:trace contextRef="#ctx0" brushRef="#br0" timeOffset="1.93855E6">10907 206 6150,'0'0'8141,"0"0"-5563,0 0-1473,0 0 529,0 0-545,-6 15-198,-82 236 1266,83-227-2134,1 1 1,2 0-1,0 0 0,1-1 0,2 1 1,1 0-1,4 23-23,-4-37 3,0 0 0,1 0-1,0-1 1,1 1 0,0-1 0,1 0 0,0 0-1,1 0 1,0-1 0,0 0 0,1 0 0,0 0 0,0-1-1,1 0 1,0 0 0,1-1 0,0 0 0,7 4-3,-11-8 12,1-1 0,-1 1 0,1-1 0,0 0 0,0 0 0,-1 0 0,1-1 0,0 0 0,1 0 0,-1-1 0,0 0 0,0 0 0,0 0 0,0-1 0,0 0 0,0 0 0,0 0 0,0-1 0,0 0 0,0 0 0,-1 0 0,1-1 0,-1 0 0,0 0 0,1 0 0,0-2-12,8-5 77,-1-1 0,0-1 0,-1 0 0,0 0 0,-1-2 0,0 1 0,-1-1 1,6-12-78,-1 1 196,-2 0 1,0-1 0,-2-1 0,-1 0 0,-1-1-1,-1 1 1,-2-2 0,0 1 0,-2-1 0,-2 1-1,0-1 1,-2 0 0,-1 0 0,-1 0 0,-4-12-197,6 33 0,-1 0 0,-1 0 0,1 0 0,-1 0 0,-1 0 0,1 0 0,-2 1 0,1-1 0,-1 1 0,0 0 0,0 0 0,-1 1 0,1-1 0,-2 1 0,1 0 0,-1 0 0,0 1 0,0-1 0,0 1 0,-1 1 0,0-1 0,0 1 0,0 0 0,0 1 0,-1 0 0,1 0 0,-1 0 0,-1 1 0,-3 2-346,1 0 0,-1 0 0,1 1 0,-1 1 0,1 0 0,-1 0 0,1 2 0,0-1 0,0 1 0,0 1 0,1 0 0,-1 0 0,1 1 0,1 0 0,-1 1 0,-4 4 346,-40 34-5808</inkml:trace>
  <inkml:trace contextRef="#ctx0" brushRef="#br0" timeOffset="1.93903E6">11076 2173 14446,'0'0'4425,"0"0"-2508,0 0-492,-9 19 22,-58 125 384,51-104-1754,2-1-1,1 2 1,3-1 0,1 2-1,2-1 1,1 1 0,3 0 0,1 27-77,4-55-13,0-1 0,1 0 1,0 1-1,1-1 1,0-1-1,1 1 0,0-1 1,2 1-1,-1-2 0,1 1 1,1-1-1,0 0 0,0 0 1,1-1-1,1 0 1,5 4 12,-9-8-7,1-1 0,-1 0 1,1-1-1,0 1 1,0-1-1,0 0 1,0-1-1,1 0 1,0 0-1,-1-1 0,1 0 1,0 0-1,0-1 1,0 1-1,1-2 1,-1 1-1,0-2 1,0 1-1,0-1 1,0 0-1,0 0 0,0-1 1,0 0-1,0-1 1,-1 1-1,1-2 1,6-3 6,6-7 116,-1-2 0,0 0 0,-2-1 0,0-1 1,-1 0-1,0-1 0,-2-1 0,0-1 0,-1 0 0,-1 0 1,-2-1-1,0-1 0,-1 0 0,-1 0 0,-1-1 0,-1 1 1,-2-1-1,0-1 0,-1 1 0,-2-1 0,0-14-116,0 13 78,-1 1-1,-2-1 0,0 1 1,-1 0-1,-2-1 1,-1 2-1,0-1 0,-8-15-77,11 31-11,0 1 0,-1-1 0,0 1 0,0 0 0,-1 0 0,0 1 0,-1 0 0,0-1 0,0 2-1,0-1 1,-1 1 0,0 0 0,0 0 0,0 1 0,-1 0 0,0 0 0,0 1 0,0 0 0,-1 0-1,1 1 1,-1 0 0,0 1 0,1 0 0,-1 0 0,-6 0 11,5 2-260,0 0 0,1 1 0,-1 0 0,0 0 0,1 1 0,-1 0 0,1 1 0,0 0 0,0 1 0,0 0 0,0 0 0,-2 2 260,-60 42-5699,15 2-6590</inkml:trace>
  <inkml:trace contextRef="#ctx0" brushRef="#br0" timeOffset="1.93946E6">11326 4096 14894,'0'0'2717,"0"0"-763,0 0 374,0 0-70,0 0-747,0 0-583,0 0-330,-5 20-64,-22 145 571,40 153-1089,-13-313-230,1 31-1890,-3-13-2897,-5-1-6722</inkml:trace>
  <inkml:trace contextRef="#ctx0" brushRef="#br2" timeOffset="1.94816E6">16702 1 19026,'0'0'2114,"0"0"21,0 0-111,0 0-909,0 0-762,-10 20-193,0-2-130,0-2-10,2 1 0,-1 0 0,2 0 1,1 1-1,0 0 0,1 0 0,0 4-20,2-3 6,1 1-1,1 0 1,1-1 0,1 1 0,0 0 0,1-1 0,2 1 0,0-1 0,1 0 0,0 0 0,2 0 0,0-1-1,1 0 1,1-1 0,1 1 0,0-2 0,2 1 0,-1-2 0,2 1 0,0-2 0,1 0 0,0 0 0,1-1-1,1-1 1,0-1 0,0 0 0,1-1 0,1 0-6,-10-7 6,0 1 0,1-1-1,-1 0 1,0-1 0,1 1 0,0-2 0,-1 1-1,1-1 1,0-1 0,0 0 0,-1 0-1,1 0 1,0-1 0,0-1 0,-1 0-1,1 0 1,-1 0 0,1-1 0,-1 0 0,0-1-1,0 0 1,0 0 0,-1 0 0,0-1-1,1-1 1,-2 1 0,1-1 0,-1 0-1,1 0 1,-2-1 0,1 0 0,-1 0 0,0 0-1,-1-1 1,1 0 0,-1 1 0,0-3-6,2-9 37,-1 0 0,-1 0 1,-1 0-1,0-1 1,-2 1-1,0-1 0,-1 0 1,-1 1-1,-1-1 0,0 1 1,-6-19-38,6 29-15,-1-1 0,1 1 1,-2 0-1,1 0 1,-1 0-1,-1 1 0,1-1 1,-2 1-1,1 0 0,-1 0 1,0 1-1,0 0 0,-1 0 1,0 0-1,-1 1 1,1 0-1,-1 0 0,0 1 1,-1 0-1,1 1 0,-1 0 1,0 0-1,0 1 0,0 0 1,0 0-1,-1 1 0,1 0 1,-1 1-1,1 0 1,-1 0-1,-8 2 15,3-1-436,1 2 0,0 0 0,0 1 0,0 0 0,0 1 0,1 0 0,-1 1 0,-5 4 436,-58 36-7840,22-1-4550</inkml:trace>
  <inkml:trace contextRef="#ctx0" brushRef="#br2" timeOffset="1.94858E6">17131 2040 10698,'-11'-73'7148,"12"72"-7019,-1 0-1,0 0 0,0 0 1,0 0-1,0 0 0,0 0 1,0 0-1,0 0 0,0 0 1,-1 0-1,1 0 0,0 0 1,-1 0-1,1 0 0,0 0 1,-1 1-1,1-1 1,-1 0-1,1 0 0,-1 0 1,0 1-1,1-1 0,-1 0 1,0 1-1,0-1 0,1 0 1,-1 1-1,0-1 0,0 1 1,0-1-1,0 1 0,1 0 1,-1-1-1,0 1 1,0 0-1,0 0 0,0-1 1,0 1-1,0 0 0,0 0 1,0 0-1,0 0 0,0 0 1,0 1-1,0-1 0,0 0 1,0 0-1,0 0 0,0 1 1,0-1-1,1 1 0,-1-1 1,0 1-1,0-1-128,-19 22 1733,5 9-1613,1 1 0,2 0-1,1 1 1,2 0-1,1 0 1,2 1-1,1 0 1,2 0 0,1 0-1,2 26-119,1-34 7,0 1 1,2-1-1,1 0 0,1 0 0,1 0 1,1-1-1,9 19-7,-12-33-51,0 0 1,1-1 0,1 0 0,0 0-1,0 0 1,1 0 0,0-1 0,1 0-1,-1-1 1,2 0 0,-1 0 0,1-1-1,1 0 1,-1 0 0,1-1 0,0 0-1,1-1 1,6 3 50,-8-5 12,0-1-1,0 1 1,1-2-1,-1 1 1,0-1-1,1-1 1,-1 1-1,0-2 1,1 1-1,-1-1 1,0-1-1,1 1 1,-1-2-1,0 1 1,0-1-1,-1-1 1,1 0-1,0 0 1,-1 0 0,0-1-1,0 0 1,-1-1-1,1 0 1,-1 0-1,5-6-11,1-2 61,-1-1 0,0-1 0,-1 0 0,0 0 0,-2-1 0,0 0 0,0-1 0,-2 0 0,0 0 0,-2-1 0,0 0 0,0 0-61,1-8 26,-1 0 0,-2 0-1,0 0 1,-2 0 0,-1-1 0,-1 1 0,-2-8-26,2 30-6,0 0 0,0 0 0,-1 1 1,1-1-1,-1 0 0,0 1 0,0-1 0,-1 1 0,1 0 0,-1 0 0,0 0 0,0 0 0,0 0 0,-1 1 0,1-1 1,-1 1-1,0 0 0,0 0 0,0 0 0,0 1 0,-1-1 0,1 1 0,-1 0 0,1 0 0,-1 1 0,0-1 0,0 1 1,0 0-1,-2 0 6,-5 0-334,0 1 0,0 0 0,0 0 0,0 1 1,0 1-1,0 0 0,1 0 0,-1 1 0,0 1 0,1 0 1,-9 4 333,-57 35-5120,8 3-2727</inkml:trace>
  <inkml:trace contextRef="#ctx0" brushRef="#br2" timeOffset="1.94894E6">17519 4056 16015,'0'0'5125,"0"0"-2499,0 0-159,0 0-641,0 0-705,0 0-321,0 0-31,0 124-128,0-60-193,0 7-224,-4 3-192,-5 5 32,4-1-32,-1-6-32,-4 5-1313,-2 22-2210,-2-7-6535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0:27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1139 12428,'0'0'2797,"0"0"342,0 0-342,0 0-640,0 0-700,0 0-522,0 0-353,12 16 58,-5-6-512,2 1 20,0 1 0,-2 0 1,1 1-1,-1 0 0,-1 0 0,0 0 0,-1 1 0,3 13-148,10 70-244,-5 1 0,-3 0 0,-5 1-1,-7 71 245,-2-98-4313,-6-5-4869</inkml:trace>
  <inkml:trace contextRef="#ctx0" brushRef="#br0" timeOffset="45707.022">78 449 3555,'0'0'641,"0"0"283,0 0 469,-1-13-336,3-113 4121,24-88 9439,-43 297-13358,-14 104-997,7 2 0,9 1-1,8 57-261,29-494-5,-11 143 5,4 0 0,5 2 0,4 0 0,26-65 0,-47 159-1,46-98-2,-47 102-2,0 1 0,0-1-1,1 1 1,-1-1 0,1 1 0,0 0 0,0 0-1,0 1 1,1-1 0,-1 1 0,1-1 0,-1 1 0,1 0-1,0 0 1,0 1 0,0-1 0,0 1 0,0 0-1,0 0 1,0 0 0,0 0 0,0 1 0,0 0 0,1 0-1,-1 0 6,3 3-6,0 1 0,-1 0 0,1 0 0,-1 0-1,0 1 1,0 0 0,-1 0 0,0 1 0,0 0-1,0 0 1,0 0 0,-1 0 0,0 0 0,-1 1-1,1 0 1,-1 0 0,0 0 0,-1 0 0,0 0 0,0 1-1,0-1 1,-1 1 0,0-1 0,-1 1 0,0 1 6,3 9 2,0 0 0,-2 0 0,0 0 0,-1 0 0,-1 0 0,0-1 0,-2 1 0,0 0 0,-1 0 0,0-1 0,-2 0 0,0 0 0,-1 0 0,0-1 1,-1 0-1,-1 0 0,-1-1 0,0-1 0,-1 1 0,-1-1 0,0-1 0,-1 0 0,0-1 0,-1-1 0,0 0 0,-1 0 0,0-2 0,-1 0 0,0 0 1,0-2-1,-1 0-2,14-5 3,-1 0-1,0-1 1,0 1 0,0-1 0,0 0 0,0 0 0,0 0 0,0-1 0,0 1 0,0-1 0,0 0 0,0 0 0,-1 0 0,1-1-1,0 0 1,0 0 0,0 0 0,0 0 0,0 0 0,0-1 0,1 1 0,-1-1 0,0 0 0,1-1 0,-1 1 0,1 0 0,0-1-1,0 0 1,0 0 0,0 0 0,0 0 0,1 0 0,-1-1 0,1 1 0,0-1 0,0 1 0,0-1 0,1 0 0,-1 0 0,1 0-1,0 0 1,0-1-3,0-3-131,0 0 0,1 0 0,0 0 0,1 0-1,0 1 1,0-1 0,1 0 0,-1 0 0,2 1-1,-1-1 1,1 1 0,0 0 0,2-3 131,52-39-8817,-37 44 735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1:1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 7175,'0'0'5749,"0"0"-3165,0 0-427,-12 14-86,-67 90 523,6 76-458,135-277-508,-49 72-1530,-9 14-84,1-1-1,0 1 1,1 0 0,0 0-1,0 1 1,2 0 0,-1 0-1,1 1 1,0-1 0,1 2-1,0-1 1,0 1 0,1 1-1,0 0 1,1 0 0,-1 1-1,1 0 1,0 1 0,10-3-14,-16 9 3,0 0 1,0 1 0,0-1 0,0 1-1,0 0 1,0 1 0,-1-1 0,1 1 0,-1 0-1,0 0 1,1 0 0,-2 1 0,1 0-1,0-1 1,-1 1 0,1 1 0,-1-1-1,0 0 1,-1 1 0,1-1 0,-1 1-1,0 0 1,0 0 0,0 0 0,-1 0-1,1 4-3,9 15 90,-8-16-68,0-1 0,0 1 0,1 0 0,0-1 0,0 0 0,1 0 0,-1 0 0,2 0 1,-1-1-1,1 0 0,0 0 0,0 0 0,1-1 0,0 0 0,0 0 0,0-1 1,0 1-1,1-2 0,-1 1 0,1-1 0,2 0-22,-5-1-1344,-2 1-3147,-2-1-1723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0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18 13613,'0'0'4356,"0"0"-1986,0 0 257,0 0-898,0 0-832,0 0-609,0 0-288,0 0-64,-78-16-608,66 14-609,11 2-1058,1 0-2145,10 0-5734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1:5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58 319 10794,'0'-15'3657,"1"-73"849,-8 88-227,-7 23-3642,5 4-556,1 1 0,2 0-1,0 1 1,2 0 0,2-1-1,0 1 1,2 0 0,1 0-1,5 28-80,-5-46-18,1-1-1,0 0 1,0 0-1,1 0 1,1-1-1,0 1 0,0-1 1,1 0-1,0 0 1,0 0-1,1 0 1,2 1 18,-5-7-42,0 1 1,0-1-1,0 0 1,1 0 0,-1 0-1,1 0 1,0-1-1,0 1 1,0-1-1,0 0 1,0 0 0,0-1-1,1 1 1,-1-1-1,1 0 1,-1 0-1,1 0 1,-1-1 0,1 0-1,-1 0 1,1 0-1,-1 0 1,1-1-1,0 1 1,-1-1 0,0 0-1,1-1 1,1 0 41,7-6-12,0-1 1,-1 0-1,0 0 1,-1-2-1,0 1 1,0-1-1,-1-1 1,-1 0-1,0 0 1,-1-1-1,0 0 1,0-1-1,0-4 12,121-225 1612,-114 236-1466,-22 40-228,-84 199-67,90-230 153,-3 7-87,0 0-1,0 0 1,-1-1 0,0 1-1,0-1 1,-1-1 0,0 1-1,0-1 1,-1 0-1,0 0 1,-6 4 83,12-11 6,-1 0 0,1 0 0,0-1 0,0 1 0,0 0 1,0-1-1,0 1 0,0-1 0,0 0 0,0 1 0,0-1 0,0 0 0,0 1 0,1-1 0,-1 0 0,0 0 0,0 0 0,1 1 1,-1-1-1,0 0 0,1 0 0,-1 0 0,1 0 0,-1-1 0,1 1 0,0 0 0,-1 0 0,1 0 0,0 0 0,0 0 0,0 0 1,0 0-1,0-1 0,0 1 0,0 0 0,0 0 0,0 0 0,1 0 0,-1 0 0,0 0 0,1 0 0,-1 0 0,1 0 1,-1 0-1,1 0 0,-1 0 0,1-1-6,0-7 125,1-15 32,1 0 0,1 1 0,2-1-1,0 1 1,1 0 0,1 1 0,1 0 0,8-12-157,-16 31 0,0 0 1,0 0-1,1 0 1,-1 0 0,1 0-1,0 0 1,-1 1-1,1-1 1,1 1 0,-1-1-1,0 1 1,1 0-1,-1 0 1,1 0 0,-1 0-1,1 0 1,0 0-1,0 1 1,0 0 0,0-1-1,0 1 1,0 0-1,0 0 1,0 1-1,1-1 1,-1 1 0,0 0-1,0-1 1,1 1-1,-1 1 1,0-1 0,0 0-1,1 1 1,-1 0-1,0-1 1,0 1 0,0 1-1,0-1 1,0 0-1,0 1 1,0-1 0,-1 1-1,1 0 1,0 0-1,-1 0 0,11 13-13,-1 1-1,-1 0 1,0 1-1,-1 0 1,-1 1-1,-1 0 1,-1 0-1,6 18 14,17 40-46,-29-72 49,1-1 0,-1 1 1,1-1-1,-1 1 0,1-1 1,0 0-1,0 1 1,0-1-1,1 0 0,-1-1 1,1 1-1,0 0 1,-1-1-1,1 1 0,0-1 1,1 0-1,-1 0 0,0 0 1,0-1-1,1 1 1,-1-1-1,1 1 0,0-1 1,-1-1-1,1 1 1,0 0-1,0-1 0,-1 0 1,1 1-1,0-2 0,0 1 1,-1 0-1,1-1 1,0 1-1,0-1 0,-1 0 1,1-1-1,-1 1 1,1-1-1,-1 1 0,0-1-3,18-15 146,0 0-1,-2-2 0,0 0 1,-1-1-1,-2-1 0,0-1 1,-1 0-1,-1-1 0,3-7-145,-3 8 60,-1 0 0,-2-1-1,0 0 1,-1-1 0,-1 0-1,-1-1 1,-1 0 0,-2 0-1,0 0 1,-2-1 0,1-22-60,-4 47 3,1-1 0,-1 0 1,0 0-1,0 1 0,0-1 0,0 0 1,0 0-1,0 1 0,0-1 0,-1 0 1,1 0-1,-1 1 0,1-1 0,-1 0 1,0 1-1,1-1 0,-1 1 0,0-1 0,0 1 1,0-1-1,0 1 0,-1-1 0,1 1 1,0 0-1,0 0 0,-1 0 0,1 0 1,-1 0-1,1 0 0,-1 0 0,1 0 1,-1 0-1,0 1 0,1-1 0,-1 1 1,0-1-1,1 1 0,-1 0 0,0 0 1,0-1-1,1 1 0,-1 0 0,0 1 1,0-1-1,1 0 0,-1 0 0,0 1 1,0-1-1,1 1 0,-1-1 0,0 2-3,-6 4-99,0 1 0,0 1 0,1 0 0,0 0 0,1 0 0,0 1 0,0 0 0,1 0 0,0 0 0,0 1 0,1 0 0,0 0 0,1 0 0,0 0-1,1 0 1,0 1 0,1-1 0,0 7 99,-5 64-4104,6-28-2266,0-13-2422</inkml:trace>
  <inkml:trace contextRef="#ctx0" brushRef="#br0" timeOffset="432.412">1248 118 14061,'3'-15'1043,"13"-47"1912,4 21 3649,-20 64-3550,0-8-2835,-45 229 1094,14 2-1486,27-140-4699,4-103 4220,2 17-2871,5-11-4164,-3-8 1303</inkml:trace>
  <inkml:trace contextRef="#ctx0" brushRef="#br0" timeOffset="433.412">1155 418 8360,'0'0'2082,"0"0"-32,0 0 416,0 0-512,0 0-449,91-52 1,-50 48-513,6-2-160,2-3-193,2-3-416,-2 0-128,0 1-63,-4-2-33,-11 3-33,-5 1-607,-10 3-769,-6 6-1570,-9 0-3459</inkml:trace>
  <inkml:trace contextRef="#ctx0" brushRef="#br0" timeOffset="725.169">1928 586 11050,'0'0'12460,"0"0"-10025,0 0-129,0 0-833,0 0-672,0 0-321,56-74-287,-55 63-129,-1 2-64,3 5-64,-3 4-737,-4 8-1057,-10 7-3555,-7 2-13005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1:5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87 13293,'-1'-14'3373,"-1"-43"-896,-5 42 2274,0 33-3624,7-18-1058,-17 67 657,3 0 0,3 2 0,2-1 0,3 30-726,4-50-79,-1-4-664,2-1-1,2 1 1,2 0-1,5 24 744,4-27-2856,-5-30-1228,1-4-4489,-5-7-855</inkml:trace>
  <inkml:trace contextRef="#ctx0" brushRef="#br0" timeOffset="627.83">194 465 7687,'-2'-10'538,"-2"1"0,1 0-1,-1 0 1,0 0-1,-1 1 1,0-1 0,-1 1-1,0 0 1,0 0-1,0 1 1,-1 0 0,0 0-1,-1 1 1,1 0 0,-1 0-1,0 0 1,-1 1-1,1 1 1,-1-1 0,0 1-1,0 1 1,-1 0 0,1 0-1,-1 1-537,-15-3 1020,43 2-449,13-1-555,460-118 1965,-488 122-1978,0-2-2,0 0 0,1 0 0,-1 0 0,1 1 0,-1 0 0,1-1 0,-1 1 0,1 1 0,0-1 0,0 0 0,-1 1 0,1 0 0,0 0 0,0 0 0,0 0 0,-1 1 0,1 0 0,0-1 0,0 1 0,-1 0 0,1 1 0,-1-1 0,1 1 0,-1 0 0,0-1 0,1 1 0,-1 1 0,0-1 0,0 0-1,-1 1 1,1 0 0,0-1 0,-1 1 0,0 0 0,1 0 0,-1 1 0,0-1 0,-1 0 0,1 1 0,0 1-1,0 22 19,0-1-1,-2 1 0,-1-1 1,-2 1-1,0-1 0,-2 1 1,0-1-1,-2-1 0,-3 8-18,0 1-281,1 0-1,2 1 1,2 1-1,-1 33 282,6-68-10,1 0-1,0-1 0,-1 1 0,1 0 1,-1 0-1,1-1 0,0 1 0,0 0 0,-1-1 1,1 1-1,0-1 0,0 1 0,0-1 1,0 1-1,-1-1 0,1 1 0,0-1 1,0 0-1,0 0 0,0 1 0,0-1 1,0 0-1,0 0 0,0 0 0,0 0 0,0 0 1,0 0-1,0-1 0,0 1 0,0 0 1,0 0-1,0-1 0,0 1 0,0 0 1,-1-1-1,1 1 0,0-1 0,0 1 0,0-1 1,-1 0-1,1 1 0,0-1 0,0 0 1,-1 1-1,1-1 0,-1 0 0,1 0 1,-1 0-1,1 1 0,-1-1 0,1 0 1,-1 0-1,0 0 0,1 0 0,-1 0 0,0 0 1,0 0-1,0 0 0,0 0 0,0 0 11,80-156 415,-71 134-311,0 0-1,2 0 1,0 1-1,2 0 1,0 1-1,16-18-103,-28 37 10,0 0 0,0 0 0,0 0 0,1 0 0,-1 0 0,1 0 0,0 0 0,-1 1 1,1-1-1,0 1 0,0-1 0,0 1 0,0 0 0,0-1 0,0 1 0,0 0 0,1 1 0,-1-1 0,0 0 0,0 1 0,1-1 0,-1 1 0,1 0 0,-1-1 0,0 1 1,1 0-1,-1 1 0,1-1 0,-1 0 0,0 1 0,1-1 0,-1 1 0,0 0 0,0 0 0,1 0 0,-1 0 0,0 0 0,0 0 0,0 0 0,0 1 0,0-1 0,-1 1 0,2 0-10,5 14 8,0 1 0,-1 0-1,-1 0 1,-1 0 0,0 1-1,-1-1 1,-1 1 0,0 6-8,9 41 8,-11-62-8,-1 5 1,0 0 0,1 0 0,0 0 0,1 0 1,0-1-1,0 1 0,0 0 0,1-1 0,0 0 0,0 1 0,1-1 1,0-1-1,0 1 0,1-1 0,0 1 0,0-1 0,1 0 0,-1-1 1,1 0-1,0 0 0,1 0 0,-1 0 0,1-1 0,0 0 0,0-1 1,0 1-1,0-1 0,6 1-1,-1-4 14,0 0-1,0 0 1,0-2 0,-1 1-1,1-2 1,0 1 0,-1-1-1,0-1 1,0 0 0,0-1-1,0 0 1,-1-1-1,1 0 1,-1 0 0,-1-1-1,1-1 1,-1 1 0,1-4-14,6-4 156,-1-1 1,-1-1-1,0 0 1,-2-1 0,0 0-1,-1-1 1,0 0-1,-2-1 1,3-10-157,31-136 1286,-43 165-1268,0-1-1,0 1 0,0-1 0,0 1 0,0 0 0,-1-1 1,1 1-1,0 0 0,-1-1 0,1 1 0,-1 0 1,0 0-1,1 0 0,-1-1 0,0 1 0,0 0 0,0 0 1,0 0-1,0 0 0,0 0 0,0 0 0,0 1 1,0-1-1,0 0 0,0 0 0,-1 1 0,1-1 0,0 1 1,0-1-1,-1 1 0,1 0 0,0-1 0,-1 1 1,1 0-1,-1 0 0,1 0 0,0 0 0,-1 0 0,1 0 1,0 0-1,-1 0 0,1 1 0,0-1 0,-1 1 1,1-1-1,0 1 0,-1-1 0,1 1 0,0 0 0,0-1 1,0 1-1,0 0 0,0 0 0,0 0 0,0 0 1,0 0-1,0 0 0,0 0 0,0 0 0,1 0 0,-1 1 1,0-1-1,1 0 0,-1 0-17,-14 12 1,0 1 0,1 0 0,1 0 0,0 2 0,1-1 0,1 2 0,0-1 0,1 2 0,1-1 0,1 1 0,0 1 0,1-1 0,2 1 0,-1 0 0,2 1 0,1-1 0,0 1 0,1 0 0,2 0 0,0-1 0,1 12-1,1-24 0,-1-1-1,1 1 0,0-1 0,0 1 0,0-1 0,1 0 0,0 0 1,0 0-1,1-1 0,0 1 0,0-1 0,0 0 0,1 0 1,-1 0-1,1-1 0,0 1 0,0-1 0,1 0 0,0-1 1,-1 1-1,1-1 0,0 0 0,0-1 0,1 1 0,-1-1 0,0-1 1,1 1-1,-1-1 0,1 0 0,0 0 0,-1-1 0,1 0 1,0 0-1,-1-1 0,1 0 0,0 0 0,-1 0 0,5-2 1,1 0-75,-1 0 0,0 0-1,0-1 1,0-1 0,0 0-1,-1 0 1,0-1 0,0-1 0,0 1-1,-1-2 1,0 1 0,0-1-1,-1-1 1,4-4 75,25-36-2864,-9-2-3724,-20 26-2183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1:48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321 393 15855,'-4'-12'3395,"-13"-42"-1115,16 51-2062,-1-1 1,0 0 0,0 0 0,-1 1-1,1-1 1,-1 1 0,0 0 0,0 0-1,0 0 1,0 0 0,0 0 0,0 1-1,-1 0 1,0-1 0,1 1 0,-1 0-1,0 1 1,0-1 0,-2 0-219,-1 0 64,0 0-1,1 1 1,-1 0-1,0 0 1,0 1-1,1-1 1,-1 2 0,0-1-1,0 1 1,0 0-1,1 0 1,-1 1-1,0-1 1,1 2 0,0-1-1,-1 1 1,0 0-64,-3 6 0,0 1 0,0 0 0,1 0 1,0 1-1,0 0 0,1 1 0,1 0 0,0 0 1,1 0-1,0 1 0,1 0 0,0 0 1,1 0-1,1 1 0,0 0 0,1-1 0,0 1 1,1 0-1,1 0 0,0 0 0,1 0 1,0 0-1,1 0 0,1 2 0,-1-5-75,0 1-1,1-1 1,1 0 0,0 0-1,0 0 1,1-1 0,0 1-1,1-1 1,0 0 0,1-1-1,1 3 76,-5-9-52,-1 1-1,1-1 0,0 0 1,0 0-1,0 0 0,1 0 1,-1 0-1,1-1 0,-1 0 1,1 0-1,0 0 0,0 0 1,0 0-1,0-1 0,0 1 1,0-1-1,0 0 1,1 0-1,-1-1 0,0 0 1,1 1-1,-1-1 0,0-1 1,1 1-1,-1 0 0,0-1 1,0 0-1,1 0 0,-1-1 1,0 1-1,1-1 53,3-4 4,0-1 0,-1 0 0,1 0 0,-2-1 0,1 0 0,-1 0 0,0 0 0,0-1 0,-1 0 0,0 0 0,-1 0 0,0-1 0,-1 0 0,0 1 0,0-1 0,-1-1-4,117-460 1641,-113 442-1526,11-87 1466,-31 167-813,1 27-782,4-1-1,3 1 0,4 1 1,6 61 14,9-30-2538,11-41-4283,-7-42-519</inkml:trace>
  <inkml:trace contextRef="#ctx0" brushRef="#br0" timeOffset="587.633">916 297 11082,'1'-15'3257,"1"-48"-892,-2 61-2223,1 0 0,-1 0 0,0 0 0,0 0 0,0 0 0,0 0 0,0 0 0,-1 0 0,1 0 0,-1 0 0,1 0 0,-1 0 0,0 0 0,1 0 0,-1 0 0,0 0 0,0 1 0,-1-1 0,1 0 0,0 1 0,0-1 0,-1 1 0,1-1 0,-1 1 0,1 0 0,-1-1 0,0 1 0,0 0 0,1 0 0,-1 0 0,0 1 0,0-1 0,0 0 0,0 1 0,0-1 0,0 1-1,0-1 1,0 1 0,0 0 0,0 0 0,0 0 0,0 0 0,0 0 0,0 1 0,-1-1-142,-78 32 892,65-20-956,0 0-1,1 1 1,0 0-1,1 1 1,0 1-1,2 0 1,0 1-1,0 0 1,1 1-1,1 0 1,1 1-1,1 0 1,0 0-1,1 1 0,1 0 1,1 0-1,1 1 1,0-1-1,2 1 1,0 0-1,1 0 1,1 0-1,1 4 65,0-21-132,-1 0 0,1 1-1,-1-1 1,1 0 0,0 0-1,0 0 1,1 0 0,-1 0 0,1-1-1,-1 1 1,1 0 0,0-1-1,0 1 1,0-1 0,0 1-1,0-1 1,1 0 0,-1 0 0,1 0-1,-1 0 1,1-1 0,0 1-1,0-1 1,0 1 0,0-1-1,0 0 1,0 0 0,0-1 0,0 1-1,0 0 1,0-1 0,0 0-1,1 0 133,4 1-138,-1-1 0,1-1 0,0 1 0,-1-1 0,1-1 0,-1 1 0,1-1 0,-1-1 0,1 1 0,-1-1 0,0-1 0,-1 1 0,3-2 138,10-10 382,-1-1 1,-1 0 0,0-1 0,-1-1-1,-1-1 1,-1 0 0,0-1-1,-2 0 1,2-4-383,29-44 1360,-43 69-1334,0-1-1,0 1 0,0-1 1,1 1-1,-1-1 0,0 1 1,0-1-1,0 1 0,1-1 0,-1 1 1,0-1-1,0 1 0,1-1 1,-1 0-1,0 1 0,1-1 1,-1 0-1,1 1 0,-1-1 1,1 0-1,-1 1 0,0-1 1,1 0-1,-1 1 0,1-1 0,-1 0 1,1 0-1,-1 0 0,1 0 1,-1 0-1,1 0 0,0 1 1,-1-1-1,1 0 0,-1 0 1,1-1-1,-1 1 0,1 0 1,-1 0-1,1 0 0,-1 0 0,1 0 1,-1-1-1,1 1 0,-1 0 1,1 0-1,-1-1 0,1 1 1,-1 0-1,0-1 0,1 1 1,-1 0-1,1-1 0,-1 1 0,0 0 1,1-1-1,-1 1 0,0-1 1,0 1-1,1-1 0,-1 1 1,0-1-1,0 1 0,0-1 1,0 1-1,0-1 0,1 0-25,3 49 599,-4-44-662,0 180 89,0-181-104,0-1 0,0 0 0,0 1 0,0-1-1,1 0 1,-1 1 0,0-1 0,1 0 0,0 0-1,0 1 1,-1-1 0,1 0 0,0 0 0,1 0-1,-1 0 1,0 0 0,1 0 0,-1 0 0,1-1-1,-1 1 1,1 0 0,0-1 0,0 1-1,-1-1 1,1 0 0,0 0 0,0 1 0,1-1-1,-1-1 1,0 1 0,0 0 0,0 0 0,1-1-1,-1 1 1,0-1 0,1 0 0,-1 0 0,1 0 78,4 0-125,-1-1 0,1 0 0,-1 0 0,0 0 0,0-1 0,0 0 0,0 0 0,0-1 0,0 1 0,0-1 0,-1-1 0,1 1 0,3-4 125,7-7-9,0-1-1,-1-1 1,-1 0-1,-1 0 1,0-1 0,-1-1-1,-1 0 1,-1-1-1,-1 0 1,0-1 0,-1 0-1,1-9 10,8-32 1052,-3 0 0,-3 0 0,1-39-1052,-8-21 5627,-20 197-5186,4 1 0,3 1 1,2 23-442,7-68-254,6 114 801,-5-140-816,0 0-1,1 0 1,0-1-1,0 1 1,1 0 0,-1-1-1,1 0 1,1 0-1,-1 0 1,1 0-1,0 0 1,1-1-1,-1 1 1,1-1-1,0 0 1,0-1 0,0 1-1,1-1 1,0 0 269,34 7-8963,-26-11 101</inkml:trace>
  <inkml:trace contextRef="#ctx0" brushRef="#br0" timeOffset="932.795">1275 280 8520,'0'0'3491,"0"0"-2273,0 0 863,0 0 1,0 0-320,0 0-641,106-17-833,-70 15-191,0 1-97,5-2 0,-7-3-65,-2 4-831,-3-3-1507,-6 2-2369,-9-1-4036</inkml:trace>
  <inkml:trace contextRef="#ctx0" brushRef="#br0" timeOffset="1259.811">1778 376 5157,'0'0'3059,"0"0"-1089,0 0 96,0 0-379,0 0-316,0 0 28,0 0-160,0 0-182,10 4-278,31 15-250,-40-19-486,0 1 1,1 0 0,-1-1-1,0 0 1,1 1 0,-1-1 0,1 0-1,-1 1 1,0-1 0,1 0 0,-1 0-1,1 0 1,-1-1 0,0 1 0,1 0-1,-1 0 1,1-1 0,-1 1-1,0-1 1,1 1 0,-1-1 0,0 1-1,0-1 1,1 0 0,-1 0 0,0 0-1,0 0 1,0 0 0,0 0-1,0 0 1,0 0 0,0 0 0,0 0-1,-1 0 1,1 0 0,0-1 0,-1 1-1,1 0 1,-1-1 0,1 1 0,-1 0-1,0-1-43,5-7 278,0 2-62,-1 0 0,0 0 0,0 0 0,-1-1 1,0 0-1,0 1 0,-1-1 0,0 0 0,-1 0 1,1 0-1,-1 0 0,-1-1 0,0 1 0,0 0 1,0 0-1,-2-6-216,1 13 63,-1-1 0,1 0-1,-1 1 1,1-1 0,-1 1 0,0 0 0,1 0 0,-1-1-1,0 1 1,0 0 0,0 1 0,0-1 0,0 0 0,0 0 0,0 1-1,0-1 1,0 1 0,-1 0 0,1 0 0,0 0 0,0 0-1,0 0 1,0 0 0,0 0 0,-1 1 0,1-1 0,0 1 0,0-1-1,0 1 1,0 0 0,0 0 0,1 0 0,-1 0 0,0 0-1,0 1 1,0-1 0,1 0 0,-1 1 0,1-1 0,-1 1 0,1 0-1,0-1 1,-1 1 0,1 1-63,-12 9 2,1 1 1,1 0-1,0 1 0,1 0 1,0 0-1,1 1 0,1 1 0,0 0 1,1 0-1,1 0 0,0 1 1,1-1-1,1 1 0,1 1 0,1-1 1,0 0-1,1 1 0,0-1 1,2 1-1,0-1 0,2 10-2,-1-21-11,0 0-1,0 0 1,0 0 0,1 0-1,0 0 1,0-1 0,0 1-1,1-1 1,-1 0 0,1 0-1,1 0 1,-1 0 0,1-1-1,-1 1 1,1-1 0,1-1-1,-1 1 1,0-1-1,1 0 1,0 0 0,0 0-1,0-1 1,0 0 0,2 1 11,10 1-327,0 0-1,1-1 1,0-1 0,-1 0 0,1-2 0,0 0 0,12-2 327,-19 0-459,0 1 1,0-1-1,0-1 1,0 0-1,0-1 1,-1 0 0,0-1-1,0 0 1,1-1 458,44-51-10128,-47 33 2377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1:4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 5894,'0'0'3091,"0"0"-711,0 0-202,0 0-26,0 0-60,0 0-292,-3-1-396,0 3-1264,0 0 1,1 0-1,-1 0 1,0 0-1,1 0 1,-1 0-1,1 1 1,0-1-1,0 1 1,0 0-1,0 0 1,1 0 0,-1 0-1,1 0 1,-1 0-1,1 0 1,0 0-1,0 1 1,1-1-1,-1 0 1,0 0-1,1 1 1,0-1 0,0 1-1,0 1-140,-1 2 186,-5 21 96,1 0-1,2 1 1,1-1-1,1 1 1,3 21-282,-2-39 2,1-1 1,1 1-1,0 0 0,0-1 1,1 0-1,0 0 1,1 0-1,0 0 1,0 0-1,1 0 1,1-1-1,-1 0 0,2 0 1,-1-1-1,1 0 1,7 7-3,-8-11-47,0 1 0,0-1 0,0-1 0,0 1 0,1-1 0,0 0-1,-1 0 1,1-1 0,0 0 0,0 0 0,0-1 0,1 0 0,-1 0 0,0-1 0,0 1 0,0-2 0,1 1 0,-1-1 0,0 0 0,0-1 0,0 1 0,0-1 0,0-1 0,0 1 0,0-1 0,-1-1 0,0 1 0,1-1 0,-1 0 0,-1 0 0,1-1 0,0 0 0,-1 0 0,0 0-1,0 0 1,-1-1 0,1-1 47,11-23 3,-1-1 0,-2-1 0,-1 0 0,-1 0 0,-2-1 0,2-20-3,-2 16-7,17-96 568,-28 173-418,1 0 0,2 0 0,2 0 0,1 0 0,5 13-143,-4-27-30,-4-14-23,1-1 0,0 1 0,0-1 0,2 1-1,-1-1 1,1 0 0,1 0 0,0-1 0,0 1 0,1-1 0,0-1-1,1 1 1,1 0 53,30 7-2376,-9-17-3191,-13-6-562</inkml:trace>
  <inkml:trace contextRef="#ctx0" brushRef="#br0" timeOffset="477.275">927 113 12011,'0'0'2926,"0"0"-182,0 0 26,0 0-309,0 0-758,0 0-699,0 0-497,1 17-26,3 196 255,-32 151-907,18-265-1538,1-35-3794,6-50 699,0-9-1416</inkml:trace>
  <inkml:trace contextRef="#ctx0" brushRef="#br0" timeOffset="806.292">898 343 1409,'34'-182'14120,"-32"174"-13626,1 0 0,0 0 0,1 0 0,0 1 0,0 0 0,1-1 0,-1 1 0,2 1 0,-1-1 0,1 1 0,0 0 0,0 0 0,1 1 0,4-3-494,-8 6 82,1 0 0,-1 1 1,1-1-1,0 1 0,0 0 0,0 0 1,-1 0-1,1 1 0,0 0 0,0-1 1,0 1-1,0 1 0,0-1 0,0 1 1,0-1-1,0 1 0,0 0 0,0 0 1,-1 1-1,1-1 0,1 1-82,3 5 25,0-1-1,-1 1 0,1 0 0,-1 1 1,-1-1-1,1 2 0,-1-1 1,-1 0-1,0 1 0,0 0 1,0 1-1,-1-1 0,-1 1 1,0-1-1,0 1 0,-1 0 1,0 0-1,0 1 0,-1-1 1,-1 0-1,0 0 0,0 1 1,-1-1-1,0 0 0,-1 0 1,0 0-1,-1 2-24,1-4-4,1 0 0,-2 0 0,1 0 0,-1 0 0,0 0 1,-1-1-1,1 0 0,-2 1 0,1-2 0,-1 1 0,0 0 0,0-1 0,-1 0 0,0 0 1,0-1-1,0 1 0,-1-1 0,1-1 0,-1 1 0,0-1 0,-1 0 0,1-1 1,-1 0-1,0 0 0,0 0 0,0-1 0,0 0 0,0-1 0,0 0 0,0 0 0,0-1 1,-1 0-1,1 0 4,5-1-167,1 0 1,-1 1-1,0-1 1,1 0-1,-1 0 1,1 0-1,-1-1 1,1 1-1,0-1 1,0 1-1,-1-1 1,1 0-1,0 1 0,0-1 1,1 0-1,-1-1 1,0 1-1,1 0 1,-1 0-1,1-1 1,-1 0 166,-7-38-9855,9 19-405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1:4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27 121 2723,'0'0'4906,"0"0"-1629,0 0-255,0 0 234,5-13-619,32-95 2883,-42 137-2312,-20 123-2860,21-117-319,-28 355-37,31-385-27,0-1-1,1 0 1,-1 1 0,1-1-1,0 0 1,0 1 0,1-1-1,-1 1 1,1-1 0,0 0-1,0 0 1,0 1 0,1-1-1,0 0 1,-1 0 0,1 0-1,1-1 1,-1 1 0,1 0-1,-1-1 1,1 0 0,0 1-1,0-1 1,0 0 0,1 0 0,-1-1-1,1 1 1,0-1 0,-1 0-1,1 0 1,0 0 0,0 0-1,0-1 1,2 1 35,5-2-341,0 0 1,-1-1-1,1 0 0,0-1 1,-1 0-1,1-1 0,-1 0 1,0 0-1,0-1 0,0-1 1,-1 0-1,1 0 1,-1 0-1,0-2 0,-1 1 1,1-1-1,-1 0 341,84-84-10481,-70 64 4641</inkml:trace>
  <inkml:trace contextRef="#ctx0" brushRef="#br0" timeOffset="547.934">449 367 7527,'0'0'1917,"0"0"-198,0 0 165,0 0-336,0 0-448,0 0-331,0 0-97,0 0-165,10 7-218,76 54-204,-82-59-101,-1 0 1,0 0-1,1 0 0,-1-1 0,1 1 1,0-1-1,-1 0 0,1 0 1,0-1-1,0 1 0,-1-1 0,1 0 1,0 0-1,0 0 0,0 0 1,-1-1-1,1 1 0,0-1 0,0 0 1,-1 0-1,1 0 0,0-1 1,-1 1-1,0-1 0,1 0 0,-1 0 1,0 0-1,0-1 0,0 1 0,0-1 1,0 1-1,-1-1 0,1 0 1,-1 0-1,0 0 0,1-2 16,6-9 497,0 1 0,-2-1 0,0 0-1,0-1 1,-2 0 0,1 0 0,-2 0 0,0-1-1,-1 1 1,-1-1 0,0 0 0,-1 0 0,-1 1-1,0-1 1,-1 0 0,-3-15-497,3 28 49,0 0-1,-1 0 1,1 0 0,-1 0-1,0 0 1,1 0 0,-1 0-1,-1 1 1,1-1 0,0 1-1,-1-1 1,1 1 0,-1 0-1,0 0 1,1 0 0,-1 0-1,0 1 1,0-1 0,-1 1 0,1 0-1,0 0 1,0 0 0,0 0-1,-1 0 1,1 1 0,-1-1-1,1 1 1,0 0 0,-1 0-1,1 0 1,0 1 0,-1-1-1,1 1 1,0 0 0,-1 0-1,1 0 1,0 0 0,0 0-1,0 1 1,0 0 0,0-1-1,0 1 1,0 0 0,1 0-1,-1 1 1,1-1 0,0 1-1,-1-1 1,1 1 0,0 0-1,0 1-48,-10 12-72,2 0 0,0 1-1,1 1 1,1 0 0,0 0 0,1 0-1,2 1 1,-1 0 0,2 0-1,1 1 1,0-1 0,2 1-1,0-1 1,1 1 0,1 0-1,0-1 1,2 1 0,1-1-1,0 0 1,1 0 0,1 0 0,6 13 72,-5-15-392,0 0 0,1 0 1,1-1-1,0-1 0,1 0 0,1 0 1,0-1-1,1 0 0,1-1 1,7 7 391,-14-15-37,-1 0-1,1-1 1,0 1 0,0-1 0,0-1-1,0 1 1,1-1 0,-1 0 0,1 0-1,0-1 1,0 0 0,0 0 0,0-1 0,0 0-1,1 0 1,-1 0 0,0-1 0,0 0-1,1-1 1,-1 1 0,0-1 0,0-1-1,0 0 1,0 0 0,0 0 0,0-1 0,2-1 37,4-3 23,0-2 0,-1 0 1,0 0-1,-1-1 1,0-1-1,0 0 0,-1 0 1,-1-1-1,0 0 1,0-1-1,-1 0 1,-1 0-1,2-7-23,65-187 2167,-51 124-943,-4-1 1,-4 0-1,-2-9-1224,-13 69 457,0 25-436,0-1 1,0 0-1,0 0 0,-1 1 1,1-1-1,0 0 0,0 0 0,0 0 1,0 1-1,0-1 0,-1 0 1,1 0-1,0 0 0,0 0 0,0 1 1,-1-1-1,1 0 0,0 0 1,0 0-1,0 0 0,-1 0 0,1 0 1,0 0-1,0 0 0,-1 0 1,1 1-1,0-1 0,0 0 0,-1 0 1,1 0-1,0 0 0,0 0 1,-1-1-1,1 1 0,0 0 1,0 0-1,0 0 0,-1 0 0,1 0 1,0 0-1,0 0 0,-1 0 1,1 0-1,0-1 0,0 1 0,0 0 1,-1 0-1,1 0 0,0 0 1,0-1-1,0 1-21,-13 33 147,2 0 0,1 1 0,1 0 1,2 0-1,2 1 0,1 0 0,0 26-147,0-8-327,1-1 1,3 1-1,3-1 0,1 0 1,9 39 326,8-32-3186,2-25-2293,-8-19-1178</inkml:trace>
  <inkml:trace contextRef="#ctx0" brushRef="#br0" timeOffset="914.018">1054 387 8616,'0'0'3758,"0"0"-1211,0 0-225,0 0-181,0 0-550,0 0-348,14 10-399,46 31-380,-50-36-449,0 0 0,1-1-1,-1-1 1,1 0 0,0 0 0,0-1-1,0 0 1,1-1 0,-1-1 0,0 1-1,0-2 1,0 1 0,1-2 0,-1 0-1,0 0 1,0-1 0,-1 0-1,1 0 1,0-2 0,-1 1 0,0-1-1,0-1 1,-1 0 0,1 0 0,0-2-15,20-12 24,-1-2 0,-1-1 0,-1-1 1,-1-1-1,-1-1 0,-1-2 0,-2 0 1,0-2-1,-3 0 0,0-1 1,-1-3-25,-15 29 21,0 0 19,0 0-1,0 0 0,0 0 0,-1 0 1,0-1-1,0 1 0,0-1 0,0 1 1,-1-1-1,0 0 0,0 0 0,-1 0 1,0 1-1,0-3-39,-12 16 128,2 9-108,1 1-1,0 1 1,1-1 0,1 2-1,1-1 1,1 0 0,1 1-1,0 0 1,2 0 0,0 0-1,1 1 1,1-1 0,1 0-1,1 0 1,0 0 0,5 14-20,0 27 0,3-1 0,3-1 0,2 0 0,17 39 0,-33-98 4,1-1 1,-1 1-1,1-1 0,-1 1 1,1-1-1,-1 1 1,0-1-1,1 1 0,-1 0 1,0-1-1,1 1 1,-1 0-1,0-1 1,0 1-1,1 0 0,-1 0 1,0 0-1,0 0 1,1 0-1,-1 0 0,0 0 1,0 0-1,0 0 1,1 0-1,-1 0 0,0 0 1,1 1-1,-1-1 1,0 0-1,0 1 0,1-1 1,-1 0-1,0 1 1,1-1-1,-1 1 0,1-1 1,-1 1-1,0-1 1,1 1-1,-1-1 0,1 1 1,0-1-1,-1 1 1,1 0-1,-1-1 0,1 1 1,0 0-1,0 0 1,-1-1-1,1 1 1,0 0-1,0 0 0,0-1 1,0 1-1,0 0 1,0 0-1,0-1 0,0 1 1,0 0-1,0 0 1,0-1-1,0 1 0,1 0-4,-229-73-638,159 52-5215,50 13-585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0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65 12524,'0'0'3673,"0"0"-289,0 0-672,0 0-827,0 0-513,0 0-433,0 0-378,7-10-268,24-31-111,-29 40-178,-1-1 1,1 1-1,0 0 1,-1 0-1,1 0 0,0 0 1,0 0-1,0 0 1,-1 0-1,1 1 1,0-1-1,0 1 1,0 0-1,0-1 0,0 1 1,0 0-1,0 0 1,0 0-1,0 0 1,0 0-1,0 1 1,0-1-1,0 1 0,0-1 1,0 1-1,0 0 1,0 0-1,-1 0 1,1 0-1,0 0 1,0 0-1,-1 0 1,1 0-1,-1 1 0,1-1 1,-1 1-1,0-1 1,0 1-1,1-1 1,-1 1-1,0 0 1,0 0-1,0-1 0,-1 1 1,1 0-1,0 0 1,-1 0-1,1 1-4,-2 9 32,-1-1 0,0 1 0,-1-1 0,0 0 0,0 0 0,-1 0 0,-1 0 0,0-1 0,0 0 0,-1 0 0,0 0 0,-1-1 0,0 0 0,-1 0 0,0-1 1,0 1-1,0-2 0,-2 1-32,-8 12 91,-31 51 1067,80-61-936,-24-10-188,12-3-35,0 0 0,-1-2 0,1 0 0,-1 0 0,0-2 0,0-1 0,2-1 1,35-13-1899,-32 18-3604,-17 6-1117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1:59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14 274 12172,'0'0'2818,"0"0"-298,0 0-385,0 0-704,2 18-406,27 326 1206,-21-193-2165,2 19-4904,-10-179 113,-6-62 5120,-9-36 2324,5-1 0,4 0 0,7-52-2719,-1 139 211,2-1-1,1 0 0,0 1 0,2-1 0,0 1 0,1 0 0,1 1 1,1 0-1,1 0 0,1 0 0,1 1-210,-10 16 10,1 1 0,-1 0 0,1-1 0,0 1 0,0 0 0,0 0 0,0 0 0,0 0 0,0 0-1,1 0 1,-1 1 0,1-1 0,-1 1 0,1-1 0,0 1 0,-1 0 0,1 0 0,0 0 0,0 1 0,0-1 0,-1 1 0,1-1 0,0 1 0,0 0 0,0 0 0,0 0 0,0 1 0,0-1-1,0 1 1,-1-1 0,1 1 0,0 0 0,0 0 0,-1 0 0,1 1 0,0-1 0,-1 1 0,1-1 0,-1 1 0,0 0 0,0 0 0,0 0 0,0 0 0,1 1-10,6 11-10,0 0 0,-1 0 0,-1 1 0,0 1 0,-1-1 0,-1 1 0,-1 0 0,0 0 0,-1 0 0,0 1 0,-1-1 0,-1 1 0,-1-1 0,-1 1 0,0 0 0,-3 13 10,3-17-128,0 0 0,-2 1 1,1-2-1,-1 1 0,-1 0 1,-1-1-1,0 0 0,0 1 1,-1-2-1,0 1 0,-1-1 1,-1 0-1,0-1 0,0 1 1,-1-2-1,0 1 0,-1-1 1,0 0-1,0-1 0,-1-1 1,0 1-1,0-2 0,-7 4 128,-37 3-1326,21-18-2793,28-3-840,4-2-2872</inkml:trace>
  <inkml:trace contextRef="#ctx0" brushRef="#br0" timeOffset="691.467">542 495 6374,'0'0'6459,"0"0"-4024,0 0-1047,0 0-123,0 0-432,0 0-91,0 0-171,8 13-112,40 64 219,-46-74-666,0-1 1,1 1-1,-1-1 0,1 0 1,0 1-1,0-1 0,0 0 1,0-1-1,0 1 0,0 0 1,0-1-1,0 0 0,1 0 1,-1 0-1,1 0 0,-1 0 1,1-1-1,-1 1 0,1-1 1,-1 0-1,1 0 0,-1-1 1,1 1-1,-1-1 0,1 1 1,-1-1-1,0 0 0,1 0 1,-1-1-1,0 1 0,0-1 1,0 1-1,0-1 0,0 0 1,0 0-1,0-1 0,-1 1 1,1 0-1,-1-1 0,1 0 1,-1 1-1,2-4-12,6-9 335,-1 0 1,0-1-1,-1 0 1,-1 0-1,0-1 1,-1 0-1,-1 0 1,0 0-1,-2-1 1,0 1-1,-1-1 1,0 0-1,-2-1-335,1 18 13,-1-1-1,1 1 0,-1-1 1,1 1-1,-1 0 1,0-1-1,0 1 0,0-1 1,0 1-1,0-1 0,0 1 1,0-1-1,0 1 0,-1-1 1,1 1-1,-1-1 1,1 1-1,-1 0 0,1-1 1,-1 1-1,0 0 0,0-1 1,1 1-1,-1 0 0,0 0 1,0 0-1,0 0 1,0 0-1,-1 0 0,1 0 1,0 0-1,0 0 0,-1 0 1,1 1-1,0-1 0,-1 1 1,1-1-1,0 1 0,-1-1 1,1 1-1,-1 0 1,1-1-1,-1 1 0,1 0 1,-1 0-1,1 0 0,-1 0 1,1 1-1,-1-1 0,1 0 1,-1 1-1,1-1 1,0 1-1,-1-1 0,1 1 1,0 0-1,-1 0-12,-8 5 14,0 2-1,1-1 1,0 1-1,0 0 1,1 1-1,0 0 1,0 1-1,1-1 1,0 1-1,1 1 1,1-1-1,-1 1 1,1 0-1,1 1 1,0-1-1,1 1 1,-1 5-14,-3 7-334,0 0 0,2 1 0,1 0 0,0 0 0,2 0 0,1 0 0,2 0 0,0 0 0,2 6 334,-1-26-87,0-1-1,0 1 1,0 0-1,1-1 1,0 1-1,0-1 1,0 0-1,0 0 1,1 0-1,0-1 1,-1 1-1,1-1 1,1 0 0,-1 0-1,0 0 1,1-1-1,-1 1 1,1-1-1,0 0 1,0 0-1,0-1 1,0 0-1,0 0 1,0 0-1,0 0 1,0-1-1,0 0 1,1 0-1,-1 0 1,0 0 0,0-1-1,0 0 1,0 0-1,0-1 1,0 1-1,0-1 1,0 0-1,0 0 1,3-3 87,7-3 72,0-1 1,-1-1-1,-1 0 1,0 0-1,0-1 1,-1-1-1,0 0 1,-1-1-1,0 0 1,-1-1-1,-1 0 1,0-1-1,3-8-72,81-210 3896,-80 194-3134,-6 23 556,-14 264-869,7-227-430,-1 1-41,1 0 0,1 0 0,1 0 1,1 0-1,0 0 0,2 0 0,5 14 22,-9-37 0,-1 0 0,0 1-1,0-1 1,0 0 0,1 1 0,-1-1-1,0 1 1,1-1 0,-1 0-1,0 1 1,1-1 0,-1 1-1,1-1 1,-1 1 0,1-1 0,-1 1-1,1 0 1,-1-1 0,1 1-1,0 0 1,-1-1 0,1 1 0,-1 0-1,1-1 1,0 1 0,-1 0-1,1 0 1,0 0 0,-1 0-1,1 0 1,0 0 0,-1 0 0,1 0-1,0 0 1,-1 0 0,1 0-1,0 0 1,-1 0 0,1 1-1,0-1 1,-1 0 0,1 1 0,0-1-1,-1 0 1,1 1 0,-1-1-1,1 0 1,-1 1 0,1-1 0,-1 1-1,1-1 1,-1 1 0,1-1-1,-1 1 1,7-132 135,-8 106-125,1 0-1,1 0 1,1 1 0,1-1 0,2 1-1,0-1 1,8-20-10,-10 38-39,0 1 0,1-1-1,-1 1 1,1 0 0,1 0-1,-1 1 1,1-1 0,0 1-1,0 0 1,1 0 0,-1 1-1,1-1 1,0 1 0,0 0-1,1 1 1,-1 0 0,1 0-1,-1 0 1,1 1 0,5-2 39,-6 3-443,1 0 0,-1 0 1,1 1-1,-1 0 1,1 0-1,-1 0 0,1 1 1,-1 0-1,0 0 1,1 1-1,-1-1 0,0 1 1,0 1-1,0-1 0,1 2 443,31 16-6021</inkml:trace>
  <inkml:trace contextRef="#ctx0" brushRef="#br0" timeOffset="1144.15">1985 75 13677,'0'0'2909,"-7"-13"166,-25-38 91,31 50-3026,-1 0-1,0 0 1,0 0 0,0-1 0,0 2 0,0-1-1,0 0 1,-1 0 0,1 1 0,0-1 0,0 1-1,0 0 1,-1-1 0,1 1 0,0 0-1,0 0 1,-1 1 0,1-1 0,0 0 0,0 1-1,0-1 1,-1 1 0,1 0 0,0 0-1,0 0 1,0 0 0,0 0 0,0 0 0,0 0-1,1 1 1,-1-1 0,0 1 0,1-1-1,-1 1 1,1 0 0,-1 0 0,1-1 0,0 2-140,-16 20 249,1 0 0,2 1 0,0 1 0,2 0 0,0 1 0,2 1 0,1-1 0,1 1 0,2 1 0,0-1 0,2 1 0,1 0 0,1 1 0,2 0-249,-27 525 229,11-291-2818,5-240 952,1-34-1728,12-83-4338,5 49 2354</inkml:trace>
  <inkml:trace contextRef="#ctx0" brushRef="#br0" timeOffset="1470.276">1542 723 1249,'0'0'12716,"0"0"-10281,0 0 351,0 0-736,0 0-737,98-13-288,-39 2-512,10-4-289,6 0-224,0-3 0,-2 0 0,-13-2 0,-9 1-160,-9-2-705,-12 5-1633,-13 3-2691,-12 5-6278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1:5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363 233 5637,'0'0'3428,"0"0"-540,0 0 203,0 0-246,8-12-854,46-95 1789,-47 21-940,-7 85-2818,0 0 0,-1-1 1,1 1-1,0 0 1,-1 0-1,1-1 0,-1 1 1,1 0-1,-1 0 0,1 0 1,-1 0-1,0 0 1,0 0-1,1 0 0,-1 0 1,0 0-1,0 0 0,0 0 1,0 0-1,0 1 1,0-1-1,0 0 0,0 1 1,-1-1-1,1 1 0,0-1 1,0 1-1,0-1 1,-1 1-1,1 0 0,0 0 1,0 0-1,-1-1 0,1 1 1,0 1-1,-1-1 1,1 0-1,0 0 0,0 0 1,-1 1-1,1-1 0,0 0 1,0 1-1,-1 0-22,-52 25 62,43-17-52,-1 1-1,2 0 1,-1 1 0,1 0-1,1 1 1,0 0-1,1 0 1,0 1 0,1 0-1,0 0 1,1 1-1,1-1 1,0 2 0,1-1-1,0 0 1,1 1-1,1 0 1,0-1 0,1 1-1,1 2-9,3-9-2,0-1-1,1 0 0,0 0 1,0 0-1,1 0 1,0 0-1,0-1 0,0 0 1,1 0-1,0-1 1,0 1-1,1-1 0,-1-1 1,1 1-1,0-1 1,0 0-1,1-1 0,-1 0 1,1 0-1,0 0 1,0-1-1,0 0 0,0-1 1,0 0-1,3 0 3,9 5-4,-15-4 6,121 48-344,-121-47 331,0 0 1,0 0-1,-1 1 1,0-1-1,1 1 1,-1 0-1,-1 0 1,1 0-1,-1 1 1,1 0-1,-1-1 1,0 1-1,-1 0 1,1 0-1,-1 0 1,0 1-1,-1-1 1,1 0-1,-1 1 1,0 0-1,0-1 1,0 5 10,-1-1 10,-1 0 1,0 0 0,0 0-1,-1 0 1,0 0-1,0 0 1,-1 0 0,0-1-1,-1 0 1,0 1 0,0-1-1,-1-1 1,0 1 0,0-1-1,-1 1 1,0-2-1,0 1 1,0-1 0,-1 1-1,0-2 1,0 1 0,-1-1-1,0 0 1,-4 1-11,-6 4 19,-1-1 1,0-1-1,-1-1 0,1-1 0,-1 0 1,-1-1-1,1-2 0,-1 0 1,1-1-1,-9-1-19,19 0-69,0 0 0,0 0 0,0-1 0,1-1 0,-1 0 1,0 0-1,0-1 0,0 0 0,0 0 0,1-1 0,-1-1 0,1 0 0,0 0 0,0 0 0,1-1 0,-1-1 1,1 1-1,0-2 0,0 1 0,1-1 0,0 0 0,-5-6 69,9 8-803,-17-23-932,16 18-1801,1 0-3592,3 7-4259</inkml:trace>
  <inkml:trace contextRef="#ctx0" brushRef="#br0" timeOffset="602.786">906 39 7047,'0'0'6512,"0"0"-3127,0 0-721,0 0-337,0 0-682,0 0-530,-6 14-266,-28 115 299,25 25-1698,12 150 550,6-201-5484,-6-73 1242,1 0-3494</inkml:trace>
  <inkml:trace contextRef="#ctx0" brushRef="#br0" timeOffset="944.6">685 452 10826,'0'0'3187,"-8"-12"-1201,-26-38 155,21 34 202,19 19-1003,50 15-1215,1-3-1,1-3 1,0-2 0,0-3-1,0-2 1,37-3-125,-93-2-4,3-1 43,-1 1-1,1-1 1,-1 1 0,1 0 0,0 0 0,-1 0-1,1 0 1,-1 1 0,1 0 0,-1 0-1,1 0 1,-1 0 0,0 1 0,1 0 0,-1 0-1,0 0 1,0 0 0,0 1 0,-1-1 0,1 1-1,-1 0 1,1 0 0,-1 0 0,0 1 0,0-1-1,0 1 1,-1 0 0,1 0 0,1 3-39,-4 118 531,-2-113-542,0-1 0,0 1-1,2 0 1,-1-1 0,2 1 0,-1 0 0,2-1-1,-1 1 1,2 0 0,-1-1 0,2 0-1,-1 0 1,2 0 0,-1 0 0,1 0 11,-1-6-75,0 1 1,0-1 0,1 1-1,-1-1 1,1 0 0,0-1-1,0 1 1,1-1 0,-1 0 0,1-1-1,0 1 1,0-1 0,0 0-1,1-1 1,-1 1 0,1-1-1,-1-1 1,1 1 0,0-1-1,-1 0 1,1 0 0,0-1-1,0 0 1,0 0 0,0-1-1,-1 0 1,1 0 0,0-1-1,-1 1 1,1-1 0,-1-1-1,1 1 1,-1-1 0,0 0-1,0-1 1,0 0 0,-1 1-1,1-2 1,0-1 74,13-15 311,-1-1 0,-1 0 0,-1-2-1,-2 0 1,0-1 0,-1 0 0,-2-1 0,-1 0 0,0-1 0,-2 0-1,-2 0 1,0-1 0,-2 0 0,1-21-311,6-8 874,-10 39-347,-6 29-259,-10 28-219,9-14-67,1 0 0,1 1 0,1 0 0,1 0 0,1 0 1,1-1-1,3 11 18,26 104-5630,-17-114 1530,4-3-2349</inkml:trace>
  <inkml:trace contextRef="#ctx0" brushRef="#br0" timeOffset="1270.568">1895 524 7047,'1'-18'1030,"8"-78"5928,5 33 1085,-16 79-3646,2 8-3373,-2 28-957,-51 229 211,24-162-2814,38-183 1596,5 13 996,-9 27 32,1-1-1,1 1 1,1 1 0,1-1 0,1 1 0,2 1 0,0 0 0,1 0-1,1 2 1,10-12-88,-21 29 3,-1 0 0,1 0 0,1 1 0,-1-1 0,0 1 0,0 0 0,1 0 0,-1 0 0,1 1 0,0-1 0,0 1 0,-1 0 0,1 0 0,0 0 0,0 0 0,0 1 0,0-1 0,0 1 0,0 0 0,0 0 0,0 1 0,0-1 0,0 1 0,0 0 0,-1 0 0,1 0 0,0 1 0,0-1 0,-1 1 0,1 0 0,-1 0 0,1 0 0,-1 0 0,0 1 0,0-1 0,0 1 0,0 0 0,-1 0 0,1 0 0,-1 0 0,1 1-3,7 12-66,0 0-1,-1 1 1,-1 0-1,0 0 1,-2 0-1,0 1 1,0 0-1,-2 0 1,-1 1-1,0-1 1,0 12 66,3 7-753,-7-36 736,1 0 0,0-1-1,-1 1 1,1 0 0,0-1 0,-1 1 0,1 0-1,0 0 1,0-1 0,0 1 0,0 0 0,0 0-1,0 0 1,0-1 0,0 1 0,0 0 0,0 0-1,0-1 1,0 1 0,1 0 0,-1 0 0,0-1-1,0 1 1,1 0 0,-1 0 0,0-1 0,1 1 0,-1-1-1,1 1 1,-1 0 0,1-1 0,-1 1 0,1-1-1,0 1 1,-1-1 0,1 1 0,0-1 0,-1 0-1,1 1 1,0-1 0,-1 0 0,1 1 0,0-1-1,0 0 1,-1 0 0,1 0 0,0 0 0,0 0-1,0 0 1,-1 0 0,1 0 0,0 0 0,0 0 0,-1 0-1,1 0 1,0 0 0,0-1 0,-1 1 0,1 0-1,0-1 1,-1 1 0,1 0 0,0-1 0,-1 1-1,1-1 1,0 1 0,-1-1 0,1 1 17,89-201 1826,-78 173-1499,-9 15-220,1 1 0,1 0 0,0 1 0,0-1 0,1 1 0,1 0 0,0 1 0,0 0 0,1 0 0,0 0 0,1 1 0,0 0 0,0 1 0,1 0 0,6-4-107,-14 11 12,1 0 0,-1 1 1,1-1-1,-1 0 0,1 1 0,0-1 1,-1 1-1,1 0 0,0 0 0,-1 0 1,1 0-1,0 1 0,-1-1 0,1 1 0,0-1 1,-1 1-1,1 0 0,-1 0 0,1 0 1,-1 0-1,0 1 0,1-1 0,-1 1 1,0-1-1,0 1 0,0 0 0,0 0 0,0 0 1,-1 0-1,1 0 0,0 0 0,0 2-12,38 79 15,-11 61 147,-3-9-2198,14-53-5988,-23-61 1036</inkml:trace>
  <inkml:trace contextRef="#ctx0" brushRef="#br0" timeOffset="1635.83">3069 338 13837,'0'0'3198,"0"0"282,0 0-431,0 0-994,0 0-672,0 0-433,0 0-395,-2 17-208,-12 117 64,5-60-815,-2 0-1,-4-1 1,-3 0 0,-11 20 404,27-85-182,-17 65-3145,14-24-3548,8-48 497,8-18 1428,8-57 1607,-2-45 9339,-5 35-3412,-5 32-1059,1 1-1,3 0 1,3 1-1,1 0 1,3 1-1,1 1 1,23-38-1525,-41 82 108,1 0 1,0 0 0,0 0-1,0 0 1,0 1 0,1-1 0,-1 0-1,1 1 1,0 0 0,0 0-1,0 0 1,0 0 0,1 0-1,-1 0 1,1 1 0,0 0 0,-1 0-1,1 0 1,0 0 0,0 0-1,0 1 1,1 0 0,-1 0-1,0 0 1,1 0 0,-1 1 0,0-1-1,1 1 1,-1 0 0,0 1-1,1-1 1,-1 1 0,0 0-1,1 0 1,-1 0 0,0 0-1,0 1 1,0 0 0,0 0 0,0 0-1,-1 0 1,1 1 0,0-1-1,-1 1 1,0 0 0,0 0-1,3 2-107,1 12 0,0 0 1,-1 1 0,-1 0 0,0-1 0,-2 2 0,0-1 0,-1 0 0,0 0 0,-2 1 0,0-1 0,-3 18-2,3-29-82,0-1 1,0 1 0,-1-1-1,1 1 1,-2 0-1,1-1 1,-1 0 0,0 1-1,0-1 1,-1 0-1,0 0 1,0 0 0,0 0-1,-1-1 1,1 1-1,-2-1 1,1 0-1,0 0 1,-1-1 0,0 1-1,0-1 1,0 0-1,-1 0 1,1-1 0,-1 1-1,0-1 1,0-1-1,0 1 1,0-1 0,-1 0-1,1 0 1,-4 0 81,0-1-91,0-1-1,-1 0 1,1-1 0,0 0 0,1-1 0,-1 0 0,0 0-1,0-1 1,1 0 0,-1-1 0,1 0 0,0 0 0,-3-3 91,-55-59-8296,53 38-411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0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429 112 8936,'0'0'3123,"1"-13"-261,6-68 682,-12 63 764,-1 32-1489,2 65-2126,3 1 0,3-1 0,5 9-693,4 120 313,-11-186-300,-8 87-61,8-106 48,-1 1 1,0-1 0,0 0-1,0 0 1,-1 1 0,1-1-1,-1 0 1,0 0 0,1 0-1,-1 0 1,-1-1 0,1 1-1,0 0 1,-1-1 0,1 0 0,-1 1-1,0-1 1,1 0 0,-1 0-1,0-1 1,-1 1 0,1-1-1,0 1 1,0-1 0,0 0-1,-1 0 1,1 0 0,-1-1-1,-22 2 37,0-2 0,0 0 0,0-2 0,0-1 0,-24-6-37,-74-6 98,62 15 62,73 14-32,8-9-124,0 0 1,0-2-1,0 0 0,1-1 1,-1-1-1,1-1 0,10-1-4,3 0 23,54 0-9,1-4 0,-1-4 0,0-3 0,-1-5 0,44-15-14,-60 2-1345,-69 29 191,-3 2-703,-26 27-7550,7-4-944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0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153 165 11467,'2'-12'2594,"-1"9"-2498,-1-4 327,1 0 0,1 1 0,-1-1 0,1 0 0,0 1 0,1-1 1,-1 1-1,1-1 0,1 1 0,-1 0 0,1 1 0,0-1 0,0 0 0,1 1 0,0 0 0,1-1-423,-1 1 102,1 0 0,0 1-1,1 0 1,-1 0-1,1 0 1,0 1-1,0 0 1,0 0-1,0 1 1,0 0 0,1 0-1,-1 1 1,1-1-1,-1 2 1,1-1-1,-1 1 1,1 0-1,0 1 1,-1 0 0,1 0-1,-1 0 1,0 1-1,1 0 1,-1 1-1,0 0 1,0 0-1,0 0 1,-1 1 0,1 0-1,-1 0 1,0 0-1,0 1 1,0 0-1,-1 1 1,0-1-1,0 1 1,0 0 0,0 0-1,-1 0 1,0 1-1,-1-1 1,1 1-1,-1 0-101,-1 7 6,1 0-1,-2 0 1,0 0 0,0 0-1,-2 0 1,0 0-1,0 0 1,-1 0 0,-1 0-1,0 0 1,-1-1-1,0 1 1,-2-1 0,1 0-1,-1-1 1,-5 8-6,-6 8-47,-1-1 0,-1 0 0,-2-2 0,0 0 0,-1-1 0,-18 13 47,30-27-19,-1-1 0,1 0 0,-2 0 1,1-2-1,-1 1 0,-1-1 0,1-1 0,-1 0 0,0-1 0,0-1 1,-1 0-1,1 0 0,-1-2 0,0 1 0,-1-2 19,11-1 12,0-1 1,0 0-1,-1 0 0,1 0 1,0-1-1,0 1 0,1-1 0,-1 0 1,0 0-1,0-1 0,1 1 1,-1-1-1,1 0 0,0 1 0,0-1 1,0-1-1,0 1 0,1 0 1,-1-1-1,1 1 0,0-1 1,0 0-1,0 0 0,0 0 0,1 0 1,0 0-1,0 0 0,0 0 1,0-1-1,0 1 0,1 0 0,0 0 1,0-1-1,0 1 0,0 0 1,1 0-1,0-1 0,0 1 0,0 0 1,0 0-1,1 0 0,-1 0 1,1 0-1,0 0 0,0 1 0,0-1 1,1 0-1,0 1 0,-1 0 1,1 0-1,0 0 0,0 0 0,3-2-12,-1 1 6,0 0 0,0 1 0,1-1 0,-1 1 0,1 0 0,-1 1 0,1-1 0,0 1 0,0 0-1,0 1 1,0-1 0,1 1 0,-1 0 0,0 1 0,1 0 0,-1 0 0,0 0 0,0 0 0,1 1-1,-1 0 1,0 1 0,0-1 0,0 1 0,0 1 0,0-1 0,1 2-6,5 1 8,-1 2 0,-1-1 0,1 2 0,-1-1 1,-1 1-1,1 1 0,-1 0 0,-1 0 0,1 1 0,-2 0 0,1 0 0,3 9-8,4 7 2,78 109 49,-88-130-49,-1-1 0,1 0 0,0 0 0,0-1 0,0 1 0,1-1 0,-1 0 0,1 0 0,0-1 0,-1 0 0,1 0 0,0 0 0,0-1-1,1 0 1,-1 0 0,0 0 0,0-1 0,0 0 0,1 0 0,-1 0 0,0-1 0,0 0 0,0-1 0,0 1 0,0-1-2,1 0 6,-1-1 0,0 0 1,0 0-1,0 0 0,-1-1 0,1 0 1,-1 0-1,0 0 0,0-1 1,0 1-1,-1-1 0,1-1 0,-1 1 1,-1 0-1,1-1 0,-1 0 1,0 0-1,0 0 0,2-6-6,-1-46-3082,-6 57-52,-3 1-2530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0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124 128 1634,'0'0'1185,"0"0"-1057,0 0-128,0-23-1249</inkml:trace>
  <inkml:trace contextRef="#ctx0" brushRef="#br0" timeOffset="462.764">85 92 2979,'0'0'5013,"0"0"-2029,0 0-198,0-12-4,1-7-1690,0-10 283,-4-2 2735,3 86-51,-14 43-3877,11-78 242,-63 349 14,66-366-516,-1 87-1776,20-53-1964,22-20-4595,-17-17 1527</inkml:trace>
  <inkml:trace contextRef="#ctx0" brushRef="#br0" timeOffset="768.163">402 207 9353,'0'0'5087,"0"0"-1601,0 0-672,0 0-652,0 0-817,0 0-454,0 0-261,-10 16-229,-56 100 213,59-100-592,1 0 0,0 1 1,1 0-1,1 0 0,1 0 1,1 0-1,0 1 0,1-1 1,1 1-1,0-1 0,2 2-22,-2-17-5,1 1 0,-1-1-1,1 1 1,0-1 0,0 0 0,0 1-1,1-1 1,-1 0 0,0 0-1,1 0 1,-1 0 0,1 0 0,0 0-1,0 0 1,0 0 0,0-1-1,0 1 1,0-1 0,0 0 0,0 1-1,1-1 1,-1 0 0,0 0-1,1 0 1,-1-1 0,1 1 0,-1 0-1,1-1 1,-1 0 0,1 0-1,0 0 1,-1 0 0,1 0 0,-1 0-1,1 0 1,-1-1 0,2 0 5,92-28-114,-76 19 109,-1-2 0,-1 0 1,0-1-1,0-1 0,-2 0 1,0-1-1,0-1 1,-2-1-1,2-2 5,-10 12 64,0-1 1,-1-1 0,1 1-1,-1-1 1,-1 0-1,0 0 1,0 0-1,-1-1 1,0 1-1,-1-1 1,0 0-1,0 0 1,-1 0 0,0 0-1,-1 0 1,0 0-1,-1 0 1,0 0-1,0 0 1,-3-8-65,-1 9-93,0 0 0,-1 0 0,0 1 0,0 0 0,0 0 0,-1 0 0,-1 1 0,1 0 0,-1 0 0,0 1 0,-1 0 0,0 1 0,1 0 0,-2 0 0,1 1 0,0 0 0,-1 0 0,0 1 0,0 1 0,0-1 0,0 2 0,0-1 0,-1 1 0,-8 1 93,-3 2-3293,12 7-2905,9 2-4890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0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85 141 10154,'0'0'1873,"0"0"-271,0 0 37,6 13-299,32 93 827,-37-103-2103,0 0 0,1 0 0,-1 0 0,1 0 0,0 0 0,-1 0 0,1 0-1,1-1 1,-1 1 0,0-1 0,1 1 0,-1-1 0,1 0 0,-1 0 0,1 0 0,0 0 0,0-1 0,0 1 0,0-1 0,0 0-1,1 0 1,-1 0 0,0 0 0,0 0 0,1-1 0,-1 1 0,1-1 0,-1 0 0,0 0 0,1 0 0,-1-1 0,0 1 0,1-1 0,-1 0-1,0 1 1,0-2 0,1 1 0,-1 0 0,1-1-64,4-5 246,-1-1 0,1 1 0,-1-1-1,-1-1 1,1 1 0,-1-1 0,-1 0-1,0 0 1,0-1 0,-1 0 0,0 0 0,0 0-1,-1 0 1,-1 0 0,0-1 0,0 1 0,-1-1-1,0 0 1,-1 1 0,0-1 0,-1 0 0,0 1-1,-3-10-245,4 18 44,0-1 0,0 0-1,0 0 1,-1 1 0,1-1-1,-1 0 1,0 0-1,0 1 1,0-1 0,0 1-1,0-1 1,0 1 0,-1 0-1,1-1 1,-1 1-1,0 0 1,0 0 0,1 0-1,-1 0 1,-1 0-1,1 0 1,0 1 0,0-1-1,-1 1 1,1-1 0,-1 1-1,1 0 1,-1 0-1,1 0 1,-1 0 0,0 1-1,1-1 1,-1 1-1,0 0 1,0-1 0,1 1-1,-1 0 1,0 1 0,0-1-1,1 0 1,-3 1-44,-8 6 25,0 1-1,0-1 1,1 2 0,0 0 0,1 0-1,0 1 1,1 1 0,0-1 0,0 2-1,1-1 1,-5 10-25,2-6 0,0 1 1,2-1-1,0 2 0,0 0 1,2 0-1,0 0 0,1 1 1,1 0-1,1 0 0,0 1 1,1 0-1,1 0 0,1 0 1,1 0-1,1 0 0,1 14 0,3-22 1,1-1-1,0 1 0,1-1 0,0 1 0,0-2 0,1 1 1,1-1-1,-1 0 0,1 0 0,1-1 0,0 0 0,0-1 1,1 0-1,-1 0 0,1-1 0,1 0 0,-1-1 0,1 0 1,0-1-1,0 0 0,1-1 0,-1 0 0,1-1 0,0 0 1,-1 0-1,1-2 0,0 1 0,0-2 0,0 1 0,-1-2 1,1 1-1,1-2 0,0 1 27,-1-2 0,1 1 0,-1-1 0,0-1 1,0 0-1,-1-1 0,1 0 0,-1-1 0,0 0 0,-1 0 0,0-2 1,0 1-1,-1-1 0,0 0 0,0-1 0,-1 0 0,-1 0 1,0-1-1,0 0 0,-1 0 0,0-1 0,-1 0 0,2-6-27,-5-34-549,-2 48-1656,-1 20-1206,-2 4-2681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0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0 12620,'0'0'2573,"0"0"-411,0 0 0,0 0-496,0 0-551,0 0-506,-5 1-347,1 0-250,1 1 0,0-1 1,0 1-1,0 0 1,1 0-1,-1 0 1,0 1-1,1-1 1,-1 1-1,1-1 1,0 1-1,0 0 0,0 0 1,0 0-1,1 0 1,-1 0-1,1 0 1,-1 1-1,1-1 1,0 0-1,1 1 1,-1-1-1,0 1 1,1-1-1,0 4-12,-7 17 57,-19 61-49,9-25-339,-2-2 1,-3 0 0,-2-2 0,-15 24 330,39-79-45,0 1 0,0-1 0,0 1 1,-1-1-1,1 1 0,0-1 0,-1 1 0,0-1 1,1 0-1,-1 1 0,0-1 0,0 0 1,1 1-1,-1-1 0,0 0 0,0 0 0,-1 0 1,1 0-1,0 0 0,0 0 0,0 0 1,-1 0-1,1 0 0,0-1 0,-1 1 0,1 0 1,-1-1-1,1 1 0,-1-1 0,1 0 1,-1 1-1,1-1 0,-1 0 0,1 0 0,-1 0 1,1 0-1,-1 0 0,1-1 0,-1 1 1,1 0-1,-1-1 0,1 1 0,-1-1 0,1 1 1,-1-1-1,1 0 0,0 1 0,-1-1 1,0-1 44,-38-145 2386,37 109-651,22 47-1255,51 97-487,-62-90-5,0 0-1,2 0 0,0-1 0,0-1 1,2 0-1,0 0 0,5 4 13,-13-14-34,-1 0-1,1 0 0,0 0 1,0 0-1,0-1 0,1 0 1,-1 0-1,1 0 1,0-1-1,0 1 0,0-1 1,0 0-1,0 0 0,0-1 1,0 0-1,1 0 1,-1 0-1,0 0 0,1-1 1,-1 0-1,1 0 0,-1-1 1,0 1-1,1-1 1,-1 0-1,0-1 0,1 1 1,-1-1-1,0 0 0,0 0 1,-1-1-1,1 1 0,0-1 1,-1 0-1,1 0 1,-1-1-1,0 1 35,13-23 442,-1 0 1,-2-1-1,-1 0 0,0-1 1,-2-1-1,-2 1 0,7-31-442,-11 120 1009,-4-13-993,2-1 0,3 0 0,1 0 0,14 43-16,-20-84-28,1-1-1,-1 0 1,1 0-1,0 0 1,1 0-1,-1 0 1,1-1-1,0 1 1,0-1-1,1 1 1,-1-1-1,1 0 0,0 0 1,0-1-1,0 1 1,0-1-1,1 0 1,-1 0-1,1-1 1,0 1-1,0-1 1,0 0-1,0 0 1,0-1-1,1 1 1,-1-1-1,0 0 1,1-1-1,-1 1 1,1-1-1,-1 0 1,0 0-1,1-1 1,-1 0-1,3 0 29,5-5 8,-1-1 1,0 0-1,-1-1 0,0 0 0,0 0 1,-1-1-1,0-1 0,-1 1 0,0-2 1,0 1-1,-1-1 0,0-1 1,-1 1-1,0-1 0,-1-1 0,-1 1 1,0-1-1,0 0 0,-1 0 1,0-6-10,4-1 45,-1 0 0,-1-1 0,-1 1 0,-1-1-1,0 0 1,-2-1 0,-1 1 0,0 0-1,-1-1 1,-2 1-44,2 17-2,-1 1 0,0 1 0,0-1 1,0 0-1,-1 0 0,1 0 0,0 0 0,-1 1 0,0-1 0,0 1 0,0-1 0,0 1 0,0 0 0,0 0 0,-1 0 0,1 0 0,-1 0 1,1 0-1,-1 1 0,0-1 0,1 1 0,-1 0 0,0 0 0,0 0 0,0 0 0,0 0 0,0 0 0,0 1 0,0 0 0,0 0 0,-1 0 0,1 0 1,-2 0 1,-3 0-64,0 1 0,0 0 1,0 1-1,-1-1 0,2 1 1,-1 1-1,0 0 0,0 0 1,1 0-1,0 1 0,-1 0 1,-1 2 63,-46 64-4247,39-14-2146,13-18-488</inkml:trace>
  <inkml:trace contextRef="#ctx0" brushRef="#br0" timeOffset="365.119">1236 458 10282,'8'-19'964,"8"-17"944,-2-1 0,-1-1 0,-2 0 0,-2-1-1,-1 0 1,-1-12-1908,-6 39 203,0 9-187,0 0 0,0-1 0,0 1 0,0 0 0,0 0 0,-1-1 0,0 1 0,0 0 1,0 0-1,0-1 0,0 1 0,0 0 0,-1-1 0,0 1 0,1 0 0,-1 0 0,0 0 0,-1-1 0,1 1 0,-1 0 0,1 1 0,-1-1 0,0 0 0,0 0 0,0 1 0,0-1 0,-1 1 0,1 0 0,-1 0 0,1 0 0,-1 0 0,0 0 0,1 0 0,-1 1 0,0-1 0,0 1 0,-1 0 0,0-1-16,-4 4-3,0 1-1,0-1 1,-1 2 0,2-1 0,-1 1-1,0 0 1,1 0 0,-1 1 0,1 0-1,1 0 1,-1 1 0,1 0 0,0 0-1,0 0 1,1 1 0,-1 0-1,2 0 1,-1 1 3,-7 8 5,0 0-1,2 1 1,-1 1-1,2 0 1,1 0 0,0 1-1,1 0 1,1 0-1,1 1 1,1-1 0,1 1-1,0 0 1,1 0-1,2 20-4,-1-36 3,1-1 0,0 1-1,0-1 1,0 1 0,0-1-1,1 1 1,0-1 0,-1 1-1,1-1 1,0 0 0,1 1-1,-1-1 1,1 0 0,-1 0-1,1 0 1,0 0 0,0 0-1,0 0 1,0-1 0,1 1-1,-1-1 1,1 1 0,0-1-1,-1 0 1,1 0 0,0 0-1,0-1 1,0 1 0,1-1-1,-1 1 1,0-1 0,1 0-1,-1 0 1,0-1 0,1 1-1,-1-1 1,1 1 0,-1-1-1,1 0 1,-1 0 0,1-1-1,2 0-2,8-3 118,0-1-1,-1-1 0,1 0 1,-1-1-1,0 0 1,-1-1-1,0-1 0,0 1 1,-1-2-1,0 0 0,-1 0 1,0-1-1,6-8-117,10-8 337,62-59 1190,-87 86-1511,-1 0-1,1 0 0,0 0 1,0 0-1,-1 0 1,1 0-1,0 0 1,0 1-1,-1-1 0,1 0 1,0 1-1,-1-1 1,1 0-1,-1 1 1,1-1-1,0 1 0,-1-1 1,1 1-1,-1-1 1,1 1-1,-1-1 0,1 1 1,-1 0-1,0-1 1,1 1-1,-1-1 1,0 1-1,1 0 0,-1 0 1,0-1-1,0 1 1,1 0-1,-1-1 1,0 1-1,0 0 0,0 0 1,0-1-1,0 1 1,0 0-1,0 0 0,-1-1 1,1 1-1,0 0 1,0-1-1,0 1 1,-1 0-1,1 0 0,0-1 1,-1 1-1,1-1 1,-1 1-1,1 0 1,-1-1-1,0 1-15,1 6 53,-37 172 827,13-90-649,6-14-178,-1 0-97,3 1 0,3 1 1,4 0-1,3 0 0,3 29 44,3-101-178,1 1-1,-1-1 1,1 0-1,0 0 1,0 0-1,1 0 1,-1 0-1,1 0 1,0 0-1,0 0 1,1 0-1,0-1 0,0 0 1,2 3 178,43 15-7120,-25-21-93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1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15471,'0'0'3448,"0"0"-1409,-13 21-255,-87 171 853,63-80-2129,5 2 1,5 1 0,5 1-1,5 1 1,5 0 0,5 1-1,6 59-508,4-121-38,2 1 0,2-1-1,2 0 1,4-1 0,1 0-1,3-1 1,2-1 0,18 34 38,-19-52-367,1-1 0,1 0 0,2-1 0,1-1 1,2-2-1,1 0 0,1-2 0,2 0 0,0-2 1,2-2-1,1-1 0,29 17 367,138 46-6716,-107-62 636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22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59 10058,'0'0'6539,"0"0"-3581,0 0-951,0 0-91,0 0-437,0 0-449,0 0-565,19-6-284,134-36-95,-18 33-54,-135 9-32,1 0 1,0-1-1,-1 1 0,1 0 1,0 0-1,0 0 1,-1 0-1,1 0 1,0 0-1,0 0 0,-1 0 1,1 0-1,0 0 1,0 0-1,-1 0 1,1 0-1,0 1 0,-1-1 1,1 0-1,0 0 1,-1 1-1,1-1 1,0 1-1,-1-1 1,1 1-1,-1-1 0,1 1 1,-1-1-1,1 1 1,-1-1-1,1 1 1,-1-1-1,1 1 0,-1 0 1,0-1-1,1 1 1,-1 0-1,0-1 1,0 1-1,1 0 0,-1 0 1,0-1-1,0 1 1,0 0-1,0 0 1,0-1-1,0 1 1,0 0-1,0-1 0,0 1 1,0 0-1,-1 0 1,1-1-1,0 1 1,0 0-1,-1-1 0,1 1 1,-1 0-1,1-1 1,0 1-1,-1 0 1,0-1-1,-35 40 21,-361 254 3315,396-293-3323,0-1-9,0 0 1,0 1 0,0-1 0,0 0-1,0 0 1,0 1 0,1-1-1,-1 1 1,0-1 0,0 1-1,0-1 1,0 1 0,1 0-1,-1-1 1,0 1 0,1 0-1,-1 0 1,1-1 0,-1 1 0,0 0-1,1 0 1,0 0 0,-1 0-1,1 0 1,0 0 0,-1-1-1,1 1 1,0 0 0,0 0-1,0 0 1,0 0 0,0 0-1,0 0 1,0 0 0,0 0-1,0 0 1,0 0 0,0 0 0,1 0-1,-1 0 1,0 0 0,1 0-1,-1 0 1,1 0 0,-1-1-1,1 1 1,-1 0 0,1 0-1,-1-1 1,1 1 0,0 0-1,0 0-4,16 1-251,0-1 0,0-1 0,0 0-1,0-1 1,0-1 0,0 0-1,0-1 1,-1-1 0,15-6 251,-12 6-547,69-20-3448,-30 7-1736,7-3-6809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2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 14157,'0'0'2985,"0"0"-370,0 0-186,0 0-411,0 0-592,0 0-524,0 0-304,0 12-81,-4 88 78,6 205-319,6-196-1675,-10-106 1384,1 1 0,-1-1 0,0 0 0,0-1 0,0 1 0,-1 0 0,1-1 0,-1 1 0,1-1 0,-1 1 0,0-1 1,0 0-1,0 0 0,0-1 0,0 1 0,0-1 0,-1 1 0,1-1 0,0 0 0,-1 0 0,1 0 0,-1-1 0,1 1 0,-1-1 0,1 0 0,-1 0 0,1 0 0,-1-1 0,1 1 0,-1-1 0,0 0 15,-13 2 0,-40 4 282,31-5 61,0 2 0,1 2 0,0 0-1,0 1 1,-22 8-343,0 6 587,71-7-427,25-9-270,0-3 0,-1-2 1,1-1-1,-1-3 0,0-2 0,-1-2 0,26-10 110,-19 7-437,-16 5 136,-13 3 21,1 0 0,-1-1 1,-1-2-1,1 0 0,-1-2 1,-1 0-1,0-2 0,0-1 0,2-2 280,-5-16-1105,-51 32-4820,9 12 111,3 6-2871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2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137 157 4644,'4'-13'12054,"0"1"-10249,36-62 2706,-36 69-4316,1 0 0,0 0 0,0 1 0,0-1-1,0 1 1,1 0 0,0 1 0,-1-1 0,1 1 0,1 0 0,-1 1 0,0-1 0,1 1 0,-1 1 0,1-1 0,0 1 0,-1 0 0,1 1 0,0-1 0,0 1 0,-1 1 0,1-1-1,0 1 1,0 0 0,-1 1 0,1 0 0,-1 0 0,1 0 0,2 2-195,-4 0 9,-1-1 0,0 0 0,0 1 0,0 0 0,0 0 0,0 0 0,-1 1 0,0-1 0,0 1 0,0 0 0,-1-1 0,1 1 0,-1 1 0,0-1 0,-1 0 0,1 0 0,-1 1 0,0-1 0,-1 0 0,1 1 0,-1-1 0,0 1 0,0-1 0,-1 1 0,1 1-9,-41 132-716,29-113 366,-1-1 0,-2 0 0,0-1 0,-1-1-1,-2-1 1,-14 16 350,24-30-91,0 0 1,-1 0-1,0-1 0,0 0 0,0-1 0,-1 0 0,0-1 0,0 1 0,0-2 0,-1 0 0,0 0 1,0-1-1,0 0 0,0-1 0,0 0 0,-1 0 0,1-2 0,-2 1 91,10-1 40,1 0 0,-1 1-1,1-1 1,-1 0 0,0 0 0,1-1-1,-1 1 1,1-1 0,-1 1 0,0-1 0,1 0-1,0 0 1,-1 0 0,1 0 0,-1 0-1,1 0 1,0-1 0,0 1 0,0-1-1,0 0 1,0 0 0,0 1 0,0-1-1,1 0 1,-1-1 0,1 1 0,-1 0-1,1 0 1,0-1 0,0 1 0,0 0 0,0-1-1,0 1 1,1-1 0,-1 1 0,1-1-1,-1 0 1,1 1 0,0-1 0,0 1-1,0-1 1,1 0 0,-1 1 0,0-1-1,1 1 1,0-1 0,0 1 0,-1-1-1,2 1 1,-1-1 0,0 1 0,0 0 0,1 0-1,-1-1 1,1 1 0,0 0 0,-1 1-1,3-3-39,5-1 49,-1 1 0,1 0 0,0 0 0,0 1 0,0 0 0,1 1 0,-1 0-1,1 1 1,-1-1 0,1 2 0,0-1 0,-1 2 0,1-1 0,0 1 0,-1 1 0,1-1 0,-1 2-1,0-1 1,1 1 0,-1 1 0,0 0 0,-1 0 0,1 0 0,-1 1 0,6 5-49,71 75 191,-80-76-178,1 0 0,1 0 0,0-1 0,0 1 0,1-1 0,-1-1 0,2 0 0,-1 0 0,1 0 0,0-1 0,0-1 0,1 1 0,0-1 0,0-1 0,0 0 0,0-1 0,1 1 0,0-2 0,-1 0 0,1 0 0,10 0-13,-18-3-152,0 0 0,0 0 0,0 0 0,0 0 0,-1 0 1,1 0-1,0-1 0,-1 1 0,1-1 0,-1 0 0,1 0 0,-1 0 0,0 0 0,0 0 0,0-1 0,0 1 0,0-1 0,-1 1 0,1-1 0,-1 1 0,1-3 152,13-39-6231,-11 22-864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2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1 12812,'0'0'4847,"0"0"-2044,-16 4-684,7-2-1888,1 0 0,-1 1-1,1 0 1,-1 0-1,1 1 1,0 0 0,0 0-1,1 1 1,-1 0 0,1 1-1,0-1 1,0 1-1,1 1 1,0-1 0,-5 7-231,-44 73 1007,3 2 1,3 2-1,5 2 1,-19 61-1008,49-120 187,-13 33 15,-24 51 97,5 3 1,-29 124-300,66-206 8,1 1 0,2 0 1,2 0-1,2 0 0,1 1 0,2-1 1,2 0-1,2 0 0,1 0 0,2 0 0,11 33-8,-10-46-39,1 0 0,1 0 0,1-2-1,1 1 1,1-1 0,1-1 0,1-1-1,1 0 1,2-1 0,0-1-1,0 0 1,2-2 0,0 0 0,22 12 39,-7-9-124,1-2 1,1-2 0,0-1 0,1-3-1,0 0 1,1-3 0,1-1-1,-1-2 1,1-2 0,0-2 0,25-1 123,-53-2-261,0 0-1,0-1 1,0-1 0,0 0 0,0-1 0,-1 0 0,1 0-1,-1-2 1,10-4 261,-16 6-617,-1 0 0,1-1 0,-1 0 0,0 0 0,0 0 0,0-1 0,0 0 0,-1 0-1,0 0 1,0 0 0,0-1 0,-1 1 0,0-2 617,14-30-9198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2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117 380 12780,'3'-12'3918,"11"-40"-1104,5 12 3448,-16 66-3518,-6 18-2189,-1 0 0,-3-1 1,-2 0-1,-4 11-555,-8 38 304,4-4-420,4 1 0,3 0 1,3 46 115,7-134-87,0-1 1,-1 1-1,1 0 1,0 0-1,0-1 1,0 1 0,0 0-1,0-1 1,0 1-1,0 0 1,0 0-1,0-1 1,0 1-1,0 0 1,0 0-1,0-1 1,1 1-1,-1 0 1,0-1 0,1 1-1,-1 0 1,0-1-1,1 1 1,-1-1-1,1 1 1,-1 0-1,1-1 1,-1 1-1,1-1 1,-1 1 0,1-1-1,-1 0 1,1 1-1,0-1 1,-1 0-1,1 1 1,0-1-1,-1 0 1,1 0-1,0 1 1,0-1-1,-1 0 1,1 0 0,0 0-1,0 0 1,-1 0-1,1 0 1,0 0-1,-1 0 1,1 0-1,0-1 1,0 1-1,-1 0 1,1 0 0,0-1-1,-1 1 1,1 0-1,0-1 1,-1 1 86,38-28-12190,-23 13 995</inkml:trace>
  <inkml:trace contextRef="#ctx0" brushRef="#br0" timeOffset="340.992">533 606 13485,'0'0'4345,"0"0"-1558,0 0-401,0 0-427,0 0-507,0 0-453,0 0-364,14 2-139,94 3 97,-85-5-591,0-1 0,0-1 0,0-1 0,-1-1 0,1-1 0,-1-1-1,0-1 1,-1-1 0,1-1 0,-2-1 0,11-6-2,-14-4-1190,-16 5-2467,-3 13-496,-4 2-3065</inkml:trace>
  <inkml:trace contextRef="#ctx0" brushRef="#br0" timeOffset="1029.072">1719 70 13741,'0'0'3043,"0"0"-609,-5-13-80,-12-40-309,8 50 244,6 23-2049,3-20-164,-3 423 1184,-3-159-1324,7-262 65,-1 0 1,0 1-1,0-1 1,0 0-1,-1 0 1,1 1-1,-1-1 0,1 0 1,-1 1-1,0-1 1,0 0-1,0 0 1,0 0-1,0 0 1,0 0-1,0 0 0,-1 0 1,1 0-1,-1-1 1,0 1-1,1 0 1,-1-1-1,0 0 0,0 1 1,0-1-1,0 0 1,0 0-1,0 0 1,0 0-1,0 0 1,-1 0-1,1-1 0,0 1 1,0-1-1,-1 1 1,1-1-1,0 0 1,-1 0-1,1 0 0,0 0 1,-1-1-1,1 1 1,0-1-1,0 1 1,-1-1-1,1 0 1,0 0-1,0 0 0,0 0 1,0 0-1,0 0 1,-1-1-2,-21-11 205,0-1 1,2-1-1,0-1 1,0-1-1,2-1 1,-11-11-206,29 27 11,1 1 0,-1 0 0,0-1 0,1 0 0,-1 1 0,1-1 0,0 0 0,-1 0 0,1 0 0,0 0 0,0 0 0,0 0 0,1 0 0,-1 0 1,0 0-1,1-1 0,-1 1 0,1 0 0,0 0 0,0-1 0,0 1 0,0 0 0,0 0 0,0-1 0,0 1 0,1 0 0,0 0 0,-1 0 0,1-2-11,7 1-3,1-1 0,-1 1 0,1 0 0,-1 1 0,1 0 0,0 1 0,-1-1 0,1 2 0,0-1 0,0 1 0,8 1 3,-3-1-4,328-1-1651,-332 3 1450,0-2 0,0 1-1,1-2 1,-1 1 0,0-1 0,0-1 0,0 0 0,0 0-1,0-1 1,0 0 0,-1 0 0,0-1 0,1-1-1,-1 0 1,-1 0 0,1-1 0,-1 0 0,0 0 0,0-1-1,-1 1 1,1-2 0,-2 1 0,1-1 0,-1-1 0,0 1-1,-1-1 1,0 0 0,0 0 0,-1 0 0,1-3 205,-2 1 493,-1 0 1,0 0-1,-1 0 0,0 0 1,0 0-1,-1 0 1,-1 0-1,0-1 0,0 1 1,-1 0-1,-1 0 1,0 1-1,0-1 1,-3-6-494,5 17 49,0-1-1,1 1 1,-1 0 0,0 0 0,1-1 0,-1 1 0,0 0 0,1 0 0,-1 0 0,0 0 0,0 0-1,1 0 1,-1 0 0,0 0 0,1 0 0,-1 0 0,0 0 0,0 0 0,1 1 0,-1-1 0,0 0 0,1 0-1,-1 1 1,1-1 0,-1 0 0,0 1 0,1-1 0,-1 1 0,1-1 0,-1 1 0,1-1 0,-1 1 0,1-1-1,-1 1 1,1 0 0,0-1 0,-1 1 0,1-1 0,0 1 0,-1 0 0,1-1 0,0 1 0,0 0 0,0 0-1,0-1 1,0 1 0,0 0 0,0-1 0,0 2-49,-1-1 33,-97 266 1948,66-167-1763,-99 336-795,131-433 418,-25 96-2221,22-65-1429,5-1-3995,0-25 368</inkml:trace>
  <inkml:trace contextRef="#ctx0" brushRef="#br0" timeOffset="1392.426">2273 522 11947,'0'0'4671,"0"0"-1751,0 0-736,0 0-417,0 0-561,0 0-303,0 0-274,6-4-73,44-16 479,-20 19-798,0-1 0,0-1-1,0-2 1,0-1 0,-1-1-1,0-2 1,0 0 0,-1-2-1,23-13-236,-50 24 15,-1-1-1,0 1 0,1 0 1,-1 0-1,1-1 0,-1 1 1,1 0-1,-1 0 0,1-1 0,-1 1 1,1 0-1,-1 0 0,1 0 1,0 0-1,-1 0 0,1 0 1,-1 0-1,1 0 0,-1 0 1,1 0-1,-1 0 0,1 1 0,-1-1 1,1 0-1,-1 0 0,1 0 1,-1 1-1,1-1 0,-1 0 1,1 0-1,-1 1 0,1-1 1,-1 0-1,0 1 0,1-1 0,-1 1 1,0-1-1,1 1 0,-1-1 1,0 1-1,1-1 0,-1 0 1,0 1-1,0-1 0,0 1 1,0 0-1,1-1 0,-1 1 1,0-1-1,0 1 0,0-1 0,0 1 1,0-1-1,0 1 0,0-1 1,0 1-1,-1-1 0,1 1 1,0 0-1,0-1-14,-9 42 91,8-40-80,-59 159 165,39-110-227,2 0-1,2 1 1,-7 42 51,15-30-1401,7-22-2425,3-29-161,5-4-2676</inkml:trace>
  <inkml:trace contextRef="#ctx0" brushRef="#br0" timeOffset="1780.426">0 1494 11403,'0'0'6812,"0"0"-4415,0 0-1063,18-6 230,174-40 80,1302-108 1432,-855 96-1593,-554 51-1338,209-34-60,-284 38-212,-18 2-49,-20 3-204,-149 42-6163,109-24-180,-7 1-6324</inkml:trace>
  <inkml:trace contextRef="#ctx0" brushRef="#br0" timeOffset="2744.769">926 1760 5605,'0'0'8157,"0"0"-4334,0 0-1341,0 0-245,0 0-582,0 0-566,0 0-411,-3 1-310,0 3-327,-1 1-1,1 0 1,1 0-1,-1 0 1,1 1-1,-1-1 1,2 0-1,-1 1 1,0-1-1,1 1 1,0 0-1,1-1 1,-1 1-1,1 0 1,0 0-1,0-1 1,1 1-1,0 3-40,-1 6 40,-2 41-8,1 17-539,-3 0-1,-4-1 1,-4 11 507,11-81-4,0 0-1,1 0 1,-1 0-1,0 0 1,0 0 0,0 0-1,0 0 1,0-1-1,0 1 1,-1 0-1,1-1 1,0 1-1,-1-1 1,1 1-1,-1-1 1,0 0-1,0 1 1,1-1-1,-1 0 1,0 0 0,0-1-1,0 1 1,0 0-1,0 0 1,0-1-1,0 0 1,0 1-1,0-1 1,0 0-1,0 0 1,-1 0-1,1 0 1,0 0-1,0 0 1,0-1 0,0 1-1,0-1 1,0 0-1,0 1 1,0-1-1,0 0 1,0 0-1,1 0 1,-1 0-1,0-1 1,0 1-1,1 0 1,-1-1-1,1 1 5,-4-2 159,0 0 0,0-1-1,0 1 1,1-1-1,0 0 1,-1 0 0,1 0-1,1-1 1,-1 1-1,1-1 1,0 0-1,0 0 1,0 0 0,0 0-1,1-1 1,0 1-1,-1-6-158,3 10 17,1 0 1,0-1-1,-1 1 0,1-1 0,0 1 0,0 0 0,-1 0 1,1-1-1,0 1 0,0 0 0,1 0 0,-1 0 0,0 0 0,0 0 1,0 0-1,1 1 0,-1-1 0,0 0 0,1 1 0,-1-1 0,0 1 1,1-1-1,-1 1 0,1-1 0,-1 1 0,1 0 0,-1 0 0,1 0 1,-1 0-1,1 0 0,-1 0 0,1 0 0,-1 1 0,1-1-17,5 0 42,132-9 39,-97 9-551,-1-2 0,0-1 0,1-3 1,-2-1-1,1-2 0,-1-1 0,26-12 470,-59 18-159,1 0 0,-1 0 0,1-1 1,-1 0-1,-1-1 0,1 1 1,-1-1-1,0 0 0,0-1 0,-1 0 1,0 0-1,0 0 0,0 0 1,-1-1-1,0 0 0,-1 1 0,0-1 1,0-1-1,0 1 0,-1 0 1,-1-1-1,1 1 0,-1-1 0,-1 0 1,1 1-1,-2-5 159,0-101 2552,1 114-2480,0 1 1,0-1-1,0 1 0,0 0 1,1-1-1,-1 1 0,-1 0 1,1-1-1,0 1 1,0-1-1,0 1 0,0 0 1,0-1-1,0 1 1,-1-1-1,1 1 0,0 0 1,-1-1-1,1 1 1,0-1-1,-1 1 0,1-1 1,0 1-1,-1-1 1,1 1-1,-1-1 0,1 0 1,-1 1-1,1-1 1,-1 0-1,1 1 0,-1-1 1,0 0-1,1 0 0,-1 1 1,1-1-1,-1 0 1,0 0-1,1 0 0,-1 0 1,0 0-1,1 0 1,-1 0-1,1 0 0,-1 0 1,0 0-1,1 0 1,-1 0-1,0-1 0,1 1 1,-1 0-1,1 0 1,-1-1-1,1 1 0,-1 0 1,1-1-1,-1 1 1,1 0-1,-1-1 0,1 1 1,-1-1-1,1 1 0,-1-1 1,1 1-1,0-1 1,-1 0-73,-20 57 495,3 0 1,1 1-1,4 0 1,1 1 0,1 22-496,3-29 79,2-14-871,-12 86 325,14-82-4587,3-1-5305,1-32 744</inkml:trace>
  <inkml:trace contextRef="#ctx0" brushRef="#br0" timeOffset="3096.011">1641 1837 11915,'0'0'3465,"0"0"-433,0 0-453,0 0-519,0 0-570,0 0-380,0 0-245,-2-6-225,2 3-586,-1 2-38,1 1 0,-1-1 0,1 0 0,0 0 0,-1 0 0,1 0 0,0 0 0,0 0 0,0 0 0,-1 0 0,1 0 0,0 0 0,1 0 0,-1 0 0,0 0 0,0 0 0,0 0 0,0 0 0,1 0 0,-1 0 0,1 0 0,-1 0 0,0 0 0,1 1 0,0-1 0,-1 0 0,1 0 0,-1 0 0,1 1 0,0-1 0,0 0 0,-1 1 0,1-1 0,0 0 0,0 1 0,0-1 0,0 1 0,0 0 0,0-1 0,-1 1 0,1 0 0,0-1 0,0 1 0,1 0-16,211-30 1575,-210 32-1544,-1 0-1,1-1 1,-1 1-1,1 0 1,-1 1-1,0-1 1,0 0-1,0 0 1,0 1-1,0-1 1,0 1-1,-1 0 1,1 0-1,-1-1 1,0 1-1,0 0 1,0 0-1,0 0 1,0 0 0,-1 0-1,1 0 1,-1 1-1,0-1 1,0 0-1,0 0 1,0 0-1,0 0 1,-1 0-1,0 0 1,1 0-1,-1 0 1,0 0-1,-2 2-30,2 9 61,-54 263 355,45-113-1622,22-134-1340,14-12-4854,-11-15 295</inkml:trace>
  <inkml:trace contextRef="#ctx0" brushRef="#br0" timeOffset="3589.015">3363 367 9609,'3'-13'2792,"11"-44"-491,-13 55-2126,0 1-1,0-1 1,0 1-1,0-1 1,1 1 0,-1 0-1,0 0 1,1 0-1,-1-1 1,1 1 0,-1 1-1,1-1 1,-1 0-1,1 0 1,0 0 0,-1 1-1,1-1 1,0 1-1,0 0 1,-1-1 0,1 1-1,0 0 1,0 0 0,0 0-1,0 0 1,-1 0-1,1 0 1,0 1 0,0-1-1,-1 1 1,1-1-1,0 1 1,-1 0 0,1-1-1,0 1 1,-1 0-1,1 0 1,-1 0 0,1 0-1,-1 1 1,0-1 0,1 0-1,-1 0 1,0 1-1,0-1 1,0 1 0,0-1-1,1 2-174,19 26 414,0 1-1,-2 0 1,-1 2-1,-1 0 1,-2 0-1,-1 2 1,-2 0-1,-1 0 1,-2 1-1,-1 0 0,2 32-413,-1-16 115,-1 0 0,-3 0-1,-3 0 1,-1 0-1,-3 1 1,-2-1-1,-2 0 1,-2 0 0,-3-1-1,-1 0 1,-3-1-1,-2-1 1,-17 32-115,-7-16 84,-3-2 0,-2-2 0,-3-2 0,-3-2 0,-1-3-1,-4-2 1,-22 14-84,-84 82-240,156-141 102,3-3-36,0 0 0,0 1 0,0-1 0,1 0-1,0 1 1,0 0 0,0 0 0,0 0 0,0 0 0,1 0-1,-1 1 1,1-1 0,0 1 0,1-1 0,-1 1 0,1 0 0,0 0-1,0 0 175,29 21-8416,-25-25 7517,24 7-9191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24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268 130 11627,'2'-15'3288,"6"-49"-117,11 14 5157,-17 57-6486,-24 151-659,12-118-1042,9-36-135,-10 51 38,-2 0 1,-2-1-1,-3 0 1,-2-1-1,-3-1 0,-7 9-44,28-56-29,0-1 0,0 1 0,-1 0 0,1-1 0,-1 0 0,0 0 0,-1 0 0,1 0 0,-1 0 0,1-1 0,-1 1 0,0-1 0,-1 0 0,1 0 0,0-1 0,-1 1 0,1-1 0,-1 0 0,0 0 0,0-1 0,0 1 0,0-1 0,-4 0 29,6-3-9,-1-1 0,1 0 1,0 0-1,0 0 0,0-1 0,1 1 0,-1-1 0,1 1 1,0-1-1,0 0 0,0 0 0,0 0 0,1 0 1,-1 0-1,1 0 0,0-1 0,0 1 0,1 0 1,-1 0-1,1-1 0,0 1 0,0 0 0,1-1 1,-1 1-1,1 0 0,0-2 9,-1 2-1,0 0 7,-1-1-1,1 0 1,0 0-1,0 0 1,1 0-1,0 0 1,-1 0-1,2 1 1,-1-1-1,0 0 0,1 1 1,0-1-1,0 1 1,0 0-1,1-1 1,0 1-1,-1 0 1,1 0-1,1 1 1,-1-1-1,0 1 0,1-1 1,0 1-1,0 0 1,0 1-1,0-1 1,0 1-1,0-1 1,1 1-1,-1 0 1,1 1-1,0-1 0,-1 1 1,1 0-1,0 0 1,0 1-1,0-1 1,0 1-1,0 0 1,-1 0-1,1 1 1,0 0-1,0-1 1,0 2-1,4 0-5,6 8-1,-1 0 1,1 0-1,-2 1 1,0 1-1,0 1 0,-1 0 1,-1 0-1,0 1 1,0 0-1,-2 1 0,3 6 1,20 25-68,-24-35 11,-4-3-133,0-1-1,0 0 1,1 1 0,0-1 0,0-1 0,1 1 0,0-1 0,0 0-1,0 0 1,1-1 0,0 0 0,0 0 0,0-1 0,1 1 0,-1-2-1,1 1 1,0-1 0,0 0 0,0-1 0,1 0 0,-1 0 0,1-1-1,3 1 191,-5-6-19,0 1 0,0-1 0,-1-1 0,1 1 0,-1-1-1,0 0 1,-1-1 0,1 1 0,-1-1 0,0 0-1,0-1 1,-1 1 0,0-1 0,0 0 0,-1 0 0,0 0-1,0 0 1,2-7 19,3-3-18,-6 13 33,12-22 447,-1 0 0,-2 0 1,0-1-1,-2 0 0,0-1 0,-2 0 1,-2-1-1,0 1 0,-2-4-462,-10 48 448,2 11-409,1 1-1,1-1 1,2 1-1,1 0 1,1 0-1,1-1 0,1 1 1,2-1-1,0 1 1,8 17-39,-10-39-60,0 1 0,1-1 0,0-1 0,0 1-1,1 0 1,0-1 0,0 0 0,0 0 0,0 0 0,1-1 0,0 0 0,0 0 0,0 0 0,0-1 0,0 0 0,1 0 0,-1-1 0,1 1 0,0-1 0,0-1 0,0 1 0,0-1-1,0-1 1,0 1 0,0-1 0,0 0 0,1-1 0,-1 0 0,0 0 0,0 0 0,-1-1 0,1 0 0,0-1 0,0 1 0,-1-1 0,5-3 60,3-5 46,0 0 0,-1-1 0,-1 0 0,0-1-1,-1-1 1,0 0 0,-1 0 0,0-1 0,-2 0 0,0-1 0,0 1 0,-1-2 0,-1 1 0,-1-1 0,0 0 0,-2 0 0,0 0 0,0-1 0,-2 1 0,0-1 0,-1 0 0,-1 1 0,0-1-46,2 11 26,-1-1 0,0 1 0,0 0 0,-1-1 0,0 1 0,0 0 0,-1 0 0,0-1 0,0 1 0,0 0-1,-1 1 1,0-1 0,-1 0 0,1 1 0,-1 0 0,0 0 0,-1 0 0,1 0 0,-1 1 0,-1 0 0,1 0 0,-1 0 0,1 0 0,-1 1 0,-1 0 0,1 0 0,-1 1 0,1 0 0,-1 0 0,-4-1-26,-1 2-27,0 1 1,-1 0-1,1 1 1,0 1-1,-1 0 0,1 0 1,0 1-1,0 1 0,0 0 1,0 0-1,0 1 0,0 1 1,1 0-1,0 1 0,0 0 1,1 0-1,-1 1 0,2 0 1,-1 1-1,1 1 1,0-1-1,-5 7 27,5-5-292,1 0 0,0 1 0,0 0 0,1 0 0,1 0 0,0 1 0,1 0 0,0 0 0,0 0-1,1 1 1,1 0 0,0 0 0,0 11 292,8 78-6667,8-55 10</inkml:trace>
  <inkml:trace contextRef="#ctx0" brushRef="#br0" timeOffset="431.725">1391 588 7303,'78'-129'12225,"-72"119"-11770,-1 0-1,0 0 1,0 0 0,-1 0 0,0-1 0,-1 0-1,0 0 1,0 0 0,-2 0 0,1 0 0,-1 0-1,-1-2-454,0 10 52,0-1 0,0 0 0,0 0 0,-1 0-1,1 0 1,-1 0 0,0 0 0,0 1 0,-1-1-1,1 0 1,-1 1 0,1-1 0,-1 1 0,0-1-1,-1 1 1,1 0 0,-1 0 0,1 0 0,-1 0 0,0 1-1,0-1 1,0 1 0,0-1 0,0 1 0,-1 0-1,1 0 1,-1 1 0,1-1 0,-1 1 0,0 0-1,0 0 1,0 0 0,1 0 0,-1 1 0,-1-1-52,-5 2-27,-1 0 0,0 0 0,1 1 0,0 0 0,-1 1 0,1 0 1,0 1-1,0 0 0,0 1 0,1 0 0,0 0 0,0 1 0,0 0 0,1 0 1,-1 1-1,2 0 0,-1 1 0,1 0 0,0 0 0,0 1 0,1-1 0,1 1 1,-1 1-1,1-1 0,1 1 0,0 0 0,0 0 0,1 0 0,0 3 27,1-11-6,1 0 0,0 1-1,0-1 1,0 1-1,0-1 1,1 1 0,-1-1-1,1 1 1,-1-1-1,1 1 1,0-1 0,0 1-1,0-1 1,0 1 0,1 0-1,-1-1 1,1 1-1,-1-1 1,1 1 0,0-1-1,0 0 1,0 1 0,0-1-1,1 0 1,-1 0-1,0 0 1,1 1 0,0-1-1,-1-1 1,1 1-1,0 0 1,0 0 0,0-1-1,0 1 1,0-1 0,1 0-1,-1 1 1,0-1-1,1 0 1,-1-1 0,1 1 6,149-10 384,-149 9-352,1 0 0,0 1-1,-1-1 1,1 0 0,0 1-1,-1 0 1,1 0 0,-1 0 0,0 0-1,1 1 1,-1-1 0,0 1 0,1 0-1,-1 0 1,0 0 0,-1 0 0,1 1-1,0-1 1,-1 1 0,1-1-1,-1 1 1,0 0 0,1 0 0,-2 0-1,1 0 1,0 1 0,-1-1 0,1 0-1,-1 1 1,0-1 0,0 1-1,0 2-31,13 126 705,-14-121-621,-20 405 1054,19-407-1150,-4 31 148,2 1 0,1 0-1,2-1 1,2 1 0,4 23-136,-6-65-29,1 0 1,-1 0-1,1 1 0,-1-1 1,1 0-1,0 1 1,-1-1-1,1 0 0,0 1 1,-1-1-1,1 1 1,0-1-1,0 1 0,0-1 1,-1 1-1,1 0 1,0-1-1,0 1 0,0 0 1,0 0-1,0 0 1,0-1-1,-1 1 0,1 0 1,0 0-1,0 0 1,0 1-1,0-1 0,0 0 1,0 0-1,0 0 1,-1 1-1,1-1 0,0 0 1,0 1-1,0-1 1,0 1-1,-1-1 0,1 1 1,0-1-1,-1 1 1,1-1-1,0 1 0,-1 0 1,1-1-1,-1 1 1,1 0-1,-1 0 0,1 0 1,-1-1-1,1 1 1,-1 0-1,0 0 0,1 0 1,-1 0-1,0 0 1,0-1-1,0 1 0,0 0 1,0 0-1,0 0 1,0 0-1,0 0 0,0 0 1,0 0-1,0 0 1,-1-1-1,1 1 0,0 0 1,-1 0 28,33-75-7992,-17 47 663</inkml:trace>
  <inkml:trace contextRef="#ctx0" brushRef="#br0" timeOffset="1006.422">1869 751 10890,'0'0'3983,"0"0"-1303,0 0-209,0 0-560,0 0-715,0 0-416,0 0-273,-6 13-134,-16 40-42,21-49-317,1 0-1,-1 1 0,1-1 0,0 0 0,0 1 0,1-1 0,-1 0 0,1 1 1,0-1-1,0 0 0,0 0 0,1 0 0,0 0 0,-1 0 0,1 0 0,1 0 1,-1 0-1,0-1 0,1 1 0,0-1 0,0 0 0,0 0 0,0 0 0,1 0-13,-1 1 1,1-1 0,-1 0-1,1 0 1,0 0 0,0-1-1,0 1 1,0-1-1,1 0 1,-1 0 0,1-1-1,-1 1 1,1-1-1,-1 0 1,1 0 0,0-1-1,-1 1 1,1-1 0,0 0-1,0 0 1,-1-1-1,1 1 1,0-1 0,0 0-1,-1 0 1,1-1 0,-1 1-1,1-1 1,1-1-1,3-2 0,-1 1 1,1-1 0,-1-1 0,0 1-1,0-2 1,-1 1 0,0-1 0,0 0-1,0 0 1,-1-1 0,0 0-1,-1 0 1,3-4-1,20-87 627,-27 96-578,-1 0-1,-1 1 1,1-1 0,0 0-1,-1 0 1,1 0-1,-1 0 1,0 0 0,0 1-1,0-1 1,-1 0 0,1 1-1,0-1 1,-1 1-1,0-1 1,1 1 0,-1 0-1,0 0 1,0-1-1,-1 1 1,1 1 0,0-1-1,-1 0 1,1 1 0,-1-1-1,1 1 1,-1 0-1,0-1 1,1 1 0,-1 1-1,0-1 1,0 0 0,-1 1-49,-10-1 29,0 2 1,0 0-1,0 1 1,0 0 0,0 1-1,1 0 1,-1 1-1,1 1 1,0 0 0,0 1-1,0 0 1,1 1-1,0 1 1,1-1 0,-1 2-1,2 0 1,-1 0-1,1 1 1,0 0 0,1 1-1,1 0 1,-6 8-30,8-12 3,-1 1 1,1-1-1,1 1 1,0 0-1,0 1 0,0-1 1,1 1-1,0 0 1,1 0-1,0 1 1,0-1-1,1 0 0,1 1 1,-1 0-1,1-1 1,1 1-1,0 0 1,0 0-1,1-1 0,0 1 1,1-1-1,0 1 1,1-1-1,-1 1 1,2-1-1,-1 0 0,1 0 1,6 8-4,2-5 5,2 1 0,-1-2-1,2 0 1,-1-1 0,2 0 0,-1-1 0,1-1-1,0 0 1,1-1 0,0-1 0,0-1 0,0 0-1,1-1 1,0-1 0,0-1 0,-1 0 0,1-1-1,0-1 1,0-1 0,3-1-5,-12 2-9,0-1-1,0 0 1,-1 0 0,1-1-1,0 0 1,-1-1-1,0 0 1,1 0 0,-1-1-1,0 1 1,-1-2 0,1 1-1,-1-1 1,0-1-1,0 1 1,5-6 9,43-79-2994,-36 32-4037,-13 35-763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33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11371,'0'0'5359,"0"0"-2807,0 0-731,0 0 191,0 0-592,0 0-715,0 0-395,0 0-108,1 17-20,13 122-6,-12 117-635,-1-250 413,-1 0-1,0 0 1,0 0-1,-1 0 1,0 0 0,0 0-1,0 0 1,-1 0 0,0 0-1,0-1 1,0 1-1,-1-1 1,0 1 0,0-1-1,0 0 1,-1 0 0,1 0-1,-1-1 1,0 1-1,-1-1 1,1 0 0,-1 0-1,0 0 1,0-1-1,0 0 1,0 0 0,-1 0-1,1 0 1,-1-1 0,1 0-1,-1 0 1,-3 0 46,-178-21 3144,184 18-3111,-23-3 955,34 7-375,48 9-769,0-2 1,0-3-1,1-3 0,0-2 1,0-2-1,0-3 1,1-3 155,-22 3-553,0-1 0,-1-2 0,0-2 0,0-1 0,0-2 0,-1-1 0,17-9 553,-50 20-141,23-14-3070,-15 2-3088,-8 7 549</inkml:trace>
  <inkml:trace contextRef="#ctx0" brushRef="#br0" timeOffset="350.064">1058 153 17424,'3'-15'3166,"15"-67"662,-19 76-217,-14 32-2813,-127 397 131,123-372-989,-7 18-1787,4 0 1,2 2-1,-6 44 1847,24-45-6801,8-46 721</inkml:trace>
  <inkml:trace contextRef="#ctx0" brushRef="#br0" timeOffset="615.206">1276 293 12300,'0'0'3400,"0"0"-1248,0 0-375,0 0-490,15-4-518,107-15 314,157-8 1517,-277 27-2606,-2-1 38,1 0-1,0 1 1,-1-1-1,1 0 1,0 1 0,0-1-1,0 0 1,-1 1 0,1-1-1,0 1 1,0-1 0,0 1-1,0 0 1,0-1 0,0 1-1,0 0 1,0 0-1,0 0 1,0 0 0,0 0-1,0 0 1,0 0 0,0 0-1,0 0 1,0 0 0,0 0-1,0 0 1,0 1 0,0-1-1,0 0 1,-1 1 0,1-1-1,0 1 1,0-1-1,0 1 1,0 0 0,-1-1-1,1 1 1,0 0 0,0-1-1,-1 1 1,1 0 0,-1 0-1,1-1 1,-1 1 0,1 0-1,-1 0 1,1 0-1,-1 0 1,0 0 0,1 0-1,-1 0 1,0 0 0,0 0-1,0 0 1,0 0 0,0 0-1,0 0 1,0 0 0,0 0-1,0 0 1,0 0-1,-1 0 1,1 0 0,0 0-1,-1 0 1,1 0-32,-84 131 1030,52-87-924,1 2 0,3 1 0,2 0 0,1 2 0,2 5-106,-10 86-2227,33-138 1741,0 20-2198,6-13-4642,1-9-1498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7:3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12812,'0'0'3112,"0"0"-1190,0 0-69,0 0-166,0 0-550,0 0-545,0 0-416,7 2-176,-4-1 1,-1-1 1,1 1-1,-1 0 0,0 0 0,0 0 0,1 0 0,-1 0 0,0 1 0,0-1 0,0 1 0,0-1 0,0 1 0,-1 0 0,1 0 0,0 0 0,-1 0 1,0 0-1,1 0 0,-1 0 0,0 0 0,0 0 0,0 1 0,0-1 0,0 0 0,0 3-1,1 8 73,45 130-423,-45-139 308,1 1 0,-1-1 0,1 1 0,1-1 0,-1 0 0,1 0 0,-1-1 1,1 1-1,0-1 0,0 1 0,1-1 0,-1-1 0,1 1 0,-1 0 0,1-1 0,0 0 0,0 0 1,0-1-1,0 1 0,0-1 0,0 0 0,1-1 0,-1 1 0,0-1 0,0 0 0,5 0 42,-3-2-1,-1 1-1,1-1 0,-1 1 0,0-2 0,1 1 0,-1-1 0,0 0 1,0 0-1,-1-1 0,1 1 0,-1-1 0,0-1 0,0 1 0,0-1 0,0 0 1,-1 0-1,0 0 0,0 0 0,0-1 0,-1 0 0,1-1 2,51-133 173,-42-18 190,-23 135-1775,-9 35-5461,11 3 1198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08.58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187 776 1954,'-17'5'7335,"8"-2"-6502,-13 5 29,0-1 0,0 0 0,-1-2 0,0-1 0,0-1 0,-3-1-862,26-2 47,1 0 0,-1 0-1,0 0 1,0 0 0,1-1-1,-1 1 1,0 0 0,0 0-1,0 0 1,1 0 0,-1 0-1,0-1 1,0 1-1,0 0 1,1 0 0,-1 0-1,0-1 1,0 1 0,0 0-1,0 0 1,0 0 0,1-1-1,-1 1 1,0 0-1,0 0 1,0-1 0,0 1-1,0 0 1,0 0 0,0-1-1,0 1 1,0 0 0,0-1-1,0 1 1,0 0 0,0 0-1,0-1 1,0 1-1,0 0 1,0 0 0,-1-1-1,1 1 1,0 0 0,0 0-1,0 0 1,0-1 0,0 1-1,-1 0 1,1 0 0,0 0-1,0-1 1,0 1-1,-1 0 1,1 0 0,0 0-1,0 0 1,-1 0-47,97-42 1260,181-50-846,219-38-414,-339 91 40,336-81-131,909-253-1986,-1374 360-293,-111 26-2178,10 4 789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32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1077 174 13453,'0'0'3683,"0"-14"-1345,2-41-69,-4 39 1609,-1 27-3015,-19 397 1256,20-308-2117,-4 53-102,-3-55-2749,5-81 1410,1 0-1957,3-6-3444,0-7-2593</inkml:trace>
  <inkml:trace contextRef="#ctx0" brushRef="#br0" timeOffset="386.031">1438 453 15663,'0'0'5221,"0"0"-3267,0 0-321,0 0-416,0 0-704,102-42-225,-63 37-192,-1 0-96,2 0 0,1 0-320,-7 2-833,2 2-929,0 1-1698,-10-1-4516</inkml:trace>
  <inkml:trace contextRef="#ctx0" brushRef="#br0" timeOffset="674.695">2290 1 12812,'0'0'5915,"0"0"-2760,0 0-924,0 0-661,0 0-593,-3 18-337,-15 129 167,17 200-807,2-171-5141,0-175 5084,0 1 1,-1 0 0,1 0 0,-1 0-1,0 0 1,0-1 0,1 1-1,-1 0 1,0 0 0,-1 0 0,1 0-1,0 0 1,-1-1 0,1 1-1,-1 0 1,1 0 0,-1 0 0,0-1-1,1 1 1,-1 0 0,0-1-1,0 1 1,-1-1 0,1 1 0,0-1-1,0 0 1,-1 1 0,1-1-1,-1 0 1,1 0 0,-1 0 0,1 0-1,-1 0 1,0 0 0,1 0-1,-1-1 1,0 1 0,0-1 0,1 1-1,-1-1 1,0 0 0,0 1-1,0-1 1,0 0 0,0 0 0,-1-1 56,-97-31 2247,40 6 1805,90 16-3374,2 5-726,203-35-1747,-83-9-4962,-121 37 2646,-2 3-1307</inkml:trace>
  <inkml:trace contextRef="#ctx0" brushRef="#br0" timeOffset="945.483">2147 1094 12972,'0'0'4527,"0"0"-2199,0 0-780,0 0-133,16-2-492,99-13-106,-83 11-502,1-1 0,-1-1 0,0-1 0,-1-2 0,1-2 0,14-7-315,-45 19 46,0 0 0,-1 0 0,1 0 0,0 0 0,0 0 1,-1 0-1,1 0 0,0 0 0,-1 0 0,1 0 0,-1 0 1,1 1-1,-1-1 0,0 0 0,0 0 0,1 1 0,-1-1 1,0 0-1,0 0 0,0 1 0,0-1 0,0 0 0,-1 0 1,1 1-1,0-1 0,-1 0 0,1 0 0,0 0 0,-1 1 1,1-1-1,-1 0 0,0 0 0,1 0 0,-1 0 0,0 0 1,0 0-47,0 1 78,-42 123 233,29-92-535,1 0-1,3 0 1,0 1-1,2 1 1,2 0 0,1 0-1,1 12 225,16 72-3533,10-74-4742,-13-32 102</inkml:trace>
  <inkml:trace contextRef="#ctx0" brushRef="#br0" timeOffset="1271.93">1 2087 18738,'22'2'923,"204"3"-586,942-96 1243,-878 73 147,589-54 2439,-871 71-4156,48-4 25,0-3-1,0-2 0,-1-3 1,-1-2-1,37-16-34,-84 28-79,-1 1 0,0-1 1,0 0-1,0 0 0,0 0 0,-1-1 1,1 0-1,-1 0 0,0-1 0,0 1 1,-1-1-1,4-4 79,-8 8-23,1 0 1,-1 0-1,0 1 0,0-1 1,0 0-1,0 0 0,0 0 0,0 1 1,0-1-1,0 0 0,0 0 1,0 0-1,0 0 0,0 1 1,-1-1-1,1 0 0,0 0 1,0 0-1,-1 1 0,1-1 1,-1 0-1,1 1 0,-1-1 1,1 0-1,-1 1 0,1-1 1,-1 0-1,1 1 0,-1-1 1,0 1-1,0-1 0,1 1 0,-1 0 1,0-1-1,1 1 0,-1 0 1,0-1-1,0 1 0,0 0 1,1 0-1,-1 0 0,0-1 1,0 1-1,0 0 0,0 0 1,0 1 22,-44-7-1454,45 6 1453,-116 8-9187,51 5-1798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36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98 101 10250,'-15'-1'5674,"-47"-4"-3058,42 2-1179,31 0 639,360-9 1549,-150 10-3564,327-5-768,35-27 707,-558 32-268,74-10-1714,-38-3-2511,-71 11-2228,-27 7 3652,-14 6-850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39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67 13261,'0'0'4190,"0"0"-2012,0 0-315,0 0-202,0 0-636,0 0-465,14-12-309,48-34-160,-59 44-78,0 1 1,-1 0-1,1 0 1,0 0-1,-1 0 1,1 1-1,0-1 1,0 1-1,0-1 1,0 1-1,0 0 1,0 0-1,-1 1 1,1-1-1,0 0 1,0 1-1,0 0 0,0 0 1,-1 0-1,1 0 1,0 0-1,-1 0 1,1 1-1,-1-1 1,0 1-1,1 0 1,-1-1-1,0 1 1,0 0-1,0 0 1,0 1-1,0-1 1,0 0-1,-1 1 1,1-1-1,-1 1 1,0-1-1,0 1 1,0 0-1,0 0 1,0-1-1,0 1 1,-1 0-1,1 0 1,-1 0-1,0 0 1,0-1-1,0 1 1,0 0-1,-1 0 1,1 0-1,-1 0 0,1 0 1,-1-1-1,0 1 1,0 0-1,-2 1-13,-6 13 270,0-2 0,-1 1 0,-1-1 0,-1-1 0,0 0 0,-1-1 0,0 0 0,-1-1-1,-9 6-269,-148 104 1821,164-107-1698,30-13-184,-20-2 47,190-22-2134,-66-6-2861,-79 17 1393,14-3-5251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4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143 225 13965,'0'0'4559,"0"-13"-2173,1-39-298,-2 52-2023,1 0 0,0 1 0,-1-1 0,1 1 0,0-1 0,-1 0 0,1 0 0,-1 1 0,1-1 0,-1 0 0,1 0 0,-1 1 0,1-1 1,-1 0-1,1 0 0,-1 0 0,1 0 0,-1 0 0,1 0 0,-1 0 0,0 0 0,1 0 0,-1 0 0,1 0 0,-1 0 0,1 0 0,-1 0 0,1 0 0,-1-1 0,1 1 1,-1 0-1,1 0 0,-1-1 0,1 1 0,-1 0 0,1-1 0,0 1 0,-1 0 0,1-1 0,0 1 0,-1-1 0,1 1 0,0-1 0,-1 1 0,1 0 0,0-1 0,0 1 0,-1-1 1,1 1-1,0-1 0,0 1 0,0-1 0,0 0 0,0 1 0,0-1 0,0 1 0,0-1 0,0 1 0,0-1-65,-2 7 11,1 1 0,0-1-1,0 0 1,0 1 0,1-1-1,0 1 1,0-1 0,0 0 0,1 1-1,0-1 1,1 1 0,-1-1 0,1 0-1,0 0 1,1 0 0,1 4-11,-2-7-26,-1 0 0,0-1 1,1 1-1,0 0 1,-1-1-1,1 1 0,0-1 1,0 0-1,0 0 0,1 1 1,-1-2-1,1 1 0,-1 0 1,1 0-1,-1-1 0,1 1 1,0-1-1,0 0 0,0 0 1,0 0-1,0 0 1,0 0-1,0-1 0,0 1 1,0-1-1,0 0 0,0 0 1,0 0-1,0 0 0,0-1 1,0 1-1,0-1 0,0 0 1,0 0-1,2 0 26,3-5 48,0 0 0,0-1 0,0 0 0,-1 0 0,-1 0 0,1-1 0,-1 0 0,0 0 0,-1-1 0,0 0 1,0 0-1,-1 0 0,0 0 0,-1-1 0,0 1 0,1-7-48,10-74 1066,-14 87-1019,0 0 0,0 0 0,0 1 0,0-1 0,-1 0 0,1 1 0,-1-1 0,0 0 1,0 1-1,0-1 0,0 1 0,0-1 0,0 1 0,-1 0 0,1-1 0,-1 1 0,1 0 0,-1 0 1,0 0-1,0 0 0,0 0 0,0 1 0,0-1 0,-1 1 0,1-1 0,0 1 0,-1 0 0,1 0 1,-1 0-1,1 0 0,-1 0 0,-1 0-47,-7 2 26,0 0 0,-1 0 1,1 1-1,0 1 0,0 0 0,1 0 1,-1 1-1,1 1 0,-1-1 0,1 2 1,1 0-1,-1 0 0,1 0 0,0 1 1,0 1-1,1-1 0,0 1 0,0 1 1,1-1-1,0 1 0,1 1 0,0-1 1,0 1-1,-1 4-26,-1 0 10,0 0 0,1 1 0,0 0 0,1 0 0,1 0 0,0 1 0,1-1 0,1 1 0,1 0 0,0 1 0,1-1 0,0 0 0,2 5-10,-1-11-19,1-1 0,1 1-1,0-1 1,0 1 0,1-1 0,0 0-1,0 0 1,1 0 0,0-1 0,1 1-1,0-1 1,0 0 0,1 0-1,0-1 1,0 1 0,1-1 0,0-1-1,0 1 1,0-1 0,1-1-1,0 1 1,8 3 19,-3-2-173,0-1 1,1 0-1,0-1 0,0 0 1,0-1-1,0 0 0,1-1 0,-1-1 1,1-1-1,0 0 0,0-1 1,-1 0-1,1-1 0,0-1 0,-1 0 1,1-1-1,7-3 173,-15 3-281,-1-1 1,1 0-1,-1 0 1,1-1-1,-1 0 0,-1 0 1,1-1-1,-1 1 1,0-1-1,0 0 0,0-1 1,0-1 280,25-52-8329,-21 33 220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4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66 7976,'0'0'11445,"0"0"-7121,0 0-2279,0 0-492,14-11-656,46-34-326,-57 44-537,0-1 1,1 1-1,-1 0 0,1 0 0,0 0 1,-1 0-1,1 0 0,0 1 0,-1 0 1,1 0-1,0 0 0,-1 0 0,1 1 1,0-1-1,-1 1 0,1 0 0,0 0 1,-1 0-1,0 1 0,1-1 0,-1 1 1,0 0-1,1 0 0,-1 0 0,0 0 0,-1 0 1,1 1-1,0-1 0,-1 1-34,4 2-4,0 1 0,-1-1 0,0 1 1,0 0-1,-1 1 0,1-1 0,-1 1 0,-1 0 0,0 0 0,1 0 0,-2 0 0,1 1 0,-1-1 0,-1 1 0,1-1 0,-1 1 0,0 0 1,-1 0-1,0-1 0,0 1 0,-1 0 0,0 0 0,0-1 0,-1 1 0,0 0 4,-2 10-158,-1 1 0,-1-1 0,-1 0 0,0-1-1,-1 0 1,-1 0 0,-1 0 0,0-1 0,-11 12 158,10-15-72,-1 0 0,0-1 0,-1 0 0,0-1 0,0-1 0,-2 0 0,1-1 0,-1 0 0,0-1 0,-1-1 1,0 0-1,0-1 0,0-1 0,-1-1 0,0 0 0,0-1 0,0-1 0,0-1 0,0 0 72,13-2 20,0 0-1,0-1 1,0 0 0,0 0-1,1 0 1,-1 0-1,1 0 1,-1-1 0,1 1-1,0-1 1,0 0-1,0 0 1,0 0 0,1 0-1,-1-1 1,1 1 0,0-1-1,0 0 1,0 1-1,1-1 1,-1 0 0,1 0-1,0 0 1,0 0-1,0 0 1,0 0 0,1-1-1,0 1 1,0 0-1,0 0 1,0 0 0,0 0-1,1-1 1,0 1 0,0 0-1,0 0 1,1 0-1,-1 1 1,1-1 0,0 0-1,0 0 1,0 1-1,0-1 1,1 1 0,-1 0-1,1 0 1,0 0-1,0 0 1,2-1-20,-1 1 40,1 0 1,0 0-1,0 0 0,-1 1 1,2 0-1,-1 0 0,0 0 1,0 1-1,1 0 0,-1 0 1,0 0-1,1 0 0,-1 1 1,1 0-1,-1 0 0,1 1 1,-1-1-1,1 1 0,-1 1 1,0-1-1,0 1 0,1-1 1,-1 1-1,0 1 1,0-1-1,-1 1 0,1 0 1,-1 0-1,3 2-40,114 117 281,-119-119-275,5 9 23,1-1-1,0-1 0,1 0 0,0 0 0,0 0 0,1-1 1,0-1-1,0 0 0,1 0 0,0-1 0,1 0 1,0-1-1,0 0 0,0-1 0,1 0 0,-1-1 0,1-1 1,8 2-29,-10-4 29,0 0 1,0 0 0,0-1-1,0 0 1,-1-1 0,1 0-1,0-1 1,0 0-1,0-1 1,-1 0 0,0 0-1,1-1 1,-1-1 0,-1 0-1,1 0 1,-1-1 0,0 0-1,0 0 1,0-1 0,-1-1-1,0 1 1,-1-1 0,1 0-1,-2-1 1,1 0 0,-1 0-1,3-6-29,-9-18-2093,-31 28-9774,14 11-2285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43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3 402 17553,'0'-14'2167,"-1"-42"-106,0 55-1982,1 0 0,0 0 0,0 0 0,0 1 0,0-1 0,0 0 1,0 0-1,0 0 0,0 0 0,0 1 0,1-1 0,-1 0 0,0 0 1,0 1-1,1-1 0,-1 0 0,0 0 0,1 1 0,-1-1 0,1 0 1,-1 1-1,1-1 0,-1 0 0,1 1 0,0-1 0,-1 1 0,1-1 1,-1 1-1,1-1 0,0 1 0,0 0 0,-1-1 0,1 1 0,0 0 1,0-1-1,-1 1 0,1 0 0,0 0 0,0 0 0,0 0 0,0 0 0,-1 0 1,1 0-1,0 0 0,0 0 0,0 0 0,-1 0 0,1 1 0,0-1 1,0 0-1,0 0 0,-1 1 0,1-1 0,0 1 0,-1-1 0,1 1 1,0-1-80,2 1 74,131 85 967,-121-75-982,274 235-1404,-287-245 1317,0 0 0,0 0 0,1-1 1,-1 1-1,0 0 0,1 0 0,-1-1 0,1 1 1,-1 0-1,1-1 0,-1 1 0,1-1 0,0 1 1,-1 0-1,1-1 0,-1 1 0,1-1 0,0 0 1,0 1-1,-1-1 0,1 0 0,0 1 0,0-1 1,0 0-1,-1 0 0,1 1 0,0-1 0,0 0 1,0 0-1,0 0 0,-1 0 0,1 0 0,0 0 1,0-1-1,0 1 0,-1 0 0,1 0 0,0-1 1,0 1-1,0 0 0,-1-1 0,1 1 0,0 0 1,-1-1-1,1 1 0,0-1 0,-1 0 1,1 1-1,0-1 0,-1 1 0,1-1 0,-1 0 1,0 1-1,1-1 0,-1 0 0,1 0 0,-1 1 1,0-2 27,3-147 784,-2 134-403,-2 1 1,0-1-1,0 0 0,-1 1 0,-1-1 0,-1 1 0,0 0 1,-1 0-1,0 0 0,-7-12-381,10 25 34,1 0 1,0 1-1,-1 0 1,1-1-1,0 1 1,-1 0-1,1 0 1,-1-1-1,1 1 1,-1 0-1,1 1 1,0-1-1,-1 0 1,1 0-1,-1 1 1,1-1-1,0 0 1,-1 1-1,1 0 1,0-1 0,-1 1-1,1 0 1,0-1-1,0 1 1,0 0-1,0 0 1,0 0-1,0 0 1,0 0-1,0 0 1,0 0-1,0 1 1,0-1-1,1 0 1,-1 0-1,1 1 1,-1-1-1,1 0 1,-1 1-1,1-1 1,0 0-1,-1 1 1,1-1-1,0 1 1,0-1-1,0 1 1,0-1-1,0 0 1,1 1-1,-1 0-34,-2 3 47,-88 251 49,68-201-671,-34 103-2453,45-105-2138,7 2-3895,4-32-559</inkml:trace>
  <inkml:trace contextRef="#ctx0" brushRef="#br0" timeOffset="421.544">1161 125 8104,'21'-85'9603,"-6"45"-3175,-12 46-2761,-8 239-1446,6-64-1979,0 64-864,-5-83-3883,4-159 4397,1 0-1,-1 0 1,1 0-1,-1 0 0,0 0 1,0 0-1,0 0 1,-1 0-1,1 1 0,-1-1 1,1 0-1,-1 0 1,0-1-1,0 1 0,-1 0 1,1 0-1,0 0 1,-1-1-1,0 1 0,0-1 1,0 1-1,0-1 1,0 0-1,0 0 0,0 0 1,-1 0-1,1 0 1,-1 0-1,1-1 1,-1 1-1,0-1 0,0 0 1,0 1-1,0-1 1,0 0 108,-200-21 3000,16 16 2018,168 8-4404,25 1-208,33 1-134,39-6-270,0-4 0,0-3 0,-1-3 0,0-4 0,0-3 0,-2-3 0,0-4 0,9-7-2,-57 18-216,-20 9-2274,-6 3 1587,-37 37-9123,17-15 2766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41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276 218 15471,'2'-95'5760,"-20"77"-1270,-22 42-2622,16 6-1652,1 1-1,2 0 1,1 2 0,2 0 0,1 2 0,1-1 0,-10 37-216,14-37-6,1-1 1,2 1 0,2 1-1,1 0 1,1 0-1,2 0 1,2 14 5,2-38-131,0 1 1,1-1-1,0 0 0,1 1 0,0-1 0,1 0 1,1-1-1,-1 1 0,1-1 0,1 0 0,0 0 1,1 0-1,0-1 0,0 0 0,1 0 1,0-1-1,0 0 0,1-1 0,0 0 0,0 0 1,1 0-1,0-2 0,0 1 0,9 3 131,-1 0-624,2-1-1,-1 0 0,1-1 1,0-2-1,0 0 0,1-1 1,0 0 624,89-9-11173,-78-4 3806</inkml:trace>
  <inkml:trace contextRef="#ctx0" brushRef="#br0" timeOffset="365.927">870 162 13741,'0'0'2691,"0"0"341,0 0-203,0 0-678,0 0-682,0 0-412,-11 15-214,-109 185 668,96-159-1482,2 2 0,2 1 0,2 1 0,1 0 0,3 1 0,2 1 0,2 0 0,2 1 0,-1 24-29,9-66-77,-1 0 0,1-1 0,0 1 0,0 0 0,0 0 0,1-1 0,0 1 0,0 0-1,1-1 1,0 1 0,0-1 0,0 1 0,0-1 0,1 0 0,0 0 0,0 0 0,0 0 0,1-1 0,-1 1-1,1-1 1,0 0 0,1 0 0,-1 0 0,1-1 0,-1 0 0,1 1 0,0-2 0,0 1 0,1 0 0,-1-1-1,0 0 1,1 0 0,-1-1 0,7 1 77,-2 0 20,0-1 0,0-1 0,0 1 0,0-2 0,0 1 0,0-2 0,0 1 0,0-1-1,0-1 1,0 0 0,-1 0 0,1-1 0,-1 0 0,0 0 0,0-1 0,-1-1 0,1 1 0,-1-1 0,0-1-1,-1 1 1,1-1 0,-1-1 0,-1 1 0,0-1 0,0-1 0,3-4-20,43-104 808,-51 112-784,1 0 0,-1 1 0,0-1 0,-1 1-1,1-1 1,-1 0 0,0 0 0,0 1 0,0-1 0,-1 0-1,0 1 1,0-1 0,0 0 0,0 1 0,-1-1 0,0 1-1,0 0 1,0 0 0,0-1 0,-1 1 0,1 1 0,-1-1-1,0 0 1,0 1 0,-3-3-24,-5 0-82,0 1 0,-1 0 0,1 1 1,-1 0-1,0 0 0,-1 2 0,1-1 0,0 2 0,-1 0 0,1 0 1,-1 1-1,1 0 0,-1 1 0,1 1 0,0 0 0,-1 1 0,1 0 1,0 0-1,1 2 0,-1-1 0,1 1 0,-1 1 0,2 0 0,-3 2 82,-22 25-3662,22-4-3560,8-7-1993</inkml:trace>
  <inkml:trace contextRef="#ctx0" brushRef="#br0" timeOffset="639.14">1371 68 16528,'0'0'2914,"2"-13"-479,11-36-102,-12 49-2280,0-1 1,-1 1-1,1-1 1,0 1-1,-1-1 0,1 1 1,0-1-1,0 1 1,0 0-1,-1-1 1,1 1-1,0 0 1,0 0-1,0 0 1,-1-1-1,1 1 1,0 0-1,0 0 1,0 0-1,0 1 1,0-1-1,-1 0 1,1 0-1,0 0 1,0 0-1,0 1 1,-1-1-1,1 0 1,0 1-1,0-1 1,-1 1-1,1-1 1,0 1-1,-1-1 1,1 1-1,0-1 1,-1 1-1,1 0 1,-1-1-1,1 1 1,-1 0-1,1 0 1,-1-1-1,0 1 0,1 0 1,-1 0-1,0 0 1,0-1-1,1 1 1,-1 0-1,0 0 1,0 0-1,0 0 1,0 0-54,2 2 186,20 32 135,-2 0-1,-2 2 0,-1 0 1,-2 1-1,-1 0 0,-2 1 1,-2 1-1,-2 0 0,-1 0 1,-2 0-1,-2 1 0,-2 33-320,-3-48 6,-1 0 0,-1 0 0,-2 0 0,0-1 0,-2 1 0,-1-2 0,-1 1 0,-1-1 0,-1-1 0,-1 0 1,-1-1-1,-1 0 0,-16 17-6,-8 5-1135,-2-1 0,-1-3 1,-2-2-1,-2-1 0,-35 19 1135,37-28-3822,11-10-2643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4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78 15567,'1'-37'700,"-1"11"1050,1 12 4395,-50 310-3450,34-229-2502,-85 343-498,98-406 277,1 4-30,-1 0 0,0-1 0,0 1 0,-1-1 1,0 1-1,-1-1 0,1 0 0,-1-1 0,-1 1 0,1-1 1,-1 1-1,0-1 0,-1-1 0,0 1 58,3-6-1,1 0-1,-1 0 1,0-1-1,0 1 0,1-1 1,-1 0-1,0 0 1,0 0-1,1 0 1,-1 0-1,1-1 1,0 1-1,-1-1 1,1 0-1,0 1 0,0-1 1,0 0-1,0 0 1,0 0-1,0-1 1,0 1-1,1 0 1,-1-1-1,1 1 1,0-1-1,0 1 0,0-1 1,0 0-1,0 0 1,0 1-1,1-1 1,0 0-1,-1 0 1,1-1 1,-2-2-7,-19-57 281,4-2 0,2 0 0,-6-60-274,18 107 150,1 7 506,1 18-206,2 18-264,5-7-214,0 0 1,1 0-1,1-1 1,1 0-1,0 0 1,1-1-1,1-1 1,0 0-1,1 0 1,1-1-1,0 0 1,1-1-1,1-1 0,0 0 1,0-1-1,1-1 1,0 0-1,1-1 1,9 3 27,-5-3-223,1 0 1,0-2-1,0 0 1,1-2-1,0 0 1,0-2-1,0 0 0,21-1 223,-35-2-7,-1 0-1,1 0 0,0-1 1,-1-1-1,1 1 0,-1-1 1,1 0-1,-1-1 0,0 0 1,0-1-1,0 1 0,-1-2 1,1 1-1,-1-1 0,0 0 1,0 0-1,0-1 0,-1 0 1,0 0-1,0 0 0,-1-1 1,1 0-1,-1 0 0,3-8 8,3-14 453,-1 0 0,-2 0-1,-1-1 1,-1 0 0,-1-1 0,-2 1-1,-1-1 1,-2 0 0,-2-20-453,2 50 20,-4 132 96,0-89-195,2 0 0,2 1-1,2-1 1,1 0 0,3 0-1,1 0 1,2-1 0,6 17 79,-13-53-47,0 0-1,0-1 1,0 1 0,0 0 0,1-1-1,-1 0 1,1 0 0,0 0 0,1 0-1,-1 0 1,1 0 0,-1-1 0,1 0-1,0 0 1,1 0 0,-1 0-1,0 0 1,1-1 0,-1 0 0,1 0-1,0 0 1,0-1 0,0 1 0,-1-1-1,1 0 1,1-1 0,-1 1 0,0-1-1,0 0 1,0 0 0,0-1-1,0 1 1,0-1 0,0 0 0,0-1-1,0 1 1,-1-1 0,1 0 0,0 0-1,-1 0 1,3-2 47,8-10 70,0-1 0,0 0 0,-2-1 0,0-1 0,-1 0 0,0 0 0,-2-1 0,0 0 0,-1-1 0,-1-1 0,-1 1 0,0-1 0,-2 0 0,0 0 0,-1-1-1,-1 0 1,-1 1 0,-1-1 0,-1-2-70,1 15 13,0 0-1,0 0 0,-1 0 1,-1-1-1,1 1 0,-1 0 1,0 0-1,-1 0 0,0 0 1,0 0-1,-1 0 1,0 1-1,0-1 0,-1 1 1,0 0-1,0 0 0,-1 0 1,0 0-1,0 1 0,-1 0 1,1 0-1,-1 0 0,-1 1 1,1 0-1,-1 0 0,1 0 1,-2 1-1,1 0 0,0 1 1,-1-1-1,1 1 0,-7-1-12,1 1-16,0 2-1,0-1 0,-1 1 1,1 1-1,0 0 0,-1 1 0,1 1 1,0 0-1,0 1 0,0 0 1,-11 4 16,-46 39-2045,33 33-4167,36-37 298,3-4-2281</inkml:trace>
  <inkml:trace contextRef="#ctx0" brushRef="#br0" timeOffset="409.756">1468 705 12524,'35'-59'4798,"-20"38"-3668,-2-1 1,0 0-1,-2 0 1,0-1 0,-2-1-1,0 0 1,-2 0-1,3-17-1130,-9 29 173,0 0 0,-1 1 0,0-1 0,-1 0 0,0 0 0,-1 1-1,0-1 1,-1 1 0,0-1 0,-2-1-173,4 9 18,-1 1 0,1 0 0,-1-1 1,0 1-1,0 0 0,0 0 0,-1 0 0,1 0 0,-1 0 0,0 1 1,1-1-1,-1 1 0,0 0 0,-1 0 0,1 0 0,0 0 0,0 0 1,-1 1-1,1-1 0,-1 1 0,0 0 0,1 0 0,-1 0 0,0 1 1,1-1-1,-1 1 0,0 0 0,0 0 0,0 0 0,1 1 1,-1-1-1,0 1 0,1 0-18,-6 2-15,0 0 1,0 1-1,1 1 1,0-1-1,0 1 1,0 1 0,0-1-1,1 1 1,0 0-1,0 1 1,1 0-1,0 0 1,0 1-1,0-1 1,1 1-1,0 0 1,1 1-1,0-1 1,0 1-1,1 0 1,0 0 0,0 0-1,1 0 1,0 0-1,1 0 1,0 1-1,1-1 1,0 1-1,0-1 1,1 1-1,1 7 15,1-7-23,1 0 0,0-1-1,0 1 1,1-1 0,1 0 0,0 0-1,0 0 1,0-1 0,1 0-1,0 0 1,1-1 0,0 1 0,0-2-1,0 1 1,6 2 23,45 44 29,-45-35-25,0 0 0,-1 1-1,0 1 1,-2 0 0,0 0 0,-2 1-1,0 0 1,-1 1 0,-1 0 0,-1 0 0,-1 1-1,-2 0 1,0-1 0,-1 1 0,-1 0-1,-1 0 1,-1 3-4,-4 23 209,-1 1 0,-3-1 0,-2 0 0,-2-1 1,-2 0-1,-10 19-209,23-63 5,-6 20 75,11-26-224,75-102-5602,-58 81 1701,5-5-5644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35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143 187 13196,'0'0'4527,"0"0"-1889,0 0-551,0 0-299,0 0-667,14-10-475,-2 0-519,-6 6-84,-1-1 0,1 1 1,0 0-1,0 0 0,0 1 0,1-1 0,-1 1 1,1 1-1,0-1 0,0 1 0,0 1 0,0-1 0,0 1 1,3 0-44,30 0 142,0-3 1,0-1-1,-1-1 1,1-3-1,-2-1 1,1-2-1,-1-1 1,-1-2-1,-1-2 1,23-14-143,-88 95 982,-18 21-1062,4 1 0,3 3 0,5 1 0,-10 44 80,20-9-2094,20-83-1090,2 0-3400,1-22-2721</inkml:trace>
  <inkml:trace contextRef="#ctx0" brushRef="#br0" timeOffset="3018.222">1006 27 8520,'0'0'5830,"0"0"-2216,0 0-705,0 0-309,-13 6-924,-30 19-849,2 1 0,0 3-1,2 1 1,-15 16-827,-45 35 644,-81 53 22,-215 172-879,384-296 32,1-2-201,0 0 0,0 1 1,1 0-1,0 1 0,1 0 1,0 0-1,0 1 0,-5 11 382,8-3-3576,6-7-2959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3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747 151 16496,'23'-150'7783,"-29"170"-4014,-8 28-3700,-58 356-381,55-295-2734,5-20-5479,8-54 683</inkml:trace>
  <inkml:trace contextRef="#ctx0" brushRef="#br0" timeOffset="453.659">1 1129 9705,'0'0'7196,"13"0"-4585,66 0-1024,96 1-747,-1-7 0,162-27-840,-198-6-3216,-62-16-7880,-60 36 4006</inkml:trace>
  <inkml:trace contextRef="#ctx0" brushRef="#br0" timeOffset="838.702">1111 820 5445,'0'0'4773,"0"0"-1432,0 0-394,0 0 16,0 0-582,0 0-582,0 0-480,0 0-332,0 0-319,6-2-327,19-3-213,-4 25-522,-23-9-7844,0-10 1950</inkml:trace>
  <inkml:trace contextRef="#ctx0" brushRef="#br0" timeOffset="1127.711">418 1034 8392,'-17'0'5189,"-57"1"-2403,17 14 1069,71-4-1047,263-3 341,-102-16-3003,-1-7 0,-1-9 0,75-23-146,-220 42-38,0-2-1,-1 0 1,0-2-1,0-2 1,18-9 38,-22-2-54,-43 11-848,8 12 44,0 1-1,0 0 0,0 1 0,0 0 0,0 1 0,1 1 0,0-1 0,0 2 0,-3 2 859,-37 18-6913</inkml:trace>
  <inkml:trace contextRef="#ctx0" brushRef="#br0" timeOffset="1460.784">649 1539 11435,'0'0'6748,"0"0"-3978,0 0-1238,0 0 177,17-12-455,56-40-491,6 33-151,-58 18-508,41-4 180,0-3 0,-1-3 0,0-2 0,-1-3 0,2-4-284,-80 63 897,1-4-837,2 1 1,1 0 0,2 0 0,-4 33-61,-27 87-1525,35-140 468,0 0 0,-1-1 0,-1 0 0,0 0 0,-2-1 0,-9 13 1057,-35 29-7884,31-37 1355</inkml:trace>
  <inkml:trace contextRef="#ctx0" brushRef="#br0" timeOffset="1803.862">1459 1197 10314,'0'0'3950,"0"0"-1035,0 0-556,0 0-549,-17 9-513,-128 90 1122,15 9-1786,-4-6 1,-4-6-1,-82 39-633,95-61-1772,45-23-3572,58-40-1062,6-7-4634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09.14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110 759 5285,'-19'24'1771,"-64"55"4055,75-64-3759,41-18-750,264-81 1037,1050-320-2012,1 71 1836,-1038 280-2061,-277 54-74,-32 11-16,-94 43-230,-341 136-13218,-47-5 13421,200-79-2338,-407 177 1814,-50 20 6904,661-277-3198,98-27-566,206-66-347,1595-544 1916,-1443 471-3758,-362 131-219,-28 7 273,-30 7-17,-111 48 16,152-54-482,1 0-1,-1-1 0,0 1 0,1 0 1,-1 1-1,0-1 0,0 0 0,1 0 1,-1 0-1,0 0 0,1 0 0,-1 0 1,0 0-1,0 0 0,1 0 0,-1 1 0,0-1 1,0 0-1,1 0 0,-1 0 0,0 1 1,0-1-1,1 0 0,-1 0 0,0 0 1,0 1-1,0-1 0,0 0 0,1 0 1,-1 1-1,0-1 0,0 0 0,0 1 0,0-1 1,0 0-1,0 0 0,0 1 0,0-1 1,0 0-1,0 1 0,0-1 0,0 0 1,0 1-1,0-1 0,0 0 0,0 0 1,0 1-1,0-1 0,0 0 0,-1 1 0,1-1 1,0 0-1,0 0 0,0 1 3,31-1-1036,1-8-1688,-11 0-2960,-7 0-1704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35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0 16079,'0'0'2152,"0"0"-626,0 0 257,0 0-213,-18 5-705,17-5-857,-8 2 26,-1 0 1,1 1-1,0 0 0,0 1 1,0 0-1,1 0 0,-1 1 1,1 0-1,0 1 0,0-1 1,1 2-1,0-1 0,0 1 1,0 0-1,-2 4-34,-20 27 36,3 2-1,0 1 1,3 1 0,-10 26-36,26-51 6,0 0 1,2 0 0,0 0-1,0 0 1,2 1 0,0 0-1,1 0 1,1 0 0,1 0-1,0 0 1,1 0 0,1 0-1,4 15-6,-4-26 32,1 1 0,0-1-1,0 0 1,0 0 0,1 0-1,0 0 1,1-1-1,0 1 1,0-1 0,0 0-1,0-1 1,1 1 0,0-1-1,0 0 1,1-1-1,-1 1 1,1-1 0,0 0-1,0-1 1,0 0 0,1 0-1,-1-1 1,1 1 0,-1-2-1,1 1 1,0-1-1,0 0 1,0-1 0,-1 0-1,7 0-31,-3 0 63,-1-1-1,1 0 1,-1 0-1,1-1 0,-1 0 1,0-1-1,0 0 1,0-1-1,0 0 1,-1 0-1,0-1 0,1 0 1,-2-1-1,1 0 1,-1 0-1,0-1 0,0 0 1,0 0-1,-1-1 1,0 0-1,-1-1 1,5-7-63,-9 12 58,1 0 0,-1-1 0,-1 1 0,1-1 0,-1 1 0,1-1 0,-1 1 0,-1-1 0,1 0 0,-1 0 1,1 1-1,-1-1 0,-1 0 0,1 0 0,-1 1 0,0-1 0,0 0 0,0 1 0,0-1 0,-1 1 0,0-1 0,0 1 1,0 0-1,0-1 0,-1 1 0,0 1 0,0-1 0,0 0 0,0 1 0,0-1 0,-1 1 0,0-1-58,-5-3-1,0 1 0,-1-1 1,0 2-1,0-1 0,0 1 0,0 1 0,-1 0 0,0 0 0,0 1 0,0 0 0,0 1 1,0 0-1,-2 1 1,-3 0-254,-1 1 0,1 1 0,0 0 0,0 2 0,0-1 0,1 2 0,-1 0 0,1 1 0,0 0 0,0 1 0,-14 9 254,18-9-1026,1 0 1,0 1 0,0 0-1,1 1 1,-1 0 0,2 1 0,-1 0-1,2 0 1,-1 1 0,-1 3 1025,-13 23-8451</inkml:trace>
  <inkml:trace contextRef="#ctx0" brushRef="#br0" timeOffset="365.109">0 932 16976,'0'0'2984,"0"0"-768,0 0-385,0 0-577,0 0-565,20 0-246,247-6 96,-155-2-512,70-5-337,106-25 310,-268 35-393,-1-1-1,1 0 0,-1-2 0,0 0 1,-1-1-1,1-1 0,-1 0 1,3-4 393,-13 3-2031,-16 5-4688,-9 4-184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47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70 17489,'0'0'3571,"0"0"-1201,15-10-795,2-1-1194,-10 5-253,0 1 0,0 1 0,1-1 0,0 1 0,0 0 0,0 1 0,0 0 0,1 0-1,-1 1 1,1 0 0,3 0-128,95-4 710,-105 7-710,0-1 0,-1 0 0,1 1 0,-1-1-1,1 1 1,-1 0 0,1 0 0,-1 0 0,1-1-1,-1 1 1,0 1 0,1-1 0,-1 0 0,0 0-1,0 0 1,0 1 0,0-1 0,0 0 0,0 1-1,0-1 1,0 1 0,-1-1 0,1 1 0,-1-1 0,1 1-1,-1 0 1,1-1 0,-1 1 0,0 0 0,0-1-1,0 1 1,0 0 0,0-1 0,0 1 0,0 0-1,-1-1 1,1 1 0,0 0 0,-1-1 0,0 1-1,1-1 1,-1 1 0,0-1 0,0 1 0,0-1-1,0 0 1,0 1 0,0-1 0,0 0 0,0 0-1,0 1 1,-1-1 0,1 0 0,0 0 0,-2 0 0,-27 32 411,-1-2 1,-2-1 0,-1-1 0,-1-2 0,-2-1 0,0-2-1,-5 0-411,-26 28 1960,68-51-1946,1 0 0,0 0 1,0 1-1,0-1 0,0 0 1,0 0-1,1 0 1,-1 0-1,0-1 0,0 1 1,1 0-1,-1 0 0,0-1 1,1 1-1,-1-1 1,1 1-1,-1-1 0,1 0 1,-1 1-1,1-1 0,-1 0 1,1 0-1,-1 0 1,1 0-1,-1 0 0,1 0 1,-1-1-1,1 1 0,-1-1 1,2 1-15,-1 0 1,48-4-1297,1-2-1,-1-3 1,-1-1 0,0-3-1,0-2 1,16-8 1296,-36 12-7212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3:12.9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377 82 577,'0'0'437,"0"0"-277,0 0 59,0 0 198,0 0-17,0 0-21,0 0-21,0 0-22,3-14 2824,-5 11-2907,0 1 0,1-1-1,-1 1 1,1-1-1,0 0 1,0 1 0,0-1-1,0 0 1,0 0-1,1 0 1,-1 0 0,1 0-1,0 0 1,0 1-1,0-1 1,0 0 0,0 0-1,1 0 1,0-2-253,-1-4 2279,0 8-1889,0 1 26,0 0-106,0 0-150,-1 26 32,9 202-64,13-70-443,-72-142 150,2 17 138,-2-19 54,-89 38 5,139-52-32,1-1 0,0 1 0,-1 0 0,1 0 0,-1 0 0,1 0 0,-1 0 0,1 0 0,-1 0 0,1 0 0,0 0 0,-1 0 0,1 0 0,-1 0 0,1 0 0,-1 0 0,1 0 0,-1 0 0,1 1 0,0-1 0,-1 0 0,1 0 0,-1 0 0,1 1 0,0-1 0,-1 0 0,1 1 0,0-1 0,-1 0 0,1 1 0,0-1 0,-1 0 0,1 1 0,0-1 0,0 1 0,0-1 0,-1 0 0,1 1 0,0-1 0,0 1 0,0-1 0,0 1 0,0-1 0,0 0 0,0 1 0,0-1 0,0 1 0,0-1 0,0 1 0,0-1 0,0 1 0,0-1 0,0 1 0,0-1 0,1 0 0,-1 1 0,0-1 0,0 1 0,0-1 0,1 0 0,-1 1 0,0-1 0,1 0 0,-1 1 0,32 10 0,272 23 87,-121-20-46,-163-12-41,-24 0 0,-138 28-240,94-15-70,-214 54-5936,87-27 4933,274-44 4164,432-63-1917,-472 63-1185,-59 2-245,-24 5-2467,5 2 619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3:13.7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90 106 4164,'0'0'1543,"0"0"-422,0 0 123,0 0-107,2-10-224,11-33-43,-11 40-736,0 0-1,1 0 1,-1 0 0,1 0 0,-1 0 0,1 1-1,0-1 1,0 1 0,0 0 0,0 0 0,1 0 0,-1 0-1,0 1 1,1-1 0,-1 1 0,1 0 0,0 0 0,0 0-1,-1 0 1,1 1 0,0-1-134,-2 1 72,5-2-41,0 0-1,0 0 0,-1 1 1,1-1-1,0 2 0,0-1 1,0 1-1,0 0 1,0 0-1,0 1 0,0 0 1,0 1-1,-1-1 0,1 1 1,0 0-1,-1 1 0,1-1 1,-1 2-1,0-1 0,0 0 1,0 1-1,0 0 0,-1 1 1,0-1-1,0 1 0,0 0 1,0 0-1,-1 1 0,0-1 1,0 1-1,0 0 0,-1 0 1,0 0-1,0 1 0,0-1 1,-1 1-1,0-1 0,0 1 1,-1 0-1,0 0 0,0 1-30,-3 5-254,-1 1 0,-1-1 0,0 0-1,-1 0 1,0-1 0,-1 1 0,0-1 0,-1 0-1,-1-1 1,1 0 0,-2 0 0,0 0 0,0-1-1,-1-1 1,0 1 0,0-2 0,-1 1 0,0-1-1,-1-1 1,0 0 0,-12 5 254,13-5-452,-1-1 1,1 0-1,-1-1 0,0 0 0,0 0 1,-1-2-1,1 1 0,-1-1 1,0-1-1,0-1 0,0 0 0,0 0 1,-10-2 451,22 1 91,-1-1 1,1 1 0,0-1 0,-1 0 0,1 1-1,0-1 1,0 0 0,0 0 0,0 0 0,0 0-1,0 0 1,0 0 0,0 0 0,0 0-1,0 0 1,0-1 0,1 1 0,-1 0 0,0 0-1,1-1 1,-1 1 0,1 0 0,0-1-1,-1 1 1,1-1 0,0 1 0,0 0 0,0-1-1,0 1 1,0-1 0,0 1 0,0-1 0,1 1-1,-1 0 1,0-1 0,1 1 0,-1 0-1,1-1 1,0 1 0,-1 0 0,1-1 0,0 1-1,0 0 1,0 0 0,0 0 0,0 0-1,0 0 1,0 0 0,0 0 0,0 0 0,0 0-1,0 1 1,1-1 0,-1 0 0,0 1 0,1-1-1,0 1-91,7-5 223,0 1-1,0 1 1,0 0-1,1 0 1,-1 1-1,1 0 1,0 0 0,0 1-1,0 1 1,-1-1-1,1 2 1,0-1-1,0 1 1,0 1-1,0 0 1,-1 0-1,1 1 1,-1 0-1,7 4-222,42 45 128,-53-46-129,0 0 0,1 0 0,-1 0-1,1-1 1,0 0 0,1 0 0,-1 0 0,1-1 0,0 0 0,0 0 0,0-1 0,1 0 0,-1 0-1,2-1 2,47 3 0,-56-20-3747,-5 13-380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3:15.2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74 65 2178,'0'0'3443,"0"0"-2199,0 0-336,0 0 213,0 0-128,-2-13-48,-6-38 122,8 51-967,0 1 0,-1-1 0,1 0 1,0 0-1,0 0 0,-1 0 0,1 1 0,0-1 0,-1 0 0,1 0 0,0 0 0,-1 0 0,1 0 0,0 0 0,-1 0 0,1 0 1,0 0-1,-1 0 0,1 0 0,-1 0 0,1 0 0,0 0 0,-1 0 0,1-1 0,0 1 0,0 0 0,-1 0 0,1 0 0,0 0 0,-1-1 1,1 1-1,0 0 0,0 0 0,-1-1 0,1 1-100,0 0-22,-13 170 234,-16 82-184,19-199-396,10-52 325,13-17 112,-9 11-62,0 1 0,1-1 0,0 1-1,0 0 1,0 1 0,0-1 0,1 1-1,-1 0 1,1 1 0,0-1 0,0 1-1,0 0 1,0 0 0,0 1 0,0 0-1,1 0 1,-1 0 0,0 1 0,4 0-7,5 1-12,0 0 1,-1 2 0,1-1-1,0 2 1,-1 0 0,0 1-1,0 0 1,0 1 0,5 3 11,51 19-331,-47-20 120,-4 0 109,1-2 0,0 0-1,0-1 1,1-1 0,-1 0-1,1-2 1,0 0 0,0-2-1,15-1 103,-34 1 12,1-1-1,-1 0 0,0 1 1,1-1-1,-1 0 0,0 0 0,1 0 1,-1-1-1,0 1 0,0 0 0,0-1 1,0 1-1,0-1 0,-1 0 0,1 0 1,0 0-1,-1 0 0,1 0 1,-1 0-1,0 0 0,0 0 0,1 0 1,-1-1-1,-1 1 0,1 0 0,0-1 1,-1 1-1,1-1 0,-1 1 0,0-1 1,1 1-1,-1-1 0,-1 1 1,1-1-1,0 1 0,-1-1 0,1 0-11,-35-89 982,32 87-924,0 0 1,0 1-1,-1 0 0,1 0 0,-1 0 1,0 0-1,0 0 0,-1 1 0,1 0 0,-1 0 1,0 0-1,0 0 0,0 1 0,0 0 1,0 0-1,0 0 0,-1 1 0,1-1 1,0 1-1,-1 1 0,1-1 0,-4 1-58,7 1-2,0 1-1,0 0 1,1 0-1,-1-1 1,1 1-1,-1 0 0,1 0 1,0 1-1,0-1 1,0 0-1,0 0 1,0 0-1,0 1 1,1-1-1,-1 1 0,1-1 1,0 0-1,-1 1 1,1-1-1,0 1 1,0-1-1,1 0 1,-1 3 2,1-2-1,-1 0 0,1 0 1,0 0-1,-1 0 1,1 0-1,1 0 0,-1-1 1,0 1-1,1 0 1,-1 0-1,1-1 1,0 1-1,0-1 0,0 0 1,0 1-1,0-1 1,1 0-1,-1 0 0,0 0 1,1-1-1,0 1 1,-1-1-1,1 1 0,0-1 1,0 0-1,0 0 1,1 0 0,85 20-16,-88-21 16,11 1 0,1-1 0,0 0 0,-1-1 1,1-1-1,-1 0 0,1 0 1,-1-1-1,0-1 0,0 0 0,0-1 1,0 0-1,-1-1 0,0 0 0,0-1 1,-1 0-1,1 0 0,-1-1 1,-1-1-1,4-3 0,15-11 47,4-3 132,0-1 0,-2-2 0,-1 0 0,9-15-179,-36 43 31,-1 0-1,1 0 1,-1-1-1,1 1 0,-1 0 1,0-1-1,1 1 1,-1-1-1,0 1 1,0-1-1,0 1 1,0-1-1,0 0 0,-1 1 1,1-1-1,-1 0 1,1 0-1,-1 0 1,1 0-1,-1 1 1,0-1-1,0 0 0,0 0 1,0 0-1,0 0 1,0 0-1,0 0 1,-1 0-1,1 1 0,-1-1 1,0 0-1,1 0 1,-1 1-1,0-1 1,0 0-1,0 1 1,0-1-1,0 1 0,0-1 1,-1 1-1,1-1 1,0 1-1,-1 0 1,1 0-1,-1 0 1,1 0-1,-2-1-30,-8-1 0,0 1 0,-1 0 0,1 0 0,-1 1 0,0 1 0,1 0 0,-1 1 0,0 0 0,1 0 0,-1 2 0,1-1 0,0 1 0,0 1 0,0 0 0,0 0 0,-8 6 0,15-8-64,1 0-1,0-1 1,0 1 0,1 1-1,-1-1 1,0 0 0,1 1-1,-1 0 1,1-1 0,0 1 0,0 0-1,0 0 1,0 0 0,1 0-1,-1 0 1,1 1 0,0-1-1,-1 0 1,2 1 0,-1-1-1,0 1 1,1-1 0,-1 1-1,1 0 1,0-1 0,0 1-1,1-1 1,-1 1 0,1-1 0,0 1-1,0-1 1,0 1 0,0-1-1,0 0 1,1 0 0,-1 1-1,1-1 1,0 0 0,0 0-1,0-1 1,1 1 0,0 1 64,12 3-19,0 0 0,0 0 1,1-2-1,0 0 0,0-1 0,0 0 1,0-1-1,1-1 0,-1-1 0,1 0 1,-1-1-1,1-1 0,0-1 19,7 2-18,149-30 1865,-172 30-1819,0-1 0,0 0-1,0 1 1,0-1 0,0 1-1,0-1 1,0 1 0,0-1-1,0 1 1,0 0 0,1-1-1,-1 1 1,0 0 0,0 0-1,0 0 1,0 0 0,0 0-1,1 0 1,-1 0 0,0 1 0,0-1-1,0 0 1,0 0 0,0 1-1,0-1 1,0 1 0,0-1-1,0 1 1,0 0 0,0-1-1,0 1 1,0 0 0,0-1-1,0 1 1,-1 0 0,1 0-1,0 0 1,0 0 0,-1 0-1,1 0 1,-1 0 0,1 0 0,-1 0-1,0 0 1,1 0 0,-1 0-1,0 0 1,1 1 0,-1-1-1,0 0 1,0 0 0,0 0-1,0 0 1,0 1-28,-32 86 247,17-56-195,4-7-260,2 2 0,1-1-1,1 1 1,2 1 0,0-1 0,2 1 0,1 0-1,1 0 1,2 0 208,-2 15-680,0-27 512,0 0-1,1 0 1,1 0-1,0-1 0,1 1 1,1 0-1,1-1 1,1 2 168,-4-11-302,4 8 642,-2-9-5994,-3-5 283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3:15.8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 25 2594,'0'0'2760,"0"0"-1094,0 0-139,0 0-27,0 0-235,-4-5-315,2 1-835,-7-11 510,21 22-265,0 4-357,1-1 1,1-1-1,0 0 1,0-1-1,0-1 1,1 0-1,0-1 1,1 0-1,-1-1 1,1-1-1,0-1 0,0 0 1,0-1-1,1 0 1,-1-2-1,0 0 1,16-2-4,40-28 298,-71 29-195,0 0 0,0 0 0,0 0-1,0 0 1,0 0 0,0 0 0,0-1 0,-1 1 0,1 0-1,0-1 1,-1 1 0,1-1 0,-1 1 0,1-1 0,-1 1-1,0-1 1,1 1 0,-1-1 0,0 1 0,0-1-1,0 1 1,0-1 0,-1 1 0,1-1 0,0 1 0,-1-1-1,1 1 1,-1-1 0,1 1 0,-1-1 0,0 0-103,-2-1 111,0 1 1,-1 0-1,1 0 1,0 0 0,-1 0-1,1 0 1,-1 1-1,0 0 1,1-1 0,-1 1-1,0 1 1,0-1-1,0 0 1,0 1 0,1 0-1,-1 0 1,0 0-1,0 1 1,0-1 0,0 1-1,-1 0-111,-7 2 26,1 1-1,0 1 1,-1 0 0,2 0-1,-1 1 1,0 1 0,1 0-1,1 0 1,-1 1-1,1 0 1,0 0 0,1 1-1,0 0 1,0 1 0,1 0-1,0 0 1,1 0-1,0 1 1,1 0 0,0 0-1,1 1 1,0-1 0,1 1-1,0 0 1,-1 11-26,3-18 0,1 1 0,-1-1 0,1 0 0,1 0 0,-1 0 0,1 0 0,0 0 0,0 0 0,0 0 0,1 0 0,-1 0 0,1-1 0,0 1 0,1-1 0,-1 1 0,1-1 1,0 0-1,0 0 0,0 0 0,1 0 0,-1 0 0,1-1 0,0 0 0,0 0 0,0 0 0,2 1 0,4 1-133,1 1 0,0-2 0,0 1 0,0-2 0,1 1 0,-1-1 0,1-1 0,0 0 0,0-1 0,10 0 133,107-9-6876,-92-5 2877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3:16.64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222 0 3235,'0'0'1671,"0"0"-86,0 0-4,0 0-279,0 0-234,0 0-86,-2 3-186,-8 10-449,1 1 0,1 1 1,1-1-1,0 1 0,0 0 0,2 1 1,0-1-1,1 1 0,-2 10-347,0-2 56,-126 483 585,126-463-744,2 1 0,1 0 0,3 0 0,1-1 0,3 1 1,1-1-1,2 1 0,3-1 0,1-1 0,2 0 0,6 10 103,-12-33-238,16 57-367,4-2-1,4 0 1,2-3 0,4 0-1,2-2 1,40 50 605,-75-112-46,1-1 1,1 1-1,-1-1 1,1 0-1,0 0 1,1-1-1,-1 0 1,1 0-1,1-1 1,-1 0-1,1 0 1,0 0-1,0-1 1,0 0-1,0-1 1,1 0-1,0 0 1,-1-1-1,1 0 1,0-1-1,7 1 46,38-45-19,-33 20 220,4-6 583,-24 28-769,-1 1-1,1-1 0,-1 1 1,1-1-1,-1 1 0,0-1 1,1 1-1,-1-1 0,0 0 1,1 1-1,-1-1 0,0 1 1,0-1-1,1 0 0,-1 1 1,0-1-1,0 0 0,0 1 1,0-1-1,0 0 0,0 0 1,0 1-1,0-1 0,0 0 1,-1 1-1,1-1 0,0 0 1,0 1-1,0-1 0,-1 0 1,1 1-1,0-1 0,-1 1 1,1-1-1,-1 1 0,1-1 1,-1 1-1,1-1 0,-1 1 1,1-1-1,-1 1 0,1-1 1,-1 1-1,1 0 0,-1-1 1,0 1-1,1 0 0,-1 0 1,0-1-1,1 1 1,-1 0-1,0 0 0,1 0 1,-1 0-15,-32-4-3663,17 2-3378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3:17.29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45 3812,'0'0'704,"0"0"348,0 0 389,0 0-85,0 0-144,0 0-32,5-7-48,14-21-113,-14 19-42,-5 9-69,0 0-70,-1 11 85,-7 65-633,3 1-1,4-1 0,2 1 1,5-1-1,5 21-289,-6-55-60,23 70-1599,-17-105-5126,-9-9 1676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3:17.66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74 4837,'0'0'2418,"0"0"-1062,0 0-166,0 0-53,0 0-363,0 0-256,0 0-107,0 0-181,7-7-49,24-18 44,39 18 74,88-4-617,-92-5-4425,-44 9-921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3:18.1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69 4356,'0'0'1073,"0"0"150,0 0 266,0 0-352,0 0-406,0 0-154,0 0-86,10-9-53,35-24-102,18 21-73,-45 13-238,211-17 595,-230 22 2922,-15 20-3108,16-25-358,-16 26 52,0 2 1,2 0-1,1 1 1,2 1-1,1-1 1,1 2-1,2-1 1,1 1-1,1 0 1,2 1-1,1-1 1,2 1-1,3 29-128,8-11-2399,5-21-3962,-8-20 227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4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22 247 14382,'0'0'1468,"0"-13"443,0-13-926,0 2 3192,30 216-2682,-30 79-1346,-13-201-410,3-83 79,1-24 192,2 0-1,1 0 1,2 0-1,2-1 1,1 1-1,2-1 1,2 0-1,1 1 1,2 0-1,1 0 1,3 1 0,0 0-1,2 0 1,12-21-10,-19 47 11,0 0 1,1 0-1,0 1 0,0 0 1,1 0-1,0 1 1,1-1-1,0 2 1,0-1-1,1 1 1,0 0-1,3-1-11,-8 6 0,0-1-1,1 1 1,-1 0-1,1 0 0,-1 1 1,1 0-1,0-1 1,0 1-1,-1 1 1,1-1-1,0 1 1,0 0-1,0 0 1,0 0-1,0 0 1,-1 1-1,1 0 1,0 0-1,0 1 1,-1-1-1,1 1 1,-1 0-1,1 0 0,-1 0 1,0 1-1,0 0 1,0-1-1,2 3 1,-1-1-2,-1-1 0,0 1 0,1 0 0,-2 0 0,1 1 0,0-1 1,-1 1-1,0 0 0,0 0 0,0 0 0,-1 0 0,0 0 0,0 1 0,0-1 0,0 1 0,-1-1 0,0 1 0,0 0 0,-1-1 0,0 1 0,0 0 0,0-1 0,0 1 0,-1 0 0,0-1 0,0 1 0,-1 0 0,1-1 0,-1 0 0,0 1 0,-1-1 0,1 0 0,-1 0 0,0 0 0,-1 0 2,-9 10 14,0-1 1,-2 0-1,1-1 0,-2-1 0,1-1 1,-1 0-1,-1-1 0,-8 3-14,-63 45-3691,74-46-537,5-1-3310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3:18.6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73 167 9161,'0'0'1457,"0"0"-138,0 0 69,0 0-417,0 0-474,0 0-257,0 0-91,-4 11 145,-13 72 528,7 127-1436,10-210 599,0 0 0,0 0-1,-1 0 1,1 0 0,0-1-1,0 1 1,0 0 0,-1 0-1,1 0 1,0 0 0,0 0-1,-1 0 1,1 0 0,0 0-1,0 0 1,-1 0 0,1 0 0,0 0-1,0 0 1,0 0 0,-1 0-1,1 0 1,0 0 0,0 0-1,-1 0 1,1 1 0,0-1-1,0 0 1,0 0 0,-1 0-1,1 0 1,0 0 0,0 0 0,0 1-1,0-1 1,-1 0 0,1 0-1,0 0 1,0 1 15,-9-31 182,9 28-226,-8-31 807,2 0-1,1-1 1,2 0-1,1 0 1,2-1-1,2-11-762,-2 38 22,1-1-1,1 0 1,-1 1 0,1-1-1,1 1 1,-1 0 0,1 0-1,1 0 1,0 0 0,0 0-1,0 1 1,1-1 0,0 1-1,0 1 1,1-1-1,0 1 1,0 0 0,1 0-1,0 0 1,-1 1 0,2 0-1,-1 1 1,1-1 0,-1 2-1,1-1 1,0 1 0,1 0-1,-1 0 1,0 1 0,1 1-1,-1-1 1,1 1 0,0 1-1,-1-1 1,1 1-1,4 1-21,-10 0-102,0 0 0,0 0 0,0 0 0,0 0 0,-1 1 0,1-1 0,0 1 0,-1-1 0,1 1 0,-1 0 0,0 0 0,0 0 0,0 0 0,0 0 0,0 1-1,0-1 1,0 1 0,-1-1 0,1 1 0,-1 0 0,0-1 0,0 1 0,0 0 0,0 0 0,0 0 0,-1 0 0,1 0 0,-1 0 0,0 0 0,0 1 102,-2 59-8560,-3-37-238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3:18.98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 29 6919,'0'0'2215,"14"-3"-1671,154-22-191,-159 24-348,43 2 52,-51-1-59,0 0 0,0 0 0,0 0 0,-1 0 0,1 0 0,0 0 0,0 0 0,0 1 0,0-1 0,-1 0 1,1 0-1,0 1 0,0-1 0,-1 1 0,1-1 0,0 1 0,0-1 0,-1 1 0,1-1 0,-1 1 0,1-1 0,0 1 1,-1 0-1,1-1 0,-1 1 0,0 0 0,1 0 0,-1-1 0,1 1 0,-1 0 0,0 0 0,0 0 0,1-1 1,-1 1-1,0 0 0,0 0 0,0 0 0,0 0 0,0-1 0,0 1 0,0 0 0,0 0 0,0 0 0,-1 0 0,1-1 1,0 1-1,-1 0 0,1 0 0,0 0 2,-5 4-167,1 1 1,-1-1-1,0 0 0,0-1 1,-1 1-1,1-1 1,-1 0-1,0-1 1,0 1-1,0-1 0,-1 0 1,-3 1 166,-6 4-836,-61 37-2020,-31 37 3427,109-82-514,-1 0 0,1 0-1,0 0 1,0 1 0,0-1-1,0 0 1,-1 0 0,1 0-1,0 1 1,0-1 0,0 0-1,-1 1 1,1-1 0,0 0-1,-1 1 1,1-1 0,0 1-1,-1 0 1,1-1 0,0 1-1,-1-1 1,1 1 0,-1 0-1,1-1 1,-1 1 0,0 0-1,1 0 1,-1-1 0,0 1-1,1 0 1,-1 0 0,0 0-1,0 0 1,0-1 0,1 1-1,-1 0 1,0 0 0,0 0-1,0 0 1,-1-1 0,1 1-1,0 0 1,0 0 0,0 0-1,-1-1 1,1 1 0,0 0-1,-1 0 1,1-1 0,-1 1-1,1 0 1,0 0 0,-1-1-1,0 1 1,1-1 0,-1 1-1,1 0 1,-1-1 0,0 1-1,1-1 1,-1 0 0,0 1-1,0-1 1,1 1 0,-2-1-57,35 1-111,1-2 1,-1-2 0,0-1-1,1-1 1,-2-2 0,25-8 110,-40 9-2584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3:19.40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196 282 4805,'-13'-1'955,"-157"-8"4666,157 5-3128,29-3-955,226-15-246,1791-79-1191,-1645 76 1068,40-21-1169,-399 42 112,105-31 775,-135 35-873,1 0 0,-1 0 0,1 0 0,0 0 0,-1-1 0,1 1 0,-1 0 0,1 0 0,-1-1 0,1 1 0,0 0 0,-1 0 0,1-1 0,0 1 0,-1 0 0,1-1 0,0 1 0,0-1 0,-1 1 0,1 0 0,0-1 0,0 1 0,0-1 0,-1 1 1,1-1-1,0 1 0,0 0 0,0-1 0,0 1 0,0-1 0,0 1 0,0-1 0,0 1 0,0-1 0,0 1 0,0-1 0,0 1 0,1-1 0,-1 1 0,0 0 0,0-1 0,0 1 0,0-1 0,1 1 0,-1 0 0,0-1 0,1 1 0,-1-1 0,0 1 0,1 0 0,-1-1 1,0 1-1,1 0 0,-1 0 0,0-1 0,1 1 0,-1 0 0,1 0 0,-1 0 0,1-1 0,-1 1 0,0 0 0,1 0 0,-1 0 0,1 0 0,-1 0-14,-37-6 173,-120 10-1597,54 9-7231,67-8 199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3:20.02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48 6438,'0'0'2039,"0"0"-752,0 0 69,0 0 85,0 0-501,0 0-358,0 0-225,8-4-10,61-14 753,134-7 902,-203 25-1927,-4 16 26,-4 13-50,1-1 1,1 1-1,1 0 1,2 0-1,0 0 1,3 0-1,0 1 0,2-1 1,1 0-1,1 0 1,2 3-52,8 105-1724,-14-111-6188,0-17-635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3:20.51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231 102 7239,'0'0'1548,"0"0"-208,0 0 432,4-14 17,15-40-236,-24 21 2998,-35 46-4061,39-13-470,-15 9-18,0 1 1,1 0-1,0 1 0,1 1 1,0 1-1,1 0 0,0 0 1,1 1-1,1 1 0,0 0 1,1 1-1,1-1 0,0 2 1,1 0-1,1 0 0,-3 8-2,9-20-17,0 0-1,0 0 1,0 1-1,1-1 1,0 0-1,0 0 1,0 1-1,0-1 1,1 0-1,0 0 1,0 0-1,0 0 1,1 0-1,0 0 1,0 0-1,0 0 1,0 0-1,1-1 1,0 0-1,0 1 1,0-1 0,0 0-1,1 0 1,0 0-1,-1-1 1,2 0-1,-1 1 1,0-1-1,3 1 18,5 7-5,1-1 1,-1-1-1,2 0 1,-1 0-1,1-2 0,0 1 1,1-2-1,0 0 0,0-1 1,0 0-1,1-1 1,-1-1-1,1 0 0,0-2 1,8 1 4,-22-3-226,0 1 1,0-1-1,0 0 1,0 1 0,0-1-1,0 0 1,0 0-1,0-1 1,0 1-1,0 0 1,-1-1 0,1 1-1,-1-1 1,1 1-1,-1-1 1,1 0-1,-1 0 1,0 0 0,0 1-1,0-1 1,0 0-1,0-1 1,0 1-1,-1 0 1,1 0 0,-1 0-1,1 0 1,-1 0-1,0-1 1,0 1 0,0 0-1,0 0 1,0 0-1,0-1 1,-1 1-1,1 0 1,-1 0 0,1 0-1,-1 0 1,0 0-1,0 0 1,0 0-1,0 0 1,0 0 225,-9-8-5904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3:20.81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0 102 4516,'0'0'1314,"0"0"-1154,109-34 32,-69 23 96,0-1-256,5 1-32,0-1 0,1 2-1057,-4-1-3171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3:21.45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828 1 4708,'0'0'1330,"0"0"-620,0 0 224,0 0 251,0 0-224,0 0-80,6 14 5,54 156 1004,-38-92-1611,-3 2 1,-4 0-1,-4 1 0,-3 1 1,-3-1-1,-5 44-279,-8-69-49,-2-1 0,-3-1 0,-1 0 0,-20 44 49,12-32-439,-33 100 331,-7-2 0,-7-3-1,-7-4 1,-30 38 108,71-139 169,-2-3 0,-3-1 0,-2-1 0,-3-3-1,-1-1 1,-2-3 0,-3-2 0,-35 23-169,16-28 59,70-38-107,-1 1 1,1-1-1,0 1 1,-1-1-1,1 1 1,-1-1-1,1 0 1,0 1 0,0-1-1,-1 0 1,1 1-1,0-1 1,0 0-1,0 1 1,0-1-1,0 0 1,0 1 0,0-1-1,0 0 1,0 1-1,0-1 1,0 0-1,0 0 1,0 1-1,1-1 1,-1 0-1,0 1 1,0-1 0,1 1-1,-1-1 1,0 0-1,1 1 1,-1-1-1,1 1 1,-1-1-1,1 1 1,-1-1-1,1 1 1,-1-1 0,1 1-1,0 0 1,-1-1-1,1 1 1,-1 0-1,1-1 1,0 1-1,-1 0 1,1 0-1,0 0 48,0-1-269,12-16-3094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5:4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0 239 9577,'0'0'4997,"0"0"-1890,0 0-860,0 0-298,0 0-481,19-1-406,279-24 999,1034-147-1314,-1144 134-3053,-209 35-2045,-97 21-4286,49-4 2546</inkml:trace>
  <inkml:trace contextRef="#ctx0" brushRef="#br0" timeOffset="296.148">442 414 8456,'0'0'7132,"-1"14"-3379,0-5-3316,0-7-352,0 0 1,1 1-1,-1-1 1,1 0-1,-1 1 0,1-1 1,0 0-1,0 1 1,0-1-1,0 0 1,1 1-1,-1-1 1,0 0-1,1 1 0,0-1 1,0 0-1,-1 0 1,1 0-1,0 1 1,1-1-1,-1 0 0,0 0 1,1-1-1,-1 1 1,1 0-1,-1 0 1,1-1-1,0 1 0,0-1 1,0 1-1,-1-1 1,2 0-1,-1 0 1,0 0-1,0 0 1,0 0-1,0 0 0,1-1 1,0 1-86,54 4 1257,0-2 0,0-3 0,0-3 1,52-9-1258,598-87 2012,-329 33-1606,-361 61-393,-28 4-275,-26 2-418,-32 8-372,30-4-1682,0-1-5886,22-4-691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5:41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102 519 7495,'0'0'3732,"0"0"-780,0 0-86,-2-14-447,-28-104 2214,-5-7-1771,32 119-2838,1-1 0,-1 1 0,1 0 0,1-1 0,-1 1 1,1-1-1,1 1 0,-1-1 0,1 1 0,0-1 0,0 0 0,1 1 0,0-1 1,0 1-1,0-1 0,1 1 0,0-1 0,1 1 0,-1 0 0,1 0 0,0 0 1,1 1-1,-1-1 0,1 1 0,0-1 0,0 1 0,3-2-24,-4 5-4,0 0 0,0 1 0,1-1 0,-1 1 0,0-1 0,0 1 0,1 0 0,-1 1 0,1-1 0,-1 0 0,1 1-1,-1 0 1,1 0 0,-1 0 0,1 0 0,-1 1 0,0-1 0,1 1 0,-1 0 0,1 0 0,-1 0 0,0 0 0,0 1 0,1-1 0,-1 1 0,0 0 0,-1 0 0,1 0 0,0 0 0,1 1 4,2 3-73,1 0 0,-1 0 0,0 0 0,0 1 0,-1-1 0,0 2 0,0-1 0,-1 0 0,0 1 0,0 0 1,2 7 72,-3-4-33,0-1 1,-1 1 0,-1 0 0,1 1 0,-2-1 0,0 0 0,0 0 0,-1 0-1,0 0 1,-1 0 0,0 0 0,-1 0 0,0 0 0,-1 0 0,0-1-1,-1 3 33,-102 153-606,25-47 408,55-49 306,27-68-103,0 0-1,-1 0 1,1 0-1,0 0 1,0 0-1,0 0 1,0 0 0,1-1-1,-1 1 1,0 0-1,1 0 1,-1 0-1,1 0 1,0-1 0,-1 1-1,1 0 1,0-1-1,0 1 1,0 0-1,0-1 1,1 1-1,-1-1 1,0 0 0,1 1-1,-1-1 1,1 0-1,-1 0 1,1 0-1,-1 0 1,1 0-1,0 0 1,-1 0 0,1-1-1,0 1 1,0-1-1,1 1-4,11 1 76,0 0 0,0-2 0,1 1 0,-1-2 0,0 0 0,0 0 0,0-2 0,0 1 0,-1-2 0,1 0 0,-1 0 0,0-2 0,0 1 1,0-2-1,-1 0 0,0 0 0,0-1 0,-1 0 0,0-1 0,0-1 0,-1 1 0,-1-2 0,1 1 0,-1-1 0,3-8-76,-7 12 2,-2 0 0,1 0 0,-1 0 1,0-1-1,0 1 0,-1-1 0,0 0 1,-1 0-1,0 0 0,0 0 0,0 0 1,-1 0-1,0 0 0,-1 0 0,0 0 1,0 0-1,-1 1 0,0-1 0,0 0 1,0 0-1,-1 1 0,-1 0 0,1-1 1,-1 1-1,0 1 0,-1-1 0,0 0 1,0 1-1,0 0 0,0 0 0,-1 1 1,0 0-1,-1 0 0,1 0 0,-1 0 1,0 1-1,0 0 0,-2 0-2,-59-11-1881,66 16 1687,1-1 1,0 0-1,-1 0 1,1 0 0,-1 1-1,1-1 1,0 0-1,-1 1 1,1 0-1,0-1 1,-1 1 0,1 0-1,0-1 1,0 1-1,0 0 1,-1 0-1,1 0 1,0 0-1,0 0 1,0 0 0,1 0-1,-1 1 1,0-1-1,0 0 1,1 0-1,-1 1 1,1-1 0,-1 2 193,-3 34-9230,4-18 1174</inkml:trace>
  <inkml:trace contextRef="#ctx0" brushRef="#br0" timeOffset="382.384">791 313 11851,'12'-49'2928,"-6"28"-1495,0 0-1,-2-1 1,0 1 0,-1-1-1,-2 0 1,0 0-1,-2-7-1432,-1 23 84,0 1 0,-1 0 0,0 0 0,0 0 0,0 1 0,-1-1 0,1 1-1,-1 0 1,0 0 0,-1 0 0,1 0 0,0 1 0,-1-1 0,0 1-1,0 1 1,0-1 0,0 1 0,-1-1 0,1 1 0,0 1 0,-1-1 0,1 1-1,-1 0 1,0 0 0,1 1 0,-1 0 0,0 0 0,0 0 0,1 1 0,-1-1-1,0 1 1,1 1 0,-1-1 0,1 1 0,0 0 0,-1 0 0,1 1-1,-4 1-83,1 0-4,1 1-1,-1-1 1,1 1-1,0 1 1,0-1-1,0 1 0,1 0 1,0 1-1,0-1 1,0 1-1,1 0 1,0 1-1,1-1 0,0 1 1,0 0-1,0 0 1,1 0-1,0 1 1,1-1-1,0 1 0,0 0 1,1-1-1,0 1 1,1 0-1,-1 0 1,2 0-1,-1-1 0,2 4 5,2-6-8,0-1 0,1 1 1,0-1-1,1 0 0,-1 0 0,1-1 0,0 1 0,0-1 0,0 0 0,0-1 0,1 0 0,-1 0 0,1 0 0,0-1 0,0 0 0,0 0 0,0 0 0,0-1 1,1 0-1,-1-1 0,0 0 0,1 0 0,-1 0 0,3-1 8,16 3-2,-20-1 17,-1 0-1,1 0 1,-1 1 0,1 0-1,-1 0 1,0 0 0,0 1-1,0 0 1,0 0-1,0 0 1,0 0 0,-1 1-1,0 0 1,0 0 0,0 0-1,0 0 1,-1 1 0,1-1-1,-1 1 1,0 0-1,0 0 1,-1 0 0,0 0-1,0 1 1,0-1 0,0 2-15,23 150 778,-24-111-746,0-13-131,0 0-1,2 0 1,2 0 0,1-1-1,5 12 100,17 6-2729,0-28-4033,-15-20 665</inkml:trace>
  <inkml:trace contextRef="#ctx0" brushRef="#br0" timeOffset="729.39">1434 107 13741,'0'-13'4260,"0"-40"-1244,0 52-2901,0 0-1,0 0 1,1 1-1,-1-1 1,0 0-1,0 0 1,0 0-1,0 0 1,0 1-1,0-1 1,0 0-1,0 0 1,0 0-1,-1 0 1,1 1-1,0-1 1,0 0-1,-1 0 1,1 0-1,-1 1 1,1-1-1,0 0 1,-1 0-1,0 1 1,1-1-1,-1 1 1,1-1-1,-1 0 1,0 1-1,1-1 1,-1 1-1,0-1 1,0 1-1,1 0 1,-1-1-1,0 1 1,0 0-1,0 0 1,1-1-1,-1 1 1,0 0-1,0 0 1,0 0-1,0 0 1,1 0-1,-1 0 1,0 0-1,0 0 1,0 0-1,0 1 1,1-1-1,-1 0 1,0 0-1,0 1 1,0-1-1,1 1 1,-1-1-115,-36 26 717,14-1-631,1 2-1,1 1 1,1 0-1,2 1 0,1 1 1,2 1-1,0 1 1,2 0-1,2 0 1,1 1-1,1 1 0,2 0 1,-3 32-86,8-54-45,-1 0 1,1 0-1,1 0 0,0 0 1,1 0-1,0 0 0,1 0 1,0 0-1,1 0 1,1 0-1,0-1 0,0 1 1,1-1-1,0 1 1,1-1-1,0 0 0,1-1 1,1 0-1,-1 1 1,1-2-1,1 1 0,0-1 1,0-1-1,1 1 0,0-1 1,1-1-1,-1 0 1,11 6 44,-13-10 1,0 0 1,0-1 0,0 1 0,1-1-1,-1-1 1,0 1 0,1-2-1,0 1 1,-1-1 0,1 0 0,-1 0-1,1-1 1,-1 0 0,1 0 0,-1-1-1,0 0 1,1 0 0,-1-1-1,0 0 1,-1 0 0,1 0 0,0-1-1,-1 0 1,0-1 0,0 1 0,0-1-1,-1 0 1,1-1 0,-1 1 0,0-1-1,-1 0 1,1 0 0,-1-1-1,-1 1 1,1-1 0,-1 0 0,1-2-2,3-9 92,0 1 0,-1-1 0,-1-1 0,0 1 1,-2-1-1,0 1 0,-1-1 0,-1 0 1,-1 0-1,0 0 0,-2-5-92,0 19 3,1 0 1,-1 1-1,0-1 0,0 1 0,-1 0 1,0 0-1,1 0 0,-1 0 0,-1 0 1,1 0-1,0 1 0,-1-1 1,0 1-1,0 0 0,0 0 0,0 1 1,0-1-1,0 1 0,-1 0 0,1 0 1,-1 0-1,0 1 0,0 0 1,1 0-1,-1 0 0,0 0 0,0 1 1,0-1-1,0 1 0,0 1 0,0-1 1,0 1-1,1 0 0,-1 0 1,0 0-1,0 0 0,1 1 0,-1 0 1,1 0-1,-1 0 0,1 1 1,0-1-1,0 1 0,-1 1-3,-81 61-2985,42-8-3970,23-17-2777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5:40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95 4805,'0'0'9555,"-6"-13"-6523,-17-41-2049,22 52-856,0 0 0,0 0 0,0 0 0,-1 1 0,1-1 0,0 1 0,-1-1 0,1 1 0,-1-1 0,0 1 0,1 0 0,-1 0 0,0 0 0,0 0 1,0 0-1,0 0 0,0 0 0,0 0 0,0 1 0,0-1 0,0 1 0,0 0 0,0 0 0,0 0 0,0 0 0,0 0 0,0 0 0,0 0 0,-1 0 0,1 1 0,0-1 0,0 1 0,0 0 1,0 0-1,1-1 0,-1 1 0,0 0 0,0 1 0,0-1 0,1 0 0,-1 0 0,0 1 0,1-1 0,0 1 0,-1-1 0,1 1 0,0 0 0,0 0 0,-1-1 0,1 3-127,-12 18 112,1 0 0,2 1-1,0 1 1,1-1 0,2 1-1,0 1 1,2 0 0,0 0-1,2 0 1,1 0 0,1 0-1,2 24-111,-2-27 2,2-1 0,0 0 0,1 0-1,1 0 1,1 0 0,1 0 0,1-1 0,1 0-1,1 0 1,0 0 0,1-1 0,2-1-1,0 1 1,0-2 0,2 1 0,0-2 0,1 0-1,1 0 1,0-2 0,1 0 0,17 12-2,-26-21 31,0-2 0,0 1 0,0-1 1,1 0-1,-1 0 0,1-1 0,-1 0 0,1-1 1,0 1-1,-1-1 0,1-1 0,0 0 1,0 0-1,0 0 0,0-1 0,0 0 0,-1 0 1,1-1-1,-1 0 0,1-1 0,-1 0 1,1 0-1,-1 0 0,0-1 0,-1 0 0,1 0 1,-1-1-1,1 0 0,-2 0 0,1 0 1,0-1-1,-1 0 0,3-4-31,2-7 92,0-1-1,-1 0 1,-1 0 0,-1-1-1,-1 0 1,0 0 0,-1-1 0,-2 1-1,0-1 1,0 0 0,-2 0-1,-1 0 1,0 0 0,-2 0-1,0 0 1,-1 0 0,-3-6-92,2 6 16,-1 0 1,-1 1 0,-1 0-1,-1 0 1,0 1-1,-2-1 1,0 2-1,-1 0 1,-1 0 0,0 1-1,-1 0 1,-1 1-1,-2-2-16,8 10-212,0-1-1,-1 1 1,1 1-1,-1-1 1,-1 2-1,1-1 0,-1 1 1,0 0-1,0 1 1,0 1-1,-1-1 1,1 1-1,-1 1 1,0 0-1,0 1 1,0 0-1,0 0 0,0 2 1,0-1-1,0 1 1,0 0-1,1 1 1,-1 1-1,0 0 1,0 0 212,-34 20-4289,19-1-1523,5 5-6914</inkml:trace>
  <inkml:trace contextRef="#ctx0" brushRef="#br0" timeOffset="302.978">764 562 9705,'0'0'6326,"0"0"-2482,0 0-1111,0 0-534,0 0-682,0 0-348,0 0-331,0 0-336,-7 10 42,-22 30-90,26-31 512,7-16-832,-7-8-2186,-12 17-6765,9 3-2244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5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17809,'0'0'3310,"0"0"-1800,0 0-623,0 0-113,15-7-374,46-24-245,-59 30-154,-1 0-1,1 1 1,0-1 0,0 1-1,0-1 1,0 1 0,0-1-1,0 1 1,1 0 0,-1 0-1,0 0 1,0 0 0,0 1-1,0-1 1,0 0 0,0 1-1,0 0 1,0-1 0,0 1-1,-1 0 1,1 0 0,0 0-1,0 0 1,-1 0 0,1 0-1,0 1 1,-1-1 0,1 1-1,-1-1 1,0 1 0,1-1-1,-1 1 1,0 0 0,0-1-1,0 1 1,0 0 0,0 0-1,-1 0 1,1 0 0,-1 0-1,1 0 1,-1 0 0,1 0-1,-1 0 1,0 0 0,0 0-1,0 0 1,0 0 0,-1 0-1,1 0 1,0 0 0,-1 0-1,0 0 1,1 0 0,-1 0-1,-1 1 0,-2 8-33,0-2 1,-1 1-1,0 0 0,0-1 0,-1 0 1,-1 0-1,1-1 0,-2 0 0,-5 6 33,-37 50-20,49-63 20,0 0 0,1 0 1,-1-1-1,1 1 0,-1 0 0,1 0 0,0 0 0,-1 0 0,1 0 0,0 0 1,0 0-1,-1 0 0,1 0 0,0 0 0,0 0 0,0 0 0,0 0 0,0 0 1,1 0-1,-1 0 0,0 0 0,0 0 0,0 0 0,1 0 0,-1-1 0,1 1 1,-1 0-1,1 0 0,-1 0 0,1 0 0,-1 0 0,1-1 0,0 1 0,-1 0 1,1-1-1,0 1 0,0 0 0,0-1 0,-1 1 0,1-1 0,0 1 0,0-1 1,0 0-1,0 1 0,0-1 0,0 0 0,0 0 0,0 1 0,0-1 0,0 0 1,0 0-1,60 3-219,-49-3 42,99-10-4335,-38-2-3335,-45 7 2274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5:53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32 425 6470,'0'0'5787,"0"0"-3203,0 0-513,0 0 427,-1-10-490,-4-29-658,-13 85-95,15-27-1249,1 1 1,0-1-1,1 1 1,1-1 0,1 0-1,1 1 1,0-1-1,2 0 1,0 0 0,1 0-1,1-1 1,1 1-1,0-1 1,1-1-1,1 0 1,1 0 0,1 0-1,0-2 1,1 1-1,0-1 1,1-1 0,1 0-1,1-1 1,0-1-1,0 0 1,1-1-1,0 0 1,1-2 0,0 0-1,11 3-6,-22-9-1,1-1 0,-1 0 0,1 0 0,0-1-1,0 0 1,0 0 0,0 0 0,-1-1 0,1 0 0,0-1-1,0 0 1,0 0 0,0 0 0,0 0 0,-1-1 0,1-1-1,-1 1 1,1-1 0,-1 0 0,0 0 0,0-1 0,0 0-1,-1 0 1,1 0 0,-1-1 0,0 1 0,0-1 0,-1 0-1,1-1 1,-1 1 0,0-1 0,0-1 1,12-26 128,-2 1 0,-2-2 0,-1 0 0,-1 0 0,-2-1 1,-1 0-1,-2-1 0,0-33-128,4-90 1366,-22 195-196,9-21-1152,1-1 0,0 1 0,1 0 0,1-1 0,0 1 0,1 0 0,1 0 0,0 0 0,1-1 0,1 1 0,0-1 0,1 1 0,0-1 0,1 0 0,1 0 0,0-1 0,1 0 0,0 0 0,1 0 0,1-1 0,0 0 0,7 7-18,-8-11-308,1-1-1,0 0 1,0 0 0,0-1-1,1 0 1,0-1-1,0 0 1,0 0-1,1-1 1,-1 0 0,1-1-1,8 1 309,24 1-4714,-3-4-3576</inkml:trace>
  <inkml:trace contextRef="#ctx0" brushRef="#br0" timeOffset="514.017">1122 385 4612,'0'0'4383,"0"0"-1335,0 0 70,0 0 90,0 0-709,0 0-455,1-6-490,0-5-320,-9 55-681,7-35-477,-19 128 559,6 1 0,3 128-635,23-174-2642,-12-92 2524,0-1 0,1 1 0,-1 0 0,0-1 0,0 1 1,0-1-1,1 1 0,-1 0 0,0-1 0,1 1 0,-1 0 0,0-1 0,1 1 0,-1 0 0,0 0 1,1 0-1,-1-1 0,1 1 0,-1 0 0,1 0 0,-1 0 0,0 0 0,1 0 0,-1-1 0,1 1 0,-1 0 1,1 0-1,-1 0 0,1 0 0,-1 0 0,0 0 0,1 1 0,-1-1 0,1 0 0,-1 0 0,1 0 1,-1 0-1,0 0 0,1 1 0,-1-1 0,1 0 0,-1 0 0,0 1 0,1-1 0,-1 0 0,0 1 1,1-1-1,-1 0 0,0 1 0,0-1 0,1 0 0,-1 1 0,0-1 0,0 1 0,0-1 0,1 0 0,-1 1 1,0-1-1,0 1 0,0-1 0,0 1 0,0-1 0,0 1 0,0-1 0,0 0 0,0 1 0,0-1 1,0 1-1,0-1 0,-1 1 118,15-30-8883,-5 6 1703</inkml:trace>
  <inkml:trace contextRef="#ctx0" brushRef="#br0" timeOffset="844.878">1137 551 2819,'16'-170'9667,"-16"165"-9408,0 1-1,0 0 1,0 0-1,1-1 0,-1 1 1,1 0-1,0 0 0,0 0 1,1 0-1,-1 0 0,1 0 1,0 0-1,0 0 0,0 1 1,1-1-1,-1 1 0,1-1 1,0 1-1,0 0 1,0 0-1,0 0 0,0 1 1,1-1-1,-1 1 0,1 0 1,0 0-1,-1 0 0,1 0 1,0 0-1,0 1 0,0 0 1,1 0-1,-1 0 0,0 0 1,0 1-1,0 0 1,1 0-1,-1 0 0,0 0 1,0 1-1,1-1 0,-1 1 1,1 0-259,6 6 34,0 1 0,0-1 0,-1 1 1,0 1-1,0 0 0,-1 1 1,-1-1-1,1 2 0,-1-1 0,-1 1 1,0 0-1,-1 1 0,0 0 1,-1 0-1,0 0 0,-1 0 0,0 1 1,-1 0-1,0 2-34,0-8 2,-1 0 0,-1 0 1,1 1-1,-1-1 0,0 0 0,-1 1 1,1-1-1,-1 0 0,-1 1 0,0-1 1,0 0-1,0 0 0,-1 1 0,0-1 1,0 0-1,-1-1 0,0 1 0,0 0 0,-1-1 1,1 1-1,-1-1 0,-1 0 0,1-1 1,-1 1-1,0-1 0,0 0 0,-1 0 1,0 0-1,0-1 0,0 0 0,-2 1-2,-1 0-44,0-1 0,0 0 0,0-1 0,0 0 0,-1-1 0,1 0 0,-1 0 0,1-1 0,-1 0 0,0-1 0,0 0 0,1-1 0,-1 0 0,0 0 1,1-1-1,-1 0 0,1-1 0,0 0 0,0 0 0,0-1 0,0 0 0,0-1 0,1 1 0,0-2 0,-4-2 44,-6-41-3149,24 15-2105,11 7-2513</inkml:trace>
  <inkml:trace contextRef="#ctx0" brushRef="#br0" timeOffset="1223.015">2045 384 13485,'-5'-13'3950,"-19"-40"-1670,22 48-1960,-1 1 1,0-1-1,0 0 0,-1 1 1,1 0-1,-1-1 1,0 2-1,0-1 0,-1 0 1,1 1-1,-1 0 1,0 0-1,1 0 1,-1 0-1,-1 1 0,-2-1-320,3 1 68,-1 0 0,0 1 0,0 0-1,0 0 1,-1 0 0,1 1-1,0 0 1,0 0 0,0 1-1,0-1 1,0 2 0,0-1 0,0 0-1,0 1 1,0 0 0,0 0-1,1 1 1,-1 0 0,1 0-1,-4 3-67,-7 8 4,1 1-1,1 1 0,1 0 1,0 1-1,1 0 0,0 1 0,2 0 1,0 1-1,1 0 0,1 1 1,1 0-1,1 0 0,0 1-3,0 0-99,0 1-1,2 0 1,0 0-1,2 1 1,0-1 0,2 1-1,0-1 1,1 1 99,1-17-122,-1-1 1,1 0 0,-1 1 0,1-1-1,1 0 1,-1 0 0,1 0-1,0-1 1,0 1 0,0-1-1,1 1 1,-1-1 0,1 0-1,0-1 1,0 1 0,1-1 0,-1 1-1,1-1 1,-1 0 0,1-1-1,0 1 1,0-1 0,1 0-1,-1-1 1,0 1 0,0-1-1,1 0 1,-1 0 0,1 0 0,-1-1-1,1 0 1,-1 0 0,1 0-1,-1-1 1,1 0 0,-1 0-1,1 0 1,-1-1 0,0 0-1,0 0 1,0 0 0,0-1 0,0 1-1,0-1 1,-1 0 0,1-1-1,2-1 122,8-10 139,0-1-1,-1-1 1,0 0-1,-1 0 1,-1-2-1,-1 1 1,-1-1-1,0-1 1,-2 0-1,0 0 0,-1-1 1,-1 0-1,-1 0 1,-1 0-1,-1-1 1,0-7-139,14-66 1452,-4 0 0,-5 0 0,-3-19-1452,-10 91 962,5 23-940,0 0 1,0 1-1,0-1 0,0 0 1,0 1-1,0-1 0,0 0 1,0 0-1,0 1 0,0-1 1,0 0-1,0 1 0,0-1 1,0 0-1,-1 0 0,1 0 1,0 1-1,0-1 0,0 0 1,-1 0-1,1 1 0,0-1 1,0 0-1,0 0 1,-1 0-1,1 0 0,0 1 1,0-1-1,-1 0 0,1 0 1,0 0-1,0 0 0,-1 0 1,1 0-1,0 0 0,-1 0 1,1 0-1,0 0 0,0 0 1,-1 0-1,1 0 0,0 0 1,-1 0-1,1 0 1,0 0-1,0 0 0,-1 0 1,1 0-1,0 0 0,0-1 1,-1 1-1,1 0 0,0 0 1,0 0-1,-1 0 0,1-1 1,0 1-1,0 0-22,-9 36 55,2 0 0,1 0 0,2 1 0,1 0 0,3 0 0,2 29-55,-1-4 22,-3 14-110,0-44-175,1-1 0,1 1 0,1-1 0,2 1 0,1-1 0,2 0 0,1-1 0,1 1 0,2-1 263,36 36-4252,-3-38-4501,-19-21 63</inkml:trace>
  <inkml:trace contextRef="#ctx0" brushRef="#br0" timeOffset="1822.903">2601 418 7687,'2'-12'4303,"1"0"-3417,8-40 1721,-11 13 2068,0 37-4510,0 0 1,-1 0 0,1 0 0,-1 1-1,0-1 1,0 0 0,1 1-1,-1-1 1,0 1 0,0-1-1,0 1 1,-1-1 0,1 1 0,0 0-1,0-1 1,-1 1 0,1 0-1,-1 0 1,1 0 0,-1 0 0,0 0-1,1 0 1,-1 1 0,0-1-1,1 0 1,-1 1 0,-1-1-166,-3 1 78,1-1 1,-1 1-1,0 0 0,1 0 1,-1 0-1,1 1 1,-1 0-1,1 0 0,-1 0 1,1 1-1,0 0 1,-1 0-1,-3 2-78,-9 7 0,1 1 1,1 0-1,0 2 0,0-1 1,1 2-1,1 0 0,1 1 1,0 0-1,1 1 0,1 0 1,0 1-1,1 1 1,1-1-1,1 1 0,-5 18 0,2 55-159,11-89 99,1-1 0,-1 1 1,0 0-1,1-1 0,0 1 0,0-1 1,0 1-1,0-1 0,0 1 0,0-1 1,0 0-1,1 0 0,0 1 0,-1-1 1,1 0-1,0-1 0,0 1 0,0 0 1,0 0-1,0-1 0,0 1 0,0-1 1,1 0-1,-1 1 0,0-1 0,1 0 1,-1 0-1,1-1 0,-1 1 0,1-1 1,0 1-1,1-1 60,3 1-79,0-1 0,1 0-1,-1-1 1,0 0 0,1 0 0,-1-1 0,0 1-1,0-2 1,0 1 0,0-1 0,0 0 0,-1 0-1,1-1 1,-1 0 0,0 0 0,0 0 0,0-1-1,-1 0 1,1 0 0,-1 0 0,0-1 0,0-1 79,86-147 1161,-74 119-569,-4 14 305,-10 38-44,-2 3-1018,1 9 125,18 114 265,-19-137-275,1 0 1,0 0-1,1 0 1,-1 0-1,1 0 0,0 0 1,1-1-1,-1 0 1,1 1-1,0-1 1,0 0-1,1-1 1,-1 1-1,1-1 1,0 0-1,1 0 1,-1-1-1,0 1 1,1-1-1,3 1 50,0-2-115,0 0 0,0-1 0,0 0 0,0-1 0,0 0 0,0 0 0,0-1 1,0 0-1,0 0 0,0-1 0,0 0 0,-1-1 0,1 0 0,-1 0 0,1-1 0,-1 0 0,0-1 0,-1 1 0,1-1 0,-1-1 0,0 0 0,0 0 0,0 0 0,-1-1 1,0 0-1,-1 0 0,1 0 0,-1-1 0,-1 0 0,0 0 0,0 0 0,0-1 115,6-27 348,-1 0-1,-2-1 1,-2 0 0,-1 0-1,-2 0 1,-2 0 0,-1 0-1,-4-22-347,-20-59 4015,22 184-2131,-2 77-1940,7-1 0,11 46 56,-13-182-351,14 49-2186,-1-45-1547,7-9-3662,-7-6 1303</inkml:trace>
  <inkml:trace contextRef="#ctx0" brushRef="#br0" timeOffset="2122.777">2907 392 3716,'0'0'6406,"0"0"-4581,0 0 353,0 0 705,100-18-961,-59 9-897,7-2-545,0-4-384,2-3-96,-1-1-128,-2 2-737,-1 1-1024,-9 0-1474,-3 4-2115</inkml:trace>
  <inkml:trace contextRef="#ctx0" brushRef="#br0" timeOffset="3155.717">3537 427 1537,'0'0'5344,"0"0"-2456,0 0-550,0 0 182,0 0-326,0 0-464,0 0-299,-12 10-455,-36 32-228,46-41-712,0 1 0,0 0 0,1 0 1,-1 0-1,0 0 0,1 0 0,0 0 0,0 1 0,0-1 1,0 0-1,0 1 0,0-1 0,0 1 0,1-1 0,-1 1 1,1-1-1,0 1 0,-1-1 0,1 1 0,1-1 0,-1 1 1,0-1-1,1 1 0,-1 0 0,1-1 0,-1 0 0,1 1 1,0-1-1,0 1 0,1-1 0,-1 0 0,0 0 0,1 0 1,-1 0-1,1 0 0,0 0 0,-1 0 0,1 0 0,0-1 1,1 2-37,5 0 14,-1 1 0,1-2 0,0 1 1,-1-1-1,1 0 0,0-1 1,0 0-1,0 0 0,0 0 1,0-1-1,1-1 0,-1 1 1,0-1-1,0-1 0,0 1 0,-1-1 1,1-1-1,0 1 0,-1-1 1,1-1-1,-1 1 0,0-1 1,0-1-1,-1 1 0,1-2-14,3-2 135,-1-1 0,0 0-1,-1-1 1,0 0 0,-1-1-1,0 1 1,0-1 0,-1-1-1,-1 1 1,0-1 0,0 0-1,-1 0 1,-1 0 0,0-1-1,-1 1 1,0-1 0,-1 0-1,0 0 1,-1 1 0,-1-1-1,0 0 1,-1-7-135,0 17 17,0-1 1,0 1-1,0-1 0,0 1 1,-1-1-1,1 1 0,-1 0 1,0 0-1,0 1 0,0-1 1,0 0-1,0 1 0,-1 0 1,1 0-1,-1 0 0,1 0 0,-1 0 1,0 1-1,0 0 0,0 0 1,0 0-1,0 0 0,0 0 1,0 1-1,0 0 0,0 0 1,0 0-1,0 0 0,0 0 1,0 1-1,0 0 0,0 0 1,0 0-1,0 0 0,0 1 1,1 0-1,-1-1 0,0 1 1,1 1-1,0-1 0,-1 0 0,1 1 1,0 0-1,0-1 0,0 2-17,-8 8-42,1 1-1,1 0 0,0 1 0,1 0 0,0 0 0,1 1 0,1 0 0,0 0 0,1 0 0,1 1 0,0 0 0,1 0 0,1 0 0,0 0 0,1 0 0,1 0 1,1 1-1,0-1 0,1 0 0,1 0 0,0 0 0,1-1 0,5 13 43,-5-15-63,1-1 0,0 0-1,1 0 1,0-1 0,1 0 0,0 0 0,1 0 0,0-1 0,0 0-1,1-1 1,1 0 0,0 0 0,0-1 0,0 0 0,1-1 0,0 0-1,1-1 1,-1 0 0,1-1 0,0 0 0,1 0 0,-1-2 0,1 0-1,0 0 1,0-1 0,0-1 0,0 0 0,0 0 0,0-1 0,0-1-1,0-1 1,0 0 0,-1 0 0,1-1 0,8-4 63,1-1 95,0-2 1,-1-1-1,-1 0 1,0-2 0,-1 0-1,0-1 1,0-1-1,-2-1 1,0 0-1,-1-2 1,-1 1-1,0-2 1,-1 0 0,-2-1-1,0 0 1,0-1-1,-2 0 1,-1-1-1,-1 0 1,1-7-96,-7 26 6,0 0 0,0-1 0,-1 1 0,0-1 0,0 0 0,0 1 0,0-1 0,0 0 0,-1 1 1,0-1-1,0 0 0,0 0 0,0 1 0,0-1 0,-1 0 0,0 0 0,1 1 0,-1-1 0,-1 0 0,1 1 0,-1-1 0,1 1 0,-1 0 0,0 0 0,0-1 0,0 1 1,-1 0-1,1 0 0,-1 1 0,1-1 0,-1 1 0,0-1 0,0 1 0,0 0 0,0 0 0,-1 0 0,-1-1-6,-1 3 3,-1 0 1,1 0-1,-1 0 0,1 1 1,-1 0-1,1 0 0,0 0 1,0 1-1,0 0 0,0 0 1,0 1-1,0 0 0,0 0 1,1 0-1,-1 0 0,1 1 1,0 0-1,0 0 0,0 1 1,1-1-1,0 1 0,-1 0 1,0 2-4,-78 131 62,75-120-73,0 1 1,0 0-1,2 0 0,0 0 1,2 1-1,0 0 0,1 0 1,1 0-1,1 4 11,1-21-43,1 1 0,0-1 0,1 0 1,-1 0-1,1 1 0,-1-1 0,1 0 0,0 0 0,0 0 1,0-1-1,0 1 0,1 0 0,-1-1 0,1 0 0,0 1 1,-1-1-1,1 0 0,0 0 0,0-1 0,0 1 1,1-1-1,-1 1 0,0-1 0,0 0 0,1 0 0,-1-1 1,1 1-1,-1-1 0,1 1 0,-1-1 0,1 0 0,-1 0 1,1-1-1,-1 1 0,1-1 0,-1 0 0,0 1 1,1-2-1,-1 1 0,0 0 0,0-1 0,0 1 0,0-1 1,0 0-1,0 0 0,2-2 43,17-10 33,0-1 0,-1-1 1,-1 0-1,-1-2 0,0-1 0,-1 0 0,-1-1 1,-1-1-1,-1 0 0,-1-1 0,-1-1 1,0 0-1,-2-1 0,-1 0 0,-1 0 0,-1-1 1,-1-1-1,2-18-33,-1 9 216,-1 0 0,-3-1-1,0 0 1,-3 1 0,0-1 0,-3 0 0,-4-22-216,7 55 40,-1 1 0,0-1 1,0 0-1,0 1 1,0-1-1,-1 1 0,1-1 1,-1 1-1,1-1 0,-1 1 1,0 0-1,0-1 1,0 1-1,0 0 0,0 0 1,-1-1-1,1 1 1,-1 0-1,1 0 0,-1 1 1,0-1-1,0 0 0,0 0 1,0 1-1,0-1 1,0 1-1,0 0 0,0 0 1,0 0-1,-1 0 1,1 0-1,-1 0 0,1 0 1,-1 1-1,1-1 0,-1 1 1,1 0-1,-1 0 1,1 0-1,-1 0 0,1 0 1,-1 0-1,1 1 1,-1-1-1,1 1 0,-3 0-40,-1 6 43,0-1-1,0 1 0,1 0 0,-1 0 0,2 0 1,-1 1-1,1 0 0,0 0 0,1 0 0,0 0 1,-1 5-43,0-3 32,-6 20 20,2 1 0,1 1 0,2-1 0,1 1 0,1 0 0,2 0 0,1 1 0,5 29-52,-5-47-5,1 0 0,1 0-1,0 0 1,1 0 0,1-1-1,0 1 1,1-1 0,0 0-1,2 0 1,-1-1 0,2 0-1,-1 0 1,2-1 0,0 0-1,0 0 1,1-1-1,1 0 1,0-1 0,0 0-1,1 0 1,0-2 0,0 1-1,1-2 1,0 1 0,1-2-1,0 0 1,0-1 0,0 0-1,0-1 1,1 0 0,0-1-1,-1-1 1,1-1 0,6 1 5,-9-2-20,-1 0 1,0-1-1,1 0 0,-1 0 1,0-1-1,0-1 1,0 0-1,0 0 1,-1-1-1,1 0 0,-1-1 1,0 0-1,0-1 1,0 0-1,-1-1 1,0 0-1,-1 0 0,1-1 1,-1 0-1,-1 0 1,1-1-1,-1 0 1,-1 0-1,0-1 0,0 0 1,-1 0-1,0 0 1,-1 0-1,0-1 1,1-5 19,-5 14-15,1-2-15,1 1 0,-1-1 0,0 0 0,0 1 0,0-1 0,-1 0 0,1 0 1,-1 0-1,0 1 0,0-1 0,0 0 0,-1 0 0,1 0 0,-1 1 0,0-1 0,0 0 0,0 1 1,-1-1-1,1 1 0,-1-1 0,0 1 0,0 0 0,0 0 0,0-1 0,-1 2 0,1-1 0,-1 0 1,0 0-1,1 1 0,-1-1 0,-1 1 0,0-1 30,-2 3-464,1-1 0,-1 1 1,0 1-1,0-1 0,1 1 0,-1 0 1,1 0-1,-1 1 0,1-1 0,-1 1 0,1 0 1,0 1-1,0-1 0,0 1 0,0 0 1,-3 3 463,-30 22-7554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5:58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36 9769,'0'0'3161,"0"0"-343,0 0 44,0 0-748,0 0-508,0 0-410,10-5-539,74-22 156,-82 26-799,0 1 1,0-1 0,1 1-1,-1-1 1,0 1-1,1 0 1,-1 0-1,1 0 1,-1 0-1,0 0 1,1 0-1,-1 1 1,0-1 0,1 1-1,-1 0 1,0 0-1,0 0 1,0 0-1,1 0 1,-1 0-1,0 0 1,0 1-1,-1-1 1,1 1 0,0-1-1,0 1 1,-1 0-1,1 0 1,-1-1-1,0 1 1,1 0-1,-1 1 1,0-1-1,0 0 1,0 0 0,0 0-1,-1 1 1,1-1-1,-1 0 1,1 1-1,-1 0-14,-1 9 31,-1-1 0,-1 0 0,0 0-1,-1 0 1,0 0 0,0-1 0,-1 1 0,0-1-1,-1 0 1,0-1 0,-1 1 0,0-1 0,0-1-1,-1 1 1,-1-1-31,-10 16 270,-50 56 706,70-78-970,0-1-1,-1 0 1,1 0-1,0 0 0,0 0 1,0 0-1,0 0 0,0 0 1,0 0-1,0-1 0,1 1 1,-1 0-1,0 0 0,0-1 1,0 1-1,1-1 0,-1 0 1,0 1-1,1-1 0,-1 0 1,0 1-1,1-1 0,-1 0 1,1 0-1,-1 0 0,0 0 1,1-1-1,-1 1 0,0 0 1,1-1-1,-1 1 0,0 0 1,1-1-1,-1 0 0,1 0-5,170-51-61,-98 24-1842,-74 28 1882,17-5-1773,-7 4-3363,-7 3-3593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5:5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39 101 14093,'0'0'2536,"0"0"-710,0 0 347,0 0-406,-2 4-924,-4 8-778,1 0 0,0 1 0,1 0 0,0 0 1,1 0-1,1 1 0,0-1 0,1 0 0,0 1 0,1 6-65,-1 6 59,-1-9-51,2-1 0,0 1-1,1-1 1,0 0 0,1 1 0,1-1 0,1 0-1,0 0 1,5 11-8,-6-20 0,0-1 1,1 1-1,-1-1 0,1 0 0,0 0 0,1 0 1,0 0-1,0-1 0,0 0 0,0 0 0,1 0 1,-1-1-1,1 1 0,1-1 0,-1-1 1,0 1-1,1-1 0,0 0 0,0-1 0,0 0 1,0 0-1,5 1 0,1-1-12,1-1-1,-1-1 1,0 0 0,0-1 0,0 0-1,0-1 1,0 0 0,0-1 0,0 0 0,-1-1-1,0-1 1,1 0 0,-1-1 0,-1 0 0,1-1-1,-1 0 1,-1 0 0,10-10 12,12-11 1,-1-1 0,-2-2 1,-1-1-1,-1-1 0,4-10-1,27-42 812,-72 116 325,-147 298-1783,145-289-417,18-68 780,39-192 454,-40 211-108,0 0 0,0-1 0,1 1 0,1 0-1,-1 0 1,2 0 0,-1 1 0,1-1 0,0 1 0,1 0-1,0 0 1,0 0 0,4-3-63,-7 10 6,0 1 1,0 0-1,1-1 0,-1 1 1,0 0-1,0 0 0,0 0 0,1 0 1,-1 1-1,0-1 0,0 0 1,0 1-1,0 0 0,1-1 0,-1 1 1,0 0-1,0 0 0,-1 0 1,1 0-1,0 1 0,0-1 0,0 1 1,-1-1-1,1 1 0,-1-1 1,1 1-1,-1 0 0,0 0 0,1-1 1,-1 1-1,0 0 0,0 0 1,0 0-1,-1 0 0,1 2-6,6 5 36,54 84 230,-56-79-245,2 0 0,0-1 0,0 1 0,1-1 0,1-1 0,0 1-1,1-2 1,0 1 0,1-1 0,0-1 0,1 0 0,0 0 0,0-2 0,1 1 0,0-1 0,1-1-1,-1-1 1,2 0 0,-1 0 0,0-2 0,14 3-21,-22-7 21,1 0 0,-1-1 0,1 0 0,-1 0 0,1 0 1,-1-1-1,0 0 0,0-1 0,0 1 0,0-1 0,0 0 0,0-1 0,-1 1 0,0-1 0,1 0 1,-1-1-1,-1 1 0,1-1 0,-1 0 0,0 0 0,0 0 0,0 0 0,1-5-21,6-7 182,-2 0-1,0-1 1,-1-1 0,-1 0-1,-1 0 1,-1 0-1,1-5-181,-1 3 69,0 0 0,-2 0 0,0-1 0,-2 0 0,0 1 0,-1-1-1,-1 0 1,-2 1 0,0-1 0,-4-13-69,7 32-48,-1 1 1,1-1-1,-1 1 1,0 0-1,0-1 1,0 1-1,0 0 0,0-1 1,0 1-1,-1 0 1,1 0-1,-1 0 1,1 0-1,-1 0 0,0 0 1,0 1-1,0-1 1,0 1-1,0-1 1,0 1-1,0-1 0,-1 1 1,1 0-1,0 0 1,-1 1-1,1-1 1,-1 0-1,1 1 0,-1-1 1,1 1-1,-1 0 1,1 0-1,-1 0 1,0 0-1,1 0 0,-1 0 1,1 1-1,-1 0 1,1-1-1,-1 1 1,1 0-1,0 0 0,-1 0 1,1 0-1,0 1 48,-30 50-5989,18-20-812</inkml:trace>
  <inkml:trace contextRef="#ctx0" brushRef="#br0" timeOffset="322.156">1560 63 16624,'0'0'3769,"0"-13"-1282,0-36-293,-15 66 700,3 23-2918,1 0 0,3 1 0,1 0 0,1 0 0,3 1 0,1-1 0,3 1 0,1 0 0,1-1 0,3 0 0,2 0 0,2 5 24,-5-16-2723,-4-11-3261,-1-8-1074</inkml:trace>
  <inkml:trace contextRef="#ctx0" brushRef="#br0" timeOffset="663.178">1382 318 8776,'0'0'4260,"0"0"-1793,0 0 800,0 0-1281,0 0-1057,0 0-417,84-46-320,-45 40-96,0 2-64,4-5-32,5 2 0,-3-3-64,-6 0-576,-2 4-770,-6 0-1601,-7 5-2209,-7-2-6504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6:00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13036,'0'0'3711,"0"0"-1779,0 0-384,-8 7-336,-62 82 544,49-49-1558,2 1-1,2 0 1,2 1-1,1 1 1,3 1-1,1 0 1,2 0-1,2 0 1,3 1-1,1 0 1,2 15-198,1-53 1,-1 1 0,2-1 0,-1 0 1,1 0-1,0 0 0,0 0 0,1 0 0,0 0 0,0-1 0,1 1 1,-1-1-1,2 0 0,-1 0 0,0 0 0,1-1 0,0 0 0,1 0 1,-1 0-1,1 0 0,0-1 0,0 0 0,0 0 0,1 0 0,-1-1 1,1 0-1,0-1 0,0 1 0,1-1-1,10-2 2,0 0 0,-1-2-1,1 0 1,0-1 0,-1-1 0,0 0-1,0-1 1,0-1 0,0-1 0,-1 0 0,0-1-1,-1-1 1,0-1 0,0 0 0,-1 0-1,0-2 1,-1 0 0,5-6-2,-5 8 36,-1-2 0,0 1 1,0-2-1,-2 0 0,1 0 0,-2-1 0,0 0 1,0 0-1,-2-1 0,0 0 0,0-1 0,-1 1 0,-1-1 1,-1-1-1,0 1 0,-1 0 0,-1-1 0,-1 0 1,0 1-1,-1-1 0,-1 0 0,0 0 0,-1 1 0,-1-1 1,-1 1-1,0 0 0,-7-16-36,4 20 10,-1 0 0,0 0 0,0 1 1,-2 0-1,1 0 0,-2 1 0,1 0 0,-1 1 0,0 0 1,-1 1-1,0 0 0,-1 1 0,1 0 0,-1 1 0,-1 1 0,-9-3-10,12 5-258,0 0 1,0 1-1,0 0 0,0 1 0,0 0 0,-1 1 0,1 0 0,0 1 0,-11 2 258,13-2-695,0 2-1,0-1 1,0 2 0,0-1 0,1 1 0,0 0 0,-1 1 0,2-1 0,-1 2 0,0-1 0,1 1-1,-4 4 696,-19 25-7452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6:02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0 247 12396,'3'-33'2000,"3"-29"1536,4 21 1861,-9 79-2456,1-19-2807,-2 25-92,2-1 0,2 1-1,2-1 1,2 0 0,2 0 0,1-1 0,12 26-42,-21-63-37,0 0 0,-1-1 0,2 0 0,-1 1 0,0-1 0,1 0 0,0 0 0,0 0 0,0-1 0,0 1 0,1-1 0,-1 1 0,1-1 0,0 0 0,0-1 0,0 1 0,0-1 0,0 1 1,1-1-1,-1-1 0,1 1 0,-1-1 0,1 1 0,0-1 0,0-1 0,-1 1 0,1-1 0,0 1 0,0-1 0,0-1 0,0 1 0,-1-1 0,1 0 0,0 0 0,0 0 0,-1 0 0,1-1 0,-1 0 0,1 0 0,-1 0 0,0-1 0,2-1 37,18-16 93,0-1 1,-1-1 0,-1-1-1,-2-1 1,0-1-1,-1 0 1,-2-2 0,-1 0-1,1-3-93,10-15 199,56-78 73,-78 132-251,-66 132-85,-27 80-2114,88-221 2093,0 0 0,-1-1-1,1 1 1,0 0 0,-1 0-1,1 0 1,0 0 0,0 0-1,-1 0 1,1 0-1,0 0 1,0 0 0,-1 0-1,1 0 1,0 0 85,10-35 74,73-203 1244,-40 148-554,-41 90-746,-1 1 0,1-1 0,-1 1 0,1 0 0,-1 0 0,1-1 0,-1 1 0,1 0 0,-1 0 0,0 0 0,0 0 1,0 1-1,1-1 0,-1 0 0,0 0 0,0 1 0,-1-1 0,1 1 0,0-1 0,0 1 0,-1-1 0,1 1 0,-1-1 0,1 1 0,-1 0 0,0-1 0,1 1 1,-1 0-1,0-1 0,0 1 0,0 0 0,0-1 0,-1 1-18,2 0 12,7 38 39,48 139-17,-53-173-44,1 1 1,-1-1 0,1 0 0,1 0-1,-1 0 1,1 0 0,0-1 0,0 0 0,1 0-1,-1 0 1,1 0 0,0-1 0,0 0-1,1-1 1,-1 1 0,1-1 0,0-1-1,0 1 1,0-1 0,0 0 0,0-1-1,0 1 1,6-1 9,-2-1 55,0-1-1,0-1 0,0 0 1,0 0-1,-1-1 0,1 0 1,-1-1-1,0 0 0,1-1 1,-2 0-1,1 0 0,-1-1 1,0-1-1,0 1 1,-1-2-1,1 1 0,-2-1 1,1 0-1,-1 0 0,0-1 1,-1 0-1,0-1 0,0 1 1,-1-1-1,-1 0 0,1 0 1,-2 0-1,1-1 1,-1 0-1,-1 1 0,0-1 1,-1 0-1,0-3-54,5-20 197,-1 0 1,-3 0-1,0 0 1,-2-1 0,-2 1-1,-2-11-197,4 42-7,0 0 1,0 0-1,-1 0 1,1 0-1,-1 0 0,1 0 1,-1 1-1,0-1 0,0 0 1,0 0-1,0 0 1,-1 1-1,1-1 0,-1 1 1,0-1-1,1 1 1,-1-1-1,0 1 0,0 0 1,-1 0-1,1 0 0,0 0 1,-1 0-1,1 1 1,-3-2 6,2 6-337,1-1 1,-1 1-1,1 0 1,0-1-1,0 1 1,0 0-1,0 0 1,1 1 0,-1-1-1,1 0 1,0 1-1,0-1 1,0 0-1,0 1 1,1-1 0,-1 1-1,1-1 1,0 1-1,0 0 1,0-1-1,1 3 337,-1-5-125,0 33-6014,1-1-3268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6:02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22 105 17136,'3'-15'3096,"6"-50"-538,0 40 2321,-6 52-3667,-18 290-171,-2-59-2541,25-211-749,11-30-3926,-3-32-659,-13-29 1976,-3 38 4111,-3-47-2714,-11 2 3607,1 22 2067,-16-66 10521,31 91-12578,0 1-1,0-1 1,0 1-1,1 0 1,0 0-1,-1 0 1,1 0-1,0 1 1,0-1-1,1 1 1,-1 0-1,0 0 1,1 0-1,0 0 1,-1 0-1,1 1 1,0 0-1,0-1 0,0 1 1,0 1-1,0-1 1,0 1-1,0-1 1,0 1-1,0 0-155,8-2 187,95-19 9,21-6-1510,-45 3-7498,-65 17 922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6:03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60 111 12972,'-2'-14'3641,"-3"-7"-2525,-3-14-45,6-5 3287,30 39-1385,-13 9-2929,0 1-1,0 0 0,-1 1 1,0 1-1,-1 0 0,0 1 1,6 7-44,-3-3 22,329 295-1709,-314-291 112,-26-52 1282,-6-21 1125,-3-1 1,-2 1 0,-2 0 0,-15-47-833,23 98 66,0 0 0,0-1 0,0 1 0,0 0 0,0 0 0,-1 0 0,1 0 0,-1 0 0,1 0 0,-1 0 0,0 0 0,0 1 0,0-1 0,0 0 0,0 0 0,0 1 0,-1-1 0,1 0 0,0 1 0,-1-1 0,1 1 0,-1 0 0,0 0 0,1-1 0,-1 1 0,0 0 0,0 0 0,0 1 0,0-1 0,0 0 0,0 1 0,0-1 0,0 1 0,0-1 0,0 1 0,0 0 0,0 0 0,0 0 0,0 0 0,0 0 0,0 1 0,0-1 0,0 0 0,0 1 0,0 0 0,0-1 0,0 1 0,0 0 0,0 0 0,1 0 0,-1 0 0,0 1-66,-16 16 36,0 2 0,2 0 0,0 0 0,1 2 0,1 0-1,-11 23-35,-12 18 26,-221 281 369,207-269-374,72-89-838,40-62-867,9-8-5750,-46 65 1108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6:04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 13613,'0'0'3753,"0"0"-1228,0 0-272,0 0-454,-13 6-694,3-2-923,5-2-109,0 0 0,0 0 0,0 1 0,0-1 0,0 1 0,0 1 0,0-1 0,1 0 0,0 1 0,0 0 0,0 0 0,0 0 0,1 1 0,-1-1 0,1 1 0,-1 2-73,-5 10 108,2 1 0,0 0-1,0 0 1,2 0-1,0 1 1,1 0 0,1 0-1,1 0 1,0 8-108,2-20 2,0 0 0,1 0 0,-1 0 0,1 0 0,0 0 0,1 0 0,0 0 0,0 0 0,1-1-1,-1 1 1,1-1 0,1 1 0,-1-1 0,1 0 0,0 0 0,0-1 0,1 1 0,0-1 0,0 0 0,0 0 0,1-1 0,-1 0 0,1 1 0,0-2 0,0 1 0,5 1-2,-2-1 3,0 0 0,1 0 0,-1-1 0,1-1-1,0 1 1,0-2 0,0 1 0,0-1 0,0-1 0,0 0 0,0 0 0,0-1 0,0 0 0,0-1 0,0 0 0,0-1-1,-1 0 1,1 0 0,-1-1 0,0 0 0,0-1 0,0 0 0,0 0 0,-1-1 0,0 0 0,0-1 0,-1 1-1,0-2 1,0 1 0,0-1 0,-1 0 0,0 0 0,3-7-3,-5 7 76,0 0 0,0-1 0,-1 0 0,-1 0 0,1 0 0,-1 0 0,-1 0 0,0 0 0,0 0 0,-1 0 0,0-1 0,0 1 0,-1 0 0,0 0 0,-1 0 0,0 0 0,-1 0 0,1 0 0,-2 0 0,1 1 0,-1 0 0,0-1 0,-1 1 0,0 1 0,-1-1 0,1 1 0,-1 0 0,-1 0 0,1 1 0,-1-1 0,0 2 0,0-1 0,-1 1 0,0 0 0,0 0 0,0 1 0,-1 0 0,1 1 0,-1 0 0,0 0 0,0 1 0,-5-1-76,2 2 29,0 2-1,0-1 0,-1 2 0,1-1 0,0 2 0,1 0 0,-1 0 1,0 1-1,1 0 0,0 1 0,0 0 0,0 1 0,0 0 1,1 1-1,0 0 0,1 1 0,0 0 0,0 0 0,-7 9-28,4-3 4,-1 0-1,2 1 1,0 0-1,1 1 1,1 0-1,0 1 1,1 0-1,1 0 1,0 1-1,1-1 0,2 2 1,-3 12-4,5-17-5,1 1 0,0-1 0,1 0 0,1 0 0,0 1 1,1-1-1,0 0 0,1 0 0,1-1 0,0 1 0,1 0 0,1-1 0,0 0 0,0-1 1,1 1-1,1-1 0,0-1 0,1 1 0,0-1 0,1-1 0,0 0 0,0 0 0,1-1 1,2 1 3,8 6-48,0-2 0,1 0 0,0-2-1,1 0 1,0-1 0,1-2 0,1 0-1,-1-2 1,1 0 0,0-2 0,1-1-1,-1-1 1,1-1 0,0-1 0,-1-1-1,1-1 1,0-2 0,-1-1 0,0 0-1,0-2 1,0-1 0,4-3 49,-17 4-17,-1-1-1,0 0 1,-1-1 0,0 0 0,0 0-1,-1-1 1,0-1 0,0 0 0,-1 0-1,0 0 1,-1-1 0,-1 0 0,1-1-1,-2 0 1,1 0 0,-2 0 0,0 0-1,0-1 1,-1 1 0,0-1 0,-1 0-1,-1 0 1,0 0 0,-1 0 0,0 0-1,-2-4 18,3-24-2197,-1 26-3191,-1 14-2129,-3 1-6886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6:01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1 343 8552,'3'-19'3902,"-1"6"-3204,13-65 2345,1 19 2041,-13 49-4521,5-12 3981,-5 39-2236,-23 578-2047,20-583-675,1 1-1,0-1 0,0 1 0,1-1 0,1 0 0,0 0 0,1 0 1,0 0-1,1 0 0,3 4 415,20 20-4521,12-8-3444,-10-14-2626</inkml:trace>
  <inkml:trace contextRef="#ctx0" brushRef="#br0" timeOffset="466.91">739 537 10058,'2'-17'5573,"13"-91"817,-15 106-6242,0 0 1,0 0 0,0-1-1,0 1 1,-1 0 0,1 0-1,-1 0 1,1 0-1,-1 0 1,0 0 0,1 0-1,-1 0 1,0 0-1,0 1 1,-1-1 0,1 0-1,0 0 1,-1 1-1,1-1 1,-1 1 0,1-1-1,-1 1 1,0 0 0,1 0-1,-1 0 1,0-1-1,0 2 1,0-1 0,0 0-1,0 0 1,0 1-1,0-1 1,0 1 0,0-1-1,0 1 1,0 0 0,0 0-1,-1 0 1,0 0-149,-84 23 519,69-14-553,1 2 0,0 0-1,1 1 1,0 0 0,1 2 0,0 0 0,1 0-1,1 1 1,0 1 0,2 0 0,-1 1 0,2 0-1,0 1 1,1 0 0,1 0 0,1 1 0,0 0-1,2 0 1,0 1 0,1 0 0,1 0-1,0 14 35,3-28-149,0-1 0,0 0 1,1 1-1,0-1 0,0 0 0,0 1 0,1-1 0,0 0 0,0 0 0,0 0 0,1 0 0,-1 0 0,1-1 0,0 1 0,0-1 0,1 0 0,0 0 0,-1 0 0,1 0 0,0-1 0,1 1 0,-1-1 0,1 0 0,-1-1 0,1 1 0,0-1 0,0 0 0,0 0 0,0 0 0,1-1 0,-1 1 0,5-1 149,0 1-215,0-1 0,-1 0 0,1 0 0,0-1 0,0-1 0,-1 0 0,1 0 0,-1 0 0,1-2 0,-1 1 0,1-1 0,-1 0 0,5-3 215,-2-1 6,-1 0-1,1-1 1,-1 0 0,0 0-1,-1-1 1,0-1-1,-1 0 1,1 0-1,-2-1 1,0 0-1,0 0 1,-1-1-1,0 0 1,1-6-6,25-58 1048,-4-2 1,-3-1-1,-3-1 1,-4-1-1,3-43-1048,-6-61 2189,-19 164-1530,-5 26-90,-6 32-254,-15 201-208,23-199-91,2 1 0,2-1 0,1 0 0,3 1 0,0-1 0,3 0 0,1 0 0,3 0 0,0-1 0,3 0 0,1-1 0,5 8-16,-15-38-85,1 0 1,0-1-1,0 1 1,1-1 0,-1 0-1,1 0 1,1-1-1,-1 1 1,1-1-1,0 0 1,0-1-1,0 1 1,1-1 0,-1-1-1,1 1 1,0-1-1,0 0 1,1-1-1,-1 1 1,0-2-1,1 1 1,-1-1 0,1 0-1,0 0 1,-1-1-1,1 0 1,0-1-1,-1 1 1,1-1 0,-1-1-1,1 0 1,-1 0-1,3-1 85,0-3-314,-1 0 0,0-1 0,0 1-1,0-2 1,-1 1 0,-1-1 0,1-1-1,-1 1 1,4-7 314,22-56-7181,-29 47 1687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6:07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19218,'0'0'5157,"0"0"-2819,0 0-832,0 0-481,0 0-737,0 0-192,0 0-96,0 0-32,11-22-673,-6 22-896,-3 5-1666,-2 3-5093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5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9 120 11307,'0'0'4318,"0"0"-1766,0 0-737,0 0-192,0 0-598,0 0-443,0 0-219,0 15-139,-2 100-69,0-96-104,-1 1-1,2-1 1,1 1 0,0 0 0,2 0-1,0-1 1,1 1 0,1-1-1,0 0 1,2 0 0,0 0 0,2-1-1,0 0 1,0 0 0,2-1-1,3 4-50,-9-16 98,0-1-1,1 1 1,-1-1-1,1 0 1,0-1-1,1 1 0,-1-1 1,0 0-1,1 0 1,0-1-1,0 0 1,0 0-1,0 0 0,0-1 1,0 1-1,0-2 1,0 1-1,0-1 1,1 1-1,-1-2 0,0 1 1,0-1-1,1 0 1,-1 0-1,0-1 0,0 1 1,0-1-1,-1-1 1,1 1-1,0-1 1,-1 0-1,0 0 0,1-1 1,-1 0-1,-1 0 1,3-1-98,7-15 114,0 1 0,-2-2 0,0 0 0,-1 0 1,-2-1-1,0 0 0,-1-1 0,-1 0 0,-1 0 0,-1 0 1,-2-1-1,0 0 0,0-14-114,-2 20 26,1 0-1,-2 0 1,-1 0 0,0 0-1,-1 1 1,-1-1 0,-2-7-26,3 19-1,1 0 1,-2 0-1,1 1 0,-1-1 1,1 1-1,-2 0 0,1 0 1,0 0-1,-1 0 0,0 0 1,0 1-1,-1 0 1,1-1-1,-1 2 0,0-1 1,0 1-1,0-1 0,0 1 1,-1 1-1,1-1 1,-1 1-1,1 0 0,-4-1 1,-3 0-99,1 1 0,-1-1 1,0 2-1,0 0 0,1 0 0,-1 1 0,0 1 0,0 0 0,-10 2 99,-31 24-2724,27 31-4365,25-27-961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45.05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1 943 15118,'0'0'6679,"8"-12"-4304,71-83-309,78-29-189,-63 53-1557,-3-5 1,18-24-321,-83 74 8,-2-2 1,0 0-1,-2-2 1,-1 0-1,-1-2 1,-2 0-1,-1-1 1,-1-1 0,1-8-9,4-65 58,-21 105-62,0 1-1,0-1 1,0 1-1,0-1 1,0 1 0,0-1-1,0 0 1,-1 1-1,1-1 1,0 1-1,-1-1 1,0 1-1,1-1 1,-1 1-1,0 0 1,1-1 0,-1 1-1,0 0 1,0-1-1,0 1 1,0 0-1,-1 0 1,1 0-1,0 0 1,0 0-1,-1 0 1,1 0-1,0 1 1,-1-1 0,1 0-1,-1 1 1,1-1-1,-1 1 1,1 0-1,-1-1 1,1 1-1,-1 0 1,1 0-1,-1 0 1,0 0 0,1 0-1,-1 0 1,1 0-1,-1 1 1,0-1 4,-65 31-147,55-19 144,0-1-1,1 2 1,1 0 0,-1 0-1,2 1 1,0 0-1,1 0 1,0 1-1,1 0 1,1 1 0,0 0-1,1-1 1,1 2-1,1-1 1,0 0-1,1 1 1,0 0 0,2-1-1,0 1 1,1 0-1,0-1 1,2 1-1,0-1 1,0 1 0,2-1-1,0 0 1,1-1-1,6 13 4,8 4-195,2-1 0,1-1-1,1-1 1,2-1 0,0-2-1,2 0 1,14 9 195,44 42-1174,-84-75 1167,0-1-1,0 0 0,0 0 1,0 1-1,0 0 1,0-1-1,-1 1 1,1 0-1,-1-1 0,1 1 1,-1 0-1,0 0 1,1 0-1,-1 1 0,0-1 1,-1 0-1,1 0 1,0 0-1,-1 1 1,1-1-1,-1 0 0,1 1 1,-1-1-1,0 1 1,0-1-1,0 0 1,-1 1-1,1-1 0,0 0 1,-1 1-1,0-1 1,1 0-1,-1 0 0,0 1 1,0-1-1,0 0 1,-1 0-1,1 0 1,0 0-1,-1 0 0,1-1 1,-1 1-1,0 0 1,1-1-1,-1 1 0,0-1 1,0 1-1,0-1 1,0 0-1,-1 0 8,-19 6 204,0-2 0,0 0 0,-1-2 0,1 0 0,-1-1 0,1-2 0,-1 0 1,0-2-1,-21-3-204,13 1 62,1-1 0,-1-1 0,1-2 0,1-1 0,-1-1 0,1-1 0,1-2 0,-16-10-62,30 11-1022,32 7-6818,5 9-877</inkml:trace>
  <inkml:trace contextRef="#ctx0" brushRef="#br0" timeOffset="293.216">1333 74 20788,'0'0'2583,"0"0"-511,0 0-108,0 0-624,0 0-624,0 0-284,0 24-122,-7 173 207,-51 235-1483,52-407-554,-9 56-811,12-54-3259,1 1-5319,2-26 3457</inkml:trace>
  <inkml:trace contextRef="#ctx0" brushRef="#br0" timeOffset="662.23">1211 768 1634,'0'0'5781,"-4"-16"-2466,-3-9-2003,-6-28 1310,4 8 2696,8 43-5129,1-1 0,-1 0 1,1 0-1,0 0 1,0 0-1,0 0 1,0 0-1,1 1 0,-1-1 1,1 0-1,-1 0 1,1 0-1,0 1 1,0-1-1,1 0 0,-1 1 1,0-1-1,1 1 1,0-1-1,-1 1 1,1 0-1,0 0 0,0 0 1,0 0-1,1 0 1,-1 0-1,0 1 1,1-1-1,-1 0 1,1 1-1,0 0 0,-1 0 1,1 0-190,308-123-230,-281 111-501,29-14-592,-22 4-8874,-31 18 2691</inkml:trace>
  <inkml:trace contextRef="#ctx0" brushRef="#br0" timeOffset="663.23">1913 807 7463,'0'0'15791,"0"0"-13036,0 0-1122,0 0-736,0 0-609,0 0-256,0 0-32,-58-74-416,58 69-449,0 5-736,11 0-1186,1 3-3139,1 4-7334</inkml:trace>
  <inkml:trace contextRef="#ctx0" brushRef="#br0" timeOffset="1007.307">2229 316 23542,'0'0'1821,"-1"16"-375,-37 409 2948,-20-85-4837,47-240-1678,10-93-691,-8-180 2235,-1-244 1073,13 371-257,2 1 0,1 1 0,3-1 0,1 1 0,2 0 0,3 1 0,1 1 0,3-2-239,-17 38 38,-1 1 0,1 0-1,1-1 1,-1 1 0,1 0 0,0 1-1,0-1 1,0 0 0,1 1 0,-1 0-1,1 0 1,0 0 0,0 0 0,1 0-1,-1 1 1,1 0 0,0 0 0,0 0-1,0 1 1,0-1 0,0 1 0,0 0-1,1 1 1,-1-1 0,1 1 0,-1 0-1,1 1 1,4-1-38,-2 3 7,0 0-1,-1 1 1,1 0-1,0 0 0,-1 1 1,0 0-1,1 0 1,-2 1-1,1 0 1,0 0-1,-1 0 1,0 1-1,0 0 1,-1 0-1,0 0 0,0 1 1,0 0-1,-1 0 1,0 0-1,0 1 1,-1-1-1,0 1 1,2 8-7,1 0-185,-2 1 0,0-1 0,-1 1 0,0 0 1,-2 1-1,0-1 0,-1 0 0,-1 0 0,0 0 1,-1 0-1,-2 3 185,2-9-304,-1-1 1,-1 0 0,0 0 0,0 0 0,-1-1-1,0 1 1,-1-1 0,0 0 0,0-1-1,-1 1 1,0-1 0,-1 0 0,1-1-1,-6 3 304,-80 49-6954,72-50 1541</inkml:trace>
  <inkml:trace contextRef="#ctx0" brushRef="#br0" timeOffset="1242.677">2782 1123 23670,'0'0'4997,"0"0"-3011,0 0-256,0 0-1346,0 0-384,-101-7 0,63-9 0,6 3-1473,4 1-2179,4 3-6822</inkml:trace>
  <inkml:trace contextRef="#ctx0" brushRef="#br1" timeOffset="208517.556">2571 778 5285,'0'0'6988,"0"0"-3278,0 0-1228,0 0-357,0 0-411,0 0-497,0 0-512,0 0-438,2 2-145,46 48-15,-38-44-145,1 0 1,-1-1-1,1 0 0,1-1 0,-1 0 1,1 0-1,-1-2 0,1 1 1,0-1-1,0-1 0,0 0 0,0-1 1,0 0-1,0-1 0,4-1 38,-9 0 46,0-1 1,0 0-1,-1-1 0,1 1 1,-1-1-1,0 0 0,0-1 0,0 1 1,-1-1-1,1-1 0,-1 1 0,0-1 1,-1 0-1,0 0 0,0 0 0,0 0 1,0-1-1,-1 1 0,0-1 1,-1 0-1,1 0 0,-1 0 0,-1-1 1,1 1-1,-1 0 0,0-1 0,-1 1 1,0-1-1,0 1 0,-1-6-46,1 11 44,-1 1-1,1-1 1,0 0 0,0 0-1,-1 1 1,1-1-1,-1 0 1,1 0 0,-1 1-1,0-1 1,1 0-1,-1 1 1,0-1 0,0 1-1,0-1 1,-1 1-1,1 0 1,0-1-1,0 1 1,-1 0 0,1 0-1,-1 0 1,1 0-1,-1 0 1,1 0 0,-1 0-1,0 1 1,1-1-1,-1 0 1,0 1 0,0 0-1,1-1 1,-1 1-1,0 0 1,0 0 0,0 0-1,1 0 1,-1 0-1,0 0-43,-68 24 553,58-12-623,1 1 0,1 0-1,0 0 1,0 1 0,2 1 0,0-1 0,0 1 0,2 1 0,0-1-1,0 1 1,2 0 0,0 1 0,1-1 0,0 1 0,1-1-1,1 1 1,1 0 0,0 0 0,2-1 0,-1 1 0,4 11 70,-4-20-148,0-1 1,0 1 0,0-1 0,1 0 0,0 0 0,1 1 0,0-1 0,0-1 0,0 1 0,1 0-1,0-1 1,0 0 0,0 1 0,1-2 0,0 1 0,0-1 0,1 1 0,-1-1 0,1-1 0,0 1-1,1-1 1,-1 0 0,1-1 0,0 1 0,0-1 0,0-1 0,7 3 147,-5-4 4,0 0-1,0-1 1,0 0 0,0 0 0,0-1 0,1 0-1,-1 0 1,0-1 0,-1 0 0,1-1-1,0 0 1,-1 0 0,1-1 0,-1 0 0,0-1-1,0 0 1,-1 0 0,1 0 0,-1-1-1,0 0 1,-1-1 0,0 0 0,0 1 0,2-5-4,15-17 278,-1-2 0,-2 0 0,-1-1 0,-1-1 0,-2 0 0,-1-2 0,-2 0 0,-1 0 0,-2-1 0,-1 0 0,0-9-278,-13 26 692,-9 45-316,-1 17-396,2 2-1,2 0 0,2 0 1,2 0-1,3 1 1,1 0-1,2 1 21,0-48-3,1 0 0,-1 0 0,1 0-1,-1 0 1,0 0 0,1 0 0,-1 0 0,1 0 0,-1 0 0,0 0-1,1 0 1,-1 0 0,1 0 0,-1 1 0,0-1 0,1 0-1,-1 0 1,0 0 0,1 0 0,-1 1 0,0-1 0,1 0 0,-1 1-1,0-1 1,0 0 0,1 0 0,-1 1 0,0-1 0,0 0-1,1 1 1,-1-1 0,0 0 0,0 1 0,0-1 0,0 1 0,0-1-1,1 0 1,-1 1 0,0-1 0,0 1 0,0-1 0,0 0 0,0 1-1,0-1 1,0 1 0,-1-1 0,1 0 0,0 1 0,0-1-1,0 0 1,0 1 3,13-33 38,1-44 189,29-95 616,-39 163-869,-1 1 0,1 0 0,0 0 1,1 0-1,0 1 0,0-1 1,0 1-1,1 0 0,0 1 0,0-1 1,0 1-1,1 0 0,0 1 1,0-1-1,0 2 0,0-1 1,1 1-1,-1 0 0,1 0 0,1 0 26,94-7-3679,-35 17-4082,-29 1-866</inkml:trace>
  <inkml:trace contextRef="#ctx0" brushRef="#br1" timeOffset="208999.587">4002 456 10058,'0'-16'7041,"0"-4"-5324,-1-35 750,-7 9 2542,-6 36-1560,-7 38-2398,-6 35-860,4 1 1,2 0 0,3 2-1,-1 18-191,-9 31 56,5-27-710,4 2 0,-4 60 654,22-138-1303,-5 36 1880,5-36-5231,-1-4-5933,6-18 2718</inkml:trace>
  <inkml:trace contextRef="#ctx0" brushRef="#br1" timeOffset="209326.549">3852 818 2691,'0'0'9689,"0"0"-5483,14-11-1584,46-37-444,22 14 592,-12 12-1512,-26 10-1007,0-2-1,-2-2 0,0-2 0,-1-1 0,4-5-250,-73 31-7516,5 5 250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6:1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23 5830,'0'0'5359,"0"0"-2540,0 0-161,0 0 220,0 0-753,0 0-636,0 0-667,9-2-454,3-3-320,1 1 0,0 1 0,0 0-1,1 1 1,-1 0 0,1 1-1,-1 1 1,1 0 0,-1 0-1,1 1 1,-1 1 0,0 1 0,0 0-1,0 0 1,0 1 0,5 3-48,-16-5 2,0-1 0,-1 1 1,1 0-1,0 0 0,-1 0 0,1 0 1,-1 0-1,0 1 0,1-1 0,-1 0 1,0 1-1,0-1 0,-1 0 1,1 1-1,0-1 0,-1 1 0,0 0 1,1-1-1,-1 1 0,0-1 0,0 1 1,-1-1-1,1 1 0,0-1 0,-1 1 1,0-1-1,1 1 0,-1-1 1,0 1-1,0-1 0,-1 1-2,-44 68 21,15-38 367,-2-1 0,-2-1 0,0-2 0,-2-2 0,-30 17-388,44-28 344,-37 34 681,72-46-907,169-61-182,-136 41-497,61-22-2046,-35 19-3840,-35 13-2831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6:1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84 9929,'0'0'2328,"0"0"-198,0-13 710,1-3-1838,-1-10 82,1-3 2590,15 98-781,0 40-2382,-4 2 0,-6-1-1,-6 67-510,0-164 11,2-6-6,-1 0 1,-1 0-1,1 0 0,-1 0 0,0 0 0,-1 0 0,0 0 1,0 1-1,0-1 0,-1-1 0,0 1 0,0 0 0,-1 0 1,0-1-1,0 1 0,0-1 0,-1 0 0,0 0 0,0-1 0,-1 1 1,1-1-1,-1 1 0,-1-2 0,1 1 0,-1 0 0,1-1 1,-1 0-1,0-1 0,-1 1 0,-2 0-5,-195 19 3198,213-32-2969,259-31-106,189-6-2392,-447 46 2572,-9 0-5437,-8 6-2932,0 2 1105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6:1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11082,'0'0'4234,"0"0"-1795,0 0-90,0 0-224,0 0-785,0 0-614,0 0-326,8-3-197,14-3-174,1 1 0,0 1 0,0 1-1,1 1 1,-1 1 0,10 1-29,49-3 62,172-34 1139,-297 101 1137,30-22-2197,2 1-1,2 0 1,1 0-1,3 1 1,1 8-141,-8 49 88,2 13-585,31-130-8258,-13 10 3721,2-1-2520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6:19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16 140 11531,'-2'-16'2808,"-1"-6"-1739,-5-35 1257,5 13 3317,25 76-2957,-13-21-2500,56 69-78,3-4 0,4-3 0,2-3 0,17 8-108,-83-70 3,0-1-1,0-1 1,1 1-1,-1-1 1,1-1-1,1 1 0,-1-2 1,1 1-1,0-1 1,0-1-1,0 0 1,0 0-1,4 0-2,-12-4 3,-1 0 0,1 0-1,0 0 1,-1 0 0,1-1-1,-1 1 1,0 0 0,1-1-1,-1 1 1,0 0 0,0-1-1,0 0 1,0 1 0,0-1-1,0 1 1,-1-1 0,1 0-1,0 0 1,-1 0 0,1 1-1,-1-1 1,0 0 0,0 0-1,0 0 1,0 0 0,0 0-1,0 1 1,0-1 0,0 0-1,-1 0 1,1 0 0,-1 0-1,1 1 1,-1-1 0,0 0-1,0 0-2,-67-187 128,61 173-131,2 2 217,-1 1 0,0-1 0,-1 1 0,0 1 0,-1-1 0,0 1-1,-1 0 1,-1 1 0,-3-3-214,10 13 55,-1-1 0,0 2 0,1-1 0,-1 0 0,0 1 0,0 0 0,1 0 0,-1 0 0,0 0 0,0 0 0,0 1 0,1 0 0,-1 0 0,1 0 0,-1 0 0,0 0 0,1 1 0,0 0 0,-1-1 0,1 1 0,0 0 0,0 1 0,0-1 0,0 1 0,0-1 0,1 1 0,-1 0 0,1 0 0,0 0 0,0 0 0,0 0 0,0 1 0,-1 2-55,-30 37 48,1 1-1,3 1 0,2 2 0,1 0 1,3 2-1,2 1 0,-10 36-47,18 6 27,14-91-58,-1-1 0,1 0 1,-1 0-1,1 1 0,-1-1 0,1 0 0,-1 0 1,1 0-1,-1 0 0,1 1 0,-1-1 0,1 0 1,-1 0-1,1 0 0,-1 0 0,1 0 0,-1 0 1,1 0-1,-1-1 0,1 1 0,-1 0 0,1 0 1,-1 0-1,1 0 0,-1-1 0,1 1 0,-1 0 1,1-1-1,-1 1 0,1 0 0,-1-1 0,0 1 1,1 0-1,-1-1 0,1 1 0,-1-1 1,0 1-1,0 0 0,1-1 0,-1 1 0,0-1 1,0 1-1,0-1 0,1 1 0,-1-1 0,0 0 1,0 1-1,0-1 0,0 1 0,0-1 0,0 1 1,0-1 30,2-14-1580,-3 6-5830,-3 7-603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6:20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 9801,'0'0'1666,"0"0"-476,0 0 503,0 0 132,-4 13-255,-1 3-1305,0 0 1,2 1-1,0 0 0,1-1 1,1 1-1,0 0 1,2 9-266,-1-15 37,1 1 0,0-1 0,1 0 0,0 0 0,1 0 0,0 0 0,0 0 0,2 0 0,-1-1 0,1 0 0,1 0 0,0 0 0,0-1 0,1 0 0,0 0 0,0 0 0,1-1 1,0 0-1,1-1 0,0 0 0,0 0 0,1-1 0,-1 0 0,1 0 0,0-1 0,1-1 0,-1 0 0,1 0 0,0-1 0,0 0 0,0-1 0,1 0 0,-1-1 0,7 0-37,-8-2 130,-1 1-1,1-2 1,-1 0-1,0 0 0,0-1 1,0 0-1,0 0 0,0-1 1,0 0-1,-1 0 1,0-1-1,0-1 0,0 1 1,-1-1-1,1 0 0,-2-1 1,1 0-1,-1 0 1,0 0-1,0-1 0,-1 0 1,0 0-1,0 0 0,-1-1 1,0 0-1,0 1 1,-1-1-1,-1-1 0,1 1 1,-1 0-1,-1-1 0,0 1 1,0 0-1,-1-11-129,0 11 69,-1-1 1,-1 1-1,1-1 0,-2 1 0,1 0 0,-1 0 0,0 0 0,-1 0 1,0 0-1,-1 1 0,0-1 0,0 1 0,0 0 0,-1 1 1,0 0-1,-1 0 0,0 0 0,0 0 0,0 1 0,-1 1 1,0-1-1,0 1 0,0 0 0,-1 1 0,0 0 0,0 0 0,0 1 1,0 0-1,0 1 0,0 0 0,-1 0 0,1 1 0,-1 0 1,0 1-1,1 0 0,-1 0 0,1 1 0,-1 1 0,1-1 0,-1 2 1,1-1-1,0 1 0,0 0 0,-3 3-69,-7 6 21,1 1 0,0 1 0,1 1 0,0 0 0,2 1 0,0 1 0,0 0 0,2 1 0,0 1 0,1 0 1,1 0-1,1 1 0,1 1 0,0 0 0,2 0 0,0 0 0,-2 17-21,5-23 6,1 0 1,1 0 0,0 0-1,1 0 1,0 1 0,2-1-1,-1 1 1,2-1 0,0 0 0,1 0-1,1 0 1,0 0 0,1-1-1,0 1 1,1-1 0,1 0-1,0-1 1,1 1 0,0-2-1,5 6-6,0-4 5,0 0 0,1-1 0,1-1 0,0 0-1,1-1 1,0-1 0,0 0 0,1-1 0,0-1 0,1 0-1,0-2 1,0 0 0,1-1 0,-1 0 0,1-2 0,0 0-1,0-1 1,0-1 0,1-1 0,-1-1 0,8-1-5,-15 0-15,0-1 0,0 0 1,-1 0-1,0-1 1,1-1-1,-1 0 0,-1 0 1,1-1-1,-1 0 1,0-1-1,0-1 0,-1 1 1,0-1-1,-1-1 1,1 1-1,-2-2 0,1 1 1,-1-1-1,-1 0 1,4-6 14,-6 7-300,0 1 1,-1-1 0,0 0 0,0 0 0,-1 0 0,0-1 0,0 1 0,-1-1 0,0 1 0,-1-7 299,-3-5-3545,-6 1-3085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6:2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70 23606,'0'0'3428,"0"0"-2243,0 0-256,0 0-321,0 0-384,-90-60-192,73 53-32,8 4-128,5 3-769,3 9-1024,1 8-2532,-2 2-6149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6:2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30 5830,'0'0'6694,"0"0"-3625,0 0-1013,0 0-44,-14 4-586,3-1-1175,6-3-181,1 1-1,-1 0 0,0 1 1,1-1-1,-1 1 1,1 0-1,-1 0 0,1 0 1,0 1-1,0-1 0,0 1 1,0 0-1,0 0 0,1 1 1,-1-1-1,1 1 0,0 0 1,-2 3-70,-7 16 132,1 0-1,1 1 1,1 1 0,1 0 0,1 0 0,1 0-1,2 1 1,0 0 0,2 0 0,1 0 0,1 0 0,1 0-1,4 20-131,-3-32 2,0-1 1,2 0-1,0 0 0,0 0 0,1-1 0,0 1 0,1-1 1,1 0-1,0-1 0,1 0 0,0 0 0,0 0 0,3 1-2,-7-7 1,1-1 0,1 1 0,-1-1 0,1 1 0,-1-2 0,1 1 0,0-1 0,0 0 0,1 0 0,-1 0 0,1-1 0,-1 0 0,1 0 0,0-1 0,0 0 0,0 0 0,0-1 0,-1 1 0,1-2 0,0 1 0,0-1 0,0 0 0,0 0 0,0-1 0,-1 0 0,3-1-1,2-1 88,-1-1 0,0 0 0,0 0 1,-1-1-1,0 0 0,0-1 0,0 0 1,-1-1-1,0 0 0,0 0 0,-1 0 1,0-1-1,0 0 0,-1-1 0,-1 1 0,1-1 1,-2 0-1,1-1 0,-1 1 0,-1-1 1,0 1-1,0-1 0,-1 0 0,0-5-88,1-9 171,-1-1 0,-1 1 0,-1 0 0,-2 0 0,0-1 0,-2 1 0,0 0 0,-2 1 0,-1-1 0,-3-7-171,9 26-35,-1 0-1,0 0 0,0 0 0,0 0 1,0 1-1,-1-1 0,0 1 0,0-1 1,-1 1-1,1 0 0,-1 0 0,0 0 1,-1 1-1,1 0 0,-1-1 1,0 1-1,0 1 0,0-1 0,0 1 1,-1 0-1,1 0 0,-1 1 0,0-1 1,0 1-1,1 1 0,-2-1 0,1 1 1,0 0-1,0 0 0,0 1 0,0-1 1,-1 2-1,1-1 0,0 1 1,0-1-1,-1 2 36,-39 31-3670,27-1-2824,9-4-4087</inkml:trace>
  <inkml:trace contextRef="#ctx0" brushRef="#br0" timeOffset="310.952">734 433 15054,'0'0'4228,"0"0"-1697,0 0 223,0 0-960,0 0-545,0 0-416,0 0-385,0 0-255,3-7-97,-2 4-64,-1 1-32,0-1 0,0 0-321,0 0-864,0 3-1409,0 0-2435,-1 1-6278</inkml:trace>
  <inkml:trace contextRef="#ctx0" brushRef="#br0" timeOffset="904.939">1067 433 5029,'0'0'2989,"0"0"-944,0 0-129,0 0-154,0 0-310,0 0-155,0 0-32,0 0 22,2-2-75,5-39 3293,-32-24-2118,1 8-1731,22 46-590,0 1 0,0-1 0,1-1 0,0 1 0,1 0 0,0 0 0,1 0 0,0 0 1,3-7-67,-3 14 4,0 1 1,0-1-1,0 1 1,0 0-1,1-1 1,0 1 0,0 0-1,0 0 1,0 0-1,0 0 1,0 1 0,1-1-1,0 1 1,-1-1-1,1 1 1,0 0 0,0 0-1,0 0 1,0 0-1,1 1 1,-1-1 0,0 1-1,1 0 1,-1 0-1,1 0 1,-1 0 0,1 0-1,-1 1 1,1 0-1,0 0 1,-1 0-5,1-1-8,0 1-1,0 0 1,0 0 0,0 0-1,0 0 1,0 1 0,-1-1-1,1 1 1,0 0 0,0 0-1,-1 1 1,1-1 0,0 1-1,-1-1 1,0 1 0,1 0 0,-1 1-1,0-1 1,0 0 0,0 1-1,0 0 1,-1 0 0,1 0-1,-1 0 1,1 0 0,-1 0-1,0 1 1,0-1 0,-1 1-1,1-1 1,-1 1 0,0 0-1,0-1 1,1 3 8,-3 9-40,0 0 0,-1 0 0,0-1 0,-2 1 0,1-1 0,-2 0 0,0 0 0,0 0 0,-2 0 0,1-1 0,-2 0 0,0-1 0,0 1 0,-1-1-1,-1-1 1,-1 1 40,-131 177-37,138-184 37,1-1 0,0 1-1,0 0 1,1-1 0,-1 1-1,1 0 1,0 0 0,1 1 0,-1-1-1,1 0 1,0 1 0,0-1 0,0 1-1,1-1 1,0 0 0,0 1 0,1-1-1,-1 1 1,1-1 0,1 5 0,3-8 0,0 1 0,-1-1 1,1 0-1,0 0 0,0-1 1,0 1-1,1-1 0,-1-1 1,0 1-1,0-1 0,1 1 0,-1-1 1,0-1-1,0 1 0,1-1 1,1 0-1,0 0 0,19-1 13,0-2 0,-1 0 0,1-2-1,-1-1 1,0-1 0,-1-1 0,0-1 0,-1-1-1,1-2 1,10-8-13,-25 15 8,0-1 0,0 0-1,-1 0 1,0-1 0,-1 0-1,0-1 1,0 0 0,-1 0-1,0 0 1,0-1 0,-1 1-1,0-1 1,-1-1 0,0 1-1,-1-1 1,1-5-8,-3 13-6,-1 0-1,0-1 1,0 1-1,-1 0 1,1 0 0,-1 0-1,1 0 1,-1 0 0,0 0-1,0 0 1,0 0-1,0 0 1,-1 0 0,1 0-1,-1 1 1,0-1 0,0 1-1,0-1 1,0 1 0,0 0-1,0 0 1,-1-1-1,1 2 1,-1-1 0,1 0-1,-1 0 1,0 1 0,0 0-1,0-1 1,1 1-1,-4 0 7,-95-24-2866,91 24 2214,-31-2-2529,19 11-3215,16 1 828</inkml:trace>
  <inkml:trace contextRef="#ctx0" brushRef="#br0" timeOffset="1327.258">1846 285 13004,'8'-19'5013,"26"-63"-1981,-30 74-2546,-1-1 1,0 1-1,-1 0 0,0-1 0,0 0 1,-1 1-1,0-1 0,0 0 0,-1 0 1,0 0-1,-1 1 0,-1-8-486,1 12 74,0 1 0,0-1 0,-1 1 0,1 0 0,-1-1 0,0 1 0,0 0 0,0 0 0,0 0-1,0 1 1,-1-1 0,1 0 0,-1 1 0,0-1 0,0 1 0,0 0 0,0 0 0,0 0 0,0 1 0,0-1 0,-1 1 0,1-1 0,-1 1 0,1 0 0,-1 1 0,1-1 0,-4 0-74,0 1 7,1-1 1,-1 1 0,0 1-1,0 0 1,1-1 0,-1 2-1,0-1 1,1 1 0,-1 0-1,1 1 1,0-1-1,0 1 1,0 0 0,0 1-1,0-1 1,0 1 0,1 1-1,0-1 1,0 1 0,0 0-1,-2 2-7,-79 123-38,80-117-59,0-1-1,1 1 1,0 1-1,1-1 1,1 1-1,0 0 1,1-1-1,0 1 1,1 0-1,1 0 0,1 11 98,0-22-23,0-1 0,0 1-1,0 0 1,1-1 0,-1 1-1,1 0 1,0-1 0,-1 0-1,1 1 1,0-1 0,1 0-1,-1 0 1,0 0-1,1 0 1,-1-1 0,1 1-1,-1-1 1,1 1 0,0-1-1,-1 0 1,1 0 0,0 0-1,0 0 1,0-1 0,0 1-1,0-1 1,0 0-1,0 0 1,0 0 0,0 0-1,0 0 1,0-1 0,0 1-1,0-1 1,-1 0 0,1 0-1,0 0 1,0 0 0,0 0-1,-1-1 1,1 1 0,-1-1-1,1 1 1,-1-1-1,0 0 1,1 0 0,-1 0-1,1-2 24,141-85 459,-143 88-439,0 0 0,0 1-1,0-1 1,0 0 0,0 1-1,1-1 1,-1 1-1,0-1 1,0 1 0,1 0-1,-1-1 1,0 1-1,1 0 1,-1 0 0,0 0-1,1 0 1,-1 0 0,0 0-1,1 0 1,-1 1-1,0-1 1,0 0 0,1 1-1,-1-1 1,0 1-1,0-1 1,1 1 0,-1 0-1,0-1 1,0 1 0,0 0-1,0 0 1,0 0-1,0 0 1,0 0 0,-1 0-1,1 0 1,0 0 0,0 0-1,-1 0 1,1 1-1,-1-1-19,5 59 168,-5-48-172,-27 206-7,39-122-1850,7-71-2670,10-5-5001,-14-13 1823</inkml:trace>
  <inkml:trace contextRef="#ctx0" brushRef="#br0" timeOffset="1665.353">2492 137 11147,'0'0'3763,"2"-12"-240,6-39-341,-12 33 1628,-10 19-3388,-15 19-1118,28-20-178,-24 25-47,1 1-1,1 0 1,2 2-1,1 1 1,1 1-1,1 0 0,2 1 1,1 1-1,1 0 1,2 1-1,1 1 1,2 0-1,-4 31-78,10-59-6,1 0-1,0 1 1,1-1-1,-1 0 1,1 1 0,1-1-1,-1 1 1,1-1-1,0 1 1,0-1 0,1 1-1,0-1 1,0 1-1,1-1 1,0 0 0,0 0-1,0 0 1,0 0-1,1 0 1,0 0 0,1 0-1,-1-1 1,1 0-1,0 0 1,0 0-1,1 0 1,0 0 0,0-1-1,0 0 1,1 1 6,3-2-9,0 0 0,0 0 0,0-1 0,1 0 0,-1-1 0,0 0 0,1 0 0,-1-1 0,0 0 0,1-1 0,-1 0 0,1-1 0,-1 1 0,0-2 0,0 1 0,0-1 0,0-1 0,-1 0 1,1 0-1,-1-1 0,0 1 0,0-2 0,-1 1 0,1-1 0,0-2 9,1 1 83,-1 0-1,0-1 1,0 0 0,-1-1 0,0 0 0,0 0 0,-1 0 0,0-1 0,-1 0-1,0 0 1,0 0 0,-1 0 0,-1-1 0,0 0 0,0 0 0,-1 0-1,0 0 1,-1 0 0,0 0 0,-1 0 0,0-1-83,-1 9 13,0 0 1,0 0-1,0 0 0,-1 0 1,1 1-1,0-1 1,-1 0-1,0 1 0,0-1 1,0 1-1,0-1 0,0 1 1,0 0-1,0 0 1,-1 0-1,1 0 0,-1 1 1,0-1-1,1 0 0,-1 1 1,0 0-1,0 0 1,0 0-1,0 0 0,0 0 1,0 1-1,0-1 0,0 1 1,0 0-1,0-1 1,-1 2-14,-3-2-191,1 1 1,-1 0 0,0 0 0,1 0 0,-1 1 0,0 0 0,1 0-1,0 1 1,-1 0 0,1 0 0,0 1 0,0 0 0,0 0 0,-3 2 190,-16 32-8782,21-16-2034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6:24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18 12492,'0'0'3710,"0"0"-1116,0 0-133,0 0-427,0 0-907,0 0-583,15-4-303,51-9-97,13 20-73,-78-6-72,1 0 1,0 0-1,-1 0 0,1 0 1,-1 0-1,1 0 0,-1 1 1,0-1-1,1 1 0,-1-1 1,0 0-1,0 1 0,0 0 1,0-1-1,0 1 0,-1 0 1,1-1-1,0 1 0,-1 0 1,1 0-1,-1 0 0,0-1 1,1 1-1,-1 0 0,0 0 1,0 0-1,0 0 0,0 0 1,-1-1-1,1 1 0,-1 0 1,1 0-1,-1 0 0,1-1 1,-1 1 0,-4 7 85,0-1 1,-1 1-1,0-1 1,0-1-1,-1 1 1,0-1 0,0 0-1,-1-1 1,0 0-1,0 0 1,0 0-1,-1-1 1,1-1-1,-2 1-85,-12 8 378,-128 84 2328,149-97-2693,1 0 1,-1 0-1,0 0 1,1 1-1,-1-1 1,0 0-1,1 0 0,-1 1 1,1-1-1,-1 0 1,0 1-1,1-1 0,-1 1 1,1-1-1,-1 1 1,1-1-1,0 1 0,-1-1 1,1 1-1,-1-1 1,1 1-1,0-1 0,-1 1 1,1 0-1,0-1 1,0 1-1,-1 0 1,1-1-1,0 1 0,0 0 1,0-1-1,0 1 1,0 0-1,0-1 0,0 1 1,0 0-1,0-1 1,0 1-1,1 0 0,-1-1 1,0 1-1,0 0 1,1-1-1,-1 1 1,0 0-1,1-1 0,-1 1 1,0-1-1,1 1 1,-1-1-1,1 1 0,-1-1 1,1 1-1,-1-1 1,1 0-1,0 1 0,-1-1 1,1 0-1,-1 1 1,1-1-1,0 0 0,-1 0 1,1 1-1,0-1 1,-1 0-1,1 0-13,52 4 144,-47-4-132,53-5-447,0-2 1,0-3-1,-1-2 0,-1-3 0,23-11 435,-4 4-3586,-54 15-2532,-14 4-6059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7:1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124 103 15022,'3'-14'3305,"11"-65"1505,-25 147-3362,-3-1 1,-2 0-1,-18 40-1448,-29 26 0,61-153 128,4 16-127,0 0 0,1 1 0,-1-1 0,1 0 0,0 1-1,0 0 1,0-1 0,1 1 0,-1 1 0,1-1 0,0 0 0,0 1 0,-1 0 0,2 0-1,-1 0 1,0 0 0,0 1 0,0 0 0,1-1 0,-1 2 0,1-1 0,-1 0 0,1 1-1,-1 0 1,1 0 0,-1 0 0,1 1 0,-1-1 0,1 1 0,3 1-1,160 107-96,-164-106 91,0-1 0,0-1 0,0 1 1,1 0-1,-1-1 0,1 0 0,-1 0 1,1-1-1,-1 1 0,1-1 0,0 0 0,-1 0 1,1 0-1,-1-1 0,1 1 0,-1-1 1,1 0-1,-1-1 0,1 1 0,-1-1 0,0 0 1,0 0-1,0 0 0,0 0 0,0-1 1,0 0-1,0 0 0,-1 0 0,0 0 0,1 0 1,-1-1-1,-1 1 0,1-1 0,0 0 1,-1 0-1,0 0 0,0 0 0,1-2 5,46-213 1297,-46 348 161,-1 162-1319,23-186-2614,-8-74-2223,6-4-5314,-12-15-2063</inkml:trace>
  <inkml:trace contextRef="#ctx0" brushRef="#br0" timeOffset="344.853">1005 142 11691,'0'0'4372,"0"0"-1062,0 0-267,0 0-561,0 0-912,0 0-583,0 0-351,-8 0-204,4 0-387,2 0-23,-1 0 0,1 0 1,0 0-1,-1 0 1,1 1-1,-1-1 0,1 0 1,0 1-1,-1 0 0,1 0 1,0 0-1,0 0 1,-1 0-1,1 0 0,0 0 1,0 0-1,0 1 1,1-1-1,-1 1 0,0 0 1,0 0-1,1-1 1,-1 1-1,0 1-22,-3 5 22,0 1 1,0 0 0,1 0-1,0 0 1,1 0-1,0 1 1,0-1 0,1 1-1,0 0 1,1-1-1,0 1 1,0 0-1,1 0 1,0 0 0,1 0-1,0 0 1,1 0-1,0-1 1,1 1 0,0-1-1,0 1 1,1-1-1,0 0 1,0 0 0,1 0-1,4 4-22,183 192-998,-186-197 886,-4-6 110,0-1 1,0 1 0,0 0 0,0 0-1,-1 0 1,1 1 0,0-1 0,-1 0-1,0 1 1,1-1 0,-1 1 0,0-1-1,0 1 1,-1 0 0,1-1 0,0 1-1,-1 0 1,0-1 0,1 1 0,-1 0-1,0 0 1,0-1 0,-1 1 0,1 0-1,-1 0 1,1-1 0,-1 1 0,0 0-1,0-1 1,0 1 0,0-1-1,0 1 1,-1-1 0,0 1 1,-9 3-10,-1 0 1,0 0-1,0-1 0,-1-1 1,0 0-1,1-1 1,-1 0-1,0-1 0,0-1 1,-1 0-1,1 0 0,0-1 1,0-1-1,-8-2 10,1 3-207,-55-6-3944,28-4-5230,25 5-351</inkml:trace>
  <inkml:trace contextRef="#ctx0" brushRef="#br0" timeOffset="596.286">1056 60 11787,'0'0'2579,"16"-9"447,56-27-95,12 24 695,-60 14-2714,242 11 743,-239-18-2376,-17-7-3945,-12 11 855,-6 1-2809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5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18449,'0'0'4293,"0"0"-2468,0 0-383,22-92-546,-24 79-671,-2 2-161,-2 1-64,-1 5-128,7 1-801,0 4-641,3 0-1216,7 9-2467,-3 1-3972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7:1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189 260 5221,'0'0'4474,"0"0"-679,0 0-1131,0 0-385,0 0-309,0 0-475,2-11-347,0-5-886,1-10 363,-10 51-194,-1 3-345,1 0-1,1 0 1,2 1-1,1 0 0,1 0 1,2 0-1,0 0 1,2 0-1,2 0 1,0-1-1,2 1 0,1-1 1,1 0-1,2-1 1,9 20-86,-15-40 3,0-1 1,0 1 0,1-1 0,0 0 0,1 0-1,-1 0 1,1-1 0,0 0 0,0 0 0,1 0 0,-1-1-1,1 0 1,0 0 0,0-1 0,1 0 0,-1 0-1,1 0 1,-1-1 0,1-1 0,0 1 0,0-1-1,0 0 1,0-1 0,0 0 0,-1 0 0,1-1 0,0 0-1,0 0 1,0-1 0,-1 0 0,1 0 0,0-1-1,-1 0 1,0 0 0,2-2-4,2-2 91,0-1 1,-1 0-1,1 0 0,-2-2 0,1 1 1,-1-1-1,-1 0 0,0-1 1,0 0-1,-1 0 0,-1-1 0,0 0 1,0 0-1,-1 0 0,-1-1 1,0 0-1,-1 1 0,0-1 0,-1-1 1,0 1-1,-1-9-91,1-6 104,-2 0 1,-1 0-1,-1 0 0,-1 0 1,-2 0-1,-1 1 0,-1-1 1,-1 2-1,-10-23-104,12 35-21,1 1 1,-1-1-1,-1 1 1,-1 1-1,0 0 0,0 0 1,-1 0-1,-1 1 0,1 1 1,-2-1-1,0 2 1,0-1-1,-1 1 0,0 1 1,0 0-1,-1 1 0,0 1 1,0 0-1,0 0 1,-1 1-1,0 1 0,-1 0 21,-4 1-465,1 0 0,0 1 0,-1 1 0,1 1 0,-1 1 0,1 0 0,-1 2 0,-17 3 465,25-3-1120,0 1-1,0 0 1,0 0-1,1 1 1,-1 0-1,1 1 0,0 0 1,1 1-1,-3 2 1121,-21 22-9988</inkml:trace>
  <inkml:trace contextRef="#ctx0" brushRef="#br0" timeOffset="426.033">991 568 3107,'0'0'10415,"0"0"-5370,0 0-2285,0 0-198,0 0-683,0 0-555,0 0-427,-9-3-342,-27-11-74,74 10-91,-27 4-4344,-3 0-3832,-6 0-5949</inkml:trace>
  <inkml:trace contextRef="#ctx0" brushRef="#br0" timeOffset="1183.023">1421 176 10122,'0'0'3854,"1"-16"-875,6-50-337,-6 62-2380,0 0 0,0 0 0,1 0 0,-1 0 0,1 0 0,-1 0 0,1 0 0,1 0 0,-1 1 0,0-1 0,1 1 0,0-1 0,-1 1 0,2 0 0,-1 0 0,0 1 0,0-1 0,1 0-262,4-1 197,0 0 0,0 1 0,0 0 0,1 0-1,-1 1 1,1 0 0,-1 0 0,1 1 0,0 0 0,0 1-1,4 0-196,-5-1 10,0 0 0,0 1 0,-1 1 0,1-1-1,0 1 1,0 1 0,0-1 0,-1 1 0,1 1 0,-1-1-1,1 1 1,-1 1 0,0-1 0,0 1 0,-1 0-1,1 1 1,-1 0 0,0 0 0,0 0 0,0 0 0,-1 1-1,0 0 1,0 0 0,-1 1 0,1 0 0,-1-1-1,-1 1 1,1 0 0,-1 1 0,0-1 0,-1 1-10,-2 3-79,0-1 0,-1 1 0,0-1 0,-1 0 0,0 1 1,-1-1-1,0 0 0,0 0 0,-1-1 0,0 1 0,-1-1 1,0 0-1,-1 0 0,0 0 0,0-1 0,0 0 0,-1 0 0,-1-1 1,1 0-1,-1 0 0,-1 0 0,1-1 0,-1-1 0,0 1 1,0-1-1,-1-1 79,6-1-14,0 0 0,-1 0 1,1-1-1,-1 1 0,0-1 0,1-1 1,-1 1-1,0-1 0,0 1 0,0-1 1,0-1-1,0 1 0,0-1 1,-5 0 13,9 0 1,1-1 0,0 0 0,-1 1 1,1-1-1,0 0 0,-1 1 0,1-1 0,0 0 1,0 1-1,0-1 0,0 0 0,0 1 1,-1-1-1,1 0 0,0 1 0,0-1 1,1 0-1,-1 1 0,0-1 0,0 0 1,0 0-1,0 1 0,1-1 0,-1 0 1,0 1-1,1-1 0,-1 1 0,0-1 1,1 0-1,-1 1 0,1-1 0,-1 1 1,1-1-1,-1 1 0,1-1 0,-1 1 1,1 0-1,-1-1 0,1 1 0,0 0 0,-1-1 1,1 1-1,0 0-1,5-4-3,0 1 0,1 0 0,-1 1 0,1 0 1,0 0-1,0 0 0,-1 1 0,1 0 0,1 0 0,-1 0 0,0 1 0,0 0 0,0 1 1,0 0-1,0 0 0,0 0 0,0 1 0,-1 0 0,1 0 0,0 1 0,-1 0 0,0 0 1,1 0-1,-1 1 0,3 2 3,1 1 2,-1 0 1,1 0 0,-2 1-1,1 0 1,-1 1 0,-1-1 0,1 1-1,-1 1 1,-1 0 0,0 0-1,0 0 1,-1 0 0,-1 1-1,1 0 1,-1 3-3,0 2 37,-1 0 0,0 0 0,-2 1 0,0-1 0,-1 0 0,0 0 0,-1 1 0,-1-1 0,-1 1-37,2-10 35,0-1 0,-1 0 0,0 1 0,0-1 0,0 0 0,-1 0 0,0 0 0,0-1 0,0 1 0,-1-1 0,0 0 0,0 0 1,0 0-1,-1 0 0,1-1 0,-1 1 0,0-1 0,-1 0 0,1-1 0,-1 1 0,1-1 0,-1 0 0,0-1 0,0 1-35,-13-1 63,0 0 0,0-2 0,0 0 1,0-1-1,0 0 0,0-2 0,0 0 0,0-1 0,1-1 0,0-1 0,0-1 0,0 0 0,1-1 0,0-1 0,1 0 0,-1-2 0,2 0 0,0 0 0,0-2 0,1 1 0,-5-8-63,14 16-90,0 0-1,1-1 1,-1 0 0,1 0-1,-1 0 1,2 0-1,-1-1 1,0 1 0,1-1-1,0 0 1,1 0 0,-1 0-1,1-1 1,0 1-1,1-2 91,1 8-187,0-1-1,0 0 1,0 0 0,0 0-1,0 1 1,1-1-1,-1 0 1,0 0 0,1 1-1,-1-1 1,1 0-1,-1 1 1,0-1 0,1 0-1,-1 1 1,1-1-1,0 1 1,-1-1-1,1 1 1,0-1 0,-1 1-1,1-1 1,0 1-1,-1 0 1,1-1 0,0 1-1,0 0 1,-1 0-1,1-1 1,0 1 0,0 0-1,-1 0 1,1 0-1,0 0 1,0 0-1,0 0 1,-1 0 0,1 0-1,0 1 1,0-1-1,0 0 1,-1 0 0,1 0-1,0 1 1,0-1-1,-1 1 1,1-1 187,19 7-9497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2:16.51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4740 2744 21620,'0'0'2339,"0"0"-1475,0 0 161,0 0 161,0 0-706,0 0-288,0 0-160,0 0-32,29 7-833,-57 2-2145,-1 1-6599</inkml:trace>
  <inkml:trace contextRef="#ctx0" brushRef="#br0" timeOffset="-4516.996">102 391 6342,'0'0'8445,"0"0"-4105,0 0-2226,0 0 6,0 0-204,0 0-474,0 0-407,0 0-415,-1 5-215,-14 242 1277,14-216-1839,-13 213 762,-2-82-4246,13-137 515,0 4-5641,1-15-426</inkml:trace>
  <inkml:trace contextRef="#ctx0" brushRef="#br0" timeOffset="-4212.898">399 752 8456,'0'0'7442,"0"0"-4730,0 0-1346,13-1-165,236-5 3134,-218 5-4256,1-2 1,-1-1-1,0-1 0,0-2 1,-1-1-1,0-1 0,26-13-79,-53 21-207,19-13 417,-16-1-5039,-7 14-1667,-1 0-5815</inkml:trace>
  <inkml:trace contextRef="#ctx0" brushRef="#br0" timeOffset="-3750">1605 298 10698,'0'0'5931,"-3"-13"-3256,-8-39-663,11 51-1947,0 0-1,0 1 0,0-1 1,0 0-1,0 0 0,1 0 1,-1 0-1,0 0 1,0 0-1,1 0 0,-1 0 1,0 0-1,1 0 1,-1 0-1,1 0 0,-1 1 1,1-1-1,-1 0 0,1 0 1,0 1-1,-1-1 1,1 0-1,0 1 0,0-1 1,0 0-1,-1 1 1,1-1-1,0 1 0,0 0 1,0-1-1,0 1 0,0 0 1,0-1-1,0 1 1,0 0-1,0 0 0,0 0 1,0 0-1,0 0-64,4-1 142,31-5 66,-1 2 0,1 2 0,1 1-1,26 3-207,7 0 98,69-4 84,-139 2-164,1 0 0,-1 1 0,1-1-1,-1 0 1,1 0 0,-1 0 0,1-1 0,0 1 0,-1 0 0,1 0 0,-1 0 0,1 0 0,-1 0 0,1-1 0,-1 1 0,1 0 0,-1 0 0,1-1 0,-1 1 0,0 0-1,1-1 1,-1 1 0,1 0 0,-1-1 0,0 1 0,1-1 0,-1 1 0,0 0 0,0-1 0,1 1 0,-1-1 0,0 1 0,0-1 0,0 1 0,1-1 0,-1 0 0,0 1-1,0-1 1,0 1 0,0-1 0,0 1 0,0-1 0,0 1 0,0-1 0,0 1 0,0-1 0,-1 1 0,1-1 0,0 1 0,0-1 0,0 1 0,-1-1 0,1 1 0,0-1-1,-1 1 1,1-1 0,0 1 0,-1 0 0,1-1 0,0 1 0,-1-1 0,1 1 0,-1 0-18,-25-23 1261,24 21-1203,-1 0-1,1 0 1,-1 1-1,1-1 0,-1 1 1,0-1-1,1 1 1,-1 0-1,0 0 1,0 0-1,0 1 0,0-1 1,0 1-1,0-1 1,0 1-1,0 0 0,0 0 1,0 0-1,0 1 1,0-1-1,0 1 1,0 0-1,1-1 0,-1 1 1,0 0-1,0 1 1,0-1-1,1 1 1,-1-1-1,1 1 0,-1 0 1,1-1-1,0 1 1,0 1-1,0-1 0,0 0 1,0 0-1,0 1 1,0-1-1,1 1 1,-1 0-58,-8 26 124,2 0 1,0 1 0,2 0 0,1 0 0,0 23-125,1-10 43,3-37-54,-18 149-1355,3 121 1366,24-187-4254,7-32-5127,-6-33-655</inkml:trace>
  <inkml:trace contextRef="#ctx0" brushRef="#br0" timeOffset="-3397.773">2285 424 8488,'7'-77'7821,"-1"42"-926,-6 49-1603,-2-7-5210,-26 126 474,5 2 1,6 0-1,3 71-556,13-161-630,-6-78 556,1-12 104,2 1 1,2 0 0,2-1-1,2 1 1,2-1 0,1 1-1,3 0 1,2 1 0,1 0 0,2 1-1,3 0 1,1 0-31,-12 30-25,0 1-1,1 0 1,1 0 0,0 1-1,0 0 1,1 0-1,0 1 1,1 0 0,0 0-1,0 1 1,1 0 0,0 0-1,0 1 1,1 1 0,0 0-1,0 0 1,0 1 0,1 1-1,0 0 1,0 0-1,0 1 1,0 0 0,0 2-1,4-1 26,-12 2-176,0 0 1,0 0-1,-1 0 0,1 1 0,0 0 0,0 0 0,0 0 0,-1 0 0,1 0 0,-1 1 0,1 0 0,-1 0 0,1 0 1,-1 0-1,0 0 0,0 0 0,0 1 0,0 0 0,0 0 0,-1-1 0,1 1 0,-1 1 0,0-1 0,0 1 176,17 59-7901,-18-30 715</inkml:trace>
  <inkml:trace contextRef="#ctx0" brushRef="#br0" timeOffset="-3064.676">2249 664 32,'0'0'13965,"0"0"-10890,0 0-64,0 0-961,0 0-705,0 0-768,0 0-321,101-55-224,-62 46 0,3 5-32,-5 1 0,1 1 0,-8 2-993,-7 5-1633,-7 5-1378,-11 6-2498</inkml:trace>
  <inkml:trace contextRef="#ctx0" brushRef="#br0" timeOffset="-3063.676">2183 932 5477,'0'0'6171,"-12"15"-2044,-35 46-1009,36-24 1220,53-32-2092,-30-6-2019,54-3-125,-1-4-1,-1-2 1,0-4-1,0-2 0,56-22-101,-96 31-4286,-23 8-594,-1 4-2748</inkml:trace>
  <inkml:trace contextRef="#ctx0" brushRef="#br0" timeOffset="-2640.999">1 1694 11531,'0'0'4708,"0"0"-1974,0 0-711,0 0-224,24 1-497,404 2 1021,710-90 421,-788 55-2280,-156 15-237,877-97 1687,-947 90-1872,-119 16 14,-23 5-74,-148 13-2388,54 9-2673,24-2-2693</inkml:trace>
  <inkml:trace contextRef="#ctx0" brushRef="#br0" timeOffset="-2076.326">983 2137 12011,'0'0'5275,"0"0"-2072,0 0-566,0 0-614,0 0-678,0 0-432,0 0-395,11-9-251,-5 4-249,0 0 0,0 1 0,1 0 1,0 0-1,-1 0 0,1 1 0,0 0 0,1 0 0,-1 0 1,1 1-1,-1 1 0,1-1 0,-1 1 0,1 0 0,2 1-18,278-3 75,-206-25-70,-81 27 10,0 0 0,-1 1-1,1-1 1,0 1-1,-1-1 1,1 0-1,-1 1 1,1-1 0,-1 0-1,1 0 1,-1 1-1,1-1 1,-1 0 0,0 0-1,0 0 1,1 0-1,-1 1 1,0-1 0,0 0-1,0 0 1,0 0-1,0 0 1,0 0 0,0 0-1,0 0 1,0 0-1,0 1 1,0-1 0,-1 0-1,1 0 1,0 0-1,-1 0 1,1 1 0,-1-1-1,1 0 1,-1 0-1,1 1 1,-1-1-1,1 0 1,-1 1 0,0-1-1,1 0 1,-1 1-1,0-1 1,1 1 0,-1-1-1,0 1 1,0 0-1,0-1-14,-41-22 710,42 23-709,-3-2 38,0 0 1,-1 0 0,1 1-1,0-1 1,0 1-1,-1 0 1,1 0 0,-1 0-1,1 0 1,-1 1-1,0-1 1,1 1 0,-1 0-1,1 0 1,-1 0-1,0 0 1,1 1 0,-1 0-1,1-1 1,-1 1-1,1 1 1,0-1 0,-1 0-1,1 1 1,0 0-1,0 0 1,0 0 0,0 0-1,0 0 1,0 0 0,-1 3-40,-2 12 48,1 1 0,1 0 0,1 0 0,0 0 0,1 1 0,1-1 0,1 1 0,2 17-48,-2 9 64,-1 28-187,8 202 320,36-102-3522,-20-129-111,0-24-2225,-4-14-1369</inkml:trace>
  <inkml:trace contextRef="#ctx0" brushRef="#br0" timeOffset="-1724.235">1794 2196 8776,'0'0'7180,"0"0"-3379,0 0-720,0 0-455,0 0-736,0 0-689,0 0-331,-5 17-101,-57 293 1131,59-150-1750,19-114-684,-8-77 123,-4-107 450,14-103 23,-12 209-20,2 0 0,1 1 0,1-1 0,2 2 0,14-28-42,-22 51-46,0 0 0,0 1 0,0-1 0,1 1 0,-1 0 0,2 0 0,-1 0 0,1 1 1,-1 0-1,1 0 0,1 0 0,-1 1 0,1 0 0,0 0 0,0 1 0,0 0 0,0 0 0,1 0 0,-1 1 0,1 0 1,-1 1-1,1 0 0,0 0 0,-1 0 0,1 1 0,0 0 0,4 1 46,-8 0-272,-1-1 1,1 1-1,0 0 1,-1 0-1,1 1 1,-1-1-1,1 1 0,-1-1 1,0 1-1,0 0 1,0 0-1,0 1 0,0-1 1,0 1-1,0-1 1,-1 1-1,1 0 0,-1 0 1,0 0-1,0 0 1,1 3 271,14 48-10793,-15-24-1191</inkml:trace>
  <inkml:trace contextRef="#ctx0" brushRef="#br0" timeOffset="-1390.889">1755 2415 12524,'0'0'4068,"0"0"-1538,0 0-992,104-47-866,-62 34-384,6 0-127,4 4-97,-3 1-64,-5 5 0,-5 3-160,-15 0-1218,-14 11-1505,-9 8-1088,-4 2-578</inkml:trace>
  <inkml:trace contextRef="#ctx0" brushRef="#br0" timeOffset="-1389.889">1849 2611 6598,'0'0'4426,"-15"15"-892,-48 46-443,62-60-2959,-1-1-1,1 1 1,-1 0 0,1-1 0,0 1 0,0 0 0,-1 0-1,1 0 1,0-1 0,0 1 0,0 1 0,0-1 0,0 0-1,0 0 1,0 0 0,0 0 0,0 1 0,1-1 0,-1 0-1,0 1 1,1-1 0,-1 1 0,1-1 0,0 0-1,-1 1 1,1-1 0,0 1 0,0-1 0,0 1 0,0-1-1,0 1 1,0-1 0,1 1 0,-1-1 0,0 1 0,1-1-1,-1 1 1,1-1 0,0 1-132,46 2 1771,-35-5-1738,27-2 124,0-3 0,-1-1-1,0-1 1,0-3 0,31-12-157,39-18-4209,-19 8-5285,-54 20-1604</inkml:trace>
  <inkml:trace contextRef="#ctx0" brushRef="#br0" timeOffset="-870.186">4006 390 6566,'0'0'9193,"0"0"-5568,0 0-1666,0 0-342,0 13-362,17 111 677,28 20-561,-17-69-1116,-3 2 0,-4 1 1,-3 1-1,-3 0 0,-4 1 0,-3 0 0,-4 1 1,-3 0-1,-4 11-255,-14-2 91,-4 0-1,-4-2 1,-3 0 0,-4-2 0,-4-1-1,-17 22-90,12-28-194,-3-3-1,-4-1 1,-3-3-1,-3-2 1,-3-2-1,-2-3 1,-4-2-1,-2-4 0,-28 18 195,-71 45-6400,104-85-1779</inkml:trace>
  <inkml:trace contextRef="#ctx0" brushRef="#br1" timeOffset="778061.447">4541 258 448,'0'0'64,"88"-63"-31,-39 33-33,3 0 96,4 3-32,-4-2-64,0 5 0,-7-2-96,-11-3-513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6:05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38 167 8520,'0'0'4815,"0"0"-1355,2-13-348,2-21-1764,-2 20 276,-1 7 3646,-19 374-3839,28-115-3294,-8-217 582,-6-40 875,-6-24 443,3-2 0,0 1 1,2-1-1,1 0 0,1-1 0,2 1 0,3-30-37,-2 39 76,-2-11 62,2 1 0,1-1 0,2 1 0,1 0-1,1 0 1,2 0 0,1 1 0,2-1 0,0 2 0,3 0-1,9-18-137,-20 44 8,0 1 0,1-1 0,-1 1 0,1-1 0,0 1 0,0 0 0,0 0 0,0 0 0,0 0 0,1 1 0,0 0 0,-1-1 0,1 1 0,0 0 0,0 1 0,0-1 1,0 1-1,0 0 0,0 0 0,0 0 0,1 0 0,-1 1 0,0-1 0,0 1 0,1 0 0,-1 1 0,0-1 0,1 1 0,-1 0 0,0 0 0,0 0 0,0 0 0,0 1 0,0-1 0,0 1 0,0 0 0,-1 1 0,3 1-8,-1 2 0,0 0 0,0 0 0,-1 0 0,0 1 0,0 0 0,-1 0 0,1 0 0,-2 0 0,1 1 0,-1-1 0,0 1 0,0-1 0,-1 1 0,0 0 0,-1 0 0,0-1 0,0 1 0,0 0 0,-1 0 0,0-1 0,-1 1 0,0 0 0,0-1 0,0 1 0,-1-1 0,0 0 0,-1 0 0,1 0 0,-2 0 0,1-1 0,0 0 0,-1 0 0,0 0 0,-1 0 0,1-1 0,-1 1 0,-2 0 0,0 2-58,-1-1 0,0 0 0,0 0 0,-1-1 0,0-1 0,0 1 0,0-1 0,0-1 0,-1 0 0,0 0 0,0-1 0,0-1 0,0 0 0,0 0 0,-2-1 58,-5-11-2911,30-18-7172,1 15 404</inkml:trace>
  <inkml:trace contextRef="#ctx0" brushRef="#br0" timeOffset="1609.407">331 410 13196,'0'0'2899,"0"0"-902,0 0-166,0 0-662,0 6-534,24 84 27,-18-80-652,0-2-1,0 1 0,1 0 1,0-1-1,0-1 1,1 1-1,0-1 0,1 0 1,6 3-10,-13-8 11,1 0 1,0-1 0,0 1 0,-1-1 0,1 0 0,0 1-1,0-2 1,0 1 0,1 0 0,-1 0 0,0-1-1,0 0 1,0 0 0,0 0 0,0 0 0,1 0-1,-1 0 1,0-1 0,0 0 0,0 1 0,0-1-1,0-1 1,0 1 0,0 0 0,0-1 0,-1 1-1,1-1 1,0 0 0,-1 0 0,1 0 0,-1 0-1,0 0 1,0 0 0,2-3-12,2-3 254,-1-1 1,1 1-1,-2-1 1,0 0-1,0-1 1,0 1-1,-1-1 1,-1 1-1,1-1 1,-2 0-1,1 0 1,-1 0-1,-1 0 0,0 0 1,0 0-1,-1 0 1,0 0-1,-2-4-254,3 11 26,-1 0-1,0 0 0,1 0 0,-1 0 1,0 0-1,-1 0 0,1 0 1,0 0-1,-1 1 0,0-1 0,0 1 1,1-1-1,-1 1 0,-1-1 0,1 1 1,0 0-1,0 0 0,-1 0 1,1 0-1,-1 1 0,0-1 0,0 1 1,1-1-1,-1 1 0,0 0 0,0 0 1,0 0-1,0 1 0,0-1 1,0 1-1,-1 0 0,1-1 0,0 1 1,0 1-1,0-1 0,0 0 1,0 1-1,0 0 0,0-1 0,0 1 1,0 0-1,0 1 0,0-1 0,0 0 1,1 1-1,-1 0 0,1-1 1,-1 1-1,0 1-25,-7 7-38,1 0 0,0 1 0,0 0 0,1 1 0,1 0 1,0 0-1,1 0 0,0 1 0,1 0 0,0 0 0,1 0 0,0 1 0,2 0 1,-1-1-1,1 1 0,1 0 0,1 0 0,0 0 0,1 0 0,0 0 0,3 9 38,-4-14-122,1 0 0,1 0 0,0 0 0,0 0-1,1-1 1,0 1 0,0-1 0,1 1 0,0-1-1,0 0 1,1-1 0,0 1 0,1-1 0,-1 0 0,1 0-1,1-1 1,-1 0 0,1 0 0,0 0 0,1-1-1,-1 0 1,1-1 0,0 1 0,0-2 0,0 1-1,1-1 1,-1 0 0,1-1 0,0 0 0,0 0 0,0-1-1,0 0 1,0 0 0,0-1 0,0 0 0,0-1-1,0 0 1,0-1 0,0 0 0,-1 0 0,1-1-1,-1 0 1,1 0 0,-1-1 0,7-4 122,4-6 299,-1-2 1,0 0 0,-1-1-1,-1-1 1,0-1-1,-2 0 1,0-1-1,-1 0 1,-1-1 0,-1 0-1,-1-1 1,-1 0-1,-1-1 1,-1 0 0,-1 0-1,0-1 1,-1-12-300,-3 20 380,0 0 87,-3 25 42,-19 149-365,-18 83-1169,59-361 1014,-4 46 312,-13 50-258,1 1-1,0 0 1,2 0-1,1 1 0,0 0 1,2 0-1,1 1 1,10-16-43,-19 34-53,0 1 1,0 0-1,1-1 1,-1 1-1,1 0 1,-1 0-1,1 0 1,0 1-1,0-1 1,0 1-1,0-1 1,0 1 0,0 0-1,0 0 1,0 1-1,0-1 1,1 0-1,-1 1 1,0 0-1,1 0 1,-1 0-1,0 0 1,0 1-1,1-1 1,-1 1-1,0 0 1,0-1-1,0 2 1,0-1-1,0 0 1,0 1 0,0-1-1,0 1 1,0 0-1,-1 0 1,1 0-1,-1 0 1,1 0-1,-1 1 1,0-1-1,0 1 1,0-1-1,0 1 1,0 0-1,-1 0 1,1 0-1,-1 0 53,42 62-6218,-22-33-696,1 0-4676</inkml:trace>
  <inkml:trace contextRef="#ctx0" brushRef="#br0" timeOffset="2071.843">1609 270 7944,'8'-151'15315,"-9"148"-15049,1 0 0,-1-1-1,0 1 1,1 0 0,-2 0-1,1 0 1,0 0 0,-1 0-1,1 0 1,-1 1 0,0-1-1,0 0 1,0 1 0,0-1-1,0 1 1,0 0 0,-1 0-1,1 0 1,-1 0 0,-1 0-266,3 1 61,-1 0-1,0 0 1,0 0 0,0 1 0,0-1-1,0 1 1,1-1 0,-1 1 0,0 0 0,0 0-1,0 0 1,0 0 0,0 0 0,0 0-1,0 0 1,0 1 0,0-1 0,0 1-1,0 0 1,0-1 0,1 1 0,-1 0 0,0 0-1,0 0 1,1 0 0,-1 0 0,1 1-1,-1-1 1,1 0 0,-1 1 0,1-1 0,0 1-1,-1 0-60,-13 22 104,1 0 0,1 1 1,1 1-1,2 0 0,0 1 0,2 0 0,0 0 0,2 0 0,2 1 0,0 0 0,2 0 0,0 17-104,-14 325-533,14-324-190,2-25 17,0-1 0,-2 1 0,-1 0 0,0-1 0,-1 1 0,-2-1 1,0 1 705,7-31-9143,6-19 5329,15-81-2433,-20 88 7008,-2 0 0,0 0 0,-1-1 0,-2 1 0,0 0 0,-5-15-761,-19-71 10330,30 104-10151,-1 0 0,1 0 1,-1 0-1,1 1 0,0-1 1,1 1-1,-1 0 0,0 0 1,1 0-1,0 0 0,0 1 1,0-1-1,0 1 0,0 0 1,0 0-1,0 1 0,1-1 1,-1 1-1,1 0 0,-1 0 1,1 1-1,0-1-179,-2 0 80,334-48 1671,-322 40-2724,-24 8-7519,3 7 917</inkml:trace>
  <inkml:trace contextRef="#ctx0" brushRef="#br0" timeOffset="575329.365">1676 1080 96,'0'0'0,"0"0"0,0 0 0,0 0-64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5:43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6 7079,'-16'3'2749,"-129"26"1506,131-22-1376,50-5-2093,-32-2-896,659-17-1073,-395 6-2054,162-4-4328,-314 11 3706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5:43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94 10506,'-171'47'4532,"133"-33"-3160,38-6-203,116-6 219,503-55-331,-305 23-978,652-47 77,-640 73 15,-285 5-171,-41-1-1,0 0 0,0 0 0,-1 0 0,1 1 0,0-1 0,0 0 1,0 0-1,-1 1 0,1-1 0,0 0 0,0 0 0,0 1 0,0-1 0,0 0 0,-1 1 0,1-1 0,0 0 0,0 0 1,0 1-1,0-1 0,0 0 0,0 1 0,0-1 0,0 0 0,0 1 0,0-1 0,0 0 0,0 0 0,1 1 1,-602 72 502,513-54-2433,34 1-3142,31-6-1493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7:5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94 1409,'0'-13'8878,"0"-40"-5680,-4 26 1432,-4 31-1190,-7 32-1693,7-13-1464,-10 28 41,1 0 1,3 1 0,2 1-1,3 0 1,-2 36-325,21 86-374,-8-168 123,-1 1 0,1-1 0,1 0 0,-1 1 0,1-1 0,1-1 1,-1 1-1,1 0 0,0-1 0,1 0 0,-1 0 0,1 0 0,1 0 0,-1-1 0,1 0 1,-1 0-1,2 0 0,-1-1 0,0 0 0,1 0 0,5 2 251,-7-5-313,-1 1 0,1-1 0,0 1 0,0-1-1,-1-1 1,1 1 0,0-1 0,0 1 0,0-1 0,0-1 0,0 1-1,0-1 1,0 0 0,-1 0 0,1 0 0,0-1 0,-1 0-1,1 0 1,-1 0 0,1 0 0,-1 0 0,0-1 0,0 0 0,0 0-1,3-4 314,78-100-1370,-75 91 1467,9-14-6,41-64 2843,5 3-1,63-69-2933,-128 160 61,0 1 0,0-1-1,0 0 1,0 1 0,0-1 0,0 1 0,0-1 0,0 0 0,0 1-1,0-1 1,0 0 0,0 1 0,0-1 0,1 1 0,-1-1 0,0 0-1,0 1 1,0-1 0,1 0 0,-1 1 0,0-1 0,0 0 0,1 0-1,-1 1 1,0-1 0,0 0 0,1 0 0,-1 1 0,0-1 0,1 0-1,-1 0 1,1 0 0,-1 0 0,0 1 0,1-1 0,-1 0 0,0 0-1,1 0 1,-1 0 0,1 0 0,-1 0 0,0 0 0,1 0 0,-1 0-1,0 0 1,1 0 0,-1-1 0,1 1 0,-1 0-61,-12 44 482,-5-1-274,2 2-1,2 0 1,2 0-1,2 1 1,2 0-1,2 1 1,1 16-208,4-57 0,0 1 1,0-1 0,1 1 0,0 0-1,0-1 1,0 0 0,1 1 0,0-1 0,0 0-1,1 0 1,0 0 0,0 0 0,0 0-1,1-1 1,0 1 0,0-1 0,0 0 0,1 0-1,-1-1 1,1 1 0,0-1 0,0 0-1,1-1 1,-1 1 0,1-1 0,0 0 0,0 0-1,0-1 1,0 1 0,1-2 0,-1 1 0,0-1-1,1 1 1,-1-2 0,1 1 0,0-1-1,-1 0 1,1 0 0,-1-1 0,1 0 0,2-1-1,9-6 55,0-1 1,-1 0 0,0-2 0,-1 0 0,0-1 0,0 0 0,-2-1 0,0-1-1,0 0 1,-1-1 0,-1-1 0,0 0 0,-2 0 0,1-1 0,4-12-56,-9 19 81,4-3 72,0-1 1,-2 0-1,1 0 0,-2-1 1,0 0-1,0 0 1,-2-1-1,0 1 0,-1-1 1,0 0-1,-1-1 0,-1-5-153,-1 21 21,-1 0 0,0 0-1,0 0 1,-1 1-1,1-1 1,0 0-1,0 0 1,0 0-1,-1 0 1,1 0-1,0 0 1,-1 0-1,1 0 1,-1 0-1,1 1 1,-1-1-1,1 0 1,-1 0-1,0 1 1,1-1-1,-1 0 1,0 1-1,0-1 1,1 0-1,-1 1 1,0-1-1,0 1 1,0 0-1,0-1 1,0 1-1,0 0 1,0-1-1,0 1 1,1 0-1,-1 0 1,0 0-1,0 0 1,0 0-1,0 0 1,0 0-1,0 0 1,0 0-1,0 0 1,0 1-1,0-1 1,0 0 0,0 1-1,0-1-20,-46 26 446,14 8-386,2 1 0,1 1 0,2 1 0,1 2 0,3 1 1,1 1-1,-10 26-60,-16 23 60,-372 684 126,409-752-181,6-7-7,-1-1 0,-1 0 0,0-1-1,-1 0 1,0 0 0,-1 0 0,-1-2 0,0 1 0,0-1-1,-1-1 1,-1 0 0,-12 8 2,23-17 2,0 0 0,-1 0 0,1 0 0,-1 0 0,1 0 0,-1-1 0,1 1 0,-1-1 0,1 1 0,-1-1 0,0 0 0,1 0-1,-1 0 1,1-1 0,-1 1 0,0-1 0,1 1 0,-1-1 0,1 0 0,-1 0 0,1 0 0,0 0 0,-1 0 0,1-1 0,0 1 0,0-1 0,0 1 0,0-1 0,0 0 0,0 0 0,1 0 0,-1 0 0,0 0-1,1 0 1,0 0 0,-1-1 0,1 1 0,0 0 0,0-1-2,-24-102 47,23 83-225,1 1 0,1 0 1,1-1-1,0 1 0,2-1 0,0 1 1,4-7 177,12-27-3117,10 2-3279,-4 18-3763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8:02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12 239 12940,'8'-15'2018,"28"-46"-432,-8 32 1408,-24 61-1942,-7 2-969,-1 0 0,-1-1 1,-3 0-1,0 0 0,-2 0 0,-2-1 0,-12 24-83,10-5 64,49-57-112,122-125 457,-30 18 1403,-126 112-1789,1-1 0,-1 0 0,1 1 0,0-1 0,-1 1 1,1-1-1,0 1 0,0 0 0,0 0 0,0 0 0,0 0 0,0 0 1,0 0-1,0 0 0,1 1 0,-1-1 0,0 1 0,0 0 0,1 0 0,-1-1 1,0 1-1,0 1 0,1-1 0,-1 0 0,0 1 0,0-1 0,1 1 1,-1-1-1,0 1 0,0 0 0,0 0 0,0 0 0,0 0 0,0 0 0,0 1 1,0-1-1,-1 1 0,1-1 0,0 1-23,21 164 85,-23-162-83,0-1 0,0 1 0,0-1 0,1 1 0,-1-1-1,1 1 1,0-1 0,0 1 0,0-1 0,1 0 0,-1 0-1,1 1 1,-1-1 0,1 0 0,0-1 0,0 1-1,1 0 1,-1-1 0,1 1 0,-1-1 0,1 1 0,0-1-1,0 0 1,0 0 0,0-1 0,0 1 0,0-1 0,0 1-1,0-1 1,1 0 0,-1 0 0,1 0 0,-1-1 0,1 1-1,-1-1 1,1 0 0,-1 0 0,1 0-2,11-4 58,0-1 1,0-1 0,-1 0-1,0-1 1,0 0 0,0-1-1,-1-1 1,0 0 0,-1 0-1,0-2 1,0 1 0,-1-2-1,-1 1 1,0-2 0,-1 1-1,3-5-58,7-5 194,-10 10-67,1 0 1,-2 0 0,0-1 0,0 0 0,-1-1 0,-1 1 0,0-1 0,-1-1 0,0 1 0,-1-1-128,-2 9 35,-1 0 1,0 0-1,0 0 1,-1 0 0,1-1-1,-1 1 1,-1 0-1,1 0 1,-1 0-1,0 0 1,0 0-1,-1 0 1,0 0-1,0 1 1,0-1-1,-1 0 1,0 1-1,0 0 1,0-1-1,0 1 1,-1 0-1,0 1 1,0-1-1,0 1 1,-4-3-36,2 3-16,-1 0-1,1 1 1,-1 0 0,1 0 0,-1 0-1,0 1 1,0 0 0,0 0 0,-1 1-1,1 0 1,0 0 0,-1 1 0,1 0-1,0 0 1,-1 0 0,1 1 0,0 1-1,0-1 1,0 1 0,0 0 0,0 0 0,0 1-1,0 0 1,-4 3 16,1-1-429,0 0 1,0 1-1,1 0 0,0 1 1,0 0-1,1 0 0,0 1 1,0 0-1,1 0 1,-1 3 428,-12 25-4634,6-1-3731</inkml:trace>
  <inkml:trace contextRef="#ctx0" brushRef="#br0" timeOffset="337.878">1345 76 2979,'0'0'12390,"0"0"-7847,0 0-2087,0 0-470,0 0-636,0 0-485,0 0-310,-3-2-202,-2 3-324,1 0 1,-1 1-1,1 0 1,0 0-1,0 0 0,0 1 1,0-1-1,0 1 1,0 0-1,1 0 1,-1 0-1,1 0 1,0 1-1,0-1 1,0 1-1,0 0 1,1 0-1,0 0 1,-1 0-1,2 1 0,-1-1 1,0 0-1,1 1 1,0-1-1,0 2-29,-4 9 6,1 0 0,0 1 0,2-1-1,-1 1 1,2 0 0,0 0 0,1 0-1,1-1 1,0 1 0,1 0 0,1 0-1,1-1 1,1 3-6,2 86-69,-11-100 75,1 1 1,-1-1-1,0 0 1,0 0-1,0 0 1,-1-1-1,1 1 1,-1-1-1,0 0 1,0 0-1,0-1 1,0 1-1,0-1 1,-1 0-1,1-1 1,-1 1-1,1-1 1,-1 0-1,1-1 1,-1 1-1,0-1 1,0 0-1,-3-1-6,1 2-27,2 0 3,-1 0-1,0 0 1,0 0-1,0-1 1,0 0 0,0 0-1,0 0 1,0-1-1,0 0 1,0-1-1,1 0 1,-1 0 0,0 0-1,1-1 1,0 0-1,0 0 1,-1 0-1,2-1 1,-6-4 24,5-23-3331,20 16-2782,3 9-1654</inkml:trace>
  <inkml:trace contextRef="#ctx0" brushRef="#br0" timeOffset="680.075">1633 526 11147,'0'0'8712,"0"0"-5765,0 0-609,0 0-1057,0 0-1025,0 0-256,0 0-512,-73-65-1923,55 67-2785,7 6-12109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8:0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116 273 13677,'1'-12'2600,"-1"-5"-2879,1-16 4984,-12 68-1503,-76 347-2161,68-201-1126,23-236 118,2 0 0,2 0 0,3 1 1,9-23-34,-8 28 22,-2 4 5,1-1 1,3 1-1,2 1 0,1 1 1,2 0-1,3 1 1,18-27-28,-34 61 5,1-1 1,0 2-1,0-1 1,0 1-1,1 0 1,0 1-1,1 0 1,-1 0-1,1 1 0,6-3-5,-11 6-5,-1 1 0,1-1 0,0 1 0,-1 0 0,1 0 0,0 0 0,0 1 0,-1-1 0,1 1 0,0 0 0,0 0 0,0 0 0,0 1 0,-1-1 0,1 1 0,0 0 0,-1 0 0,1 0 0,0 1 0,-1-1 0,1 1 0,-1 0 0,0 0 0,0 0 0,1 0 0,-2 1 0,1-1 0,0 1 0,1 1 5,2 5-5,-1 1 0,-1-1 0,1 1 0,-2-1 0,1 1 0,-1 1 0,-1-1-1,0 0 1,0 1 0,-1-1 0,0 1 0,-1-1 0,0 1 0,-1-1 0,0 1 0,0-1 0,-1 0 0,-1 1 0,0-1-1,0 0 1,-1 0 5,0 3 2,-1 1-1,0-1 1,0 0 0,-2-1-1,0 1 1,0-1-1,-1-1 1,0 0 0,-1 0-1,0 0 1,-1-1-1,0 0 1,-1-1-1,0 0 1,0-1 0,-1 0-1,0-1 1,0 0-1,-1-1 1,0 0 0,0-1-1,0-1 1,-1 0-1,0-1 1,1 0-1,-1-1 1,-13 0-2,24-2 66,0-1 1,0 0-1,-1 0 0,1 0 0,0 0 1,0 0-1,0 0 0,1-1 1,-1 0-1,0 1 0,1-1 0,-1 0 1,1 0-1,-1-1 0,1 1 1,0 0-1,0-1 0,0 0 0,0 1 1,0-1-1,1 0 0,-1 0 1,1 0-1,-1-2-66,25 51-68,-8-11 30,1-1 1,2-1-1,1 0 1,2-2-1,1 0 1,1-1-1,2-1 1,1-2-1,11 9 38,67 10-4127,-29-43-5615,-49-8 3363</inkml:trace>
  <inkml:trace contextRef="#ctx0" brushRef="#br0" timeOffset="311.186">691 567 4837,'6'-28'1312,"-2"1"969,2 2-1,0-1 0,2 1 1,1 0-1,1 0 0,1 1 1,2-3-2281,-11 65 2562,-48 211-1686,45-230-838,-1-9-34,1-1 0,-1 0 0,2 1-1,-1-1 1,1 1 0,1-1 0,-1 0 0,2 1-1,-1-1 1,2 0 0,-1 1 0,1-1-1,0-1 1,1 1 0,0 0 0,0-1 0,1 0-1,3 5-3,-4-10 1,0-1 0,0 1 0,0-1 0,0 0 0,1 0 0,-1 0 0,0-1 0,1 0 0,0 1 0,-1-2 1,1 1-1,-1 0 0,1-1 0,0 0 0,-1 0 0,1 0 0,0-1 0,-1 0 0,1 1 0,-1-2 0,1 1 0,-1 0 0,1-1 0,-1 0 0,0 0 0,4-3-1,2 0 11,0-1-1,-1-1 1,1 0 0,-1 0-1,-1 0 1,0-2 0,0 1-1,0-1 1,-1 0 0,3-5-11,0-4 68,0-1 1,-2 0-1,0-1 1,-1 0 0,-1 0-1,-1 0 1,-1-1-1,-1 0 1,0 0 0,-2 0-1,0 0 1,-1 0-1,-3-11-68,3 26-12,-1 0-1,0 0 1,0-1-1,-1 1 1,0 0-1,0 0 1,0 1 0,-1-1-1,0 0 1,0 1-1,0-1 1,-1 1-1,0 0 1,0 0-1,0 1 1,-1-1-1,1 1 1,-1 0-1,0 0 1,0 0-1,0 1 1,-1 0 0,1 0-1,-1 0 1,-3 0 12,3 1-242,0 0 0,-1 1 0,1-1 1,-1 2-1,1-1 0,-1 1 0,1 0 0,-1 0 1,1 0-1,-1 1 0,1 0 0,-1 1 1,1 0-1,0 0 0,0 0 0,-4 2 242,-57 46-8595,44-19 1319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7:5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281 345 3043,'0'0'7826,"0"0"-4319,0 0-661,0 0-220,0 0-784,-12-10-497,-43-26-485,53 36-834,-1 0 0,1 0 0,0 0 0,-1 0 0,1 0 0,-1 0 0,1 1 0,0-1 0,-1 1 0,1 0 0,0 0 0,0-1 0,-1 2 0,1-1 0,0 0 0,0 0 0,0 1 0,0-1 0,0 1 0,1-1 0,-1 1 0,0 0 1,1 0-1,-1 0 0,1 0 0,0 0 0,-1 0 0,1 1-26,-7 7 87,-8 7-62,1 0-1,1 1 0,1 0 0,1 1 0,0 1 0,2 0 1,0 0-1,1 1 0,1 0 0,1 1 0,1 0 0,1 0 1,1 0-1,1 0 0,1 1 0,0-1 0,2 1 0,1 0 0,1 6-24,0-21-84,0 0 0,1 0 0,0 0 0,0 0 0,1 0 0,0 0-1,0-1 1,0 0 0,1 0 0,1 0 0,-1 0 0,1-1 0,0 0-1,0 0 1,1-1 0,-1 0 0,2 1 84,1-1-468,1 0 0,0 0 0,0-1-1,0 0 1,1 0 0,-1-1 0,1-1 0,0 0 0,0 0 0,0-1-1,0-1 1,0 0 0,0 0 468,1-1-1033,-1 0-1,1 0 1,0-1-1,-1-1 0,0 0 1,0-1-1,0 0 1,0 0-1,0-1 1,4-4 1033,20-14-5141</inkml:trace>
  <inkml:trace contextRef="#ctx0" brushRef="#br0" timeOffset="258.058">775 225 448,'22'-140'12727,"-24"103"-5387,-11 55-4334,-14 55-1973,4 1 1,3 1-1,0 21-1033,-8 25 391,-1-12-410,13-55-511,2 2 0,2-1 0,3 2 0,2-1 0,2 25 530,15-19-3826,15-29-2101,-1-16-719</inkml:trace>
  <inkml:trace contextRef="#ctx0" brushRef="#br0" timeOffset="571.019">1288 594 11211,'51'-134'4019,"-48"130"-3791,-1 1-1,0-1 0,1 0 1,-1 0-1,0 0 0,-1 0 1,1 0-1,-1-1 0,0 1 1,0 0-1,0-1 0,-1 1 1,1-1-1,-1 1 0,0-1 1,0 1-1,-1 0 0,0-1 1,1 1-1,-1-1 0,-1 1 1,1 0-1,0 0 0,-1 0 1,0 0-1,0 0 1,-1 0-1,1 0 0,-1 0 1,1 1-1,-1 0 0,0-1 1,0 1-1,-1 0 0,1 0 1,-1 1-1,1-1 0,-1 1 1,0 0-1,0 0 0,-1-1-227,-5 2 22,-1 1 1,1-1-1,0 2 0,-1-1 0,1 1 0,0 1 0,0 0 0,0 0 1,0 1-1,0 1 0,0-1 0,1 2 0,0-1 0,-1 1 0,2 1 1,-1-1-1,1 1 0,0 1 0,-1 1-22,-8 6-7,1 2 1,1 0-1,1 1 1,0 0-1,1 1 1,1 1-1,0 0 1,-4 11 6,8-13-11,1 0 1,0 1 0,2-1 0,0 1-1,1 1 1,0-1 0,2 0 0,0 1-1,1 0 1,1-1 0,0 1 0,3 6 10,-3-21-18,1 1 1,0-1-1,0 1 1,1-1-1,-1 1 1,1-1-1,0 1 0,0-1 1,1 0-1,-1 0 1,1 0-1,0-1 1,0 1-1,0-1 1,1 1-1,-1-1 1,1 0-1,-1 0 1,1-1-1,0 1 0,0-1 1,1 0-1,-1 0 1,0 0-1,1 0 1,-1-1-1,1 0 1,-1 0-1,1 0 1,0 0-1,-1-1 0,1 0 1,0 0-1,0 0 1,-1 0-1,1-1 1,0 0-1,-1 0 1,1 0-1,-1 0 1,1-1-1,2-1 18,15-10-16,0 0 0,0-2 1,-1 0-1,-1-2 0,-1 0 0,9-11 16,32-26 20,-7 21-46,-29 83-476,-22-41 368,0 2-110,34 86-4005,17-59-3290,-31-35 4181,5-3-1404</inkml:trace>
  <inkml:trace contextRef="#ctx0" brushRef="#br0" timeOffset="853.041">1845 641 3171,'13'-21'3000,"79"-135"2787,-90 152-5531,6-9 845,0 0 1,-1-1-1,0 0 0,-1 0 1,-1-1-1,0 1 0,-1-1 1,-1 0-1,0 0 0,0-9-1101,-4 22 121,-1 0-1,0 1 0,1-1 0,-1 0 0,0 1 1,0 0-1,0-1 0,0 1 0,0 0 0,0 0 1,-1 0-1,1 0 0,0 0 0,0 1 0,-1-1 1,1 1-1,0 0 0,-1-1 0,1 1 0,-1 0 1,1 0-1,0 0 0,-1 1 0,1-1 0,0 1 0,-1-1 1,1 1-1,0 0 0,0 0 0,-1 0 0,1 0-119,-19 6 34,0 1 0,1 2 1,0 0-1,1 1 1,0 1-1,0 0 0,2 2 1,-1 0-1,2 1 1,0 1-1,-13 16-35,24-28-7,0 0-1,1 1 1,0 0-1,0-1 1,0 1-1,1 0 1,0 1-1,-1-1 1,2 1-1,-1-1 1,1 1-1,0 0 1,0 0-1,0 0 1,1 0-1,0 0 1,0 0-1,1 1 1,0-1-1,0 0 1,0 0-1,1 0 1,0 0-1,0 1 1,0-1-1,1 0 0,0-1 1,0 1-1,1 0 1,-1 0-1,1-1 1,3 4 7,7 2-95,1-1 0,1-1 1,-1 0-1,1-1 0,1 0 0,0-1 0,0-1 1,0-1-1,0 0 0,1-1 0,0-1 0,0-1 1,2 0 94,79 20-1523,-97-22 1517,1 1-1,-1-1 1,1 0-1,-1 0 0,1 1 1,-1-1-1,1 1 0,-1 0 1,1-1-1,-1 1 1,0 0-1,1 0 0,-1 0 1,0 0-1,0 0 0,0 0 1,0 0-1,0 0 1,0 0-1,0 1 0,0-1 1,0 0-1,0 1 0,-1-1 1,1 0-1,-1 1 1,1-1-1,-1 1 0,1-1 1,-1 1-1,0-1 0,0 1 1,1-1-1,-1 1 1,-1 0-1,1-1 0,0 1 1,0-1-1,0 1 0,-1-1 1,1 1-1,-1-1 1,1 1-1,-1-1 0,0 0 1,1 1-1,-1-1 0,0 0 1,0 1-1,0-1 1,0 0-1,0 0 0,0 0 1,0 0 6,-15 10 126,-1-2 0,0 0-1,0 0 1,0-2 0,-1 0 0,0-1 0,-1-1 0,1-1 0,-1 0 0,0-2 0,0 0 0,0-1 0,0 0-1,0-2 1,0-1 0,-4 0-126,16 2 4,-105-18-730,103 10-2025,16-1-5383,8 2-819</inkml:trace>
  <inkml:trace contextRef="#ctx0" brushRef="#br0" timeOffset="1201.342">2387 408 9257,'0'0'3320,"8"-16"-458,24-48 68,-30 62-2791,-1 1 0,0 0 0,0 0-1,0-1 1,0 1 0,0 0 0,0-1 0,0 1-1,0-1 1,0 0 0,-1 1 0,1-1-1,-1 0 1,1 1 0,-1-1 0,0 0 0,1 1-1,-1-1 1,0 0 0,0 0 0,0 1-1,0-1 1,-1 0 0,1 0 0,0 1 0,-1-1-1,1 0 1,-1 1 0,0-1 0,1 1-1,-1-1 1,0 1 0,0-1 0,0 1 0,0-1-1,0 1 1,-1 0 0,1 0 0,0-1-1,0 1 1,-1 0 0,1 0 0,-1 0 0,1 0-1,-1 1 1,1-1 0,-1 0 0,0 1-1,1-1 1,-1 1 0,0-1 0,1 1 0,-2 0-139,-78 16 684,72-13-674,1 1 0,-1 0 1,1 0-1,0 1 0,1 0 0,-1 1 0,1 0 1,0 0-1,0 0 0,1 1 0,0 0 1,0 0-1,1 1 0,0 0 0,0 0 0,0 0 1,1 0-1,1 1 0,-1-1 0,1 1 0,1 0 1,0 0-1,-1 9-10,3-6-20,1-1-1,0 1 1,1-1 0,1 0-1,0 0 1,0 0 0,1 0-1,1 0 1,-1-1 0,2 0-1,-1 0 1,2 0-1,-1-1 1,1 1 0,1-2-1,-1 1 1,1-1 0,1 0-1,0-1 1,0 0 0,1 1 20,76 66-1676,-85-73 1659,1-1 0,0 1 1,0 0-1,-1 0 1,1 0-1,0 1 0,-1-1 1,1 0-1,-1 1 0,0-1 1,1 0-1,-1 1 1,0 0-1,0-1 0,0 1 1,0 0-1,0-1 1,0 1-1,-1 0 0,1 0 1,-1 0-1,1 0 1,-1 0-1,0 0 0,1 0 1,-1 0-1,0 0 1,0-1-1,0 1 0,-1 0 1,1 0-1,0 0 0,-1 0 1,1 0-1,-1 0 1,0 0-1,0 0 0,0-1 1,0 1-1,0 0 1,0-1-1,0 1 0,0-1 1,0 1-1,-1-1 1,1 1-1,-1-1 0,1 0 1,-1 0-1,0 0 0,1 0 1,-1 0-1,0 0 1,0 0 16,-15 4-32,0-1 0,-1 0 0,1-1 0,-1-1 0,0-1 0,0-1-1,1 0 1,-1-1 0,0-1 0,1-1 0,-1 0 0,1-1 0,-3-2 32,15 5-2685,4 1-507,1 0-2691</inkml:trace>
  <inkml:trace contextRef="#ctx0" brushRef="#br0" timeOffset="1490.027">2720 464 8936,'0'0'4074,"0"0"-706,0 0-202,0 0-828,0 0-763,0 0-470,0 0-144,3 14-208,2 101-97,-24-34-487,-6 81-1091,34-138-1956,7-19-6004,-8-6 1702</inkml:trace>
  <inkml:trace contextRef="#ctx0" brushRef="#br0" timeOffset="1801.372">2806 190 9257,'0'0'3043,"0"0"-1794,0 0-609,0 0-640,0 0 0,0 0-448,0 0-4292</inkml:trace>
  <inkml:trace contextRef="#ctx0" brushRef="#br0" timeOffset="2136.972">3512 196 9609,'7'-130'5333,"-7"127"-5076,0 0 0,0 0 0,0 1 0,-1-1-1,1 0 1,-1 0 0,0 1 0,0-1 0,0 0 0,0 1-1,0-1 1,-1 1 0,1-1 0,-1 1 0,0 0 0,0 0 0,1 0-1,-1 0 1,0 0 0,-1 0 0,1 0 0,0 0 0,-1 1-1,1-1 1,-1 1 0,1 0 0,-1 0 0,1 0 0,-1 0 0,0 0-1,0 1-256,-56 19 2389,39 2-2196,1 1-1,0 1 0,2 1 1,1 0-1,1 1 0,1 1 1,1 0-1,1 1 0,2 0 1,-1 5-193,9-27 14,-65 164-318,7 2 0,-8 64 304,51-137-2102,3-13-3537,10-71 2447,-1-8-2120</inkml:trace>
  <inkml:trace contextRef="#ctx0" brushRef="#br0" timeOffset="2444.582">3077 577 9609,'1'-9'610,"2"-52"-298,-3 40 2524,0-1 3656,16 22-4501,123 25-1361,-85-24-612,-37-2-7,-1 1 0,1 1 0,0 0 0,-1 1 1,1 1-1,-1 1 0,10 3-11,-22-4 20,-1 1-1,0-1 0,0 1 1,0 0-1,-1 0 1,1 0-1,-1 0 1,0 1-1,0-1 1,-1 0-1,1 1 1,-1 0-1,0-1 1,0 1-1,0 0 1,-1-1-1,0 1 1,0 0-1,0 0 1,0-1-1,-1 1 1,0 0-1,1-1 1,-2 1-1,0 2-19,2-6 4,-15 62 210,-1 7-565,19-23-4786,0-38-180,0-5-2386</inkml:trace>
  <inkml:trace contextRef="#ctx0" brushRef="#br0" timeOffset="2445.582">3610 217 14510,'0'0'833,"0"0"1633,0 0-576,0 0-1282,0 0-576,0 0 0,0 0-64,0 0-32,0 0-1890,50 59-5220</inkml:trace>
  <inkml:trace contextRef="#ctx0" brushRef="#br0" timeOffset="3384.272">3919 521 1794,'0'0'4607,"0"0"-2509,0 0-817,0 0-16,0 0-32,0 0-101,0 0-96,9 0-107,26 4 101,-34-3-927,0 0 1,1 0-1,-1 0 1,0 0-1,0 1 1,0-1 0,0 0-1,0 1 1,0-1-1,-1 1 1,1-1-1,0 1 1,-1-1-1,1 1 1,-1 0-1,0-1 1,1 1-1,-1 0 1,0-1-1,0 1 1,0 0-1,0-1 1,0 1-1,0 0 1,-1-1-1,1 2-103,0 2 357,8 74 1132,-6-77-1478,0-1-1,-1 0 0,1 0 0,0-1 0,0 1 0,0 0 0,0-1 0,0 1 0,0-1 0,0 1 0,0-1 0,0 0 0,0 0 0,0 0 0,0 0 0,0 0 0,0 0 0,0-1 0,0 1 0,0-1 0,0 1 1,0-1-1,0 0 0,0 0 0,0 0 0,-1 0 0,1 0 0,0 0 0,-1 0 0,1-1 0,-1 1 0,1 0 0,-1-1 0,2-1-10,4-6 68,0-1 0,0 0 1,0 0-1,-2 0 0,1-1 0,-1 0 0,-1 0 0,0-1 1,0 1-1,-1-1 0,-1 0 0,0 0 0,0 0-68,-1 9 6,1 1 0,-1-1 0,0 0 0,0 1-1,0-1 1,0 0 0,-1 0 0,1 0 0,-1 0 0,0 0-1,0 1 1,0-1 0,0 0 0,0 0 0,0 0-1,-1 0 1,1 0 0,-1 0 0,0 0 0,0 1 0,0-1-1,0 0 1,-1 1 0,1-1 0,-1 1 0,0-1 0,1 1-1,-1 0 1,0 0 0,0 0 0,0 0 0,-1 0 0,1 0-1,0 0 1,-1 1 0,1-1 0,-1 1 0,0 0-1,1-1 1,-1 1 0,0 1 0,0-1 0,0 0 0,-2 0-6,-2 2 12,0-1 0,0 1 1,1 1-1,-1-1 0,0 1 1,0 0-1,1 1 0,0-1 1,-1 1-1,1 1 1,0-1-1,0 1 0,1 0 1,-1 0-1,1 1 0,0 0 1,0-1-1,0 2 1,1-1-1,0 1 0,-4 5-12,0 0-8,1 1 0,0 0-1,1 0 1,0 1-1,0 0 1,2 0 0,0 0-1,0 1 1,1-1 0,-1 12 8,3-16-11,-1-1 0,2 1 0,-1 0 0,1 0 0,0 0 1,1 0-1,0-1 0,1 1 0,-1 0 0,2-1 0,-1 1 0,1-1 0,1 1 1,-1-1-1,1-1 0,1 1 0,-1 0 0,1-1 0,1 0 0,-1 0 1,1 0-1,1-1 0,-1 0 0,1 0 0,0-1 0,0 0 0,0 0 0,4 1 11,13 3-43,1-1 0,-1-2 0,2 0 0,-1-1 0,0-2 0,1-1 0,0-1 0,-1-1 0,1-1 0,0-1 0,-1-1 0,0-2 0,0 0 0,0-2 0,0-1 0,-1 0 0,0-2 0,-1-1 43,-5 4 15,0-1 0,-1 0 0,0-1 0,0-1 0,-1-1 0,-1 0 0,0-1 0,0 0 0,-1-2 0,-1 1 0,0-2 0,-1 0 0,0 0 0,-2-1 0,1 0 0,-2-1-1,0 0 1,-2-1 0,0 0 0,1-3-15,-7 18 14,0 0-1,0 0 0,-1 0 1,1 0-1,-1 0 0,1 0 1,-1 0-1,0 0 0,0 0 1,0 1-1,-1-1 0,1 0 1,-1 0-1,1 0 0,-1 0 1,0 0-1,0 0 1,0 1-1,-1-1 0,1 0 1,-1 1-1,1-1 0,-1 1 1,0 0-1,0-1 0,0 1 1,0 0-1,0 0 0,-1 0 1,1 1-1,-1-1 0,1 0 1,-1 1-1,0 0 0,1-1 1,-1 1-1,0 0 0,-1 0-13,-11 1 11,0 1-1,0 1 0,1 0 0,-1 0 0,0 2 1,1 0-1,0 0 0,0 1 0,0 1 0,0 1 1,1 0-1,0 0 0,1 1 0,-1 1 0,2 0 1,-1 1-1,1 0 0,1 1 0,0 0 0,0 0 0,1 1 1,-6 11-11,7-12-13,1 0 1,0 1 0,1 0-1,0 0 1,1 0 0,1 0-1,0 1 1,0 0 0,1 0-1,1 0 1,0 0 0,1 0-1,0 1 1,1-1-1,1 0 1,1 13 12,1-21-24,0 1 0,0-1-1,1 0 1,0 0 0,0 0 0,0 0 0,0-1-1,1 1 1,-1-1 0,1 0 0,0-1 0,1 1-1,-1-1 1,1 0 0,-1 0 0,1-1-1,0 0 1,0 0 0,0 0 0,0-1 0,0 1-1,0-2 1,1 1 0,-1-1 0,0 1-1,0-2 1,1 1 0,-1-1 0,0 0 0,0 0-1,0-1 1,0 1 0,0-1 0,0-1 0,0 1-1,-1-1 1,1 0 0,-1 0 0,0-1-1,0 0 1,2-1 24,16-18 44,-1-1 0,-2-1 1,0-1-1,-2 0 0,0-1 0,-2-1 0,-1-1 0,-2 0 0,0-1 0,-3-1 0,4-14-44,-11 36 12,104-351 1269,-106 355-1354,5-17 886,-7 29 475,-71 278-380,61-243-594,-25 99 1214,-17 136-1528,53-273 1,-4 108 56,4-108-57,1 0 1,-1 0-1,1-1 1,0 1-1,0 0 1,1 0-1,-1 0 0,1-1 1,-1 1-1,1-1 1,0 1-1,1-1 1,-1 0-1,0 0 0,1 0 1,0 0-1,0 0 1,0-1-1,0 1 1,0-1-1,0 0 0,1 0 1,-1 0-1,1 0 1,-1 0-1,4 0 0,3 0-36,1 0 1,-1-1-1,1 0 0,0-1 1,-1 0-1,1 0 0,0-1 1,-1-1-1,1 0 1,-1 0-1,0-1 0,1 0 1,-1-1-1,-1 0 0,1-1 1,0 0-1,-1 0 0,0-1 1,2-2 35,6-4-683,-1-1 0,-1 0 0,0-1 0,0-1 1,-2 0-1,0-1 0,-1 0 0,0-1 1,6-14 682,1-11-6129,-9 5-5001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7:5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325 138 11435,'-4'-14'5386,"-13"-44"-3603,15 55-1679,0 1-1,0-1 1,1 1-1,-2-1 1,1 1-1,0 0 0,0 0 1,-1 0-1,1 0 1,-1 0-1,1 1 1,-1-1-1,0 1 1,0-1-1,0 1 0,0 0 1,0 0-1,0 0 1,0 1-1,0-1 1,0 1-1,0 0 1,0 0-1,-1 0 1,1 0-1,0 0 0,0 1 1,0-1-1,0 1 1,0 0-1,0 0 1,0 0-1,0 0 1,0 0-1,1 1 0,-1 0 1,-1 0-104,-10 8 84,0 0 1,1 1-1,0 0 0,1 1 1,0 0-1,1 1 0,1 0 1,0 0-1,0 2 0,2-1 1,-1 1-1,2 0 0,0 1 1,1 0-1,-3 11-84,2-4 9,0-1-1,1 1 0,1 1 1,2-1-1,0 1 1,2-1-1,0 1 1,1 0-1,2 0 0,0-1 1,2 1-1,0-1 1,2 0-1,1 0 1,0-1-1,2 0 0,0 0 1,2 0-1,7 10-8,-15-27-2,1 0 0,1 0 0,-1 0 0,1-1 0,-1 1-1,1-1 1,1 0 0,-1-1 0,0 1 0,1-1 0,0 0 0,0 0-1,0-1 1,0 0 0,0 0 0,0 0 0,1-1 0,-1 0 0,1 0 0,-1 0-1,1-1 1,-1 0 0,1 0 0,-1-1 0,1 0 0,-1 0 0,0 0-1,1-1 1,-1 0 0,0 0 0,0-1 0,0 0 0,-1 0 0,1 0 0,-1-1-1,1 1 1,-1-1 0,0-1 0,0 1 0,2-4 2,14-19 22,-1-2 0,-1 0-1,-1-1 1,-2-1 0,-1 0 0,-2-1 0,-1-1 0,-1 0 0,-2-1 0,4-31-22,-8-6 64,-6 70-60,1 1 0,-1 0 1,0-1-1,1 1 1,-1 0-1,0 0 0,0 0 1,0 0-1,1-1 0,-1 1 1,0 0-1,0 0 1,1 1-1,-1-1 0,0 0 1,0 0-1,1 0 0,-1 0 1,0 1-1,0-1 0,1 0 1,-1 0-1,0 1 1,1-1-1,-1 1 0,0-1 1,1 1-1,-1-1 0,1 1 1,-1-1-1,1 1 1,-1-1-1,1 1 0,-1 0 1,1-1-1,-1 1 0,1 0 1,0-1-1,0 1 0,-1 0 1,1 0-1,0-1 1,0 1-1,0 0-4,-9 16 18,1 0 0,1 0-1,1 0 1,0 1 0,2-1 0,0 1 0,0 1-1,2-1 1,0 0 0,1 1 0,1-1-1,1 1 1,1-1 0,0 0 0,2 1 0,0-1-1,0 0 1,2 1-18,-4-11-3,0 0 0,1 0 0,0 0 0,0-1 0,0 1 0,1-1 0,0 0 0,1 0 0,-1 0 0,1-1 0,1 1 0,-1-1 0,1 0 0,0-1 0,0 1 0,1-1 0,0-1 0,-1 1 0,2-1 0,-1 0 0,0-1 0,1 0 0,0 0 0,0 0 0,0-1 0,0 0 0,0-1 0,0 0 0,0 0 0,0-1 0,1 0 0,1 0 3,-1-4 3,1-1 0,-1 0 0,0 0 0,-1-1 0,1 0 0,-1-1-1,0 0 1,0 0 0,-1 0 0,0-1 0,0 0 0,-1-1 0,0 1 0,-1-1 0,0 0-1,0-1 1,-1 1 0,0-1 0,-1 0 0,0 0 0,0 0 0,-1-1 0,0 1 0,-1-5-3,18-158 97,-19 163-92,-1 1 0,1-1 1,-2 1-1,0 0 0,0 0 1,0 0-1,-1 0 0,-1 0 0,1 1 1,-1-1-1,-1 1 0,0 0 0,0 0 1,0 1-1,-1-1 0,0 1 0,-3-2-5,4 5-168,-1 1 0,1 0-1,-1 1 1,1-1 0,-1 1-1,0 0 1,0 1 0,0-1-1,0 1 1,0 0 0,0 1-1,0-1 1,-1 1 0,1 0-1,0 1 1,0 0 0,0 0-1,0 0 1,0 0 0,0 1-1,0 0 1,0 1 0,1-1 0,-1 1-1,1 0 1,0 0 0,0 1-1,0-1 1,0 1 0,0 0-1,1 1 1,0-1 0,0 1-1,0 0 1,0 0 0,1 0-1,0 0 1,0 1 0,0-1-1,1 1 1,0 0 0,0 0-1,0-1 1,1 1 0,0 1-1,0-1 1,0 5 168,-3 32-5488,4-1-2669</inkml:trace>
  <inkml:trace contextRef="#ctx0" brushRef="#br0" timeOffset="351.019">1126 378 7495,'3'-13'7864,"6"-40"-4929,-8 47 2009,-30 102-4257,4 2 0,5 1 0,-2 39-687,21-130-166,3-24 138,4-45 93,-5 25-48,1 0 0,3 1 0,0-1 0,3 1 0,0 0 0,6-8-17,-13 38-19,0 1 0,1-1 0,0 1 0,0 0 1,0-1-1,1 1 0,-1 0 0,1 0 0,0 1 0,0-1 0,0 1 1,0-1-1,1 1 0,0 0 0,-1 0 0,1 0 0,0 1 0,0-1 1,1 1-1,-1 0 0,0 0 0,1 1 0,-1-1 0,1 1 0,0 0 0,-1 0 1,1 1-1,0-1 0,0 1 0,-1 0 0,1 0 0,0 1 0,0-1 1,-1 1-1,1 0 0,-1 1 0,1-1 0,-1 1 0,1-1 0,-1 2 1,0-1-1,0 0 0,0 1 0,0-1 0,0 1 19,38 43-4628,-19-12-2574,-4-4-3341</inkml:trace>
  <inkml:trace contextRef="#ctx0" brushRef="#br0" timeOffset="706.839">1571 358 12043,'3'-12'4394,"10"-39"-1164,2 29 1830,-9 43-3960,-4 26-877,-3 0-1,-1-1 1,-3 0 0,-10 44-223,-8 128-293,36-261 133,12-56 236,-16 61-62,0 0 0,3 1 0,1 0 0,1 0 0,2 1 0,4-2-14,-17 32-42,0 0 0,1 1 1,-1-1-1,1 1 0,0 0 0,1 0 0,-1 0 1,1 1-1,0 0 0,0 0 0,0 0 1,1 0-1,-1 1 0,1 0 0,0 0 0,0 0 1,0 1-1,0 0 0,0 0 0,1 1 0,-1-1 1,0 1-1,1 1 0,-1-1 0,1 1 0,-1 0 1,1 1-1,-1 0 0,1 0 0,-1 0 0,1 0 1,-1 1-1,0 0 0,0 1 0,2 1 42,32 29-3147,-9 8-3534,-13-15-958</inkml:trace>
  <inkml:trace contextRef="#ctx0" brushRef="#br0" timeOffset="990.848">2135 378 6758,'0'0'5355,"0"0"-3375,0 0-149,0 0-32,0 0-565,0 0-450,0 0-314,0 0-182,9-4-42,26-8-54,-34 13-185,0-1 1,0 1-1,0 0 0,0 0 1,0 0-1,0 0 0,-1 0 1,1 0-1,0 1 1,-1-1-1,1 0 0,-1 0 1,1 0-1,-1 1 0,1-1 1,-1 0-1,0 0 0,0 1 1,1-1-1,-1 0 0,0 1 1,0-1-1,0 0 0,-1 1 1,1-1-1,0 0 0,0 1 1,-1-1-1,1 0 0,-1 1-7,1 4 20,-16 53 136,0-38-5276,10-16-1324</inkml:trace>
  <inkml:trace contextRef="#ctx0" brushRef="#br0" timeOffset="1831.787">2255 446 6342,'0'0'3235,"0"0"-1249,0 0-272,0 0-423,0 0-516,0 0 239,0 0 21,0 10-180,2 33-252,0-38-578,-1 0-1,1 0 1,0 0 0,0 0 0,1 0 0,0-1 0,0 1-1,0-1 1,0 0 0,0 0 0,1 0 0,0 0-1,0 0 1,0-1 0,0 0 0,1 1 0,-1-2 0,1 1-1,0 0 1,-1-1 0,1 0 0,0 0 0,1-1-1,-1 1 1,0-1 0,0 0 0,1-1 0,-1 1-1,0-1 1,1 0 0,-1 0 0,0-1 0,1 0 0,-1 1-1,0-2 1,0 1 0,2-1-25,4-3 88,0 1-1,-1-1 1,1-1-1,-1 0 1,-1 0-1,1-1 1,-1-1-1,0 1 1,-1-1 0,0-1-1,0 1 1,-1-1-1,0-1 1,-1 0-1,0 1 1,0-2-1,-1 1 1,0-1-1,-1 0 1,0 0 0,-1 0-1,0 0 1,-1-1-1,0 1 1,-1-1-88,0-98 2155,-2 107-2107,1 0 0,-1 1 0,0-1 0,-1 0 0,1 1 0,0 0 1,-1-1-1,1 1 0,-1 0 0,0 0 0,1 0 0,-1 0 0,0 0 0,-1 0 0,1 0 0,0 1 0,0-1 1,-1 1-1,1-1 0,-1 1 0,1 0 0,-1 0 0,1 0 0,-1 1 0,0-1 0,1 0 0,-1 1 0,0 0 0,0 0 1,1 0-1,-1 0 0,0 0 0,0 0 0,1 1 0,-1-1 0,0 1 0,-2 1-48,-6 2 1,0 1 0,0 1-1,1 0 1,0 0 0,0 1 0,0 0 0,1 1-1,0 0 1,0 0 0,1 1 0,0 0-1,1 1 1,0 0 0,1 0 0,0 0-1,0 1 1,1 0 0,0 0 0,1 0-1,0 1 1,0 3-1,-3 7-18,2 1 0,0 0-1,1 0 1,1 0 0,2 1 0,0 21 18,1-35-96,1-1 0,0 0 1,1 0-1,-1 0 0,2 0 1,-1 0-1,1 0 1,1 0-1,-1-1 0,2 0 1,-1 1-1,1-2 0,0 1 1,1 0-1,-1-1 0,2 0 1,-1-1-1,6 6 96,0-5-207,1 0 1,-1-1-1,1 0 1,0-1-1,1-1 0,-1 0 1,1 0-1,0-2 0,0 1 1,0-2-1,0 0 0,0-1 1,0 0-1,0-1 0,0 0 1,0-2-1,0 1 0,0-2 1,0 0-1,-1 0 1,0-1-1,0-1 0,0 0 1,-1-1-1,0 0 0,0-1 1,-1-1-1,0 1 0,0-2 1,-1 0-1,1 0 207,22-19-5,0-2 1,-2 0-1,-1-3 0,-2 0 1,-1-2-1,-2 0 0,-1-2 1,2-9 4,-20 36 214,-1 0 0,-1-1 0,1 1 0,-2-1 0,1 0 0,-2 0 1,0-1-1,0 1 0,-1-4-214,-1 15 44,1 0 1,-1 1-1,0-1 1,0 0 0,0 0-1,0 1 1,0-1-1,0 0 1,0 0-1,0 1 1,0-1-1,-1 0 1,1 0 0,0 1-1,0-1 1,-1 0-1,1 0 1,0 1-1,-1-1 1,1 1-1,-1-1 1,1 0-1,-1 1 1,1-1 0,-1 1-1,1-1 1,-1 1-1,0-1 1,1 1-1,-1-1 1,0 1-1,1 0 1,-1-1-1,0 1 1,1 0 0,-1 0-1,0 0 1,0-1-1,1 1 1,-1 0-1,0 0 1,0 0-1,1 0 1,-1 0-1,0 0 1,0 0 0,1 1-1,-1-1 1,0 0-1,0 0 1,1 1-1,-1-1 1,0 0-1,1 1 1,-1-1-45,-35 26 956,24-8-894,0 0 0,2 0 1,0 1-1,1 0 0,1 0 0,1 1 1,1 0-1,0 0 0,2 1 1,0 0-1,1 0 0,1 0 0,2 0 1,0 0-1,1 11-62,-1-25 2,1 0-1,0 1 1,0-1 0,0 0-1,1 1 1,0-1 0,0 0-1,1 0 1,0-1 0,0 1-1,0 0 1,1-1 0,0 0-1,0 0 1,1 0 0,0-1-1,0 1 1,0-1 0,1 0-1,-1 0 1,1-1 0,0 0-1,1 0 1,-1 0 0,1-1-1,-1 0 1,1 0 0,0-1-1,0 0 1,0 0 0,1 0-1,1-1-1,5 0-8,-1-1-1,0-1 0,0 0 1,0 0-1,0-2 0,0 0 1,-1 0-1,1-1 1,-1 0-1,0-1 0,0-1 1,0 0-1,-1 0 0,0-2 1,0 1-1,-1-1 0,0 0 1,0-1-1,-1-1 0,0 1 1,8-11 8,5-13 53,-1 0 0,-2-2 0,-1 0 0,-2-1 1,-1-1-1,-2 0 0,-2-1 0,-1 0 0,-2 0 0,-2-1 0,-1-1 0,-1-34-53,-2 56 105,5-82 2858,-61 348-2200,40-157-727,4 1-1,4 1 1,5 82-36,30-46-3233,-27-124 2591,0 0-1,1-1 1,0 1-1,0-1 0,0 0 1,1 0-1,-1 0 1,1 0-1,0 0 1,0-1-1,0 0 1,0 0-1,1 0 1,-1 0-1,2 0 643,17 4-7180</inkml:trace>
  <inkml:trace contextRef="#ctx0" brushRef="#br0" timeOffset="2115.046">3425 420 8936,'0'0'3043,"0"0"-993,0 0 288,0 0-480,0 0-545,82-9-384,-47 9-512,4-3-289,0-2-96,-2-3-32,-1 3 0,-5-1-641,-7-3-3523,-5 2-3907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5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13613,'0'0'3646,"0"0"-907,0 0-321,0 0-635,0 0-678,0 0-566,0 0-384,-7 7-118,-14 21-80,1 0-1,2 1 1,0 2-1,3 0 0,0 0 1,-8 29 43,23-58-5,1 0 0,0 0 1,-1 0-1,1 0 0,0-1 1,0 1-1,0 0 0,0 0 0,1-1 1,-1 1-1,0-1 0,1 1 1,-1-1-1,1 1 0,0-1 1,-1 0-1,1 0 0,0 0 0,0 0 1,-1 0-1,1 0 0,0 0 1,0-1-1,0 1 0,0-1 1,0 1-1,0-1 0,0 0 0,0 0 1,0 0-1,0 0 0,0 0 1,0 0-1,1-1 0,-1 1 1,0 0-1,-1-1 0,1 0 0,0 0 1,0 1-1,0-1 0,1-1 5,12 1-10,164 13 95,-177-14-80,1 0 0,0 0 0,-1 1 1,0-1-1,1-1 0,-1 1 0,0 0 0,0-1 1,0 1-1,0-1 0,-1 1 0,1-1 0,-1 0 1,0 1-1,1-1 0,-1 0 0,-1 0 0,1 0 0,0 0 1,-1 0-1,1 0 0,-1 0 0,0-1 0,0 1 1,0 0-1,0 0 0,-1 0 0,1 0 0,-1 0 0,0 0 1,0 0-6,1-18 42,0 13 85,0 0 0,1 0 0,0 0 1,1 0-1,-1 0 0,2 0 0,-1 0 1,1 0-1,0 1 0,0 0 0,1-1 1,4-5-128,-6 14 34,-1 0 1,1 0 0,-1 0 0,0 1 0,1-1 0,-1 0 0,0 1 0,0-1 0,0 1-1,0 0 1,0-1 0,0 1 0,-1 0 0,1-1 0,0 1 0,-1 0 0,1 0 0,-1-1-1,0 1 1,0 0 0,0 0 0,1 0 0,-2 0 0,1 0 0,0-1 0,0 1 0,-1 0-1,1 1-34,-18 352 22,28-303-1629,4-21-2472,3-18-5631,-11-12 2044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7:5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186 190 12396,'0'0'2845,"0"0"-395,0 0-186,0 0-561,-15 3-427,6-1-1098,4-1-109,-1-1-1,1 1 1,0 0-1,0 1 1,0 0-1,0-1 1,0 1-1,0 1 1,1-1-1,-1 1 0,0 0 1,1 0-1,0 0 1,0 0-1,0 1 1,0 0-1,1 0 1,-1 0-1,1 0 1,0 0-69,-6 11 46,0 0 1,1 1 0,0 0-1,2 0 1,0 0-1,0 1 1,2 0 0,0 0-1,1 0 1,0 0 0,2 0-1,0 1 1,1-1-1,0 1 1,2-1 0,0 1-1,1-1 1,1 0-1,0 0 1,1-1 0,1 1-1,1-1 1,0 0-1,1-1 1,1 1 0,5 6-47,-9-16-1,-1 0 1,1 0 0,0 0 0,1-1 0,0 0 0,-1 0 0,1 0-1,1 0 1,-1-1 0,1 0 0,0-1 0,0 0 0,0 0-1,0 0 1,0-1 0,1 0 0,-1 0 0,1-1 0,-1 0 0,1 0-1,0 0 1,-1-1 0,1-1 0,0 1 0,-1-1 0,1-1-1,-1 1 1,1-1 0,-1-1 0,1 1 0,-1-1 0,0 0-1,-1-1 1,2 0 0,3-9 16,0 0 0,-1-1 0,0 0-1,-2 0 1,1-1 0,-2-1 0,0 1-1,-1-1 1,0 0 0,-1 0 0,-1-1-1,-1 1 1,0-1 0,-1 0 0,-1 0-1,-1 0 1,0 0 0,-1 0 0,-1 0-1,-3-13-15,5 22 4,0-1 0,0 1 0,-1-1 0,-1 1-1,1-1 1,-1 1 0,-1 0 0,1 0 0,-2 0 0,1 0-1,-1 0 1,0 1 0,0-1 0,-1 1 0,0 0 0,0 1 0,-1-1-1,0 1 1,0 0 0,-1 0 0,1 1 0,-1 0 0,0 0-1,-1 1 1,1 0 0,-1 0 0,0 0 0,0 1 0,0 0-1,0 1 1,0 0 0,-8-1-4,10 3-126,-1 0 1,0 1-1,1-1 1,-1 1-1,1 1 0,-1-1 1,1 1-1,-1 0 1,1 0-1,0 1 0,0 0 1,0 0-1,0 1 0,1-1 1,0 1-1,-1 0 1,1 1-1,0-1 0,-3 6 126,-36 72-10051,37-44 591</inkml:trace>
  <inkml:trace contextRef="#ctx0" brushRef="#br0" timeOffset="295.253">740 208 14414,'33'-136'4532,"-28"70"-160,-5 65-4323,-1 1 0,1-1-1,-1 1 1,0 0 0,1-1 0,-1 1 0,1-1-1,-1 1 1,0 0 0,1 0 0,-1 0 0,0-1-1,1 1 1,-1 0 0,0 0 0,1 0-1,-1 0 1,0 0 0,0 0 0,1 0 0,-1 0-1,0 0 1,1 0 0,-1 1 0,0-1 0,1 0-1,-1 0 1,0 1 0,1-1 0,-1 0 0,1 1-1,-1-1 1,0 1 0,1-1 0,-1 1-1,1-1 1,-1 1 0,1-1 0,0 1 0,-1-1-1,1 1 1,-1 0 0,1 0-49,-42 106 1564,24-14-1164,4 1-1,4 0 1,4 13-400,4-69 34,-7 107 78,1 30 43,-9-1 0,-31 137-155,44-294 12,3-4-13,-1 0 0,0 1 0,-1-1 0,0 0 0,-1-1 0,-1 1 0,0-1 0,-1 1 1,0-1-1,0-1 0,-2 0 0,1 0 0,-1 0 0,-1-1 0,0 0 0,0 0 0,-1-1 0,-1 0 1,9-8-37,-1 0 0,1 0 0,-1 0 0,0 0 0,1 0 1,-1-1-1,0 1 0,0-1 0,1 1 0,-1-1 0,0 0 0,0 0 0,0-1 1,0 1-1,1-1 0,-1 1 0,0-1 0,0 0 0,1 0 0,-1 0 0,1 0 1,-1 0-1,1-1 0,-1 1 0,1-1 0,0 1 0,0-1 0,-1 0 0,1 0 1,0 0-1,1 0 0,-1-1 0,0 1 0,1 0 0,-1-1 0,1 1 0,0-1 1,0 0 36,-30-108-5582,29 51 105,2 0-3038</inkml:trace>
  <inkml:trace contextRef="#ctx0" brushRef="#br0" timeOffset="496.047">435 727 10570,'0'0'3587,"0"0"-2145,0 0 576,87-26 96,-46 18-1089,8-2-353,3-5-351,4 4-193,-3-2-64,-4 2-64,-4-1 0,-10 2-64,-5-1-1570,-7 5-3523,-7 3-6278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7:5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168 194 6438,'-3'-13'3950,"2"6"-3498,-33-108 6949,-6 64-2164,39 50-5165,0 1 1,0-1-1,0 0 0,0 1 1,0-1-1,-1 0 1,1 1-1,0-1 0,0 1 1,-1 0-1,1-1 0,0 1 1,0 0-1,-1 0 0,1 0 1,0 0-1,-1 0 1,1 0-1,0 0 0,-1 0 1,1 0-1,0 1 0,0-1 1,-1 0-1,1 1 1,0 0-1,0-1 0,0 1 1,-1-1-1,1 1 0,0 0 1,0 0-1,0 0 1,0 0-1,0 0 0,1 0 1,-1 0-1,0 0 0,0 0 1,1 0-1,-1 0 1,0 0-1,1 0 0,-1 1 1,1 0-73,-9 20 65,2 1 0,0 1 0,1-1 0,2 1 0,0 0 0,2 0 0,1 0 0,0 0 0,3 16-65,-2-39 2,-1 24-1,1 0 1,1 0 0,1 0-1,1 0 1,2 0-1,0-1 1,1 0-1,2 0 1,0 0 0,2-1-1,1 0 1,0-1-1,2 0 1,0-1-1,1-1 1,2 0 0,2 2-2,-14-18-11,0 0 0,0-1 1,1 1-1,-1-1 0,1-1 0,0 1 1,0 0-1,0-1 0,0 0 1,0 0-1,0-1 0,0 1 1,1-1-1,-1 0 0,1-1 1,-1 1-1,0-1 0,1 0 1,-1-1-1,1 1 0,-1-1 1,1 0-1,-1 0 0,0-1 1,0 0-1,0 1 0,0-2 1,0 1-1,0-1 0,0 1 1,-1-1-1,1-1 0,-1 1 1,0-1-1,0 1 0,0-1 0,0 0 1,0-1 10,21-28-30,-1-1 1,-1-2-1,-2 0 1,-1-1-1,-2-1 1,7-24 29,13-24-21,-21 47 21,-10 56-122,-47 145 52,-9 1 65,51-192 31,6 1-24,2 1 0,0 0-1,2 1 1,1 0-1,1 1 1,1 0-1,2-1-1,-16 24 0,1-1 0,-1 1 0,0 0 0,1 0-1,-1 0 1,1 0 0,0 0 0,-1 0 0,1 1 0,0-1 0,0 0 0,1 1-1,-1 0 1,0-1 0,0 1 0,0 0 0,1 0 0,-1 0 0,1 1-1,-1-1 1,1 0 0,-1 1 0,1 0 0,-1-1 0,1 1 0,-1 0 0,1 1-1,-1-1 1,1 0 0,-1 1 0,1-1 0,-1 1 0,1 0 0,-1 0 0,1 0-1,-1 0 1,0 0 0,0 0 0,0 1 0,2 1 0,11 13-3,-1 1 0,-2 0 1,1 1-1,-2 1 0,0 0 0,-2 0 1,1 4 2,62 101-8,29-31 23,-98-91-14,1 0-1,0 1 1,0-1 0,0-1 0,0 1-1,0 0 1,0-1 0,0 0 0,1 0 0,-1 0-1,0-1 1,1 0 0,-1 1 0,0-1 0,1-1-1,-1 1 1,1-1 0,-1 1 0,0-1-1,0-1 1,1 1 0,-1 0 0,0-1 0,0 0-1,0 0 1,-1 0 0,1-1 0,0 1-1,1-2 0,8-13 20,0 0 0,-1-1-1,-1 0 1,0-1 0,-2 0-1,0-1 1,-1 0 0,-1 0-1,-1-1 1,-1 1 0,-1-1-1,0-1 1,-2 1 0,0 0-1,-2-1 1,0 1 0,-1-1-1,-1 1 1,-3-6-20,3-3 28,-1-1-1,-2 1 1,-2 0 0,0 0-1,-2 1 1,-9-20-28,18 49-21,-1 0 0,1 1 0,0-1 0,-1 1 0,1-1 0,-1 0 0,1 1 0,-1-1 1,1 0-1,-1 0 0,1 1 0,-1-1 0,1 0 0,-1 0 0,1 0 0,-1 0 0,1 0 0,-1 0 1,1 0-1,-1 0 0,1 0 0,-1 0 0,0 0 0,1 0 0,-1 0 0,1 0 0,-1 0 0,1 0 1,-1-1-1,1 1 0,-1 0 0,1 0 0,-1-1 0,1 1 0,0 0 0,-1-1 0,1 1 0,-1 0 1,1-1-1,0 1 0,-1-1 0,1 1 0,0 0 0,-1-1 0,1 1 0,0-1 21,1 56-4115,11-19-17,5 1-2258</inkml:trace>
  <inkml:trace contextRef="#ctx0" brushRef="#br0" timeOffset="280.767">1449 120 15246,'0'0'3123,"0"-13"-758,0-13-1384,1 1 2076,-2 56-1639,-8 164-989,2-64-1049,5 0 0,8 25 620,2-93-2557,4-25-3364,-12-34 2482,0-4-1311,-1-2-727</inkml:trace>
  <inkml:trace contextRef="#ctx0" brushRef="#br0" timeOffset="714.372">1358 523 5958,'0'0'3139,"-14"-74"-609,11 64-416,1 6-128,2 2-353,0-1-159,7 3-545,14 0-609,6 0-128,12 0-64,1-1-64,5-5 0,6 1-64,-2-4 0,0-3-32,-1 2-1153,-6-1-2370,-12 2-2691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8:07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1 289 10282,'0'0'3432,"0"0"-1542,0 0 438,0 0-140,0 0-1024,0 0-699,0 12-263,-1 5-176,1 1-1,1-1 0,1 0 0,1 1 0,0-1 0,1 0 1,5 14-26,-6-21-17,0 0 0,1 0 1,0 0-1,1 0 0,0-1 1,0 1-1,1-1 0,0-1 0,1 1 1,0-1-1,0 0 0,0 0 1,1-1-1,0 0 0,1-1 1,0 0-1,0 0 0,0-1 1,1 0-1,-1 0 0,1-1 1,0 0-1,1-1 0,-1 0 1,0-1-1,1 0 0,0-1 0,-1 0 1,1-1-1,0 0 0,-1 0 1,6-2 16,-4-3 50,0-2 0,-1 0 0,0 0 0,0-1 0,0 0 0,-1-1 0,-1 0 0,1-1 0,-1 0 0,-1 0 0,0-1 0,-1 0 0,0 0 0,0-1 0,-1 0 0,-1 0 0,0-1 0,-1 1 0,3-13-50,68-173 3635,-68 197-3125,-6 20-546,-1-17 43,-35 178-170,20-125 155,14-51 11,-1 9-129,-1 0 0,-1 0 0,0-1 0,-1 1 0,0-1 0,-1 0 0,0-1-1,-1 1 1,-7 9 126,13-21-13,0 1 0,0-1-1,0 0 1,0 0-1,0 0 1,0 0 0,0 0-1,0 0 1,0 0-1,1 0 1,-1-1 0,0 1-1,0 0 1,0 0-1,0-1 1,0 1 0,1-1-1,-1 1 1,0 0-1,0-1 1,1 0 0,-1 1-1,0-1 1,0 1 0,1-1-1,-1 0 1,1 0-1,-1 1 1,1-1 0,-1 0-1,1 0 1,-1 1-1,1-1 1,0 0 0,-1 0-1,1 0 1,0 0-1,0 0 1,0 0 0,0 0-1,0 1 1,0-1-1,0 0 1,0 0 0,0 0-1,0 0 1,0 0 0,0 0-1,1 0 1,-1 0-1,0 1 1,1-1 0,-1 0-1,1 0 1,-1 0-1,1 1 1,-1-1 0,1 0-1,-1 1 1,1-1-1,0 0 1,-1 1 13,1-1-2,0-16 48,1-1 0,1 1 0,0 0 0,2 1 0,0-1 0,1 1 1,0-1-1,1 2 0,1-1 0,1 1 0,0 0 0,1 1 0,0 0 0,3-2-46,-11 15 0,0-1-1,-1 0 0,1 1 0,0-1 0,0 1 1,0 0-1,0-1 0,0 1 0,0 0 0,1 0 0,-1 1 1,0-1-1,0 0 0,1 1 0,-1-1 0,0 1 1,1 0-1,-1 0 0,0 0 0,1 0 0,-1 0 0,1 0 1,-1 1-1,0-1 0,1 1 0,-1 0 0,0-1 0,0 1 1,0 0-1,1 0 0,-1 1 0,0-1 0,0 0 1,0 2 0,56 64-57,-51-56 51,19 28-6,-21-28-126,1 0 1,1 0 0,0-1 0,1 1 0,0-2 0,0 1 0,1-1 0,0 0 0,1-1 0,0 0 0,0-1 0,1 0 0,1 0 137,-7-5-7,-1-1 0,0 0 1,1 0-1,-1 0 0,1-1 0,-1 0 0,1 1 0,-1-2 1,1 1-1,-1 0 0,0-1 0,1 0 0,-1 0 0,1 0 1,-1-1-1,0 0 0,0 1 0,0-1 0,0-1 0,0 1 1,0 0-1,-1-1 0,1 0 0,-1 0 0,0 0 0,0 0 1,0-1-1,0 1 0,1-2 7,61-120 1501,-47 71-993,-2-1 0,-2-1 0,-3 0 0,-2 0 0,-3-1 0,-1-20-508,-6 78-3,1-1 1,0 1-1,-1 0 1,1 0-1,-1-1 1,1 1 0,-1-1-1,1 1 1,-1 0-1,1-1 1,-1 1-1,0-1 1,1 1-1,-1-1 1,0 1-1,1-1 1,-1 0-1,0 1 1,0-1 0,1 0-1,-1 0 1,0 1-1,0-1 1,1 0-1,-1 0 1,0 0-1,0 0 1,0 0-1,1 0 1,-1 0-1,0 0 1,0 0-1,0-1 1,1 1 0,-1 0-1,0 0 1,0-1-1,1 1 1,-1 0-1,0-1 1,0 1-1,1-1 1,-1 1-1,1-1 1,-1 1-1,0-1 1,1 0 0,-1 1-1,1-1 1,0 0-1,-1 1 1,1-1-1,-1 0 1,1 1-1,0-1 1,-1 0-1,1 0 1,0 0-1,0 1 1,0-1-1,0 0 1,0 0 0,0 0-1,0 1 1,0-2 2,-6 13-205,1-1 0,1 1 1,-1 0-1,2 0 0,0 1 1,0-1-1,1 1 0,0-1 1,1 1-1,1 0 0,-1-1 1,2 1-1,0 0 0,1 6 205,19 103-7415,-17-102 5289,7 30-7211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8:0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36 7303,'0'0'5397,"0"0"-1959,0 0-571,0 0-796,0 0-640,0 0-481,0 0-459,9-8-261,29-20-81,-37 28-146,0 1-1,1-1 1,-1 1 0,0-1 0,0 1-1,1 0 1,-1-1 0,0 1 0,0 0-1,0 0 1,0 0 0,0 0 0,0 0-1,0 0 1,0 0 0,0 0-1,0 0 1,0 0 0,-1 0 0,1 1-1,0-1 1,-1 0 0,1 1 0,-1-1-1,0 0 1,1 1 0,-1-1 0,0 0-1,0 1 1,0-1 0,0 1 0,0-1-1,0 0 1,0 1 0,0-1-1,-1 1 1,1-1 0,-1 0 0,1 1-1,-1-1 1,1 0-3,-3 9 9,0 0 0,0 0 0,-1 0 0,0-1-1,0 0 1,-1 0 0,-1 0 0,1 0 0,-2-1 0,1 0 0,-1 0 0,0-1-1,0 0 1,-6 4-9,-38 46 74,50-56-71,0-1-1,1 1 1,-1 0 0,0-1 0,0 1 0,0 0 0,1 0 0,-1-1 0,1 1 0,-1 0 0,0 0 0,1 0 0,-1 0 0,1 0 0,0 0-1,-1 0 1,1 0 0,0 0 0,0 0 0,-1 0 0,1 0 0,0 0 0,0 0 0,0 0 0,0 0 0,0 0 0,1 0 0,-1 0-1,0 0 1,0 0 0,1 0 0,-1 0 0,1 0 0,-1 0 0,0 0 0,1 0 0,0 0 0,-1-1 0,1 1 0,0 0 0,-1 0-1,2 0-2,24-1-269,1-2-1,-1-1 1,0 0-1,0-2 1,0-1-1,-1-2 0,20-7 270,-9 3-1727,9-2-2554,-8 1-3038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8:08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75 165 10378,'41'-150'12081,"-24"136"-7014,-15 47-4011,-2-32-1078,-35 291 1138,4-4-2456,41-222-2291,3-50-241,7-8-3498,-8-7 890</inkml:trace>
  <inkml:trace contextRef="#ctx0" brushRef="#br0" timeOffset="327.9">1 342 11499,'0'0'2082,"0"0"64,0 0-128,0 0-929,0 0-224,0 0-257,114-14-320,-66 4-191,-1-1-97,1-1-929,-5-2-2979,-4-1-4068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8:0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11467,'0'-14'3283,"1"-47"-1116,-1 56-1899,0 1 0,1-1 0,0 1-1,0 0 1,0 0 0,1-1 0,-1 1-1,1 0 1,0 0 0,0 0 0,0 1-1,1-1 1,-1 0 0,1 1 0,0 0-1,0-1 1,0 1 0,0 0 0,1 1-1,-1-1 1,1 0 0,0 1 0,-1 0-1,1 0 1,0 0 0,0 1 0,2-1-268,-1 0 95,1 1 0,-1-1 1,1 2-1,-1-1 1,1 0-1,0 1 1,-1 0-1,1 1 1,-1-1-1,1 1 1,-1 0-1,1 0 1,-1 1-1,0 0 1,1 0-1,-1 0 1,0 0-1,0 1 1,3 2-96,5 8 24,0 1 0,-1 1 1,0 0-1,-1 0 0,-1 1 0,0 1 1,-1 0-1,-1 0 0,-1 1 1,0 0-1,-1 0 0,-1 0 1,-1 5-25,2-4 15,45 208-512,-46-212 194,-1-21 246,2-31 201,-5 28-157,5-28 146,-3 7-6,1 1 1,1 0 0,1 0-1,1 1 1,2 0 0,1 0-1,1 1 1,2 1 0,0-1-1,2 2 1,11-15-128,-24 37 18,0 1 0,0-1 0,0 1 1,0 0-1,0-1 0,0 1 0,1 0 0,-1 1 1,1-1-1,-1 0 0,1 1 0,0-1 0,-1 1 0,1 0 1,0 0-1,0 0 0,0 0 0,0 1 0,0-1 0,0 1 1,0-1-1,0 1 0,0 0 0,0 1 0,0-1 1,0 0-1,0 1 0,0-1 0,0 1 0,0 0 0,0 0 1,0 0-1,0 1 0,-1-1 0,1 1 0,0-1 0,-1 1 1,1 0-1,-1 0 0,0 0 0,0 0 0,1 1-18,3 11 22,1 1 0,-2 0 0,0 0-1,0 0 1,-2 0 0,0 1-1,-1 0 1,0-1 0,-1 1-1,-1 15-21,2 9 8,0-2-65,15 115-1213,18-57-4338,-21-75 1663,2-7-2952</inkml:trace>
  <inkml:trace contextRef="#ctx0" brushRef="#br0" timeOffset="765.865">1010 212 9321,'0'0'1452,"0"0"229,0 0 135,0 0-583,0 0-422,0 0-112,-1 14 145,0 10-502,-2-10-177,2-1-1,0 1 0,0-1 1,1 1-1,1-1 0,0 1 0,1-1 1,1 1-1,0-1 0,0 0 1,2 0-1,-1-1 0,2 1 0,0 1-164,-4-13 2,-1 1-1,1 0 0,-1-1 0,1 1 0,0-1 1,-1 1-1,1-1 0,0 0 0,0 0 0,0 0 1,0 0-1,0 0 0,0 0 0,1 0 0,-1-1 1,0 1-1,0-1 0,0 0 0,1 1 0,-1-1 1,0 0-1,0 0 0,1-1 0,-1 1 0,0 0 1,0-1-1,0 1 0,1-1 0,-1 0 0,0 0 1,0 0-1,0 0 0,0 0 0,0 0 0,0 0 0,-1-1 1,1 1-1,0-1-1,56-68 259,-50 55 88,0 0 0,-2 0 0,1-1 0,-2 0 0,0 0 0,-1 0 0,-1-1 0,-1 1 0,0-1 0,-1 0 0,-1 1 0,-1-13-347,1 26 62,0 0 0,0 0 0,-1 0 0,1 0 0,-1 1 0,0-1 1,0 0-1,0 0 0,0 0 0,0 1 0,-1-1 0,1 1 0,-1-1 0,0 1 1,1-1-1,-1 1 0,0 0 0,-1 0 0,1 0 0,0 0 0,-1 1 0,1-1 1,-1 0-1,1 1 0,-1 0 0,1-1 0,-1 1 0,0 0 0,0 1 0,0-1 1,0 0-1,0 1 0,0-1 0,1 1 0,-1 0 0,0 0 0,0 0 1,0 1-1,0-1 0,0 1 0,0 0 0,0-1 0,0 1 0,1 0 0,-1 1 1,0-1-1,-2 2-62,-4 2-7,-1 2 1,1-1-1,0 1 0,0 1 1,0-1-1,1 1 0,1 1 1,-1 0-1,2 0 1,-1 0-1,1 1 0,0 0 1,1 0-1,0 0 1,1 1-1,0 0 0,1 0 1,-1 1 6,-2 15-215,0 0 0,2 1 0,1-1 0,1 1 1,1 0-1,2-1 0,0 1 215,-1-20-319,0 0 0,1-1 1,0 1-1,0 0 0,0-1 0,1 1 1,0-1-1,1 0 0,-1 1 1,1-1-1,1 0 0,-1-1 0,1 1 1,1-1-1,-1 1 0,1-1 0,0-1 1,0 1-1,1-1 0,0 1 0,0-2 1,0 1-1,0-1 0,1 0 1,-1 0-1,1 0 0,0-1 0,1 0 1,-1-1-1,0 0 0,1 0 0,-1 0 1,1-1-1,6 0 319,-5-1 3,0-1-1,0 0 1,-1-1 0,1 1-1,0-2 1,-1 1 0,1-1-1,-1-1 1,0 0 0,0 0-1,-1 0 1,1-1 0,-1 0 0,0 0-1,0-1 1,0 0 0,-1 0-1,0-1 1,3-4-3,96-153 3666,-75 109-2013,-7 14-650,64-88 2003,-86 129-2992,0-1-1,0 1 0,0-1 1,0 1-1,0 0 0,0 0 0,0-1 1,0 1-1,1 0 0,-1 0 1,0 0-1,0 0 0,0 0 0,0 0 1,0 1-1,0-1 0,0 0 1,0 0-1,0 1 0,0-1 0,0 1 1,0-1-1,0 1 0,0-1 0,0 1 1,0 0-1,0-1 0,0 1 1,0 0-1,-1 0 0,1-1 0,0 1 1,-1 0-1,1 0 0,-1 0 1,1 0-1,-1 0 0,1 0 0,-1 0 1,1 0-1,-1 0 0,0 0 1,0 0-1,0 0 0,1 1 0,-1-1 1,0 0-1,0 0 0,0 0 1,-1 0-1,1 0 0,0 0 0,0 0 1,-1 0-1,1 0 0,0 0 0,-1 0 1,0 1-14,3 6 30,8 115 370,-11-102-395,2 0-1,0-1 1,1 1 0,1 0 0,2-1-1,-1 1 1,2-1 0,8 17-5,-14-35-4,1 0 0,0-1 0,-1 1 0,1-1 0,0 1 0,0-1 0,0 1 0,0-1 0,0 1 0,0-1-1,1 0 1,-1 0 0,0 1 0,0-1 0,1 0 0,-1 0 0,1 0 0,-1-1 0,1 1 0,0 0 0,-1-1 0,1 1 0,0-1 0,-1 1 0,1-1 0,0 0 0,0 1 0,-1-1 0,1 0 0,0 0 0,0-1-1,-1 1 1,1 0 0,0 0 0,-1-1 0,1 1 0,0-1 0,-1 0 0,1 1 0,0-1 0,-1 0 0,1 0 0,-1 0 0,1 0 4,56-59 71,125-245 436,-182 303-505,0 0 0,0 0-1,0 1 1,0-1 0,0 0-1,1 1 1,-1-1 0,1 1-1,-1-1 1,1 1 0,-1 0-1,1 0 1,0 0 0,0 0-1,-1 0 1,1 0 0,0 0-1,0 1 1,0-1 0,0 0-1,0 1 1,0 0 0,0 0-1,0-1 1,0 1 0,0 0-1,0 0 1,0 1 0,1-1-1,-1 0 1,0 1 0,1 0-2,1 5 5,0 1-1,0 0 1,-1 0 0,0 0 0,0 0 0,-1 0-1,1 1 1,-2-1 0,1 1 0,-1-1 0,0 1 0,-1 0-1,0 4-4,5 25 103,-3-22-76,-1-3-21,1 1 1,0-1 0,1 0 0,0 0-1,0-1 1,1 1 0,1-1-1,0 1 1,1-1 0,0-1-1,1 1 1,6 7-7,-11-16 3,0 0 0,0-1 1,0 1-1,1 0 0,-1-1 0,0 1 1,1-1-1,0 0 0,-1 0 0,1 0 1,0 0-1,-1 0 0,1 0 0,0-1 0,0 0 1,0 1-1,0-1 0,-1 0 0,1 0 1,0-1-1,0 1 0,0-1 0,0 1 1,-1-1-1,1 0 0,0 0 0,-1 0 0,1 0 1,0-1-1,-1 1 0,0-1 0,1 1 1,-1-1-1,0 0 0,2-2-3,58-82 197,-53 61-97,-2-1 1,-1 0-1,0 0 0,-2 0 1,-2 0-1,0 0 1,-1-1-1,-2 1 1,-1-1-1,0 1 1,-7-22-101,9 43-30,0 0 0,-1 0 0,0 0 0,0 0 1,0 0-1,-1 0 0,0 0 0,0 0 0,0 1 1,0-1-1,-1 0 0,0 1 0,0 0 0,0 0 1,0 0-1,-1 0 0,0 0 0,1 1 0,-1-1 1,0 1-1,-1 0 0,1 1 0,-1-1 0,0 0 30,-45 2-2960,20 17-2434,13 1-2929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8:1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74 11467,'0'0'3641,"0"0"-1752,0 0-228,0 0-460,-14 12-518,3-3-563,5-5-74,-1 1 0,1 0 0,0 0 0,1 1 0,-1-1 0,1 1 0,1 1 0,-1-1 0,1 1 0,0-1 0,0 1 0,1 0 0,-1 1-1,0 5-45,-2 11 71,1 2 0,1-1 0,1 0 0,1 1 0,1 0 0,2-1-1,3 26-70,-3-41 0,0-1-1,1 1 0,0-1 0,1 0 0,0 0 0,0 0 0,1 0 0,0-1 0,1 1 0,0-1 0,0 0 0,0-1 0,1 1 0,1-1 0,-1 0 0,1 0 0,0-1 0,0 0 0,1 0 1,0-1-1,0 0 0,8 3 1,-11-6-1,0 0 1,1 0-1,-1-1 1,0 0-1,1 0 1,-1 0-1,0-1 0,1 0 1,-1 0-1,1 0 1,-1-1-1,0 1 1,1-1-1,-1-1 1,0 1-1,0-1 1,0 0-1,0 0 1,0 0-1,0-1 1,0 0-1,-1 0 1,1 0-1,-1 0 1,0-1-1,4-3 1,2-4 52,0 0-1,-1 0 0,0-1 0,0 0 1,-1-1-1,-1 0 0,0 0 1,-1 0-1,2-8-51,2-9 456,-1-1 0,-2-1-1,-1 1 1,-1-1 0,-2 0 0,-1 0-1,-2 0 1,-2-17-456,2 43-1,1 0-1,-2 1 1,1-1-1,-1 0 1,1 0-1,-2 1 0,1-1 1,-1 0-1,1 1 1,-2-1-1,1 1 1,0 0-1,-1 0 1,0 0-1,0 0 1,-1 0-1,0 1 1,1-1-1,-1 1 1,-1 0-1,1 0 1,-1 1-1,1-1 1,-1 1-1,0 0 0,0 0 1,0 0-1,-3 0 2,-3 2-255,-1 0 0,1 0 0,0 1 0,0 1 0,0 0 0,0 0 0,0 1 0,0 1-1,0 0 1,1 0 0,-1 1 0,1 0 0,0 1 0,0 0 0,-5 4 255,8-5-839,0 1 1,1-1-1,-1 1 0,1 1 1,0-1-1,0 1 0,1 1 1,0-1-1,0 0 1,0 1-1,1 0 0,0 0 1,-2 5 838,-4 25-9182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8:1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14029,'0'0'2701,"0"0"-31,0 0-418,0 0-687,0 0-556,0 0-198,3 18-80,1 214 801,-18-121-1293,-8 84-182,20-65-3497,19-55-5336,-4-47 603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8:1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317 314 14350,'-2'-65'2637,"2"63"-2466,0 0 0,0 0 1,0 0-1,0 0 0,-1 0 1,1 0-1,-1 0 0,1 0 1,-1 0-1,0 0 0,0 0 1,0 0-1,0 0 0,0 1 1,0-1-1,0 0 0,-1 1 1,1-1-1,-1 1 0,1-1 1,-1 1-1,1 0 0,-1 0 0,0 0 1,0 0-1,1 0 0,-1 0 1,0 0-1,0 0 0,0 1 1,0-1-1,0 1 0,0-1 1,0 1-1,0 0 0,0 0 1,0 0-1,0 0 0,0 0 1,-1 1-1,1-1-171,-73 30 1384,60-17-1381,-1 0 1,2 0-1,0 2 1,1 0-1,0 0 1,1 1 0,1 1-1,0 0 1,1 0-1,1 1 1,1 0-1,1 1 1,0 0 0,1 0-1,1 0 1,1 1-1,1 0 1,1 0-1,0 0 1,2 0-1,0 0 1,1 0 0,1-1-1,1 3-3,-3-18-80,1 0 0,-1 1 1,1-1-1,0 0 0,0 0 0,0 0 0,1 1 0,-1-1 1,1 0-1,0-1 0,0 1 0,1 0 0,-1 0 0,1-1 1,0 0-1,-1 1 0,2-1 0,-1 0 0,0-1 0,0 1 1,1 0-1,0-1 0,-1 0 0,1 0 0,0 0 0,0 0 1,0-1-1,1 1 0,-1-1 0,0 0 0,0 0 0,1-1 1,-1 1-1,0-1 0,1 0 0,-1 0 0,0-1 0,1 1 1,-1-1-1,0 0 0,0 0 0,1 0 0,-1-1 0,3-1 80,10-10 15,0-1-1,-1 0 1,0-2-1,-1 0 0,-1 0 1,0-2-1,-2 0 0,0 0 1,-1-1-1,0 0 1,-2-1-1,0 0 0,2-10-14,14-32 652,-3-2 1,-2 0-1,-3-1 0,-3 0 0,-3-1 0,1-31-652,-11 70 1215,-2 37 88,-4 30-1071,-8 37-81,2 1 0,4 0 0,4 0 1,3 0-1,3 1 0,11 56-151,-12-126-110,0 1-1,1-1 1,-1 1 0,2-1-1,0 0 1,0 0 0,0 0-1,1-1 1,0 0 0,1 0-1,4 4 111,-7-8-265,0-1 1,0 0-1,1-1 0,0 1 0,-1-1 0,1 1 0,0-1 0,0-1 0,0 1 0,0 0 0,1-1 0,-1 0 0,0 0 0,1 0 1,-1 0-1,1-1 0,0 0 265,45-5-8280,-29-5 432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8:1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44 292 15214,'0'-14'1581,"0"-44"356,0 59-1840,0-1 0,-1 0 0,1 0-1,-1 0 1,1 0 0,0 0 0,-1 0-1,1-1 1,0 1 0,-1 0 0,1 0-1,0 0 1,-1 0 0,1 0 0,0 0-1,-1-1 1,1 1 0,0 0-1,-1 0 1,1-1 0,0 1 0,0 0-1,-1 0 1,1-1 0,0 1 0,0 0-1,-1 0 1,1-1 0,0 1 0,0 0-1,0-1 1,0 1 0,-1-1 0,1 1-1,0 0 1,0-1 0,0 1 0,0 0-1,0-1 1,0 1 0,0 0 0,0-1-1,0 1 1,0-1 0,0 1-1,0 0 1,1-1 0,-1 1 0,0 0-1,0-1 1,0 1-97,-10 21 504,10-21-491,-6 19 73,1-1 0,1 2 0,0-1 0,1 0 0,1 1 0,1-1 0,1 1 1,1-1-1,0 1 0,2-1 0,0 0 0,1 1 0,1-1 0,1-1 0,0 1 0,9 16-86,-10-28-55,1-1 1,0 1-1,0-1 0,1 0 0,-1 0 0,1-1 1,0 0-1,1 0 0,-1 0 0,1-1 1,0-1-1,0 1 0,0-1 0,1 0 0,-1-1 1,1 0-1,0-1 0,-1 1 0,1-2 0,0 1 1,0-1-1,-1 0 0,1-1 0,0 0 0,0-1 1,-1 0-1,1 0 0,-1 0 0,0-1 1,1-1-1,-1 1 0,-1-1 0,1-1 0,-1 1 1,1-1-1,-1-1 0,-1 1 0,3-3 55,9-15 248,0-1-1,-1-1 1,-1 0 0,-2-1-1,0-1 1,-2 0 0,-1-1-1,-1 0 1,-1-1-1,-2 0 1,-1 0 0,-1 0-1,-1-6-247,-6 22 443,-10 41-453,9-21-54,-7 17-93,1 0 0,1 1 0,1 0 0,1 1 0,2-1 0,0 1 1,2 0-1,0 0 0,2 1 0,1-1 0,2 0 0,0 0 0,1 0 157,18-229-219,-18 185 305,0-1 0,1 1 0,1-1 0,0 2 1,1-1-1,1 1 0,1 0 0,1 0 0,8-10-86,-17 26 3,0-1 0,0 1 0,0-1 0,0 1 0,1-1 0,-1 1 1,0 0-1,1-1 0,0 1 0,-1 0 0,1 0 0,-1 0 1,1 1-1,0-1 0,0 0 0,0 1 0,-1-1 0,1 1 0,0-1 1,0 1-1,0 0 0,0 0 0,0 0 0,0 0 0,0 0 1,0 0-1,-1 0 0,1 1 0,0-1 0,0 1 0,0-1 1,0 1-1,-1 0 0,1 0 0,0 0 0,-1 0 0,1 0 0,-1 0 1,1 0-1,-1 1 0,2 0-3,47 69 102,-44-60-99,42 89-160,39 58-289,-85-156 438,0 1 0,0-1 0,0 0-1,0 0 1,0 0 0,1 0 0,-1 0-1,1 0 1,0 0 0,-1-1 0,1 0 0,0 1-1,0-1 1,0 0 0,0 0 0,0-1 0,0 1-1,0 0 1,0-1 0,0 0 0,0 0 0,0 0-1,1 0 1,-1 0 0,0-1 0,0 1-1,0-1 1,0 0 0,0 0 0,0 0 0,0 0-1,-1-1 1,1 1 0,0-1 0,-1 0 0,1 1-1,-1-1 1,1 0 0,0-2 8,12-11 85,0-1 0,-1 0 0,-1-1 0,-1-1 0,-1 0 1,0 0-1,-1-1 0,-1-1 0,-1 0 0,0 0 0,-2 0 0,0-1 0,-2 0 1,0 0-1,-1 0 0,-1-1 0,-1 1 0,-2-14-85,1-117-59,-12 140-875,0 34-812,-2 86-9614,12-69 2429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5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10122,'0'0'2364,"0"0"65,0 0 235,14-9-459,46-23-716,-58 31-1435,-1 1-1,1-1 1,0 1-1,0-1 1,0 1-1,0 0 1,0 0-1,0 0 1,0 0-1,0 0 1,0 0-1,0 1 1,0-1-1,0 1 1,-1-1-1,1 1 1,0 0-1,0-1 0,0 1 1,-1 0-1,1 0 1,0 1-1,-1-1 1,1 0-1,-1 0 1,0 1-1,1-1 1,0 1-54,1 2 72,3 4-58,-1 0 1,0 0-1,-1 0 0,1 1 0,-2 0 1,1 0-1,-1 0 0,-1 0 1,0 1-1,0-1 0,-1 1 1,0-1-1,0 1 0,-1-1 0,0 1 1,-1-1-1,0 1 0,-1-1 1,0 1-1,0-1 0,-1 0 1,0 0-1,-1 0 0,0 0 0,0-1 1,-1 1-1,0-1 0,-3 3-14,0 2 9,1-3-2,1 0 0,0 1 1,1 0-1,0 0 1,0 0-1,1 0 0,1 1 1,0-1-1,-1 11-7,6-19-5,0 0 0,0 0-1,0 0 1,1 0 0,-1 0 0,1-1 0,0 1 0,0-1-1,0 0 1,0 0 0,0 0 0,0 0 0,1 0-1,-1-1 1,0 1 0,1-1 0,-1 0 0,1 0-1,0 0 1,-1-1 0,1 1 0,0-1 0,0 0-1,-1 0 1,1 0 0,0-1 0,-1 1 0,1-1-1,0 0 1,-1 0 0,4-1 5,9 1-277,18-1-1775,0-2 0,0-1 0,-1-2 0,1-1 0,10-5 2052,27-6-2701,1 4 3534,-65 14-1449,3-2 5408,-15-3 2765,-47 2-6580,18 4-3109,14 0-1261,-5 0-6248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8:1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17 137 6406,'0'-108'13405,"0"106"-13290,0 1 1,0 0-1,0 0 0,0 0 1,0 0-1,0 0 0,0 0 1,1 0-1,-1 0 1,0 0-1,1 0 0,-1 0 1,1 0-1,-1 0 1,1 0-1,-1 0 0,1 0 1,-1 0-1,1 1 0,0-1 1,0 0-1,-1 0 1,1 1-1,0-1 0,0 0 1,0 1-1,0-1 1,0 1-1,0-1 0,0 1 1,0 0-1,0-1 0,0 1 1,0 0-1,0 0 1,0-1-1,0 1 0,0 0 1,0 0-1,0 0 1,0 0-1,0 1 0,0-1 1,0 0-1,1 0 0,-1 1 1,0-1-1,0 0 1,0 1-1,0-1-115,50 30 541,3 18-348,-3 3-1,-1 1 1,15 25-193,140 139-2735,-169-194 1053,-32-53 1757,-35-185 2077,9 103-882,7 23 22,14 89-1262,1 0-1,-1 1 1,1-1 0,-1 0 0,0 1-1,1-1 1,-1 0 0,0 1 0,1-1-1,-1 1 1,0-1 0,0 1 0,1 0-1,-1-1 1,0 1 0,0 0 0,0-1-1,0 1 1,0 0 0,1 0 0,-1 0-1,0 0 1,0 0 0,0 0 0,0 0-1,0 0 1,0 0 0,0 0 0,1 1-1,-1-1 1,0 0 0,0 1-1,0-1 1,0 0 0,1 1 0,-1-1-1,0 1 1,1-1 0,-1 1 0,0-1-1,1 1 1,-1 0 0,0-1 0,1 1-1,-1 0 1,1 0 0,-1-1 0,1 1-1,0 0 1,-1 0 0,1 0 0,0-1-1,-1 1 1,1 0 0,0 0 0,0 0-1,0 0 1,0 0-30,-1 0-11,-250 347 721,190-273-699,29-36-297,1 1-1,2 1 0,-22 41 287,44-61-1284,29-13-6022,4-15 1215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8:1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257 170 4644,'-2'-13'8520,"-5"-41"-5226,7 53-3092,0 0-1,0 0 1,0 0-1,0 0 1,0 0-1,0 0 1,0 0-1,0 0 1,-1 0-1,1 0 1,0 0-1,-1 0 1,1 0-1,-1 0 1,1 0-1,-1 0 1,1 0 0,-1 1-1,0-1 1,1 0-1,-1 0 1,0 1-1,0-1 1,1 0-1,-1 1 1,0-1-1,0 1 1,0-1-1,0 1 1,0 0-1,0-1 1,0 1-1,0 0 1,0-1-1,0 1 1,0 0-1,0 0 1,0 0-1,0 0-201,-8 9 998,5 7-864,1-1 1,0 1 0,1 0-1,1-1 1,1 1 0,0 0-1,1 0 1,1 2-135,-2-12 22,32 99 24,-30-102-56,0 0 0,0 0 1,0-1-1,0 1 1,0 0-1,1-1 1,-1 1-1,1-1 1,-1 0-1,1 0 1,0 0-1,0 0 1,0 0-1,0-1 1,0 0-1,0 1 1,0-1-1,1 0 1,-1 0-1,0-1 1,1 1-1,-1-1 1,1 1-1,-1-1 1,1 0-1,-1-1 1,0 1-1,1-1 1,-1 1-1,2-1 10,2-3 61,-1 0 0,0-1 0,0 1 0,-1-1 0,1 0 0,-1 0 0,0-1 0,0 0 0,-1 0 0,1 0 0,-1 0 0,-1-1 0,1 1 0,-1-1 0,0 0 0,-1 0 0,0 0 0,0 0 0,0-2-61,2-2 180,0 0 1,-1-1 0,0 1-1,-1-1 1,-1 0 0,0 0-1,0 1 1,-1-1-1,0 0 1,-1 0 0,-1 0-1,0 1 1,0-1 0,-1 1-1,-1-1 1,0 1 0,0 0-1,-1 0 1,-1 0-181,4 8 34,-1 1 0,0-1 0,0 0-1,1 1 1,-1 0 0,-1 0 0,1 0 0,0 0-1,0 0 1,-1 1 0,1-1 0,-1 1 0,0 0 0,1 0-1,-1 0 1,0 1 0,1-1 0,-1 1 0,0 0-1,0 0 1,1 0 0,-1 1 0,0-1 0,0 1-1,1 0 1,-1 0 0,1 0 0,-1 1 0,1-1 0,-1 1-1,1 0 1,-3 1-34,-96 75 125,82-58-110,2 1 0,0 1 0,1 1 1,1 1-1,2 0 0,0 1 0,2 0 1,0 1-1,2 1 0,-5 18-15,11-29-10,0 0-1,1-1 1,1 2-1,0-1 0,1 0 1,1 0-1,0 0 1,2 0-1,-1 1 1,2-1-1,0-1 1,1 1-1,1 0 0,0-1 1,1 0-1,1 0 1,0-1-1,1 1 1,3 3 10,-2-7-10,0 0 1,0-1 0,1 1-1,0-2 1,1 0-1,0 0 1,0-1 0,1 0-1,0-1 1,1 0 0,-1-1-1,1 0 1,0-1 0,1-1-1,-1 0 1,1-1 0,0 0-1,0-1 1,0-1 0,0 0-1,0-1 1,0 0 0,0-1-1,0-1 1,0 0 0,0-1-1,0 0 1,-1-1 0,0-1-1,0 0 1,0-1 0,6-3 9,-9 3-13,-1-1 0,1 0 0,-1 0-1,0-1 1,-1 0 0,0-1 0,0 0 0,-1 0 0,0 0 0,-1-1 0,0 0 0,0 0 0,-1-1 0,0 0 0,-1 0 0,0 0 0,-1 0 0,0 0 0,-1-1 0,0 0 0,-1 1 0,-1-1 0,1 0 0,-2 1 0,0-10 13,-11-8-4372,10 33 726,0 10-2563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8:11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39 117 12011,'4'-22'1101,"6"-35"1904,2 19 2087,-12 39-5021,0-1-1,-1 0 0,1 0 0,0 1 0,0-1 1,0 0-1,-1 1 0,1-1 0,0 0 1,0 1-1,0-1 0,0 0 0,0 1 0,0-1 1,0 0-1,0 1 0,0-1 0,0 0 1,0 1-1,0-1 0,0 0 0,0 1 0,0-1 1,0 0-1,0 1 0,0-1 0,0 0 0,0 1 1,0-1-1,1 0 0,-1 0 0,0 1 1,0-1-1,0 0 0,1 0 0,-1 1 0,0-1 1,0 0-1,1 0 0,-1 1 0,0-1 0,1 0 1,-1 0-1,0 0 0,0 0 0,1 0 1,-1 1-1,0-1 0,1 0 0,-1 0 0,0 0 1,1 0-1,-1 0 0,0 0 0,1 0 1,-1 0-1,0 0 0,1 0 0,-1 0 0,0 0 1,1 0-1,-1-1-70,0 3 104,3 93 363,-5-1-1,-4 1 1,-5-1 0,-8 25-467,4-9-388,14-106 275,-6 89-3229,19-38-3133,2-40 1484,3-8-1020</inkml:trace>
  <inkml:trace contextRef="#ctx0" brushRef="#br0" timeOffset="297.263">0 306 6150,'0'0'5029,"0"0"-3428,0 0 929,0 0-223,0 0-65,88-14-513,-37 14-575,1 0-610,5-7-320,6-2-192,-9-1-32,4-3 0,-15-1-288,-2 3-1410,-9-1-1409,-9 4-3683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8:1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110 243 10122,'0'0'3528,"0"0"-746,0 0-279,0 0-431,0 0-434,0 0-404,0 0-439,0 3-299,-17 213 1341,15-171-1793,1-17-4,0 0 0,-2 0 0,-1-1-1,-2 1 1,0-1 0,-4 7-40,10-35 2,-1 1 0,1 0 0,0 0 1,0-1-1,0 1 0,-1 0 0,1-1 0,0 1 0,0 0 1,-1 0-1,1-1 0,0 1 0,0 0 0,-1 0 1,1 0-1,0 0 0,-1-1 0,1 1 0,0 0 1,-1 0-1,1 0 0,0 0 0,-1 0 0,1 0 0,-1 0 1,1 0-1,0 0 0,-1 0 0,1 0 0,0 0 1,-1 0-1,1 0 0,0 0 0,-1 0 0,1 1 0,0-1 1,-1 0-1,1 0 0,0 0 0,-1 0 0,1 1 1,0-1-1,0 0 0,-1 0 0,1 1 0,0-1 1,0 0-3,-4-39 156,3 37-148,2-49 155,1 0 0,3 0 0,2 0 0,3 1 0,1 0 0,3 0 1,1 2-1,3 0 0,19-35-163,21-11 54,-56 91-59,1 0 1,0 0-1,0 0 1,0 0-1,0 1 1,0 0-1,0-1 1,1 1-1,-1 0 0,1 1 1,-1-1-1,1 1 1,0-1-1,-1 1 1,1 0-1,0 0 1,0 1-1,0-1 1,0 1-1,0 0 0,0 0 1,0 0-1,0 1 1,0-1-1,0 1 1,1 1 4,0 0-28,-1 2 0,1-1 0,-1 0 0,0 1 0,0 0 0,-1 0 0,1 0 0,-1 0 0,0 1 0,0-1 0,0 1 0,-1 0 0,0 0 0,0 0 0,0 0 0,0 0 0,-1 0 1,0 1-1,0-1 0,0 0 0,0 1 0,-1-1 0,0 0 0,0 1 0,-1-1 0,0 1 0,0-1 0,0 0 0,0 0 0,-1 1 0,0-1 0,0 0 0,0 0 0,-1-1 0,1 1 0,-1 0 0,0-1 0,-1 0 28,-8 9-229,0-1 0,-1-1 0,-1 0-1,0-1 1,0 0 0,-1-1 0,0-1-1,-1-1 1,0 0 0,0 0-1,-1-2 1,1 0 0,-1-1 0,0-1-1,0 0 1,0-2 0,-1 0 0,1 0-1,-17-3 230,15-3-2353,18 3-7497,11 1 209</inkml:trace>
  <inkml:trace contextRef="#ctx0" brushRef="#br0" timeOffset="728.483">461 553 1890,'0'0'10324,"0"0"-5679,0 0-2334,0 0-757,0 0-588,0 0-512,0 0-316,4-1-95,-2 1-41,0 0 1,0 0-1,0 0 0,0 1 0,0-1 1,0 1-1,0-1 0,0 1 1,0-1-1,0 1 0,-1 0 0,1 0 1,0 0-1,-1 0 0,1 0 0,0 0 1,-1 1-1,1-1 0,-1 1 0,0-1 1,1 1-1,-1-1 0,0 1 1,0-1-1,0 1 0,0 0 0,0 0 1,-1 0-1,1 1-2,4 4-7,-5-6 5,1 0-1,-1-1 1,0 1 0,0 0 0,1 0 0,-1 0-1,1 0 1,-1-1 0,1 1 0,-1 0 0,1 0-1,0-1 1,-1 1 0,1 0 0,0-1 0,0 1-1,-1-1 1,1 1 0,0-1 0,0 1 0,0-1-1,-1 0 1,1 1 0,0-1 0,0 0 0,0 0-1,0 0 1,0 0 0,0 1 0,0-1 0,0 0-1,0-1 1,-1 1 0,1 0 0,0 0 0,0 0-1,0 0 1,0-1 0,0 1 0,0 0 0,0-1-1,-1 1 1,1-1 0,0 1 0,0-1 0,-1 1-1,1-1 1,0 0 0,-1 1 0,1-1 0,0 0 2,9-12 376,-1 1 0,0-1 0,-1-1 0,0 1 0,-1-1 0,0-1 0,-2 1 0,1-1 0,-2 0-1,0-1 1,-1 1 0,0-1 0,-2 1 0,1-11-376,-3 24 15,0 0 0,1 0-1,-1 0 1,0 0 0,-1 0-1,1 1 1,0-1 0,0 0-1,-1 1 1,1-1 0,-1 1-1,0-1 1,1 1 0,-1 0-1,0 0 1,0 0 0,1 0-1,-1 0 1,0 0-1,0 0 1,0 1 0,0-1-1,0 1 1,0-1 0,-1 1-1,1 0 1,0 0 0,0 0-1,0 0 1,0 0 0,0 0-1,0 1 1,0-1 0,0 1-1,0-1 1,0 1 0,0 0-1,0 0 1,0 0 0,0 0-1,0 0 1,1 0 0,-1 0-1,0 1 1,1-1-1,-1 1 1,1-1 0,0 1-1,-1 0 1,1-1 0,-1 2-15,-11 12-42,0-1 0,1 2 0,1 0 0,1 0 0,0 1 1,1 0-1,0 0 0,2 1 0,0 0 0,1 1 0,1 0 0,1-1 1,0 2-1,1-1 0,2 0 0,0 0 0,0 1 0,2-1 0,3 19 42,-1-30-43,-1 0 1,1-1-1,1 0 0,0 0 0,0 0 0,0 0 0,1-1 1,0 0-1,0 0 0,0 0 0,1 0 0,0-1 0,0 0 1,0 0-1,1 0 0,0-1 0,0 0 0,0-1 0,0 1 0,0-1 1,1-1-1,0 1 0,-1-1 0,1-1 0,0 1 0,0-1 1,0-1-1,0 0 0,0 0 0,0 0 0,0-1 0,0 0 0,-1 0 1,1-1-1,0 0 0,-1-1 0,1 0 0,-1 0 0,4-2 43,10-8 100,-1-1 0,0-1 0,-1 0 0,0-2 0,-1 0 0,-1-1-1,-1-1 1,-1 0 0,0-2 0,-2 1 0,0-2 0,-1 1 0,-1-2-1,-2 1 1,0-2 0,-1 1 0,1-11-100,13-105 673,-37 158-609,1 18-56,1-1 1,2 2-1,2-1 1,1 1-1,1 13-8,-26 108-69,25-147 40,8-41 114,0 20-77,0-11 44,2 1 1,0-1-1,2 1 0,0 0 0,1 0 1,1 0-1,0 0 0,2 1 0,0 0 1,1 1-1,1 0 0,0 0 1,3-2-53,-5 10-116,0-1 1,0 1-1,1 0 1,0 0-1,1 1 1,0 0 0,0 1-1,0 0 1,10-4 115,-11 7-410,0 1-1,0-1 1,0 2 0,0-1 0,1 1 0,-1 1 0,1-1 0,-1 2 0,1-1 0,0 1 0,-1 1-1,1 0 1,4 1 410,13 8-4019,0 8-2131</inkml:trace>
  <inkml:trace contextRef="#ctx0" brushRef="#br0" timeOffset="1030.977">1665 267 9225,'0'-16'8354,"-2"-53"-3768,2 65-4255,0 0 1,0 0-1,-1 0 1,0 1-1,1-1 1,-1 0-1,-1 0 0,1 1 1,0-1-1,-1 1 1,0-1-1,0 1 0,0 0 1,0 0-1,-1 0 1,1 0-1,-1 0 1,-1-1-332,2 3 93,0-1 0,0 1 0,-1 0 0,1 0 0,-1 0 0,1 0 0,-1 0 0,1 0 0,-1 1 1,0-1-1,1 1 0,-1 0 0,0 0 0,1 0 0,-1 0 0,0 0 0,1 0 0,-1 1 0,0-1 1,1 1-1,-1 0 0,1 0 0,-1 0 0,1 0 0,0 0 0,-1 1 0,1-1 0,0 1 0,0-1 1,0 1-1,0 0 0,0 0 0,-1 1-93,-13 19 135,0 1 0,2 0-1,0 1 1,2 1 0,0 0 0,2 1 0,1 0 0,1 1 0,1 0-1,2 0 1,-3 23-135,1-15 60,-35 178 55,-16 74-2862,56-276 2247,-5 19-780,-1-14-2519,6-16-1999,1-11 2185,1-3-1838</inkml:trace>
  <inkml:trace contextRef="#ctx0" brushRef="#br0" timeOffset="1351.201">1359 656 1409,'0'0'7437,"0"0"-2926,5-13-849,14-40-667,-18 51-2835,0 0 1,0-1-1,1 1 1,-1 0-1,1 0 1,-1 0-1,1 0 1,0 1 0,-1-1-1,1 0 1,0 1-1,0-1 1,0 1-1,0 0 1,1 0-1,-1-1 1,0 1-1,0 1 1,1-1 0,-1 0-1,1 0 1,-1 1-1,0 0 1,1-1-1,0 1-160,7-2 375,286-51 3057,-254 32-5204,-43 20-2957,-6 4 730,-3 3-4367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8:20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3523,'0'0'4405,"0"0"-1838,0 0-346,0 0 117,0 0-128,0 0-224,-8 0-315,-8 2-987,-22 0 3640,169 7-993,344-16-1447,-473 7-1505,-2 0 27,-24 10 432,46-3-3932,5-4-4914,-26-3 6773,9 0-12853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8:52.59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1 107 9097,'0'0'3363,"0"0"-1772,0 0-198,0 0 625,0 0-166,0 0-485,18-4-369,77-7-155,1 4-1,78 5-842,-82 1 194,1248-54 1055,-997 30-982,-324 24-211,-39 2-42,-432 22 65,-437 38-62,650-20-54,188-12 42,51-28-7,0 0 1,0 0 0,1 1-1,-1-1 1,0 0 0,0 0-1,1 0 1,-1 0-1,1 0 1,-1 1 0,1-1-1,-1 0 1,1 0-1,0 0 1,-1 0 0,1-1-1,0 1 1,0 0-1,0 0 1,0 0 0,0-1-1,0 1 1,0 0-1,0-1 1,0 1 0,0-1-1,0 1 1,0-1 0,0 0-1,0 1 1,1-1-1,-1 0 1,0 0 0,0 0-1,0 0 1,1 0 1,1 2-4,52 12 26,1-2-1,-1-2 1,2-3-1,-1-2 0,7-3-21,1257 18-53,-1252-13 197,-450 14 737,246-11-850,-841 77 66,766-48-134,211-39 36,1 1 1,0-1-1,-1 0 1,1 1 0,0-1-1,-1 1 1,1-1-1,-1 0 1,1 1 0,-1 0-1,1-1 1,-1 1-1,1-1 1,-1 1 0,1 0-1,-1-1 1,0 1-1,1 0 1,-1-1 0,0 1-1,1 0 1,-1-1-1,0 1 1,0 0 0,0 0-1,0-1 1,0 1-1,0 0 1,0 0 0,0-1-1,0 1 1,0 0-1,0 0 1,-1-1-1,1 1 1,0 0 0,0-1-1,-1 1 1,1 0-1,0-1 1,-1 1 0,1 0-1,-1-1 1,1 1-1,-1-1 1,1 1 0,-1-1-1,1 1 1,-1-1-1,0 1 1,1-1 0,-1 1-1,0-1 1,60 11 56,-1-2 0,2-3 0,-1-2 0,0-3 0,10-3-56,-2 1 121,1234-19 1176,-1188 14-544,-152-8-551,37 13-449,-38-6-78,27 7-2639,2 1-3701,7 2-4914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0:17.65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109 333 6182,'-13'-12'6187,"-42"-37"-4046,53 48-2003,-1 0 0,1 0 1,0 0-1,-1-1 0,1 1 1,0-1-1,0 1 0,0-1 0,0 0 1,0 0-1,0 0 0,1 0 1,-1 0-1,1 0 0,-1 0 1,1 0-1,0-1 0,0 1 0,0-1 1,0 1-1,0-1 0,0 1 1,1-1-1,-1 1 0,1-1 1,0 0-1,0 1 0,0-1 0,0 1 1,0-1-1,1 0 0,-1 1 1,1-1-1,-1 1 0,1-1 1,0 1-1,0-1 0,0 1 0,0 0 1,1-1-1,-1 1 0,1 0 1,-1 0-139,11-7 131,-1 1 0,1 1 0,0 0 0,1 1 0,-1 0 1,1 0-1,1 2 0,-1 0 0,4-1-131,-2 1 42,99-27 83,1 5-1,1 5 1,66-1-125,-60 16 293,-121 5-289,0 1-1,0-1 0,0 1 1,0 0-1,0-1 0,0 1 0,0 0 1,0-1-1,0 1 0,0 0 1,0 0-1,0 0 0,1 0 0,-1 0 1,0 0-1,0 0 0,0 0 1,0 1-1,0-1 0,0 0 0,0 1 1,0-1-1,0 1 0,0-1 1,0 1-1,0-1 0,0 1 0,0 0 1,0 0-1,0-1 0,0 1 1,-1 0-1,1 0 0,0 0 0,-1 0 1,1 0-1,-1 0 0,1 0 1,-1 0-1,1 0 0,-1 0 0,0 0 1,1 0-1,-1 0 0,0 0 1,0 0-1,0 0 0,0 0 0,0 1 1,0-1-1,0 0 0,0 1-3,-7 5 66,0-1 0,-1 1 0,0-1 0,0-1 0,0 1-1,0-1 1,-1-1 0,0 1 0,0-2 0,-3 2-66,-9 4 211,-426 163 1910,310-125-1845,57-10-147,98-24-103,215-10-58,385-35-1019,-606 32 1022,-8-1 27,0 0 1,-1 1-1,1-1 0,0 1 1,-1 0-1,1 0 1,0 1-1,-1-1 0,1 1 1,0 0-1,-1 0 1,1 0-1,-1 0 0,1 0 1,-1 1-1,0 0 0,0-1 1,1 1-1,-1 1 1,-1-1-1,1 0 0,1 2 2,-4-3 0,0 1 0,0-1 0,0 1 0,0-1 0,0 0 0,-1 1 0,1-1 0,-1 1 0,1-1 0,-1 0 0,1 1 0,-1-1 0,0 0 0,0 0 0,1 0 0,-1 0 0,0 1 0,0-1 0,0 0 0,0 0 0,-1-1 0,1 1 0,0 0 0,0 0 0,0 0 0,-1-1 0,1 1 0,0-1 0,-1 1 0,1-1 0,-1 1 0,-50 26 186,-1-2-1,-2-2 0,0-3 0,-1-3 0,-17 2-185,-26 10 212,-80 28 732,180-57-942,-1 1 0,1-1 1,-1 0-1,0 1 0,1-1 0,-1 0 0,0 1 0,1-1 0,-1 1 0,0-1 0,1 0 0,-1 1 0,0-1 0,0 1 0,0-1 0,0 1 0,1-1 0,-1 1 0,0-1 0,0 1 0,0-1 0,0 1 0,0-1 0,0 1 0,0-1 0,0 1 0,0-1 0,-1 1 0,1-1 0,0 1 0,0-1 0,0 1 1,0-1-1,-1 1 0,1-1 0,0 0 0,-1 1 0,1-1 0,0 1 0,-1-1 0,1 0 0,0 1 0,-1-1 0,1 0 0,0 1 0,-1-1 0,1 0 0,-1 0 0,1 1 0,-1-1 0,1 0 0,-1 0 0,1 0 0,-1 0 0,1 0 0,-1 0 0,1 0 0,-1 0 0,1 0 0,-1 0 0,1 0 0,-1 0 1,0 0-3,43 6 64,109-3-650,126-16 586,-255 11-28,-9 2-440,-22 2-317,-9 3 276,-203 56-6789,150-42 1117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9:48.308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1 2635 7111,'0'0'2690,"0"0"-1473,0 0 225,0 0 351,0 0-415,0 0-97,0 0-512,0 0-129,0 0-31,0 1-1,2 0-63,2 1-97,1 1-159,1-1 31,3 1 0,1-1-95,3 0-33,2 0-64,4-1-64,3-1-32,4 0-32,4 0 32,5-1-32,4 0 64,5-1-64,5 0 0,7 0 0,5 1 32,7-1-32,5 0-32,7-1-64,8 0 96,8 0 0,8-2 32,6 0-32,8 0 0,7-1 64,5 0-32,6 1 0,6 0 64,4 1 0,7 0-32,5-1-32,5 1 0,6-1 96,2 1 33,4-1 31,3 1 64,1 0 64,2 2-159,1 0-97,0 0 128,2 1 64,-2 1-64,1 0 0,-3 0 1,0 0-65,-3 0-128,-2 0 0,-2 0 64,-2 0 0,-2 0 0,-1 0 32,-2 0-32,0 0-64,0 0-192,0 0 192,0 0 0,0 0 32,-2 0 64,-1 0-32,-3 0 0,-2 0-64,-2 0-64,-1 0 0,-2 0 64,-1 0 0,-1 0 64,-1 0-32,-1 0 0,0 0 0,-2-1-32,0 0-160,0-1 160,-1 1 0,1-1 0,-1 0 64,-2 0-64,-1 1 64,0-1 0,-2 0-64,-1-1-64,0-1 0,0 0 64,1 0 0,1 0 0,1 0 32,1-1 0,1 2 64,0 0-96,0 1-32,1 0-96,-1 1 64,0 0 64,-2 0 64,-2 0-64,0 0 32,-3 1 32,-2-1 0,-1 0-64,-2 1-96,-1-1 32,-2 0 64,-1 0 0,-2-1 0,0 0 32,-2 1 32,0-1-64,-2 1 64,0-1-64,0 1 0,-1 1-160,1-1 96,1 1 64,1 0 64,-1 0-64,1 0 0,0 0 64,0 0-32,-1 0 0,1 0-32,0 0-32,0 0-64,0 0 96,0 0 0,1 0 0,0 0 0,-1 0 32,1 0 0,0 0 32,-1 0-64,-2 0 0,0 0-128,-2 1 64,-3 0 64,-1 0 0,-2 0 64,-4 1-64,-2-1 32,-5 0 0,-3 0 0,-5-1 0,-3 0 0,-5 0-32,-4 1-96,-4-1 96,-4 1-64,-4 0 64,-4 0 0,-4 0 0,-4-1 32,-4 1-32,-4-1 0,-5 0 0,-5 0 0,-5 0 32,-7 0-32,-5 0 0,-6 0 0,-5 1 0,-5-1 0,-4 0 0,-3 0 0,-2 0-64,-1 0-96,0-2-321,-2 0-704,-2-1-1505,-2-1-3332,0 1-8808</inkml:trace>
  <inkml:trace contextRef="#ctx0" brushRef="#br0" timeOffset="5171.005">142 4096 160,'0'0'1217,"0"0"-480,0 0 64,0 0 0,0 0-97,0 0 65,0 0 0,0 0 160,-10 5 95,-5 1-31,-1 0 32,1-1 64,1-1 32,4-1-64,1 0 33,3-1-66,0-1 1,1 0-96,1 0-128,0-1 32,2 1-96,0 0-129,1-1-95,0 2-129,0-1-64,0 0 1,1 1-97,0-1-32,0 0-32,1 1 32,0 0 65,3 0-97,2 0 32,2-1-96,3 1-32,2-1 32,4 1-32,4 1 0,3-1 0,4 1-32,4 0 32,6 0 0,3-1-31,6 0 31,2 0-32,5 0 0,4-1-32,3 0 0,6 0-96,5-1 96,6 1 32,5-2-32,5-1 0,4 0 0,3-1 32,1-1 0,1-1 0,2 0 0,1-1 160,1 0 32,3 1-64,3 0-32,2 0-64,5 0-64,4-1 0,4 1 0,6-2 32,3 1-32,5-1 32,3 1 33,3 0-1,3 0-32,1 1-32,2 1-96,1 0 96,2 0 32,3 0 64,1 0 0,2 0 0,2 0 64,2 0-96,1 0-64,3 0 0,2 0 0,1 1 32,1 0 0,1 1 96,0 0-64,1 0 32,0 0-96,0-1-96,-2 1 96,0-1 0,-2 1 64,-2-1 0,-2 1 33,-3 1-33,-1 0-64,-1 0-32,-1 1-33,-1-1 65,0 0 0,0 0 33,-2-1 31,1 1-32,-2-1 0,-1 0-32,0 1-161,-1-1 129,-1 0 32,0 0 32,-2-2 1,0 0 31,-2 0 0,-2-1-32,0-1-32,-1 1-96,-1-1 64,-1 0 32,-1 1 0,-1 0 0,0 1 64,-2 0-32,1 0 0,-1 2-32,0-1 0,2 0-193,0 1 193,-1-1 0,1 0 33,0 0-1,-2 1 0,-1 0 32,-2-1-32,-2 1-32,-2-2-32,-1 0-32,-2-1 32,-2-1 32,-2 0 0,-2 1 32,-2-2 0,-2 0 0,-2 1 0,-3-1 32,-1 1-64,-3 0-160,-2-1 128,-2 1 0,0-1 32,-1 0 32,-2 0-32,0 1 32,-1 1-32,0 0 64,-2 1-64,-2 1 32,-2 0-32,0 1 0,-2 0 0,0 0-32,1 0 0,0 1-32,0 0 64,1 0 0,-1 1 0,1-1 32,-2 1-32,0 0 32,-1 0 0,-1 0 0,-1 0 0,-1 0-32,-3-1-32,-1-1-64,-3 0 64,-1-1 0,-3 1 32,-3-1 32,-1 0-32,-2 0 0,-1 0 0,-2 0 32,-3 0-32,-1-1 32,-3 1 0,-1 0-32,-4-1 0,-1 1 0,-4 0 32,-2 0-32,-3 0 0,-3 1 32,-2 0-32,-3 0-32,-1 0 0,-1 0 0,0 0 32,0 0 0,-1 1-64,0 0 64,-1 0 0,0 1-32,-3 0 32,-2 1 0,-2 0 0,-5 1 0,-3 0 0,-4 0 0,-4 0 32,-4 0-32,-3-1-32,-1 0 32,-2 0 0,1 0-33,1 0 66,1 1-66,1 0 1,2 0-64,4 0-32,1 0 32,1 0-32,2 0 32,1 0 0,1 0 0,0 0 96,0 1 0,0-1 0,1 0-32,-2 1 32,-1-2 32,-3 0-32,-2 0 0,-4-1 0,-2 1 0,-1-1 0,-3-1-192,0 1-1058,0 0-864,-1 0-800,1 0-1923,0 0-2049,-1 0-33</inkml:trace>
  <inkml:trace contextRef="#ctx0" brushRef="#br0" timeOffset="6957.906">23 5506 7207,'0'0'2786,"0"0"-1632,0 0 671,0 0 129,0 0-480,0 0-385,0 0-257,0 0-95,5 2 0,6 0-193,4 0-63,2 0 31,3-1-63,4 1-33,2 0-96,4-1-31,3 1-97,5-1 0,3 1 32,5-1-64,4 1 0,4-1-63,5 1 31,4-1-64,6 0-32,5-1-32,5 0 32,6-2 32,6-1 32,6-2-32,7-1-32,7-2 96,4-1 0,6-1 0,4 0 1,3 1-33,5-1-32,3 2-64,3-1 0,3 1 0,2 0 32,1 1 32,3 0 32,0 0 64,2 1-64,0 0-32,1 1-64,-1 0-64,0 0 64,-1 1 64,0 0 32,0 0 0,-2 0 32,0 0 1,-1 0-33,0 2-64,1-2 0,0 1-32,2-1 64,2 0 32,1 1 32,0-1-96,1 2 96,1-1-32,-1 0-96,1 0-128,-1 0 128,0 1 32,1-1 32,-1 1 0,-1-1 32,0 0 32,-2 1 1,0-1-129,0 1-64,-2 0 64,0 0 32,0 0 32,0 0 32,1 0-32,0-1 0,0 1 0,1-1-64,-1 0-192,1 0 192,-1 0 0,0-1 32,0 0 32,-2 1 32,0-1-64,-1 0 32,0-1-64,0 1-160,-1-1 160,-1 0 0,-2 0 32,-1 1 0,0 0 64,-2 1-96,0 1 0,-2 0 0,-1 1-160,-1-1 128,-2 0 32,-2-1 32,-2 0-32,-1 0 32,-3-1 0,-1 0 64,-3 1-64,-2-1-32,-2 0-32,-2 1-32,-1 0 32,-3-1 0,-1 0 32,-2 0 0,-1 0 32,-2 0 0,-1 0 32,-2 1-32,-2 0-32,0 0 32,-2 2-32,-1-1-192,-1-1 160,0 1 32,0-1 0,-1 0 0,-1-1 32,1 1-32,-2 0 0,0 1 64,-1 1-64,0 0 64,-2 0-64,-1 1 32,-1 0-32,-2 0-32,0 0-32,-2 0 32,-2-1 0,0 1 32,-1-2 0,-1 1 0,0 0 0,0 0 32,-1-1 0,0 0-32,-1 0 64,0-1-64,-3 0 0,-1 0 32,-1 0-32,-1 0 0,-1 0-160,0 0 128,0 0 32,1 1 0,0 1 0,1 0-32,1 0 32,1 1-32,0-1 32,0 1 0,0 0 0,0-1 0,0 1 0,-1-1 0,-1 1 0,-1-1 0,-1 0 0,0 1-32,-1-1-64,0 0-64,1 1 95,0 0-95,-1 0 64,0 0 32,-1 0 0,-3 0 64,-5 0 0,-4 0 0,-7 0 32,-7 0-32,-7-1 32,-8 0-32,-7 0 0,-5 0 32,-6-1-32,-3 1 0,-3 0 32,-2 0-32,-1 1 0,-1 0 0,0 0 0,1 0-32,-1 0 32,1 0-32,1 0 0,0 1 32,0-1 0,0 1-64,2 1-128,0 0-385,0 0-255,0 1-642,-2 1-2049,-2 0-5061,-1-1-2723</inkml:trace>
  <inkml:trace contextRef="#ctx0" brushRef="#br0" timeOffset="8559.483">131 6701 9801,'0'0'2979,"0"0"-1570,0 0 834,0 0-65,0 0-705,0 0-512,0 0-288,0 0-289,1 2 224,4 1-31,3 1-97,4-1-63,5 1-97,2-1-128,5 0-64,3 0 1,5-1-97,4-1 64,5 1-64,6-1 0,6 1 0,5-1-32,7-1-64,6 0 64,8 0-32,7-2 32,7-1 0,8-1 32,8-2 0,6 0 0,7-2 0,6 0 128,5 1-128,3-1 64,4 0-96,2-1 0,2 0 0,1 0 32,0 1 0,0-1 64,0 1 0,0 1 0,1 1 1,0 0-1,1 0-96,2 0-64,0 1 64,2-1 128,0-1 0,3 0 0,0 1 0,3-1-32,1 0-64,1 0-32,3 1-32,2 0 32,1 0 32,2 1 32,3-1 0,1 1 32,1 0-32,1 0-64,2 1-160,-1-1 160,2 2 96,0 0-32,0 0 65,0 0-1,-1 1-32,1 0-96,0-1 0,0 1 0,1 0 96,1 0-32,-1 0 32,1 0 32,0 0-128,1 0-160,-1 0 160,1 1 64,0 1 64,-1-1 0,-1 1-32,-1 0-64,0 0-32,0 1-64,-1-1 64,1 0 0,-1 0 64,0 0 0,1 0 1,0 0-65,0 0-193,-1-1 161,0 0 32,-3 0 64,-1-1 32,-3-1-63,-2 0 63,-2 0-96,-2 1-129,-1-1 129,-2 1 0,-2 0 33,-2 0-1,-2 1 32,-2 0 32,-2 0-96,-2 0 0,0 1-192,0 0 192,-2-1 32,0 1 0,-1 0 32,-2 0 32,-2 0-32,-1 0 0,-3 1-64,-1 1-128,-1 0 64,-2 0 64,-1 1 0,-1-1 32,-3 1 32,-1 1-32,-3-1 0,-3 2 0,-2 0-32,-2 1-160,-1-1 128,-1 1 0,0 0 32,-2 0 32,0 0 0,-2-1 0,-2 0-32,-5 1 96,-4-1-96,-6-1 64,-4 1-64,-5-1-32,-4-1-64,-4-1 96,-5 0 0,-2-1-32,-3-1 64,-2 0-32,-3 0 0,-2-1 0,-2 0 0,-4 0 32,-3 0 0,-2-1-32,-4 1 0,-2-1 32,-2 1-32,-2 0 0,-1 0 32,0 0-32,-1 0 0,0 1 0,-1-1 0,-2 1 0,-3 0 0,-2 0 32,-5 0-64,-4 0 0,-6 0-32,-4 0 64,-3 0-32,-4 0-64,-2 0 64,-1 0-64,-2 0 31,0 0-191,-2 0-480,1 0-610,-2 1-864,1 0-1922,-1 1-6278,1 0 1506</inkml:trace>
  <inkml:trace contextRef="#ctx0" brushRef="#br0" timeOffset="10113.816">317 8190 3812,'0'0'3939,"0"0"-2497,0 0 127,0 0 801,0 0-384,0 0-288,0 0-225,0 0-191,-9 3-258,-3 0-63,2 1-64,4-1-64,5 0-160,5-2-33,6 0-159,5 0-97,6-1-128,5 0-63,6 0 31,6 0-64,6 0-32,7-1 0,7 1-128,7 0 64,6 0 32,7 0-32,7 0 32,6 0-32,7 0 1,5-2-1,6-1 0,5-1-32,5-1 32,6 0 64,5-1 0,5-1-128,4-1 0,5 0 0,4-2 64,5-1 0,2 0 64,4-1-32,3-1 97,3 1-65,3 0-128,3-2-32,1 1 32,2-2 96,-1 1 0,0-1 32,1 0 0,-1-1 0,0 0-128,0 1-32,2-1 32,1 1 32,0 0 64,2 0 32,-1 1 0,2 0-63,-1-1-65,1-1-129,0 0 129,0 0 64,0 0 33,0 0 31,0 1 32,-1 0-128,0 2-32,1 0-64,0 0 64,1 1 32,1 1 64,1 2 0,1-1-64,0 2-32,1-1-192,1 1 192,0 0 128,0 1-32,-1 1 32,-2 1 32,0 1-160,-2 0-96,0 0 96,0 1 64,-1 1 0,-1 0 65,-1 1-33,-2 1-96,-1-1 0,0 1-193,-2 0 193,1-1 97,-2 1-33,-2-1 0,-1 1 96,-2 0-160,-2 0-96,0 0 64,-2 0 32,-1 0 0,-2 1 64,-2-1 32,-1 2-64,-4 0 0,-2-1-32,-2 1-256,-1-1 256,-1 0 32,-1-1 0,-1 1 0,-1 0 64,-4-1-32,-3 1 0,-3-1-64,-3 0-128,-2 0 64,-3 0 32,-2 0 32,-1 0 32,-2 0-32,-1 0 64,-1 0-32,-3 0 32,0 0-64,-2 0-32,-2 1-160,-1 1 160,-1 0 32,-1 1 0,-3 0 32,-2-1 0,-2 1-32,-3 0 64,-1 0-32,-3 0 32,-1 1-32,-1 0-32,-2 0-32,-3 0-64,-2 0 64,-3-1 0,-4 1 0,-2-1 32,-3 0 32,-3 0-32,-2-1 0,-4 1 32,-2-1-32,-2 0 64,-4-1-32,-2 1-32,-4-1 0,-3-1 32,-3 1-32,-4-1 0,-2-1 0,-1-1 0,-3 1 32,-1-1-32,-1 0-64,-2 0-32,0 0 96,-1 0 0,-2 0 0,-1 0 0,-2 1 0,-1-1 0,-2 1-32,-2-1 32,-3 1 0,-3 0 32,-3 0-32,-4 1 0,-2-1-224,-2 1-193,-1-1-223,-2-1-482,-1 0-1248,-3-1-2114,-5 0-6759,1 0 1346</inkml:trace>
  <inkml:trace contextRef="#ctx0" brushRef="#br0" timeOffset="11477.015">498 9642 5349,'0'0'4997,"0"0"-3556,0 0-320,0 0 865,0 0-96,0 0-417,0 0-192,0 0-320,-13-2-96,-5 0 0,1 0-64,3 1-129,4 1-127,4 0-65,3 2-63,5-1-97,4 1 64,4 0-63,6 0-33,7 0-64,6 1-32,7-1-128,7 0-64,8 0 97,8 0-33,9-1-32,7 0 0,9 0 0,7 0 32,8-1-32,7 0 0,6 0 0,7 0 0,7-1 64,7 1-64,8-1 64,9-1-96,8 0-96,8-2 96,8-2 64,7 1 64,7-2 0,6 1 65,6 0-1,6-1-192,5 0-64,4-1 64,5 0 128,2-1 64,3 1 0,3-1-192,2-1-32,4 0 32,1 0 96,3-2 64,1 0-32,2-2-128,0 1-128,1-1 128,0-1 160,-1 1 33,0-1-193,-1 0-32,-1-1 32,-1 1 96,-1 0 32,-1 0-32,-1 0-96,0 1-128,-2 1 128,0 1 96,-1 0 64,-3 1-160,0 1-32,-1 1 0,-1 1 32,-1 0 64,-2 0 96,-2 1-160,-2-1-224,-1 2 224,-3 0 32,-2 1 32,-2 1 64,-3 0-32,-3 1-96,-3 1-160,-2-1 160,-3 0 32,-3 1 32,-3-1 32,-2 1-96,-4-1-192,-3-1 192,-3 1 0,-4-1 32,-4 0 32,-5 0 32,-4 1 0,-5-1-96,-4 1-160,-4-1 96,-3 1 64,-4 0 0,-3 0 32,-3 1 0,-4-1 32,-3 1 0,-3 0-64,-2 0-192,-2 1 160,-2-1 0,1 0 32,0 1 32,-1 0 0,1 1 0,0-2 0,-2 1 32,-1 0 0,-1 0-64,-1 0-96,-1 1 32,1 0 64,0-1-32,0 0 32,1 1 32,-2-1 0,0 1 32,-2 0-32,-2 0 0,-3 0-32,-2 0-32,-3 0-128,-3 0 96,-4 0 64,-4 1 32,-4-1-32,-4 0 0,-7 0 64,-6 0-64,-7 0 32,-7 0 0,-7 0-32,-9 0 32,-8 0 0,-8 0 0,-8 0 32,-7 0 1,-5-1 63,-3 0-32,-3 0-96,-1 1 0,-1-1 0,1 1-32,0 0 0,0 0 0,0 0-64,1 0-321,0 0-448,-2 0-608,-1 0-1282,-4 0-2337,-3 0-7785,0 0 6183</inkml:trace>
  <inkml:trace contextRef="#ctx0" brushRef="#br0" timeOffset="13299.025">662 10847 8520,'0'0'2146,"0"0"-1089,0 0 1089,0 0 481,0 0-609,-13 4-545,-5 2-448,-2 0-96,4-1-96,4-1-225,4-1-31,4-2-161,4 0-96,4 0 129,5-1-97,5 1-64,5-1-95,6 0-97,5 0-32,5-1-32,6 0 0,7-2 0,7 0-32,7-1 32,6 0-32,7 0 0,6 0 32,6 1 0,8-1 0,8 1 96,9 0 0,7 0 0,10 0-32,11 1-96,11-1 32,9 1-32,4-1 32,2 2 33,1 0 95,1 0-32,0 0 32,2 1-64,2-1-96,1-1-160,2 0 160,0-2 32,1 0 64,-2-1-32,0-1 32,-2 1-96,-1 0-64,-2-1 64,-2-1 64,-2 0 0,0-1 32,-2-2 32,1 0-31,-2 0-97,0 0-161,0 1 161,-1 1 32,0-1 32,1 0 65,-1 1-1,0 1 0,-1-1 0,0 2-128,1 0-96,0 2 96,1 0 32,1 1 32,2 0 0,0 1 32,3 1 0,0 0-96,2 1-192,2 0 192,0 0 64,1 0 32,-1 0 0,1 0 32,0 0 0,0-1-128,-1 1-96,1 1 96,0 0 32,0 0 32,-1 0 33,-1 1 31,-1 0-96,-2 0-32,-1 0-257,-2 0 257,0 0 65,-1 1-33,-2-1 32,-1 1 64,-2 1-64,-3-1-64,-4 1-192,-7-1 160,-2-1 32,-5 1 32,0 0 32,0-1 0,-2 1 0,1-1-64,1 1-32,1 0-160,1 0 192,1 1 0,1 0 32,1 0 32,-1 0-32,0 0 32,-2 0 0,-1 2-64,-2 0-96,-1 1 32,-2 0 32,-2 1 32,0 0 32,-1 0 0,0 1 0,-1-1 32,0 0-64,-2 1 0,-1-1-128,-2 1 64,0-1 64,-1 1 0,-1 1 32,0 0-32,-1 0 64,0 0-32,-2-1 32,-1 0 32,-2 1-96,-1-1-160,0-1 128,-1 1 32,1 0-32,0 0 64,2-1-32,0 2 0,2-1 96,-1 1-96,0 0 64,0 0-64,1 0-32,0 1-192,1-1 192,1 0 32,-1-1 32,0 0 0,-1 0 0,-1 0 32,-2-1-32,-1-1 32,-3 1-32,-2-2-32,-2 0-128,-4 0 96,-3-1 0,-3-1 32,-6-1 0,-5-1 32,-7 0-32,-6-1 32,-6 0-32,-6-1 32,-5 0-32,-8 0 32,-6-1-32,-7-1 0,-7 0 32,-6-1-32,-7 0 0,-4 0-32,-4 1 32,-3 0 0,-2 1-32,-1 0 0,-1-1-96,0 1 0,-1-1-65,-1 0-31,1 0 0,-1 0-96,0 0-161,0 0-544,0-1-544,-3 0-1250,-3-2-3843,-2 0-8905</inkml:trace>
  <inkml:trace contextRef="#ctx0" brushRef="#br0" timeOffset="123965.028">18793 75 6790,'0'0'2755,"0"0"-993,0 0 288,0 0-97,0 0 1,0 0-352,0 0-385,0 0-256,1-11-64,0-5 160,0 0-224,0 4-193,-1 3-31,1 3-97,-1 3-95,0 2-129,0 1-96,1 2-32,0 4-64,0 1 161,1 3 95,1 2-64,-1 2-32,1 1-63,0 2 31,0 2-64,-1 0 0,1 3-32,-1 0-32,-1 3 0,1 0 0,-1 2 33,0 0-1,0 0-32,-1 0-32,0 2 0,0-1 0,0 1 0,0 0 0,0 2-32,0 0 32,-1 1 0,1 1 0,-1 0 0,1 1 32,-1 1 33,0 0-65,1 1 0,-1 0 0,1 0-32,0 1 0,0 1 0,0 0-32,1 1 32,0 1 0,1 0 32,-1 1-64,1 1 32,1 1-32,-1 1-32,1 1 32,-1 1 0,-1 2 0,1 1 32,-1 1-32,1 1 0,0 1 0,-1 2 32,1 1 0,0 0 0,1 3 0,-1 0 0,1 2 0,0 1 32,-1 1 0,0 0 0,1 2 0,-1 0 33,1 0-33,-1 1 0,1 1-32,-1 1 32,0 0 0,0 2-64,-1 0-32,1 1 32,-1 1 32,0-1 0,-1 1 32,2-1 32,-1 0-96,1 0 32,1 0 32,1 0-32,-1 1 0,0 1 32,0 0 0,0 1 0,-1 0 0,1 1 32,0 0-31,0 0-65,1 1 0,-1-1 0,1 0 0,0 0 32,1 0-32,1-1 0,0-1 32,0 0-32,1-2 32,-1 0 0,1-2 0,0-1-32,0-1 32,-1 0 0,1-2-32,-2 0 32,1-1 0,0-1 0,-1 0-32,1-2 0,-1 0-96,1-1 96,-1 0 0,0-1-32,1 0 32,-1-1 0,1 0 0,-1-1 0,1 0 32,-1-2-32,0 0 32,0 0-32,1-1 32,0-1 0,0-1-32,-1 0 32,1-1 0,-1-1-32,-1 0 96,1 0-96,-1 1 0,0-1 0,0-1 0,0 1 0,0 0-96,-1 0 96,0 1 96,0-1-96,1 0 0,-1 0 0,-1-1 0,1 0 0,0-2 0,0 0 0,-1 0 0,1 0 0,0 0 0,-1 0 0,1 0 0,-1 0 0,0-1 0,0 0 0,0-2 0,0-1 0,0-1 0,1-2 0,-1 0 0,1-2 0,-1 0 0,-1-1 0,0 0 0,0 1 0,0-1 0,0 0 0,0-1 0,0 0 0,0-1 0,0 1 0,0-1 0,-1-1 0,0 0 0,0 0 0,0-1 0,0 0 0,0 0 0,0-1 0,0 0 0,0 1 0,1 1 0,-1-1 0,0-1 0,1-1 0,0-1 0,0-1 0,0-2 0,0 0 0,0-1 0,-1-1 0,0-1 0,0 0 0,0-1 0,0 0 0,0 0 0,0-2 0,1 0 0,-1-1 0,0-1 0,1-2 0,-1 0 0,1 0 0,-1-1 0,0 0 0,0 0 0,0 0 0,0 0 0,0 0 0,0 0 0,0 0 0,0 0 0,0 1 0,0 0 0,0-1 0,0 0 0,0-1 0,0 0 0,0 0 0,0 0 0,0-1 0,0 1 0,1-2 0,-1 0 0,1-1 0,0 0 0,0-1 0,0 0 0,0 0 0,0 1 0,-1-1 0,0 1 0,1 0 0,-1 0 0,0 0 0,0 1 0,-1-1 0,1 1 0,0 0 0,0 0 0,0-1 0,0 1 0,0-1 0,0 0 0,0 0 0,0-1 0,0 0 0,1-2 0,-1 0 0,1-1 0,-1 0 0,1 0 0,0-1 0,0-1 0,-1-1 0,1 0 0,0-2 0,-1 0 0,1-1 0,-1-1 0,1 0 0,-1 0 0,0 0 0,0 0 0,0-1 0,0 1 0,0 0 0,0 1 0,0-1 0,0 0 0,0 0 0,0 1 0,0-1 0,0 0 0,1 0 0,0 0 0,0 0 0,1-1 0,-1 1 0,0-1-1569,0 0-1186,-3-1-2370,-3 2-9160,-1-1 5252</inkml:trace>
  <inkml:trace contextRef="#ctx0" brushRef="#br0" timeOffset="133272.831">19202 9159 5637,'0'0'3908,"0"0"-2787,0 0-961,0 0 161,0 0 1472,0 0-255,0 0-545,0 0 64,-1-8-64,0-2 0,0 0-161,1 2-255,-1 2-97,1 3-31,0 1-33,0 2-64,0 1-31,1 1 95,0 3 97,1 2-129,0 2 0,0 2 129,1 2-65,-1 2-63,-1 1-65,0 3 64,0 0-31,-1 2-33,0 0-64,0 2-64,0 1-31,-1 1 31,-1 0 0,1 1 0,-2 0-64,0 1-64,0 0 32,0 0-64,0 1 32,1 1-32,-1 1 33,0-1-1,0 1 0,0 1 32,-1-1-64,1 0 64,-1 0 0,1 2 0,0 0-96,1 1 32,0 1-32,1-1 32,1 0 0,-1-2-32,1 1 0,1-2 32,0 0-32,0-1 32,1-1-32,0-1 0,0 0 32,-1 1 0,1-1 96,-1-1-64,-1-2 33,1-1 63,-1-2-32,0-1-64,0-1 0,0-2 32,-1 0-64,0 0 64,-1-2-64,0 2 32,0-1 32,0 0-32,-1 0-32,1 0 32,-1-1 1,2-1-33,-1-1 0,1 0 0,1 0 0,0 0-32,0 0 0,0 0 0,0 0 0,0-1 0,0 1 32,0-1-32,0 2 0,0 0 0,0 1 32,0 0-32,0 0 32,0 0 0,0-1-32,0 0 0,0-1 32,0-1-32,0 1 32,0 0-32,0 1 64,0 1-64,0 2 0,0-1 32,0 0 64,0-2-96,0-1 0,0-2 0,0-1 0,0-1 32,0-2 0,0 0-32,1-1 0,-1-1 0,0-1 32,0 1-32,1-1 0,-1 1 0,0-1 32,0 0-32,0 1 32,0-1-32,0 1 0,0-1 0,0 1 0,0-1 32,0 1-32,0-1 0,0 1 0,0 1 0,0 2 0,0-1 0,0 1 32,0-1-32,0 0 0,0 0 0,0 0 0,0-1 0,0 0 0,0-1 32,1 0-32,0-1 0,0-1 0,0-1 0,0 0 32,0 0-32,0 1 32,1 0-32,-1 2 32,0-1 0,0-1-32,-1-1 32,1 0 32,-1-1-32,0 0-32,1 0 33,-1 0 127,0-1 64,1 0-32,-1-1-192,1 0 0,0-1 32,-1 1 0,1 1 0,-1-1-32,0 1 0,0 0 0,0 0 0,1 0 0,-1 0 0,1 0 0,0 0 0,0 0 0,1 0 32,-1 0-32,1 0 0,-1 0 0,0 0 0,0 0 0,-1 0 0,1 0 32,0 0-32,-1 0 0,1 0 0,0 0 32,0 0 0,0 0 0,0 0-32,0 0 32,1-2 0,0 0-32,0-2-32,0-2 0,-1-1-800,0-1-1282,-2-2-2339,-3-2-7302,-1 2-1121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18:29.49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004F8B"/>
    </inkml:brush>
    <inkml:brush xml:id="br2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12959 1237 9449,'0'0'2594,"0"0"-859,0 0-112,16-8-203,51-21-454,-64 27-905,0 1 0,1-1 0,-1 1-1,1 0 1,0 0 0,-1 0-1,1 0 1,0 1 0,-1 0 0,1-1-1,0 1 1,0 0 0,0 1-1,-1-1 1,1 1 0,0 0 0,-1 0-1,1 0 1,-1 0 0,3 1-61,-5 0 22,1-1 1,0 1-1,-1 0 0,1 0 1,-1 0-1,1-1 1,-1 1-1,0 0 1,0 1-1,0-1 1,0 0-1,0 0 1,-1 0-1,1 1 0,0-1 1,-1 0-1,0 1 1,0-1-1,1 0 1,-1 1-1,-1-1 1,1 0-1,0 1 1,-1-1-1,1 0 0,-1 1 1,0 0-23,-87 176 4121,87-178-4108,1 0-1,0 0 1,-1 0 0,1 0-1,0 0 1,0 1-1,0-1 1,0 0 0,0 0-1,0 0 1,0 1-1,0-1 1,0 0 0,1 0-1,-1 0 1,0 0-1,1 1 1,-1-1 0,1 0-1,-1 0 1,1 0 0,0 0-1,-1 0 1,1 0-1,0 0 1,0-1 0,0 1-1,-1 0 1,1 0-1,0 0 1,0-1 0,0 1-1,0-1 1,0 1-1,1-1 1,-1 1 0,0-1-1,0 1 1,0-1-1,0 0 1,0 0 0,1 0-1,-1 1 1,0-1 0,0 0-1,0-1 1,1 1-1,-1 0 1,0 0 0,0 0-1,0-1 1,0 1-1,1-1 1,-1 1 0,0-1-1,0 1 1,0-1-1,0 0-12,97-21-920,-26 4-4849,-38 12-791</inkml:trace>
  <inkml:trace contextRef="#ctx0" brushRef="#br0" timeOffset="648.514">16611 729 6566,'0'0'6812,"0"-13"-3913,0-37-614,-5 36 1863,-5 26-3041,9-12-1003,-6 19 119,0 0-1,1 0 1,1 1-1,1-1 0,1 1 1,0 0-1,2 0 1,0 0-1,1 7-222,0-18 48,-2 406 342,3-409-388,0-1 0,0 0-1,-1 0 1,1 1 0,-1-1 0,-1 0 0,1 1 0,-1-1-1,0 0 1,0 0 0,0 0 0,-1 0 0,1 0 0,-1 0-1,-1 0 1,1 0 0,-1-1 0,1 1 0,-1-1 0,-1 0-1,1 1 1,-1-2 0,1 1 0,-1 0 0,0-1 0,0 0-1,-1 1 1,1-2 0,-1 1 0,1 0 0,-1-1 0,0 0-1,0 0 1,0-1 0,-3 1-2,-9 0 141,-1-2 0,0 0-1,1-1 1,0-1 0,-1 0 0,1-1 0,0-1-1,-5-2-140,23 6 31,-1-1-1,0 1 0,0 0 0,0 0 0,0 0 0,1-1 1,-1 1-1,0 0 0,0 0 0,0-1 0,0 1 1,0 0-1,0 0 0,0-1 0,0 1 0,0 0 0,0 0 1,0-1-1,0 1 0,0 0 0,0 0 0,0-1 1,0 1-1,0 0 0,0 0 0,0-1 0,0 1 0,0 0 1,0 0-1,0 0 0,-1-1 0,1 1 0,0 0 1,0 0-1,0 0 0,0-1 0,0 1 0,-1 0-30,40 0-40,-28 0 113,37 0-223,1-3-1,0-1 0,-1-3 1,1-1-1,-2-3 0,0-2 1,0-2-1,-1-2 0,32-18 151,-42 9-800,-13 8-3802,-22 18-195,-2 2 2257,1-1 1117,-1 7-7210</inkml:trace>
  <inkml:trace contextRef="#ctx0" brushRef="#br0" timeOffset="1110.474">16488 1954 4644,'0'0'7944,"0"0"-4634,0 0-1271,0 0-261,0 0-529,0 0-342,17-13-245,57-35-245,-7 32-32,-48 15-306,-15 1-50,27-1 538,0-2 1,0-1 0,0-2-1,0-1 1,22-8-568,-47 11 1019,-5 7-95,-1 1-1063,-26 111 374,10 2-569,6 2 1,4 84 333,6-202-853,0 6 986,0-5-3149,0-2-3690,-4 0-832</inkml:trace>
  <inkml:trace contextRef="#ctx0" brushRef="#br0" timeOffset="1749.785">17833 972 11979,'1'-14'2760,"8"-41"-245,-9 54-2391,1 0-1,-1 0 1,0 0 0,0 0 0,1-1 0,-1 1 0,1 0 0,-1 0 0,1 0 0,0 0 0,-1 0 0,1 0 0,0 0-1,-1 0 1,1 1 0,0-1 0,0 0 0,0 0 0,0 1 0,0-1 0,0 0 0,0 1 0,0-1 0,0 1-1,0-1 1,0 1 0,0 0 0,1-1 0,-1 1 0,0 0 0,0 0 0,1 0-124,43 20 1693,-17 5-1483,-2 2 0,-1 1 1,-1 0-1,-1 2 0,-2 1 0,12 23-210,21 28 47,40 46 44,-94-128-91,1 1 0,0 0 0,0 0 0,-1 0 0,1 0 0,0-1 0,0 1 0,0 0 0,0-1 0,0 1 0,0-1 0,0 1 0,0-1 0,0 0 0,0 1 0,0-1 0,0 0 0,0 0 0,1 0 0,-1 1 0,0-1 0,0 0 0,0-1 0,0 1 0,0 0 0,0 0 0,0 0 0,1-1 0,-1 1 0,0 0 0,0-1 0,0 1 0,0-1 0,0 0 0,0 1 0,0-1 0,-1 0 0,1 1 0,0-1 0,0 0 0,0 0 0,-1 0 0,1 0 0,0 1 0,-1-1 0,1 0 0,-1 0 0,1 0 0,-1-1 0,15-58 0,-14 54 0,3-14 64,-1 0-1,-1 0 1,-1 0 0,0 0-1,-2 0 1,0 0 0,-1 0-1,-1 0 1,-1 0-1,-1 0 1,-1 1 0,-1 0-1,-1-4-63,7 21 60,0 1 0,0-1-1,0 1 1,0-1-1,0 1 1,0-1-1,-1 1 1,1 0-1,0 0 1,-1-1 0,1 1-1,-1 0 1,1 0-1,-1 0 1,0 1-1,1-1 1,-1 0-1,0 1 1,1-1 0,-1 1-1,0-1 1,0 1-1,0 0 1,1 0-1,-1 0 1,0 0-1,0 0 1,0 0-1,1 0 1,-1 1 0,0-1-1,0 0 1,0 1-1,1 0 1,-1-1-1,0 1 1,1 0-1,-1 0-59,-56 45 776,55-43-761,-54 57 357,3 2 0,2 3 0,-17 32-372,56-78-135,0 0 1,0 1 0,2 1-1,1 0 1,0 0 0,-2 11 134,10-2-3117,12-16-4000,0-10-773</inkml:trace>
  <inkml:trace contextRef="#ctx0" brushRef="#br0" timeOffset="2501.482">19427 1036 6214,'0'0'4820,"0"0"-2385,0 0-577,0 0 175,0 0-549,-5 15-645,-14 46-354,18-57-467,0 1-1,1 0 0,-1-1 0,1 1 0,0 0 1,1 0-1,-1-1 0,1 1 0,0 0 1,0-1-1,0 1 0,1 0 0,-1-1 0,1 0 1,0 1-1,1-1 0,-1 0 0,1 0 0,0 0 1,0-1-1,0 1 0,0-1 0,0 1 1,1-1-1,0 0 0,-1 0 0,1-1 0,0 1 1,1-1-1,-1 0 0,0 0 0,1 0 0,-1-1 1,1 1-1,-1-1 0,1 0 0,0 0 0,-1-1 1,1 0-1,0 1 0,0-2 0,-1 1 1,1 0-1,0-1 0,0 0 0,-1 0 0,1 0 1,-1-1-1,1 0 0,-1 0 0,0 0 0,1 0 1,-1 0-1,0-1 0,-1 0 0,1 0 1,0 0-1,2-3-17,5-8 396,0-1 1,-1 0 0,0 0-1,-2-1 1,0 0 0,0 0-1,-2-1 1,0 0 0,0-1 0,-2 1-1,0-1 1,-2 0 0,2-16-397,-4 32 37,0-1 0,0 1 0,0-1 0,0 0 0,0 1 0,-1-1 1,1 0-1,-1 1 0,0-1 0,1 1 0,-1-1 0,0 1 0,-1-1 0,1 1 1,0 0-1,-1 0 0,1-1 0,-1 1 0,0 0 0,0 0 0,1 1 1,-1-1-1,-1 0 0,1 1 0,0-1 0,0 1 0,0-1 0,-1 1 1,1 0-1,-1 0 0,1 0 0,-1 1 0,1-1 0,-1 0 0,0 1 0,1 0 1,-1 0-1,0 0 0,1 0 0,-1 0 0,0 0 0,1 0 0,-1 1 1,1 0-1,-1-1 0,-2 2-37,-7 3 16,1 1-1,-1 0 1,1 0 0,0 1-1,1 0 1,0 1 0,0 1 0,0-1-1,1 2 1,1-1 0,-1 1-1,2 0 1,-1 1 0,1 0 0,1 0-1,0 1 1,1-1 0,-4 12-16,2-8 9,0 0 0,1 0 0,1 1 0,0 0 0,1 0 0,1 0 0,0 0 0,1 0 0,1 1 0,1-1 0,0 1 0,1-1 0,1 1 0,0-1 0,2 0 0,-1 0 0,2 0 0,0 0 0,1-1 0,1 0 0,0 0 0,1-1 0,0 1 0,2-2 0,-1 1 0,2-1 0,-1-1 0,2 0 0,0-1 0,0 0 0,1 0 0,12 7-9,-16-13-2,-1-1 0,0 1 0,1-1 0,0-1 0,0 0 0,0 0 0,0-1 0,0 0 0,1 0 0,-1-1 0,0 0 0,1-1 0,-1 0 0,1-1 0,-1 0 0,1 0 0,-1-1 0,0 0 1,0 0-1,0-1 0,0-1 0,0 1 0,-1-2 0,1 1 0,-1-1 0,0 0 0,5-5 2,-5 1 5,-1-1 0,0 0 0,-1 0 0,0-1 0,0 0 0,-1 0 1,0-1-1,-1 1 0,-1-1 0,0 0 0,0 0 0,0-8-5,1-52-3441,-4 71 2720,0-4-2091,-1 4-4636,1 1-6196</inkml:trace>
  <inkml:trace contextRef="#ctx0" brushRef="#br0" timeOffset="3435.715">20357 339 8712,'0'0'4266,"0"0"-1031,0 0-529,0 0-800,0 0-582,9-1-336,251-6 3352,-266 7-4730,-22 4-626,17 6-7812,11-1-728</inkml:trace>
  <inkml:trace contextRef="#ctx0" brushRef="#br0" timeOffset="4502.612">21359 43 8680,'0'0'4917,"0"0"-1479,0 0-491,0 0-545,0 0-742,0 0-635,-7 5-438,-48 58 267,42-31-720,1 2-1,2-1 1,1 2-1,2-1 1,1 1-1,2 0 1,1 1-1,2 27-133,22 50-99,-20-111 96,0 1 0,0 0 0,0-1 0,1 1 0,-1-1 0,0 1 0,1-1 0,0 0-1,0 1 1,-1-1 0,1 0 0,0 0 0,1 0 0,-1-1 0,0 1 0,0 0 0,1-1 0,-1 0-1,1 1 1,-1-1 0,1 0 0,0 0 0,0 0 0,-1-1 0,1 1 0,0-1 0,0 0-1,0 1 1,-1-1 0,1 0 0,0-1 0,0 1 0,0 0 0,0-1 0,-1 0 0,1 1 0,2-2 3,2-2-1,-1-1 1,0 1 0,0-1 0,-1 0 0,1-1 0,-1 1-1,0-1 1,-1 0 0,1 0 0,-1 0 0,-1-1 0,1 0-1,-1 0 1,0 3 3,8-20 7,-1 1 0,0-2 0,-2 1 0,-1-1 1,-1 0-1,-1-1 0,-1 0 0,-1 1 1,-2-1-1,0 0 0,-2 0 0,-2-12-10,2 28 1,0 1 0,0 0 0,-1-1 0,0 1 0,0 0 0,-1 0-1,-1 0 1,1 0 0,-1 1 0,-1-1 0,0 1 0,0 0 0,0 1 0,-6-6-1,-45-8-2650,30 32-2201,11 14-3751,7-1-2795</inkml:trace>
  <inkml:trace contextRef="#ctx0" brushRef="#br0" timeOffset="4824.533">21746 482 18193,'0'0'3876,"0"0"-1474,0 0-384,0 0-673,0 0-512,0 0-288,0 0-289,0 0-128,0 0-128,-13-31 0,6 31-352,4-2-833,1 2-961,2 2-1634,0 6-3075,0 2-8423</inkml:trace>
  <inkml:trace contextRef="#ctx0" brushRef="#br0" timeOffset="5333.724">22074 422 4933,'0'0'5237,"0"0"-2259,0 0-655,0 0-263,0 0-554,0 0-380,0 0-261,0 0-123,-1-5-69,-46-181 2919,45 175-3503,1 0-1,-1 0 0,2 0 1,-1 0-1,2 0 0,0 0 1,0 0-1,0 0 0,2 0 1,-1 0-1,1 1 1,1-1-1,0 1 0,1 0 1,-1 0-1,2 0 0,0 1 1,0-1-1,0 1 0,3-1-88,-6 8-1,-1 1 0,1 0-1,0-1 1,0 1 0,0 1 0,0-1-1,0 0 1,0 1 0,0-1-1,0 1 1,0 0 0,0 0 0,0 0-1,0 0 1,0 1 0,0-1 0,0 1-1,0 0 1,-1 0 0,1 0-1,0 0 1,0 0 0,0 1 0,-1-1-1,1 1 1,-1 0 0,1-1-1,-1 1 1,0 0 0,0 1 0,0-1-1,0 0 1,0 1 0,0-1-1,-1 1 1,1-1 0,-1 1 0,1 0-1,-1 0 1,0-1 0,0 1-1,-1 0 1,1 0 0,0 0 0,-1 0-1,0 0 1,0 0 0,0 0 0,0 0-1,0 1 2,-1 20-111,-1 0-1,-1-1 1,-1 0 0,0 1-1,-2-2 1,-1 1-1,-1-1 1,-1 0 0,-1 0-1,0-1 1,-2 0-1,-9 12 112,-15 34-456,21-39 257,8-16 115,0 0 0,1 0 0,0 1 0,1 0-1,1 0 1,0 0 0,1 0 0,0 1 0,-1 13 84,5-26 2,1 0-1,-1 0 1,0 0 0,1 0 0,-1 0-1,1-1 1,-1 1 0,1 0 0,-1-1-1,1 1 1,-1-1 0,1 1-1,0-1 1,-1 0 0,1 0 0,0 1-1,-1-1 1,1 0 0,0-1 0,-1 1-1,1 0 1,0 0 0,-1-1-1,1 1 1,-1-1 0,1 1 0,0-1-1,-1 0 1,0 0 0,1 0-1,-1 0 1,1 0 0,-1 0 0,1-1-2,8-7 38,0-1 0,-1 0 0,0 0 0,-1-1 0,0 0 0,-1-1 1,-1 0-1,1 0 0,-2 0 0,0-1 0,0 0 0,-1 0 0,-1 0 1,0-1-1,0 1 0,-2-1 0,0 1 0,0-1 0,-1 1 0,-1-1 0,-1-3-38,2 14-16,-1 0-1,1-1 0,-1 1 0,0 0 1,0 0-1,-1 0 0,1 0 0,0 0 0,-1 1 1,0-1-1,0 0 0,0 1 0,0-1 0,0 1 1,0 0-1,0 0 0,-1-1 0,1 1 1,-1 1-1,0-1 0,0 0 0,1 1 0,-1-1 1,0 1-1,0 0 0,-1 0 17,-24 1-2979,2 16-3967,16-3-886</inkml:trace>
  <inkml:trace contextRef="#ctx0" brushRef="#br0" timeOffset="6865.243">24677 817 10442,'0'0'3491,"0"0"-218,0 0-508,0 0-624,0 0-535,0 0-468,6-4-386,2-1-697,0 0-1,1 1 1,-1 0-1,1 1 0,0 0 1,0 0-1,0 1 1,0 0-1,0 0 1,0 1-1,1 1 1,-1-1-1,0 1 1,1 1-1,-1 0-54,-8-1-30,0 0 1,0 0-1,1 0 1,-1 1-1,0-1 0,0 0 1,0 1-1,0-1 0,0 1 1,0-1-1,0 1 1,0 0-1,0-1 0,0 1 1,-1 0-1,1 0 0,0-1 1,0 1-1,-1 0 1,1 0-1,0 0 0,-1 0 1,1 0-1,-1 0 0,1 0 1,-1 0-1,1 0 1,-1 0-1,0 1 0,0-1 1,0 0-1,1 0 1,-1 0-1,0 0 0,0 0 1,-1 0-1,1 1 0,0-1 1,0 0-1,0 0 1,-1 0-1,1 0 0,0 0 1,-1 0-1,1 0 0,-1 0 1,0 0-1,0 0 30,-31 44-2507,-25 3 919,42-37 1564,0 1-1,1 1 1,1 0-1,-1 1 1,2 1-1,-10 14 25,21-28 60,0 0-1,0 0 1,0-1 0,0 1 0,1 0 0,-1 0-1,0 0 1,1 0 0,-1 0 0,1 0-1,-1 0 1,1 0 0,-1 0 0,1 0-1,0 0 1,-1 0 0,1 0 0,0 0-1,0 0 1,0 0 0,0 0 0,0 0-1,0 1 1,0-1 0,0 0 0,0 0-1,0 0 1,1 0 0,-1 0 0,1 0-1,-1 0 1,0 0 0,1 0 0,0 0-1,-1 0 1,1 0 0,0 0 0,-1 0-1,1 0 1,0-1 0,0 1 0,0 0-1,-1-1 1,1 1 0,0 0 0,0-1 0,0 1-1,0-1 1,0 1 0,0-1 0,0 0-1,1 0 1,-1 1 0,0-1 0,0 0-1,0 0 1,0 0 0,0 0 0,0 0-1,0 0 1,1 0 0,-1-1-60,13 2 59,-1-2 0,1 0 1,0 0-1,-1-1 0,1-1 1,-1 0-1,0-1 0,0-1 1,12-5-60,4 1-4223,-16 8-1276</inkml:trace>
  <inkml:trace contextRef="#ctx0" brushRef="#br0" timeOffset="5735.573">22718 185 16400,'3'-15'3138,"12"-79"1347,-14 92-4366,-1 0-1,0 0 1,0 0 0,0 0 0,-1 0 0,1 0 0,0 0 0,-1 0 0,1 0 0,-1 1-1,0-1 1,0 0 0,1 0 0,-1 0 0,0 1 0,0-1 0,-1 0 0,1 1 0,0-1-1,-1 1 1,1 0 0,-1-1 0,1 1 0,-1 0 0,1 0 0,-1 0 0,0 0-1,0 0-118,-2-1 36,0 1-1,-1 0 0,1 1 0,-1-1 0,0 1 0,1-1 0,-1 1 0,1 1 1,-1-1-1,1 1 0,-1-1 0,1 1 0,-1 1 0,1-1 0,-1 1 1,1-1-1,0 1 0,-1 1-35,-11 6-108,1 2-1,0-1 1,0 2 0,1 0 0,1 0 0,0 2-1,1-1 1,0 2 0,1-1 0,0 2 0,2-1 0,-1 1-1,2 1 1,0 0 0,-2 10 108,9-25-43,0 0 0,0 0 0,0 0 0,0 0 0,0 0 0,1 0 1,-1 1-1,1-1 0,0 0 0,-1 0 0,1 0 0,0 0 0,0 1 0,1-1 0,-1 0 0,0 0 0,1 0 1,-1 1-1,1-1 0,0 0 0,-1 0 0,1 0 0,0 0 0,0 0 0,0 0 0,1-1 0,-1 1 0,0 0 1,1-1-1,-1 1 0,1 0 0,0-1 0,-1 0 0,1 1 0,0-1 0,0 0 0,0 0 0,0 0 0,0 0 1,0 0-1,0-1 0,0 1 0,0-1 0,1 1 0,-1-1 0,0 0 0,0 0 0,0 0 0,1 0 1,-1 0-1,0 0 0,0 0 0,1-1 43,9-2 2,-1 0 0,1-1 0,-1 0 0,0-1 0,0-1 0,0 1 1,-1-2-1,1 1 0,-2-2 0,1 1 0,7-9-2,22-14 62,32-10 835,-70 41-861,1 0 0,-1 0-1,0 0 1,0 0 0,0 0 0,0 0 0,0 0-1,-1 0 1,1 0 0,0 1 0,0-1 0,-1 0-1,1 0 1,-1 1 0,1-1 0,-1 0 0,1 1-1,-1-1 1,0 1 0,0-1 0,1 0 0,-1 1-1,0-1 1,-1 1 0,1-1 0,0 1 0,0-1-1,0 0 1,-1 1 0,1-1 0,-1 1-36,0 4 75,-1 14 96,-1 0 0,-1 0 0,-1-1 0,-1 0 0,-1 0 0,-6 13-171,-7 19 191,11-28-296,0 1-1,2 0 1,0 1 0,2-1-1,1 1 1,1 0-1,1 0 1,1 22 105,20-11-3732,6-22-2215,-7-8-336</inkml:trace>
  <inkml:trace contextRef="#ctx0" brushRef="#br0" timeOffset="6067.501">23121 140 10794,'2'-15'2931,"1"-6"-1748,2-14 138,-4-4 4684,-5 38-3049,-11 12-1892,1 11-931,0 0-1,2 1 1,1 1-1,1 0 0,0 0 1,2 0-1,-3 17-132,5-20 13,-7 27-139,1 0 0,2 1 0,3 1 0,2 0 0,1 31 126,4-77-38,0-1 1,1 1 0,-1-1-1,0 1 1,1-1 0,0 0-1,0 1 1,0-1-1,0 0 1,1 0 0,-1 1-1,1-1 1,0 0 0,0-1-1,0 1 1,0 0 0,0-1-1,1 1 1,-1-1-1,1 1 1,0-1 0,0 0-1,-1 0 1,1-1 0,1 1-1,-1 0 1,0-1-1,0 0 1,0 0 0,1 0-1,-1 0 1,1 0 0,-1-1-1,0 1 1,1-1 0,-1 0-1,1 0 1,-1-1-1,1 1 1,-1 0 0,1-1-1,-1 0 1,0 0 0,3-1 37,1 0 77,1-1 0,-1 0 1,1-1-1,-1 1 0,0-1 0,-1-1 1,1 1-1,-1-1 0,0 0 1,0-1-1,0 1 0,0-1 1,-1 0-1,0-1 0,-1 1 1,0-1-1,0 0 0,0 0 0,0 0 1,-1-1-1,-1 1 0,1-1 1,-1 0-1,0 0 0,-1 1 1,0-1-1,0-2-77,-2 7 29,0-1 0,-1 1 0,1-1 0,-1 1 0,0 0 0,0 0 0,0-1 0,0 1 0,0 1 0,-1-1 0,1 0 0,-1 1 0,0-1 0,0 1 0,0 0 0,0 0 0,0 0 0,0 0 0,0 0 0,-1 1 0,1-1 0,-4 0-29,-51 2-2629,45 10-1140,3 3-3064</inkml:trace>
  <inkml:trace contextRef="#ctx0" brushRef="#br0" timeOffset="19508.758">26693 394 5381,'0'0'2653,"0"0"-363,0 0-85,0 0-539,0 0-17,0 0-95,0 0-454,0 0-439,-5 7-127,-34 66 1068,26-33-1338,1 1 0,3 0 1,1 0-1,2 1 0,2 0 0,1 0 1,3 0-1,2 16-264,-1-50 1,0-1 1,0 0 0,1 0-1,0 0 1,0 0-1,1 0 1,0 0-1,0-1 1,1 1 0,-1-1-1,1 0 1,1 0-1,-1 0 1,1-1 0,0 1-1,0-1 1,1 0-1,0-1 1,0 1-1,0-1 1,0 0 0,0-1-1,1 0 1,0 0-1,-1 0 1,1 0 0,2-1-2,2-1 37,-1-1 0,1 0 1,-1-1-1,1 0 0,-1-1 1,0 0-1,1-1 0,-1 0 1,0 0-1,-1-1 1,1 0-1,-1-1 0,0 0 1,0-1-1,0 1 0,-1-2 1,1 1-1,-2-1 1,1-1-1,-1 1 0,0-1 1,0 0-1,-1-1 0,0 0 1,-1 0-1,0 0 0,0 0 1,-1-1-1,-1 0 1,1 0-1,-1 0 0,-1 0 1,1-7-38,1-4 71,-2 0 0,0-1 0,-1 1 0,-1 0 0,-1 0 0,-1-1 0,-1 1 0,-1 0 0,0 1 0,-2-1 0,0 1 0,-2 0 0,0 0 0,-1 1 0,-1 0 0,0 1 0,-2 0 0,0 0 0,-1 2 0,-1-1 0,0 2 0,-1 0 0,-2-1-71,5 9-32,0 0 0,0 0 0,-1 1 0,0 1 0,0 0-1,0 0 1,0 2 0,-1-1 0,1 2 0,-1 0 0,0 1 0,0 0 0,0 1-1,0 0 1,0 1 0,1 1 0,-5 1 32,-59 26-2973,16 24-3955,39-17 474</inkml:trace>
  <inkml:trace contextRef="#ctx0" brushRef="#br0" timeOffset="20025.628">27235 744 9033,'0'0'3587,"0"0"-1126,0 0-251,0 0-336,0 0-481,0 0-432,0 0-384,0 0-198,3 12 475,-3-11-764,0 1 0,0-1 1,1 1-1,-1 0 0,1-1 1,-1 1-1,1-1 0,0 0 1,-1 1-1,1-1 0,0 1 1,0-1-1,0 0 0,0 0 1,0 1-1,0-1 0,0 0 0,0 0 1,1 0-1,-1 0 0,0 0 1,1-1-1,-1 1 0,0 0 1,1-1-1,-1 1 0,1-1 1,0 1-1,-1-1 0,1 0 1,-1 1-1,1-1 0,-1 0 1,1 0-1,0 0 0,-1 0 1,2-1-91,-2-39 1040,-18 20-4750,12 20-304,1 5-2744</inkml:trace>
  <inkml:trace contextRef="#ctx0" brushRef="#br0" timeOffset="20441.863">27743 321 14702,'0'0'2397,"0"0"-459,0 0 106,0 0-298,0 0-689,0 0-470,0 0-186,-9 17 58,-1-1-312,-36 102 586,39-93-691,2 1 0,1-1 0,1 1 0,1 0 0,2 0 0,0 0 0,2 0 0,1 0 0,1 0 0,1-1 0,1 0 0,1 0 0,1 0 0,2-1 0,7 15-42,-11-33 24,0 1-1,1-1 1,-1 0-1,1-1 1,1 0-1,-1 0 0,1 0 1,0-1-1,0 0 1,0-1-1,0 0 1,1 0-1,-1 0 1,1-1-1,0-1 0,-1 1 1,1-2-1,0 1 1,0-1-1,0 0 1,0-1-1,0 0 0,0 0 1,-1-1-1,1 0 1,-1-1-1,1 0 1,-1 0-1,0-1 0,0 0 1,0 0-1,0-1 1,-1 0-1,0 0 1,0-1-1,0 0 1,-1 0-1,0-1 0,0 1 1,-1-1-1,2-3-23,6-11 70,0-1-1,-2-1 0,0 0 1,-2 0-1,0-1 1,-2 0-1,-1-1 0,0 1 1,-2-1-1,-1 0 1,-1-1-1,-1 1 0,-2 0 1,0 0-1,-1 0 1,-4-15-70,-32-80 27,36 116-89,0 1 1,0 0-1,0 1 0,0-1 1,0 0-1,-1 0 0,1 1 1,-1 0-1,0-1 1,0 1-1,0 0 0,0 0 1,0 1-1,0-1 0,-1 1 1,1-1-1,0 1 0,-1 0 1,1 0-1,-1 1 0,1-1 1,-1 1-1,0-1 0,1 1 1,-1 0-1,1 1 0,-1-1 1,0 1-1,1-1 0,-1 1 1,1 0-1,0 0 0,-3 1 62,-50 37-4118,29-3-1410,12-7-1930</inkml:trace>
  <inkml:trace contextRef="#ctx0" brushRef="#br0" timeOffset="20850.519">28542 398 9897,'7'-13'7319,"32"-67"-1900,-39 80-5320,0 0 0,0 0 1,0 0-1,-1 0 0,1 0 1,0 0-1,0 1 0,0-1 1,-1 0-1,1 0 0,0 0 1,0 0-1,-1 0 0,1 0 1,0 0-1,0 0 0,-1 0 1,1 0-1,0 0 0,0 0 1,-1 0-1,1 0 0,0-1 1,0 1-1,0 0 0,-1 0 1,1 0-1,0 0 0,0 0 1,-1 0-1,1-1 0,0 1 1,0 0-1,0 0 0,0 0 1,0-1-1,-1 1 0,1 0 1,0 0-1,0 0 0,0-1 1,0 1-1,0 0 0,0 0 1,0 0-1,0-1 0,0 1 1,-1 0-100,-19 19-22,10-8 63,1 1 1,0-1 0,1 1 0,0 1-1,1 0 1,0 0 0,1 0 0,0 1-1,1 0 1,1 0 0,0 0 0,1 0 0,1 1-1,0-1 1,0 1 0,2 0 0,0 6-42,3-14 2,1-1 1,-1 1 0,1-1 0,1 0-1,-1 0 1,1 0 0,0-1 0,0 1 0,1-1-1,-1 0 1,1-1 0,0 0 0,1 1-1,-1-2 1,1 1 0,-1-1 0,1 0 0,0-1-1,1 1 1,-1-1 0,0-1 0,0 1-1,1-1 1,-1-1 0,2 1-3,-1-1 2,0 0 0,-1 1 0,1 0 0,0 1 0,-1 0 1,1 0-1,-1 0 0,1 1 0,-1 0 0,0 1 0,0-1 0,0 1 0,-1 1 0,0-1 0,0 1 1,0 0-1,0 1 0,0-1 0,-1 1 0,0 0 0,-1 0 0,1 1 0,-1 0 0,0-1 0,-1 1 1,0 1-1,0-1 0,2 7-2,-5-7 42,0 1-1,0-1 1,0 1 0,-1-1 0,0 1 0,0-1 0,-1 0 0,0 0-1,0 0 1,-1 0 0,0 0 0,0 0 0,-1-1 0,0 1 0,0-1 0,0 0-1,-1 0 1,0 0 0,0-1 0,0 0 0,-1 0 0,0 0 0,0-1-1,0 0 1,0 0 0,-1 0 0,-2 0-42,-8 5 114,-1-1 0,0-1 0,0 0-1,0-1 1,-1-2 0,0 0 0,0 0 0,0-2 0,-1 0 0,-3-2-114,-48-16-238,48-7-2265,29-15-4707,7 17-424,1-2-5269</inkml:trace>
  <inkml:trace contextRef="#ctx0" brushRef="#br0" timeOffset="21158.744">28637 313 10730,'0'0'3459,"0"0"-864,92-40 31,-54 36-672,2-3-512,5 1-193,-9 2-352,-1 0-289,-9 1-255,-7-1-161,-9 2-160,-5-1 0,-3 2-32,-2 1 0,-6 1-449,-11 5-1088,-9 4-1634,-3-3-3844</inkml:trace>
  <inkml:trace contextRef="#ctx0" brushRef="#br0" timeOffset="39700.564">3614 2685 7239,'0'0'2589,"3"-15"-870,-1 3-1393,11-56 2139,-12 15 2346,-2 50-4646,0 0 1,0 0-1,0 0 0,0 0 1,0 0-1,-1 1 0,0-1 1,1 0-1,-1 1 0,0 0 1,0-1-1,0 1 0,0 0 1,-1 0-1,1 0 1,-1 0-1,1 1 0,-1-1 1,0 1-1,1-1 0,-1 1 1,0 0-1,0 0 0,0 0 1,0 0-1,0 1 1,0-1-1,0 1 0,0 0 1,0 0-1,0 0 0,0 0 1,0 0-1,-1 1 0,1 0 1,0-1-1,1 1 1,-1 0-1,0 0 0,0 1 1,0-1-1,-2 2-165,-5 8 105,-1 2 0,1-1 0,1 1-1,1 1 1,-1-1 0,2 1 0,0 1 0,1 0 0,0-1-1,1 2 1,1-1 0,1 1 0,0-1 0,1 1 0,-1 14-105,2-22 45,-19 146 336,6 1 1,7 129-382,11-114-2424,-17-165-6566,3-5 3140</inkml:trace>
  <inkml:trace contextRef="#ctx0" brushRef="#br0" timeOffset="39926.508">3248 3004 10506,'0'0'3940,"0"0"-2339,0 0-95,0 0 31,88-23-544,-50 18-352,7 0-353,4-2-128,0 0 0,0-2-160,-4 1 32,-6-1 0,-9 3-32,-10-1 0,-7 3-320,-6 0-1506,-4 2-2146,-3 2-2626</inkml:trace>
  <inkml:trace contextRef="#ctx0" brushRef="#br0" timeOffset="40136.577">3860 3026 13613,'0'0'3892,"0"0"-983,0 0-437,0 0-529,0 0-406,0 0-352,0 0-352,0 0-310,3 0-154,0 3-327,0 1 1,1 0 0,-2 0 0,1 0-1,0 0 1,-1 1 0,0-1-1,0 1 1,0-1 0,-1 1-1,1 0 1,-1 0 0,0 0 0,-1 0-1,1 0 1,-1-1 0,0 6-43,-10 179 64,6-127-2916,9-23-4268,1-21-1347</inkml:trace>
  <inkml:trace contextRef="#ctx0" brushRef="#br0" timeOffset="41540.761">6385 2860 14318,'0'0'1863,"0"0"-662,16-7 75,56-19-278,-68 25-968,0 0 0,0 0 0,0 1 1,0-1-1,0 1 0,-1 0 0,1-1 0,0 2 1,0-1-1,0 0 0,0 1 0,0 0 0,0 0 0,0 0 1,-1 0-1,1 1 0,0 0 0,-1-1 0,0 1 1,1 1-1,-1-1 0,0 0 0,0 1 0,0-1 0,0 1 1,0 0-1,-1 0 0,1 0 0,-1 0 0,0 1 0,0-1 1,0 1-1,0-1 0,-1 1 0,0 0 0,1-1 1,-1 1-1,0 0 0,-1 0 0,1 0 0,-1 0 0,0 0 1,0 0-1,0 0 0,0-1 0,-1 1 0,1 0 1,-1 0-1,-1 4-30,-6 12 121,0 1 0,-1-1 0,-1-1 0,-1 1 0,-1-2 0,-1 0 1,0 0-1,-1-1 0,-4 2-121,-17 25 922,-15 21 829,50-64-1747,0 0-1,0-1 1,0 1-1,0 0 1,0-1-1,0 1 1,0 0-1,0-1 1,1 1-1,-1-1 1,0 1 0,0 0-1,1-1 1,-1 1-1,0-1 1,1 1-1,-1-1 1,1 1-1,-1-1 1,0 1-1,1-1 1,-1 1-1,1-1 1,-1 0-1,1 1 1,0-1-1,-1 0 1,1 1-1,-1-1 1,1 0 0,0 0-1,-1 0 1,1 0-1,-1 1 1,1-1-1,0 0 1,-1 0-1,1 0 1,0 0-1,-1 0 1,1 0-1,0-1 1,-1 1-1,1 0 1,-1 0-1,1 0 1,0-1-1,-1 1 1,1 0-1,-1 0 1,1-1 0,-1 1-1,1-1-3,40-7 91,34-21-2038,93-22-8705,-150 49 1919</inkml:trace>
  <inkml:trace contextRef="#ctx0" brushRef="#br0" timeOffset="43279.726">10660 2601 9353,'0'0'3315,"0"0"-1884,-10 13-86,1 0-964,3-6-188,0 1 0,0 0 0,1 0 0,0 1 0,0-1 0,1 1 0,0 0 0,1 0 0,0 1 0,0 0-193,-1 3 153,1-1 0,1 1 0,-1-1 0,2 1 0,0 0-1,0-1 1,1 1 0,1 0 0,0 0 0,1-1 0,0 1-1,1 0 1,0-1 0,1 0 0,1 0 0,0 0 0,0-1-1,1 1 1,1-1 0,0 0 0,0-1 0,1 0 0,0 0 0,1-1-1,0 0 1,0 0 0,8 4-153,-14-11 32,0 0 1,0-1-1,1 1 1,-1-1-1,1 0 1,-1 0-1,1 0 1,0-1-1,-1 1 1,1-1-1,0 0 0,-1 1 1,1-2-1,0 1 1,-1 0-1,1-1 1,0 0-1,-1 0 1,1 0-1,-1 0 1,1 0-1,-1-1 0,0 0 1,0 1-1,1-1 1,-1-1-1,0 1 1,-1 0-1,1-1 1,0 1-1,-1-1 1,1 0-1,-1 0 0,0 0 1,0 0-1,0-1-32,6-9 247,-1 0 0,-1-1 0,0 0 0,-1 0 0,0-1 0,-2 0 0,1 1 0,-1-6-247,5-201 1671,-9 212-1650,0 0 0,-1 0-1,0 0 1,0 0 0,-1 1-1,0-1 1,0 1 0,-1-1-1,0 1 1,-1 0 0,-3-4-21,6 9-33,0 0 0,0 1 0,-1-1 0,1 1 1,-1-1-1,0 1 0,0 0 0,0 0 0,0 0 0,0 0 0,0 1 1,-1-1-1,1 1 0,0 0 0,-1 0 0,1 0 0,-1 0 0,1 1 1,-1-1-1,0 1 0,1 0 0,-1 0 0,1 1 0,-1-1 1,0 0-1,1 1 0,-1 0 0,1 0 0,0 0 0,-1 1 33,-40 30-4004,25 0-3363,7-3-3678</inkml:trace>
  <inkml:trace contextRef="#ctx0" brushRef="#br0" timeOffset="43723.579">11209 2440 12204,'0'-12'4623,"1"-14"-4227,1-2 7423,-11 62-3463,-61 527-1521,55-444-3029,-9 54-947,7 2-1,8 29 1142,8-195-722,4 38-1406,10-31-6991,-5-17 1005</inkml:trace>
  <inkml:trace contextRef="#ctx0" brushRef="#br0" timeOffset="44149.666">11508 2724 9001,'0'0'8365,"0"0"-4954,0 0-1222,0 0-374,0 0-699,0 0-503,0 0-250,0 16-32,-10 130 342,-22 162-413,35-177-2917,6-149-791,4-143 3193,-8 74 797,4-1 1,3 1 0,5 0 0,15-43-543,4 51 1046,-35 77-1012,0 0 1,0 0-1,1 0 1,-1 0-1,1 0 1,0 0-1,-1 1 1,1-1-1,0 0 1,0 1-1,0 0 1,0-1-1,1 1 1,-1 0-1,0 0 0,0 0 1,1 0-1,-1 1 1,1-1-1,-1 0 1,0 1-1,1 0 1,-1 0-1,1 0 1,-1 0-1,1 0 1,-1 0-1,1 0 1,-1 1-1,1-1 0,-1 1 1,0 0-1,1 0-34,2 4 1,1 0-1,-1 0 0,0 0 0,-1 1 1,0-1-1,0 1 0,0 0 0,0 1 1,-1-1-1,0 1 0,0-1 0,-1 1 1,0 0-1,0 0 0,-1 0 0,0 0 1,0 0-1,0 0 0,-1 1 0,0-1 1,-1 6-1,2-6-15,-1 1 0,1-1 0,-2 1 0,1-1 1,-1 1-1,0-1 0,0 1 0,-1-1 0,0 0 0,0 0 1,-1 0-1,0 0 0,0 0 0,-1 0 0,0-1 0,0 0 1,0 1-1,-1-2 0,0 1 0,0 0 0,-1-1 0,1 0 1,-1 0-1,0-1 0,0 0 0,-1 0 0,-2 1 15,1-1-31,0 0 0,0 0 0,0-1 0,0 0 0,-1-1 0,0 0 0,1 0 0,-1-1 0,0 0 0,0-1 0,0 0 0,0 0 0,0-1 0,1 0 0,-1 0 0,-6-3 31,-13-29-1895,26 3-3465,4 13-1350</inkml:trace>
  <inkml:trace contextRef="#ctx0" brushRef="#br0" timeOffset="42118.905">8467 2359 14061,'-1'-16'2435,"-4"-48"-119,5 61-2160,1 1 0,-1 0 0,0-1 0,0 1 0,-1-1 0,1 1 0,0-1 0,-1 1 0,0 0 0,1-1 0,-1 1-1,0 0 1,0 0 0,0 0 0,-1-1 0,1 1 0,0 0 0,-1 1 0,1-1 0,-1 0 0,0 0 0,0 1 0,1-1-1,-1 1 1,0-1 0,0 1 0,-1 0 0,1 0 0,0 0 0,0 0 0,0 0 0,-1 0 0,1 1 0,0-1 0,-1 1-1,1-1 1,-1 1 0,1 0 0,-1 0 0,1 0 0,0 0 0,-1 1 0,1-1 0,-1 1 0,1-1 0,0 1 0,-1 0-1,1 0 1,0 0 0,0 0 0,0 0 0,0 1 0,0-1 0,0 0 0,0 1 0,0 0 0,1-1 0,-2 2-156,-6 17 69,0 1 1,1 0 0,1 1-1,1 0 1,1 0 0,1 0-1,1 0 1,1 1-1,1-1 1,1 1 0,1-1-1,1 7-69,-1-4 72,10 203 270,-3 129-331,-10-321-17,-2 0 1,-2 0 0,-1-1-1,-1 0 1,-2 0 0,-2-1-1,-1 0 1,-14 24 5,-20 9-1233,47-67 1134,-1 0 0,1 1 0,-1-1 1,1 0-1,0 0 0,-1 0 0,1 0 0,-1 0 1,1 1-1,-1-1 0,1 0 0,-1 0 0,1 0 1,-1 0-1,1 0 0,0 0 0,-1 0 1,1-1-1,-1 1 0,1 0 0,-1 0 0,1 0 1,-1 0-1,1-1 0,0 1 0,-1 0 1,1 0-1,-1-1 0,1 1 0,0 0 0,-1 0 1,1-1-1,0 1 0,-1-1 0,1 1 0,0 0 1,0-1-1,-1 1 0,1-1 0,0 1 1,0 0-1,0-1 0,0 1 0,-1-1 0,1 1 1,0-1-1,0 1 0,0-1 0,0 1 0,0-1 1,0 1-1,0 0 0,0-1 0,0 1 1,1-1-1,-1 1 0,0-1 0,0 1 0,0-1 1,0 1-1,1 0 0,-1-1 0,0 1 0,0-1 1,1 1 98,1-40-5991,6 6 268</inkml:trace>
  <inkml:trace contextRef="#ctx0" brushRef="#br0" timeOffset="42405.774">8116 2903 7271,'0'0'6246,"0"0"-4420,0 0 736,0 0-512,0 0-1057,0 0-417,95-32-287,-44 23-193,-1-2-64,4 0-32,-4 2-64,-1-2-353,-1 2-1408,-5 5-2371,-11-2-3203</inkml:trace>
  <inkml:trace contextRef="#ctx0" brushRef="#br0" timeOffset="42685.119">8828 2850 8328,'0'0'5984,"0"0"-3144,0 0-603,10-14-502,34-42-609,-42 53-1070,0 1-1,0-1 1,-1 1-1,1 0 1,1 0-1,-1 0 0,0 0 1,0 0-1,1 1 1,-1-1-1,1 1 1,-1-1-1,1 1 1,0 0-1,-1 0 0,1 0 1,0 0-1,0 1 1,0-1-1,0 1 1,0-1-1,0 1 0,0 0 1,0 0-1,-1 1 1,4-1-56,-4 3-2,1-1 0,-1 0 0,1 0 0,-1 1 0,0-1 0,0 1 0,0 0 0,-1 0 0,1 0 0,-1 0 0,1 0 0,-1 0 0,0 0 0,0 0 0,0 0 0,-1 1 0,1-1 0,-1 0 0,1 0 0,-1 1 0,0-1 0,-1 0 0,1 1 0,-1-1 0,1 0 0,-1 0 0,0 2 2,-2 8-124,0-1-1,-1 1 1,-1-1-1,0 0 0,0 0 1,-2 0-1,1 0 1,-1-1-1,-1 0 0,0-1 1,0 0-1,-1 0 1,0-1-1,-9 7 125,-6 9-49,121-65 139,-94 39-92,0 0-1,0-1 1,1 1-1,-1 1 1,1-1-1,-1 0 1,1 1-1,-1 0 0,1 0 1,-1 0-1,1 0 1,-1 0-1,1 1 1,-1 0-1,1 0 1,-1 0-1,0 0 1,1 0-1,-1 0 0,0 1 1,0 0-1,0 0 1,0 0-1,0 0 1,-1 0-1,1 0 1,0 1-1,-1-1 1,0 1-1,1 0 0,-1-1 1,0 1-1,-1 0 1,1 1-1,0-1 1,-1 0-1,0 0 1,0 1-1,0-1 0,0 0 1,0 1-1,-1-1 1,1 1-1,-1 2 3,0 9 115,-1-1 0,0 1-1,-1-1 1,-1 0-1,0 0 1,0 0 0,-2 0-1,0 0 1,0-1 0,-2 0-1,1 0 1,-2-1 0,1 0-1,-2 0 1,0 0-1,0-1 1,-1-1 0,0 0-1,-11 8-114,19-15 41,-1-1 0,0 0 0,0 0-1,0-1 1,0 1 0,0-1-1,0 1 1,0-1 0,0 0 0,-1 0-1,1 0 1,-1-1 0,1 1-1,0-1 1,-1 0 0,1 0 0,-1 0-1,1 0 1,-1-1 0,1 1 0,0-1-1,-1 0 1,1 0 0,0 0-1,0 0 1,0-1 0,-1 1 0,2-1-1,-1 0 1,0 0 0,0 0-1,0 0 1,1 0 0,-1-1 0,1 1-1,0-1 1,0 0 0,0 0 0,0 1-1,0-1 1,1 0 0,-1-1-1,0 0-40,-46-132-2134,35 89-4444,6 25-1750</inkml:trace>
  <inkml:trace contextRef="#ctx0" brushRef="#br0" timeOffset="40947.959">6039 2422 9097,'0'0'3971,"0"0"-1456,0 0-60,-8-13 22,-29-39-405,36 51-2002,1 0 0,-1 0 0,0 0 1,0 0-1,0 1 0,0-1 0,0 0 0,0 1 1,0-1-1,0 0 0,0 1 0,0-1 0,0 1 1,0 0-1,0-1 0,-1 1 0,1 0 0,0 0 1,0 0-1,0 0 0,-1-1 0,1 2 0,0-1 1,0 0-1,0 0 0,0 0 0,-1 1 0,1-1 1,0 0-1,0 1 0,0-1 0,0 1 0,0-1 1,0 1-1,0 0 0,0-1 0,0 1 0,0 0 1,0 0-1,1 0 0,-1 0 0,0 0 0,0-1 1,1 1-1,-1 0 0,1 1 0,-1-1 0,1 0 1,-1 0-1,1 0 0,-1 0 0,1 0 0,0 0 1,0 1-1,0-1 0,0 0 0,0 0 0,0 0 1,0 1-1,0-1 0,0 0 0,1 1-70,-2 0 100,-8 37 310,1-1 0,2 1 0,2 0 0,0 39-410,-3 33 474,-63 473-127,53-459-2755,17-124 668,-1-6-3768,0-8 1810,1 11 2227,-1-12-5132</inkml:trace>
  <inkml:trace contextRef="#ctx0" brushRef="#br0" timeOffset="41244.934">5664 2918 11050,'0'0'2691,"0"0"-1218,0 0 641,78-37-480,-39 27-673,0 0-385,6-1-383,1-1-65,-1-2 0,-5 2-96,-1 1 0,-9 1-32,-4 3-32,-7 0-577,-10 2-1889,-3 5-2243,-5 0-2786</inkml:trace>
  <inkml:trace contextRef="#ctx0" brushRef="#br1" timeOffset="49183.744">1 2187 2530,'0'0'363,"0"0"48,0 0 470,0 0-48,0 0-91,0 0-59,10-5 1047,91-13-710,1070-70-908,-191-16-3224,936-58 3610,-1209 116 55,683-21 1209,1309 36-1575,-260 117-214,-1102 45-36,-1308-127 62,811 110-106,387 69-912,540-9 1152,-512-50-138,-366-57 69,524 2 288,167-17-277,-983-38-86,1113-3 250,-1102-12-190,1838-99 5,-1604 44-65,2365-110 182,-1544 109 1890,-944 3-76,-583 50-6629,-134 4 416</inkml:trace>
  <inkml:trace contextRef="#ctx0" brushRef="#br0" timeOffset="52667.797">13297 2739 2402,'0'0'7116,"0"0"-4190,0 0-946,-12 15 70,1-2-1571,4-6-294,2-1-1,-1 1 0,1 0 0,0 0 1,0 1-1,1-1 0,0 1 1,0 0-1,1 0 0,0 1 1,1-1-1,-2 5-184,-1 10 135,0 0 1,1 1-1,1-1 0,1 1 1,1-1-1,2 1 1,0 0-1,1-1 0,2 0 1,0 1-1,4 7-135,-6-23 4,0-1 0,1 0 0,0 0-1,0-1 1,1 1 0,-1-1 0,1 0 0,1 0 0,-1 0-1,1 0 1,0-1 0,1 1 0,-1-1 0,1-1-1,0 1 1,0-1 0,1 0 0,-1-1 0,1 1-1,0-1 1,0 0 0,0-1 0,0 0 0,0 0 0,0 0-1,1-1 1,-1 0 0,1-1 0,-1 0 0,0 0-1,1 0 1,-1-1 0,1 0 0,-1 0 0,5-2-4,-4-3 65,1 1 0,-1-1 0,0 0 0,-1-1 0,1 0 1,-1 0-1,0-1 0,-1 0 0,0 0 0,0 0 0,-1-1 0,0 0 0,-1 0 1,0 0-1,0 0 0,-1-1 0,0 1 0,0-1 0,-1 0 0,-1 0 1,0 0-1,0 0 0,-1 0 0,0 0 0,0 0 0,-2-3-65,1-2 41,-1 0 0,-1 0 0,0 0-1,-1 0 1,0 1 0,-2-1 0,1 1-1,-2 0 1,0 1 0,0-1-1,-2 1 1,1 1 0,-2 0 0,1 0-1,-2 1 1,1 0 0,-2 0-41,-62-18-1527,21 38-5162,28 5-293</inkml:trace>
  <inkml:trace contextRef="#ctx0" brushRef="#br0" timeOffset="53167.54">13784 2715 11979,'0'0'2686,"0"0"303,0 0-282,0 0-673,0 0-460,0 0-458,0 0-379,0 0-326,4 2-203,0 2-185,-1 0-1,0 0 1,-1 0-1,1 0 1,-1 1-1,1-1 1,-1 1-1,-1-1 1,1 1-1,-1 0 1,0 0-1,0 0 1,0 0-1,0 0 1,-1-1-1,0 1 1,0 0-1,0 0 1,-1 0 0,0 0-1,0 0 1,-1 3-23,1 13 59,-13 212 53,27-111-2260,23-47-6701,-18-53 2635</inkml:trace>
  <inkml:trace contextRef="#ctx0" brushRef="#br0" timeOffset="53702.122">14327 3013 10762,'3'-14'3838,"17"-96"4320,-20 107-8068,0 1 1,0 0-1,0 0 1,0-1 0,-1 1-1,1 0 1,0 0 0,-1-1-1,0 1 1,1 0-1,-1 0 1,0 0 0,0 0-1,0 0 1,-1 0 0,1 0-1,0 0 1,-1 1-1,1-1 1,-1 0 0,0 1-1,1-1 1,-1 1 0,0 0-1,0 0 1,0-1-1,0 1 1,0 0 0,0 1-1,0-1 1,0 0 0,-1 1-1,1-1 1,0 1 0,0-1-1,0 1 1,-1 0-1,1 0 1,0 0 0,-1 0-1,1 1 1,0-1 0,-1 1-91,-7 2-8,-1 1 1,1 0 0,0 1 0,0 0 0,1 0-1,-1 1 1,1 0 0,1 1 0,-1 0 0,1 0-1,0 1 1,1 0 0,0 1 0,0-1 0,1 2-1,0-1 1,0 0 0,1 1 0,0 0 0,1 0-1,0 1 1,1-1 0,-1 4 7,-1 0-259,0 1 0,1 0 0,0 1 0,1-1 1,1 1-1,0 0 0,2-1 0,-1 1 0,2 0 0,1 6 259,0-19-170,0 1-1,0-1 1,1 0-1,-1 1 1,1-1-1,0 0 1,0 0-1,0-1 1,0 1 0,0-1-1,1 1 1,-1-1-1,1 0 1,0 0-1,0-1 1,-1 1-1,1-1 1,0 0 0,0 0-1,0 0 1,0 0-1,1-1 1,-1 0-1,0 0 1,0 0 0,0 0-1,0 0 1,0-1-1,0 0 1,0 0-1,0 0 1,0 0-1,0-1 1,0 1 0,-1-1-1,1 0 1,0 0-1,-1-1 1,0 1-1,1-1 1,0-1 170,11-12 248,-1-1 0,0 0 0,-2-1 0,0-1 0,-1 0 0,-1 0 0,-1-1 0,-1 0 0,0-1 0,-2 1 0,4-22-248,81-325 5264,-84 347-3124,-44 626-1579,36-602-570,0 0-1,1 1 1,-1-1 0,1 0 0,0 1-1,0-1 1,0 0 0,1 0 0,0 1-1,0-1 1,0 0 0,0 0 0,0 0-1,1 0 1,0 0 0,0 0 0,0 0-1,0-1 1,0 1 0,1-1 0,0 1-1,0-1 1,0 0 0,0 0 0,0 0-1,0-1 1,1 1 0,-1-1 0,1 0-1,0 0 1,0 0 0,0 0 0,0 0-1,0-1 1,0 0 0,0 0 0,0 0 0,1-1-1,-1 1 1,0-1 0,4 0 9,0-3-25,0 0 0,-1 0 0,1-1 0,-1 0 0,0 0 0,0-1 0,0 0 0,-1 0 0,0 0 0,0-1 0,0 0 0,-1 0 0,0-1 0,0 0 0,0 1 0,-1-2 0,0 1 0,-1 0 0,1-2 25,14-45-1128,-19 34-3905,-1 19 853,-3 1-2365</inkml:trace>
  <inkml:trace contextRef="#ctx0" brushRef="#br0" timeOffset="55170.569">13167 3959 11851,'0'0'3822,"0"0"-1414,0 0-134,0 0-320,0 0-480,3-9-498,-1 5-867,7-18 177,1 30-152,1 52-40,-7-30-73,1 0 1,2-1 0,1 0 0,1 0-1,1 0 1,12 20-22,-19-41-186,-1-1 0,2 0 0,-1-1 0,1 1 0,0 0 0,0-1 0,1 0 0,0 0 0,0 0 0,0-1 0,1 0 0,-1 0 0,1 0 0,1 0 0,-1-1 0,1 0 0,-1-1 0,1 1 0,0-1 0,0-1 0,1 1 0,-1-1 0,0 0 0,1-1 0,6 1 186,-10-4-29,0 1-1,0-1 1,0 0 0,0 0-1,0 0 1,-1 0-1,1-1 1,-1 0-1,1 0 1,-1 0-1,0 0 1,0 0 0,0 0-1,-1-1 1,1 1-1,-1-1 1,0 0-1,0 0 1,0 0-1,-1 0 1,1 0-1,-1 0 1,0 0 0,1-5 28,4-7 14,50-211 4808,-54 285-4661,-5-27-156,-1 0-1,-2 0 1,-1 0-1,-2-1 1,-1 0-1,-6 12-3,16-42 1,0-1 0,-1 0 0,1 1 0,0-1-1,-1 1 1,1-1 0,-1 1 0,1-1 0,-1 1-1,1 0 1,-1-1 0,1 1 0,-1 0 0,0-1-1,1 1 1,-1 0 0,1-1 0,-1 1 0,0 0-1,1 0 1,-1 0 0,0 0 0,1 0 0,-1 0-1,0 0 1,1 0 0,-1 0 0,0 0 0,1 0-1,-1 0 1,0 0 0,1 0 0,-1 1 0,1-1-1,-1 0 1,0 0 0,1 1 0,-1-1-1,1 1 1,-1-1 0,1 0 0,-1 1 0,1-1-1,-1 1 1,1-1 0,-1 1 0,1 0-1,2-24 21,2 0-1,0 0 1,2 1 0,0 0 0,1 0-1,2 1 1,0 0 0,1 0 0,4-4-21,-10 17 2,40-47-31,-43 55 29,1 0 0,-1 1 0,0-1 0,1 0 0,-1 1 0,0-1 0,1 1 0,-1 0 0,0-1 0,1 1 0,-1 0 0,0 0 0,0 0 0,0 0 0,0 0 0,0 0 0,0 0 0,0 0 0,0 0 0,-1 1 0,1-1 0,0 0 0,-1 0 0,1 1 0,0-1 0,-1 1 0,0-1 0,1 0 0,-1 1 0,0-1 0,0 1 0,0-1 0,0 1 0,0 0 0,3 8 0,19 62 0,-19-56 0,0 0 0,2 0 0,0 0 0,0 0 0,2-1 0,0 0 0,1 0 0,0-1 0,1 0 0,0 0 0,2-1 0,-1-1 0,5 4 0,-12-13 2,1-1-1,0 1 1,-1-1-1,1 0 1,0 0-1,0-1 1,1 1-1,-1-1 1,0 0 0,0 0-1,1 0 1,-1 0-1,0-1 1,1 0-1,-1 0 1,1 0 0,-1 0-1,1-1 1,-1 1-1,0-1 1,1 0-1,-1-1 1,0 1-1,0-1 1,0 0 0,0 0-1,0 0 1,0 0-1,-1-1 1,1 1-1,-1-1 1,0 0 0,1 0-1,-1-1 1,-1 1-1,1 0 1,0-1-1,-1 0 1,0 0-1,0 0 1,1-1-2,6-14 27,-2 1-1,0-1 1,-1 0 0,0-1 0,-2 0-1,0 0 1,-2 0 0,0 0-1,-1 0 1,-1 0 0,-1 0-1,0-1 1,-2 1 0,0 0-1,-2 1 1,0-1 0,-5-10-27,-23-10-427,24 65-3588,13 28-6592,3-24 90</inkml:trace>
  <inkml:trace contextRef="#ctx0" brushRef="#br0" timeOffset="55594.103">14295 3944 13036,'0'0'3246,"0"0"-240,2-12-305,7-39-705,-7 51 629,1 33-2351,-3 61 108,-4-1-1,-12 67-381,14-149-259,-5 71-2865,28-39-7100,-13-37 5921,2-5-437</inkml:trace>
  <inkml:trace contextRef="#ctx0" brushRef="#br0" timeOffset="55953.742">14291 4151 8968,'0'0'2921,"0"0"-215,0 0-122,0 0-662,0 0-513,2-13-218,-1 5-948,-1 5-200,0 1 0,0-1 1,1 1-1,-1 0 0,0-1 0,1 1 1,-1-1-1,1 1 0,0 0 1,0-1-1,0 1 0,0 0 1,0 0-1,0 0 0,1 0 1,-1 0-1,1 0 0,-1 0 1,1 0-1,0 1 0,0-1 1,0 1-1,0-1 0,0 1 1,0 0-1,0-1 0,0 1 1,0 0-1,1 0 0,0 0-43,55-9 621,-23 6-578,0-1 0,-1-2 1,0-2-1,-1-1 0,0-1 0,0-2 0,-1-1 1,8-7-44,-1-13-700,-32 14-3256,-8 16-1078,-3 4-3432</inkml:trace>
  <inkml:trace contextRef="#ctx0" brushRef="#br0" timeOffset="56849.793">17316 2910 320,'0'0'10213,"0"0"-6471,0 0-1319,0 0-239,0 0-1042,-10 11-480,2-2-523,4-5-85,0 1 1,-1-1-1,2 1 1,-1 0-1,1 0 1,-1 0-1,1 1 0,1-1 1,-1 1-1,1-1 1,0 1-1,0 0 1,1 0-1,-1 0 1,1 3-55,1 12 86,0 1-1,1-1 1,1 0 0,1 0 0,1 0 0,1 0-1,1 0 1,1-1 0,1 0 0,0 0 0,1-1-1,2 0 1,0-1 0,9 13-86,-18-28 0,0 1 0,0 0 0,0 0 0,0-1 0,1 1 0,-1-1 0,1 0 0,0 0 0,0 0 0,0 0 0,0 0 0,1-1 0,-1 1 0,1-1 0,0 0 0,-1 0 0,1 0 0,0-1 0,0 1 0,0-1 0,0 0 0,1 0 0,-1 0 0,0-1 0,0 0 0,1 1 0,-1-1 0,0-1 0,0 1 0,0-1 0,1 0 0,-1 0 0,0 0 0,0 0 0,0-1 0,0 1 0,0-1 0,-1 0 0,1 0 0,2-2 0,8-16 113,-1 0 0,0 0 0,-2-1 0,0 0 0,-2-1 0,0 0 0,-2-1 0,0 0 0,-2 0 0,3-19-113,-4 24 247,14-73 1147,-15 117-1398,1-1 1,1 0 0,1 0-1,2 0 1,0-1-1,1 0 1,2 0 0,7 11 3,-9-17-64,43 72-4281,-6-40-5985,-33-40 3934</inkml:trace>
  <inkml:trace contextRef="#ctx0" brushRef="#br0" timeOffset="57268.888">17942 3134 2434,'1'-16'9471,"-2"-8"-7363,0-22-370,9 0 3566,-3 42-849,1 27-3326,-6-20-916,8 59 214,-2 1 0,-4 0-1,-2 0 1,-2 0 0,-4 0 0,-9 39-427,-10 192-3970,29-286-841,-1-36 3274,-4-471 2424,1 476-677,1 0 0,2 0 0,0 0-1,2 0 1,0 0 0,2 1 0,0-1 0,2 2 0,0-1 0,1 1 0,1 1 0,10-13-210,-18 30 10,-1 0-1,1 1 1,0 0 0,-1-1-1,1 1 1,1 0-1,-1 1 1,0-1-1,0 0 1,1 1-1,-1 0 1,1 0 0,-1 0-1,1 0 1,-1 0-1,1 1 1,-1 0-1,1 0 1,0 0 0,-1 0-1,1 0 1,0 1-1,-1-1 1,1 1-1,-1 0 1,1 0 0,-1 0-1,0 1 1,1-1-1,-1 1 1,0 0-1,0 0 1,0 0-1,0 0 1,0 0 0,-1 1-1,1-1 1,-1 1-1,1 0 1,-1 0-1,0 0 1,0 0 0,0 0-1,-1 0 1,1 1-1,-1-1 1,1 0-1,-1 4-9,6 9-47,-2 0 0,0 0-1,-1 0 1,-1 1 0,0 0-1,-1-1 1,-1 1-1,0 0 1,-2 0 0,0 0-1,-1 0 1,0 0-1,-1-1 1,-1 1 0,-1-1-1,-2 5 48,3-14-12,1 0 0,-1 0 0,-1 0 0,1-1 0,-1 1 0,0-1 0,0-1 0,-1 1-1,0-1 1,0 0 0,0 0 0,-1 0 0,1-1 0,-1 0 0,-2 0 12,6-2-48,0-1 0,0 0 1,0 1-1,0-1 0,-1-1 0,1 1 1,0 0-1,-1-1 0,1 0 0,0 0 1,-1 0-1,1 0 0,0 0 0,-1-1 1,1 1-1,0-1 0,0 0 0,-1 0 1,1 0-1,0-1 0,0 1 0,0-1 1,0 1-1,0-1 0,1 0 0,-1 0 1,1 0-1,-1-1 0,1 1 0,-1-1 1,1 1-1,0-1 0,0 0 0,1 1 1,-1-1-1,1 0 48,-14-48-6785,15 25 187</inkml:trace>
  <inkml:trace contextRef="#ctx0" brushRef="#br0" timeOffset="57889.71">18744 3117 9161,'0'0'5183,"-2"-14"-2263,-8-47-432,9 59-2366,1 0 0,-1 0 0,0 0 0,0 0 0,0 0 0,0 0 0,-1 0 0,1 1 0,0-1 0,-1 0 0,1 1 0,-1-1 0,0 1 0,1-1 0,-1 1 0,0 0 0,0 0 0,0 0 0,0 0 0,0 0 0,0 0 0,0 0 0,0 1 0,0-1 0,-1 1 0,1 0 0,0-1 0,0 1 0,0 0 0,-1 0 0,1 0 0,0 1 0,-1-1-122,-5 0 223,-1 0-184,0 0-1,-1 0 1,1 1-1,0 1 1,0-1-1,0 1 1,1 1-1,-1 0 1,0 0-1,1 1 1,0 0-1,-1 0 0,2 1 1,-1 0-1,0 0 1,1 1-1,0 0 1,1 0-1,-1 1 1,1-1-1,0 1 1,1 1-1,0-1 1,0 1-1,0 0 1,1 0-1,0 1 0,1-1 1,0 1-1,0 0 1,1 0-1,0 0 1,1 0-1,0 1-38,-1 5-55,1 0 0,1 1 0,0-1 0,1 0 0,1 1 0,0-1 0,1 0 0,1 2 55,-3-12-178,1 0-1,0-1 1,-1 1-1,1-1 1,1 1-1,-1-1 1,0 0 0,1 0-1,0 0 1,0 0-1,0 0 1,1-1-1,-1 0 1,1 1-1,0-1 1,0 0-1,0-1 1,0 1 0,0-1-1,1 0 1,-1 0-1,1 0 1,0-1-1,-1 1 1,1-1-1,0 0 1,0 0 178,-1-1-30,1 1 1,-1-1-1,0 0 0,0 0 1,1-1-1,-1 1 1,0-1-1,0 0 0,0 0 1,0 0-1,0 0 0,0-1 1,0 0-1,0 0 0,0 0 1,-1 0-1,1 0 0,-1-1 1,0 0-1,1 1 1,-1-1-1,0 0 0,-1-1 1,1 1-1,-1 0 0,1-1 1,-1 0-1,0 1 0,0-1 30,18-36 784,-2 0-1,-1-1 0,-3 0 0,-1-2 0,-2 1 0,-1-1 0,1-33-783,1 9 503,2-47 1157,-12 225-854,-5 320-2167,13-348-4343,17-35-4148,-9-30 1305</inkml:trace>
  <inkml:trace contextRef="#ctx0" brushRef="#br0" timeOffset="58437.921">19297 3094 9385,'1'-12'1975,"3"-41"406,-4 52-2178,0-1 1,0 0-1,0 0 0,0 0 1,0 0-1,0 0 0,0 0 1,0 0-1,-1 1 0,1-1 1,-1 0-1,1 0 0,-1 0 0,0 1 1,0-1-1,0 0 0,0 1 1,0-1-1,0 1 0,0-1 1,0 1-1,-1-1 0,1 1 1,-1 0-1,1 0 0,-1 0 1,1 0-1,-1 0 0,0 0 1,1 0-1,-1 0 0,-1 0-203,-2 1 61,1-1 0,-1 1 1,0-1-1,0 1 0,0 1 0,0-1 0,0 1 0,0 0 0,0 0 1,0 0-1,1 1 0,-1-1 0,0 1 0,1 0 0,0 1 0,-2 0-61,-9 9 3,0 1 0,1 0-1,0 1 1,1 1 0,1 0-1,1 0 1,0 2 0,0-1-1,2 1 1,0 1 0,1-1-1,1 1 1,1 1 0,-1 3-3,5-19-33,1-1 0,-1 1-1,0 0 1,1 1 0,0-1 0,0 0 0,0 0 0,0 0 0,0 1 0,1-1-1,0 0 1,-1 1 0,1-1 0,0 1 0,1-1 0,-1 0 0,0 1 0,1-1-1,0 0 1,0 0 0,0 1 0,0-1 0,1 0 0,-1 0 0,1 0 0,-1 0-1,1 0 1,0-1 0,0 1 0,1-1 0,-1 1 0,1-1 0,-1 0 0,1 1 0,-1-1-1,1-1 1,0 1 0,0 0 0,0-1 0,0 1 0,0-1 0,1 0 0,-1 0-1,3 0 34,3-3-3,-1-1 0,1 0 0,-1 0 0,0-1 0,0 0-1,0-1 1,0 1 0,-1-2 0,0 1 0,0-1 0,-1 0-1,1 0 1,-1-1 0,0 0 0,-1 0 0,0 0 0,0-1-1,0 1 1,-1-3 3,29-32 183,-33 40-168,1 1 1,0-1-1,0 0 0,0 1 1,0-1-1,0 1 0,1-1 0,-1 1 1,0-1-1,1 1 0,-1 0 0,1 0 1,-1 0-1,1 0 0,0 0 0,-1 0 1,1 0-1,0 0 0,0 1 1,-1-1-1,1 1 0,0-1 0,0 1 1,0 0-1,0-1 0,0 1 0,0 0 1,0 1-1,0-1 0,-1 0 0,1 0 1,0 1-1,0-1 0,0 1 1,0 0-1,-1-1 0,1 1 0,0 0 1,-1 0-1,1 0 0,0 0 0,-1 0 1,1 1-1,-1-1 0,0 0 0,1 1 1,-1-1-1,0 1 0,0-1 1,0 1-16,31 67 46,-31-62-57,1-1 0,-1 1-1,1-1 1,1 0-1,-1 1 1,1-1 0,0 0-1,0-1 1,1 1-1,-1-1 1,1 1-1,1-1 1,-1 0 0,1 0-1,-1-1 1,2 1-1,-1-1 1,0 0-1,1-1 1,-1 1 0,1-1-1,0 0 1,0-1-1,1 1 1,-1-1-1,0-1 1,7 2 11,-5-3 32,1-1 0,0 0 1,0 0-1,0-1 0,-1 0 0,1 0 1,-1-1-1,1-1 0,-1 1 0,0-1 1,-1 0-1,1-1 0,-1 0 0,1 0 1,-2-1-1,1 0 0,0 0 0,-1 0 1,0-1-1,-1 0 0,0 0 0,0-1 1,0 1-1,1-5-32,9-16 489,-2 1 1,-2-2-1,0 0 0,-2 0 1,-1-1-1,2-16-489,-4 9 770,-1 1 0,-2-1 0,-1 0 0,-4-32-770,1 69 23,1-1-1,-1 1 1,1 0-1,-1 0 0,1 0 1,-1 0-1,0 0 1,1 0-1,-1 0 0,1 0 1,-1 0-1,0 0 1,1 0-1,-1 0 0,1 0 1,-1 0-1,1 1 1,-1-1-1,0 0 0,1 0 1,-1 1-1,1-1 1,-1 0-1,1 1 0,0-1 1,-1 1-1,1-1 1,-1 0-1,1 1 0,0-1 1,-1 1-1,1-1 1,0 1-1,-1-1 0,1 1 1,0-1-1,0 1 1,-1 0-1,1-1 0,0 1 1,0-1-1,0 1 1,0-1-1,0 1 0,0 0 1,0-1-1,0 1 1,0-1-1,0 1 1,0 0-1,0-1 0,1 1 1,-1-1-1,0 1 1,0-1-1,1 1-22,-15 54-54,3 0 0,2 0 0,2 1 0,3 0 1,2 0-1,3 0 0,3 1 54,-4-30-205,0-16-432,5 54-2723,11-28-8146,-8-29 557</inkml:trace>
  <inkml:trace contextRef="#ctx0" brushRef="#br0" timeOffset="58752.576">19662 3144 9833,'0'0'1858,"0"0"416,0 0-384,0 0-833,77-27-480,-47 26-353,2 1-224,1 0 0,3 0-96,-4 3-1025,4-2-2082,-4 1-1089,-5-2-1762</inkml:trace>
  <inkml:trace contextRef="#ctx0" brushRef="#br0" timeOffset="59402.489">20145 3089 3363,'0'0'3929,"0"0"-1180,0 0-282,0 0-220,0 0-272,0 0-336,0 0-448,0 0-428,0 0-309,-8 5-70,3 2-369,0 0 0,0 0-1,1 0 1,0 1 0,1 0-1,-1-1 1,1 1 0,1 1-1,-1-1 1,2 0 0,-1 0 0,1 1-1,0-1 1,1 1 0,0-1-1,1 8-14,0-14 4,1 0-1,-1 0 0,1-1 1,0 1-1,-1 0 1,1-1-1,0 0 1,0 1-1,0-1 0,0 0 1,0 0-1,1 0 1,-1 0-1,0 0 0,0-1 1,1 1-1,-1-1 1,1 1-1,-1-1 0,0 0 1,1 0-1,-1 0 1,1 0-1,-1 0 0,0-1 1,1 1-1,-1-1 1,0 1-1,1-1 1,-1 0-1,0 0 0,0 0 1,0 0-1,0-1 1,0 1-1,1-1-3,5-3 178,0-1 0,-1 0-1,0-1 1,0 1 0,0-1 0,-1-1 0,0 1-1,0-1 1,-1 0 0,0 0 0,-1-1 0,1 1-1,-2-1 1,1 0 0,-1 0 0,-1-1-1,1 1 1,-1-1 0,-1 1 0,0-1 0,-1 1-1,1-1 1,-2-2-178,-1 10 8,1 0 0,-1 0 0,0 0 0,0 0-1,0 1 1,0-1 0,0 1 0,0-1 0,0 1 0,-1 0 0,1 0-1,0 0 1,-1 0 0,1 1 0,-1-1 0,1 0 0,-1 1 0,1 0-1,-1 0 1,0 0 0,1 0 0,-1 0 0,1 0 0,-1 0 0,1 1-1,-1 0 1,1-1 0,-1 1 0,1 0 0,0 0 0,-1 0-1,1 0 1,0 1 0,-1 0-8,-7 4-74,0 1-1,0 1 1,1 0 0,0 0 0,0 1-1,1 0 1,0 0 0,0 1-1,1 0 1,0 0 0,1 1-1,1 0 1,-1 0 0,2 0-1,0 1 1,0 0 0,1 0-1,0 0 1,1 0 0,0 0-1,1 0 1,1 1 0,0-1-1,0 0 1,1 0 0,3 11 74,-4-18-109,1 1 1,0 0-1,0 0 1,0 0-1,1-1 1,0 1 0,0 0-1,0-1 1,1 0-1,0 0 1,0 1-1,0-2 1,1 1 0,-1 0-1,1-1 1,0 1-1,1-1 1,-1 0-1,1-1 1,0 1-1,0-1 1,0 0 0,0 0-1,0 0 1,1-1-1,-1 0 1,1 0-1,0 0 1,-1-1 0,1 0-1,0 0 1,2 0 108,12 3 134,-1 0-1,0-2 1,1 0 0,-1-1 0,1-1 0,0-1-1,-1 0 1,1-2 0,-1 0 0,0-1 0,0-2-1,0 1 1,-1-2 0,0 0 0,0-2 0,0 0-1,-1 0 1,-1-2 0,0 0 0,0-1 0,-1-1-1,0 0 1,-2-1 0,1 0 0,-2-1 0,0 0-1,0-2 1,-2 1 0,0-1 0,-1 0 0,4-12-134,1-50 208,-15 78-204,1 0 0,0 0-1,0 0 1,0 0 0,-1 0 0,1 0 0,0 0 0,-1 0 0,1 0 0,-1 0-1,0 0 1,1 0 0,-1 1 0,1-1 0,-1 0 0,0 0 0,0 1 0,0-1-1,1 0 1,-1 1 0,0-1 0,0 1 0,0-1 0,0 1 0,0-1 0,0 1-1,0 0 1,0-1 0,0 1 0,0 0 0,0 0 0,0 0 0,0 0 0,0 0-1,0 0 1,0 0 0,0 0 0,0 0 0,0 1 0,0-1 0,0 0-1,0 1 1,0-1 0,0 0 0,0 1 0,0-1 0,0 1 0,0 0 0,0 0-4,-51 25-3,33-11-3,2 2 0,0 0 0,1 0 0,1 1 1,1 1-1,0 1 0,2 0 0,0 1 0,1 0 0,1 0 1,0 5 5,-1 24-147,11-49 135,0 0 1,0 0-1,0 0 0,1 0 0,-1 0 0,0 0 1,0 0-1,1 0 0,-1 0 0,1 0 1,-1 0-1,1 0 0,-1 0 0,1 0 0,-1-1 1,1 1-1,0 0 0,-1 0 0,1-1 0,0 1 1,0-1-1,0 1 0,0 0 0,-1-1 1,1 1-1,0-1 0,0 0 0,0 1 0,0-1 1,0 0-1,0 0 0,0 1 0,0-1 0,0 0 1,0 0-1,0 0 0,0 0 0,0 0 0,0-1 1,0 1-1,0 0 0,0 0 0,0-1 1,0 1-1,0 0 0,1-1 12,7-4 4,0 0 1,0 0-1,-1-1 0,1 0 0,-1 0 1,-1-1-1,1 0 0,-1-1 0,0 1 1,-1-1-1,0-1 0,0 1 1,-1-1-1,0 0 0,0-1-4,-5 10 0,19-36 88,-3-1 1,-1 0-1,-1-1 1,-3-1-1,-1 0 1,-1 0-1,-3-1 1,-1 0-1,-2-2-88,14-77 870,-20 223 421,-17 370-223,19-469-1068,0 0 0,1 0 0,0 0 0,0-1-1,0 1 1,0 0 0,1 0 0,0 0 0,0 0 0,0-1 0,0 1 0,1-1-1,0 1 1,0-1 0,0 1 0,0-1 0,1 0 0,-1 0 0,1 0-1,0 0 1,1-1 0,-1 1 0,1-1 0,-1 0 0,1 0 0,0 0-1,0 0 1,0-1 0,1 1 0,-1-1 0,1 0 0,-1-1 0,1 1 0,-1-1-1,1 0 1,0 0 0,0 0 0,0-1 0,4 1 0,2-5-1,1 1 0,-1-1 1,0-1-1,0 0 0,0-1 1,-1 0-1,0 0 0,0-1 1,0 0-1,-1-1 0,0 0 0,-1-1 1,0 0-1,0 0 0,-1 0 1,0-1-1,0 0 0,-1-1 1,-1 1-1,0-1 0,0 0 0,-1-1 1,0 0 0,-3 11-83,0-1-1,0 0 1,0 1 0,-1-1 0,1 0 0,0 0-1,-1 1 1,1-1 0,-1 0 0,0 0-1,1 0 1,-1 0 0,0 1 0,0-1 0,0 0-1,0 0 1,-1 0 0,1 0 0,0 0-1,-1 1 1,0-1 0,1 0 0,-1 0 0,0 1-1,0-1 1,0 0 0,0 1 0,0-1 0,0 1-1,0-1 1,0 1 0,-1 0 0,1-1-1,-1 1 1,1 0 0,-1 0 0,1 0 0,-1 0-1,0 0 1,1 1 0,-1-1 0,0 0 0,0 1-1,1-1 1,-1 1 0,0 0 0,0-1-1,0 1 1,0 0 0,1 0 0,-2 0 83,-28 9-4196,-3 10-3395</inkml:trace>
  <inkml:trace contextRef="#ctx0" brushRef="#br0" timeOffset="61237.923">20145 4503 17489,'0'0'3363,"0"0"-673,0 0-800,0 0-1089,0 0-577,0 0-192,0 0-32,0 0-544,0 0-1378,-38 1-2915,27 13-9705</inkml:trace>
  <inkml:trace contextRef="#ctx0" brushRef="#br0" timeOffset="60488.985">18211 4211 7719,'0'0'5163,"0"0"-2286,0 0-245,0 0-561,1-8-491,-1 6-1498,4-20 1031,5 49-514,0 17-336,-6-23-238,1 1-1,1-1 1,1 0 0,0 0-1,2-1 1,0 0-1,2 0 1,0-1 0,1 0-1,1-1 1,1 1-25,-10-16-6,1 1 0,0-1 0,0 0 0,0 1 0,0-2 0,0 1 0,1-1 0,-1 1 0,1-1 0,0 0 0,-1-1 1,1 1-1,0-1 0,0 0 0,0 0 0,0-1 0,0 1 0,0-1 0,1 0 0,-1 0 0,0-1 0,0 0 0,0 0 0,0 0 0,0 0 1,-1-1-1,1 0 0,0 0 0,-1 0 0,1 0 0,-1-1 0,0 0 0,1 0 0,-2 0 0,1 0 0,2-3 6,19-16 27,-1-1 1,-1-1-1,-1-2 0,-2 0 1,0 0-1,-2-2 0,-1-1 0,-1 0 1,7-21-28,-51 78-246,-103 185-2343,131-235 2674,75-154 332,-75 174-415,1 0-1,-1 0 1,0 0 0,1 1 0,-1-1-1,1 0 1,0 1 0,-1-1-1,1 0 1,0 1 0,0-1 0,0 1-1,0-1 1,0 1 0,0 0 0,1-1-1,-1 1 1,0 0 0,1 0 0,-1 0-1,1 0 1,-1 0 0,1 0 0,0 0-1,-1 0 1,1 1 0,0-1-1,-1 1 1,1-1 0,0 1 0,0 0-1,-1 0 1,1-1 0,0 1 0,0 1-1,0-1 1,0 0 0,-1 0 0,1 1-1,1-1-1,80 167-101,-76-155 95,0 1 0,1-2 0,0 1 1,0-1-1,2 0 0,-1-1 0,1 0 0,1 0 1,0-1-1,5 3 6,-12-9 3,1 0-1,0-1 1,0 1 0,0-1 0,0 0 0,0 0 0,0-1-1,0 1 1,1-1 0,-1 0 0,0-1 0,1 1 0,-1-1-1,1 0 1,-1 0 0,1-1 0,-1 0 0,0 0 0,1 0-1,-1 0 1,0-1 0,0 0 0,0 0 0,0-1 0,0 1-1,0-1 1,-1 0 0,1-1-3,10-8 180,-1-1-1,-1-1 1,0-1 0,-1 0-1,-1 0 1,0-1 0,-1-1-1,0 0 1,-2 0 0,0 0-1,-1-1 1,-1-1 0,0 1-1,-1-1 1,-2 0 0,0 0-1,0 0 1,-2 0 0,-1-1-1,0 1 1,-1 0-1,-1 0 1,-2-8-180,3 22-1,0 0 0,1 1 0,-2-1 0,1 0-1,0 1 1,-1-1 0,0 1 0,0 0 0,0 0 0,-1 0 0,1 0 0,-1 0 0,0 0-1,0 1 1,0-1 0,-1 1 0,1 0 0,-1 0 0,-3-2 1,5 5-50,0 1 0,-1-1 0,1 1 0,0 0 0,0 0 0,0 0 1,0 0-1,0 0 0,0 1 0,1-1 0,-1 1 0,0-1 0,1 1 0,-1-1 1,1 1-1,-1 0 0,1 0 0,0 0 0,0 0 0,0 0 0,0 0 0,0 0 0,0 0 1,0 0-1,1 0 0,-1 0 0,1 1 0,-1-1 0,1 0 0,0 0 0,0 1 1,0 1 49,-3 91-5487,13-32-2741,-3-22-2438</inkml:trace>
  <inkml:trace contextRef="#ctx0" brushRef="#br0" timeOffset="60816.442">19436 4109 12428,'0'0'2989,"0"0"17,0 0-209,0 0-598,0 0-656,0 0-448,0 0-529,2 2-214,-1 1-297,1 1 0,0 0 0,-1-1 0,0 1 0,0 0 0,0 0 0,0 0 0,0 0 0,-1 0 0,0 0 0,0 0 0,0 0 0,0 0 0,-1 0 0,1 0 0,-1 0 0,-1 0-55,1 10 90,-31 346-976,31-326-2638,1-22-7494,0-13 6197</inkml:trace>
  <inkml:trace contextRef="#ctx0" brushRef="#br0" timeOffset="61004.194">19381 4364 3299,'0'0'5926,"0"0"-3172,0 0 65,0 0 0,0 0-609,0 0-705,0 0-224,76-35-640,-47 30-417,3-1-128,3 0-64,-5-4-32,-1 5 0,-3-1-160,-3 0-737,-4 3-960,-3 3-1603,-3 0-2818</inkml:trace>
  <inkml:trace contextRef="#ctx0" brushRef="#br0" timeOffset="80821.885">1562 5032 6887,'0'0'6496,"0"0"-2839,0 0-1191,0 0-186,0 0-337,0 0-507,0 0-325,1-8-305,0-2-681,1-10 385,-1 46 82,-2 108 349,-2-19-579,6 0 1,12 74-363,18-61-496,-33-127 462,6 11-689,-4-4-6448,-2-8 322</inkml:trace>
  <inkml:trace contextRef="#ctx0" brushRef="#br0" timeOffset="94988.88">1673 6541 10154,'0'0'4708,"7"-13"-2487,23-40-790,-29 50-1331,2 1 0,-1-1 1,0 1-1,0 0 0,1 0 1,-1 0-1,1 0 0,-1 0 1,1 1-1,0-1 0,0 1 1,0 0-1,0 0 1,0 0-1,0 0 0,0 0 1,0 1-1,0-1 0,0 1 1,0 0-1,1 0 0,-1 0 1,0 0-1,0 0 1,0 1-1,0-1 0,0 1 1,0 0-1,0 0 0,0 0 1,0 1-1,0-1 0,0 1 1,-1-1-1,1 1 1,0 0-1,-1 0 0,0 0 1,1 0-1,-1 1 0,0-1 1,0 1-1,0-1 0,-1 1 1,3 2-101,1 6-3,-1 1-1,1-1 1,-2 1 0,1-1 0,-2 1-1,0 0 1,0 0 0,-1 1 0,0-1-1,-1 0 1,-1 0 0,0 0 0,0 0-1,-1 0 1,-1 0 0,0 0 0,-1 0-1,0-1 1,0 1 0,-1-1 0,-1-1-1,0 1 1,-5 5 3,4-3-42,0-1 0,-1 0 0,-1 0 0,0-1-1,0 0 1,-1 0 0,-1-1 0,0-1 0,0 0 0,0 0 0,-1-1 0,-1-1 0,1 0-1,-1 0 1,-1-2 0,1 1 0,-1-2 0,-3 1 42,15-5 36,0 1 0,-1-1 0,1 0 0,-1 0-1,1-1 1,0 1 0,-1 0 0,1-1 0,0 0 0,-1 1 0,1-1 0,0 0-1,0 0 1,0 0 0,-1 0 0,1-1 0,0 1 0,1-1 0,-1 1 0,0-1-1,0 0 1,1 1 0,-1-1 0,1 0 0,-1 0 0,1 0 0,0 0 0,0 0 0,0 0-1,0-1 1,0 1 0,0 0 0,1-1 0,-1 1 0,1 0 0,0-1 0,-1 1-1,1 0 1,0-1 0,0 1 0,1-1 0,-1 1 0,1-1-36,3 0 92,1 0-1,0 1 1,0-1 0,1 2 0,-1-1-1,0 0 1,1 1 0,-1 0 0,1 0-1,-1 1 1,1-1 0,-1 1 0,1 0-1,-1 1 1,1-1 0,3 2-92,8 4 20,0 0 0,-1 1 0,0 1 1,0 0-1,-1 1 0,0 1 0,0 0 0,-1 1 1,-1 1-1,0 0 0,0 1 0,-1 0 0,-1 1 0,7 11-20,-16-23 1,1 1-88,51 55 136,-13-27-3951,-38-28 1356,-1-2-3428,-2 1-3085</inkml:trace>
  <inkml:trace contextRef="#ctx0" brushRef="#br0" timeOffset="95858.602">1540 7908 13741,'0'0'2157,"12"-12"-775,43-39 65,-52 48-1322,1 1 0,-1-1-1,1 1 1,-1 0 0,1 0 0,0 1 0,0-1 0,0 1-1,0 0 1,0 0 0,0 0 0,0 0 0,0 1-1,0 0 1,0 0 0,0 0 0,0 0 0,0 1 0,2-1-125,7 1 206,-8 0-188,0-1-1,0 1 0,1 0 0,-1 0 0,0 1 0,0-1 0,0 1 1,-1 0-1,1 0 0,0 1 0,-1 0 0,1-1 0,-1 2 0,0-1 1,0 0-1,0 1 0,-1 0 0,1-1 0,-1 2 0,0-1 0,0 0 0,0 1 1,0-1-1,-1 1 0,0 0 0,0-1 0,0 1 0,-1 0 0,1 2-17,0 2-35,0-1-1,-1 1 0,0 0 1,0 0-1,-1 0 0,0 0 0,-1 0 1,0 0-1,0 0 0,-1 0 0,0-1 1,0 1-1,-1-1 0,0 1 0,-1-1 1,-3 7 35,4-10-26,0-1 1,0 1 0,0-1-1,0 1 1,-1-1-1,0 0 1,1 0-1,-2-1 1,1 1 0,0-1-1,-1 0 1,1 0-1,-1 0 1,0 0 0,0-1-1,0 0 1,0 0-1,-1-1 1,1 1 0,0-1-1,-1 0 1,1-1-1,-1 1 1,1-1-1,-1 0 26,5 0 0,0 0 0,0 0 0,0 0 0,0-1 0,0 1 0,0 0 0,0-1 0,0 1 0,0-1 0,0 1 0,0-1-1,0 1 1,0-1 0,0 0 0,0 1 0,0-1 0,0 0 0,1 0 0,-1 1 0,0-1 0,0 0 0,1 0 0,-1 0-1,1 0 1,-1 0 0,1 0 0,-1 0 0,1 0 0,0 0 0,0-1 0,-1 1 0,1 0 0,0 0 0,0 0-1,0 0 1,0 0 0,0 0 0,0-1 0,1 1 0,-1 0 0,0 0 0,0 0 0,1 0 0,-1 0 0,1 0 0,-1 0-1,1 0 1,-1 0 0,1 0 0,0 0 0,-1 0 0,1 1 0,0-1 0,0 0 0,0 0 0,0 1 0,-1-1-1,1 0 1,0 1 0,0-1 0,0 1 0,0-1 0,7 2-26,0 0-1,0 1 1,0 0-1,-1 0 1,1 1 0,-1 0-1,1 0 1,-1 1-1,0 0 1,-1 0-1,1 0 1,-1 1-1,1 0 1,-1 0 0,-1 1-1,1 0 1,-1 0-1,0 0 1,0 0-1,-1 1 1,0 0 0,0 0-1,2 6 27,-1-5 0,3 3 11,0 2 1,-1-1 0,-1 1-1,0 1 1,0-1 0,-1 1 0,-1 0-1,-1 0 1,2 8-12,-4-17 42,-1 0 0,1 0 0,-1 0-1,0 0 1,0 0 0,-1 0 0,1 0 0,-1 0 0,0-1-1,-1 1 1,1 0 0,-1 0 0,0-1 0,0 1 0,0-1-1,-1 0 1,0 1 0,1-1 0,-1 0 0,-1-1-1,1 1 1,-1-1 0,1 1 0,-1-1 0,0 0 0,0 0-1,0-1 1,-1 1 0,0 0-42,-6 1 55,0 1 1,-1-1-1,1-1 0,-1 0 1,0 0-1,0-1 0,0-1 1,0 0-1,0-1 0,-1 0 1,1-1-1,0 0 0,0-1 1,0 0-1,0-1 0,-1 0-55,-64-38-5385,69 35-493</inkml:trace>
  <inkml:trace contextRef="#ctx0" brushRef="#br0" timeOffset="96734.092">1590 9176 9641,'0'0'3331,"0"0"-1927,0 0-379,0 0 390,3 15-331,-3-12-1048,2 11 136,0 0-1,-1 0 1,-1 0 0,0 0-1,-1 0 1,0 0-1,-1 0 1,-3 8-172,-64 129 779,73-155-645,0 0 0,0 0 1,1 0-1,-1 0 0,1 1 0,0 0 0,0 0 0,0 0 0,1 1 0,-1 0 0,1 0 0,-1 0 0,1 0 0,0 1 0,-1 0 1,1 0-1,0 1 0,0 0 0,0 0 0,-1 0 0,1 0 0,0 1 0,0 0 0,-1 0 0,1 1 0,4 1-134,58 35-20,-60-32 17,1 0-1,0-1 1,0 1-1,1-2 1,-1 1-1,1-2 1,0 1-1,0-1 1,1 0-1,-1-1 1,10 0 3,-18-3 13,0 0 0,0-1 1,-1 1-1,1-1 0,0 1 0,-1-1 1,1 0-1,-1 0 0,0 1 1,0-1-1,1 0 0,-1 0 1,-1-1-1,1 1 0,0 0 1,0 0-1,-1 0 0,1 0 0,-1-1 1,0 1-1,0 0 0,0-1 1,0 1-1,0 0 0,0 0 1,0-1-1,-1 1 0,1 0 1,-2-2-14,2-5 265,0-55 2591,0 64-2461,0 7 278,19 300-177,-14-232-1800,-2-19-4620,-2-29-1310</inkml:trace>
  <inkml:trace contextRef="#ctx0" brushRef="#br0" timeOffset="98261.1">1954 11822 5862,'0'0'6769,"0"0"-3759,0 0-1638,-16 11 209,4-4-1203,2-1-141,0 0 0,0 1 0,1 0 0,0 0 1,0 1-1,1 0 0,0 1 0,1 0 0,-1 0 0,0 3-237,-9 16 129,1 0 1,1 1 0,1 1-1,2 0 1,1 1-1,1 0 1,2 1-1,1 0 1,2 0 0,1 1-1,1 5-129,3-29-4,1 1-1,0-1 0,0 0 1,1 0-1,1 0 0,-1 0 1,1 0-1,1 0 0,-1-1 0,1 1 1,1-1-1,0 0 0,0 0 1,1-1-1,-1 1 0,2-1 1,-1-1-1,1 1 0,0-1 1,0 0-1,1-1 0,-1 1 1,1-2-1,1 1 0,-1-1 1,1 0-1,-1-1 0,1 0 1,0 0-1,0-1 0,0 0 1,1-1-1,-1 0 0,0 0 1,1-1-1,-1 0 0,0-1 1,1 0-1,-1 0 0,8-3 5,-9 0 148,0-1-1,-1 0 0,1 0 0,-1-1 0,0 0 1,0 0-1,-1 0 0,0-1 0,0 0 1,-1 0-1,0-1 0,0 1 0,0-1 0,-1 0 1,0-1-1,-1 1 0,0-1 0,0 1 0,-1-1 1,0 0-1,-1 0 0,0 0 0,0 0 1,-1 0-1,0 0 0,0-1-147,0 7 49,-1-1 0,1 1 0,-1 0 0,0 0 0,0-1 0,0 1 0,0 0 0,0 0 0,-1 0 0,1 0 1,-1 0-1,0 1 0,0-1 0,0 0 0,0 1 0,-1-1 0,1 1 0,-1 0 0,1 0 0,-1 0 0,0 0 0,1 0 0,-1 1 0,0-1 0,0 1 0,-1 0 0,1 0 0,0 0 0,0 0 0,0 0 0,-3 1-49,-103 8-789,31 31-2244,35 1-3270,18-9-3397</inkml:trace>
  <inkml:trace contextRef="#ctx0" brushRef="#br0" timeOffset="98823.595">1868 13504 10378,'0'0'2829,"0"0"-1073,0 0 412,0 0 245,0 0-662,0 0-657,0 0-528,16-5-267,108-28 251,125-17 2012,-248 50-2531,0 0-1,1 0 1,-1 0 0,0 0-1,1 0 1,-1 0-1,0 0 1,0 0 0,1 0-1,-1 1 1,0-1-1,0 1 1,1-1-1,-1 1 1,0-1 0,0 1-1,0 0 1,0-1-1,0 1 1,0 0-1,0 0 1,0 0 0,0 0-1,0 0 1,0 0-1,0 0 1,-1 0 0,1 0-1,0 0 1,-1 0-1,1 1 1,-1-1-1,1 0 1,-1 0 0,0 1-1,0-1 1,1 0-1,-1 1 1,0-1 0,0 0-1,0 1 1,0-1-1,-1 0 1,1 1-1,0-1 1,0 0 0,-1 0-1,1 1 1,-1-1-1,0 1-30,1 6 9,-28 158 513,10-90-414,-24 186-495,32-88-6647,10-119-338</inkml:trace>
  <inkml:trace contextRef="#ctx0" brushRef="#br0" timeOffset="97468.322">1702 10604 11659,'0'0'2290,"0"0"-630,0 0 593,0 0-11,0 0-747,0 0-459,-6-4-385,2 1-582,4 2-51,-1 0 0,1 1 1,-1-1-1,0 0 0,1 0 0,-1 1 0,0-1 1,0 0-1,1 1 0,-1-1 0,0 1 1,0-1-1,0 1 0,0 0 0,1-1 1,-1 1-1,0 0 0,0-1 0,0 1 0,0 0 1,0 0-1,0 0 0,0 0 0,0 0 1,0 0-1,0 0 0,0 0 0,0 0 0,0 1 1,0-1-1,0 0 0,0 0 0,1 1 1,-1-1-1,0 1 0,0-1 0,0 1 0,0-1 1,1 1-1,-1 0 0,0-1 0,1 1 1,-1 0-1,0-1 0,1 1 0,-1 0 0,1 0 1,-1 0-1,1 0 0,-1-1 0,1 2-18,-1 8 30,0 0-1,0 0 0,1 1 0,1-1 0,0 0 1,0 0-1,1 0 0,0 0 0,1 0 1,0 0-1,1 0 0,0-1 0,0 0 1,1 0-1,0 0 0,1 0 0,0-1 1,0 0-1,0 0 0,1 0 0,6 4-29,207 240 657,-218-250-652,-1 0 1,0 0-1,0-1 0,0 2 1,0-1-1,0 0 0,0 0 1,0 0-1,0 0 1,-1 0-1,1 1 0,-1-1 1,0 0-1,0 0 0,0 1 1,0-1-1,0 0 0,0 1 1,0-1-1,-1 0 1,1 0-1,-1 1 0,0-1 1,1 0-1,-1 0 0,0 0 1,-1 0-1,1 0 1,0 0-1,0 0 0,-1 0 1,1-1-1,-1 1 0,1-1 1,-1 1-1,0-1 0,0 1 1,0-1-1,0 0 1,0 0-1,0 0 0,0 0 1,-1 1-6,-99 27 223,62-23-1242,1-1 1,-1-3 0,0-1-1,-28-3 1019,45-15-7724,22 3 1008</inkml:trace>
  <inkml:trace contextRef="#ctx0" brushRef="#br0" timeOffset="97736.604">1679 10662 3908,'0'0'7436,"0"0"-3875,0 0-1122,0 0-42,0 0-795,13-13-689,45-41-310,17 26 21,-55 25-469,220-35-518,-236 38 76,18 1-1831,-13 8-3388,-7 3-697</inkml:trace>
  <inkml:trace contextRef="#ctx0" brushRef="#br0" timeOffset="102450.484">12229 4499 3587,'0'0'3118,"0"0"-1292,0 0-11,0 0 197,0 0 6,1-7-91,6-20-304,-5 21-261,-2 6-183,0 0-170,0 0-101,0 31 2759,0 496-282,0-358-3337,7-1 0,10 23-48,16 415-64,37 181 192,-27 156-219,-16-420 209,-3 67-241,23 217 235,43 187-91,-21-345-21,-26-187 96,-16-191 1,1-37-103,16 95 38,-21-50 0,-19-51 0,3 83 0,5-105-64,-14-48 91,18-172 331,-11-64-8163,-5 58-245</inkml:trace>
  <inkml:trace contextRef="#ctx0" brushRef="#br0" timeOffset="105650.714">13430 7428 13036,'0'0'5542,"0"0"-3017,-2-12-582,-8-40-219,10 53-1681,0-1 0,0 1 0,0-1 0,-1 0 0,1 1 0,0-1 0,0 1 0,0-1 0,0 1 0,-1-1-1,1 1 1,0-1 0,0 0 0,-1 1 0,1-1 0,0 1 0,0-1 0,-1 0 0,1 1 0,-1-1 0,1 0 0,0 1 0,-1-1 0,1 0 0,-1 0 0,1 0 0,0 1 0,-1-1-1,1 0 1,-1 0 0,1 0 0,-1 0 0,1 0 0,-1 0 0,1 0 0,-1 0 0,1 0 0,-1 0 0,1 0 0,-1 0 0,1 0 0,-1 0 0,1 0 0,-1 0 0,1-1 0,0 1-1,-1 0 1,1 0 0,-1-1 0,1 1 0,0 0 0,-1 0 0,1-1 0,0 1 0,-1-1 0,1 1 0,0 0 0,-1-1 0,1 1 0,0-1 0,0 1 0,-1-1-43,1 2-4,-11 42-86,1 1 1,3 0-1,1 1 1,2 0-1,3 0 1,1 0-1,4 24 90,-3-25-996,-2 24-2026,0-67 3018,-1-1 1,1 0-1,0 0 0,-1 0 0,1-1 0,-1 1 0,1 0 0,-1 0 0,1-1 1,0 1-1,-1-1 0,1 1 0,0-1 0,0 0 0,-1 0 0,1 1 1,0-1-1,0 0 0,0 0 0,0 0 0,0 0 0,0 0 0,0 0 1,0-1-1,0 1 0,0 0 0,1 0 0,-1-1 0,1 1 0,-1 0 1,1-1-1,-1 1 0,1 0 0,0-1 0,-1 1 0,1-2 4,-1 1 59,-45-82 3497,73 82-3295,30 6-346,-44-1 34,0-1-1,0 0 1,1-2-1,-1 1 1,1-2-1,-1 1 1,1-2-1,-1 0 0,0 0 1,0-2-1,0 1 1,0-2-1,-1 1 1,1-2-1,-1 0 1,0 0-1,5-5 52,-7 3 187,-1 0 0,0 0 0,0-1 0,-1 0-1,0 0 1,-1-1 0,0 0 0,-1 0 0,0-1 0,0 1-1,-1-2 1,3-10-187,-1 7 2296,-17 47-1543,-27 74-964,4 1 0,-13 83 211,45-187-335,-4 53-3059,8-39-1055,5-3-3826,1-5-3107</inkml:trace>
  <inkml:trace contextRef="#ctx0" brushRef="#br0" timeOffset="106057.592">13909 7615 11755,'0'0'6070,"0"0"-2979,9-15-801,29-42-779,-36 55-1439,0 0-1,0 0 1,0 0 0,0 0 0,0 0 0,0 1 0,1-1 0,-1 1-1,0-1 1,1 1 0,0 0 0,-1 0 0,1 0 0,-1 0-1,1 1 1,0-1 0,0 1 0,-1-1 0,1 1 0,0 0 0,0 0-1,-1 0 1,1 1 0,0-1 0,1 1-72,3 0 104,-4-1-84,0 1 0,0 0-1,0 0 1,1 0 0,-1 0 0,0 1-1,-1-1 1,1 1 0,0 0 0,0-1-1,-1 1 1,1 1 0,-1-1 0,1 0-1,-1 1 1,0-1 0,0 1-1,0-1 1,-1 1 0,1 0 0,0 0-1,-1 0 1,0 0 0,0 0 0,0 0-1,0 0 1,0 0 0,-1 1 0,1-1-1,-1 0 1,0 2-20,1 4-25,0 0 1,-1-1-1,0 1 1,-1 0-1,0 0 1,0-1-1,-1 1 1,0-1-1,0 1 0,-1-1 1,-2 5 24,0-2-61,-1 0-1,0 0 1,-1-1 0,0 0 0,-1-1 0,0 1-1,0-2 1,-1 1 0,0-1 0,0 0-1,-1-1 1,0 0 0,0-1 0,-1 0 0,-3 1 61,14-7 2,-1 0 1,1-1-1,0 1 0,-1 0 1,1-1-1,-1 1 1,1 0-1,0-1 1,-1 1-1,1-1 1,0 1-1,0-1 1,-1 1-1,1-1 1,0 1-1,0-1 1,0 1-1,0-1 0,0 1 1,-1-1-1,1 1 1,0-1-1,0 1 1,0-1-1,0 0 1,0 1-1,1-1 1,-1 1-1,0-1 1,0 1-1,0-1 1,0 1-1,1-1 0,-1 1 1,0-1-1,0 1 1,1-1-1,-1 1 1,0 0-1,1-1 1,-1 1-1,1-1 1,-1 1-1,0 0 1,1-1-1,-1 1 0,1 0 1,-1 0-1,1-1 1,-1 1-1,1 0 1,0 0-3,5-6 10,0 0 0,1 0 0,-1 1 0,1 0 0,1 0 0,-1 1 0,1 0 0,0 0 0,0 1 0,0 0 0,0 1 0,0-1 0,1 1 0,-1 1 0,1 0 0,6 0-10,-13 1-1,1 0 0,-1 1 0,0 0 0,0-1 0,0 1 0,0 0 0,0 0 0,0 0 0,0 0 0,0 0 0,-1 1 0,1-1-1,0 0 1,-1 1 0,1 0 0,-1-1 0,1 1 0,-1 0 0,0-1 0,1 1 0,-1 0 0,0 0 0,0 0 0,-1 0 0,1 0 0,0 1 0,-1-1 0,1 0 0,-1 0 0,0 0 0,0 1 1,2 72-32,-6-66 56,0 1-1,0 0 1,-1-1 0,0 1-1,0-1 1,-1-1 0,0 1 0,-1-1-1,0 0 1,0-1 0,-1 1 0,0-1-1,0-1 1,-1 0 0,0 0-1,0 0 1,0-1 0,-1-1 0,1 0-1,-1 0 1,0-1 0,0 0 0,0 0-1,-1-1 1,1-1 0,-1 0-1,-10 0-23,13-1-7,0-1-1,1 0 0,-1 0 0,0-1 0,0 0 1,1 0-1,-1 0 0,1-1 0,0-1 0,0 1 1,0-1-1,0 0 0,-3-3 8,-47-47-6331,44 40 560</inkml:trace>
  <inkml:trace contextRef="#ctx0" brushRef="#br0" timeOffset="104542.954">13403 6103 11627,'0'0'4676,"0"0"-1953,0 0-673,0 0-400,0 0-588,0 0-470,0 0-309,-6 15-53,-1 1-149,-12 74 324,23 178-213,-4-266-191,0 0 1,0 0-1,0 0 0,0-1 1,-1 1-1,1 0 0,-1 0 1,1 0-1,-1 0 0,0 0 1,0-1-1,0 1 0,0 0 1,0-1-1,0 1 0,0 0 1,0-1-1,-1 0 0,1 1 1,0-1-1,-1 0 0,0 1 1,1-1-1,-1 0 0,1 0 1,-1-1-1,0 1 0,0 0 1,0 0-1,1-1 0,-1 1 1,0-1-1,0 0 0,0 1 1,0-1-1,0 0 0,0 0 1,0 0-1,0 0 0,0-1 1,0 1-1,0-1 0,1 1 1,-1-1-1,0 1 0,0-1 1,0 0-1,-1-1-1,-5 1 87,1-1 1,-1 0-1,1-1 0,-1 1 1,1-2-1,0 1 0,0-1 0,0 0 1,1 0-1,-1-1 0,1 0 1,0 0-1,1 0 0,-3-4-87,8 7 4,1 1 0,0-1-1,0 0 1,0 0-1,0 1 1,0-1 0,0 0-1,1 1 1,-1-1-1,0 1 1,1 0 0,-1-1-1,1 1 1,0 0-1,-1 0 1,1 0-1,0 0 1,0 0 0,-1 0-1,1 1 1,0-1-1,0 0 1,0 1 0,0 0-1,0-1 1,0 1-1,0 0 1,0 0 0,0 0-1,0 0 1,0 1-1,0-1 1,0 0 0,0 1-1,0 0 1,0-1-1,0 1-3,3-1 12,221-15-754,-218 11 784,0 1 0,0-2 0,0 1 1,-1-1-1,0 0 0,0-1 0,0 1 1,0-1-1,-1-1 0,0 1 0,-1-1 1,1 0-1,-1-1 0,-1 1 0,1-1 1,-1 0-1,0 0 0,-1 0 1,0-1-1,-1 1 0,1-1 0,-2 1 1,1-1-1,-1-6-42,7-8 1431,-10 33 506,-67 319-1216,66-318-1272,-11 54-1473,13-43-1885,4 0-3647,0-14-318</inkml:trace>
  <inkml:trace contextRef="#ctx0" brushRef="#br0" timeOffset="104861.599">13798 6265 11499,'0'0'5803,"0"0"-2648,0 0-748,0 0-741,0 0-614,0 0-321,0 0-251,9-3-101,219-73 1511,-222 73-1860,-5 2-7,0 1 0,-1-1 0,1 0 0,0 1 0,0-1 0,-1 0 1,1 1-1,0-1 0,0 1 0,0-1 0,0 1 0,0 0 0,-1-1 0,1 1 0,0 0 1,0 0-1,0 0 0,0-1 0,0 1 0,0 0 0,0 0 0,0 0 0,0 1 0,0-1 1,0 0-1,0 0 0,0 0 0,0 1 0,0-1 0,0 1 0,0-1 0,-1 0 0,1 1 1,0 0-1,0-1 0,0 1 0,-1-1 0,1 1 0,0 0 0,-1-1 0,1 1 0,0 0 0,-1 0 1,1 0-1,-1 0 0,1-1 0,-1 1 0,0 0 0,1 0 0,-1 0-23,1 25 73,0 1 0,-2-1 0,-1 0 0,-1 0 0,-2 0 0,-3 12-73,-12 104-1148,21-82-2465,5-22-5751,-2-21-3096</inkml:trace>
  <inkml:trace contextRef="#ctx0" brushRef="#br0" timeOffset="103480.918">13303 4857 9321,'0'0'1804,"0"0"364,0 0 271,0 0-234,0 0-401,0 0-437,0 0-235,0 0-193,1-9-378,5-21-324,0 56 12,18 287 1,-24-304-269,1-3 10,0-1-1,-1 0 0,1 0 0,-2 0 1,1 0-1,0 1 0,-1-1 0,0 0 1,0 0-1,0 0 0,-1 0 0,0 0 1,0 0-1,0-1 0,-2 3 10,1-6 23,1 1 0,-1-2 0,0 1 1,0 0-1,0 0 0,1-1 0,-1 0 0,0 1 0,0-1 0,0 0 0,0-1 1,0 1-1,0 0 0,1-1 0,-1 0 0,0 1 0,0-1 0,1 0 1,-1 0-1,0-1 0,1 1 0,-1-1 0,1 1 0,-1-1 0,1 0 0,0 0 1,-1 0-24,-2-1 142,0 0 0,0-1 0,0 1 0,0-1 0,1 0 0,0 0 1,0 0-1,0-1 0,0 1 0,0-1 0,1 0 0,0 0 0,0 0 0,1-1 1,-1 1-1,0-2-142,55-4 112,-14 9-64,6 1-602,-1-2 0,0-2 0,0-2 0,37-10 554,-74 14 2,-1 0 0,0 1 0,1-1 0,-1-1 0,-1 1 0,1-1 0,0 0 0,-1 0 0,0-1 0,0 1 0,0-1 0,-1 0 0,1 0 0,-1 0 0,0 0 0,-1 0 0,1-1 0,-1 1 0,0-1 0,0 0 0,-1 0 0,0 0 0,0 0 1,0 1-1,-1-1 0,1 0 0,-2 0 0,1 0 0,-1 0 0,1 0 0,-2 0 0,0-3-2,2 9 31,1 0 0,-1 1 0,0-1 1,0 1-1,0-1 0,1 0 1,-1 1-1,0-1 0,0 0 1,0 1-1,0-1 0,0 1 1,0-1-1,0 1 0,0-1 1,0 0-1,0 1 0,0-1 1,0 1-1,0-1 0,0 0 1,0 1-1,0-1 0,-1 1 1,1-1-1,0 0 0,0 1 1,0-1-1,-1 0 0,1 1 1,0-1-1,0 0 0,-1 1 1,1-1-1,0 0 0,-1 0 0,1 1 1,0-1-1,-1 0 0,1 0 1,-1 0-1,1 1 0,0-1 1,-1 0-1,1 0 0,0 0 1,-1 0-1,1 0 0,-1 0 1,1 0-1,-1 0 0,1 0 1,0 0-1,-1 0 0,1 0 1,-1 0-1,1 0 0,0 0 1,-1 0-1,1-1 0,-1 1 1,1 0-1,0 0 0,-1 0 1,1-1-1,0 1 0,-1 0 1,1-1-32,-39 371 1190,23-304-2711,2-14-4619,11-39 1250,3-3-2065</inkml:trace>
  <inkml:trace contextRef="#ctx0" brushRef="#br0" timeOffset="103790.091">13774 4995 7911,'0'0'5547,"0"0"-2413,0 0-268,0 0-565,0 0-705,0 0-560,0 0-459,3-5-284,-1 3-267,-1 0 0,1 0 0,-1 1 0,1-1 0,0 0 1,-1 1-1,1-1 0,0 1 0,0-1 0,0 1 0,0 0 0,0 0 0,1 0 0,-1 0 0,0 0 0,0 1 0,1-1 0,-1 1 0,0-1 0,1 1 0,-1 0 0,0 0 0,1 0 0,-1 0 1,1 0-27,87 1 1724,-87 1-1691,0 1 1,0 0-1,0 0 1,0 0-1,-1 0 1,1 0-1,-1 1 1,0-1 0,0 1-1,0-1 1,0 1-1,-1 0 1,1 0-1,-1 0 1,0 0-1,0 0 1,-1 0-1,1 0 1,-1 0-1,0 0 1,0 0-1,0 0 1,-1 0-1,1 0 1,-2 3-34,-35 172 593,12-89-1368,13 1-3303,11-63-689,1-3-3534</inkml:trace>
  <inkml:trace contextRef="#ctx0" brushRef="#br0" timeOffset="110598.676">13470 8744 8936,'0'0'2915,"0"0"-860,0 0 412,0 0 37,0 0-652,0 0-453,0 0-390,-1-6-337,-5-9-291,1 33-24,-1 46 96,7 267-646,-2-328 215,1-1-1,-1 1 1,1-1-1,-1 1 1,0-1-1,0 0 1,0 1-1,0-1 1,0 0-1,-1 0 1,1 0-1,-1 0 1,1 0-1,-1 0 1,0 0-1,0-1 1,0 1-1,0-1 1,0 1-1,0-1 1,0 1-1,0-1 1,-1 0-1,1 0 1,0 0-1,-1-1 1,1 1-1,-1-1 0,1 1 1,-1-1-1,1 0 1,-1 0-1,1 0 1,-1 0-1,1 0 1,-1 0-1,1-1 1,-1 1-1,1-1 1,0 0-1,-3 0-21,5 0 24,0 0 0,-1 0 0,1 0-1,0 0 1,-1 0 0,1 0-1,0 0 1,0 0 0,0 0 0,0 0-1,0 0 1,0 0 0,0 0 0,0 0-1,0 0 1,0 0 0,1 0 0,-1 0-1,0 0 1,1 1 0,-1-1 0,1 0-1,-1 0 1,1 0 0,-1 0 0,1 0-1,0 1 1,-1-1 0,1 0-1,0 1 1,0-1 0,-1 0 0,1 1-1,0-1 1,0 1 0,0-1 0,0 1-1,0 0 1,0-1 0,-1 1 0,1 0-1,0 0 1,0-1 0,0 1 0,0 0-1,0 0 1,1 0-24,302-78-758,-299 76 765,-1 1 1,0-1-1,1 0 0,-1-1 1,0 1-1,0-1 1,0 1-1,0-1 0,-1 0 1,1-1-1,-1 1 0,0-1 1,0 1-1,0-1 0,0 0 1,-1 0-1,0 0 1,1 0-1,-1-1 0,-1 1 1,1-1-1,-1 1 0,0-1 1,0 1-1,0-1 0,0 0 1,-1 0-1,0 1 1,0-5-8,-4-45 1436,-2 82-305,-1 52-1228,-3 1-1,-4-1 0,-14 40 98,15-63-1015,4 2-2695,8-19-3166,2-23-480</inkml:trace>
  <inkml:trace contextRef="#ctx0" brushRef="#br0" timeOffset="111035.377">13964 9016 1057,'2'-14'9929,"5"-43"-5989,-6 53-3758,-1 1-1,1-1 1,0 1 0,0 0 0,1 0-1,-1 0 1,0-1 0,1 1-1,0 1 1,0-1 0,0 0-1,0 0 1,0 1 0,1-1-1,-1 1 1,1-1 0,0 1-1,-1 0 1,1 0 0,0 1-1,0-1 1,0 0 0,0 1-1,1 0 1,-1 0 0,0 0-1,1 0 1,-1 0 0,0 1 0,1-1-1,-1 1 1,1 0 0,-1 0-1,1 1 1,-1-1 0,0 0-1,1 1 1,-1 0 0,0 0-1,1 0 1,-1 0 0,0 1-1,0-1 1,0 1 0,0 0-1,0 0 1,0 0 0,-1 0-1,1 0 1,-1 0 0,1 1-1,-1 0 1,0-1 0,0 1 0,0 0-1,0 0 1,0 0 0,-1 0-1,0 0 1,1 0 0,-1 3-182,0 5-146,-1 1 1,-1-1-1,0 1 1,0-1-1,-1 1 1,-1-1-1,0 0 1,-1 0-1,0 0 1,0 0-1,-1-1 1,-1 1-1,1-1 1,-2-1 0,1 1-1,-1-1 1,-1 0-1,0-1 1,0 1-1,-6 3 146,10-12-361,17-16 338,68-28 8,-79 44 15,1-1-1,-1 0 1,0 1-1,0 0 0,0 0 1,0 0-1,1 0 1,-1 0-1,0 0 1,0 0-1,0 0 0,0 1 1,0 0-1,1-1 1,-1 1-1,0 0 1,0 0-1,0 0 0,-1 0 1,1 0-1,0 0 1,0 1-1,-1-1 1,1 0-1,0 1 0,-1 0 1,1-1-1,-1 1 1,0 0-1,0 0 1,0 0-1,0-1 0,0 1 1,0 0-1,0 0 1,0 1-1,-1-1 1,1 0-1,-1 0 0,0 1 1,2 7 39,0 0-1,-1-1 1,0 1-1,-1 0 1,0 0-1,-1-1 1,0 1-1,0 0 0,-1-1 1,0 1-1,-1-1 1,0 1-1,-1-1 1,0 0-1,0 0 0,-1-1 1,0 1-1,0-1 1,-1 0-1,0-1 1,0 1-1,-1-1 0,0 0 1,0-1-1,-1 0 1,0 0-1,0 0 1,0-1-1,-1-1 1,0 1-1,0-1 0,0-1 1,0 1-1,0-2 1,-1 1-1,1-1 1,-1-1-1,0 0 0,0 0 1,-7-1-39,11-2-41,0 1 1,1-2-1,-1 1 1,1-1-1,0 1 1,0-2-1,0 1 1,0 0-1,1-1 1,-1 0-1,1 0 1,0 0-1,0-1 1,1 1-1,-1-1 1,1 0-1,0 0 1,0 0-1,-2-5 41,-10-38-6789,12 27-834</inkml:trace>
  <inkml:trace contextRef="#ctx0" brushRef="#br0" timeOffset="111910.922">13424 9862 10474,'0'0'3192,"0"0"-208,0 0 118,0 0-700,0 0-709,0 0-631,0-4-459,1-4-296,-3 21-127,-4 40-21,4-30-84,1 348-673,2-369 597,-1 1 0,0-1 0,0 0 1,0 1-1,0-1 0,0 0 0,0 0 0,0 1 0,-1-1 0,1 0 1,-1 0-1,0 1 0,0-1 0,0 0 0,0 0 0,0 0 0,0 0 1,0 0-1,0 0 0,-1-1 0,1 1 0,-1 0 0,0-1 1,1 1-1,-1-1 0,0 1 0,0-1 0,0 0 0,0 0 0,0 0 1,0 0-1,0 0 0,0 0 0,0-1 0,-1 1 0,1-1 0,0 1 1,0-1-1,-1 0 0,1 0 0,0 0 0,-1 0 0,1 0 1,0-1 0,1 0 13,0 0 0,0 0 0,0 0 0,0 0 0,1 0 0,-1 0 0,0-1 0,1 1 0,-1 0 0,1-1 0,-1 1 0,1 0 0,-1-1 0,1 1 0,0-1 0,0 1 0,0 0 0,0-1 1,0 1-1,0-1 0,0 1 0,0 0 0,1-1 0,-1 1 0,0-1 0,1 1 0,-1 0 0,1-1 0,0 1 0,-1 0 0,1 0 0,0 0 0,0-1 0,0 1 0,0 0 0,1-1-13,12-5-6,0 0 0,1 0 0,0 2 0,0 0-1,0 0 1,1 1 0,0 1 0,0 1 0,7 0 6,-6-1-25,20-1-326,-31 5 294,1-1 0,-1 0 0,0 0-1,0 0 1,1 0 0,-1-1 0,0 0-1,0-1 1,0 1 0,0-1 0,0 0-1,0-1 1,-1 1 0,1-1 0,-1 0-1,1-1 1,-1 1 0,0-1 0,-1 0-1,1 0 1,-1-1 0,1 1 0,-1-1-1,-1 0 1,1 0 0,-1 0 0,0-1-1,1 0 58,-2-4 232,1 0 0,-2 0 0,1 0 0,-1 0 0,-1 0 0,0-1 1,0 1-1,-1 0 0,0 0 0,-1 0 0,0 0 0,-1 0 0,0-1-232,-10 28 1654,-18 233-1280,-37 19-2333,62-225-1138,5-15-2988,1-14-1122</inkml:trace>
  <inkml:trace contextRef="#ctx0" brushRef="#br0" timeOffset="113241.253">13937 7612 7111,'0'0'2076,"0"0"81,0 0 331,0 0-230,-4-8-352,-11-25-396,11 25-335,7 8 795,160 17 891,-60-26-432,-101 10-2405,1 0-1,-1 1 1,0 0-1,0-1 1,0 1-1,-1 0 1,1 0-1,0 0 1,-1 0-1,1 0 1,-1 0 0,0 0-1,0 1 1,1-1-1,-2 1 1,1-1-1,0 0 1,0 1-1,-1 0 1,1-1-1,-1 1 1,0-1-1,0 1 1,0-1-1,0 1 1,0 0 0,-1-1-1,1 1 1,-1-1-1,1 1 1,-1-1-1,-1 3-23,2 0 37,-65 261 150,56-229-492,1 1 0,3 0-1,1 0 1,2 0 0,1 0 0,2 3 305,5-10-1906,-2-13-1250,-2 1-4770,-2-14 1963</inkml:trace>
  <inkml:trace contextRef="#ctx0" brushRef="#br0" timeOffset="113567.147">13912 7743 3171,'0'0'5979,"0"0"-3192,-14-5-59,-47-16 245,24 20 3113,71 4-4634,2-6-1274,-1-1 0,1-3 1,-1 0-1,-1-2 0,27-11-178,7-1 75,16-2 448,-76 54-85,-37 196 421,22-166-1066,-10 103 720,14-54-5233,5-89 518,0-4-2972</inkml:trace>
  <inkml:trace contextRef="#ctx0" brushRef="#br0" timeOffset="114127.119">13854 8885 12620,'0'0'2658,"0"0"-213,0 0-58,0 0-727,0 0-662,18-6-427,55-23-261,73 12 26,-66 16 22,-79 2-296,1 1 0,0-1 0,-1 1 1,1 0-1,-1 0 0,0 0 0,1 0 0,-1 0 0,0 0 0,0 0 0,0 1 1,-1-1-1,1 0 0,0 0 0,-1 1 0,0-1 0,1 0 0,-1 1 1,0-1-1,0 0 0,0 1 0,-1-1 0,1 0 0,-1 1 0,1-1 0,-1 0 1,0 0-1,1 1 0,-1-1 0,0 0 0,-1 0 0,1 0 0,0 0 1,-1 0-1,1 0 0,-2 1-62,-9 21 262,0 0-177,0 0 1,2 0-1,1 1 0,1 0 1,1 1-1,1 0 0,1 0 1,-1 15-86,23 125-1473,-8-132-3464,2 0-4289,-9-28 1949</inkml:trace>
  <inkml:trace contextRef="#ctx0" brushRef="#br0" timeOffset="114456.586">13869 9006 8232,'0'0'3865,"0"0"-1191,0 0 81,0 0-508,0 0-741,0 0-294,0 0-326,0 0-352,15-6-166,103-32-85,122-7 11,-237 45-302,-2-1 42,0 0 0,0 1 0,0-1 0,1 1 0,-1-1 0,0 1 0,1-1 0,-1 1 0,0 0-1,1-1 1,-1 1 0,0 0 0,1 0 0,-1 0 0,0 0 0,1 0 0,-1 0 0,1 1 0,-1-1 0,0 0 0,1 1 0,-1-1 0,0 1 0,0-1 0,1 1 0,-1 0 0,0-1 0,0 1 0,0 0 0,0 0 0,0 0 0,0 0 0,0 0 0,0 0-1,0 0 1,0 0 0,0 0 0,-1 1 0,1-1 0,-1 0 0,1 0 0,-1 1 0,1-1 0,-1 0 0,0 1 0,1-1 0,-1 1 0,0-1 0,0 0 0,0 1 0,0 0-34,-33 159 1213,6-60-1022,5 48-947,18-99-2191,2-1-3493,0-24-2016</inkml:trace>
  <inkml:trace contextRef="#ctx0" brushRef="#br0" timeOffset="115263.517">14000 9972 7303,'0'0'6091,"0"0"-3288,0 0-310,0 0-187,0 0-737,0 0-661,8-4-428,51-11-117,97 14 2077,-153 42-673,-59 135-1153,47-149-1060,-43 179 109,44-136-4098,8 3-5300,3-39-3296</inkml:trace>
  <inkml:trace contextRef="#ctx0" brushRef="#br0" timeOffset="115980.733">13496 11258 9993,'0'0'3412,"0"0"-1176,0 0 316,0 0-101,0 0-711,0 0-640,0 0-519,-3-2-319,2 2-258,0 0 0,1-1 1,-1 1-1,0 0 0,1 0 0,-1 0 1,0 0-1,1 0 0,-1 0 0,0 0 1,1 0-1,-1 0 0,0 0 0,0 0 1,1 0-1,-1 0 0,0 1 0,1-1 0,-1 0 1,1 0-1,-1 1 0,0-1 0,1 0 1,-1 1-1,1-1 0,-1 1 0,1-1 1,-1 1-1,1-1 0,-1 1 0,1-1 1,0 1-1,-1-1 0,1 1 0,0 0 0,-1-1 1,1 1-1,0 0 0,0-1 0,-1 1 1,1 0-1,0-1 0,0 1 0,0 0 1,0-1-1,0 1 0,0 0 0,0-1 0,0 1 1,0 0-1,0-1 0,1 1 0,-1 0-4,0 59 49,1-43-44,33 108 7,0 6-1231,-34-129 1208,0-1 1,0 1-1,-1 0 0,1 0 1,0 0-1,-1-1 0,1 1 1,-1 0-1,1 0 0,-1-1 1,0 1-1,0-1 0,0 1 1,0-1-1,0 1 0,0-1 1,0 1-1,0-1 0,0 0 1,-1 1-1,1-1 0,-1 0 1,1 0-1,-1 0 0,1 0 1,-1-1-1,0 1 0,1 0 0,-1-1 1,0 1-1,1-1 0,-1 1 1,0-1-1,0 0 0,0 0 1,1 0-1,-1 0 0,0 0 1,0 0-1,0 0 0,1 0 1,-1-1-1,0 1 11,-8-1 18,0-1 1,0 0-1,1 0 0,-1-1 0,1 0 0,0 0 1,0-1-1,0 0 0,0-1 0,1 0 1,-1 0-1,-4-5-18,14 8 25,0 1-1,-1 0 1,1-1 0,0 1 0,0 0-1,0 0 1,0-1 0,0 1 0,1 0-1,-1 0 1,0 0 0,0 0 0,1 0-1,-1 1 1,0-1 0,1 0-1,-1 1 1,1-1 0,-1 1 0,1-1-1,-1 1 1,1 0 0,-1-1 0,1 1-1,0 0 1,-1 0 0,1 0 0,-1 0-1,1 0 1,1 1-25,1-2 16,98-13-6,-77 12-45,1 0 0,-1-2 0,-1-1 0,1-1 0,-1-1 1,0-1-1,0-1 0,-1-1 0,11-7 35,-29 13 106,0 0 1,0 0-1,0-1 1,0 0-1,-1 0 1,0 0-1,0 0 1,0 0 0,-1-1-1,1 0 1,-1 1-1,-1-1 1,1 0-1,-1-1 1,0 1-1,-1 0 1,1-1-1,-1 1 1,0-1 0,-1 1-1,0-1 1,0 1-1,0-1 1,-1-3-107,-9 1 2389,3 37-1575,-45 352 307,40-329-1510,-10 55-1851,17-36-7548,7-55 1802</inkml:trace>
  <inkml:trace contextRef="#ctx0" brushRef="#br0" timeOffset="116316.43">13986 11430 10794,'0'0'4282,"0"0"-1528,0 0-239,0 0-364,0 0-897,0 0-656,0 0-240,15-4-128,90-16-22,74 4 1078,-178 16-1242,0 1 0,1-1-1,-1 0 1,0 0 0,0 1 0,0-1-1,0 1 1,0-1 0,0 1-1,0-1 1,0 1 0,-1-1 0,1 1-1,0 0 1,0 0 0,0-1 0,-1 1-1,1 0 1,0 0 0,-1 0-1,1 0 1,-1 0 0,1 0 0,-1 0-1,1 0 1,-1 0 0,0 0-1,1 0 1,-1 0 0,0 0 0,0 0-1,0 0 1,0 1 0,0-1-1,0 0 1,0 0 0,0 0 0,0 0-1,-1 0 1,1 0 0,0 0-1,-1 0 1,1 0 0,-1 0-44,-15 60 202,13-54-128,-21 63-180,6-22-314,3 1 0,1 0 0,2 1 1,3 0-1,-1 22 420,14-25-6566,5-30-513</inkml:trace>
  <inkml:trace contextRef="#ctx0" brushRef="#br0" timeOffset="116980.714">13641 12797 8936,'0'0'3695,"0"0"-1523,0 0-4,0 0-97,0 0-758,0 0-411,-2 13-272,-12 197-58,5-89-631,6-117 51,0 0-1,-1 0 1,1 0 0,0-1-1,-1 1 1,0-1 0,0 0 0,0 0-1,0 0 1,-1-1 0,1 1-1,0-1 1,-1 0 0,0-1 0,0 1-1,1-1 1,-1 0 0,0 0-1,0 0 1,0 0 0,0-1 0,0 0-1,0 0 1,0-1 0,0 1 0,0-1-1,0 0 1,0 0 0,-2-2 8,6 4 29,0-1 0,0 0-1,0 0 1,0 0 0,0-1 0,0 1 0,0 0 0,0 0 0,0 0 0,0-1 0,0 1 0,0 0 0,0-1 0,0 1 0,1-1 0,-1 0 0,0 1 0,0-1 0,0 1 0,1-1-1,-1 0 1,0 0 0,1 1 0,-1-1 0,0 0 0,1 0 0,-1 0 0,1 0 0,0 0 0,-1 0 0,1 0 0,0 0 0,-1 0 0,1 0 0,0 0 0,0 0 0,0 0 0,0 0-1,0 0 1,0 0 0,0 0 0,0 0 0,0 0 0,0 0 0,1 0 0,-1 0 0,0 0 0,1 1 0,-1-1 0,1 0 0,-1 0 0,1 0 0,-1 0 0,1 0 0,0 1 0,-1-1-1,1 0 1,0 1 0,0-1 0,0 0 0,-1 1 0,1-1 0,0 1 0,0-1-29,175-16-82,-81 14-695,-86 2 638,4 1-104,1-1 0,-1 0 0,0-1 0,0 0-1,0-1 1,0-1 0,0 0 0,0-1 0,-1 0-1,0-1 1,3-2 243,-11 3 54,-1 0 0,0 0 0,-1 0 0,1 0 0,-1 0 0,0-1 0,0 1 0,-1-1 0,0 1-1,0-1 1,0 0 0,0 1 0,-1-1 0,0 0 0,0 0 0,-1 1 0,0-6-54,0-7 952,1-17 3078,8 70-1377,-9 15-2531,-3 0-1,-2 0 0,-3 0 0,-1-1 1,-2 0-1,-3-1 0,-16 35-121,17-29-2740,11-19-4855,3-24-439</inkml:trace>
  <inkml:trace contextRef="#ctx0" brushRef="#br0" timeOffset="117276.101">14239 12973 7623,'0'0'5483,"0"0"-2430,0 0-266,0 0-347,0 0-727,0 0-565,0 0-374,7-4 160,102 15-117,-86-12-728,-19 0-40,-1 0-1,1 0 1,0 0 0,-1 0-1,1 1 1,0-1-1,0 1 1,-1 0-1,1 0 1,0 1-1,0-1 1,-1 1 0,1 0-1,0 0 1,-1 0-1,1 0 1,-1 0-1,1 1 1,-1 0-1,1 0 1,-1 0 0,0 0-1,0 0 1,0 0-1,0 1 1,-1 0-1,1-1 1,-1 1 0,1 0-1,-1 0 1,0 1-1,0-1 1,0 0-1,0 3-48,-2 11 58,-1-1-1,0 1 1,-1-1-1,-1 0 0,-1 0 1,0 0-1,-2 0 1,1-1-1,-7 11-57,2 2 28,-49 96 143,21-50-1887,8 3-5318,19-34-2874</inkml:trace>
  <inkml:trace contextRef="#ctx0" brushRef="#br0" timeOffset="118917.747">18058 5030 9545,'0'0'2344,"0"0"-364,0 0 348,0 0-150,0 0-507,0 0-278,3-6-224,0-1-898,3-7 114,-10 25-43,-4 18-254,0 1 1,2 0-1,1 0 0,1 0 0,2 0 0,1 1 0,1-1 0,3 7-88,31 77-16,-32-110 8,-1-1 0,1 1 1,0-1-1,0 0 1,1 0-1,-1 0 0,1 0 1,-1 0-1,1 0 1,0 0-1,0-1 0,0 0 1,0 1-1,0-1 0,1 0 1,-1-1-1,1 1 1,-1 0-1,1-1 0,0 0 1,0 0-1,-1 0 1,1-1-1,0 1 0,0-1 1,0 0-1,0 0 0,3 0 8,0-5 6,0 1-1,0-1 0,0 0 1,0-1-1,-1 0 0,0 0 1,0 0-1,-1-1 0,0 0 1,0 0-1,0 0 1,-1-1-1,0 1 0,-1-1 1,0 0-1,0 0 0,0-1 1,-1 1-1,0 0 0,-1-1 1,0-1-6,4-4 63,-2 0 0,0 0 1,-1 0-1,0-1 0,-1 1 1,-1 0-1,0-1 0,-1 1 1,0 0-1,-1 0 1,-1-1-1,0 2 0,-1-1 1,-1 0-1,0 1 0,0 0 1,-2 0-1,1 0 0,-2 1 1,0 0-1,0 0 1,-1 1-1,-4-5-63,7 12-33,0 0 0,-1 0-1,1 1 1,-1-1 0,1 1 0,-1 1 0,0-1-1,0 1 1,0 1 0,0-1 0,-1 1 0,1 0 0,0 1-1,0-1 1,-1 2 0,1-1 0,0 1 0,-1 0-1,1 0 1,0 1 0,0 0 0,-4 2 33,-38 24-3040,13 15-3707,25-14-3807</inkml:trace>
  <inkml:trace contextRef="#ctx0" brushRef="#br0" timeOffset="119221.622">18481 5267 12268,'0'0'3971,"0"0"-672,0 0-480,0 0-1089,0 0-737,0 0-385,0 0-416,0 0-127,0 0-65,4-23-129,2 22-1056,1-2-1729,-1 2-3589,3 1-7910</inkml:trace>
  <inkml:trace contextRef="#ctx0" brushRef="#br0" timeOffset="119566.557">18744 4985 18898,'0'0'1751,"0"0"-155,0 0-160,0 0-726,0 0-229,-3 15-1,-23 184 134,26-178-604,-2-10-32,1 0 0,0-1-1,0 1 1,1 0 0,1 0 0,0 0 0,0 0 0,1 0-1,1-1 1,0 1 0,0-1 0,1 0 0,0 1 0,1-2 0,0 1-1,0-1 1,1 1 0,1-1 0,1 1 22,-6-8-6,1-1 0,-1 1 0,1-1 0,-1 0 0,1 1 0,-1-1 0,1-1 0,0 1 0,0 0 0,-1-1 0,1 1 0,0-1 0,0 0 0,0 0 0,-1 0 0,1 0 0,0 0 0,0-1 1,0 1-1,-1-1 0,1 0 0,0 0 0,-1 0 0,1 0 0,0 0 0,-1-1 0,0 1 0,1-1 0,-1 1 0,0-1 0,0 0 0,0 0 0,0 0 0,0 0 0,1-2 6,58-85 102,-54 75-40,-1 0-1,-1 0 1,0 0-1,-1-1 1,-1 0-1,0 0 1,-1 0-1,0 0 1,-1-1-1,-1 1 1,-2-13-62,2 21 26,0-1-1,-1 1 1,-1-1 0,1 1 0,-1 0 0,0 0 0,-1-1 0,1 1-1,-2 1 1,1-1 0,-1 0 0,0 1 0,0 0 0,0 0 0,-1 0-1,0 0 1,0 1 0,-1 0 0,0 0 0,1 0 0,-2 1 0,1 0-1,0 0 1,-5-2-26,-53-1-1801,58 8 1270,-1 0 0,1 1 0,0 0-1,0 0 1,0 0 0,0 1 0,0 0 0,1 0-1,-1 0 1,1 1 0,0 0 0,0 0-1,-4 5 532,-9 12-8045</inkml:trace>
  <inkml:trace contextRef="#ctx0" brushRef="#br0" timeOffset="119939.577">19322 4968 19218,'0'0'2258,"6"-14"-106,19-43-311,-26 57-1790,1 0-1,-1 0 1,1 1-1,-1-1 1,1 0-1,-1 0 1,1 0-1,-1 0 1,1 0-1,-1 0 0,1 0 1,-1 0-1,0 0 1,1 0-1,-1 0 1,1 0-1,-1 0 1,1 0-1,-1 0 1,1 0-1,-1-1 0,1 1 1,-1 0-1,1 0 1,-1-1-1,1 1 1,-1 0-1,1-1 1,0 1-1,-1 0 0,1-1 1,0 1-1,-1-1 1,1 1-1,0-1 1,-1 1-1,1-1 1,0 1-1,0-1 1,-1 1-1,1-1 0,0 1 1,0-1-1,0 1 1,0-1-1,0 1 1,0-1-1,0 1 1,0-1-1,0 0 1,0 1-51,-9 8 19,0 1 0,1 1 0,0-1 0,0 1 0,1 0 0,0 1 0,1 0 0,1 0 0,-1 0 0,2 1 0,0 0 0,0 0 0,1 0 0,0 0 1,1 0-1,0 1 0,1-1 0,1 1 0,0-1 0,1 1 0,0 2-19,1-9-85,-1 1 0,1 0-1,1 0 1,-1-1 0,1 1 0,0-1 0,1 0 0,0 0 0,0 0 0,0 0-1,0-1 1,1 0 0,0 0 0,0 0 0,0 0 0,1-1 0,0 0-1,0 0 1,0 0 0,0-1 0,6 2 85,44 35-166,-55-39 167,1 1 0,-1-1 0,0 0 1,1 1-1,-1-1 0,0 1 0,0 0 0,0 0 0,0-1 0,0 1 0,0 0 0,-1 0 1,1 0-1,0 0 0,-1 0 0,0-1 0,1 1 0,-1 0 0,0 0 0,0 0 1,0 0-1,0 0 0,-1 0 0,1 0 0,0 0 0,-1 0 0,1 0 0,-1 0 0,0 0 1,0 0-1,0-1 0,0 1 0,0 0 0,0-1 0,0 1 0,0 0 0,-1-1 1,1 0-1,-1 1 0,1-1 0,-2 1-1,-71 46 173,-80-13-244,86-34-5159,50-3 554,8-3-1271,5-5-2883</inkml:trace>
  <inkml:trace contextRef="#ctx0" brushRef="#br0" timeOffset="120125.052">19246 4935 9641,'0'0'2595,"0"0"-353,0 0 448,81-45-704,-50 40-769,-1 1-416,5 0-192,-5 1-193,-4 0-256,-3-1-128,-3 1-32,-7 0 0,2 0-672,-12 0-802,-3 3-2402,-8 0-2946</inkml:trace>
  <inkml:trace contextRef="#ctx0" brushRef="#br0" timeOffset="120674.425">18187 6079 16432,'0'0'2674,"0"0"-1120,0 0 90,0 0 27,0 0-502,0 0-443,-13 5-395,8-3-314,0-1-8,1 1 1,-1 0-1,1-1 0,0 1 0,0 1 0,0-1 0,0 1 0,0 0 1,0 0-1,1 0 0,-1 0 0,1 0 0,0 1 0,0 0 1,0-1-1,1 1 0,-1 0 0,1 0 0,0 1 0,0-1 1,0 0-1,0 2-9,-8 31 21,2 0 0,2 1 1,1 1-1,1-1 0,3 0 1,1 1-1,2 6-21,34 65-729,-34-106 691,0-1 1,1 1 0,-1-1 0,1 0-1,-1 0 1,1 0 0,0-1 0,0 1-1,0-1 1,0 1 0,1-1 0,-1 0 0,0 0-1,1 0 1,0-1 0,-1 0 0,1 1-1,0-1 1,0 0 0,0-1 0,0 1-1,0-1 1,0 1 0,0-1 0,0 0-1,0-1 1,3 0 37,-1-2 22,0 0 0,-1-1 0,1 0 0,0 0 0,-1-1-1,0 1 1,0-1 0,-1 0 0,1-1 0,-1 1 0,0-1 0,-1 0 0,1 0 0,-1 0-1,0 0 1,-1 0 0,0-1 0,1 1 0,-2-1 0,1-1-22,5-16 151,-1-1-1,-2 1 1,0-1 0,-2 0-1,0 0 1,-2 0 0,-1 0-1,-1 0 1,-1-1-151,3 21-18,0-1 0,0 1 1,0 0-1,-1-1 0,0 1 1,0 0-1,-1 0 0,1 0 1,-1 0-1,0 0 0,-1 0 0,1 1 1,-1-1-1,0 1 0,0-1 1,0 1-1,0 0 0,-1 0 1,0 0-1,0 1 0,0-1 0,0 1 1,0 0-1,-1 0 0,0 1 1,1-1-1,-1 1 0,0 0 1,0 0-1,0 1 0,0 0 0,0-1 1,-1 2-1,1-1 0,0 0 1,-1 1-1,1 0 0,-5 1 18,-42 24-2666,24 2-2964,14-5-2484</inkml:trace>
  <inkml:trace contextRef="#ctx0" brushRef="#br0" timeOffset="120953.79">18546 6447 19987,'0'0'2851,"0"0"-1602,0 0 352,0 0-800,0 0-609,0 0-96,0 0-96,0 0-192,0 0-641,-17-46-1377,12 53-2530,3 2-4645</inkml:trace>
  <inkml:trace contextRef="#ctx0" brushRef="#br0" timeOffset="121207.529">18857 6138 19186,'0'0'1714,"0"0"-27,0 0-16,0 0-673,0 0-619,0 0-214,-8 18-90,-40 127-5,43-110-177,1 1 0,2 0 0,1 0 0,2 0 1,6 35 106,-8-67-88,1 0 1,0 1 0,0-1 0,0 0-1,1 1 1,-1-1 0,1 0-1,0 0 1,0 0 0,1 0 0,-1 0-1,1 0 1,0 0 0,0 0 0,0 0-1,0-1 1,1 1 0,-1-1-1,1 0 1,0 0 0,0 0 0,0 0-1,1 0 1,-1-1 0,1 1 0,-1-1-1,1 0 1,0 0 0,0 0-1,0-1 1,0 1 0,0-1 0,0 0-1,0 0 1,1-1 0,-1 1-1,0-1 1,0 0 0,1 0 0,-1 0-1,0-1 1,0 1 0,3-2 87,2-3 141,0 0 1,-1-1-1,0-1 0,0 1 1,0-1-1,-1-1 0,0 0 1,0 0-1,-1 0 0,0 0 1,-1-1-1,0 0 0,0 0 1,-1-1-1,0 1 0,0-1 1,-1 0-1,0 0 0,-1 0 1,-1 0-1,1-1 1,-1 1-1,-1-5-141,-14-117 1584,13 127-1570,-1 1-1,0-1 1,0 0-1,0 1 1,0-1-1,-1 1 1,0 0-1,0 0 1,0 0-1,0 0 1,-1 1-1,1-1 1,-1 1-1,0 0 1,0 0-1,0 0 1,-1 0-1,1 1 1,-1-1-1,1 1 1,-1 1-1,0-1 1,1 1-1,-1-1 1,-2 1-14,-79 12-1398,43 29-6248,34-21-340</inkml:trace>
  <inkml:trace contextRef="#ctx0" brushRef="#br0" timeOffset="121559.566">19317 6263 8712,'0'0'9385,"10"-14"-5888,7-10-2664,24-33 3288,-47 89-2642,-4-8-1425,2 1 1,2-1 0,0 2 0,1-1 0,1 0 0,2 1 0,0 16-55,2-25-138,0 1 1,2 0-1,0-1 0,1 1 1,0-1-1,2 0 0,0 0 1,1 0-1,0-1 0,2 0 1,0 0-1,0-1 0,2 0 1,6 8 137,-15-21 0,1-1 1,-1 0-1,0 0 1,0 0-1,0 1 1,0-1-1,0 0 1,0 1-1,0-1 1,0 1-1,0-1 1,-1 1-1,1-1 1,-1 1-1,1 0 1,-1-1-1,1 1 1,-1 0-1,0-1 1,0 1 0,0 0-1,0-1 1,0 1-1,0 0 1,-1-1-1,1 1 1,0 0-1,-1-1 1,0 1-1,1 0 1,-1-1-1,0 1 1,0-1-1,1 1 1,-1-1-1,0 0 1,-1 1-1,1-1 1,0 0-1,0 0 1,0 0-1,-1 0 1,1 0-1,-1 0 1,1 0-1,-1 0 1,1 0-1,-1-1 1,1 1-1,-1-1 1,0 1-1,0-1 0,-10 5 40,-1 0 0,0-1 1,1-1-1,-1 0 0,-1-1 0,1 0 0,0-1 0,0 0 0,-1-1 0,1-1 0,0 0 0,-5-2-40,-8-10-2722,16-4-2211,5 1-1591</inkml:trace>
  <inkml:trace contextRef="#ctx0" brushRef="#br0" timeOffset="121900.082">19307 6288 13293,'0'0'1345,"0"0"1025,0 0-128,85-82-1089,-49 74-320,-2 2 32,5-1-160,-5 0-129,4 2-320,-6 2-192,-6 2-64,-5-2-800,-8 3-1410,-8 0-2467,-5 0-3683</inkml:trace>
  <inkml:trace contextRef="#ctx0" brushRef="#br0" timeOffset="122272.978">18266 7461 13549,'0'0'4244,"0"0"-2178,0 0-305,0 0-74,0 0-630,0 0-496,0 0-337,-8 8-160,5-5-58,0 0-2,0-1 0,1 1 0,-1 0 1,1 0-1,-1 0 0,1 1 0,0-1 0,0 0 1,0 1-1,0-1 0,1 1 0,0 0 0,-1 0 1,1-1-1,1 1 0,-1 0 0,0 0 0,1 0 1,0 2-5,1 10-143,1 1 0,1 0 0,0-1 0,2 0 0,0 0 0,0 0 1,1 0-1,1-1 0,7 11 143,-10-20-80,-1 0 1,1 0 0,0 0-1,1-1 1,-1 1-1,1-1 1,0-1-1,1 1 1,-1-1-1,1 1 1,0-2 0,0 1-1,0-1 1,0 1-1,1-2 1,-1 1-1,1-1 1,0 0-1,0 0 1,-1-1 0,1 0-1,0 0 1,0-1-1,1 0 80,1-2 87,0-1 0,-1 0 0,1-1 0,-1 0 0,0 0 0,0-1 0,0 0 0,-1 0 0,0-1 0,0 0 0,0 0 0,-1-1-1,0 1 1,0-1 0,0-1 0,-1 1 0,0-1 0,-1 0 0,0 0 0,0-1 0,0-1-87,2-2 71,0 0-1,-1 0 1,0-1-1,-1 1 1,-1-1 0,0 0-1,0 0 1,-1 0 0,-1-1-1,0 1 1,-1 0 0,-1 0-1,0-1 1,-1 1-1,0 0 1,-1 0 0,0 0-1,-1 1 1,0-1 0,-2 1-1,1 0 1,-1 0-1,-1 0 1,0 1 0,0 0-1,-6-6-70,8 14-221,0-1-1,1 1 0,-1 0 0,-1 0 0,1 1 1,0-1-1,-1 1 0,1 0 0,-1 1 1,1-1-1,-1 1 0,0 0 0,0 0 0,0 1 1,1 0-1,-1 0 222,-60 8-7417,25 3-1813</inkml:trace>
  <inkml:trace contextRef="#ctx0" brushRef="#br0" timeOffset="124364.18">18893 7627 9257,'0'0'2525,"0"0"-1062,0 0-369,0 0-165,-13 11 80,-38 33 155,28 3 2257,23-42-2673,13-13 1339,10-53-1963,-21 18-6676,-2 32 3093,0 3-4682</inkml:trace>
  <inkml:trace contextRef="#ctx0" brushRef="#br0" timeOffset="124930.613">19287 7406 8904,'0'0'4768,"0"0"-1832,-1-14-139,1 4-2623,-2 0 572,2 1 0,-1-1 0,1 0 0,1 0 0,0 0 0,0 0 0,1 1 0,0-1 0,1 1 0,0-3-746,1 8 53,-1-1 0,0 1 0,1 0 1,-1 0-1,1 1 0,0-1 0,1 1 0,-1 0 1,0 0-1,1 0 0,0 0 0,0 1 0,-1 0 1,1 0-1,1 0 0,-1 1 0,0 0 0,0 0 0,0 0 1,1 0-1,-1 1 0,1 0 0,-1 0 0,0 0 1,1 1-1,-1 0 0,3 1-53,-5-2-22,-1 1 1,1-1-1,-1 1 0,1 0 1,-1 0-1,1 0 0,-1 0 1,0 1-1,0-1 0,0 1 1,1-1-1,-1 1 0,-1 0 1,1 0-1,0 0 1,0 0-1,-1 0 0,1 0 1,-1 0-1,0 0 0,1 0 1,-1 1-1,0-1 0,0 1 1,-1-1-1,1 1 0,0-1 1,-1 1-1,0-1 0,1 1 1,-1 0-1,0-1 1,0 1-1,-1-1 0,1 2 22,-28 87-1415,20-79 1336,0 0 1,-1 0-1,0-1 0,-1 0 1,0 0-1,-1-1 0,0-1 0,0 0 1,-1 0-1,-1-1 0,1-1 0,-7 3 79,15-9 27,34-21 80,-25 17-130,-1 0 0,1 1 0,0-1 0,0 1 0,0 0 0,0 1 0,0-1 0,0 1 0,1 0 0,-1 0 0,0 1 0,1 0 0,-1 0 0,1 0 0,-1 0 0,0 1 0,1 0 0,-1 0 0,0 0 0,0 1 0,0 0 0,0 0 0,0 0 0,0 0 0,0 1 0,-1 0 0,1 0 0,-1 0 0,0 1 0,0-1 0,0 1 0,0 0 0,-1 0 0,1 1 0,-1-1 0,2 5 23,-1-3 11,-1 0 0,0 1 0,0 0 0,-1 0-1,0 0 1,0 0 0,0 0 0,-1 0 0,0 0-1,-1 1 1,1-1 0,-1 0 0,-1 0 0,1 1-1,-1-1 1,-1 0 0,1 0 0,-1 0 0,-1 0-1,1 0 1,-1 0 0,0-1 0,-1 1 0,1-1-1,-1 0 1,0 0 0,-1 0 0,0-1 0,0 1 0,0-1-1,0 0 1,-1-1 0,0 1 0,0-1 0,0 0-1,0-1 1,-1 0 0,1 0 0,-1 0 0,0 0-1,-2 0-10,-9-3-16,0 0 0,0-1 0,0-1 0,0 0 0,0-2 0,1 0 0,-1-1 0,1 0 0,0-2 0,1 0 0,0 0 0,0-2 0,0 0 0,1-1 0,-7-6 16,-17-20-2913,21 7-4568,17 22 1273</inkml:trace>
  <inkml:trace contextRef="#ctx0" brushRef="#br0" timeOffset="125481.6">19798 7212 18770,'0'0'2653,"0"0"-320,0 0-358,0 0-619,0 0-614,0 0-411,0 0-182,-5 14-52,-103 256-530,80-219-1232,28-51 1568,20-7 60,-15 6 35,1 0-1,-1 1 1,1-1 0,-1 1-1,1 0 1,-1 1-1,1-1 1,-1 1 0,0 0-1,1 1 1,-1-1 0,0 1-1,0 0 1,0 0-1,0 1 1,0-1 0,0 1-1,0 0 1,-1 0 0,1 1 2,73 29-257,-73-33 101,-1 1 105,0 1 0,0-1 1,0-1-1,0 1 0,0-1 0,0 1 0,0-1 0,0 0 0,-1-1 0,1 1 1,0-1-1,0 0 0,0 0 0,0 0 0,0 0 0,-1 0 0,1-1 1,0 0-1,-1 0 0,0 0 0,1 0 0,-1 0 0,0-1 0,0 1 1,0-1-1,0 0 0,-1 0 0,1 0 0,-1 0 0,2-4 51,5-18 464,0-1 0,-2 1 0,-1-2-1,-2 1 1,0-1 0,0-20-464,-1 16 1296,-5 105 524,-67 239-1585,56-237-3673,14-75 2960,-1 0 0,1 0-1,0 1 1,0-1 0,0 0-1,0 0 1,0 0 0,0 0 0,0 0-1,0-1 1,1 1 0,-1 0-1,0 0 1,0-1 0,1 1-1,-1-1 1,0 1 0,1-1 0,-1 1-1,1-1 1,-1 0 0,0 0-1,1 0 1,-1 0 0,1 0 0,-1 0-1,1 0 1,-1 0 0,1 0 478,2 0-2012,14 0-7356</inkml:trace>
  <inkml:trace contextRef="#ctx0" brushRef="#br0" timeOffset="125787.477">20364 7354 13068,'0'0'3700,"0"0"-588,0 0-325,0 0-657,0 0-561,0 0-400,0 0-405,-3-4-278,-20-4 19,0 42-174,20-29-308,-4 5-9,1 1-1,0 0 1,1 1 0,0-1-1,1 1 1,0 0 0,1 0-1,0 0 1,1 1 0,0-1 0,1 0-1,0 1 1,1 0 0,1-1-1,0 1 1,1 2-14,1-8-116,1 0 1,0 1-1,0-2 0,0 1 0,1 0 1,0-1-1,1 0 0,-1 0 1,1-1-1,0 1 0,1-1 1,-1-1-1,1 1 0,0-1 1,0 0-1,0-1 0,1 0 0,4 2 116,54 34-778,-61-35 745,-3-3 28,1 1 1,-1 0 0,1-1-1,-1 1 1,0 0 0,0 0-1,0 0 1,0 0 0,0 1-1,0-1 1,-1 0 0,1 1-1,-1 0 1,0-1 0,1 1-1,-1 0 1,0-1 0,-1 1-1,1 0 1,0 0 0,-1 0-1,0 1 5,-39 22-106,-100 16-1276,108-40-3747,2-4-4605,22 0 1742</inkml:trace>
  <inkml:trace contextRef="#ctx0" brushRef="#br0" timeOffset="126129.573">20400 7344 8360,'0'0'3043,"0"0"-865,0 0 544,0 0-800,0 0-609,91-41-256,-71 41-288,-1 0-256,-3 0-353,-2 0-160,2 1-96,-4-1-929,2 3-1281,-4 1-2403,-4 2-3843</inkml:trace>
  <inkml:trace contextRef="#ctx0" brushRef="#br0" timeOffset="126657.892">18150 8794 16752,'0'0'2674,"0"0"-987,0 0 59,0 0-299,0 0-577,0 0-480,-3 15-92,-36 227 124,35-227-426,2 0 1,0 0-1,1 0 0,1 0 0,0 0 0,1 1 1,0-1-1,1 0 0,1 0 0,0-1 0,2 1 0,-1-1 1,2 1-1,0-1 0,0-1 0,1 1 0,1-1 1,0-1-1,1 1 0,0-1 0,4 2 4,-9-11-2,1 0-1,-1 0 1,1 0 0,0 0 0,0-1-1,0 0 1,0 0 0,0 0-1,0-1 1,1 1 0,-1-1-1,0-1 1,1 1 0,-1-1-1,1 0 1,-1 0 0,1 0-1,-1-1 1,1 0 0,-1 0 0,0 0-1,0-1 1,1 0 0,-1 0-1,0 0 1,-1 0 0,1-1-1,0 0 1,1-1 2,4-3 27,-1 0-1,0 0 1,0-1-1,0 0 1,-1-1-1,-1 1 1,1-2-1,-1 1 1,-1-1-1,0 0 1,0 0-1,-1-1 1,1-4-27,-1 0 112,-1-2 0,0 1 0,-2 0 0,1-1 0,-2 1 0,-1-1 0,0 1 0,-1-1 0,0 1 1,-2-1-1,0 1 0,0 0 0,-2 0 0,0 0 0,-1 0-112,2 5 15,0 0 0,-1 1-1,0 0 1,-1 0 0,0 0 0,-1 1 0,0-1 0,0 2-1,-1-1 1,0 1 0,0 0 0,-1 1 0,0 0-1,0 0 1,-1 1 0,0 0 0,0 1 0,0 0 0,-1 0-1,0 1 1,0 1 0,-1 0-15,5 1-132,0 1 0,-1 0 0,0 0 0,1 1 0,-1 0 0,1 1 0,-1-1 0,1 1 0,-1 1 0,1 0 0,0 0 0,0 0 0,-1 1 0,2 0 0,-1 0 0,0 0 0,0 1 0,-1 2 132,-22 29-4274,17 14-4328,12-17-2107</inkml:trace>
  <inkml:trace contextRef="#ctx0" brushRef="#br0" timeOffset="126960.021">18745 9177 15310,'0'0'8296,"0"0"-5989,0 0-674,26-75-576,-26 62-673,0-3-287,0 3-97,-3 3-193,-1 1-415,-2 2-673,3 4-1378,2 3-2850,1 0-7367</inkml:trace>
  <inkml:trace contextRef="#ctx0" brushRef="#br0" timeOffset="127436.352">19125 8790 16784,'0'0'3107,"0"0"-555,0 0-444,0 0-714,-14 8-588,5-3-704,3-1-62,1-1 0,-1 0-1,0 1 1,1 0 0,0 0-1,0 1 1,0 0-1,0 0 1,1 0 0,0 0-1,0 0 1,0 1-1,0 0 1,1 0 0,0 0-1,0 2-39,-5 17 63,0 1 0,2 1-1,1-1 1,2 1 0,0 0-1,2 0 1,1 15-63,0-32-13,1 1 0,0-1 0,1 0 0,0 0 0,0 0 0,1 0 0,0 0 0,1-1 0,0 1 0,1-1 0,0 0 0,0 0 0,1-1 0,0 1 0,1-1 0,0-1 0,0 1 0,0-1 0,1 0 0,0-1 0,1 1 13,-4-4 1,0 0 1,0-1-1,0 1 1,0-1-1,1 0 1,-1 0-1,1-1 1,-1 0-1,1 0 1,0 0-1,-1 0 1,1-1-1,0 0 1,-1 0 0,1-1-1,0 1 1,0-1-1,-1-1 1,1 1-1,-1-1 1,0 0-1,1 0 1,-1 0-1,0-1 1,0 0-1,0 0 1,0 0-1,-1 0 1,1-1-1,0-1-1,4-4 63,0 1-1,0-2 1,-1 0 0,0 0-1,-1 0 1,0-1 0,-1 0-1,0 0 1,-1-1-1,0 1 1,0-1 0,-2 0-1,1-3-62,0-2 43,-1 0-1,-1-1 0,-1 1 1,0-1-1,-1 1 1,-1-1-1,-1 0 0,0 1 1,-1 0-1,-1 0 1,-1 0-1,0 0 0,-2 1 1,1-1-1,-2 2 1,0-1-1,-9-11-42,14 23-79,-1 0 0,1 0 1,-1 1-1,0 0 0,0-1 0,0 1 0,0 1 0,-1-1 1,1 1-1,-1 0 0,0 0 0,1 0 0,-1 0 0,0 1 1,0 0-1,0 0 0,0 0 0,0 1 0,0-1 0,0 1 1,0 1-1,-1-1 0,1 1 0,0 0 0,0 0 1,0 0-1,0 1 79,-34 22-3862,14 19-3804,19-12-992</inkml:trace>
  <inkml:trace contextRef="#ctx0" brushRef="#br0" timeOffset="127789.22">19818 8936 19635,'36'-112'4895,"-35"111"-4805,0-1 1,1 0-1,-1 0 0,0 0 1,0 1-1,0-1 0,0 0 1,-1 0-1,1-1 1,0 1-1,-1 0 0,1 0 1,-1 0-1,0 0 0,0 0 1,0-1-1,0 1 1,0 0-1,0 0 0,-1 0 1,1 0-1,-1-1 0,1 1 1,-1 0-1,0 0 1,0 0-1,0 0 0,0 0 1,0 1-1,0-1 0,-1 0 1,1 0-1,-1 1 1,1-1-1,-1 1 0,1-1 1,-1 1-1,0 0 0,0 0 1,0 0-1,0 0 1,0 0-1,0 0 0,0 0 1,0 0-1,0 1 0,0-1 1,0 1-1,0 0 0,0-1 1,-1 1-1,1 0 1,0 0-1,0 1 0,0-1 1,-1 0-91,-5 4 17,0-1 0,0 1-1,0 0 1,1 1 0,-1 0 0,1 0 0,1 1 0,-1-1 0,1 2 0,0-1 0,0 1 0,0-1 0,1 2 0,0-1 0,1 0 0,0 1 0,0 0 0,0 0 0,1 0 0,0 1-1,1-1 1,0 1 0,-1 5-17,2 4-48,1-1 0,1 0-1,1 0 1,0 1 0,1-1-1,0 0 1,2-1-1,0 1 1,1-1 0,0 0-1,2 0 1,-1-1 0,2 0-1,0 0 1,1-1 0,1 0-1,9 10 49,87 129-1777,-105-150 1776,-1 0 1,1 0 0,-1 0 0,0 0-1,0 1 1,-1-1 0,1 0 0,-1 1 0,1-1-1,-1 0 1,0 1 0,-1-1 0,1 1-1,0-1 1,-1 0 0,0 1 0,0-1 0,0 0-1,0 0 1,0 0 0,-1 0 0,1 0-1,-1 0 1,0 0 0,0 0 0,0 0 0,0-1-1,0 1 1,-1-1 0,1 0 0,-1 1-1,1-1 1,-1 0 0,0-1 0,0 1 0,0 0-1,0-1 1,0 0 0,-1 0 0,1 0-1,0 0 1,0 0 0,-1 0 0,1-1 0,0 0-1,-1 0 1,1 0 0,-4 0 0,-7 0-138,1 0-1,-1 0 1,0-2 0,0 0-1,0 0 1,1-1-1,0-1 1,-9-3 138,-53-39-9212,63 34 2827</inkml:trace>
  <inkml:trace contextRef="#ctx0" brushRef="#br0" timeOffset="128069.751">19739 8914 14478,'0'0'2562,"0"0"-128,111-63-288,-65 50-736,-2 3-449,-7 3-417,-5-2-352,-2 4-192,-4 0 0,-6 3-736,-4 2-1538,-6 0-2147,-8 5-4195</inkml:trace>
  <inkml:trace contextRef="#ctx0" brushRef="#br0" timeOffset="128465.78">18412 9887 7847,'0'0'5995,"0"0"-2514,0 0-556,0 0-277,0 0-923,0 0-674,0 0-357,0 0-288,-14 19-107,-45 63-123,52-73-172,1 2-1,0-1 0,0 0 1,1 1-1,1 0 1,0 1-1,0-1 1,1 0-1,0 1 0,1 0 1,1 0-1,0 0 1,0-1-1,2 10-3,0-13-9,1-1-1,0 1 1,1-1-1,0 0 1,0 0 0,1 0-1,0 0 1,0 0-1,0-1 1,1 0 0,0 0-1,0 0 1,0 0-1,1-1 1,0 0-1,0 0 1,0-1 0,1 1-1,0-1 1,-1-1-1,1 1 1,1-1-1,-1-1 1,0 1 0,1-1-1,-1 0 1,1-1-1,0 0 1,-1 0 0,1-1-1,0 0 1,0 0-1,0-1 1,3 0 9,-4-2 44,0 0 0,0-1-1,0 0 1,-1 0 0,1 0 0,-1-1 0,0 0 0,0 0 0,-1 0-1,0-1 1,0 0 0,0 0 0,0 0 0,-1-1 0,0 1-1,-1-1 1,0 0 0,0 0 0,0 0 0,0-1 0,-1 1 0,-1-1-1,1 1 1,-1-1 0,-1 0 0,1 1 0,-1-1 0,0 0-44,1-12 128,-1-1 0,0 0 0,-1 1 0,-1-1 0,-1 1 0,-1 0 1,-1 0-1,-5-13-128,7 25-5,0 0 1,0 0 0,-1 1-1,0-1 1,0 1-1,-1 0 1,0 0 0,0 0-1,-1 1 1,0-1 0,0 1-1,0 1 1,-1-1 0,0 1-1,0 0 1,0 1-1,-1 0 1,1 0 0,-1 0-1,0 1 1,0 0 0,-2 1 4,4 0-173,0 1 1,0 0 0,0 0-1,-1 1 1,1 0 0,0 0-1,-1 0 1,1 1 0,0 0-1,0 0 1,0 1 0,0 0-1,0 0 1,0 0 0,0 1 172,3-2-509,0 1 0,0 0 1,0 0-1,0 0 0,1 1 1,-1-1-1,1 0 0,0 1 1,-1 0-1,1 0 0,0-1 1,0 1-1,1 1 1,-1-1-1,1 0 0,-1 0 1,0 4 508,-2 20-8483</inkml:trace>
  <inkml:trace contextRef="#ctx0" brushRef="#br0" timeOffset="128711.522">18836 10159 18449,'0'0'5510,"0"0"-3396,0 0-160,0 0-641,0 0-769,5-77-384,-21 70-128,-2-2-32,5 5-256,-2 0-545,7 2-544,7 2-929,1 0-1666,16 6-2498,-2 5-4676</inkml:trace>
  <inkml:trace contextRef="#ctx0" brushRef="#br0" timeOffset="129006.124">19138 9902 13453,'0'0'6416,"0"0"-3335,0 0-1047,0 0-321,0 0-698,0 0-546,0 0-250,0 16-96,-13 115-43,7-103-94,1 1-1,2-1 1,1 1-1,1 0 1,2 0-1,1 0 1,2 6 14,-4-30-37,0 0 0,1 0 1,0 0-1,0-1 1,1 1-1,-1 0 1,1-1-1,0 1 0,0-1 1,0 1-1,1-1 1,0 0-1,0 0 1,0 0-1,0 0 0,0-1 1,1 1-1,-1-1 1,1 0-1,0 0 1,0 0-1,1-1 0,-1 1 1,0-1-1,1 0 1,-1 0-1,1-1 1,0 1-1,-1-1 0,1 0 1,0-1-1,0 1 1,0-1-1,0 0 1,0 0-1,0 0 0,0 0 1,0-1-1,-1 0 1,1 0-1,0-1 1,0 1-1,-1-1 0,1 0 1,-1 0-1,0 0 1,4-3 36,5-9 80,0 0 0,-1-1 0,-1 0 0,-1 0 0,0-1 0,-1-1 0,0 0 0,-2 0 0,0 0 0,-1-1 1,0 0-1,-2-1 0,0 1 0,-1-1 0,-1 1 0,0-1 0,-2 0 0,0 0 0,-2-10-80,0 17 18,0 0 0,-1 0-1,0 0 1,0 1 0,-2-1-1,1 1 1,-1 0 0,-1 0 0,0 0-1,-1 1 1,0 0 0,-1-1-18,6 8-92,-1-1 0,0 1 1,0-1-1,0 1 0,-1 0 1,1 0-1,0 1 0,-1-1 1,0 1-1,0 0 0,0 0 0,0 0 1,0 0-1,0 1 0,0-1 1,-1 1-1,1 0 0,-1 0 1,1 1-1,0 0 0,-1-1 0,1 1 1,-1 1-1,1-1 0,-1 1 1,1-1-1,0 1 0,-1 1 1,1-1-1,0 1 0,0-1 0,0 1 1,-3 2 91,-46 54-9540,38-24-774</inkml:trace>
  <inkml:trace contextRef="#ctx0" brushRef="#br0" timeOffset="129334.93">19707 9952 11082,'10'-17'7485,"68"-110"-177,-78 112-4784,-23 34-2058,11-5-451,1 1 1,0 1-1,1 0 0,0 0 1,2 1-1,0 0 1,1 0-1,0 1 1,2 0-1,0 0 1,1 1-1,0-1 1,2 1-1,0 0 0,2 0 1,0-1-1,0 1 1,2 0-1,1 2-15,0-12-93,1 1 0,0-1 0,1 0 0,0 0 0,0-1 1,1 1-1,0-1 0,1-1 0,-1 1 0,1-1 0,1 0 0,-1-1 0,1 1 0,6 2 93,-4-2-147,0 1 0,-1 1 0,1 0 0,-2 0 0,1 0 0,-1 1 0,-1 1 0,5 7 147,-10-16 14,-1 0 0,0 0 0,0 0-1,0 0 1,0 0 0,0 0 0,-1 0-1,1 0 1,0 0 0,-1 0 0,0 1-1,1-1 1,-1 0 0,0 0 0,0 0 0,0 1-1,-1-1 1,1 0 0,0 0 0,-1 0-1,1 0 1,-1 1 0,0-1 0,0 0-1,0 0 1,0 0 0,0 0 0,0-1-1,-1 1 1,1 0 0,0 0 0,-1-1 0,0 1-1,1-1 1,-1 1 0,0-1 0,0 0-1,0 0 1,1 0 0,-1 0 0,0 0-1,-1 0 1,1 0 0,0-1 0,0 1 0,0-1-1,0 1 1,-1-1-14,-111 7-324,56-26-3519,28-8-4945,24 17 2985</inkml:trace>
  <inkml:trace contextRef="#ctx0" brushRef="#br0" timeOffset="129659.51">19688 10006 10666,'0'0'5125,"0"0"-2370,0 0-161,0 0-416,84-74-1121,-55 69-512,3 2-257,4 2-32,-3-2-64,-1-1-64,-3 1-128,-9 0 0,-3-1-608,-1 2-834,-3 2-1761,2 0-3139,-10 6-5285</inkml:trace>
  <inkml:trace contextRef="#ctx0" brushRef="#br0" timeOffset="129987.633">18608 11197 10378,'0'0'5039,"-13"6"-2556,6-3-2162,-2 1 94,1 0 1,0 0-1,0 1 0,0 0 0,0 0 0,1 1 1,0 0-1,0 0 0,1 1 0,-6 6-415,-1 4 214,0 0 0,1 1 0,1 0 0,0 1-1,2 0 1,0 1 0,1 0 0,1 0 0,1 1 0,1-1 0,1 1-1,1 1 1,0-1 0,2 0 0,0 1 0,2-1 0,2 19-214,-1-33-8,-1 0 0,2 0 0,-1 0 0,1 0 0,0-1 0,0 1 0,1-1 1,0 0-1,0 0 0,1 0 0,-1-1 0,1 1 0,0-1 0,1 0 0,-1-1 0,1 1 1,0-1-1,0 0 0,1-1 0,-1 1 0,1-1 0,-1 0 0,1-1 0,0 0 0,0 0 1,0 0-1,0-1 0,1 0 0,-1-1 0,0 1 0,0-1 0,1-1 0,-1 1 0,0-1 1,0 0-1,0-1 0,0 0 0,0 0 0,0-1 0,0 1 0,0-1 0,-1-1 0,0 0 1,3-1 7,-1-2 114,-1-1 0,-1 1 0,1-1 0,-1-1 0,-1 1 0,0-1 0,0 0 0,0 0 0,-1 0 0,0 0 0,-1-1 0,0 0 0,-1 0 0,0 0 0,0 0 0,-1 0 0,-1 0 0,0-1-114,1-10 146,-2-1 1,0 1-1,-1 0 1,-2 0-1,0 0 1,-1 0-1,-1 1 1,-2-5-147,2 11 41,0-1 1,-1 1-1,0 0 0,-2 0 1,1 1-1,-2 0 0,-8-10-41,15 20-41,0 0-1,0 0 1,0 0 0,0 0 0,-1 0-1,1 1 1,-1-1 0,0 1-1,1 0 1,-1 0 0,0 1-1,-1-1 1,1 1 0,0 0-1,0 0 1,0 0 0,-1 0-1,1 1 1,0 0 0,-1-1 0,1 2-1,0-1 1,-1 1 0,1-1-1,0 1 1,-1 0 0,1 1-1,0-1 1,0 1 0,-2 0 41,-40 41-3056,30-4-2713,14-9-2868</inkml:trace>
  <inkml:trace contextRef="#ctx0" brushRef="#br0" timeOffset="130206.561">18961 11588 19859,'0'0'4004,"0"0"-2563,0 0-448,1-76-577,-13 60-416,4 0-384,1 3-769,2 6-545,5 1-1056,10 6-2563,8 0-4901</inkml:trace>
  <inkml:trace contextRef="#ctx0" brushRef="#br0" timeOffset="130470.287">19306 11288 19154,'0'0'2739,"0"0"-460,0 0-272,0 0-587,0 0-613,0 0-396,0 0-134,-12 19-106,-66 125-11,70-119-196,1 0 0,2 1 0,0 0 0,2 0 0,1 0 0,1 1 0,1-1 0,4 21 36,-4-41-133,1 0 0,0 0 0,0 0 0,1 0 0,0 0 0,0 0 0,0 0 0,1 0 0,0-1 0,0 1 0,0-1 0,1 0 0,0 0 0,-1 0 0,2-1 0,-1 1 0,1-1 0,-1 0 0,1 0 0,0-1 0,1 1 0,-1-1 0,1 0 1,-1-1-1,1 1 0,0-1 0,0 0 0,0 0 0,0-1 0,0 0 0,0 0 0,0-1 0,2 1 133,-1-5 109,0 1 0,0-1 0,0-1 0,-1 1 1,0-1-1,1 0 0,-2 0 0,1-1 0,0 0 0,-1 0 1,0 0-1,-1-1 0,0 0 0,0 1 0,0-1 0,0-1 1,-1 1-1,-1-1 0,1 1 0,0-5-109,3-1 66,0-1-1,-1 0 1,0 0-1,-2 0 1,1-1-1,-2 1 1,0-1-1,0 0 1,-2 1-1,1-1 1,-2 0-1,0 0 1,-1 1-1,-1-1 1,0 1-1,-1-1 1,0 1-1,-1 0 1,0 1-1,-2-1 1,1 1-1,-2 0 1,0 1-1,0 0 1,-1 0-1,-4-3-65,10 13-137,0 0 1,0 0-1,-1 0 0,1 0 1,0 0-1,-1 1 0,0 0 0,1 0 1,-1 0-1,0 0 0,0 0 1,1 1-1,-1 0 0,0-1 0,0 1 1,0 1-1,0-1 0,-1 1 137,-35 21-5456,25 3-1297</inkml:trace>
  <inkml:trace contextRef="#ctx0" brushRef="#br0" timeOffset="130801.957">19753 11369 14061,'9'-17'5739,"48"-87"-1281,-46 81-1802,-20 29-1229,-3 14-1418,0 0 0,1 1 0,2 0 0,0 1-1,1 0 1,1 0 0,1 0 0,1 1-1,1 0 1,1 0 0,1 1 0,1-1-1,1 0 1,2 14-9,0-21-152,1 0 1,0-1-1,2 1 0,0-1 0,0 0 0,1 0 0,1 0 1,1-1-1,6 10 152,19 38-887,-33-60 888,-1-1 0,1 1 0,0-1 0,-1 1-1,0-1 1,1 1 0,-1-1 0,0 1 0,1-1-1,-1 0 1,0 1 0,0-1 0,0 0 0,0 0-1,0 1 1,-1-1 0,1 0 0,0 0 0,0 0-1,-1-1 1,1 1 0,-1 0 0,1 0 0,0-1-1,-1 1 1,1-1 0,-1 1 0,0-1 0,1 0-1,-1 1 1,1-1 0,-1 0 0,0 0-1,1 0 1,-1 0 0,1-1 0,-1 1 0,1 0-1,-1-1 1,0 1 0,1-1 0,-1 1 0,1-1-1,-8 1 14,-107-6-1193,78-1-2241,-1-2-3811,22 4-409</inkml:trace>
  <inkml:trace contextRef="#ctx0" brushRef="#br0" timeOffset="131130.463">19807 11361 9129,'0'0'6566,"0"0"-4260,0 0-96,73-74-320,-51 71-929,4 2-481,-1 1-191,-2 0-161,-2 0-128,1 3 0,-5-2-449,-1 2-1473,-1 4-1601,-10-1-3363</inkml:trace>
  <inkml:trace contextRef="#ctx0" brushRef="#br0" timeOffset="131461.073">18589 12790 15022,'0'0'3294,"0"0"-1217,0 0-102,0 0-486,0 0-565,-13 15-310,0-2-495,-63 94 301,66-85-398,1 0 0,1 1 0,1 0 0,0 1 0,2-1-1,1 1 1,1 0 0,1 4-22,1-21-60,1 1 0,0-1-1,1 1 1,0-1 0,0 1 0,0-1-1,1 0 1,0 1 0,0-1 0,1 0-1,0 0 1,0-1 0,1 1-1,0-1 1,0 1 0,0-1 0,1 0-1,0-1 1,0 1 0,1-1 0,-1 0-1,1 0 1,0-1 0,0 1-1,1-2 1,-1 1 0,7 2 60,-6-3 24,1 0 1,-1 0-1,0-1 1,0 0-1,1-1 1,-1 0-1,1 0 1,0-1-1,-1 1 1,1-2-1,-1 1 1,1-1-1,-1 0 1,1-1-1,-1 1 1,0-1-1,1-1 1,-1 0-1,0 0 1,0 0-1,-1-1 1,1 0-1,-1 0 1,0 0-1,0-1 1,0 0-1,-1 0 1,1-1-1,-1 0 1,-1 0-1,1 0 1,-1 0-1,0-1 1,0 1-1,-1-1 1,0 0-1,0 0 1,-1 0-1,2-7-24,-2-5 151,0 0 0,-1 0 0,0 0 0,-2 0-1,0 0 1,-2 0 0,0 0 0,-1 0 0,-1 1-1,0-1 1,-1 1 0,-2 1 0,0-1 0,0 1 0,-2 1-1,-10-15-150,16 25-48,-1 0-1,0 1 1,0-1-1,-1 1 1,0 0-1,0 1 1,0 0-1,0 0 0,-1 0 1,0 1-1,1-1 1,-1 2-1,0-1 1,-1 1-1,1 0 1,0 0-1,-1 1 49,5 1-326,-1-1 0,0 1-1,0 0 1,1 1 0,-1-1 0,0 1 0,1-1-1,-1 1 1,1 0 0,-1 1 0,1-1-1,-1 0 1,1 1 0,0 0 0,-1 0-1,1 0 1,0 0 0,0 0 0,1 1 0,-1-1-1,0 1 1,-1 2 326,-9 17-6587</inkml:trace>
  <inkml:trace contextRef="#ctx0" brushRef="#br0" timeOffset="131687.987">19080 13162 8392,'0'0'13453,"0"0"-10955,0 0-1025,0 0-287,0 0-898,29-82-288,-43 71-417,2 2-608,1 1-608,6 2-930,5 5-2081,8 1-4741</inkml:trace>
  <inkml:trace contextRef="#ctx0" brushRef="#br0" timeOffset="131982.611">19423 12727 19026,'0'0'2605,"0"0"-694,0 0-197,0 0-641,-8 14-561,-12 25-432,1 0 1,2 1-1,2 1 0,2 0 0,1 1 0,1 7-80,8-38-140,1 0 0,1 0 1,-1 0-1,2 0 0,-1 1 1,2-1-1,-1 0 0,2 0 1,-1 1-1,2-1 0,-1 0 1,2-1-1,-1 1 0,1 0 1,1-1-1,0 0 0,0 0 0,1 0 1,1-1-1,-1 0 0,1 0 1,1-1-1,0 0 0,7 6 140,-12-12-23,1-1 0,-1 0-1,1 0 1,0 0 0,-1-1-1,1 1 1,0-1 0,-1 0-1,1 0 1,0 0 0,-1 0-1,1-1 1,0 0 0,-1 0-1,1 0 1,-1 0 0,1 0-1,-1 0 1,0-1 0,1 0-1,-1 0 1,0 0-1,0 0 1,0 0 0,-1-1-1,1 1 1,1-2 23,64-80 732,-58 67-509,0 0 0,-2-1 0,0 0 0,0 0 0,-2-1 0,-1 1 0,0-1 0,-1-1 0,-1 1 0,-1 0 1,0-1-1,-2 0 0,0 1 0,-3-13-223,1 25-11,0 0 0,0 0 0,-1 0 0,0 0 0,0 1 0,-1-1 0,0 1 1,0 0-1,0 0 0,-1 1 0,0-1 0,0 1 0,-1 0 0,1 0 0,-1 1 0,-4-3 11,7 5-266,0 0 0,0 0 0,-1 1 0,1-1 0,0 1 0,-1 0 0,1 0 0,0 0 0,-1 1 0,1-1 0,-1 1 0,1 0-1,-1 0 1,1 0 0,-1 0 0,1 1 0,-1-1 0,1 1 0,-1 0 0,1 0 0,0 0 0,-1 1 0,1-1 266,-14 16-6641,6 4-5056</inkml:trace>
  <inkml:trace contextRef="#ctx0" brushRef="#br0" timeOffset="132376.62">19948 12820 15919,'0'0'3668,"7"-15"-1624,21-43-37,-21 35 898,-15 23-2019,-12 18-748,8-3-125,1 1 0,0 0 0,1 1-1,1 0 1,1 0 0,1 1 0,0 0-1,1 0 1,1 1 0,0-1 0,2 1-1,0 0 1,1 0 0,1 1 0,1-1-1,1 0 1,0 0 0,4 17-13,-3-28-40,0 0 0,0 0 0,1 0-1,-1 0 1,2 0 0,-1-1 0,1 1 0,0-1 0,1 0-1,0 0 1,0-1 0,0 1 0,1-1 0,0 0 0,0-1 0,1 1-1,-1-1 1,1-1 0,0 1 0,1-1 0,-1 0 0,1-1-1,3 2 41,-3-1-17,43 26 5,-50-29 13,0 0 0,0-1 0,0 1-1,-1 0 1,1 0 0,0-1 0,0 1 0,0 0 0,-1 0-1,1 0 1,0 0 0,-1 0 0,1 0 0,-1 0 0,1 0-1,-1 0 1,0 1 0,1-1 0,-1 0 0,0 0-1,0 0 1,0 0 0,0 0 0,0 1 0,0-1 0,0 0-1,0 0 1,0 0 0,-1 0 0,1 1 0,0-1 0,-1 0-1,1 0 1,-1 0 0,1 0 0,-1 0 0,0 0-1,1 0 1,-1 0 0,0 0 0,0-1 0,0 2-1,-8 3 18,0 0 1,-1-1-1,1 0 0,-1-1 1,0 0-1,0 0 0,0-1 1,0 0-1,-1-1 1,1 0-1,0-1 0,-1 0 1,-8-1-19,17 1 1,-11 0-242,-127-5 497,50-15-7569,77 15 1233,6-2-3241</inkml:trace>
  <inkml:trace contextRef="#ctx0" brushRef="#br0" timeOffset="132658.592">20018 12764 7687,'0'0'8478,"0"0"-4507,0 0-1563,0 0-401,0 0-678,0 0-432,0 0-208,0 0-112,14-2-113,264-33 38,-250 22-1720,-39-6-2732,-11 12-32,-6 1-3129</inkml:trace>
  <inkml:trace contextRef="#ctx0" brushRef="#br2" timeOffset="163389.798">13223 13766 6822,'0'0'3454,"0"0"-1425,0 0 218,0 0 273,0 0-689,-3-1-704,-6-2 219,34 4 54,-9 0-1248,27 1 54,-1-1 0,1-3 1,-1-2-1,0-1 0,19-6-206,11-4 37,-72 14-40,1 1-1,-1 0 1,0 0-1,0-1 1,0 1-1,1 0 1,-1-1 0,0 1-1,0 0 1,0-1-1,1 1 1,-1 0-1,0-1 1,0 1 0,0 0-1,0-1 1,0 1-1,0-1 1,0 1-1,0 0 1,0-1 0,0 1-1,0 0 1,0-1-1,0 1 1,0 0-1,0-1 1,0 1 0,-1-1-1,1 1 1,0 0-1,0-1 1,0 1-1,-1 0 1,1 0 0,0-1-1,0 1 1,-1 0-1,1 0 1,0-1-1,0 1 1,-1 0-1,1 0 1,0-1 0,-1 1-1,1 0 1,0 0-1,-1 0 1,1 0-1,0 0 1,-1 0 0,1 0-1,-1-1 1,1 1-1,0 0 1,-1 0-1,1 0 1,0 0 0,-1 1-1,1-1 1,0 0-1,-1 0 1,1 0-1,-1 0 1,1 0 0,0 0-1,-1 1 1,1-1-1,0 0 1,-1 0 3,-55 0-4507,-2 13-5184,41-8 5220,5-2-616</inkml:trace>
  <inkml:trace contextRef="#ctx0" brushRef="#br2" timeOffset="164279.636">13348 13753 993,'0'0'2488,"0"0"-593,0 0 176,0 0-10,0 0-204,0 0-202,0 0-85,-3-3 10,-13-11 982,16 14-1611,0 0-124,-7 13 2489,-17 20-1635,0-55-1409,-70 22-1254,125 30 1777,176 123-571,-205-153-218,-2 0 20,0 0 6,0 0 6,-8-7 656,-51 66-315,26-26-333,16-17-18,0 0-1,1 1 1,1 1-1,0 1 1,2 0 0,0 0-1,1 2 1,-6 13-28,18-32-1,0 0 1,1-1-1,-1 1 1,1-1-1,-1 1 1,1 0-1,0-1 1,-1 1-1,1-1 0,0 0 1,0 1-1,0-1 1,0 0-1,0 1 1,0-1-1,0 0 1,1 0-1,-1 0 1,0 0-1,1 0 1,-1 0-1,1 0 1,-1-1-1,1 1 1,-1 0-1,1-1 0,-1 1 1,1-1-1,0 0 1,-1 0-1,1 1 1,0-1-1,-1 0 1,1 0-1,0 0 1,-1-1-1,1 1 1,0 0-1,-1-1 1,1 1-1,-1-1 1,1 1-1,-1-1 0,1 0 1,-1 0-1,1 1 1,-1-1 0,12 0 19,270-28 19,-261 42-5537,-22-20-1559,0 7 6925,-2-9-8253</inkml:trace>
  <inkml:trace contextRef="#ctx0" brushRef="#br2" timeOffset="164773.63">14021 13833 577,'0'0'6315,"0"0"-2920,0 0-704,0 0-28,0 0-292,3-6-482,-2 2-1233,10-19 57,2 11 3903,-8 17-1580,1 25-2677,1 337 47,1-379-12770,-8-1 3817</inkml:trace>
  <inkml:trace contextRef="#ctx0" brushRef="#br2" timeOffset="165379.629">13736 13965 3812,'0'0'2904,"0"0"-748,0 0 87,0 0 132,0 0-208,0 0-138,0 0-315,-3 0-369,-3 0 3146,68 9-4135,-61-7-356,0 1 0,0-1 0,0 1 0,-1 0 0,1-1 0,-1 1 0,0 0 0,1-1 0,-1 1 0,0 0 0,-1-1 0,1 1 0,0 0 0,-1 0 0,0-1 0,1 1 0,-1-1 0,0 1 0,0-1 0,-1 1 0,1-1 0,-2 3 0,-28 28 64,54-24 0,34-25-7367,-48 12 993</inkml:trace>
  <inkml:trace contextRef="#ctx0" brushRef="#br2" timeOffset="172240.772">25788 13460 18930,'0'0'5829,"0"0"-3747,0 0-800,0 0-225,0 0-641,0 0-320,0 0-96,0 0-512,0 0-1186,-48-23-2626,41 28-8552</inkml:trace>
  <inkml:trace contextRef="#ctx0" brushRef="#br1" timeOffset="218043.053">23116 3019 6438,'0'0'2813,"0"0"-373,0 0 37,0 0-16,0 0-438,0 0-512,0 0-443,0-7-246,0-15-120,0 40-134,0 19-404,-1 25-28,3 0 0,3-1 0,6 31-136,-2-51 0,3-68 128,9-178 5,8 52 556,-28 153-674,0-1 1,0 1-1,0 0 1,0 0-1,0 0 0,1 0 1,-1 0-1,0 0 1,0 0-1,0 1 0,0-1 1,0 0-1,-1 0 1,1 1-1,0-1 1,0 1-1,0-1 0,0 1 1,0-1-1,0 1 1,-1-1-1,1 1 1,0 0-1,0 0 0,-1-1 1,1 1-1,0 0 1,-1 0-1,1 0 0,-1-1 1,1 1-1,-1 0 1,0 0-1,1 0 1,-1 0-1,0 0-15,50 74 5,-35-49 2,2 1 1,1-2-1,1 0 1,1-1-1,1-1 0,0-1 1,2-1-1,20 13-7,-41-32 1,0-1 1,0 1-1,0-1 0,0 1 0,0-1 1,0 0-1,1 0 0,-1 0 0,0 0 1,1 0-1,-1 0 0,1-1 0,-1 1 1,1-1-1,-1 0 0,1 0 0,-1 0 1,1 0-1,0 0 0,-1 0 0,1-1 1,-1 1-1,1-1 0,-1 0 0,0 0 0,1 0 1,-1 0-1,0 0 0,0 0 0,2-2-1,3-13 11,-1 0-1,-1 0 0,0-1 0,-1 0 1,-1 0-1,-1 0 0,0 0 0,-2 0 1,0-1-1,0 1 0,-3-10-10,2-20 10,2-28-1029,5 92-12178,-3 1 2750</inkml:trace>
  <inkml:trace contextRef="#ctx0" brushRef="#br1" timeOffset="218499.54">23921 3050 12428,'0'0'2429,"0"0"-545,0 0 198,0 0-438,0 0-704,0 0-513,-7 11-246,-4 8-7,0 1-1,2 1 0,0-1 0,2 1 0,0 1 0,1-1 0,1 1-173,2-12 21,1 0-1,-1 0 1,2 0 0,0 1-1,0-1 1,0 0-1,1 1 1,1-1-1,0 0 1,0 0-1,1 0 1,0 0-1,1 0 1,0 0 0,1 0-1,0-1 1,0 0-1,1 1 1,0-2-1,5 7-20,-5-12 10,0 0 0,0-1-1,1 0 1,-1 0-1,0 0 1,1 0 0,-1-1-1,1 0 1,0 0-1,-1-1 1,1 1 0,0-1-1,-1 0 1,1-1 0,0 1-1,-1-1 1,1-1-1,0 1 1,-1-1 0,0 0-1,1 0 1,-1 0-1,0-1 1,0 1 0,0-1-1,0-1 1,-1 1-1,1-1 1,-1 1 0,3-4-10,0-1 89,1 0 0,-1 0 1,-1-1-1,0 0 0,0 0 0,0 0 1,-1-1-1,-1 0 0,1 0 1,-2 0-1,1 0 0,-2-1 0,1 1 1,-1-1-1,-1 0 0,0 1 1,-1-1-1,1 0 0,-2 0 1,0 0-1,0 0 0,-1 1 0,0-1 1,-1 1-1,-1-1 0,1 1 1,-1 0-1,-1 0 0,0 1 1,0-1-1,-1 1 0,0 0 0,-2-1-89,4 7-116,0-1 0,-1 1 0,1 0-1,-1 0 1,0 0 0,0 1-1,0 0 1,0 0 0,0 0 0,-1 0-1,1 1 1,-1 0 0,1 0 0,-5 0 116,-45 11-9567,36 0-154</inkml:trace>
  <inkml:trace contextRef="#ctx0" brushRef="#br1" timeOffset="218989.477">24352 3146 6790,'0'0'3449,"0"0"-486,0 0 90,0 0-250,0 0-598,0 0-358,0 0-390,1-10-245,0-31-224,-13 66 517,15 232-1238,10-389-134,-12 126-197,0-1-21,-1 0 0,1 0 0,1 0 0,-1-1 0,1 1 0,1 1 0,-1-1 0,1 0 0,0 0 0,1 1 0,-1 0 0,1 0 0,1 0 0,-1 0 1,1 1-1,0-1 0,0 1 0,0 0 0,1 1 0,0-1 0,0 1 0,0 0 0,0 1 0,3-1 85,23 22-9401,-25-4 2323</inkml:trace>
  <inkml:trace contextRef="#ctx0" brushRef="#br1" timeOffset="219558.699">24696 3119 13293,'0'0'3726,"0"0"-1468,0 0-299,0 0-224,0 0-582,0 0-405,0 0-300,9-5-245,-4 3-175,-5 1-24,1 0 0,0 0 1,0 0-1,-1 0 0,1 0 1,0 1-1,0-1 0,0 0 1,0 0-1,0 1 0,0-1 1,1 1-1,-1-1 0,0 1 1,0 0-1,0-1 0,0 1 1,1 0-1,-1 0 1,0 0-1,0-1 0,1 1 1,-1 1-1,0-1 0,0 0 1,0 0-1,1 0 0,-1 1 1,0-1-1,0 0 0,0 1 1,0-1-1,0 1 0,0 0 1,0-1-1,0 1 0,0 0 1,0-1-1,0 1 0,0 0 1,0 0-1,0 0 0,0 0 1,0 0-5,4 39-269,0 0 1,-3 0 0,-1 0 0,-4 30 268,-5-40-437,0-44 286,8 3 143,2-128 1435,-1 132-1342,0 0 0,0 1 0,1-1 0,0 1 0,0-1 0,0 1-1,1 0 1,0-1 0,0 2 0,1-1 0,-1 0 0,1 1 0,1-1 0,-1 1 0,1 0-1,0 1 1,0-1 0,5-3-85,-5 5 4,0 1 0,0-1-1,0 1 1,0 0 0,0 0-1,1 1 1,-1-1 0,1 1-1,-1 1 1,1-1 0,0 1-1,-1 0 1,1 0 0,0 0-1,-1 1 1,1 0 0,-1 0 0,1 0-1,-1 1 1,1 0 0,-1 0-1,0 0 1,0 1 0,0 0-1,0 0 1,-1 0 0,1 0-1,-1 1 1,1 0-4,2 2-40,0 0-1,-1 1 1,0 0-1,0 0 1,-1 0-1,1 1 0,-1 0 1,-1 0-1,0 0 1,0 1-1,-1-1 1,0 1-1,0 0 1,-1 0-1,0 0 1,0 0-1,-1 5 41,-2 85-1308,-3-126 1752,5 11-258,0-1 1,2 1 0,0 0 0,1 0 0,0 1 0,1-1-1,1 1 1,0 0 0,2 0 0,-1 1 0,2 0 0,0 0 0,0 1-1,2 0 1,-1 1 0,8-7-187,-14 15-4,1 0 0,0 0-1,-1 1 1,1-1 0,0 1 0,1 0 0,-1 1-1,0-1 1,1 1 0,0 0 0,-1 0 0,1 1-1,0 0 1,0 0 0,0 0 0,0 0 0,0 1-1,0 0 1,0 1 0,-1-1 0,1 1 0,0 0-1,0 1 1,0-1 0,-1 1 0,1 0 0,0 1-1,-1-1 1,0 1 0,0 0 0,0 0 0,0 1-1,0 0 1,-1 0 0,1 0 0,-1 0 0,0 0-1,0 1 1,-1 0 0,0 0 0,1 0 0,-2 0-1,1 0 1,0 1 0,-1-1 0,0 1-1,0 2 6,4 102-4152,-6-44-5797,2-46 2560</inkml:trace>
  <inkml:trace contextRef="#ctx0" brushRef="#br1" timeOffset="220449.177">25809 3105 8392,'0'0'2685,"0"0"-491,0 0 32,0 0-101,0 0-556,0 0-373,0 0-123,5-11-26,12-31-92,-17 41-923,0 1 0,1 0-1,-1-1 1,0 1 0,0-1-1,0 1 1,0-1 0,0 1-1,1-1 1,-1 0 0,0 1-1,0-1 1,0 1 0,-1-1-1,1 1 1,0-1 0,0 1-1,0-1 1,0 1 0,0-1-1,0 1 1,-1-1 0,1 1-1,0 0 1,-1-1 0,1 1-1,0-1 1,0 1 0,-1 0 0,1-1-1,-1 1 1,1-1 0,0 1-1,-1 0 1,1 0 0,-1-1-1,1 1 1,-1 0 0,1 0-1,-1 0 1,1-1 0,-1 1-1,1 0 1,-1 0 0,1 0-1,-1 0 1,1 0 0,-1 0-1,1 0 1,-1 0 0,1 0-1,-1 0 1,1 0 0,-1 0-1,1 1 1,-1-1 0,1 0-1,-1 0 1,1 0 0,-1 1-32,-2-1 272,-7 0-209,1 0 1,-1 0-1,0 1 1,0 1-1,1 0 1,-1 0-1,1 0 0,-1 1 1,1 1-1,0 0 1,0 0-1,1 1 1,-1 0-1,1 0 0,0 1 1,0 0-1,-1 2-63,1-1 4,1 0-1,1 1 0,0 0 1,0 0-1,0 0 0,1 0 1,0 1-1,1 0 1,0 0-1,0 1 0,1-1 1,-1 7-4,3-12-39,0 0 0,0 1 0,1-1 0,0 0 0,-1 0 0,2 1 0,-1-1 1,0 0-1,1 1 0,0-1 0,0 0 0,0 0 0,0 0 0,1 0 0,0 0 0,0 0 0,0 0 1,0-1-1,0 1 0,1-1 0,0 1 0,-1-1 0,1 0 0,1 0 0,-1 0 0,0 0 1,1-1-1,-1 0 0,1 1 0,1-1 39,-1 1-55,0-1 1,1 0-1,-1 0 0,1 0 1,-1 0-1,1-1 1,0 0-1,0 0 0,0 0 1,0 0-1,0-1 1,-1 0-1,1 0 0,0 0 1,0-1-1,0 0 1,0 0-1,0 0 0,-1 0 1,1-1-1,0 1 1,-1-1-1,1-1 0,-1 1 1,0-1-1,0 1 1,0-1-1,0 0 0,0-1 1,-1 1-1,1 0 1,-1-1-1,0 0 0,0 0 1,1-2 54,50-154 1525,-41 111-531,-9 22-31,-3 28-336,-1 15-450,-1 28-274,-1-27-20,1 0 1,1 0-1,1 0 0,0 0 0,1 0 0,1-1 1,1 1-1,0-1 0,1 1 0,1 0 117,-3-14-38,-1-1-1,1 1 1,0 0-1,0-1 1,0 1-1,0-1 1,0 0-1,1 0 1,-1 0-1,0-1 1,1 1-1,-1-1 1,1 0-1,0 0 1,0 0-1,-1 0 1,1-1-1,0 1 1,0-1-1,0 0 0,-1 0 1,1-1-1,0 1 1,0-1-1,0 1 1,-1-1-1,1-1 1,-1 1-1,1 0 1,0-1-1,-1 0 1,0 0-1,0 0 1,1 0-1,-1 0 1,0 0-1,-1-1 1,1 0-1,0 0 1,-1 1-1,1-1 1,0-3 38,21-25 234,-2-2 0,-1-1 0,-2 0 0,-1-2 0,1-5-234,5-11 175,-18 34-22,2-5 248,-7 35 155,-28 162-545,26-158 16,-1-12-66,1 0 0,0 0-1,0 0 1,0 0-1,0 0 1,1 0-1,0 0 1,0 0 0,0 1-1,0-1 1,0 0-1,1 0 1,0 0-1,0 0 1,0 0 0,0 0-1,1 0 1,-1 0-1,1-1 1,0 1-1,0-1 1,1 1 0,-1-1-1,1 0 1,-1 1-1,1-1 1,0-1-1,0 1 1,1 0 0,-1-1-1,0 1 1,1-1-1,0 0 1,1 0 39,3-1-1,0-1 0,-1 0 0,1-1 0,0 0 0,-1 0 0,1 0 0,-1-1 0,1 0 0,-1-1 0,0 1 0,0-2 0,0 1 0,0-1 0,0 0 0,-1 0 0,0-1 0,0 1 0,0-2 0,0 1 0,-1 0 0,0-1 0,0 0 0,0-1 0,-1 1 0,0-1 0,0 1 0,-1-1 0,0 0 0,0-1 0,0 1 0,-1 0 0,0-4 1,14-95 1532,-21 141-1496,-10 164-168,15-197 6,0 1-1,1-1 1,-1 1 0,1-1 0,-1 1-1,1-1 1,0 1 0,0-1-1,0 0 1,0 0 0,0 1 0,1-1-1,-1 0 1,1 0 0,-1 0 0,1 0-1,0-1 1,-1 1 0,1 0 0,0-1-1,0 1 1,1-1 0,-1 0 0,0 1-1,0-1 1,0 0 0,1-1 0,2 2 126,44-10-9662,-34 1 3198</inkml:trace>
  <inkml:trace contextRef="#ctx0" brushRef="#br1" timeOffset="220774.912">26557 2796 15150,'0'0'3812,"0"0"-1762,0 0 352,0 0-993,0 0-768,0 0-417,0 0-192,-27-27-32,33 28-256,1 5-1217,-1 1-2147,0 0-5829</inkml:trace>
  <inkml:trace contextRef="#ctx0" brushRef="#br1" timeOffset="221262.363">27095 3119 9513,'0'0'2979,"0"0"-422,0 0 181,0 0-271,0 0-695,-3-12-379,-11-40-303,13 50-1033,0 1 1,1-1 0,-1 1 0,0-1 0,0 1 0,0 0-1,0-1 1,-1 1 0,1 0 0,0 0 0,0 0 0,-1 0-1,1 0 1,-1 0 0,1 0 0,-1 0 0,1 1 0,-1-1-1,0 0 1,1 1 0,-1 0 0,0-1 0,1 1 0,-1 0-1,0 0 1,1 0 0,-1 0 0,0 0 0,1 0 0,-1 0-1,0 1 1,0-1 0,1 0 0,-1 1 0,1 0 0,-1-1-1,1 1 1,-1 0 0,1 0 0,-1 0 0,1 0 0,-1 0-1,1 0 1,0 0 0,0 0 0,0 1 0,-1-1 0,1 1-58,-1-1 26,-7 5-25,2-2-9,0 0 0,0 0 1,0 0-1,1 1 0,-1 0 0,1 0 0,0 1 1,1-1-1,-1 1 0,1 1 0,0-1 1,1 1-1,0 0 0,0 0 0,0 0 0,1 0 1,0 1-1,0-1 0,1 1 0,-1 4 8,5-10-36,0 1 1,0-1-1,0 0 0,1 0 0,-1-1 0,0 1 0,1 0 0,-1-1 0,1 0 0,0 1 1,0-1-1,-1 0 0,1 0 0,0-1 0,0 1 0,0-1 0,0 1 0,0-1 0,0 0 0,0 0 1,0 0-1,0 0 0,-1-1 0,1 1 0,0-1 0,0 0 0,1 0 36,8 0-13,0 2 5,1-1-1,-1 1 1,1 1 0,-1 0 0,1 1-1,-1 0 1,0 1 0,10 5 8,-18-7-2,0 0 1,0 0 0,-1 0-1,1 0 1,-1 0 0,1 1 0,-1 0-1,0 0 1,0 0 0,0 0-1,0 0 1,-1 1 0,1-1 0,-1 1-1,0-1 1,0 1 0,0 0-1,0 0 1,-1 0 0,0 0-1,1 0 1,-2 0 0,1 1 0,0-1-1,-1 0 1,0 0 0,0 3 1,0-4 3,-1 1 1,1-1-1,-1 1 0,0-1 1,0 1-1,-1-1 1,1 0-1,-1 1 1,1-1-1,-1 0 0,0 0 1,0 0-1,-1 0 1,1-1-1,0 1 1,-1-1-1,0 1 0,0-1 1,1 0-1,-1 0 1,-1 0-1,1 0 1,0 0-1,0-1 0,-1 0 1,1 0-1,0 0 1,-2 1-4,-101 9 96,54-27-2000,49 14 1577,-1 0 0,1 1 1,0-1-1,0 0 0,0-1 1,0 1-1,0-1 0,0 1 1,1-1-1,-1 0 0,1 0 1,0 0-1,-1 0 0,1 0 1,1 0-1,-1-1 0,0 1 1,1-1-1,0 1 0,0-1 1,0 0-1,0 1 0,1-1 1,-1 0-1,1 0 0,0 1 1,0-1-1,0 0 0,1 0 1,-1 1-1,1-1 1,0 0-1,1-2 327,7-7-7527</inkml:trace>
  <inkml:trace contextRef="#ctx0" brushRef="#br1" timeOffset="221701.874">27433 3081 10378,'0'0'3603,"0"0"-1243,0 0-508,0 0-533,0 0-631,0 0-303,0 0-92,5 10-36,26 81 196,-31-89-434,0 1-1,1-1 1,-1 1-1,1-1 0,0 1 1,0-1-1,0 1 0,0-1 1,0 0-1,0 1 1,1-1-1,-1 0 0,1 0 1,0 0-1,-1 0 0,1 0 1,0 0-1,0-1 1,0 1-1,0-1 0,0 1 1,1-1-1,-1 0 0,0 0 1,1 0-1,-1 0 1,1 0-1,-1 0 0,1-1 1,-1 1-1,1-1 0,-1 0 1,1 0-1,0 0 1,-1 0-1,1 0 0,-1 0 1,1-1-1,-1 1 0,1-1 1,-1 0-1,1 0 1,1-1-19,6-2 213,0-1 1,0 0 0,-1 0 0,1-1 0,-1-1 0,-1 1 0,1-1 0,-1-1 0,-1 0 0,1 0 0,-1 0 0,-1-1 0,0 0 0,0 0 0,0-1 0,-1 1 0,-1-1 0,0-1 0,0 1 0,-1 0 0,0-1 0,-1 0 0,0 1 0,-1-1 0,1-10-214,-3 19 28,1 1 1,-1-1 0,0 1-1,1 0 1,-1-1 0,0 1-1,0 0 1,0 0 0,0-1 0,0 1-1,0 0 1,0 0 0,0 0-1,0 0 1,-1 0 0,1 0-1,0 1 1,-1-1 0,1 0-1,0 1 1,-1-1 0,1 1 0,-1-1-1,1 1 1,-1 0 0,1-1-1,-1 1 1,1 0 0,-1 0-1,1 0 1,-1 0 0,0 1-1,1-1 1,-1 0 0,1 1 0,-1-1-1,1 1 1,0-1 0,-1 1-1,1 0 1,-1-1 0,1 1-1,0 0 1,0 0 0,0 0 0,-1 0-1,1 0 1,0 1-29,-14 10 1,1 1 0,0 0 0,1 1-1,1 1 1,0 0 0,1 1 0,0 0 0,2 0 0,0 1 0,0 1 0,2-1 0,-3 12-1,5-21 0,1 1 0,0 0 0,1-1 0,0 1 0,0 1 0,1-1 0,0 0 0,1 1 0,-1-1 0,2 1 0,0-1 0,0 1 0,1-1 0,0 1 0,0-1 0,1 0 0,0 0 0,1 1 0,0-1 0,0-1 0,1 1 0,0 0 0,1-1 0,0 0 0,0 0 0,1 0 0,0-1 0,0 0 0,6 5 0,-2-7-33,0 1 1,0-2 0,1 1-1,0-2 1,0 1-1,0-2 1,0 1 0,0-1-1,1-1 1,-1 0 0,0-1-1,1 0 1,-1-1 0,1 0-1,-1 0 1,1-2 32,-6 2-163,0 0 0,0-1 0,0 0 0,0 0 0,0 0 1,0-1-1,-1 0 0,1 0 0,-1 0 0,0-1 0,0 1 0,0-2 0,0 1 0,-1 0 0,1-1 0,-1 0 0,0 0 0,-1 0 0,1 0 1,-1 0-1,0-1 0,-1 0 0,1 1 0,-1-1 0,0 0 0,0 0 0,-1 0 0,0-1 0,0 0 163,-1 6-13,-1-39-4259,-14 19-3769,-4 13-3090</inkml:trace>
  <inkml:trace contextRef="#ctx0" brushRef="#br1" timeOffset="222535.97">24507 3898 10698,'0'0'4116,"0"0"-1110,0 0-460,0 0-592,0 0-833,0 0-465,-7 16-170,-22 54-80,26-61-338,1 0 0,0 1 0,1-1 0,0 1 0,0-1 0,1 1 0,0-1 0,1 1 0,0-1 0,0 1 0,1-1 0,1 2-68,-3-10 1,4 14 17,0 0 0,0 0 0,2 0 0,0-1 0,0 0-1,2 0 1,7 12-18,-12-22-2,0 1 0,1 0 0,-1-1 0,1 1 0,0-1 0,0 0 0,1 0 0,-1-1 0,1 1 0,0-1 0,0 0 0,0 0-1,0-1 1,0 1 0,1-1 0,-1 0 0,1-1 0,0 1 0,-1-1 0,1-1 0,0 1 0,2 0 2,-1-4 4,0 0 1,0-1 0,-1 1-1,1-1 1,-1-1-1,0 1 1,0-1 0,0 0-1,0 0 1,-1-1 0,0 0-1,0 0 1,-1 0-1,0 0 1,0-1 0,0 1-1,-1-1 1,0 0-1,0 0 1,-1-1 0,1 1-1,0-7-4,57-173 534,-49 165-474,-7 41-115,-47 190-201,20-151 155,20-75 165,6-13 42,2 0 0,0 1 0,2-1 0,1 1-1,1 1 1,3-3-106,-12 30 5,30-64 444,-17 94-385,-1 16-55,-10-31-3,0 0 0,2 0 0,-1-1 1,2 1-1,0-1 0,0 0 0,2 0 1,-1-1-1,2 0 0,-1 0 0,2 0 1,-1-1-1,2-1 0,2 4-6,-9-12 1,0-1 0,-1 1 0,1-1 0,0 1 0,0-1 0,0 0 0,0 0-1,0 0 1,0-1 0,0 1 0,0-1 0,0 0 0,0 0 0,0 0 0,0 0 0,0 0 0,0 0 0,0-1 0,0 0 0,0 0 0,0 1-1,0-2 1,0 1 0,0 0 0,0-1 0,-1 1 0,1-1 0,0 0 0,-1 0 0,0 0 0,1 0 0,-1 0 0,0-1-1,58-86 6,-55 77-4,0-1 0,-2 0 0,1 0-1,-1 0 1,-1 0 0,-1-1 0,0 1 0,0-1-1,-1 1 1,-1-1 0,0 1 0,-3-10-2,-27-25-83,30 48 15,1-1 1,-1 0-1,0 0 0,1 1 0,-1-1 0,0 1 1,0-1-1,0 0 0,1 1 0,-1-1 0,0 1 0,0 0 1,0-1-1,0 1 0,0 0 0,0 0 0,0-1 0,0 1 1,0 0-1,0 0 0,0 0 0,0 0 0,0 0 0,0 0 1,0 0-1,0 1 0,1-1 0,-1 0 0,0 0 0,0 1 1,0-1-1,0 1 0,0-1 0,0 1 0,1-1 0,-1 1 1,0-1-1,0 1 0,1 0 0,-1-1 0,0 1 0,1 0 1,-1 0-1,1 0 0,-1-1 0,1 1 0,-1 0 0,1 0 1,-1 0-1,1 0 0,0 0 0,0 0 0,-1 0 0,1 0 1,0 0-1,0 0 68,-11 47-9060,7-24 1</inkml:trace>
  <inkml:trace contextRef="#ctx0" brushRef="#br1" timeOffset="222883.811">25414 3845 14157,'0'0'3796,"3"-13"-1079,12-37-320,-10 45 1436,-1 36-3363,-39 365-11,35-388-909,1 59-2727,20-34-8095,-16-31 5325</inkml:trace>
  <inkml:trace contextRef="#ctx0" brushRef="#br1" timeOffset="223204.64">25418 4137 5765,'0'0'3022,"0"0"-769,0 0 160,0 0 122,0 0-378,0 0-374,11-13-459,40-37-310,-47 47-921,0 0-1,0 0 0,1 1 1,-1-1-1,1 1 0,0 1 0,-1-1 1,1 0-1,0 1 0,0 0 1,0 0-1,0 1 0,1-1 1,-1 1-1,0 0 0,1 1-92,16-2 157,123-19 163,-126 0-1704,-38 13-7535,4 9-161</inkml:trace>
  <inkml:trace contextRef="#ctx0" brushRef="#br1" timeOffset="224178.826">22677 4855 9865,'0'0'4025,"0"0"-1104,0 0-12,0 0-331,0 0-666,-9-10-594,-29-31-410,38 40-893,0 1-1,-1-1 1,1 1 0,-1 0 0,1-1 0,-1 1 0,1-1 0,-1 1-1,1 0 1,-1 0 0,0-1 0,1 1 0,-1 0 0,1 0-1,-1 0 1,0 0 0,1 0 0,-1 0 0,1-1 0,-1 2 0,0-1-1,1 0 1,-1 0 0,1 0 0,-1 0 0,0 0 0,1 0 0,-1 1-1,1-1 1,-1 0 0,0 0 0,1 1 0,-1-1 0,1 0 0,-1 1-1,1-1 1,-1 1 0,1-1 0,0 1 0,-1-1 0,1 0 0,0 1-1,-1 0 1,1-1 0,0 1 0,-1-1 0,1 1 0,0-1-1,0 1 1,0 0 0,-1-1 0,1 1 0,0-1 0,0 1 0,0 0-1,0 0-14,-1 1 60,-6 17-26,1 0 0,1 0 0,1 0 0,0 1 0,2-1 0,0 1 0,1 0 0,1 0 0,1 0 0,1-1 0,3 16-34,-4-22-4,0 0 0,2 0-1,-1 0 1,2-1 0,-1 1 0,2-1 0,0 0 0,0 0 0,1 0-1,1-1 1,0 0 0,0 0 0,1 0 0,0-1 0,1 0-1,0-1 1,1 0 0,9 6 4,-15-13-8,0 0 0,0-1-1,0 0 1,1 0 0,-1 0 0,0-1 0,1 1-1,-1-1 1,0 0 0,1 0 0,-1 0-1,0-1 1,1 0 0,-1 0 0,0 0-1,0 0 1,0 0 0,0-1 0,0 0 0,0 0-1,0 0 1,0 0 0,-1-1 0,1 0-1,-1 1 1,0-1 0,0 0 0,0 0 0,0-1-1,0 1 1,-1-1 0,1 0 8,6-8 12,-1 0 0,-1-1 0,0 0 0,0 0 0,-2-1 0,1 1 0,-2-1 0,0-1 0,0 1-12,-1-5 10,0 0 0,-1 0-1,-1-1 1,-1 1 0,0-1 0,-2 1-1,0 0 1,-1 0 0,-1 0-1,-1 0 1,-2-4-10,-22-21-1769,26 41 1410,1-1-1,-1 1 1,-1 0-1,1 0 0,0 1 1,-1-1-1,1 1 1,-1-1-1,0 1 0,0 0 1,0 1-1,0-1 1,0 1-1,0-1 1,0 1-1,-1 0 0,1 1 1,0-1-1,0 1 1,-1 0-1,1 0 0,-1 0 1,1 1-1,0-1 1,0 1-1,-1 0 1,-2 2 359,-7 7-6428</inkml:trace>
  <inkml:trace contextRef="#ctx0" brushRef="#br1" timeOffset="224485.24">23206 5116 14157,'0'0'5189,"0"0"-2242,0 0-481,0 0-800,0 0-705,0 0-385,0 0-255,0 0-193,-9-28-64,6 26 0,0 2-64,-1 0-416,-2 0-930,-1 1-1344,1 6-2627,3 3-6534</inkml:trace>
  <inkml:trace contextRef="#ctx0" brushRef="#br1" timeOffset="224811.764">23375 4844 16143,'0'0'3657,"0"0"-1361,0 0-332,0 0-453,0 0-625,0 0-406,0 0-213,-3 13-112,-23 222 230,26-225-386,-1-2-40,0 1-1,0 0 0,1 0 0,1 0 0,-1-1 0,1 1 0,1 0 1,0 0-1,0-1 0,0 1 0,1-1 0,1 0 0,-1 0 0,1 0 1,1 0-1,-1-1 0,1 0 0,0 0 0,3 3 42,-5-9-8,0 1-1,-1 0 1,1-1-1,0 1 1,0-1-1,0 0 0,1 0 1,-1 0-1,0 0 1,0-1-1,0 1 1,1-1-1,-1 0 1,0 0-1,1 0 1,-1 0-1,0 0 1,0-1-1,1 0 1,-1 0-1,0 0 1,0 0-1,0 0 1,0 0-1,0-1 1,0 1-1,0-1 1,-1 0-1,4-2 9,63-71 124,-62 65-108,-1-1 0,-1 0-1,0 0 1,-1 0 0,0-1-1,0 0 1,-1 1 0,-1-1-1,0 0 1,-1 0-1,0 0 1,0-1 0,-2 1-1,1 0 1,-2 0 0,1 0-1,-2 0 1,0 0 0,0 1-1,-1-1 1,0 1 0,-1 0-1,0 0 1,-1 0 0,0 1-1,-1 0 1,0 0-1,-1 0 1,-1 0-16,4 7-123,1 0 1,-1 0-1,0 0 0,1 1 1,-1 0-1,-1 0 0,1 0 1,0 1-1,0-1 0,-1 1 1,1 1-1,0-1 0,-1 1 1,1 0-1,-5 0 123,-43 22-6600,36-5-516</inkml:trace>
  <inkml:trace contextRef="#ctx0" brushRef="#br1" timeOffset="225188.342">23833 4877 12396,'0'0'6422,"0"0"-2867,6-13-1206,20-37-539,-26 50-1749,-1 0 1,1 0-1,-1 1 1,1-1-1,0 0 1,-1 0-1,1 0 0,-1 0 1,1 0-1,-1 0 1,1 0-1,-1 0 1,1 0-1,-1 0 1,1 0-1,0 0 1,-1 0-1,1-1 0,-1 1 1,1 0-1,-1 0 1,1 0-1,0-1 1,-1 1-1,1 0 1,0 0-1,-1-1 1,1 1-1,0 0 0,-1-1 1,1 1-1,0 0 1,-1-1-1,1 1 1,0-1-1,0 1 1,0-1-1,-1 1 1,1 0-1,0-1 1,0 0-63,-7 14 25,1 1-1,0-1 0,1 1 1,1 0-1,0 0 0,1 1 1,1-1-1,0 1 0,1 0 0,0-1 1,2 11-24,-1-20-20,0 1 0,1-1 0,-1 0 1,1 0-1,1 0 0,-1 0 0,1 0 0,0 0 1,0 0-1,0-1 0,0 1 0,1-1 1,0 1-1,0-1 0,0 0 0,1 0 0,-1 0 1,1-1-1,0 1 0,0-1 0,0 0 0,1 0 1,-1 0-1,1-1 0,-1 0 0,1 1 1,0-2-1,0 1 0,0 0 0,0-1 0,0 0 1,0 0-1,0-1 0,2 1 20,8 0-82,-8-1 28,0 1-1,1-1 1,-1 1 0,0 0-1,0 1 1,0 0 0,0 0-1,0 1 1,0-1 0,0 2 0,-1-1-1,1 1 1,-1 0 0,0 0-1,0 0 55,-5-3 3,0 1 1,0-1-1,0 0 0,0 1 0,-1-1 1,1 0-1,0 1 0,0-1 0,-1 1 1,1-1-1,-1 1 0,0-1 0,1 1 1,-1-1-1,0 1 0,0 0 0,0-1 1,0 1-1,0-1 0,0 1 0,0 0 0,-1-1 1,1 1-1,-1-1 0,1 1 0,-1-1 1,1 1-1,-1-1 0,0 0 0,0 1 1,0-1-1,0 0 0,0 1 0,0-1 1,0 0-1,0 0 0,0 0 0,0 0 0,-1 0 1,0 0-4,-58 31 185,43-27-218,0 0-1,-1-1 1,1-1 0,-1-1-1,0 0 1,0-1 0,1-1-1,-1-1 34,-17-9-2183,13-2-2333,7 5-1837,7 2-1751</inkml:trace>
  <inkml:trace contextRef="#ctx0" brushRef="#br1" timeOffset="225472.444">23883 4838 12107,'0'0'3171,"0"0"-672,0 0-385,0 0-1089,87-23-609,-73 20-288,1 2-128,-1 1 0,-2 0-736,-1 0-1539,-2 1-2433,0 2-3748</inkml:trace>
  <inkml:trace contextRef="#ctx0" brushRef="#br1" timeOffset="225755.817">24309 4673 17392,'0'0'4004,"0"0"-1004,0 0-800,0 0-775,0 0-464,0 0-240,1 15-134,-3 208 822,-2-176-1322,-10 105 65,7 0-1,8 83-151,-1-219 3,2 1-1,0-1 1,0 0 0,2 0-1,0 0 1,1 0 0,0-1-1,5 8-2,-10-22-53,0 0 0,0 0 0,0 0-1,1 0 1,-1 0 0,0 0 0,1 0-1,-1 0 1,1 0 0,-1-1 0,1 1-1,-1 0 1,1 0 0,0 0 0,-1-1-1,1 1 1,0 0 0,0-1 0,-1 1-1,1-1 1,0 1 0,0-1 0,0 1-1,0-1 1,0 1 0,-1-1 0,1 0-1,0 1 1,0-1 0,0 0 0,0 0-1,0 0 1,0 0 0,0 0 0,0 0-1,0 0 1,0 0 0,0 0 0,0-1-1,0 1 1,0 0 0,0-1 0,0 1-1,0 0 1,0-1 0,0 1 0,-1-1-1,1 1 1,0-1 0,0 0 0,0 1-1,-1-1 1,1 0 0,0 0 0,-1 1-1,1-1 1,-1 0 0,1 0 0,-1 0 53,26-56-6590,-17 23-820,-1-2-6598</inkml:trace>
  <inkml:trace contextRef="#ctx0" brushRef="#br1" timeOffset="226200.641">24627 4880 2370,'0'0'11462,"0"0"-6482,0 0-2748,0 0-300,0 0-517,0 0-529,0 0-480,-6 11-251,-25 82-22,30-77-187,0 1-1,1 0 0,1-1 0,1 1 1,1-1-1,0 0 0,0 1 0,2-2 1,0 1-1,1 0 0,1-1 1,0 0-1,1 0 0,0-1 0,2 0 1,3 4 54,-11-16-23,1 0 0,-1 1 0,0-1 0,1 0 0,0 0 0,-1-1 0,1 1 0,0-1 0,0 1 0,0-1 0,0 0 0,0 0 0,1 0 0,-1 0 0,0-1 0,0 1 0,1-1 0,-1 0 0,0 0 0,0 0 0,1 0 0,-1-1 0,0 1 1,0-1-1,0 0 0,1 0 0,-1 0 0,0 0 0,0-1 0,-1 1 0,1-1 0,0 0 0,0 0 0,-1 0 0,1 0 0,-1 0 0,2-2 23,77-98 113,-75 93-53,-1-2 0,0 1-1,-1 0 1,0-1 0,0 0-1,-1 0 1,-1 0 0,0 0 0,0-1-1,-1 1 1,0 0 0,-1-1 0,-1 1-1,0-1 1,0 1 0,-1 0 0,0 0-1,-1-1 1,-1 2 0,0-1 0,-3-7-60,4 15-23,1 0 0,-1 1 0,0-1 0,0 1 0,0 0 0,0-1 0,-1 1 0,1 1 0,0-1 1,-1 0-1,0 1 0,1 0 0,-1 0 0,0 0 0,0 0 0,1 0 0,-1 1 0,0 0 1,0 0-1,-2 0 23,-44 16-6456,33-3-585</inkml:trace>
  <inkml:trace contextRef="#ctx0" brushRef="#br1" timeOffset="226431.281">25124 5171 12684,'0'0'7079,"0"0"-3780,0 0-1057,0 0-416,0 0-641,0 0-449,0 0-351,0 0-193,-3 19-96,1-19-64,1 0-32,1-4-96,0-3-833,0 4-1281,0 1-2338,0 2-5638</inkml:trace>
  <inkml:trace contextRef="#ctx0" brushRef="#br1" timeOffset="226992.535">25547 4789 11979,'0'0'4180,"0"0"-1660,0 0-604,0 0-47,0 0-540,0 0-581,-15 8-353,4-3-326,4-2-35,1 0 0,-1 0 0,1 1 0,0 0 0,0 0 0,0 0 0,1 1 0,-1-1 0,1 2-1,0-1 1,1 0 0,-1 1 0,1 0 0,0 0-34,-8 17 34,1-1-1,2 1 1,0 1-1,1 0 1,2 0-1,0 0 1,2 1-1,0-1 0,2 1 1,0 0-1,3 24-33,0-40-5,0 0-1,1 0 0,0 0 0,1 0 0,0-1 1,0 1-1,1-1 0,0 0 0,0 0 0,1 0 1,0 0-1,1 0 6,-4-5-5,0-1 1,0 1-1,0-1 1,1 1-1,-1-1 1,1 0-1,-1 0 1,1 0-1,0 0 1,0 0-1,0-1 1,0 1-1,0-1 0,0 0 1,1 0-1,-1 0 1,0-1-1,0 1 1,1-1-1,-1 1 1,0-1-1,1 0 1,-1 0-1,1-1 1,-1 1-1,0-1 1,0 1-1,1-1 1,-1 0-1,0-1 1,0 1-1,0 0 1,2-2 4,2-2 79,-1 1 1,1-2 0,-1 1 0,0-1 0,0 0 0,-1 0 0,0-1 0,0 1-1,-1-1 1,1 0 0,-2 0 0,1-1 0,-1 1 0,0-1 0,0 0 0,-1 0-1,0 0 1,0 0 0,-1 0 0,0 0 0,-1 0 0,0-1 0,0 1-1,-1 0 1,0 0 0,0-2-80,0 7-42,0 0 1,-1 0-1,1 1 0,0-1 0,-1 1 1,0-1-1,1 1 0,-1 0 0,0-1 0,0 1 1,0 0-1,-1 0 0,1 0 0,0 1 1,-1-1-1,1 1 0,-1-1 0,0 1 1,1 0-1,-1 0 0,0 0 0,0 0 0,0 0 1,0 1-1,0-1 0,1 1 0,-1 0 1,0 0-1,0 0 0,0 0 0,0 1 1,-2-1 40,-26 12-4562,11 13-5023,14-7-1705</inkml:trace>
  <inkml:trace contextRef="#ctx0" brushRef="#br1" timeOffset="227556.629">25915 4858 8328,'2'-14'7511,"9"-67"-1927,-11 94-866,-1 55-4498,1-65-214,-2 17-7,-1-1 0,-1 1 0,-1-1 1,0 0-1,-2 0 0,0-1 1,-1 1-1,-1-1 1,2-9-56,7-9 57,0 0 0,0 0-1,1 0 1,-1 0-1,0 0 1,0 0-1,1 0 1,-1 0 0,0 0-1,0 1 1,0-1-1,0 0 1,1 0-1,-1 0 1,0 0 0,0 0-1,0 1 1,0-1-1,0 0 1,0 0-1,1 0 1,-1 1 0,0-1-1,0 0 1,0 0-1,0 1 1,0-1-1,0 0 1,0 0 0,0 0-1,0 1 1,0-1-1,0 0 1,0 0-1,0 1 1,0-1 0,0 0-1,0 0 1,0 0-1,0 1 1,0-1-1,3-1-2,1 0 1,0 1 0,0-1-1,0 1 1,0 0-1,0 0 1,0 0-1,0 1 1,0-1-1,0 1 1,0 0-1,0 0 1,-1 1 0,1-1-1,0 1 1,-1-1-1,1 1 1,-1 0-1,0 1 1,1-1-1,-1 0 1,0 2 1,4 1 2,0-1 1,1 1-1,0-1 1,-1 0-1,1-1 1,1 0-1,-1 0 1,0-1-1,1 0 1,-1 0-1,1-1 0,-1 0 1,2 0-3,-7-3 14,0 0-1,1-1 1,-1 1 0,0 0 0,0-1-1,0 0 1,0 0 0,-1 0 0,1 0-1,-1 0 1,0 0 0,0-1 0,0 1-1,0-1 1,-1 0 0,1 1 0,-1-1-1,0 0 1,0 0 0,0 0 0,-1 0-1,1 1 1,-1-4-14,3-5 138,23-89 1362,-48 211-481,21-101-1031,-3 22-33,1-1 0,2 1 0,0 0 0,2 0 0,2 0-1,5 26 46,3-36-1929,-5-19-2799,0-8-5217,-3 1-1479</inkml:trace>
  <inkml:trace contextRef="#ctx0" brushRef="#br1" timeOffset="228201.714">26621 4752 9865,'0'0'5862,"0"0"-2205,0 0-1127,0 0-261,0 0-593,0 0-533,-2-3-401,1 2-728,1 0 1,-1 1-1,1-1 1,-1 1-1,1-1 1,-1 1-1,1-1 1,-1 1-1,0-1 1,1 1-1,-1 0 1,0-1-1,1 1 1,-1 0-1,0 0 1,0 0 0,1-1-1,-1 1 1,0 0-1,0 0 1,1 0-1,-1 0 1,0 0-1,0 0 1,1 0-1,-1 1 1,0-1-1,0 0 1,1 0-1,-1 0 1,0 1-1,1-1 1,-1 0-1,0 1 1,1-1-1,-1 1 1,1-1 0,-1 1-1,0-1 1,1 1-1,-1-1 1,1 1-1,-1-1 1,1 1-1,0 0 1,-1-1-1,1 1 1,0 0-1,-1 0 1,1-1-1,0 1 1,0 0-1,0-1 1,-1 1-1,1 0 1,0 0 0,0-1-1,0 1 1,0 0-1,0 0 1,1-1-1,-1 1 1,0 0-1,0 0-14,-5 9 58,-47 115 343,51-120-402,-1 0 1,1 0-1,0 1 1,1-1-1,0 0 1,-1 1-1,2-1 1,-1 0-1,0 1 1,1-1-1,0 0 1,1 1 0,-1-1-1,1 0 1,0 0-1,0 0 1,0 0-1,1-1 1,0 1-1,0-1 1,0 1-1,0-1 1,4 3 0,104 42-75,-21-20 48,-90-28 28,1-1-1,0 1 0,0-1 0,0 1 0,-1 0 0,1 0 0,0-1 1,-1 1-1,1 0 0,-1 0 0,1 0 0,0-1 0,-1 1 1,0 0-1,1 0 0,-1 0 0,0 0 0,1 0 0,-1 0 0,0 0 1,0 0-1,0 0 0,0 0 0,0 0 0,0 0 0,0 0 0,0 0 1,0 0-1,-1 0 0,1 0 0,0 0 0,-1 0 0,1 0 0,0 0 1,-1 0-1,1-1 0,-1 1 0,0 0 0,1 0 0,-1 0 0,0-1 1,1 1-1,-1 0 0,0-1 0,0 1 0,1-1 0,-1 1 0,0 0 0,-43 24 31,-99 3-55,46-28-2856,55-8-2084,17-1-3141,15 3 1075</inkml:trace>
  <inkml:trace contextRef="#ctx0" brushRef="#br1" timeOffset="228511.325">26644 4759 8936,'0'0'5157,"0"0"-2658,0 0-610,0 0-159,0 0-801,84-38-513,-67 33-352,2 1-32,-3 0-32,1-2-32,2 3-640,-2-1-1122,-2 4-2402,-4 0-3043</inkml:trace>
  <inkml:trace contextRef="#ctx0" brushRef="#br1" timeOffset="228850.852">27586 4907 5605,'0'0'6284,"0"0"-2612,0 0-949,0 0-299,0 0-449,0 0-507,0 0-395,0 0-299,2-3-251,1 0-484,0 1 0,0 0 0,1 0 0,-1 0-1,0 1 1,1-1 0,-1 1 0,1 0 0,0 0 0,-1 0-1,1 0 1,0 1 0,-1-1 0,1 1 0,0 0 0,0 0 0,-1 1-1,3-1-38,-2 0 40,54 5-791,-56-5 632,-1 0-1,0 0 0,0 0 1,0 1-1,0-1 1,0 0-1,0 0 0,0 1 1,0-1-1,0 1 0,0-1 1,0 1-1,0-1 0,0 1 1,-1 0-1,1-1 0,0 1 1,0 0-1,0 0 0,-1 0 1,1-1-1,-1 1 1,1 0-1,0 0 0,-1 0 1,1 0-1,-1 0 0,0 0 1,1 0-1,-1 0 0,0 0 1,0 0-1,0 0 0,0 1 1,1-1-1,-2 0 0,1 0 1,0 0-1,0 0 0,0 0 1,0 0-1,-1 0 1,1 0-1,0 0 0,-1 0 1,1 0-1,-1 0 0,1 0 120,-79 73-11173,57-55 10682,-30 30 1356,29-11 5279,31-15-375,39-19-3312,-36-5-1997,9 0-446,0-1 1,-1-2 0,1 0 0,-1-1-1,0 0 1,0-2 0,0 0-1,9-6-14,-26 12-423,4-2-53,-3 0-3178,-3 2-1909</inkml:trace>
  <inkml:trace contextRef="#ctx0" brushRef="#br1" timeOffset="242819.945">28754 4603 8328,'0'0'2957,"0"0"-875,0 0 198,0 0-38,0 0-945,0 0-758,0 0-293,-10 16-86,0 0-105,-39 95 344,44-93-375,1 0 0,1 1-1,1-1 1,0 1 0,1 0 0,1-1 0,1 1 0,1 0 0,1-1 0,0 1 0,1-1-1,1 0 1,0 0 0,2-1 0,0 1 0,1-1 0,1-1 0,0 0 0,2 1-24,-10-16 23,1 1 0,0 0 0,-1-1 0,1 1 0,0-1 1,0 0-1,0 1 0,0-1 0,0 0 0,1 0 1,-1-1-1,0 1 0,0 0 0,1-1 0,-1 1 0,0-1 1,1 0-1,-1 0 0,0 0 0,1 0 0,-1 0 1,0 0-1,1-1 0,-1 1 0,0-1 0,0 1 0,1-1 1,-1 0-1,0 0 0,0 0 0,0 0 0,0-1 0,0 1 1,0 0-1,0-1 0,0 1 0,-1-1 0,1 0 1,1-1-24,61-78 1300,-55 65-1161,0-1-1,-1 0 0,-1-1 0,0 0 1,-1 0-1,-1 0 0,-1-1 0,-1 0 1,0 0-1,-1 0 0,-2 0 0,1 0 1,-2 0-1,-1 0 0,0 0 1,-2 0-1,0 1 0,-1-1 0,0 1 1,-4-5-139,-36-35-2333,43 56 2086,-1 1-1,0-1 0,1 0 0,-1 1 0,0-1 0,0 1 1,0 0-1,0 0 0,0 0 0,0 1 0,-1-1 1,1 1-1,0 0 0,0-1 0,0 1 0,-1 1 0,1-1 1,0 0-1,0 1 0,0 0 0,0-1 0,-1 1 0,1 1 1,0-1-1,1 0 0,-1 1 0,0-1 0,0 1 0,1 0 1,-1 0-1,-2 2 248,-15 16-7474</inkml:trace>
  <inkml:trace contextRef="#ctx0" brushRef="#br1" timeOffset="243198.674">29298 4963 12716,'0'0'4255,"0"0"-1362,0 0-640,0 0-486,0 0-523,0 0-219,0 0-224,-3-8-108,-8-20-25,0 39-5681,3-1-1217</inkml:trace>
  <inkml:trace contextRef="#ctx0" brushRef="#br1" timeOffset="255639.477">29766 4513 9769,'0'0'2851,"0"0"-951,0 0 102,0 0 203,0 0-459,0 0-545,0 0-432,0 0-273,-11 0-160,5 0-298,4 0-25,0-1 0,-1 1 0,1 0 1,0 0-1,-1 0 0,1 0 0,0 1 0,-1-1 0,1 0 1,0 1-1,-1 0 0,1 0 0,0-1 0,0 1 1,0 0-1,0 1 0,0-1 0,0 0 0,0 1 0,0-1 1,0 1-1,0-1 0,1 1 0,-1 0 0,1 0 0,-1 0 1,1 0-1,0 0 0,0 0 0,0 0 0,0 0 0,-1 2-13,-6 24 63,0-1 0,2 1 0,1 0 0,1 0 0,1 1 0,2-1 0,1 1-1,1-1 1,3 16-63,-2-33 1,0 0 1,1-1-1,1 1 0,-1 0 0,2-1 0,-1 0 0,2 0 0,-1 0 0,1-1 0,1 0 0,-1 0 0,2 0-1,-5-6 4,0 1 0,0-1-1,1 0 1,0 0-1,-1 0 1,1-1 0,0 1-1,0-1 1,1 0-1,-1 0 1,0 0 0,1-1-1,-1 1 1,1-1-1,-1 0 1,1 0 0,0-1-1,-1 1 1,1-1-1,0 0 1,0-1 0,-1 1-1,1-1 1,0 0-1,-1 0 1,1 0 0,-1-1-1,1 1 1,-1-1-4,7-5 70,-1 0 0,0 0 0,0-1 1,-1-1-1,0 1 0,-1-1 0,0-1 1,0 0-1,-1 0 0,0 0 0,-1-1 0,0 0 1,-1 0-1,0 0 0,0-1 0,-2 0 1,1 0-1,-1 0 0,-1 0 0,0-1 0,-1 1 1,-1 0-1,1-1 0,-2 1 0,0-1 1,0 1-1,-1 0 0,-1 0 0,0 0 0,-1 0 1,0 0-1,-1 1 0,0-1 0,0 1 0,-1 0 1,-1 1-1,0 0 0,-1 0 0,-2-3-70,6 8-39,-1 1-1,0 0 0,0 0 1,0 0-1,0 1 0,0-1 0,-1 1 1,0 0-1,1 1 0,-1 0 1,0-1-1,0 2 0,-1-1 1,1 1-1,0 0 0,0 0 1,-1 1-1,1 0 0,0 0 0,-1 0 1,1 1-1,0 0 0,0 0 1,-3 1 39,-39 19-3220,8 14-3562,23-8-1797</inkml:trace>
  <inkml:trace contextRef="#ctx0" brushRef="#br1" timeOffset="256362.154">30326 4422 5477,'0'0'2440,"0"0"-679,0 0 140,0 0 202,0 0-186,0 0-102,0 0-267,0-10-470,2-27-304,-2 36-747,0 0 0,1 0 0,-1 0 0,0 0 0,1 0 0,-1 0-1,1 0 1,0 0 0,-1 1 0,1-1 0,0 0 0,-1 0 0,1 1-1,0-1 1,0 0 0,-1 1 0,1-1 0,0 1 0,0-1 0,0 1-1,0 0 1,0-1 0,0 1 0,0 0 0,0-1 0,0 1 0,0 0-1,0 0 1,0 0 0,0 0 0,0 0 0,0 0 0,0 0 0,0 1-1,0-1 1,1 0-27,2 1 64,210-8 1799,-213 6-1814,1 1 1,-1 0 0,0 0-1,1 0 1,-1 0-1,1 0 1,-1 0-1,0 0 1,1 0 0,-1 1-1,1-1 1,-1 1-1,0-1 1,1 1 0,-1-1-1,0 1 1,0 0-1,0-1 1,1 1 0,-1 0-1,0 0 1,0 0-1,0 0 1,0 0-1,0 0 1,-1 0 0,1 0-1,0 0 1,0 1-1,-1-1 1,1 0 0,-1 0-1,1 1 1,-1-1-1,1 0 1,-1 1 0,0-1-1,0 1 1,1-1-1,-1 0 1,0 1-1,0-1 1,-1 1 0,1-1-1,0 1-49,1 41 175,-1 0 0,-3 0 1,-1 0-1,-2 0 0,-2-1 0,-5 13-175,1-3 36,2 1 0,3 0 0,0 43-36,7-57-209,10-44-10494,-6-1 859</inkml:trace>
  <inkml:trace contextRef="#ctx0" brushRef="#br1" timeOffset="261188.519">23719 5997 15150,'0'0'1394,"0"0"42,-2-4 384,-9-4 906,2 37-1221,5-17-1641,-6 27 318,2 0 1,1 0 0,2 0 0,2 0 0,2 1 0,1 0-1,2-1 1,4 15-183,-4-43 7,0 1 0,1-1 0,0 0 0,1 0 0,1 0 0,0-1 0,0 1 0,1-1 0,0 0 0,1-1-7,-5-5 0,0-1 1,1 0-1,-1 0 0,1 0 1,0-1-1,0 1 0,0-1 1,0 0-1,1 1 0,-1-1 1,1-1-1,-1 1 0,1 0 1,-1-1-1,1 0 0,0 0 1,0 0-1,0 0 0,-1 0 1,1-1-1,0 0 0,0 0 1,0 0-1,0 0 0,0-1 1,0 1-1,0-1 0,-1 0 1,1 0-1,0-1 0,0 0 0,5-3 23,0-1 0,-1-1-1,0 1 1,-1-1 0,1-1 0,-1 1-1,-1-1 1,1-1 0,-2 1-1,1-1 1,-1 0 0,0 0-1,-1-1 1,0 1 0,0-1-1,0-6-22,3-1 87,-1 0-1,0 0 1,-2-1-1,0 0 0,-1 0 1,-1 0-1,0 0 0,-2-1 1,0 1-1,-1 0 1,-1 0-1,0 0 0,-1 0 1,-2 0-1,1 0 1,-2 1-1,0 0 0,-2 0 1,1 1-1,-2-1 0,0 2 1,-6-7-87,12 19-31,0 0-1,0 0 1,-1 0 0,1 0 0,-1 1-1,0 0 1,0-1 0,0 1 0,0 1-1,0-1 1,0 1 0,0-1-1,-1 1 1,1 0 0,0 1 0,-1-1-1,1 1 1,-1 0 0,1 0 0,-1 0-1,1 0 1,0 1 0,-1 0 0,1 0-1,0 0 1,-1 1 0,1-1 0,-3 3 31,-28 22-3223,12 15-3457,16-10-2492</inkml:trace>
  <inkml:trace contextRef="#ctx0" brushRef="#br1" timeOffset="261514.856">24243 6377 11050,'0'0'3978,"0"0"-492,0 0-625,0 0-347,0 0-693,0 0-674,0 0-132,8-14 709,-10 9-3976,-4 2-5537,6 7-331</inkml:trace>
  <inkml:trace contextRef="#ctx0" brushRef="#br1" timeOffset="261855.914">24508 6075 9865,'0'0'6529,"0"0"-3336,0 0-1234,0 0-150,0 0-559,0 0-540,0 0-305,-1 11-63,-8 45-48,-1-8-238,3 1 1,2-1-1,2 2 1,2-1 0,4 30-57,-4-76-13,1 0 0,0-1 0,0 1 0,0 0 0,1-1 1,-1 1-1,1 0 0,-1-1 0,1 1 0,0-1 0,0 1 1,0-1-1,0 1 0,0-1 0,1 0 0,-1 1 0,1-1 0,-1 0 1,1 0-1,0 0 0,0 0 0,0 0 0,0-1 0,0 1 1,0-1-1,1 1 0,-1-1 0,0 0 0,1 0 0,-1 0 1,1 0-1,-1 0 0,1 0 0,0-1 0,-1 1 0,1-1 1,0 0-1,-1 0 0,1 0 0,0 0 0,-1 0 0,1-1 1,0 1-1,-1-1 0,1 0 0,-1 1 0,3-2 13,7-6 10,-1-1-1,0-1 0,0 1 1,-1-2-1,0 1 0,-1-1 1,0-1-1,0 0 0,-2 0 1,1-1-1,-2 1 0,3-8-9,-2 7 39,-1 0 1,-1 0-1,0 0 0,-1-1 0,-1 0 0,0 1 0,0-1 0,-2 0 0,1-1 0,-2 1 0,0 0 0,-1 0 0,0 0 0,-1 0 0,-1 0 0,0 0 0,-1 1 0,0-1 0,-1 1-39,3 8-9,-1 1-1,0 0 1,1 0-1,-2 0 1,1 0-1,0 1 1,-1-1-1,1 1 1,-1 0-1,0 0 1,0 0-1,-1 0 1,1 1-1,0-1 1,-1 1-1,0 1 1,1-1-1,-1 0 1,0 1-1,0 0 1,0 0-1,0 1 1,1-1-1,-1 1 0,0 0 1,0 1-1,0-1 1,0 1-1,0 0 1,0 0-1,0 0 1,0 1 9,-1 0-576,-1 0 0,1 0-1,0 1 1,0 0 0,0 1 0,0-1 0,0 1 0,1 0 0,0 0-1,0 1 1,0 0 0,0 0 0,1 0 0,-4 6 576,-6 12-7340</inkml:trace>
  <inkml:trace contextRef="#ctx0" brushRef="#br1" timeOffset="262336.606">24959 6010 7847,'0'0'3406,"0"0"-523,0 0 64,0 0-401,0 0-635,0 0-293,0 0-449,-5-5-320,-13-17-209,48 7 118,-6 11-746,-1 2 0,1 0 1,0 2-1,0 1 0,0 0 0,-1 2 0,1 1 0,4 2-12,-25-6 40,-1 1 1,0 0 0,0 1 0,0-1 0,1 0 0,-1 1-1,-1-1 1,1 1 0,0-1 0,0 1 0,-1 0 0,1 0 0,0 0-1,-1 0 1,0 0 0,0 0 0,1 0 0,-1 0 0,-1 1-1,1-1 1,0 0 0,0 1 0,-1-1 0,1 0 0,-1 1-1,0-1 1,0 1 0,0-1 0,0 1 0,-1 1-41,-6 81 642,7-83-625,-26 128 365,12-67-511,3 0 0,3 1 0,0 49 129,7-110-394,1 1 23,0-2-6947,-1-3 592</inkml:trace>
  <inkml:trace contextRef="#ctx0" brushRef="#br1" timeOffset="266530.94">23415 7248 7495,'0'0'4794,"0"0"-1575,0 0-454,0 0-405,0 0-502,0 0-396,0 0-431,-6 4-482,2 0-501,-1-1-1,1 1 1,0 0-1,1 0 1,-1 0-1,1 1 1,-1-1-1,2 1 1,-1 0-1,0 0 0,1 0 1,0 0-1,0 0 1,0 1-1,1-1 1,0 0-1,0 1 1,0 0-48,-3 12 6,1 1 0,1 0 1,0 0-1,1 0 0,2 0 1,0 0-1,1 0 0,0-1 1,2 1-1,0 0 0,1-1 1,1 0-1,1 0 0,0-1 1,2 0-1,6 10-6,-13-23-9,1 0 0,0 0 1,0 0-1,0 0 0,0-1 0,1 0 0,0 0 1,-1 0-1,1 0 0,0 0 0,0-1 0,1 0 1,-1 0-1,0 0 0,1 0 0,-1 0 0,1-1 1,0 0-1,-1 0 0,1-1 0,0 1 0,0-1 0,0 0 1,-1 0-1,1 0 0,0-1 0,0 0 0,-1 0 1,1 0-1,0 0 0,-1-1 0,1 0 0,-1 0 1,0 0-1,0 0 0,0-1 0,0 1 0,0-1 1,0 0-1,1-2 9,6-6 31,-1-2 1,0 1 0,-1-1 0,0-1 0,-1 0-1,-1 0 1,0 0 0,-1-1 0,0 0-1,-1-1 1,-1 1 0,0-1 0,-2 1-1,1-1 1,-2 0 0,0 0 0,-1 0-1,-1 0 1,0 0 0,-2-7-32,2 17-40,0 0 0,0 0 0,0 0 0,-1 0 0,1 0 0,-2 0 0,1 0 0,-1 1 0,1-1 0,-2 1 0,1 0 0,0 0 0,-1 0-1,0 1 1,0-1 0,-1 1 0,1 0 0,-1 0 0,0 0 0,0 0 0,0 1 0,0 0 0,-1 0 0,1 1 0,-1 0 0,0-1 0,0 2 0,0-1 0,0 1 0,0 0 0,0 0 0,0 0 0,0 1 0,0 0 0,0 1 0,0-1 0,0 1 0,0 0 0,0 0-1,0 1 1,0 0 0,0 0 0,0 0 0,-1 2 40,-46 36-7271,38-18-1532</inkml:trace>
  <inkml:trace contextRef="#ctx0" brushRef="#br1" timeOffset="266823.405">23932 7562 14125,'0'0'4308,"0"0"-1660,0 0-416,0 0-834,0 0 161,0 0-523,0 0-385,0 0-245,-2 3-209,-9 10 17,14-18 85,-23-29-4666,17 34 160,2 1-3608</inkml:trace>
  <inkml:trace contextRef="#ctx0" brushRef="#br1" timeOffset="267777.176">24377 7220 6022,'0'0'3811,"0"0"-1131,0 0-149,0 0 68,0 0-725,0 0-705,6-7-453,-2 2-603,43-25 457,-15 28-316,136-27 186,-169 28-438,1 1 0,0 0 0,0 0 0,-1 0 0,1 0 0,0 0 0,0 0 1,0 0-1,0-1 0,-1 1 0,1 0 0,0 0 0,0 0 0,0 0 0,0-1 0,-1 1 0,1 0 0,0 0 0,0-1 0,0 1 1,0 0-1,0 0 0,0 0 0,0-1 0,0 1 0,0 0 0,0 0 0,0-1 0,0 1 0,0 0 0,0 0 0,0-1 1,0 1-1,0 0 0,0 0 0,0 0 0,0-1 0,0 1 0,0 0 0,0 0 0,1-1 0,-1 1 0,0 0 0,0 0-2,-27-1-32,4 0-8,-1 2 0,0 1-1,1 1 1,0 0 0,0 2 0,0 1 0,0 1 0,-19 9 40,38-13 42,1 0 1,0 1-1,-1 0 0,1 0 0,1 0 0,-1 0 0,1 0 1,-1 1-1,1-1 0,1 1 0,-1-1 0,1 1 0,-1 0 0,1-1 1,0 1-1,1 0 0,0 0 0,-1 0 0,1 0 0,1 0 1,-1 0-1,1-1 0,0 1 0,0 0 0,0 0 0,1-1 0,-1 1 1,1 0-1,1 1-42,-1-4 58,-1 1-1,1-1 1,-1 1 0,1-1-1,0 0 1,0 0 0,0 0 0,0 0-1,0 0 1,0 0 0,1 0-1,-1-1 1,0 1 0,1-1-1,0 0 1,-1 1 0,1-1 0,0-1-1,-1 1 1,1 0 0,0-1-1,0 1 1,0-1 0,0 0 0,0 0-1,-1 0 1,1 0 0,0 0-1,0-1 1,0 1 0,0-1 0,-1 0-1,1 0 1,0 0 0,-1 0-1,1 0 1,0-1-58,2-1 18,-1-1 0,1 1 0,0 1 0,-1-1 1,1 1-1,1 0 0,-1 0 0,0 0 0,0 1 0,1 0 0,-1 0 0,1 0 0,-1 1 0,1-1 0,-1 1 0,1 1 1,-1-1-1,1 1 0,-1 0 0,0 0 0,1 1 0,-1-1 0,0 1 0,0 0 0,0 1 0,0-1 0,0 1 0,-1 0 1,1 0-1,-1 1 0,2 0-18,-2 9 7,0 0-1,0 0 1,-1 0 0,-1 0 0,0 0 0,-1 0 0,-1 1 0,0-1 0,0 0 0,-1 1 0,-1-1 0,0 0-1,-1 0 1,-1 0 0,0 0 0,0-1 0,-2 2-7,1 4 0,-1-1 0,-1 0 0,0-1 0,-1 0 0,-1 0 0,0 0 0,-1-1 0,-1-1 0,0 0 0,-1 0 0,-9 7 0,19-19 1,0-1 1,0 1-1,0-1 0,0 0 0,0 0 0,-1 1 0,1-1 1,0-1-1,-1 1 0,1 0 0,-1-1 0,1 1 1,-1-1-1,1 0 0,-1 1 0,1-1 0,-1-1 1,0 1-1,1 0 0,-1 0 0,1-1 0,-1 0 1,1 1-1,0-1 0,-1 0 0,1 0 0,0 0 0,-1-1 1,1 1-1,0-1 0,0 1 0,0-1 0,0 1 1,1-1-1,-1 0 0,0 0 0,0 0-1,-43-88 4,29-5-906,14 31-3283,2 58 442,1 5-2305</inkml:trace>
  <inkml:trace contextRef="#ctx0" brushRef="#br1" timeOffset="268435.532">24997 7244 7911,'0'0'4453,"3"-16"-1410,13-50-433,-14 61-2349,-1 0 0,1 1 0,-1-1 0,1 1 0,0-1 0,1 1 0,-1 0 0,1 0 0,0 0 0,0 0 0,0 0 0,1 1 0,-1-1 0,1 1 0,0 0 0,0 0 0,0 1-1,0-1 1,0 1 0,0 0 0,5-2-261,-5 3 23,0 0 0,-1 0-1,1 1 1,0-1-1,0 1 1,0 0 0,0 0-1,0 0 1,0 0-1,-1 1 1,1 0 0,0 0-1,0 0 1,-1 0-1,1 0 1,0 1 0,-1 0-1,1 0 1,-1 0-1,0 0 1,0 0 0,0 0-1,0 1 1,0 0-1,0 0 1,-1-1 0,1 1-1,-1 1 1,0-1-1,0 0 1,0 1 0,0-1-1,0 1 1,-1-1-1,0 1 1,1 0-23,0 7-67,-1 0 1,1 0-1,-2 0 1,1 0-1,-2 0 1,1 0-1,-2 0 1,1 0-1,-1 0 1,-1 0-1,0 0 1,-1-1-1,0 0 1,0 1-1,-1-2 1,0 1-1,-1 0 1,0-1-1,-1 0 1,0-1-1,0 1 0,-1-1 1,0-1-1,0 1 1,-1-1-1,-2 1 67,11-8 3,0-1 1,0 1-1,0 0 0,0-1 0,0 1 0,0-1 0,0 1 0,0 0 0,0-1 0,0 1 0,0 0 0,0-1 0,0 1 0,0-1 0,0 1 0,0 0 1,0-1-1,-1 1 0,1 0 0,0-1 0,0 1 0,0 0 0,-1 0 0,1-1 0,0 1 0,-1 0 0,1 0 0,0-1 0,0 1 0,-1 0 0,1 0 1,0 0-1,-1-1 0,1 1 0,0 0 0,-1 0 0,1 0 0,0 0 0,-1 0 0,1 0 0,-1 0 0,1 0 0,0 0 0,-1 0 0,1 0 1,0 0-1,-1 0 0,1 0 0,-1 0 0,1 0 0,0 0 0,-1 0 0,1 0 0,0 1 0,-1-1 0,1 0 0,0 0 0,-1 0 0,1 1 0,0-1 1,0 0-1,-1 0 0,1 1 0,0-1 0,0 0 0,0 1 0,-1-1-3,11-28 285,-9 25-259,1 0 0,1 0 0,-1 0 0,0 1 0,1-1 0,-1 0 0,1 1 0,0 0 0,-1 0 0,1 0 0,0 0 0,1 0 0,-1 0 0,0 1 0,0-1 0,1 1 0,-1 0 0,1 0 0,-1 0 0,1 1 0,-1-1 0,1 1 0,-1 0 0,1 0 0,0 0 0,-1 1 0,1-1 0,-1 1 0,1 0 0,-1 0 0,1 0 0,-1 0 0,0 0 0,1 1 0,-1 0 0,0-1 0,0 1 0,0 0 0,0 1 0,-1-1 0,1 0 0,0 1 0,-1 0 0,0-1 0,1 2-26,3 11-28,-2 0 0,1 0 0,-2 0-1,0 0 1,-1 0 0,0 1 0,-2-1 0,1 0 0,-2 1 0,0-1 0,-1 1 0,-2 5 28,5-17-1,-1 0-1,0 0 1,0 0-1,0 0 0,-1 0 1,1 1-1,-1-1 1,0 0-1,0-1 1,-1 1-1,1 0 0,-1 0 1,0 0-1,0-1 1,0 1-1,0-1 0,-1 0 1,1 0-1,-1 1 1,0-2-1,0 1 1,0 0-1,0 0 0,0-1 1,-1 0-1,1 0 1,-1 0-1,0 0 1,1 0-1,-1-1 0,0 0 1,0 1-1,0-1 1,0-1-1,0 1 0,0-1 1,0 1-1,0-1 1,0 0-1,-1-1 1,1 1-1,0-1 0,0 0 1,-1 0 1,-99-83 140,89 69-131,-47-41-393,53 55-1416,3 6-2641,1 8-4239</inkml:trace>
  <inkml:trace contextRef="#ctx0" brushRef="#br1" timeOffset="269151.754">23841 8788 9513,'0'0'1997,"0"0"-300,0 0 577,0 0 65,0 0-706,0 0-699,-4 4-464,-2 8-431,-1 0 0,2 1-1,0 0 1,0 0 0,1 0-1,1 0 1,0 1 0,1-1 0,0 1-1,2 0 1,-1-1 0,1 1-1,1 0 1,1-1 0,0 2-39,-1 17 22,0-10-21,0 1 0,2-1 0,1 1-1,1-1 1,1 0 0,0-1 0,5 9-1,-10-27 8,0-1 0,-1 1 1,1-1-1,1 1 0,-1-1 0,0 1 1,0-1-1,1 0 0,0 1 1,-1-1-1,1 0 0,0 0 0,0 0 1,0-1-1,0 1 0,0 0 1,1-1-1,-1 1 0,0-1 0,1 0 1,-1 0-1,1 0 0,-1 0 1,1 0-1,0 0 0,-1-1 0,1 1 1,0-1-1,-1 0 0,1 0 1,0 0-1,0 0 0,-1 0 1,1-1-1,0 1 0,-1-1 0,1 0 1,0 1-1,-1-1 0,1-1 1,-1 1-1,0 0 0,1 0 0,-1-1 1,0 0-1,0 1 0,0-1-8,11-15 341,-2-1-1,0-1 0,-2 0 0,0 0 1,0-1-1,-2 0 0,-1 0 0,0 0 0,-2-1 1,0 0-1,-1 0 0,-1 0 0,-2-1 1,0 1-1,-1-5-340,1 6 54,2 7-41,-1-1 0,-1 0 0,0 0 0,-1 0 0,0 0 0,-1 0 0,-1 1 0,0-1 1,-1 1-1,0 0 0,-1 0 0,0 0 0,-7-11-13,11 23-40,0 0 0,-1 0-1,1-1 1,0 1 0,0 0 0,0 0 0,-1 0 0,1 0-1,-1 0 1,1 1 0,0-1 0,-1 0 0,1 1-1,-1-1 1,0 1 0,1-1 0,-1 1 0,1 0 0,-1-1-1,0 1 1,1 0 0,-1 0 0,0 1 0,1-1-1,-1 0 1,0 0 0,1 1 0,-1-1 0,1 1 0,-1-1-1,1 1 1,-1 0 0,1-1 0,-1 1 0,1 0-1,0 0 1,-1 0 0,1 0 0,0 0 0,0 1-1,-1 0 42,-38 59-8481,31-31 200</inkml:trace>
  <inkml:trace contextRef="#ctx0" brushRef="#br1" timeOffset="269461.632">24397 9016 6054,'0'0'12908,"0"0"-9897,0 0-1057,0 0-129,0 0-864,0 0-544,0 0-257,0 0-96,0 0-64,5-38-32,-5 38-513,0 0-1248,5 2-2211,3 4-4036</inkml:trace>
  <inkml:trace contextRef="#ctx0" brushRef="#br1" timeOffset="269805.031">24677 8772 2787,'0'0'10698,"0"0"-6321,0 0-2188,0 0-166,0 0-560,0 0-577,0 0-357,0 0-316,-7 14-106,-36 94-11,38-90-254,2 0 0,0 0 0,1 0 0,1 0 0,0 1 0,2-1 0,0 0 0,1 0 0,0 0 0,2 0 0,0 0 0,1 0 0,1-1 0,1 0 0,4 9 158,-8-22-83,0-1 1,0 1 0,0-1-1,0 0 1,0 0 0,1 0-1,-1 0 1,1-1 0,-1 0-1,1 1 1,0-1-1,0 0 1,0-1 0,1 1-1,-1-1 1,0 0 0,0 0-1,1 0 1,-1-1 0,1 1-1,-1-1 1,1 0 0,-1 0-1,0-1 1,1 1-1,-1-1 1,1 0 0,-1 0-1,0-1 1,4-1 82,1 0 61,0-1 0,-1 0 0,1-1 0,-1 1 0,0-2 0,0 1 0,-1-1 0,0-1 0,0 1-1,0-1 1,-1 0 0,0-1 0,0 1 0,0-2-61,1-3 209,0-1 0,0 1 0,-2-1 0,1 0-1,-2-1 1,0 1 0,0-1 0,-2 0 0,1 0 0,-2 0-1,0 0 1,-1 0 0,0-1 0,-1 1 0,0 0 0,-1 0-1,-1 0 1,0 1 0,-1-1 0,-1 1 0,0-1 0,-1 1-1,0 1 1,-1-1 0,-5-7-209,8 17-30,0 0-1,0 0 1,0 0 0,0 0-1,0 1 1,-1 0 0,1 0-1,-1 0 1,1 0 0,-1 1-1,0 0 1,0 0 0,0 0-1,1 0 1,-1 1 0,0 0-1,0 0 1,0 0 0,0 1-1,0-1 1,0 1-1,-1 1 31,-34 22-5530,31-8-1196</inkml:trace>
  <inkml:trace contextRef="#ctx0" brushRef="#br1" timeOffset="270117.495">25129 8644 11851,'0'0'3016,"0"0"-373,0 0-262,0 0-587,0 0-465,0 0-427,0 0-272,0 0-128,9 0-43,54 3 95,-43 0-502,-1-1 0,1-2 0,0 0 0,0-1 0,0-1 0,-1 0 0,5-3-52,27-3 539,-43 34 481,-37 108-288,7-61-503,-6 118-320,25-172-1327,0 0-7392,3-11 1331</inkml:trace>
  <inkml:trace contextRef="#ctx0" brushRef="#br1" timeOffset="270764.701">24003 10105 8328,'0'0'3240,"0"0"-1232,0 0-151,0 0 124,0 0-615,0 0-597,-8-10-53,-28-28 47,34 38-730,1 0 1,-1 1-1,1-1 0,-1 0 0,1 1 1,-1-1-1,1 1 0,-1 0 1,1-1-1,0 1 0,-1 0 1,1 0-1,0 0 0,-1 0 1,1 0-1,0 0 0,0 0 0,0 0 1,0 1-1,0-1 0,0 0 1,1 0-1,-1 1 0,0-1 1,1 1-1,-1-1 0,1 1 1,-1-1-1,1 1 0,0-1 0,-1 1 1,1 0-34,-3 5 162,-7 14 58,0 1 1,2 0-1,1 0 1,0 1-1,2 0 1,0 0-1,2 0 1,0 1-1,2-1 0,1 20-220,1-35 4,0-1 0,0 0 0,1 0 0,0 0 0,1 0 0,-1-1 0,1 1 0,1 0 0,-1-1 0,1 0 0,0 0 0,1 0 0,-1-1 0,1 1 0,0-1 0,0 0 0,1 0 0,0-1 0,-1 1 0,2-2 0,-1 1 0,0 0 0,1-1 0,-1 0 0,1-1 0,0 0 0,6 2-4,-2-2 32,0 1 1,0-2 0,0 0-1,0 0 1,0-1-1,0 0 1,1-1 0,-1 0-1,0-1 1,0 0 0,-1-1-1,1 0 1,0-1 0,-1 0-1,0 0 1,0-1-1,9-6-32,-8 3 62,-1 0-1,-1 0 0,1-1 1,-1 0-1,-1-1 0,0 0 1,0 0-1,-1-1 0,0 0 0,-1 0 1,0 0-1,-1-1 0,-1 0 1,1 0-1,-2 0 0,0-1 1,0 1-1,-1-1 0,-1 0 1,0 1-1,0-1 0,-2 0 0,1 0 1,-2 0-1,0 1 0,0-1 1,-1 1-1,-1-1 0,0 1 1,0 0-1,-4-5-61,-64-89 237,69 103-310,0 0-1,0 0 1,0 1-1,0-1 1,0 1 0,0 0-1,0 0 1,-1 0 0,0 0-1,1 1 1,-1-1-1,0 1 1,1 0 0,-1 0-1,0 0 1,0 0-1,0 1 1,0 0 0,0 0-1,0 0 1,0 0-1,0 0 1,0 1 0,0 0-1,1 0 1,-1 0 0,0 0-1,0 1 1,1-1-1,-3 2 74,-29 44-8787,28-19 492</inkml:trace>
  <inkml:trace contextRef="#ctx0" brushRef="#br1" timeOffset="271069.781">24683 10328 16111,'0'0'4581,"0"0"-2371,0 0-32,0 0-577,-30-74-800,20 69-417,3 0-256,2 2-63,2 0-65,0 3-32,-1 0-577,4 6-1505,0 7-2242,6 1-3780</inkml:trace>
  <inkml:trace contextRef="#ctx0" brushRef="#br1" timeOffset="271336.636">24950 10086 128,'0'0'12321,"0"0"-7580,0 0-2734,0 0-219,0 0-635,0 0-416,0 0-193,-7 18-148,-1 2-297,-23 92 287,34 57-146,-2-161-249,0-1 1,1 1-1,0-1 0,0 0 0,0 1 0,1-1 1,0 0-1,1-1 0,0 1 0,0 0 0,0-1 1,1 0-1,0 0 0,0 0 0,0-1 1,1 0-1,-1 0 0,1 0 0,1-1 0,3 3 9,-5-5-19,0 1 0,0-2 0,0 1 0,0-1-1,0 1 1,0-1 0,1-1 0,-1 1 0,0-1 0,0 0-1,1 0 1,-1 0 0,0-1 0,0 0 0,0 0-1,0 0 1,1-1 0,-1 1 0,-1-1 0,1-1 0,0 1-1,-1-1 1,1 1 0,-1-1 0,1 0 0,-1-1-1,0 1 1,-1-1 0,1 0 0,-1 0 0,2-2 19,7-9 9,-1 1 1,-1-2 0,0 1-1,-1-1 1,-1-1-1,-1 0 1,0 0 0,2-9-10,-5 16 60,-1-1 1,1 1 0,-2-1 0,0 0-1,0 0 1,-1 0 0,0 0 0,-1 0 0,0-1-1,-1 1 1,0 0 0,-1 0 0,0 0-1,0 0 1,-1 1 0,-1-1 0,0 1 0,-1 0-1,1 0 1,-2 0 0,0 0 0,0 1-1,0 0 1,-1 0 0,-1 1 0,-4-4-61,8 9-74,0 1 1,0 0-1,-1 0 1,1 1-1,-1-1 1,1 1-1,-1 0 0,0 0 1,1 1-1,-1-1 1,0 1-1,1 0 1,-1 0-1,0 1 1,0-1-1,1 1 1,-1 0-1,0 0 1,-2 2 73,-47 31-7203,34-11-1328</inkml:trace>
  <inkml:trace contextRef="#ctx0" brushRef="#br1" timeOffset="271710.33">25407 9997 12556,'0'0'3326,"0"0"-801,0 0-283,0 0-299,0 0-598,0 0-528,0 0-390,5 0-53,68 42-182,-60-40-176,1-1 0,-1 0 0,0 0 0,1-1 0,-1-1 0,1 0 0,-1-1 0,0-1 0,0 0 0,1 0-16,-1 0 48,-11 3-15,-1-1 1,0 1-1,1 0 0,-1 0 0,0 0 0,0 1 0,1-1 1,-1 0-1,0 0 0,1 1 0,-1-1 0,0 1 0,0-1 1,0 1-1,0-1 0,1 1 0,-1 0 0,0-1 0,0 1 1,0 0-1,0 0 0,0 0 0,-1 0 0,1 0 0,0 0 1,0 0-1,-1 0 0,1 0 0,0 1 0,-1-1 1,1 0-1,-1 0 0,0 0 0,1 1 0,-1-1 0,0 0 1,0 1-1,0-1 0,0 0 0,0 0 0,0 1 0,0-1 1,0 0-1,0 1 0,-1-1 0,1 0 0,0 0 0,-1 1 1,1-1-1,-1 1-33,1 3-31,-33 203 688,5-71-588,20-88-145,-2 15-1269,8-21-6699,2-32 1147</inkml:trace>
  <inkml:trace contextRef="#ctx0" brushRef="#br1" timeOffset="272270.472">24045 11423 9929,'0'0'3534,"0"0"-1147,0 0-17,-14 14-331,-1 1-1571,-58 79 1194,63-75-1548,1 1 0,0 0 0,2 0-1,0 1 1,1 0 0,1 0 0,-1 17-114,5-31 0,0 1 0,1 0 0,0 0 1,1 0-1,0 0 0,0 0 0,0 0 0,1-1 1,0 1-1,1-1 0,-1 1 0,1-1 0,1 0 0,0 0 1,0 0-1,0 0 0,1-1 0,0 0 0,0 0 1,0 0-1,1 0 0,5 4 0,-6-6 6,0 0 1,1 0-1,-1 0 1,1 0-1,-1-1 1,1 0-1,0 0 0,0 0 1,1-1-1,-1 0 1,0-1-1,1 1 1,-1-1-1,1 0 0,0 0 1,-1-1-1,1 0 1,-1 0-1,1-1 1,0 0-1,-1 0 1,1 0-1,-1-1 0,0 0 1,1 0-1,-1-1 1,0 0-1,0 0 1,0 0-1,-1-1 0,1 0 1,-1 0-1,0 0 1,3-4-7,3-8 186,-1 0 0,-1 0 0,0-1 1,-1 0-1,-1 0 0,-1-1 0,-1 0 0,0 0 0,-1-1 1,-1 1-1,-1-1 0,0 0 0,-2 0 0,0 0 0,-1 1 1,-2-15-187,-27-82 295,28 112-349,1 0-1,0 0 0,-1 0 1,1 0-1,-1 0 1,0 1-1,0-1 1,0 0-1,0 1 0,0-1 1,-1 1-1,1 0 1,-1 0-1,0 0 1,1 0-1,-1 0 0,0 1 1,0-1-1,0 1 1,0 0-1,-1 0 1,1 0-1,0 0 0,0 1 1,0-1-1,-1 1 1,1 0-1,0-1 0,-1 2 1,1-1-1,0 0 1,-1 1-1,0 0 55,-21 21-3965,16 11-3686,7-4-2316</inkml:trace>
  <inkml:trace contextRef="#ctx0" brushRef="#br1" timeOffset="272578.884">24563 11736 16784,'0'0'3587,"0"0"-2081,0 0 255,0 0-1024,0 0-641,0 0-96,0 0-128,0 0-769,0 0-1729,-24-48-2339,25 52-4836</inkml:trace>
  <inkml:trace contextRef="#ctx0" brushRef="#br1" timeOffset="272813.401">24998 11457 5317,'0'0'9251,"0"0"-5327,0 0-2002,0 0-246,0 0-485,0 0-423,0 0-250,-15 19-187,-48 61-133,57-73-181,1 1 0,0 0 1,1 0-1,0 0 0,0 0 0,1 1 1,0 0-1,1-1 0,-1 1 0,2 0 1,-1 1-1,1-1-17,-2 14 1,-1-6-116,1 0 0,0 0-1,2 0 1,0 0 0,1 0 0,0 1-1,2-1 1,0 0 0,1 0 0,0 0 0,2-1-1,3 10 116,-7-24-62,0 0 0,0 1-1,1-1 1,-1 0-1,1 0 1,-1 0 0,1 0-1,0 0 1,-1 0-1,1 0 1,0-1 0,1 1-1,-1-1 1,0 1-1,0-1 1,0 0 0,1 0-1,-1 0 1,1 0 0,-1 0-1,1 0 1,-1-1-1,1 1 1,-1-1 0,1 0-1,0 0 1,-1 0-1,1 0 1,0 0 0,-1-1-1,1 1 1,-1-1-1,1 1 1,-1-1 0,1 0-1,-1 0 1,2-1 62,79-58 77,-68 46 92,-2 0 0,1-1 0,-2-1 0,0 0 0,-1-1 0,0 0-1,-2-1 1,0 0 0,-1 0 0,-1-1 0,0 0 0,-2 0 0,0-1 0,-1 1 0,-1-1 0,-1 0 0,0-16-169,-2 32 35,-1-1 0,0 1 0,1-1 1,-1 1-1,-1 0 0,1-1 0,-1 1 0,1 0 0,-1 0 0,0 0 1,-1 0-1,1 0 0,-1 1 0,0-1 0,0 1 0,0 0 1,0-1-1,0 1 0,-1 1 0,1-1 0,-1 0 0,0 1 0,0 0 1,0 0-1,0 0 0,0 0 0,0 1 0,-1-1 0,1 1 1,-3 0-37,-65-2-1624,5 25-5294,38-4-3234</inkml:trace>
  <inkml:trace contextRef="#ctx0" brushRef="#br1" timeOffset="273363.876">25470 11344 11243,'0'0'2904,"0"0"-465,0 0 97,0 0-582,0 0-854,0 0-561,0 0-336,1-2-129,3-1-63,0 1 0,-1 1 0,1-1-1,0 1 1,0-1 0,0 1 0,0 0-1,0 0 1,0 1 0,1-1 0,-1 1-1,0 0 1,0 0 0,0 0-1,0 1 1,0 0 0,1-1 0,-1 1-1,0 1 1,3 0-11,10 1 36,-13-3 25,-1 0-1,0 0 1,1 0-1,-1 1 1,1-1-1,-1 1 0,0 0 1,0 0-1,1 0 1,-1 1-1,0-1 1,0 1-1,0-1 1,0 1-1,-1 0 1,1 0-1,0 0 0,-1 1 1,0-1-1,1 1 1,-1-1-1,0 1 1,0 0-1,0-1 1,-1 1-1,1 0 0,-1 1 1,1-1-1,-1 0 1,0 0-1,0 0 1,-1 1-1,1-1 1,0 2-61,-1 27 526,0-1 0,-2 1 1,-2-1-1,0 1 1,-7 18-527,-11 99 346,15-83-47,1-16-2871,5-17-5132,1-19 326</inkml:trace>
  <inkml:trace contextRef="#ctx0" brushRef="#br1" timeOffset="273929.67">24020 12876 13549,'0'0'3657,"0"0"-1453,0 0-581,-12 6-91,7-3-1402,-2 0-37,1 0 1,0 0 0,0 1 0,0 0 0,0 0 0,1 1 0,-1 0 0,1 0-1,0 0 1,1 0 0,-1 1 0,1 0 0,0 0 0,0 0 0,0 3-94,-9 20 43,1 1 0,1 0 1,2 1-1,1 0 0,1 1 0,2-1 0,1 1 1,2 0-1,1 1 0,2 19-43,0-44-5,0 1 0,1-1 1,0 0-1,1 1 0,0-1 0,0-1 0,1 1 0,-1 0 0,2-1 0,-1 0 1,1 0-1,0 0 0,1 0 0,-1-1 0,1 0 0,0 0 0,1 0 0,0-1 1,0 0-1,0-1 0,0 1 0,1-1 0,-1-1 0,1 1 0,0-1 0,0-1 1,1 0-1,-1 0 0,0 0 0,1-1 0,-1 0 0,1-1 0,-1 0 0,1 0 1,-1-1-1,1 0 0,-1 0 0,0-1 0,1 0 0,-1-1 0,0 1 0,0-2 1,0 1-1,-1-1 0,1 0 0,0-1 5,2-4 56,-1 1-1,0-1 1,0 0 0,0-1 0,-1 0-1,-1-1 1,0 1 0,0-1-1,-1-1 1,-1 1 0,0-1-1,0 0 1,-1 0 0,0-1 0,0-8-56,9-194 1684,-13 200-1651,0 0 0,-1 0 0,-1 0 0,0-1 0,-1 2 0,-1-1 0,0 0 0,-1 1 0,0-1 0,-1 2 0,-2-3-33,7 14-158,0 0 1,0 0 0,0 0-1,0 0 1,0 1 0,-1-1-1,1 0 1,-1 1 0,0-1-1,1 1 1,-1-1 0,0 1 0,0 0-1,0-1 1,0 1 0,0 0-1,0 1 1,0-1 0,0 0-1,0 0 1,0 1 0,-1-1-1,1 1 1,0 0 0,0 0-1,-1 0 1,1 0 0,0 0-1,0 0 1,-1 1 0,1-1-1,0 1 1,0-1 0,0 1-1,0 0 1,0 0 0,0 0-1,0 0 1,0 0 0,0 0-1,0 1 1,0-1 0,1 1-1,-1-1 1,0 1 0,1-1-1,-1 1 1,1 0 0,0 0-1,0 0 1,-1 2 157,-5 21-6454</inkml:trace>
  <inkml:trace contextRef="#ctx0" brushRef="#br1" timeOffset="274173.601">24568 13351 13965,'0'0'8264,"0"0"-6150,0 0-961,0 0-96,0 0-801,0 0-160,-32-80-96,29 71-160,2 3-608,1 3-834,1 3-1697,8 0-3267,5 0-6951</inkml:trace>
  <inkml:trace contextRef="#ctx0" brushRef="#br1" timeOffset="274503.851">24939 12954 10250,'0'0'6790,"0"0"-3816,0 0-1261,0 0 33,0 0-641,-6 20-443,-38 130-224,35-116-428,2 1 1,2 0 0,1 0-1,1 1 1,3-1 0,0 7-11,0-37-89,-1 0-1,1 0 1,0 0 0,0 0 0,1 0 0,-1 0 0,1 0 0,0 0 0,1 0-1,-1 0 1,1 0 0,0 0 0,0-1 0,0 1 0,1-1 0,-1 1 0,1-1-1,0 0 1,1 0 0,-1-1 0,1 1 0,-1 0 0,1-1 0,0 0-1,0 0 1,1 0 0,-1-1 0,1 1 0,-1-1 0,1 0 0,0-1 0,0 1-1,-1-1 1,1 0 0,0 0 0,1 0 0,-1 0 0,0-1 0,0 0 0,0 0-1,0-1 1,0 1 0,0-1 0,0 0 0,0-1 0,1 0 89,6-6 84,0-1-1,0 0 1,-1-1 0,0-1 0,-1 1 0,0-2 0,0 1 0,-2-2-1,1 1 1,-2-1 0,0 0 0,0-1 0,-1 1 0,-1-1-1,0 0 1,-1-1 0,0-3-84,0 6 119,-1 1 0,0-1-1,-1 0 1,0 0 0,-1 0 0,-1 0-1,0 0 1,0 0 0,-1 0-1,-1 0 1,0 0 0,-1 0 0,0 1-1,0-1 1,-1 1 0,-1 0-1,0 0 1,-1 0 0,0 1 0,0 0-1,-1 0 1,0 0 0,-1 1 0,0 0-1,-4-3-118,7 9-89,0 1 1,-1-1-1,1 1 0,-1 0 0,1 1 0,-1-1 0,0 1 0,1 0 0,-1 1 1,0-1-1,0 1 0,0 0 0,1 0 0,-1 1 0,0 0 0,0 0 1,0 1 88,-26 11-3533,6 10-3574,10 0-6201</inkml:trace>
  <inkml:trace contextRef="#ctx0" brushRef="#br1" timeOffset="274849.705">25425 12813 12876,'0'0'3422,"0"0"-1046,0 0-289,0 0-224,0 0-582,0 0-512,0 0-315,-8 6-134,-21 19-96,29-24-218,0 0 0,1 0-1,-1 0 1,0 0-1,0 0 1,1 0 0,-1-1-1,0 1 1,1 0 0,-1 0-1,1 0 1,-1 0 0,1 0-1,-1-1 1,1 1-1,0 0 1,-1-1 0,1 1-1,0 0 1,-1-1 0,1 1-1,0-1 1,0 1 0,0-1-1,0 1 1,0-1-1,-1 0 1,1 1 0,0-1-1,0 0 1,0 0 0,0 0-1,0 0 1,0 1 0,1-2-6,1 3 10,19 3 22,1 0-1,0-1 0,0-2 1,0 0-1,1-1 0,-1-2 0,19-2-31,20-1 935,-55 53 276,-67 133 33,37-119-1182,8-28-243,3 1 0,0 0 0,3 1 0,1 0 0,0 14 181,7-27-3001,2-9-3645,0-7-1975</inkml:trace>
  <inkml:trace contextRef="#ctx0" brushRef="#br1" timeOffset="276520.693">25576 10579 96,'0'0'641,"0"0"-289,0 0-320,0 0-32,0 0-224,0 0 224,0 0 0,-5 7 32,5-4 32,0-2-64,0 2 64,0-3-64,0 0 0,0 0 0,2 0-512</inkml:trace>
  <inkml:trace contextRef="#ctx0" brushRef="#br2" timeOffset="454570.727">15761 4954 8072,'0'0'2776,"0"0"-203,-14-1 267,-71-5 1724,85 6-4503,-1 0 0,1 0 0,-1 0 0,1 0 0,-1 0 0,0 0 0,1 0 0,-1 1 0,1-1 0,-1 0 0,1 0-1,-1 0 1,1 1 0,-1-1 0,1 0 0,-1 1 0,1-1 0,-1 0 0,1 1 0,0-1 0,-1 1 0,1-1 0,0 0 0,-1 1 0,1-1 0,0 1 0,-1-1 0,1 1 0,0-1 0,0 1 0,0 0 0,-1-1-1,1 1 1,0-1 0,0 1 0,0-1 0,0 1 0,0-1 0,0 1 0,0 0 0,0-1 0,0 1 0,1-1 0,-1 1 0,0-1 0,0 1 0,0-1 0,1 1 0,-1-1 0,0 1 0,0-1 0,1 1 0,-1-1 0,0 1-1,1-1 1,-1 0 0,1 1 0,-1-1 0,1 1 0,-1-1 0,1 0 0,-1 0 0,1 1 0,-1-1 0,1 0 0,-1 0 0,1 1-61,13 6 126,0 0 0,0-1 1,1-1-1,0 0 0,0-1 0,0 0 1,1-1-1,-1-1 0,16 0-126,-8 1 65,246 19-230,243-11 165,-495-11-18,99-16-87,-115 15 104,0 0 0,-1 0 0,1 0 0,0 0 0,0 0 0,-1 0 0,1 0 0,-1 0 1,1 0-1,-1-1 0,1 1 0,-1 0 0,0 0 0,1-1 0,-1 1 0,0 0 0,0-1 0,0 1 0,0 0 1,0 0-1,-1-1 0,1 1 0,0 0 0,0-1 0,-1 1 0,1 0 0,-1 0 0,1 0 0,-1-1 0,0 1 1,1 0-1,-1 0 0,0 0 0,0 0 0,0 0 0,0 0 0,0 0 0,0 1 0,0-1 0,0 0 0,0 0 1,0 1-1,0-1 0,0 1 0,-1-1 0,1 1 0,0-1 0,0 1 0,-1 0 0,1 0 0,-1-1 1,-5-4-23,-178-104-105,172 90 192,52 23 0,-27-3-62,1 2 1,0 0-1,0 0 0,-1 1 0,0 1 0,0 0 0,0 0 0,-1 1 0,1 1 0,-1 0 0,-1 1 0,0 0 0,0 0 0,0 1 1,-1 0-1,0 1 0,-1 0 0,3 5-2,-8-9 8,-2-1 1,1 0-1,0 1 1,-1-1 0,0 1-1,0 0 1,-1-1-1,0 1 1,0 0-1,0 0 1,-1-1 0,1 1-1,-1-1 1,-1 1-1,1 0 1,-1-1 0,0 0-1,0 1 1,0-1-1,-1 0 1,0 0-1,0 0 1,0-1 0,-2 3-9,-104 101 15,85-88-129,-21 22-2250,18-13-4828,10-10-3608</inkml:trace>
  <inkml:trace contextRef="#ctx0" brushRef="#br2" timeOffset="455369.319">20573 4782 7239,'0'0'2749,"0"0"-448,1-13 192,4-65 1719,-9 69-597,-2 25-2415,1 29-1094,3 1 0,1-1 0,3 1 0,1-1 0,2 0 0,9 34-106,12 161 282,-26-225-292,1-13 4,0 0-1,0 0 1,0 0-1,0 0 1,0 1-1,-1-1 1,0 0-1,1 0 1,-1 1-1,0-1 1,0 0 0,0 1-1,0-1 1,0 0-1,-1 1 1,1-1-1,-1 0 1,0 1-1,1-1 1,-1 0-1,0 0 1,0 0-1,0 0 1,-1 0 0,1 0-1,0 0 1,-1 0-1,1-1 1,-1 1-1,0 0 1,0-1-1,1 1 1,-1-1-1,0 0 1,0 0 0,0 0-1,0 0 1,-1 0-1,1 0 1,0 0-1,0 0 1,0-1-1,-1 0 1,1 1-1,0-1 1,-1 0 0,1 0-1,-1 0 7,-8-5-8,1-1 0,-1 1 0,1-2 0,1 0 0,-1 0 0,1-1 0,0 0 0,1 0 0,0-1 0,0 0 0,-2-5 8,-9-7-8,-38-37 339,56 57-128,11 5 0,3 4-194,30 18 5,0-2-1,2-2 1,0-1 0,42 11-14,-82-30 2,0 0 0,0-1 0,0 1 0,0-1-1,0 0 1,0 0 0,0-1 0,1 1 0,-1-1 0,0 0 0,0-1 0,1 1 0,-1-1 0,0 0 0,0-1 0,0 1 0,0-1 0,0 0 0,0 0 0,0 0 0,-1-1-1,1 0 1,-1 0 0,0 0 0,0 0 0,0-1 0,0 1 0,0-1 0,-1 0 0,0 0 0,0-1 0,0 1 0,1-3-2,18-89-208,-23 96-8,0-1 1,0 0 0,0 1 0,0-1-1,0 1 1,0-1 0,0 1-1,0 0 1,0-1 0,0 1 0,0 0-1,0 0 1,0 0 0,0 0 0,0 0-1,0 0 1,0 0 0,0 0-1,0 0 1,0 0 0,0 1 0,0-1-1,0 0 1,0 1 0,0-1 0,0 1-1,0-1 1,0 1 0,0-1-1,0 1 1,1 0 0,-1-1 0,0 1-1,0 0 1,1 0 0,-1-1 0,0 1-1,1 0 1,-1 0 0,1 0-1,-1 0 1,1 0 0,-1 0 215,-19 19-7960</inkml:trace>
  <inkml:trace contextRef="#ctx0" brushRef="#br2" timeOffset="455944.66">16536 6311 9833,'0'0'5963,"-13"-1"-2909,-62-4 1313,109 2-1869,40 3-2295,69 3-347,-1-7 0,1-6-1,125-27 145,-257 35-74,78-32-412,-88 33 485,-1 1 0,1-1 0,0 1 0,0-1 0,-1 0 0,1 0 0,0 1 0,-1-1-1,1 0 1,-1 0 0,1 0 0,-1 1 0,1-1 0,-1 0 0,1 0 0,-1 0 0,0 0 0,0 0 0,1 0 0,-1 0 0,0 0 0,0 0 0,0 0 0,0 0 0,0 0 0,0 0 0,-1 0-1,1 0 1,0 0 0,0 0 0,-1 0 0,1 0 0,0 0 0,-1 0 0,1 0 0,-1 1 0,0-1 0,1 0 0,-1 0 0,1 0 0,-1 1 0,0-1 0,0 0 0,1 1 0,-1-1 0,0 1 0,0-1-1,0 1 1,0-1 0,0 1 1,-48-18-11,48 18 9,0-1 1,0 1-1,0 0 0,0-1 1,0 1-1,0 0 0,0 0 1,0 0-1,0 0 0,0 0 1,0 0-1,0 0 1,0 0-1,0 0 0,0 1 1,0-1-1,0 0 0,0 1 1,0-1-1,0 0 0,0 1 1,0 0-1,0-1 0,1 1 1,-1-1-1,0 1 1,0 0-1,1-1 0,-1 1 1,0 0-1,1 0 0,-1 0 1,1 0-1,-1 0 0,1-1 1,-1 1-1,1 0 0,0 0 1,-1 0-1,1 0 1,0 0-1,0 0 0,0 0 1,-1 0-1,1 0 0,0 0 1,1 0-1,-1 1 0,0-1 1,0 0-1,0 0 0,1 0 1,-1-1-1,0 1 1,1 0-1,-1 0 0,1 0 1,-1 0-1,1 0 0,-1 0 1,1 0-1,0-1 0,-1 1 1,1 0-1,1 0 2,19 74-27,-22-59 25,-1 0-1,-1 0 0,0-1 0,0 1 0,-2-1 0,0 0 1,-1 0-1,-1 1 3,-1 5-58,-8 33-2403,11-18-5199,5-17-1517</inkml:trace>
  <inkml:trace contextRef="#ctx0" brushRef="#br2" timeOffset="456604.438">20773 6089 10698,'0'0'4009,"0"-13"-2466,4-33-496,-2 40 4483,11 148-4673,-1-15-882,-4 1-1,-7 8 26,-1-135-2,0 0 0,0 0 0,1 0 0,-1 0 0,0 1 0,-1-1 0,1 0 1,0 0-1,0 0 0,0 0 0,-1 0 0,1 0 0,0 0 0,-1 0 0,1 0 0,-1 0 0,1 0 0,-1 0 0,0 0 0,1 0 0,-1 0 0,0 0 1,0-1-1,0 1 0,1 0 0,-1 0 0,0-1 0,0 1 0,0-1 0,0 1 0,0-1 0,0 1 0,0-1 0,0 0 0,-1 1 0,1-1 0,0 0 1,0 0-1,0 0 0,0 0 0,0 0 0,0 0 0,0 0 0,-1 0 0,1 0 0,0-1 0,0 1 0,0 0 0,0-1 0,0 1 0,0-1 0,0 1 1,0-1-1,0 1 2,-59-37 111,55 33-113,-57-53 905,87 50 490,68 25-1319,-65-11-66,0-1 1,0-2-1,0-1 1,1 0-1,0-3 1,-1 0-1,5-2-8,-31 1-25,0 1 0,0-1-1,-1 0 1,1 0 0,0 0-1,-1 0 1,1 0 0,-1 0-1,1 0 1,-1-1 0,0 1-1,1-1 1,-1 1 0,0-1-1,0 1 1,0-1 0,0 1-1,0-1 1,-1 0 0,1 0 0,0 0-1,-1 1 1,1-1 0,-1 0-1,0 0 1,1 0 0,-1 0-1,0 0 1,-1-1 25,-4-20-4273,3 23 88,-1 0-2985</inkml:trace>
  <inkml:trace contextRef="#ctx0" brushRef="#br2" timeOffset="459098.864">13788 7635 8392,'0'0'3539,"0"0"-1126,0 0 32,0 0-149,0 0-631,0 0-469,7-3-374,31-4-450,0 1 0,0 1 0,1 3-1,31 1-371,13-1 296,96-4 2026,-188 30-725,-27 56-1235,3 0 0,4 2 0,3 2 0,4 0 0,4 1 0,3 6-362,9-25-646,7-62-3631,2-10-4167,0-5 394</inkml:trace>
  <inkml:trace contextRef="#ctx0" brushRef="#br2" timeOffset="459627.259">13769 7962 13901,'0'0'3262,"0"0"-924,0 0-357,0 0-540,0 0-581,0 0-305,18 0-91,209-24 251,160-29-832,-343 43-956,-60 7-10378,8 3-112</inkml:trace>
  <inkml:trace contextRef="#ctx0" brushRef="#br2" timeOffset="460175.175">15892 7725 5477,'0'0'6860,"0"0"-4415,0 0-897,13-2 0,349-19-318,-141 13-992,-182 6-243,38-1-50,0-4 1,-1-2-1,0-4 0,20-9 55,-95 22 1,0 0 0,0 0 0,-1 1 0,1-1 0,0 0 0,0 0 0,0 0 0,0 0 0,-1-1 0,1 1 0,0 0 0,0 0 0,0 0 0,0-1 0,-1 1 0,1 0 0,0-1 0,0 1 0,-1-1 0,1 1 0,0-1 0,-1 1 0,1-1 0,0 1 0,-1-1 0,1 0 0,-1 1 0,1-1 0,-1 0 0,1 1 0,-1-1 0,0 0 0,1 0 0,-1 0 0,0 1 0,0-1 0,1 0 0,-1 0 0,0 0 0,0 0 0,0 1 0,0-1 0,0 0 0,0 0 0,0 0 0,-1 0 0,1 1 0,0-1 0,0 0 0,0 0 0,-1 0 0,1 1 0,-1-1 0,1 0 0,0 0 0,-1 1 0,1-1 0,-1 0 0,0 1 0,1-1 0,-1 1 0,1-1 0,-1 1 0,0-1 0,0 1 0,1-1 0,-1 1 0,0-1 0,0 1-1,-121-55 3273,165 70-2528,-34-13-714,0 0-1,0 0 1,0 0 0,0 1 0,0 1 0,0 0 0,-1 0 0,0 0 0,0 1 0,0 0 0,0 1-1,-1 0 1,0 0 0,0 0 0,0 1 0,-1 0 0,0 0 0,-1 1 0,1 0 0,-2 0 0,1 0-1,-1 0 1,0 1 0,-1 0 0,1 0 0,-1 2-31,-3-1 57,0 0-1,0 0 1,-1-1-1,-1 1 1,1 0 0,-2-1-1,1 1 1,-1-1-1,-1 0 1,0 1 0,0-2-1,-1 1 1,1 0-1,-2-1 1,0 0-1,0 0 1,0-1 0,-1 0-1,0 0 1,0 0-1,-1-1 1,1 0 0,-2-1-1,1 1 1,-5 1-57,-30 25-349,16-9-2735,12-11-2318</inkml:trace>
  <inkml:trace contextRef="#ctx0" brushRef="#br2" timeOffset="460779.586">20942 7374 6342,'0'0'5573,"0"0"-2081,0 0-684,0 0-273,0 0-405,0 0-469,0-10-386,1 2-1184,2-18 982,3 53-96,1 83-304,-4 0-1,-6 36-672,0-100-101,1 6-1161,1-17-5009,1-35 2764,1-1-2050,0-3-1986</inkml:trace>
  <inkml:trace contextRef="#ctx0" brushRef="#br2" timeOffset="461155.156">20662 7350 7591,'0'0'5098,"0"0"-2097,0 0-359,0 0-304,0 0-742,9-15-565,32-45-327,-37 55-616,1 1-1,-1-1 0,1 1 0,0 0 1,0 1-1,0-1 0,1 1 0,-1 0 1,1 0-1,0 1 0,0 0 0,0 0 1,0 0-1,5 0-87,9-4 214,12-5-86,0 2-1,1 0 1,1 3-1,-1 1 1,1 1-1,0 1 1,0 3-1,3 0-127,-31 3-4,0 0-1,-1 0 1,1 0 0,-1 1-1,0 0 1,0 0 0,0 0-1,0 1 1,-1-1 0,1 1-1,-1 0 1,-1 0 0,1 1-1,-1-1 1,0 1 0,0 0-1,0 0 1,-1 0 0,0 0-1,0 0 1,0 0 0,-1 1-1,0-1 1,-1 0 0,1 1-1,-1-1 1,0 1 0,-1 2 4,5 18-7,27 75 12,-30-101-7,-1 0 0,1 0 0,0-1 0,-1 1 0,1-1 0,0 1 0,0 0 0,0-1 0,0 0 0,-1 1 1,1-1-1,0 1 0,0-1 0,0 0 0,0 0 0,0 0 0,0 1 0,0-1 0,0 0 0,0 0 0,0 0 0,0 0 0,0-1 0,0 1 0,0 0 0,0 0 0,0 0 0,0-1 0,-1 1 0,1-1 0,0 1 0,0-1 0,0 1 0,0-1 0,-1 1 0,1-1 0,0 1 0,0-1 0,-1 0 0,1 0 0,-1 1 0,1-1 0,0 0 0,-1-1 2,30-38-1995,-28 37 1488,21-31-7548,-13 19-877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6:22.37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0 161 11403,'0'0'2269,"0"0"-540,0 0 305,0 0-59,0 0-432,0 0-262,0 0-336,21-5-395,195-24-32,186 18-188,901-41 680,-1061 19-364,-241 34-629,-1-1 0,1 0 1,0 0-1,0 1 0,-1-1 1,1 0-1,0 0 0,0 0 0,-1 0 1,1 0-1,0 0 0,0 0 1,0 0-1,-1 0 0,1 0 1,0 0-1,0-1 0,0 1 0,-1 0 1,1 0-1,0-1 0,-1 1 1,1 0-1,0-1 0,-1 1 1,1-1-1,0 1 0,-1-1 0,1 0 1,-1 1-1,1-1 0,-1 1 1,1-1-1,-1 0 0,1 1 0,-1-1 1,0 0-1,1 0 0,-1 1 1,0-1-1,0 0 0,0 0 1,0 1-1,1-1 0,-1 0 0,0 0 1,0 0-1,0 1 0,0-1 1,-1 0-18,-36-5-146,-1 3 0,0 1 0,1 1 0,-36 5 146,-2 6-3545,2 7-4028,32-5-3179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5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18 8104,'0'0'4890,"0"0"-1778,0 0-763,0 0-422,0 0-592,0 0-439,0 0-378,13-3-326,40-11-160,-51 14-33,1 0-1,-1 0 1,0 1-1,1-1 0,-1 1 1,1-1-1,-1 1 1,0 0-1,0 0 0,1 0 1,-1 0-1,0 0 0,0 0 1,0 1-1,0-1 1,0 1-1,-1-1 0,1 1 1,0 0-1,-1 0 1,1 0-1,-1 0 0,1 0 1,-1 0-1,0 0 0,0 0 1,0 0-1,0 1 1,-1-1-1,1 0 0,0 1 1,-1-1-1,0 0 1,1 1-1,-1-1 0,0 1 1,0-1-1,-1 0 1,1 1-1,0-1 0,-1 1 1,0-1-1,0 2 2,-3 6 0,-1 0 0,0 0 0,-1-1 0,0 0 0,0 0 0,-1 0 0,-1-1 1,1 0-1,-1 0 0,0-1 0,-4 2 0,-40 44 522,52-52-504,-1 0 0,0-1 0,0 1-1,1 0 1,-1-1 0,0 1 0,1 0 0,-1 0 0,0-1-1,1 1 1,-1 0 0,1 0 0,0 0 0,-1 0-1,1 0 1,0 0 0,0 0 0,-1 0 0,1 0 0,0 0-1,0 0 1,0 0 0,0 0 0,0 0 0,0 0 0,0 0-1,1 0 1,-1 0 0,0 0 0,0-1 0,1 1-1,-1 0 1,1 0 0,-1 0 0,1 0 0,-1 0 0,1 0-1,-1-1 1,1 1 0,0 0 0,0-1 0,-1 1-1,1 0 1,0-1 0,0 1 0,0-1 0,-1 1 0,1-1-1,0 1 1,0-1 0,0 0 0,0 1 0,0-1-1,0 0 1,0 0 0,0 0 0,0 0 0,0 0 0,0 0-18,65 3 69,-62-3-31,126-36-583,-49-6-6145,-72 38 5234,13-8-4892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6:22.82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94 37 8296,'0'0'3342,"-14"3"-1143,-45 10 97,39-2 2419,45-6-2550,-21-4-2399,98 8 1133,0-5-1,59-6-898,-67 1 151,905-21 239,-898 21-193,9 1 361,-1-5 0,51-11-558,-114 4 1095,-86-6 191,-60 12-1312,90 19-3716,10-2-2093,2-3-3764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6:30.86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6 126 8552,'0'0'1890,"0"0"405,0 0-725,0 0 106,0 0 540,0 0-28,0 0-389,-2-9-816,2 8-962,-1-1 0,0 0 0,1 0 0,0 1 0,-1-1 0,1 0 0,0 0 0,0 1 0,0-1 0,0 0 0,0 0 0,0 0 0,1 1 0,-1-1 0,1 0 0,-1 1 0,1-1 0,-1 0 0,1 1 0,0-1 0,0 0 0,0 1 0,0-1 0,0 1 0,0 0 0,0-1 0,1 1 0,-1 0 0,0 0 0,1 0 0,-1 0 0,1 0 0,-1 0 0,1 0 0,-1 0 0,1 1 0,0-1 0,-1 0 0,1 1 0,0 0 0,0-1 0,-1 1 0,1 0 1,0 0-1,0 0 0,0 0 0,-1 0 0,2 0-21,154-20 614,1 6 0,0 7 1,13 7-615,-90 0 196,1415 0 3594,-1576-13-2728,81 7-2424,8 13-8417,-9-2 1222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6:31.34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161 180 416,'-14'4'8729,"-116"25"298,114-26-4455,48-4-3144,1437-94-312,-1290 89-1262,132-6 3319,114-25-3173,-288 7 1414,-136 30-1372,-1 0-1,1 0 0,0 0 1,-1 0-1,1 0 0,-1 0 1,1 0-1,-1 0 0,1 0 1,0-1-1,-1 1 0,1 0 0,-1 0 1,1-1-1,-1 1 0,1 0 1,-1-1-1,1 1 0,-1-1 1,0 1-1,1 0 0,-1-1 0,1 1 1,-1-1-1,0 1 0,1-1 1,-1 1-1,0-1 0,0 0 1,0 1-1,1-1 0,-1 1 1,0-1-1,0 1 0,0-1 0,0 0 1,0 1-1,0-1 0,0 1 1,0-1-1,0 0 0,0 1 1,0-1-1,-1 1 0,1-1 1,0 1-1,0-1 0,0 0 0,-1 1 1,1-1-1,0 1 0,-1-1 1,1 1-1,0-1 0,-1 1 1,1 0-1,-1-1 0,1 1 0,-1 0 1,1-1-1,-1 1 0,1 0 1,-1-1-1,1 1 0,-1 0 1,1 0-1,-1-1 0,0 1 1,0 0-43,-6-6 34,6 5-17,-1 14-2392,-10 2-5588,5-10-231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7:40.56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280 109 13805,'0'0'3038,"-5"-13"-1325,-17-43 92,21 54-1671,0-1 1,-1 1 0,1-1 0,0 1 0,-1 0 0,0 0-1,1 0 1,-1-1 0,0 2 0,0-1 0,0 0 0,0 0-1,-1 1 1,1-1 0,0 1 0,-1 0 0,1-1-1,-1 1 1,1 0 0,-1 1 0,1-1 0,-1 0 0,0 1-1,1-1 1,-1 1 0,0 0 0,0 0 0,1 0 0,-1 0-1,0 1 1,1-1 0,-1 1 0,0-1 0,1 1 0,-1 0-1,1 0 1,-1 0 0,1 1 0,-1-1 0,1 0-1,0 1 1,0 0 0,-2 0-135,-2 13 87,1 0 0,0 0 0,1 0-1,1 1 1,0 0 0,1-1 0,1 1 0,0 0-1,1 0 1,1 5-87,-1 9 66,5 528 105,-5-544-169,0 0 0,-1 0-1,-1 0 1,0 0 0,0 0 0,-2 0 0,0-1-1,0 0 1,-1 1 0,-1-2 0,0 1-1,-1-1 1,0 0 0,-1 0 0,-6 7-2,-16-4-1033,29-15 865,0 0 0,-1 0 1,1-1-1,0 1 0,0-1 1,-1 1-1,1-1 0,0 1 1,0-1-1,0 0 0,0 1 0,0-1 1,0 0-1,0 0 0,0 0 1,0 0-1,0 0 0,1 0 1,-1 0-1,0 0 0,0 0 0,1 0 1,-1-1-1,1 1 0,-1 0 1,1 0-1,0-1 0,-1 1 1,1 0-1,0 0 0,0-1 0,0 1 1,0 0-1,0-1 0,0 0 168,0-52-9219,2 24 774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7:40.77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49 9865,'0'0'5125,"0"0"-3267,0 0 96,0 0-32,0 0-769,78-15-256,-30 15-353,10 0-256,1 0-95,5-3-161,-7-3 32,-3 2-64,-10-3-96,-9 4-865,-16-3-1185,-8 3-1602,-11 2-3074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7:4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5958,'0'0'5413,"0"0"-3427,0 0 704,24-77 193,-24 70-1314,0 1-736,0 0-577,0 2-192,-3 1-64,-2 3-32,-1 0-704,0 9-1538,2 8-3107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7:4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149 107 18033,'0'0'1794,"0"0"-177,0 0 118,0 0-544,-15-1-476,6-1-623,6 1-79,0 0 0,0 1 0,0-1 0,0 1 0,0-1 0,1 1 0,-1 0 0,0 0 0,0 0 0,0 1 0,0-1 0,0 1 0,0-1 0,0 1 0,0 0 1,0 0-1,1 0 0,-1 1 0,0-1 0,1 1 0,-1-1 0,1 1 0,-1 0 0,1 0 0,0 0 0,0 0 0,0 0 0,0 1 0,0-1 0,1 0 1,-2 2-14,-5 16 12,1-1 1,1 1 0,1 0 0,0 0 0,1 1 0,2-1 0,0 1 0,1 0 0,1 9-13,0-19-78,1-1 1,1 1-1,-1 0 1,1-1-1,1 1 1,0-1-1,1 1 1,0-1-1,0 0 1,1-1-1,0 1 1,1-1-1,0 0 1,1 0-1,0-1 1,0 0 0,0 0-1,1-1 1,1 1 77,-5-6-21,0 0 0,1 0 1,-1-1-1,1 1 1,-1-1-1,1 0 1,0 0-1,0-1 1,-1 1-1,1-1 1,0 0-1,0 0 0,-1-1 1,1 0-1,0 1 1,0-1-1,-1-1 1,1 1-1,-1-1 1,1 0-1,-1 0 0,0 0 1,0 0-1,0-1 1,0 0-1,0 0 1,0 0-1,-1 0 1,1-1-1,-1 1 0,0-1 1,0 0-1,0 0 1,-1 0-1,1 0 1,-1 0-1,0 0 1,0-1-1,-1 1 1,1-3 19,7-16 261,-1 0-1,-2 0 1,0-1-1,-1 0 0,-2 0 1,0 0-1,-2 0 0,0-1 1,-2 1-1,-1 0 0,-1 0 1,-2-10-260,-32-65 357,35 96-423,0-1 1,0 1-1,0 0 1,-1 0-1,1 0 1,-1 0-1,1 1 1,-1-1 0,0 1-1,0-1 1,0 1-1,0 0 1,0 0-1,-1 0 1,1 1-1,-1-1 1,1 1-1,-1 0 1,0 0-1,1 0 1,-1 0-1,0 1 1,1-1-1,-1 1 1,0 0 0,-2 1 64,-24 25-5310,21-2-935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7:4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84 128 14029,'15'-127'9529,"-16"142"-5840,2 14-2818,1 2-664,-40 320 1287,17-204-1130,11-66-386,-21 207 364,31-97-2877,11-133-1190,10-27-5805,-8-23-2973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7:4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23 182 15118,'0'0'3508,"0"0"-807,0 0-272,0 0-764,0 0-682,0 0-508,0 0-326,-3 13-69,-10 156 305,28 99-305,-24-288-134,3-29 75,1-1 0,3-1 0,3 1-1,1 0 1,2 0 0,3 1 0,2-1-1,2 1 1,9-21-21,-18 63-3,-1 0 3,1 1 1,0-1-1,0 1 0,1 0 0,0 0 1,0 0-1,0 0 0,1 0 0,0 0 0,0 1 1,0 0-1,0 0 0,5-4 0,-7 9-3,1 0 0,-1-1 0,0 1 0,0 0 0,1 1 0,-1-1 0,0 0 0,0 1 0,0-1 0,0 1 0,0-1 0,1 1 0,-1 0 0,0 0 0,0 0 0,-1 0 0,1 1 0,0-1 0,0 0 0,-1 1 0,1-1 0,0 1 0,-1 0 0,0-1 0,1 1 0,-1 0 0,0 0 0,0 0 0,0 0 0,0 0 0,0 0 0,0 0-1,-1 0 1,1 0 0,-1 0 0,0 1 0,1-1 0,-1 0 0,0 1 3,3 3-5,56 216-31,-20-55-24,-33-148 48,-4-6-13,2 0-1,-1 0 0,2 0 0,0-1 1,0 0-1,1 0 0,1 0 0,0-1 0,1 0 1,0 0-1,0 0 0,1-1 0,1 0 26,-8-9-2,1 0 0,-1 0 1,0 0-1,1 0 0,-1 0 0,1 0 0,-1-1 0,1 1 0,0-1 0,-1 0 0,1 1 0,-1-1 0,1 0 0,0-1 0,-1 1 0,1 0 0,-1-1 0,1 0 0,-1 1 0,1-1 0,-1 0 1,1 0-1,-1-1 0,0 1 0,1 0 0,-1-1 0,0 1 0,0-1 0,0 0 0,0 0 0,0 0 0,-1 0 0,1 0 0,0-1 2,49-76 93,-34 38-43,-1-1 0,-2-1 0,-2 0-1,-1 0 1,-3-1 0,-2 0 0,-1-1 0,-3 1-1,-2-38-49,0 81-55,1 1 0,-1-1-1,0 0 1,1 0-1,-1 1 1,0-1-1,0 0 1,0 0-1,0 1 1,0-1 0,0 0-1,0 0 1,0 1-1,0-1 1,0 0-1,0 0 1,0 0-1,0 1 1,-1-1 0,1 0-1,0 1 1,-1-1-1,1 0 1,0 0-1,-1 1 1,1-1-1,-1 1 1,1-1 0,-1 0-1,1 1 1,-1-1-1,0 1 1,1-1-1,-1 1 1,0 0-1,1-1 1,-1 1 0,0 0-1,1-1 1,-1 1-1,0 0 1,0 0-1,0-1 1,1 1-1,-1 0 1,0 0 0,0 0-1,1 0 1,-1 0-1,0 0 1,0 1-1,0-1 1,1 0 0,-1 0-1,0 0 1,1 1-1,-1-1 1,0 0-1,0 1 1,1-1-1,-1 1 1,0-1 0,1 0-1,-1 1 1,1 0-1,-1-1 1,1 1-1,-1-1 1,1 1-1,-1 0 56,-22 45-9577,15-16-832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7:47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34 234 11787,'2'-13'6049,"9"-60"-1811,-13 74-1402,-9 11-2378,4 6-416,1-1 0,0 2 0,2-1 0,0 0 0,1 1 0,1-1 0,1 1 0,0 0 0,2 13-42,-1-27 6,-1 24-23,1-1-1,2 0 1,1 1 0,1-1-1,1 0 1,3 6 17,-6-28-50,0 1 0,0-1 0,0 0 1,1 0-1,0 0 0,0 0 0,1 0 0,0-1 1,0 1-1,0-1 0,0 0 0,1 0 1,0-1-1,0 0 0,0 1 0,1-1 1,-1-1-1,1 1 0,0-1 0,0 0 0,0-1 1,1 1-1,-1-1 0,0 0 0,1-1 1,0 0-1,-1 0 0,1 0 0,0-1 50,2 0 12,0 0 0,0-1 0,0-1 0,1 1 0,-1-1 0,0-1 0,-1 0 0,1 0 0,-1-1 0,1 0 0,-1 0 0,0-1 0,0 0 0,-1 0 0,0-1 0,1 0 0,-2 0 0,1-1 0,-1 0 0,0 0 0,1-4-12,13-16 244,-2 0 1,-1-2-1,-1 0 0,-2-1 1,3-11-245,0 1 170,-2 0 1,-2-1 0,-1-1 0,1-15-171,-48 136-299,9 35-331,-20 51-1302,33-148 1585,14-52 389,59-180 1474,5 66-1110,-65 149-406,0-1 0,0 0 0,0 0-1,1 0 1,-1 0 0,0 0 0,1 1 0,-1-1 0,1 0-1,-1 0 1,1 1 0,-1-1 0,1 0 0,-1 0 0,1 1-1,0-1 1,-1 1 0,1-1 0,0 1 0,0-1-1,-1 1 1,1-1 0,0 1 0,0 0 0,0-1 0,-1 1-1,1 0 1,0 0 0,0-1 0,0 1 0,0 0 0,0 0-1,0 0 1,0 0 0,0 0 0,-1 0 0,1 1 0,0-1-1,0 0 1,0 0 0,0 1 0,0-1 0,-1 0 0,1 1-1,0-1 1,0 1 0,-1-1 0,1 1 0,0-1 0,-1 1-1,1 0 1,0-1 0,-1 1 0,1 0 0,-1-1-1,1 1 1,-1 0 0,1 0 0,-1 0 0,0-1 0,1 1-1,-1 1 1,33 136-135,-31-119 34,0 0 0,1 0 0,2 0 0,-1-1 0,2 0 0,0 0 1,2 0-1,0-1 0,0 0 0,2-1 0,0 0 0,1 0 0,0-1 0,8 7 101,-13-19 48,0 1-1,0-1 0,0 0 1,0-1-1,0 0 0,1 0 1,-1 0-1,1-1 0,0 1 1,-1-2-1,1 1 0,0-1 1,0 0-1,-1 0 0,1-1 1,0 0-1,-1 0 0,1-1 1,0 1-1,-1-1 0,0-1 1,1 0-1,-1 1 0,0-2 1,-1 1-1,1-1 1,0 0-1,-1 0 0,0 0 1,0-1-1,0 0 0,-1 0 1,1 0-1,-1 0 0,-1-1 1,1 0-1,-1 1 0,2-6-47,14-20 293,-2 0 1,-2-2-1,0 0 0,-3-1 0,-1 0 0,-1-1 0,-2 0 1,-1 0-1,-2-1 0,-1 0 0,-2 0 0,-2-14-293,0 48-23,0 0 0,0 0 0,1 1 0,-1-1 0,-1 0 0,1 0 0,0 0 0,0 1 0,-1-1 0,1 0-1,-1 0 1,1 1 0,-1-1 0,0 0 0,0 1 0,0-1 0,0 1 0,0-1 0,0 1 0,0 0 0,0-1 0,0 1 0,-1 0 0,1 0-1,-2-1 24,-30 8-3341,9 14-2788,2 3-6229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5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79 9161,'0'0'2268,"0"0"-1141,0 0-118,0 0 160,-14 11-256,-45 38-315,53-43-550,2 0-1,-1 0 1,1 1 0,0-1 0,0 1 0,0 0 0,1 0 0,0 0 0,1 1 0,0-1 0,0 1-1,0-1 1,1 1 0,0 0 0,1 0-48,-3 8 88,1 0-73,0 0 1,2 0 0,0-1-1,0 1 1,1 0 0,1 0-1,1-1 1,0 1-1,3 6-15,-5-17-37,1 0 0,0 0 0,0 0 0,0 0-1,1 0 1,-1 0 0,1 0 0,0-1-1,0 0 1,1 1 0,-1-1 0,1-1-1,0 1 1,0 0 0,1-1 0,-1 0-1,1 0 1,-1 0 0,1 0 0,0-1-1,0 0 1,0 0 0,0 0 0,1-1-1,-1 0 1,0 0 0,1 0 0,4 0 37,-4-1-7,-1-1 0,1 0 0,0 0 0,-1 0 0,1-1 0,-1 1 0,1-1 0,-1-1 0,0 1 0,0-1 0,0 0 0,0 0 0,0 0 0,-1-1 0,1 0 0,-1 0 0,0 0 0,0 0 0,-1 0 0,1-1 0,-1 0 0,0 0 0,0 0 0,0 0 7,5-9 210,-1-1 0,-1-1 0,0 1 0,0-1 0,-2 0 0,0 0 0,1-14-210,-1-135 5039,-4 158-4913,-2 0 0,1 0 0,-1 0 0,0 0 0,0 0 0,-1 0 1,0 1-1,0-1 0,0 1 0,-1 0 0,0 0 0,0 0 0,-1 1 1,1-1-1,-1 1 0,-1 0 0,1 1 0,-1-1 0,1 1 0,-1 0 0,-5-2-126,3 2 77,0 1 0,0 0 0,0 1 0,0 0 0,0 0 0,-1 1 0,1 0 0,-1 0 0,1 1 0,-1 0 0,1 0 0,-1 1-1,-2 1-76,-39 23-1885,28 29-7639,21-29-561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7:45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82 190 19635,'0'0'2909,"0"0"-555,0 0-336,0 0-582,0 0-544,0 0-401,-9 15-288,8-14-200,-6 10 21,0 1 0,1 0 0,0 0 0,1 0 0,0 1 0,1 0 0,1 0 0,0 0 0,-1 10-24,-17 338-716,27-226-2073,24-4-4757,-21-110 3606,0-9-1297</inkml:trace>
  <inkml:trace contextRef="#ctx0" brushRef="#br0" timeOffset="334.18">131 473 9673,'19'-264'6801,"15"95"-971,-33 167-5758,-1 0 1,0 0 0,1 0 0,0 0-1,0 0 1,-1 0 0,1 1-1,0-1 1,0 0 0,1 0-1,-1 1 1,0-1 0,0 1 0,1-1-1,-1 1 1,1 0 0,-1 0-1,1 0 1,0-1 0,-1 1-1,1 1 1,0-1 0,0 0 0,0 0-1,0 1 1,0-1 0,0 1-1,-1-1 1,1 1 0,0 0-1,0 0 1,0 0 0,0 0 0,0 0-1,0 0 1,0 1 0,0-1-1,0 1 1,0-1 0,0 1-1,0 0 1,0 0 0,-1-1 0,1 1-1,0 1 1,-1-1 0,1 0-1,0 0 1,-1 1 0,0-1-1,1 0 1,-1 1 0,0 0 0,0-1-1,1 2-72,6 3-27,0 1-1,-1 1 0,0-1 1,0 1-1,-1 0 0,0 1 1,0 0-1,-1 0 0,0 0 1,-1 0-1,0 1 0,0 0 1,-1-1-1,0 1 0,-1 1 1,0-1-1,0 0 0,-1 1 1,-1-1-1,0 0 0,0 1 1,-2 9 27,0-16-68,0 0 0,0 0 1,0 0-1,0-1 0,-1 1 1,1-1-1,-1 1 0,0-1 1,0 0-1,0 0 0,0 0 1,-1-1-1,1 1 0,-1-1 1,1 0-1,-1 0 0,0 0 1,0 0-1,0-1 0,0 0 1,0 1-1,0-1 0,-1-1 1,1 1-1,0-1 0,0 0 1,-1 1-1,1-2 0,0 1 1,0-1-1,-1 1 0,1-1 1,0 0-1,0 0 0,0-1 68,-43-21-3707,22-18-4327,23 19-1436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7:4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367 122 15054,'-8'-16'2093,"-29"-49"-187,36 62-1742,-1 0 0,0 1 0,1-1 0,-1 0 1,0 1-1,0 0 0,-1-1 0,1 1 1,0 0-1,-1 0 0,0 1 0,1-1 0,-1 0 1,0 1-1,0 0 0,1-1 0,-1 1 0,0 0 1,-1 0-1,1 1 0,0-1 0,0 1 0,0 0 1,0-1-1,0 1 0,0 1 0,-1-1 0,1 0 1,0 1-1,0-1 0,-2 2-164,0 0 89,0 0 0,0 1 0,1 0 0,-1 0 0,1 0-1,0 0 1,0 1 0,0-1 0,0 1 0,1 0 0,-1 0 0,1 0 0,0 1 0,1-1 0,-1 1 0,0 0-89,-5 21 160,0-1 0,2 1 0,1 1 1,1-1-1,1 1 0,1 0 0,1-1 1,3 20-161,-2-36 36,31 360 442,-16-256-658,-5 0 0,-5 79 180,-5-181-145,0 0 0,-1-1 1,0 1-1,-1 0 1,-1-1-1,0 1 1,0-1-1,-1 0 1,-1 0-1,0 0 1,0-1-1,-1 1 0,-3 3 145,-11 1-1731,19-15 1558,1 1 0,-1-1 0,0 0 0,0 0 0,1 1 0,-1-1 0,0 0 0,0 0 1,1 0-1,-1 0 0,0 0 0,0 0 0,1 0 0,-1 0 0,0-1 0,0 1 0,1 0 0,-1 0 0,0-1 0,1 1 0,-1 0 1,0-1-1,1 1 0,-1 0 0,0-1 0,1 1 0,-1-1 0,1 1 0,-1-1 0,1 0 0,-1 1 0,1-1 0,-1 1 1,1-1-1,0 0 0,-1 1 0,1-1 0,0 0 0,0 0 0,-1 1 0,1-1 0,0 0 0,0 1 0,0-1 0,0 0 173,-4-24-5215,1-5-2232</inkml:trace>
  <inkml:trace contextRef="#ctx0" brushRef="#br0" timeOffset="215.453">1 786 8040,'0'0'5253,"0"0"-3139,0 0 32,0 0-257,0 0-1088,0 0-416,99-56-321,-51 51-32,7 0-32,5 1-321,1 4-1568,1 0-2500,-11 0-3554</inkml:trace>
  <inkml:trace contextRef="#ctx0" brushRef="#br0" timeOffset="506.771">636 775 14798,'0'0'3000,"0"0"-491,0 0-475,0 0-576,12-14-439,41-40-405,-51 51-590,1 0 1,1 1-1,-1-1 0,0 1 1,1 0-1,-1 0 0,1 0 1,-1 0-1,1 1 0,0 0 1,0 0-1,0 0 0,0 0 1,0 0-1,0 1 0,0 0 1,0-1-1,0 2 0,3-1-24,3 0 13,-7 0-28,-1 0-1,1 0 0,0 1 0,0-1 1,-1 0-1,1 1 0,0 0 1,-1-1-1,1 1 0,-1 0 1,1 1-1,-1-1 0,1 0 1,-1 1-1,0-1 0,0 1 1,0 0-1,0 0 0,0 0 1,0 0-1,0 0 0,0 0 1,-1 0-1,1 0 0,-1 1 0,0-1 1,0 1-1,0-1 0,0 1 1,0-1-1,0 1 0,-1 0 1,1-1-1,-1 1 0,1 0 1,-1 0-1,0-1 0,0 1 1,-1 0-1,1-1 0,-1 1 1,1 0-1,-1-1 0,0 1 1,0 0-1,0-1 0,0 1 0,0-1 16,-69 99-261,69-100 261,0 0 0,1-1 0,-1 1 0,1-1 0,-1 1 0,0 0 0,1 0 0,-1-1 0,1 1 0,0 0 0,-1 0 0,1 0 0,0-1 0,-1 1 0,1 0 0,0 0 0,0 0 0,0 0 0,0 0 0,-1 0 0,1-1 0,1 1 0,-1 0 0,0 0 1,0 0-1,0 0 0,0 0 0,1 0 0,-1-1 0,0 1 0,1 0 0,-1 0 0,0 0 0,1-1 0,-1 1 0,1 0 0,0 0 0,-1-1 0,1 1 0,-1-1 0,1 1 0,0 0 0,0-1 0,-1 1 0,1-1 0,0 0 0,0 1 0,0-1 0,-1 0 0,1 1 0,0-1 0,0 0 0,0 0 0,1 1 0,51 0-6,-10-8-102,57 5-297,-98 5 418,1 0 1,0 1-1,-1-1 0,1 1 1,-1-1-1,0 1 0,0 0 1,-1 0-1,1 0 1,-1 0-1,1 0 0,-1 0 1,-1 0-1,1 0 0,-1 0 1,1 1-1,-1-1 0,0 0 1,-1 0-1,1 0 0,-1 1 1,0-1-1,0 0 0,0 0 1,0 0-1,-2 3-13,0 3 102,-1 0 1,0-1-1,-1 1 1,0-1-1,0 0 1,-1 0-1,0-1 0,-1 1 1,0-1-1,0-1 1,0 1-1,-1-1 0,0-1 1,-1 1-1,1-2 1,-1 1-1,-1-1 0,1 0 1,-1-1-1,1 0 1,-1-1-1,-2 1-102,5-2-31,-1 1 0,0-2 0,0 1 0,0-1 0,0 0 0,0-1 0,-1 0-1,1 0 1,0-1 0,0 0 0,0 0 0,0-1 0,0 0 0,0 0 0,1-1 0,-1 0 0,1 0 0,-1-1-1,1 0 1,0 0 0,1-1 0,-1 0 0,1 0 0,0 0 0,0-1 0,0 0 0,1 0 0,-3-5 31,-21-61-5926,22 33-1249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7:43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382 159 16079,'0'-1'43,"-1"-9"454,0 1 0,0-1 0,-1 1-1,-1 0 1,1 0 0,-1 0 0,-1 0 0,1 0 0,-2 1 0,1-1 0,-1 1-1,0 0 1,-5-5-497,8 11 129,1 0-1,-1 0 0,0 0 1,0 0-1,0 0 0,0 0 1,0 0-1,0 1 0,0-1 1,-1 1-1,1-1 0,-1 1 1,1 0-1,-1 0 0,1 0 1,-1 0-1,1 1 0,-1-1 1,0 1-1,0-1 0,1 1 1,-1 0-1,0 0 0,0 0 1,1 1-1,-1-1 0,0 1 1,1-1-1,-1 1 0,0 0 1,1 0-1,-1 0 0,1 0 1,-1 1-1,1-1 0,0 1 1,-1-1-1,1 1 0,0 0 1,0 0-1,0 0 0,1 0 1,-1 0-1,0 0 0,1 0 1,-1 1-1,1-1 0,0 1 1,0-1-1,-1 1-128,-8 24 134,1 0-1,1 1 1,1 0 0,1 0-1,2 1 1,1-1 0,1 1-1,1 0 1,3 25-134,-2-43 30,13 597 77,-20-322-1063,7-285 902,-13 62-1048,-11-37-2973,22-26 3657,1 0 0,-1-1-1,1 1 1,-1-1 0,1 0 0,-1 1 0,1-1 0,0 0 0,0 0-1,-1 0 1,1 0 0,0 0 0,0 0 0,0 0 0,0 0-1,0 0 1,0-1 0,0 1 0,0 0 0,1-1 0,-1 1 0,0 0-1,1-1 1,-1 1 0,1-1 0,0 1 0,-1-1 0,1 1 0,0-1-1,0 0 419,-1 0-742,-5-25-7592</inkml:trace>
  <inkml:trace contextRef="#ctx0" brushRef="#br0" timeOffset="307.223">1 770 1249,'0'0'10218,"0"0"-7688,0 0-416,0 0-128,0 0-865,73-76-608,-38 70-321,10 2-160,4 0-32,1-1 0,4 4-320,-1 1-1891,5-1-2657,-12-1-6567</inkml:trace>
  <inkml:trace contextRef="#ctx0" brushRef="#br0" timeOffset="308.223">718 694 2691,'0'0'13917,"0"0"-8840,0 0-2536,0 0-561,0 0-779,0 0-517,0 0-359,14-3-186,48-7-86,-58 11-50,1-1 0,-1 1 0,0 0 1,1 1-1,-1-1 0,0 1 0,0 0 0,0 0 0,0 0 0,-1 0 0,1 0 0,-1 1 0,1 0 0,-1 0 0,0 0 0,0 0 0,0 0 0,0 1 0,-1-1 0,1 1 0,-1 0 0,0 0 0,0 0 0,0 0 0,-1 0 0,1 0 0,-1 0 0,0 1 0,0-1 0,-1 0-3,1 10-34,-1 0-1,-1-1 0,0 1 1,0-1-1,-2 0 0,0 1 1,0-1-1,-1 0 1,-1 0-1,0-1 0,-1 0 1,0 1-1,-1-2 0,0 1 1,-1-1-1,0 0 0,-1-1 1,0 0-1,-8 7 35,-50 76-73,66-93 70,0 1 1,0-1-1,1 0 0,-1 1 1,0 0-1,1-1 0,-1 1 1,0-1-1,1 1 1,-1 0-1,0-1 0,1 1 1,-1 0-1,1 0 0,-1-1 1,1 1-1,0 0 1,-1 0-1,1 0 0,0 0 1,0 0-1,-1-1 0,1 1 1,0 0-1,0 0 0,0 0 1,0 0-1,0 0 1,0 0-1,0 0 0,1 0 1,-1 0-1,0-1 0,0 1 1,1 0-1,-1 0 1,0 0-1,1 0 0,-1-1 1,1 1-1,-1 0 0,1 0 1,0-1-1,-1 1 1,1-1-1,0 1 0,-1 0 1,1-1-1,0 1 0,0-1 1,-1 1-1,1-1 1,0 0-1,0 1 0,0-1 1,0 0-1,-1 0 0,1 1 1,0-1-1,0 0 1,0 0-1,0 0 0,0 0 3,19-2-491,0-1-1,-1 0 1,0-2-1,0 0 0,0-1 1,18-8 491,19-6-2015,37-8-6751,-51 18-181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7:4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427 116 13485,'-3'-13'3027,"-10"-43"-865,13 53-1945,-1 1 0,1 0 0,-1 0 0,1 0 0,-1 0 1,1 0-1,-1 0 0,0 0 0,0 0 0,0 0 0,0 0 1,-1 0-1,1 1 0,0-1 0,-1 0 0,1 1 0,-1-1 1,0 1-1,1 0 0,-1-1 0,0 1 0,0 0 0,0 0 1,0 0-1,0 0 0,0 1 0,0-1 0,0 1 0,0-1 1,-1 0-218,-45 30 1887,37-9-1777,1 0-1,1 1 1,0 1-1,2 0 0,0 0 1,2 0-1,0 1 1,2 0-1,0 0 1,1 0-1,2 0 1,1 4-110,-5 305 878,5-168-767,-6 0-1,-12 38-110,4-112 45,-3 0-1,-4-2 1,-10 19-45,8-69-1009,20-64-1292,19-86-9454,-11 65 2226</inkml:trace>
  <inkml:trace contextRef="#ctx0" brushRef="#br0" timeOffset="307.033">1 792 14125,'0'0'2851,"0"0"-961,0 0-193,0 0-672,92-16-320,-44 13-385,5-3-159,5 2-97,3-2-32,-2 1 0,-3-2-32,-1-2 0,-11-1-32,-8 1-865,-12 4-1153,-6 0-2563,-11 3-4131</inkml:trace>
  <inkml:trace contextRef="#ctx0" brushRef="#br0" timeOffset="591.295">817 798 11243,'0'0'6742,"0"0"-3096,0 0-1201,0 0-614,0 0-555,-1 17-336,-10 116 229,-5-31-412,7-53-699,1 1-1,3 0 1,3 0-1,1 14-57,21 24-2214,-6-61-1342,4-5-3827,-1-10-8846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7:4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17424,'0'0'2979,"0"0"-1308,0 0-21,0 0-278,0 0-449,0 0-325,0 20-171,0 148 358,-1-78-698,5 133 505,31-83-4501,-18-105-815,2-9-3748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7:5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58 5573,'0'0'7052,"0"0"-3555,13-8-1346,43-24-314,-53 30-1787,1 0 1,-1 0-1,0 0 1,1 0-1,-1 1 0,1-1 1,0 1-1,0 0 1,-1 0-1,1 1 1,0-1-1,0 1 1,0 0-1,0 0 1,-1 0-1,1 0 0,0 0 1,0 1-1,0 0 1,0 0-1,-1 0 1,1 0-1,0 1 1,-1-1-1,1 1 1,-1 0-1,0 0 0,0 0 1,1 1-1,-1-1 1,-1 1-1,1-1 1,0 1-1,-1 0 1,1 0-1,0 2-50,1 2 61,-1-1 0,0 1 1,0 0-1,-1 0 0,0 0 0,0 0 0,-1 0 0,0 0 0,0 1 1,0-1-1,-1 0 0,0 0 0,-1 1 0,0-1 0,0 0 1,0 0-1,-2 6-61,-8 10 4,-1-1 0,-1 0 1,-1-1-1,-1 0 0,-1-1 0,0-1 1,-2-1-1,0 0 0,-1-1 0,0-1 1,-2-1-1,0 0 0,0-2 1,-1-1-1,-12 5-4,20-9 19,-1 0 1,0-1 0,-1-1-1,1-1 1,-1 0-1,0-1 1,0 0-1,-1-2 1,-2 1-20,20-3 24,0-1 0,0 1 0,0 0 0,0 0 0,-1 0 0,1-1 0,0 1 0,0 0-1,-1-1 1,1 1 0,0 0 0,0-1 0,-1 1 0,1-1 0,-1 0 0,1 1 0,0-1 0,-1 1 0,1-1 0,-1 0 0,1 1 0,-1-1 0,0 0 0,1 0 0,-1 1 0,0-1-1,1 0 1,-1 0 0,0 0 0,0 1 0,0-1 0,0 0 0,1 0 0,-1 0 0,0 0 0,-1 1 0,1-1 0,0 0 0,0 0 0,0 0 0,0 1 0,-1-1 0,1 0 0,0 0-1,-1 1 1,1-1 0,-1 0 0,1 0 0,-1 1 0,1-1 0,-1 0 0,1 1 0,-1-1 0,1 1 0,-1-1 0,0 1 0,1-1 0,-1 1 0,0-1 0,0 1 0,1 0 0,-1-1-1,0 1 1,0 0 0,0 0 0,1 0 0,-1 0 0,-1-1-24,19-6-55,0 1-1,0 0 1,0 1-1,0 1 1,1 0-1,0 2 1,0 0-1,0 1 0,0 0 1,0 2-1,0 0 1,-1 1-1,1 1 1,0 0-1,-1 2 1,0 0-1,0 1 1,0 0-1,0 2 1,-1 0-1,-1 0 1,1 2-1,-1 0 1,-1 0-1,12 12 56,1-1-1699,8 7-4358,-23-15 40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7:5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12940,'0'0'2862,"0"0"-1661,0 0-427,0 0 342,19-1-454,974-43-81,-674 29-623,49 1 31,46-3 38,3418-41 896,-3036 61-866,1841-14 3073,-2296 1-3060,-47-5-124,-280 14 26,322-22-902,-118-5-3263,-143 12-2026,-45 0-4117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7:52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194 166 13261,'0'0'4585,"0"-14"-2599,2-46-827,-1 55-1061,1 0 1,0 0-1,0 0 1,0 0-1,1 1 1,-1-1-1,1 1 1,1-1-1,-1 1 1,0 0-1,1 0 1,0 0-1,0 1 1,0-1-1,0 1 1,1 0-1,-1 0 1,1 1-1,0-1 1,0 1-1,0 0 1,0 1-1,0-1 1,0 1-1,0 0 1,1 0-1,-1 0 1,0 1 0,1 0-1,-1 0 1,0 0-1,1 1 1,4 0-99,-4-1 3,1 1 1,-1 0-1,0 0 1,1 0-1,-1 1 1,0 0-1,0 0 1,0 0-1,0 1 1,0 0-1,-1 0 1,1 0-1,-1 1 1,0 0-1,0 0 1,0 0-1,-1 1 1,0-1-1,1 1 1,-1 0-1,-1 0 1,1 1-1,-1-1 1,0 1-1,0 0 1,-1 0-1,2 3-3,-1 1-28,0 0 0,0 1-1,-1 0 1,0 0-1,-1-1 1,0 1 0,-1 0-1,0 0 1,-1 0 0,0 0-1,0 0 1,-1-1-1,-1 1 1,0-1 0,-4 10 28,-2 0-31,-1 0 1,-2-1-1,1 0 1,-2-1-1,-1-1 1,0 0 0,-1 0-1,-1-2 1,0 0-1,-11 8 31,27-24-4,0 1 0,0 0 0,0-1 0,0 1 0,0-1 0,0 1 0,0 0 0,0-1 0,0 1 0,0 0 0,0-1 0,0 1 0,0 0-1,0-1 1,0 1 0,0 0 0,0-1 0,-1 1 0,1 0 0,0-1 0,0 1 0,0 0 0,-1-1 0,1 1 0,0 0 0,0-1 0,-1 1 0,1 0 0,0 0-1,0 0 1,-1-1 0,1 1 0,0 0 0,-1 0 0,1 0 0,0 0 0,-1-1 0,1 1 0,0 0 0,-1 0 0,1 0 0,-1 0 0,1 0 0,0 0 0,-1 0-1,1 0 5,5-3-83,0-1 0,1 1 0,-1 1-1,1-1 1,-1 1 0,1 0-1,0 0 1,0 1 0,0-1-1,0 1 1,1 1 0,-1-1-1,0 1 1,0 0 0,0 1-1,0-1 1,1 1 0,-1 0-1,0 1 1,0-1 0,0 1 0,-1 1-1,1-1 1,0 1 0,-1 0-1,0 0 1,0 0 0,4 4 83,-3 1 1,-1 0-1,-1 0 1,1 1 0,-1 0 0,-1 0 0,0 0 0,0 0 0,-1 0 0,0 1 0,0-1-1,-1 1 1,0-1 0,-1 1 0,0 0 0,-1-1 0,1 1 0,-2-1 0,-1 5-1,0 3 202,-1-1 1,-1 1-1,0-1 1,-2 0-1,0 0 1,0-1 0,-1 0-1,-1 0 1,-1-1-1,0 0 1,-1-1-1,0 0 1,-1-1 0,0 0-1,-1 0 1,-1-2-1,0 0 1,-14 9-203,17-14 162,-1 0 0,1-1 0,-1 0 0,1-1 0,-1 0 0,0-1 0,-1 0 0,1-1 0,0 0 0,0-1 0,0 0 0,-1-1 0,1-1 0,-4 0-162,9 1 21,0-1-1,0 0 1,0 0-1,0-1 1,0 1-1,1-1 1,-1-1-1,1 1 1,0-1-1,0-1 1,0 1-1,0-1 0,1 0 1,0 0-1,0 0 1,0-1-1,1 1 1,0-1-1,0-1 1,0 1-1,1 0 1,0-1-1,0 0 1,-1-2-21,-4-109-1653,32 42-3837,-2 37-1712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7:5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14702,'0'0'3812,"0"0"-2019,0 0-389,15-1-117,248-20-102,90 7-203,-351 15-929,0-1 0,0 1 0,0 0 0,-1 0 0,1 0 0,0 0 0,-1 0 0,1 1 0,-1-1 0,1 0 0,-1 1-1,0-1 1,0 1 0,1 0 0,-1-1 0,0 1 0,0 0 0,-1 0 0,1-1 0,0 1 0,0 0 0,-1 0 0,1 0 0,-1 0 0,0 0 0,0 0 0,0 0 0,0 0-1,0 0 1,0 0 0,0 0 0,0 0 0,-1 0 0,1 0 0,-1 0 0,0-1 0,1 1 0,-1 0 0,0 0 0,0 0 0,0-1 0,0 1 0,0-1 0,-1 1 0,1-1-1,0 1 1,-1-1 0,1 1 0,-1-1-53,2-1 6,-40 87 633,9-28-709,4 2 0,2 1 0,3 0 0,3 2 0,2 1 0,-3 34 70,20-7-3238,14-34-2503,1-21-2694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7:59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58 10090,'-16'1'3325,"-246"45"7886,240-39-10389,66-4 246,1272-40-1567,-1142 30 133,257-12-723,53 1 358,45-1 448,4385 25 566,-4364 12 400,-48-1-64,-55 1 107,-55-6-171,-58-4-69,-62-3 27,93-4-12,-330 0-440,73-14 172,-107 12-231,-1 1 0,0-1 0,1 1 0,-1-1-1,0 0 1,0 1 0,0-1 0,1 0 0,-1 0 0,0 1 0,0-1-1,0 0 1,0 1 0,0-1 0,0 0 0,0 0 0,0 1 0,-1-1 0,1 0-1,0 1 1,0-1 0,0 0 0,-1 1 0,1-1 0,0 0 0,-1 1 0,1-1-1,-1 1 1,1-1 0,-1 1 0,1-1 0,-1 1 0,1-1 0,-1 1 0,1-1-1,-1 1 1,0 0 0,1-1 0,-1 1 0,1 0 0,-1 0 0,0-1 0,0 1-1,1 0 1,-1 0 0,0 0 0,1 0 0,-1 0 0,0 0 0,1 0 0,-1 0-1,0 0 1,0 0 0,1 0 0,-1 0 0,0 1 0,0-1-2,-58-15-93,0 2 0,-1 3 1,-56-1 92,67 6-240,-63-3-944,40 7-5319,61 1-539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7:3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28 115 8456,'0'0'4372,"0"0"-1420,0 0-758,0 0-699,-2 15-753,-23 115-288,25-130-456,0 0 1,1 0-1,-1 0 1,1 0-1,-1 0 0,0 0 1,1 0-1,-1 0 1,1 0-1,-1 0 0,0 0 1,1 0-1,-1 0 1,1 1-1,-1-1 0,0 0 1,1 0-1,-1 1 1,0-1-1,1 0 0,-1 0 1,0 1-1,0-1 1,1 0-1,-1 1 1,0-1-1,0 0 0,1 1 1,-1-1-1,0 0 1,0 1-1,0-1 0,0 1 1,0-1-1,1 0 1,-1 1-1,0-1 0,0 1 1,0-1-1,0 1 1,0-1-1,0 0 0,0 1 1,-1-1-1,1 1 1,0-1-1,0 0 0,0 1 1,0-1-1,0 0 1,-1 1-1,1-1 1,0 1-1,0-1 0,-1 0 1,1 1-1,0-1 1,0 0-1,-1 0 0,1 1 1,0-1-1,-1 0 1,1 0-1,0 1 0,-1-1 2,23-24-35,2-16 94,-13 21 85,0 0 0,1 0 0,1 1 1,1 1-1,0 0 0,1 1 0,1 1 0,1 0 0,8-5-144,-21 16 41,0 1 1,0-1-1,0 1 0,1 0 0,0 0 1,-1 0-1,1 0 0,0 1 0,1 0 1,-1 0-1,0 0 0,0 1 0,1 0 1,-1 0-1,1 0 0,-1 1 0,1-1 1,-1 1-1,1 1 0,0-1 0,-1 1 1,0 0-1,1 0 0,-1 1 0,1-1 1,-1 1-1,0 0 0,0 1 0,0-1 1,0 1-1,-1 0 0,1 0 0,0 1-41,108 191 102,-111-193-112,1 1 0,0-1 0,0 0 0,0 0 0,0-1 0,1 1 0,-1 0 1,1-1-1,-1 0 0,1 0 0,-1 0 0,1 0 0,-1-1 0,1 1 0,0-1 0,-1 0 0,1 0 1,0 0-1,-1-1 0,1 1 0,-1-1 0,1 0 0,-1 0 0,1 0 0,-1 0 0,1-1 1,-1 0-1,0 1 0,0-1 0,0 0 0,0 0 0,0-1 0,0 1 0,0-1 0,-1 1 0,0-1 1,1 0-1,-1 0 0,0 0 0,0 0 0,0 0 0,-1 0 0,1-1 0,-1 1 0,0-1 0,0 1 1,0-1-1,0 0 10,18-90 128,-20 93-126,0 0 0,0 0 1,0 0-1,0 0 0,0 0 0,0 1 1,0-1-1,0 0 0,-1 1 1,1-1-1,0 0 0,0 1 0,-1-1 1,1 1-1,0 0 0,-1-1 1,1 1-1,0 0 0,-1 0 0,1 0 1,0 0-1,-1 0 0,1 0 1,-1 0-1,1 1 0,0-1 1,-1 0-1,1 1 0,0-1 0,0 1 1,-1 0-1,1-1 0,0 1 1,0 0-1,0-1 0,0 1 0,0 0 1,0 0-1,0 0 0,0 0 1,0 0-1,0 1-2,-14 15-2,2 0-1,0 1 1,1 1 0,1 0-1,0 0 1,2 1 0,0 0 0,2 1-1,0 0 1,1 0 0,1 1-1,1 0 1,1-1 0,1 2 2,-5 27-94,2 0 1,2 1 0,2 0-1,3-1 1,2 1-1,2-1 1,2 0-1,6 12 94,12 74-80,-26-134 83,1-1 0,-1 1 1,-1-1-1,1 1 0,0 0 0,0-1 0,-1 1 0,1-1 0,-1 1 0,1-1 0,-1 1 0,1-1 0,-1 1 0,0-1 0,0 0 0,0 1 0,0-1 1,0 0-1,0 0 0,0 0 0,0 0 0,0 0 0,-1 0 0,1 0 0,0 0 0,-1 0 0,1 0 0,-1-1 0,1 1 0,-1 0 0,1-1 0,-1 0 0,1 1 1,-1-1-1,1 0 0,-1 0 0,0 0 0,1 0 0,-1 0 0,1 0 0,-1 0 0,1 0 0,-1-1 0,0 1 0,1-1 0,-1 1 0,0-1-3,-75-28 283,54 17-222,0 0 0,2-2 0,-1-1-1,2 0 1,0-1 0,1-2 0,1 0-1,-5-6-60,20 20-40,1 0-1,0 0 0,0 0 1,0 0-1,0 0 1,0 0-1,1 0 0,0-1 1,0 1-1,0 0 1,0-1-1,1 1 0,0-1 1,0 1-1,0-1 1,0 1-1,1 0 1,0-1-1,0 1 0,0-1 1,0 1-1,1 0 1,-1 0-1,1 0 0,0 0 1,0 0-1,1 0 1,-1 0-1,1 1 0,0-1 1,0 1-1,0 0 1,0 0-1,1 0 0,-1 0 1,1 1-1,0-1 1,0 1-1,0 0 0,0 0 1,0 0-1,0 1 1,1-1 40,111-43-6487,-51 28 380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5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38 12396,'0'0'6438,"0"0"-4677,0 0-832,0 0-256,0 0-417,0 0-224,0 0-32,0 0-224,0 0-1506,-48-37-3715,64 50-6278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7:5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13741,'0'0'4239,"0"0"-2456,0 0-849,0 0-128,0 0-352,20 3-166,132 8-229,1-6-1,1-8 1,23-8-59,2128-135-838,1088 68 1685,-2177 66 981,54-15 19,-924-2-1933,-320 25 9,-17 4-50,-1-1 0,1 0 0,-1 0 0,1-1 0,-1 0 0,0-1 0,1 0 0,-1 0 0,-1 0 0,1-1 0,0-1 0,2-1 127,-16-10-2541,-41 2-1895,-18 6-2883</inkml:trace>
  <inkml:trace contextRef="#ctx0" brushRef="#br0" timeOffset="5197.052">9284 240 7111,'0'0'6523,"0"0"-3757,0 0-967,0 0-150,0 0-277,0 0-459,24-10-502,9-3-370,1 2 0,0 2 0,0 0 0,1 3 0,0 1 0,0 1-41,604-20 32,66 30-32,-571-3-610,-86-3-8021,-66 0 367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7:5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 16496,'0'0'2978,"0"0"-1371,0 0-240,0 0-177,0 0-319,0 0-220,13-5-267,26-4-339,2 2 0,-1 1 1,1 2-1,-1 2 0,14 2-45,-14-1 9,2877-93-3223,-1169 73 3164,624-18 1366,-1921 8-2187,-438 29 695,-6 2 23,-1-1 0,0 1 0,0-1 1,0-1-1,0 1 0,0-1 0,0 0 0,-1 0 0,1 0 0,0-1 0,-1 0 0,0 0 0,0 0 1,2-2 152,-12-10-2024,-32 3-1595,-13 2-1773</inkml:trace>
  <inkml:trace contextRef="#ctx0" brushRef="#br0" timeOffset="3577.244">7726 86 16912,'0'0'2456,"0"0"-1143,0 0-101,0 0-54,0 0-234,20-5-310,205-23-289,1230 28-987,-1434-1 510,46 2-1589,-1-4 0,1-3 0,24-6 1741,-81 10-641,25-7-2001,-17-3-2056,-15 3-1554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8:04.366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73 0 224,'0'0'10666,"0"0"-8231,0 0-33,0 0 352,0 0-928,0 0-481,0 0-95,0 0-353,-4 4-33,-3 4 1,0 5-192,1 2-129,0 5-159,3 1-33,0 3-64,2 1 65,1 2-33,0 1-32,0 1 0,2 2 1,0 1-1,0 1-64,1 1-32,2 1-31,-1 1-97,1 1 32,-1 2-64,-1 0 32,0 1 0,-1 2-32,-1 0 0,-1 1 64,0 2-96,-1 2 96,-2 0 0,-1 3 0,-1 1 0,-1 0-32,0 1 0,-1 1-64,1 1 65,-1 1-1,1 2-32,1 2 32,1 2 0,0 3 32,0 2 64,2 1-96,1 3 32,1 1 0,2 3 0,1 1-96,1 3 32,0 2 0,2 2 0,0 2-32,1 1 32,1 2 0,0 1-32,1 2 65,0 2-65,1 2 64,-1 3-32,0 2 32,0 3-64,0 3 0,-1 2-32,0 3 32,0 1 64,-1 2 0,-1 1 0,-1 1 0,0 1 32,-1-1-96,0 1 0,0 1 0,0-1 0,0 1 0,0 0 0,0 0 0,1 0 0,0 0 0,-1-1 0,1-1 0,0-1 0,1 2 0,0 0 0,0 1 0,0 2 0,0 1 0,0 0 0,-1 2 0,0 1 0,1 0 0,-1 2 0,1 1 0,0 1 0,1-1 0,0 1 0,0 0 0,1 1 0,-1-1 0,0 1 0,-1 0 0,1 0 0,0 1 0,0 1 0,0 0 0,1 1 0,1 2 0,-1 0 0,1 2 0,-1 1 0,2 1 0,-1 2 0,1 0 0,0 0 0,0-1 0,1 0 0,-1-1 0,1 0 0,0-2 0,-1 1 0,1-1 0,-1-2 0,-1 0 0,0-1 0,-1-1 0,1-1 0,-1 0 0,0-1 0,0 1 0,0-1 0,-1-1 0,0-2 0,0 0 0,0-2 0,-1-1 0,-1-1 0,1-2 0,0-3 0,-1-1 0,1-2 0,0-3 0,1-1 0,-1-2 0,0-3 0,0-1 0,0-2 0,0-1 0,0-3 0,0-1 0,-1-2 0,0-1 0,-1-2 0,0-1 0,0-1 0,-1-2 0,0-2 0,-1-1 0,1-2 0,-2-2 0,1-2 0,-1-3 0,0-2 0,1-1 0,0-2 0,0-2 0,0-1 0,1-1 0,-1 0 0,0-2 0,0-1 0,1 0 0,-1-3 0,0-1 0,-1-2 0,1-2 0,-1-3 0,0-2 0,0-2 0,-1-3 0,0-2 0,0-2 0,0-2 0,0-1 0,0-3 0,0-1 0,0-1 0,0-2 0,0-1 0,0-2 0,0-1 0,0-2 0,1-2 0,0-1 0,-1-1 0,0-1 0,1-1 0,-1 0 0,0 0 0,0-1 0,0 1 0,0-1 0,0 0 0,0 0 0,0-1 0,0 0 0,0-1 0,0-1 0,0 0 0,0-2 0,0 1 0,1-2 0,0 0 0,0-1 0,0-2 0,0 0 0,1-2 0,0 0 0,-1 0 0,0 0 0,0 0 0,0 1 0,-1 1 0,0 1 0,0 2 0,0 0 0,-1 1 0,0 0 0,0 1 0,0 0 0,0-1 0,1 0 0,-1 0 0,1-2 0,0 0 0,0-1 0,0-2 0,0-3 0,1-1 0,0-2 0,1-1 0,0-1 0,1-1 0,0 0 0,0-1 0,1-1 0,0-1 0,0 0 0,-1-2 0,0 0 0,-1 0 0,-2 0 0,-4 1-2787,-6 2-3074,-8 1-11371,0 2 10345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8:0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73 151 10570,'0'0'1874,"0"0"160,0 0 272,0 0-496,0 0-513,0 0-384,-10 15-262,-33 52-58,40-60-500,0 0 0,0 0 0,0 1 0,1-1 0,0 1 0,1 0 0,0 0 0,0-1 0,0 1 1,1 0-1,0 0 0,1 7-93,0 9 137,-2-7-113,1-1-1,0 1 1,1 0-1,0-1 1,2 1-1,0-1 1,1 1-1,0-1 1,1 0 0,1-1-1,1 1 1,0-1-1,1-1 1,1 1-1,0-1 1,0-1-1,4 4-23,-10-15 7,0 0-1,-1 1 1,1-1 0,0 0-1,0 0 1,0-1-1,0 1 1,1-1-1,-1 1 1,0-1-1,1 0 1,-1 0-1,1-1 1,-1 1-1,1-1 1,-1 1-1,1-1 1,-1 0-1,1-1 1,-1 1-1,1 0 1,-1-1 0,1 0-1,-1 0 1,1 0-1,-1 0 1,0-1-1,0 1 1,1-1-1,-1 0 1,0 0-1,-1 0 1,1 0-1,2-2-6,4-5 145,1 0-1,-1 0 1,-1-1-1,0 0 0,0 0 1,-1-1-1,0 0 0,-1 0 1,-1-1-145,6-10 185,-2 0 1,0 0 0,-2-1-1,0 0 1,-2 0-1,0-1 1,-2 0 0,-1 0-1,0 0 1,-2 0-1,-1 0 1,-1 0-1,0 1 1,-2-1 0,-1 0-1,-1 1 1,-6-13-186,11 33-45,0 0 1,0-1-1,0 1 1,-1 0-1,0 0 1,1 1-1,-1-1 1,0 0-1,0 0 1,-1 1-1,1 0 1,-1-1-1,1 1 0,-1 0 1,1 0-1,-1 0 1,0 0-1,0 1 1,0-1-1,0 1 1,0 0-1,-1 0 1,1 0-1,0 0 1,-1 1-1,1-1 1,0 1-1,-1 0 1,1 0-1,0 0 1,-1 0-1,1 0 0,0 1 1,-1 0-1,1-1 1,0 1-1,0 1 1,-1-1-1,1 0 1,0 1-1,0-1 1,1 1-1,-1 0 1,0 0 44,-5 4-636,1 1-1,0-1 1,0 1 0,1 1 0,0-1 0,0 1 0,0 0-1,1 1 1,0-1 0,1 1 0,0 0 0,-1 4 636,-5 23-6550</inkml:trace>
  <inkml:trace contextRef="#ctx0" brushRef="#br0" timeOffset="345.785">664 423 7944,'0'0'8167,"0"0"-4425,0 0-971,0 0-385,0 0-539,0 0-373,0 0-439,-4-1-367,-64-12-1229,78 33-8829,3-9 2568</inkml:trace>
  <inkml:trace contextRef="#ctx0" brushRef="#br0" timeOffset="669.937">921 146 3619,'0'0'12450,"0"-14"-8025,3-41-1782,-3 55-2549,-1 0 0,1 1 0,0-1 0,-1 0 1,1 0-1,-1 0 0,1 0 0,0 0 0,-1 1 1,1-1-1,-1 0 0,1 0 0,-1 0 0,1 0 1,0 0-1,-1 0 0,1-1 0,-1 1 0,1 0 1,0 0-1,-1 0 0,1 0 0,-1 0 0,1-1 1,0 1-1,-1 0 0,1 0 0,0 0 0,-1-1 1,1 1-1,0 0 0,-1-1 0,1 1 0,0 0 1,0-1-1,-1 1 0,1 0 0,0-1 0,0 1 1,0 0-1,-1-1 0,1 1 0,0-1 0,0 1 1,0 0-1,0-1 0,0 1 0,0-1-94,-13 26 97,0 1 0,2 0 0,1 0 0,2 1 0,0 1 0,2-1 0,0 1-1,2 0 1,2 0 0,0 1 0,2-1 0,1 1 0,1 3-97,0-18-73,1 0 0,0 1 1,0-1-1,2-1 0,0 1 0,0-1 1,1 1-1,1-2 0,0 1 0,1-1 0,1 1 73,-6-8-42,1 0-1,0 0 0,0 0 1,1-1-1,-1 1 0,1-1 0,0-1 1,0 1-1,1-1 0,-1 0 1,1 0-1,0 0 0,-1-1 0,1 1 1,0-2-1,0 1 0,0-1 1,1 1-1,-1-2 0,0 1 0,0-1 1,1 0-1,-1 0 0,0-1 1,1 0-1,3-1 43,1-3-3,-1 0-1,0-1 1,0 0 0,-1-1 0,0 0 0,0 0-1,-1-1 1,1 0 0,-2-1 0,1 1 0,-1-2-1,-1 1 1,0-1 0,0 0 0,-1 0 0,0 0-1,0-1 1,-1 0 0,-1 0 0,1-4 3,1-3 43,-1 0-1,0 0 1,-2 0 0,0-1-1,-1 1 1,-1-1 0,0 1-1,-2-1 1,0 1 0,-1 0 0,-1 0-1,0 0 1,-2 0 0,0 1-1,-1-1 1,0 1 0,-6-6-43,9 16 2,-1 2-1,-1-1 1,1 0 0,-1 1 0,0 0 0,0 1-1,-1-1 1,1 1 0,-1 1 0,0-1 0,0 1 0,0 0-1,-1 0 1,1 1 0,-1 0 0,1 1 0,-9-1-2,-53 12-2896,21 41-6816,40-26 417</inkml:trace>
  <inkml:trace contextRef="#ctx0" brushRef="#br0" timeOffset="1005.725">1432 41 15439,'0'0'2578,"0"0"54,0 0-203,0 0-796,0 0-560,0 0-389,0 0-305,11-7-155,36-24-27,19 29 52,-49 5-220,104 6 1290,-119-8-1284,0 1 1,0-1 0,-1 1-1,1 0 1,0 0 0,-1 0-1,1 0 1,-1 0 0,0 0-1,0 1 1,0-1 0,0 0-1,0 1 1,0-1 0,0 1-1,-1-1 1,1 0 0,-1 1-1,0-1 1,0 1-1,0-1 1,0 1 0,0-1-1,-1 1 1,1-1 0,-1 2-36,1 3 50,-32 272 942,20-220-952,3 0 0,3 0 1,3 1-1,2 42-40,26-13-1660,-9-63-2285,4-4-4795,-12-14-4867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8:0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64 11179,'0'0'1783,"0"0"-171,0 0-160,0 0-497,-9 17-229,0 1-519,3-9-118,1 0 0,1 0-1,0 0 1,0 1 0,1-1 0,0 1-1,1 0 1,0 0 0,0 0 0,1 7-89,-2 9 194,2 1 0,1-1 0,1 1 0,1-1 0,1 0 0,2 1 0,0-1-1,2-1 1,1 1 0,1-1 0,1-1 0,10 19-194,-18-40 6,-1 1-1,1-1 0,0 0 1,0 0-1,0 0 0,0 0 1,1-1-1,-1 1 0,1-1 1,0 1-1,-1-1 0,1 0 1,0 0-1,0 0 0,0 0 1,1 0-1,-1-1 0,0 0 1,1 1-1,-1-1 0,1-1 1,-1 1-1,1 0 0,-1-1 1,1 0-1,0 0 0,-1 0 1,1 0-1,-1 0 0,1-1 1,0 1-1,-1-1 0,1 0 1,-1 0-1,0-1 0,1 1 1,-1-1-1,0 1 0,0-1 1,0 0-1,0 0 1,0-1-1,1 0-5,10-14 252,0-1 0,0-1 0,-2 0 1,-1-1-1,0 0 0,-1-1 0,-1 0 0,-1 0 0,-1-1 0,-1 0 1,-1 0-1,-1-1 0,-1 1 0,-1-1 0,-1 0 0,-1 0 1,-2-11-253,3 27-6,0 1 1,-1-1 0,1 1 0,-2-1 0,1 1 0,-1-1-1,0 1 1,0 0 0,0-1 0,-1 1 0,0 0-1,-1 0 1,1 0 0,-1 0 0,0 0 0,-1 1 0,1-1-1,-1 1 1,0 0 0,0 0 0,-1 0 0,0 1-1,0 0 1,0-1 0,0 2 0,0-1 0,-1 1 0,0-1-1,1 2 1,-1-1 0,0 1 0,-1-1 0,1 2-1,-6-2 6,4 2-451,-1 1-1,1 0 0,0 1 0,0 0 0,0 0 0,0 1 0,0 0 1,0 0-1,0 1 0,1 0 0,-1 0 0,1 1 0,0 0 0,-3 2 452,-24 16-6843</inkml:trace>
  <inkml:trace contextRef="#ctx0" brushRef="#br0" timeOffset="327.052">574 392 15375,'0'0'4708,"0"0"-1985,0 0-417,0 0-769,0 0-512,0 0-416,0 0-353,0 0-96,-21-27-64,21 27-96,3 0-32,2 1-352,1 6-513,-3 2-1025,1 0-1601,-1 2-3011,-1 2-8969</inkml:trace>
  <inkml:trace contextRef="#ctx0" brushRef="#br0" timeOffset="796.546">862 90 7815,'0'0'2867,"0"0"64,0 0-80,0 0-465,0 0-443,0 0-240,0 0-283,0 0-256,-7 10-203,-36 66 448,35-54-1306,1 0 0,0 0 0,2 1 0,0 0 0,2 0 0,0 1 0,2-1 0,1 1 0,0-1 0,2 0-1,1 1 1,0-1 0,2 0 0,1 0-103,-2-15-21,0-1-1,1 0 1,0 0-1,0 0 0,0 0 1,1-1-1,0 0 1,0 0-1,1-1 0,-1 0 1,1 0-1,1 0 1,-1-1-1,1 0 0,-1-1 1,1 1-1,0-2 1,0 1-1,0-1 0,1 0 1,-1-1-1,0 1 1,1-2-1,-1 1 0,1-1 1,-1-1-1,1 1 1,-1-2-1,1 1 0,-1-1 1,0 0-1,0-1 1,0 0-1,0 0 0,0 0 1,-1-1-1,1-1 0,-1 1 1,0-1-1,-1 0 1,1-1-1,-1 1 0,1-2 22,4-5 35,-1-1-1,-1 0 0,0-1 0,0 1 0,-1-2 0,-1 1 0,-1-1 0,0 0 0,-1-1 0,0 1 0,-1-1 0,-1 0 1,-1 0-1,0 0 0,-1 0 0,-1 0 0,0 0 0,-1-1 0,-1 1 0,0 0 0,-1 0 0,-1 1 0,-1-1 0,0 1 1,-1 0-1,-1-1-34,4 10-13,0 0 1,0 0-1,0 0 0,-1 1 1,0-1-1,0 1 1,-1 0-1,1 1 1,-1-1-1,0 1 1,0 0-1,-1 0 1,1 0-1,-1 1 1,0 0-1,0 0 0,0 0 1,0 1-1,-1 0 13,-50-2-2447,14 27-7744,29-6-1745</inkml:trace>
  <inkml:trace contextRef="#ctx0" brushRef="#br0" timeOffset="1740.07">1483 116 9257,'0'0'2925,"0"0"102,0 0 37,0 0-864,-5-13-599,-16-41-277,21 52-1277,0 1 1,0-1-1,0 1 0,0-1 1,0 1-1,0-1 0,0 1 0,0-1 1,1 1-1,-1-1 0,1 1 1,-1-1-1,1 1 0,-1-1 1,1 1-1,0 0 0,0 0 0,-1-1 1,1 1-1,0 0 0,0 0 1,0 0-1,1 0 0,-1 0 0,0 0 1,0 0-1,0 0 0,1 0 1,-1 1-1,0-1 0,1 1 0,-1-1 1,1 1-1,-1-1 0,1 1 1,-1 0-1,1-1 0,-1 1 1,1 0-1,-1 0 0,1 0 0,-1 0 1,1 1-1,-1-1 0,1 0 1,-1 1-1,0-1 0,1 1 0,-1-1 1,1 1-1,-1-1 0,0 1 1,1 0-48,8 0 66,263 9 223,-207-34 1547,-91 110 310,-38 246-1570,46-189-64,7-52-2925,3-31-4691,4-50 46,1-1-5743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8:12.29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144 136 15150,'0'0'2189,"0"0"-497,0 0 252,0 0-28,-8-13-512,2 4-1214,5 8-171,0 0 1,-1 0 0,1 0 0,0 0 0,-1 0-1,1 0 1,0-1 0,0 1 0,0 0-1,0-1 1,0 1 0,1 0 0,-1-1 0,0 1-1,1-1 1,-1 0 0,1 1 0,-1-1-1,1 1 1,0-1 0,0 0 0,0 1 0,0-1-1,0 0 1,0 1 0,0-1 0,0 0-1,0 1 1,1-1 0,-1 1 0,1-1 0,-1 0-1,1 1 1,0-1 0,0 1 0,0 0-1,0-1 1,0 1 0,0 0 0,0-1 0,0 1-1,0 0 1,0 0 0,1 0 0,-1 0-1,0 0 1,1 0 0,-1 0 0,1 1 0,-1-1-1,1 0 1,-1 1 0,1-1 0,0 1-1,-1 0 1,2-1-20,147-19 201,1 6 0,0 7-1,43 8-200,-184-1 7,29-1 22,-26 0-32,0 0 0,0 1 0,0 1 0,0 0 0,0 0 0,0 1 0,-1 1 1,1 0-1,-1 1 0,1 1 3,-12-5-2,0 1 1,1-1 0,-1 1-1,0-1 1,0 1-1,0-1 1,0 1 0,0 0-1,0 0 1,0 0-1,0-1 1,0 1 0,0 0-1,-1 0 1,1 0-1,0 1 1,0-1 0,-1 0-1,1 0 1,-1 0 0,1 0-1,-1 0 1,0 1-1,1-1 1,-1 0 0,0 0-1,0 1 1,0-1-1,0 0 1,0 1 0,0-1-1,0 0 1,0 0-1,-1 1 1,1-1 0,0 0-1,-1 0 1,1 0-1,-1 1 1,1-1 0,-1 0-1,0 0 1,1 0-1,-1 0 1,0 0 0,0 0-1,0 0 1,0 0-1,0-1 1,0 1 0,0 0 1,-56 43 39,-9-8 146,-2-3 1,-2-2 0,0-4-1,-12 0-185,-23 10 165,85-30-157,-91 33 210,1 5-1,-71 42-217,133-47 91,48-39-91,-1-1 1,1 1-1,0 0 1,0 0-1,0-1 0,0 1 1,0 0-1,0 0 0,0-1 1,0 1-1,0 0 0,1 0 1,-1-1-1,0 1 0,0 0 1,1 0-1,-1-1 0,0 1 1,1 0-1,-1-1 0,1 1 1,-1-1-1,0 1 0,1-1 1,0 1-1,-1 0 1,1-1-1,-1 0 0,1 1 1,0-1-1,-1 1 0,1-1 1,0 0-1,-1 1 0,1-1 1,0 0-1,0 0 0,-1 0 1,1 0-1,0 1 0,0-1 1,-1 0-1,1 0 0,0 0 1,0-1-1,0 1 0,33 7-22,1-2 0,0-1 0,0-2 0,0-2 0,11-1 22,5 0-7,462-10-735,-446 20 646,-66-8 93,-1-1 0,1 1 0,0-1 0,0 1 1,-1-1-1,1 1 0,0-1 0,-1 1 1,1-1-1,0 1 0,-1 0 0,1-1 1,-1 1-1,1 0 0,-1 0 0,1 0 0,-1-1 1,0 1-1,0 0 0,1 0 0,-1 0 1,0 0-1,0 0 0,0-1 0,0 1 0,0 0 1,0 0-1,0 0 0,0 0 0,0 0 1,0 0-1,0 0 0,0-1 0,-1 1 1,1 0-1,0 0 0,-1 0 0,1-1 0,-1 1 1,1 0-1,-1 0 0,1-1 0,-1 1 1,1 0-1,-1-1 0,0 1 0,1-1 0,-1 1 3,-33 30 0,-9-6 154,-1-2-1,-1-2 0,-1-1 1,-1-3-1,-37 8-153,-21 9 119,47-14-50,22-9 15,1 2 1,0 1-1,0 1 0,-21 15-84,55-30 0,1 0 0,-1 0 0,1 1 0,-1-1 0,1 0 0,-1 0 0,1 0 0,-1 0 0,1 0-1,-1 1 1,1-1 0,0 0 0,-1 1 0,1-1 0,-1 0 0,1 0 0,0 1 0,-1-1 0,1 1 0,0-1 0,0 0 0,-1 1 0,1-1 0,0 1 0,0-1 0,-1 1 0,1-1 0,0 0 0,0 1 0,0-1-1,0 1 1,0-1 0,0 1 0,0-1 0,0 1 0,0-1 0,0 1 0,0-1 0,0 1 0,0-1 0,0 1 0,0-1 0,1 1 0,-1-1 0,0 1 0,0-1 0,0 0 0,1 1 0,-1-1 0,0 1-1,1-1 1,-1 0 0,0 1 0,1-1 0,-1 0 0,0 1 0,1-1 0,-1 0 0,1 0 0,-1 1 0,1-1 0,-1 0 0,1 0 0,-1 0 0,0 0 0,1 1 0,-1-1 0,1 0 0,-1 0 0,36 7-50,265-7-99,-149-6-161,-115 4 145,-24 1 37,-1 0-1,1 0 0,0 2 0,-1-1 0,1 2 0,0 0 0,-1 0 0,0 1 1,4 2 128,-4 10-2534,-11-2-5182,-1-9-2870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8:21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70 15150,'0'0'3161,"0"0"-754,-13 10-85,7-6-2100,-5 4 160,0 0-1,1 1 0,0 0 1,0 1-1,1 0 0,0 1 1,1 0-1,-6 9-381,-15 37 459,2 2 0,2 0 0,4 1 0,-11 48-459,4 59-218,28-158 161,0 1 0,0-1-1,0 0 1,2 1-1,-1-1 1,1 0-1,0 0 1,1 0-1,0 0 1,0 0-1,1-1 1,0 1 0,1-1-1,0 0 1,0 0-1,5 5 58,-5-9-1,1 1 0,0-1-1,0-1 1,1 1 0,-1-1-1,1 0 1,0 0 0,0-1 0,-1 0-1,2 0 1,-1 0 0,0-1-1,0 0 1,0-1 0,1 0-1,-1 0 1,0 0 0,0-1 0,0 0-1,1 0 1,-1-1 0,0 0-1,0 0 1,-1-1 0,1 0-1,0 0 1,-1-1 0,0 1 0,0-1-1,0-1 1,0 1 0,-1-1-1,1 0 1,-1 0 0,-1 0-1,1-1 1,2-4 1,14-22 87,-1 0 1,-2-1-1,-1-1 0,-2-1 0,-2 0 0,0-1 1,-3 0-1,-1-1 0,-2 0 0,-1 0 0,-2-1 1,-2 1-1,-1-1 0,-2 0 0,-2-10-87,3 28 27,-2 0 0,1 0 0,-2 0 0,-1 0 0,-1 1 0,-5-16-27,9 31 0,-1-1-1,0 1 1,0 0 0,0 0 0,0 1 0,0-1 0,-1 0 0,1 1 0,-1-1 0,0 1 0,0 0 0,-1 0 0,1 0 0,-1 1 0,1-1 0,-1 1 0,0 0 0,0 0 0,0 0 0,0 0 0,0 1 0,0-1 0,0 1 0,-1 0 0,1 0 0,0 1-1,-1-1 1,1 1 0,-1 0 0,1 0 0,0 1 0,-1-1 0,-1 2 0,-5 0-140,1 1-1,0 1 0,0 0 1,0 0-1,0 1 0,1 0 0,-1 0 1,2 1-1,-1 1 0,0 0 1,1 0-1,0 0 0,1 1 1,0 0-1,0 0 141,1 0-648,0 0-1,0 0 1,1 1-1,1-1 1,-1 1-1,1 0 1,1 1-1,-1-1 1,2 0-1,-2 5 649,1 35-6576</inkml:trace>
  <inkml:trace contextRef="#ctx0" brushRef="#br0" timeOffset="316.559">850 540 16111,'0'0'6118,"0"0"-4901,20-83 32,-20 70-256,-4 3-704,-3 4-225,-6 5-64,6 1-385,4 0-640,3 4-1377,4 6-3203,13 3-6791</inkml:trace>
  <inkml:trace contextRef="#ctx0" brushRef="#br0" timeOffset="644.671">1159 296 18866,'2'-13'3715,"6"-57"615,-29 111-1355,9-22-2827,-2 3-132,2 1 0,0 0 1,2 1-1,0 0 0,2 0 0,0 1 1,2 0-1,1 0 0,1 1 1,1 0-1,1-1 0,1 1 0,2 0 1,0 0-1,2 0 0,1-1 1,1 1-1,1-1 0,1 0 0,8 18-16,-11-35-51,-1-2 0,1 1 0,1 0 0,-1-1 0,1 0 0,0 0-1,1 0 1,-1 0 0,1-1 0,0 0 0,0 0 0,1-1 0,0 0-1,0 0 1,0 0 0,0-1 0,0 0 0,0-1 0,1 1 0,0-1 0,-1-1-1,1 0 1,0 0 0,0 0 0,0-1 0,-1 0 0,1 0 0,0-1-1,0 0 1,0-1 0,-1 1 0,1-2 0,-1 1 0,1-1 0,-1 0 0,0 0-1,0-1 1,2-2 51,7-8 35,0 0 0,-1-2-1,-1 0 1,-1-1 0,0 0-1,-1-1 1,-1 0 0,0-1 0,-2 0-1,0-1 1,-1 0 0,-1 0-1,-1-1 1,-1 0 0,0 0-1,-2 0 1,-1 0 0,0-1 0,-2 1-1,0-3-34,0 5 16,0 0 1,-2 0-1,0 1 0,-1-1 0,-1 0 1,0 1-1,-2 0 0,0 0 0,-3-4-16,6 15-36,0 0 1,-1-1-1,0 2 0,-1-1 0,1 0 1,-1 1-1,0 0 0,-1 0 0,0 0 1,0 1-1,0 0 0,0 0 0,-1 0 1,0 1-1,0 0 0,0 0 0,0 1 1,-1 0-1,1 0 0,-1 1 0,0 0 1,-6-1 35,5 2-300,-1 0 0,0 1 0,0 0-1,1 1 1,-1 0 0,0 0 0,1 1 0,-1 0 0,1 1 0,-1 0 0,-4 3 300,-51 43-6250,40-13-465</inkml:trace>
  <inkml:trace contextRef="#ctx0" brushRef="#br0" timeOffset="973.76">1659 205 17136,'4'-16'2173,"15"-47"-353,-19 64-1712,0 0-1,1 0 1,-1-1-1,1 1 1,-1 0-1,1-1 0,-1 1 1,1 0-1,-1-1 1,1 1-1,-1-1 1,1 1-1,0-1 1,-1 1-1,1-1 0,0 0 1,-1 1-1,1-1 1,0 0-1,0 1 1,0-1-1,-1 0 1,1 0-1,0 0 0,0 0 1,0 0-1,-1 0 1,1 0-1,0 0 1,0 0-1,0 0 1,-1 0-1,1 0 0,0-1 1,0 1-1,-1 0 1,1 0-1,0-1 1,0 1-1,-1-1 1,1 1-1,0-1 0,-1 1 1,1-1-1,-1 1 1,1-1-1,-1 1 1,1-1-1,-1 0 1,1 1-1,-1-1 0,1 0 1,-1 0-1,0 1 1,1-1-1,-1 0 1,0 0-1,0 1 1,0-1-1,1 0 0,-1 0 1,0 0-1,0 1 1,0-1-1,0 0 1,-1 0-1,1 0 1,0 1-1,0-1-107,10 11-410,1-3 505,1-1 1,0 0-1,0 0 0,0-1 0,1-1 0,0 0 0,0-1 0,11 2-95,69 23 1060,-90-26-1007,0-1 1,-1 1-1,0 0 0,1 0 1,-1 0-1,0 0 1,0 0-1,0 0 0,0 0 1,0 1-1,0-1 1,-1 1-1,1-1 1,-1 1-1,0 0 0,0-1 1,0 1-1,0 0 1,0 0-1,0 0 1,-1 0-1,0 0 0,1 0 1,-1 0-1,0 0 1,0 0-1,-1 0 1,1-1-1,-1 4-53,-29 87 715,23-78-620,-14 32-215,1 1-1,2 1 1,3 1 0,1 0-1,3 1 1,2 0-1,3 1 1,1-1 0,3 36 120,21-18-4826,2-28-3657,-4-9-5178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7:57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1166 13196,'0'0'3609,"-19"3"-2114,9-1-1355,-1-1 24,1 1-1,-1 0 1,1 0 0,0 1 0,0 0-1,0 1 1,0 0 0,1 1 0,0 0 0,0 0-1,0 1 1,0 0 0,-1 2-164,-9 12 157,0 0 1,2 1-1,1 1 1,0 1-1,2 0 1,1 1-1,0 0 1,2 1-1,1 0 1,1 1-1,1 0 1,1 1-1,1 0 1,2-1-1,1 2 1,0 19-158,3-34-4,0 1 1,1-1-1,0 1 1,1-1 0,1 0-1,0 0 1,1 0 0,0 0-1,1 0 1,0-1-1,1 0 1,0 0 0,1 0-1,1-1 1,0 0 0,0-1-1,1 1 1,0-2-1,2 2 4,3 2 13,0-1 0,1 0 0,0-1 0,0 0 0,2-2 0,-1 1-1,1-2 1,0-1 0,1 0 0,0-1 0,0 0 0,0-2 0,1 0 0,-1-1-1,1-1 1,0-1 0,0 0 0,-1-2 0,1 0 0,0-1 0,0-1-1,11-3-12,-23 3 144,0 0-1,-1 0 1,0 0-1,1-1 1,-1 0-1,0 0 1,-1-1-1,1 1 1,-1-1-1,0 0 0,0-1 1,-1 1-1,1-1 1,-1 0-1,0 0 1,-1 0-1,1-1-143,-3 4 104,1-1 0,-1 1 0,0-1 0,0 1 0,0-1 1,0 1-1,-1-1 0,1 0 0,-1 1 0,0-1 0,0 0 0,0 1 0,-1-1 0,1 0 0,-1 1 0,0-1 0,0 1 0,0-1 0,-1 1 0,1-1 0,-1 1 0,0 0 0,1 0 0,-2 0 0,1 0 0,0 0 0,0 0 0,-1 1 0,0-1 0,1 1 1,-1-1-1,0 1 0,-3-1-104,-7-4 42,-1 2 1,0 0 0,0 0-1,0 2 1,0 0 0,-1 0 0,1 1-1,-1 1 1,1 0 0,-1 1-1,0 1 1,1 0 0,-5 2-43,-144 33-2188,113-11-1388,11 9-3547,22-8-4536</inkml:trace>
  <inkml:trace contextRef="#ctx0" brushRef="#br0" timeOffset="445.829">1884 1942 12748,'0'0'2931,"0"0"-726,0 0-380,0 0-570,13 7-481,0-1-700,0 0 0,0-1 0,0 0 0,1-1 1,0-1-1,0 0 0,0-1 0,0 0 0,11-1-74,1563-19-2533,-1015 5 2899,3472 33 1449,-1109 67 3283,-2617-75-4804,-58-4-204,85-6 1,-265-8-144,-82 6 10,1 0 0,-1-1 0,1 0 0,-1 1 0,1-1 0,0 1 0,-1-1 0,1 1 0,0-1 0,0 0 0,-1 1 0,1-1 0,0 1 0,0-1 0,0 0 0,0 1 0,0-1 0,0 0 0,0 1 0,0-1 0,0 0 0,0 1 0,0-1 0,0 0 0,0 1 0,1-1 0,-1 0 0,0 1 0,0-1 0,1 1 0,-1-1 0,0 1 0,1-1 0,-1 0 0,1 1 0,-1-1 0,1 1 0,-1 0 0,1-1 44,-48-8-1825,0 2 0,0 2 1,0 2-1,-9 2 1824,8-1-1877,-90-2-4598</inkml:trace>
  <inkml:trace contextRef="#ctx0" brushRef="#br0" timeOffset="2539.489">11974 2071 14382,'0'0'2359,"0"0"-848,17 6 0,131 34 266,196-31-411,-258-10-1333,325-6-540,-456 7-3609,16 0-1740</inkml:trace>
  <inkml:trace contextRef="#ctx0" brushRef="#br0" timeOffset="22020.743">10361 163 12748,'0'0'5173,"0"0"-3123,-13 5-214,8-3-1614,-1 0-17,1 0 0,-1 1 0,1 0 0,0-1 0,0 2 0,0-1 0,0 0 0,0 1 0,0 0 0,1 0 0,0 1 0,0-1 0,0 1 0,1 0 0,-1 0 0,-1 5-205,-14 36 327,2 2-1,3 0 0,1 0 1,3 1-1,2 1 0,2 0 0,2 0 1,2 35-327,19 31-679,-16-114 642,0 1 0,0 0 0,1 0-1,-1-1 1,0 1 0,1-1 0,0 1 0,0-1-1,0 0 1,0 0 0,0 1 0,0-1 0,0-1-1,1 1 1,-1 0 0,1-1 0,-1 1-1,1-1 1,-1 1 0,1-1 0,0 0 0,0-1-1,0 1 1,0 0 0,-1-1 0,1 1 0,0-1-1,0 0 1,0 0 0,0 0 0,0 0 0,0-1-1,0 1 1,0-1 0,0 0 0,0 0-1,1 0 38,4-4 32,-1 1 0,0-1 0,-1-1-1,1 1 1,-1-1 0,0 0-1,-1 0 1,1-1 0,-1 1-1,0-1 1,-1-1 0,0 1 0,0 0-1,0-1 1,-1 0 0,1-4-32,8-23 291,-2-1 1,-1 0-1,-2-1 1,-2 1-1,-1-1 0,-2-1 1,-1 1-1,-2 0 1,-2 0-1,-5-25-291,6 45 6,0 0 0,-1 0 0,-1 1 0,-1-1 0,0 1 0,-1 0-1,-1 0 1,0 1 0,-1 0 0,-4-5-6,10 17-22,0 1 1,0 0-1,0-1 0,0 1 0,0 0 0,-1 1 1,1-1-1,-1 0 0,1 1 0,-1-1 0,1 1 1,-1 0-1,0-1 0,0 2 0,0-1 0,0 0 1,1 0-1,-1 1 0,0 0 0,0-1 0,0 1 1,0 0-1,0 1 0,0-1 0,0 0 0,0 1 1,0 0-1,0-1 0,0 1 0,1 1 0,-1-1 1,0 0-1,1 0 0,-1 1 0,0 0 22,-74 73-3353,55-27-640,11 3-2573</inkml:trace>
  <inkml:trace contextRef="#ctx0" brushRef="#br0" timeOffset="22334.505">10882 625 16720,'0'0'7046,"20"-81"-5924,-18 58 31,-2 1-609,-3 5-416,-9 3-128,2 5-160,6 5-769,4 4-640,0 1-1186,8 8-3747,4 1-8296</inkml:trace>
  <inkml:trace contextRef="#ctx0" brushRef="#br0" timeOffset="22687.788">11168 290 22069,'0'0'2210,"0"0"-203,0 0-453,0 0-636,0 0-422,-4 14-181,-61 219 80,65-78-495,1-148 33,1-1 0,-1 1 0,1-1 1,1 0-1,-1 0 0,1 0 0,0 0 0,0 0 1,1-1-1,0 1 0,0-1 0,0 0 1,1 0-1,-1 0 0,1-1 0,0 0 1,1 0-1,-1 0 0,1 0 0,-1-1 1,1 0-1,2 0 67,0 1-35,0-1 0,0 0 0,1 0 0,-1-1 0,1 0 0,0-1 0,-1 0 0,1 0 0,0-1 0,0 0 0,-1-1 0,1 0 0,0 0 0,-1 0 0,1-1 0,-1-1 0,1 0 0,-1 0 0,0 0 0,0-1 0,0 0 0,-1-1 0,0 1 0,1-2 0,-2 1 0,1-1 1,-1 0-1,1 0 0,2-5 35,4-7 61,0 0 0,-2-1 1,0-1-1,-1 0 1,-1 0-1,0-1 0,-2 0 1,-1 0-1,0-1 0,-2 0 1,0 0-1,-2 0 1,0 0-1,-1 0 0,-2-1 1,0 1-1,-1 0 1,-5-15-62,7 28 26,-2 1 1,1 0-1,-1 0 1,0 0-1,-1 0 1,0 1-1,0-1 1,-1 1-1,0 0 1,0 0-1,-1 0 1,1 0-1,-2 1 1,1-1-1,-1 1 1,0 1-1,0-1 0,0 1 1,-1 0-1,0 0 1,0 1-1,0 0 1,0 1-1,-1-1 1,1 1-1,-1 0 1,-8-1-27,2 3-112,1 0-1,-1 0 1,0 1 0,0 1-1,0 1 1,1 0-1,-1 0 1,0 1 0,1 1-1,0 1 1,0 0 0,0 0-1,1 1 1,0 1 0,0 0-1,0 0 1,1 1-1,0 1 1,0 0 0,1 1-1,-5 6 113,-7 24-4612,16-3-4004</inkml:trace>
  <inkml:trace contextRef="#ctx0" brushRef="#br0" timeOffset="23029.704">11768 120 21556,'12'-67'1378,"-12"64"-1182,1 1 0,-1-1 0,1 1 0,0-1 0,0 1-1,0-1 1,0 1 0,0 0 0,1-1 0,-1 1 0,1 0 0,0 0 0,-1 0 0,1 0 0,0 0 0,0 0 0,0 1 0,0-1 0,1 1 0,-1-1 0,0 1 0,1 0 0,-1 0 0,1 0 0,-1 0 0,3 0-196,4 0 124,-1 0 1,0 1-1,0 1 1,0-1-1,1 1 1,-1 0-1,0 1 1,0 0-1,-1 0 1,1 1-1,3 1-124,220 74 454,-218-76-450,-10-2 10,1 0 0,-1 0-1,0 1 1,1-1 0,-1 1-1,1-1 1,-1 1 0,0 0 0,0 0-1,1 1 1,-1-1 0,0 1-1,0 0 1,0-1 0,0 1-1,-1 0 1,1 1 0,-1-1-1,1 0 1,-1 1 0,0 0-1,1-1 1,-1 1 0,-1 0 0,1 0-1,0 0 1,0 2-14,-2 12 152,0-1-1,-1 1 1,-1 0 0,0 0-1,-2-1 1,0 1 0,0-1-1,-2 0 1,0 0 0,-1-1 0,0 0-1,-6 8-151,-15 41 171,3 0-483,3 2 1,3 0-1,3 1 0,3 1 0,3 1 312,9 47-4658,19-43-4232,-3-39-2775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7:5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301 986 12908,'0'0'3908,"0"0"-1543,0 0-406,0 0-139,0 0-618,0 0-541,0 0-356,-9 12-145,-93 142 11,-2 33-358,103-185 184,1 0-1,-1 0 1,0-1 0,1 1-1,-1 0 1,0 0 0,0-1-1,0 1 1,0-1 0,0 1-1,0-1 1,-1 1 0,1-1 0,0 0-1,-1 0 1,1 1 0,-1-1-1,1 0 1,-1 0 0,0-1-1,1 1 1,-1 0 0,0 0-1,0-1 1,0 1 0,1-1-1,-1 0 1,0 1 0,0-1-1,0 0 1,0 0 0,0 0 0,0 0-1,1-1 1,-1 1 0,0 0-1,0-1 1,0 1 0,0-1-1,1 0 1,-1 0 0,0 0-1,1 1 1,-1-1 0,1-1-1,-1 1 1,1 0 0,-1 0 0,1-1-1,0 1 1,-1 0 0,1-1-1,0 1 1,0-1 0,0 0-1,0 1 1,1-1 0,-1 0 3,0-1 0,1 0 0,-1-1 0,1 1 0,0 0 0,0 0 0,0 0 1,0 0-1,0-1 0,1 1 0,0 0 0,-1 0 0,1 0 0,0 0 0,1 0 0,-1 0 1,0 0-1,1 1 0,0-1 0,-1 0 0,1 1 0,0-1 0,0 1 0,1 0 0,-1-1 1,0 1-1,1 0 0,0 0 0,-1 1 0,1-1 0,0 1 0,0-1 0,0 1 1,0 0-1,0 0 0,0 0 0,0 0 0,0 1 0,0-1 0,0 1 0,0 0 0,1 0 1,-1 0-1,0 0 0,0 1 0,0-1 0,1 1 0,15 3-1,0 1 1,-1 0-1,1 2 1,-1 0-1,-1 1 0,0 0 1,0 2-1,0 0 0,7 7 1,10 4 1,8 6-173,-29-17 20,0-1-1,1 0 1,-1-1-1,2-1 1,-1 0-1,1-1 1,0 0-1,0-2 0,0 1 1,1-2-1,0 0 1,13 0 152,-26-3-12,0 0 0,0-1 1,-1 0-1,1 0 0,0 1 0,-1-2 0,1 1 1,0 0-1,-1 0 0,0-1 0,1 1 1,-1-1-1,0 0 0,0 0 0,1 0 0,-2 0 1,1 0-1,0 0 0,0-1 0,-1 1 1,1 0-1,-1-1 0,0 0 0,1 1 0,-1-1 1,-1 0-1,1 1 0,0-1 0,-1 0 1,1-1 11,7-91 570,-8 88-451,-4-87 2913,-11 124-1435,-30 287-2414,41-236-4922,4-44-662</inkml:trace>
  <inkml:trace contextRef="#ctx0" brushRef="#br0" timeOffset="962.612">478 2693 15439,'0'0'2994,"0"0"-1333,0 0-289,0 0-43,-14 15-352,-41 49-374,48-55-565,2 0 0,-1 0-1,1 1 1,1-1 0,-1 1-1,2 0 1,-1 1 0,2-1 0,-1 1-1,1-1 1,1 1 0,0 0-1,0-1 1,1 1 0,1 4-38,-1-8 8,1 1 1,0 0-1,0 0 1,1 0 0,0-1-1,0 1 1,1-1-1,0 0 1,0 0-1,1 0 1,0 0-1,0 0 1,1-1-1,-1 1 1,1-1-1,1 0 1,-1-1-1,2 2-8,120 85 164,-100-76-145,86 59 366,-112-73-355,0 0 0,-1 0 1,1 0-1,0 0 1,-1 0-1,1 0 0,-1 1 1,0-1-1,0 0 1,0 0-1,0 0 0,0 0 1,0 0-1,0 1 1,-1-1-1,1 0 0,-1 0 1,1 0-1,-1 0 1,0 0-1,0 0 0,0 0 1,0 0-1,0-1 1,0 1-1,-1 0 0,1 0 1,-1-1-1,1 1 1,-1-1-1,0 0 0,1 1 1,-1-1-1,0 0 1,0 0-1,0 0 0,0 0 1,0 0-1,0-1 1,0 1-1,0 0 0,0-1 1,0 0-1,0 1 1,-2-1-32,3 1 11,-220 80 460,117-64-1489,36-22-3941,31-15-3646,26 6 1928</inkml:trace>
  <inkml:trace contextRef="#ctx0" brushRef="#br0" timeOffset="1286.67">453 2709 8968,'0'0'4036,"77"-69"-2082,-35 59 0,-3 3-96,-5 4-993,5 2-641,-4 1-224,4 0-64,0 7-1986,-3 0-4228</inkml:trace>
  <inkml:trace contextRef="#ctx0" brushRef="#br0" timeOffset="1634.753">2114 3246 13869,'0'0'3539,"0"0"-1964,-13 5-347,-37 17 192,50-22-1377,1 0 0,-1 0 0,0 0 0,1 0 0,-1 0 0,0 0 0,0 1 0,1-1 0,-1 0 0,0 0 0,0 0 0,0 1 0,1-1 0,-1 0 0,0 0 0,0 0 0,0 1 0,0-1 0,1 0 0,-1 1 0,0-1 0,0 0 0,0 0-1,0 1 1,0-1 0,0 0 0,0 1 0,0-1 0,0 0 0,0 0 0,0 1 0,0-1 0,0 0 0,0 1 0,0-1 0,0 0-43,2 0 140,697-32-867,-391 11-986,-7 5 171,48-1 485,48-1 816,3920-29 2309,-3395 53 802,38-5-729,-766-23-2039,-193 22-101,0 1 1,0-1 0,0 0-1,0 0 1,0 0 0,0 0-1,0 0 1,0 0 0,0-1-1,0 1 1,0 0 0,0 0 0,0-1-1,0 1 1,0-1 0,0 1-1,0-1 1,0 1 0,0-1-1,0 1 1,-1-1 0,1 0-1,0 0 1,0 1 0,-1-1 0,1 0-1,0 0 1,-1 0 0,1 0-1,-1 0 1,1 0 0,-1 1-1,0-1 1,1 0 0,-1 0-1,0-1 1,0 1 0,1 0-1,-1 0 1,0 0 0,0-1-2,-39-20 11,-163-31-628,134 36-2563,2 0-4400,38 10-4773</inkml:trace>
  <inkml:trace contextRef="#ctx0" brushRef="#br0" timeOffset="4016.118">10254 2981 13261,'0'0'2183,"0"0"-1201,24 3-5,213 10 1030,559-53-1652,-298 8-379,-252 22 2,430-32 2233,-602 31-519,-123 10-966,-112 11-2170,53 3-3854,23-1-3307</inkml:trace>
  <inkml:trace contextRef="#ctx0" brushRef="#br0" timeOffset="389.861">2192 1263 11531,'0'0'1975,"0"0"-656,0 0-129,13 1-282,465 4 175,524-41-2226,-639 19 936,1950-61 2636,490 26 4810,-2220 29-6892,-553 21-360,80-18-583,-112 9-605,-124 0-5221,29 9-166</inkml:trace>
  <inkml:trace contextRef="#ctx0" brushRef="#br0" timeOffset="2274.837">9698 973 5125,'0'0'10383,"-16"2"-8141,-69 10-454,101-12 732,913 16-918,393-10-3049,-1283-6 1292,61 0-888,-1-3 1,-1-6-1,81-16 1043,-134 10-1735,-44 15 1614,0 0 0,-1 0 0,1 0 1,0 0-1,-1 0 0,1-1 0,-1 1 0,1 0 0,0 0 1,-1-1-1,1 1 0,-1 0 0,1-1 0,-1 1 0,1 0 0,-1-1 1,0 1-1,1-1 0,-1 1 0,1-1 0,-1 1 0,0-1 1,1 1-1,-1-1 0,0 0 0,0 1 0,1-1 0,-1 1 1,0-1-1,0 1 0,0-1 0,0 0 0,0 1 0,0-1 0,0 0 1,0 1-1,0-1 0,0 1 0,0-1 0,0 0 0,0 1 1,0-1-1,-1 1 0,1-1 0,0 0 0,0 1 0,-1-1 1,1 1-1,0-1 0,-1 1 0,1-1 0,-1 1 0,1-1 0,0 1 1,-1 0-1,1-1 0,-1 1 0,1 0 0,-1-1 0,0 1 1,1 0-1,-1-1 0,1 1 0,-1 0 0,0 0 0,1 0 121,-29-13-8578</inkml:trace>
  <inkml:trace contextRef="#ctx0" brushRef="#br0" timeOffset="23996.984">10447 98 15118,'0'0'2333,"0"0"-609,0 0-21,0 0-283,0 0-395,0 0-464,-9 14-262,3-5-241,0-1 14,0 0 0,1 0 1,0 0-1,1 1 1,0-1-1,0 1 0,1 0 1,0 0-1,1 1 1,0-1-1,0 3-72,-4 40 216,3 0 0,2 1 1,3-1-1,4 27-216,-6-76-9,-1 1 1,1 0-1,0 0 1,1-1 0,-1 1-1,1 0 1,-1 0-1,1-1 1,0 1-1,1-1 1,-1 1-1,0-1 1,1 1-1,0-1 1,0 0-1,0 0 1,0 0 0,1 0-1,-1 0 1,1 0-1,-1 0 1,1-1-1,0 0 1,0 1-1,0-1 1,1 0-1,-1 0 1,0-1-1,1 1 1,-1-1-1,1 0 1,-1 0 0,1 0-1,0 0 1,-1 0-1,1-1 1,0 0-1,0 0 1,0 0-1,-1 0 1,3-1 8,2-4 86,-1-1 0,1 0 0,-2-1 0,1 0 0,-1 0 0,0 0 0,0 0 0,-1-1 0,0 0 1,-1 0-1,1-1 0,-2 1 0,1-1 0,-1 0 0,0 0 0,-1 0-86,0 5 86,10-26 155,-1-1 0,-1 0 1,-1 0-1,-2-1 1,-1 1-1,-2-2 0,-1 1 1,-2 0-1,-1-18-241,0 43-2,0 1-1,-1-1 1,1 1-1,-2 0 0,1-1 1,-1 1-1,1 0 1,-2 0-1,1 0 1,-1 0-1,0 0 0,0 1 1,0-1-1,-1 1 1,0 0-1,0 0 1,0 0-1,-1 0 0,0 1 1,1 0-1,-2 0 1,1 0-1,0 1 1,-1-1-1,1 1 0,-1 1 1,-5-3 2,6 4-174,0 1-1,1 0 1,-1-1 0,0 1-1,1 1 1,-1-1 0,0 1 0,1 0-1,-1 0 1,1 0 0,-1 0-1,1 1 1,0 0 0,-1 0-1,1 0 1,0 0 0,0 1 0,0 0-1,1-1 1,-1 1 0,1 1-1,-1-1 175,-21 65-11412,25-34 1894</inkml:trace>
  <inkml:trace contextRef="#ctx0" brushRef="#br0" timeOffset="24319.76">10885 345 20756,'0'0'3811,"0"0"-2209,0 0 31,0 0-864,17-82-417,-18 78-224,1 1-63,-2 3-65,1 0-225,1 8-928,0 8-1217,10 1-2018,4 2-4581</inkml:trace>
  <inkml:trace contextRef="#ctx0" brushRef="#br0" timeOffset="24633.04">11188 150 9257,'0'0'9486,"0"0"-6101,0 0-1485,0 0-325,0 0-609,0 0-469,0 0-230,1 14-129,1 99 36,-4-82-196,1-1-1,2 1 1,1 0 0,1 0 0,1-1-1,2 0 1,2 0 0,0 0 0,3 3 22,-9-30-29,0 0 0,0 0-1,0 0 1,0 0 0,0 0 0,1-1 0,-1 1 0,1-1 0,-1 0 0,1 1 0,0-1 0,0 0 0,0-1 0,0 1 0,0 0 0,1-1 0,-1 0-1,0 0 1,1 0 0,-1 0 0,1 0 0,-1-1 0,1 0 0,-1 1 0,1-1 0,-1 0 0,1-1 0,-1 1 0,1-1 0,-1 1 0,1-1 0,-1 0-1,1-1 1,-1 1 0,0 0 0,0-1 0,0 0 0,0 0 0,0 0 0,0 0 0,0 0 0,-1 0 0,1-1 0,-1 0 0,1 1 29,8-12 74,0 0 0,-1-1-1,-1 1 1,0-2 0,-1 1 0,-1-1 0,0-1 0,-1 1 0,-1-1 0,0 0 0,-2 0-1,0-1 1,-1 1 0,0-1 0,-2 1 0,0-1 0,-1 0 0,0 1 0,-3-10-74,-13-81 80,16 105-107,0-1 1,0 0-1,-1 0 1,1 0-1,-1 1 1,0-1-1,0 0 1,0 1-1,-1 0 1,1 0-1,-1-1 1,1 2-1,-1-1 1,0 0 0,0 0-1,-1 1 1,1 0-1,0-1 1,-1 1-1,0 1 1,1-1-1,-1 0 1,0 1-1,0 0 1,-1-1 26,-60 10-3921,29 18-5643,21-6-3013</inkml:trace>
  <inkml:trace contextRef="#ctx0" brushRef="#br0" timeOffset="24918.691">11498 71 17841,'0'0'3609,"0"0"-1431,16-11-395,49-31-529,-61 40-1183,-1 0-1,1 1 1,-1-1-1,1 1 1,-1 0-1,1 0 1,0 1-1,0-1 1,0 1-1,-1 0 1,1 0-1,0 0 1,0 0-1,-1 1 1,1-1-1,0 1 1,0 0-1,-1 0 1,1 1-1,-1-1 1,1 1-1,-1-1 1,0 1 0,1 0-1,1 3-70,6 1 111,2 1-45,0-1 1,0 0-1,1-1 1,0 0-1,0-1 1,0 0-1,1-1 0,-1-1 1,1-1-1,-1 0 1,1 0-1,-1-2 1,1 0-1,0 0 1,-1-1-1,0-1 0,1-1 1,8-3-67,48-7 1425,-61 55-592,-46 111-334,23-110-448,-46 136-21,-20 70-2672,39-80-7772,32-124 1563</inkml:trace>
  <inkml:trace contextRef="#ctx0" brushRef="#br0" timeOffset="25339.832">10535 1681 14061,'0'0'5456,"0"0"-2723,0 0-565,0 0-428,0 0-683,0 0-331,-13 17-160,3-3-463,-65 113 477,64-96-579,1 1 1,1 0-1,2 1 0,1 0 0,1 0 0,3 0 1,0 1-1,2-1 0,2 6-1,-3-32-65,1 0 0,0 0 0,1 0 0,0 0 0,0 0 0,0 0 0,1-1 0,0 1 0,0 0 0,1-1 0,0 1 0,0-1 0,0 0 0,1 0 0,0 0 0,0-1 0,1 1 0,-1-1 0,1 0 0,0 0 0,1-1 0,-1 1 0,1-1-1,0-1 1,0 1 0,0-1 0,0 0 0,0 0 0,1 0 0,0-1 0,-1 0 0,1-1 0,0 0 0,0 0 0,0 0 0,0 0 0,0-1 0,0-1 0,4 0 65,-3-1 21,0-1 0,-1-1 0,1 0-1,-1 0 1,0 0 0,0-1 0,0 0-1,0 0 1,-1 0 0,0-1 0,0 0 0,-1-1-1,0 1 1,0-1 0,0 0 0,-1 0-1,0-1 1,0 1 0,-1-1 0,0 0 0,0 0-1,0-1-20,4-18 220,0 1 1,-2-1-1,-1-1 0,-1 1 0,-1-1 0,-1-3-220,-16-113 450,14 139-449,0 0 0,-1-1 0,0 1 0,0 0 0,0 0 0,-1 0 0,0 0 0,0 0 0,0 1 0,0-1 0,-1 1 1,0 0-1,0 0 0,0 0 0,0 0 0,-1 1 0,1 0 0,-1 0 0,0 0 0,0 0 0,0 1 0,0 0 0,0 0 0,-2 0-1,1 0-69,-1 1-1,1 0 1,-1 0-1,1 1 1,-1 0 0,0 0-1,1 1 1,-1-1-1,1 1 1,-1 1 0,1-1-1,-1 1 1,1 0-1,0 1 1,0 0 0,0 0-1,0 0 1,0 0 0,-3 4 69,5-4-427,0 1 0,1-1 0,0 1 0,0 0 1,0 0-1,0 0 0,0 0 0,1 0 1,-1 1-1,1-1 0,0 1 0,1-1 1,-1 1-1,1 0 0,0 0 0,0 0 1,0 3 426,1 25-6908,2-4-4159</inkml:trace>
  <inkml:trace contextRef="#ctx0" brushRef="#br0" timeOffset="25598.252">11036 1998 5765,'0'0'9193,"0"0"-8488,0 0-705,0 0-1089,0 0-3235,0 0-5189</inkml:trace>
  <inkml:trace contextRef="#ctx0" brushRef="#br0" timeOffset="25849.481">11361 1781 17264,'0'0'5771,"0"0"-3278,0 0-817,0 0-528,0 0-523,0 0-294,-10 14-171,4-7-140,-3 4-5,1 0 0,1 1-1,-1-1 1,2 1 0,0 1 0,0-1 0,1 1 0,-1 5-15,-4 18-122,3 0 0,0 0 0,3 1 0,1 0 0,1 0 0,2 0 0,3 13 122,-3-46-135,0 0 1,1 0-1,-1 0 1,1 0-1,0 0 1,0 0 0,0-1-1,0 1 1,0 0-1,1-1 1,0 1-1,0-1 1,0 1 0,0-1-1,0 0 1,1 0-1,-1 0 1,1 0-1,0 0 1,0-1 0,0 1-1,0-1 1,1 0-1,-1 0 1,1 0-1,-1 0 1,1-1 0,-1 1-1,1-1 1,0 0-1,0 0 1,0 0-1,2 0 135,3-1 31,0-1-1,-1 1 0,1-1 1,-1 0-1,0-1 0,1 0 1,-1-1-1,0 1 0,0-2 1,0 1-1,-1-1 0,1 0 1,-1 0-1,0-1 0,0 0 1,0-1-1,-1 1 0,0-1 1,0-1-1,0 1 1,-1-1-1,0 0 0,0 0 1,-1 0-1,0-1 0,1-3-30,9-16 441,-2 0-1,-1-1 1,-2-1 0,0 0-1,-2 0 1,3-29-441,-7 51 29,-1 0 0,0 0 0,0 0 1,-1-1-1,0 1 0,0 0 0,-1 0 0,0-1 1,0 1-1,0 0 0,-1-1 0,0 1 0,-1 0 0,1 0 1,-2 0-1,1 0 0,-1 0 0,0 0 0,0 1 1,0-1-1,-1 1 0,0 0 0,-1 0 0,1 0 1,-1 1-1,0-1 0,-1 1 0,1 1 0,-1-1 0,-5-3-29,0 5-237,0 0-1,-1 1 0,1 0 1,-1 1-1,1 0 0,-1 1 1,1 0-1,-1 1 0,1 0 0,-1 1 1,1 0-1,0 1 0,-1 0 1,1 0-1,1 2 0,-1-1 1,1 1-1,-1 1 0,-6 5 238,-10 12-4025,13 0-2862</inkml:trace>
  <inkml:trace contextRef="#ctx0" brushRef="#br0" timeOffset="26161.13">11786 1641 19186,'29'-66'2653,"-28"62"-2398,1 1-1,0-1 0,0 1 1,1 0-1,-1 0 0,1 0 0,0 0 1,-1 0-1,1 1 0,0-1 1,1 1-1,-1 0 0,0 0 1,1 0-1,-1 0 0,1 0 0,-1 1 1,1 0-1,0-1 0,0 1 1,0 1-1,1-1-254,-2 2 76,-1 0 0,1 0 1,0 0-1,-1 1 0,1-1 1,-1 1-1,1-1 0,-1 1 0,0 0 1,1 0-1,-1 0 0,0 1 0,-1-1 1,1 0-1,0 1 0,-1-1 0,1 1 1,-1-1-1,1 3-76,8 10 217,0-5-174,0 1 0,0-2 1,1 0-1,0 0 1,1-1-1,0 0 1,0-1-1,1 0 1,-1-1-1,1-1 1,8 3-44,36 17 312,-51-23-272,-1 0 1,0 0 0,0 1 0,-1 0-1,1 0 1,-1 0 0,1 0-1,-1 1 1,0 0 0,0-1 0,0 1-1,-1 1 1,1-1 0,-1 1 0,0-1-1,-1 1 1,1 0 0,-1 0-1,0 0 1,0 0 0,0 0 0,-1 1-1,0-1 1,0 0 0,0 1 0,0-1-1,-1 4-40,-2 13 38,0 0-1,-2-1 1,0 0-1,-2 0 1,0 0-1,-1-1 1,-6 11-38,-13 42 10,13-29-328,1 1 0,2-1 0,3 2 0,1-1 0,1 25 318,13 28-3172,20-4-3325,-9-56-1367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8:1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100 171 8808,'0'0'4495,"0"0"-1676,0 0-246,0 0-427,0 0-454,0 0-352,0 0-422,-14-2-240,5 0-561,8 1-97,-1 0 0,0 0 0,0 1 0,0-1 0,0 0 0,0 1 0,0-1 0,0 1 1,0 0-1,0 0 0,0 0 0,0 0 0,0 0 0,0 0 0,0 0 0,0 1 0,0-1 0,0 1 0,0-1 0,0 1 0,0 0 0,1 0 0,-1 0 0,0 0 0,0 0 0,1 0 0,-1 0 0,1 1 0,-1-1 0,1 0 0,-1 1 0,1-1 0,0 1 0,0 0 0,0 0 0,0-1 1,0 1-1,0 0 0,0 0 0,0 1-20,-3 23 10,1 1 1,2-1 0,0 1-1,2-1 1,1 1 0,1-1-1,1 0 1,1 0 0,2 0-1,0-1 1,2 0 0,0 0-1,2-1 1,5 7-11,69 87-559,-81-114 556,0-1 1,0 1-1,0-1 1,1 0 0,-1 0-1,1 0 1,0 0-1,0-1 1,0 0 0,0 0-1,0-1 1,0 1-1,1-1 1,-1 0 0,0 0-1,1-1 1,-1 1 0,0-1-1,1-1 1,-1 1-1,1-1 1,-1 0 0,0 0-1,1 0 1,1-1 2,2-4 60,0 0 1,0 0 0,-1 0-1,0-1 1,0-1-1,0 1 1,-1-1 0,0 0-1,-1-1 1,0 0-1,0 0 1,-1 0 0,0-1-1,0 1 1,-1-1-1,-1 0 1,0-1 0,0 1-1,-1 0 1,1-4-61,2-19 258,-1-1 0,-2-1 0,-1 1 1,-2 0-1,-1 0 0,-2 0 0,-1 0 1,-7-22-259,8 42-23,0 2 0,0-1 1,-1 0-1,-1 1 0,0 0 1,0 0-1,-1 1 0,-1 0 1,0 0-1,-3-2 23,8 9-193,0 1 0,0-1 0,-1 1-1,0 0 1,1 0 0,-1 1 0,0-1 0,0 1 0,-1-1-1,1 1 1,-1 1 0,1-1 0,-1 1 0,1-1 0,-1 1-1,0 1 1,1-1 0,-1 1 0,0-1 0,0 1-1,1 1 1,-1-1 0,0 1 0,0 0 0,1 0 0,-1 0-1,1 0 1,-1 1 0,1 0 0,-2 0 193,-24 18-5253,4 3-3059</inkml:trace>
  <inkml:trace contextRef="#ctx0" brushRef="#br0" timeOffset="327.338">673 459 14157,'0'0'5990,"0"0"-3203,0 0-321,0 0-961,0 0-736,0 0-352,0 0-257,0 0-96,-16-70-64,22 67-256,0 1-1090,2 2-1216,5 3-1890,-7 4-4517</inkml:trace>
  <inkml:trace contextRef="#ctx0" brushRef="#br0" timeOffset="795.148">1106 46 16752,'0'0'2813,"0"0"-816,0 0 42,0 0-470,0 0-367,0 0-444,0 0-342,0 0-48,-9 10 54,-1-2-313,6-5-73,0 1 0,-1 0-1,1 0 1,1 0 0,-1 0-1,0 1 1,1-1 0,0 1-1,0 0 1,1 0 0,-1 0-1,1 0 1,0 0 0,0 2-36,-6 23 79,2 1 0,1 0 1,1 1-1,2-1 0,1 1 1,2-1-1,1 5-79,1-31 5,1 0-1,-1 0 1,1-1 0,0 1-1,0-1 1,1 0 0,-1 0-1,1-1 1,0 1 0,0-1-1,0 0 1,0 0 0,1-1-1,-1 1 1,1-1 0,0 0-1,-1-1 1,1 0 0,0 0-1,0 0 1,0 0 0,0-1-1,0 0 1,0 0 0,0-1-1,0 1 1,0-2-5,7 3 2,8 1-8,-4-2-15,0 1-1,1 0 1,-1 2 0,0 0 0,0 1-1,-1 1 1,16 6 21,-30-10-2,-1-1 0,1 1 0,0 0 0,0 1 0,-1-1 0,1 0 0,-1 0 0,1 1 0,-1-1 0,1 1 0,-1-1 0,0 1 0,0-1-1,0 1 1,0 0 0,0 0 0,0 0 0,0-1 0,-1 1 0,1 0 0,-1 0 0,1 0 0,-1 0 0,0 0 0,1 0 0,-1 0 0,0 0 0,0 0 0,-1 0 0,1 0 0,0 0 0,-1 0-1,1 0 1,-1 0 0,0 0 0,1 0 0,-2 0 2,-48 59 50,33-49 1,0 0 1,-1-2 0,-1 0-1,0-1 1,0 0 0,-1-2 0,0-1-1,0 0 1,-1-1 0,1-1 0,-1-2-1,0 1 1,-3-2-52,20-1-115,1 0 0,-1 0-1,0-1 1,0 1 0,0-1-1,1 0 1,-1 0 0,0 0-1,1 0 1,-1-1 0,1 1-1,-1-1 1,1 0 0,0 0-1,0 0 1,0-1 0,0 1-1,0-1 1,0 0 0,1 1-1,-1-1 1,1 0 0,0-1 0,0 1-1,0 0 1,-1-3 115,2 2-632,0 0 0,0 0 1,0 0-1,0-1 0,1 1 1,0 0-1,-1 0 0,2-1 0,-1 1 1,0 0-1,1 0 0,0-1 1,0 1-1,0 0 0,1 0 0,0 0 632,10-25-7980</inkml:trace>
  <inkml:trace contextRef="#ctx0" brushRef="#br0" timeOffset="1055.282">1083 81 12460,'0'0'3235,"0"0"-1121,0 0-32,95-20-1089,-63 14-449,0 5-352,4-4-160,-9 4-32,1-1-384,-1 2-1442,1 0-2306,-2 0-1409</inkml:trace>
  <inkml:trace contextRef="#ctx0" brushRef="#br0" timeOffset="1399.11">1552 92 12300,'0'0'5749,"0"0"-2717,0 0-736,18-11-823,57-35-496,-65 41-834,0 0 1,0 1-1,1 0 1,-1 1-1,1 0 0,0 0 1,0 1-1,0 0 1,0 1-1,1 1 0,-1 0 1,7 0-144,-1 1 105,-14-2-99,0 0 1,1 0-1,-1 1 1,1 0-1,-1-1 1,1 1-1,-1 1 1,1-1-1,-1 0 0,1 1 1,-1 0-1,0 0 1,1 0-1,-1 0 1,0 0-1,0 1 1,0-1-1,0 1 1,0 0-1,0 0 1,0 0-1,0 0 0,-1 1 1,1-1-1,-1 1 1,0-1-1,0 1 1,0 0-1,0 0 1,0 0-1,-1 0 1,1 0-1,-1 0 1,0 0-1,0 1 0,0-1 1,0 1-1,0 1-6,-3 8-42,-1 1-1,0-1 0,-1-1 1,0 1-1,-1 0 0,0-1 0,-1 0 1,-1 0-1,0-1 0,0 0 1,-1 0-1,-1 0 0,1-1 0,-6 4 43,-2 5-87,0-2-1,-1 0 0,0 0 1,-2-2-1,0 0 0,0-1 1,-10 4 87,51-38-11,-18 17 8,0-1 0,-1 1 1,1 0-1,0 1 0,1-1 0,-1 1 1,0-1-1,1 1 0,-1 1 0,1-1 1,0 1-1,-1-1 0,1 1 0,0 1 1,0-1-1,0 1 0,0 0 0,0 0 1,0 0-1,-1 1 0,1-1 0,0 1 1,0 0-1,0 1 0,-1-1 0,1 1 0,-1 0 1,1 0-1,-1 1 0,0-1 0,2 2 3,3 8-12,-1 1-1,0 0 0,-1 0 0,0 1 0,-1 0 0,0 0 0,-1 1 0,-1-1 1,-1 1-1,0 0 0,0 0 0,-2 1 0,0-1 0,-1 0 0,0 0 1,-1 1-1,-2 8 13,3-21 25,1 0 1,-1 1 0,0-1-1,0 0 1,-1 1 0,1-1-1,-1 0 1,1 1 0,-1-1-1,0 0 1,0 0 0,-1 0-1,1 0 1,-1 0 0,1 0-1,-1 0 1,0 0 0,0 0-1,0-1 1,-1 1 0,1-1-1,0 0 1,-1 0 0,0 1-1,1-2 1,-1 1 0,0 0-1,0 0 1,0-1 0,0 0-1,0 0 1,-1 0 0,1 0-1,0 0 1,0 0 0,-1-1-1,1 0 1,0 0 0,-1 1-1,1-2 1,-1 1 0,1 0-1,0-1 1,0 0 0,-1 0-1,1 0 1,-1 0-26,-124-113-42,87 71-3295,25 40-7100,8 7-1499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5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13741,'5'-14'3892,"18"-40"-1591,-21 52-2168,0-1 1,1 1 0,-1 0-1,1 0 1,-1 1 0,1-1 0,0 0-1,0 1 1,0 0 0,-1-1 0,1 1-1,1 0 1,-1 1 0,0-1 0,0 1-1,0-1 1,0 1 0,0 0 0,1 0-1,-1 0 1,0 0 0,0 1 0,0-1-1,0 1 1,0 0 0,0 0 0,0 0-1,0 0 1,0 1 0,0-1-1,0 1 1,-1 0 0,1-1 0,-1 1-1,1 1 1,-1-1 0,0 0 0,1 1-134,7 6 15,0 1 1,0 0-1,-1 0 1,0 1-1,-1 0 1,0 1-1,-1 0 1,0 0-1,-1 1 1,0-1 0,-1 2-1,-1-1 1,0 0-1,0 1 1,-2-1-1,0 1 1,0 0-1,-1 0 1,-1 0-1,0 0 1,-1 0-1,-2 8-15,0-9-23,0-1 0,-1 1 0,-1-1-1,0 0 1,0 0 0,-1-1 0,-1 1-1,0-1 1,0-1 0,-1 1 0,-1-2-1,0 1 1,0-1 0,-1 1 23,-44 51 74,54-60-73,-1-1-1,1 1 0,-1 0 0,0-1 1,1 1-1,-1-1 0,1 1 0,-1 0 0,1 0 1,0-1-1,-1 1 0,1 0 0,0 0 1,0-1-1,-1 1 0,1 0 0,0 0 0,0 0 1,0 0-1,0-1 0,0 1 0,0 0 1,0 0-1,0 0 0,0 0 0,1-1 1,-1 1-1,0 0 0,0 0 0,1 0 0,-1-1 1,1 1-1,-1 0 0,0-1 0,1 1 1,-1 0-1,1-1 0,0 1 0,-1-1 0,1 1 1,-1 0-1,1-1 0,0 1 0,0-1 1,-1 0-1,1 1 0,0-1 0,0 0 1,-1 1-1,1-1 0,0 0 0,0 0 0,0 0 1,-1 0-1,1 0 0,0 0 0,0 0 0,56 4-84,-52-5 75,21-1-557,-1-1 0,1-2-1,-1 0 1,0-2 0,0-1 0,-1 0-1,0-2 1,-1-1 0,0-1-1,0-1 1,-1-1 0,-1-1 0,-1 0-1,0-2 1,-1 0 0,0-2-1,-2 0 1,0-1 566,50-80-483,-19-33 3241,-38 39 4530,-21 139-4389,16 275-2653,1-233-5734,-2-47-1895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8:26.658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931 1 11179,'0'0'3235,"0"0"-833,0 0 32,0 0-736,0 0-289,0 0-224,0 0-256,0 0 0,1 4-32,1 3-128,0 4-257,2 3-63,0 2-33,1 2-64,0 3-31,1 1-1,1 1 0,-1 2-32,0 1-31,0 2-1,0 2 0,0 1 0,0 2-127,1 2 159,-2 1-128,0 4-32,-1 1 0,-1 3-64,-1 2-64,-1 3 0,0 1 64,-1 3-64,-1 2 0,-1 3 96,-1 3-32,-1 3 33,0 2-1,1 2 0,-1 1-32,1 2 0,0 2 96,0 1-160,0 3 0,-1 4 0,1 1 0,0 4 0,0 1 0,0 4 0,0 1 0,1 3 0,-1 4 0,0 2 0,0 3 0,-1 3 0,2 1 0,-1 2 0,0 2 0,0 2 0,0 3 0,1 2 0,-1 2 0,0 3 0,0 3 0,0 3 0,0 1 0,0 3 0,-1 1 0,0 2 0,0 0 0,0-1 0,0 1 0,0-1 0,0 0 0,-1-1 0,0 1 0,0-2 0,0 0 0,-1 0 0,1 0 0,-1 1 0,1 0 0,0 2 0,0 1 0,0 0 0,0 2 0,2 1 0,1 1 0,1-1 0,0-1 0,1-1 0,0 0 0,1-2 0,1 0 0,-1 0 0,2-2 0,0-1 0,1-1 0,1 0 0,0-1 0,3 0 0,0 1 0,0-1 0,1 2 0,0 0 0,0 1 0,-1 0 0,0 0 0,0-1 0,-1-1 0,1-2 0,-1 0 0,0-1 0,0-1 0,1-2 0,-1-1 0,2-1 0,-1-1 0,0-2 0,0 1 0,-1-2 0,0 1 0,-1 0 0,0 0 0,0 0 0,-1 1 0,0 1 0,0-2 0,0 1 0,0-1 0,0-1 0,0-2 0,0 0 0,0 0 0,0-1 0,-1-1 0,0-1 0,0-3 0,-1-1 0,0-1 0,0-2 0,-1-2 0,-1 1 0,0-2 0,-1-1 0,0 1 0,0-1 0,0 0 0,0-1 0,0 1 0,0-1 0,0-1 0,0 0 0,0-3 0,0-1 0,0-1 0,0-1 0,0-1 0,0-1 0,0 0 0,0-2 0,1 0 0,0-2 0,0-1 0,0-2 0,0-1 0,-1-2 0,1-1 0,-1-1 0,0-1 0,0-2 0,-1 0 0,0 0 0,0-1 0,0 0 0,0 0 0,-1-1 0,0-1 0,0-1 0,0-1 0,0-1 0,1-1 0,0-1 0,0-2 0,1-2 0,0-2 0,0-5 0,0-2 0,1-4 0,1-3 0,0-4 0,1-3 0,0-3 0,0-4 0,1-4 0,-1-3 0,0-5 0,1-3 0,-1-4 0,1-3 0,-1-3 0,-1-3 0,-1-4 0,1-2 0,-1-2 0,0-3 0,0-4 0,1-3 0,0-4 0,0-4 0,-1-2 0,1-2 0,0-2-1057,0-2-1569,1-2-2627,1-3-9001,-1 4 4677</inkml:trace>
  <inkml:trace contextRef="#ctx0" brushRef="#br0" timeOffset="3587.323">365 16171 11691,'0'0'5990,"0"0"-3844,0 0-577,0 0 321,0 0-481,0 0-480,0 0-576,0 0 383,0 0-608,15-10-96,17-5 0,17 0 0,15 1-32,15 2 33,11 4-33,9 2 0,8 3-65,3 3 1,-2 1 64,-7 1 0,-11 1 0,-17-1-96,-18 0 64,-19-1 32,-17 2 0,-17-1 0,-17 1 32,-14 2 96,-14-1 65,-12 1 127,-11-1 224,-8 1-63,-5-1-193,-1 1-256,3 0 64,8 1-32,12-1-32,13 0 0,14 0 0,18 0-32,18 0-32,20-2-64,23 0-192,22-1-96,21 0-65,15-2-159,9 0-193,4-2-608,0 0-33,-3 0 1122,-8-1 288,-9 0 32,-12-1 0,-15 1 64,-17 0 32,-17 0 0,-15 1 32,-13 0 64,-12 1 1,-8 0-161,-6 1 0,-6 0-32,-2 0-32,-3 1-289,2 1-992,2 1-2018,5 0-3716,4 1-4868</inkml:trace>
  <inkml:trace contextRef="#ctx0" brushRef="#br0" timeOffset="4420.168">769 12926 7751,'0'0'3748,"0"0"-1506,0 0 224,0 0-224,0 0-608,0 0-385,0 0-256,-11 2-192,-3-1-161,1 1-255,4 0-129,7-1-128,5 0 32,4-1-96,6-1 0,2 0-64,3-2 65,1-1-65,2 0 32,-1 1 0,-1-1 0,-1 1 128,0 0 64,0 0-64,0-2-32,1 1-96,1-2 0,0 0-32,2-1-96,-1-1-865,-1-2-1729,-3 0-4357,-4 0-7879</inkml:trace>
  <inkml:trace contextRef="#ctx0" brushRef="#br0" timeOffset="5116.127">999 12834 6374,'0'0'8104,"-14"1"-5414,-10 0-287,-6 0-161,-2 1-577,3 0-512,7 0-288,9 0-320,14-1-161,18-1-128,24-1-160,25-2-64,30-1 64,31 0-64,28-1-32,28 1-192,23 1 96,17 0 96,9 1 64,5 1 96,-4-1 225,-6 0 95,-12-1-63,-19-2 255,-21-2-159,-28-2-129,-31-1 33,-32 0-97,-31 0-192,-27 2-32,-23 1-64,-19 1-32,-15 1-64,-11 2-513,-7 2-351,-4 2-450,1 2-704,5 3-1505,8 3-3107,10 2-7816,10-1 13613</inkml:trace>
  <inkml:trace contextRef="#ctx0" brushRef="#br0" timeOffset="5950.037">1592 16099 10730,'0'0'7655,"0"0"-5925,0 0 32,0 0 160,18-3-833,19-1-385,20 0-383,22 0-257,22 1-64,23 2-64,21 0-33,19 0-95,15 2 192,14 3 0,12 3 160,8 3 353,6 2 352,-2 2-97,-8 1-127,-16-1-128,-20-1-97,-26-2-224,-28-2 64,-30-3-63,-30-2-97,-29-2-64,-25-1-32,-21-1 0,-17 0 0,-13 0-128,-8-1-321,-5-1-352,-1 0-608,4-1-1217,7 0-2083,9 0-6021,11 0 1313</inkml:trace>
  <inkml:trace contextRef="#ctx0" brushRef="#br0" timeOffset="7070.972">450 9780 7655,'0'0'4805,"0"0"-2531,-13-3 320,-6-2-255,1 1-738,3 1-320,11 0-416,18 3-288,23 2-129,31 3-192,32 1-160,35 2-31,33 0-33,29 0 32,26-1 0,20-2-64,13-2-96,8-2 96,0 0 288,-5-2 352,-9-2-159,-15-3-97,-17-3 65,-24-1-65,-27-2 64,-30-2-127,-32 0-97,-33-1-224,-28 2 0,-26 0 0,-21 3 0,-16 3-64,-13 1-449,-9 3-736,-4 4-1153,-2 4-2210,4 3-5286,9 1 97</inkml:trace>
  <inkml:trace contextRef="#ctx0" brushRef="#br0" timeOffset="7771.139">482 7917 10314,'0'0'2466,"0"0"64,0 0 353,0 0-769,0 0-448,0 0-353,0 0-384,0 0-256,21-3-129,28-1-224,32-1-127,36 2-97,34 2-32,33-1 32,29 2 0,22-2 64,15 0 160,8-2 161,0-2 31,-8-1 97,-13-2-225,-20-3-224,-24-3 129,-29-4 95,-31-1-64,-34-1-31,-33 0-97,-28 1-64,-27 2-64,-21 1-64,-15 4 0,-11 4-96,-7 4-609,-3 5-448,1 5-961,4 6-1858,9 4-4676,8 0-5253</inkml:trace>
  <inkml:trace contextRef="#ctx0" brushRef="#br0" timeOffset="8416.984">264 6272 3107,'0'0'9769,"0"0"-7911,17-4 160,17-4 160,22 1-673,23 0-384,29 2-384,31 2-192,31 1 255,32 1 129,25 1 64,21 0-256,13 0-97,8-1-95,1-1 32,-3-3-33,-5-3-192,-10-3-191,-15-3 191,-21-3 0,-26-1-31,-31-1-65,-34 0-256,-37 0 0,-33 1 0,-32 1 0,-28 3 0,-21 3-128,-18 3-417,-11 5-640,-7 4-993,1 5-1858,3 4-3939,13 0-6375</inkml:trace>
  <inkml:trace contextRef="#ctx0" brushRef="#br0" timeOffset="9016.186">113 4691 14510,'0'0'3107,"0"0"-1826,0 0 416,14-2-479,19-1-450,23 0-223,28 0-289,29 1-96,29 0-64,27-1 0,23 0 1,21-2 287,14-2 257,10 0-1,2-2-63,-7 0-65,-12-1-31,-22 0-129,-24 0-160,-31-1-160,-33 0 96,-34 0 0,-32 1-64,-28 1-64,-26 2 0,-19 0-160,-15 3-737,-10 1-1120,-5 2-1571,-1 3-3234,11 0-7656</inkml:trace>
  <inkml:trace contextRef="#ctx0" brushRef="#br0" timeOffset="9593.92">1 2832 14253,'0'0'2531,"0"0"-1026,0 0 193,0 0-353,0 0-320,0 0-256,30-2-417,36 0-64,39 2 161,40 2-65,39 2-63,35 2-129,34-2 64,29 0 224,26-3 642,25-3-418,19-2 33,12-3 0,3-2-545,-9-1 256,-21 0 161,-31 1-97,-38 2-384,-43 2 33,-46 2-65,-47 1 0,-45 1-32,-38 1-64,-35 1-256,-28 1-257,-22 3-544,-17 3-1025,-12 4-1922,-5 3-4708,9-1-6118</inkml:trace>
  <inkml:trace contextRef="#ctx0" brushRef="#br0" timeOffset="11166.079">3585 7742 11723,'0'0'5830,"0"0"-3973,0 0-383,0 0 127,0 0-416,14 3-96,19 1-288,26 1-352,27 1-161,29-1-96,28 0-192,27-2-32,18-1 32,13-1 160,3-2 160,-5-2-95,-15-1-97,-20-3-128,-25-3-192,-28-1-97,-30 0-191,-28-1-289,-26 1-288,-25 1-512,-20 3-1058,-19 4-2882,-13 4-5285,1 2 6790</inkml:trace>
  <inkml:trace contextRef="#ctx0" brushRef="#br0" timeOffset="11642.84">3586 9722 11787,'0'0'6759,"0"0"-5222,0 0-64,0 0 161,0 0-385,0 0-384,29-2-353,31-1-319,32 1-97,30 0-32,26 0-64,23 0-192,19-1 95,13 1 97,5-2 33,-1 1 63,-9 0 32,-18 1-128,-24-2-128,-29 1 128,-34-3 0,-31 0 0,-30-2 0,-27 1-353,-22 0-544,-18 2-1537,-15 2-3235,-10 4-7464,5 2 9610</inkml:trace>
  <inkml:trace contextRef="#ctx0" brushRef="#br0" timeOffset="12237.523">3676 12913 15951,'0'0'3620,"0"0"-2307,-15-7 512,-4-4-31,3-2-417,12 0-480,20 1-512,24 2-129,28 2-64,28 3 0,29 2-96,26 2-96,23 1-160,18 0 160,10 2 32,3 0 0,-5 0 64,-13 1-64,-19 0-32,-22-1-192,-25-1 192,-26 0 0,-28-1 0,-25-2-64,-25 1-288,-23-1-513,-20 2-608,-16 3-1602,-12 3-3171,-8 3-7367,7 0 11563</inkml:trace>
  <inkml:trace contextRef="#ctx0" brushRef="#br0" timeOffset="13472.001">2818 4601 10666,'0'0'9097,"0"0"-8072,0 0 0,0 0 288,0 0-384,23-2 96,26 0-513,27 0-384,30 1-64,30 1 65,30-1-65,27 2 0,23 1 64,16 2 0,12 1 416,5 1-127,0 0 352,-5 0 31,-11 1-95,-13-1-321,-18 1-288,-21 0 225,-26 0 95,-28 1-128,-31 0-127,-30-1-129,-29 1-32,-25-1-65,-21 0-255,-16 0-384,-11 1-802,-7 0-1537,-2 0-3523,0 0-11755,7-2 17616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8:43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21140,'0'0'4805,"0"0"-2563,0 0-224,0 0-513,0 0-672,0 0-609,0 0-224,0 0 0,0 0 0,39-36 0,-33 44-1057,-3 0-1057,-5 2-1986,-8-3-6182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8:4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0 464 8296,'1'-41'4351,"3"-58"1789,17-132 1162,-20 228-7221,11-45 1614,-12 47-1668,1 1-1,-1-1 1,0 0 0,1 0-1,-1 0 1,0 0-1,1 1 1,-1-1 0,1 0-1,-1 0 1,1 1-1,0-1 1,-1 0 0,1 1-1,0-1 1,-1 1-1,1-1 1,0 1 0,0-1-1,-1 1 1,1-1-1,0 1 1,0 0 0,0-1-1,0 1 1,0 0 0,-1 0-1,1 0 1,0 0-1,0 0 1,0 0 0,0 0-1,0 0 1,0 0-1,0 0 1,0 0 0,-1 0-1,1 1 1,0-1-1,0 0 1,0 1 0,0-1-1,-1 1 1,1-1-1,0 1 1,0-1 0,-1 1-1,1 0-26,5 4 8,-1 1 0,0 0 0,-1 0 0,0 1 0,0 0 0,0-1 0,-1 1-1,0 0 1,0 1 0,-1-1 0,2 5-8,0 2 15,9 34-1,-3 0-1,-1 1 1,-3 0 0,-2 1 0,-2 38-14,-2-75 1,3 18 2,-1 0-1,-2 0 1,-1 0-1,-2 0 1,-1 0 0,-1 0-1,-1-1 1,-2 0-1,-2 0 1,-1 1-3,6-65 117,9 12-113,1-1 1,2 1-1,0 0 0,1 0 1,1 1-1,1 0 0,1 1 0,1 0 1,0 1-1,14-16-4,-19 25-2,1 0 0,-1 1 1,2 0-1,-1 0 0,1 1 0,1 0 0,-1 1 1,1 0-1,1 0 0,-1 1 0,1 0 1,0 1-1,1 0 0,-1 1 0,1 1 0,-1-1 1,1 2-1,0 0 0,1 0 0,-1 1 1,7 0 1,-15 2-11,0 1 1,0-1 0,-1 0-1,1 1 1,-1 0 0,1 0 0,-1 0-1,0 0 1,0 1 0,0-1-1,0 1 1,0 0 0,0 0 0,-1 0-1,1 0 1,-1 0 0,0 0-1,0 1 1,0-1 0,0 1 0,-1 0-1,0-1 1,1 1 0,-1 0-1,-1 0 1,1 0 0,0 1 10,-5 108-518,-1-96 473,-1 0-1,-1-1 1,0 0-1,-1 0 1,-1-1-1,0 0 1,-1 0-1,-1-1 0,0-1 1,-1 0-1,-1 0 1,0-1-1,0-1 1,-1 0-1,0-1 1,-1 0-1,0-1 1,-1-1-1,-1 0 46,11-6 6,1 0 0,-1 0-1,0-1 1,0 0 0,1 0 0,-1 0-1,0-1 1,0 0 0,0 0-1,0-1 1,0 1 0,1-1-1,-1 0 1,0-1 0,1 1 0,-1-1-1,1-1 1,-1 1 0,1-1-1,0 1 1,0-2 0,0 1-1,0 0 1,1-1 0,-1 0 0,1 0-1,0 0 1,0-1 0,0 1-1,1-1 1,0 0 0,0 0-1,0 0 1,0-1 0,1 1 0,0 0-1,0-1 1,0 0 0,1 1-1,0-1 1,0 0 0,1 0 0,-1 0-1,1-4-5,0 7-1,-1-1-1,1 1 1,0 0-1,0-1 1,0 1-1,0 0 1,0-1 0,1 1-1,0 0 1,0 0-1,0-1 1,0 1-1,0 0 1,0 0-1,1 0 1,0 0-1,-1 0 1,1 1 0,0-1-1,0 1 1,1-1-1,-1 1 1,1-1-1,-1 1 1,1 0-1,-1 0 1,1 0-1,0 1 1,0-1 0,0 1-1,0-1 1,0 1-1,1 0 1,-1 0-1,0 1 1,0-1-1,1 1 1,-1-1-1,0 1 1,1 0-1,-1 0 1,0 1 0,1-1-1,0 1 2,3 2-209,0 1-1,0 0 1,-1 0-1,1 1 1,-1 0-1,0 0 1,0 0-1,0 1 1,-1 0-1,0 0 1,0 0-1,2 6 210,4 1-1463,29 34-9491,-24-23-278</inkml:trace>
  <inkml:trace contextRef="#ctx0" brushRef="#br0" timeOffset="281.809">754 526 9193,'4'-16'7799,"23"-80"-1735,-26 96-5967,-1 1-1,0-1 1,1 0-1,-1 0 1,0 0-1,1 1 1,-1-1-1,0 0 1,1 0-1,-1 0 1,0 0-1,1 0 1,-1 0-1,0 0 0,1 0 1,-1 0-1,1 0 1,-1 0-1,0 0 1,1 0-1,-1 0 1,0 0-1,1 0 1,-1 0-1,1 0 1,-1 0-1,0 0 0,1-1 1,-1 1-1,0 0 1,0 0-1,1 0 1,-1-1-1,0 1 1,1 0-1,-1-1 1,0 1-1,0 0 1,1 0-1,-1-1 1,0 1-1,0 0 0,0-1 1,0 1-1,1 0 1,-1-1-1,0 1 1,0-1-1,0 1 1,0 0-1,0-1 1,0 1-1,0 0 1,0-1-97,3 38 991,-3-33-1052,-4 290 2070,1-182-5434,1 0-8671,2-111 5348</inkml:trace>
  <inkml:trace contextRef="#ctx0" brushRef="#br0" timeOffset="591.607">835 94 12268,'0'0'2818,"-26"-82"-1056,19 73-161,2 7-864,5 2-513,0 4-224,12 12-128,7 4-1441,6 8-2659,1 0-3395</inkml:trace>
  <inkml:trace contextRef="#ctx0" brushRef="#br0" timeOffset="906.887">1129 566 8296,'0'0'7666,"-5"13"-3945,-44 120 2048,16-36-4860,6-17-717,28-113 273,69-234 570,-65 250-1012,0 0 0,1 0 0,1 1 0,0 0 0,1 0-1,1 1 1,0 0 0,1 0 0,1 1 0,0 0 0,1 1 0,1 1 0,0 0 0,9-7-23,-16 17-2,1-1 1,0 1-1,-1 1 1,1-1-1,0 1 1,0 0-1,0 1 1,0 0-1,0 0 1,0 0-1,0 1 1,0 0-1,-1 0 1,1 1-1,0 0 1,-1 0-1,1 0 1,-1 1-1,1 0 1,-1 1-1,0-1 1,-1 1-1,1 0 1,0 0-1,-1 1 1,0 0-1,0 0 1,-1 0-1,1 0 1,-1 1-1,0 0 1,-1-1-1,1 2 1,-1-1-1,0 0 1,-1 1-1,1-1 1,-1 1-1,-1 0 1,1-1-1,-1 1 1,0 0-1,-1 1 2,4 23-26,-2 0 0,-1 1 0,-1-1 0,-2 1 0,-1 5 26,-2 109-4033,19-105-198,9-24-2066,-3-11 206</inkml:trace>
  <inkml:trace contextRef="#ctx0" brushRef="#br0" timeOffset="1224.243">1909 516 10922,'2'-20'1111,"5"-38"2815,-6 18 1805,-16 8-81,-20 28-3697,-39 30-1538,66-23-410,1 0 0,-1 1 0,0 0 0,1 0 0,0 0-1,0 1 1,1 0 0,-1 1 0,1 0 0,0 0 0,0 0 0,1 0 0,0 1 0,0 0 0,1 0-1,-1 1 1,2-1 0,-1 1 0,1 0 0,0 0 0,1 0 0,-1 0 0,2 0 0,-1 2-5,5-4-26,0 1 0,0-2 0,1 1 0,0 0 0,0-1 0,0 0 0,1 1 0,0-2 0,0 1 0,0-1 0,1 1 0,-1-2 0,1 1 0,0 0 0,0-1 0,0 0 0,0-1 0,1 1 0,-1-1 0,1 0 0,3 0 26,2 2-95,15 7-75,-11-6 106,0 0 1,-1 2-1,0 0 0,0 0 1,0 1-1,-1 1 1,-1 1-1,1 0 0,-1 0 1,1 3 63,-11-7 48,-1-1 1,1 1 0,-1 0-1,0 0 1,0 0-1,-1 0 1,1 0-1,-1 0 1,-1 0 0,1 0-1,-1 1 1,0-1-1,-1 0 1,1 0 0,-1 1-1,-1-1 1,1 0-1,-1 0 1,0 0-1,0-1 1,0 1 0,-1 0-1,0-1 1,0 1-1,-1-1 1,0 0 0,1 0-1,-2-1 1,1 1-1,-1 0-48,-6 3 47,0-1 1,0 0-1,0 0 0,-1-1 1,0-1-1,0 0 0,0 0 0,-1-2 1,1 1-1,-1-1 0,0-1 0,0-1 1,0 0-1,0 0 0,0-1 0,0-1 1,0 0-1,0-1 0,0 0 0,0-1 1,0-1-1,1 0 0,0 0 0,0-1 1,0-1-1,0 0 0,-1-2-47,-14-26-2464,36 9-3864,5 16-1803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8:4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93 138 384,'0'0'10250,"0"0"-6118,0 0-1452,0 0-273,0 0-650,0 0-545,0 0-577,-9 7-320,4-4-270,0 0-1,0 1 1,0 0 0,1 0-1,-1 0 1,1 0 0,0 1 0,1 0-1,-1-1 1,1 1 0,0 1-1,0-1 1,0 0 0,1 1-1,0 0 1,-1 2-45,-4 26 102,2 1-1,0-1 0,3 1 1,1 0-1,1 0 1,2-1-1,2 1 1,2 4-102,33 75 57,-38-111-55,0 0-1,1 0 0,-1 0 1,1-1-1,0 1 1,0 0-1,0-1 0,0 1 1,1-1-1,-1 0 1,0 0-1,1 0 1,0 0-1,-1 0 0,1-1 1,0 1-1,0-1 1,0 0-1,0 1 0,0-1 1,0-1-1,1 1 1,-1 0-1,0-1 0,0 0 1,0 1-1,1-1 1,-1-1-1,0 1 0,0 0 1,1-1-1,-1 0 1,0 1-1,0-1 0,1-1-1,6-4 140,1-1-1,-1-1 0,0 0 0,-1 0 0,0-1 0,0 0 1,-1-1-1,0 1 0,-1-2 0,0 1 0,0-1 1,-1 0-1,-1 0 0,0-2-139,6-9 180,-1-1 0,-2 0-1,0-1 1,-2 0 0,0 0 0,-2 0 0,0-1 0,-2 1 0,-1-1-1,-1 0 1,-1 0 0,-1 1 0,-2-6-180,3 22-5,0 0 0,0-1 0,-1 1 0,-1 0 0,0 1 1,0-1-1,0 0 0,-1 1 0,0 0 0,0-1 0,-1 2 0,0-1 0,0 0 0,0 1 0,-1 0 0,0 1 0,-1-1 0,1 1 0,-1 0 1,0 1-1,0-1 0,0 1 0,-1 1 0,1-1 0,-1 1 0,-6-1 5,7 3-219,-1 0 0,1 0 0,0 1 0,-1 0 0,1 0 0,-1 1 0,1 0 0,0 0 0,-1 1 1,1 0-1,0 0 0,0 0 0,-5 4 219,-43 43-6833,40-22 209</inkml:trace>
  <inkml:trace contextRef="#ctx0" brushRef="#br0" timeOffset="309.989">628 374 7111,'0'0'11691,"0"0"-8616,0 0-289,0 0-800,0 0-737,0 0-352,0 0-288,0 0-289,-29-23-64,27 23-128,2 0-63,-1 0-65,1 2-32,0 3-609,0 3-736,6-3-1122,-3 1-2113,2-3-4517</inkml:trace>
  <inkml:trace contextRef="#ctx0" brushRef="#br0" timeOffset="875.366">1032 81 13677,'0'0'2669,"0"0"-357,0 0-236,0 0-469,0 0-571,0 0-321,-12 18-256,-1-1-323,3-4 7,1 0 0,1 0 0,0 1 0,0 0 0,2 1 0,0-1 0,-4 14-143,-2 10 160,2 0 1,1 1-1,2 0 0,2 1 0,1-1 0,2 1 0,2 0 1,3 10-161,-4-46-12,1 0 0,0 0 0,1 0 1,-1 0-1,1 0 0,-1 0 0,1 0 1,0 0-1,1 0 0,-1 0 1,1 0-1,0 0 0,0-1 0,0 1 1,0-1-1,0 1 0,1-1 1,0 0-1,-1 0 0,1 0 0,0 0 1,1-1-1,-1 1 0,0-1 1,1 0-1,0 0 0,-1 0 0,1 0 1,0-1-1,0 1 0,0-1 0,0 0 1,0 0-1,0-1 0,0 1 1,0-1-1,0 0 0,0 0 0,0 0 1,0-1-1,1 1 0,-1-1 1,0 0-1,0 0 0,-1 0 0,3-1 12,7-4 86,0-1-1,-1 0 1,0-1-1,0 0 0,0-1 1,-1 0-1,0-1 1,-1 0-1,0-1 0,-1 0 1,0 0-1,-1-1 1,0 0-1,-1-1 0,0 0 1,3-9-86,1-4 112,-1-1 0,-1 0 0,-1 0 0,-2 0 0,-1-1 1,-1 0-1,-1 0 0,-2-3-112,0 26-6,0-1 1,0 0 0,-1 1-1,0-1 1,0 0 0,-1 1-1,1-1 1,-1 0 0,0 1-1,-1-1 1,1 1 0,-1 0-1,0-1 1,-1 1 0,1 0-1,-1 0 1,0 0 0,0 1-1,0-1 1,-1 1 0,0-1-1,0 1 1,0 0 0,0 1-1,-1-1 1,1 1 0,-1 0-1,-2-1 6,-113-15-2306,43 32-6790,55-2 442</inkml:trace>
  <inkml:trace contextRef="#ctx0" brushRef="#br0" timeOffset="1503.876">1471 65 2178,'0'0'7623,"0"0"-3774,0 0-774,0 0-454,0 0-747,0 0-278,0 0-288,-1-5-315,1 1-882,-1 3-81,1 1 0,0-1 0,0 1-1,-1-1 1,1 0 0,0 0 0,0 1 0,0-1 0,0 0-1,0 1 1,0-1 0,0 0 0,0 1 0,0-1-1,1 0 1,-1 1 0,0-1 0,0 0 0,0 1 0,1-1-1,-1 0 1,0 1 0,1-1 0,-1 1 0,1-1-1,-1 1 1,1-1 0,-1 1 0,1-1 0,-1 1-1,1-1 1,-1 1 0,1-1 0,-1 1 0,1 0 0,0 0-1,-1-1 1,1 1 0,0 0 0,-1 0 0,1-1-1,0 1 1,-1 0 0,1 0 0,0 0 0,-1 0 0,1 0-1,0 0 1,0 0 0,-1 1 0,1-1 0,0 0-1,-1 0 1,1 0 0,0 1-30,54-1 767,-18 2-527,1-2-1,-1-2 1,0-1-1,0-2 1,23-7-240,1-2 1799,-60 24-1463,-4 13-186,-1 0-1,0 0 1,-2 0 0,0-1 0,-2 0-1,0 0 1,-4 5-150,-10 27 233,5-13-175,1 0-1,3 1 1,1 1-1,2 0 1,1 0-1,3 1 1,2 0-1,1 0 1,3 25-58,18-2-37,-17-68-132,0 1 1,0-1 0,0 1-1,0 0 1,0-1 0,0 0 0,0 1-1,-1-1 1,1 1 0,0-1-1,0 0 1,-1 0 0,1 1 0,0-1-1,-1 0 1,1 0 0,-1 0-1,1 0 1,-1 0 0,1 0 0,-1 0-1,0 0 1,0 0 0,1 0-1,-1 0 1,0 0 0,0 0-1,0 0 1,0 0 0,0 0 0,0 0-1,0 0 1,0 0 0,-1 0-1,1 0 1,0 0 0,0 0 0,-1 0-1,1 0 1,-1 0 168,-5-22-7127,-5 0-8285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8:4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79 13517,'0'0'3368,"0"0"-656,0 0-390,0 0-501,0 0-631,0 0-389,-15 11-278,4-4-440,3-2-28,-1 1 0,1 0 0,1 0 1,-1 0-1,1 1 0,0 0 0,0 1 1,1-1-1,0 1 0,0 1 0,1-1 1,0 1-1,1 0-55,-6 16 42,1 1 0,1 0 0,1 0 1,1 1-1,2 0 0,0 0 0,2 0 0,1 1 0,2-1 1,0 0-1,2 0 0,1 0 0,1 0 0,1 0 1,1-1-1,2 0 0,0 0 0,2-1 0,1-1 0,2 4-42,-12-24 1,0 1 1,1-1-1,-1 1 0,1-1 0,0 0 0,0 0 0,0 0 0,0-1 0,1 1 0,0-1 0,-1 1 1,1-1-1,0-1 0,1 1 0,-1 0 0,0-1 0,1 0 0,0 0 0,-1 0 0,1-1 0,0 0 1,0 0-1,0 0 0,0 0 0,0-1 0,-1 1 0,1-1 0,0-1 0,0 1 0,0-1 0,0 0 0,0 0 1,0 0-1,0 0 0,-1-1 0,1 0 0,0 0 0,-1 0 0,4-4-1,8-8 136,-1-1 0,-1 0 0,0-1 0,-1-1 0,-1-1 0,0 1 0,-2-2 0,0 0 0,-1 0 0,0 0 0,-2-1 0,-1 0 0,0-1 0,-1 0 0,-2 1 0,0-1 0,-1-1 0,-1 1 0,-1 0 0,-1 0 0,0 0 0,-2 0 0,-2-8-136,3 13 9,0-1-1,-2 1 0,1 1 0,-2-1 0,0 0 1,-1 1-1,0 0 0,-2 1 0,1-1 1,-2 1-1,0 1 0,0 0 0,-2 0 0,1 1 1,-2 0-1,1 0 0,-2 2 0,1-1 0,-1 2 1,-1 0-1,0 0 0,0 1 0,-1 1 1,0 0-1,0 1 0,-7-1-8,6 3-246,0 1-1,-1 1 1,1 0 0,0 1 0,-1 1-1,1 0 1,-1 2 0,1 0 0,-4 1 246,13-1-484,1-1 0,0 1 0,-1 1 0,1-1 0,0 1 0,0 1 0,0-1 0,1 1 0,-1-1 0,1 2 0,0-1 0,0 1 0,0-1 0,1 1 0,-2 3 484,-16 30-5888</inkml:trace>
  <inkml:trace contextRef="#ctx0" brushRef="#br0" timeOffset="674.608">785 444 3203,'0'0'8397,"0"0"-4302,0 0-1122,0 0-699,0 0-512,0 0-411,8 0-353,64 2-118,-1-4-1,0-2 1,0-4-1,13-5-879,-64 7 405,-30 3-442,-10 4-2746,8 5-3247,2 0-3846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08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49 12139,'0'0'2782,"0"0"-535,0 0-224,0 0-394,0 0-289,-16-2-395,7 1-844,4 0-73,1 0-1,0 1 1,-1-1 0,1 1 0,0 0-1,-1 0 1,1 0 0,-1 0 0,1 1 0,0 0-1,-1 0 1,1 0 0,0 0 0,0 1-1,0 0 1,0 0 0,0 0 0,0 0-1,0 0 1,1 1 0,-1 0 0,1 0-1,0 0 1,0 0 0,-2 3-28,-8 10 50,2 2 0,0-1 0,1 1 0,1 1-1,0 0 1,2 0 0,0 1 0,1 0 0,1 0 0,1 0 0,1 1 0,0-1 0,2 1 0,0-1-1,2 1 1,0 0 0,1-1 0,1 1 0,1-1 0,1 0 0,1 0 0,0 0 0,6 9-50,-8-22-5,0-1 0,1 0 0,0 0 0,0 0 0,0-1 0,1 0 0,0 0 0,0 0 0,0 0 1,1-1-1,-1 0 0,1-1 0,0 1 0,0-1 0,0-1 0,0 1 0,1-1 0,-1-1 0,1 1 0,-1-1 0,1 0 1,0-1-1,-1 0 0,1 0 0,0-1 0,-1 0 0,1 0 0,-1-1 0,1 0 0,-1 0 0,0 0 0,0-1 0,0 0 0,0-1 1,0 0-1,-1 0 0,1 0 0,3-4 5,1-3 45,0-2-1,0 1 1,-2-2 0,1 1 0,-1-1-1,-1 0 1,-1-1 0,0 0 0,-1 0-1,0-1 1,-2 0 0,1 0 0,-2 0 0,0 0-1,-1 0 1,-1-1 0,0 1 0,-2-1-1,1 1 1,-2 0 0,0-1 0,-1 1-1,-1 0 1,0 0 0,-1 1 0,-6-12-45,9 17 4,-1 0 0,-1 0 0,0 0 0,0 1 0,0 0 0,-1 0 1,-1 0-1,0 0 0,0 1 0,0 0 0,-1 0 0,0 1 0,-1 0 0,0 0 1,0 0-1,0 1 0,-1 1 0,0-1 0,0 1 0,0 1 0,-1 0 1,1 0-1,-1 1 0,0 0 0,0 1 0,0 0 0,0 0 0,-1 1 0,1 0 1,0 1-1,-9 1-4,-34 28-1968,30 4-2775,15-5-958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11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13325,'0'0'5690,"0"0"-2722,0 0-731,0 0-491,0 0-700,0 0-400,0 0-267,0 0-128,-2 15-16,-41 220 101,-6-103-2119,50-171 1586,1 34 222,-1 0 1,1 0-1,1 0 1,-1 0-1,1 0 1,0 1-1,0-1 1,0 1 0,0 0-1,1 0 1,0 0-1,0 0 1,0 0-1,0 1 1,1 0-1,-1 0 1,1 0-1,0 1 1,0-1-1,0 1 1,0 0-1,0 0 1,5 0-26,21 39 18,-25-24-20,-4-9 0,0 0 1,0 0-1,0-1 0,1 1 0,0 0 1,0-1-1,0 0 0,0 1 0,0-1 1,0-1-1,1 1 0,0 0 0,-1-1 1,1 0-1,0 1 0,0-2 1,0 1-1,0 0 0,1-1 0,-1 0 1,0 0-1,1 0 0,-1 0 0,1-1 1,-1 0-1,1 0 0,-1 0 0,0 0 1,1-1-1,-1 0 0,1 0 1,-1 0-1,0 0 0,0-1 0,1 1 1,-1-1-1,3-2 2,3-5 43,-1 0 1,0-1-1,-1 0 1,0-1-1,0 0 0,-1 0 1,0-1-1,-1 0 1,-1 0-1,0 0 1,0 0-1,-1-1 0,-1 0 1,0 0-1,0-3-43,-2 0 1462,-7 26-883,-11 28-335,17-36-207,-62 227 1056,49-167-990,0 12 85,0 2-1674,-1-27-5394,8-36-162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12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16528,'0'0'2349,"0"0"-209,0 0-170,0 0-603,-14 5-412,7-3-838,0 0-52,1 0 1,0 0-1,0 0 1,0 1 0,0 0-1,1 0 1,-1 0-1,1 1 1,0-1-1,0 1 1,0 1-1,0-1 1,1 1-1,-1 0 1,-2 4-66,-6 11 81,0 2 0,1-1 0,1 1-1,2 1 1,0 0 0,1 1 0,1-1 0,1 1 0,2 1-1,0-1 1,2 1 0,0-1 0,2 1 0,1 15-81,1-29-12,0 0 1,0 0 0,1 0-1,1-1 1,0 1-1,0-1 1,1 0 0,0 0-1,1 0 1,0-1-1,1 0 1,0 0 0,7 7 11,-10-12-12,0 1-1,1-1 1,-1 0 0,1 0 0,0-1 0,0 0 0,1 0-1,-1 0 1,1 0 0,-1-1 0,1 0 0,0 0 0,0 0-1,0-1 1,0 0 0,0 0 0,0 0 0,0-1-1,0 0 1,0 0 0,1-1 0,-1 0 0,0 0 0,0 0-1,0-1 1,0 0 12,2-1 4,-1-1-1,0 0 0,0 0 0,0-1 1,-1 0-1,1 0 0,-1 0 0,0-1 0,-1 0 1,1 0-1,-1-1 0,0 1 0,-1-1 1,0 0-1,0 0 0,0-1 0,-1 1 1,2-7-4,2-6 91,-1-1 1,0 0 0,-2 0-1,-1 0 1,0-1 0,-1-11-92,-1 10 86,0 0 0,-2 1 0,0-1-1,-2 0 1,0 1 0,-1 0 0,-2 0 0,0 0 0,-1 0 0,-2 1 0,-1-3-86,8 21-36,0 0 1,1 0 0,-1 0 0,-1 0-1,1 1 1,0-1 0,-1 1-1,1-1 1,-1 1 0,0 0 0,0 0-1,0 0 1,0 0 0,0 0-1,0 1 1,-1 0 0,1-1 0,0 1-1,-1 0 1,1 1 0,-1-1-1,1 1 1,-1-1 0,1 1 0,-1 0-1,1 0 1,-1 1 0,1-1-1,-1 1 1,1 0 0,-1-1 0,1 2-1,0-1 1,-3 1 35,-59 51-7491,51-29 300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1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66 16752,'0'0'3427,"5"-13"-592,15-39-561,-20 52-2158,0 1 0,0-1 0,1 1 0,-1-1 0,0 0 0,1 1 0,-1-1 0,0 1 0,1-1 0,-1 0 0,1 1 0,-1-1 0,1 0 0,-1 1 0,1-1 0,-1 0 0,1 0 0,-1 0 0,1 1 0,-1-1 0,1 0 0,-1 0 0,1 0 0,-1 0 0,1 0 0,-1 0 0,1 0-1,0 0 1,-1 0 0,1 0 0,-1 0 0,1-1 0,-1 1 0,1 0 0,-1 0 0,1 0 0,-1-1 0,1 1-116,-1 1-56,-2 33 51,-2-1 1,-1 0 0,-2 0-1,-1 0 1,-1-1-1,-2 0 1,-11 22 4,7-12-375,-1-10-9,53-50 330,-32 14 40,0 2 0,0-1 0,1 0 0,-1 1-1,1 0 1,-1 0 0,1 1 0,0 0 0,0 0 0,0 0 0,0 0-1,-1 1 1,1 0 0,0 1 0,0-1 0,0 1 0,0 0-1,0 0 1,-1 1 0,1 0 0,-1 0 0,1 0 0,4 3 14,-1 1-167,-5-2 136,0-1-1,0 1 0,0-1 1,0 0-1,1 0 0,-1 0 1,1 0-1,0-1 0,0 0 1,0 0-1,0 0 0,0-1 1,0 0-1,0 0 0,1 0 1,-1 0-1,0-1 0,0 0 1,1 0-1,-1 0 0,0-1 1,1 0-1,-1 0 0,0 0 1,0-1-1,0 1 0,0-1 1,0-1-1,0 1 1,0-1-1,-1 1 32,4-8 158,0 0 1,-1 0-1,0-1 0,-1 0 1,0 0-1,-1 0 0,0-1 1,-1 0-1,0 0 1,-1 0-1,0 0 0,-1-1 1,0 1-1,-1-1 0,0 1 1,-1-1-1,-1 1 1,-1-7-159,2 18 277,0 3-47,-31 96 79,20-57-264,-5 11-121,2 1-1,3 0 0,2 1 1,-1 37 76,20-21-3104,24-40-6716,-18-25 408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1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19827,'0'0'2637,"0"0"-534,0 0-501,0 0-620,0 0-331,0 0-202,17-2-188,115-12-79,60-12-535,-212 22-5417,-6 10 880,-2 2-3694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56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18353,'0'0'4997,"0"0"-2018,0 0-577,0 0-864,0 0-1218,0 0 64,0 0-256,0 0-96,4-20-32,-1 20-64,1 0-256,2 0-769,1 6-1473,-5-2-3844,-2-1-13902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1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36 391 10442,'0'0'12876,"0"0"-10986,0 0-321,0 0-416,0 0-544,0 0-321,0 0-160,-10-76-96,7 74-32,1 0-192,-1 2-705,-2 0-1185,0 3-2114,-3 4-4740</inkml:trace>
  <inkml:trace contextRef="#ctx0" brushRef="#br0" timeOffset="218.059">260 1 21012,'0'0'3101,"0"0"-832,0 0-448,0 0-407,0 0-309,0 0-331,0 0-298,0 0-167,-4 18-53,-30 130-26,26-101-305,3 0 1,1 0-1,3 1 0,3 41 75,13-19-3112,3-26-5814,-11-33 796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1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13293,'0'0'2247,"0"0"-112,0 0-181,0 0-598,-12 16-384,-2 0-718,7-8-150,1 0-1,-1 0 1,1 0-1,1 1 1,0 0-1,0 0 1,1 0-1,0 0 1,0 1 0,1 0-1,-1 6-103,-3 15 189,2 1 1,1-1-1,2 1 0,1-1 0,1 1 0,2 0 1,1-1-1,2 1 0,1 3-189,-5-29 3,0 0 1,0 1-1,0-1 0,1 0 1,-1 0-1,2 0 1,-1 0-1,1 0 0,-1-1 1,2 1-1,-1-1 0,0 1 1,1-1-1,0 0 0,1-1 1,-1 1-1,1-1 0,-1 1 1,2-2-1,-1 1 0,0 0 1,0-1-1,1 0 1,0 0-1,0-1 0,0 0 1,0 0-1,0 0 0,0 0 1,0-1-1,1 0 0,-1-1 1,0 1-1,1-1 0,3-1-3,0-3 49,0-1-1,0-1 1,-1 0-1,1 0 0,-1-1 1,-1 0-1,1 0 0,-1-1 1,-1 0-1,1 0 0,-2-1 1,1 0-1,-1-1 1,0 1-1,-1-1 0,0 0 1,0-3-49,5-9 97,-1 0 0,-2-1 1,0 0-1,-1 0 0,-2-1 1,0 0-1,-1 0 0,-2 0 0,0 0 1,-2 0-1,0 0 0,-2 0 1,-2-7-98,4 25-11,-1 0 0,1 0 0,-1 0 0,0 0 1,-1 1-1,1-1 0,-1 1 0,-1-1 0,1 1 1,0 0-1,-1 0 0,0 0 0,-1 1 0,1-1 0,-1 1 1,1 0-1,-1 1 0,0-1 0,-1 1 0,1 0 0,0 0 1,-1 0-1,0 1 0,0 0 0,0 0 0,0 1 0,0-1 1,0 1-1,0 1 0,0-1 0,0 1 0,0 0 1,-1 0-1,1 1 0,0 0 0,-6 1 11,-62 29-2961,41 10-3586,21-13-595</inkml:trace>
  <inkml:trace contextRef="#ctx0" brushRef="#br0" timeOffset="280.219">611 384 21909,'0'0'2722,"0"0"-608,0 0-608,0 0-673,0 0-321,0 0-352,0 0-64,0 0-64,0 0-32,-23-68-192,23 68-705,0 0-1089,2 5-1889,3 1-4229</inkml:trace>
  <inkml:trace contextRef="#ctx0" brushRef="#br0" timeOffset="590.354">915 4 11691,'0'0'4543,"0"0"-1468,0 0-555,0 0-332,0 0-527,0 0-482,0 0-447,0 0-305,-5 8-107,-2 6-239,1 0 0,0 1-1,1-1 1,1 1 0,0 0 0,1 1-1,1-1 1,0 5-81,-6 53-48,-9 129 522,19-67-2950,4-103-680,1-11-1812,-4-10 109,1 1-5118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08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32 231 9609,'0'0'5477,"0"0"-1382,0 0-1250,0 0-560,0 0-732,0 0-469,0 0-475,-4-1-1,-1 1-483,-18-1 385,34 10-3435,10-4-4079,-14-3-208</inkml:trace>
  <inkml:trace contextRef="#ctx0" brushRef="#br0" timeOffset="360.736">227 62 7751,'0'0'6871,"0"0"-3545,0 0-1009,0 0-294,0 0-566,0 0-635,0 0-411,0 0-176,-3 15 112,-27 207 972,29-211-1297,7 158 140,-5-160-159,1-1 1,0 0-1,0 0 1,1 0-1,0 0 0,0 0 1,1-1-1,0 1 1,0-1-1,1 0 0,0-1 1,0 1-1,1-1 1,0 0-1,0 0 1,0 0-1,1-1 0,4 3-3,-6-5 0,0 0-1,0-1 0,1 1 0,-1-1 0,0-1 0,1 1 0,-1-1 1,1 0-1,0 0 0,-1 0 0,1-1 0,0 0 0,-1 0 1,1-1-1,0 1 0,-1-1 0,1-1 0,0 1 0,-1-1 1,0 0-1,1 0 0,-1 0 0,0-1 0,0 0 0,0 0 1,-1 0-1,1 0 0,-1-1 0,3-2 1,3-3 17,0-1 0,-1 0-1,0 0 1,0-1 0,-1 0 0,-1-1-1,0 0 1,0 0 0,-1-1 0,-1 1-1,3-10-16,-3 2 43,0 0-1,-2-1 1,0 1-1,-1-1 1,-1 0-1,-1 0 1,-1 1-1,-3-21-42,3 31-39,0 1 0,-1-1 0,-1 0 0,0 1 0,0-1 0,-1 1 1,0 0-1,0 0 0,-1 1 0,0-1 0,-1 1 0,0 0 0,0 0 0,-1 1 0,0 0 0,0 0 0,-1 1 0,1-1 0,-7-2 39,-71-11-3425,27 30-2465,29 3-1365</inkml:trace>
  <inkml:trace contextRef="#ctx0" brushRef="#br0" timeOffset="858.785">702 30 8808,'0'0'3748,"0"0"-598,0 0-188,0 0-810,0 0-513,0 0-401,0 0-512,11-4-272,97-19 576,81 20 2424,-188 36-2867,-47 233 134,42-238-754,2 1 0,1 0 0,2 0 0,0 0 0,2 0 0,1 0-1,5 15 34,27 57-7146,-35-99 5837,1 2-469,0-3-6457,0-1-3029</inkml:trace>
  <inkml:trace contextRef="#ctx0" brushRef="#br0" timeOffset="1187.272">1246 374 10986,'0'0'6503,"0"0"-4037,0 0-192,0 0-480,85-17-801,-54 12-257,-2 1-351,2-2-225,1-2-96,-6 0 0,-1 3-64,-8-1-192,-1 2-769,-3-2-1025,-6-1-1954,-4 1-4388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15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14830,'0'0'4047,"0"0"-2243,0 0-480,-15 10-11,3-2-1047,1-2-66,0 1 0,1 1 0,0 0 0,0 0 0,1 1 0,0 0 0,0 1 0,1 0 0,0 1-200,-4 7 114,0 0 0,1 1 0,1 0 0,0 1 0,2 0 0,0 1 0,2-1 0,0 2 0,1-1 0,1 0 1,-1 22-115,19 123 111,-13-161-117,1 0 1,-1 1-1,1-1 1,0 0-1,0 0 1,0-1-1,1 1 1,0 0-1,-1-1 1,2 0-1,-1 1 1,1-1-1,-1-1 1,1 1-1,0 0 1,0-1-1,1 0 1,-1 0-1,1 0 1,-1 0-1,1-1 1,0 0-1,0 0 1,0 0-1,0-1 1,0 1-1,1-1 1,-1-1-1,2 1 6,2-3 9,0 0-1,0-1 0,0 0 0,0 0 0,-1-1 0,0 0 0,0-1 0,0 0 0,0 0 0,-1-1 0,0 0 0,0 0 0,0 0 0,-1-1 0,0 0 0,0 0 0,-1-1 0,0 0 0,0 0 0,0 0 0,-1 0 0,-1-1 0,0 0 0,2-7-8,4-2 62,-1 1 0,0-2 0,-2 1 0,0-1 0,-2 0 0,0 0 0,0 0 0,-2 0 1,-1-1-1,0 1 0,-1-1 0,-1 1 0,-1-1 0,-1 1 0,-1 0 0,0 0 0,-1 0 0,-1 0 0,-8-14-62,-50-20-2053,59 50 1664,-1 1 0,0 0 0,0 1-1,0-1 1,0 1 0,0 0 0,0 0-1,0 1 1,0 0 0,-1 0 0,1 1-1,0-1 1,0 1 0,0 0 0,0 1-1,0 0 1,0 0 0,1 0 0,-2 1 389,-16 11-7912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1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7751,'0'0'9577,"0"0"-7238,0 0-514,0 0 97,0 0-737,0 0-288,0 0-384,-18 0-353,18 1-128,0 0-32,0 1-32,-2 1-769,2 0-1121,0-2-1986,0 3-4451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17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58 13132,'0'0'5680,"0"0"-2653,0 0-801,0 0-571,0 0-566,0 0-395,-14 15-272,1-2-346,4-5-39,1 0 0,0 1-1,0 0 1,1 0 0,1 0-1,-1 1 1,1 0 0,1 0-1,0 0 1,-2 8-37,1-4 6,0 1 1,1-1-1,1 1 0,0 1 1,1-1-1,1 1 0,0-1 1,1 1-1,1 0 0,0-1 0,1 1 1,1-1-1,0 1 0,1-1 1,1 1-1,1-1 0,0 0 0,0-1 1,2 0-1,0 1 0,0-2 1,1 1-1,1-1 0,1-1 0,-1 1 1,2-2-1,0 1 0,9 7-6,-15-16 1,0 0-1,0 0 1,0-1-1,0 0 1,0 1-1,1-1 1,-1-1-1,0 1 1,1-1-1,0 0 1,-1-1-1,1 1 0,0-1 1,-1 0-1,1 0 1,0-1-1,-1 0 1,1 0-1,-1 0 1,1-1-1,-1 1 1,1-1-1,-1-1 1,0 1-1,0-1 1,0 0-1,0 0 1,-1 0-1,1-1 0,-1 1 1,0-1-1,0 0 1,0 0-1,0-2 0,10-12 135,-1 0 0,-1-1-1,-1 0 1,0-1 0,-2-1-1,0 0 1,-1 0 0,-2 0-1,0-1 1,-1 0-1,-1 0 1,-1 0 0,-1-1-1,-1 1 1,-1-1 0,-1 1-1,-1-1 1,-3-9-135,5 23-41,-1 1 0,0 0 0,0 0 0,-1 0 0,0 0 0,-1 0 0,0 1 1,0-1-1,-1 1 0,1-1 0,-2 1 0,1 0 0,-1 1 0,0-1 0,0 1 0,-1 0 0,0 0 0,0 1 0,0 0 0,-1 0 0,1 0 1,-1 1-1,-1 0 0,1 0 0,0 1 0,-1-1 0,0 2 0,0-1 0,1 1 0,-1 1 0,-1-1 0,1 1 0,0 1 0,0-1 0,0 1 1,-5 1 40,-41 26-3430,27 4-1634,8 1-2052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1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82 18674,'0'0'2690,"0"0"-1473,0 0-224,0 0-736,0-77-257,-7 73-193,1 4-1376,2 0-1730,-2 4-4324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1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19154,'0'0'2322,"0"0"-528,0 0-555,0 0-583,-6 13-186,-15 35-281,2 1 0,2 1 1,3 1-1,1 0 0,3 0 0,2 1 0,3 0 1,2 0-1,3 45-189,28 10-212,-26-103 205,0-1 1,0 0-1,0 0 1,0 0-1,0 0 1,1-1-1,-1 1 1,1-1-1,0 1 1,-1-1-1,1 0 1,0 0-1,1 0 1,-1 0-1,0-1 1,0 0-1,1 1 1,-1-1-1,1 0 1,-1 0-1,1-1 1,-1 1-1,1-1 1,0 0-1,-1 0 1,1 0-1,-1 0 1,1-1 0,2 0 5,8-4 43,0 0-1,0-1 1,-1-1-1,0 0 0,0-1 1,-1-1-1,1 0 0,-2 0 1,0-1-1,0-1 1,-1 0-1,0 0 0,0-1 1,-2 0-1,1 0 0,-1-3-41,-2 5 85,-2 0-1,1 0 0,-1-1 1,-1 1-1,0-1 0,0 0 0,-1 0 1,0 0-1,-1 0 0,0 0 0,-1 0 1,-1 0-1,1 0 0,-2 0 1,0-2-85,1 7-14,0 0 0,0 1 0,-1-1 0,0 1 0,0 0 0,-1-1 0,1 1 0,-1 0 0,0 1 0,-1-1 0,1 0 0,-1 1 0,0 0 0,0-1 0,0 2 0,-1-1 0,1 0 0,-1 1 0,0 0 0,0 0 1,0 0-1,0 1 0,0 0 0,-1 0 0,1 0 0,-1 1 0,1-1 0,-1 1 0,-2 0 14,-85 3-3069,36 20-5073,35-5-1867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1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48 9609,'0'0'4527,"0"0"-1495,0 0-480,0 0-481,-13-5-394,-40-13-418,53 18-1220,0 0 0,0 1 1,-1-1-1,1 0 0,0 1 0,0-1 0,0 0 0,0 1 0,0-1 0,-1 0 0,1 0 0,0 1 0,0-1 0,0 0 0,-1 0 0,1 1 0,0-1 0,0 0 0,-1 0 0,1 0 0,0 1 0,-1-1 0,1 0 0,0 0 1,-1 0-1,1 0 0,0 0 0,-1 0 0,1 0 0,0 0 0,-1 0 0,1 1 0,0-1 0,-1-1 0,1 1 0,0 0 0,-1 0 0,1 0 0,0 0 0,-1 0 0,1 0 0,0 0 0,-1 0-39,1 0 67,9 3 21,0 0 0,1-1 0,-1 1 0,0-2 0,1 0 0,-1 0 0,1 0 0,-1-1 0,1-1 0,-1 1 0,1-2 0,-1 1-88,6 0 76,133-39 1552,-147 40-1607,0 0-1,0 0 1,-1 0 0,1 0-1,0-1 1,0 1-1,-1 0 1,1 0 0,0 0-1,0 1 1,0-1 0,-1 0-1,1 0 1,0 0-1,-1 0 1,1 1 0,0-1-1,0 0 1,-1 1 0,1-1-1,0 1 1,-1-1-1,1 0 1,-1 1 0,1-1-1,-1 1 1,1 0 0,-1-1-1,1 1 1,-1-1 0,1 1-1,-1 0 1,0-1-1,1 1 1,-1 0 0,0 0-1,1-1 1,-1 1 0,0 0-1,0 0 1,0-1-1,0 1 1,0 0 0,0 0-1,0-1 1,0 1 0,0 0-1,0 0 1,0-1-1,-1 1 1,1 1-21,-8 50 170,6-45-89,-17 83 265,5-36-375,2 0 0,3 1-1,2 0 1,3 0 0,2 0-1,3 16 30,22 8-2805,-6-58-1205,7-7-4159,-8-12-3165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1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7655,'0'0'9380,"0"0"-5547,0 0-1543,0 0-464,0 0-449,0 0-491,0 0-309,9 0-209,128-9 262,15-30-529,-140 24-2961,-25 11-6889,4 4-2305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54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77 13293,'0'0'3656,"0"0"-1403,0 0-336,0 0 122,0 0-651,0 0-550,0 0-299,8 13-144,0-3-319,-3-3-42,-1-1 0,1 1 0,-1 0 0,0 0 0,-1 1-1,0-1 1,0 1 0,0-1 0,-1 1 0,0 0 0,0 7-34,4 130 382,-5-84-2308,3-1-4597,-2-46 971,1-5-517</inkml:trace>
  <inkml:trace contextRef="#ctx0" brushRef="#br0" timeOffset="249.59">40 192 6054,'-1'-15'2354,"-15"-118"3956,12 90-21,29 54-4202,141 169-1703,-150-162-402,0 1 0,-1 0-1,-1 2 1,-1-1 0,0 1-1,0 6 19,-10-22-1,-1 1-1,0-1 1,0 1-1,0 0 0,-1-1 1,0 1-1,0 0 1,0 0-1,-1 0 0,0 0 1,0 0-1,0 0 1,-1-1-1,0 1 0,0 0 1,0 0-1,-1-1 1,0 1-1,0 0 0,-1-1 1,1 0-1,-1 1 0,0-1 1,0-1-1,-1 1 1,0 0-1,0-1 0,0 1 2,-12 8 25,1-1-1,-1 0 0,-1-1 0,0-1 1,-1-1-1,0 0 0,0-1 0,-1-1 0,0-1 1,0-1-1,0-1 0,-1 0 0,-19 1-24,24-9-1696,23-12-7284,3 6 1335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2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12204,'0'0'2103,"0"0"657,0 0 229,0 0-618,0 0-524,0 0-678,0 0-502,-5 18-208,-68 286 769,65-265-1191,2-1-1,2 1 1,1 0-1,2 1 1,2-1 0,2 0-1,4 21-36,-4-48 2,0-1 1,1 0-1,0-1 0,0 1 0,1-1 1,1 0-1,0 0 0,0 0 0,1-1 0,3 4-2,-7-9-1,0-1-1,1 0 0,-1 0 0,0 0 0,1 0 1,0-1-1,-1 1 0,1-1 0,0 0 0,0 0 1,1 0-1,-1-1 0,0 0 0,1 0 0,-1 0 0,0 0 1,1 0-1,-1-1 0,1 0 0,-1 0 0,1 0 1,-1 0-1,1-1 0,-1 0 0,1 0 0,-1 0 1,4-2 1,5-5 2,0 0 0,-1-2 1,0 0-1,0 0 0,-1-1 1,0 0-1,-1-1 0,-1 0 1,0 0-1,0-1 0,-1-1 1,-1 1-1,0-1 0,-1-1 1,0 1-1,0-5-2,3-5 38,-1-1 0,-1 1 0,-1-1 1,-1 0-1,-1 0 0,-2-1 0,0 1 0,-2-1 0,0 1 1,-2-1-1,-1 1 0,-1 0 0,-1 0 0,-1 0 0,-2 0 1,0 1-1,-1 0 0,-2 1 0,0 0 0,-10-13-38,18 31-28,-1 0 0,0 1 0,0-1 0,0 1-1,-1 0 1,1 0 0,-1 1 0,0-1 0,0 1 0,0 0-1,0 0 1,-1 1 0,1 0 0,-1 0 0,0 0-1,1 0 1,-1 1 0,0 0 0,0 0 0,0 1 0,0-1-1,0 1 1,0 1 0,0-1 0,0 1 0,0 0 0,1 0-1,-1 1 1,0 0 0,0 0 0,1 0 0,0 1 0,-1-1-1,1 1 1,0 1 0,-4 3 28,3-3-314,0 1 0,0 0 0,1 0 1,0 0-1,0 1 0,1 0 0,-1 0 0,1 0 1,1 0-1,-1 1 0,1 0 0,0-1 0,0 4 314,-10 60-6960,12-25-941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2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15 112 17264,'0'0'6727,"0"0"-5062,0 0-159,8-78-513,-14 66-545,1 2-256,0 5-128,1 0-64,1 4-384,3 1-897,0 3-1410,2 7-3138,2 1-7432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2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14574,'0'0'4164,"0"0"-1954,0 0 96,0 0-801,0 0-384,0 0-256,76 10-448,-44-11-161,0-3-128,-3-2-64,-3-1-64,-3 1-32,-6 0-288,-7 4-513,-5 0-672,-5 2-962,-3 0-2113,-6 2-4517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2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17553,'0'0'2968,"0"0"-449,0 0-298,0 0-518,0 0-443,0 0-363,0 0-278,-6 19-5,-43 222 763,36-128-1291,4 0-1,5 1 1,7 28-86,-2-133-1453,1-20 49,1-21-5140,-3 21-380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2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17232,'0'0'3737,"0"0"-1447,0 0-421,0 0-412,-14 18-469,3-5-806,3-4-66,0 1 0,0 1-1,1-1 1,0 1 0,1 0 0,0 1-1,1 0 1,0 0 0,1 0 0,-3 12-116,-2 12 86,1 0 0,2 0 0,1 1 0,2 0 0,1 0 0,3-1 0,0 1 0,5 17-86,-5-46-7,1 0 0,-1 0-1,2 0 1,-1-1 0,1 1-1,0-1 1,1 0 0,0 0-1,0 0 1,0 0 0,1-1-1,0 0 1,0 1 0,0-2 0,1 1-1,0-1 1,0 0 0,1 0-1,-1-1 1,1 1 0,0-2-1,0 1 1,1-1 0,-1 0-1,1 0 1,-1-1 0,1 0-1,0 0 1,0-1 0,0 0-1,0-1 1,0 1 0,0-2-1,0 1 1,6-2 7,-5-3 7,0-1 0,-1 0-1,0-1 1,0 1 0,0-2 0,-1 1-1,0-1 1,-1 0 0,1 0 0,-2-1-1,1 0 1,-1 0 0,-1 0 0,1-1 0,-1 0-7,2-7 15,0 0 0,0-1 0,-2 1 1,0-1-1,-1 0 0,-1-1 1,0 1-1,-2 0 0,0-1 0,-1 1 1,-1 0-1,0 0 0,-2 0 1,0 0-1,-1 0 0,0 1 0,-2 0 1,0 0-1,-1 0 0,-1 1 1,0 1-1,-11-15-15,13 22-10,0 1 0,-1 0 1,1 0-1,-1 0 0,-1 1 0,1 0 1,-1 1-1,0 0 0,0 1 0,-1-1 1,1 2-1,-1-1 0,-5 0 10,11 3-117,-1 0 0,1 0 0,-1 0 0,1 1 0,-1 0 1,1 0-1,-1 0 0,1 0 0,-1 1 0,1-1 0,-1 1 0,1 0 0,0 1 0,-1-1 0,1 1 0,0 0 0,0 0 0,0 0 0,0 0 0,0 1 0,1 0 0,-1 0 0,1 0 0,-1 0 0,1 0 0,0 1 0,0-1 0,1 1 0,-1 0 0,-1 3 117,-13 53-5258,16-18-2952,2-7-3924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25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62 23766,'0'0'2659,"0"0"-993,0 0-289,0 0-672,0 0-513,0 0-192,0 0-32,0 0-449,0 0-320,-48-61-960,48 61-1634,2 1-3076,6 9-7974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25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102 397 11979,'0'0'8627,"0"0"-5493,-3-15-1479,-30-107 1532,29 108-3096,1 0 0,0-1 0,1 1 0,0-1 0,1 0 0,1 1 0,0-1 1,1 0-1,1 1 0,0-1 0,1 1 0,1-1 0,0 1 0,1 0 0,2-3-91,-6 15-19,0 0 0,0 1 0,1-1 0,-1 0 0,1 1 0,-1-1 0,1 0 0,0 1 0,0 0 0,-1-1 0,1 1 0,0 0 0,0 0 0,0 0 0,0 0-1,1 1 1,-1-1 0,0 1 0,0-1 0,0 1 0,1 0 0,-1-1 0,0 1 0,0 0 0,1 0 0,-1 1 0,0-1 0,0 0 0,0 1 0,1 0 0,-1-1 0,0 1 0,0 0 0,0 0 0,0 0-1,0 0 1,0 0 0,-1 1 0,1-1 0,0 1 0,-1-1 0,1 1 0,0 0 0,-1-1 0,0 1 0,1 0 0,-1 0 0,0 0 0,0 0 0,0 0 0,0 0 0,-1 0 0,1 0 0,-1 0-1,1 1 1,-1-1 0,0 0 0,1 1 19,1 17-81,0 1 0,-1 0 0,0-1 1,-2 1-1,-1 0 0,0-1 0,-2 1 0,0-1 0,-1 0 0,-2 0 0,0 0 0,-2 3 81,-2 10-70,-103 283-501,113-315 572,-1 1-1,1 0 0,-1-1 1,1 1-1,0 0 1,0 0-1,0 0 1,0 0-1,0 0 1,1 0-1,-1 0 1,0 1-1,1-1 0,0 0 1,-1 0-1,1 0 1,0 1-1,0-1 1,0 0-1,1 0 1,-1 0-1,0 1 1,1-1-1,0 0 0,-1 0 1,1 0-1,0 0 1,0 0-1,0 0 1,0 0-1,0 0 1,1 0-1,-1-1 1,1 1-1,-1 0 0,1-1 1,-1 1-1,1-1 1,0 0-1,0 0 1,0 1-1,0-1 1,0 0-1,0 0 1,0-1-1,0 1 0,1 0 0,13-3 38,0 0 0,0-2-1,-1 0 1,1 0 0,-1-2 0,0 0-1,-1 0 1,1-2 0,-1 1-1,-1-2 1,0 0 0,0-1-1,0 0 1,-1 0 0,-1-2-1,0 1 1,2-5-38,-5 7 78,0 0 0,-1 0 0,-1 0 0,0-1 0,0 0 0,0 0 0,-2-1 0,1 0 0,-1 0 0,-1 0 0,0 0 0,0 0 0,-1-1 0,-1 1 0,0-1 0,0 1 0,-1-1 0,-2-7-78,-2 11 11,0 0-1,-1 1 1,-1 0 0,1-1-1,-1 2 1,0-1-1,-1 1 1,1 0 0,-1 0-1,-1 1 1,1 0-1,-1 0 1,1 0 0,-1 1-1,-1 1 1,1-1 0,-1 1-1,1 1 1,-1-1-1,0 1 1,0 1 0,0 0-1,-6 0-10,-8-4-100,3-1-356,-50-9-792,24 13-5781,36 5-867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7976,'0'0'11349,"0"0"-7276,0 0-1927,0 0-336,0 0-593,0 0-293,3 22-225,14 154 160,-17-47-538,0 187-2366,0-311 824,-1-10-11427,1-2 3818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26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6662,'0'0'13901,"0"0"-11530,0 0-546,0 0 1,0 0-833,0 0-256,101-3-193,-69 3-319,0-5-97,-2-2-64,0 0-64,-5-3 0,-5 0-353,0 0-736,-4-3-1377,1 3-2499,-7 3-5284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2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89 9097,'0'0'8317,"0"0"-4954,0 0-1414,0 0-236,0 0-570,-12 15-380,3-4-661,1-2-48,1 1 0,0-1 0,0 1-1,1 1 1,0-1 0,1 1 0,0 0 0,1 0 0,0 1 0,-1 6-54,-18 195 379,23-200-422,1-1-1,0 1 1,1-1-1,0 1 1,1-1-1,0 0 1,1 0-1,0 0 1,1 0 0,1-1-1,0 0 1,0 0-1,1 0 1,0-1-1,8 9 44,-13-17-12,1 0-1,-1 0 0,1 0 1,0 0-1,-1-1 1,1 1-1,0-1 0,0 0 1,0 1-1,0-1 0,0 0 1,0-1-1,1 1 1,-1-1-1,0 1 0,0-1 1,0 0-1,1 0 0,-1 0 1,0-1-1,0 1 0,0-1 1,1 0-1,-1 0 1,0 0-1,0 0 0,0 0 1,0-1-1,-1 1 0,1-1 1,0 0-1,-1 0 1,1 0-1,1-1 13,75-85 755,-67 66-578,-1-1 0,-1 0 0,-1-1 0,-1 0 0,-2-1 0,0 1 0,-1-1 0,-2 0 0,-1-1 0,0 1 0,-2 0 0,-1-1 0,-3-19-177,4 37-36,0 0 0,-1-1 0,0 1 0,0 0 0,-1 0 0,0 0 1,0 0-1,-1 1 0,0-1 0,0 0 0,-1 1 0,0 0 0,0 0 0,-1 0 0,0 0 1,0 1-1,0 0 0,-1 0 0,0 0 0,0 1 0,-1 0 0,1 0 0,-1 1 1,0-1-1,-1 1 0,1 1 0,-1 0 0,1 0 0,-1 0 0,0 1 0,0 0 0,0 0 1,0 1-1,0 0 0,0 1 0,-5 0 36,6 1-423,0 1 1,0-1-1,0 2 0,0-1 1,1 1-1,-1 0 1,1 0-1,0 1 0,0-1 1,0 1-1,0 1 0,1-1 1,0 1-1,0 0 1,0 0-1,0 1 0,1 0 1,-2 2 422,-14 30-6316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5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236 108 12972,'-8'-14'2573,"-24"-47"-176,31 59-2208,0 0 0,1 0-1,-1 1 1,0-1 0,0 0 0,0 1-1,0-1 1,0 0 0,-1 1-1,1-1 1,0 1 0,-1 0 0,1 0-1,-1-1 1,1 1 0,-1 0-1,0 0 1,1 0 0,-1 1 0,0-1-1,0 0 1,0 1 0,0-1-1,1 1 1,-1-1 0,0 1 0,0 0-1,0 0 1,0 0 0,0 0-1,0 0 1,0 0 0,0 1 0,0-1-1,0 1-188,-23 27 1584,17 0-1368,1 1-1,1 0 1,1 0-1,2 0 1,1 0-1,1 0 1,2 10-216,-1-19 50,-4 154 123,-1-30-170,14 132-3,13-178-2605,-15-88 806,0-15-9854,-7-8 5706</inkml:trace>
  <inkml:trace contextRef="#ctx0" brushRef="#br0" timeOffset="268.282">23 718 929,'-3'-14'3256,"-1"-4"-2212,-7-32 828,6 9 2392,5 39-4016,0 0-1,0-1 0,1 1 1,-1 0-1,0 0 0,1 0 1,-1-1-1,1 1 0,0 0 1,0 0-1,0 0 0,0 0 1,0 0-1,0 0 0,0 0 1,1 1-1,-1-1 0,1 0 1,-1 1-1,1-1 0,-1 1 1,1-1-1,0 1 1,0 0-1,0 0-247,92-23 884,-76 21-675,80-10-108,13-3-2074,-38 4-6021,-42 8 371</inkml:trace>
  <inkml:trace contextRef="#ctx0" brushRef="#br0" timeOffset="635.813">598 158 9769,'0'-13'3161,"-2"-41"-375,-3 37 4653,0 40-5434,5-22-2176,-27 422 3550,20-238-4922,20-138-3991,14-31-4712,-15-16 2949</inkml:trace>
  <inkml:trace contextRef="#ctx0" brushRef="#br0" timeOffset="636.813">640 332 2562,'0'0'2403,"0"0"-1186,0 0-352,0 0-97,0 0-223,0 0-193,75-43-256,-53 50 0,5 3-96,5-3 0,4-1-352,-1-5-1506,4-1-1281,-3 0 929,-6 0 2210,-4-3 673,-6-1-513,-5 1-160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27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9385,'0'0'12876,"0"0"-9961,0 0-801,0 0-353,0 0-575,0 0-322,0 0-351,0 0-385,0 0-32,0-14-96,0 8-480,3 2-770,-1 1-703,1 0-1827,-3 3-4836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27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46 363 11371,'0'0'4884,"0"0"-1681,-6-14-774,-32-115 2045,37 119-4369,0 0 0,2 0-1,-1 1 1,1-1 0,0 0 0,1 0 0,1 0 0,-1 1-1,1-1 1,1 1 0,0 0 0,0 0 0,1 0 0,0 0-1,0 1 1,1 0 0,0 0 0,1 0 0,-1 1-1,2 0 1,-1 0 0,2 0-105,-8 5-9,1 1-1,0-1 1,0 1-1,0 0 1,0-1-1,0 1 1,0 0-1,0 0 1,0 0-1,0 0 1,1 1-1,-1-1 1,0 0-1,0 1 1,1 0-1,-1-1 1,0 1 0,1 0-1,-1 0 1,0 1-1,1-1 1,-1 0-1,0 1 1,1-1-1,-1 1 1,0 0-1,0 0 1,0 0-1,1 0 1,-1 0-1,0 0 1,-1 1-1,1-1 1,0 1-1,0-1 1,0 1-1,-1 0 1,1-1-1,-1 1 1,0 0 0,1 0-1,-1 0 1,0 0-1,0 0 1,0 1-1,0-1 1,-1 0-1,1 0 1,0 2 9,0 12-16,-1 1 0,0-1 0,-2 0 0,0 0 0,0 0 0,-1 0 1,-1 0-1,-1-1 0,0 0 0,-1 0 0,-1 0 0,0 0 0,-5 5 16,-11 31-2,8-20 10,2 1-1,2 1 0,0 0 0,2 0 0,2 1 0,1 0 0,2 1 0,1-1 1,1 6-8,3-36-1,-1 1 0,1-1 1,-1 0-1,1 0 0,1 0 1,-1 0-1,1 0 0,-1 0 1,1 0-1,0-1 0,0 1 1,1 0-1,-1-1 0,1 0 1,0 0-1,0 1 0,0-2 1,0 1-1,0 0 1,0-1-1,1 1 0,0-1 1,-1 0-1,1 0 0,0 0 1,0-1-1,0 0 0,0 1 1,0-1-1,0-1 0,0 1 1,1 0-1,-1-1 0,0 0 1,0 0-1,0 0 0,1-1 1,-1 0-1,0 1 1,0-1-1,2-1 1,3-4 78,0 0-1,-1 0 1,0-1 0,0 0-1,-1 0 1,0-1 0,0 0-1,-1 0 1,0-1 0,0 1-1,-1-2 1,0 1 0,0 0-1,-1-1 1,-1 0 0,0 0-1,0 0 1,-1 0 0,0 0-1,0-7-77,3 3 43,-2 0 0,1 0-1,-2-1 1,0 1 0,-1 0 0,0-1-1,-1 1 1,-1-1 0,0 1-1,-1-1 1,-1 1 0,0 0 0,0 0-1,-2 0 1,0 0 0,0 1-1,-7-10-42,9 19-125,-1 1 0,0 0-1,-1-1 1,1 2-1,0-1 1,-1 0 0,0 1-1,1 0 1,-1 0-1,0 0 1,0 1 0,0-1-1,-1 1 1,1 0-1,0 1 1,0-1 0,-1 1-1,1 0 1,0 1-1,-1-1 126,-28 11-4376,10 13-4253,15-4-1525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2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340 333 13485,'7'-37'3208,"-2"16"-2022,0-1 0,-1 1-1,-2-1 1,0 0 0,-1 0-1,-2 0 1,0 1 0,-1-1 0,-4-16-1186,5 34 41,0 0 1,-1 1 0,0-1-1,0 1 1,1 0 0,-2 0 0,1 0-1,0 0 1,-1 0 0,1 0 0,-1 0-1,0 1 1,0-1 0,0 1 0,0 0-1,-1 0 1,1 0 0,0 0-1,-1 1 1,1-1 0,-1 1 0,0 0-1,1 0 1,-1 0 0,0 1 0,0-1-1,0 1 1,1 0 0,-1 0-1,0 0 1,0 1 0,-2 0-42,-6 0 6,1 2 1,-1-1-1,0 2 1,1-1-1,-1 2 1,1 0-1,0 0 0,1 1 1,-9 5-7,8-4-10,1 1-1,0 0 1,1 1 0,0-1 0,0 2 0,1-1-1,0 1 1,0 1 0,1-1 0,1 1 0,0 0-1,0 1 1,1 0 0,1-1 0,0 2-1,0-1 1,1 0 0,1 1 0,0-1 0,1 1-1,0 0 1,1-1 0,1 9 10,-1-17-7,1 0-1,0-1 1,0 1 0,0 0-1,0-1 1,1 1 0,0 0-1,-1-1 1,1 0 0,0 1-1,1-1 1,-1 0 0,1 0-1,-1 0 1,1-1 0,0 1-1,0-1 1,0 1 0,0-1-1,0 0 1,1 0 0,-1 0-1,1-1 1,-1 1 0,1-1-1,0 0 1,-1 0 0,1 0-1,0 0 1,0-1 0,0 1-1,-1-1 1,2 0 7,4 0 8,0 0 0,0 0 0,0-1 0,0 0 0,0-1 0,0 0 0,0 0-1,-1-1 1,1 0 0,-1-1 0,0 1 0,1-2 0,4-2-8,110-100 780,-122 116-199,-32 151-31,25-136-463,-10 36 22,2 1 0,3 0 1,2 0-1,3 1 0,3 0 0,3 17-109,18-5-1356,-18-74 502,-13-21-13138,5 14 1047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2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13196,'0'0'5056,"0"0"-2632,0 0-412,0 0-234,0 0-545,0 0-518,-10 9-400,3-2-282,-1 0-1,1 1 1,1 0-1,0 1 1,0-1-1,0 1 1,1 0-1,1 0 1,0 1-1,0-1 1,0 1-1,0 6-32,-11 51 130,3 0 1,3 1-1,4 0 0,2 0 0,3 16-130,1-73 6,0 1 0,0-1 0,1 0 0,0 0 0,1 0 0,0 0 0,1 0 0,0 0 0,4 6-6,-6-14 0,0 1 1,0-1-1,0 0 0,1 0 1,-1 0-1,1 0 0,0 0 1,-1 0-1,1 0 1,1-1-1,-1 0 0,0 0 1,0 0-1,1 0 0,-1 0 1,1 0-1,0-1 0,-1 0 1,1 0-1,0 0 0,0 0 1,0 0-1,0-1 1,0 0-1,0 0 0,0 0 1,0 0-1,-1-1 0,3 0 0,4-4 46,1 0 0,-1-1 0,-1-1 0,1 1-1,-1-2 1,0 1 0,-1-1 0,0-1 0,0 1-1,-1-1 1,0-1 0,0 1 0,-1-1-1,0 0 1,-1-1 0,0 0 0,-1 1 0,0-1-1,-1-2-45,8-10 34,-1 0 0,-2-1-1,0 0 1,-1 0-1,-2-1 1,-1 0-1,0 0 1,-2 0-1,-1-1 1,-1 1-1,-1 0 1,-1-1-1,-2 1 1,0 0-1,-2 1 1,0-1-1,-2 1 1,-5-10-34,12 30-62,-1 0-1,0 0 1,0 1 0,0-1 0,-1 1 0,1 0 0,-1-1-1,1 1 1,-1 0 0,0 1 0,0-1 0,-1 0 0,1 1 0,0 0-1,-1 0 1,0 0 0,1 0 0,-1 1 0,0-1 0,0 1-1,0 0 1,0 0 0,0 0 0,0 0 0,0 1 0,0 0 0,0 0-1,0 0 1,0 0 0,0 1 0,0-1 0,0 1 0,0 0-1,0 1 1,0-1 0,0 0 0,0 1 0,1 0 0,-1 0 0,1 0-1,-1 1 1,0 0 62,-6 9-885,1 0 1,1 0-1,0 0 0,1 1 0,0 1 0,1-1 0,0 1 1,1 0-1,1 0 0,0 1 0,1-1 0,0 5 885,-6 31-6374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2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7944,'0'0'3363,"0"0"-2691,0 0 802,0 0 159,0 0-864,0 0-609,0 0-160,0 0-1665,0 0-2243,-7 21-4196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3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7303,'0'0'9705,"0"0"-6694,0 0-737,0 0-256,98-20-961,-71 20-480,2-1-97,-2 1-256,-1 0-32,-1 0-128,-6 0-32,-5 0-32,-2 0-64,-9 0-352,-3-2-673,-3 2-1185,-13 2-1698,-3 3-3651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29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104 669 12428,'0'0'7180,"-2"-14"-4233,-23-104 1606,20 101-4405,0 0 0,1 0 0,1 0 0,1-1 0,0 0 0,1 1 0,1-1 0,1 0 0,0 1 0,1-1 0,1 1 0,1-1 0,0 1 0,7-15-148,-5 17 0,43-66 0,-47 80-7,-1 1 1,1-1 0,0 1-1,-1 0 1,1 0 0,0 0 0,0 0-1,-1 0 1,1 0 0,0 0 0,-1 0-1,1 1 1,0-1 0,-1 1-1,1-1 1,0 1 0,-1 0 0,1 0-1,-1-1 1,1 1 0,-1 0-1,0 0 1,1 1 0,-1-1 0,0 0-1,0 0 1,1 1 0,-1-1-1,0 0 1,0 1 0,-1-1 0,1 1-1,0-1 1,0 1 0,-1 0-1,1-1 1,-1 1 0,1 0 0,-1-1-1,0 1 1,0 0 0,0-1 0,0 1-1,0 0 1,0 0 0,0-1-1,-1 1 1,1 0 0,0-1 0,-1 1-1,0 0 7,0 36-116,-2 0-1,-2-1 1,-1 1-1,-2-1 1,-2-1-1,-1 0 1,-2 0-1,-1-1 1,-2 0 116,1 3-73,0-1 11,1-7 50,3 0 0,0 0 0,2 1 1,2 1-1,0-1 0,0 20 12,6-48-5,1 0 1,0 1-1,-1-1 0,1 1 1,1-1-1,-1 0 1,0 1-1,1-1 1,0 0-1,-1 1 0,1-1 1,1 0-1,-1 0 1,0 0-1,1 0 1,0 0-1,-1 0 0,1 0 1,0-1-1,1 1 1,-1 0-1,0-1 1,1 0-1,-1 0 0,1 0 1,0 0-1,0 0 1,-1 0-1,1 0 1,1-1-1,-1 0 0,0 0 1,0 0-1,0 0 1,1 0-1,-1 0 0,0-1 1,1 0-1,-1 1 1,0-1-1,1-1 1,1 1 4,5-1 42,0 0 1,0 0 0,0-1-1,0 0 1,0-1 0,-1 0 0,1-1-1,-1 1 1,0-2 0,0 0-1,0 0 1,-1 0 0,0-1 0,0 0-1,0-1 1,-1 0 0,1 0 0,-2 0-1,2-2-42,6-8 134,-1-1-1,-1 0 1,0-1-1,-1 0 0,-1-1 1,-1 0-1,-1 0 1,2-8-134,-7 22-10,0 0 0,0 0 0,-1 0 0,0-1 0,0 1 1,0-1-1,-1 0 0,0 0 0,0 1 0,-1-1 0,0 0 1,0 0-1,0 0 0,-1 1 0,0-1 0,0 0 0,-1 1 1,0-1-1,0 1 0,-1-1 0,1 1 0,-1 0 0,-1 0 0,1 0 1,-1 1-1,0-1 0,0 1 0,-1 0 0,0 0 0,0 0 1,0 1-1,0-1 10,-95-27-2377,96 31 1910,1 1 1,0 0-1,-1 0 0,1 0 1,0 0-1,-1 1 0,1-1 1,0 1-1,0 0 1,-1 0-1,1 0 0,0 0 1,0 0-1,0 1 1,0-1-1,0 1 0,1 0 1,-1 0-1,0 1 467,-12 16-7965</inkml:trace>
  <inkml:trace contextRef="#ctx0" brushRef="#br0" timeOffset="439.864">773 408 7623,'12'-34'4407,"31"-87"4488,-23-4-4345,-20 120-4490,0 0-1,0 0 1,0 0 0,0 0 0,-1 0 0,0 0 0,0 0-1,0 0 1,-1 0 0,0 1 0,0-1 0,0 0 0,0 1-1,-1-1 1,1 1 0,-1 0 0,0 0 0,-1 0 0,1 1-1,-1-1 1,0 1 0,1-1 0,-1 1 0,-1 0 0,1 1-1,0-1 1,-1 1 0,1 0 0,-1 0 0,0 0 0,0 1-1,1-1 1,-1 1 0,0 0 0,0 1 0,0-1 0,0 1-1,0 0 1,-1 0 0,1 1 0,0 0 0,0-1 0,1 2-1,-1-1 1,0 0 0,0 1 0,0 0 0,-1 1-60,-6 7-7,0 0 1,0 0-1,1 1 0,0 0 1,1 1-1,1 0 1,0 1-1,0 0 0,2 0 1,-1 1-1,2 0 1,0 1-1,0-1 0,1 1 1,1 0-1,1 0 0,0 0 1,1 1-1,0-1 1,2 1-1,0 4 7,-1-7-43,2 1 0,0-1 0,1 0 0,0 1 0,1-1 0,0 0 0,1 0 1,5 12 42,-7-22-21,-1 1 0,1-1 1,0 1-1,0-1 0,0 0 1,0 1-1,1-1 0,-1 0 1,1-1-1,0 1 1,0 0-1,0-1 0,0 0 1,0 1-1,1-1 0,-1-1 1,1 1-1,-1 0 1,1-1-1,0 0 0,-1 0 1,1 0-1,0 0 0,0 0 1,0-1-1,0 0 1,0 0-1,0 0 0,-1 0 1,1 0-1,0-1 0,3 0 21,-1-2 5,1 1-1,0-1 0,-1 0 0,0-1 0,0 1 0,0-1 0,0 0 0,-1-1 1,0 1-1,0-1 0,0 0 0,1-3-4,47-34 495,-46 60-314,-60 352 81,47-215-402,5-89-2629,4-52-1018,5-9-3722,0-3 857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2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79 7399,'0'0'4506,"0"0"-1122,0 0-127,0 0-508,0 0-523,0 0-625,-11 3-517,7-3-1024,-1 1 0,1 0 1,0 1-1,0-1 0,-1 1 0,1-1 0,0 1 1,0 1-1,1-1 0,-1 0 0,0 1 0,1 0 0,0 0 1,-1 0-1,1 0 0,0 0 0,1 1 0,-1-1 1,0 1-1,1 0 0,0 0 0,0 0-60,-9 20 111,2 0 0,1 1 0,1 0 0,1 0 0,1 0 0,1 1 0,2 0-1,0 0 1,2 0 0,1 1-111,-1-15-1,1-1-1,0 0 1,0 0-1,1 0 1,1 0-1,0-1 1,1 1-1,0-1 1,0 1-1,1-1 1,0 0-1,1-1 1,0 0-1,0 1 1,1-2-1,1 1 1,-1-1-1,1 0 1,1-1-1,-1 0 1,1 0-1,1-1 1,-1 0-1,3 1 2,-6-5-11,-1 1 0,0-1 0,1 0 0,-1-1 0,1 1 0,-1-1 0,1 0 0,0-1 0,-1 1 0,1-1 0,0 0 0,-1-1 0,1 1 0,0-1 0,-1 0 0,1-1 0,0 1 0,-1-1 1,0 0-1,1-1 0,-1 1 0,0-1 0,0 0 0,-1 0 0,1 0 0,-1-1 0,1 0 0,-1 0 0,3-3 11,1-3 12,0 0 1,0-1 0,-1 0 0,0-1-1,-1 1 1,-1-1 0,0 0 0,0 0-1,-1-1 1,-1 0 0,0 1 0,1-10-13,-1-2 85,-2-1 1,0 0 0,-1 1 0,-2-1-1,0 1 1,-2-1 0,0 1 0,-2 0 0,-1 0-1,-1 1 1,0 0 0,-2 0 0,-1 1-1,-1 1 1,-2-4-86,11 20-78,0 0 0,0 1 0,0-1 0,-1 0 0,1 1 0,-1 0 0,-1 0 0,1 0 0,0 0 0,-1 0 0,0 1 0,0 0 0,0 0 0,0 1-1,0-1 1,0 1 0,-1 0 0,1 0 0,-1 1 0,0 0 0,1 0 0,-1 0 0,0 1 0,0-1 0,1 1 0,-1 1 0,0-1 0,0 1 0,1 0 0,-1 0 0,0 1 0,1 0 0,-1 0 0,1 0 0,0 0 0,0 1 0,0 0 0,0 0-1,0 1 1,1-1 0,-1 1 0,-3 4 78,-21 67-7377,23-34-738</inkml:trace>
  <inkml:trace contextRef="#ctx0" brushRef="#br0" timeOffset="281.36">685 447 14125,'0'0'8360,"0"0"-6246,0 0-288,0 0-289,0 0-544,0 0-288,0 0-224,0 0-289,0 0-128,-21-14-32,14 12-32,-6 1-449,0-2-928,-5 1-1346,7 2-2273,-2 0-5991</inkml:trace>
  <inkml:trace contextRef="#ctx0" brushRef="#br0" timeOffset="745.084">921 441 19506,'0'0'2536,"0"0"-390,0 0-304,0 0-507,0 0-364,0 0-272,2-13-250,5-100 384,-24 39-718,12 60-91,1-1 0,0 1 0,1-1-1,1 0 1,0 0 0,1 0-1,0 0 1,2 0 0,-1 0 0,2 0-1,0 1 1,2-9-24,-4 22-9,0-1 1,0 0-1,1 1 0,-1-1 0,0 0 0,1 1 1,-1-1-1,1 0 0,-1 1 0,1-1 1,0 1-1,-1-1 0,1 1 0,0-1 1,0 1-1,0-1 0,0 1 0,1 0 0,-1 0 1,0 0-1,0 0 0,1 0 0,-1 0 1,1 0-1,-1 0 0,1 0 0,-1 0 1,1 1-1,0-1 0,-1 1 0,1-1 0,-1 1 1,1 0-1,0-1 0,0 1 0,-1 0 1,1 0-1,0 0 0,-1 1 0,1-1 1,0 0-1,-1 1 0,1-1 0,0 1 0,-1-1 1,1 1-1,-1 0 0,1-1 0,-1 1 1,1 0-1,-1 0 0,1 0 0,-1 0 1,0 1-1,0-1 0,1 0 9,4 13-92,0 0 0,-1 0 0,-1 0 0,0 1-1,-1-1 1,0 1 0,-2 0 0,1 0 0,-2-1 0,0 1 0,-1 0 0,0 0 0,-1 0 0,-1 0 0,0-1 0,-4 10 92,-108 328-49,114-350 62,0 0-1,-1 0 0,1 1 0,0-1 0,1 0 0,-1 1 0,0-1 0,1 1 0,-1-1 0,1 1 0,0-1 0,0 1 0,0-1 0,0 1 0,0-1 0,0 1 0,1-1 0,-1 1 0,1-1 0,0 1 0,-1-1 0,1 0 0,1 1 1,-1-1-1,0 0 0,0 0 0,1 0 0,-1 0 0,1 0 0,0 0 0,-1 0 0,1-1 0,0 1 0,0 0 0,0-1 0,0 0 0,1 1 0,-1-1 0,0 0 0,1 0 0,-1 0 0,0-1 0,1 1-12,7-2 75,1-2 0,-1 1 0,0-1 0,-1-1 0,1 0 0,0 0 0,-1 0 0,0-2 0,0 1 0,-1-1 0,1 0 0,-1-1 0,0 0 0,-1 0 0,0-1 0,0 1 0,-1-2 0,0 1 0,0-1 0,-1 0 0,0 0 0,1-2-75,-1 1 32,0 0 1,-1-1-1,0 1 0,0-1 1,-1 0-1,-1 0 0,0 0 1,0 0-1,-1 0 0,0-8-32,-1 15-55,-1 0-1,1 0 1,0 0-1,-1 0 1,0 0 0,0 1-1,0-1 1,-1 0-1,1 0 1,-1 1-1,0-1 1,0 1-1,0-1 1,0 1 0,-1 0-1,1 0 1,-1 0-1,0 0 1,0 0-1,0 1 1,0-1-1,0 1 1,0 0 0,-1 0-1,1 0 1,-1 1-1,0-1 1,1 1-1,-1-1 1,-4 1 55,-49-3-4606,22 15-5741,20-2-2534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2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12812,'0'0'3086,"0"0"-177,0 0-464,0 0-502,0 0-507,0 0-421,0 0-401,0 0-262,-1-6-197,2 7-154,-1-1 1,0 0-1,1 1 1,-1-1-1,1 0 1,-1 1-1,1-1 1,-1 0-1,1 1 1,-1-1-1,1 0 1,-1 0-1,1 0 1,-1 0-1,1 1 1,-1-1 0,1 0-1,-1 0 1,1 0-1,0 0 1,-1 0-1,1 0 1,-1 0-1,1 0 1,-1-1-1,1 1 1,-1 0-1,1 0 1,0 0-1,-1-1 1,1 1-1,-1 0 1,0 0-1,1-1 1,-1 1-1,1 0 1,-1-1-1,1 1 1,-1-1 0,0 1-1,1 0 1,-1-1-1,0 1 1,1-1-1,-1 1 1,0-1-1,0 1 1,0-1-1,1 1 1,-1-1-1,0 0 1,0 1-1,0-1 1,0 1-1,0-1 1,0 1-1,0-1 1,0 1-1,0-1 1,0 0-1,0 1 1,0-1 0,-1 1-1,1-1 1,0 1-1,0-1 1,0 1-1,-1-1 1,1 1-2,22 6 55,-11-3 47,0 0 0,0 0 1,0-1-1,0 0 0,1-1 1,-1-1-1,0 0 0,1 0 1,-1-1-1,0 0 0,0-1 1,1-1-1,-1 0 0,-1 0 1,1-1-1,0 0 0,-1-1 1,7-4-103,28-32 2450,-77 170-2244,12-75-183,4-1-69,1-1-1,3 2 1,2 0-1,3 0 1,1 1-1,4-1 1,2 29 46,28 9-2020,-7-72-1917,9-12-4648,-19-8 1517</inkml:trace>
  <inkml:trace contextRef="#ctx0" brushRef="#br0" timeOffset="540.055">587 139 1794,'1'-29'5500,"13"-80"12462,-14 130-13795,1 6-4282,-10 48 183,-2-1 0,-4 0 0,-3-1 0,-6 8-68,7-21-80,14-51 17,0 2-12,6-17 26,9-19 63,1 1 1,1-1-1,1 2 0,1 0 0,1 1 0,9-8-14,-25 29 1,-1 0-1,1 0 0,0 0 0,0 0 0,0 0 0,0 0 1,0 1-1,0-1 0,1 0 0,-1 1 0,0-1 0,0 1 0,0-1 1,1 1-1,-1-1 0,0 1 0,1 0 0,-1 0 0,0 0 0,0 0 1,1 0-1,-1 0 0,0 0 0,1 0 0,-1 0 0,0 0 0,1 1 1,-1-1-1,0 1 0,0-1 0,0 1 0,1-1 0,-1 1 1,0 0-1,0-1 0,0 1 0,0 0 0,0 0 0,0 0 0,0 0 1,0 0-1,29 52-3,-22-34-1,-5-14 1,-1 1 0,1 0 0,0-1-1,0 1 1,0-1 0,1 0-1,-1 0 1,1 0 0,1-1 0,-1 0-1,1 1 1,-1-1 0,1-1-1,0 1 1,1-1 0,-1 0 0,1 0-1,-1 0 1,1-1 0,0 0-1,0 0 1,0-1 0,0 1 0,0-1-1,0 0 1,3-1 3,-2 0 1,-1-1 1,1 0-1,0 0 0,-1-1 1,0 1-1,1-2 0,-1 1 1,0-1-1,0 0 0,0 0 1,0 0-1,-1-1 0,1 0 0,-1 0 1,0 0-1,0-1 0,-1 0 1,1 0-1,-1 0 0,0 0 1,0-1-1,-1 1 0,0-1 1,0 0-1,0 0 0,2-6-1,2-8 21,0 0 0,-2-1 0,0 1 0,-1-1 0,-1 0 1,-1 0-1,0-21-21,-2 43 19,-1-1 0,1 0 1,-1 0-1,1 0 1,0 0-1,-1 0 0,1 0 1,0 0-1,-1 0 1,1 0-1,0 0 0,-1 0 1,1-1-1,0 1 1,-1 0-1,1 0 0,0 0 1,-1 0-1,1-1 1,0 1-1,-1 0 0,1 0 1,0 0-1,-1-1 1,1 1-1,0 0 0,0-1 1,0 1-1,-1 0 1,1 0-1,0-1 0,0 1-19,-13 41 148,-45 286 82,45-95-1068,27-176-1663,16-38-5670,-19-17 1071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1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17969,'0'0'2504,"0"0"-358,0 0-171,0 0-486,0 0-485,0 0-326,0 0-347,0 0-166,2-1 12,81 19 79,-65-14-238,0 0 0,1 0 0,-1-2 0,1 0-1,0-1 1,0-1 0,-1-1 0,1-1 0,0 0 0,-1-2 0,0 0 0,1-1 0,-2 0 0,15-7-18,28-18 1366,-68 48-245,-72 213-432,63-170-771,3 1 1,3 1-1,-3 61 82,9 9-7608,6-121 2717,0-6-1759,1 0-4283</inkml:trace>
  <inkml:trace contextRef="#ctx0" brushRef="#br0" timeOffset="517.215">721 102 12043,'0'0'5264,"3"-13"-1794,15-57 1436,-33 122-1323,-12 29-2736,-6 17-825,-42 109-246,70-196 144,-1 5-359,19-23 259,-9 4 178,0 0 1,1 0-1,-1 0 1,1 0-1,0 1 1,0 0 0,0 0-1,0 0 1,0 1-1,0-1 1,0 1-1,1 0 1,-1 1 0,0 0-1,0-1 1,1 2-1,-1-1 1,0 0-1,1 1 1,-1 0-1,0 0 1,0 1 0,0 0-1,0 0 1,0 0-1,1 1 2,3 2-12,0 0-1,0 0 1,1-1-1,-1 0 1,1-1 0,0 0-1,0 0 1,0-1-1,0 0 1,1-1-1,-1 0 1,6-1 12,-11-2 3,0-1 1,0 0-1,0 0 1,-1 0 0,1-1-1,-1 1 1,0-1-1,0 0 1,0 0-1,0-1 1,-1 1-1,0-1 1,0 0 0,0 1-1,-1-1 1,1-1-1,-1 1 1,0 0-1,-1-1 1,1 1 0,-1 0-1,0-1 1,0-1-4,4-8 9,15-116 1218,-20 130-826,-6 16 261,-14 50-483,4 1-1,2 2 1,3-1 0,0 38-179,11-25-730,-1-6-2667,-7-27-3857,1-27-1186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5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404 266 13132,'8'-16'2792,"58"-124"3956,-60 64-3452,-6 74-3274,0 1 0,0-1 0,-1 1 0,1-1 0,-1 0 0,0 1 0,1 0-1,-1-1 1,0 1 0,0-1 0,0 1 0,0 0 0,0-1 0,0 1 0,0 0 0,0 0 0,0 0 0,0 0-1,-1 0 1,1 0 0,-1 0 0,1 1 0,0-1 0,-1 0 0,1 1 0,-1-1 0,0 1 0,1 0 0,-1-1-1,1 1 1,-1 0 0,0 0 0,1 0 0,-1 0 0,1 0 0,-1 0 0,0 0 0,1 1 0,-1-1 0,1 1-1,-1-1 1,1 1 0,-1 0 0,0 0-22,-8 3 4,1 0 0,0 1-1,0 0 1,0 1 0,0 0 0,1 0 0,0 1-1,1 0 1,-1 0 0,1 1 0,0 0-1,1 0 1,0 1 0,1 0 0,-1 0-1,2 0 1,-3 6-4,4-8-18,1 1 1,0-1-1,1 1 0,-1-1 1,1 1-1,1 0 0,-1-1 0,1 1 1,1 0-1,-1-1 0,1 1 1,1-1-1,0 1 0,0-1 0,0 1 1,1-1-1,0 0 0,0 0 0,0 0 1,1-1-1,0 1 0,1-1 1,0 0-1,0 0 0,5 4 18,90 78-628,-84-77 623,0 1-1,0 1 1,-2 0-1,1 1 0,-2 1 1,0 0-1,0 0 1,3 9 4,-14-22 24,-1-1 0,0 1-1,0-1 1,0 1-1,0-1 1,0 1-1,0 0 1,0-1-1,0 1 1,-1 0-1,1 0 1,-1 0-1,1 0 1,-1-1-1,0 1 1,0 0-1,0 0 1,0 0 0,0 0-1,0 0 1,0 0-1,-1 0 1,1-1-1,-1 1 1,1 0-1,-1 0 1,0 0-1,1-1 1,-1 1-1,0 0 1,0-1-1,0 1 1,-1-1-1,1 1 1,0-1 0,-1 0-1,1 1 1,0-1-1,-1 0 1,0 0-1,1 0 1,-1 0-1,0 0 1,1 0-1,-1-1 1,0 1-1,0 0 1,1-1-1,-1 0 1,-1 1-23,-206 3 208,64-8-624,36 1-2870,36 2-4404,65 1 2149</inkml:trace>
  <inkml:trace contextRef="#ctx0" brushRef="#br0" timeOffset="326.208">775 194 14702,'0'0'2760,"0"0"-918,0 0 15,0 0-362,0 0-710,0 0-305,0 0-47,-9 17 47,0 1-336,-31 96 390,31 36-340,9-143-265,1 1 0,0-1 1,0 0-1,0 1 0,1-1 1,0 0-1,1 0 0,0 0 1,0 0-1,0 0 0,1-1 1,0 1-1,0-1 0,1 0 1,-1-1-1,1 1 0,1-1 1,4 4 70,-2-5-68,1 0-1,0 0 1,1-1 0,-1-1 0,0 0-1,1 0 1,0-1 0,-1 0-1,1 0 1,0-1 0,-1-1 0,1 0-1,0 0 1,-1-1 0,1 0 0,-1 0-1,0-1 1,0 0 0,0-1 0,0 0-1,0 0 1,-1-1 0,0 0 0,0-1-1,0 0 1,0 0 0,-1-1 0,3-4 68,-1 3 140,0 0 1,-1-1-1,-1 0 1,0-1 0,0 1-1,0-2 1,-1 1-1,-1-1 1,0 1-1,-1-1 1,1-1 0,-2 1-1,0-1 1,0 1-1,-1-1 1,-1 0-1,0 0 1,0 0 0,-1 0-1,-1 0 1,-1-5-141,-1 9-44,-1 0 1,0 0 0,0 1-1,-1-1 1,0 1-1,0 1 1,-1-1 0,0 1-1,0 0 1,-1 0-1,1 0 1,-1 1 0,0 0-1,-1 1 1,1-1-1,-1 2 1,0-1 0,0 1-1,0 0 1,0 0-1,-1 1 1,1 0 0,-1 1-1,1 0 1,-1 0-1,1 1 1,-1 0 0,0 0-1,1 1 1,-1 1 0,-4 0 42,-55 17-7739,45-5-321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1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80 11435,'0'0'4377,"0"0"-2103,0 0-640,0 0-369,-13 13-357,5-5-780,1-3-65,1 1-1,-1 1 1,1-1 0,1 1 0,-1 0 0,1 0 0,1 1-1,-1-1 1,1 1 0,0 0 0,1 0 0,0 1 0,-2 7-63,0 2 23,1 1 0,0-1 0,2 1 1,0 0-1,1 0 0,1 0 1,1 0-1,0 0 0,2 0 1,0-1-1,1 1 0,1-1 0,0 1 1,2-2-1,0 1 0,1-1 1,0 0-1,2 0 0,0-1 0,1-1 1,0 1-1,3 0-23,-12-14 12,1 1-1,0-1 0,1 1 1,-1-1-1,0 0 1,1-1-1,-1 1 0,1 0 1,-1-1-1,1 0 1,0 0-1,-1 0 1,1 0-1,0 0 0,0-1 1,0 0-1,0 0 1,-1 0-1,1 0 0,0-1 1,0 1-1,0-1 1,0 0-1,-1 0 1,1 0-1,0-1 0,-1 1 1,1-1-1,-1 0 1,0 0-1,0 0 0,1 0 1,-1-1-1,-1 1 1,1-1-1,2-2-11,11-17 314,-1 0 1,0-1-1,-2-1 0,-1 0 1,-1 0-1,-1-1 1,-1-1-1,-1 0 0,-2 0 1,0 0-1,-2-1 0,-1 0 1,-1 0-1,-1 0 0,-1 0 1,-2 1-1,-2-11-314,5 31 6,-1 0 0,0 0 0,-1-1 0,0 1 0,0 0-1,0 0 1,0 0 0,-1 0 0,0 0 0,-1 0 0,1 0 0,-1 1 0,0-1 0,0 1 0,-1 0 0,0 0 0,0 0 0,0 1 0,0-1-1,-1 1 1,1 0 0,-1 0 0,0 0 0,-1 1 0,1 0 0,-1 0 0,0 0-6,-1 1-99,-1 0 0,1 1 1,-1 0-1,1 0 0,-1 1 0,1 0 1,-1 0-1,0 0 0,1 1 0,-1 1 0,1-1 1,0 1-1,-6 2 99,-48 37-6729,42-17-750</inkml:trace>
  <inkml:trace contextRef="#ctx0" brushRef="#br0" timeOffset="339.109">600 484 24727,'0'0'2210,"0"0"-832,0 0-193,0 0-641,0 0-383,-21-76-97,19 66-64,2 1-161,0 2-415,7 3-769,5 3-1058,-5 1-2241,-1 4-5029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16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19 18449,'0'0'3139,"0"0"-832,0 0-556,0 0-572,0 0-426,0 0-134,-6 17-240,-48 118 6,43-108-372,1 1 0,2 0 0,0 1 0,2 0 0,1 0 0,2 0 0,0 1 1,2-1-1,1 1 0,2-1 0,3 19-13,-3-40-48,0 0 0,0 1 0,1-1 0,0 0 0,1 0 0,0-1 0,0 1 0,1-1-1,-1 1 1,2-2 0,-1 1 0,1 0 0,0-1 0,0 0 0,0-1 0,1 1 0,0-1 0,0 0 0,1-1 0,-1 0 0,1 0 0,0-1 0,0 0 0,0 0 0,1 0 0,-1-1 0,8 0 48,-9-1 11,-1-1 1,1 0 0,0 0-1,0-1 1,-1 0 0,1 0 0,0 0-1,-1-1 1,1 0 0,-1-1-1,1 1 1,-1-1 0,0 0 0,0-1-1,-1 1 1,1-1 0,-1-1-1,0 1 1,0-1 0,0 1 0,0-1-1,-1-1 1,0 1 0,0-1-1,0 1 1,-1-1 0,0 0 0,0-1-1,0 1 1,-1 0 0,1-3-12,-1 3 27,0 0 1,-1-1 0,1 1 0,-1 0 0,0-1-1,-1 1 1,0-1 0,0 1 0,0-1 0,-1 1-1,0-1 1,0 1 0,0-1 0,-1 1-1,0 0 1,0 0 0,-1 0 0,0 0 0,0 0-1,0 1 1,-1-1 0,1 1 0,-1 0 0,-1 0-1,1 0 1,-1 0 0,1 1 0,-1 0-1,-1 0 1,1 0 0,-1 1 0,1-1 0,-1 2-1,0-1 1,0 0 0,0 1 0,0 0 0,-1 1-1,-1-1-27,-94-5-1925,69 15-2207,7 8-4860,17-6-761</inkml:trace>
  <inkml:trace contextRef="#ctx0" brushRef="#br0" timeOffset="326.05">520 43 14798,'0'0'3470,"0"0"-1020,0 0-491,0 0-480,0 0-374,0 0-288,0 0-305,5 6 108,12-1-560,-1 0-1,1-1 1,0-1 0,0 0 0,1-1-1,-1-1 1,0-1 0,1-1 0,-1 0 0,4-2-60,82-41 817,-66 22-60,-36 22-723,0 0-1,-1 0 0,1 1 0,0-1 0,0 0 1,0 1-1,-1-1 0,1 1 0,0-1 0,0 1 1,-1-1-1,1 1 0,0 0 0,-1-1 0,1 1 1,-1 0-1,1-1 0,-1 1 0,1 0 0,-1 0 1,0 0-1,1-1 0,-1 1 0,0 0 0,1 0 1,-1 0-1,0 0 0,0 0 0,0-1 0,0 1 0,0 0 1,0 0-1,0 0 0,0 0 0,0 0 0,0 0 1,-1-1-1,1 1 0,0 0 0,-1 0 0,1 0 1,0-1-1,-1 1 0,1 0 0,-1 0 0,1-1 1,-1 1-1,0 0 0,1-1 0,-1 1 0,1 0 1,-1-1-1,0 1-33,-1 5 120,-59 199 570,40-144-1203,2 1 0,3 1 0,2 1 0,-3 57 513,13-41-4599,3-34-2557,-1-15-3270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3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29 12716,'0'0'6064,"0"0"-3069,0 0-966,0 0-380,0 0-538,-16 13-358,5-3-628,-3 0-20,2 1 0,-1 1 0,2 0 0,0 0-1,0 1 1,1 0 0,-5 9-105,0-2 44,1 1 1,1 0-1,1 1 0,1 0 1,0 1-1,2 0 1,1 1-1,1 0 0,1 0 1,1 0-1,1 1 0,1 0 1,1-1-1,2 1 1,0 0-1,2 5-44,0-23-8,1-1 0,0 0 0,0 1 0,1-1 0,0-1 0,0 1 0,0 0 0,1-1 0,-1 0 0,1 0 0,0 0 0,1-1 0,-1 0 0,1 0 0,0 0 0,0-1 0,0 0 0,1 0 0,-1 0 0,1-1 0,-1 0 0,1 0 0,0-1 0,0 1 0,0-2 0,0 1 0,0-1 0,0 0 0,0 0 0,0-1 0,0 0 0,-1 0 0,1-1 0,0 0 0,0 0 0,-1 0 0,1-1 0,-1 0 0,0 0 0,0-1 0,0 0 0,0 0 0,-1 0 0,4-4 8,2-2 31,-1-2 1,0 1 0,-1-1-1,0 0 1,-1-1 0,0 0-1,-1 0 1,0-1 0,-1 0-1,-1 0 1,0 0-1,-1-1 1,-1 0 0,0-1-32,3-26 151,-1 1-1,-2 0 1,-2-1 0,-4-23-151,3 52 23,-2 0 0,0 1 0,0-1 0,-1 0-1,-1 1 1,0-1 0,-1 1 0,0 0 0,-1 1 0,-2-4-23,6 11-120,0 1-1,-1-1 1,1 1-1,-1-1 1,0 1-1,0 0 1,0 0 0,0 0-1,0 0 1,-1 1-1,0-1 1,1 1-1,-1 0 1,0 0 0,0 0-1,0 1 1,0-1-1,0 1 1,0 0-1,-1 0 1,1 1 0,0-1-1,-1 1 1,1 0-1,0 0 1,-1 0-1,1 1 1,0-1 0,0 1-1,-1 0 1,1 0-1,-1 1 121,-20 13-4137,10 4-3235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3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14286,'0'0'6165,"0"0"-2780,0 0-881,0 0-503,0 0-655,0 0-321,0 0-209,-5 13-143,-27 112-107,26-43-566,3 1 0,4 0 0,7 33 0,-6-101-10,1 7-246,0 0 1,-2 0-1,-1 0 1,0 1 0,-2-1-1,-3 20 256,-11-4-4805,3-15-2024,7-12 1727,-4 7-8425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3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139 403 12139,'4'-33'1466,"8"-59"2120,1 29 3123,-25 86-1163,-13 27-5423,3-8-63,3 0 0,1 1 0,2 1 0,2 1 0,3 0 0,1 1 0,2 0 0,2 0-1,0 40-59,6-79-44,0-1 0,0 0-1,0 1 1,1-1-1,0 0 1,0 1-1,0-1 1,1 0-1,0 0 1,0 0-1,1 0 1,-1-1-1,1 1 1,1-1-1,-1 1 1,1-1-1,0 0 1,0 0-1,0-1 1,1 1-1,0-1 1,0 0-1,0 0 1,0-1-1,0 1 1,1-1-1,-1 0 1,1-1-1,0 1 1,1-1 44,2-2 37,-1-1 1,1 0 0,0-1-1,0 1 1,0-2-1,-1 1 1,0-1-1,1-1 1,-1 1 0,0-1-1,0-1 1,-1 1-1,1-1 1,-1-1-1,0 1 1,-1-1 0,1-1-1,-1 1 1,0-1-1,-1 0 1,0 0-1,0-1 1,0 1 0,-1-1-1,0 0 1,-1-1-1,3-7-37,-4 11 27,-1 0 0,0 0-1,0 0 1,0 0-1,-1 0 1,1 0 0,-1 0-1,0 0 1,-1 0 0,1 0-1,-1 0 1,0 0 0,-1 0-1,1 0 1,-1 0 0,0 1-1,0-1 1,0 0 0,-1 1-1,1 0 1,-1-1 0,0 1-1,0 0 1,-1 1 0,1-1-1,-1 1 1,0-1 0,0 1-1,0 0 1,0 0 0,-1 1-1,1-1 1,-1 1-27,0 0-186,0-1 0,0 1 0,0 1 0,0-1 0,-1 1 0,1 0 0,-1 0 0,1 0 0,0 1 0,-1 0 0,1 0 0,-1 0 0,1 1 0,-1 0 0,1 0 0,0 0 0,-1 1 0,1-1 0,0 1 0,-1 1 186,-23 14-4468,7 3-3566</inkml:trace>
  <inkml:trace contextRef="#ctx0" brushRef="#br0" timeOffset="397.949">543 553 2242,'0'0'13613,"0"0"-9994,0 0-1248,0 0-1,0 0-929,0 0-576,0 0-320,96-4-321,-56 1-96,-1 0-128,0 2-416,-1 1-866,-5 3-1120,-9 7-2274,-12-2-4421</inkml:trace>
  <inkml:trace contextRef="#ctx0" brushRef="#br0" timeOffset="656.01">511 948 11467,'0'0'3491,"0"0"-768,0 0-161,96 16-1185,-54-22-960,2-2-321,3-1-32,-1-1-64,0 0 0,-3-1-448,-5-2-1090,-2 1-2113,-10 1-2211,-3 4-4836</inkml:trace>
  <inkml:trace contextRef="#ctx0" brushRef="#br0" timeOffset="1062.647">413 173 15310,'0'0'1885,"0"0"624,0 0 21,-6-13-699,-21-40-533,26 50-1225,0 0 1,1 1 0,-1-1 0,1 0 0,0 1-1,0-1 1,0 0 0,0 0 0,1 1 0,-1-1 0,1 0-1,0 1 1,-1-1 0,1 1 0,0-1 0,0 1-1,1-1 1,-1 1 0,1 0 0,-1-1 0,1 1-1,-1 0 1,1 0 0,0 0 0,0 1 0,0-1-1,0 0 1,1 1 0,-1-1 0,0 1 0,1 0-1,-1-1 1,1 1 0,-1 0 0,1 1 0,-1-1-1,1 0 1,0 1 0,-1-1 0,1 1 0,2 0-74,0-2 81,4-2-36,1 0 0,1 0 1,-1 1-1,0 0 0,1 1 1,0 0-1,-1 0 1,1 2-1,0-1 0,0 1 1,0 1-1,-1 0 0,1 0 1,0 1-1,-1 0 1,1 1-1,-1 0 0,0 1 1,0 0-1,5 3-45,17 22 279,-29-24-228,2 0-1,-1 0 0,1 0 0,-1-1 1,1 0-1,0 0 0,1 0 0,-1 0 1,1-1-1,-1 0 0,1 0 0,0-1 1,0 0-1,1 0 0,-1 0 0,0 0 1,1-1-1,-1 0 0,1-1 0,-1 1 1,2-1-51,-6-1 37,1 0 0,-1-1 0,0 1 0,1-1 0,-1 1 0,0-1 0,0 0 0,0 1 0,0-1 0,0 0 0,0 0 0,0-1 0,-1 1 0,1 0 0,-1-1 0,0 1 0,1 0 0,-1-1 0,0 0 0,-1 1-1,1-1 1,0 1 0,-1-1 0,1 0 0,-1 0-37,3-35-4325,-6 116-9517,3-45 2871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3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0 701 17232,'0'0'7207,"0"0"-5157,0 0-609,0 0-31,39-89-738,-45 72-415,-4 0-161,5 4-64,-1 3-32,4 0-385,2 3-415,3 2-898,7 2-1505,6 3-2530,-4 6-5510</inkml:trace>
  <inkml:trace contextRef="#ctx0" brushRef="#br0" timeOffset="331.761">520 277 9385,'7'-49'6198,"3"-79"2279,-10 123-8389,-1 1 0,1 0-1,-1-1 1,0 1 0,0 0 0,0 0 0,0 0-1,-1 0 1,0 0 0,0 0 0,0 0 0,0 0-1,-1 1 1,1-1 0,-1 1 0,0 0-1,0-1 1,0 1 0,-1 1 0,1-1 0,-1 0-1,1 1 1,-1 0 0,0 0 0,0 0 0,0 0-1,0 0 1,0 1 0,0 0 0,0 0-1,-1 0 1,1 1 0,0-1 0,-1 1 0,1 0-1,-3 0-87,6 1-75,-1-1 0,1 1-1,0 0 1,-1-1-1,1 1 1,0 0-1,0 0 1,0 0-1,0 0 1,0 0 0,0 0-1,0 0 1,0 0-1,0 1 1,0-1-1,0 0 1,1 0-1,-1 1 1,1-1 0,-1 1-1,1-1 1,-1 0-1,1 1 1,0-1-1,0 1 1,-1-1-1,1 1 1,0-1 0,1 1-1,-1-1 1,0 1-1,0 0 76,2 36-6640,-2-30 3694,3 15-6701</inkml:trace>
  <inkml:trace contextRef="#ctx0" brushRef="#br0" timeOffset="637.644">475 456 10954,'0'0'3572,"10"-18"-246,33-58-342,-38 66-2484,0 0 1,0-1 0,-2 1 0,1-1-1,-1 0 1,-1 0 0,0 0-1,0 0 1,-1 0 0,-1 0 0,0-1-1,0 1 1,-1-4-501,1 11 94,-1-2-47,0 1-1,0 0 0,0-1 0,-1 1 0,1 0 1,-1 0-1,-1 0 0,1 0 0,-1 0 1,0 0-1,0 1 0,0-1 0,0 1 0,-1 0 1,0 0-1,0 0 0,0 1 0,0-1 1,0 1-1,-1 0 0,0 0 0,1 0 0,-1 1 1,0 0-1,0 0 0,-1 0 0,1 0 1,0 1-1,0 0 0,-1 0 0,1 1 0,-1-1 1,1 1-1,-1 0 0,1 1 0,-1-1 1,1 1-1,0 0 0,-1 0 0,1 1 0,-1 0-46,-4 1-57,0 1-1,-1 0 0,1 1 0,1 0 0,-1 1 0,1 0 1,0 0-1,0 1 0,1 0 0,0 1 0,0 0 0,1 0 1,0 0-1,0 1 0,1 0 0,0 0 0,1 1 0,0 0 1,0 0-1,1 0 0,0 0 0,1 1 0,0 0 0,1-1 1,0 1-1,1 0 0,0 0 0,1 0 0,0 0 0,0 0 1,1 0-1,1 0 0,0 0 0,0 0 0,1-1 0,1 1 1,0-1-1,0 0 0,1 0 0,0 0 0,0-1 0,6 8 58,-7-12-15,0 1-1,0 0 0,0-1 1,0 1-1,1-1 0,0 0 1,0-1-1,0 1 1,1-1-1,-1 0 0,1-1 1,0 1-1,0-1 0,0 0 1,1 0-1,-1-1 0,1 0 1,-1 0-1,1-1 0,0 0 1,0 0-1,0 0 0,0-1 1,-1 0-1,1 0 0,0-1 1,0 0-1,0 0 0,-1 0 1,4-2 15,57-39 1249,-66 42-1223,-1 0-1,0 0 1,1-1 0,-1 1-1,1 0 1,-1 0 0,1 0-1,-1 0 1,1 0 0,-1-1-1,0 1 1,1 0 0,-1 0-1,1 0 1,-1 0 0,1 0-1,-1 0 1,1 0 0,-1 1 0,1-1-1,-1 0 1,0 0 0,1 0-1,-1 0 1,1 1 0,-1-1-1,1 0 1,-1 0 0,0 1-1,1-1 1,-1 0 0,0 0-1,1 1 1,-1-1 0,0 0-1,1 1 1,-1-1 0,0 1-1,0-1 1,1 0 0,-1 1 0,0-1-1,0 1 1,0-1 0,0 1-1,0-1 1,0 1 0,0-1-1,0 1 1,0-1 0,0 0-1,0 1 1,0-1 0,0 1-1,0-1 1,0 1 0,0-1-1,0 1 1,0-1 0,-1 1 0,1-1-1,0 0 1,0 1 0,0-1-1,-1 0 1,1 1 0,0-1-1,-1 1 1,1-1-26,-7 41 11,-13 36 23,4-22-561,3 0-1,2 1 1,-2 50 527,13-105-95,0 85-4154,14-32-6429,-6-41 2937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53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192 111 13901,'-182'16'9849,"172"-15"-7557,21 0-1518,29 0-370,1361-44 1080,-559 10-1585,3075-10 3865,-3897 41-3906,-53-2-21,-251-1-3050,94 10-2547,58 1-1186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5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92 16207,'-22'-3'3102,"-163"-21"2733,175 23-5353,-4 0 792,27 0-147,127 0 100,1433-16-405,2233 23 1554,-2630 62-2061,-1147-63-315,-314-28 0,207 15 0,200-30-374,-96 29-1099,22-7-3467,-17 3-2665,0-2-10001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29:4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8 431 8904,'0'0'2360,"0"0"-374,0 0 139,0 0 95,0-14-378,1-6-1119,0-12-105,0-6 3871,-1 37-3758,0 10 289,-11 187-156,24 88-864,-12-273 15,0 19-478,0-46 249,-2-92 236,-3 53 68,3 0 0,3-1 0,2 1-1,2 1 1,3-1 0,15-52-90,-24 106 4,0 0 15,0 0 1,0-1-1,0 1 0,1 0 0,-1-1 0,0 1 1,0 0-1,1 0 0,-1-1 0,1 1 1,-1 0-1,1 0 0,-1 0 0,1 0 0,0-1 1,0 1-1,-1 0 0,1 0 0,0 0 1,0 1-1,0-1 0,0 0 0,0 0 0,0 0 1,1 1-1,-1-1 0,0 1 0,0-1 1,0 1-1,1-1 0,-1 1 0,0-1 0,0 1 1,1 0-1,-1 0 0,0 0 0,1 0 1,-1 0-1,0 0 0,1 0 0,-1 0 0,0 1-19,73 104-48,-15-14-144,4-3 0,4-2 0,36 32 192,-96-109-143,0 0 0,1-1 0,0 0 0,1-1 0,0 0 0,0 0 0,0-1 0,1 0 0,0-1 0,0 0 0,0 0 0,1-1 0,-1 0 0,7 0 143,-15-4-7,0 0 1,0 0-1,1 0 1,-1-1-1,0 1 1,0-1-1,0 1 1,0-1-1,0 0 1,0 0-1,0 0 1,0 0-1,0 0 1,0 0-1,-1-1 1,1 1-1,-1-1 1,1 1-1,-1-1 1,1 0-1,-1 1 1,0-1-1,1 0 1,-1 0-1,0 0 1,0 0-1,-1 0 1,1 0-1,0 0 0,-1 0 1,1 0-1,-1 0 1,1-3 6,5-79 159,-6 73-135,-1-53 213,-2-1 1,-4 1 0,-2-1-1,-10-32-237,10 75-2329,7 40-6563,3 0 2165</inkml:trace>
  <inkml:trace contextRef="#ctx0" brushRef="#br0" timeOffset="919.353">919 459 6374,'0'0'4063,"0"0"-1907,0 0-255,0 0 271,0 0-362,0 0-587,0 0-567,-4 36 780,2-24-1410,2 1 0,-1-1 0,2 0 1,-1 0-1,2 0 0,0 1 0,0-1 0,1 0 0,0-1 0,1 1 0,1-1 0,0 0 0,0 0 0,1 0 0,0 0 0,1-1 0,4 5-26,-8-13 4,0 0-1,0 0 1,0 0 0,0 0-1,1 0 1,-1-1-1,0 1 1,1-1-1,-1 0 1,1 0-1,-1 0 1,1 0 0,-1-1-1,1 0 1,0 0-1,-1 0 1,1 0-1,0 0 1,-1 0-1,1-1 1,-1 0-1,1 0 1,-1 0 0,1 0-1,-1-1 1,0 1-1,1-1 1,-1 0-1,1 0-3,4-3 83,-1 0 1,1-1-1,-1 0 0,0 0 0,0-1 0,-1 0 0,0 0 0,0 0 0,-1-1 1,5-7-84,-2 0 276,-1 0 0,0-1 1,-1 1-1,-1-1 0,-1 0 1,0 0-1,-1-1 0,-1 1 1,0-1-1,-1 1 1,-1-1-1,-1 0 0,-1-6-276,2 18 7,-1 0 0,0 1 0,-1-1 0,1 0 0,-1 1 0,0-1 0,0 1 0,0-1 0,-1 1 0,1 0 0,-1 0 0,0 0 0,0 0 0,0 1 0,-1-1 0,1 1 0,-1 0 0,0 0 0,0 0 0,0 1 0,0-1 0,-1 1 0,1 0 0,-1 0 0,1 1 0,-1-1 0,0 1 0,1 0 0,-1 0 0,0 0 0,0 1 1,0 0-1,0 0 0,0 0 0,1 0 0,-1 1 0,0 0 0,0 0 0,1 0 0,-1 1 0,0-1 0,1 1 0,-1 0 0,1 1 0,0-1 0,0 1 0,0 0 0,0 0-7,-6 10-210,0 1 0,2 0 1,-1 0-1,2 1 0,0 0 1,1 0-1,0 1 0,1 0 1,1 0-1,1 0 0,0 0 1,1 1-1,1-1 0,0 1 1,1-1-1,1 1 0,1-1 1,2 10 209,-4-19-166,-1 1 78,1 0 0,0 0 0,0 0 0,1 1 0,0-1 0,0 0 0,1 0 1,0 0-1,1-1 0,-1 1 0,1 0 0,1-1 0,0 0 0,0 0 0,0 0 0,1 0 0,0-1 0,0 1 0,0-1 1,1 0-1,0-1 0,0 0 0,1 0 0,0 0 0,-1-1 0,2 1 0,-1-2 0,0 1 0,1-1 0,-1 0 0,1-1 1,7 2 87,-7-4 107,0 0 0,0 0 0,0-1 0,0 0 0,0 0 0,0-1 0,0 0 0,0-1 0,0 1 0,-1-2 0,1 1 0,-1-1 0,0 0 0,0 0 0,0-1 0,-1 0 0,0 0 0,0-1 0,0 1 0,0-1 0,0-3-107,21-20 478,-1-2 0,-2 0-1,-1-2 1,-1 0 0,-2-2 0,-2 0 0,-1-1-1,6-22-477,-12 21 38,-10 156-353,-1-79 325,-2-26-5,1 0-1,1 0 1,0 0-1,1 0 1,1 0-1,0 0 1,0 0-1,2 0 1,0-1 0,0 1-1,1-1 1,1 0-1,1 2-4,-5-12 2,1 0 1,-1 0-1,0-1 0,1 1 1,-1 0-1,1-1 0,0 0 1,0 0-1,0 0 0,0 0 0,0 0 1,0 0-1,1-1 0,-1 1 1,1-1-1,-1 0 0,1 0 1,-1 0-1,1-1 0,-1 1 0,1-1 1,0 0-1,-1 0 0,1 0 1,0-1-1,-1 1 0,1-1 1,-1 0-1,1 0 0,-1 0 0,1 0 1,-1-1-1,2 0-2,99-72 47,23-97-49,-107 141 9,14-12 16,-33 42-25,0-1 1,0 1-1,-1-1 1,1 0-1,0 1 0,0-1 1,0 1-1,0 0 1,-1-1-1,1 1 1,0 0-1,0-1 1,0 1-1,0 0 1,0 0-1,0 0 1,0 0-1,0 0 1,0 0-1,0 0 1,0 0-1,0 0 0,0 1 1,-1-1-1,1 0 1,0 1-1,0-1 1,0 0-1,0 1 1,0-1-1,-1 1 1,1-1-1,0 1 1,0 0-1,-1-1 1,1 1-1,0 0 0,-1-1 1,1 1-1,-1 0 1,1 0-1,-1 0 1,1-1-1,-1 1 1,1 0-1,-1 0 1,0 0-1,0 0 1,1 0-1,-1 0 1,0 0-1,0 0 1,0 0 1,19 70-89,-18-60 92,0 0-1,1 0 0,0 0 1,1-1-1,0 1 0,1-1 1,0 1-1,0-1 0,1 0 0,1-1 1,0 1-1,0-1 0,0 0 1,1-1-1,1 1 0,0-1 1,0-1-1,0 1 0,1-2 1,0 1-1,0-1 0,7 3-2,-5-5 35,0-1 1,0-1-1,-1 0 0,1-1 0,1 0 1,-1 0-1,0-1 0,0-1 1,0 0-1,0 0 0,0-1 0,0 0 1,-1-1-1,1 0 0,-1-1 0,1-1 1,-1 1-1,0-1 0,-1-1 0,1 0 1,-1 0-1,0-1 0,-1 0 0,0-1 1,0 1-1,0-2 0,-1 1 0,-1-1 1,1 0-1,-1 0 0,-1-1 1,1 0-1,-2 0 0,1 0 0,-2-1 1,1 1-1,-1-1 0,0-4-35,-1 0 31,-1 0 0,0 0-1,-1 0 1,-1 0 0,0 0 0,-1 1 0,-1-1-1,0 0 1,-1 1 0,-1-1 0,0 1-1,0 0 1,-2 1 0,0-1 0,0 1 0,-1 1-1,-1 0 1,0 0 0,-1 0 0,0 1-1,-11-10-30,12 14-317,0 0 0,0 0 0,0 1-1,-1 0 1,0 1 0,0 0 0,0 0 0,0 1-1,-1 0 1,0 1 0,0 0 0,0 1-1,0 0 1,0 1 0,0 0 0,-1 1-1,1 0 1,0 1 0,-5 1 317,-22 10-4773,9 5-3298</inkml:trace>
  <inkml:trace contextRef="#ctx0" brushRef="#br0" timeOffset="1385.149">2834 225 10346,'1'-15'7682,"0"-10"-5740,2-6-383,-3 18 4773,-23 243-5051,36-7-1477,-1-149-3563,0-2-5397,-8-48 1197</inkml:trace>
  <inkml:trace contextRef="#ctx0" brushRef="#br0" timeOffset="1682.6">2740 190 11851,'-11'-90'7015,"24"78"-2571,23 21-2888,3 11-1199,-1 2 0,-1 1 0,-1 2-1,-1 1 1,-1 2 0,16 18-357,-39-39 0,-1 1 0,1 1 0,-1-1 0,-1 2 0,0-1 0,0 1 0,-1 1 0,0 0 0,-1 0 0,0 0 0,0 1 0,-2 0 0,1 0 0,-2 1 0,1-1 0,-2 1 0,0 0 0,0 0 0,-1 0 0,-1 1 0,0 11 0,-6-16-1,-1 0 1,1-1-1,-2 0 1,1 0 0,-1 0-1,-1-1 1,1 0-1,-1 0 1,0-1-1,-1 0 1,1-1-1,-1 0 1,0 0-1,-1-1 1,1 0-1,-1 0 1,0-1 0,0-1-1,0 0 1,0 0-1,0-1 1,0 0-1,-2 0 1,-112 8-426,70-9-3541,5-1-7185,50 1 4057</inkml:trace>
  <inkml:trace contextRef="#ctx0" brushRef="#br0" timeOffset="2217.288">3606 424 12972,'6'-15'3011,"-2"5"-2500,28-114 5197,-32 121-5591,1-1-1,-1 1 1,0-1-1,0 1 1,-1-1-1,1 1 0,-1 0 1,0-1-1,1 1 1,-2 0-1,1-1 1,0 1-1,-1 0 0,1 0 1,-1 0-1,0 0 1,0 0-1,0 0 1,0 1-1,-1-1 0,1 1 1,-1-1-1,1 1 1,-1 0-1,0 0 1,0 0-1,0 0 0,0 1 1,0-1-1,-1 1 1,1 0-1,0 0 1,-1 0-1,1 0 1,0 1-1,-1-1 0,-2 1-116,-4 0 24,-1 0-1,1 1 0,0 1 0,0-1 0,0 2 1,0-1-1,0 1 0,0 1 0,1 0 1,-1 0-1,1 1 0,0 0 0,1 1 0,-1 0 1,1 0-1,0 0 0,-6 8-23,-5 5-5,1 1-1,0 1 1,1 0 0,2 1 0,0 1-1,-2 7 6,7-13-8,0 0-1,2 0 0,0 1 0,1 0 0,0 0 0,2 1 0,0 0 0,1 0 0,-1 17 9,5-33-21,0 0 0,0 0 0,0 0-1,0-1 1,1 1 0,0 0 0,-1 0-1,1-1 1,0 1 0,0 0 0,0-1 0,1 1-1,-1-1 1,1 1 0,-1-1 0,1 0-1,0 0 1,0 1 0,0-1 0,0 0-1,0-1 1,0 1 0,0 0 0,1-1-1,-1 1 1,1-1 0,-1 0 0,1 0 0,0 0-1,-1 0 1,1 0 0,0 0 0,0-1-1,0 0 1,-1 1 0,3-1 21,5 1-28,0-1 1,0 0-1,0-1 0,-1 0 1,1 0-1,0-1 0,-1-1 1,1 1-1,-1-2 0,4-1 28,6-4 11,0-2-1,-1 0 0,0-2 0,-1 0 0,0 0 0,-1-2 0,0 0 1,-2-1-1,0 0 0,1-4-10,-14 20-2,-1 0 1,1 0 0,-1-1-1,0 1 1,1 0 0,-1 0-1,1-1 1,-1 1 0,1 0-1,-1 0 1,1 0 0,-1 0-1,1 0 1,-1-1-1,1 1 1,-1 0 0,1 0-1,-1 0 1,1 0 0,-1 1-1,1-1 1,-1 0 0,0 0-1,1 0 1,-1 0 0,1 0-1,-1 1 1,1-1-1,-1 0 1,1 0 0,-1 1-1,0-1 1,1 0 0,-1 1-1,0-1 1,1 0 0,-1 1-1,0-1 1,1 1 0,-1-1-1,0 0 1,0 1 0,1-1-1,-1 1 1,0-1-1,0 1 1,0-1 0,0 1-1,0-1 1,0 1 0,0-1-1,1 1 1,-1-1 0,-1 1-1,1-1 1,0 1 0,0-1-1,0 0 1,0 1 1,10 43-84,-9-38 88,3 16-114,1-1 1,0 1 0,2-1-1,0 0 1,2-1 0,3 7 109,-10-23-24,0 0 0,0 0 0,1 0 0,-1 0 0,1-1-1,0 1 1,0-1 0,0 0 0,1 0 0,-1 0 0,1 0 0,-1-1 0,1 1 0,0-1 0,0 0 0,0 0 0,0 0 0,1-1 0,-1 1 0,0-1 0,1 0 0,-1 0 0,1-1 0,-1 1 0,1-1 0,-1 0 0,1 0 0,-1-1-1,1 1 1,-1-1 0,0 0 0,1 0 0,-1-1 0,2 0 24,6-5 44,-1-1 0,0 0 0,-1-1 0,0 0 0,0-1 0,-1 0 1,0 0-1,-1-1 0,0 0 0,-1-1 0,0 0 0,-1 0 0,0 0 0,-1-1 0,0 1 0,-1-1 0,-1-1 0,0 1 0,-1 0 0,1-11-44,25-131 1340,-7-1 0,-4-53-1340,-17 192 438,-5 42 105,1-5-350,-9 45-168,3 0-1,3 1 1,3 0-1,3 0 0,3 0 1,2-1-1,6 21-24,11 19-1347,2-39-4240,-15-53 1257,2-4-2225</inkml:trace>
  <inkml:trace contextRef="#ctx0" brushRef="#br0" timeOffset="2989.682">3966 437 4100,'0'0'5082,"0"0"-2466,-7-13-593,-20-40-133,27 53-1842,-1-1 1,1 1-1,-1-1 0,1 1 1,-1-1-1,1 1 0,0-1 1,-1 1-1,1-1 0,0 1 1,-1-1-1,1 0 0,0 1 1,0-1-1,0 1 1,0-1-1,0 0 0,-1 1 1,1-1-1,0 0 0,0 1 1,1-1-1,-1 0 0,0 1 1,0-1-1,0 0 0,0 1 1,0-1-1,1 1 0,-1-1 1,0 1-1,1-1 1,-1 0-1,0 1 0,1-1 1,-1 1-1,1-1 0,-1 1 1,0-1-1,1 1 0,-1 0 1,1-1-1,0 1 0,-1 0 1,1-1-1,-1 1 1,1 0-1,-1 0 0,1-1 1,0 1-1,-1 0 0,1 0 1,0 0-1,-1 0 0,1 0 1,0 0-1,-1 0 0,1 0 1,-1 0-1,1 0 0,0 0 1,-1 0-1,1 1-48,3-2 184,218 0-1135,-189 1 556,127-10-722,-68-31 3879,-90 40-2651,-1 0 1,1 0 0,-1 0 0,1 0-1,-1 0 1,0 0 0,1 0-1,-1-1 1,0 1 0,0-1 0,0 1-1,0-1 1,0 1 0,-1-1 0,1 1-1,0-1 1,-1 0 0,1 1 0,-1-1-1,1 0 1,-1 1 0,0-1 0,0 0-1,0 0 1,0 0 0,0 1 0,0-1-1,-1 0 1,1 0 0,0 1 0,-1-1-1,1 0 1,-1 1 0,0-1 0,1 1-1,-1-1 1,0 0 0,0 1 0,0 0-1,0-1 1,-1 1 0,1 0 0,0-1-1,0 1 1,-1 0 0,1 0 0,-1 0-1,1 0 1,-1 0 0,1 1 0,-1-1-1,0 0 1,1 1 0,-1-1-1,0 1 1,1-1 0,-1 1 0,0 0-1,0 0-111,-6 0 15,1 0-1,-1 0 1,1 1-1,0 0 1,-1 0-1,1 1 1,0 0-1,0 0 1,0 1-1,0 0 1,0 0-1,1 1 0,-1 0 1,1 0-1,0 0 1,0 1-1,0 0 1,1 0-1,0 0 1,0 1-1,0-1 1,1 1-1,-3 4-14,-6 10-10,1 0 0,1 1 0,0 1 0,2-1 0,0 2 0,-4 20 10,3-10-74,2 1 0,2-1 1,0 2-1,3-1 0,0 23 74,3-52-12,1 0-1,-1 0 0,1 0 1,0-1-1,1 1 1,-1-1-1,1 1 0,0-1 1,0 1-1,0-1 0,1 0 1,-1 0-1,1 0 1,0 0-1,0 0 0,1-1 1,-1 0-1,1 1 0,-1-1 1,1 0-1,0-1 0,0 1 1,1-1-1,-1 0 1,0 0-1,1 0 0,-1 0 1,1-1-1,0 0 0,-1 0 1,1 0-1,0 0 1,0-1-1,-1 0 0,1 0 1,0 0-1,0-1 0,0 1 1,-1-1-1,1 0 1,4-2 12,5-2 30,-1 0 1,0-2 0,0 1 0,-1-1 0,1-1-1,-2 0 1,1-1 0,-1-1 0,-1 1 0,1-1-1,-2-1 1,1 0 0,-1-2-31,14-19 109,-1-1 1,-2-1-1,-1-1 1,-2 0-1,8-26-109,33-63 254,-49 119-101,-6 27-171,-5 34-43,-18 188 174,20-239-232,1-1 1,0 1 0,1 0 0,-1-1-1,1 1 1,0-1 0,0 0 0,0 0 0,0 0-1,1 0 1,0 0 0,0 0 0,0 0 0,0-1-1,0 0 1,1 1 0,0-1 0,-1-1 0,1 1-1,0 0 1,0-1 0,1 0 0,-1 0 0,0 0-1,1-1 1,-1 1 0,1-1 0,0 0-1,-1 0 1,1-1 0,0 0 0,0 1 0,-1-1-1,1-1 1,0 1 0,-1-1 0,1 0 0,0 0-1,-1 0 1,1-1 0,-1 1 0,1-2 118,17-7 92,-1 0 1,-1-2 0,0-1-1,-1 0 1,0-2 0,-1 0-1,0-1 1,-2-1 0,0 0-1,0-1 1,-2-1 0,0 0-1,-2-1 1,10-19-93,-17 30 211,8-9 374,-1-1-1,-1-1 1,-1 1 0,-1-2 0,0 1 0,-2-2 0,0 1 0,-1-3-585,-7 22 36,1-1-1,-1 1 1,1 0 0,-1 0-1,0 0 1,0 0-1,0 0 1,0 0 0,0 0-1,0 1 1,-1-1 0,1 0-1,-1 1 1,1-1-1,-1 1 1,0-1 0,1 1-1,-1 0 1,0 0 0,0-1-1,0 1 1,0 1-1,0-1 1,0 0 0,0 0-1,0 1 1,0-1 0,0 1-1,-1 0 1,1 0-1,0-1 1,0 1 0,0 1-1,-1-1 1,1 0 0,0 0-1,0 1 1,0 0-1,0-1 1,0 1 0,0 0-1,0 0 1,0 0 0,0 0-1,0 0 1,0 0-1,1 1 1,-1-1 0,-1 2-36,-9 3 8,-1 0 0,1 1 1,1 0-1,-1 1 1,2 1-1,-1 0 1,1 0-1,0 1 0,1 0 1,-5 7-9,11-13-3,-1 1 1,1 0 0,0-1-1,1 1 1,-1 0 0,1 0 0,0 1-1,1-1 1,-1 0 0,1 1-1,0-1 1,0 1 0,1-1-1,-1 1 1,1-1 0,1 1-1,-1 0 1,1-1 0,0 1-1,0-1 1,0 0 0,1 1-1,0-1 1,0 0 0,0 0-1,1 0 1,0 2 2,10 10-224,0 1 0,2-2 0,-1 0 0,2 0 0,0-1 0,9 4 224,71 77-2254,-95-95 2263,0 0 1,0 1 0,0-1-1,0 0 1,-1 1-1,1-1 1,0 1-1,-1-1 1,1 1 0,-1-1-1,1 1 1,-1 0-1,0-1 1,0 1-1,0 0 1,0-1 0,0 1-1,0-1 1,0 1-1,0 0 1,-1-1-1,1 1 1,0-1 0,-1 1-1,0-1 1,1 1-1,-1-1 1,0 1-1,0-1 1,0 1-1,0-1 1,0 0 0,0 0-1,0 1 1,0-1-1,0 0 1,-1 0-1,1 0 1,0 0 0,-2 0-10,-63 29 1160,52-27-1212,1 0 1,-1 0-1,0-1 0,0-1 1,0-1-1,0 0 1,0 0-1,0-2 1,0 0-1,0 0 1,1-1-1,-4-2 52,-21-8-4470,2-4-4011,20 8-5362</inkml:trace>
  <inkml:trace contextRef="#ctx0" brushRef="#br0" timeOffset="3737.33">5264 472 10826,'0'0'4303,"0"0"-1735,0 0-460,0 0-437,0 0-582,0 0-347,10 12-229,69 74 533,-71-82-1024,0-1-1,0 0 0,0 0 1,1-1-1,-1 0 0,0-1 1,1 0-1,0 0 0,-1 0 1,1-1-1,-1-1 0,1 0 1,0 0-1,-1 0 0,0-1 1,1 0-1,-1-1 1,0 0-1,0 0 0,0-1 1,-1 0-1,1 0 0,3-3-21,-3 1 86,1-1 1,-1 0-1,0 0 0,0-1 0,-1 1 0,0-2 0,-1 1 0,0-1 0,0 0 0,0 0 1,-1-1-1,-1 0 0,0 1 0,0-1 0,-1-1 0,0 1 0,-1-1 0,0 1 0,-1-1 1,0 1-1,0-1 0,-1 0 0,-2-10-86,1 16 29,0-1 1,-1 1-1,0 0 1,-1 0-1,1 0 1,-1 0-1,0 0 1,0 1-1,0-1 1,0 1-1,-1 0 1,0 0-1,0 0 1,0 1-1,0-1 1,-1 1-1,1 0 1,-1 0-1,0 1 1,0-1-1,0 1 1,0 0-1,0 0 0,-1 1 1,1-1-1,-1 1 1,1 1-1,0-1 1,-1 1-1,1 0 1,-1 0-1,1 0 1,-1 1-1,1 0 1,-1 0-1,1 0 1,0 1-1,-1-1 1,1 1-1,0 1 1,0-1-1,0 1 1,1 0-1,-5 3-29,-1 0-8,1 0 0,-1 0 0,1 2 0,0-1 0,1 1 1,0 0-1,0 1 0,1 0 0,0 0 0,1 0 0,-1 1 0,2 0 0,0 0 0,0 1 0,1-1 0,0 1 0,0 0 0,1 0 0,1 1 1,0-1-1,1 1 0,0-1 0,1 1 0,0-1 0,1 5 8,0 1-75,1-1-1,1 0 1,0 0 0,2 0-1,-1 0 1,2-1 0,0 1-1,1-1 1,1-1 0,0 1-1,1-2 1,0 1 0,1-1-1,0 0 1,1-1 0,1 0-1,7 5 76,-10-9-97,1-1 1,-1 1-1,1-2 0,1 1 0,-1-1 0,1-1 0,0 0 0,0-1 0,1 0 0,-1 0 0,1-2 0,0 1 1,0-1-1,0-1 0,0 0 0,0-1 0,0 0 0,0-1 0,0 0 0,0-1 0,0 0 0,0-1 0,-1 0 0,1-1 1,-1-1-1,1 0 97,20-17 238,-1-2 1,-1 0-1,-1-3 1,-1 0-1,-2-1 1,0-2 0,-2-1-1,-2-1 1,-1 0-1,-1-2 1,-2-1-1,-1 0 1,-2-1-1,-1 0 1,-2-1 0,4-25-239,8-85 619,-24 145-601,0 1-1,0 0 1,1 0 0,-1-1-1,0 1 1,0 0 0,-1 0-1,1-1 1,0 1 0,0 0-1,-1 0 1,1 0 0,0-1-1,-1 1 1,1 0 0,-1 0-1,0 0 1,1 0 0,-1 0 0,0 0-1,1 0 1,-1 0 0,0 0-1,0 0 1,0 0 0,0 1-1,0-1 1,0 0 0,0 1-1,0-1 1,0 1 0,-1-1-1,1 1 1,0-1 0,0 1-1,0 0 1,-1-1 0,1 1-1,0 0 1,0 0 0,-1 0 0,1 0-1,0 0 1,0 0 0,-1 1-1,1-1 1,0 0 0,0 1-1,0-1 1,0 0 0,-1 1-1,1 0 1,0-1 0,0 1-1,0 0 1,0-1 0,0 1-1,0 0 1,0 0 0,1 0 0,-1 0-1,0 0 1,0 0 0,0 0-18,-11 12 20,0 0 0,1 1 0,1 0 0,0 1 0,1 0 0,0 1 0,2-1 0,0 2 0,0-1 0,1 1 0,2 0 0,-1 0 0,2 0 0,0 1 0,1-1 0,1 10-20,-2 1-261,2 0 0,0 0-1,2 0 1,2 0 0,0 0 0,2 0 0,1-1 0,1 1-1,1-1 1,1-1 0,2 0 0,1 0 0,12 20 261,1-15-4034,-3-15-2668,-7-11-756</inkml:trace>
  <inkml:trace contextRef="#ctx0" brushRef="#br0" timeOffset="4016.276">6156 491 10890,'0'0'4933,"0"0"-1687,0 0-614,0 0-593,0 0-651,0 0-369,21-12-282,-6 4-610,-2 0-24,1 0-1,0 1 1,0 1 0,0 0 0,1 1-1,0 1 1,0 0 0,0 1 0,10-1-103,267-28 726,-240 7-1169,-107 10-2771,-54 24-4089,45 2 107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30:09.53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13 1890,'0'0'961,"0"0"-561,0 0 171,13-11 2307,256 9-1859,335 2-1408,-433 6 276,329-6-132,-201 7 256,-58 2 394,38 9-394,126-12 219,-76-4 1494,-49 6-2306,113-3 491,-222-7 101,120-11 333,-104 3 692,30-4-789,-113 1 944,-28 6 833,-73 9-2129,-2-1-4016,-1-1-2486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4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87 480 3299,'0'0'10266,"0"0"-6092,0 0-2476,-2 13-235,-34 121 1163,-6 1-2263,36-143-256,38-116 43,-23 102-102,-5 8 26,0 0 1,1 1-1,0-1 1,1 1-1,1 1 1,0-1-1,0 1 1,1 0-1,1 1 1,0 0-1,1 0 0,0 1 1,0 1-1,1-1 1,0 2-1,1-1 1,0 2-1,0-1 1,1 2-1,0-1 1,0 2-1,8-3-74,-12 7 2,0 0 0,0 0-1,0 0 1,0 1 0,0 1-1,0 0 1,-1 0-1,1 1 1,0-1 0,0 2-1,-1 0 1,0 0-1,1 0 1,-1 1 0,0 0-1,-1 1 1,1-1 0,-1 2-1,0-1 1,0 1-1,0 0 1,-1 0 0,0 1-1,0 0 1,-1 0-1,0 0 1,0 1 0,-1-1-1,0 1 1,0 0 0,0 1-1,-1-1 1,1 7-2,15 138-4468,-15-90-1447,0-24 144,-1-3-2392</inkml:trace>
  <inkml:trace contextRef="#ctx0" brushRef="#br0" timeOffset="1">773 598 9097,'5'-25'1306,"17"-76"5019,10 43 932,-15 59-4380,-8 39-2732,-9-38-54,-5 231 969,0-156-5218,2 0-7916,3-68 3864</inkml:trace>
  <inkml:trace contextRef="#ctx0" brushRef="#br0" timeOffset="346.211">893 95 12684,'0'0'2338,"-39"-81"-736,30 73 416,7 5-161,2 0-864,0 3-448,1 3-289,8 4-256,8 7-64,5 5-192,1 1-3492,-2-1-7366</inkml:trace>
  <inkml:trace contextRef="#ctx0" brushRef="#br0" timeOffset="347.211">1313 607 12620,'0'0'2851,"0"0"-641,75-2-224,-41-5-865,3-3 416,6-3-864,5 1-385,-2-3-192,1 2-32,-6-1-64,0 3-352,-1 6-1858,-1 1-2531,-4 3-5028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30:12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196 247 10698,'0'0'3443,"0"0"-886,0 0-15,-9-15-316,-24-51-529,31 61-1587,1 0 0,0 0 0,0 0 0,1 0 1,0-1-1,0 1 0,0 0 0,0 0 0,1 0 0,0 0 0,0-1 0,1 1 0,-1 0 0,1 1 0,0-1 0,0 0 0,0 0 0,1 1 0,0-1 0,0 1 0,0 0 0,0 0 0,1 0 1,0 1-1,-1-1 0,1 1 0,1-1 0,-1 1 0,0 1 0,1-1 0,-1 1 0,1-1 0,0 1 0,0 1 0,0-1 0,0 1 0,0 0 0,0 0 0,5 0-110,-2-2 3,-1 0 0,1 1-1,0 0 1,-1 1 0,1 0-1,0 0 1,0 0 0,0 1-1,0 1 1,0-1 0,0 1-1,0 0 1,0 1 0,-1 0-1,1 0 1,0 1 0,-1 0-1,0 0 1,0 1 0,0 0-1,0 0 1,0 0 0,-1 1-1,0 0 1,0 1 0,0-1-1,-1 1 1,1 0 0,-1 0-1,-1 1 1,1-1 0,-1 1-1,0 0 1,-1 0 0,0 1-1,1 2-2,-4 8-2,0 0 1,-1 1-1,-1-1 0,0-1 0,-2 1 0,0 0 0,-1-1 0,-1 0 0,0 0 0,-1 0 0,-1-1 0,-1 0 0,0 0 0,-1-1 0,-1 0 0,0-1 0,-1-1 0,0 1 1,-1-2-1,-1 0 0,0 0 0,-9 4 2,10-13-4,31-25-35,86-41-532,-100 62 551,0 0-1,0 0 1,1 0-1,-1 0 0,0 0 1,0 1-1,0 0 1,0 0-1,1 0 1,-1 0-1,0 1 0,0-1 1,0 1-1,0 0 1,0 1-1,0-1 0,0 1 1,0 0-1,0-1 1,0 2-1,-1-1 0,1 0 1,-1 1-1,0-1 1,0 1-1,0 0 1,3 4 20,0 3-4,1 1 0,-2 1 1,0-1-1,0 1 1,-1 0-1,0 0 1,-1 1-1,-1-1 1,0 1-1,0-1 0,-2 1 1,1 0-1,-2-1 1,1 1-1,-2 0 1,0-1-1,0 1 1,-1-1-1,-1 0 0,0 0 1,-2 5 3,1-6 33,-1-1 0,0 0 0,-1 0 0,0-1 0,0 0 1,-1 0-1,0 0 0,0-1 0,-1 0 0,0-1 0,-1 0 0,1-1 0,-1 0 1,-1 0-1,1-1 0,-1 0 0,0-1 0,0 0 0,0-1 0,-1 0 0,1-1 1,-1 0-1,1 0 0,-1-2 0,0 1 0,1-2 0,-1 1 0,0-2 1,1 1-1,-1-2 0,1 0 0,-1 0 0,1-1 0,0 0 0,1-1 0,-1 0 1,1 0-1,0-1 0,-6-6-33,-1 2 41,1-1 0,1 0 0,0-1-1,0-1 1,1-1 0,1 0 0,0-1 0,1 0 0,-3-7-41,4-16-427,28 24-2904,9 14-2082,5 5-4725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30:13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59 9865,'-16'-3'6524,"-88"-19"-2456,104 21-3962,0 1 1,1 0 0,-1-1 0,0 1 0,0 0-1,0-1 1,1 1 0,-1 0 0,0-1-1,0 1 1,0 0 0,0-1 0,0 1-1,0-1 1,1 1 0,-1 0 0,0-1 0,0 1-1,0 0 1,0-1 0,-1 1 0,1-1-1,0 1 1,0 0 0,0-1 0,0 1-1,0-1 1,0 1 0,0 0 0,-1-1 0,1 1-1,0 0 1,0-1 0,-1 1-107,130-8 672,895 4-463,1422-4 1632,-2408 7-1800,1779 17 3031,-1518-7-2560,-607-28-1766,317 23-5106,-2 0 3452,8-2-7427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30:32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58 292 15695,'-1'-15'3048,"-1"-53"-1067,2 60-1650,1 0 1,0 1 0,0-1 0,0 0 0,1 1 0,0-1 0,1 1-1,0-1 1,0 1 0,0 0 0,1 0 0,0 0 0,0 1-1,1 0 1,0-1 0,2-1-332,2-1 121,0 1 0,1 0 0,0 1 0,0 0 0,0 0 0,1 1 0,0 1 0,0 0 0,1 0 0,-1 1 1,1 1-1,0 0 0,0 0 0,9 0-121,-10 2 11,0 1 0,0 0 1,0 0-1,-1 1 0,1 1 1,0 0-1,0 0 0,-1 1 0,1 0 1,-1 1-1,0 0 0,0 1 1,1 1-12,-6-4-7,-1 1 0,0-1 0,0 1 1,1 1-1,-2-1 0,1 1 0,0-1 1,-1 1-1,0 0 0,1 0 0,-2 0 0,1 1 1,0-1-1,-1 1 0,0 0 0,0-1 0,0 1 1,-1 0-1,1 0 0,-1 0 0,-1 0 1,1 1-1,-1-1 0,1 0 0,-2 0 0,1 0 1,0 0-1,-2 3 7,0 2-27,-2-1 1,1 1 0,-1-1-1,0 0 1,-1 0-1,0-1 1,-1 1-1,0-1 1,0-1-1,-1 1 1,1-1-1,-2 0 1,1 0 0,-1-1-1,0 0 1,0 0-1,-1-1 1,0 0-1,1-1 1,-2 0-1,1 0 1,-6 1 26,16-6 2,0 1 0,0-1 1,-1 0-1,1 1 0,0-1 0,-1 0 0,1 1 1,-1-1-1,1 0 0,-1 0 0,0 0 1,1 0-1,-1 1 0,0-1 0,1 0 0,-1 0 1,0 0-1,0 0 0,0 0 0,0 0 1,0 0-1,0 0 0,0 0 0,0 1 0,0-1 1,0 0-1,-1 0 0,1 0 0,0 0 0,0 0 1,-1 0-1,1 1 0,-1-1 0,1 0 1,-1 0-1,1 0 0,-1 1 0,0-1 0,1 0 1,-1 1-1,0-1 0,1 1 0,-1-1 1,0 1-1,0-1 0,1 1 0,-1-1 0,0 1 1,0 0-1,0-1 0,0 1 0,0 0 0,0 0 1,0 0-1,0-1 0,1 1 0,-1 0 1,0 0-1,0 1 0,0-1 0,0 0 0,0 0 1,0 0-1,0 0 0,0 1-2,5-4-15,0 0 1,1 0-1,-1 0 0,1 1 0,-1-1 0,1 1 1,0 1-1,0-1 0,0 0 0,0 1 1,0 0-1,0 1 0,0-1 0,0 1 1,1 0-1,-1 0 0,0 0 0,0 1 0,0 0 1,0 0-1,0 0 0,0 0 0,0 1 1,0 0-1,0 0 0,-1 0 0,1 1 0,-1 0 1,1 0-1,-1 0 0,0 0 0,0 0 1,-1 1-1,1 0 0,-1 0 0,1 0 1,-1 0-1,-1 0 0,1 1 0,0-1 0,-1 1 1,0 0-1,1 3 15,3 9-8,-1 0 0,-1 0 0,0 0 1,-2 0-1,1 1 0,-2-1 0,-1 1 0,0-1 0,-1 1 1,-1-1-1,0 0 0,-1 1 0,-2-1 0,1 0 0,-6 12 8,7-23 20,1 0 0,-1-1-1,0 1 1,0 0-1,0-1 1,-1 0-1,0 0 1,0 0 0,0 0-1,-1-1 1,0 1-1,1-1 1,-2 0-1,1-1 1,0 1 0,-1-1-1,1 0 1,-1 0-1,0-1 1,0 0-1,0 0 1,0 0 0,-1-1-1,1 0 1,0 0-1,-1 0 1,1-1-1,0 0 1,-1 0 0,1-1-1,0 0 1,-1 0-1,-2-1-19,-11-6 148,0 0 0,0-2-1,1 0 1,0-1 0,1-2 0,0 1-1,1-2 1,1 0 0,-11-12-148,12 12-212,0-1 1,0-1-1,2 0 0,0 0 1,1-2-1,0 1 1,2-1-1,-8-17 212,16 49-12646,2 5-1261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30:3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155 114 10922,'-15'-3'6914,"-118"-11"116,127 11-5198,27 1-1336,1601-48 476,-1414 49-855,2877 26 2531,-2349-10-1389,-702-16-1136,-63-13 230,-240-43-311,298 52-6208,-2 3-1078,3 1-7410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30:38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55 416,'0'0'38,"0"0"20,0 0 81,0 0 336,-2-2 257,-8-3-173,8 3-413,1 1 0,-1 0-1,0-1 1,0 1 0,1 0 0,-1 0-1,0 0 1,0 1 0,0-1 0,0 0 0,0 1-1,0-1 1,0 1 0,0-1 0,0 1 0,0 0-1,0 0 1,-1 0 0,1 0 0,0 1-1,0-1 1,0 0 0,0 1 0,0-1 0,0 1-1,0 0 1,0 0 0,0 0 0,1 0-1,-2 0-145,8-2 5077,216-11-3571,184-2-535,-175 14-937,99 18-34,-154-7 4,390-3-42,-411-12 11,273 3-965,-101 6 869,493 13-1388,-533-30 1805,269-9 1222,-246-12 3518,-305 32-5049,0 0 0,-1 0 0,1 1 1,-1-1-1,1 1 0,0 0 0,-1 0 0,1 0 0,0 1 1,-1 0-1,1-1 0,-1 1 0,1 0 0,-1 1 0,1-1 1,-1 0-1,0 1 0,3 2 15,-6-3-2285,0-1-2530,-3 0-3855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30:49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5 9545,'0'0'2119,"0"0"700,0 0-609,0 0-144,0 0-352,-17-1-492,7 0-1061,5 0-98,0 0 1,0 1 0,-1 0-1,1 0 1,0 0-1,0 0 1,0 1-1,0 0 1,0 0 0,0 0-1,0 0 1,0 1-1,1 0 1,-1 0-1,0 0 1,1 1 0,-1 0-1,1 0 1,0 0-1,0 0 1,0 0-1,1 1 1,-3 2-64,-9 13 76,1 0 0,0 1 0,2 0 0,0 1 0,2 0 0,0 1 1,1 0-1,2 1 0,0-1 0,1 2 0,1-1 0,2 0 0,0 1 0,1 0 0,2 0 0,0-1 0,2 1 0,0 0 0,2-1 1,0 1-1,2-1 0,0 0 0,2-1 0,5 13-76,-3-18-3,0 0 1,1-1-1,1 0 0,0 0 1,1-2-1,1 1 1,0-2-1,1 0 0,0 0 1,2-1 2,-9-6 3,0-1 0,0 0 1,1 0-1,0-1 0,0 0 0,0 0 1,0-1-1,0-1 0,1 1 1,0-1-1,-1-1 0,1 0 0,0 0 1,-1-1-1,1 0 0,0-1 0,0 0 1,-1-1-1,1 0 0,-1 0 0,2-1-3,-4-2 107,0 0-1,0 0 0,-1-1 0,0 0 0,0 0 0,0 0 0,0-1 1,-1 0-1,0 0 0,-1 0 0,0-1 0,0 0 0,0 1 0,-1-1 0,0-1 1,-1 1-1,0 0 0,0-1 0,-1 1 0,1-1 0,-2 1 0,0-1 0,0 1 1,0-1-1,-2-3-106,2 1 79,0 0 1,-1 1 0,-1-1-1,0 1 1,0 0 0,-1-1 0,0 1-1,-1 0 1,0 0 0,-1 1-1,0-1 1,0 1 0,-1 0-1,-1 1 1,1-1 0,-1 1-1,0 1 1,-1-1 0,0 1 0,0 0-1,-1 1 1,1 0 0,-1 0-1,-1 1 1,1 0 0,-1 1-1,0 0 1,-5-1-80,-4-1-133,0 1-1,0 1 1,-1 1-1,1 1 1,-1 0-1,0 2 1,0 0-1,1 1 1,-7 2 133,23-3-194,0 1-1,1-1 1,-1 1-1,1 0 1,-1 0-1,0 0 1,1 0-1,0 0 1,-1 1-1,1-1 1,0 1-1,0-1 1,0 1-1,0 0 1,0 0-1,0 0 1,0 0-1,1 0 1,-1 0 0,1 1-1,-1-1 1,0 2 194,1 37-8999,14-17-1950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30:49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286 242 7335,'-15'2'3427,"-238"28"7778,236-27-9721,37-3-736,522-24-321,1268-50-1068,-1564 67 745,1417-59 3348,-1606 62-3316,60-1 799,-1-6 1,79-19-936,-188 28 66,-4 2-45,0 0 1,0 0-1,0-1 0,1 0 0,-1 1 1,0-1-1,0 0 0,0-1 0,-1 1 1,1 0-1,0-1 0,0 0 0,-1 1 1,1-1-1,-1 0 0,1 0 0,-1-1 1,0 1-1,0-1-21,-41-19 891,-65 17-917,82 19-1550,12-3-5742,10-9 736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30:53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0 346 6438,'0'0'3417,"0"0"-818,0 0-212,0 0-54,0 0-438,0 0-470,0 0-240,2-6-74,12-38 2220,-16 81-689,1-13-2492,0-14-101,4 76 173,-2-84-219,-1 0 0,1 1 0,-1-1 0,1 0-1,0 0 1,0 1 0,0-1 0,0 0 0,0 0 0,1 0 0,-1 0 0,1-1 0,-1 1 0,1 0 0,-1 0 0,1-1 0,0 1 0,0-1 0,0 0 0,0 0 0,0 1 0,0-1 0,0-1-1,1 1 1,-1 0 0,0 0 0,0-1 0,1 1 0,-1-1 0,0 0 0,1 0 0,-1 0 0,3 0-3,7-2 12,0-2 0,0 1 0,0-1 0,0-1 0,0 0 0,-1-1 0,0 0 0,0-1-1,0 0 1,-1-1 0,0 0 0,6-7-12,1 1 7,279-233 94,-293 244-86,9-6 61,0-1 0,0-1-1,-1 1 1,-1-2 0,0 0 0,-1 0 0,0-1 0,-1 0 0,0 0 0,6-15-76,-13 16 399,-8 26-2263,0 3-2148,-3-2-2207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30:54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120 145 14061,'0'0'3625,"3"-14"-1516,-2 9-1989,0-1 141,0 0 1,0-1-1,1 1 1,-1 0-1,2 0 0,-1 0 1,0 0-1,1 1 1,0-1-1,1 1 0,-1 0 1,1-1-1,0 2 1,0-1-1,1 0 1,-1 1-1,6-4-261,-4 5 42,0-1 0,0 1 0,1 1-1,0-1 1,-1 1 0,1 0 0,0 1 0,0-1 0,0 1 0,0 1-1,0 0 1,0 0 0,0 0 0,0 0 0,0 1 0,0 1 0,0-1-1,0 1 1,0 0 0,-1 0 0,1 1 0,-1 0 0,0 0 0,1 1-1,-2 0 1,1 0 0,0 0 0,-1 0 0,0 1 0,0 0 0,0 0 0,0 1-1,-1-1 1,0 1 0,0 0 0,0 0 0,-1 1 0,0-1 0,-1 0-1,1 1 1,-1 0 0,0 0 0,-1-1 0,1 2-42,-1 9-3,0 0 1,-1 1 0,0-1-1,-2 0 1,0 0 0,-1 0-1,0 0 1,-1 0-1,-2 0 1,1-1 0,-2 0-1,0 0 1,-1-1 0,0 0-1,-2 0 1,1-1-1,-2 0 1,0-1 0,0 0-1,-1-1 1,-1 0 0,0-1-1,-1 0 1,0-1-1,0-1 1,-1 0 0,-4 1 2,11-4 4,0-1 0,0 0 0,0 0 0,-1-1 0,0 0 0,0 0 0,0-1 0,0 0 0,-1-1 1,1 0-1,-1 0 0,0-1 0,1 0 0,-1-1 0,0 0 0,1-1 0,-7 0-4,13-2 21,0 0-1,0 0 1,0 0 0,0-1-1,1 1 1,-1 0 0,1-1-1,0 0 1,0 0-1,0 1 1,1-1 0,-1 0-1,1 0 1,0-1 0,0 1-1,1 0 1,-1 0 0,1 0-1,0-1 1,0 1-1,0 0 1,0 0 0,1-1-1,0 1 1,0 0 0,0 0-1,0 0 1,1 0-1,-1 0 1,1 0 0,0 0-1,0 1 1,1-1 0,-1 1-1,1-1 1,-1 1 0,2 0-21,66-60 462,-67 62-448,-1 0 0,0-1 0,1 1 0,-1 0 1,1 1-1,-1-1 0,1 0 0,0 1 0,-1-1 0,1 1 0,0 0 0,0 0 1,-1 0-1,1 0 0,0 0 0,-1 0 0,1 1 0,0 0 0,-1-1 1,1 1-1,-1 0 0,1 0 0,-1 0 0,1 1 0,-1-1 0,0 1 1,0-1-1,1 1 0,-1 0 0,0-1 0,-1 1 0,1 0 0,1 1-14,64 138 154,-62-123-149,1 0 0,1-1 0,0 0-1,1-1 1,1 1 0,1-2 0,0 1 0,11 11-5,-17-22 1,0 0 1,0 0 0,0 0 0,1-1 0,0 0 0,-1 0-1,1 0 1,1 0 0,-1-1 0,1 0 0,-1 0 0,1-1-1,0 1 1,0-1 0,0 0 0,0-1 0,0 1 0,0-1-1,1-1 1,-1 1 0,0-1 0,1 0 0,-1 0-1,0-1 1,1 0 0,-1 0 0,0-1 0,0 1 0,0-1-1,0 0 1,0-1 0,-1 0 0,1 0 0,-1 0 0,3-2-2,1-3-16,-1 0 0,0-1 0,-1 0 0,0-1 0,0 1 0,-1-1 0,0 0 0,-1-1 0,0 1-1,0-1 1,-2 0 0,1 0 0,-1-1 16,-3 12-151,0-6-423,0 5-6548,2 4 636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30:55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17 13196,'0'0'3727,"-16"-1"-1256,9 1-2094,-58-3 1335,11 2 2600,1090-11-2919,896 45 313,-481-3 619,-1214-30-1781,-219-1-331,-25-1-36,-32-1-10,35 2-174,-133-6-1373,90 6-1760,2 0-3417,16 1-5134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4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303 102 13068,'0'0'3476,"1"-12"-1741,1-42-401,-3 52-1232,1 0 0,-1 0-1,0 0 1,0 0 0,0 1-1,0-1 1,0 0-1,0 0 1,0 1 0,0-1-1,-1 1 1,1-1 0,-1 1-1,1-1 1,-1 1 0,1 0-1,-1 0 1,0 0 0,0 0-1,0 0 1,1 0 0,-1 1-1,0-1 1,0 0 0,0 1-1,0 0 1,0-1 0,0 1-1,0 0 1,0 0 0,0 0-1,0 0 1,0 1 0,0-1-1,0 0 1,0 1 0,0-1-1,0 1 1,0 0 0,0 0-1,0 0 1,0 0-1,1 0 1,-1 0 0,0 0-1,1 0 1,-1 1-102,-13 11 1,0 1 1,2 0-1,-1 1 0,2 0 0,0 1 0,1 1 1,1 0-1,0 0 0,1 1 0,1 0 1,1 0-1,0 1 0,-1 9-1,-9 20-117,2 0-1,2 1 1,2 0-1,3 1 1,1 0-1,3 0 1,2 1 0,3 26 117,0-65-73,1 0 1,0 0-1,0 0 1,2 0-1,-1 0 1,1-1-1,1 0 1,0 0 0,5 8 72,-8-15-5,0-1 0,0 1 1,1-1-1,-1 0 1,1 0-1,0 0 0,0 0 1,0 0-1,0-1 0,0 1 1,1-1-1,-1 0 1,1 0-1,-1 0 0,1 0 1,0-1-1,0 0 1,0 1-1,0-1 0,0-1 1,0 1-1,0-1 1,0 1-1,0-1 0,0 0 1,0 0-1,0-1 1,0 1-1,0-1 0,2-1 5,6-3-82,0-1-1,-1 0 1,1-1-1,-1 0 1,0-1-1,-1 0 1,0 0-1,0-1 1,-1-1-1,7-9 83,3 0-29,167-177-40,-186 197 69,-1-1 1,1 1-1,-1-1 0,1 1 1,0 0-1,0-1 0,-1 1 1,1-1-1,0 1 0,0 0 1,0-1-1,0 1 0,0-1 1,0 1-1,0 0 0,0-1 1,0 1-1,0 0 0,0-1 1,0 1-1,0-1 0,0 1 1,1 0-1,-1-1 0,0 1 1,0-1-1,1 1 0,-1-1 1,0 1-1,1-1 0,-1 1 1,1-1-1,-1 1 0,1-1 1,-1 1-1,1-1 0,-1 0 1,1 1-1,-1-1 0,1 0 1,-1 1-1,1-1 0,-1 0 1,1 0-1,0 0 0,-1 1 1,1-1-1,0 0 0,-1 0 1,1 0-1,-1 0 0,1 0 1,0 0-1,-1 0 0,1 0 1,0-1-1,-1 1 1,1 0-1,-1 0 0,1 0 1,-1-1-1,1 1 0,-1 12 11,0-7-10,-1 7 4,1 1 0,0-1 1,0 1-1,2-1 0,-1 1 0,1-1 1,1 0-1,1 0 0,-1 0 1,2 0-1,-1 0 0,2-1 1,0 0-1,0 0 0,1 0 0,0-1 1,1 0-6,-5-8 4,0 0 0,0-1 1,0 1-1,0-1 0,0 1 1,0-1-1,1 0 0,-1 0 1,1-1-1,-1 1 0,1-1 1,-1 0-1,0 1 0,1-1 1,-1-1-1,1 1 0,-1-1 0,1 1 1,-1-1-1,0 0 0,1 0 1,-1 0-1,0-1 0,0 1 1,0-1-1,0 0 0,0 0 1,0 0-1,0 0 0,-1 0 1,1-1-1,-1 1 0,1-1 1,-1 1-1,0-1 0,0 0 1,0 0-1,-1 0 0,1 0 1,-1 0-1,1-1 0,-1 1-4,3-11 38,-1 0-1,0 0 1,-1 0 0,-1 0-1,0 0 1,0 0-1,-2 0 1,0 0 0,0 0-1,-2 0 1,0 0-1,0 0 1,-1 1-1,-1-1 1,0 1 0,-1 0-1,0 1 1,-1-1-1,0 1 1,-1 1 0,0-1-1,-1 1 1,-1 1-1,-8-8-37,14 13-120,-1 1 0,-1-1 0,1 1-1,-1 0 1,1 0 0,-1 1 0,0 0-1,0 0 1,-1 0 0,1 1 0,-1 0 0,1 0-1,-1 1 1,0 0 0,1 0 0,-1 0-1,0 1 1,0 0 0,1 0 0,-1 1-1,-4 0 121,-15 26-6886,21-10 832</inkml:trace>
  <inkml:trace contextRef="#ctx0" brushRef="#br0" timeOffset="660.324">862 592 9513,'0'0'6358,"0"0"-3123,0 0-1196,0 0-240,0 0-667,0 0-518,0 0-368,2 5-134,-1 128 174,-5-94-252,-5 42-3300,0-1-3387,8-53-1173</inkml:trace>
  <inkml:trace contextRef="#ctx0" brushRef="#br0" timeOffset="661.324">911 161 12428,'-17'-107'2178,"8"90"-609,1 7 673,2 5-1024,6 5-930,0 6-224,13 10-64,4 11-160,9 9-1089,7 5-4100,-4-1-5702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31:00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1 300 6278,'0'0'3806,"0"0"-928,5-14-300,45-114 4100,-40 80-1355,-10 47-4789,-3 20 304,-2 5-762,1 1 1,1 1 0,1-1 0,1 0-1,1 0 1,2 1 0,0-1 0,4 14-77,-5-37-1,-1 1 0,0-1 1,1 1-1,0-1 0,0 1 1,-1-1-1,1 0 1,1 1-1,-1-1 0,0 0 1,1 0-1,-1 1 0,1-1 1,-1 0-1,1-1 0,0 1 1,0 0-1,0 0 1,0-1-1,0 1 0,0-1 1,1 0-1,-1 0 0,0 0 1,1 0-1,-1 0 0,1 0 1,-1 0-1,1-1 1,-1 0-1,1 1 0,0-1 1,-1 0-1,1 0 0,-1 0 1,1 0-1,-1-1 0,1 1 1,0-1-1,-1 0 1,0 1-1,3-2 1,130-78 85,232-173-10,-276 169 85,-91 85-170,0-1-1,1 0 1,-1 1-1,0-1 0,0 0 1,0 0-1,0 1 1,0-1-1,1 0 1,-1 0-1,0 0 0,0 1 1,1-1-1,-1 0 1,0 0-1,0 0 1,1 1-1,-1-1 0,0 0 1,0 0-1,1 0 1,-1 0-1,0 0 1,1 0-1,-1 0 1,0 0-1,0 0 0,1 0 1,-1 0-1,0 0 1,1 0-1,-1 0 1,0 0-1,1 0 0,-1 0 1,0 0-1,0 0 1,1 0-1,-1 0 1,0 0-1,0-1 1,1 1-1,-1 0 0,0 0 1,0 0-1,1-1 11,-11 29-4660,-2-12-2173,-3 1-6908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31:01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141 176 8776,'0'0'5670,"0"0"-2483,3-15-1260,16-48-160,-17 58-1598,1-1 1,0 1 0,1 0-1,0 0 1,-1 0-1,1 1 1,1-1-1,-1 1 1,1 0 0,0 0-1,0 1 1,0-1-1,0 1 1,0 0-1,1 1 1,-1-1 0,5 0-170,2-2 82,0 1 1,0 0-1,0 0 1,1 2 0,-1-1-1,1 2 1,0 0 0,0 0-1,-1 1 1,1 1-1,0 0 1,0 0 0,0 2-83,-6-2 12,-1 1-1,1-1 1,-1 1 0,0 1 0,0-1 0,0 1 0,0 0 0,-1 1-1,1-1 1,-1 1 0,0 0 0,0 0 0,0 1 0,-1 0 0,1-1 0,-1 2-1,0-1 1,0 0 0,-1 1 0,0-1 0,0 1 0,0 0 0,-1 0-1,0 1 1,0-1 0,0 1-12,0 13 2,-1-1 0,0 1 0,-2 0-1,0 0 1,-1 0 0,-1 0 0,-1-1-1,-1 1 1,-1-1 0,0 0 0,-2-1 0,0 0-1,-1 0 1,0 0 0,-2-1 0,0-1-1,-1 0 1,0 0 0,-1-1 0,-1-1 0,-3 2-2,-32 16 64,53-59 155,-1 20-208,1 1 0,0 0 0,0 0 0,0 0 1,0 0-1,1 0 0,0 1 0,0 0 1,1 0-1,-1 0 0,1 1 0,0-1 0,0 2 1,1-1-1,-1 1 0,1 0 0,0 0 1,0 0-1,0 1 0,0 0 0,0 1 1,0 0-1,0 0 0,1 0 0,-1 1 0,0 0 1,1 0-1,-1 1 0,6 1-11,-8 3-2,0 0 0,0 1 1,-1-1-1,1 1 0,-1 0 0,-1 0 0,1 1 0,-1-1 0,0 1 0,-1-1 1,1 1-1,-1 0 0,-1 0 0,1 0 0,-1 0 0,0 1 0,-1-1 1,0 0-1,0 0 0,-1 2 2,3-1 9,0-1 1,-1 1 0,0 0-1,-1 0 1,0-1 0,0 1 0,0 0-1,-1 0 1,0 0 0,-1-1-1,0 1 1,0-1 0,0 1-1,-1-1 1,0 0 0,-1 0-1,0 0 1,0 0 0,0-1-1,-1 1 1,1-1 0,-2 0-1,1-1 1,-1 1 0,0-1-1,0 0 1,0 0 0,0-1-1,-1 0 1,0 0 0,0-1-1,-1 1-9,-11-3 106,1-1 0,-1-1 0,1 0 0,-1-2 0,1 0 0,0 0 0,-1-2 0,2-1 0,-1 0 0,1-1 0,0 0-1,0-2 1,1 0 0,0-1 0,1 0 0,-2-3-106,-8-2-18,-105-72-2310,114 81 100,7 5-1993,4 1-3338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31:01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227 189 14189,'-17'-4'3871,"-113"-22"58,50 6-427,105 11-2824,429 1 395,2831 41 1804,-3228-33-2865,1524-29 531,-1529 26-470,-4 1 35,0-2-1,0-3 0,0-1 0,19-8-107,-34-1-7,-33 16 4,1 1 1,-1-1-1,0 0 1,1 1 0,-1-1-1,0 0 1,0 1-1,0-1 1,0 0 0,0 1-1,1-1 1,-1 0-1,0 1 1,0-1 0,-1 0-1,1 1 1,0-1-1,0 0 1,0 1 0,0-1-1,-1 0 1,1 1-1,0-1 1,0 1 0,-1-1-1,1 0 1,-1 1-1,1-1 1,0 1 0,-1-1-1,1 1 1,-1-1-1,1 1 1,-1 0 0,1-1-1,-1 1 1,0 0-1,1-1 1,-1 1 0,1 0-1,-1-1 1,0 1-1,1 0 1,-1 0 0,0 0-1,1 0 1,-1 0-1,0 0 3,-22-8-451,-1 0 0,0 2 0,-1 1 0,1 2 0,-1 0 0,0 1 0,-19 1 451,9 0-1092,-69-3-4439,-3 1-5396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31:02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17809,'0'0'4041,"0"0"-1377,0 0-406,0 0-491,0 0-534,0 0-309,0 0-156,-6 2-127,-17 7-171,16 32-278,13 38-8488,-14-59 1314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31:02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23 22197,'0'0'4265,"0"0"-1921,0 0-572,0 0-266,2-4-903,7-13-523,-8 17-92,-1 0-1,1 0 1,-1-1 0,1 1-1,0 0 1,-1 0 0,1 0-1,-1 0 1,1 0 0,0 0-1,-1 0 1,1 0 0,0 0 0,-1 0-1,1 0 1,-1 0 0,1 0-1,0 0 1,-1 1 0,1-1-1,-1 0 1,1 0 0,-1 1-1,1-1 1,-1 0 0,1 1-1,-1-1 1,1 1 0,-1-1-1,1 1 1,-1-1 0,0 1-1,1-1 1,-1 1 0,0-1-1,1 1 1,-1-1 0,0 1 0,0-1-1,1 1 1,-1 0 0,0-1-1,0 1 1,0-1 0,0 1-1,0 0 1,0-1 0,0 1-1,0-1 1,0 1 0,0 0-1,0-1 1,-1 1 0,1-1-1,0 1 1,0 0 0,0-1-1,-1 1 1,1-1 0,0 1-1,-1-1 1,1 1 0,0-1 0,-1 1-1,1-1 13,-29 39-10474,24-33 6786,-8 9-11874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31:02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40 22966,'0'0'5445,"0"0"-3363,0 0-385,0 0-1120,0 0-577,0 0 0,0 0 0,0 0 0,0 0 0,-4-40 0,4 53 0,0 4 0,0 6 0,-1 3-2883,-11 2-3202,5-5-10187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31:03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24151,'0'0'4100,"0"0"-2435,0 0-223,0 0-385,0 0-801,0 0-160,0 0-96,0 0-416,0 0-1410,-5 12-2915,10-12-11114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31:03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29596,'0'0'3171,"0"0"-3171,0 0 0,0 0 0,0 0 0,0 0 0,0 0 0,0 0 0,0 0 0,-36 25 0,42-33 0,3 2 0,-8 6-4805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34:30.34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3152 583 16175,'2'-13'3566,"9"-56"1452,-22 86-2925,-48 92-1927,5 3-1,4 2 1,5 2-1,-8 47-165,46-133-495,5-20-319,4-24 388,61-208 239,-59 207 187,12-43 1,2 1 0,2 1 1,3 0-1,3 2 0,13-21-1,-38 73 12,-1 0 0,1-1 0,0 1 0,0 0 1,0 0-1,0 0 0,0 0 0,0-1 1,1 1-1,-1 1 0,1-1 0,-1 0 0,1 0 1,0 1-1,0-1 0,-1 0 0,1 1 0,0 0 1,1 0-1,-1-1 0,0 1 0,0 0 1,0 1-1,1-1 0,-1 0 0,0 1 0,1-1 1,-1 1-1,0 0 0,1-1 0,-1 1 1,1 1-1,-1-1 0,1 0 0,-1 0 0,0 1 1,1-1-1,-1 1 0,0 0 0,0 0 1,1 0-1,-1 0 0,0 0 0,0 0 0,0 1-12,4 10 50,-1 0 0,-1 1 0,0-1 0,-1 1 0,0 0-1,-1 0 1,-1 0 0,0 0 0,0 0 0,-2 12-50,1-8 30,8 419 199,-11-406-181,-139-200 155,20 58-1099,95 99-874,9 16-5322,10 6-1978</inkml:trace>
  <inkml:trace contextRef="#ctx0" brushRef="#br0" timeOffset="-1247.15">1841 376 9993,'1'-14'2814,"0"-5"-1739,2-13 70,-3-4 4701,-1 46-2548,-3 3-2663,-2 2-383,-220 655 1371,184-474-5392,42-196 3580,0 0-1,1-1 0,-1 1 1,0 0-1,0 0 0,1 0 0,-1-1 1,0 1-1,1 0 0,-1 0 1,0 0-1,1 0 0,-1 0 0,1-1 1,-1 1-1,0 0 0,1 0 1,-1 0-1,0 0 0,1 0 1,-1 0-1,1 0 0,-1 0 0,0 0 1,1 1-1,-1-1 0,0 0 1,1 0-1,-1 0 0,0 0 1,1 0-1,-1 1 0,0-1 0,1 0 1,-1 0-1,0 1 0,0-1 1,1 0-1,-1 0 0,0 1 1,0-1-1,1 0 0,-1 1 0,0-1 1,0 0-1,0 1 0,0-1 1,1 0-1,-1 1 0,0-1 0,0 1 1,0-1-1,0 0 0,0 1 1,0-1-1,0 0 190,12-16-6556</inkml:trace>
  <inkml:trace contextRef="#ctx0" brushRef="#br0" timeOffset="-982.002">1828 397 8552,'11'-73'3315,"-12"73"-3222,1-1 0,0 1 0,0-1 0,-1 1-1,1-1 1,0 0 0,0 1 0,0-1 0,0 1 0,0-1-1,0 1 1,0-1 0,0 0 0,0 1 0,0-1 0,0 1-1,0-1 1,0 0 0,0 1 0,0-1 0,1 1 0,-1-1-1,0 1 1,0-1 0,1 0 0,-1 1 0,0 0 0,1-1 0,-1 1-1,1-1 1,-1 1 0,0-1 0,1 1 0,-1 0 0,1-1-1,-1 1 1,1 0 0,-1-1 0,1 1 0,0 0 0,-1 0-1,1 0 1,-1-1 0,1 1 0,-1 0 0,1 0 0,0 0-1,-1 0 1,1 0 0,-1 0 0,1 0 0,0 0 0,-1 0-1,1 1 1,-1-1 0,1 0 0,0 0 0,-1 0 0,1 1-1,-1-1 1,1 0 0,-1 1 0,1-1 0,-1 0 0,1 1-1,-1-1 1,1 1-93,14 27 2348,3 28-911,-3 2-1,-2-1 0,2 43-1436,4 10 202,67 247-559,-77-307-241,-10-48 583,-1-1 0,1 1 0,-1-1 0,0 0 0,0 0 0,1 0 0,-1 0 0,0 0 0,0 0 1,0 0-1,0-1 0,0 1 0,0-1 0,-1 1 0,1-1 0,0 0 0,0 0 0,0 0 0,0 0 0,0 0 0,0 0 1,-1-1-1,1 1 0,0-1 0,0 1 0,0-1 0,0 0 0,0 0 0,0 0 0,1 0 0,-1 0 0,0 0 0,0-1 1,0 0 14,-63-30 311,1-4 0,3-2 1,-52-42-312,82 49 212,30 30-211,1 1 0,-1-1 0,1 1 0,-1-1 0,0 1 0,1-1 0,-1 1 0,1-1 0,0 1 0,-1-1 0,1 0 0,-1 1-1,1-1 1,0 0 0,-1 1 0,1-1 0,0 0 0,0 1 0,0-1 0,0 0 0,0 0 0,-1 1 0,1-1 0,0 0 0,1 0-1,-1 1 1,0-1 0,0 0 0,0 0 0,0 1 0,1-1 0,-1 0 0,0 1 0,0-1 0,1 0 0,-1 1 0,1-1 0,-1 0-1,0 1 1,1-1 0,-1 1 0,1-1 0,0 1 0,-1-1 0,1 1 0,-1-1 0,1 1 0,0 0 0,-1-1 0,1 1 0,0 0-1,-1 0 1,2-1-1,66-4-1842,1 12-3405,-25 1-1389</inkml:trace>
  <inkml:trace contextRef="#ctx0" brushRef="#br0" timeOffset="-670.537">2379 539 5029,'2'-13'11696,"4"-39"-7425,-2 33-1213,-3 30-804,-32 233-867,16-163-1226,6-30-293,-27 184-77,29-78-4570,7-156 4589,4 26-2587,5-19-4447,-2-12 1117</inkml:trace>
  <inkml:trace contextRef="#ctx0" brushRef="#br0" timeOffset="-339.24">2369 708 5413,'1'-45'1048,"1"-30"1166,5 24 2644,10 33 2502,17 47-5316,-31-25-1930,26 33 236,-3 1-1,0 1 1,-3 2 0,9 22-350,-18-38 4,-1 0 1,-1 1 0,-1 0-1,-1 1 1,-2 1-1,0-1 1,3 29-5,-11-51 23,0 0-1,-1 1 1,1-1 0,-1 1 0,0-1-1,0 0 1,-1 1 0,1-1 0,-1 0-1,0 0 1,-1 0 0,1-1-1,-1 1 1,0 0 0,0-1 0,-1 0-1,1 0 1,-1 0 0,0 0 0,0 0-1,0-1 1,0 0 0,-1 1 0,0-2-1,1 1 1,-1-1 0,-1 1-23,-145 47 1162,145-48-1171,-43 9-345,-1-3 1,0-1-1,0-2 0,-7-3 354,55-2-544,1-2-5056,19-3-598</inkml:trace>
  <inkml:trace contextRef="#ctx0" brushRef="#br0" timeOffset="2013.429">6280 316 14478,'0'0'1655,"0"0"-289,0 0 305,0 0-475,0 0-262,0 0 80,0 0-69,0 0-267,15-5-160,50-14-117,19 30-21,-63-4-317,-17-7-45,1 1 0,-1-1 0,0 1 0,0 0 1,0 0-1,1 0 0,-1 1 0,-1 0 1,1 0-1,0 0 0,0 0 0,-1 0 0,1 1 1,-1-1-1,1 1 0,-1 0 0,0 0 0,0 0 1,-1 0-1,1 1 0,-1-1 0,1 1 0,-1 0 1,0 0-1,-1 0 0,1-1 0,-1 2 1,1-1-1,-1 0 0,0 0 0,-1 0 0,1 0 1,-1 1-1,0 3-18,-42 136 1779,16-72-1220,13-30-466,2 1 0,2 1 1,1 0-1,3 0 0,1 0 0,3 28-93,19 72-4088,-10-106-2729,-5-3-6673</inkml:trace>
  <inkml:trace contextRef="#ctx0" brushRef="#br0" timeOffset="5334.804">4044 4426 16143,'0'0'3748,"0"0"-1629,0 0-437,20 0-737,241 21 21,-86-7-894,1-7 0,54-10-72,-182 1-184,-1-2 0,0-2 0,-1-2-1,41-13 185,-26-9-663,-59 29 657,-1 0-1,0 0 1,0-1 0,0 1-1,0-1 1,0 1 0,-1-1-1,1 1 1,0-1 0,-1 1-1,1-1 1,-1 0 0,1 1-1,-1-1 1,0 0 0,0 1-1,0-1 1,0 0 0,0 1-1,0-1 1,0 0 0,0 1-1,-1-1 1,1 0 0,-1 1-1,1-1 1,-1 0 0,0 1-1,1-1 1,-1 1-1,0 0 1,0-1 0,0 1-1,0-1 1,0 1 0,-2-1 6,-130-131 32,119 119-10,5 6 56,1 0-1,0 0 1,0-1-1,1 0 1,0 0 0,1-1-1,0 0 1,1 0 0,-5-11-78,10 20 31,-1 1 0,1-1 1,0 0-1,-1 1 0,1-1 1,0 0-1,0 0 0,0 0 1,0 1-1,0-1 1,0 0-1,0 0 0,0 0 1,0 1-1,0-1 0,0 0 1,0 0-1,0 1 1,1-1-1,-1 0 0,0 0 1,1 1-1,-1-1 0,0 0 1,1 1-1,-1-1 1,1 0-1,-1 1 0,1-1 1,-1 1-1,1-1 0,0 0 1,-1 1-1,1 0 0,-1-1 1,1 1-1,0-1 1,0 1-1,-1 0 0,1-1 1,0 1-1,0 0 0,-1 0 1,1 0-1,0 0 1,0 0-1,0 0 0,-1 0 1,1 0-1,0 0 0,0 0 1,0 0-1,-1 0 1,1 0-1,0 1 0,0-1-31,44 20 315,-34-9-275,0 2-1,0-1 1,-1 1 0,-1 0 0,0 1-1,0 0 1,-2 1 0,0 0 0,0 0 0,-2 0-1,0 1 1,0 0 0,-2 0 0,0 0-1,-1 0 1,0 1 0,-1-1 0,-1 1-1,-1-1 1,0 3-40,-1 0-150,-1 1-1,-1-1 0,-1 0 1,0 0-1,-1-1 1,-1 1-1,-1-1 0,0 0 1,-2-1-1,0 0 1,-1-1-1,0 0 0,-2 0 151,-21 25-1036,-3-2 0,-1-2 0,-1-1 0,-11 5 1036,-46 32-6667,1-8-6156</inkml:trace>
  <inkml:trace contextRef="#ctx0" brushRef="#br0" timeOffset="9312.305">14737 3540 15855,'0'0'3283,"18"-13"-1585,-6 4-1472,-2 1-43,2-1 0,-1 2 1,1-1-1,0 2 0,1 0 1,-1 0-1,1 1 0,0 0 0,1 1 1,-1 1-1,5 0-183,205-20 624,202 8-624,-98 6 64,-180-5-5,-148 14-63,0-1 0,1 1 0,-1-1 0,0 1 0,0-1 0,1 0 0,-1 1 0,1-1 0,-1 0 0,1 1-1,-1-1 1,1 0 0,-1 0 0,1 1 0,0-1 0,-1 0 0,1 0 0,0 0 0,-1 0 0,1 1 0,0-1 0,0 0 0,0 0 0,0 0-1,0 0 1,0 0 0,0 0 0,0 1 0,1-1 0,-1 0 0,0 0 0,0 0 0,1 0 0,-1 1 0,0-1 0,1 0 0,-1 0 0,1 0 0,-1 1-1,1-1 1,-1 0 0,1 1 0,0-1 0,-1 1 0,1-1 0,0 1 0,0-1 0,-1 1 0,1-1 0,0 1 0,0-1 0,-1 1 0,1 0 0,0 0-1,0-1 1,0 1 0,0 0 0,0 0 0,0 0 0,-1 0 0,1 0 0,0 0 0,0 0 4,-225-114-101,23 11 79,181 96 22,19 8 1,1 1 1,-1-1-1,1 1 0,-1-1 0,1 1 1,0-1-1,-1 1 0,1-1 0,0 1 1,0-1-1,0 1 0,0-1 0,1 1 1,-1-1-1,0 1 0,0-1 0,1 1 1,-1-1-1,1 1 0,0-1 0,-1 0 1,1 1-1,0-1 0,0 0 0,0 0 1,0 1-1,0-1 0,0 0 0,0 0 1,0 0-2,218 327 694,-205-305-667,-2 0 0,0 1 0,-2 0 1,-1 1-1,0 0 0,0 9-27,-6-24-17,-1 0-1,-1 0 1,0 0-1,0 0 1,-1 1-1,0-1 1,-1 0-1,0 0 1,0 0-1,-1 0 1,0 0 0,-1-1-1,0 1 1,-1-1-1,0 1 1,-1-1-1,-5 8 18,-76 67-2840,16-47-6470,31-25-2584</inkml:trace>
  <inkml:trace contextRef="#ctx0" brushRef="#br0" timeOffset="10485.547">19306 3728 12748,'0'0'3326,"0"0"37,-15 4-822,-58 24-592,0 35-300,-486 522 1581,497-524-3359,-143 137 139,70-65-2891,134-129-2067,19-7 239,4-7-1415</inkml:trace>
  <inkml:trace contextRef="#ctx0" brushRef="#br0" timeOffset="11578.239">19888 3344 4740,'0'0'5718,"12"-3"-3375,83-10 812,-63 20-2724,-1 1 1,0 1-1,0 2 0,-1 0 0,0 3 0,-1 0 0,-1 2 0,18 13-431,-19-13 235,140 80 438,3-7-1,5-8 1,2-7-1,176 46-672,-308-106 216,2-3-1,0-1 0,0-2 1,0-2-1,1-2 0,31-3-215,-78-1-16,1 0 0,0 0-1,-1-1 1,1 1-1,0 0 1,-1-1 0,1 0-1,-1 1 1,1-1-1,-1 0 1,1 0 0,-1 0-1,0 0 1,1 0-1,-1 0 1,0 0 0,0 0-1,1 0 1,-1-1-1,0 1 1,0 0 0,-1-1-1,1 1 1,0-1-1,0 1 1,-1-1 0,1 1-1,-1-1 1,1 0-1,-1 1 1,0-1 0,1 0-1,-1 1 1,0-1-1,0 0 1,0 1 0,-1-1-1,1 0 1,0 1 0,-1-1-1,1 0 1,-1 1-1,1-1 1,-1 1 0,0-1-1,1 1 1,-1-1-1,0 1 1,0 0 0,0-1-1,0 1 1,0 0-1,-1 0 1,1 0 0,0-1-1,-1 1 1,1 1-1,0-1 1,-1 0 0,1 0-1,-1 0 1,1 1-1,-1-1 1,0 1 0,1-1-1,-1 1 1,0 0-1,1 0 1,-1-1 0,0 1 16,-47-5-8008,23 14-1943</inkml:trace>
  <inkml:trace contextRef="#ctx0" brushRef="#br0" timeOffset="11890.144">21182 5342 14478,'0'-82'4065,"0"38"1121,-4 60-1050,-4 18-4204,4 16 134,1 0 1,3 0-1,2 1 1,2-1-1,6 25-66,16 63-4170,-17-94-45,-7-15-1409,-2-5-4332</inkml:trace>
  <inkml:trace contextRef="#ctx0" brushRef="#br0" timeOffset="12226.883">21146 5240 6182,'1'-98'3262,"-1"92"-2998,0 1 0,1-1 0,-1 1 0,1-1 0,1 1 0,-1-1 0,1 1 0,0 0 0,0 0 0,0 0 0,1 0 0,-1 0 0,1 0 0,1 1 0,-1-1 0,1 1 0,-1 0 0,1 0 0,0 0 0,1 0 0,-1 1 0,1 0 0,-1 0 0,1 0 0,0 1 1,5-3-265,6 0 584,0 1 1,1 0 0,-1 1 0,1 0 0,0 2 0,0 0 0,10 1-585,29 3 967,0 2 0,0 3 0,-1 3 0,38 12-967,43 7 878,24-1 40,-160-29-918,1 0 0,-1 0-1,1 0 1,-1 0 0,1 0 0,-1 0-1,0 0 1,1 0 0,-1 0 0,1 0-1,-1 0 1,1 0 0,-1 1-1,1-1 1,-1 0 0,1 0 0,-1 0-1,0 1 1,1-1 0,-1 0-1,0 1 1,1-1 0,-1 0 0,0 1-1,1-1 1,-1 0 0,0 1-1,1-1 1,-1 0 0,0 1 0,0-1-1,0 1 1,1-1 0,-1 1-1,0-1 1,0 1 0,0-1 0,0 0-1,0 1 1,0-1 0,0 1 0,0-1-1,0 1 1,0-1 0,0 1-1,0-1 1,0 1 0,0-1 0,0 1-1,-1-1 1,1 0 0,0 1-1,0-1 1,0 1 0,-1-1 0,1 0-1,0 1 1,-18 80 20,3 2 0,5-1 0,3 2 0,3 75-20,13 140-16,-9-298 11,-4 114 742,3-111-686,-1-1 1,1 1-1,-1 0 1,1-1 0,-1 1-1,0-1 1,0 1-1,-1-1 1,1 0 0,-1 0-1,1 0 1,-1 0-1,0-1 1,0 1 0,0-1-1,-1 1 1,1-1 0,0 0-1,-1 0 1,1-1-1,-1 1 1,0-1 0,0 0-1,0 0 1,1 0-1,-1 0 1,-2-1-52,-26 2 96,1-2 1,-1-1-1,1-2 1,0-1-1,0-2 1,0-1-1,1-1 0,-7-4-96,25 9 24,-28-8 3,2 3-44,1-3 0,1-1 0,0-1 0,0-2 1,2-2-1,-9-6 17,20 0-1558,32-7-3317,28 9-2807,12 1-7164</inkml:trace>
  <inkml:trace contextRef="#ctx0" brushRef="#br0" timeOffset="10854.449">17367 5661 12812,'0'0'2274,"0"0"-544,0 0 736,3 120-352,-14-48-512,-6 10-673,-2 2-481,1-1-224,2-9-128,1-3-64,8-10-32,3-8-224,4-9-1089,0-13-1282,4-10-1536,6-8-1571,3-9-3651</inkml:trace>
  <inkml:trace contextRef="#ctx0" brushRef="#br0" timeOffset="11200.261">17313 5786 9321,'1'-142'5135,"0"140"-4925,-1-1 0,1 1 0,-1-1 0,1 1 1,0-1-1,0 1 0,0 0 0,1-1 0,-1 1 0,1 0 0,-1 0 0,1 0 0,-1 0 0,1 0 0,0 0 0,0 1 0,0-1 0,0 0 0,0 1 0,1 0 0,-1-1 0,0 1 0,1 0 0,-1 0 0,0 0 0,1 1 0,-1-1 0,1 1 0,0-1 0,1 1-210,85-2 1501,-74 3-1252,302 29 2329,-260-30-2403,0-2 1,-1-3-1,0-2 0,0-3 0,0-2 1,3-4-176,-27 4 64,-29 32-70,-44 213-47,7-37 81,14-69 860,-6-1 0,-10 19-888,36-141 22,0 0 1,-1 0-1,1 0 0,-1 0 0,0-1 0,0 1 0,0 0 0,-1 0 0,1-1 0,-1 1 0,0-1 0,0 1 0,0-1 0,-1 0 0,1 0 0,-1 0 0,1 0 0,-1 0 1,0 0-1,0-1 0,0 0 0,-1 1 0,1-1 0,-1 0 0,1-1 0,-1 1 0,1-1 0,-1 1 0,0-1 0,0 0 0,0 0 0,1-1 0,-1 1 0,0-1 0,0 0 0,0 0 1,0 0-1,-3-1-22,-6-5 11,-1-1 0,1 0-1,1-1 1,0-1 0,0 1 0,0-2 0,1 0 0,1 0 0,-8-10-11,5 7-56,11 11-67,-57-63-2330,43 41-1800,6-1-4105,5 8-4385</inkml:trace>
  <inkml:trace contextRef="#ctx0" brushRef="#br0" timeOffset="9719.413">19543 1703 16656,'-1'-37'1094,"0"9"521,2 15 3657,-14 107-3929,4 1 0,4 0 0,6 69-1343,0-61 151,-7 353-2901,6-448 2344,3 73-3607,8-30-4177,-2-33-816</inkml:trace>
  <inkml:trace contextRef="#ctx0" brushRef="#br0" timeOffset="10111.761">19436 1720 9705,'-4'-12'362,"-60"-141"1817,-10 73 6432,104 85-6460,244 80-1115,-186-65-988,1-4-1,0-4 0,1-3 1,0-5-1,0-4 1,1-3-1,-1-5 1,-1-3-1,24-9-47,26-24 96,-139 52-37,-41 92-22,24-38-21,3 2 0,3 0 0,2 0 0,4 0 0,2 1 0,3 0 0,3 0 0,2 0 0,4-1 0,7 26-16,-6-53 7,2 0-1,1 0 0,1-2 0,2 1 0,2-2 0,1 0 0,6 4-6,-2 7 224,-48-36 209,-257-39 1665,181 22-1952,-1 4 1,1 4 0,-95 14-147,133-6-738,0 4 1,1 2 0,0 3 0,-10 7 737,-30 22-4090,43-8-2492,7 9-7858</inkml:trace>
  <inkml:trace contextRef="#ctx0" brushRef="#br0" timeOffset="8438.928">10841 5163 12043,'16'-144'2050,"-9"108"641,-2 17 320,-4 15-961,-1 13-481,0 26-800,0 21-737,-6 24 192,-1 10 225,-6 5-225,2 1-64,-4-6-160,-1-4 0,0-7-609,-2-8-2434,-1-11-1857,6-15-1955</inkml:trace>
  <inkml:trace contextRef="#ctx0" brushRef="#br0" timeOffset="8753.576">10766 5301 4933,'33'-207'4762,"-26"178"-3750,16-40 5796,-22 67-6573,1 0-1,-1 0 1,1 1-1,0-1 1,-1 1-1,1-1 1,0 1-1,0 0 1,0 0-1,0 0 1,0 0-1,0 0 1,0 0-1,0 0 1,0 1-1,0-1 1,0 1-1,1-1 1,-1 1-1,0 0 1,0 0-1,0 0 1,3 0-235,83 23 1120,-86-22-1078,117 49 75,-63-25-65,2-2-1,1-3 1,27 5-52,-72-22 11,-1-1-1,0-1 1,1 0 0,-1 0-1,0-1 1,1-1 0,-1-1-1,1 0 1,4-1-11,-15 3 1,-1 1 0,0 0 0,0 0 0,0 0 0,0 0 0,0 0 0,0 0 1,-1 1-1,1-1 0,0 1 0,-1-1 0,1 1 0,-1 0 0,1-1 0,-1 1 0,0 0 0,0 0 0,0 0 0,0 0 0,0 0 0,0 0 0,0 0 0,-1 0 0,1 1 0,-1-1 0,1 0 0,-1 0 0,0 1 1,0-1-1,0 0 0,0 0 0,-1 1 0,1-1 0,0 0 0,-1 1-1,2 10 17,32 389 911,-31-367-861,-2 1-1,-2-1 0,-1 1 0,-2-1 0,-9 33-66,12-60 68,0 1 0,-1-1-1,0 1 1,0-1 0,-1 0 0,0 0-1,0 0 1,-1-1 0,0 1 0,0-1 0,-1 0-1,0-1 1,0 0 0,-1 1 0,0-2-1,0 1 1,0-1 0,0 0 0,-1-1-1,0 0 1,0 0 0,0 0 0,0-1 0,-1-1-1,0 1 1,-2-1-68,-8 0 10,-1-2 1,1 0-1,-1-1 0,0-1 0,1-1 1,0-1-1,0-1 0,0 0 0,0-1 1,1-1-1,0-1 0,0-1 1,0 0-11,-24-10-294,37 17 34,-29-10-1639,12 14-3928,7 6-2779</inkml:trace>
  <inkml:trace contextRef="#ctx0" brushRef="#br0" timeOffset="6738.112">9518 3230 12204,'0'0'3987,"0"0"-640,0 0-629,-15 5-1053,-3 2-1347,1 2 0,-1 0 0,1 0 0,1 2 0,0 0 0,0 1 0,-13 13-318,-488 469 2435,393-376-2334,-5-6 0,-5-5 0,-120 71-101,-54-12-2989,299-162 1969,-3 1-343,4-4-5126,9-1-5090</inkml:trace>
  <inkml:trace contextRef="#ctx0" brushRef="#br0" timeOffset="8126.13">9648 3494 10794,'9'-123'5531,"-8"120"-5298,0 0 0,0 0 0,1 0 0,-1 0 0,1 0 0,-1 0 0,1 0 0,0 1 0,0-1 0,0 1 0,1-1 0,-1 1 0,0 0 0,1 0 0,-1 0 0,1 0 0,0 1 0,0-1 0,0 1 0,0-1 0,0 1 0,0 0 0,0 0 0,0 0 0,0 1 0,0-1 0,1 1 0,-1 0 0,0 0 1,0 0-1,1 0 0,-1 0 0,2 1-233,70 27 627,273 219 234,-283-193-843,2-2 1,2-3-1,2-3 1,3-4-1,1-3 1,1-2-1,2-5 1,20 4-19,-52-25-36,0-2-1,0-1 1,1-3 0,-1-2-1,38-2 37,-80-1-1,-1 0 1,-1 1 0,1-1 0,0 0-1,-1 1 1,1-2 0,0 1 0,-1 0 0,1 0 0,-1-1 0,1 1-1,0-1 1,-1 0 0,0 0 0,1 0 0,-1 0 0,1 0 0,-1-1-1,0 1 1,0-1 0,0 1 0,0-1 0,0 0 0,0 0 0,0 0-1,-1 0 1,1 0 0,0 0 0,-4 0 0,1-1 0,-1 1 0,1 0 0,-1 0 0,0 0 0,0 0 0,0 0 0,0 0 0,0 1 0,0-1 0,-1 1 0,1-1 0,0 1 0,-1 0 0,1 0 0,-1 0 0,1 0 0,-1 0 0,0 1 0,1-1 0,-1 1 0,0 0 0,0 0 0,3 0 0,-9-3-71,0 1-1,0 1 1,0-1 0,0 2 0,0-1-1,0 1 1,0 0 0,0 1-1,0 0 1,0 1 0,0 0-1,0 0 1,1 1 0,-1 0 0,1 0-1,0 1 1,-1 0 0,2 1-1,-1-1 1,0 2 0,1-1-1,0 1 1,1 0 0,-1 0-1,1 1 1,0 0 0,0 0 0,0 2 71,-31 73-6908,26-39-395</inkml:trace>
  <inkml:trace contextRef="#ctx0" brushRef="#br0" timeOffset="7066.064">7227 5216 5990,'0'0'11659,"0"0"-9385,0 0-288,-48 109 448,35-32-897,7 8-576,-1 5-320,-1 1-481,-1 2-128,-1 5-32,-5-5 0,5-7 0,0-15-672,3-12 159,4-16-2338,3-16-768,3-17-2883,4-10-4965</inkml:trace>
  <inkml:trace contextRef="#ctx0" brushRef="#br0" timeOffset="7426.078">7123 5253 7303,'-3'-28'1736,"-5"-39"4269,16 62 1302,21 19-7393,-26-13 659,29 16-319,1-2 0,0-2 0,1 0 0,1-3 1,-1-1-1,2-1 0,-1-2 0,1-2 0,0-1 0,0-1 1,0-2-1,0-2 0,27-5-254,11-6 72,104-7 75,-176 21-150,0 1 0,0-1 1,0 0-1,-1 0 0,1 1 0,0-1 1,-1 1-1,1 0 0,-1-1 1,0 1-1,0 0 0,1 0 0,-1 0 1,0 0-1,0-1 0,-1 2 0,1-1 1,0 0-1,-1 0 0,1 0 0,-1 0 1,0 0-1,0 0 0,1 1 0,-1-1 1,-1 0-1,1 0 0,0 0 0,-1 0 1,1 1-1,-1-1 3,1 6-6,-3 69 3,-4 1 0,-3-1 0,-3 0 0,-5 3 3,14-59-4,-16 73-36,-4 0 0,-30 73 40,53-161 22,0 0 0,-1-1 0,0 1 0,0 0 0,0-1 0,-1 1 0,0-1 0,0 1 0,0-1 0,0 0 0,-1-1-1,0 1 1,0 0 0,0-1 0,-1 0 0,0 0 0,1-1 0,-1 1 0,-1-1 0,1 0 0,0 0 0,-1-1 0,1 1 0,-1-1 0,0 0 0,0-1 0,0 0 0,0 0 0,0 0-1,0 0 1,0-1 0,0 0 0,0 0 0,0-1 0,0 0 0,-2 0-22,-15-7 14,1-1 0,1-1 0,-1-1 0,2-1 0,0-1 0,0 0 0,1-2 0,1 0 0,0-1 0,1-1 0,1 0 0,1-1 0,-5-8-14,-32-58-1586,36 21-6955,16 39-823</inkml:trace>
  <inkml:trace contextRef="#ctx0" brushRef="#br0" timeOffset="5988.901">9039 1861 14414,'0'0'4201,"0"0"-1724,0 0 123,0 0-465,0 0-1030,-7 15-496,-38 137 320,15 257-161,27-370-791,-3 86-1410,9-44-2785,20-31-3176,-7-42 897</inkml:trace>
  <inkml:trace contextRef="#ctx0" brushRef="#br0" timeOffset="6380.974">8896 1839 16560,'-32'-167'2973,"47"148"716,42 20-2849,-51-1-692,247 41 679,-58-22-728,1-10 0,0-7-1,0-10 1,155-27-99,-314 31 17,0-1 1,0-2-1,0-2 0,30-12-17,-58 16 12,-9 10 29,-2-2-45,-9 18-11,0 1 1,1 0 0,1 0 0,2 1 0,0 0 0,1 0 0,1 1 0,0 13 14,-7 114 11,6 0 0,7 3-11,3-87 20,2 1 0,3-1 0,4 0 0,18 57-20,-13-40 59,-18-83-59,0 1 1,0-1 0,0 1 0,0-1 0,0 1 0,0-1 0,0 1 0,-1-1 0,1 1-1,-1-1 1,1 0 0,-1 1 0,0-1 0,1 0 0,-1 1 0,0-1 0,0 0 0,0 0-1,0 1 1,0-1 0,0 0 0,0 0 0,0 0 0,-1-1 0,1 1 0,0 0 0,0 0-1,-1-1 1,1 1 0,-1 0 0,1-1 0,0 1 0,-1-1 0,1 0 0,-1 0 0,1 1 0,-2-1-2,-67-1 71,55 0-28,-300-54 1286,225 36-836,87 18-490,-424-74 1143,142 66-3659,246 15-2109,19 1-5066</inkml:trace>
  <inkml:trace contextRef="#ctx0" brushRef="#br0" timeOffset="4062.71">778 5962 14990,'0'0'3614,"0"0"-1430,0 0-380,4-16-202,0-1-1248,-2 9-220,0 0 0,0 0 0,0 0-1,1 0 1,1 0 0,-1 0-1,1 1 1,0-1 0,1 1 0,0 0-1,4-4-133,200-212 1015,-76 41-893,-131 181-123,-1 1 0,0-1 0,0 0 0,0 0 0,0 0 0,0 0 0,0 0 0,0 0 0,0 0 0,0 0 0,0-1 0,-1 1 0,1 0 0,0 0 0,-1-1 0,1 1-1,-1 0 1,1-1 0,-1 1 0,0-1 0,0 1 0,0 0 0,1-1 0,-1 1 0,-1-1 0,1 1 0,0 0 0,0-1 0,0 1 0,-1-1 0,1 1 0,-1 0 0,1-1 0,-1 1 0,1 0 0,-1 0-1,0-1 1,0 1 0,0 0 0,1 0 0,-1 0 0,0 0 0,0 0 0,-1 0 0,1 0 0,0 0 0,0 1 0,0-1 0,-1 0 0,1 1 0,0-1 0,0 1 0,-1-1 0,1 1 0,-1-1 0,1 1-1,0 0 1,-1 0 0,1 0 0,-1 0 0,0 0 1,-3 2-2,1 1 0,-1 0 0,1 0 0,-1 0 1,1 0-1,0 1 0,0-1 0,0 1 0,1 0 0,-1 0 0,1 1 0,0-1 0,0 1 0,1-1 0,-1 1 0,1 0 0,0 0 0,0 0 0,1 0 0,-1 1 0,1-1 0,1 0 0,-1 0 0,1 1 0,-1-1 0,2 1 0,-1-1 1,0 0-1,1 1 0,0 0 2,3 12-20,0 1 0,0-1 1,2 0-1,0 0 1,2-1-1,0 0 1,0 0-1,2-1 1,0 0-1,5 5 20,55 113-146,-69-132 145,0 0 1,0-1-1,-1 1 0,1 0 1,0-1-1,-1 1 0,1 0 1,-1 0-1,1 0 1,-1-1-1,0 1 0,0 0 1,0 0-1,0 0 0,0 0 1,0 0-1,0-1 0,-1 1 1,1 0-1,-1 0 0,1 0 1,-1-1-1,0 1 1,0 0-1,0-1 0,0 1 1,0 0-1,0-1 0,0 0 1,0 1-1,0-1 0,-1 0 1,1 1-1,-1-1 0,1 0 1,-1 0-1,1 0 1,-1 0-1,0 0 0,1-1 1,-1 1-1,0 0 0,0-1 1,0 1-1,1-1 0,-1 0 1,0 0-1,0 1 1,0-1-1,-1-1 1,-12 2-3,0-2 0,0 1 0,0-2 1,1 0-1,-1-1 0,0-1 0,1 0 0,0-1 0,0 0 1,0-1-1,1-1 0,0 0 0,0 0 0,-4-5 3,-58-51-5800,68 52 963,6 4-3427</inkml:trace>
  <inkml:trace contextRef="#ctx0" brushRef="#br0" timeOffset="4641.045">1542 5537 16752,'0'0'3758,"0"0"-1372,0 0-971,0 0-716,0 0-421,0 0-134,0 0-16,5 15-5,30 123 69,-36-135-219,1 0 1,0 0-1,0 0 0,0 0 1,0 0-1,0 0 0,1 1 1,-1-1-1,1 0 0,0 0 1,0 0-1,0 0 0,0-1 0,1 1 1,-1 0-1,1 0 0,0-1 1,-1 1-1,1-1 0,0 1 1,1-1-1,-1 0 0,0 0 1,1 0-1,-1 0 0,1 0 0,-1-1 1,1 1-1,0-1 0,0 1 1,0-1-1,0 0 0,0 0 1,0-1-1,0 1 0,0 0 1,0-1-1,0 0 0,0 0 0,2 0 27,5-5-87,0 0 0,0-1 0,0 0 0,-1 0 0,0-1-1,0-1 1,-1 1 0,0-1 0,0-1 0,-1 1-1,0-2 1,-1 1 0,1 0 0,-2-1 0,1 0-1,-2-1 1,1 1 0,-1-1 0,-1 0 0,0 0-1,1-10 88,1 1 264,-1-1 0,-1 1-1,-1-1 1,-1 0-1,-1 0 1,0 0-1,-2 0 1,-3-18-264,4 37 42,0-1 0,0 1 0,1 0 0,-2 0 0,1-1 0,0 1 0,0 0 0,-1 0-1,1 1 1,-1-1 0,0 0 0,1 0 0,-1 1 0,0-1 0,0 1 0,0-1 0,0 1 0,0 0 0,0 0 0,-1 0 0,1 0 0,0 0-1,-1 0 1,1 1 0,0-1 0,-1 1 0,1 0 0,-1 0 0,1-1 0,0 2 0,-1-1 0,1 0 0,-1 0 0,1 1 0,0-1 0,-1 1-1,1 0 1,0 0 0,-1 0 0,1 0 0,0 0 0,0 0 0,0 0 0,0 1 0,0-1 0,0 1 0,1 0 0,-1-1 0,0 1 0,1 0 0,-1 0-1,1 0 1,0 0 0,-1 0 0,1 1-42,-13 18 6,1 0 0,1 0 0,0 1 0,2 1 1,1 0-1,0 0 0,2 1 0,1 0 0,1 0 0,1 0 0,1 1 0,1 0 0,1 0 0,1-1 0,3 25-6,-3-37-3,0 1 1,0 0-1,1 0 1,1-1-1,0 1 1,1-1-1,0 0 1,1 0-1,0 0 0,1 0 1,0 0-1,1-1 1,0 0-1,1 0 1,0-1-1,1 0 0,0 0 1,1 0-1,0-1 1,0-1-1,1 0 1,0 0-1,0 0 1,1-2-1,5 4 3,-3-4-3,0-1 1,0 0-1,1-1 0,0-1 0,-1 0 1,1-1-1,1 0 0,-1-1 1,0 0-1,0-1 0,0-1 1,0 0-1,0-1 0,0-1 1,0 0-1,0-1 0,-1 0 0,0-1 1,0-1-1,0 0 0,0-1 1,-1 0-1,1-2 3,8-5 9,-1-1 0,-1 0 0,-1-2-1,0 0 1,-1-1 0,-1-1 0,-1-1 0,-1 0 0,0-1 0,-2 0 0,0-1-1,-1 0 1,-1-2-9,9-29 19,-2-2 0,-2 1-1,-3-2 1,-2 0 0,-2 0-1,-2-28-18,-6 84 39,-1 0 0,1 0-1,0 0 1,-1 0-1,1 0 1,-1-1-1,1 1 1,0 0 0,-1 0-1,1 0 1,0 0-1,-1-1 1,1 1 0,0 0-1,-1 0 1,1 0-1,0-1 1,0 1-1,-1 0 1,1-1 0,0 1-1,0 0 1,-1-1-1,1 1 1,0 0-1,0-1 1,0 1 0,0 0-1,0-1 1,0 1-1,-1 0 1,1-1 0,0 1-1,0 0 1,0-1-1,0 1-38,-13 35 640,-23 94 458,6 2 0,3 13-1098,22-117-2,-39 267-921,44-292 827,-1 0 0,1 0 0,-1-1 0,1 1 0,0 0 0,0 0 1,0 0-1,0 0 0,0 0 0,0 0 0,1 0 0,-1 0 1,1 0-1,-1 0 0,1-1 0,0 1 0,0 0 0,0 0 0,0-1 1,0 1-1,0-1 0,0 1 0,0-1 0,1 1 0,-1-1 0,0 1 1,1-1-1,-1 0 0,1 0 0,0 0 0,-1 0 0,1 0 1,0 0-1,0-1 0,0 1 0,-1 0 0,1-1 0,0 1 0,0-1 1,0 0-1,0 0 0,0 0 0,0 0 0,0 0 96,6-1-456,-1 0-1,1 0 0,0-1 1,-1-1-1,1 1 1,-1-1-1,0 0 0,0-1 1,0 1-1,0-1 0,-1-1 1,1 0-1,-1 1 1,0-2-1,2-2 457,42-59-8317,-37 30 2455</inkml:trace>
  <inkml:trace contextRef="#ctx0" brushRef="#br0" timeOffset="4973.115">2297 5660 15663,'0'0'2594,"0"0"-512,0 0 385,102-22-962,-57 14-672,6-4-289,2 2-352,1 0-95,-7 0-65,-2 0-32,-13 0-161,-9 5-543,-10 2-1058,-7 1-1505,-6 2-3011,-9 0-7014</inkml:trace>
  <inkml:trace contextRef="#ctx0" brushRef="#br0" timeOffset="2589.623">606 3433 96,'0'0'12572,"0"0"-7832,0 0-2818,0 0-640,0 0-599,0 0-342,0 0 156,13 4 144,101 17 255,-97-18-785,0-2 0,0 0 0,1-1 0,-1-1 0,0 0 0,0-2 0,0 0 0,0 0 0,0-2 0,-1 0 0,1-1-1,-1-1 1,-1 0 0,1-1 0,-1-1 0,-1 0 0,0-1 0,4-3-111,-17 12 49,1 0 0,-1 0 0,1 0 0,-1 0 0,0 0 0,1-1 0,-1 1 1,0 0-1,0 0 0,0-1 0,0 1 0,0-1 0,0 1 0,-1-1 0,1 0 0,0 1 0,-1-1 0,1 0 0,-1 1 0,1-1 0,-1 0 1,0 1-1,0-1 0,0 0 0,0 0 0,0 1 0,0-1 0,-1 0 0,1 0 0,0 1 0,-1-1 0,1 0 0,-1 1 0,0-1 0,0 0 1,1 1-1,-1-1 0,0 1 0,0 0 0,0-1 0,-1 1 0,1 0 0,0-1 0,0 1 0,-1 0 0,1 0 0,-1 0 0,1 0 1,-1 0-1,1 1 0,-1-1 0,-1 0-49,-5 3 11,1 1 1,-1 0 0,0 0 0,1 1 0,-1 0 0,1 1-1,0-1 1,1 1 0,-1 0 0,1 1 0,0 0-1,0 0 1,1 0 0,-1 0 0,2 1 0,-1 0-1,1 0 1,0 0 0,-1 3-12,-20 34-15,2 0 0,2 1 0,2 1 0,2 1 0,2 1 0,2 0 0,2 1 0,2 0 0,3 0-1,2 1 1,1 6 15,3-30-496,0 1 0,2-1 0,1 0 0,1 0 0,1-1 0,5 15 496,-6-28-1064,1 0 0,0 0 0,0-1 1,1 0-1,1 0 0,0 0 0,0 0 1,1-1-1,1 1 1064,20 16-8232</inkml:trace>
  <inkml:trace contextRef="#ctx0" brushRef="#br0" timeOffset="3154.796">1246 3699 16015,'0'0'1986,"0"0"-272,0 0-294,0 0-710,0 0-283,0 0-11,4 14-80,21 80 198,-25-91-524,0-1 0,0 0 0,1 1 0,-1-1-1,1 1 1,-1-1 0,1 0 0,0 0 0,0 1 0,0-1 0,0 0-1,0 0 1,0 0 0,1 0 0,-1 0 0,1 0 0,-1 0-1,1-1 1,0 1 0,0 0 0,0-1 0,0 0 0,0 1-1,0-1 1,0 0 0,0 0 0,0 0 0,1 0 0,-1 0-1,0-1 1,1 1 0,-1-1 0,0 0 0,1 1 0,-1-1 0,1 0-1,-1 0 1,0-1 0,1 1 0,-1 0 0,0-1 0,1 1-1,-1-1 1,0 0 0,1 0 0,-1 0 0,0 0 0,0 0-1,0-1 1,0 1 0,2-2-10,5-9 83,-1-1 1,0 0-1,-1 0 0,0-1 0,-1 0 0,0 0 1,-2-1-1,1 1 0,-2-1 0,0 0 0,-1 0 1,0-1-1,-1 1 0,-1 0 0,0 0 1,-1 0-1,-2-9-83,3 22 19,0 0 0,0 0 0,0 1-1,0-1 1,-1 0 0,1 1 0,-1-1 0,1 0 0,-1 1 0,1-1 0,-1 0 0,0 1 0,0-1 0,0 1 0,0-1 0,0 1 0,0 0-1,0-1 1,0 1 0,-1 0 0,1 0 0,0 0 0,-1 0 0,1 0 0,-1 0 0,1 0 0,-1 1 0,1-1 0,-1 0 0,0 1 0,1-1-1,-1 1 1,0 0 0,1-1 0,-1 1 0,0 0 0,0 0 0,1 0 0,-1 0 0,0 1 0,0-1 0,1 0 0,-1 1 0,0-1-1,1 1 1,-1-1 0,1 1 0,-1 0 0,0 0 0,1 0 0,0 0 0,-1 0 0,1 0 0,0 0 0,-1 1-19,-12 10-4,1 1 0,0 0 0,1 1 1,1 1-1,0 0 0,1 0 0,1 1 1,0 0-1,1 1 0,1-1 0,1 2 0,0-1 1,1 1-1,1 0 0,0 0 0,2 0 0,0 0 1,1 0-1,1 1 0,0-1 0,2 0 1,0 1-1,1-1 0,4 14 4,-6-27-52,0 0-1,0 0 1,1 0-1,0 0 1,-1 0-1,2-1 1,-1 1-1,0-1 1,1 1-1,0-1 1,0 0-1,0 0 1,1 0-1,-1 0 1,1-1-1,0 1 1,0-1-1,0 0 1,1 0-1,-1-1 1,1 1-1,-1-1 1,1 0-1,0 0 1,0 0-1,0-1 1,0 0-1,0 0 1,0 0-1,0 0 1,0-1-1,0 0 1,1 0-1,-1-1 1,0 1-1,0-1 53,10-7 3,-2 0-1,1-1 1,-1 0-1,0-1 0,-1-1 1,-1 0-1,1 0 1,-2-1-1,1-1 1,-2 0-1,0 0 0,0-1 1,-1 0-1,-1 0 1,-1-1-1,0 0 1,0 0-1,-1-2-2,-5 15 4,28-67 247,-18 42-78,1 1 0,0 0 0,3 0 0,0 1 0,10-13-173,-24 37 13,0 1 0,0-1 0,0 1 1,1-1-1,-1 1 0,0-1 0,0 1 0,0-1 0,0 1 0,0-1 0,1 1 1,-1-1-1,0 1 0,0-1 0,1 1 0,-1 0 0,0-1 0,1 1 1,-1-1-1,0 1 0,1 0 0,-1-1 0,1 1 0,-1 0 0,0 0 1,1-1-1,-1 1 0,1 0 0,-1 0 0,1 0 0,-1 0 0,1-1 0,-1 1 1,1 0-1,-1 0 0,1 0 0,-1 0 0,1 0 0,-1 0 0,1 0 1,-1 0-1,1 0 0,-1 1 0,1-1 0,-1 0 0,1 0 0,-1 0 1,1 1-1,-1-1 0,1 0 0,-1 0 0,1 1 0,-1-1 0,0 0 0,1 1 1,-1-1-1,0 1 0,1-1 0,-1 0 0,0 1 0,1-1 0,-1 1 1,0-1-14,4 37 195,-4-32-198,-34 316 568,48 23-218,-13-340-354,-1-3 6,1 0 1,0-1-1,-1 1 1,1 0-1,-1 0 0,1 0 1,-1 0-1,1-1 1,-1 1-1,0 0 1,1 0-1,-1 0 0,0 0 1,0 0-1,0 0 1,0 0-1,0 0 0,0 0 1,0 0-1,0 0 1,0 0-1,0 0 1,0 0-1,-1 0 0,1 0 1,0 0-1,-1 0 1,1-1-1,0 1 1,-1 0-1,1 0 0,-1 0 1,0-1-1,1 1 1,-1 0-1,0 0 1,1-1-1,-1 1 0,0-1 1,0 1-1,0 0 1,1-1-1,-1 0 1,0 1-1,0-1 0,0 1 1,0-1-1,0 0 1,0 0-1,0 0 0,0 1 1,0-1-1,0 0 1,0 0-1,0 0 1,0-1-1,0 1 0,0 0 1,0 0-1,1 0 1,-2-1 0,-14-11 16,1 0 0,0-1 0,0-1 0,2-1 0,-1 0 0,2 0 0,-1-3-16,-2-1-406,1-1 0,1-1 0,0 0 1,2 0-1,0-1 0,-5-17 406,13 30-858,1-1 0,-1 1 0,2-1 0,-1 1 0,1-1 0,1 0 0,0 0 0,0 0 0,1 1 0,0-1 0,2-6 858,9-17-8109</inkml:trace>
  <inkml:trace contextRef="#ctx0" brushRef="#br0" timeOffset="3464.015">2179 3441 11915,'0'0'4623,"0"0"-1302,0 0-679,0 0-624,0 0-630,0 0-491,-7 14-459,-62 233 1420,51-157-1418,-16 74-708,7 2-1,5 25 269,20-169-447,0 28-1648,4-18-2783,3-23-877,1-7-3315</inkml:trace>
  <inkml:trace contextRef="#ctx0" brushRef="#br0" timeOffset="3652.252">1998 3918 10122,'0'0'5733,"0"0"-2754,0 0-673,0 0-384,77-29-673,-34 28-128,13-3-480,1-2-353,5 0-224,-8-2-64,-7-1 0,-13 1-577,-12 3-576,-10 2-865,-12 3-1633,-2 0-4196</inkml:trace>
  <inkml:trace contextRef="#ctx0" brushRef="#br0" timeOffset="720.417">3858 562 9449,'0'0'4255,"0"-13"-1180,-2-22-1537,2 19 2582,-17 85-3346,-43 236 908,58-282-1602,2-48-47,1 0-1,1 0 1,1-1-1,1 2 1,2-1 0,0 1-1,2-1 1,0 2 0,2-1-1,0 1 1,2 1-1,0 0 1,2 1 0,0 0-1,2 1 1,0 0 0,1 2-1,10-9-32,-24 23-3,1 0-1,0 0 0,0 1 1,0-1-1,0 1 0,0 0 1,1 1-1,-1-1 0,1 1 1,0-1-1,0 1 0,0 1 1,0-1-1,0 1 1,0 0-1,0 0 0,1 0 1,-1 1-1,0 0 0,1 0 1,-1 0-1,0 1 0,0-1 1,0 1-1,1 1 1,-1-1-1,0 1 0,0 0 1,-1 0-1,1 0 0,0 0 1,-1 1-1,1 0 0,-1 0 1,0 0-1,0 1 0,0 0 1,0-1-1,-1 1 1,1 0-1,-1 1 0,0-1 1,0 0-1,1 6 4,-1 3-9,-1 1 1,-1-1-1,-1 1 0,0-1 0,0 1 1,-1 0-1,-1-1 0,0 1 0,-1-1 1,-1 0-1,0 0 0,-1 0 0,0 0 1,-1-1-1,0 0 0,-1 0 1,0-1-1,-1 0 0,0 0 0,-1 0 1,0-1-1,-6 4 9,12-10-4,0 0 0,0-1 0,0 1 0,-1-1 0,1 0 0,-1 0 0,0 0 0,0-1 0,0 1 0,0-1 0,0 0 0,-1 0 0,1 0 0,-1-1 0,1 0 0,-5 1 4,7-3-2,1-1 0,-1 0 0,1 1 0,0-1 0,-1 0 0,1 0 0,0 0 0,0 0 0,0 0 0,0 0 0,0 0-1,1 0 1,-1-1 0,1 1 0,-1 0 0,1 0 0,0-1 0,0 1 0,0 0 0,0-1 0,0 1 0,0 0 0,1 0 0,-1 0 0,1-1 0,0 1 0,-1 0 0,1 0 0,1-1 2,0-2 4,0 1 0,1 0 0,-1 1-1,1-1 1,0 0 0,0 1 0,0 0 0,0-1 0,1 1-1,-1 1 1,1-1 0,0 0 0,0 1 0,0 0 0,0 0-1,0 0 1,1 0 0,-1 1 0,0 0 0,1 0-1,-1 0 1,1 0 0,0 1 0,-1-1 0,1 1 0,-1 0-1,1 1 1,0-1 0,-1 1 0,1 0 0,-1 0 0,0 0-1,1 1 1,-1-1 0,0 1 0,0 0 0,0 1 0,0-1-1,0 1 1,0-1 0,-1 1 0,1 0 0,-1 0 0,0 1-1,0-1 1,2 3-4,5 4 15,-1 1-1,0 0 1,-1 1-1,0-1 1,-1 1-1,0 1 1,-1 0-1,0 0 1,-1 0-1,-1 0 1,0 1-1,0 0 1,-2-1-1,0 1 1,0 1-1,-1-1 1,-1 11-15,0-16 9,0 0 1,-1 0-1,0 0 1,-1-1-1,0 1 1,0 0-1,-1-1 1,0 1-1,0-1 1,-1 0-1,0 0 1,0 0-1,-1-1 1,0 1-1,-1-1 1,1 0-1,-1-1 1,-1 1-1,1-1 1,-1-1-1,0 1 1,-1-1-1,1 0 1,-1-1-1,0 1 1,0-2-1,0 1 1,-4 0-10,-1-1-14,1 0 1,-1-1-1,0 0 0,1-1 1,-1 0-1,0-2 1,0 1-1,0-1 1,0-1-1,1 0 1,-1-1-1,1-1 0,-1 0 1,1 0-1,0-1 1,-2-2 13,-45-37-3152,22-17-4482,29 29-154</inkml:trace>
  <inkml:trace contextRef="#ctx0" brushRef="#br0" timeOffset="1034.116">4560 588 12428,'0'0'4142,"0"0"-1723,0 0-973,0 0-794,-13 14-359,5-5-232,-1 1 62,0 1 0,0 0 1,1 1-1,0 0 0,1 0 0,0 1 0,1-1 1,-4 13-124,-1 12 269,0 0 1,3 0 0,1 1 0,1 0 0,3 0 0,1 1 0,2-1 0,1 0 0,3 14-270,-1-42 3,-1-1 1,1 1-1,1-1 1,-1 1-1,2-1 1,-1 0-1,1 0 1,0-1-1,1 0 1,0 0-1,1 0 1,-1-1-1,1 1 1,1-2-1,-1 1 1,1-1-1,1 0 1,-1-1-1,1 0 1,0 0-1,0-1 1,0 0-1,0 0 1,1-1-1,0 0 1,-1-1-1,1 0 1,0-1-1,0 0 1,0-1-1,0 0 1,0 0-1,0-1 1,0 0-1,7-2-3,-8 1 12,-1-1 0,1 0 1,-1 0-1,0-1 0,0 0 0,-1 0 0,1 0 0,-1-1 0,0-1 0,0 1 0,0-1 0,-1 0 0,0-1 0,0 1 0,-1-1 0,0 0 0,0-1 1,0 1-1,-1-1 0,0 0 0,-1 0 0,3-8-12,3-12 92,-1 0 0,-2 0-1,-1-1 1,-1 0 0,-1 0 0,-1-8-92,-2 35-3,-3-151 44,2 144-97,0 1 1,-1 0 0,0 0 0,0 0-1,-1 0 1,0 0 0,0 0-1,-1 1 1,0-1 0,0 1 0,-1 0-1,0 0 1,0 1 0,0-1-1,-1 1 1,0 0 0,-1 0 55,2 3-232,-1-1-1,0 1 1,0 1 0,0-1 0,0 1-1,-1 0 1,1 0 0,0 0 0,-1 1-1,1 0 1,-1 1 0,0-1 0,1 1-1,-1 0 1,1 1 0,-1 0 0,1 0-1,-4 1 233,-66 31-7809,45-7 543</inkml:trace>
  <inkml:trace contextRef="#ctx0" brushRef="#br0" timeOffset="1392.122">5169 704 16367,'0'0'1784,"0"0"-236,0 0-406,0 0-565,0 0-385,0 0-5,0 0-22,-9 18 97,2-3-179,-1 0 34,0 0-1,2 1 0,0-1 0,0 2 0,2-1 0,0 0 1,0 9-117,0-10 47,1 0 0,0 1 0,1-1 0,1 1 0,1 0 0,0-1 0,1 1 0,1 0 0,0-1 1,1 1-1,1-1 0,0 0 0,1 0 0,1 0 0,0-1 0,1 0 0,7 11-47,-9-21 9,-1 0 0,1 0 0,0 0 0,0-1-1,0 0 1,1 0 0,-1 0 0,1-1 0,0 1-1,-1-1 1,1-1 0,0 1 0,0-1 0,0 0-1,1-1 1,-1 1 0,0-1 0,0 0 0,0-1-1,0 1 1,0-1 0,0 0 0,0-1 0,0 0 0,0 0-1,0 0 1,-1 0 0,1-1 0,-1 0 0,0 0-1,1-1 1,-1 1 0,-1-1 0,1 0 0,-1 0-1,1-1 1,-1 1 0,0-1 0,-1 0 0,4-5-9,5-12 132,0 0-1,-1-1 1,-1 0 0,-1 0 0,-1-1 0,-1 0 0,-1-1 0,-2 0 0,0 1 0,-2-1 0,0-1 0,-2 1 0,-1 0 0,-3-22-132,4 42-7,0 0 0,-1 0 0,1 0 1,-1 1-1,0-1 0,0 0 0,-1 1 1,1-1-1,-1 1 0,0-1 0,-1 1 0,1 0 1,-1 0-1,1 0 0,-1 0 0,0 0 1,-1 0-1,1 1 0,-1 0 0,1 0 1,-1 0-1,0 0 0,0 0 0,0 1 0,-1 0 1,1-1-1,0 2 0,-1-1 0,0 0 1,1 1-1,-1 0 0,0 0 0,0 1 0,1-1 1,-1 1-1,0 0 0,0 0 0,0 1 1,0-1-1,1 1 0,-3 0 7,-4 3-295,0 0 0,0 0 0,0 1 0,1 0 0,-1 1 0,1 0 0,1 1 0,-1 0 0,-4 5 295,-44 47-5982,30-22-1102</inkml:trace>
  <inkml:trace contextRef="#ctx0" brushRef="#br0" timeOffset="1733.359">5780 664 16239,'2'-5'168,"2"-6"535,1 1 0,0-1 1,0 1-1,1 0 0,1 0 0,0 0 1,0 1-1,1 0 0,5-4-703,-13 13 952,-13 11 2221,-39 40-2942,45-42-220,-1 0 0,1 0-1,1 1 1,0 0 0,0 1-1,1 0 1,0-1 0,1 1-1,1 1 1,-1-1 0,2 0-1,-1 1 1,2 0 0,0-1-1,0 1 1,1 0 0,0 0-1,1 0 1,0-1 0,1 1-1,1-1 1,0 1 0,0-1 0,1 0-1,0 1-10,19 27 27,-19-33-19,1 1 0,-1 0-1,0 0 1,0 1 0,-1-1 0,0 1-1,-1 0 1,0-1 0,0 1 0,0 0-1,0 8-7,-4-14 11,1 0 0,-1 0-1,0 0 1,1-1 0,-1 1-1,0-1 1,0 1 0,0-1 0,0 0-1,0 1 1,-1-1 0,1 0-1,0 0 1,0-1 0,-1 1-1,1 0 1,-1-1 0,1 0 0,0 1-1,-1-1 1,1 0 0,-1 0-1,1 0 1,-1-1 0,-1 1-11,-1 0 26,-115 3 178,-28 1-859,51 9-5711,67-7-1129</inkml:trace>
  <inkml:trace contextRef="#ctx0" brushRef="#br0" timeOffset="18410.235">9227 7492 15246,'0'0'4645,"0"0"-2029,0 0-470,0 0-289,0 0-645,0 0-336,0 16-65,4 273 1373,1 117-4074,-2-360-1505,-2-6-2830</inkml:trace>
  <inkml:trace contextRef="#ctx0" brushRef="#br0" timeOffset="19250.084">19523 7463 15118,'0'0'3540,"0"0"-1186,0 0-240,0 0-320,0 0-535,0 0-479,-1 15-262,-9 88 155,-1 127-243,11-214-433,2-1 1,0 1 0,1 0-1,0-1 1,1 0 0,1 0-1,0 0 1,1 0 0,1-1 0,0 0-1,1 0 1,1-1 0,3 4 2,-6-10-11,1 0 0,0 0 0,0-1 0,0 0 0,1-1 1,-1 0-1,1 0 0,1 0 0,-1-1 0,1-1 0,-1 1 0,1-1 1,0-1-1,0 1 0,1-2 0,-1 1 0,0-1 0,1-1 0,-1 1 1,0-2-1,1 1 0,-1-1 0,0-1 0,0 0 0,1 0 11,5-2 25,0 0-1,-1-1 0,1-1 1,-1 0-1,0-1 0,-1 0 1,0-1-1,0-1 0,0 0 1,-1-1-1,-1 0 0,0-1 1,0 0-1,8-12-24,-9 5 104,0 0 0,-2-1 1,-1 0-1,0 0 0,-1-1 0,-1 1 1,-1-1-1,-1 0 0,0-1 0,-2 1 0,0 0 1,-1-1-1,-1 1 0,-2 0 0,1-1 0,-2 1 1,-1 0-1,0 1 0,-2-1 0,0 1 0,-1 1 1,-1-1-1,-1 1 0,0 1 0,-3-3-104,6 10-103,0 1-1,0-1 1,-1 1-1,0 1 1,-1 0-1,0 0 0,0 0 1,0 1-1,-1 1 1,-1-1-1,1 2 1,-1-1-1,1 1 1,-2 1-1,1 0 1,-3 0 103,-52-2-3483,-2 18-3400,17 11-5913</inkml:trace>
  <inkml:trace contextRef="#ctx0" brushRef="#br0" timeOffset="19706.852">27935 7017 17328,'0'0'4164,"16"-79"-2082,-13 72 64,0 5-96,-3 7-704,0 16-482,-9 19-479,-1 22-65,-8 12 160,0 12-63,-1 8-225,-2 4-128,1-4-32,-2-5-32,3 0-160,10-1-1666,4 0-1633,0-11-4677</inkml:trace>
  <inkml:trace contextRef="#ctx0" brushRef="#br0" timeOffset="21093.271">5972 9992 13453,'0'0'1922,"0"0"-1309,0 0-372,12 8 255,-1-2-380,0 0 0,0-1 0,1 0 1,-1 0-1,1-2 0,0 1 0,0-2 0,0 1 0,0-2 0,0 0 0,1 0 0,6-1-116,873-38 563,-603 20-490,113-7-79,59-7-79,58-2 64,55-3 26,55-2 11,49-1-32,5113-159 714,-1924 190 3238,3356 100-1561,-6463-73-2369,-51 1-1,-55 0-37,-56-1 96,-58-3-128,-59-2 91,-61-3-54,-60-4 16,-58-3 11,-75-4-552,225 6-4949,-401-2-3116</inkml:trace>
  <inkml:trace contextRef="#ctx0" brushRef="#br0" timeOffset="21718.181">15445 10550 12300,'0'0'4986,"0"0"-2653,0 0-353,0 0-47,0 0-700,-13 13-310,12-11-894,-9 7 75,1 1 0,0 1 0,1-1 0,0 1 0,1 1-1,0-1 1,1 1 0,0 0 0,1 1 0,-1 4-104,-10 47 111,3 1 0,3 0-1,3 0 1,2 11-111,4 149-4484,5-171 777,2-20-1640,-1-5-4086</inkml:trace>
  <inkml:trace contextRef="#ctx0" brushRef="#br0" timeOffset="22775.278">15360 10512 14157,'-6'-88'4437,"9"88"101,11 16-3701,85 206 1091,-90-203-2010,2 1 0,0-2 1,1 1-1,0-2 1,2 1-1,0-2 1,1 0-1,0-1 1,2 0-1,0-1 1,0-1-1,1-1 1,1 0-1,0-1 1,0-1-1,1-1 1,0-1-1,1-1 1,0-1-1,0 0 1,0-2-1,1 0 1,-1-1-1,1-2 1,0 0-1,1-1 82,-13-2-141,0 0-1,0-1 1,-1 0 0,1 0-1,-1-1 1,0-1-1,0 1 1,0-1-1,0-1 1,-1 0 0,0 0-1,0 0 1,-1-1-1,0 0 1,0-1 0,0 0-1,-1 0 1,0 0-1,-1-1 1,0 1-1,0-1 1,-1-1 141,13-27 28,-2-2 0,-2 0-1,-2 0 1,5-31-28,-13 58 56,3-8 372,-1-1-1,-1 1 1,-1-1-1,-1 0 0,-1 0 1,-1-1-1,-2-13-427,1 33 56,0 1 0,0-1-1,0 1 1,0-1 0,-1 1 0,1 0-1,0-1 1,-1 1 0,1 0-1,-1 0 1,0 0 0,1 0 0,-1 0-1,0 1 1,1-1 0,-1 0-1,0 1 1,0-1 0,0 1 0,0 0-1,0-1 1,1 1 0,-1 0-1,0 0 1,0 0 0,0 1 0,0-1-1,0 0 1,0 1 0,0-1-1,1 1 1,-1-1 0,0 1 0,0 0-1,1 0 1,-1 0 0,1 0 0,-1 0-1,0 0 1,1 1 0,0-1-1,-1 0 1,1 1 0,0-1 0,0 1-1,0-1 1,0 1 0,-1 1-56,-27 30 72,1 1 0,1 1 0,2 1 0,2 2 0,1 0 0,-9 24-72,20-41-117,1 0-1,1 1 1,1 0-1,1 1 1,1-1-1,0 1 1,-1 22 117,30-67-641,0-17 671,-14 19-37,1 1 0,1 0 0,1 0 0,0 1 0,2 1 0,0 0 0,0 1 0,2 0-1,0 2 1,1-1 0,0 2 0,1 0 0,0 1 0,12-4 7,-26 14 0,-1 1 0,1-1 0,0 1 0,0 0 0,0 0 0,-1 1 0,1-1 0,0 1 0,0 0 0,0 0 0,0 0 0,0 1 0,0-1 0,0 1 0,0 0 0,0 0 0,-1 0 0,1 1 0,0-1 0,-1 1 0,1 0 0,-1 0 0,1 0 0,-1 0 0,0 1 0,0-1 0,0 1 0,0 0 0,-1 0 0,1 0 0,-1 0 0,0 1 0,0-1 0,0 0 0,0 1 0,0 0 0,-1-1 0,1 1 0,-1 0 0,0 2 0,6 28 13,-1 0-1,-1 1 1,-3 0 0,0-1-1,-4 31-12,5 79-42,-3-140-6,0 0-1,0 1 0,0-1 0,1 0 0,-1 0 1,1 0-1,0 1 0,0-1 0,0 0 0,1 0 1,-1-1-1,1 1 0,0 0 0,0 0 0,1-1 0,-1 1 1,1-1-1,0 0 0,-1 0 0,1 0 0,1 0 1,-1 0-1,0-1 0,1 1 0,-1-1 0,1 0 1,0 0-1,0 0 0,0-1 0,0 1 0,0-1 1,0 0-1,0 0 0,0 0 0,3-1 49,11-2-154,1-1 0,-1-1 0,0-1 0,0 0 0,0-1-1,-1-1 1,0-1 0,0-1 0,-1 0 0,0-1 0,-1 0 0,0-2 0,0 0 0,-1 0 0,12-15 154,-19 20 5,22-16 38,0-2 0,-2-1-1,-1-1 1,-1-2 0,-2 0-1,-1-1 1,11-22-43,-31 50 84,0-1 1,0 0-1,0 1 1,0-1-1,-1 0 0,1-1 1,-1 1-1,0 0 1,0 0-1,0 0 1,-1-1-1,1 1 0,-1 0 1,1-1-1,-1 1 1,0 0-1,-1-1 1,1 1-1,0 0 0,-1-1 1,0 1-1,0 0 1,0 0-1,0-1 1,0 1-1,-1 0 1,1 0-1,-1 0 0,0 1 1,0-1-1,0 0 1,0 1-1,-1-1 1,1 1-1,-1 0 0,1 0 1,-1-1-1,-1 1-84,-5-2 115,0 1-1,-1 0 1,1 0-1,0 1 1,-1 0-1,1 1 1,-1 0-1,0 1 1,1 0-1,-1 0 1,0 1-1,1 1 1,-1-1-1,1 1 1,-1 1-1,1 0 0,0 0 1,0 1-1,0 0 1,1 0-1,-1 1 1,-4 5-115,-2 0 13,0 0-1,1 1 1,1 1 0,0 1-1,0 0 1,1 0 0,1 1 0,1 1-1,0 0 1,0 0 0,-6 16-13,10-19-11,0 1 0,1 0 0,0 1 0,1-1 0,1 1 0,0-1 0,1 1 0,0 0 0,1 0 0,1 0 0,0 0 0,1 0 0,0 0 0,1 0 0,1 0 0,0 0 0,1-1 0,0 1 1,4 6 10,-4-15-54,-1-1 1,0-1-1,1 1 1,0 0 0,0-1-1,0 0 1,0 0-1,0 0 1,1 0 0,-1-1-1,1 0 1,0 0 0,-1 0-1,1 0 1,0-1-1,0 0 1,0 0 0,0 0-1,1-1 1,-1 1 0,0-1-1,0 0 1,0-1-1,0 1 1,0-1 0,1 0-1,-1-1 1,-1 1-1,1-1 1,0 0 0,0 0-1,-1 0 1,1-1 0,-1 1-1,1-1 1,-1 0-1,0-1 1,0 1 0,1-3 53,16-17 7,-2-1 1,0-1 0,-2 0-1,0-1 1,-2-1 0,-1-1-1,-1 0 1,-1-3-8,34-65 88,-21 44-24,-27 93-32,-1-18-68,-14 166-1741,18-178 1617,-1 1-1,1-1 1,1 0 0,0 1 0,0-1-1,2 0 1,-1 0 0,1-1-1,1 1 1,-1-1 0,2 0 0,0 0-1,0-1 1,0 1 0,4 1 160,-6-7-249,0 0 0,0 0 0,0 0 0,1-1 1,0 1-1,-1-1 0,1-1 0,1 1 0,-1-1 0,0 1 0,1-1 0,-1-1 1,1 1-1,-1-1 0,1 0 0,0-1 0,-1 1 0,1-1 0,0 0 1,-1 0-1,1-1 0,0 0 0,-1 0 0,1 0 0,0-1 0,-1 1 1,0-1-1,1-1 0,-1 1 0,0-1 0,0 0 0,0 0 0,-1 0 0,1-1 249,11-13 85,-1-1 0,0-1 0,-1 0 0,-2-1 0,0-1 0,0 0-1,-2 0 1,-1-1 0,0-4-85,11-19 1260,-11 25-358,-4 11-160,0 0 1,-1-1-1,0 1 1,0-1-1,-1 0 1,0 0-1,-1 0 1,0 0 0,-1-1-1,0 1 1,-1-6-743,0 15 70,-1 1 1,0 0-1,1 0 1,-1 0-1,0-1 1,1 1-1,-1 0 1,0 0-1,1 0 1,-1 0-1,0 0 1,1 0-1,-1 1 0,0-1 1,1 0-1,-1 0 1,0 0-1,1 1 1,-1-1-1,0 0 1,1 1-1,-1-1 1,1 0-1,-1 1 1,1-1-1,-1 1 1,1-1-1,-1 1 1,1-1-1,-1 1 1,1-1-1,-1 1 1,1 0-1,0-1 1,0 1-1,-1-1 1,1 1-1,0 0 1,0-1-1,0 1 1,-1 0-1,1 0 1,0-1-1,0 1 1,0 0-1,0-1 1,0 1-1,0 0 1,1 0-71,-14 46 276,2 1 0,3 0 0,2 1 0,1 0 0,3 0 0,3 4-276,-3-12 79,-19 573 257,21-605-337,0-5 3,1 0 1,-1-1-1,0 1 0,0 0 1,0 0-1,-1 0 1,1-1-1,-1 1 0,0 0 1,0-1-1,0 1 1,-1 0-1,1-1 0,-1 1 1,0-1-1,0 0 0,0 0 1,-1 0-1,1 0 1,0 0-1,-1 0 0,0-1 1,0 1-1,0-1 1,-1 1-3,-7-2-4,0 0 1,0-1 0,0 0 0,0-1-1,0 0 1,1-1 0,-1 0 0,0 0-1,1-2 1,-1 1 0,1-1-1,0-1 1,0 1 0,1-2 0,-1 1-1,1-2 1,1 1 0,-7-6 3,-6-4-111,1 0-1,1-1 1,1-1-1,0 0 1,1-2 0,1 0-1,1 0 1,1-2-1,1 0 1,-11-23 111,15 24-698,1 0 0,1 0-1,1-1 1,1 0 0,0-1 0,2 1-1,1 0 1,0-4 698,8-77-7463,10 3-7842</inkml:trace>
  <inkml:trace contextRef="#ctx0" brushRef="#br0" timeOffset="23088.004">17372 10318 20371,'0'0'1826,"0"0"-128,0 0-737,0 0-801,0 0-160,0 0-545,0 0-2402,-24 50-4548</inkml:trace>
  <inkml:trace contextRef="#ctx0" brushRef="#br0" timeOffset="23403.005">18054 10811 6342,'0'0'5968,"-11"-13"-3032,-36-39 97,47 50-2917,-1 1 1,0 0-1,1 0 0,-1 0 1,0 0-1,1 0 1,-1 0-1,0 0 1,0 0-1,0 0 0,0 0 1,0 0-1,0 0 1,0 1-1,0-1 1,0 0-1,0 1 0,0-1 1,-1 1-1,1-1 1,0 1-1,0 0 1,-1-1-1,1 1 1,0 0-1,-1 0 0,1 0 1,0 0-1,0 0 1,-1 0-1,1 0 1,0 0-1,-1 1 0,1-1 1,0 1-1,0-1 1,0 1-1,-1-1 1,1 1-1,0-1 1,0 1-1,0 0 0,0 0 1,0 0-1,0-1 1,0 1-1,0 0 1,0 0-1,1 0 0,-1 0 1,0 1-1,1-1 1,-1 1-117,-11 56 710,11-43-691,0 0 0,1 1-1,1-1 1,1 1 0,0-1 0,1 0 0,0 0 0,1 0 0,1 0 0,0-1 0,1 0-1,1 0 1,6 10-19,-4-11 14,0 1 0,1-2 0,0 1 0,1-1 0,0-1 0,1 0 0,0-1 0,10 6-14,-17-12 4,0-1 1,1 0 0,-1 0-1,1-1 1,-1 1 0,1-1-1,0 0 1,0-1 0,0 0 0,0 0-1,0 0 1,0 0 0,1-1-1,-1 0 1,0-1 0,0 1-1,0-1 1,0 0 0,0-1-1,0 1 1,0-1 0,-1 0-1,6-3-4,0-2 9,-1 0-1,1 0 0,-2-1 1,1 0-1,-1 0 0,-1-1 1,0 0-1,0-1 1,0 0-1,-1 0 0,-1-1 1,0 0-1,0 0 0,-1 0 1,-1-1-1,0 1 1,0-1-1,-1 0 0,-1 0 1,0-1-1,0 1 0,-2 0 1,1-1-1,-1 1 0,-1-1 1,-1 1-1,1 0 1,-2 0-1,0 0 0,0 0 1,-1 0-1,0 0 0,-1 1 1,-1 0-1,0 0 1,0 0-1,-7-8-8,8 14-119,0 0-1,0 1 1,0 0 0,-1-1-1,0 2 1,1-1 0,-1 1-1,-1 0 1,1 0 0,0 0-1,-1 1 1,1 0 0,-1 1 0,0-1-1,1 1 1,-1 1 0,0-1-1,0 1 1,0 0 0,1 0-1,-7 2 120,6-1-824,-1 1 0,1 0 0,-1 0 0,1 0-1,0 1 1,0 0 0,0 1 0,0-1 0,1 1 0,-1 1-1,1-1 1,-3 4 824,-18 20-7901</inkml:trace>
  <inkml:trace contextRef="#ctx0" brushRef="#br0" timeOffset="23761.105">18662 10811 4548,'-1'-107'7714,"1"107"-7559,-1 1 0,1-1 0,0 0 0,-1 0 0,1 1 0,-1-1 0,1 0 0,-1 0 0,1 0 0,-1 1 0,1-1 0,-1 0 0,1 0 0,-1 0 0,1 0-1,-1 0 1,1 0 0,-1 0 0,1 0 0,-1 0 0,1 0 0,-1 0 0,1 0 0,-1-1 0,1 1 0,-1 0 0,1 0 0,-1 0 0,1-1 0,0 1 0,-1 0 0,1-1 0,-1 1 0,1 0 0,0-1-1,-1 1 1,1 0 0,0-1 0,-1 0-155,-23 501 4314,24-407-4256,14-317 1352,-13 212-1315,21-182 586,-20 183-685,1 1 0,0 0 1,1-1-1,0 1 0,0 0 0,1 1 0,0-1 1,1 1-1,0 0 0,1 1 0,0-1 0,0 1 1,1 0-1,0 1 0,0 0 0,6-4 4,63-7-1434,-5 43-5177,-40 0-761</inkml:trace>
  <inkml:trace contextRef="#ctx0" brushRef="#br0" timeOffset="24089.814">19159 10905 16111,'0'-13'3572,"-1"-3"-2476,7-64 4587,4 105-3424,-11 25-2100,-3 1 1,-2-1-1,-3 0 1,-5 14-160,-6 39-2597,7 1-5630,13-84 999</inkml:trace>
  <inkml:trace contextRef="#ctx0" brushRef="#br0" timeOffset="24090.814">19306 10420 11787,'-7'-102'1730,"4"79"-865,3 3-97,3 9-415,4 10-257,10 3-96,1 14-321,5 11-928,3 3-1762,-3 2-4484</inkml:trace>
  <inkml:trace contextRef="#ctx0" brushRef="#br0" timeOffset="24399.121">19788 10595 1441,'0'0'12626,"0"0"-7694,1-13-1611,2-28 2359,-67 315-4415,42-156-1107,-14 69-1332,-19-5-3810,52-174 4027,-14 31-3130,1-17-4589,10-18 2879</inkml:trace>
  <inkml:trace contextRef="#ctx0" brushRef="#br0" timeOffset="24740.028">19518 11244 3908,'-3'-19'4180,"-14"-130"-139,-19-18 6000,36 164-9979,0 0 0,1 1 0,-1-1 0,1 0 0,0 0 0,0 1 0,0-1 0,0 1 0,0-1 0,0 1 0,1-1 0,-1 1 0,1 0 0,0-1 0,0 1 0,-1 0 0,2 0 0,-1 1 0,0-1 0,0 0 0,0 1 0,1-1 0,-1 1 0,1 0 0,-1-1 0,1 1 0,0 0 0,-1 1 0,1-1 0,0 0 0,0 1 0,-1 0 0,1 0 0,0-1 0,0 2 0,0-1 0,-1 0 0,1 0 0,0 1 0,0 0 0,-1-1 0,1 1 0,2 1-61,10-2 114,27-3-97,-1-3 1,1-1 0,-1-3 0,-1-1-1,29-12-18,24-6 8,-90 28-4,0-1-6,0 1-1,0-1 1,0 1 0,1-1-1,-1 1 1,0 0 0,1 0 0,-1 0-1,1 1 1,-1-1 0,1 1-1,-1 0 1,1 0 0,-1 0-1,1 1 1,-1-1 0,1 1-1,-1 0 1,0-1 0,1 2-1,-1-1 1,0 0 0,1 1-1,-1-1 1,0 1 0,0 0-1,0 0 1,-1 0 0,1 1 0,0-1-1,-1 0 1,0 1 0,1 0-1,0 1 3,38 150-207,-30-90-29,-5-35 108,-5-19 97,0 0 0,1-1 0,0 1 0,1-1-1,0 1 1,0-1 0,1 0 0,1 0 0,-1-1 0,1 1 0,1-1-1,-1 0 32,-1-7 3,-1 1-1,0-1 0,1 0 0,-1-1 0,1 1 0,-1 0 1,1-1-1,-1 0 0,1 0 0,-1 0 0,1 0 0,-1-1 1,1 1-1,-1-1 0,1 0 0,-1 0 0,1 0 0,-1 0 0,0-1 1,0 1-1,0-1 0,0 0 0,0 0 0,0 0 0,0 0 1,0-1-1,-1 1 0,1-1 0,-1 0 0,0 1 0,0-1 1,0 0-1,1-3-2,3 1 19,109-129 1095,-92 103-628,2 1 0,1 1 0,1 1 1,1 1-1,18-11-486,-46 38 10,1 0 1,0 0 0,-1 1-1,1-1 1,0 0-1,-1 1 1,1-1 0,-1 0-1,1 1 1,-1-1-1,1 1 1,-1-1-1,1 1 1,-1-1 0,1 1-1,-1-1 1,0 1-1,1 0 1,-1-1 0,0 1-1,1-1 1,-1 1-1,0 0 1,0-1-1,0 1 1,1 0 0,-1-1-1,0 1 1,0 0-1,0 0 1,0-1 0,0 1-1,0 0 1,-1-1-1,1 1 1,0 0 0,0-1-1,0 1 1,-1 0-1,1-1 1,0 1-1,-1-1 1,1 1 0,0 0-1,-1-1 1,1 1-11,-1 2 20,-52 228 450,-66 248-294,3-112-165,115-360-7,-1 0 0,0 0 0,-1 0 0,0 0 0,0 0 0,0 0 0,-1-1 0,0 0 0,0 0 0,-1 0 0,1 0 0,-1-1 1,-1 1-1,1-1 0,-1-1 0,1 1 0,-2-1 0,1 0 0,0 0 0,-1-1 0,-4 2-4,-12-3 15,-1-1 1,0-1-1,0-2 0,0 0 1,0-1-1,0-2 0,1 0 1,0-1-1,0-2 0,1 0 1,-1-2-1,2 0 1,0-1-1,0-2 0,1 0 1,-5-5-16,5 8-12,0-1 1,1-1-1,0-1 1,1-1-1,0-1 0,2 0 1,-1-1-1,2-1 1,0 0-1,1-1 1,1-1-1,1 0 1,0 0-1,2-2 1,0 1-1,1-1 1,1 0-1,2-1 1,-1-1 11,7 14-96,-1 0 0,1 0 1,1-1-1,0 1 1,0 0-1,1 0 0,0 0 1,0 0-1,1 1 0,0-1 1,1 1-1,0-1 1,0 1-1,1 1 0,0-1 1,0 0-1,2 0 96,114-105-5266,-40 55-1220</inkml:trace>
  <inkml:trace contextRef="#ctx0" brushRef="#br0" timeOffset="27063.365">25133 11408 12748,'0'0'6598,"0"0"-4099,0 0-866,0 0-320,0 0-832,0 0-449,-74-3-32,57 23-320,-9 1-2275,3 1-5765</inkml:trace>
  <inkml:trace contextRef="#ctx0" brushRef="#br0" timeOffset="25179.037">21544 10670 12492,'0'0'2696,"0"0"133,0 0-256,0 0-1094,0 0-908,3 14-325,6 42-161,3 0 0,2-1 1,2-1-1,3 0 1,3-1-86,-21-47 3,1 0 0,0-1 0,1 1 1,-1-1-1,1 0 0,0 0 1,0 0-1,1 0 0,0-1 0,-1 1 1,1-1-1,1 0 0,-1 0 0,1 0 1,-1-1-1,1 0 0,0 0 0,1 0 1,-1 0-1,0-1 0,1 0 0,-1 0 1,1 0-1,0-1 0,-1 0 0,1 0 1,0 0-1,0-1 0,0 0 0,0 0 1,0 0-1,-1-1 0,1 0 0,0 0 1,0 0-1,-1-1 0,1 0 0,-1 0 1,1 0-1,-1-1 0,1 0-3,7-9 134,0-1-1,-1 0 0,-1-1 1,0 0-1,-1 0 0,0-1 1,-1-1-1,-1 0 0,-1 0 1,0 0-1,-1-1 1,4-14-134,28-217 1185,-21 103-1446,-4 77-1180,-5 74-4479,0 12-935</inkml:trace>
  <inkml:trace contextRef="#ctx0" brushRef="#br0" timeOffset="25489.098">22445 10542 7463,'0'0'1548,"0"0"-688,-12 10-44,9-7-758,-8 6 176,1 0 0,0 1-1,0 0 1,1 1 0,1 0-1,-1 0 1,2 1 0,-6 11-234,-7 20 1903,2 2 0,2 0 0,2 1 0,-5 32-1903,6 103 1479,12-177-1482,1 0 0,0-1 1,0 1-1,0 0 0,1 0 0,-1 0 1,1 0-1,0-1 0,0 1 1,0 0-1,1-1 0,-1 1 0,1-1 1,0 1-1,0-1 0,0 0 0,0 1 1,1-1-1,-1-1 0,1 1 0,0 0 1,-1 0-1,1-1 0,1 0 1,-1 0-1,0 0 0,0 0 0,1 0 1,-1 0-1,1-1 0,0 0 0,-1 0 1,1 0-1,0 0 0,0 0 0,0-1 1,0 0-1,-1 0 0,1 0 0,0 0 1,3-1 2,10-4 24,0-1 0,0-1 0,0-1 1,-1 0-1,0-1 0,-1-1 0,0 0 0,-1-1 1,0-1-1,0 0 0,-1-1 0,-1 0 0,0-1 1,-1-1-1,1-3-24,1 3 105,0 0 0,-2-1 1,0-1-1,0 0 0,-2 0 1,0-1-1,-1 0 1,-1-1-1,-1 0 0,-1 0 1,0 0-1,-1-1 0,-1 1 1,-1-1-1,-1-17-105,-1 33-3,0-1 1,-1 1-1,0 0 0,0-1 1,0 1-1,-1 0 1,1 0-1,-1 0 0,0 0 1,0 0-1,-1 0 1,1 0-1,-1 1 0,0-1 1,0 1-1,0 0 1,0 0-1,0 0 0,-1 0 1,1 0-1,-1 1 0,0 0 1,0 0-1,0 0 1,0 0-1,0 0 0,0 1 1,0 0-1,-1 0 1,1 0-1,-1 0 0,1 1 1,0-1-1,-1 1 0,0 0 3,-7 0-277,0 0-1,0 1 1,0 1-1,0-1 1,0 2-1,0 0 1,1 0-1,-1 1 1,1 0-1,0 1 1,0 0-1,-5 4 278,-21 21-3459,9 7-2179</inkml:trace>
  <inkml:trace contextRef="#ctx0" brushRef="#br0" timeOffset="25817.653">23058 10633 7271,'42'-132'7458,"-31"81"-1853,-26 60-2439,-55 155 747,64-150-3673,1 0 1,0 0 0,2 0 0,-1 1 0,2 0 0,0-1 0,1 1 0,0 15-241,0-19-6,-7 61-160,-3-1-1,-3 0 0,-4-1 0,-9 22 167,7-38-1124,-2 10-2510,15-21-6812,6-33-166</inkml:trace>
  <inkml:trace contextRef="#ctx0" brushRef="#br0" timeOffset="26097.977">22718 10948 11307,'-8'-16'4073,"-30"-50"-464,6 19 2572,79 34-4451,341-28-1271,-324 32-461,-16 1 8,-1 2 0,1 2 0,0 3 0,9 1-6,-53 1 1,0-1 0,0 0 0,0 1 0,0 0 0,-1 0 0,1 0 0,0 0 0,0 0 0,-1 1 1,1 0-1,-1 0 0,1 0 0,-1 0 0,0 0 0,0 1 0,0-1 0,0 1 0,0 0 0,0 0 1,-1 0-1,0 0 0,1 1 0,-1-1 0,0 0 0,-1 1 0,1 0 0,-1-1 0,1 1 0,-1 0 1,0 0-1,0 0 0,-1 0 0,1-1 0,-1 5-1,0 16-5,-2-1 1,-1 0-1,0 0 1,-2 0-1,0 0 1,-2-1-1,0 1 1,-2-2-1,-7 14 5,-16 50-50,22-56-339,-10 34-776,15-22-6484,5-37 1216</inkml:trace>
  <inkml:trace contextRef="#ctx0" brushRef="#br0" timeOffset="26398.068">23554 10487 8904,'0'-74'2243,"0"67"-642,0 4 33,0 3-257,3 4-993,6 10-384,0 9-32,2 5-480,4 6-2819,-4-3-6695</inkml:trace>
  <inkml:trace contextRef="#ctx0" brushRef="#br0" timeOffset="26776.709">23795 10984 12748,'0'0'4223,"0"0"-1170,0 0-960,0 0-1068,0 0-673,0 0-186,0 0-65,0 0-26,-5 8 16,-12 16 2,31-49 6,-5 8-37,0 0 0,2 1 1,0 0-1,1 1 0,0 0 1,1 1-1,1 0 0,0 1 0,1 0 1,1 2-1,0 0 0,8-4-62,-19 12 39,0 1 1,1 1-1,-1-1 0,0 1 0,1 0 0,-1 0 1,1 0-1,-1 1 0,1 0 0,0 0 1,-1 1-1,1-1 0,-1 1 0,1 0 0,-1 1 1,0-1-1,1 1 0,-1 0 0,0 0 0,0 1 1,0 0-1,-1 0 0,1 0 0,-1 0 1,1 1-1,-1-1 0,0 1 0,0 0 0,-1 0 1,1 1-1,1 3-39,6 7 3,-1 1 1,-1 0-1,-1 1 1,0 0-1,-1 1 1,-1-1 0,-1 1-1,3 16-3,16 98-21,-22-129 14,1 0 1,-1-1-1,1 1 1,0-1-1,0 0 1,0 0-1,0 0 1,1 0-1,-1 0 1,0-1-1,1 1 1,0-1-1,-1 0 1,1 0-1,-1-1 1,1 1-1,0-1 1,0 1-1,-1-1 1,1 0-1,0-1 1,0 1-1,-1-1 1,1 1-1,0-1 1,-1 0-1,1-1 1,-1 1-1,1 0 1,-1-1-1,0 0 1,2-1 5,13-11 211,0-1-1,-2 0 0,0-1 0,-1-1 0,0 0 0,-1-1 0,-1-1 0,-1 0 0,-1-1 0,-1 0 1,0-1-1,4-16-209,-1 9 331,-4 12-100,-1-2 1,-1 1 0,0-1 0,-1 0 0,-1 0 0,-1 0-1,1-15-231,-5 33 6,-1-1 0,1 0-1,0 0 1,0 1 0,-1-1-1,1 0 1,0 0-1,-1 1 1,1-1 0,-1 1-1,1-1 1,-1 0 0,1 1-1,-1-1 1,0 1-1,1-1 1,-1 1 0,0-1-1,1 1 1,-1 0 0,0-1-1,1 1 1,-1 0-1,0-1 1,0 1 0,1 0-1,-1 0 1,0 0 0,0 0-1,0 0 1,1 0-1,-1 0 1,0 0 0,0 0-1,1 0 1,-1 0 0,0 1-1,0-1 1,1 0 0,-1 0-1,0 1 1,0-1-1,1 0 1,-1 1 0,0-1-1,1 1 1,-1-1 0,1 1-1,-1-1 1,1 1-1,-1 0 1,1-1 0,-1 1-1,1 0 1,-1 0-6,-10 9 4,0 1 1,1 0-1,1 0 1,0 1-1,0 1 1,1-1-1,1 2 1,0-1-1,1 1 1,0-1-1,1 4-4,-9 12 15,-200 466-90,176-392-85,6 2 0,3 1 0,-8 79 160,30-147-62,1 2-12,-1-1 0,-3 1 0,-1-2 0,-10 23 74,20-57 0,0 1-1,-1-1 1,1 0-1,-1 0 1,-1 0 0,1 0-1,0-1 1,-1 1-1,0-1 1,0 1-1,0-1 1,0 0-1,0 0 1,-1 0 0,1 0-1,-1-1 1,0 0-1,0 1 1,0-1-1,0-1 1,0 1-1,0-1 1,0 1 0,-1-1-1,1 0 1,0-1-1,-1 1 1,1-1-1,-1 0 1,1 0-1,0 0 1,-1 0 0,1-1-1,-1 0 1,1 0-1,-1 0 1,-6-6 7,1 0 0,0 0 0,1-1 0,0 0 0,0-1 0,1 1 0,0-2 0,1 1 0,-1-1 0,2 0 0,0-1 0,0 0 0,1 0 0,0 0 0,1 0 0,0-1 0,1 0 0,0 1-1,1-1 1,0 0 0,1-1 0,0 1 0,1-4-7,0 1-21,0 0-1,2 0 0,-1 1 1,2-1-1,0 0 0,1 1 1,0 0-1,1 0 0,0 0 1,2 0-1,-1 1 0,2 0 0,-1 1 1,2-1-1,0 1 0,0 1 1,1 0-1,1 0 0,-1 1 1,2 0-1,3-1 22,19-15-777,2 2-1,0 2 1,2 1 0,0 1-1,2 3 1,34-11 777,172-43-7746,-130 46 464</inkml:trace>
  <inkml:trace contextRef="#ctx0" brushRef="#br0" timeOffset="33659.048">8822 10960 11275,'10'-106'7612,"-10"104"-7430,0 0 0,-1 0 0,1 0 0,0 0 0,-1 0 0,1 0 0,-1 0 0,0 0 0,1 0 0,-1 1 0,0-1 0,0 0 0,0 1 0,-1-1 0,1 0 0,0 1 0,-1 0 0,1-1 0,-1 1 0,1 0-1,-1-1 1,1 1 0,-1 0 0,0 0 0,0 1 0,1-1 0,-1 0 0,0 0 0,-1 1-182,-3-1 184,0 0 0,0 1 0,0-1 0,0 2 0,0-1 0,0 1 0,0-1 0,0 2 0,0-1 0,0 1 0,0 0 0,0 0 0,1 0 0,-2 2-184,-21 14 89,1 2 1,1 1-1,1 1 0,0 1 0,2 2 1,1 0-1,1 1 0,1 1 1,1 1-1,2 1 0,-9 18-89,12-22 49,0-1 1,2 2-1,1 0 0,1 0 0,1 1 0,1 0 1,1 1-1,2-1 0,1 1 0,1 1 0,1-1 1,2 0-1,1 0 0,1 7-49,0-25 1,1-1 0,-1 0 0,2 0 0,-1-1 0,1 1 0,0-1 0,1 1 0,0-1 0,0-1 1,1 1-1,0-1 0,0 0 0,1 0 0,0 0 0,0-1 0,0-1 0,1 1 0,0-1 0,0 0 0,0-1 0,1 0 0,-1 0 0,1 0 1,0-2-1,0 1 0,0-1 0,1 0 0,-1-1 0,0 0 0,10 0-1,5-1-81,0-1 0,0 0 0,0-2 0,0-1 0,0-1 1,0-1-1,-1-1 0,0-1 0,-1-1 0,1 0 0,-2-2 0,1-1 0,-2-1 0,0-1 0,0 0 1,-1-1-1,-1-1 0,-1-1 0,0-1 0,-1 0 0,-1-1 0,-1-1 0,-1 0 0,0-1 1,-2 0-1,6-14 81,16-55-4538,-15 30-2236,-5 17-1912</inkml:trace>
  <inkml:trace contextRef="#ctx0" brushRef="#br0" timeOffset="33908.695">9257 10802 9449,'0'0'4201,"0"0"-1147,0 0-27,0 0-604,0 0-554,0 0-567,0 0-528,3 22-138,2 9-441,-1 1 0,-2 0 1,-2 0-1,-1 0 1,-1 6-196,-19 106 79,-12 124-31,31-89-4905,11-119 9,10-7-1787</inkml:trace>
  <inkml:trace contextRef="#ctx0" brushRef="#br0" timeOffset="34475.507">9885 11123 961,'2'-115'12508,"-1"108"-11840,-1 0 1,-1-1-1,1 1 0,-1-1 1,0 1-1,-1 0 1,0-1-1,0 1 0,-1 0 1,1 0-1,-2 0 0,1 1 1,-1-1-1,0 1 1,-4-6-669,5 9 117,0 1 0,0-1 0,0 1 0,-1 0 0,1 0 0,0 0 0,-1 0 0,1 1 0,-1-1 0,0 1 0,0 0 0,1 0 0,-1 0 0,0 1 0,0 0 0,0-1 0,0 1 0,0 0 0,0 1 0,0-1 0,1 1 0,-1-1 0,0 1 0,0 1 1,0-1-1,1 0 0,-2 1-117,-8 6 7,1-1 0,0 2 0,0-1 0,1 2 0,0-1 0,0 2 0,1-1 0,0 1 1,1 1-1,1 0 0,0 0 0,-7 14-7,-3 3-29,0 0 1,2 2-1,2 0 0,1 1 1,1 0-1,1 1 1,2 0-1,2 1 0,1 0 1,1 0-1,0 30 29,5-62-55,0 1 0,1-1 0,-1 1 0,0-1 0,1 1-1,-1 0 1,1-1 0,0 1 0,0-1 0,0 0 0,0 1 0,0-1 0,0 0 0,1 0 0,-1 1 0,1-1 0,-1 0-1,1-1 1,0 1 0,0 0 0,0 0 0,0-1 0,0 1 0,0-1 0,1 0 0,-1 1 0,0-1 0,1 0-1,-1 0 1,1-1 0,-1 1 0,1 0 0,-1-1 0,1 0 0,-1 1 0,1-1 0,0 0 0,-1-1 0,1 1-1,-1 0 1,1-1 0,-1 1 0,1-1 0,-1 0 0,1 0 0,-1 0 0,2 0 55,12-7-46,-1-1-1,1 0 1,-1-1-1,-1-1 1,0 0 0,-1-1-1,6-6 47,11-9 5,164-141 59,-193 168-62,-1-2 2,1 1 0,0 0 0,0 0 0,0 0 0,0 0 0,0 0 0,0 0 0,0 0 0,1 0 0,-1 0 0,0 0 0,0 1 0,1-1 0,-1 0 0,1 1 0,-1-1 0,0 1 0,1 0 0,-1-1 0,1 1 0,-1 0 0,1 0 0,-1 0 0,1 0 0,-1 0 0,1 0-1,-1 0 1,1 1 0,-1-1 0,0 0 0,1 1 0,-1-1 0,1 1 0,-1 0 0,0-1 0,1 1 0,-1 0-4,18 212 203,11-119-297,-28-91-94,0-1 0,0 0-1,0 0 1,0 0 0,0 0 0,1 0-1,-1 0 1,1 0 0,0-1-1,-1 1 1,1-1 0,0 0-1,0 0 1,0 0 0,0 0 0,0-1-1,0 1 1,0-1 0,0 1-1,2-1 189,3 0-254,-1-1 0,1 0-1,0 0 1,-1 0 0,1-1-1,-1 0 1,0 0 0,0-1-1,0 0 1,0 0-1,0-1 1,-1 0 0,1-1 254,113-111 13,-71 57 1505,-3-2 1,-2-2 0,-3-2 0,9-26-1519,-44 80 383,0 0 0,-2 0 0,1 0 0,-1-1 1,-1 0-1,0 0 0,-1 0 0,0 0 0,-1-3-383,-1 14 46,1 0-1,-1 0 1,0 0-1,0 0 1,0 0-1,0 0 1,-1 0-1,1 0 1,0 0-1,0 0 1,0 0-1,-1 0 1,1 0-1,-1 1 1,1-1-1,0 0 1,-1 0-1,0 0 1,1 0-1,-1 1 1,1-1-1,-1 0 1,0 1-1,1-1 1,-1 0-1,0 1 1,0-1-1,0 1 1,0-1-1,1 1 1,-1 0-1,0-1 1,0 1-1,0 0 1,0 0-1,0-1 1,0 1-1,0 0 1,0 0-1,0 0 1,0 0-1,0 0 1,0 0 0,0 1-1,0-1 1,1 0-1,-1 0 1,0 1-1,0-1-45,-45 23 568,38-15-563,1 0 0,-1 1 1,2 0-1,-1 0 1,1 1-1,1 0 1,0 0-1,0 0 1,1 0-1,0 1 1,1 0-1,0 0 1,0 0-1,1 0 1,1 0-1,0 0 1,1 0-1,0 0 0,0 1 1,1-1-1,2 8-5,4 16-327,1 1 0,1-2 0,2 1 0,1-2 0,2 0 0,5 8 327,-6-17-542,-9-17 492,0 0 0,0 1 1,0-1-1,-1 1 0,-1 0 1,1 0-1,-1 0 0,0 0 1,-1 1-1,0-1 0,0 8 50,-2-15 13,-1 0-1,0 1 1,1-1-1,-1 0 0,0 0 1,0 0-1,0 0 0,0 0 1,0 0-1,0-1 1,0 1-1,0 0 0,0-1 1,0 0-1,0 0 1,0 1-1,0-1 0,0 0 1,0-1-1,-1 1 0,1 0 1,0-1-1,0 1 1,0-1-13,-6 1 87,-8-1-20,-1 0-1,1-1 1,0 0 0,0-1-1,1-1 1,-1-1 0,1 0 0,-14-7-67,28 11-78,-1 1 0,1-1 1,0 0-1,-1 0 0,1 1 1,0-1-1,-1 0 0,1 0 1,0 0-1,0 0 1,0-1-1,0 1 0,0 0 1,0 0-1,0-1 0,0 1 1,1 0-1,-1-1 0,0 1 1,1-1-1,-1 1 0,1-1 1,0 1-1,-1-1 0,1 1 1,0-1-1,0 1 1,0-1-1,0 1 0,0-1 1,0 1-1,1-1 0,-1 0 1,0 1-1,1-1 0,0 1 78,38-40-9888,-8 22-1115</inkml:trace>
  <inkml:trace contextRef="#ctx0" brushRef="#br0" timeOffset="34835.851">10919 11005 11531,'6'-15'6043,"54"-110"1858,-47 102-4899,-17 40-1160,-5 11-2020,-18 89 127,5 1 0,-5 117 51,13-107-625,13-118 605,1-10 10,0 1 0,1 0 0,-1 0 1,0 0-1,0 0 0,0 0 0,0 0 1,0 0-1,0 0 0,-1-1 0,1 1 0,0 0 1,0 0-1,-1 0 0,1 0 0,0-1 1,-1 1-1,1 0 0,-1 0 0,1 0 0,-1-1 1,1 1-1,-1 0 0,0-1 0,1 1 0,-1-1 1,0 1-1,1 0 0,-1-1 0,0 0 1,0 1-1,1-1 0,-1 1 0,0-1 0,0 0 1,0 0-1,0 1 0,0-1 0,0 0 1,1 0-1,-1 0 0,0 0 0,0 0 0,0 0 1,0 0-1,0 0 0,0-1 10,-187-38-4772,134 23-3935,37 7 106</inkml:trace>
  <inkml:trace contextRef="#ctx0" brushRef="#br0" timeOffset="35177.439">11848 10570 13517,'-19'-70'4105,"19"69"-3952,-1-1 0,1 1 0,-1-1 1,0 1-1,0 0 0,1-1 0,-1 1 0,0 0 0,0 0 1,0 0-1,-1-1 0,1 1 0,0 0 0,0 0 0,-1 1 0,1-1 1,0 0-1,-1 0 0,1 1 0,-1-1 0,1 0 0,-1 1 1,1 0-1,-1-1 0,1 1 0,-1 0 0,1 0 0,-1 0 1,0 0-1,1 0 0,-1 0 0,1 0 0,-1 0 0,1 1 0,-1-1 1,1 1-1,-1-1 0,1 1 0,-1 0 0,1-1 0,-1 1 1,1 0-1,0 0 0,0 0 0,-1 0 0,1 0 0,0 0 0,0 0 1,0 1-1,0-1 0,0 0 0,0 1 0,1-1 0,-1 0 1,0 1-1,1-1 0,-1 1 0,1 0-153,-18 35 542,2 1 1,1 0-1,2 1 0,2 1 1,-6 38-543,17-76 21,-147 777 1981,97-431-3192,67-389-3994,26-204-9502,-37 165 8958</inkml:trace>
  <inkml:trace contextRef="#ctx0" brushRef="#br0" timeOffset="35585.103">11546 11234 1537,'0'0'3449,"-3"-16"-646,0 2-2025,-1 2 80,2 0 0,0 0 1,0 0-1,1 0 0,0 0 1,1-1-1,0 1 0,2-10-858,0 16 369,0 0 0,1 0 0,-1 0 0,1 1 0,1-1-1,-1 1 1,0 0 0,1 0 0,0 0 0,1 0 0,-1 0 0,1 1-1,0 0 1,2-2-369,128-63 2305,-112 61-2166,1 0 0,-1 2 0,1 1 0,1 0 0,-1 2 0,21 0-139,-38 3 76,0-1 0,0 2-1,1-1 1,-1 1 0,0 0 0,0 0-1,-1 1 1,1 0 0,0 0 0,0 0-1,-1 1 1,1 0 0,-1 1-1,0-1 1,0 1 0,0 0 0,-1 1-1,1-1 1,-1 1 0,0 0 0,-1 1-1,1-1 1,-1 1 0,0 0 0,2 4-76,0 11 154,-1 1 1,0 0 0,-2 0 0,-1 0-1,-1 1 1,0-1 0,-2 0 0,-1 1-1,0-1 1,-2 0 0,0 0-1,-2 0 1,0-1 0,-9 18-155,11-24 28,-3 9 12,2-11-30,1 1 1,1-1-1,0 0 0,0 1 1,2 0-1,0-1 0,0 1 1,1 0-1,1 1-10,0-14-11,1 0 0,-1-1 0,1 1 0,-1-1 0,1 1 0,-1-1 0,1 1 0,-1-1 0,1 0 0,-1 0 1,1 0-1,0 0 0,-1 0 0,1 0 0,-1-1 0,1 1 0,0 0 0,-1-1 0,1 1 0,-1-1 0,0 1 0,1-1 0,-1 0 0,1 0 0,-1 0 0,0 0 0,0 0 0,1 0 0,-1 0 0,0 0 0,0 0 0,0 0 0,0-1 0,0 1 0,0 0 0,-1-1 0,1 0 11,20-24-3,-1-1-1,-2-1 1,0 0-1,-2-2 1,-2 0-1,0 0 1,2-13 3,-2 6 29,2 1 1,1 1-1,1 1 1,3 1-1,2-1-29,-22 30 21,1 1-1,0-1 0,0 1 1,1 0-1,-1 0 0,1 0 1,0 0-1,-1 0 0,1 1 1,1 0-1,-1-1 0,0 1 1,0 0-1,1 0 0,-1 1 1,1-1-1,0 1 0,-1-1 1,1 1-1,0 0 0,0 1 1,0-1-1,-1 1 0,1-1 1,0 1-1,0 1 0,0-1 1,0 0-1,0 1 0,0 0 1,-1 0-1,1 0 1,0 0-1,0 1 0,-1-1 1,1 1-1,0 0-20,8 12 45,-1 1 0,0 0 0,-1 1 1,0 0-1,-2 0 0,1 1 0,-2 0 0,-1 1 0,0-1 1,-1 1-1,-1 0 0,0 1 0,-2 0-45,41 176 70,-42-193-71,0 1 0,0-1 0,0 1 1,0-1-1,0 0 0,0 0 0,1 1 1,-1-1-1,1 0 0,-1 0 1,1 0-1,0 0 0,0-1 0,0 1 1,0 0-1,0-1 0,0 0 1,0 1-1,0-1 0,1 0 0,-1 0 1,1 0-1,-1 0 0,1-1 0,-1 1 1,1-1-1,-1 1 0,1-1 1,-1 0-1,1 0 0,-1 0 0,1 0 1,0 0-1,-1-1 0,1 1 1,-1-1-1,2 0 1,12-8 4,-1-1-1,-1-1 1,1 0 0,-2-1 0,0 0 0,0-1 0,-1 0-1,-1-1 1,0-1 0,-1 0 0,3-5-4,2-1 17,99-172 105,-113 192-152,-1 1-1,1-1 0,0 1 0,0-1 0,0 1 0,-1-1 1,1 0-1,0 1 0,-1-1 0,1 0 0,0 1 1,-1-1-1,1 0 0,-1 0 0,0 0 0,1 0 1,-1 1-1,1-1 0,-1 0 0,0 0 0,0 0 0,0 0 1,1 0-1,-1 0 0,0 0 0,0 0 0,0 0 1,0 0-1,-1 0 0,1 0 0,0 0 0,0 1 0,-1-1 1,1 0-1,0 0 0,-1 0 0,1 0 0,-1 0 1,1 1-1,-1-1 0,1 0 0,-1 0 0,1 1 1,-1-1-1,0 0 0,0 1 0,1-1 0,-1 1 0,0-1 1,0 1-1,0-1 0,0 1 0,1-1 0,-1 1 1,0 0-1,0 0 0,-1-1 31,-27 20-3614,-7 9-3246</inkml:trace>
  <inkml:trace contextRef="#ctx0" brushRef="#br0" timeOffset="29969.113">6528 13808 10762,'-17'-2'2984,"-126"-3"929,132 9-1115,39 0-2014,130-3-465,0-8 0,79-15-319,-173 16 24,186-19-109,52-6-203,53-4 106,54-7 107,49-7 33,53-6-12,49-6 12,46-4 4,44-4 70,42-1-16,4205-308 3732,4916 212 240,-5251 311-4522,-4101-137 534,-55-6 5,-60-3 33,-60-9 31,-147 3-168,-1-5 0,106-26 99,-225 34-72,70-29-1697,-88 17-1627,-21 3-2716</inkml:trace>
  <inkml:trace contextRef="#ctx0" brushRef="#br0" timeOffset="31849.158">18310 13998 14125,'0'0'5696,"0"0"-3197,0 0-620,0 0 203,-14-5-603,7 1-1311,4 3-135,1-1 0,-1 1 0,0 0 1,1 0-1,-1 0 0,0 0 0,0 0 1,0 0-1,0 1 0,1-1 0,-1 1 1,0 0-1,0 0 0,0 0 0,0 0 1,0 1-1,0-1 0,0 1 0,0 0 1,1-1-1,-1 1 0,0 0 0,0 1 1,1-1-1,-1 1 0,1-1 0,-1 1 1,1 0-1,0-1 0,0 1 0,-1 0 1,1 1-1,0-1-33,-36 47 230,2 2 1,2 1 0,3 2-1,2 1 1,-14 39-231,34-72 15,0 0 1,1 1-1,2 0 0,0 0 1,2 1-1,0-1 0,2 1 1,0 4-16,2-27-2,0 0 0,0 0 0,0-1 1,-1 1-1,1 0 0,0-1 0,0 1 0,1 0 1,-1-1-1,0 1 0,0 0 0,0 0 0,0-1 1,1 1-1,-1 0 0,0-1 0,0 1 1,1-1-1,-1 1 0,1 0 0,-1-1 0,1 1 1,-1-1-1,1 1 0,-1-1 0,1 1 0,-1-1 1,1 1-1,-1-1 0,1 0 0,0 1 0,-1-1 1,1 0-1,0 0 0,-1 1 0,1-1 1,0 0-1,-1 0 0,1 0 0,0 0 0,-1 0 1,1 0-1,0 0 0,0 0 0,-1 0 0,1 0 1,0 0-1,-1 0 0,1-1 0,0 1 1,-1 0-1,1 0 0,0-1 0,-1 1 0,1-1 1,-1 1-1,1 0 0,0-1 0,-1 1 0,1-1 1,-1 1-1,0-1 0,1 0 2,38-33-47,-14-3 52,-1 0 0,-3-2 1,0-1-1,-3 0 0,-1-2 1,7-29-6,-8 27-11,26-79-100,-22 59-3,3 1 0,2 1 1,4 1-1,10-14 114,9 21 27,-46 56-32,0-1 1,0 0-1,-1 1 1,1-1 0,-1 1-1,1-1 1,-1 1-1,1 0 1,-1 0-1,0 0 1,0 0 0,0 0-1,0 0 1,0 0-1,0 0 1,0 0 0,-1 0-1,1 0 1,-1 0-1,0 1 1,1-1-1,-1 0 1,0 0 4,1 3-10,43 212-31,-36-160 54,2-1-1,2 1 1,3-2 0,2 0 0,2-1 0,3-1 0,2-1-1,3-1 1,3 2-13,22 15-58,-93-93 106,-21-21-125,23 13-97,0 3 1,-3 1-1,0 2 0,-2 2 1,0 1-1,-2 3 1,0 2-1,-2 1 1,-17-2 173,19 15-2803,49 14-3875,20 2 10</inkml:trace>
  <inkml:trace contextRef="#ctx0" brushRef="#br0" timeOffset="32210.067">18900 14137 14830,'3'-14'3475,"13"-64"849,-15 80-1194,-4 36-2742,-5 15-359,2 1-1,2 0 1,3 0-1,1 0 1,4 0-1,6 33-28,-10-83-27,0 1-1,1 0 0,-1-1 0,1 1 1,0 0-1,0-1 0,1 1 1,-1-1-1,1 0 0,0 1 1,0-1-1,1 0 0,-1 0 1,1 0-1,0 0 0,0-1 1,0 1-1,0-1 0,1 0 1,-1 0-1,1 0 0,0 0 0,0-1 1,0 1-1,0-1 0,0 0 1,1 0-1,-1-1 0,0 1 1,1-1-1,0 0 0,-1 0 1,1-1-1,0 1 0,-1-1 1,1 0-1,0 0 0,-1 0 1,1-1-1,0 0 0,-1 0 0,1 0 1,1-1 27,8-9 11,-1 0 0,0-1 0,-1 0 0,0-1 0,-1 0 1,-1-1-1,0 0 0,-1-1 0,0 0 0,-1 0 0,-1-1 0,0-1-11,-4 11 11,18-45 74,-2-1 0,-2 0 0,-3-2 1,-2 1-1,-1-10-85,-1 16-10,-1 102-4549,-1-19-320,3 0-2210</inkml:trace>
  <inkml:trace contextRef="#ctx0" brushRef="#br0" timeOffset="32536.043">19709 14374 3171,'7'-18'8862,"41"-124"-919,-45 127-7605,0 0 0,-1 0 0,0 0 0,-1 0-1,-1-1 1,-1 1 0,0 0 0,-1 0 0,0-1 0,-1 1 0,-1 1-1,0-1 1,-1 1 0,-2-3-338,6 15-2,0 1 1,1-1-1,-1 1 1,0 0-1,0-1 1,0 1-1,0 0 0,0 0 1,0 0-1,0 0 1,0 0-1,0 0 1,-1 0-1,1 0 0,0 0 1,-1 0-1,1 1 1,0-1-1,-1 1 0,1-1 1,-1 1-1,1-1 1,-1 1-1,1 0 1,-1 0-1,1 0 0,-1 0 1,0 0-1,1 0 1,-1 0-1,1 0 0,-1 1 1,1-1-1,-1 0 1,1 1-1,-1-1 1,1 1-1,0 0 0,-1 0 1,1-1-1,0 1 1,-1 0-1,1 0 1,0 0-1,0 0 0,0 0 1,0 1-1,0-1 1,0 1 1,-47 63-94,41-53 94,-1-1 0,2 1 0,0 0 0,0 1 0,1-1 0,0 1 0,2 0 0,-1 0 0,1 0 0,1 1 0,1-1 0,-1 1 0,2-1 0,0 2 0,0-14 1,0 1 0,1-1 0,-1 1 0,0-1 0,1 1 0,-1-1 0,1 1 0,-1-1 0,1 1 0,0-1 0,-1 0 0,1 1 0,0-1 0,0 0 0,0 0 0,0 0-1,0 0 1,0 0 0,0 0 0,1 0 0,-1 0 0,0 0 0,0 0 0,1-1 0,-1 1 0,0 0 0,1-1 0,-1 1 0,1-1 0,-1 0 0,1 1 0,-1-1 0,1 0 0,-1 0 0,1 0 0,-1 0 0,1 0 0,-1 0 0,1-1-1,-1 1 1,2-1-1,63-27 73,-54 22-57,-2 0-35,-7 4 89,-1-1 0,1 1 0,-1 0 0,1 0-1,0 0 1,0 0 0,-1 1 0,1-1 0,1 1 0,-1 0-1,0 0 1,0 0 0,0 0 0,1 0 0,-1 1-1,0-1 1,1 1 0,-1 0 0,0 0 0,1 0-1,-1 1 1,0-1 0,0 1 0,1-1 0,-1 1 0,0 0-1,0 1 1,0-1 0,0 0 0,0 1 0,0 0-1,0 0 1,1 0-70,2 105 924,-54 219 159,26-196-884,-8 122-2512,42-239-3991,2-12-492</inkml:trace>
  <inkml:trace contextRef="#ctx0" brushRef="#br0" timeOffset="32754.418">20367 14642 21076,'0'0'4516,"0"0"-2594,0 0-1185,0 0-513,0 0-224,0 0-352,0 0-1442,0 0-2082,-57 64-6309</inkml:trace>
  <inkml:trace contextRef="#ctx0" brushRef="#br0" timeOffset="36814.645">9341 14311 2787,'0'0'10634,"0"0"-6486,0 0-1517,0 0-447,0 0-951,3 14-518,5 125 390,-39 279-2877,-11-560 1932,32 105 77,1-1 1,2 0-1,2 0 0,1-1 0,2 1 0,2-1 0,1 1 1,2-1-1,2 1 0,1 0 0,2 0 0,2 1 1,1 0-1,12-23-237,-16 45 12,2 0 0,0 1 1,1 1-1,0-1 1,1 2-1,0-1 0,1 2 1,1 0-1,3-3-12,-11 10-1,0 1 0,0-1 0,0 1 0,1 0 0,-1 0 0,1 0 0,0 1 0,0 0 0,0 0 0,0 0 0,0 1 0,0 0 0,0 0 0,1 1 0,-1 0 0,0 0 0,1 0 0,-1 1 0,0-1 0,0 2 0,0-1 0,0 1 0,0 0 0,0 0 0,0 0 0,0 1 1,0 1-2,0 0 0,0 1 0,-1-1 0,1 1 0,-1 0 0,0 0 0,-1 1 0,1-1 0,-1 1-1,0 0 1,-1 1 0,1-1 0,-1 0 0,0 1 0,-1 0 0,0 0 0,0-1 0,0 2 0,-1-1 0,0 0 0,0 0 0,-1 0 0,0 0 0,0 0-1,-1 2 4,0 14-8,-2 1 1,-1-1-1,0 0 1,-2 0 0,-1 0-1,0-1 1,-3 3 6,4-7 6,-1 0 1,-1 0-1,0-1 1,-2-1-1,1 1 0,-2-2 1,0 1-1,-1-1 1,-1-1-1,0 0 0,-1-1 1,0-1-1,-1 0 1,0-1-1,-8 4-6,39-30 182,-13 14-185,1-1 1,0 1-1,0 0 1,-1 0 0,1 1-1,0-1 1,0 1-1,0 0 1,0 0 0,0 0-1,0 0 1,0 1-1,0 0 1,0-1 0,0 1-1,-1 1 1,1-1-1,0 1 1,-1-1 0,1 1-1,-1 0 1,1 0-1,-1 1 1,0-1 0,0 1-1,2 1 3,65 89-33,-53-66 38,-11-17-120,0 0 0,0-1 0,0 0-1,1-1 1,0 1 0,1-1 0,0-1 0,0 1 0,1-1 0,0-1 0,0 0 0,1 0 0,-1 0 0,1-1-1,0-1 1,1 0 0,-1 0 0,1-1 0,0-1 0,0 1 0,0-2 0,0 1 0,0-2 0,0 1 0,0-2 0,0 1-1,0-2 1,0 1 0,0-1 0,0-1 0,-1 0 0,1-1 0,-1 0 0,10-5 115,-5-4-41,-1 0 0,0-1 0,-1-1 0,-1-1 0,0 0 0,-1 0 0,0-1 0,-2 0-1,0-1 1,-1 0 0,0 0 0,-2-1 0,0 0 0,-1 0 0,-1 0 0,1-19 41,2-61 1153,-7 99-1117,0 0-1,0 1 0,0-1 1,0 0-1,-1 0 0,1 1 1,0-1-1,0 0 0,0 0 1,-1 1-1,1-1 0,0 0 1,0 0-1,-1 0 1,1 0-1,0 1 0,-1-1 1,1 0-1,0 0 0,-1 0 1,1 0-1,0 0 0,0 0 1,-1 0-1,1 0 0,0 0 1,-1 0-1,1 0 0,0 0 1,-1 0-1,1 0 0,0 0 1,-1 0-1,1 0 1,0 0-1,-1 0 0,1-1 1,0 1-1,0 0 0,-1 0 1,1 0-1,0 0 0,0-1 1,-1 1-1,1 0 0,0 0 1,0-1-1,-1 1 0,1 0 1,0 0-1,0-1-35,-12 33 162,8-17-150,0 1 1,1-1 0,1 1-1,0 0 1,1 0 0,1-1-1,0 1 1,1 0-1,1 0 1,1 0 0,0 0-13,-2-12 5,1-1 0,0 1 1,-1-1-1,1 0 1,0 0-1,1 0 1,-1 0-1,0 0 1,1 0-1,0 0 0,0-1 1,0 1-1,0-1 1,0 0-1,0 0 1,0 0-1,1 0 1,-1-1-1,1 0 0,-1 1 1,1-1-1,0 0 1,-1 0-1,1-1 1,0 1-1,0-1 1,-1 0-1,1 0 0,0 0 1,0-1-1,-1 1 1,1-1-1,0 0 1,0 0-1,-1 0 1,1 0-1,-1-1 0,1 0 1,-1 1-1,0-1 1,0 0-1,0-1 1,0 1-1,0 0 1,0-1-1,0 0 0,-1 0 1,1 1-1,-1-1 1,0-1-1,1-1-5,9-12 268,-1-2-1,-1 0 0,-1 0 0,-1-1 1,0 0-1,-1 0 0,-2-1 1,0 0-1,-1 0 0,-1 0 1,-1 0-1,-1 0 0,0-1 0,-3-11-267,3 30 1,0 0 0,-1 0 0,1 0 0,-1-1 0,0 1-1,0 0 1,0 0 0,-1-1 0,1 1 0,-1 0 0,1 0-1,-1 0 1,0 0 0,0 0 0,-1 0 0,1 0 0,-1 0-1,1 0 1,-1 0 0,0 1 0,0-1 0,0 1 0,0-1 0,-1 1-1,1 0 1,-1 0 0,1 0 0,-1 0 0,0 0 0,1 1-1,-1-1 1,0 1 0,0 0 0,0 0 0,-1 0 0,1 0-1,0 0 1,0 1 0,0-1 0,0 1 0,-1 0 0,1 0-1,0 0 1,0 1 0,-1-1 0,1 1 0,0-1 0,0 1-1,0 0 1,0 0 0,-2 2-1,-8 6-89,2 1-1,-1 0 1,2 1-1,-1 1 1,2 0 0,-1 0-1,2 0 1,-1 1-1,2 1 1,0-1 0,0 1-1,2 0 1,0 1-1,0 0 1,1-1-1,-1 13 90,-3 1-536,2 1-1,1 1 0,1-1 0,2 1 0,1 0 1,1-1-1,1 1 0,2 0 0,3 14 537,-3-35-127,0 0 0,0 0-1,1-1 1,0 1 0,1-1-1,-1 0 1,2 0 0,-1 0-1,1-1 1,0 0 0,1 0-1,0 0 1,0-1 0,0 0 0,1-1-1,-1 1 1,1-1 0,1-1-1,-1 0 1,1 0 0,0 0-1,0-1 1,0 0 0,0-1-1,0 0 1,2-1 127,12 3 246,1-1 1,0-2-1,0-1 0,-1 0 0,1-2 0,0 0 0,-1-2 1,1-1-1,21-7-246,-3-5 405,-1-2 1,-1-1-1,-1-2 0,-1-2 1,-1-1-1,-1-2 1,-2-2-1,0-1 0,-2-1 1,-2-2-1,-1-1 1,-1-2-1,-2 0 0,-2-2 1,-1-1-1,-2 0 1,12-35-406,-25 59 45,-2 0 0,1-1 1,-2 0-1,0 0 1,-2 0-1,1-1 0,-2 0 1,0 1-1,-1-1 0,-1 0-45,0 14 3,-1 1 0,0-1 0,0 0 0,0 1 0,0-1-1,-1 1 1,1-1 0,-1 1 0,1-1 0,-1 1 0,0 0-1,0 0 1,0 0 0,0 0 0,0 0 0,0 1-1,0-1 1,-1 0 0,1 1 0,-1 0 0,1 0 0,-1 0-1,0 0 1,1 0 0,-1 0 0,0 0 0,0 1 0,1 0-1,-1-1 1,0 1 0,0 0 0,0 0 0,1 1 0,-1-1-1,0 1 1,0-1 0,0 1 0,1 0 0,-1 0-1,1 0 1,-1 0 0,0 0 0,1 1 0,0-1 0,-1 1-1,1 0 1,0 0 0,0-1 0,0 1 0,0 1 0,-1 1-3,-14 11-10,1 1 1,0 1 0,2 0-1,0 1 1,1 0 0,1 1-1,0 1 1,2 0 0,0 0-1,1 1 1,1 1-1,1-1 1,1 1 0,1 0-1,1 0 1,1 1 0,1-1-1,1 1 1,1 0 0,3 20 9,-2-25-24,1-1 0,1 1 0,1-1 0,0 0 0,1 0 0,1 0 0,1-1 0,0 1 0,1-2 0,1 1-1,0-1 1,2 0 24,-6-5 0,0 1 0,0-1 0,-1 1 0,-1 0 0,0 0 0,0 1 0,-1-1 0,0 0 0,-1 1 0,-1 0 0,1-1 0,-2 1 0,0-1 0,0 1 0,-1-1 0,0 0 0,-1 1 0,-1-1 0,0 0 0,-3 6 0,-66 157 72,-11 37-3507,76-159-436,8-17-4570,0-28 5010,0 4-5879</inkml:trace>
  <inkml:trace contextRef="#ctx0" brushRef="#br0" timeOffset="37116.603">9568 15764 19122,'-73'37'2443,"0"-4"0,-3-2 1,-49 11-2444,32-13 2012,98-27-1777,129-29-187,1317-308-2327,-1102 261 159,23 11 2120,-278 53-1957,-37 9-2214,-38 4-2838</inkml:trace>
  <inkml:trace contextRef="#ctx0" brushRef="#br0" timeOffset="37454.143">9464 16169 19603,'-143'75'4825,"142"-75"-4802,-17 13 1139,32-7 280,180-42-240,-133 20-1107,1198-295 946,-1191 294-1133,122-26 34,-67 27-2787,-92 15-1399,-16 1-3560</inkml:trace>
  <inkml:trace contextRef="#ctx0" brushRef="#br0" timeOffset="37801.141">20597 13358 13485,'-8'-18'260,"0"0"0,-1 0 0,-1 1 1,-1 0-1,0 0 0,-1 1 0,-1 1 1,0 0-1,-1 1 0,-1 1 0,0 0 1,-2 0-261,-16-7 390,-2 1 0,1 1 0,-2 3 0,0 0 0,-1 3 0,0 1 0,-1 1 1,0 3-1,-1 1 0,-9 0-390,-28 1 537,0 3-1,0 3 1,1 4 0,-63 12-537,9 12 538,0 6 0,3 6 0,1 5-1,2 5 1,3 6 0,2 5 0,3 5 0,-97 75-538,68-45 429,4 7 0,5 5-1,-111 117-428,207-185-2,1 2-1,3 2 1,2 0-1,1 3 0,3 0 1,-6 17 2,25-44 6,1-1 0,1 1 1,0 1-1,2-1 0,1 1 0,0 1 1,2-1-1,0 0 0,2 1 0,0-1 1,2 1-1,0 0 0,2-1 0,0 0 1,2 1-1,0-2 0,2 2-6,4 4 0,1-1 0,1-1 0,1 0 0,1-1 0,2-1 0,0 0 0,1-2 0,2 0 0,0 0 0,1-2 0,1-1 0,0 0 0,16 7 0,17 10-28,1-3 0,2-3 1,1-2-1,1-2 0,31 6 28,43 4 12,2-5-1,0-6 1,2-7 0,0-5-1,1-7 1,132-11-12,-111-2 402,0-6 0,-1-8 0,-1-6 0,-2-7 1,-1-7-1,118-51-402,-191 59 267,-2-3-1,-1-4 1,-2-4 0,56-43-267,-97 62 31,-1-2 0,-2-1 0,-1-2 0,-1-1 0,-2-2 0,-1 0 0,-2-2 0,-1-1 0,-2-1 0,7-20-31,-19 38 0,-2-2 0,-1 1 0,-1-1 0,-1 0 0,0-1 0,-2 1 0,-1-1 0,0 0 0,-2 0 0,-1 0 0,-1 0 0,0-1 0,-2 2 0,-1-1 0,0 0 0,-2 1 0,-1 0 0,0 0 0,-2 0 0,0 1 0,-2 1 0,0 0 0,-1 0 0,-14-16 0,4 10-111,-1 1 0,-1 2-1,-1 0 1,-1 1 0,-1 2 0,-3 0 111,-15-9-347,-2 2 0,-1 3 0,-1 1 0,-19-4 347,-25-4-1151,-2 3 1,-55-6 1150,-276-31-4965,-70 20-4863</inkml:trace>
  <inkml:trace contextRef="#ctx0" brushRef="#br0" timeOffset="38592.007">21068 14217 19891,'-26'-12'711,"1"2"0,-1 1 0,-1 1-1,0 1 1,0 1 0,0 2-711,-133-17 4399,158 18-3282,33 3-998,-22 0-58,495 11 190,626-41-683,-957 20 421,43-3 219,117-25-208,-321 36-6,2 1-7,0-1 1,-1-1-1,1 0 1,-1-1-1,0 0 1,0-1-1,0-1 0,9-5 13,-22 11 0,1-1 0,0 0 0,0 0 0,0 1-1,0-1 1,-1 0 0,1 0 0,0 0 0,-1 1-1,1-1 1,-1 0 0,1 0 0,-1 0 0,1 0-1,-1 0 1,0 0 0,1 0 0,-1-1 0,0 1-1,0 0 1,0 0 0,0 0 0,0 0 0,0 0-1,0 0 1,0 0 0,0 0 0,0 0 0,-1 0-1,1 0 1,0 0 0,-1 0 0,1 0 0,-1 0-1,1 0 1,-1 0 0,0 0 0,1 0-1,-1 0 1,0 0 0,0 1 0,1-1 0,-1 0-1,0 1 1,0-1 0,0 0 0,0 1 0,0-1-1,0 1 1,0-1 0,0 1 0,-1 0 0,-22-14-26,-1 2 0,0 1 1,0 1-1,-1 1 1,0 2-1,-8-1 26,25 5-1,-64-15 44,-1 2-1,0 5 1,-62-3-43,137 14 1,-1 1-1,0-1 0,0 1 1,1-1-1,-1 0 1,0 1-1,0-1 0,1 1 1,-1-1-1,0 0 1,0 1-1,0-1 1,0 1-1,0-1 0,0 1 1,0-1-1,0 1 1,0-1-1,0 0 1,0 1-1,0-1 0,0 1 1,0-1-1,0 1 1,0-1-1,0 1 0,-1-1 1,1 0-1,0 1 1,0-1-1,0 1 1,-1-1-1,1 0 0,0 1 1,-1-1-1,1 0 1,0 1-1,-1-1 1,1 0-1,0 0 0,-1 1 1,1-1-1,-1 0 1,1 0-1,0 1 0,-1-1 1,1 0-1,-1 0 1,1 0-1,-1 0 1,1 0-1,0 0 0,-1 0 0,2 1-1,67 72-35,-8-11 126,-4 2 1,-2 2-1,8 19-90,-54-75 4,-1 0 0,-1 0 0,0 1-1,0 0 1,-1 0 0,0 1 0,-1-1 0,0 1-1,-1 0 1,-1 0 0,1 0 0,-2 0 0,0 0-1,0 1 1,-1-1 0,-1 0 0,0 1-1,-1-1 1,0 0 0,-1 0 0,0 0 0,-1 0-1,0-1 1,-1 0-4,-8 12-255,-1-2 0,-1 0-1,-1 0 1,-1-2 0,0 0-1,-2-1 1,-15 12 255,-157 101-7459,43-51-3565</inkml:trace>
  <inkml:trace contextRef="#ctx0" brushRef="#br1" timeOffset="42806.935">24795 13934 13196,'5'-14'4026,"50"-116"3319,-51 125-7085,-1-2 1,1 1-1,-1 0 0,-1-1 0,1 1 0,-1-1 0,0 0 1,-1 0-1,1 0 0,-2 1 0,1-1 0,-1-1 0,0 1 0,0 0 1,0 0-261,-3 5 22,1 0 1,0 0-1,-1 0 1,1 0 0,-1 1-1,0-1 1,0 1-1,1-1 1,-1 1 0,0 0-1,0 0 1,0 1-1,0-1 1,0 1 0,0-1-1,0 1 1,0 0-1,0 0 1,-1 0 0,1 1-1,0-1 1,0 1-1,0-1 1,0 1 0,0 0-1,1 0 1,-1 1-1,0-1 1,0 0 0,0 2-23,-31 15-4,1 2 0,1 2 1,1 0-1,1 3 1,1 0-1,1 2 1,1 1-1,2 1 1,-2 4 3,16-21-20,1 0 0,0 0-1,0 1 1,2 1 0,0-1 0,0 1 0,1 1 0,1-1 0,0 1 0,1 0 0,1 1 0,-3 15 20,7-27-30,1-1-1,-1 1 1,1-1-1,-1 1 1,1 0-1,1-1 1,-1 0-1,0 1 1,1-1-1,-1 0 1,1 1-1,0-1 1,0 0-1,1-1 1,-1 1-1,0 0 1,1 0-1,0-1 1,-1 0-1,1 1 1,0-1-1,0 0 1,1 0-1,-1-1 1,0 1-1,1-1 31,96 34-720,-84-31 610,21 6-43,-16-6 36,0 1 1,0 1 0,-1 1 0,0 1 0,0 1-1,-1 0 1,0 2 0,2 1 116,-19-10 30,0-1 0,0 1 0,0 0 0,-1 0-1,1 0 1,0-1 0,-1 1 0,1 1 0,-1-1 0,1 0 0,-1 0 0,0 1 0,0-1 0,0 0 0,-1 1 0,1-1 0,0 1 0,-1-1 0,1 1-1,-1-1 1,0 1 0,0-1 0,0 1 0,0 0 0,-1-1 0,1 1 0,-1-1 0,1 1 0,-1-1 0,0 0 0,0 1 0,0-1 0,0 0 0,0 1 0,-1-1-1,1 0 1,-1 0 0,1 0 0,-1 0 0,0 0 0,0-1 0,0 1 0,0 0 0,0-1 0,0 1 0,0-1 0,-1 0 0,1 0 0,0 0 0,-1 0 0,-1 0-30,-20 6 150,0-1 0,-1-2 0,0 0 0,1-2 0,-1-1 0,0 0 0,0-2 0,0-1 0,-4-2-150,9 3-122,0-1 0,1-2 0,-1 0 0,1 0 0,0-2-1,0-1 1,0 0 0,-7-5 122,20 8-725,14 0-7967,8 4 1187</inkml:trace>
  <inkml:trace contextRef="#ctx0" brushRef="#br1" timeOffset="43682.154">25160 13942 12556,'0'0'2600,"0"0"-385,0 0 145,0 0-679,0 0-864,0 0-635,0 0-60,-6 18-10,-36 125 369,36-120-301,0 1 0,2 0-1,1 0 1,1 1 0,1-1 0,1 0 0,1 1 0,1-1 0,2 0-1,0 0 1,1 0 0,2 0 0,5 13-180,-9-31 46,0-1 0,1 0-1,-1 0 1,1 0 0,0 0 0,0-1 0,1 0-1,-1 0 1,1 0 0,0 0 0,0-1 0,0 1-1,0-1 1,1-1 0,-1 1 0,1-1 0,0 0-1,0 0 1,0-1 0,0 1 0,0-1 0,0-1-1,0 1 1,0-1 0,0 0 0,0 0-1,0-1 1,1 0 0,0 0-46,4-1 94,0 0-1,1-1 1,-1-1 0,0 0-1,-1 0 1,1-1 0,-1 0 0,0 0-1,0-2 1,0 1 0,-1-1-1,0 0 1,0-1 0,-1 0-1,2-3-93,12-21 6,-1-1-1,-2-1 0,-1-1 1,-1 0-1,-2-2 0,-2 0 1,-1 0-1,-2-1-5,-47 151-1938,28-78 1672,2-6-568,0 1 0,2 0 0,1 1 0,2-1 0,0 11 834,2-38-100,0 0 0,1 1 0,-1-1 0,1 0 0,-1 0 0,1 1 0,0-1 0,0 0 0,1 0 0,-1 0 0,1 0 0,-1 0 0,1 0 0,0 0 0,0-1 0,0 1 0,0-1 0,1 1 0,-1-1 0,1 0 0,-1 0 0,1 0 0,0 0 0,0 0 0,0-1 0,0 1 0,0-1 0,0 0 0,0 0 0,1 0 0,-1 0 0,0-1 0,0 1 0,1-1 0,-1 0 0,1 0 0,-1 0 100,8 0-558,0-1-1,1 0 1,-1 0 0,-1-1-1,1-1 1,0 0 0,0 0-1,-1-1 1,0-1 0,8-4 558,-2-1-59,0 0 0,-1-2 0,-1 1 0,0-2 0,0 0 0,-2-1 0,1 0 0,-2-1 0,0 0 1,-1-1-1,0 0 0,-1-1 0,-1 1 0,-1-2 0,2-7 59,40-175 7775,-46 172-5195,-3 21-337,-4 17-1129,-49 265 65,28-104-2342,23-237 944,8 25 666,2 1 0,2 0 0,2 0 0,9-21-447,-20 55 16,1 0-1,-1 0 1,1 0 0,0 1-1,1-1 1,-1 0-1,1 1 1,1-1-1,-1 1 1,1 0 0,-1 0-1,1 1 1,1-1-1,-1 1 1,1 0 0,-1 0-1,1 0 1,0 1-1,1-1 1,-1 1-1,1 0 1,-1 1 0,1 0-1,0 0 1,0 0-1,0 0 1,0 1-1,0 0 1,0 0 0,0 1-1,0-1 1,1 2-1,-1-1 1,0 0 0,0 1-1,0 1 1,6 0-16,-3 6-150,-1-1 1,0 1 0,0 1 0,-1-1-1,0 1 1,0 0 0,-1 1-1,0 0 1,-1 0 0,0 0 0,-1 0-1,0 1 1,0 0 0,-1 0-1,0 0 1,-1 0 0,-1 0 0,0 0-1,0 1 1,-1-1 0,0 0-1,-1 1 1,-1-1 0,0 0 0,0 0-1,-1 0 1,0 0 0,-4 7 149,-46 102-2728,52-120 2756,0 0-1,0 0 1,0 0 0,0 0-1,1-1 1,-1 1 0,0 0-1,0 0 1,0-1 0,1 1-1,-1-1 1,0 1 0,0-1-1,1 1 1,-1-1-1,0 1 1,1-1 0,-1 1-1,0-1 1,1 0 0,-1 1-1,1-1 1,-1 0 0,1 0-1,0 1 1,-1-1 0,1 0-1,0 0 1,-1 0 0,1 0-1,0 1 1,0-1 0,0 0-1,0 0 1,0 0 0,0 0-1,0 0 1,0 0 0,0 1-1,0-1 1,0 0 0,1 0-1,-1 0 1,0 0 0,1 1-1,-1-1 1,0 0 0,1 0-1,-1 1 1,1-1 0,-1 0-1,1 0 1,0 0-28,-1-1 178,3-16 276,0 0-1,1 1 1,1 0-1,1 0 1,1 0-1,0 0 1,1 1-1,5-8-453,-1 1 376,-2 2-223,1 2 1,1 0-1,0 0 1,2 1-1,0 1 1,1 0-1,0 1 1,2 0-1,4-2-153,-16 14 37,1-1 0,0 1 0,1 0 0,-1 0 0,1 1-1,0 0 1,-1 0 0,1 0 0,1 1 0,-1 0 0,0 1 0,0-1-1,1 1 1,-1 1 0,1 0 0,-1 0 0,1 0 0,-1 1 0,0 0-1,1 0 1,-1 1 0,0 0 0,0 0 0,0 0 0,0 1 0,0 0-1,-1 1 1,1 0 0,2 1-37,3 5-480,0 1 1,-1 0-1,0 1 0,0 0 0,-1 0 0,-1 1 0,0 1 1,-1 0-1,0 0 0,-1 0 0,-1 1 0,0 0 0,-1 0 1,-1 0-1,0 1 0,-1-1 0,0 15 480,2-2-6865</inkml:trace>
  <inkml:trace contextRef="#ctx0" brushRef="#br1" timeOffset="44693.588">26824 14064 13613,'0'0'3817,"0"0"-1543,0 0-53,0 0-267,0 0-855,-1-7-640,0-13-317,2 39 14,5 52 48,-2 18-120,17 91-205,-18-223 3,-5 23 205,0 1-1,2-1 0,1 0 0,0 1 0,1-1 1,1 1-1,1 0 0,1 0 0,0 0 1,2 1-1,0-1 0,1 1 0,1 1 0,0 0 1,1 0-1,1 1 0,1 0 0,0 1 0,1 0 1,1 1-87,-7 10-5,1 0 1,0 0-1,1 1 1,-1 0-1,0 0 1,1 1-1,0 0 1,-1 0-1,1 1 1,0 0-1,0 1 1,0 0-1,-1 1 1,1-1-1,0 2 1,0-1-1,-1 1 1,1 0-1,-1 1 1,1 0-1,-1 1 1,0-1-1,0 2 1,-1-1-1,1 1 1,-1 0-1,0 0 1,0 1-1,-1 0 1,0 0-1,0 1 1,0 0-1,-1 0 1,0 0-1,0 1 1,-1-1-1,1 1 1,-1 3 4,8 20-325,-1 0 1,-2 0-1,-1 1 1,-2 0-1,-1 1 0,-1-1 1,-2 1-1,-2 0 1,0 0-1,-5 19 325,59-201 870,-47 131-664,0-4-100,1 0 1,0 0-1,2 1 1,1 1-1,1-1 1,0 2-1,2 0 1,0 0-1,1 1 1,10-8-107,-21 22-3,1 1 1,0 0-1,0 1 0,0-1 1,0 1-1,0 0 1,0 0-1,1 1 0,-1-1 1,1 1-1,-1 0 1,1 1-1,-1-1 0,1 1 1,0 1-1,-1-1 1,1 1-1,-1-1 0,1 1 1,-1 1-1,1-1 1,-1 1-1,0 0 0,0 1 1,0-1-1,0 1 1,0 0-1,0 0 0,-1 0 1,0 1-1,1-1 1,-1 1-1,-1 0 1,1 0-1,0 1 0,-1-1 1,0 1 2,14 20-60,-1-1 0,-1 2-1,-1 0 1,-1 1 0,-2 0 0,-1 1 0,-1 0 0,2 14 60,12 30-192,-23-70 188,0 0-1,0 0 1,1 0 0,-1 0-1,1 0 1,-1 0 0,1 0-1,-1-1 1,1 1 0,0 0-1,0 0 1,0-1 0,0 1-1,0 0 1,1-1-1,-1 0 1,0 1 0,1-1-1,-1 0 1,1 1 0,-1-1-1,1 0 1,-1 0 0,1 0-1,0 0 1,0-1 0,-1 1-1,1 0 1,0-1 0,0 1-1,0-1 1,0 0 0,0 1-1,0-1 1,0 0 0,0 0-1,0 0 1,0-1-1,-1 1 1,1 0 0,0-1-1,0 1 1,0-1 0,0 0-1,0 0 1,-1 1 0,1-1-1,0 0 1,-1 0 0,1-1-1,-1 1 1,1 0 0,-1 0-1,1-1 5,8-11 231,0-1 0,0 0-1,-2 0 1,1-1 0,-2 0-1,0 0 1,-1-1 0,0 0-1,2-14-230,39-87 1031,-18 80-577,-24 74-449,-3 61-85,1 34-487,15-46-4242,-8-77-2339,-2-8 1303</inkml:trace>
  <inkml:trace contextRef="#ctx0" brushRef="#br1" timeOffset="44977.343">28174 13706 10090,'0'-79'1409,"-2"76"-544,1 3 320,1 8-705,0 7-480,8 10-1025,3 9-1409,3-1-3780</inkml:trace>
  <inkml:trace contextRef="#ctx0" brushRef="#br1" timeOffset="45466.227">28408 14231 13004,'0'0'3129,"0"0"-471,0 0-469,1 13-929,0 0-1150,0 0 0,-1 0 0,0 0 0,-1 0 0,0 0 0,-1 0 0,-1-1 1,-2 8-111,0-11 1066,18-40 387,106-159 315,-111 181-1739,-1 1 0,1-1 0,0 1-1,1 1 1,0-1 0,0 2-1,0-1 1,1 1 0,0 0-1,0 1 1,1 1 0,0-1 0,-1 2-1,1-1 1,1 2 0,-1-1-1,0 1 1,4 1-29,-9 1 1,1 0 1,-1 1-1,1 0 0,-1 0 1,1 0-1,-1 1 0,0 0 0,0 0 1,0 0-1,0 1 0,0 0 0,0 0 1,-1 1-1,1 0 0,-1 0 1,0 0-1,0 0 0,-1 1 0,1 0 1,-1-1-1,0 2 0,0-1 1,-1 1-1,0-1 0,0 1 0,0 0 1,0 0-1,1 5-1,4 13-6,-1 0 0,-1 0 0,-1 0 0,-1 1 0,-1 0 0,-1 24 6,22 81-316,-23-127 310,1 0 1,-1 0 0,0 0 0,1 0 0,0 0 0,0 0 0,0-1 0,0 1 0,0-1 0,0 1 0,1-1 0,-1 0 0,1 0 0,-1 0 0,1 0 0,0 0 0,0-1 0,0 1 0,0-1 0,0 0 0,0 0 0,0 0 0,1 0 0,-1 0 0,0-1 0,0 1 0,1-1 0,-1 0 0,0 0 0,1 0 0,-1-1 0,0 1 0,0-1 0,1 0 0,-1 0 0,0 0 0,0 0 0,1-1 5,4-3 134,0-1 1,0 0-1,-1 0 0,0-1 1,0 0-1,0 0 0,-1-1 0,0 0 1,-1 0-1,0 0 0,0-1 1,0 0-1,-1 0 0,-1 0 1,1 0-1,-2-1 0,1 1 1,-1-1-1,-1 1 0,0-1 1,0 0-1,-1 0 0,0 0 0,0 0 1,-2-7-135,2 18 8,0-1 1,-1 1 0,1-1-1,0 1 1,0-1 0,0 1-1,0-1 1,0 1-1,-1-1 1,1 1 0,0-1-1,0 0 1,-1 1 0,1-1-1,0 1 1,-1-1 0,1 0-1,0 1 1,-1-1-1,1 0 1,-1 0 0,1 1-1,0-1 1,-1 0 0,1 0-1,-1 1 1,1-1-1,-1 0 1,1 0 0,-1 0-1,1 0 1,-1 0 0,1 0-1,-1 0 1,1 0-1,-1 0 1,1 0 0,-1 0-1,1 0 1,-1 0 0,1 0-1,-1 0 1,1-1 0,0 1-1,-1 0 1,1 0-1,-1 0 1,1-1 0,-1 1-1,1 0 1,0-1 0,-1 1-1,1 0 1,0-1-1,-1 1 1,1-1 0,0 1-1,0 0 1,-1-1 0,1 1-9,-19 44-22,3 1 1,1 1 0,3 1-1,1 0 1,3 0-1,-2 36 22,-16 310-380,18-207-942,-29 156 1322,37-333 1,0 1 1,-1-1 0,-1 0 0,1 1 0,-1-1 0,-1 0 0,0 0 0,0 0 0,-1-1 0,0 1 0,0-1 0,-1 0 0,0 0-1,-1 0 1,1-1 0,-1 0 0,-1 0 0,0 0 0,0-1 0,0 0 0,0 0 0,-1-1 0,0 0 0,0 0 0,-7 2-2,-9-5 53,-1 0 0,1-2 1,0 0-1,-1-2 1,1-1-1,0-1 0,0-1 1,0-1-1,1 0 0,0-2 1,0-1-1,1-1 1,0-1-1,1-1 0,0-1 1,-14-12-54,18 15 16,1-1 1,1-1-1,0-1 1,0 0-1,1-1 1,1-1-1,0 0 1,1-1-1,1 0 1,0 0-1,1-1 1,1-1-1,1 0 1,0 0-1,2 0 0,0-1 1,1 0-1,0 0 1,2-1-1,0 1 1,2-1-1,0 0 1,1 1-1,1-1 1,0 0-1,2 1 1,0-1-1,2 1 1,0 0-1,1 0 1,0 1-1,2 0 1,0 0-1,11-16-16,11-2-97,2 2 0,2 1 1,1 1-1,1 2 0,2 2 0,0 1 0,2 2 0,1 2 0,1 2 0,1 1 0,1 3 0,0 1 0,26-5 97,38-12-633,1 6 0,2 3 0,0 6 0,1 5 0,65 1 633,-79 20-5040,-84 4 695,-12 2-2424</inkml:trace>
  <inkml:trace contextRef="#ctx0" brushRef="#br1" timeOffset="45821.122">27920 15134 15567,'-16'4'4762,"-48"9"-1954,66-12 732,50-2-2484,1078-76 12,43 53-2889,-1119 27-554,-39 4-2222,-24 3-2951</inkml:trace>
  <inkml:trace contextRef="#ctx0" brushRef="#br1" timeOffset="46130.454">28247 15549 13261,'0'0'2114,"0"0"704,0 0 225,104 48-929,-11-58-833,24-3-288,13-2-256,10-3-193,0-2-127,-9 0-97,-9 3-192,-14-2-64,-23 3-64,-14 5-352,-21 5-1442,-21 6-2145,-17 4-4646</inkml:trace>
  <inkml:trace contextRef="#ctx0" brushRef="#br1" timeOffset="53016.059">161 9080 16175,'-24'-170'6139,"20"155"-1395,6 39-3418,65 280 180,-21-115-1676,34 151-98,-61-226-4715,-6-1-4603,-11-93-1485</inkml:trace>
  <inkml:trace contextRef="#ctx0" brushRef="#br1" timeOffset="53443.053">10 9152 2626,'-8'-176'8013,"7"159"-7305,1-1 0,0 1-1,1 0 1,1 0 0,1 0-1,0 0 1,1 0 0,6-13-708,-7 24 206,0 0 1,0 1-1,0-1 1,1 1 0,0-1-1,0 1 1,1 0-1,-1 1 1,1-1-1,0 1 1,1 0-1,-1 0 1,0 0-1,1 1 1,0 0-1,0 0 1,0 0 0,0 1-1,1 0 1,-1 0-1,4 0-206,2-2 79,0 0 0,1 1 0,-1 1 0,0 0 0,1 1 0,-1 0-1,1 1 1,-1 0 0,1 1 0,-1 0 0,1 1 0,-1 0 0,0 1 0,0 1 0,0 0-1,0 0 1,0 2 0,-1-1 0,0 1 0,0 1 0,-1 0 0,0 0 0,0 1 0,-1 0-1,1 1 1,-2 0 0,0 0 0,0 1 0,0 0 0,-1 1 0,-1 0 0,0 0 0,0 0-1,-1 0 1,-1 1 0,2 5-79,-4 5 14,-1 0 0,-1 0 0,-1 0 0,0 0 0,-2 0 0,-1-1 0,-1 1 0,0-1 0,-2 0 0,0-1 0,-1 1 0,-2-1 0,0-1 0,0 0 0,-2 0 0,-7 7-14,14-18 8,0 0 0,0 0 0,-1 0 0,0-1-1,0 0 1,-1 0 0,0-1 0,0 0 0,-1 0-1,1 0 1,-1-1 0,0 0 0,-2-1-8,10-4 1,-1-1-1,0 0 1,1 0-1,-1 0 1,0 1 0,1-1-1,-1 0 1,1 0 0,-1 0-1,1 0 1,0 0 0,-1 0-1,1 0 1,0 0 0,0 0-1,0 0 1,0 0-1,0 0 1,0 0 0,0 0-1,0-1 1,0 1 0,0 0-1,0 0 1,1 0 0,-1 0-1,0 0 1,1 0 0,-1 0-1,1 1 1,-1-1 0,1 0-1,0-1 0,8-14-94,1 0 0,1 1 0,0 1 0,1-1 0,0 2 0,1 0 1,1 0-1,0 1 0,1 1 0,13-8 94,-22 14-86,97-58-711,-99 61 790,0 0 1,1 0-1,-1 1 0,1-1 1,-1 1-1,1 0 0,0 0 1,0 0-1,-1 1 0,1-1 1,0 1-1,0 0 0,-1 1 1,1-1-1,0 1 1,0 0-1,-1 0 0,1 1 1,-1-1-1,1 1 0,-1 0 1,0 0-1,2 1 7,8 12 118,-1 1 0,0 0-1,-1 0 1,0 1 0,-2 1 0,0 0-1,-1 0 1,0 1 0,-2 0 0,3 13-118,-8-29 44,12 35 326,-1 1-1,-2-1 1,-2 2-1,-1-1 1,2 41-370,-10-75 15,0 1 0,0 0 0,-1 0 1,1-1-1,-1 1 0,-1 0 0,1-1 0,-1 1 1,0-1-1,0 0 0,0 1 0,-1-1 1,0 0-1,0 0 0,0-1 0,0 1 1,-1 0-1,0-1 0,0 0 0,0 0 1,-1 0-1,1-1 0,-1 0 0,0 1 1,0-1-1,0-1 0,0 1 0,0-1 1,-1 0-1,1 0 0,-1-1-15,-19 6 55,-1-1-1,0-1 1,1-1 0,-1-2 0,0-1-1,-8 0-54,-181-1-1281,219 5-7928,13-2 1186</inkml:trace>
  <inkml:trace contextRef="#ctx0" brushRef="#br1" timeOffset="53690.152">954 9033 20147,'0'0'3139,"0"0"-1794,0 0 353,0 0-449,0 0-768,0 0-97,0 0-160,33 128 0,-21-58-64,-1-2-95,8-2-33,3-10-32,-3-7-513,-2-8-1056,-1-11-1058,0-7-2049,-6-10-4197</inkml:trace>
  <inkml:trace contextRef="#ctx0" brushRef="#br1" timeOffset="53876.293">919 8527 8232,'-5'-96'3299,"5"81"-2915,5 11-384,5 4-224,14 7-1954,-1 12-4933</inkml:trace>
  <inkml:trace contextRef="#ctx0" brushRef="#br1" timeOffset="54403.193">1685 8823 21044,'-1'-6'227,"-46"-141"5816,46 143-5946,-1 0 0,0 0 0,0 0-1,0 0 1,-1 1 0,1-1 0,-1 1 0,0-1 0,0 1 0,0 0 0,0 0 0,-1 0 0,1 1 0,-1-1 0,0 1 0,0 0 0,0 0 0,0 0 0,0 0 0,0 1 0,0 0 0,-1 0 0,1 0 0,0 0 0,-1 0 0,1 1 0,0 0 0,-1 0 0,1 0 0,-1 1 0,1-1 0,0 1 0,-3 1-97,-1 3 12,-1 0-1,1 1 1,0 0 0,1 0-1,-1 0 1,1 1-1,1 1 1,-1-1 0,1 1-1,1 0 1,-1 0-1,1 1 1,1 0 0,-1-1-1,2 2 1,-1-1-1,1 0 1,0 1 0,1-1-1,0 1 1,1 0 0,0 0-1,1 3-11,-5 17-184,2 1-1,2-1 1,0 1 0,2 0-1,2-1 1,0 0-1,2 1 1,1-1 0,2-1-1,1 1 1,1-2 0,1 1-1,16 25 185,26 5-1977,-52-58 1908,1 1 1,0-1 0,0 0 0,0 0-1,0 0 1,0 0 0,0 0 0,0 0-1,0-1 1,0 1 0,0 0 0,0-1 0,0 0-1,0 0 1,1 1 0,-1-1 0,0 0-1,0-1 1,0 1 0,0 0 0,1-1 0,-1 1-1,0-1 1,0 1 0,0-1 0,0 0-1,0 0 1,0 0 0,0 0 0,-1-1-1,1 1 1,0 0 0,-1-1 0,2 0 68,3-8 40,0 0 0,0-1 0,-1 1 0,0-1 0,-1 0 0,0-1 0,-1 1 0,0-1 0,-1 1 0,0-1 0,-1 0 0,0-1-40,1 2 155,4-43 443,3 1 0,2 0 0,2 0 0,3 2 0,2 0-1,2 0-597,21-8 710,-40 58-692,0 0 0,1 0 1,-1 0-1,1 0 0,-1 0 0,1 0 0,-1 1 1,1-1-1,0 0 0,-1 1 0,1 0 0,0-1 0,-1 1 1,1 0-1,0 0 0,0 0 0,-1 0 0,1 0 1,0 0-1,0 0 0,-1 1 0,1-1 0,0 0 1,-1 1-1,1 0 0,0-1 0,-1 1 0,1 0 1,-1 0-1,1 0 0,-1 0 0,0 0 0,1 0 1,-1 0-1,0 1 0,0-1 0,1 1-18,15 18 55,-2 1 1,0 0-1,-2 1 0,0 0 1,-1 1-1,7 19-55,13 25 47,-24-50 19,42 63-394,-49-78 306,1 0 1,-1 0-1,1 0 0,0 0 0,0-1 0,0 1 0,0-1 1,0 1-1,0-1 0,0 0 0,0 0 0,0 0 0,1 0 1,-1 0-1,0-1 0,1 1 0,-1-1 0,1 1 0,-1-1 1,1 0-1,-1 0 0,0 0 0,1 0 0,-1 0 0,1-1 1,-1 1-1,1-1 0,-1 1 0,0-1 0,1 0 1,-1 0-1,0 0 0,2-1 22,5-7-20,0-1 1,-1 1-1,0-1 1,0-1 0,-1 1-1,-1-1 1,0 0-1,0-1 1,-1 0-1,-1 1 1,0-1-1,0-1 1,-1 1-1,-1-1 1,1-9 19,-1 12-2,72-437 66,-66 279 427,-8 168-477,0 1 0,0-1 0,0 1-1,0-1 1,0 0 0,0 1-1,-1-1 1,1 0 0,0 1-1,0-1 1,0 0 0,0 1-1,0-1 1,0 0 0,-1 1 0,1-1-1,0 0 1,0 1 0,-1-1-1,1 0 1,0 0 0,0 1-1,-1-1 1,1 0 0,0 0 0,0 0-1,-1 1 1,1-1 0,0 0-1,-1 0 1,1 0 0,0 0-1,-1 0 1,1 0 0,-1 0-1,1 0 1,0 0 0,-1 0 0,1 0-1,0 0 1,-1 0 0,1 0-1,0 0 1,-1 0 0,1 0-1,-1 0-13,0 32 26,1 0-1,1 0 1,2 0 0,1 0-1,2-1 1,1 1-1,1-1 1,2-1-1,1 0 1,1 0-1,2-1 1,0-1 0,14 19-26,-25-42 9,146 263 92,-145-261-94,-1-4-9,0 0-1,-1 0 0,1 0 1,0 0-1,-1 1 1,0 0-1,0-1 0,0 1 1,0 0-1,-1 0 0,1 0 1,-1 0-1,0 0 0,0 0 1,-1 0-1,1 0 1,-1 0-1,0 0 0,0 1 1,0-1-1,-1 0 0,1 0 1,-1 0-1,0 0 0,0 0 1,-1 0-1,1 0 1,-1 0-1,0 0 0,0 0 1,0-1-1,0 1 0,-2 1 3,-18 6 27,0-1 0,-1-1 0,0-1 0,0-1 0,0-1 0,-1-1 0,0-1-1,-14 0-26,12 0 20,-284 13-575,288-18-454,29-10-5685,15 3-2622</inkml:trace>
  <inkml:trace contextRef="#ctx0" brushRef="#br1" timeOffset="54688.873">270 10685 27802,'-72'87'1682,"61"-74"-1330,-8 12 233,36-13 571,4-12-964,0-2 0,1 0 0,-1-1 0,-1-1 0,1-1 1,18-7-193,153-58 19,-3-7 0,176-102-19,-290 141-1,1502-750 1,-1350 681 0,482-243 0,-610 292 0,-60 28 0,-50 26 0,-21 14-437,0 1 0,2 2 0,-1 1 0,2 1 0,-21 15 437,2-3-1018,-78 41-3546,-17 0-4389</inkml:trace>
  <inkml:trace contextRef="#ctx0" brushRef="#br1" timeOffset="58862.177">564 11890 10314,'0'0'4767,"0"0"-1265,0 0-1543,0 0-85,0 0-171,0 0-502,0 0-475,0 0-331,3 18-96,71 238 523,-57-212-815,2-1 0,2-1 0,2 0 0,1-2-1,2-1 1,2-1 0,12 10-7,-35-41-60,1-1 0,-1 0 0,1 0 0,1 0 1,-1-1-1,1 0 0,0 0 0,0-1 0,0 0 0,1 0 0,0-1 0,-1 0 0,1 0 0,0 0 0,0-1 1,1-1-1,-1 1 0,5-1 60,-9-3-13,1 0 0,-1-1 0,0 0 0,0 1 0,0-1 0,-1-1 0,1 1 0,-1 0 0,1-1 0,-1 0 0,0 0 1,-1 0-1,1 0 0,-1 0 0,0-1 0,0 1 0,0-1 0,0 1 0,-1-1 0,0 0 0,0 1 0,0-1 0,0 0 0,-1 0 0,0 0 0,0-2 13,4-41 325,-3 0-1,-1 0 0,-3-1 0,-2 1 0,-9-40-324,6 50 6,2 0 0,1-1 0,2 1 1,2-1-1,2 0 0,1 1 0,2-1 0,1 1 1,5-15-7,-10 53-49,0-1-1,0 0 1,0 0 0,0 1 0,0-1 0,0 0-1,0 0 1,0 0 0,0 1 0,0-1 0,0 0 0,1 0-1,-1 1 1,0-1 0,1 0 0,-1 1 0,0-1-1,1 0 1,-1 1 0,1-1 0,-1 0 0,1 1 0,-1-1-1,1 1 1,-1-1 0,1 1 0,0-1 0,-1 1-1,1-1 1,0 1 0,-1 0 0,1-1 0,0 1 0,0 0-1,-1 0 1,1-1 0,0 1 0,0 0 0,-1 0-1,1 0 1,0 0 0,0 0 0,-1 0 0,1 0 0,0 0-1,0 0 1,0 1 0,-1-1 0,1 0 0,0 0-1,0 1 1,-1-1 0,1 0 0,0 1 0,-1-1 0,1 1-1,-1-1 1,1 1 49,24 39-7936,-12-11 1167</inkml:trace>
  <inkml:trace contextRef="#ctx0" brushRef="#br1" timeOffset="59322.523">1741 11629 14125,'-2'-15'4063,"-8"-48"-1613,9 61-2236,1-1 0,-1 0-1,0 1 1,0-1 0,0 1-1,-1 0 1,1-1 0,-1 1-1,1 0 1,-1 0-1,0-1 1,1 1 0,-1 1-1,0-1 1,-1 0 0,1 0-1,0 1 1,0-1 0,-1 1-1,1 0 1,-2-1-214,0 1 126,0-1-1,0 2 0,0-1 1,0 0-1,0 1 1,0-1-1,0 1 1,0 0-1,0 0 1,0 1-1,0-1 1,0 1-1,0 0 0,0 0 1,0 1-1,1-1 1,-1 1-1,0-1 1,0 1-126,-7 9 55,1 0 0,0 0-1,0 1 1,1 0 0,1 0 0,0 1 0,1 0 0,0 1 0,1 0 0,0 0 0,2 0 0,-1 0 0,2 1-1,-2 7-54,-3 5-77,1 0 0,0 1-1,2 0 1,2 1-1,0-1 1,2 0 0,1 1-1,1-1 1,2 1-1,1-1 1,1 0 0,1 0-1,1-1 1,2 1-1,0-2 1,13 24 77,38 16-850,-58-65 839,0 1 1,0 0 0,0-1-1,0 1 1,1-1 0,-1 0 0,0 0-1,0 0 1,1 0 0,-1 0-1,1 0 1,-1-1 0,1 1-1,-1-1 1,1 0 0,-1 1-1,1-1 1,-1 0 0,1-1 0,-1 1-1,1 0 1,-1-1 0,1 1-1,-1-1 1,1 0 0,-1 0-1,0 0 1,0 0 0,1 0-1,-1-1 1,0 1 0,0 0-1,0-1 11,7-10 69,0-1 0,-2 0 0,1 0 0,-2 0 0,0-1 0,0 0 0,-1 0 0,-1-1 0,-1 1 0,0-1 0,0 0 0,-2 0 0,0 0 0,-1-10-69,3-6 332,37-290 965,-39 301-1278,-1 6 34,2 20 302,1 23-420,2 0-1,1 0 1,1 0 0,1-1-1,2 0 1,1-1 0,1 0 0,14 23 65,-15-32-576,0 0 1,2-1 0,-1-1-1,2 0 1,0-1 0,1 0-1,1-1 1,4 2 575,22 6-4630,-11-17-2330,-16-5-198</inkml:trace>
  <inkml:trace contextRef="#ctx0" brushRef="#br1" timeOffset="59678.099">2088 11750 7015,'-3'-28'1529,"-12"-132"6412,11 56 2666,32 218-9091,70 276-1809,-94-371 32,2 6-421,-10-31-922,-13-41 1847,3-1-1,1-1 0,3 0 0,2-1 1,2 0-1,2 0 0,3 0 0,2-9-242,-3 52-2,2 0-1,-1 0 1,1-1 0,0 1-1,1 0 1,-1-1 0,2 1-1,-1 0 1,1 0-1,0 0 1,0 0 0,1 0-1,0 1 1,0-1 0,1 1-1,-1-1 1,1 1-1,1 0 1,-1 1 0,1-1-1,0 1 1,0 0 0,1 0-1,0 0 1,0 1 0,0 0-1,1 0 3,0 2-205,1 0 0,-1 1 1,1 0-1,-1 0 0,1 1 0,0 0 0,-1 1 1,1-1-1,-1 1 0,1 1 0,-1-1 0,5 3 205,50 27-5683,-30-3-1294</inkml:trace>
  <inkml:trace contextRef="#ctx0" brushRef="#br1" timeOffset="59999.354">2580 11463 15375,'0'0'4857,"-1"-12"-1333,-3-38-1031,1 36 441,3 24-2297,35 77-71,24 204-2504,-44-234-2347,-9-19-5219,-6-25 1892</inkml:trace>
  <inkml:trace contextRef="#ctx0" brushRef="#br1" timeOffset="60228.523">2460 10912 13549,'-16'-113'4292,"0"90"-1313,-1 6 96,4 6-1250,3 2-1056,10 8-288,0 1-225,11 5-256,10 14-32,8 13-705,8 6-1986,11 8-3554,-3-7-6568</inkml:trace>
  <inkml:trace contextRef="#ctx0" brushRef="#br1" timeOffset="60493.094">3246 11038 17617,'-1'-15'3560,"-4"-49"-1275,6 62-2197,-1 1 0,0-1 0,1 1-1,-1-1 1,0 1 0,0-1 0,0 1 0,0-1 0,0 1-1,0-1 1,-1 1 0,1-1 0,0 1 0,-1-1 0,1 1-1,-1 0 1,0-1 0,1 1 0,-1 0 0,0-1-1,0 1 1,0 0 0,0 0 0,0 0 0,0 0 0,0 0-1,0 0 1,0 0 0,-1 0 0,1 0 0,0 0-1,-1 1 1,1-1 0,0 0 0,-1 1 0,1-1 0,-1 1-1,1 0 1,-1-1 0,1 1 0,-1 0 0,1 0 0,-1 0-1,1 0 1,-1 0 0,1 0 0,-1 1 0,1-1-1,-1 0 1,0 1-88,-51 45 707,41-19-702,0 1 1,2 0-1,0 0 0,3 1 0,0 1 0,2-1 0,1 1 0,0 9-5,0-6-51,-8 201-921,37-165-127,-24-67 1078,1-1-1,-1 0 1,0 1-1,1-1 1,-1 0-1,0 0 1,1 0-1,-1 0 1,1 0-1,0 0 1,-1-1-1,1 1 1,0 0-1,-1-1 1,1 1-1,0-1 1,0 0-1,-1 0 1,1 1-1,0-1 1,0 0-1,0-1 1,-1 1-1,1 0 1,0 0-1,0-1 1,-1 1-1,1-1 1,0 1-1,-1-1 0,1 0 1,0 0-1,-1 0 1,1 0-1,-1 0 1,1 0-1,-1 0 1,0 0-1,0-1 1,1 1 21,13-16 18,-1-1 0,-1 0 0,-1-1 0,0 0 0,-2-1 0,0-1 0,-1 1 0,-1-1 1,-1-1-1,-1 0 0,0 1 0,-2-2 0,0-8-18,30-148 779,-33 179-778,-1 0 0,0 0 0,1 0 0,-1 0 0,0 1 0,1-1 0,-1 0 0,0 0 0,1 0-1,-1 0 1,0 0 0,1 0 0,-1 0 0,0 0 0,1 0 0,-1 0 0,0 0 0,1 0 0,-1 0 0,0 0 0,1 0 0,-1 0 0,0 0-1,1 0 1,-1 0 0,0-1 0,1 1 0,-1 0 0,0 0 0,1 0 0,-1-1 0,0 1 0,0 0 0,1 0 0,-1-1 0,0 1 0,0 0-1,1 0 1,-1-1 0,0 1 0,0 0 0,0-1 0,0 1 0,0 0 0,1-1 0,-1 1 0,0 0 0,0-1 0,0 1 0,0 0 0,0-1-1,0 1 1,0-1 0,0 1 0,0 0 0,0-1 0,0 1 0,-1 0 0,1-1 0,0 1-1,8 32-105,-7-23 79,62 175-1239,10-78-4532,-25-70-1880,-27-29 2937</inkml:trace>
  <inkml:trace contextRef="#ctx0" brushRef="#br1" timeOffset="60806.635">3588 11088 6054,'-2'-34'1390,"2"-88"7517,13 72-1993,-1 81-3236,2 24-3457,-4 1-1,-1 0 1,-3 1 0,-3 0-1,-2 0 1,-4 24-221,2 4-502,-11-156-416,4 1 1019,0 7 192,2 1 1,3-1 0,3 1 0,3-6-294,-4 63 16,1 0 0,0 0 0,0 0 0,1 0 0,-1 1 0,1-1 0,0 0 0,1 0 0,-1 0 0,1 1 0,0-1 0,0 1 0,0 0 0,1-1 0,-1 1 0,1 0 0,0 0 0,1 1 0,-1-1 0,0 1 0,1-1 0,0 1 0,0 0 0,0 0 0,0 1 0,0-1 0,1 1 0,-1 0 0,1 0 0,-1 1 0,1-1 0,0 1 0,-1 0 0,1 0 0,0 1 0,0-1 0,0 1 0,1 0-16,12 5-110,0 2 0,-1 0 0,0 0-1,-1 2 1,0 0 0,0 1 0,7 6 110,-1-2-425,51 45-2841,-28-15-5523,-41-39 7125,16 16-8981</inkml:trace>
  <inkml:trace contextRef="#ctx0" brushRef="#br1" timeOffset="61374">4190 10676 10666,'37'-120'9860,"-31"109"-8768,12-51 3614,-19 61-4655,0 1 1,0-1 0,1 1 0,-1-1-1,0 1 1,0-1 0,0 1-1,0-1 1,0 1 0,0 0 0,0-1-1,0 1 1,0 0 0,0 0 0,0 0-1,0 0 1,0 0 0,-1 0 0,1 0-1,0 0 1,0 0 0,0 0 0,0 1-1,0-1 1,0 0 0,0 1 0,0-1-1,0 1 1,1-1 0,-1 1 0,0 0-1,0-1 1,0 1 0,0 0-1,1-1 1,-1 1 0,0 0 0,1 0-1,-1 0-51,-16 18 27,0 1 0,2 1 0,0 1-1,2 0 1,0 1 0,1 0-1,2 0 1,0 2 0,2-1-1,0 1 1,1 2-27,-5 21-482,2 1 0,2 0-1,2 1 1,2-1 0,2 1 0,4 12 482,-3-59-191,1 1 0,0-1 1,0 1-1,0-1 1,0 1-1,0 0 0,1-1 1,0 1-1,0-1 0,0 0 1,0 1-1,0-1 1,1 0-1,-1 1 0,1-1 1,0 0-1,0 0 1,0 0-1,1-1 0,-1 1 1,0-1-1,1 1 0,0-1 1,0 0-1,0 0 1,0 0-1,0 0 0,0 0 1,0-1-1,0 1 0,1-1 1,-1 0-1,0 0 1,1 0-1,-1 0 0,1-1 1,0 0-1,-1 1 1,1-1-1,-1-1 0,1 1 191,12-5-603,-1-1-1,0-1 0,0-1 1,-1 0-1,0 0 1,0-2-1,-1 0 0,0 0 1,-1-1-1,0-1 0,-1 0 1,0 0-1,-1-1 1,5-9 603,22-27-156,-2-1 1,-3-1 0,-2-2 0,19-46 155,9-39 3647,-39 86 2802,-9 52-2246,5 34-2726,-15-34-1445,34 152 1954,-33-150-2006,-1 0-1,1-1 0,0 1 0,0 0 1,1-1-1,-1 1 0,0-1 1,1 0-1,-1 1 0,0-1 0,1 0 1,0 0-1,-1 1 0,1-1 1,0 0-1,-1-1 0,1 1 1,0 0-1,0-1 0,0 1 0,0-1 1,0 1-1,-1-1 0,1 0 1,0 0-1,0 0 0,0 0 1,0 0-1,0 0 0,0 0 0,0-1 1,0 1-1,0-1 0,0 1 1,-1-1-1,1 0 0,0 0 1,0 0-1,-1 0 0,1 0 0,1-1 21,60-56-848,-55 39 1110,0 0 1,-2-1-1,0 0 0,-1 0 1,-1 0-1,-1-1 1,-1 1-1,0-1 1,-2 1-1,0-1 1,-2 0-1,-2-11-262,5 28 68,-1 0 0,0 1-1,0-1 1,0 1 0,0-1-1,0 0 1,-1 1 0,0-1 0,0 1-1,0-1 1,0 1 0,0-1-1,-1 1 1,1 0 0,-1 0-1,0 0 1,0 0 0,0 0 0,-1 0-1,1 0 1,0 0 0,-1 1-1,0 0 1,0-1 0,0 1-1,0 0 1,0 0 0,0 1 0,0-1-1,-1 1 1,1-1 0,-1 1-1,1 0 1,-1 0 0,1 1-1,-1-1 1,1 1 0,-1 0 0,0 0-1,1 0 1,-1 0 0,1 0-1,-1 1 1,-3 1-68,-6 6 38,0 0 0,1 1-1,0 1 1,1 0 0,0 0-1,1 1 1,0 1 0,0 0 0,1 0-1,1 1 1,0 0 0,1 0 0,0 1-1,1 0 1,-1 4-38,-1-1-35,1 0-1,1 0 1,1 1 0,0-1 0,1 1-1,1 0 1,0 1 0,2-1-1,0 0 1,1 1 0,1-1 0,1 0-1,0 0 1,1 0 0,1 0-1,1 0 1,0-1 0,2 1 0,0-1-1,1-1 1,0 1 0,1-2-1,8 10 37,-12-19-210,0 0 1,1 0-1,0-1 1,0 0 0,0-1-1,0 1 1,1-1-1,0 0 1,0-1 0,0 1-1,0-1 1,0-1-1,1 0 1,-1 0 0,1 0-1,0-1 1,0 0-1,-1 0 1,1-1 0,0 0-1,0 0 1,-1-1-1,1 0 1,0-1 0,0 1-1,4-3 209,4-1-238,0-1 0,-1 0 0,0-1 0,0 0 0,0-1 0,-1-1 0,0-1 0,-1 0 0,0 0 0,-1-1 0,0-1 0,0-1 238,-1 1 15,-1-1 1,0-1-1,-1 0 0,-1 0 0,0 0 1,0-1-1,-2-1 0,0 1 0,0-1 1,-2 0-1,0 0 0,-1-1 0,0 1 1,-1-9-16,-2 23-164,-1 0 0,1 0 1,-1-1-1,1 1 0,-1 0 1,0 0-1,0 0 0,0-1 1,0 1-1,-1 1 0,1-1 1,0 0-1,-1 0 0,0 0 1,1 1-1,-1-1 0,0 0 1,0 1-1,0 0 0,1-1 1,-2 1-1,1 0 0,0 0 1,0 0-1,0 1 0,0-1 1,-1 0-1,1 1 0,0-1 1,0 1-1,-1 0 0,1 0 1,0 0-1,-1 0 0,1 0 1,0 0-1,-1 1 0,1-1 1,0 1-1,-1 0 0,1 0 164,-30 8-5749</inkml:trace>
  <inkml:trace contextRef="#ctx0" brushRef="#br1" timeOffset="61758.802">297 13450 19026,'0'0'2525,"0"0"-1516,16 1-117,66-5 357,23-35-299,1414-706 1431,324-96-1575,-1225 563-902,-593 267-188,-34 15-261,-31 16-318,-111 56-2932,50-27-1801,0-1-5241</inkml:trace>
  <inkml:trace contextRef="#ctx0" brushRef="#br1" timeOffset="62083.42">896 13745 20916,'-158'119'4751,"133"-93"-4591,37-20 59,165-65 1035,834-378 1607,-800 342-2444,1207-509 886,270-41-417,-1143 448-886,-524 190 0,-36 13 0,7-3 0,-239 84 0,176-64 0,107-20-3016,-20-5-833,-2-1-2803</inkml:trace>
  <inkml:trace contextRef="#ctx0" brushRef="#br1" timeOffset="223762.743">22269 397 9161,'0'0'3384,"0"0"-1585,0 0-384,-15 18 58,-93 131 599,98-131-1949,0-1 1,1 1-1,0 1 1,2 0 0,0 0-1,1 0 1,1 1-1,1 0 1,1 0 0,1 0-1,0 0 1,2 1-1,1 16-123,1-29 12,0-1-1,0 0 0,1 0 0,0 0 0,1-1 0,-1 1 1,1-1-1,1 0 0,-1 0 0,1 0 0,0-1 1,0 1-1,0-1 0,1 0 0,0-1 0,0 0 0,0 1 1,1-2-1,-1 1 0,1-1 0,0 0 0,0 0 0,0-1 1,0 0-1,0 0 0,1-1 0,-1 0 0,0 0 0,1-1 1,-1 0-1,1 0 0,-1-1 0,0 0 0,1 0 1,-1 0-1,0-1 0,0 0 0,0-1 0,0 0 0,0 0 1,0 0-1,-1-1 0,1 0-11,23-17 299,0-2 1,-2-1 0,0-2-1,-2 0 1,-1-2-1,-1-1 1,-1 0-1,-2-2 1,-1-1 0,-1 0-1,1-7-299,5-2-17,16-46 486,-71 215-239,16 106-230,13-227 3,1 1 1,0 0-1,0 0 0,1-1 1,0 1-1,1-1 1,-1 1-1,1-1 0,1 1 1,-1-1-1,1 0 0,1 0 1,-1 0-1,1 0 1,0-1-1,1 0 0,0 1 1,0-2-1,4 5-3,-4-9 2,0 1 0,0-1 0,0-1 0,0 1 0,0-1 0,0 0 1,0 0-1,1 0 0,-1-1 0,0 0 0,0 0 0,0 0 0,0 0 0,0-1 0,0 0 0,-1 0 0,1 0 0,-1-1 0,1 0 0,-1 1 0,0-1 1,0-1-1,0 1 0,0-1 0,-1 0 0,1 1 0,-1-1 0,0-1 0,0 1 0,0 0 0,-1-2-2,54-67 207,-3-4 0,-4-1 0,-4-3 0,12-33-207,-50 97 5,-2 7 48,-7 22-74,-25 222-75,27-207 82,2 0 0,1-1 1,1 1-1,1 0 0,2-1 0,0 0 1,5 8 13,-3 8-96,-44-38 133,22-9-123,0 1-1,0-1 1,1-1 0,-1-1 0,1 1-1,1-2 1,-1 0 0,1 0-1,1-1 1,-1 0 0,2-1-1,-1 0 1,1-1 0,1 0-1,0 0 1,0-1 0,1 0 0,-1-3 86,0-11-1822,6 9-2859,5 15 53,7 2-1303</inkml:trace>
  <inkml:trace contextRef="#ctx0" brushRef="#br1" timeOffset="224084.161">23400 672 11467,'0'0'5280,"0"0"-2120,0 0-806,0 0-582,0 0-768,0 0-475,0 0-177,-2 12-10,-32 115 138,6-38-899,21-52-4538,5-32 510,0-2-2252</inkml:trace>
  <inkml:trace contextRef="#ctx0" brushRef="#br1" timeOffset="224328.301">23433 306 8104,'16'-102'3843,"-6"79"-1152,3 15-2659,-3 8 256,2 1-256,1 16-32,3 3-32,-2 7-352,0 5-1506,-3-3-2626</inkml:trace>
  <inkml:trace contextRef="#ctx0" brushRef="#br1" timeOffset="224593.807">23660 658 4004,'0'0'6865,"0"0"-3128,0 0-1276,0 0-806,0 0-908,-3 12-475,-10 40-170,13-52-101,1-1-1,-1 1 1,1 0 0,-1-1 0,1 1-1,-1 0 1,0 0 0,1 0 0,-1-1 0,1 1-1,-1 0 1,1 0 0,-1 0 0,1 0 0,-1 0-1,1 0 1,-1 0 0,1 0 0,-1 0-1,1 0 1,-1 0 0,1 0 0,-1 0 0,1 0-1,-1 0 1,1 1 0,-1-1 0,1 0 0,-1 0-1,1 1 1,-1-1 0,0 0 0,1 1-1,-1-1 1,1 0 0,-1 1 0,0-1 0,1 0-1,-1 1 1,0-1 0,0 1 0,1-1 0,-1 1-1,0-1 1,0 1 0,0-1 0,0 1-1,1-1 1,-1 1 0,0-1 0,0 1 0,0-1-1,0 1 1,0-1 0,0 1 0,0-1 0,0 1-1,-1-1 1,1 1 0,0-1 0,0 1-1,0-1 1,0 0 0,-1 1 0,1-1 0,0 1-1,27-22 1,15-32 261,-39 47-64,0 0 0,1 0 0,0 1 0,0-1 0,0 1 0,1 0 0,0 0 0,0 1 0,0-1 1,0 1-1,1 0 0,-1 1 0,1-1 0,0 1 0,0 0 0,0 1 0,1-1 0,-1 1 0,4 0-198,-1 0-15,1 2 0,0-1 0,-1 1 1,1 1-1,0 0 0,-1 0 0,1 1 0,-1 0 0,0 1 0,0 0 0,1 0 0,-2 1 0,1 0 0,0 1 0,-1-1 0,0 2 0,0-1 0,-1 1 0,1 1 0,-1-1 0,0 1 0,-1 0 1,0 1-1,0-1 0,-1 1 0,1 0 0,-2 1 0,1-1 0,-1 1 0,-1 1 15,7-32 64,13-91 2920,-30 168-1740,-110 477-1303,63-131 27,53-399 34,1 8-1,-1 0 1,0 0-1,0 0 1,-1-1-1,0 1 0,-1-1 1,0 1-1,0-1 1,-1 0-1,-1 0 1,1-1-1,-1 1 1,-1-1-1,0 0 1,0-1-1,0 1 0,-1-1 1,0 0-1,0-1 1,-1 1-1,-4 2-1,4-7 5,0 1-1,1-1 1,-1-1 0,0 1-1,0-1 1,0-1 0,0 0-1,0 0 1,0 0-1,0-1 1,0 0 0,0 0-1,0-1 1,1 0-1,-1-1 1,0 0 0,1 0-1,0 0 1,0-1 0,0 0-1,0 0 1,1-1-1,-1 0 1,1 0 0,0-1-1,1 1 1,-2-3-5,-5-6 8,1 0 1,0 0 0,1-1-1,1 0 1,1-1-1,0 0 1,1 0-1,0-1 1,2 0 0,0 0-1,-3-16-8,6 22-150,0 1 1,1 0-1,0-1 0,1 1 0,0-1 1,0 1-1,1-1 0,0 1 1,1-1-1,1 1 0,-1 0 0,2 0 1,-1 0-1,1 0 0,1 1 0,0-1 1,0 1-1,1 0 0,0 1 0,0 0 1,4-3 149,100-79-10688,-50 51-2444</inkml:trace>
  <inkml:trace contextRef="#ctx0" brushRef="#br1" timeOffset="220927.408">17853 306 11979,'0'0'3155,"0"0"-320,-14-9-203,-48-24-646,60 32-1920,-1 1 0,0 0 0,1 0 1,-1 0-1,0 0 0,1 0 0,-1 1 1,0-1-1,1 1 0,-1-1 0,1 1 1,-1 0-1,1 0 0,-1 1 0,1-1 1,0 0-1,0 1 0,-1-1 0,1 1 1,0 0-1,0 0 0,1 0 0,-1 0 1,0 0-1,1 0 0,-1 0 0,1 0 1,-1 1-67,-3 3 120,-14 20-24,1 1 0,0 0 0,2 2 0,2 0 0,0 0 0,2 1 1,1 1-1,2 0 0,1 0 0,1 1 0,2 0 0,-1 23-96,6-43-16,0-1 0,1 0 0,0 0 0,1 0 1,0 0-1,1 0 0,1 0 0,-1 0 0,1-1 0,1 0 0,0 0 0,1 0 1,0-1-1,0 1 0,1-1 0,0-1 0,0 1 0,1-1 0,0-1 0,1 1 0,0-1 1,0-1-1,0 0 0,1 0 0,0-1 0,0 0 0,0 0 0,1-1 0,0-1 1,-1 0-1,1 0 0,0-1 0,0-1 0,1 0 0,-1 0 0,0-1 0,0 0 0,0-1 1,1-1-1,3 0 16,-3-1 1,0-1-1,-1 0 1,1-1 0,-1 0 0,0-1-1,0 0 1,-1-1 0,0 0 0,0 0 0,-1-1-1,0-1 1,0 1 0,-1-2 0,0 1 0,0-1-1,-1 0 1,1-3-1,11-19 6,-1-1 0,-1-1 0,-2 0 0,-2-1-1,0-3-5,-6 16 85,-1 1-1,-1-1 1,-1 0 0,0 0-1,-2 0 1,-1-11-85,-13 63 523,-1 14-527,3 0 0,1 2 0,2-1 0,2 1 1,2-1-1,3 1 0,2 20 4,-2-66-5,0 0 1,1 0-1,-1 0 1,0-1-1,1 1 1,-1 0-1,0 0 0,0 0 1,1 0-1,-1 0 1,0 0-1,1 0 1,-1 0-1,0 0 0,1 0 1,-1 0-1,0 0 1,1 0-1,-1 0 1,0 0-1,0 0 0,1 1 1,-1-1-1,0 0 1,1 0-1,-1 0 1,0 0-1,0 0 0,1 1 1,-1-1-1,0 0 1,0 0-1,0 1 1,1-1-1,-1 0 0,0 0 1,0 1-1,0-1 1,0 0-1,1 0 1,-1 1-1,0-1 0,0 0 1,0 1-1,0-1 1,0 0-1,0 0 1,0 1-1,0-1 0,0 0 1,0 1-1,0-1 1,0 0-1,0 1 1,0-1-1,0 0 0,0 1 1,0-1-1,-1 0 1,1 1 4,13-25-25,12-130 323,-24 134-259,0 1-1,1-1 0,1 0 0,1 1 0,1 0 0,1 0 0,0 0 0,4-5-38,-8 19-2,1 1-1,-1-1 1,1 1 0,0 0-1,1 0 1,-1 0-1,1 1 1,0-1-1,0 1 1,0-1-1,0 1 1,0 1 0,1-1-1,-1 1 1,1-1-1,0 1 1,0 1-1,0-1 1,0 1-1,0-1 1,5 1 2,69 17-4364,-45 6-990,-4 0-3812</inkml:trace>
  <inkml:trace contextRef="#ctx0" brushRef="#br1" timeOffset="221785.189">18635 565 12236,'0'0'3587,"0"0"-1783,0 0-63,0 0-562,0 0-746,0 0-268,0 0-10,1 11 32,6 99 507,-8-108-692,1 1-1,-1 0 1,1-1 0,-1 1 0,1-1-1,0 1 1,0 0 0,0-1 0,0 1-1,1 0 1,-1-1 0,1 1 0,-1-1-1,1 1 1,0-1 0,0 1 0,0-1-1,0 1 1,1-1 0,-1 0 0,1 0-1,-1 0 1,1 0 0,0 0-1,-1 0 1,1 0 0,0 0 0,1-1-1,-1 1 1,0-1 0,0 1 0,1-1-1,-1 0 1,0 0 0,1 0 0,-1 0-1,1-1 1,-1 1 0,1-1 0,0 1-1,-1-1 1,1 0 0,0 0 0,-1 0-1,1 0 1,2-1-2,5-3 48,0-1 0,0 0-1,0 0 1,-1-1 0,1-1 0,-1 1-1,-1-2 1,0 1 0,0-1 0,0 0-1,-1-1 1,0 0 0,0 0 0,-1 0-1,0-1 1,-1 0 0,0 0 0,0-3-48,1 0 315,0-1-1,-1 1 1,-1-1 0,0-1 0,-1 1 0,-1 0 0,0-1 0,0 1 0,-2-1 0,0 1 0,0-1 0,-3-10-315,1 21 35,0 0 0,0 0 0,0 1-1,0-1 1,-1 1 0,0-1 0,0 1 0,0 0-1,0 0 1,0 0 0,0 1 0,-1-1 0,1 1-1,-1 0 1,0 0 0,1 0 0,-1 0 0,0 1 0,0-1-1,0 1 1,-1 0 0,1 0 0,0 1 0,0-1-1,-1 1 1,1 0 0,0 0 0,0 0 0,-1 1-1,1 0 1,0-1 0,0 1 0,0 1 0,0-1 0,0 1-1,0-1 1,0 1 0,0 0 0,1 1 0,-1-1-1,1 0 1,0 1 0,-1 0 0,1 0 0,0 0-1,1 0 1,-1 1 0,-1 1-35,-6 9-91,1 0-1,0 0 1,1 1 0,1 0-1,0 0 1,1 1 0,1 0-1,0 0 1,1 1 0,1-1-1,0 1 1,1 0 0,1 0-1,1 0 1,0-1-1,2 1 1,-1 0 0,2 1 91,-2-9-142,0-1 0,1 1 0,0 0-1,0-1 1,1 0 0,0 0 0,1 0 0,-1 0 0,2 0 0,-1 0 0,1-1 0,0 0 0,0 0-1,1 0 1,0-1 0,0 0 0,1 0 0,-1-1 0,1 1 0,1-1 0,-1-1 0,1 1 0,0-1 0,-1-1-1,2 0 1,-1 0 0,0 0 0,1-1 0,-1 0 0,1-1 0,0 0 0,-1 0 0,1-1 0,6 0 142,-2-1 24,1-1 1,0 0-1,-1-1 1,0 0-1,1-1 1,-1 0-1,-1-1 1,1-1-1,-1 0 1,0-1-1,0 0 1,-1-1-1,0 0 1,0 0-1,9-11-24,5-6 439,0-1 0,-2-1 0,-1-2 0,-2 0 0,11-19-439,-22 34 117,-1-1 0,0 0 0,-1 0 0,-1 0 0,0-1 0,-1 0 0,0 0 0,-2 0 0,0 0 0,0-1 0,-2 0-117,-1 15 0,-1 0 1,1 1 0,-1-1-1,0 0 1,0 1 0,0-1-1,0 1 1,0-1 0,0 1 0,0-1-1,0 1 1,0 0 0,-1-1-1,1 1 1,0 0 0,-1 0 0,0 0-1,1 0 1,-1 0 0,1 0-1,-1 1 1,0-1 0,1 1-1,-1-1 1,0 1 0,0-1 0,0 1-1,1 0 1,-1 0 0,0 0-1,0 0 1,0 0 0,1 0 0,-1 0-1,0 1 1,0-1 0,0 1-1,1-1 1,-1 1 0,0 0-1,1 0 1,-1 0 0,1 0 0,-1 0-1,1 0 1,-1 0 0,1 0-1,0 0 1,-1 1 0,1-1 0,0 0-1,0 1 1,-1 1-1,-17 17-32,1 1 1,1 0-1,1 2 1,1 0-1,1 0 1,1 2-1,1-1 1,1 2-1,1-1 1,-5 23 31,14-46-1,-2 7-3,-1 1-1,1-1 1,1 1 0,0-1 0,0 1 0,1 0 0,0 0 0,0 0-1,1 0 1,2 8 4,-1-16 0,0-1 1,0 0-1,1 1 0,-1-1 0,1 0 0,-1 0 0,1 0 0,-1 0 1,1 0-1,0 0 0,-1-1 0,1 1 0,0 0 0,0-1 0,-1 0 1,1 1-1,0-1 0,0 0 0,0 0 0,0 0 0,-1 0 1,1 0-1,0 0 0,0-1 0,0 1 0,0 0 0,-1-1 0,1 0 1,0 1-1,-1-1 0,1 0 0,0 0 0,-1 0 0,1 0 0,-1 0 1,2-1-1,16-12 18,-1-1 0,-1 0 0,0-2 0,-1 0 1,0 0-1,-2-1 0,0-1 0,8-16-18,11-12 41,44-46 82,-75 94-127,-1-1 1,1 0-1,0 1 0,0 0 1,-1-1-1,1 1 0,0 0 0,-1 0 1,1 0-1,-1 0 0,0 0 0,1 0 1,-1 0-1,0 1 0,1-1 1,-1 0-1,0 1 0,0-1 0,0 1 1,0 0-1,0-1 0,-1 1 0,1-1 1,0 1-1,-1 0 0,1 0 0,-1-1 1,0 1-1,0 0 0,1 0 1,-1 0-1,0-1 0,0 1 0,-1 0 1,1 0-1,0 0 0,-1-1 0,1 1 1,-1 0 3,2 4-4,3 28-18,-4-18 15,2 1 0,0-1 0,0 1 0,2-1 0,0 0 0,1 0 0,0-1-1,2 1 1,6 11 7,-9-23-19,1 0-1,-1-1 0,1 0 1,0 0-1,-1 0 0,2 0 1,-1-1-1,0 0 0,0 0 1,1 0-1,-1-1 0,1 0 1,-1 0-1,1 0 0,0 0 1,-1-1-1,1 0 0,0 0 1,-1-1-1,1 0 0,-1 0 1,1 0-1,-1 0 0,1-1 1,-1 0-1,0 0 0,0-1 1,0 1-1,0-1 0,0 0 1,0-1-1,-1 1 0,1-1 1,-1 0-1,0 0 0,0 0 1,-1 0-1,4-5 20,14-21 131,-1-1 0,-1-1-1,-2-1 1,-1 0 0,-1-1 0,-2-1 0,-2 0 0,-1 0-1,-2-1 1,-1-1 0,0-17-131,-1 28 173,21-160 2165,-51 236-416,-1 19-1648,2 0 0,4 2 0,2 0 0,4 1 0,3 0 0,0 65-274,10-120 11,0 0 0,1-1 0,1 1 0,1-1 0,1 0 0,0 1 0,1-2 0,0 1 0,3 3-11,-5-13-66,0 0 0,0 0 0,1 0-1,0 0 1,0 0 0,0-1 0,1 0 0,0 0 0,0 0 0,0-1 0,0 1 0,1-1-1,0 0 1,0-1 0,0 0 0,0 0 0,1 0 0,-1 0 0,1-1 0,-1 0 0,1-1-1,7 2 67,-5-2-392,1-1 0,0 0 0,-1 0 0,1-1 0,0 0 0,-1-1 0,1 0 0,-1 0 0,0-1 0,0-1-1,6-2 393,53-37-6806,-29 7-1885</inkml:trace>
  <inkml:trace contextRef="#ctx0" brushRef="#br1" timeOffset="222063.976">19692 509 6854,'0'0'7335,"0"0"-4228,0 0-736,0 0-482,111 7-383,-56-20-898,5-3-383,-5-1-161,1 0-64,-8 0-641,-6 0-1889,-3 1-2980,-14-1-7622</inkml:trace>
  <inkml:trace contextRef="#ctx0" brushRef="#br1" timeOffset="222937.399">20139 654 6438,'0'0'3555,"0"0"-1392,0 0-236,0 0 165,0 0-266,0 0-395,-9 13-401,-27 42-261,35-54-745,0 0 1,0 1 0,0-1 0,0 0-1,-1 0 1,2 1 0,-1-1 0,0 1-1,0-1 1,0 1 0,1-1 0,-1 1-1,1-1 1,-1 1 0,1 0-1,0-1 1,-1 1 0,1 0 0,0-1-1,0 1 1,0 0 0,0-1 0,1 1-1,-1 0 1,0-1 0,1 1 0,-1 0-1,1-1 1,-1 1 0,1-1-1,0 1 1,0-1 0,0 1 0,0-1-1,0 0 1,0 1 0,0-1 0,0 0-1,0 0 1,0 0 0,1 0-1,-1 0 1,1 0 0,-1 0 0,1 0-1,-1-1-24,66 8 53,-57-10-40,1 0 0,-1-1-1,1 0 1,-1 0 0,0-1 0,0-1-1,-1 0 1,1 0 0,-1-1 0,0 0-1,-1 0 1,0-1 0,0 0 0,0-1-1,0 1 1,-1-2 0,-1 1 0,0-1-1,0 0 1,0 0 0,-1-1 0,0 1-1,-1-1 1,0 0 0,-1 0 0,0-1-1,-1 1 1,0-1 0,0 1 0,-1-1-1,0-10-12,-1 18 32,0 1 1,-1 0-1,1-1 0,0 1 0,-1 0 1,1 0-1,-1-1 0,1 1 0,-1 0 1,0 0-1,0 0 0,0 0 0,0 0 1,-1 0-1,1 0 0,0 0 0,-1 1 1,1-1-1,-1 0 0,0 1 0,0-1 0,1 1 1,-1 0-1,0 0 0,0-1 0,0 1 1,0 0-1,-1 1 0,1-1 0,0 0 1,0 1-1,0-1 0,-1 1 0,1-1 1,0 1-1,-1 0-32,-86 9 499,75-4-484,-1 2-1,1-1 0,0 2 0,0 0 0,1 0 0,0 1 0,1 1 0,0 0 0,0 1 0,1 0 0,1 0 0,0 2 0,0-1 0,1 1 0,1 0 0,0 1 0,1 0 0,0 0 0,1 1 0,1 0 0,0 0 0,1 0 0,1 0 0,0 1 0,1-1 0,1 1 1,0 6-15,2-15-8,1-1 0,-1 1 1,1-1-1,0 1 0,0-1 1,1 0-1,0 0 0,0 0 1,0 0-1,1 0 0,0-1 1,0 0-1,0 0 0,1 0 1,-1 0-1,1 0 0,1-1 1,-1 0-1,0 0 0,1-1 1,0 1-1,0-1 0,0 0 1,0-1-1,4 1 8,11 5-90,1-2 0,0 0 0,0-2 0,1 0 0,0-1 0,19-1 90,-16-1-70,-1-2 0,0 0 0,0-1 0,0-2 0,0-1 0,0 0 0,-1-2 0,0-1 0,0-1 0,-1-1 0,0-1 0,-1-1 0,0-1 0,-1 0 0,-1-2 0,0-1 0,10-10 70,-9 7 99,-2 0 1,0-2 0,-1 0 0,-1-1 0,-2-1-1,0-1 1,-1 0 0,-1 0 0,-1-1 0,-2-1-1,0 0 1,-2-1 0,4-21-100,-11 45 7,0 0-1,0 0 1,0 0-1,0 0 1,0 0 0,-1 0-1,1 0 1,-1-1 0,0 1-1,0 0 1,0 0 0,0 0-1,-1-1 1,1 1 0,-1 0-1,0 0 1,0 0-1,0 0 1,0 0 0,-1 0-1,1 0 1,-1 0 0,0 1-1,0-1 1,0 0 0,0 1-1,0 0 1,0-1-1,-1 1 1,1 0 0,-1 0-1,1 0 1,-1 1 0,0-1-1,0 1 1,0-1 0,0 1-1,0 0 1,0 0 0,0 0-1,-2 0-6,-8 3 6,1 0 0,-1 1 0,0 0 1,1 1-1,0 0 0,0 1 0,0 1 0,0-1 0,1 2 0,0 0 0,0 0 0,1 1 1,0 0-1,0 1 0,1 0 0,0 1 0,1 0 0,0 0 0,0 0 0,1 1 0,-5 10-6,3-5-1,1 0-1,0 0 1,0 1-1,2 0 1,0 0-1,1 1 1,1-1-1,1 1 1,0 0-1,1 0 1,1 16 1,0-27-1,1 1 0,1-1 0,-1 0 0,1 0 0,1 0 0,-1 0 0,1 0 0,0 0 0,1 0 0,0-1 0,0 1 0,0-1 0,1 0 0,0 0 0,0 0 0,0 0-1,1-1 1,0 0 0,0 0 0,0 0 0,1 0 0,-1-1 0,1 0 0,0 0 0,0 0 0,1-1 0,-1 0 0,1 0 0,0-1 0,0 0 0,0 0 1,0 0-16,1-1-1,-1 0 0,0-1 1,0 0-1,1 0 1,-1 0-1,0-1 0,0 0 1,0-1-1,0 1 1,0-1-1,0-1 0,0 1 1,0-1-1,-1 0 1,1-1-1,-1 0 0,0 0 1,0 0-1,-1-1 1,1 1-1,-1-1 0,1-2 17,9-9 16,0-1 0,-1 0-1,-1-1 1,-1-1 0,-1 0-1,0-1 1,-1-2-16,19-39 138,-3-2 0,-3-1 0,-3-1 0,-2-1 0,-4 0-1,4-46-137,-15 60 235,-3 52-217,0 1-1,0-1 1,0 1-1,0-1 1,0 1 0,0-1-1,-1 1 1,1-1-1,0 1 1,0-1-1,0 1 1,0-1-1,-1 1 1,1-1-1,0 1 1,0-1 0,-1 0-1,1 1 1,0-1-1,-1 1 1,1-1-1,0 0 1,-1 1-1,1-1 1,-1 0-1,1 0 1,-1 1-1,1-1 1,0 0 0,-1 0-1,1 1 1,-1-1-1,1 0 1,-1 0-1,1 0 1,-1 0-1,1 0 1,-1 0-1,1 0 1,-1 0-1,0 0 1,1 0 0,-1 0-1,1 0 1,-1 0-1,1-1 1,-1 1-1,1 0 1,0 0-1,-1 0 1,1-1-1,-1 1 1,1 0 0,-1-1-1,1 1 1,0 0-1,-1-1 1,1 1-1,0 0 1,-1-1-1,1 1 1,0-1-1,-1 1 1,1-1-1,0 1 1,0 0 0,0-1-1,-1 1 1,1-1-1,0 0-17,-12 22 136,2 0 0,0 1 1,1 0-1,1 1 0,1-1 0,-3 19-136,5-22 128,-7 21 92,2 1-1,2 0 0,2 0 1,2 1-1,1 0 1,2 0-1,2 0 1,2 0-1,3 6-219,-5-38-15,1-1 0,1 0 1,0 0-1,0 0 0,1 0 0,0 0 0,0-1 0,1 0 0,0 0 0,1 0 0,0 0 0,0-1 1,0 0-1,1 0 0,2 1 15,-4-4-210,1-1 0,-1 0 0,1 0 0,-1 0 0,1-1 0,0 0 0,0 0 0,0 0 0,0-1 0,0 0 0,0 0-1,0 0 1,1-1 0,-1 0 0,5 0 210,67-23-6454,-43 1-10</inkml:trace>
  <inkml:trace contextRef="#ctx0" brushRef="#br1" timeOffset="219397.398">15029 631 7847,'0'0'2990,"5"-17"-91,16-53 336,-19 65-2916,-1 1 0,0-1 0,-1 1 0,1-1 0,-1 0 0,0 1 0,0-1 0,0 0 0,-1 1 0,1-1 0,-1 1 0,0-1 0,-1 1 0,1-1 0,-1 1 0,0 0 0,0 0 0,0 0 0,0 0 0,-1 0 0,0 0 0,0 1 0,-2-4-319,1 4 91,0 0 0,0 0 0,0 0 0,-1 0 0,1 1 0,0-1 0,-1 1 0,0 0 0,1 1 0,-1-1 0,0 1 0,0 0 0,0 0 0,0 0 0,0 1 0,0 0 1,0 0-1,0 0 0,0 1 0,0-1 0,0 1 0,0 0 0,0 1 0,0-1 0,1 1 0,-1 0 0,0 0 0,1 0 0,-2 2-91,-10 11 4,0 1 1,1 1-1,1 1 0,0 0 0,1 0 0,1 2 1,1-1-1,1 2 0,1-1 0,0 1 0,2 0 0,0 1 1,2 0-1,-1 7-4,-1-3-20,1 0 1,2 1 0,0 0-1,2 0 1,1 22 19,1-42-25,0 0 1,1 0 0,0 0 0,0 0 0,0 0-1,1 0 1,0 0 0,0-1 0,1 1 0,0-1-1,0 1 1,0-1 0,1 0 0,0 0 0,0-1-1,1 1 1,-1-1 0,1 0 0,1 0 0,-1 0-1,0-1 1,1 0 0,0 0 0,3 1 24,-5-3-14,0 0 1,-1-1 0,1 1-1,0-1 1,0 0-1,0 0 1,1 0-1,-1 0 1,0-1 0,0 0-1,0 0 1,0 0-1,1 0 1,-1-1-1,0 0 1,0 0 0,0 0-1,0 0 1,0 0-1,0-1 1,0 0-1,-1 0 1,1 0-1,-1 0 1,1 0 0,-1-1-1,0 1 1,1-1-1,-2 0 1,1 0-1,0-1 1,2-2 13,5-8 11,-1-1 0,0 0 0,-1 0 0,-1-1 0,0 0 0,-1-1 1,1-6-12,11-38 112,-2-2 0,-3 0 0,-3-1 0,-2-3-112,-7 94-25,1-1 0,2 1 0,1 0-1,1-1 1,1 0 0,1 0 0,4 5 25,53 101-2298,-3-57-7271,-41-56 3643</inkml:trace>
  <inkml:trace contextRef="#ctx0" brushRef="#br1" timeOffset="219713.172">15435 711 5797,'1'-33'2398,"1"-38"2479,-1 20 1595,-4 53-1265,-9 38-4601,-1 35-507,3 0 0,3 1 0,4 0-1,3 15-98,2-74-199,1-25-218,2-26-184,-3-66 656,-4 79-34,1 1 0,1 0 1,0-1-1,2 1 0,1 0 0,0 0 1,1 0-1,2 0 0,0 1 0,0 0 1,2 0-1,2-2-21,-8 18-8,0 0 1,0 0-1,0 0 0,1 0 1,-1 0-1,1 0 0,0 1 1,0-1-1,0 1 0,0 0 1,0 0-1,1 0 1,-1 0-1,1 0 0,-1 1 1,1 0-1,0-1 0,-1 1 1,1 1-1,0-1 0,0 1 1,0-1-1,-1 1 0,1 0 1,0 0-1,0 1 1,0-1-1,-1 1 0,1 0 1,0 0-1,0 0 8,52 26-2548,-8 10-4298,-22-12-1353</inkml:trace>
  <inkml:trace contextRef="#ctx0" brushRef="#br1" timeOffset="220114.26">15888 582 14798,'0'0'3288,"0"0"-1067,0 0-854,0 0-598,0 0-300,0 0-159,0 0-166,13 9-96,39 32-21,-13 6-33,4-6-175,-39-40 156,0 1 1,0-1-1,0 0 1,0-1-1,1 1 1,-1-1-1,0 1 1,0-1-1,0 0 1,0-1-1,1 1 1,-1-1-1,0 0 1,0 0-1,0 0 0,0 0 1,0-1-1,0 0 1,-1 0-1,1 0 1,-1 0-1,1 0 1,-1-1-1,1 1 1,-1-1-1,0 0 1,-1 0-1,1 0 1,0-1-1,1-2 25,4-5 113,0-1 1,-1 0-1,0 0 0,-1-1 1,0 0-1,-1 0 0,-1-1 1,2-7-114,3-86 3459,-9 106-3412,0 0 0,0 0-1,0-1 1,-1 1 0,1 0 0,0 0-1,-1 0 1,1 0 0,-1 0 0,1-1 0,-1 1-1,0 0 1,1 0 0,-1 0 0,0 1-1,0-1 1,0 0 0,1 0 0,-1 0 0,0 0-1,0 1 1,0-1 0,-1 0 0,1 1-1,0-1 1,0 1 0,0 0 0,0-1-1,0 1 1,-1 0 0,1-1 0,0 1 0,0 0-1,0 0 1,-1 0 0,1 0 0,0 0-1,0 0 1,0 1 0,-1-1 0,1 0-1,0 1 1,0-1 0,0 1 0,0-1 0,0 1-1,-1 0-46,-53 29 338,41-19-331,1 1 1,0 1 0,1 0-1,1 1 1,0 0 0,0 1-1,2 0 1,0 1 0,0 0-1,2 0 1,0 1 0,1 0-1,0 0 1,1 0 0,2 1-1,-1-1 1,2 1 0,0 0-1,2 0 1,0 0 0,0 0-1,2 0 1,1 4-8,-1-14-25,1-1 1,0 0-1,1 0 1,-1 0-1,1 0 1,1 0-1,-1-1 1,1 0-1,0 0 1,0 0-1,1-1 1,0 0-1,0 0 1,0 0-1,1-1 1,-1 1-1,1-2 0,0 1 1,0-1-1,0 0 1,1 0-1,-1-1 1,1 0-1,0 0 1,-1-1-1,1 0 1,0-1-1,0 1 1,-1-1-1,1-1 1,0 0-1,0 0 1,-1 0-1,1-1 1,0 0-1,-1 0 0,5-3 25,-4 1-93,0 1-1,0-1 0,0-1 0,-1 0 0,1 0 0,-1 0 0,0-1 0,-1 0 0,0 0 0,0-1 0,0 0 0,0 0 0,-1 0 0,-1 0 0,1-1 0,-1 0 0,0 0 0,-1 0 0,0-1 0,1-3 94,-11 0-4970,-3 12-758</inkml:trace>
  <inkml:trace contextRef="#ctx0" brushRef="#br1" timeOffset="217253.632">11869 231 7976,'0'0'822,"0"0"2327,0 0-560,0 0-80,0 0-48,0 0-512,0 0-209,4-11-282,12-35-268,-13 85 1282,-11 166-1141,2-141-1271,3 1 0,2 0 0,4-1 1,2 1-1,3-1 0,11 39-60,15-20-40,-33-81-97,0 1 0,0-1 0,1 0 0,-1 0 0,1 0 0,-1 0 0,1 0 0,0 0 0,0 0 0,0-1 0,0 1 0,0-1 0,0 1 0,1-1 0,-1 0 0,0 0 0,1 0 0,-1 0 0,1 0 0,-1-1 0,1 1 0,-1-1 0,1 1 0,-1-1 0,1 0 0,0 0 0,-1 0 0,1 0 0,-1-1 0,1 1 0,1-1 137,3-3-1140,-1-1-1,0 1 1,0-1 0,-1 0-1,1 0 1,-1-1-1,0 0 1,0 0 0,-1 0-1,0 0 1,0-1-1,1-2 1141,-1 2-2143,13-19-6948</inkml:trace>
  <inkml:trace contextRef="#ctx0" brushRef="#br1" timeOffset="217684.179">11838 579 9097,'0'0'2562,"0"0"0,0 0 289,0 0-780,0 0-816,0 0-502,0 0-438,18-13-198,63-38-48,3 31-6,-62 18-67,11-1-32,-1 1-200,0-2-1,1-1 1,-2-1 0,1-2 0,19-8 236,-51 16 28,-1 1 1,1-1-1,0 1 1,0-1-1,0 0 1,-1 1-1,1-1 0,0 0 1,0 1-1,0-1 1,0 1-1,0-1 1,0 1-1,0-1 1,0 0-1,0 1 0,0-1 1,0 1-1,0-1 1,0 0-1,0 1 1,0-1-1,1 1 0,-1-1 1,0 0-1,0 1 1,0-1-1,1 1 1,-1-1-1,0 0 0,0 1 1,1-1-1,-1 0 1,0 0-1,1 1 1,-1-1-1,0 0 0,1 0 1,-1 1-1,0-1 1,1 0-1,-1 0 1,1 0-1,-1 0 0,0 0 1,1 1-1,-1-1 1,1 0-1,-1 0 1,0 0-1,1 0 0,-1 0 1,1 0-1,-1 0 1,1-1-1,-1 1 1,0 0-1,1 0 0,-1 0 1,1 0-1,-1-1-28,-3 12 140,-9 57 855,4 1-1,2 0 1,3 35-995,2 30 21,3-159-8,0 1 1,2 0-1,0 0 0,2 1 0,0-1 0,2 1 0,0 0 0,2 1 1,1 0-1,0 0 0,2 1 0,0 1 0,15-18-13,-22 32-117,-1 0-1,1 0 0,0 0 1,1 1-1,-1 0 0,1 0 1,0 0-1,0 1 1,1 0-1,-1 1 0,1 0 1,6-2 117,23 1-3518,1 13-3922,-16 4-2019</inkml:trace>
  <inkml:trace contextRef="#ctx0" brushRef="#br1" timeOffset="218660.325">12796 526 8328,'0'0'3518,"0"0"-1746,0 0-736,0 0-422,0 0-267,-3 16-128,-10 54-102,11-59-123,1 1 1,1 0-1,0 0 0,1 0 0,0 0 1,0 0-1,2 0 0,-1 0 1,2-1-1,-1 0 0,1 1 0,1-1 1,3 4 5,-8-13-11,0-1 9,1 0 1,-1 0 0,0-1 0,0 1 0,1 0 0,-1 0-1,0 0 1,1 0 0,-1 0 0,1 0 0,-1 0 0,1-1-1,0 1 1,-1 0 0,1 0 0,0-1 0,-1 1-1,1-1 1,0 1 0,0 0 0,0-1 0,-1 1 0,1-1-1,0 0 1,0 1 0,0-1 0,0 0 0,0 1 0,0-1-1,0 0 1,0 0 0,0 0 0,0 0 0,0 0-1,0 0 1,0 0 0,0 0 0,0 0 0,0-1 0,0 1-1,-1 0 1,1-1 0,0 1 0,0 0 0,0-1 0,0 1-1,0-1 1,-1 0 0,1 1 0,0-1 0,0 0-1,-1 1 1,1-1 0,0 0 0,-1 0 0,1 1 0,-1-1-1,1 0 1,-1 0 0,0 0 0,1 0 0,-1 0-1,0 0 1,1 0 0,-1 0 0,0 1 0,0-1 0,0-1 1,6-16 990,0-1 1,-2 0-1,0 0 1,-1 0-1,-1-1 1,-1 1 0,-1-1-1,0 1 1,-4-17-991,5 33 44,-1 0 1,1 0 0,-1 0 0,0 0-1,0 0 1,0 0 0,-1 0 0,1 0-1,-1 0 1,0 0 0,1 0 0,-1 1-1,0-1 1,-1 0 0,1 0-1,0 1 1,-1-1 0,0 1 0,1-1-1,-1 1 1,0 0 0,0 0 0,-1 0-1,1 0 1,0 0 0,-1 0 0,1 0-1,-1 1 1,1-1 0,-1 1-1,0 0 1,0 0 0,1 0 0,-1 0-1,0 0 1,0 1 0,0-1 0,0 1-1,0 0 1,0 0 0,0 0 0,0 0-1,0 0 1,0 1 0,0-1 0,0 1-1,0 0 1,0 0 0,1 0-1,-2 1-44,-5 6-5,0 2-1,0-1 0,1 1 0,0 1 0,0-1 0,2 1 0,-1 1 0,1-1 0,1 1 0,0 0 0,1 0 0,0 1 0,1-1 0,0 1 0,1 0 0,0-1 0,1 7 6,-2-4-129,1 0 0,0 0 0,1 0-1,0 0 1,2 0 0,-1 0 0,2 0 0,0 0 0,1 0 0,0 0-1,1-1 1,1 1 0,1-1 0,0 0 0,0-1 0,1 0 0,1 0-1,0 0 1,1-1 0,0 0 0,1 0 0,1-1 0,-1-1-1,2 0 1,-1 0 0,14 7 129,-18-13-39,1 0 1,0-1-1,0 1 0,0-2 0,0 1 0,1-1 0,-1-1 1,0 1-1,1-1 0,0-1 0,-1 0 0,1 0 0,-1 0 1,1-1-1,-1-1 0,1 1 0,-1-1 0,0-1 1,0 0-1,0 0 0,0 0 0,0-1 0,-1 0 0,1-1 1,-1 1-1,0-1 0,-1-1 0,1 1 0,-1-1 0,0-1 1,-1 1-1,1-1 0,1-3 39,7-14 251,-2-1 0,-1 1 0,-1-2 0,-1 0 0,-2 0-1,0 0 1,-2-1 0,0 0 0,-2 0 0,-1 0 0,-2 0 0,0 0 0,-3-17-251,-7 91 1516,9-27-1505,-1-8-7,1 0 1,0 0 0,1 1-1,0-1 1,1 0 0,0 0-1,1 0 1,0-1 0,1 1 0,0 0-1,1-1 1,0 1 0,1-1-1,0 0 1,1-1 0,0 1 0,3 3-5,-6-13-22,0 1 1,0 0 0,0 0 0,0-1-1,1 0 1,-1 0 0,0 0 0,1 0 0,-1 0-1,0-1 1,1 1 0,-1-1 0,1 0 0,-1 0-1,1 0 1,-1 0 0,1-1 0,-1 0-1,0 1 1,1-1 0,-1 0 0,0-1 0,0 1-1,0 0 1,1-1 0,-2 0 0,1 0-1,0 0 1,0 0 0,0 0 0,-1-1 0,0 1-1,1-1 1,-1 1 0,0-1 0,0 0-1,0 0 1,-1 0 0,1 0 0,0-1 21,3-5 44,1-2 0,-1 1 1,0-1-1,-1 1 0,-1-1 0,0 0 1,0-1-1,-1 1 0,0 0 0,-1-1 1,0 1-1,-1-1 0,0 0 1,-1 1-1,-1-1 0,1 1 0,-2 0 1,0 0-1,0 0 0,-1 0 0,0 0 1,-1 0-1,0 1 0,-2-3-44,6 11 7,0 1 0,-1 0 0,1-1 0,0 1 0,-1-1 0,1 1 0,-1 0 0,1 0 0,-1 0 0,1 0 1,-1 0-1,0 0 0,1 1 0,-1-1 0,0 0 0,0 1 0,0-1 0,1 1 0,-1 0 0,0 0 0,0 0 0,0 0 0,0 0 0,0 0 0,1 0 0,-1 0 0,0 1 0,0-1 0,0 1 0,0-1 0,1 1 0,-1 0 0,0 0 0,1 0 0,-1 0 0,1 0 0,-1 0 0,1 0 0,-1 0 0,1 0 0,0 1 1,-1-1-1,1 1 0,0-1-7,-46 74-48,41-59 33,0-1 1,1 1 0,1 0 0,1 0-1,0 0 1,1 1 0,0-1-1,2 1 1,0-1 0,0 1 0,2-1-1,0 1 1,2 6 14,-2-14-49,0-1 0,1 1-1,0-1 1,0 0 0,1 0 0,0 0 0,0 0 0,1-1 0,0 1-1,0-1 1,1-1 0,-1 1 0,2-1 0,-1 0 0,1 0-1,0 0 1,0-1 0,0 0 0,1-1 0,0 0 0,0 0-1,0 0 1,0-1 0,0 0 0,6 0 49,-5-1-11,0-1-1,0 0 1,-1-1-1,1 0 1,0 0-1,0-1 1,0 0-1,0 0 1,-1-1-1,1 0 1,-1-1-1,1 0 1,-1 0-1,0-1 0,0 0 1,0 0-1,-1-1 1,0 0-1,1 0 1,-2-1-1,1 0 1,-1 0-1,0-1 1,0 1-1,5-9 12,8-12 119,0-1-1,-2-1 0,-1-1 0,-2 0 1,-1-1-1,2-9-118,52-188 1377,-65 198-672,-32 187-732,28-141-141,1 1-1,0 0 1,2-1-1,0 1 1,1 0-1,0-1 1,2 1-1,0-1 1,0 0-1,2 0 1,0 0-1,1-1 1,0 0-1,1-1 1,1 1-1,9 11 169,-19-26-6,1 0-1,0 0 1,-1 0 0,1 0-1,-1 0 1,1 0 0,0 1-1,-1-1 1,1 0-1,0 0 1,-1 1 0,1-1-1,0 0 1,0 0-1,-1 1 1,1-1 0,0 0-1,0 1 1,-1-1 0,1 0-1,0 1 1,0-1-1,0 1 1,0-1 0,-1 0-1,1 1 1,0-1 0,0 1-1,0-1 1,0 0-1,0 1 1,0-1 0,0 1-1,0-1 1,0 0-1,0 1 1,1-1 0,-1 1-1,0-1 1,0 0 0,0 1-1,0-1 1,0 0-1,1 1 1,-1-1 0,0 0-1,0 1 1,1-1 0,-1 0-1,0 1 1,1-1-1,-1 0 1,0 0 0,1 1-1,-1-1 1,0 0-1,1 0 1,-1 0 0,0 0-1,1 1 1,-1-1 0,1 0-1,-1 0 1,0 0-1,1 0 1,-1 0 6,-34-10 128,23 7-123,-22-4-424,1 2 0,-1 2-1,0 1 1,0 1 0,-1 2 419,30-1-274,-12 0-3794,6 2-3134</inkml:trace>
  <inkml:trace contextRef="#ctx0" brushRef="#br0" timeOffset="13002.878">25020 2785 20083,'0'0'1553,"19"-9"-469,4-1-653,0 1-1,1 1 1,0 1 0,0 1-1,1 1 1,8 1-431,338-16 2294,12 18-2294,16-2 391,-288-5-231,-110 9-157,1-1-1,-1 0 1,0 0-1,0 0 0,0 0 1,1-1-1,-1 1 1,0 0-1,-1 0 0,1-1 1,0 1-1,0 0 1,-1-1-1,1 1 1,0-1-1,-1 1 0,0-1 1,1 1-1,-1-1 1,0 1-1,0-1 0,0 1 1,0-1-1,0 0 1,0 1-1,0-1 1,0 1-1,-1-1 0,1 1 1,0-1-1,-1 1 1,0-1-1,1 1 1,-1-1-1,0 1 0,0 0 1,1 0-1,-1-1 1,0 1-1,0 0 0,-1 0 1,1 0-1,0 0 1,0 0-1,0 0 1,-1 0-1,1 0 0,-1 1 1,1-1-1,0 0 1,-1 1-1,1-1 0,-2 1-2,-199-153-26,128 111-38,73 42 62,1 0 1,-1 1 0,0-1 0,1 0-1,-1 1 1,1-1 0,-1 0 0,0 1-1,1-1 1,-1 1 0,1-1 0,-1 1-1,1-1 1,-1 1 0,1-1 0,0 1-1,-1-1 1,1 1 0,-1 0 0,1-1-1,0 1 1,0 0 0,-1-1 0,1 1-1,0 0 1,0-1 0,0 1-1,0 0 1,0-1 0,0 1 0,0 0-1,0 0 1,0-1 0,0 1 0,0 0-1,1-1 1,-1 1 0,0 0 0,0-1-1,1 1 1,-1 0 0,0-1 0,1 1-1,-1-1 1,1 1 0,-1-1 0,0 1-1,1-1 1,-1 1 0,1-1 0,0 1 1,-1-1 0,87 183 58,-81-160-90,-2 1 0,0 0 0,-1 0-1,-2 0 1,0 0 0,-2 1 0,-1-1-1,0 0 1,-2 0 0,-1-1 0,0 1-1,-2-1 1,-1 0 0,-1 0 0,-1-1-1,0-1 1,-2 1 0,-1-2 0,0 0-1,-1 0 1,-2-1 0,0-1 0,0-1-1,-2 0 1,-8 6 32,26-23-6,-79 75-3485,25-28-3961,26-27-2792</inkml:trace>
  <inkml:trace contextRef="#ctx0" brushRef="#br0" timeOffset="13409.798">28585 1598 17360,'0'0'2563,"0"0"-1058,0 0 930,0 0-1186,0 0-609,3 142 449,1-52-384,5 9-289,-5 4-127,2-4-161,-1-4-96,-1-2-32,-4-4-224,-3-7-961,-6-11-1058,-2-9-1824,-4-19-3396</inkml:trace>
  <inkml:trace contextRef="#ctx0" brushRef="#br0" timeOffset="13798.952">28439 1590 13196,'-42'-174'4938,"41"173"-4799,1 0-1,-1-1 1,1 1-1,0-1 1,-1 1-1,1-1 0,0 1 1,0-1-1,0 1 1,0-1-1,0 1 0,0-1 1,0 1-1,1-1 1,-1 1-1,1-1 0,-1 1 1,1 0-1,-1-1 1,1 1-1,0 0 1,0-1-1,-1 1 0,1 0 1,0 0-1,0 0 1,0 0-1,0 0 0,2-1-138,65-13 1693,218 37-579,-136-4-856,24-4 241,0-8 0,85-10-499,-28-24-106,-227 31 102,0 0 0,0 0 1,0 1-1,0-1 0,0 1 0,-1 0 1,1 0-1,-1 0 0,0 0 0,-1 1 1,1-1-1,-1 1 0,1 0 1,-1-1-1,-1 1 0,1 0 0,-1 0 1,0 0-1,0 1 0,0-1 0,-1 0 1,0 0-1,0 0 0,0 1 1,0-1-1,-1 0 0,-1 3 4,3-1-1,6 454-89,-4-410 102,1-14 11,-2 0 1,-2 0 0,-2-1 0,-1 1 0,-1 0-1,-8 28-23,10-60 109,0 0 0,1-1 0,-2 1 0,1-1 0,0 1-1,-1-1 1,0 0 0,0 0 0,0 0 0,-1 0 0,1-1-1,-1 1 1,0-1 0,0 0 0,0 0 0,0 0 0,-1-1-1,1 0 1,-1 1 0,1-2 0,-1 1 0,0 0 0,-3 0-109,-121 8 1386,103-11-1283,-4 1-308,-291 17 1569,167 23-2874,14 38-5265,108-51 16</inkml:trace>
  <inkml:trace contextRef="#ctx0" brushRef="#br0" timeOffset="14129.759">28106 3371 13741,'-12'14'4724,"-330"404"2953,-248 191-5666,342-363-1881,69-72-1951,178-168-3165,17-17-117,6-8-3038</inkml:trace>
  <inkml:trace contextRef="#ctx0" brushRef="#br0" timeOffset="14456.083">25816 5494 15727,'0'0'4292,"0"0"-2787,0 0 321,-38 107-449,35-45-672,3 4-417,0 1-192,7-1-96,-1-3 32,1-3-32,2-10-32,-3-7-640,1-13-770,3-10-1216,-4-7-1250,4-12-2210,-1-1-4900</inkml:trace>
  <inkml:trace contextRef="#ctx0" brushRef="#br0" timeOffset="14827.521">25901 5283 9385,'0'0'2979,"0"0"-476,4-12-79,16-38-513,-18 49-1828,-1-1-1,2 1 1,-1-1-1,0 1 1,0 0 0,0-1-1,1 1 1,-1 0-1,0 1 1,1-1 0,-1 0-1,1 1 1,-1-1-1,1 1 1,-1 0-1,1 0 1,-1 0 0,1 0-1,-1 0 1,1 1-1,-1-1 1,1 1-1,0 0-82,10 0 279,372 22 1627,-286-21-1566,0-5 1,0-3-1,-1-6 0,28-8-340,-126 19 0,1 1 0,-1 0 0,0-1-1,1 1 1,-1 0 0,0 0-1,1-1 1,-1 1 0,1 0 0,-1 0-1,1-1 1,-1 1 0,1 0 0,-1 0-1,0 0 1,1 0 0,-1 0 0,1 0-1,-1 0 1,1 0 0,-1 0 0,1 0-1,-1 0 1,1 0 0,-1 0-1,1 0 1,-1 0 0,0 0 0,1 1-1,-1-1 1,1 0 0,-1 0 0,1 1-1,-1-1 1,0 0 0,1 0 0,-1 1-1,0-1 1,1 0 0,-1 1 0,0-1-1,1 1 1,-1-1 0,0 0-1,0 1 1,0-1 0,1 1 0,-1-1-1,0 1 1,0-1 0,0 1 0,0-1-1,0 0 1,0 1 0,0-1 0,0 1-1,0-1 1,0 1 0,0-1-1,0 1 1,0-1 0,0 1 0,0-1-1,0 1 1,-1-1 0,1 0 0,0 1-1,0-1 1,0 1 0,-1-1 0,-24 36-66,19-28 81,-6 8 30,-46 62 732,4 2 0,-42 84-777,83-140 80,2 1 0,0 0 0,2 1 0,1 0-1,1 0 1,1 1 0,1 0 0,1 0 0,2 0-1,1 0 1,1 1 0,3 23-80,2-30 62,0-1 0,2 0 1,0-1-1,1 1 0,1-1 0,11 17-62,-18-32 17,-1-4-9,0 1 1,-1 0-1,1-1 0,0 1 1,-1 0-1,1 0 1,-1-1-1,1 1 1,-1 0-1,1 0 1,-1 0-1,1 0 0,-1 0 1,0 0-1,0 0 1,1 0-1,-1 0 1,0 0-1,0 0 1,0 0-1,0 0 0,0 0 1,0 0-1,-1 0 1,1-1-1,0 1 1,0 0-1,-1 0 1,1 0-1,0 0 0,-1 0 1,1 0-1,-1 0 1,1-1-1,-1 1 1,0 0-1,1 0 1,-1-1-1,0 1-8,-41 1 163,35-2-153,-302-54 369,27 0-1056,56 11-4529,149 26-186,15 0-3187</inkml:trace>
  <inkml:trace contextRef="#ctx0" brushRef="#br0" timeOffset="15224.416">28376 2998 15118,'0'0'1725,"0"0"-199,0 0 257,0 0-42,0 0-674,17-3-591,71-3-258,85 49 174,-114-23-282,1031 356 461,-599-217-2962,-407-123-337,-84-35 2652,0-1 1,0 1-1,0-1 1,0 0-1,0 1 0,1-1 1,-1 1-1,0-1 1,0 1-1,0-1 0,0 0 1,0 1-1,0-1 1,0 1-1,0-1 1,0 0-1,-1 1 0,1-1 1,0 1-1,0-1 1,0 0-1,0 1 0,-1-1 1,1 1-1,0-1 1,0 0-1,-1 1 0,1-1 1,0 0-1,0 1 1,-1-1-1,1 0 1,0 0-1,-1 1 0,1-1 1,-1 0-1,1 0 1,0 0-1,-1 0 0,1 1 1,-1-1-1,1 0 1,0 0-1,-1 0 1,1 0-1,-1 0 0,1 0 1,-1 0-1,1 0 1,0 0-1,-1 0 0,1 0 1,-1 0-1,1 0 1,0-1-1,-1 1 1,1 0-1,-1 0 0,1 0 1,0-1-1,-1 1 1,1 0-1,0 0 76,-15-1-1077,0 1 1,0-2-1,1 0 1,-1-1-1,1 0 1,0-1-1,0 0 0,0-2 1,-11-5 1076,-14-9-2659</inkml:trace>
  <inkml:trace contextRef="#ctx0" brushRef="#br0" timeOffset="15624.143">30099 5178 15086,'29'-153'5109,"-4"33"1383,-20 124-5291,-3 50-1364,6 366 436,-16-279-3221,-10-4-3588,7-84-212,3-13-3320</inkml:trace>
  <inkml:trace contextRef="#ctx0" brushRef="#br0" timeOffset="16014.097">30259 5268 13068,'63'-249'806,"-47"203"-620,34-84 605,-7 48 2807,-41 79-3474,-1 0 0,0 1-1,1 0 1,0-1-1,-1 1 1,1 0 0,0 0-1,0 0 1,0 0-1,0 0 1,1 0 0,-1 1-1,0-1 1,1 1-1,-1 0 1,1-1 0,-1 1-1,1 0 1,0 0-1,0 1 1,-1-1 0,1 1-1,0-1 1,0 1-1,0 0 1,-1 0 0,1 0-1,0 0 1,0 1-1,0-1 1,-1 1 0,1 0-1,0-1 1,0 1-1,-1 1 1,1-1 0,-1 0-1,1 0 1,-1 1-1,0 0 1,1-1-1,-1 1 1,0 0 0,0 0-1,0 0 1,0 1-124,76 112 432,-74-104-414,1 1 1,1-1-1,0 0 0,1-1 0,0 1 1,0-1-1,1-1 0,1 1 1,-1-1-1,1-1 0,1 0 0,0 0 1,0 0-1,0-2 0,1 1 0,0-1 1,1-1-1,-1 0 0,12 3-18,60 0-2,-71-8-1,0 0 1,1 0 0,-1 2 0,0-1 0,0 1 0,0 1-1,0 1 1,0-1 0,-1 2 0,1-1 0,9 7 2,-18-7 12,0 0 0,-1 0 0,1 1 1,-1-1-1,0 1 0,0-1 0,0 1 1,0 0-1,-1-1 0,0 1 0,0 0 1,0 0-1,-1 0 0,0 0 0,0 0 1,0 0-1,0 0 0,-1 0 0,0 0 0,0 0 1,0 0-1,-1 0 0,1-1 0,-1 1 1,0 0-1,-1-1 0,1 0 0,-1 1 1,0-1-1,0 0 0,0-1 0,0 1 1,-1 0-1,-2 1-12,-271 306 3534,163-130-3214,114-180-329,0 0-1,-1 0 1,1 0-1,0 0 1,-1 0-1,1 0 1,-1 0-1,1 0 0,-1 0 1,0 0-1,1 0 1,-1 0-1,0 0 1,0-1-1,1 1 1,-1 0-1,0 0 1,0-1-1,0 1 1,0-1-1,0 1 1,0-1-1,0 1 0,0-1 1,0 0-1,0 1 1,0-1-1,0 0 1,0 0-1,-1 0 1,1 0-1,0 0 1,0 0-1,0 0 1,0 0-1,0 0 1,0-1-1,0 1 0,0 0 1,0-1-1,0 1 1,0-1-1,0 1 1,0-1-1,0 1 1,0-1-1,0 0 1,0 1-1,0-1 1,1 0-1,-1 0 1,0 0-1,1 0 0,-1 1 1,0-1-1,1-1 10,-62-76-2316,43 15-4667,19 61 6560,0-1 0,0 1 0,1 0 0,-1 0 0,0 0 0,1 0 0,0 0 0,0 0 0,-1 0 1,1 0-1,0 0 0,0 0 0,1 0 0,-1 0 0,0 1 0,1-1 0,-1 1 0,1-1 0,-1 1 0,1-1 0,0 1 0,0 0 0,-1 0 0,1 0 0,0 0 1,0 0-1,0 0 0,0 0 0,0 1 0,0-1 0,2 1 423,30-9-4645</inkml:trace>
  <inkml:trace contextRef="#ctx0" brushRef="#br0" timeOffset="16342.557">30936 5577 1185,'0'0'2146,"108"27"609,-67-14 512,-15-2 641,-13-4 191,-12-2-1344,-7-4-1057,-11 1-417,-9-1-128,-6-1-352,6 2-257,5-2-127,8 1-129,0 0-288,4-1-128,2 0-2146,-3-1-4805</inkml:trace>
  <inkml:trace contextRef="#ctx0" brushRef="#br1" timeOffset="226200.786">26581 257 7271,'0'0'5765,"0"0"-2209,0 0-1250,0 0-1281,0 0-705,0 0-288,0 0-32,0 0 0,-4 43-993,14-17-4964,-4 0-7240</inkml:trace>
  <inkml:trace contextRef="#ctx0" brushRef="#br1" timeOffset="226706.996">27522 918 17232,'0'0'5125,"0"0"-2626,0 0-321,0 0-833,0 0-865,-73-36-288,70 32-159,3 0-33,7 1-257,18 3-960,9 0-1473,13 6-1923,-7-1-5252</inkml:trace>
  <inkml:trace contextRef="#ctx0" brushRef="#br1" timeOffset="226951.12">28438 98 18033,'-10'-67'3790,"10"65"-3624,-1 0-1,0 0 1,0 1-1,0-1 1,0 0-1,0 1 1,0-1-1,0 1 0,0-1 1,-1 1-1,1-1 1,-1 1-1,1 0 1,-1 0-1,1 0 1,-1 0-1,0 0 1,1 0-1,-1 0 0,0 1 1,0-1-1,0 0 1,0 1-1,1 0 1,-1-1-1,0 1 1,0 0-1,0 0 1,0 0-1,0 0 0,0 0 1,0 1-1,0-1 1,0 1-1,-1 0-165,-2-1 290,-9 4-124,0 1 1,1 1 0,-1 0-1,1 0 1,0 2-1,0-1 1,1 2 0,0-1-1,1 2 1,0-1-1,0 2 1,1-1 0,0 2-1,1-1 1,0 1 0,1 0-1,1 1 1,0 0-1,0 1-166,-15 33 43,3 1 0,1 1 0,3 0 0,2 1 0,2 0 0,2 1 0,-2 45-43,8-69 9,-11 97-157,-31 157-3548,18-217 547,14-45-1313,-2-2-4727,10-14-841</inkml:trace>
  <inkml:trace contextRef="#ctx0" brushRef="#br1" timeOffset="227245.307">27948 691 6342,'-3'-117'11825,"6"112"-11665,0 1 1,0 0 0,1-1 0,-1 1 0,1 1 0,0-1-1,0 0 1,0 1 0,1 0 0,-1 0 0,1 0 0,0 1 0,-1-1-1,1 1 1,0 0 0,1 1 0,-1-1 0,0 1 0,0 0-1,1 0 1,-1 1 0,0 0 0,2-1-161,21-3 20,1 1 0,0 2 0,0 0-1,0 2 1,-1 1 0,1 2 0,19 4-20,-42-7-1,1 0 0,-1 1 0,1-1-1,-1 1 1,0 1 0,0-1 0,0 1 0,0 0 0,0 0 0,-1 1 0,1 0 0,-1 0-1,0 0 1,0 1 0,-1-1 0,1 1 0,-1 0 0,0 1 0,0-1 0,-1 1 0,1-1 0,-1 1-1,-1 0 1,1 0 0,-1 0 0,0 1 0,0-1 0,-1 1 0,1 4 1,-3 6 3,0 0 1,-1 1-1,-1-1 1,-1 0-1,0 0 1,-2 0-1,0-1 0,0 0 1,-2 0-4,-19 57 17,19-33-1218,15-18-5675,5-14 1740</inkml:trace>
  <inkml:trace contextRef="#ctx0" brushRef="#br1" timeOffset="227477.944">28530 420 7623,'0'0'2755,"0"-77"-929,-3 73-33,-1 2-415,-2 2-674,5 2-383,-2 3-193,0 5-128,0-1 0,2 2-481,-2 2-3298,1 2-4902</inkml:trace>
  <inkml:trace contextRef="#ctx0" brushRef="#br1" timeOffset="227789.896">28956 186 19603,'0'0'3502,"0"0"-817,0 0-699,0 0-833,0 0-684,-1 12-276,-74 315 229,36-185-428,14-50-562,-5 22-3846,15-39-5765,11-53 2764</inkml:trace>
  <inkml:trace contextRef="#ctx0" brushRef="#br1" timeOffset="227790.896">28751 684 512,'0'0'12108,"-7"-79"-9930,7 65 641,0 1-193,9 1-800,10 4-577,5-1-704,5 5-385,4-1-128,3 5 0,2-1-32,2 1-256,-4 0-1218,2 3-736,-1 3-1537,0-4-1827,-10 1-3458</inkml:trace>
  <inkml:trace contextRef="#ctx0" brushRef="#br1" timeOffset="228089.302">29446 379 2210,'4'-13'8291,"15"-43"-4485,-18 54-3520,0-1-1,0 1 1,-1 0-1,1 0 1,-1 0 0,1-1-1,-1 1 1,0 0 0,0-1-1,0 1 1,0 0 0,0-1-1,-1 1 1,1 0 0,-1 0-1,0-1 1,1 1 0,-1 0-1,0 0 1,0 0 0,0 0-1,0 0 1,-1 0 0,1 0-1,0 0 1,-1 0 0,0 1-1,0-1-285,1 1 132,-1 0 0,0 0 0,0 0 0,0 1 1,1-1-1,-1 1 0,0-1 0,0 1 0,0 0 0,0-1 0,0 1 0,0 0 0,0 1 0,0-1 0,0 0 0,0 0 0,1 1 1,-1-1-1,0 1 0,0 0 0,0-1 0,0 1 0,1 0 0,-1 0 0,0 0 0,1 0 0,-1 0 0,0 2-132,-8 8 89,0 0 0,1 1 1,0 0-1,1 1 0,1 0 0,0 0 0,1 1 0,0 0 0,1 0 0,0 0 0,1 1 1,1-1-1,0 6-89,-3 13-76,1 1 0,2 0 1,2 1-1,1-1 1,1 0-1,3 13 76,-2-39-427,-1 0-1,1 0 1,1 0-1,-1 0 1,1-1 0,0 1-1,1-1 1,0 0 0,0 0-1,1 0 1,0-1-1,4 5 428,53 27-11004,-42-33 4337</inkml:trace>
  <inkml:trace contextRef="#ctx0" brushRef="#br1" timeOffset="228090.302">29866 260 7655,'5'-44'2793,"0"-4"480,4 5 3169,-5 49-39,13 42-5001,4 22-949,-2 1 0,-4 1 0,3 38-453,-16-88 11,0 1-1,-2 0 1,0-1-1,-1 1 0,-2 0 1,0-1-1,-2 0 1,0 0-1,-1 0 0,-2 0 1,0-1-1,-1 0 1,-8 12-11,-1-6-161,-1-1 1,0-1-1,-2-1 1,-1-1-1,-1-1 1,-1-1-1,-16 10 161,-109 70-4444,38-38-3948</inkml:trace>
  <inkml:trace contextRef="#ctx0" brushRef="#br1" timeOffset="231669.323">24834 539 4228,'0'0'1820,"5"-13"2360,27-63 1095,-36 81 2157,-17 49-6221,16-24-1128,1 0 1,2 1 0,1 0 0,1-1 0,1 1-1,2-1 1,1 0 0,2 1 0,0-2 0,11 29-84,-7-18 26,-1-57 22,-1-142 870,-9 136-793,0 1-1,1-1 1,2 0 0,0 1-1,1-1 1,2 1-1,0 0 1,1 0 0,5-8-125,-10 27-1,0 0 0,0 0 0,0 0 0,1 0 1,-1 1-1,1-1 0,0 1 0,0-1 0,0 1 1,0 0-1,0-1 0,1 1 0,-1 0 0,1 0 1,-1 1-1,1-1 0,-1 1 0,1-1 1,0 1-1,0 0 0,0 0 0,0 0 0,0 0 1,0 0-1,0 1 0,0 0 0,0-1 0,0 1 1,0 0-1,1 1 0,-1-1 0,0 0 0,0 1 1,0 0-1,0-1 0,0 1 0,0 1 0,-1-1 1,1 0-1,0 1 0,0-1 0,-1 1 0,1 0 1,-1 0-1,1 0 0,-1 0 0,1 2 1,12 15-237,-1 2 0,-1 0 0,0 0-1,-2 1 1,-1 0 0,-1 1 0,0 1-1,-2-1 1,-1 1 0,-1 0 0,-1 0 0,-1 1-1,-1-1 1,-1 1 0,-1 0 0,-3 23 237,3-45-119,0 0 0,0 1 1,0-1-1,0 0 0,0 0 0,-1 0 1,1 0-1,-1 0 0,0 0 1,0 0-1,0 0 0,0 0 0,-1 0 1,1 0-1,-1 0 0,1-1 1,-1 1-1,0-1 0,0 1 0,0-1 1,-2 1 118,-5-37 261,7 5 85,2-1-1,1 1 0,2 0 1,0-1-1,2 1 0,1 1 1,2-1-1,1 1 0,0 0 1,3 1-1,0 0 0,1 1 1,14-19-346,-25 41 9,0 0-1,0-1 1,1 1 0,0 0 0,0 0 0,0 1-1,0-1 1,1 0 0,-1 1 0,1 0 0,0 0-1,0 0 1,0 1 0,0-1 0,0 1 0,1 0-1,-1 0 1,1 0 0,0 1 0,-1 0 0,1-1-1,0 2 1,0-1 0,0 1 0,-1-1 0,1 1-1,0 1 1,0-1 0,0 1 0,0-1 0,-1 1-1,1 1 1,0-1 0,-1 1 0,1 0 0,-1 0-1,5 2-8,-1 8-9,0-1-1,-1 1 0,0 1 0,0-1 0,-2 1 0,1 0 1,-2 0-1,0 1 0,0 0 0,-1-1 0,-1 1 0,0 0 1,-1 0-1,-1 0 0,0 1 0,-1-1 0,0 0 0,-1 0 1,-3 8 9,-10 62-688,5-37-1995,4-1-5365,5-26-2031</inkml:trace>
  <inkml:trace contextRef="#ctx0" brushRef="#br1" timeOffset="231984.059">25661 525 8552,'0'0'4100,"0"0"-1420,0 0-507,0 0-593,0 0-694,-1 14-347,-22 104 203,17-104-653,1 1-1,0 0 0,1 1 1,1-1-1,1 1 1,0-1-1,0 1 0,2 0 1,0-1-1,1 1 1,0 0-1,2-1 1,-1 1-1,2-1 0,0 0 1,3 5-89,-4-17-21,0 0 0,0 0 1,0 0-1,0-1 0,1 1 1,0-1-1,-1 0 0,1 0 0,0 0 1,0 0-1,0-1 0,0 0 1,0 0-1,1 0 0,-1 0 1,0 0-1,1-1 0,-1 0 0,0 0 1,0 0-1,1 0 0,-1-1 1,0 0-1,1 1 0,-1-2 1,0 1-1,0 0 0,0-1 0,0 0 1,0 0-1,-1 0 0,1 0 1,0-1-1,-1 1 0,0-1 0,1 0 1,-1 0-1,-1 0 0,1-1 1,0 1-1,2-4 21,13-14 435,-1 0-1,-1 0 1,-1-2 0,-1 0-1,0 0 1,-2-2-1,-1 1 1,-1-2 0,-1 1-1,-1-1 1,-2 0 0,3-23-435,-7 46 36,0-1 0,-1 1 0,0-1 0,0 1 1,0-1-1,-1 0 0,1 1 0,-1-1 0,0 0 1,0 1-1,0-1 0,0 0 0,0 0 0,-1 1 1,0-1-1,0 0 0,0 1 0,0-1 0,-1 1 1,1-1-1,-1 1 0,0 0 0,0 0 0,0 0 0,0 0 1,0 0-1,-1 0 0,0 0 0,1 1 0,-1-1 1,0 1-1,0 0 0,0 0 0,-1 0 0,1 0 1,0 1-1,-1-1 0,1 1 0,-1 0 0,1 0 1,-2 0-37,-1 1-151,1 0 1,-1 0-1,0 1 0,0 0 1,0 0-1,1 0 1,-1 1-1,1 0 1,-1 0-1,1 0 0,-1 1 1,1 0-1,0 0 1,-1 1 150,-39 34-4880,19-9-1596</inkml:trace>
  <inkml:trace contextRef="#ctx0" brushRef="#br1" timeOffset="232569.356">26314 593 13261,'0'-14'3913,"2"-46"-1319,-1 58-2438,-1 0-1,0 1 1,1-1-1,-1 0 1,0 1 0,0-1-1,0 0 1,0 1 0,0-1-1,-1 0 1,1 1-1,0-1 1,-1 1 0,1-1-1,-1 0 1,0 1-1,1-1 1,-1 1 0,0-1-1,0 1 1,0 0-1,0-1 1,0 1 0,0 0-1,-1 0 1,1 0-1,0 0 1,0 0 0,-1 0-1,1 0 1,-1 0 0,1 0-1,-1 0 1,1 1-1,-1-1 1,-1 1-156,-28 16 964,19 6-974,1 0 0,1 1 1,1 0-1,1 0 0,1 1 0,1 0 0,1 0 0,1 1 0,1 0 0,1-1 0,2 1 0,0 0 0,1 0 0,2 0 10,11 47-1264,-14-70 1201,0-1 0,1 0 1,-1 1-1,1-1 0,-1 0 0,1 0 0,0 1 0,-1-1 0,1 0 0,0 0 1,0 0-1,0 0 0,0 0 0,0 0 0,0 0 0,0 0 0,0 0 0,0 0 0,0-1 1,0 1-1,1 0 0,-1-1 0,0 1 0,1-1 0,-1 0 0,0 1 0,1-1 1,-1 0-1,0 0 0,1 0 0,-1 1 0,1-2 0,-1 1 0,0 0 0,1 0 0,-1 0 1,0-1-1,1 1 0,-1 0 0,0-1 0,1 0 0,-1 1 0,0-1 0,0 0 1,0 1-1,0-1 0,1 0 0,-1 0 0,0 0 63,8-9 73,0 0 0,-1 0 0,0-1 0,-1 0 1,0 0-1,-1-1 0,0 1 0,-1-1 0,0-1 0,-1 1 0,3-11-73,-4 13 168,58-183 4182,16-102-4350,-77 392 411,-1 366-517,8-377-1834,6-33-3194,-7-39 25,2-6-1217</inkml:trace>
  <inkml:trace contextRef="#ctx0" brushRef="#br1" timeOffset="233173.598">26663 661 5669,'2'-14'3203,"1"-9"-2111,1-8 135,1-5 4414,-4 64-508,8 28-4623,-5-33 258,25 107-20,-28-129-733,0 0 0,0 1 1,0-1-1,0 0 0,0 0 1,1 0-1,-1 0 0,0 0 1,1 0-1,-1 0 1,1 0-1,-1 0 0,1-1 1,-1 1-1,1-1 0,0 1 1,-1-1-1,1 0 0,0 1 1,-1-1-1,1 0 0,0 0 1,-1 0-1,1 0 0,0-1 1,0 1-1,-1 0 0,1-1 1,-1 1-1,1-1 0,0 1 1,-1-1-1,1 0 1,-1 0-1,1 0 0,-1 0 1,0 0-1,1 0 0,-1 0 1,0 0-1,0 0 0,0-1 1,0 1-1,0 0 0,0-1 1,0 1-1,0-1 0,0 1 1,-1-1-1,1 0 0,-1 1 1,1-1-1,-1 1 0,0-1 1,1 0-1,-1 0-15,7-14 335,0-1 0,-1 0 0,-1-1 0,-1 1-1,0-1 1,-1 0 0,-1 0 0,-1 0 0,0 0 0,-1 0 0,-2-9-335,2 26 6,0-1 1,0 1 0,0 0 0,0 0-1,0-1 1,0 1 0,0 0-1,0 0 1,-1-1 0,1 1 0,0 0-1,-1 0 1,1 0 0,-1 0-1,1-1 1,-1 1 0,1 0 0,-1 0-1,0 0 1,0 0 0,1 0-1,-1 0 1,0 1 0,0-1 0,0 0-1,0 0 1,0 1 0,0-1 0,0 0-1,-1 1 1,1-1 0,0 1-1,0 0 1,0-1 0,0 1 0,-1 0-1,1-1 1,0 1 0,0 0-1,-1 0 1,1 0 0,0 0 0,0 1-1,-1-1 1,1 0 0,0 0-1,0 1 1,0-1 0,-1 1 0,1-1-1,0 1 1,0-1 0,0 1-1,0 0 1,0-1 0,0 1 0,0 0-1,0 0-6,-8 14-11,0-1 0,1 2-1,1-1 1,0 1 0,1 0-1,1 0 1,1 1 0,0-1-1,1 1 1,1 0 0,0 0-1,1 0 1,1 1 11,-2 6-61,0-7 27,0-11-111,0 1-1,0-1 1,1 1-1,0 0 0,0 0 1,1 0-1,0 0 1,0 0-1,0 0 1,1-1-1,0 1 1,1 0-1,-1 0 0,1-1 1,0 1-1,1-1 1,0 1-1,0-1 1,0 0-1,1 0 1,-1-1-1,2 1 0,-1-1 1,0 1-1,5 3 146,-1-9-7,-1 0 0,0 0 0,0-1 1,0 0-1,1 0 0,-1-1 0,0 0 0,0 0 0,-1 0 0,1-1 0,0 0 0,-1 0 0,0-1 0,0 0 0,0 0 0,0 0 0,0-1 0,-1 0 0,0 0 0,0 0 0,0-1 0,-1 0 0,4-5 7,20-25 366,-2-1 0,-2-1 0,-1-2 0,-1 0 0,-3-1 0,-1-1 0,-3-1 0,-1 0 0,1-12-366,9-55 1292,-28 116-636,-9 25-599,1 1-1,2 0 0,1 1 0,1 0 1,2 0-1,0 18-56,-3 9 42,1-15-16,-2 9-12,2 1 1,2 1 0,3-1 0,2 11-15,1-61-15,-1 0 1,1 0-1,0 0 1,1 0-1,-1 0 0,1 0 1,0 0-1,1-1 1,-1 1-1,1 0 1,0-1-1,0 1 0,0-1 1,0 1-1,1-1 1,0 0-1,0 0 0,0 0 1,0-1-1,1 1 1,0-1-1,-1 1 1,1-1-1,0-1 0,0 1 1,1 0-1,-1-1 1,1 0-1,-1 0 0,1 0 1,0-1-1,-1 1 1,1-1-1,0 0 1,0-1-1,0 1 0,0-1 1,0 0-1,0 0 1,0-1-1,2 0 15,4-3-8,1-1-1,-1-1 0,-1 1 1,1-2-1,-1 0 1,0 0-1,0-1 1,-1 0-1,0 0 1,-1-1-1,0-1 1,0 1-1,-1-1 0,0 0 1,2-5 8,37-75-839,-42 50-2689,-6 35-1090,-5 4-4088</inkml:trace>
  <inkml:trace contextRef="#ctx0" brushRef="#br1" timeOffset="241022.018">9338 5309 1762,'4'-13'4398,"-2"8"-3954,14-50 4802,-4-17 3793,-12 70-8845,0-1 0,0 1 0,0 0-1,0 0 1,-1-1 0,1 1 0,-1 0 0,0 0 0,1 0 0,-1 0-1,0 0 1,0 0 0,0 0 0,-1 0 0,1 0 0,0 0-1,-1 0 1,1 1 0,-1-1 0,0 1 0,0-1 0,1 1 0,-1 0-1,0-1 1,0 1 0,0 0 0,0 0 0,0 1 0,0-1-1,-1 0 1,1 1 0,0-1 0,0 1 0,-1-1 0,1 1-1,0 0 1,0 0-194,-86 12 1193,79-7-1143,-1 0 1,1 1-1,0 0 0,1 0 0,0 0 0,0 1 0,0 1 0,0-1 0,1 1 0,1 1 0,0-1 1,0 1-1,0 0 0,1 0 0,0 1 0,1-1 0,0 1 0,1 0 0,0 1 0,0-1 0,1 0 1,0 1-1,1-1 0,0 1 0,1-1 0,1 4-50,-1 45 63,3 0 1,3 1-1,2-1 0,4 7-63,15 123 99,-23-152-103,1 188-173,-40-145-963,1-55-2116,-8-30-5417,27-8 2166,4-2-2499</inkml:trace>
  <inkml:trace contextRef="#ctx0" brushRef="#br1" timeOffset="241318.821">8932 5730 6822,'0'0'7127,"0"0"-3395,0 0-935,0 0-507,0 0-827,0 0-529,15-7-283,108-33 209,124-5-492,-172 29-4599,-1 2-6181,-62 11-484</inkml:trace>
  <inkml:trace contextRef="#ctx0" brushRef="#br1" timeOffset="241601.509">9601 5298 11467,'0'0'5936,"0"0"-2541,0 0-902,0 0-859,0 0-598,-9 15-321,-49 115 219,45-89-787,1-1 0,3 1 1,1 1-1,2 0 0,2 0 0,2 0 0,2 27-147,1-59-128,0-1-1,1 1 0,1 0 0,-1-1 1,2 0-1,-1 1 0,1-1 0,0-1 0,1 1 1,0 0-1,1-1 0,0 0 0,0-1 1,4 5 128,-5-8-544,0 0 1,0 1-1,0-2 1,1 1-1,-1-1 1,1 0-1,0 0 1,0 0-1,0-1 1,0 0-1,1 0 1,-1-1-1,1 1 1,3-1 543,18 0-4586,-3-1-1569</inkml:trace>
  <inkml:trace contextRef="#ctx0" brushRef="#br1" timeOffset="241870.119">9742 5581 2819,'0'0'8707,"0"-13"-5163,-1-2-2559,-1-35 3721,2 49-2592,1 3-443,140 245 1265,-139-243-2946,2 3-181,0-1-1,0 1 1,1-1 0,-1 0-1,1 0 1,1-1-1,-1 1 1,1-1-1,0 0 1,0-1 0,0 1-1,1-1 1,-1 0-1,1-1 1,0 0-1,0 0 1,0 0 0,1-1-1,-1 0 1,8 1 191,-12-5-56,-1 0 1,0 0 0,1 0 0,-1 0-1,0 0 1,0-1 0,-1 1 0,1 0-1,0-1 1,-1 0 0,1 1 0,-1-1-1,0 0 1,0 0 0,0 1-1,0-1 1,-1 0 0,1 0 0,-1 0-1,1 0 1,-1 0 0,0 0 0,0 0-1,-1 0 1,1 0 0,-1 0 0,1 0-1,-1-1 56,1-4-22,0-19-22,1 9 413,0 0-1,-1 0 1,-2 0-1,1 0 1,-2 0-1,0 0 1,-1 1-1,-1-1 1,-1 1-1,-3-5-368,9 20 64,-1 0 0,0 1 0,0-1 0,0 1 0,0-1 0,0 1 0,-1 0 0,1-1 0,0 1 0,0 0 0,-1 0 0,1 0 0,-1 0 0,1 0 0,-1 0 0,0 1 0,1-1 0,-1 0 0,0 1 0,1-1 0,-1 1 0,0 0 0,0-1 0,1 1 0,-1 0 0,0 0 0,0 0 0,1 0 0,-1 1 0,0-1 0,0 0 0,1 1 0,-1-1 0,0 1 0,1-1 0,-1 1 0,0 0 0,1 0 0,-1 0 0,1 0 0,-1 0 0,1 0 0,0 0 0,-1 1 0,1-1 0,0 1-64,-57 66 323,44-45-383,1 1 0,1 1 0,1 0-1,1 1 1,1 0 0,1 0 0,2 1 0,0 0-1,2 0 1,1 0 0,1 10 60,16 31-4226,20-38-6538,-13-24-2150</inkml:trace>
  <inkml:trace contextRef="#ctx0" brushRef="#br1" timeOffset="242128.158">10187 5285 15375,'0'0'3688,"0"0"-527,0 0-481,0 0-972,0 0-662,15 7-325,-11-5-674,3 1 3,-1-1 1,0 2-1,1-1 0,-1 1 0,-1-1 0,1 2 0,-1-1 1,1 1-1,-1-1 0,-1 1 0,1 1 0,-1-1 0,0 1 0,0 0 1,0-1-1,-1 2 0,0-1 0,1 2-50,5 23 94,-1 1-1,-1 0 1,-2 0-1,-1 1 1,-1-1 0,-2 1-1,-1 0 1,-2-1-1,-2 1 1,0-1 0,-2 0-1,-2 3-93,-61 169-3541,-27-15-9250,57-130-368</inkml:trace>
  <inkml:trace contextRef="#ctx0" brushRef="#br1" timeOffset="244070.742">9537 6519 9673,'0'0'2450,"0"0"-378,1-13 576,2-4-1579,0-8 53,-3 6 5735,-1 134-6002,0 0-663,4 0 0,8 27-192,6-3-3833,-43-178 2482,-94-109 2680,136 186 700,-8-27-2015,0 0 0,1-1-1,0 0 1,1 0 0,0-1 0,0 0-1,1-1 1,0 0 0,0-1 0,1-1 0,0 1-1,1-2 1,-1 0 0,1 0 0,0-1 0,0-1-1,0 0 1,0 0 0,1-2 0,-1 0 0,1 0-1,-1-1 1,1-1 0,12-2-14,-18-1 53,0-1 0,0 0 0,-1 0 1,0 0-1,0-1 0,0-1 0,-1 1 0,0-1 1,0 0-1,0 0 0,-1-1 0,0 1 0,-1-1 1,0 0-1,0-1 0,-1 1 0,0-1 0,0 1 0,-1-1 1,0 0-1,0 0 0,-1 0 0,0 0 0,-1 0 1,0 0-1,0-1 0,-3-7-53,-7 30-3139,2 11-1441,1 5-3818</inkml:trace>
  <inkml:trace contextRef="#ctx0" brushRef="#br1" timeOffset="248790.233">8869 8529 3908,'0'0'2749,"0"0"-598,0 0 91,0 0 59,0 0-53,-4-13-220,0-3-1347,-8-30 519,5 9 2514,4 26 1199,4 35-5082,0-1 299,-2-11-100,0 0-1,1 0 1,0 0 0,1 0-1,0 0 1,1 0 0,0-1-1,1 1 1,0 0 0,1-1 0,0 0-1,1 0 1,0 0 0,1-1-1,0 1 1,5 5-30,-2-12 5,-1 0-1,1-1 1,0 0-1,0-1 1,0 0-1,0 0 1,1-1 0,-1 0-1,0 0 1,1-1-1,-1-1 1,0 1 0,0-2-1,1 1 1,-1-1-1,0 0 1,0-1-1,-1 0 1,1-1 0,0 0-1,5-3-4,82-40 26,-2-4 1,-2-4-1,27-24-26,-40 27-79,-43 29 155,-2-1 0,0-2 0,-1-1 0,27-29-76,-60 55 18,0 1-1,1 0 0,-1 0 0,1 0 0,-1 0 1,1 0-1,-1 0 0,1-1 0,-1 1 0,1 0 1,-1 0-1,1 0 0,-1 1 0,1-1 0,-1 0 1,1 0-1,-1 0 0,1 0 0,-1 0 0,0 1 1,1-1-1,-1 0 0,1 0 0,-1 0 0,0 1 1,1-1-1,-1 0 0,1 1 0,-1-1 0,0 0 1,0 1-1,1-1 0,-1 1 0,0-1 0,0 0 0,1 1 1,-1-1-1,0 1 0,0-1 0,0 1 0,0-1 1,1 1-1,-1-1 0,0 1 0,0-1 0,0 1 1,0-1-1,0 1 0,0-1 0,0 1 0,-1-1 1,1 0-1,0 1 0,0-1 0,0 1 0,0-1 1,-1 1-1,1-1 0,0 1 0,0-1 0,-1 0 1,1 1-1,0-1 0,-1 0 0,1 1-17,-3 40-77,-21 20-2180,3-25-3258,3-11-3464</inkml:trace>
  <inkml:trace contextRef="#ctx0" brushRef="#br1" timeOffset="253097.905">19715 8369 10025,'0'0'2937,"0"0"-407,0 0-106,0 0-390,0 0-422,0 0-358,0 0-304,-3-8-165,-9-24 11,9 23-97,3 9-155,0 0-159,0 18 165,10 130 533,-10-146-1076,0 0 0,0 0 0,0 1-1,0-1 1,0 0 0,0 0 0,0 0-1,1 0 1,-1 0 0,1 1 0,-1-1-1,1 0 1,0 0 0,0 0 0,0 0-1,0-1 1,0 1 0,0 0 0,1 0-1,-1-1 1,1 1 0,-1 0 0,1-1-1,-1 0 1,1 1 0,0-1-1,0 0 1,0 0 0,0 0 0,0 0-1,0 0 1,0 0 0,0-1 0,0 1-1,0-1 1,0 1 0,0-1 0,2 0-7,8-2 11,0 0 1,0 0 0,-1-2 0,1 1 0,-1-2 0,0 1 0,0-1-1,-1-1 1,1 0 0,4-4-12,22-11 4,48-23-85,208-120-121,-280 152 256,-15 20 779,-23 27-468,4-5-3204,8-8-4318,6-6-2649</inkml:trace>
  <inkml:trace contextRef="#ctx0" brushRef="#br1" timeOffset="256813.068">27548 8000 2819,'0'0'3656,"0"0"-1574,0 0-544,0 0 159,0 0-191,0 0-198,0 0-139,-1-3 27,-3-57 7129,32-37-6733,-19 70-1003,11-28 857,-7 72-453,6 52-767,-18-60-212,1 1 0,0-1 0,0 1 1,1-1-1,0 0 0,0 0 1,1 0-1,0-1 0,1 1 0,0-1 1,0 0-1,1 0 0,0-1 1,0 0-1,1 0 0,5 4-14,-2-7 2,-1-1-1,1-1 1,-1 0-1,1 0 1,0-1-1,0 0 1,-1-1 0,1 0-1,0-1 1,0 0-1,0 0 1,-1-1-1,1 0 1,-1-1 0,1 0-1,-1 0 1,4-3-2,83-35-96,-1-4 0,54-37 96,83-72-91,-211 137-502,-21 17 262,-65 24-7724,39-9 1846</inkml:trace>
  <inkml:trace contextRef="#ctx0" brushRef="#br1" timeOffset="264188.287">28536 6748 6983,'-12'-19'58,"11"18"-57,-14-24 9,-2 0-1,-1 1 1,-1 1 0,-1 1 0,0 1 0,-2 1 0,-23-18-10,21 25-21,-1 1 0,0 0 0,0 2 0,-1 1 1,0 1-1,-1 2 0,0 0 0,0 2 0,0 0 1,0 2-1,-1 2 0,-8 0 21,-22 4-127,1 1-1,1 3 1,0 3 0,0 2 0,-24 10 127,0 3 20,1 3 1,1 4-1,2 3 1,1 4 0,3 3-1,1 3 1,-54 46-21,95-67 49,1 2 0,1 0 1,2 2-1,1 1 0,1 1 1,1 0-1,2 2 0,2 1 0,1 1 1,1 0-1,2 1 0,1 0 1,3 2-1,0-1 0,3 1 1,1 1-1,2 0-49,1 8-87,2 0-1,3 0 1,1 0 0,3 0 0,2 0 0,5 14 87,38 107-1719</inkml:trace>
  <inkml:trace contextRef="#ctx0" brushRef="#br1" timeOffset="264470.306">28676 8386 160,'158'-94'10922,"-33"-1"-10857,-27-12-65,-20-13-193,-20-22-864,-23-24-2018</inkml:trace>
  <inkml:trace contextRef="#ctx0" brushRef="#br1" timeOffset="266521.367">26115 10865 16432,'0'0'1911,"0"0"-966,0 0-251,0 0 277,13-9-202,-2 0-634,-5 3-99,0 1-1,0 1 1,0-1-1,1 1 0,0 0 1,0 1-1,0 0 1,0 0-1,1 0 1,-1 1-1,1 0 0,6-1-35,7 0 3,0 0 0,0 2 0,0 0 0,0 1 0,0 1 0,0 1 0,0 1 0,0 1 0,0 1 0,-1 1-1,10 4-2,-28-9-16,0 0 0,1 0 0,-1 0 0,0 1 0,0-1 0,0 1 0,0 0 0,-1-1 0,1 1 0,0 0 0,-1 0 0,1 0 0,-1 0 0,1 0 0,-1 0 0,0 1 0,0-1 0,0 0 0,0 1 0,-1-1 0,1 0 0,-1 1 0,1-1 0,-1 1 0,0-1 0,0 1 0,0-1 0,0 1 0,0-1 0,-1 1 0,1-1 0,-1 1 0,1-1 0,-1 0 0,0 1 0,0-1 0,0 0 0,0 0 0,-1 1 0,1-1 0,-1 0 0,1 0 0,-1-1 0,1 1 0,-1 0 0,0 0 0,0-1 0,0 1 0,0-1 0,-1 1 16,-30 24 242,0-1 1,-2-2 0,-1-1-1,-1-2 1,0-1 0,-1-3 0,-21 6-243,20-5 815,12-7-355,-48 32 740,92-31-1077,29-11-668,0-1 0,0-3 1,-1-2-1,0-2 0,3-2 545,25-4-2668,20-2-2467,-7 2-2109</inkml:trace>
  <inkml:trace contextRef="#ctx0" brushRef="#br1" timeOffset="266836.401">27289 10559 15695,'0'0'3779,"8"-82"-704,-2 74-961,-6 3 96,0 5-832,0 10-513,-3 18-513,-1 17-224,-2 18 0,2 10 128,-1 9-63,0 5-97,-8 9-64,-2 6-32,-5 6-128,-6 8-1410,-10 2-3106,3-19-5542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1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22 244 12940,'1'-96'4240,"0"52"4263,1 462-6603,-3-409-1894,-18 67-22,17-108 10,-1 5 12,2 1-1,1 0 0,2-1 1,0 1-1,2 0 0,0 0 1,2 0-1,1 0 0,1 1 1,1 0-1,1 1 0,2 0 1,0 1-1,15-22-5,-19 38 5,0 0 0,0 1 0,0 0-1,0 1 1,1 0 0,0 0 0,0 0 0,1 2-1,-1-1 1,1 1 0,-1 0 0,1 1 0,0 0-1,0 1 1,0 0 0,1 0 0,-1 1 0,0 1-1,0 0 1,0 0 0,0 1 0,0 0 0,0 0-1,-1 1 1,1 1 0,-1-1 0,0 2 0,0-1-1,0 1 1,0 1 0,-1-1 0,0 2 0,0-1 0,0 1-1,-1 0 1,0 0 0,-1 1 0,0 0 0,0 0-1,4 8-4,-6-9-6,-1-1 0,0 2 1,0-1-1,0 0 0,-1 0 0,0 1 0,-1-1 0,1 1 0,-2 0 0,1-1 0,-1 1 0,0 0 0,0-1 0,-1 1 0,0 0 0,-1-1 0,1 1 1,-1-1-1,-1 0 0,0 1 0,0-1 0,0 0 0,-1-1 0,0 1 0,0-1 0,0 1 0,-1-1 0,0 0 0,0-1 0,-1 1 0,0-1 1,0 0-1,0-1 0,0 1 0,-1-1 0,1-1 0,-1 1 0,0-1 0,-1 0 0,1-1 0,0 1 0,-1-2 0,1 1 0,-1-1 0,-2 0 6,8-1 1,0 0 0,0 0 0,0-1 0,0 1-1,0-1 1,0 1 0,0-1 0,0 0 0,0 0-1,0 0 1,0 0 0,1 0 0,-1 0-1,0-1 1,1 1 0,-1 0 0,1-1 0,-1 0-1,1 1 1,0-1 0,0 0 0,0 1 0,-1-1-1,2 0 1,-1 0 0,0 0 0,0 0 0,1 0-1,-1 0 1,1 0 0,-1 0 0,1 0 0,0 0-1,0 0 1,0 0 0,0-1 0,0 1-1,1 0 1,-1 0 0,0 0 0,1 0 0,0 0-1,-1 0 1,1 0 0,0 0 0,0 1 0,0-1-1,0 0 1,1 0 0,-1 1 0,0-1 0,1 1-1,-1-1 1,2 0-1,4-5-2,1 1 0,0 0 1,0 1-1,1 0 0,0 0 0,0 0 0,0 1 0,0 1 0,1 0 0,-1 0 1,1 0-1,0 2 0,0-1 0,0 1 0,0 0 0,0 1 0,0 0 0,-1 1 1,1 0-1,0 1 2,-2-1-6,0 1 1,-1 0-1,1 1 1,-1-1-1,0 2 1,0-1-1,0 1 1,0 0-1,-1 0 1,0 1-1,0-1 1,0 2-1,0-1 1,-1 0-1,1 1 1,-2 0-1,1 1 1,-1-1-1,1 1 1,-2 0-1,1 0 1,-1 0-1,0 0 1,-1 0-1,2 7 6,0-1-1,-1 0 0,-1 0 0,0 1-1,0-1 1,-2 0 0,0 1 0,0-1-1,-1 0 1,-1 1 0,0-1 0,-1 0-1,0 0 1,-1 0 0,-4 9 1,4-14 0,-1-1 0,0 1 0,0 0 1,0-1-1,-1 0 0,0-1 0,-1 1 0,0-1 0,0 0 1,0-1-1,0 1 0,-1-2 0,0 1 0,0-1 0,0 0 1,-1-1-1,1 0 0,-1 0 0,0 0 0,0-2 0,0 1 1,0-1-1,0 0 0,0-1 0,0 0 0,0 0 0,0-1 1,0 0-1,0-1 0,0 0 0,0 0 0,0-1 0,-12-2-32,1-1-1,0-1 1,0-1-1,0 0 0,1-2 1,0 0-1,1-1 1,0-1-1,1 0 1,-8-9 32,-17-50-2475,42 69 2025,-1-1 0,1 1-1,0 0 1,0 0 0,0-1 0,0 1-1,0 0 1,0 0 0,0 0 0,1-1-1,-1 1 1,1 0 0,0 0 0,0 0 0,0 0-1,0 0 1,0 0 0,0 0 0,0 0-1,1 0 1,-1 1 0,2-2 450,16-10-10010</inkml:trace>
  <inkml:trace contextRef="#ctx0" brushRef="#br0" timeOffset="360.113">868 329 5221,'0'0'9262,"0"0"-5600,0 0-1809,0 0-156,0 0-480,0 0-720,-15 8-300,4-1-157,5-4-11,-1 0-1,1 1 0,0-1 1,0 2-1,1-1 0,-1 0 0,1 1 1,0 0-1,0 1 0,0-1 1,1 1-1,0 0 0,0 0 0,0 0 1,-1 5-29,-2 7 97,0 1 0,2 0 0,0 1 0,1-1 1,1 1-1,1 0 0,0 0 0,2 0 0,0 0 0,2 0 1,0 0-1,1 0 0,1-1 0,1 1 0,5 14-97,-7-29-1,0 1 0,0-1 0,0 0 0,1 0 0,-1-1 0,1 1 0,1-1 0,-1 0 0,0 0-1,1 0 1,0 0 0,0-1 0,0 0 0,0 0 0,1 0 0,-1-1 0,1 0 0,-1 0 0,1 0 0,0-1 0,0 1 0,0-1 0,0-1 0,0 1-1,0-1 1,0 0 0,0-1 0,0 1 0,0-1 0,0 0 0,0-1 0,-1 0 0,1 0 0,0 0 0,0 0 1,9-6 40,-1 0 0,0 0 0,-1-2 1,0 1-1,0-2 0,-1 1 0,0-2 1,-1 0-1,0 0 0,-1-1 0,0 0 1,-1-1-1,-1 0 0,0 0 0,-1-1 0,-1 0 1,0 0-1,-1-1 0,0 1 0,-1-1 1,-1 0-1,-1-1 0,0 1 0,-1 0 1,-1-1-1,-1 1 0,0 0 0,-2-6-40,2 15-19,-1 0 0,0 0 0,0 1 1,0-1-1,-1 1 0,0 0 0,-1 0 0,1 0 0,-1 0 0,0 1 0,0-1 0,-1 1 1,0 0-1,0 1 0,0-1 0,0 1 0,-1 0 0,0 0 0,0 0 0,0 1 0,0 0 0,0 0 1,-1 1-1,1-1 0,-1 2 0,0-1 0,1 1 0,-1 0 0,-6-1 19,5 2-496,1-1 1,-1 1-1,1 0 1,-1 1-1,1 0 0,-1 0 1,1 1-1,-1 0 0,1 0 1,0 0-1,0 1 1,0 0-1,0 1 0,1 0 1,-1 0-1,1 0 0,-5 5 496,-16 19-5504</inkml:trace>
  <inkml:trace contextRef="#ctx0" brushRef="#br0" timeOffset="690.884">1355 443 15599,'1'-12'3096,"3"-62"0,-5 73-3033,0 1-1,0-1 1,0 1-1,-1 0 1,1-1-1,0 1 1,0 0-1,-1 0 1,1 0-1,0 0 0,0 0 1,-1 0-1,1 0 1,0 0-1,-1 1 1,1-1-1,0 0 1,0 1-1,0-1 1,-1 1-1,1-1 1,0 1-1,0 0 1,0-1-1,0 1 1,0 0-1,0 0 1,0 0-1,0 0 0,1 0 1,-1 0-1,0 0 1,0 0-1,1 0 1,-1 0-1,1 0 1,-1 1-63,-8 11 109,2 1 1,-1 0-1,2 1 0,0 0 1,0 0-1,1 0 1,1 1-1,1 0 0,0 5-109,-2 1-13,-9 105 107,14-123-96,0 0-1,0 0 0,1 0 0,0 0 0,-1 0 0,1 0 0,1 0 0,-1 0 1,1-1-1,-1 1 0,1 0 0,0-1 0,0 1 0,1-1 0,-1 1 0,1-1 1,0 0-1,-1 0 0,1-1 0,1 1 0,-1 0 0,0-1 0,1 0 0,-1 0 1,1 0-1,-1 0 0,1-1 0,0 1 0,0-1 3,10 2 37,0-1 1,1-1-1,-1-1 1,0 0-1,0 0 0,0-2 1,0 1-1,0-2 0,0 0 1,0-1-1,-1 0 0,1-1 1,-1 0-1,0-1 1,-1-1-1,1 0 0,-1-1 1,-1 0-1,0 0 0,0-2 1,0 1-1,-1-1 1,-1-1-1,0 0 0,4-6-37,-9 13 39,-1-1-1,1 0 0,-1 0 1,0 0-1,-1-1 0,1 1 1,-1 0-1,0-1 1,-1 0-1,1 1 0,-1-1 1,0 0-1,-1 0 0,1 0 1,-1 0-1,0 0 0,-1 1 1,1-1-1,-1 0 1,0 0-1,-1 0 0,0 1 1,1-1-1,-2 1 0,1-1 1,-1 1-1,1 0 0,-1 0 1,-1 0-1,1 0 1,-1 1-1,0-1 0,0 1 1,0 0-1,-1 0 0,1 0 1,-1 1-1,0 0 0,0 0 1,0 0-1,0 0 0,-1 1 1,-4-2-39,-3 0-81,0 1 0,-1 0 1,1 1-1,-1 0 0,1 1 1,-1 1-1,1 0 0,-1 1 0,0 0 1,-2 1 80,9 0-594,0-1 0,-1 1 0,1 1 1,0-1-1,0 1 0,0 1 0,1-1 0,-1 1 0,1 0 1,0 1-1,0-1 0,-1 2 594,-17 20-7052</inkml:trace>
  <inkml:trace contextRef="#ctx0" brushRef="#br0" timeOffset="1034.844">2031 462 2018,'9'-14'15455,"27"-44"-10197,-34 56-5132,-1 1 0,1-1 0,-1 1 0,0-1-1,1 1 1,-1-1 0,0 0 0,0 0 0,0 0 0,-1 1 0,1-1 0,0 0 0,-1 0 0,1 0 0,-1 0-1,1 0 1,-1 0 0,0 0 0,0-1 0,0 1 0,0 0 0,-1 0 0,1 0 0,0 0 0,-1 0 0,1 0 0,-1 0-1,0 0 1,0 1 0,0-1 0,0 0 0,0 0 0,0 1 0,0-1 0,0 0 0,-1 1 0,1-1 0,-1 1 0,1 0-1,-1-1 1,0 1 0,1 0 0,-1 0-126,-81-8 688,69 10-647,-1 1 0,0 0 0,1 2 0,-1-1 0,1 2 0,0 0 0,0 1 0,1 0 0,-5 3-41,12-6-4,1 1 0,-1-1 0,1 1-1,-1 0 1,1 0 0,1 1 0,-1 0 0,0 0 0,1 0 0,0 0 0,0 0 0,1 1-1,-1 0 1,1 0 0,1 0 0,-1 0 0,1 0 0,0 0 0,0 1 0,1-1 0,-1 6 4,3-6-18,0-1 1,1 1 0,-1-1 0,1 0-1,1 0 1,-1 1 0,1-1-1,0-1 1,0 1 0,0 0 0,1-1-1,-1 1 1,1-1 0,0 0 0,0-1-1,1 1 1,-1-1 0,1 1 0,0-1-1,0-1 1,0 1 0,0-1 0,0 0-1,0 0 1,1 0 0,-1-1 0,6 1 17,6 6-100,49 17-127,-46-19 188,0 2-1,0 0 0,-1 1 1,0 1-1,-1 1 0,10 7 40,-26-16 1,0 0 1,0-1-1,0 1 0,0 0 0,0 0 0,-1 0 1,1 0-1,-1 0 0,1 0 0,-1 0 0,0 1 0,0-1 1,0 1-1,0-1 0,0 0 0,0 1 0,-1-1 1,0 1-1,1 0 0,-1-1 0,0 1 0,0-1 1,0 1-1,0 0 0,-1-1 0,1 1 0,-1-1 0,1 1 1,-1-1-1,0 1 0,0-1 0,0 0 0,0 1 1,-1-1-1,1 0 0,-1 0 0,1 0 0,-1 0 0,0 0 1,0 0-1,1 0 0,-1-1 0,-1 1 0,1-1 1,0 1-2,-15 8 138,-1 0 1,0-1 0,-1-1 0,0-1 0,0 0-1,-1-1 1,1-2 0,-1 0 0,0-1 0,0-1-1,-1 0 1,0-2-139,11 1-12,-4 1-67,1-1 1,-1 0-1,0 0 1,0-2-1,1 0 1,-1 0-1,1-2 1,-14-3 78,26 6-136,-1 0 0,1-1 0,0 1 0,0-1 0,0 1 0,-1-1 0,1 0 0,0 0 0,0 1 0,0-1 0,0 0 0,0 0 0,0 0 0,0 0 0,1 0 0,-1 0 0,0 0 0,0-1 0,1 1 0,-1 0 0,1 0 0,-1 0 0,1-1 0,-1 1 0,1 0 1,0-1-1,0 1 0,0 0 0,-1-1 0,1 1 0,1 0 0,-1-1 0,0 1 0,0 0 0,0-1 136,25-39-10685,0 17-1786</inkml:trace>
  <inkml:trace contextRef="#ctx0" brushRef="#br0" timeOffset="1258.95">2428 125 14670,'0'0'3849,"0"0"-1159,0 0-517,0 0-582,-1 15-342,-13 223 1548,4 97-3266,5-270-3428,4-22-5841,1-23-4280</inkml:trace>
  <inkml:trace contextRef="#ctx0" brushRef="#br0" timeOffset="1486.937">2240 513 1602,'0'0'10591,"0"0"-6208,0 0-1682,-2-13-416,0-40-694,2 52-1543,1-1 1,0 0 0,0 1-1,0-1 1,0 1 0,0-1 0,0 1-1,0-1 1,0 1 0,1 0 0,-1-1-1,1 1 1,-1 0 0,1 0 0,-1 0-1,1 0 1,0 0 0,-1 1-1,1-1 1,0 0 0,-1 1 0,1-1-1,0 1 1,0 0 0,0 0 0,0-1-1,1 1-48,6-1 147,65-16 112,1 3 0,1 4 0,-1 3 0,17 3-259,-86 3 3,0-1 0,-1 1 0,1 1 1,0-1-1,0 1 0,0 0 0,0 1 0,0-1 0,0 1 1,0 0-1,0 1 0,0-1 0,0 1 0,-1 0 0,1 1 1,-1-1-1,0 1 0,0 0 0,0 1 0,0-1 0,0 1 1,0 0-1,-1 0 0,0 0 0,0 1 0,0-1 1,-1 1-1,1 0 0,-1 0 0,0 0 0,0 1 0,1 4-3,-3 9 69,0 0 0,-2 1 0,0-1 0,-1 0-1,-1 0 1,-1-1 0,0 1 0,-1-1-1,-2 1 1,0-1-69,-17 65-1383,13 1-4488,12-79 543,5-4-1547</inkml:trace>
  <inkml:trace contextRef="#ctx0" brushRef="#br0" timeOffset="1755.852">2884 87 11211,'0'0'2850,"-16"-83"-159,15 80-705,1 3-1153,3 4-481,8 11-288,2 5-32,2 5-32,-5 5-705,0-2-5316</inkml:trace>
  <inkml:trace contextRef="#ctx0" brushRef="#br0" timeOffset="2449.131">2952 502 15407,'0'0'3288,"0"0"-1361,0 0-80,0 0-357,0 0-636,0 0-363,0 0-299,-7 5-58,-21 16 20,27-20-141,0 1 0,0-1 0,0 0 0,0 1-1,1 0 1,-1-1 0,1 1 0,-1-1 0,1 1 0,-1 0-1,1-1 1,0 1 0,-1 0 0,1-1 0,0 1-1,0 0 1,1-1 0,-1 1 0,0 0 0,0 0-1,1-1 1,-1 1 0,1-1 0,0 1 0,-1 0 0,1-1-1,0 1 1,0-1 0,0 0 0,1 2-13,32-57 101,-31 41-88,1 1 0,1 0-1,0 0 1,1 0 0,0 1-1,1 0 1,0 0 0,0 1-1,1-1 1,1 2 0,0-1-1,0 1 1,1 1 0,0-1-1,0 2 1,1 0 0,0 0-1,0 0 1,1 2 0,0-1-1,0 2 1,0-1 0,0 2-1,7-2-12,-10 5 0,1-1 0,0 1-1,0 1 1,0 0-1,-1 0 1,1 1-1,-1 0 1,1 1-1,-1 0 1,0 0 0,0 1-1,0 0 1,0 1-1,-1 0 1,0 0-1,0 1 1,0 0-1,0 0 1,-1 1 0,0 0-1,-1 0 1,0 0-1,0 1 1,0 0 0,93 171-38,-65-109 33,-34-68 5,1 0 0,0 0 0,-1 0 0,1 0 0,0 0 0,0 0 0,0 0 0,0 0 0,0 0 0,1-1 0,-1 1 0,0 0 0,1-1 0,0 1 0,-1-1 0,1 1 0,0-1 0,-1 0 0,1 0 0,0 0 0,0 0 0,0 0 0,0 0 0,0-1 0,0 1 0,0-1 0,1 1 0,-1-1 0,0 0 0,0 1 0,0-1 0,0-1 0,1 1 0,-1 0 0,0 0 0,0-1 0,0 1 0,0-1 0,0 0 0,0 1 0,0-1 0,0 0 0,0 0 0,11-10 42,-1-1 0,-1 1 0,0-2 0,-1 0-1,0 0 1,-1 0 0,0-1 0,0-2-42,9-13 295,-7 15-134,-1-1-1,0 0 1,-1 0-1,-1-1 1,0 0-1,-2-1 1,1 0 0,-2 0-1,0 0 1,-1 0-1,-1-1 1,-1 0-1,0-2-160,-2 20 2,0 1 0,-1 0 0,1 0 0,0 0 0,-1 0 0,1-1 0,-1 1 0,1 0 0,-1 0 0,1-1 0,-1 1 0,1 0 0,-1-1 0,0 1 0,1-1 0,-1 1 0,0-1 0,1 1 0,-1-1 0,0 1 0,0-1 0,0 0 0,1 1 0,-1-1 0,0 0 0,0 0 0,0 0 0,0 1 0,0-1 0,1 0 0,-1 0 0,0 0 0,0 0 0,0-1 0,0 1 0,0 0 0,0 0 0,1 0 0,-1-1 0,0 1 0,0-1 0,0 1 0,1 0 0,-1-1 0,0 1 0,1-1 0,-1 1 0,0-1 0,1 0 0,-1 1 0,0-1 0,1 0 0,-1 1 0,1-1 0,0 0 0,-1 0 0,1 0 0,-1 1 0,1-1 0,0 0 0,0 0 0,-1 0 0,1 0 0,0 0-2,-36 144-59,30-104 60,-87 596-594,90-619 519,-1 18-22,-2 0 0,-1 0-1,-2 0 1,-1 0 0,-1-2 0,-2 1 0,-13 20 96,23-47 3,-1-1 0,0-1 1,0 1-1,0 0 0,-1-1 0,0 0 1,1 0-1,-2 0 0,1-1 0,0 0 1,-1 0-1,1 0 0,-1 0 0,0-1 1,0 0-1,0 0 0,0-1 1,0 0-1,0 0 0,0 0 0,-1-1 1,1 0-1,0 0 0,-1 0 0,-2-1-3,-6-2 31,0 0 0,0 0-1,0-1 1,1-1 0,-1-1-1,1 0 1,0-1 0,1 0-1,-12-9-30,10 7 67,0-2-1,1 0 1,1 0-1,0-2 0,0 1 1,1-2-1,1 1 0,0-2 1,1 1-1,1-1 0,0-1 1,1 0-1,1 0 0,0-1 1,1 1-1,1-2 0,0 1 1,2 0-1,0-1 0,1 0 1,0-11-67,3 20 1,0 1 0,0 0 0,1-1 1,0 1-1,0 0 0,1 0 0,0 0 1,0 0-1,1 1 0,0-1 0,1 1 1,-1 0-1,1 0 0,1 1 0,-1 0 1,1-1-1,0 2 0,1-1 0,-1 1 0,1 0 1,0 0-1,1 1 0,-1 0 0,1 0 1,-1 1-1,4-1-1,43-14-440,0 2-1,2 2 1,0 3 0,0 3-1,1 1 1,0 4 0,0 2 0,0 2-1,0 3 441,-33-4-575,-13 0-61,39 5-2343,-26 11-5070,-22-6-1240</inkml:trace>
  <inkml:trace contextRef="#ctx0" brushRef="#br0" timeOffset="2725.976">1899 1272 16464,'0'0'4900,"0"0"-3394,0 0-1,0 0 385,0 0-673,0 0-672,185-67-225,-38 48-32,32-1-32,31-2-256,14 2 0,10 2 32,-2 5 32,-20-1-64,-31 1-1185,-37 6-1665,-46-1-2499,-43 4-3556</inkml:trace>
  <inkml:trace contextRef="#ctx0" brushRef="#br0" timeOffset="3038.67">1960 1278 11467,'-34'8'2946,"-95"32"4224,128-41-7129,0 1 0,0 0 0,0 0 0,0 0 0,0 0 0,0 0 1,0 0-1,0 0 0,1 0 0,-1 0 0,0 1 0,0-1 0,0 0 0,0 0 0,0 1 0,1-1 0,-1 1 0,0-1 0,0 1 0,0-1 0,1 1 1,-1-1-1,0 1 0,1 0 0,-1-1 0,1 1 0,-1 0 0,1-1 0,-1 1 0,1 0 0,-1 0 0,1 0 0,-1 0 0,1-1 0,0 1 0,0 0 0,0 0 1,-1 0-1,1 0 0,0 0 0,0 0 0,0 0 0,0-1 0,0 1 0,0 0 0,1 0 0,-1 0 0,0 0 0,0 0 0,1 0 0,-1-1 0,0 1 1,1 0-1,-1 0 0,1 0 0,-1-1 0,1 1 0,0 0 0,-1-1 0,1 1 0,-1 0 0,1-1 0,0 1 0,0-1 0,0 1-41,142 25 1895,98-11 988,109-14-2883,-285-1 91,179-3 945,-1-10-1,241-45-1035,-483 58 0,54-9-391,0-2 1,-1-3-1,0-2 0,-1-2 0,11-8 391,-33 4-1549,-32 7-4717,-20 10-743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5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4805,'0'0'4105,"0"0"-1644,0 0-475,0 0-374,0 0-625,0 0-506,0 0-225,0 0-133,8 13-32,57 108 133,-60-108-161,-3-8-45,-1-1 1,0 1-1,1-1 1,0 1-1,0-1 1,0 0-1,0 0 1,1 0-1,0 0 1,-1 0-1,2-1 1,-1 1-1,0-1 1,1 0-1,-1 0 1,1 0-1,0 0 1,0-1-1,0 1 1,0-1-1,0 0 1,3 0-19,-3-3 115,-1 0 0,0 0 0,1 0 0,-1-1 0,0 0 0,0 1 0,0-1 1,0 0-1,0-1 0,0 1 0,-1 0 0,1-1 0,-1 0 0,1 1 0,-1-1 1,0 0-1,0 0 0,0-2-115,7-7 303,5-4 87,-1 0-1,0-2 0,-2 1 0,0-2 1,-1 0-1,-1 0 0,0 0 1,-2-1-1,0 0 0,-2-1 0,0 0 1,-1 1-1,0-14-389,-3 32 18,-1 1-1,0-1 1,0 1 0,0-1-1,0 1 1,0-1 0,0 1 0,0 0-1,0-1 1,0 1 0,-1-1-1,1 1 1,-1-1 0,1 1-1,-1 0 1,1-1 0,-1 1-1,0 0 1,0 0 0,0-1 0,0 1-1,0 0 1,0 0 0,0 0-1,0 0 1,0 0 0,0 0-1,0 0 1,-1 1 0,1-1-1,0 0 1,-1 1 0,1-1 0,0 1-1,-1-1 1,1 1 0,-1 0-1,1 0 1,-1-1 0,1 1-1,-1 0 1,1 0 0,-1 0 0,1 1-1,0-1 1,-1 0 0,1 1-1,-1-1 1,0 1-18,-67 34 222,53-23-214,0 0 0,0 1 0,1 1 1,1 1-1,1 0 0,0 1 0,1 0 0,0 1 0,1 0 0,2 1 1,-1 0-1,2 1 0,0-1 0,2 2 0,0-1 0,1 1 0,1 0 0,0 0 1,2 0-1,1 0 0,0 5-8,2-17-2,0-1 0,1 0 1,0 1-1,0-1 0,0 0 1,1 0-1,0 0 0,1 0 0,0 0 1,0-1-1,0 0 0,1 0 1,-1 0-1,2 0 0,-1-1 1,0 1-1,1-1 0,0-1 0,0 1 1,1-1-1,-1 0 0,1-1 1,0 0-1,0 0 0,5 2 2,5 1-95,-1-1 0,1-1 0,1 0 0,-1-1 0,0-1 0,1-1 0,0 0 0,-1-2 0,1 0 0,13-2 95,-22 1-268,0 0 0,0-1-1,0 0 1,-1-1 0,1 1 0,-1-2 0,0 1-1,0-1 1,0 0 0,-1-1 0,2-1 268,39-48-8351,-37 36 1427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0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433 203 8968,'0'0'3620,"11"-16"-1266,34-52-165,-43 66-1999,0-1 1,-1 1-1,1 0 0,0-1 1,-1 1-1,1-1 0,-1 1 1,0-1-1,0 1 0,0-1 1,0 0-1,-1 0 1,1 0-1,-1 1 0,0-1 1,1 0-1,-1 0 0,0 0 1,-1 0-1,1 0 0,-1 1 1,1-1-1,-1 0 0,0 0 1,0 1-1,0-1 1,0 0-1,0 1 0,-1-1 1,1 1-1,-1-1 0,1 1 1,-1 0-1,0 0 0,0 0 1,0 0-1,0 0 0,-2-1-190,-2 0 127,0 0-1,0 1 0,0-1 0,0 1 1,0 1-1,0-1 0,-1 1 0,1 0 0,0 1 1,-1-1-1,1 1 0,-1 0 0,1 1 0,-5 0-126,-9 7 43,1 0 1,0 1-1,1 1 0,0 0 0,0 2 0,1 0 0,1 1 0,0 0 0,1 2 0,0-1 0,1 2 0,1 0 0,0 1 0,2 0 0,-6 11-43,1-7-3,2 1-1,0 1 1,2 0 0,0 1-1,2 0 1,1 1-1,0 0 1,2 0-1,1 1 1,1 0-1,1 0 1,2 0-1,0 0 1,2 1 0,0-1-1,2 0 1,5 23 3,-4-38-1,0-1 0,1 1 1,0-1-1,1 0 0,0 0 1,1-1-1,0 1 0,0-1 0,1 0 1,0-1-1,1 0 0,0 0 1,0 0-1,0-1 0,1-1 1,0 1-1,1-1 0,-1-1 1,1 0-1,0 0 0,1-1 1,-1 0-1,1-1 0,-1 0 1,1-1-1,0 0 0,0 0 0,0-1 1,0-1-1,0 0 0,0-1 1,1 0-1,-1 0 0,-1-1 1,1-1-1,0 1 0,0-2 1,-1 0-1,10-4 1,-6 0 1,0 1 0,0-2 0,-1 0 0,0 0 0,0-1 0,-1-1 0,-1 0 0,1-1 0,-2 0 0,0 0 0,0-1 0,-1-1 0,-1 1 0,0-1 0,-1-1 0,0-2-1,-7 17-3,0 0 1,0 0-1,0 1 1,1-1-1,-1 0 0,0 0 1,0 0-1,0 0 1,0 1-1,0-1 0,0 0 1,0 0-1,1 0 1,-1 0-1,0 1 0,0-1 1,0 0-1,0 0 1,1 0-1,-1 0 0,0 0 1,0 0-1,0 1 1,0-1-1,1 0 0,-1 0 1,0 0-1,0 0 1,0 0-1,1 0 0,-1 0 1,0 0-1,0 0 1,1 0-1,-1 0 0,0 0 1,0 0-1,0 0 1,1 0-1,-1 0 0,0-1 1,0 1 2,1 32-67,-1-26 61,-1 6 13,0-1-10,1 0 1,-1-1-1,1 1 0,1-1 1,0 1-1,1-1 1,0 1-1,0-1 1,1 0-1,1 1 1,-1-2-1,2 1 1,-1 0-1,1-1 0,4 5 3,-9-14 2,1 1-1,0 0 1,0 0-1,-1 0 1,1-1-1,0 1 1,0 0-1,0-1 1,0 1 0,0-1-1,0 1 1,0-1-1,0 0 1,0 1-1,0-1 1,0 0-1,0 0 1,0 0-1,0 1 1,0-1-1,1 0 1,-1-1-1,0 1 1,0 0-1,0 0 1,0 0-1,0-1 1,0 1-1,0 0 1,0-1-1,0 1 1,0-1-1,0 1 1,0-1-1,0 1 1,-1-1-1,1 0 1,0 0-1,0 1 1,0-1-1,-1 0 1,1 0-1,0 0 1,-1 0-1,1 0 1,-1 0-1,1 0 1,-1 0-1,0 0 1,1 0-1,-1 0-1,16-57 116,-14 37-112,-2-1 0,0 1 0,-2-1 0,0 1 0,-1 0 0,-2 0 0,0 0 0,-1 0 1,-1 1-1,-1 0 0,0 0 0,-2 1 0,-6-9-4,14 24-164,-1 0 0,0 0 0,-1 1-1,1-1 1,-1 1 0,1 0 0,-1-1 0,0 2 0,0-1 0,-1 0 0,1 1 0,0 0-1,-1 0 1,1 0 0,-1 0 0,0 1 0,0 0 0,0 0 0,-1 0 164,3 1-548,0 0-1,0 0 1,1 0 0,-1 1 0,0-1 0,0 1 0,1-1 0,-1 1 0,0 0-1,1 0 1,-1 1 0,1-1 0,-1 0 0,1 1 0,0 0 0,-1-1 0,1 1-1,0 0 1,0 0 0,0 0 0,1 0 0,-1 1 548,-11 17-10666</inkml:trace>
  <inkml:trace contextRef="#ctx0" brushRef="#br0" timeOffset="323.499">880 592 9193,'0'0'5781,"5"-13"-2903,16-39-823,-11 39 1375,-2 38-3091,-8-25-275,4 32 67,-2 1 0,-1-1 0,-1 1 0,-2 0 1,-1-1-1,-4 12-131,-6 107 361,5-224-100,22-128-9,-12 192-255,0-1 1,0 1-1,1 0 1,1 0 0,0 1-1,0-1 1,0 1-1,1 0 1,1 0-1,-1 0 1,1 1-1,0 0 1,1 0 0,0 0-1,0 1 1,0 0-1,1 0 1,0 1-1,0 0 1,1 0 2,-4 2-166,0 1 1,1 0-1,-1 0 0,1 1 1,0 0-1,-1-1 0,1 2 1,0-1-1,0 1 0,-1 0 1,1 0-1,0 0 0,0 1 1,0 0-1,-1 0 0,1 1 1,-1-1-1,1 1 0,0 1 166,60 37-7620,-37-17 1524</inkml:trace>
  <inkml:trace contextRef="#ctx0" brushRef="#br0" timeOffset="1249.969">1676 680 5349,'1'-13'7260,"0"7"-6765,-2-89 6361,0 91-6723,1 1 0,-1 0 0,0-1 0,0 1 0,0 0 0,0-1 0,0 1-1,-1 0 1,0 0 0,1 0 0,-1 0 0,0 0 0,-1 1 0,1-1 0,0 1 0,-1-1 0,0 1 0,1 0-1,-1 0 1,0 0 0,0 0 0,0 0 0,0 1 0,0 0 0,0-1 0,-1 1 0,1 0 0,0 0 0,-3 0-133,0 1 26,-1 0 1,0 0 0,1 1-1,-1 0 1,0 0 0,1 1-1,-1-1 1,1 1 0,-1 1-1,1-1 1,0 1 0,0 0-1,0 0 1,1 1 0,-1 0-1,1 0 1,-1 0 0,2 1-1,-1 0 1,0 0 0,1 0-1,-3 4-26,-75 131-26,71-114 29,4-12-9,0 1 0,1-1 0,0 1 0,1 0 0,1 0-1,1 1 1,0-1 0,0 1 0,2 0 0,0 0 0,1 3 6,2-16 1,-1-1 0,1 0 0,0 0-1,0 0 1,0-1 0,0 1 0,0 0 0,0-1 0,1 1-1,-1-1 1,0 0 0,1 1 0,-1-1 0,1 0 0,-1-1 0,1 1-1,0 0 1,-1-1 0,1 0 0,0 1 0,-1-1 0,1 0-1,0 0 1,-1-1 0,1 1 0,0 0 0,-1-1 0,1 0-1,0 1 1,-1-1 0,1 0 0,-1-1 0,0 1 0,1 0 0,-1-1-1,0 1 1,0-1 0,1 0-1,150-120 78,-61 41-124,-91 80 39,0 0-1,-1 0 1,1 0-1,0 0 1,0 1-1,0-1 1,0 0-1,0 0 1,-1 1 0,1-1-1,1 0 1,-1 1-1,0-1 1,0 1-1,0 0 1,0-1-1,0 1 1,0 0-1,0 0 1,1-1 0,-1 1-1,0 0 1,0 0-1,0 0 1,0 0-1,1 1 1,-1-1-1,0 0 1,0 0-1,0 1 1,0-1 0,0 1-1,0-1 1,1 1-1,-1-1 1,0 1-1,-1 0 1,1-1-1,0 1 1,0 0 0,0 0-1,0 0 1,-1 0-1,1 0 1,0 0-1,-1 0 1,1 0-1,0 0 1,-1 0-1,1 0 1,-1 0 0,0 0-1,1 1 8,48 157-2664,-46-151 2452,1 1-1,1-1 0,-1 0 1,1 0-1,0-1 0,1 0 1,0 1-1,0-2 0,1 1 1,0-1-1,0 0 1,7 5 212,-7-7-463,0 0 0,1-1 0,0 1 0,-1-1 0,1-1 0,0 0 0,0 0 0,1 0 0,-1-1 0,0 0 0,0-1 0,1 1 1,-1-2-1,5 0 463,-1-1-234,-1 0 0,1-1 1,-1 0-1,1-1 1,-1 0-1,0-1 0,-1-1 1,1 1-1,-1-2 0,0 1 1,0-1-1,5-6 234,93-113 5916,-102 115-5253,1-1 0,-2 0 0,0 0-1,0 0 1,-1-1 0,-1 1 0,0-1 0,0 0 0,-2 0 0,1 0 0,-2-3-663,1 11 111,-1 0 1,0 1 0,-1-1 0,1 0 0,-1 1-1,0-1 1,0 1 0,0-1 0,-1 1 0,0 0-1,0-1 1,0 1 0,0 0 0,0 0-1,-1 0 1,0 0 0,0 1 0,0-1 0,0 1-1,0 0 1,-1 0 0,0 0 0,1 0 0,-1 1-1,0-1 1,0 1 0,-1 0 0,1 0 0,0 0-1,-1 1 1,1 0 0,-5-1-112,2 0 32,0 1 0,0 1 0,-1-1 0,1 1 0,0 1 0,0-1 0,0 1 0,-1 0 0,1 1 0,0 0 0,1 0 0,-1 0 0,0 1 0,0 0 0,1 0 0,0 1 0,0-1 0,0 2 0,0-1 0,0 0 0,1 1-1,0 0 1,0 1 0,0-1 0,1 1 0,0 0 0,-3 4-32,-4 8 0,1 1-1,0 1 1,1 0-1,1 0 1,1 0-1,1 1 1,1 0-1,-2 16 1,4-25-11,1 1-1,0-1 0,1 0 0,0 0 0,1 1 0,0-1 1,1 0-1,0 0 0,1 1 0,0-1 0,1 0 0,1-1 1,0 1-1,1 0 12,-4-9-38,1-1-1,-1 0 1,1 0 0,0 0-1,-1 0 1,1 0 0,0 0-1,1 0 1,-1-1 0,0 1-1,0-1 1,1 1 0,-1-1-1,0 0 1,1 0 0,0 0-1,-1 0 1,1-1 0,-1 1-1,1-1 1,0 1 0,0-1-1,-1 0 1,1 0 0,0 0-1,-1-1 1,1 1 0,0-1 0,-1 1-1,1-1 1,-1 0 0,1 0-1,-1 0 1,1 0 0,0-1 38,73-62-789,-50 28 750,-2-1 1,-1-1 0,-1 0-1,-3-2 1,-1-1-1,-2 0 1,-2-1-1,-1-1 1,-3 0-1,0-5 39,-5-65 620,-6 112-590,0 1 1,0-1 0,0 1 0,1 0 0,-1-1-1,0 1 1,0 0 0,0 0 0,0-1-1,0 1 1,0 0 0,0 0 0,1 0 0,-1 0-1,0 0 1,0 0 0,0 0 0,0 1-1,0-1 1,0 0 0,0 0 0,0 1 0,1-1-1,-1 0 1,0 1 0,0-1 0,0 1-1,1-1 1,-1 1 0,0 0 0,1-1-1,-1 1 1,0 0 0,1-1 0,-1 1 0,1 0-1,-1 0 1,1-1 0,-1 1 0,1 0-1,0 0 1,-1 0 0,1 0 0,0 0 0,0 0-1,0-1 1,-1 1 0,1 0 0,0 0-1,0 0 1,0 0-31,-11 31 143,1 0 0,2 1 0,1-1 0,1 1 0,2 1 0,1-1 0,2 1 0,1-1 0,2 14-143,-2-31-1,0-1 1,1 1 0,0 0-1,1-1 1,1 0 0,0 1-1,2-1 1,-1 0 0,2-1-1,0 1 1,1-1 0,0 0-1,1-1 1,0 0 0,1 0-1,5 4 1,-11-14-66,1 0-1,0 0 0,-1 0 0,1-1 1,0 0-1,0 0 0,1 0 0,-1 0 0,0-1 1,1 1-1,-1-1 0,1 0 0,-1 0 1,1-1-1,-1 0 0,1 1 0,-1-1 1,1-1-1,0 1 0,-1-1 0,1 0 0,-1 0 1,1 0-1,-1 0 0,0-1 0,1 0 1,-1 0-1,0 0 0,0 0 0,0-1 0,1-1 68,10-7-200,0-1 1,-1-1-1,-1 0 1,0-1-1,-1 0 1,0-1-1,0-2 199,11-13 7,-2-2 0,-1 0-1,-2-1 1,-1-1 0,9-25-7,-8-45 2726,-19 104-2670,1-1 1,-1 1-1,0 0 0,0-1 0,0 1 0,0 0 1,0 0-1,0 0 0,0 0 0,0 0 1,0 0-1,0 0 0,0 0 0,0 0 1,0 0-1,0 0 0,1 0 0,-1 1 0,0-1 1,0 0-1,0 1 0,0-1 0,0 1 1,0-1-1,1 1 0,-1-1 0,0 1 1,0 0-1,1-1 0,-1 1 0,0 0 0,1-1 1,-1 1-1,1 0 0,-1 0 0,1 0 1,-1 0-1,1-1 0,0 1 0,-1 0 1,1 0-1,0 0 0,0 0 0,0 0 0,-1 1-56,-5 9-54,1 0 0,0 0 0,1 0 0,0 0 0,0 1-1,1 0 1,1 0 0,0 0 0,0 0 0,2 0 0,-1 0-1,1 1 1,1-1 0,0 0 0,1 0 0,1 0 0,-1 0-1,2-1 1,0 1 0,0-1 0,1 0 0,0 0-1,1 0 1,0 0 0,1-1 0,0 0 0,7 7 54,16-1-4012,-9-14-1463,-7-2-2655</inkml:trace>
  <inkml:trace contextRef="#ctx0" brushRef="#br0" timeOffset="1535.617">2788 306 10314,'0'0'3683,"0"0"-2402,0 0-95,0 0-706,0 0-480,0 0-160,0 0-2242,-12 3-4389</inkml:trace>
  <inkml:trace contextRef="#ctx0" brushRef="#br0" timeOffset="2514.537">2981 806 6246,'0'0'5408,"0"0"-2462,0 0-655,0 0-241,0 0-726,0 0-620,0 0-319,0 0-220,12-7-58,37-18 5,80 15 21,-125 9-85,0 0 0,0 0 0,0-1 0,0 1 0,-1-1 0,1 0 0,-1 0-1,1 0 1,-1-1 0,0 1 0,0-1 0,0 0 0,0 0 0,0 0 0,-1 0 0,0-1-1,1 1 1,-1 0 0,0-1 0,-1 0 0,1 1 0,0-1 0,-1 0 0,0 0-1,0 0 1,0 0 0,-1 0 0,1 0 0,-1 0 0,0 0 0,0 0 0,0 0 0,-1 0-1,0 0 1,1 0 0,-2-3-48,0-3 217,-1-1-1,0 0 1,-1 1-1,0 0 0,0 0 1,-1 0-1,0 0 1,-1 1-1,0 0 1,-1 0-1,0 0 1,0 1-1,-2-2-216,5 7 22,1 0-1,-1 1 1,0-1 0,1 1 0,-1-1-1,0 1 1,0 0 0,-1 1 0,1-1-1,0 1 1,-1-1 0,1 1 0,0 1-1,-1-1 1,1 1 0,-1-1-1,0 1 1,1 1 0,-1-1 0,1 1-1,-1-1 1,1 1 0,0 0 0,-1 1-1,1-1 1,0 1 0,0 0 0,0 0-1,0 0 1,0 1 0,0-1 0,1 1-1,-1 0 1,1 0 0,0 0-1,-1 0 1,2 1 0,-1 0 0,0-1-1,1 1 1,-1 0 0,1 1-22,-8 13 2,1 1 0,1 0 1,1 0-1,1 0 0,1 1 1,0 0-1,1 0 0,2 0 0,0 0 1,1 1-1,1-1 0,0 0 1,2 1-1,1 4-2,-3-16-43,1 1 1,0-1-1,1 1 1,-1-1-1,2 0 1,-1 0-1,1 0 0,1 0 1,0 0-1,0-1 1,0 1-1,1-1 1,1 0-1,-1-1 0,1 1 1,0-1-1,1 0 1,0-1-1,0 1 1,0-1-1,1-1 0,0 1 1,0-1-1,0-1 1,1 0-1,0 0 1,0 0-1,0-1 1,0-1-1,0 1 0,0-2 1,1 1-1,-1-1 1,1 0-1,-1-1 1,1 0-1,0-1 43,9-6-11,0 0-1,-1-2 1,0 0-1,-1-1 1,0-1-1,0 0 1,-2-1-1,1-1 1,-1-1-1,-1 0 1,0 0-1,-2-2 1,12-16 11,-1 7 169,-2-2 0,-1 0 0,-1-2 0,-1 0 1,-1 0-1,-2-2 0,-1 0 0,-2-1 1,-1 0-1,7-34-169,-15 22 1041,-27 72-486,16-2-538,0 0-1,2 1 1,1 0-1,1 0 1,1 0-1,1 0 1,2 1-1,1-1 1,1 0 0,3 12-17,-4-22-17,2 0 0,0-1 0,1 1 0,1-1 0,0 0 0,2-1 0,-1 1 0,2-1 0,1 2 17,-6-13-37,-1 1 0,1-1 1,0 0-1,0 0 0,1 0 0,-1 0 1,1-1-1,0 0 0,0 1 0,0-1 1,0 0-1,0-1 0,1 1 0,-1-1 1,1 0-1,0 0 0,0 0 0,0-1 1,-1 0-1,1 0 0,0 0 0,1 0 1,-1-1-1,0 0 0,0 0 0,0 0 1,0-1-1,0 0 0,0 0 0,0 0 1,3-1 36,4-5-15,-1 1 0,1-2 1,-2 1-1,1-1 0,-1-1 1,0 0-1,-1-1 0,0 1 1,-1-2-1,0 1 0,0-1 0,2-5 15,22-30 19,-2-2-1,-2-1 0,-3-1 0,-1-1 0,7-27-18,-1-14 561,-20 137 357,-5 78-365,-6-80-435,3-1 0,1 1 0,2 0 0,2-1-1,6 15-117,45 61-34,-55-113-39,0-2 1,1 1-1,-1 0 1,1-1-1,0 1 0,0-1 1,0 0-1,0 0 0,1-1 1,-1 1-1,1-1 0,0 0 1,-1-1-1,1 1 0,0-1 1,0 1-1,0-2 1,0 1-1,0 0 0,0-1 1,1 0-1,-1 0 0,0-1 1,3 0 72,1-3-159,-1 0 1,0 0 0,0-1 0,-1 0-1,1 0 1,-1-1 0,0 0-1,0 0 1,-1-1 0,0 0 0,0 0-1,-1-1 1,0 1 0,0-1-1,0 0 1,-1 0 0,-1-1 0,1 1-1,-1-1 1,0-3 158,14-36-1464,-3 0 0,-2-1 0,-2-1 0,3-42 1464,-12 82-239,2-3 168,-1 0 1,-1 0-1,0-1 1,-1 1-1,0 0 0,-1-1 1,0 1-1,-2 0 1,1 0-1,-2-3 71,2 13 22,0 1 0,1-1 1,-1 1-1,0-1 0,-1 1 1,1 0-1,0 0 0,0 0 1,-1 0-1,0 0 0,1 0 0,-1 1 1,0-1-1,0 1 0,1 0 1,-1 0-1,0 0 0,0 0 0,-1 1 1,1-1-1,0 1 0,0 0 1,0-1-1,0 1 0,0 1 0,0-1 1,0 0-1,0 1 0,-1 0 1,1 0-1,1 0 0,-1 0 0,0 0 1,0 0-1,0 1 0,0-1 1,1 1-1,-1 0 0,1 0 1,-1 0-1,1 0 0,0 0 0,0 1 1,0-1-1,0 0 0,0 1 1,1 0-1,-1-1 0,1 1 0,-1 0 1,1 0-1,0 0 0,0 0 1,1 0-1,-1 0 0,0 0 0,1 2-22,-1 0 34,1 0-1,0 0 1,1 1-1,-1-1 1,1 0-1,0 0 0,0 0 1,0 0-1,1 0 1,-1-1-1,1 1 1,0 0-1,1-1 0,-1 1 1,1-1-1,0 0 1,0 0-1,1 0 1,-1 0-1,1 0 0,-1-1 1,1 0-1,0 0 1,1 0-1,-1 0 1,0 0-1,5 1-33,53 15-4122,-45-18-2422</inkml:trace>
  <inkml:trace contextRef="#ctx0" brushRef="#br0" timeOffset="2949.683">4525 438 8712,'0'-14'2862,"1"2"-2202,0-45 1653,-9 13 2572,8 42-4725,0 1 1,0 0-1,-1-1 0,1 1 1,0 0-1,-1-1 1,1 1-1,-1 0 0,1 0 1,-1-1-1,1 1 1,-1 0-1,0 0 0,0 0 1,0 0-1,1 0 1,-1 0-1,0 0 1,0 0-1,0 0 0,-1 0 1,1 1-1,0-1 1,0 0-1,0 1 0,-1-1 1,1 1-1,0-1 1,0 1-1,-1 0 0,1-1 1,0 1-1,-1 0 1,1 0-1,0 0 1,-1 0-1,1 0 0,-1 0 1,1 0-1,0 1 1,-1-1-161,-4 8 102,0 0 0,1 0-1,0 0 1,0 1 0,1 0 0,0 0 0,0 0 0,1 0 0,0 1 0,1-1 0,0 5-102,-1-5 64,-12 50 90,3 2 0,2 0-1,3 0 1,2 0 0,3 1 0,3 6-154,-1-61-49,0-1 0,1 0 0,-1 1 0,1-1-1,0 0 1,1 0 0,0 1 0,0-1 0,0 0-1,0-1 1,1 1 0,0 0 0,1-1 0,-1 0 0,1 0-1,0 0 1,0 0 0,0 0 0,1-1 0,0 0 0,0 0-1,0 0 1,0 0 0,0-1 0,1 0 0,0 0-1,0 0 1,-1-1 0,1 0 0,1 0 0,-1-1 0,0 0-1,4 1 50,88-12-4753,-38-17-2537,-28 5 238</inkml:trace>
  <inkml:trace contextRef="#ctx0" brushRef="#br0" timeOffset="3150.935">4521 588 8936,'0'0'4618,"0"0"-1954,0 0-240,0 0-193,0 0-672,12-6-555,102-32 303,-46 31-1593,-1-3-1,0-3 1,57-18 286,-131 33-7853,-12 7-1291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08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27 11179,'0'0'2402,"0"0"-1078,0 0 74,0 0 204,-15 3-534,-47 12-524,60-13-529,0-1 1,-1 1-1,1-1 0,1 1 1,-1 0-1,0 0 0,0 0 0,1 0 1,-1 0-1,1 0 0,-1 0 0,1 0 1,0 1-1,0-1 0,0 0 1,0 1-1,1-1 0,-1 1 0,1-1 1,-1 1-1,1-1 0,0 1 1,0 0-1,0-1-15,-1 8 66,-1 3-23,0 0 0,1 1 1,1-1-1,0 0 1,1 0-1,1 1 0,0-1 1,1 0-1,0 0 1,1-1-1,0 1 0,1-1 1,0 0-1,1 0 1,1 0-1,0-1 0,0 0 1,1 0-1,0-1 1,1 0-1,0 0 0,1-1 1,4 3-44,-12-10 3,1 0 0,0 0 0,0 0 1,0 0-1,0 0 0,0-1 0,0 1 0,1-1 1,-1 0-1,0 0 0,1 0 0,-1 0 0,1-1 1,-1 1-1,1-1 0,-1 0 0,1 0 0,-1 0 1,1-1-1,-1 1 0,1-1 0,-1 0 0,0 0 1,1 0-1,-1 0 0,0 0 0,0-1 1,0 0-1,0 0 0,0 1 0,0-2 0,0 1 1,0 0-1,-1 0 0,0-1 0,1 0 0,-1 1 1,0-1-1,0 0 0,1-3-3,6-13 283,-1-1 0,-1 0 0,-1 0 0,-1 0 0,0-1 0,-2 0-1,0 0 1,-2 0 0,0 0 0,-1 0 0,-2-5-283,3 24 32,0 0-1,0-1 1,-1 1-1,0 0 1,1-1-1,-1 1 1,0 0-1,0-1 1,0 1-1,0-1 1,-1 1-1,1 0 1,0-1-1,-1 1 1,0 0-1,0-1 1,0 1-1,0 0 1,0 0-1,0 0 1,0 0-1,-1 0 1,1 0-1,-1 0 1,1 0-1,-1 1 1,0-1-1,1 1 1,-1-1-1,0 1 1,0-1-1,0 1 1,0 0-1,-1 0 1,1 0-1,0 0 1,0 1-1,-1-1 1,1 1-1,0-1 1,-1 1 0,1 0-1,-1 0 1,1 0-1,0 0 1,-1 0-1,1 0 1,0 1-1,-1-1 1,1 1-1,-1 0-31,-5 8 8,0 1-1,0 0 0,1 0 1,1 0-1,0 1 1,0 0-1,1 1 1,0-1-1,1 1 1,0 0-1,1 0 1,0 0-1,1 1 1,1-1-1,0 1 1,0-1-1,1 1 1,1-1-1,0 1 1,1 1-8,0 0-6,0 0 0,1 0 1,0 0-1,1-1 0,1 0 1,0 0-1,1 0 0,0 0 1,1-1-1,0 0 0,1 0 1,0-1-1,1 0 0,0-1 1,1 1-1,0-2 0,1 0 1,0 0-1,0-1 1,1 0-1,0-1 0,0 0 1,1-1-1,0 0 0,0-1 1,0-1-1,1 0 0,-1 0 1,1-2-1,0 0 0,0 0 1,0-1-1,0-1 0,10-1 6,-15-1 5,0 0 0,0-1-1,0 0 1,-1-1 0,1 1 0,-1-2-1,0 1 1,0-1 0,0 0-1,-1-1 1,0 0 0,0 0-1,0-1 1,-1 1 0,0-1 0,0-1-1,-1 1 1,2-4-5,68-155 145,-68 140-72,-1-1 0,-2-1 0,0 1 0,-2 0 0,-1-1 0,-3-23-73,3 47 18,-1 0 0,0 0-1,0-1 1,0 1 0,0 0 0,-1 0 0,1 0 0,-1 0 0,0 0 0,-1 0 0,1 0 0,-1 0 0,1 0 0,-1 1 0,0-1 0,-1 1-1,1-1 1,-1 1 0,1 0 0,-1 0 0,0 0 0,0 0 0,0 0 0,0 1 0,-1-1 0,1 1 0,-1 0 0,0 0 0,1 0 0,-1 1 0,0-1-1,0 1 1,0 0 0,0 0 0,0 1 0,0-1 0,0 1 0,0-1 0,-1 1-18,-1 5 11,-1-1 0,1 1 0,0 0 0,0 1 0,1-1 0,0 1 0,0 0 0,0 1 0,0-1 0,1 1 0,0 0-1,1 0 1,0 0 0,0 0 0,0 1 0,1-1 0,0 1 0,0 0 0,0 6-11,-2 0-4,0 1 0,1-1 0,0 1 0,1 0 1,1 0-1,1 0 0,0 0 0,1 0 0,0 0 0,1 0 0,1-1 0,0 1 0,1 0 0,1-1 0,0 0 0,1 0 0,0-1 0,1 1 0,7 8 4,-13-20-7,1-1 0,-1 1 0,1-1-1,-1 1 1,1-1 0,0 0 0,0 0-1,0 0 1,0 0 0,0 0 0,0 0 0,0 0-1,0-1 1,0 1 0,0-1 0,0 1-1,0-1 1,1 0 0,-1 0 0,0 0-1,0 0 1,0 0 0,0 0 0,1-1-1,-1 1 1,0-1 0,0 0 0,0 1-1,0-1 1,0 0 0,0 0 0,0 0-1,0 0 1,-1-1 0,1 1 0,0-1-1,-1 1 1,1-1 0,-1 1 0,1-1-1,-1 0 1,1-1 7,47-81-75,-36 51 179,-1 0 0,-2-1 0,-2-1-1,-1 0 1,-1 0 0,-2 0-1,-1-12-103,-8 351 1266,-16 151-1362,21-429 99,-1 0 1,-1 0-1,-2 0 1,0 0-1,-2-1 1,0 0-1,-2 0 1,-1 0 0,-5 8-4,12-29 3,-1 0 0,1 0 0,-1 0 0,0 0 0,0 0 0,-1 0 0,1-1 0,-1 0 1,0 0-1,1 0 0,-2 0 0,1 0 0,0-1 0,0 0 0,-1 0 0,1 0 1,-1 0-1,0-1 0,1 1 0,-1-1 0,0-1 0,0 1 0,0-1 0,0 1 0,0-1 1,0-1-1,1 1 0,-1-1 0,0 0 0,0 0 0,0 0 0,1-1 0,-1 1 0,1-1 1,-1 0-1,-1-2-3,-8-3 41,1-2 1,0 1 0,0-1 0,1-1 0,0-1-1,1 1 1,0-2 0,1 1 0,0-2-1,1 1 1,0-1 0,1-1 0,1 1 0,0-1-1,1-1 1,0 1 0,1-1 0,1 0-1,0 0 1,1-1 0,1 1 0,0-1 0,1-11-42,2 18-5,0 1 1,1-1 0,0 1 0,1-1 0,0 1-1,0 0 1,1 0 0,0 0 0,1 0-1,-1 1 1,1-1 0,1 1 0,-1 1 0,1-1-1,1 1 1,-1 0 0,1 0 0,0 1 0,0 0-1,0 0 1,1 0 0,0 1 0,0 0 0,0 1-1,3-1 5,12-4-329,-1 0 0,1 2-1,0 1 1,0 1 0,0 0-1,1 2 1,-1 1-1,1 1 1,0 1 329,62 17-4202,-39 15-3244,-30-11 1547</inkml:trace>
  <inkml:trace contextRef="#ctx0" brushRef="#br0" timeOffset="308.005">1 1092 17745,'0'0'2525,"0"0"-598,0 0 0,0 0-395,13-6-565,89-26-305,1 4 1,64-8-663,-85 19 63,344-69-1718,-305 75-2643,-116 11 3566,14 2-2599,-16 7-2839,-8 4-1555</inkml:trace>
  <inkml:trace contextRef="#ctx0" brushRef="#br0" timeOffset="643.317">402 1152 8136,'-139'82'6849,"32"-26"966,102-40-5438,35-14-1601,-22-2-662,42-4 71,-1-1 0,0-3 0,-1-2 0,0-2 0,21-9-185,10-2-172,7-2-549,61-15-4131,-120 35 960,-13 5-2733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2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74 12940,'0'0'2568,"0"0"-571,0 0-76,14-12-463,45-37-423,-56 47-989,0 0-1,0 1 0,1-1 0,-1 1 0,0 0 0,1 0 1,-1 0-1,0 0 0,1 1 0,-1 0 0,1-1 0,-1 1 0,1 0 1,-1 1-1,1-1 0,-1 1 0,1-1 0,-1 1 0,0 0 1,1 0-1,-1 1 0,0-1 0,0 1 0,0-1 0,0 1 1,0 0-1,0 0 0,0 0 0,0 1 0,-1-1 0,0 1 1,1-1-1,-1 1 0,0 0 0,0 0 0,0 0 0,0 1-45,4 8 19,-1 1 0,-1-1 0,0 1 0,-1-1 0,0 1 1,-1 0-1,0 0 0,-1 0 0,-1 1 0,0-1 0,0 0 0,-2 0 0,0 0 0,0 0 0,-1 0 0,0 0 0,-1-1 0,-1 0 0,0 1 0,-1-2 0,0 1 0,-1-1 0,0 1-19,-1 6 31,-2-1 0,1 0 0,-2 0 0,0-1 0,-1 0 0,-1-1 0,0 0 0,-1-1 0,-1-1 0,0 0 0,0-1 0,-2-1 0,1 0 0,-1-1-1,-7 2-29,23-11 26,-1 0 1,1 0-1,-1 0 1,1-1 0,-1 1-1,1 0 1,-1-1 0,0 1-1,1-1 1,-1 1 0,0-1-1,1 0 1,-1 0 0,0 0-1,1 0 1,-1 0 0,0 0-1,0 0 1,1-1 0,-1 1-1,0 0 1,1-1 0,-1 0-1,1 1 1,-1-1 0,1 0-1,-1 0 1,1 0 0,-1 0-1,1 0 1,0 0 0,-1 0-1,1 0 1,0-1 0,0 1-1,0 0 1,0-1 0,0 1-1,0-1 1,0 1 0,1-1-1,-1 1 1,1-1 0,-1 0-1,1 1 1,-1-1 0,1 0-1,0 1 1,0-1 0,0 0-1,0 0 1,0 1 0,0-1-1,0 0 1,1 1-28,-1-3 10,1 0 1,0 0-1,0 1 0,0-1 1,1 1-1,-1-1 0,1 1 1,0 0-1,0-1 0,0 1 1,0 0-1,1 0 0,-1 0 1,1 1-1,0-1 0,0 1 1,0-1-1,0 1 0,0 0 1,0 0-1,1 0 0,-1 1 0,1-1 1,-1 1-1,1 0 0,0 0 1,-1 0-1,1 0 0,0 1 1,0-1-1,-1 1 0,1 0 1,0 0-1,0 1 0,0-1 1,-1 1-1,1 0 0,0-1 1,-1 2-1,1-1 0,0 0 1,-1 1-1,0 0 0,1 0 1,-1 0-1,2 1-10,139 130 59,-59-81 156,-41-54-1568,-11-37-3910,-30 31 1419,-1 2-1889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2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132 116 15727,'5'-13'2680,"16"-43"-892,-19 53-1652,1-1 0,0 1-1,0-1 1,0 1 0,0 0 0,1 0-1,-1 1 1,1-1 0,-1 0 0,1 1-1,0 0 1,0 0 0,0 0 0,0 1-1,1-1 1,-1 1 0,0 0 0,1 0-1,-1 1 1,1-1 0,-1 1 0,0 0-1,1 0 1,-1 0 0,1 1 0,-1 0-1,0-1 1,1 2 0,-1-1 0,0 0-1,0 1 1,0 0 0,0 0 0,0 0-1,1 1-135,1 1 0,-1 0 1,0 0-1,0 1 0,-1-1 0,1 1 1,-1 0-1,0 0 0,0 1 0,-1-1 0,0 1 1,0-1-1,0 1 0,0 0 0,-1 1 0,0-1 1,-1 0-1,1 0 0,-1 1 0,0-1 0,-1 1 1,1-1-1,-1 1 0,-1-1 0,1 1 1,-1-1-1,0 1 0,-2 3 0,0 6-73,-1 0 0,0 0-1,-2-1 1,0 0 0,0 0 0,-2 0 0,0-1 0,0 0-1,-1-1 1,-8 9 73,11-15-25,4-3 21,-1-1-1,1 1 1,-1-1-1,0 0 1,0 0-1,0 0 1,0 0-1,-1-1 1,1 1-1,-1-1 1,1 0-1,-1 0 1,0 0-1,0 0 1,0-1-1,0 0 1,-2 1 4,7-34 64,1 28-69,0 0 0,1 0 0,0 0 0,0 1 0,0-1 1,1 1-1,-1 0 0,1 0 0,0 0 0,-1 0 0,1 0 0,1 1 0,-1 0 1,0 0-1,0 0 0,1 0 0,-1 1 0,1-1 0,0 1 0,-1 1 0,1-1 1,0 0-1,0 1 0,-1 0 0,1 0 0,0 1 0,0-1 0,-1 1 0,1 0 0,0 0 1,-1 1-1,1-1 0,-1 1 0,0 0 0,4 2 5,-3 5-15,1 0 0,-2 0 0,1 0 0,-1 0 0,-1 1 0,1 0 0,-2-1 0,1 1 0,-2 0 0,1 0 0,-1 1 0,-1-1 0,1 0 0,-2 0 0,0 0 0,0 0 0,-1 0 0,0 0 0,0 0 0,-1 0-1,-1 0 1,1-1 0,-2 0 0,1 1 0,-1-2 0,-1 1 0,0 1 15,3-6 25,0-1-1,0 0 0,0 1 1,-1-1-1,1 0 0,-1 0 0,1-1 1,-1 1-1,0-1 0,0 0 1,0 0-1,0 0 0,-1-1 1,1 1-1,0-1 0,-1 0 0,1 0 1,-1 0-1,1-1 0,-1 0 1,1 0-1,-1 0 0,1 0 0,-1-1 1,1 1-1,-1-1 0,1 0 1,-5-2-25,-115-57 622,20-34-1279,95 86-2363,7 18-5229,2 6-3901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19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128 117 11723,'0'0'4287,"0"0"-1917,0 0-341,0 0 85,0 0-427,0 0-593,0 0-539,0 5-283,-47 323 1677,20-81-1934,29-143-5550,-1-99 955,3-4-2926</inkml:trace>
  <inkml:trace contextRef="#ctx0" brushRef="#br0" timeOffset="246.029">67 177 10826,'0'0'4484,"0"0"-2017,0 0-33,0 0-512,0 0-513,0 0-480,32-89-544,-6 71-225,9-1-96,3 0-64,4 4 0,-1 5 0,1 4 0,-5 6-417,-6 4-896,-10 6-1153,-5 12-1666,-7-2-3395</inkml:trace>
  <inkml:trace contextRef="#ctx0" brushRef="#br0" timeOffset="566.641">1 536 7271,'0'0'5413,"0"0"-3267,0 0 384,0 0-736,0 0-1185,95-46-385,-50 28-128,5-2-64,1 0-32,-2 4 0,-3 7-416,-8 7-1026,-8 2-768,-7 5-1121,-8 7-929,-11 3-3043</inkml:trace>
  <inkml:trace contextRef="#ctx0" brushRef="#br0" timeOffset="895.435">196 697 1217,'0'0'5637,"-97"97"-3779,58-67-769,9-7 353,11-5-321,12-5-224,7-7-385,14-5-224,12-1-31,12-7 127,9-8-96,9-4-288,5-1-160,0-2-1121,1 0-641,-6-1-833,-5 1-3202</inkml:trace>
  <inkml:trace contextRef="#ctx0" brushRef="#br0" timeOffset="1202.767">619 410 13517,'0'0'2931,"0"0"-369,0 0-352,0 0-454,0 0-501,0 0-444,14 7-245,-2-2-454,80 53 572,-4 46-311,-69-79-450,1 0 0,1 0-1,2-2 1,0-1-1,1-1 1,21 14 77,-37-29-336,1 0 1,-1-1-1,1 0 1,0 0-1,0-1 1,1 0-1,-1 0 1,1-1-1,0-1 1,0 0-1,0 0 1,0-1-1,7 1 336,-14-5-137,-1 1-1,1-1 0,-1 0 1,0 0-1,0 0 0,0 0 1,0 0-1,0 0 0,-1 0 1,1-1-1,-1 1 0,0-1 1,0 1-1,0-1 0,-1 1 1,1-1-1,-1 1 0,0-1 1,0 0-1,0 1 0,0-1 1,-1 0-1,1 1 1,-1-1-1,0 1 0,-1-3 138,2 0 24,-40-224 2304,34 190-1550,5 27-326,0 0 0,-1 1 0,-1-1 0,0 1 0,0 0 1,-1 0-1,-1 0 0,0 0 0,-5-6-452,9 17 63,-1 0 1,0 1 0,0-1-1,1 0 1,-1 1 0,0-1-1,0 1 1,0-1 0,0 1-1,0 0 1,0 0 0,0 0-1,0 0 1,0 0-1,1 1 1,-1-1 0,0 0-1,0 1 1,0-1 0,0 1-1,0 0 1,1 0 0,-1 0-1,0 0 1,1 0-1,-1 0 1,1 0 0,-1 0-1,1 1 1,-1-1 0,1 0-1,0 1 1,0-1 0,0 1-1,0 0 1,0-1-1,0 1 1,0 0-64,-151 212 850,131-181-782,0 1-390,-76 136 593,67-47-7010,31-96-890,4-6-6667</inkml:trace>
  <inkml:trace contextRef="#ctx0" brushRef="#br0" timeOffset="1203.767">1500 354 15663,'4'-27'2569,"24"-59"5843,-23 87-5014,-6 31-2589,-42 193 109,-50 144-918,51-169-2376,33-65-3235,9-123 4668,2 40-8272,2-34-661</inkml:trace>
  <inkml:trace contextRef="#ctx0" brushRef="#br0" timeOffset="1528.779">1411 664 10314,'6'-49'917,"27"-105"2832,32 45 3671,-63 106-7278,1 0 1,0 0-1,0 0 0,0 0 1,1 1-1,-1-1 1,1 1-1,-1 0 1,1 0-1,0 0 0,0 1 1,0-1-1,0 1 1,0 0-1,0 0 1,0 0-1,0 0 0,1 1 1,-1 0-1,0 0 1,0 0-1,0 0 0,1 1 1,-1-1-1,0 1 1,0 0-1,0 1 1,1-1-143,2 5 22,0-1 0,-1 1 0,1 0 1,-1 0-1,-1 0 0,1 1 1,-1 0-1,0 0 0,-1 1 0,0-1 1,0 1-1,0 0 0,-1 0 1,-1 0-1,1 0 0,-1 1 0,0-1 1,-1 1-1,0-1 0,-1 1 1,1 0-1,-2-1 0,1 4-22,-1-1 10,1 1-1,-1-1 1,-1 1-1,0-1 1,-1 0-1,0 1 1,-1-2-1,0 1 1,-1 0-1,0-1 1,0 0-1,-1 0 1,-1 0-1,-6 8-9,8-12-42,1-1 0,-1 1 0,0-1 0,0 0 0,-1-1 0,1 1 0,-1-1 0,0 0 0,0 0 0,0-1 0,-1 0 0,1 0 0,-1-1 0,0 1 0,0-2 0,0 1 0,0-1 0,0 0 0,0 0 0,0 0 0,0-1 0,0-1 0,-1 1 0,-5-2 42,-16-19-3450,21-1-2774,7 2-4137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2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14157,'0'0'5029,"0"0"-2301,0 0-662,0 0-523,0 0-572,0 0-405,0 0-358,0 8-149,-6 27-41,-1-1-1,-2 0 0,-1 0 1,-2-1-1,-1 0-17,-10 30-375,19-52 286,0 3-84,-1 1 1,0-1 0,-1 0-1,0-1 1,-1 1 0,-1-1-1,0-1 1,-9 10 172,17-22-5,-1 0 1,0-1 0,0 1-1,0 0 1,0-1 0,0 1-1,0 0 1,0-1 0,0 1-1,0-1 1,1 1 0,-1-1-1,0 0 1,0 1-1,1-1 1,-1 0 0,0 0-1,1 1 1,-1-1 0,1 0-1,-1 0 1,1 0 0,0 0-1,-1 0 1,1 0 0,0 1-1,-1-1 1,1 0-1,0 0 1,0 0 0,0 0-1,0 0 1,0 0 0,0 0-1,0 0 1,0 0 0,0 0-1,0 0 1,1 0 0,-1 0-1,0 0 1,1 0-1,-1 0 1,1 0 0,-1 1-1,1-1 1,-1 0 0,1 0-1,0 0 5,-1-3 40,0 1 0,0-1-1,1 1 1,-1-1 0,1 1-1,0-1 1,0 1-1,0-1 1,1 1 0,-1 0-1,1 0 1,0 0 0,0 0-1,0 0 1,0 0 0,0 0-1,0 0 1,1 1 0,0-1-1,-1 1 1,1 0-1,0 0 1,0 0 0,0 0-1,0 0 1,1 1 0,-1-1-1,0 1 1,1 0 0,-1 0-1,1 0 1,-1 1-1,1-1 1,-1 1 0,1 0-1,-1 0 1,1 0 0,-1 0-1,1 1 1,0-1 0,-1 1-1,1 0 1,-1 0 0,0 0-1,1 0 1,-1 1-1,1 0-39,-2 0 11,11 9-5,0 0 0,0-1 1,1 0-1,0-1 0,1-1 0,0 0 0,0-1 0,1 0 1,0-2-1,0 0 0,0 0 0,1-2 0,6 1-6,-16-3-21,-1-1 0,1 1 0,-1-1 0,1-1-1,-1 1 1,1-1 0,-1 0 0,0-1 0,0 0 0,1 0-1,-1 0 1,0-1 0,-1 1 0,1-1 0,0-1 0,-1 1 0,0-1-1,1 0 1,-2 0 0,1-1 0,0 1 0,-1-1 0,0 0-1,0 0 1,0-1 0,-1 1 0,2-4 21,17-88 459,-36 130 1164,-6 49-1383,4 1 0,3 0 1,4 1-1,4 0 0,4 52-240,9-105-1248,12-29-5052,-8-12-448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25.203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15 39 8456,'0'0'2274,"0"0"-32,0 0 545,0 0-289,0 0-672,0 0-321,0 0-159,0 0-225,2-8-353,1-2-127,0 1-257,0 1-127,1 5-129,0 5 64,1 5 96,0 6 1,0 3-1,-1 5-32,-1 2-32,-1 5-64,0 2 33,-2 5-1,0 3 32,0 3-128,0 2 96,-1 2-32,0 2-63,0 1-1,-1 1-32,1 0 0,-1 0 0,1 1-32,0 0 0,0 0-32,2 0 0,0 2-32,1 1 32,1 1-32,2 1 64,0 0-64,1 1 64,1 1-32,1 0 0,0 1 0,2 1 0,-1 3 0,0 2 0,-2 3 32,-2 3-32,-1 3 32,-2 3-32,-1 2 32,-2 3 0,0 2 32,-2 2-64,-2 1-96,-1 3 64,0 1 32,-2 1 0,1 0 0,0 0 0,0 1 32,1 1-32,1 0 96,1 0-64,2 1 32,0-1 0,1 0-32,1-1 0,1 1-32,1 0-64,0-1 32,0 0 32,1-1 0,-1-1 0,0 0 0,0-1 32,-1-1-32,0 0 32,0-1 0,-1 0 0,0 0 0,0-1 0,0 0 0,0 0-32,0 0-96,-1 0 96,0 0 0,0 0 32,0-1 32,-1 0-64,0-2 64,0-1-32,-1-1 0,0-2 33,0-1-33,0-2 32,1-1-32,-1-2 32,1-1-32,1-1 0,-1-2-32,0-1-32,0-2 32,-1-1 0,0-1 32,0-3 32,0-3 0,0-2-32,1-4 64,0-3-64,1-2 64,-1-4 0,1-4-32,-1-4 32,1-4-32,0-5 0,0-4 1,0-5-1,1-3 0,0-4-32,0-3 0,0-3-32,0-2 32,0-1 64,0-2 0,0 0 160,0-1-64,1-2-64,0-2-128,1-2 0,0-1-32,-1-1-384,0-2-513,-1 1-800,-2 1-1250,-5 2-3299,-4 2-13069,-1 2 18835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3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71 12812,'0'0'4629,"0"0"-2072,0 0-449,0 0-496,0 0-864,-3 12-460,-13 89 11,4 0 0,4 1 0,5 53-299,8-112-1292,-2-89-571,-2 31 1845,18-229 135,-16 226 54,1 1 0,0-1 0,2 1 0,0 1 0,0-1 0,2 1 0,0 0 0,1 0 0,0 1 0,2 1 0,-1-1 0,8-6-171,-10 15 87,0-1 0,1 1 0,0 0 0,0 1 0,0 0-1,0 0 1,1 1 0,0 0 0,0 1 0,0 0 0,0 1 0,1 0-1,-1 0 1,8 1-87,-13 0 7,0 0-1,0 1 1,0 0 0,-1 0-1,1 1 1,0-1-1,0 1 1,0 0 0,0 0-1,0 1 1,-1-1-1,1 1 1,-1 0-1,1 0 1,-1 1 0,0-1-1,0 1 1,0 0-1,0 0 1,0 1-1,0-1 1,-1 1 0,0-1-1,0 1 1,0 0-1,0 1 1,-1-1 0,1 0-1,-1 1 1,0-1-1,0 3-6,0 7 0,-1 0 0,-1-1 0,0 1 0,-1 0 0,-1 0 0,0-1 0,0 1 0,-2-1 0,1 1 0,-2-1 0,0 0 0,0-1 0,-1 1 0,-1-1 0,0 0 0,-1-1 0,0 0 0,-1 0 0,0-1 0,0 0 0,-1 0 0,-1-1 0,1 0 0,-2-1 0,1 0 0,-11 5 0,-8-1-58,29-34-135,4 16 182,1 0 1,0 0-1,0 0 0,1 0 0,0 1 0,0 0 0,0 0 0,0 0 0,1 1 0,0 0 0,0 0 0,0 0 0,0 1 0,1 0 0,-1 0 1,1 0-1,0 1 0,0 0 0,0 0 0,0 1 0,6-1 11,-10 3-4,1-1 0,-1 1 0,0-1 0,0 1 0,0 0 0,0 0 0,0 1 0,0-1 0,-1 0 0,1 1 0,0 0 0,-1 0 0,1 0 0,-1 0 0,1 0 0,-1 0 0,0 0 0,0 1 0,0-1-1,0 1 1,-1 0 0,1-1 0,-1 1 0,1 0 0,-1 0 0,1 3 4,23 83-44,-24-89 43,2 17 1,-1 0 0,0 0 0,-1 0 0,-1 1 0,-1-1 0,0 0-1,-1 0 1,-1 0 0,-1 3 0,3-14 2,-1 0 1,0 0-1,0-1 0,0 1 0,0-1 0,-1 1 1,0-1-1,0 0 0,0 0 0,-1 0 1,0-1-1,0 1 0,0-1 0,0 0 0,-1 0 1,1 0-1,-1-1 0,0 0 0,0 0 1,0 0-1,-1 0 0,1-1 0,-1 0 0,0 0 1,1 0-1,-1-1 0,-6 1-2,0-1-2,0-1 0,0 0 0,0-1 0,0 0 0,0-1-1,1-1 1,-1 0 0,0 0 0,1-1 0,0 0 0,0-1 0,0 0 0,0-1 0,1 0 0,0-1-1,0 0 1,1-1 0,0 0 0,0 0 2,4 3-420,0-1 0,1 1 0,0-1 1,0 0-1,1 0 0,0 0 0,0 0 0,0-1 0,1 0 0,-1 1 0,2-1 0,-1 0 1,0-3 419,3-12-5168,6 2-2423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34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46 256 13965,'0'0'3556,"0"0"-1474,0 0-833,0 0-673,-27 76-127,20-28-1,1 7-160,0 0 33,6-2-193,0 0-64,2-5-64,6-8-160,1-6-1154,4-8-800,-6-3-1921,5-9-1154,-2-7-3235</inkml:trace>
  <inkml:trace contextRef="#ctx0" brushRef="#br0" timeOffset="848">33 271 1602,'-20'-100'11915,"15"113"-8984,10 7-2927,1-1 0,0 0 0,1-1 0,1 0 0,1 0 0,1 0 0,0-1 0,1-1 0,1 0 0,1 0 0,0-1 0,11 9-4,-18-17 20,2 0 0,-1 0 0,1-1 0,0 0 0,0 0 1,0-1-1,1 0 0,0 0 0,0-1 0,1 0 0,-1-1 1,1 0-1,-1 0 0,1-1 0,0 0 0,0-1 0,0 0 1,0-1-1,0 0 0,0 0 0,0-1 0,0-1 0,0 1 1,0-2-1,-1 1 0,1-1 0,-1-1 0,1 0 0,-1 0 1,0-1-1,-1 0 0,1 0 0,-1-1 0,0 0 0,0-1 1,4-5-21,106-181 6844,-87 133-6289,-31 61-554,0-1 0,0 0 0,0 1 0,0-1 0,0 0 0,0 0 1,0 1-1,0-1 0,0 0 0,0 1 0,0-1 0,0 0 1,0 0-1,0 1 0,0-1 0,0 0 0,0 1 0,0-1 0,1 0 1,-1 0-1,0 1 0,0-1 0,0 0 0,0 0 0,1 0 0,-1 1 1,0-1-1,0 0 0,0 0 0,1 0 0,-1 0 0,0 1 0,1-1 1,-1 0-1,0 0 0,0 0 0,1 0 0,-1 0 0,0 0 0,0 0 1,1 0-1,-1 0 0,0 0 0,1 0 0,-1 0 0,0 0 0,0 0 1,1 0-1,-1 0 0,0 0 0,1 0 0,-1 0 0,0 0 0,0-1 1,1 1-2,0 39 42,-1-34-41,-34 217 58,9-138-27,39-124 38,1 2 230,48-72 1476,-61 110-1773,0 0 0,-1-1 0,1 1 0,-1 0 0,1 0 0,0 0 0,-1 0 0,1 0 0,-1 1 0,1-1 0,-1 0 0,1 1-1,-1-1 1,1 1 0,-1 0 0,1-1 0,-1 1 0,1 0 0,-1 0 0,0 0 0,0 0 0,1 0 0,-1 0 0,0 0 0,0 0 0,0 0 0,0 1 0,0-1 0,0 0 0,-1 1-1,1-1 1,0 1 0,-1-1 0,1 1 0,-1-1 0,1 1 0,-1-1 0,0 1 0,0 0 0,0-1 0,1 1 0,-2-1 0,1 1 0,0 0-3,1 0 4,26 107 129,24 58-1242,-48-160 980,1 0 1,0 0 0,1-1-1,-1 1 1,1-1-1,1-1 1,-1 1-1,1 0 1,0-1-1,0-1 1,0 1 0,1-1-1,0 0 1,0 0-1,0 0 1,0-1-1,0-1 1,1 1-1,-1-1 1,7 1 128,4 0-385,0-1 0,1-1 0,-1-1 0,1 0 0,-1-1 0,1-1 0,-1-1 0,0-1 0,0 0 0,0-1 0,0-1 0,-1-1 0,0 0 0,12-8 385,-12 5 12,-1 0-1,0-1 0,0 0 1,-1-1-1,-1-1 0,0-1 0,-1 0 1,-1 0-1,0-1 0,-1-1 1,0 0-1,-1 0 0,-1-1 0,1-4-11,-9 16 262,0 1-1,1 0 0,-2-1 1,1 1-1,0-1 0,-1 1 1,0 0-1,0-1 0,0 1 1,0-1-1,-1 1 0,0-1 1,0 1-1,0-1 0,0 1 1,-1 0-1,0 0 0,1 0 1,-2 0-1,1 0 0,0 0 1,-1 0-1,0 1 0,1-1 1,-1 1-1,-1 0 0,1 0 1,0 0-1,-1 0 0,-1 0-261,-123-65 2245,122 64-2226,-1 1 0,1 0 1,-1 0-1,0 1 0,0 0 1,0 0-1,0 0 1,0 1-1,0 0 0,0 1 1,-1-1-1,1 2 0,0-1 1,0 1-1,0 0 0,-1 0 1,1 1-1,0 0 1,1 0-1,-1 0 0,0 1 1,1 0-1,-1 1 0,1-1 1,0 1-1,0 1 1,0-1-1,1 1 0,0 0 1,0 0-1,0 0 0,0 1 1,1 0-1,0 0 1,-3 5-20,1 7-35,0-1 0,1 1 0,2 0 0,0 0 0,0 0 0,2 1 0,0-1 0,1 1 0,1-1 0,1 0 0,0 1 0,3 6 35,-2-14-243,0 0-1,0 0 1,1 0 0,0-1 0,1 1-1,1-1 1,-1 0 0,2-1 0,-1 1-1,1-1 1,1-1 0,-1 1-1,2 0 244,-6-7-132,0 1 0,0-1 0,0 0 0,0 0 0,0 0 0,0-1 0,0 1 0,1-1 0,-1 1 0,1-1 0,-1 0 0,1-1 0,-1 1 0,1-1 0,0 1 0,-1-1 0,1 0 0,0 0 0,-1-1 0,1 1 0,0-1 0,-1 1 0,1-1 0,-1-1 0,1 1 0,-1 0 0,0-1 0,1 1 0,-1-1 0,0 0 0,0 0 0,0-1 0,0 1 0,-1 0 0,1-2 132,83-102-216,68-209 4972,-146 295-4377,3-9 1107,-9 49-788,-16 293-501,13-308-320,1 0 0,0 0-1,0-1 1,0 1-1,1 0 1,-1 0 0,1 0-1,0-1 1,1 1 0,-1-1-1,1 1 1,0-1-1,0 1 1,0-1 0,1 0-1,0 0 1,-1 0 0,1 0-1,1-1 1,-1 1-1,0-1 1,1 0 0,0 1-1,0-2 1,0 1 0,0 0-1,0-1 1,0 0-1,1 0 1,-1 0 0,1-1-1,-1 1 1,1-1 0,0 0-1,-1 0 1,1-1 123,3 0-657,0 0 1,-1-1-1,1 1 0,-1-2 1,1 1-1,-1-1 0,0 0 1,0-1-1,0 0 1,0 0-1,0 0 0,0-1 1,-1 0-1,0 0 0,1-1 1,-2 1-1,1-1 1,0-1-1,-1 1 0,0-1 1,-1 0-1,1 0 1,-1 0-1,0-1 0,-1 0 1,1 0-1,-1 1 0,0-3 657,9-28-4393</inkml:trace>
  <inkml:trace contextRef="#ctx0" brushRef="#br0" timeOffset="1084.034">1753 397 1634,'0'0'3363,"6"-75"-32,-6 47-352,0 5-257,0 5-223,-1 4-610,1 4-671,0 5-578,0 4-416,0 1-160,1 8-64,6 8-128,2 4-1057,-3 0-2626,-5-3-3781</inkml:trace>
  <inkml:trace contextRef="#ctx0" brushRef="#br0" timeOffset="1607.28">1927 250 11435,'0'0'3582,"0"0"-838,0 0-523,0 0-631,0 0-388,0 0-370,0 0-341,-9-2-165,-28-6-102,35 9-211,1 0 0,-1-1-1,0 1 1,0 0-1,0 0 1,1 0 0,-1 0-1,0 1 1,1-1-1,-1 0 1,1 1 0,0-1-1,-1 1 1,1-1-1,0 1 1,0 0 0,0-1-1,0 1 1,0 0-1,0 0 1,0 0 0,1 0-1,-1 0 1,1 0-1,0 0 1,-1 0-1,1 0-11,-2 5 69,-2 3-32,1 1 1,0-1-1,1 1 0,0 0 0,1 0 0,0 0 0,0 0 0,1 0 0,1 0 0,0 0 0,0-1 0,1 1 0,1 0 1,-1-1-1,2 1 0,-1-1 0,2 0 0,-1 0 0,1 0 0,1-1 0,0 1 0,0-1 0,1-1 0,0 1 0,0-1 0,1-1 1,0 1-1,1-1 0,-1-1 0,4 2-38,-10-7 1,0-1-1,-1 0 1,1 1 0,0-1 0,0 1-1,0-1 1,-1 1 0,1 0 0,0 0-1,-1 0 1,1 0 0,-1 0 0,1 0-1,-1 0 1,0 0 0,1 1 0,-1-1-1,0 0 1,0 1 0,0-1 0,0 1-1,0 0 1,0-1 0,0 1 0,0 0-1,-1-1 1,1 1 0,-1 0 0,1 0-1,-1 0 1,0-1 0,0 1 0,0 0-1,0 0 1,0 0 0,0 0 0,0-1-1,0 1 1,-1 0 0,1 0 0,-1 0-1,1-1 1,-1 1 0,0 0 0,0-1-1,0 1 1,0 0 0,0-1 0,0 1-1,0-1 1,0 0 0,-1 1 0,1-1-1,-1 0 1,1 0 0,-1 0 0,1 0-2,-17 7 82,-1-1 0,0-1 0,0-1 0,0-1 0,0 0 0,-1-2 0,0 0 0,1-1 0,-1-1 0,-1-1-81,-26 0-3781,2-1-4032,43 2 7243,-10 0-12878</inkml:trace>
  <inkml:trace contextRef="#ctx0" brushRef="#br0" timeOffset="2027.706">2283 84 11723,'1'-13'3422,"0"-3"-2273,6-38 3809,-7 65 685,0 14-5456,-21 116 951,3-29-701,5 0 0,3 59-437,10-158-377,0-1 0,1 0 1,1 0-1,0 0 0,0 0 0,1 0 0,1 0 0,0 0 0,3 4 377,17 18-5629,10-9-4883,-23-20 3097</inkml:trace>
  <inkml:trace contextRef="#ctx0" brushRef="#br0" timeOffset="2296.002">2227 456 7879,'-8'-13'4410,"-26"-41"-1474,3 25 605,6-4 125,71 20-2043,174-2-1944,-75 12-3885,-99 3-273,-9 0-2210</inkml:trace>
  <inkml:trace contextRef="#ctx0" brushRef="#br0" timeOffset="2778.571">2690 326 11947,'0'0'2739,"0"0"106,0 0-405,0 0-518,0 0-139,0 0-433,0 0-474,-7 14-305,-25 44-261,31-56-302,0 1 1,0-1 0,0 1 0,0-1 0,1 1-1,-1 0 1,1 0 0,0-1 0,0 1 0,0 0-1,0-1 1,0 1 0,1 0 0,-1-1-1,1 1 1,0 0 0,0-1 0,0 1 0,0-1-1,0 1 1,0-1 0,1 0 0,-1 1 0,1-1-1,0 0 1,-1 0 0,1 0 0,0 0-1,0 0 1,0-1 0,0 1 0,1-1 0,1 2-9,2 2 19,-2-1-23,-1-1-1,1 0 1,0 0 0,-1-1-1,1 1 1,0-1-1,1 0 1,-1 0-1,0 0 1,0-1 0,1 1-1,-1-1 1,1 0-1,0-1 1,-1 1 0,1-1-1,-1 1 1,1-2-1,0 1 1,-1 0-1,1-1 1,0 0 0,-1 0-1,1 0 1,-1-1-1,0 1 1,1-1-1,-1 0 1,0 0 0,0-1-1,0 1 1,0-1-1,-1 0 1,1 0-1,2-2 5,-1-5 30,-1-1 0,0 1-1,0 0 1,-1-1-1,-1 0 1,0 0-1,0 0 1,-1 0 0,0 0-1,-1 0 1,0 0-1,-1 0 1,0-1-30,0 8 12,1-1 0,-1 0 0,0 1 0,0-1 0,0 1 0,-1-1 0,1 1 0,-1 0 0,0 0 0,0 0 0,-1 0 0,1 0 0,-1 0 0,0 0 0,0 1 0,0 0 0,0-1 0,-1 1 0,0 0 0,1 1 0,-1-1 0,0 1 0,0-1 0,0 1 0,-1 0 0,1 1 0,0-1 0,-1 1 0,1 0 0,-1 0 0,1 0 0,-1 1-12,-1-1-2,-1 2 0,1-1-1,0 0 1,-1 1 0,1 1 0,0-1-1,0 1 1,0 0 0,0 0 0,0 0-1,0 1 1,1 0 0,-1 0-1,1 1 1,0-1 0,0 1 0,0 1-1,0-1 1,1 0 0,0 1 0,0 0-1,0 0 1,0 0 0,1 1 0,0-1-1,-2 6 3,-4 7-77,0 1-1,2 1 0,1-1 0,0 1 0,1 0 1,1 1-1,0 15 78,6 108-2003,-1-138 1844,1 0 1,-1 0-1,1-1 1,1 1-1,-1 0 0,1-1 1,0 0-1,0 1 0,0-1 1,1 0-1,0-1 0,0 1 1,0-1-1,0 1 0,1-1 1,0-1-1,0 1 0,0-1 1,0 1-1,0-1 0,1-1 1,1 1 158,3 1-51,1-1 0,0 0 0,-1-1 0,1 0-1,0-1 1,0 0 0,0-1 0,0 0 0,0-1 0,0 0 0,0 0 0,0-1 0,0-1 0,-1 0 0,1-1 0,-1 1 0,0-2 0,0 0-1,0 0 1,-1-1 0,0 0 0,0 0 0,0-1 0,-1 0 0,0-1 0,0 0 0,-1 0 0,0 0 0,0-1 0,2-6 51,19-29 1055,-3-1 1,-2-2 0,-1 0-1,1-10-1055,-7 19 1451,-14 57-104,-46 297-1251,52-496 795,29 31-659,-35 144-288,1-1 0,0 1 0,0 0 0,0 0 0,1 0 0,0 0 0,0 1 0,0 0 0,0-1 0,1 1 0,-1 1 0,1-1-1,0 1 1,0 0 0,1 0 0,-1 0 0,0 0 0,1 1 0,0 0 0,0 1 0,-1-1 0,1 1 0,6-1 56,83 16-5393,-39 13-3638,-21-6-2484</inkml:trace>
  <inkml:trace contextRef="#ctx0" brushRef="#br0" timeOffset="3092.826">3771 354 13741,'0'0'4708,"2"-14"-976,8-95 2444,-10 107-6136,-1-1 0,1 1-1,-1 0 1,0 0-1,0 0 1,1 0 0,-1 0-1,0 0 1,-1 0-1,1 0 1,0 1-1,-1-1 1,1 0 0,0 1-1,-1-1 1,0 1-1,1-1 1,-1 1-1,0 0 1,0 0 0,0 0-1,0 0 1,0 0-1,0 0 1,0 0-1,0 1 1,0-1 0,0 1-1,-1 0 1,1-1-1,0 1 1,0 0 0,0 0-1,0 0 1,-1 1-1,1-1 1,0 0-1,0 1 1,0 0 0,0-1-1,0 1 1,0 0-1,0 0 1,0 0-1,0 0 1,0 0 0,0 1-1,1-1 1,-1 0-1,0 1 1,1 0-1,0-1 1,-1 1 0,1 0-1,0 0 1,0-1-1,-1 1 1,1 2-40,-3 0-9,1 1 1,0 0-1,-1 0 1,2 0-1,-1 1 1,1-1-1,0 0 1,0 1-1,0 0 1,1-1-1,0 1 1,0 0-1,0 0 1,1 0-1,0-1 1,0 1-1,0 0 1,1 0-1,0 0 1,0 0-1,1-1 1,-1 1-1,1-1 1,0 1-1,3 4 9,86 126-1266,-77-118 941,10 10-218,-17-21 407,0-1 1,-1 1-1,0 0 0,-1 0 1,1 1-1,-1 0 0,-1 0 1,0 0-1,0 0 0,0 1 1,-1 0-1,0 0 0,0 4 136,-3-10-12,-1-1-1,1 0 1,-1 0-1,0 1 1,1-1-1,-1 0 0,0 0 1,-1 0-1,1 0 1,0 0-1,0 0 1,-1 0-1,1 0 0,-1-1 1,0 1-1,0-1 1,1 1-1,-1-1 0,0 1 1,0-1-1,0 0 1,0 0-1,0 0 1,-1 0-1,1 0 0,0-1 1,0 1-1,-1-1 1,0 1 12,-71 12 343,52-12-296,0-1 0,1 0 0,-1-2 0,1-1-1,-1 0 1,1-2 0,0 0 0,0-1 0,-2-2-47,-18-6-2013,14 10-5642,15 3-4335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3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32 164 13196,'0'0'4720,"0"0"-2062,0 0-816,0 0-465,0 16-160,-16 266 1533,0-66-2532,27-249-863,-6-143 604,-9 92 71,4 62-16,-2 1 46,2-1 0,0 1 0,1-1 0,1 1-1,1 0 1,1 0 0,1 0 0,1 0 0,1 1 0,0 0-1,4-4-59,-8 19 2,1 1 0,0-1 0,0 1 0,0 0 0,0 0 0,0 1 0,1 0 0,0-1 0,0 1 0,-1 1 0,2-1 0,-1 1 0,0 0 0,0 0 0,1 0 0,-1 1 0,1 0 0,0 0 0,-1 0 0,1 1 0,0 0 0,-1 0 0,1 0 0,0 1 0,-1 0 0,1 0 0,-1 0 0,1 1 0,-1 0 0,0 0 0,1 0 0,-1 0 0,0 1 0,0 0 0,-1 0 0,1 1 0,-1-1 0,1 1 0,-1 0 0,0 0 0,-1 0-1,1 1 1,-1-1 0,1 1 0,-2 0 0,1 0 0,0 0 0,-1 0 0,0 0 0,0 1 0,0-1 0,-1 1 0,0-1 0,0 1-2,1 3-216,-1 1 0,0 0 1,-1 0-1,0-1 0,-1 1 0,0 0 0,0 0 0,-1-1 0,0 1 0,-1-1 0,0 1 0,0-1 1,-1 0-1,0 0 0,-1-1 0,1 1 0,-2-1 0,1 0 0,-6 5 216,4-6-556,1-1 0,-1 1-1,0-1 1,-1-1 0,0 1 0,0-1-1,0-1 1,0 0 0,-1 0 0,1 0-1,-1-1 1,0-1 0,-7 2 556,-34 5-8195,29-6-26</inkml:trace>
  <inkml:trace contextRef="#ctx0" brushRef="#br0" timeOffset="827.6">588 188 7431,'0'0'7073,"0"0"-3112,2-12-934,6-38-550,-10 50 1191,-12 30-3150,-6 26-430,3 2 0,3 0 0,2 1 0,3 0 0,2 0 0,1 34-88,12-35-379,-6-56 354,0-1-1,0 0 0,0 0 1,0 0-1,0 0 0,0 0 1,0 0-1,1 0 0,-1 0 1,0 0-1,1 0 0,-1 0 0,1 0 1,-1 0-1,1 0 0,0-1 1,-1 1-1,1 0 0,0 0 1,0 0-1,-1-1 0,1 1 1,0 0-1,0-1 0,0 1 1,0-1-1,0 1 0,0-1 0,0 0 1,0 1-1,0-1 0,0 0 1,0 1-1,0-1 0,0 0 1,0 0-1,0 0 0,0 0 1,0 0-1,0 0 0,0 0 0,0-1 1,0 1-1,0 0 0,0-1 1,0 1-1,0 0 0,0-1 1,0 1-1,0-1 0,0 0 1,0 1-1,0-1 26,69-102-518,-54 79 521,-4 2 2,2 1 0,1 0-1,0 1 1,2 0 0,0 2 0,20-17-5,-34 33 8,0-1 0,0 1 0,0 0 0,0 1 0,0-1 0,1 0 0,-1 1 0,1 0 0,-1 0 0,1 0 0,0 0 0,-1 1 0,1-1 0,0 1 0,-1 0 0,1 0 0,0 0 0,0 1 0,-1-1 0,1 1 0,0 0 0,-1 0 0,1 0 0,-1 0 0,1 1 0,-1-1 0,0 1 0,0 0 0,0 0 0,0 0 0,0 1 0,0-1 0,0 1 0,-1-1 0,1 1 0,-1 0-8,9 8-31,-1 0-317,0 1 0,1-1 0,1-1 0,-1 0 0,2-1 1,0 0-1,0-1 0,0 0 0,1-1 0,0 0 0,0-2 1,1 1-1,6 0 348,-4-3-1069,1 0-1,-1-1 1,1-1 0,0-1 0,-1 0 0,1-1 0,12-3 1069,-19 2 112,0-1 1,0 0-1,-1-1 1,0 0-1,1 0 1,-1-1-1,-1-1 1,1 1-1,-1-2 1,0 1-1,-1-1 1,8-7-113,-6 5 616,-1-1 1,0 0 0,0-1-1,-1 1 1,0-2-1,-1 1 1,0-1 0,-1 0-1,0 0 1,-1-1-1,-1 0 1,0 0-1,0 0 1,-1 0 0,-1-1-1,0 1 1,-1-1-1,-1-3-616,0 14 56,-1 0 0,0 0 0,1 0 0,-1 0 0,-1 0 0,1 1 0,0-1-1,-1 0 1,1 1 0,-1-1 0,0 1 0,0 0 0,0-1 0,0 1 0,0 0 0,0 0-1,0 0 1,-1 0 0,1 1 0,-1-1 0,0 1 0,1-1 0,-1 1 0,0 0-1,0 0 1,0 0 0,0 1 0,0-1 0,0 1 0,0-1 0,0 1 0,-1 0-56,-3 0 12,0 0 1,0 0 0,-1 1 0,1 0-1,0 0 1,0 0 0,0 1 0,1 0-1,-1 1 1,0-1 0,1 1-1,-1 1 1,-1 1-13,-4 5-121,0 0 1,1 1-1,0 1 0,1 0 0,1 0 0,0 1 0,0 0 0,1 0 1,1 1-1,0 0 0,1 1 0,1-1 0,0 1 0,1 0 1,0 0-1,2 1 0,-1-1 0,2 1 0,0-1 0,1 1 1,1 0-1,2 13 121,-3-26-120,0 1 0,0-1 1,1 0-1,-1 1 1,1-1-1,0 0 0,0 0 1,0 0-1,0 0 1,1 0-1,-1 0 0,1 0 1,0 0-1,-1-1 1,1 1-1,1 0 0,-1-1 1,0 0-1,1 1 1,-1-1-1,1 0 0,0 0 1,-1-1-1,1 1 1,0-1-1,0 1 0,0-1 1,0 0-1,1 0 1,-1 0-1,0 0 0,0-1 1,0 1-1,1-1 1,-1 0-1,0 0 0,1 0 1,-1 0-1,0-1 1,1 1-1,-1-1 0,0 0 1,0 0-1,0 0 1,0 0-1,0-1 0,1 0 120,10-10 197,-2-1 0,0 0 0,0-1 0,-1 0 0,-1-1 0,-1 0 0,0 0 0,0-1 0,-2-1 0,0 1 0,-1-1 0,-1 0 0,0 0 0,-1-1 0,1-13-197,-5 30 30,75-305 3162,-70 282-2792,-3 14 772,-1 31-737,-9 132-345,3-111-72,2 0 0,2 0 0,2 0 0,1 0 0,3 0 0,5 21-18,-9-59-5,0 0 0,0 0 0,1-1 0,-1 1 0,1 0 0,0 0 0,0-1 0,0 1 0,1-1 0,-1 0 0,1 0 0,0 0 0,0 0 0,0 0 0,0-1 0,0 1 0,1-1 0,-1 0 0,1 0 0,-1 0 0,1 0 0,0-1 0,0 1 0,0-1 0,0 0 0,0 0 0,0 0 0,0-1 0,0 0 0,0 0 0,0 0 0,0 0 0,0 0 0,0-1 0,0 0 0,0 1 0,0-2 0,0 1 0,0 0 0,0-1 0,-1 0 0,1 0 0,0 0 0,-1 0 0,0 0 0,1-1 0,-1 0 5,6-2-191,0 0 0,0-1 1,-1-1-1,0 0 0,0 0 1,-1 0-1,0-1 1,0 0-1,0 0 0,-1-1 1,-1 1-1,1-1 0,-1-1 1,-1 1-1,0-1 0,0 0 1,-1 0-1,0 0 0,-1 0 1,0-1-1,0-6 191,-2 17-134,0-1-1,0 1 1,0-1 0,0 1-1,0-1 1,0 0 0,0 1-1,-1-1 1,1 1-1,0-1 1,0 1 0,-1-1-1,1 0 1,0 1 0,0-1-1,-1 1 1,1 0 0,-1-1-1,1 1 1,0-1 0,-1 1-1,1 0 1,-1-1 0,1 1-1,-1 0 1,1-1 0,-1 1-1,0 0 1,1 0-1,-1-1 1,1 1 0,-1 0-1,1 0 1,-1 0 0,0 0-1,1 0 1,-1 0 0,1 0-1,-1 0 1,0 0 0,1 0-1,-1 0 1,1 0 0,-1 0-1,1 1 1,-1-1 0,0 0-1,1 1 135,-21 5-6865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5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8744,'0'0'3625,"0"0"-1634,0 0-742,0 0 182,0 0-470,0 0-438,12 0-288,37 1-80,-47 1-125,-1 0-1,1 1 1,-1-1 0,0 0-1,0 0 1,0 1-1,0-1 1,0 1 0,0-1-1,-1 1 1,1-1 0,-1 1-1,1-1 1,-1 1 0,0 0-1,0-1 1,0 1 0,-1-1-1,1 1 1,-1 0 0,1-1-1,-1 1 1,0-1 0,0 0-1,0 1 1,0-1 0,-1 1-30,-83 157 3998,85-160-3975,-1 0 1,1 1-1,-1-1 1,1 1-1,0-1 0,-1 1 1,1-1-1,-1 0 1,1 1-1,0 0 0,-1-1 1,1 1-1,0-1 1,0 1-1,-1-1 0,1 1 1,0 0-1,0-1 0,0 1 1,0-1-1,0 1 1,-1 0-1,1-1 0,1 1 1,-1-1-1,0 1 1,0 0-1,0-1 0,0 1 1,0 0-1,0-1 1,1 1-1,-1-1 0,0 1 1,1-1-1,-1 1 0,0-1 1,1 1-1,-1-1 1,0 1-1,1-1 0,-1 1 1,1-1-1,-1 1 1,1-1-1,-1 0 0,1 1 1,-1-1-1,1 0 1,0 0-1,-1 1 0,1-1 1,-1 0-1,1 0 0,0 0 1,-1 0-24,41-4 19,-38 3-19,88-19-1868,4-2-6471,-55 15 1448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3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48 207 14798,'0'0'5611,"0"0"-2937,0 0-864,0 0-460,0 0-479,0 0-321,0 0-236,1 9-89,-3 182 583,-4-84-735,6-5-106,7-175-132,-9 34 185,3 1 1,1-1-1,2 0 1,1 1-1,2 0 0,2 0 1,2 1-1,1 0 0,2 1 1,1 0-1,3-1-20,-13 29 15,1 0-1,0 0 0,1 1 0,0-1 1,0 2-1,1-1 0,-1 1 1,1 0-1,1 1 0,-1 0 1,3-1-15,-8 4-94,-1 1 1,1 0-1,0 0 0,0-1 1,0 2-1,-1-1 1,1 0-1,0 1 1,0-1-1,0 1 0,0 0 1,0 0-1,1 0 1,-1 0-1,0 0 1,0 1-1,-1 0 1,1-1-1,0 1 0,0 0 1,0 0-1,0 1 1,-1-1-1,1 1 1,0-1-1,-1 1 0,1 0 1,-1 0-1,0 0 1,0 0-1,0 0 1,0 0-1,0 1 0,0-1 1,0 1-1,-1-1 1,1 2 93,15 54-7527,-16-28 10</inkml:trace>
  <inkml:trace contextRef="#ctx0" brushRef="#br0" timeOffset="341.614">0 404 4228,'0'0'8552,"0"0"-6726,108-37 64,-61 25-897,-3 2-801,1 2-128,-7 4-64,-5 4-32,-7 0-769,-12 8-1537,-4 6-961,-8 1-1602</inkml:trace>
  <inkml:trace contextRef="#ctx0" brushRef="#br0" timeOffset="342.614">7 686 7847,'0'0'3620,"0"0"-801,0 0-65,0 0-704,0 0-320,75 34-1,-33-44-800,6-4-576,2 1-225,0 0-96,-1-1 0,-3 4-32,-10 3-481,-3 4-672,-14 3-608,-3 0-1699,-10 10-3010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29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 7079,'0'0'7730,"0"0"-3652,0 0-960,0 0-700,0 0-1073,0 0-683,-5 14-187,-33 202 1132,31 46-2135,6-309 568,1-1 0,3 1 0,1 0 0,3 0 0,1 0 0,3 1 0,1 0 0,7-11-40,-18 53-40,1 0 0,0 0 0,0 0 1,0 0-1,0 0 0,1 0 0,0 0 0,0 1 0,-1-1 0,2 1 0,-1 0 0,0 0 0,1 0 1,-1 1-1,1-1 0,0 1 0,0 0 0,0-1 0,0 2 0,0-1 0,1 1 0,-1-1 0,1 1 1,-1 0-1,0 1 0,1-1 0,-1 1 0,1 0 0,0 0 0,-1 0 0,1 1 0,-1-1 1,0 1-1,1 0 0,-1 1 0,0-1 0,1 1 0,3 1 40,27 23-3130,-4 4-4086,-12-10-1539</inkml:trace>
  <inkml:trace contextRef="#ctx0" brushRef="#br0" timeOffset="779.902">505 99 9193,'0'0'3395,"0"0"-1628,0 0-347,0 0-363,0 0-406,0 0-133,7 13-112,20 44 10,-15 35 422,12-111 1340,-16 10-1823,0-1 0,-1 0 0,0-1 0,-1 1-1,-1-1 1,1 0 0,-2-1 0,1 1 0,-2-1 0,1 0-1,-2 0 1,1 0 0,-2 0 0,0 0 0,0-13-355,-2 23 47,-1 0 0,1 0 0,0 0 0,-1 1 0,0-1 0,1 0 0,-1 1 0,0-1-1,0 1 1,0 0 0,0-1 0,0 1 0,0 0 0,0 0 0,0 0 0,-1 1 0,1-1 0,0 0 0,-1 1 0,1 0 0,0-1 0,-1 1 0,1 0 0,0 0 0,-1 0 0,1 1 0,0-1 0,-1 0 0,1 1 0,0 0 0,0-1 0,-1 1 0,1 0 0,0 0 0,0 0 0,0 1 0,0-1 0,0 0 0,0 1 0,-1 1-47,-8 6 0,0 0 1,1 0-1,0 2 0,0-1 1,1 1-1,1 0 1,0 1-1,1 0 0,0 0 1,0 1-1,1-1 0,1 1 1,0 1-1,1-1 1,1 1-1,0 0 0,1 0 1,-1 8-1,2-10-215,1 0 0,0 1 0,0-1 0,2 0 0,-1 1 0,2-1 0,-1 0 1,2 0-1,-1 0 0,2-1 0,0 1 0,0-1 0,6 10 215,-5-14-418,0 1 1,1-1-1,0 0 0,0 0 0,0-1 0,0 0 1,1 0-1,0-1 0,1 0 0,-1-1 1,1 1-1,0-2 0,0 1 0,0-1 0,0 0 1,1-1-1,-1 0 0,1-1 0,-1 0 1,1 0-1,0-1 0,-1-1 0,1 1 0,0-1 1,-1-1-1,1 0 0,-1 0 0,0-1 1,0 0-1,2-2 418,0 1-276,1-1 1,-2 0 0,1 0-1,-1-1 1,1-1 0,-2 0-1,1 0 1,-1-1 0,7-7 275,55-88 946,-1-73 5513,-60 146-5291,18-85 6071,-45 163-5888,11-27-1330,1 1 0,1 0 1,1 0-1,1 1 0,0-1 1,2 0-1,1 1 0,2 13-21,-3-33-18,0 0-1,1 0 0,-1 0 0,1 0 1,-1 0-1,1 0 0,0 0 0,0 0 1,0-1-1,1 1 0,-1 0 1,1-1-1,-1 1 0,1-1 0,0 0 1,0 1-1,0-1 0,0 0 0,0 0 1,0 0-1,1-1 0,-1 1 0,1 0 1,-1-1-1,1 0 0,0 1 1,-1-1-1,1 0 0,0 0 0,0-1 1,0 1-1,0-1 0,0 1 0,0-1 1,-1 0-1,1 0 0,0 0 0,0 0 1,0-1-1,0 1 0,0-1 0,0 0 1,0 0-1,0 0 0,-1 0 1,1 0-1,0-1 0,-1 1 0,1-1 1,-1 0-1,0 1 0,1-1 0,0-2 19,6-8 11,0-1-1,-1 0 0,-1 0 0,0-1 0,-1 0 1,-1 0-1,0 0 0,0-1 0,-2 1 0,0-1 1,1-11-11,-8-71 707,4 95-684,0 0 0,-1-1-1,0 1 1,0 0 0,0 0-1,0 0 1,0 0 0,0 0-1,0 0 1,-1 0-1,1 0 1,-1 0 0,1 0-1,-1 1 1,0-1 0,0 1-1,1-1 1,-1 1 0,0 0-1,-1-1 1,1 1-1,0 0 1,0 0 0,0 1-1,0-1 1,-1 0 0,1 1-1,0 0 1,-1-1 0,1 1-1,-1 0 1,1 0 0,0 0-1,-1 0 1,1 1-1,0-1 1,-1 1 0,1-1-1,0 1-22,-8 3 10,1 1 0,0 0 0,0 0 0,0 1-1,1 0 1,-1 0 0,1 1 0,1 0-1,0 1 1,0-1 0,0 1 0,1 1 0,0-1-1,1 1 1,0 0 0,0 0 0,1 1 0,0 0-10,-2-1-6,2 0 0,-1 1 0,1 0 0,1 0 0,0 0 0,0 0 0,1 0 0,0 1 0,1-1 0,0 0 0,0 1 0,1-1 0,1 1 0,0-1 0,0 1 0,1-1 0,0 0 0,1 1 1,0-1-1,1 0 0,0-1 0,1 1 0,0-1 0,0 0 0,1 0 0,0 0 0,0-1 0,1 0 0,0 0 0,1-1 0,-1 0 0,1 0 0,1-1 0,-1 0 0,2 0 6,7 0-83,1 0 0,0-2 0,0 0 1,1 0-1,-1-2 0,1-1 0,0 0 0,-1-1 0,1-1 0,0 0 0,-1-2 0,1 0 0,11-5 83,-20 6-19,-1 0 0,0-1 0,0 0 0,0 0 0,0-1 1,-1 0-1,0-1 0,1 0 0,-2 0 0,1-1 0,0 0 0,-1 0 0,0-1 0,-1 0 0,0 0 0,0-1 1,0 1-1,-1-1 0,0-1 0,0 1 0,-1-1 0,0 1 0,-1-1 0,2-6 19,-5 14-135,0 0 0,0 0 0,0 0 0,-1 0 0,1 0 0,0-1-1,0 1 1,0 0 0,-1 0 0,1 0 0,-1 0 0,1 0 0,-1 0 0,1 0-1,-1 0 1,0 0 0,1 0 0,-1 0 0,0 0 0,0 0 0,0 1 0,1-1 0,-1 0-1,0 0 1,0 1 0,0-1 0,0 1 0,0-1 0,-1 1 0,1-1 0,0 1-1,0 0 1,0 0 0,0-1 0,0 1 0,-1 0 0,1 0 0,0 0 0,0 0 0,0 0-1,0 0 1,0 1 0,-1-1 0,1 0 0,0 1 0,0-1 0,0 0 0,0 1-1,0-1 1,0 1 0,0 0 0,0-1 0,0 1 0,0 0 0,0 0 0,1-1 0,-1 1-1,0 0 136,-28 16-7361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2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58 103 13421,'0'0'3080,"0"-4"-1089,-2-10-505,-3 21-414,-8 32-68,10-28-978,-7 28 272,2 0 1,1 1-1,2-1 1,0 32-299,9 82-2593,-3-148 1752,3 24-2319,4-18-5875,-5-11 3920</inkml:trace>
  <inkml:trace contextRef="#ctx0" brushRef="#br0" timeOffset="311.44">20 283 4388,'-2'-53'2302,"0"24"-807,1 1 1,2 0 0,0-1-1,2 1 1,5-17-1496,-8 43 129,0 0 1,0 0-1,1 0 1,-1 0-1,1 0 0,-1 1 1,1-1-1,0 0 0,0 0 1,0 1-1,0-1 0,0 0 1,0 1-1,0-1 0,0 1 1,1 0-1,-1-1 1,1 1-1,-1 0 0,1 0 1,-1 0-1,1 0 0,0 0 1,-1 0-1,1 0 0,0 0 1,0 1-1,0-1 0,-1 1 1,1 0-1,0-1 1,0 1-1,0 0 0,0 0 1,0 0-1,0 0 0,0 0 1,0 1-1,-1-1 0,1 1 1,0-1-1,0 1 1,0-1-1,-1 1 0,1 0 1,0 0-130,74 53 450,-45-26-345,-2 1 0,0 1 1,-2 2-1,-2 0 0,-1 2 0,-1 1 0,15 32-105,-35-62 116,0 1-1,-1-1 0,1 0 0,-1 1 1,0-1-1,-1 1 0,1 0 0,-1 0 1,0-1-1,0 1 0,-1 0 0,0 0 1,0 0-1,-1 0 0,1 0 0,-1 0 0,0-1 1,-1 1-1,1 0 0,-1-1 0,0 1 1,-1-1-1,1 0 0,-1 1 0,0-1 1,-1 0-1,1-1 0,-1 1 0,-2 1-115,-9 6 129,-1-1 0,0-1 0,0-1 0,-1 0 0,-1-1 0,0-1 0,0-1-1,0 0 1,0-1 0,-1-1 0,0-1 0,0-1 0,0 0 0,-16-2-129,34 1-53,-1-1 1,1 1-1,0-1 1,-1 0 0,1 1-1,-1-1 1,1 0-1,-1 0 1,1 0-1,-1 0 1,1 0-1,-1-1 1,1 1 0,0 0-1,-1-1 1,1 1-1,-1-1 1,1 1-1,0-1 1,-1 0 0,1 1-1,0-1 1,0 0-1,0 0 1,-1 0-1,1 0 1,0 0 0,0 0-1,0 0 1,1 0-1,-1-1 1,0 1-1,0 0 1,1-1 0,-1 1-1,0 0 1,1-1-1,-1 1 1,1-1-1,0 1 1,0 0-1,-1-1 1,1 1 0,0-1-1,0 0 53,29-24-7943,-4 14 58</inkml:trace>
  <inkml:trace contextRef="#ctx0" brushRef="#br0" timeOffset="998.536">722 213 10154,'0'0'3923,"0"0"-1136,0 0-641,0 0-875,0 0-690,0 0-234,0 0-138,0 0-76,4 11-26,35 118 181,-39-129-287,-1 0 1,1 1-1,0-1 0,0 1 0,0-1 0,-1 1 1,1-1-1,0 1 0,0-1 0,0 0 0,0 1 1,0-1-1,0 1 0,0-1 0,0 1 0,0-1 1,0 1-1,0-1 0,0 1 0,0-1 0,0 1 1,1-1-1,-1 0 0,0 1 0,0-1 0,0 1 1,1-1-1,-1 0 0,0 1 0,1-1 0,-1 1 1,0-1-1,1 0 0,-1 0 0,0 1 0,1-1 1,-1 0-1,0 0 0,1 1 0,-1-1 0,1 0 1,-1 0-1,1 0 0,-1 1 0,1-1 0,-1 0 1,0 0-1,1 0 0,-1 0 0,1 0 0,-1 0 1,1 0-1,-1 0 0,1 0 0,-1-1 0,1 1 1,-1 0-1,1 0 0,-1 0 0,0 0 0,1-1 1,-1 1-1,1 0 0,-1-1-1,18-28 175,-17 27-165,5-10 318,0-2-1,-1 1 1,0-1 0,-1 0 0,0 0 0,-1 0 0,-1 0 0,0-1-1,-1 1 1,-1 0 0,0-1 0,-3-13-328,2 24 33,0 1-1,-1-1 1,0 1 0,0-1-1,0 1 1,0 0 0,-1 0 0,1 0-1,-1 0 1,0 1 0,0-1-1,0 1 1,0-1 0,0 1-1,0 0 1,-1 0 0,1 1-1,-1-1 1,0 1 0,1-1-1,-1 1 1,0 0 0,1 0-1,-1 1 1,0-1 0,0 1-1,0 0 1,0 0 0,0 0-1,0 1 1,1-1 0,-1 1 0,0 0-1,0 0 1,1 0 0,-1 1-1,0-1 1,1 1 0,0 0-1,-1 0 1,-2 2-33,-4 4-20,1 0 1,0 0-1,1 1 1,0 0-1,0 0 1,1 1-1,0 0 1,1 1-1,0-1 1,0 1-1,1 1 1,1-1-1,0 0 1,0 1-1,1 0 1,1 0-1,0 0 1,1 0-1,0 0 0,0 0 1,2 1-1,-1-1 1,2 0-1,-1 0 1,2 0-1,0 0 1,0 0-1,1-1 1,0 1-1,1-1 1,0 0-1,1-1 1,1 1-1,-1-1 1,1 0-1,1 0 1,0-1-1,4 3 20,0-5-19,0-1 1,0 0-1,0 0 1,1-1-1,0-1 0,0 0 1,0-1-1,1-1 1,-1 0-1,1 0 0,-1-2 1,1 0-1,0 0 1,-1-1-1,1-1 0,-1 0 1,1-1-1,-1 0 1,0-1-1,0 0 1,-1-1-1,1-1 0,-1 0 1,0-1-1,-1 0 1,1-1-1,-1 0 0,-1 0 1,9-10 18,9-8 138,-1-1 0,-1-2 0,-2 0 0,-1-2 0,-1 0 1,-2-2-1,-1 0 0,9-23-138,-5-21 261,-23 75-247,1 0 0,-1 0-1,0 0 1,1 0-1,-1 1 1,0-1 0,0 0-1,0 0 1,0 0 0,-1 0-1,1 0 1,0 1-1,-1-1 1,1 0 0,-1 0-1,0 1 1,0-1 0,0 0-1,1 1 1,-1-1 0,-1 0-1,1 1 1,0 0-1,0-1 1,-1 1 0,1 0-1,0-1 1,-1 1 0,1 0-1,-1 0 1,0 0-1,1 0 1,-1 1 0,0-1-1,1 0 1,-1 1 0,0-1-1,-2 1-13,-6 1 3,-1 0 0,1 1 0,0 1 1,0 0-1,0 0 0,0 1 0,0 0 0,1 1 0,-1 0 0,1 1 0,1-1 0,-1 2 0,1-1 0,0 1 0,0 1 1,1-1-1,0 1 0,0 0 0,1 1 0,0 0 0,1 0 0,0 0 0,0 0 0,1 1 0,0 0 0,-1 7-3,3-14-34,0 0 0,0 0 0,1 0 0,-1 1 0,1-1 0,0 0 0,0 1 0,0-1-1,0 1 1,1-1 0,0 1 0,-1 0 0,1-1 0,1 1 0,-1-1 0,0 1 0,1 0 0,0-1 0,0 1-1,0-1 1,0 0 0,0 1 0,1-1 0,-1 0 0,1 0 0,0 0 0,0 0 0,0 0 0,1 0 0,-1 0-1,1-1 1,-1 1 0,1-1 0,0 0 0,0 0 0,0 0 0,0 0 0,0 0 0,0-1 0,1 1 0,-1-1-1,1 0 1,-1 0 0,2 0 34,87-34-39,-15 1 516,-75 32-456,0 1 0,0 0 0,0-1 0,-1 1 0,1 0 0,0 0 1,0 0-1,-1 1 0,1-1 0,0 0 0,-1 1 0,0-1 0,1 1 0,-1-1 0,0 1 0,0 0 0,1-1 0,-1 1 0,-1 0 1,1 0-1,0 0 0,0 0 0,-1 0 0,1 0 0,-1 0 0,1 0 0,-1 0 0,0 0 0,0 0 0,0 0 0,0 0 0,0 0 1,-1 0-1,1 0 0,-1 1-21,1 2 25,0 28 38,-1-1 0,-2 1-1,-2-1 1,-1 0 0,-1 0-1,-7 17-62,-24 157-237,53-145-2130,19-36-5649,-18-21 964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39.486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523 35 3107,'0'0'6118,"0"0"-4293,0 0 578,0 0 255,0 0-480,0 0-384,0 0-449,0 0-64,0-8-320,-1-4-256,-1 3-192,-1 4-33,0 6-32,-1 5 97,1 7-129,0 4-63,0 4-129,1 4-32,1 2-64,0 3 64,1 2 1,0 0-1,1 2-64,1-1 32,-1 1-128,2 1 32,-1-1 0,1 1-64,0 0 0,0-1 0,0 2 0,-2 0 0,1 1 0,0 1-32,0 1 32,0 0 0,1 1 0,0 1 32,-1 1-32,1 1 0,-1 2 0,0 1 0,-1 2 32,0 2-32,0 0 0,-1 2 32,-1 0-32,-1 2 32,-2 1 0,0 1-32,-1 3 32,-1 1 0,0 2 32,0 3 0,0 2 1,1 2-1,2 1-64,0 1 0,1 2 0,0 0 32,2 1-32,-1 1 32,1-1-32,0 1 32,0 0-32,-1 0 32,-1 1-32,0-1 32,-2 0-32,1-1 32,-1-1-32,-1 0 32,1-1 0,-1-1-32,0 0 0,-1-1-64,0 0 64,-1 0-32,0-1 32,-1-1 0,0-2 0,-1 0 0,0-2 0,0-1 0,0-1 32,0 0-32,-1-1 0,1-1 32,0 0-32,1 0 0,0 0 32,0 0-32,1-1 32,-1 1-32,0-1 0,0 1 0,0 0-64,-2 0 64,1 0-32,-1 0 32,-1-1 0,0 0 0,1-1 0,0-2 0,1-1 0,0-1 0,1-1 0,1 0 32,0-1-32,0 0 0,0 0 0,1-1 0,-1-1 32,2-1-32,-1-1 32,0 0-32,1-1 0,-1 0 32,0-2-32,0 1 0,0-2 0,0-1 0,0-1-64,0-1 32,0-2 32,0-2 0,1-1 0,0-1 0,0-2 0,1-1 0,-1 1-32,2-2 32,-2 0 32,1 0-32,0-2 0,1-1 0,-1-1 0,1-2 0,0-1 0,1 0 0,0 0 0,0-2 0,1 0 0,0-1 0,1-1 32,-1-2-32,1 0 0,0-2 0,0-1 0,0-2 0,1-1 0,-1-3 0,1-2 0,0-1 0,-1-3 0,1-1 0,0-1 0,0-1 0,0 0 32,0-1 32,1-1 32,0-2 0,2 1-64,1-1-32,0 0 0,0 0-32,0 0-352,0 2-673,-1 0-1602,-3 1-3234,-3 3-12557,-1 0 17201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4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50 9641,'0'0'3267,"0"0"-1046,0 0 48,0 0-390,0 0-683,0 0-428,0 0-303,-2-9-81,-8-25 75,9 33-433,0 0 0,-1 1 0,1-1 0,0 0-1,-1 1 1,1-1 0,-1 1 0,1-1 0,-1 1-1,0 0 1,1 0 0,-1 0 0,1-1 0,-1 1 0,1 1-1,-1-1 1,0 0 0,1 0 0,-1 1 0,1-1-1,-1 1 1,1-1 0,-1 1 0,1-1 0,0 1-1,-1 0 1,1 0 0,0 0 0,-1 0 0,1 0 0,0 0-26,-4 2 27,-154 119 517,159-122-543,-1 0 0,1 0 0,-1 1 0,1-1-1,-1 0 1,1 1 0,-1-1 0,1 0 0,-1 1 0,1-1 0,0 1-1,-1-1 1,1 1 0,0-1 0,-1 0 0,1 1 0,0-1-1,-1 1 1,1 0 0,0-1 0,0 1 0,0-1 0,0 1-1,0-1 1,-1 1 0,1-1 0,0 1 0,0 0 0,0-1-1,1 1 1,-1-1 0,0 1 0,0-1 0,0 1 0,0 0-1,0-1 1,1 1 0,-1-1 0,0 1 0,0-1 0,1 1-1,-1-1 1,1 0 0,-1 1 0,0-1 0,1 1 0,-1-1 0,1 0-1,-1 1 1,1-1 0,-1 0 0,1 1 0,-1-1 0,1 0-1,-1 0 1,1 1-1,40 13 47,-26-9-13,-5-2 20,0 0 0,-1 1-1,1 1 1,-1 0-1,0 0 1,0 1-1,0 0 1,-1 0-1,0 1 1,0 0 0,-1 0-1,0 1 1,0 0-1,0 0 1,-1 1-1,-1 0 1,0 0-1,0 0 1,0 1 0,-1 0-1,-1-1 1,1 2-1,-2-1 1,1 0-1,-2 0 1,1 1-1,-1-1 1,-1 1 0,0-1-1,0 1 1,-2 3-54,0-7 50,-1-1 0,1 0 0,-2 0 0,1 0 1,-1 0-1,1 0 0,-2-1 0,1 1 0,-1-1 0,1 0 1,-1-1-1,-1 1 0,1-1 0,-1 0 0,1 0 1,-1-1-1,0 1 0,-1-1 0,1-1 0,0 1 0,-1-1 1,1 0-1,-1-1 0,0 0 0,0 0 0,0 0 1,1-1-1,-1 1 0,0-2 0,0 1 0,0-1 0,0 0 1,1-1-1,-1 1 0,-5-3-50,6 1-35,1 0-1,0 0 1,0-1-1,0 1 1,0-1 0,1 0-1,-1 0 1,1-1-1,0 0 1,1 1 0,-1-1-1,1 0 1,0-1-1,0 1 1,0 0 0,1-1-1,-1 0 1,2 0-1,-1 1 1,1-1 0,-1 0-1,1-5 36,8-34-3979,23 8-5073,-16 28 1193</inkml:trace>
  <inkml:trace contextRef="#ctx0" brushRef="#br0" timeOffset="665.276">747 356 11467,'0'0'3027,"0"0"-673,3-14-165,10-46-508,-12 58-1566,-1 0 0,1-1 0,-1 1 0,0 0 0,1-1 0,-1 1 0,0 0 0,0-1 0,-1 1 0,1 0 0,0-1 0,-1 1 0,1 0 0,-1-1-1,0 1 1,0 0 0,0 0 0,0 0 0,0 0 0,0 0 0,-1 0 0,1 0 0,-1 0 0,1 1 0,-1-1 0,0 0 0,0 1 0,1-1 0,-1 1 0,0 0 0,0 0 0,-1 0-1,1 0 1,0 0 0,0 0 0,0 0 0,-1 1 0,1-1-115,-81 1 693,71 3-697,1 1 0,-1 1 1,1 0-1,0 0 0,0 1 0,1 1 0,0 0 0,0 0 1,0 1-1,1 0 0,0 0 0,1 1 0,0 1 0,0-1 0,1 1 1,0 0-1,0 1 0,2 0 0,-1 0 0,1 0 0,1 1 1,0-1-1,1 1 0,0 0 0,0 0 0,2 0 0,-1 1 1,2-1-1,-1 0 0,2 1 0,0-1 0,1 7 4,-2-17-1,0 0 0,1 1 0,-1-1 0,1 0 0,-1 1 0,1-1 0,0 0 0,0 0 0,0 1 0,0-1 0,0 0 0,1 0 0,-1 0 0,1 0 0,-1-1 0,1 1 0,0 0 0,-1-1 0,1 1 0,0-1 0,0 1 0,0-1 0,0 0 0,1 0 0,-1 0 0,0 0 0,0 0 0,1-1 1,-1 1-1,0 0 0,1-1 0,-1 0 0,0 0 0,1 0 0,-1 0 0,1 0 0,-1 0 0,1-1 1,3 0 5,1 0 1,-1-1 0,1 0 0,-1 0-1,0-1 1,0 0 0,0 0 0,0 0 0,-1-1-1,1 0 1,-1 0 0,0 0 0,2-3-6,12-14 30,0-1 1,-1-1-1,-2-1 1,0 0-1,-2-1 1,0-1-1,0-6-30,-14 32-1,0-1 0,0 1-1,0-1 1,0 1 0,0-1-1,0 1 1,1-1 0,-1 1-1,0-1 1,0 1 0,0-1-1,1 1 1,-1-1 0,0 1-1,0 0 1,1-1 0,-1 1-1,0-1 1,1 1 0,-1 0-1,1-1 1,-1 1 0,1 0-1,-1-1 1,0 1 0,1 0-1,-1 0 1,1 0 0,-1-1-1,1 1 1,-1 0 0,1 0-1,-1 0 1,1 0 0,-1 0-1,1 0 1,-1 0 0,1 0-1,0 0 1,-1 0 0,1 0-1,-1 0 1,1 0 0,-1 0-1,1 1 1,-1-1 0,0 0-1,1 0 1,-1 1 0,1-1-1,-1 0 1,1 1 0,-1-1-1,0 0 1,1 1 0,-1-1-1,0 0 1,1 1 0,-1-1-1,0 1 1,1-1 0,-1 1 1,20 36-97,-14-24 89,10 16 65,69 100-1545,-80-124 1266,-1-1 0,0 0 1,1 0-1,0 0 0,0 0 1,0-1-1,0 0 1,0 0-1,1 0 0,0-1 1,-1 0-1,1 0 1,0 0-1,0-1 0,0 0 1,0 0-1,0 0 1,0-1-1,0 0 0,0 0 1,1 0-1,-1-1 0,3-1 222,1-3-161,-1-1 0,0 0 0,0-1 0,0 0 0,-1-1 0,0 0 0,0 0 0,-1 0 0,0-1 0,0 0 0,-1-1 0,0 0 0,-1 1 0,0-2 0,-1 1 0,0 0 0,0-1 0,-1 0 0,-1 0 0,0-2 161,-1 12 1,40-142 1487,-18-4 3794,-26 101-2924,3 45-2321,0 1 0,0-1 1,-1 0-1,1 0 0,0 0 0,0 0 0,0 1 1,-1-1-1,1 0 0,-1 0 0,1 1 0,0-1 0,-1 0 1,1 1-1,-1-1 0,0 0 0,1 1 0,-1-1 1,1 1-1,-1-1 0,0 1 0,1-1 0,-1 1 1,0 0-1,0-1 0,1 1 0,-1 0 0,0-1 0,0 1 1,0 0-1,1 0 0,-1 0 0,0 0 0,0 0 1,0 0-1,0 0 0,1 0 0,-1 0 0,0 0 1,0 0-1,0 1 0,1-1 0,-1 0 0,0 0 0,0 1 1,0-1-1,1 1 0,-1-1 0,0 0 0,1 1 1,-1 0-1,1-1 0,-2 1-37,-4 6 24,0 0 0,1 1 1,0-1-1,0 1 0,0 0 0,1 1 1,0-1-1,1 1 0,0 0 0,0 0 0,1 0 1,0 0-1,0 1-24,-2 6-53,1 1 1,1 0-1,0 0 0,1 0 1,1 0-1,1-1 1,0 1-1,1 0 0,1 0 1,1-1-1,0 1 0,1-1 1,1 0-1,0 0 1,1-1-1,1 0 0,0 0 1,1-1-1,1 0 0,0 0 1,2 0 52,-3-4-634,0-1 1,1 0-1,1-1 1,-1 0-1,1 0 0,0-1 1,1-1-1,0 0 1,3 1 633,73 10-11520,-58-17 3710</inkml:trace>
  <inkml:trace contextRef="#ctx0" brushRef="#br0" timeOffset="1290.556">1604 471 2979,'6'-14'5381,"84"-217"9283,-89 229-14571,0 1-2,0 0 1,-1 0-1,1 0 0,0 0 1,0 0-1,0-1 1,-1 1-1,1 0 1,-1 0-1,1-1 0,-1 1 1,1 0-1,-1-1 1,0 1-1,0 0 0,1-1 1,-1 1-1,0 0 1,0-1-1,0 1 1,-1-1-1,1 1 0,0 0 1,0-1-1,-1 1 1,1 0-1,-1 0 0,1-1 1,-1 1-1,0 0 1,1 0-1,-1 0 0,0-1 1,0 1-1,0 0 1,0 0-1,0 0 1,0 1-1,0-1 0,0 0 1,0 0-1,0 0 1,0 1-1,-1-1 0,1 1 1,-1-1-92,-9 2 29,0 1-1,0 0 1,0 1 0,0 0-1,1 1 1,0 0 0,-1 1 0,2 0-1,-1 1 1,0-1 0,1 2 0,0-1-1,1 2 1,0-1 0,0 1-1,0 0 1,1 0 0,0 1 0,0 0-1,1 1 1,0 0-29,-3 6-37,0-1 0,1 2 0,0-1 0,2 1 0,0 0 1,0 1-1,2 0 0,0-1 0,1 1 0,1 0 0,1 1 0,1 5 37,-1-22-19,1-1-1,0 1 1,0-1-1,0 0 1,0 1-1,0-1 1,1 1-1,-1-1 1,0 1 0,1-1-1,-1 0 1,1 1-1,-1-1 1,1 0-1,0 1 1,-1-1-1,1 0 1,0 0-1,0 0 1,0 0 0,0 1-1,0-1 1,0-1-1,0 1 1,0 0-1,1 0 1,-1 0-1,0-1 1,0 1 0,1 0-1,-1-1 1,0 1-1,1-1 1,-1 0-1,1 1 1,-1-1-1,1 0 1,-1 0 0,0 0-1,1 0 1,-1 0-1,2 0 20,58-22-171,-37 5 184,-2-2 0,0 0 0,-1-2 0,-2 0 0,0-1 0,14-21-13,-5 7-51,-27 35 43,-1 0 1,0 0-1,1 0 0,-1 0 1,1 0-1,-1 0 0,1 0 1,-1 0-1,1 1 0,0-1 0,-1 0 1,1 0-1,0 1 0,0-1 1,-1 0-1,1 1 0,0-1 1,0 1-1,0-1 0,0 1 1,0 0-1,0-1 0,0 1 0,0 0 1,0-1-1,0 1 0,0 0 1,0 0-1,0 0 0,0 0 1,0 0-1,0 0 0,0 0 1,0 0-1,0 1 0,0-1 1,0 0-1,0 1 0,0-1 0,0 1 1,0-1-1,-1 1 0,1-1 1,0 1-1,0-1 0,0 1 1,-1 0-1,1-1 0,0 1 1,-1 0-1,1 0 0,0 0 0,-1-1 1,1 1-1,-1 0 0,1 0 1,-1 0-1,0 0 0,1 1 8,17 34-850,-17-29 494,2 0-1,-1-1 0,1 1 1,0-1-1,0 1 1,1-1-1,0 0 1,0 0-1,0 0 1,1-1-1,0 0 1,0 0-1,0 0 0,1 0 1,0-1-1,-1 0 1,2 0-1,-1 0 1,0-1-1,1 0 1,-1 0-1,1-1 1,0 0-1,0 0 0,6 1 357,-6-3-409,1 0 0,-1 0 0,0 0 0,0-1-1,1 0 1,-1 0 0,0-1 0,0 0 0,0 0-1,0-1 1,-1 0 0,1 0 0,-1-1 0,1 1 0,-1-1-1,0-1 1,-1 1 0,1-1 0,3-3 409,43-80 963,-46 71 782,0 0 0,-2-1 0,0 1 0,-1-1 0,-1 0 0,0 0 0,-2-1 0,0-2-1745,0 22 49,0-1 0,1 1 0,-1-1 1,0 1-1,0-1 0,0 1 1,0-1-1,0 1 0,0-1 1,0 1-1,0-1 0,-1 1 1,1-1-1,0 1 0,0-1 1,0 1-1,0-1 0,-1 1 1,1-1-1,0 1 0,0-1 1,-1 1-1,1-1 0,-1 1 1,1-1-1,0 0 0,-1 1 1,1-1-1,-1 0 0,1 1 0,0-1 1,-1 0-1,1 0 0,-1 1 1,1-1-1,-1 0 0,1 0 1,-1 0-1,1 0 0,-1 0 1,0 1-1,1-1 0,-1 0 1,1 0-1,-1-1 0,1 1 1,-1 0-1,1 0 0,-1 0 1,1 0-1,-1 0 0,1 0 1,-1-1-1,1 1 0,-1 0 0,1 0 1,-1-1-1,1 1 0,-1 0 1,1-1-1,0 1 0,-1-1 1,1 1-1,0 0 0,-1-1 1,1 1-1,0-1-49,-16 42 14,2 1 0,3 0 0,0 1 0,3 0-1,0 21-13,0 42-1873,26-119 704,144-311 1120,-162 323-25,0 0 0,0 0 0,0 1 0,0-1 0,0 0 0,0 0 0,0 0-1,0 0 1,0 0 0,1 0 0,-1 0 0,0 0 0,1 0 0,-1 0 0,1 0-1,-1 0 1,1 0 0,-1 1 0,1-1 0,-1 0 0,1 0 0,0 1 0,-1-1-1,1 0 1,0 1 0,0-1 0,0 1 0,-1-1 0,1 1 0,0-1 0,0 1-1,0 0 1,0-1 0,0 1 0,0 0 0,0 0 0,0-1 0,0 1 0,0 0-1,0 0 1,0 0 0,0 0 0,0 1 0,0-1 0,0 0 0,-1 0 0,1 0-1,0 1 1,0-1 0,0 1 0,0-1 0,0 0 0,0 1 0,0 0 0,-1-1-1,1 1 1,0-1 0,0 1 0,-1 0 0,1 0 0,0 0 74,4 52-8461,-4-32 3763</inkml:trace>
  <inkml:trace contextRef="#ctx0" brushRef="#br0" timeOffset="1700.87">2395 306 6790,'0'0'2312,"0"0"5,0 0-134,13-11-314,42-36-145,-54 45-1655,0 1-1,0 0 1,0 0 0,1 0 0,-1 0-1,0 0 1,0 1 0,1-1-1,-1 0 1,1 0 0,-1 1 0,1-1-1,-1 1 1,1 0 0,-1-1 0,1 1-1,-1 0 1,1 0 0,-1 0-1,1 0 1,-1 0 0,1 0 0,-1 0-1,1 0 1,0 1 0,-1-1-1,0 1 1,1-1 0,-1 1 0,1 0-1,-1-1 1,0 1 0,1 0 0,-1 0-1,0 0 1,0 0 0,1 0-1,-1 0 1,0 0 0,0 0 0,0 1-1,-1-1 1,1 0 0,0 1 0,0-1-1,-1 1 1,1-1 0,-1 0-1,1 1 1,-1-1 0,1 2-69,4 7-40,95 119-83,-98-126 127,0-1 1,1 0-1,0 0 1,-1 0-1,1 0 1,0-1 0,0 1-1,0-1 1,0 0-1,0 0 1,0 0-1,1 0 1,-1 0-1,0-1 1,0 1-1,1-1 1,-1 0 0,0 0-1,1 0 1,-1 0-1,0-1 1,0 1-1,1-1 1,-1 0-1,0 0 1,0 0-1,0-1 1,0 1 0,0-1-1,0 1 1,0-1-1,-1 0 1,1 0-1,-1 0 1,1 0-1,-1-1 1,0 1-1,1-1-4,72-107 3282,-25-10 796,-104 316-3763,24-72-237,5 0-1,1 45-77,16-102 1,2-30 5,1 0 0,3 0 0,0 1 0,3-1 0,1 1 0,4 18-6,-4-48-53,-1-1 1,1 1-1,1-1 0,-1 1 0,1-1 0,0 0 0,1 0 0,0 0 0,0 0 0,0-1 1,3 3 51,-7-9-123,0 0 0,0 0 0,0-1 0,-1 1 0,1 0 0,0-1 0,0 1-1,0 0 1,0-1 0,0 1 0,0 0 0,0-1 0,-1 1 0,1 0-1,0-1 1,0 1 0,0 0 0,0-1 0,1 1 0,-1 0 0,0-1-1,0 1 1,0 0 0,0-1 0,0 1 0,0 0 0,0-1 0,1 1 0,-1 0-1,0-1 1,0 1 0,0 0 0,1 0 0,-1-1 0,0 1 0,0 0-1,1 0 1,-1-1 0,0 1 0,1 0 0,-1 0 0,0 0 0,1 0-1,-1 0 1,0-1 0,1 1 0,-1 0 0,0 0 0,1 0 0,-1 0 0,0 0-1,1 0 1,-1 0 0,0 0 0,1 0 0,-1 0 0,0 0 0,1 0-1,-1 1 1,0-1 0,1 0 0,-1 0 0,0 0 0,1 0 0,-1 1-1,0-1 1,1 0 124,-6-13-7505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4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14798,'21'-66'4559,"-21"64"-4361,0 0 0,0 0-1,0 0 1,1 0 0,-1 0 0,1 1-1,-1-1 1,1 0 0,-1 0 0,1 1 0,0-1-1,0 1 1,0-1 0,0 0 0,0 1 0,0 0-1,1-1 1,-1 1 0,0 0 0,1-1 0,-1 1-1,1 0 1,-1 0 0,1 0 0,0 0-1,-1 1 1,1-1 0,0 0 0,-1 1 0,1-1-1,0 1 1,0 0 0,0-1 0,0 1 0,-1 0-1,1 0 1,0 0 0,0 0 0,0 1-1,1-1-197,3 12 139,-1 1-1,0 0 0,-1 0 0,-1 0 0,0 0 1,0 1-1,-1-1 0,-1 1 0,0 0-138,2 47 68,-1 0-1,-4 0 0,-2 0 0,-3 0 1,-7 23-68,-13 39-1762,33-173 1522,5 20 351,2 1 0,0 0 0,2 1 0,1 1 0,1 0 0,2 2 0,0 0 0,2 1 0,0 0 0,7-3-111,-24 23 2,0 0 0,1 1 0,-1-1 0,1 1 0,0-1-1,0 1 1,0 1 0,1-1 0,-1 1 0,1 0 0,-1 0 0,1 1 0,-1-1 0,1 1-1,0 1 1,0-1 0,5 1-2,-10 1-3,0 1 0,0-1 0,0 1 0,-1 0 0,1 0-1,0-1 1,-1 1 0,1 0 0,-1 0 0,1 0 0,-1-1 0,0 1-1,0 0 1,0 0 0,0 0 0,0 0 0,-1 0 0,1 0 0,0-1 0,-1 1-1,1 0 1,-1 0 0,0-1 0,0 1 0,1 0 0,-1-1 0,0 1 0,-1-1-1,1 1 4,-9 12-2,-1-1-1,0 0 0,-1-1 0,-1 0 0,0-1 0,0-1 0,-1 0 0,0 0 1,-1-2-1,0 0 3,-25 18 2,40-24 3,-1 0 1,1 0 0,0 1 0,0-1 0,0 0-1,0 1 1,0-1 0,0 0 0,0 0-1,1 1 1,-1-1 0,1 0 0,0 0-1,0 0 1,-1 0 0,2 1 0,-1-1 0,0 0-1,0-1 1,0 1 0,1 0 0,-1 0-1,1-1 1,0 1 0,-1 0 0,1-1-1,0 0 1,0 1 0,0-1 0,0 0 0,0 0-1,0 0 1,0 0 0,2 0-6,2 4 28,63 49 77,2-3 0,2-2 0,14 2-105,-86-50-1,-1-1 0,1 1-1,0 0 1,0-1 0,-1 1 0,1-1 0,0 1 0,0-1 0,0 0 0,0 1-1,-1-1 1,1 0 0,0 1 0,0-1 0,0 0 0,0 0 0,0 0 0,0 0-1,0 0 1,0 0 0,0 0 0,0 0 0,0-1 0,0 1 0,-1 0 0,1 0-1,0-1 1,0 1 0,0-1 0,0 1 0,-1-1 0,1 1 0,0-1-1,0 1 1,-1-1 0,1 0 0,0 1 0,-1-1 0,1 0 0,0 1 0,-1-1-1,0 0 1,1 0 0,-1 0 0,1 0 0,-1 1 0,0-2 1,5-47-258,-5 43 206,0 0-116,-3-20-3425,-13 18-4999,-2 7-3644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48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 8776,'0'0'3428,"0"0"-983,0 0-182,0 0-448,0 0-592,-15 10-401,5-4-686,-93 80 886,80-56-886,0 2-1,2 1 1,1 0-1,2 1 1,1 1 0,1 1-1,3 0 1,1 1-1,1 1 1,2-1 0,2 2-1,2-1 1,1 1-1,2 0 1,1 5-136,2-32 25,0-1 0,1 0 1,0 1-1,0-1 0,1 0 0,1 0 1,0-1-1,0 1 0,1-1 0,3 4-25,-6-11 9,0 0-1,0 0 0,0 0 0,0 0 0,1 0 1,-1 0-1,1-1 0,0 0 0,-1 1 0,1-1 1,0 0-1,1 0 0,-1-1 0,0 1 0,0-1 1,1 1-1,-1-1 0,1 0 0,-1 0 0,1-1 1,-1 1-1,1-1 0,0 0 0,-1 0 1,1 0-1,0 0 0,-1 0 0,1-1 0,-1 0 1,1 0-1,-1 0 0,1 0 0,2-2-8,5-4 139,0-1-1,-1 0 0,0 0 1,-1-1-1,0-1 1,0 0-1,-1 0 0,0 0 1,-1-1-1,0 0 1,-1-1-1,0 0 1,-1 1-1,0-2-138,1 0 147,0 0-1,-1-1 1,-1 0-1,0 1 1,-1-1 0,0-1-1,-1 1 1,0-8-147,-2 18 6,0 0 0,0-1 0,0 1 0,0 0-1,-1 0 1,0 0 0,0-1 0,0 1 0,0 0 0,-1 0 0,1 0 0,-1 1 0,0-1 0,0 0 0,-1 1 0,1-1 0,-1 1 0,0 0-1,0 0 1,0 0 0,0 0 0,0 0 0,0 1 0,-1-1 0,1 1 0,-1 0 0,0 0 0,0 0 0,0 1 0,-1-1-6,-4-1-172,1 1 1,0 1 0,-1-1 0,1 1 0,-1 1 0,0 0 0,1 0 0,-1 0-1,1 1 1,-1 1 0,1-1 0,0 1 0,-1 1 0,-3 1 171,7-2-514,1 0 0,-1 0 0,1 1 0,-1 0 0,1-1 0,0 2 1,0-1-1,0 0 0,1 1 0,-1-1 0,1 1 0,0 0 0,0 0 0,0 1 0,1-1 1,-1 2 513,-8 22-6492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4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74 14830,'0'-13'2909,"1"-41"-880,-1 54-1969,0 1 0,-1 0 0,1-1 0,0 1-1,0-1 1,-1 0 0,1 1 0,0-1 0,-1 1 0,1-1 0,-1 1 0,1-1-1,0 0 1,-1 1 0,1-1 0,-1 0 0,1 1 0,-1-1 0,1 0-1,-1 0 1,0 0 0,1 1 0,-1-1 0,1 0 0,-1 0 0,1 0 0,-1 0-1,1 0 1,-1 0 0,0 0 0,1 0 0,-1 0 0,1 0 0,-1-1 0,1 1-1,-1 0 1,0 0 0,1 0 0,-1-1 0,1 1 0,-1 0 0,1 0 0,0-1-1,-1 1 1,1-1 0,-1 1 0,1 0 0,-1-1 0,1 1 0,0-1 0,-1 1-1,1-1 1,0 1 0,0-1 0,-1 1 0,1-1 0,0 1 0,0-1 0,0 1-1,0-1 1,0 0 0,0 1 0,0-1 0,0 1 0,0-1 0,0 1 0,0-1-60,-1 2 152,-10 14-85,1 0 0,0 1 0,1 0 0,1 0-1,1 1 1,0 0 0,2 1 0,-1-1 0,2 1 0,1 0 0,0 0 0,1 1-1,1-1 1,0 0 0,2 1 0,0-1 0,2 6-67,-3-16 7,-1-1 1,2 1-1,-1 0 0,1-1 1,0 0-1,0 1 0,1-1 0,0 0 1,1 1-1,-1-1 0,1 0 1,1-1-1,-1 1 0,1-1 0,0 1 1,1-1-1,0 0 0,0-1 1,0 1-1,0-1 0,1 0 0,0 0 1,0-1-1,0 0 0,0 0 1,1 0-1,0-1 0,0 0 0,0 0 1,0-1-1,0 1 0,0-2 1,1 1-1,-1-1 0,1 0 1,-1-1-1,1 1 0,-1-2 0,1 1 1,-1-1-1,2 0-7,3-5 60,0 1 0,0-2 0,-1 0 0,0 0 0,-1-1 0,0 0 0,0-1-1,-1 0 1,0 0 0,0-1 0,-1 0 0,0-1 0,-1 0 0,0 0 0,-1 0 0,0-1 0,-1 0 0,0 0 0,-1-1 0,-1 1 0,0-1 0,0-3-60,0 8 27,-2 0 1,1-1 0,-1 1-1,-1 0 1,1 0 0,-1-1 0,-1 1-1,0 0 1,0 0 0,0-1 0,-1 1-1,0 0 1,-1 0 0,0 1-1,0-1 1,-1 0 0,0 1 0,0 0-1,0 0 1,-1 0 0,0 1 0,-1-1-1,1 1 1,-1 1 0,0-1-1,-1 1 1,1 0 0,-1 0 0,0 1-1,-1 0 1,-4-3-28,0 3-568,0 0-1,-1 1 0,1 1 1,-1 0-1,1 0 1,-1 1-1,0 1 1,0 0-1,1 1 1,-4 1 568,-30 6-6262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50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9833,'0'0'4378,"0"0"-1960,0 0-112,0 0-517,0 0-861,0 0-565,-4 14-165,-55 259 1484,55-239-1551,0 113 186,4-145-302,0-1 0,0 1 0,1-1 0,-1 1 0,0-1 0,1 1 1,-1-1-1,1 0 0,0 1 0,-1-1 0,1 1 0,0-1 0,0 0 0,0 0 0,0 0 0,0 1 0,0-1 0,0 0 0,0 0 0,0 0 0,0 0 1,1-1-1,-1 1 0,0 0 0,1 0 0,-1-1 0,1 1 0,-1-1 0,1 1 0,-1-1 0,1 0 0,-1 0 0,1 1 0,-1-1 0,1 0 0,-1 0 1,1-1-1,-1 1 0,1 0 0,-1 0 0,1-1 0,-1 1 0,1-1 0,-1 1 0,0-1 0,1 0 0,-1 1 0,1-1-15,60-45 911,44-76 21,62-60-621,-162 177-311,-1 0 0,1 0 0,0 0 0,0 1 0,1 0 0,0 0 0,-1 0 0,1 1 0,0 0 0,1 1 0,6-2 0,-19 9-58,-20 9 50,0-1 0,-2-1 0,1-1 0,-1-2 0,-1 0 0,0-2 0,0-1 0,-3-1 8,-31 7 32,95 24-22,-1-17 17,-1 2-1,-1 2 0,0 0 0,-2 2 0,-1 1 1,-1 2-1,-1 0 0,-2 2 0,-1 0 0,-1 1 1,9 21-27,-27-43 66,-3-7-37,0 0 0,0-1 0,0 1 0,0-1 0,0 1 0,1 0 1,-1-1-1,1 1 0,-1-1 0,1 1 0,0-1 0,-1 1 0,1-1 0,0 0 0,0 1 1,0-1-1,0 0 0,0 1 0,0-1 0,0 0 0,1 0 0,-1 0 0,0 0 0,1 0 1,-1 0-1,0-1 0,1 1 0,-1 0 0,1-1 0,-1 1-29,27-61 2200,-20-44-1747,-12 97-1232,-2 24-6513,10-1-225,7 1-6475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5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10954,'0'0'13293,"0"0"-10667,0 0-415,0 0-610,0 0-672,0 0-545,0 0-224,0 0-96,56-51-64,-43 48-160,1 3-833,-2 3-896,-3 4-1795,-2 0-5701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7:3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29 10282,'0'0'2754,"0"0"-95,0 0-193,0 0-1569,0 0-865,0 0-32,0 0-1569,-79-28-4581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59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28 10314,'0'0'4206,"0"0"-1259,0 0-438,0 0-336,0 0-684,0 0-437,0 0-278,-12 14-325,-73 105-54,77-104-388,0 1 1,2 0 0,0 1 0,1 0 0,0-1 0,2 1-1,0 1 1,1-1 0,0 0 0,2 14-8,0-22-19,0 0 0,1 0 0,1 0 0,0-1 0,0 1 0,0 0 0,1-1 0,0 0 0,1 1 0,0-1 0,0-1 0,1 1 0,0-1 0,0 1 0,1-1 0,0-1 0,0 1 0,0-1 0,1 0 0,0-1 0,5 4 19,-2-3 28,0-1 0,0-1-1,0 1 1,0-2 0,1 1-1,0-1 1,0-1 0,-1 0-1,1-1 1,1 0 0,-1 0-1,0-1 1,0-1 0,0 0 0,0 0-1,0-1 1,0-1 0,-1 0-1,1 0 1,-1-1 0,1 0-1,-1-1 1,0 0 0,-1 0-1,0-1 1,1-1 0,-2 1-1,1-2 1,-1 1 0,0-1-1,-1 0 1,1-1 0,-2 1 0,1-2-1,-1 1 1,-1-1 0,0 1-1,0-2 1,-1 1 0,0 0-1,-1-1 1,0 0 0,0-1-28,-1-1 70,0 0 1,-1-1 0,-1 1-1,0 0 1,-1 0 0,0-1-1,-1 1 1,-1 0 0,0 0-1,0 0 1,-1 1 0,-1-1-1,0 1 1,-1 0 0,0 0-1,-1 1 1,0 0 0,-1 0-1,0 1 1,-1 0-1,0 0 1,-1 1 0,1 0-1,-2 0 1,1 1 0,-1 1-1,-1 0 1,1 0 0,-1 1-1,0 1 1,-1 0 0,1 1-1,-1 0 1,-7-1-71,-70 1-794,54 21-2568,24 25-5422,16-16-585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4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13261,'0'0'2066,"0"0"58,0 0-207,0 0-887,0 0-437,17 3 106,113 14 705,-93-13-941,1-2 0,-1-1 0,1-2 0,-1-2 0,1-1 0,-1-2 1,0-2-1,18-6-463,-26-4 1521,-50 31-576,3 16-932,2 0-1,1 1 1,2 1-1,0 1 1,3-1 0,0 2-1,2-1 1,2 1 0,0 1-1,3-1 1,0 27-13,-1-21-160,2 0-1,2 0 1,2 0 0,5 33 160,11 1-2727,11-4-3407,-16-49-1116,1-6-4857</inkml:trace>
  <inkml:trace contextRef="#ctx0" brushRef="#br0" timeOffset="339.455">797 314 13164,'0'0'1773,"0"0"-182,0 0-33,3 15-420,13 95 303,-15-78-913,1-1 1,1 1-1,2 0 1,1-1-1,6 17-528,-11-45 13,0 1 0,0-1-1,1 0 1,-1 1-1,1-1 1,0 0-1,0 0 1,0 0 0,1 0-1,-1-1 1,1 1-1,-1-1 1,1 1 0,0-1-1,0 0 1,0 0-1,0 0 1,0 0-1,0-1 1,1 1 0,-1-1-1,1 0 1,-1 0-1,1 0 1,-1-1 0,1 1-1,-1-1 1,1 0-1,0 1 1,-1-2-1,1 1 1,0 0 0,-1-1-1,1 0 1,-1 0-1,1 0 1,-1 0 0,1 0-1,-1-1 1,0 1-1,0-1 1,2-1-13,7-5 158,-1-1 1,0 0-1,0-1 1,-1 0-1,-1 0 1,1-1-1,-2-1 1,1 1-1,-2-1 1,0-1-1,0 1 1,-1-1-1,0 0 1,-1-1 0,-1 1-1,0-1 1,-1 0-1,-1 0 1,0 0-1,-1 0 1,0 0-1,-1-1 1,0 1-1,-2 0 1,1 0-1,-2-2-158,2 11-10,-1 0-1,0 0 1,0 1-1,0-1 1,0 0 0,-1 1-1,1-1 1,-1 1-1,0 0 1,-1 0-1,1 0 1,-1 0-1,0 1 1,0 0 0,0-1-1,0 1 1,0 1-1,-1-1 1,1 0-1,-1 1 1,0 0 0,0 0-1,0 1 1,0-1-1,0 1 1,0 0-1,0 1 1,0-1 0,0 1-1,0 0 1,-1 0-1,1 0 1,0 1-1,-3 0 11,1 0-357,0 1-1,1-1 1,-1 1-1,0 0 1,1 1-1,-1-1 1,1 1-1,0 1 1,0-1-1,0 1 1,0 0-1,1 0 1,-1 1-1,1 0 1,0 0-1,-3 5 358,-11 20-5344,6 0-3891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7:4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56 9353,'3'-3'2114,"72"-33"4372,16 24-4230,-83 11-2168,92-3 1267,-405 30-1867,220 5 936,83-30-413,1 0 0,-1 0 0,0 0-1,1 0 1,-1 1 0,0-1 0,1 1-1,0-1 1,-1 1 0,1 0 0,0-1-1,0 1 1,0 0 0,0 0 0,0 0-1,0 0 1,0-1 0,1 1-1,-1 0 1,1 1 0,-1-1 0,1 0-1,0 0 1,0 0 0,0 0 0,0 0-1,0 0 1,1 0 0,-1 0 0,0 0-1,1 0 1,0 0 0,-1 0 0,1 0-1,0 0 1,0 0 0,0 0 0,0-1-1,1 1 1,-1 0 0,1 0-11,8 9 64,0 0 1,0-1 0,2-1-1,-1 1 1,1-2 0,0 0-1,1 0 1,0-1 0,0-1-1,0 0 1,1-1-1,3 1-64,113 65 623,-124-65-583,-1 0 0,0 1-1,-1 0 1,1-1-1,-1 1 1,-1 1-1,1-1 1,-1 0 0,-1 1-1,1 0 1,-1 0-1,-1-1 1,1 1-1,-1 0 1,-1 0-1,1 1 1,-1-1 0,-1 0-1,0 0 1,0 0-1,0 0 1,-1-1-1,0 1 1,-1 0-1,1-1 1,-1 1 0,-1-1-1,0 0 1,0 0-1,0 0 1,-1 0-1,0-1 1,0 0-1,-1 0 1,1 0 0,-1-1-1,0 0 1,-1 0-1,-3 2-39,-7 1 14,-1-1 0,0 0 1,0-2-1,-1 0 0,0 0 0,0-2 0,0-1 0,0 0 0,0-1 0,0-1 0,-1-1 1,1-1-1,0-1 0,-1 0-14,-59-30-759,51-11-7397,28 31 1152</inkml:trace>
  <inkml:trace contextRef="#ctx0" brushRef="#br0" timeOffset="343.102">829 248 11307,'0'0'4730,"0"0"-2419,0 0-491,0 0-469,0 0-561,0 0-341,-8 8-252,-47 79 43,49-72-221,1 1 0,0 0 0,2 0 0,0 1 0,0-1 0,2 1 0,0-1 0,0 1 0,2 0 0,0-1 0,1 1 0,1-1 0,0 1 0,1-1 0,1 0-1,1 0 1,0-1 0,1 0 0,0 0 0,8 10-19,-11-20 22,1 0-1,0 0 0,0-1 0,0 0 0,0 0 0,1 0 1,-1 0-1,1-1 0,0 0 0,0 0 0,1-1 1,-1 0-1,0 0 0,1 0 0,-1-1 0,1 0 1,0 0-1,-1 0 0,1-1 0,0 0 0,0-1 1,-1 1-1,1-1 0,-1-1 0,1 1 0,4-2-21,2-1 70,0 0-1,0-1 0,0-1 1,-1 0-1,0 0 0,0-1 1,-1-1-1,1 0 0,-2 0 0,1-1 1,-1-1-1,6-7-69,-9 9 80,0-1 1,-1 0-1,0-1 0,0 1 1,-1-1-1,-1 0 0,0-1 1,0 1-1,-1-1 1,0 1-1,0-1 0,-1 0 1,-1 0-1,0 0 0,-1 0 1,0 0-1,0-1 1,-1 1-1,-1 0 0,0 0 1,0 1-1,-1-1 0,0 0 1,-1 1-1,-1 0 0,1 0 1,-2 0-1,1 0 1,-1 1-1,-1 0 0,1 0 1,-1 1-1,-1 0 0,0 0 1,0 0-1,-1 1 0,-4-3-80,1 3-339,-1 1 0,0 0 0,-1 1 0,0 0-1,1 1 1,-1 1 0,-1 0 0,1 1 0,0 0 0,-1 1-1,1 1 1,0 0 0,-10 2 339,-7 6-4164,5 5-2445</inkml:trace>
  <inkml:trace contextRef="#ctx0" brushRef="#br0" timeOffset="947.795">1405 135 17713,'0'0'1932,"0"0"-10,0 0-352,0 0-695,0 0-373,0 0-267,0 0-86,6 17 54,-3-8-159,1 1-7,-1 0 0,0 1 1,-1-1-1,0 0 0,0 1 1,-1-1-1,0 1 0,-1-1 0,0 1 1,-1-1-1,-1 5-37,-72 317 160,72-288-496,23-53 234,86-144 784,-19 20 291,-74 117-867,-11 11-96,0 1 1,0-1-1,0 1 0,1 0 0,0 0 0,0 0 0,0 0 0,0 1 0,1-1 0,-1 1 1,1 0-1,0 1 0,0-1 0,0 1 0,0 0 0,0 0 0,0 1 0,5-2-10,-10 5-5,1-1-1,0 1 1,-1-1-1,1 0 1,-1 1-1,1-1 1,-1 1-1,0-1 1,0 1-1,0-1 1,1 1-1,-2-1 0,1 1 1,0-1-1,0 1 1,0-1-1,-1 1 1,1-1-1,0 1 1,-1-1-1,0 0 1,1 1-1,-1-1 1,0 0-1,1 1 0,-1-1 1,-1 1 5,-6 7-11,-2 0 0,1 0 1,-1-1-1,-1 0 0,1-1 1,-1 0-1,-1-1 0,1 0 0,-1-1 1,0 0-1,0 0 0,-10 1 11,-1 2-5,22-8 5,-1 1-1,1-1 1,0 1-1,0-1 0,0 1 1,-1 0-1,1-1 0,0 1 1,0 0-1,0 0 0,0-1 1,0 1-1,1 0 1,-1 0-1,0 0 0,0 0 1,0 1-1,1-1 0,-1 0 1,1 0-1,-1 0 0,1 0 1,-1 1-1,1-1 1,0 0-1,-1 0 0,1 1 1,0-1-1,0 0 0,0 1 1,0-1-1,0 0 0,0 1 1,1-1-1,-1 0 1,0 0-1,1 1 0,-1-1 1,1 0-1,-1 0 0,1 0 1,-1 1-1,1-1 0,0 0 1,39 53-34,-34-47 32,16 20 12,1-2 0,1-1 0,1-1 0,2-1 0,0-1 0,1-1 0,1-2 1,5 2-12,-33-19 40,1 1-1,0 0 0,1-1 1,-1 0-1,0 0 0,0 1 0,1-1 1,-1 0-1,0-1 0,1 1 1,-1 0-1,1-1 0,-1 1 0,1-1 1,-1 0-1,1 0 0,-1 0 1,1 0-1,-1 0 0,1-1 0,-1 1 1,1-1-1,-1 0 0,1 1 1,-1-1-1,0 0 0,1-1 0,-1 1 1,0 0-1,0 0 0,0-1 0,0 0 1,0 1-1,0-1 0,0 0 1,-1 0-1,1 0 0,-1 0 0,1 0 1,-1 0-1,1-1-38,15-59-1201,-33 61-5542,2 1-2081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8:2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652 212 8456,'1'-17'5306,"20"-129"1778,-17 131-6461,2-19 3564,-16 53-2003,-59 174-1744,-8-3 1,-9-3-1,-7-4 0,-67 90-440,157-268 2,-9 14 18,0 0 0,-2 0 0,0-1 0,0-1 0,-2 0 0,0-2 0,-1 1 0,-1-2 0,-15 10-20,32-24 8,0 0 0,0 0 0,0-1-1,0 1 1,0 0 0,0 0 0,1-1 0,-1 1 0,0-1 0,0 1 0,0-1 0,1 1 0,-1-1 0,0 1-1,1-1 1,-1 0 0,0 0 0,1 1 0,-1-1 0,1 0 0,-1 0 0,1 1 0,-1-1 0,1 0-1,0 0 1,-1 0 0,1 0 0,0 0 0,0 0 0,0 0 0,-1 1 0,1-1 0,0 0 0,0 0-1,1 0 1,-1 0 0,0 0 0,0 0 0,0 0 0,0 0 0,1 0 0,-1 1 0,0-1 0,1 0 0,-1 0-1,1 0 1,-1 0 0,1 1 0,0-1 0,-1 0 0,1 1 0,0-1-8,5-11 38,1 0-1,0 0 1,1 0 0,1 1 0,-1 1-1,2-1 1,0 2 0,0-1 0,0 1-1,1 1 1,1 0 0,-1 0 0,1 1-1,8-3-37,-9 3 1,1 0 1,0 1-1,0 1 0,0-1 0,0 2 0,1 0 0,0 0 0,0 2 0,0-1 0,0 2 0,0-1 0,1 2 0,-1 0 0,0 0 0,0 2 0,1-1 1,-1 2-1,0-1 0,-1 2 0,1 0 0,0 0 0,-1 1 0,0 1 0,0 0 0,7 6-1,222 250 59,-236-258-50,0 0 1,-1-1-1,1 1 1,1-1-1,-1 0 1,0-1-1,1 1 1,-1-1 0,1 0-1,0-1 1,0 1-1,0-1 1,-1 0-1,1-1 1,0 1-1,0-1 1,0-1-1,0 1 1,0-1-1,0 0 1,0 0-1,0 0 1,0-1-1,-1 0 1,1 0-1,-1-1 1,1 1-1,-1-1 1,0 0 0,0-1-1,0 1 1,-1-1-1,1 0 1,-1 0-1,0-1 1,0 1-1,0-1-9,11-17 163,0 0 1,-2-1-1,0-1 0,-2 0 0,0-1 1,-2 0-1,-1 0 0,-1-3-163,16-39-25,-23 67-45,-1 0-1,1 0 1,-1 0-1,1 0 0,0 0 1,-1 0-1,1 0 1,-1 0-1,1 0 0,-1 0 1,1 0-1,0 0 1,-1 0-1,1 0 1,-1 0-1,1-1 0,0 1 1,-1 0-1,1 0 1,-1 0-1,1-1 0,0 1 1,-1 0-1,1 0 1,0-1-1,0 1 1,-1-1 70,-12 18-1332,-41 51-8045,6-14-8432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8:30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45 32,'0'0'12812,"0"0"-7495,0 0-2594,0 0-321,0 0-598,0 0-549,0 0-481,0 0-411,16-7-203,52-21-37,-62 26-112,0 0 0,0 0 0,-1 1 1,1 0-1,0 0 0,0 1 0,0-1 0,0 1 1,0 1-1,0-1 0,0 1 0,0 0 0,0 0 1,0 1-1,0 0 0,-1 0 0,1 0 0,-1 1 0,1-1 1,-1 1-1,2 2-11,-5-2 5,-1-1 0,0 1 1,0 0-1,0 0 1,0 0-1,0 0 0,-1 0 1,1 0-1,-1 0 0,0 0 1,0 0-1,0 0 0,0 0 1,0 0-1,-1 0 0,1 0 1,-1 0-1,0-1 0,0 1 1,0 0-1,0 0 0,-1 0 1,1-1-1,-1 1 0,1-1 1,-1 1-1,0-1 0,0 0 1,0 1-1,0-1 0,-3 1-5,-215 188 1650,219-191-1647,1 1 1,-1-1 0,0 0-1,1 1 1,-1-1-1,1 0 1,-1 1 0,1-1-1,-1 1 1,1-1-1,0 1 1,-1-1-1,1 1 1,-1 0 0,1-1-1,0 1 1,0-1-1,-1 1 1,1 0 0,0-1-1,0 1 1,0 0-1,0-1 1,-1 1-1,1 0 1,0-1 0,0 1-1,0 0 1,1-1-1,-1 1 1,0 0 0,0-1-1,0 1 1,0 0-1,1-1 1,-1 1-1,0 0 1,1-1 0,-1 1-1,0-1 1,1 1-1,-1-1 1,1 1 0,-1-1-1,1 1 1,-1-1-1,1 1 1,-1-1-1,1 0 1,-1 1 0,1-1-1,-1 0 1,1 1-1,0-1 1,-1 0 0,1 0-1,0 0 1,-1 1-1,1-1 1,0 0-4,47 3-55,-39-4 44,153-13-2465,-54-5-3121,-83 14 3421,34-7-6136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8:30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328 175 14446,'0'-142'7009,"-10"109"-2258,1 55-2866,3 38-1703,3 1 0,2-1 0,3 1 0,4 7-182,1 71 46,15 211-14,-20-336-41,-1-10-5,0-1 1,0 1 0,0 0-1,0 0 1,0-1-1,-1 1 1,0 0 0,0 0-1,0 0 1,0 0-1,0-1 1,-1 1 0,0 0-1,0 0 1,0 0-1,0-1 1,0 1 0,-1-1-1,1 1 1,-1-1-1,0 1 1,0-1-1,-1 0 1,1 0 0,-1 0-1,1 0 1,-1-1-1,0 1 1,0-1 0,-1 1 13,-135 1-2,93-6 164,-75-4 2032,483 11-1618,-319-9-786,-1-2 0,0-2 0,-1-2 0,0-1 1,0-2-1,25-13 210,-36 8-197,-12 8-2610,-18 11-5251,-17 15 1102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8:3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11307,'0'0'5493,"0"0"-2012,0 0-748,0 0-790,0 0-934,0 0-368,-7 11-113,-97 187 550,77-116-1014,43-116 65,-6 13-114,0 0 0,2 1 1,1 0-1,0 1 1,1 0-1,1 1 1,1 1-1,1 0 0,9-7-15,-22 21-3,0 0-1,1 0 0,-1 1 0,1-1 1,-1 1-1,1 0 0,0 0 0,0 1 0,0-1 1,0 1-1,0 0 0,0 1 0,0-1 1,0 1-1,1 0 0,-1 0 0,0 1 1,0-1-1,0 1 0,0 0 0,0 0 0,0 1 1,0 0-1,0 0 0,-1 0 0,1 0 1,0 1-1,-1 0 0,0-1 0,0 2 1,0-1-1,0 0 0,0 1 0,2 3 4,20 36 20,-24-37-12,1 1-1,1 0 1,-1-1-1,1 0 1,1 0-1,-1 0 1,1 0-1,0-1 1,0 0-1,0 0 1,1 0-1,0-1 1,0 1-1,0-1 1,0-1-1,1 1 1,-1-1-1,7 2-7,93 6-1536,-102-11 1436,-1 0 0,1 0 0,-1-1 0,1 1 0,0-1 1,-1 0-1,1 0 0,-1 0 0,0-1 0,1 1 0,-1-1 0,0 0 0,0 0 0,0 0 0,0 0 1,0 0-1,-1-1 0,1 1 0,-1-1 0,1 0 0,-1 0 0,0 0 0,0 0 0,0 0 0,-1 0 1,1 0-1,0-3 100,0 2-1097,0-2-981,-2 2-2563,-3 3-2656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8:3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0 8296,'0'0'6577,"0"0"-3070,0 0-907,0 0-193,0 0-736,0 0-678,14 9-304,-13-8-676,8 4 88,-1 0-1,0 1 1,0 0-1,-1 0 1,0 1-1,0 0 1,0 0-1,-1 1 1,0-1-1,0 1 0,-1 1 1,0-1-1,-1 1 1,1 1-101,9 27 259,-1 1 1,-2 0-1,-2 0 1,-1 1-1,-2 1 1,-1-1-1,-3 1 0,-1 13-259,-1-34 66,-2 0-1,0 1 1,-1-1-1,-1 0 0,0 0 1,-2-1-1,0 1 0,-1-1 1,-1-1-1,-1 1 1,0-1-1,-1-1 0,-1 0 1,-1 0-1,0-1 1,-1-1-1,-14 13-65,12-14-68,0 0 1,-1-2-1,0 0 1,-1-1-1,0 0 0,-1-2 1,1 0-1,-2 0 0,1-2 1,-1-1-1,0 0 1,-10 0 67,28-4-96,1-1 1,-1 1 0,1-1 0,-1 0-1,0 1 1,1-1 0,-1 0 0,0 0 0,1 0-1,-1 0 1,0 1 0,1-1 0,-1 0 0,0 0-1,1 0 1,-1 0 0,0 0 0,0-1-1,1 1 1,-1 0 0,0 0 0,1 0 0,-1-1-1,0 1 1,1 0 0,-1-1 0,1 1 0,-1 0-1,1-1 1,-1 1 0,0-1 0,1 1-1,0-1 1,-1 1 0,1-1 0,-1 1 0,1-1-1,-1 1 1,1-1 0,0 0 0,0 1-1,-1-1 1,1 0 0,0 1 0,0-1 0,0 0-1,0 1 1,-1-1 0,1 0 0,0 1 0,0-1-1,0 0 1,1 1 0,-1-1 0,0 0-1,0 0 1,0 1 95,24-35-9451,6 4-4092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8:3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41 12428,'0'0'5002,"0"0"-2210,0 0-764,0 0-218,13-8-577,43-24-448,-53 32-741,-1 0 0,1 0 1,0 0-1,0 0 0,0 0 0,-1 0 0,1 1 0,0 0 1,0-1-1,-1 1 0,1 0 0,0 0 0,-1 0 1,1 1-1,-1-1 0,1 1 0,-1-1 0,0 1 1,0 0-1,0 0 0,0 0 0,0 0 0,0 0 0,0 0 1,0 1-1,-1-1 0,1 0 0,-1 1 0,0-1 1,0 1-1,0 0-44,0-2 13,2 5 11,0 1 1,0 0 0,-1 0 0,1 0-1,-2 0 1,1 1 0,-1-1-1,0 0 1,0 1 0,-1-1 0,0 0-1,-1 1 1,1-1 0,-1 1 0,-1-1-1,1 0 1,-1 0 0,-1 0 0,1 0-1,-1 0 1,0 0 0,-1-1-1,1 1 1,-3 1-25,-8 14 85,-1-2-1,0 0 0,-2 0 1,0-2-1,-1 0 0,-11 7-84,-55 47 1185,97-69-1019,176-29 260,-13-1-409,-175 28-82,-1-1 1,1 1-1,0-1 0,-1 1 0,1 0 1,-1-1-1,1 1 0,-1 0 0,0-1 1,1 1-1,-1 0 0,0 0 0,1 0 1,-1-1-1,0 1 0,0 0 0,0 0 1,1 0-1,-1 0 0,0-1 0,0 1 1,0 0-1,-1 0 0,1 0 1,0 0-1,0-1 0,0 1 0,-1 0 1,1 0-1,0 0 0,-1-1 0,1 1 1,0 0-1,-1-1 0,1 1 0,-1 0 1,0-1-1,1 1 0,-1 0 0,1-1 1,-1 1-1,0-1 0,1 1 0,-1-1 1,0 1-1,0-1 0,0 0 65,-25 30-5461,8-13-790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8:3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23895,'0'0'4356,"0"0"-3075,0 0 224,0 0-352,0 0-576,0 0-577,0 0 0,0 0 0,0 0 0,23 6 0,-13-10 0,3-3-352,-1 0-2755,-4-8-3588,-5 7-15373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8:3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20884,'0'0'2690,"0"0"-960,0 0 0,0 0-609,0 0-641,0 0-320,125-20 32,-55 18-95,2-1-33,2 0-32,-9-4-32,-4-1-96,-12-4-737,-6 1-705,-11-1-864,-5-3-1442,-8 0-2530,-4 2-3459</inkml:trace>
  <inkml:trace contextRef="#ctx0" brushRef="#br0" timeOffset="342.235">743 0 13997,'0'0'4581,"0"0"-1095,0 0-678,0 0-769,0 0-721,0 0-538,0 0-396,0 0-122,11 11-65,72 87-106,-62-64-94,-3-4-187,1 0 1,1-1-1,2-1 1,1-1 0,0-1-1,2-1 1,16 11 189,-38-33-46,0 0 0,1 0 0,0 0 1,-1 0-1,1 0 0,0-1 0,1 0 0,-1 0 1,0 0-1,0 0 0,1-1 0,-1 0 0,1 0 1,0 0-1,-1 0 0,1-1 0,0 1 0,-1-1 1,1 0-1,0-1 0,-1 1 0,1-1 0,-1 0 1,1 0-1,-1-1 0,1 1 0,-1-1 0,0 0 1,1 0-1,-1 0 0,0-1 0,-1 1 0,1-1 1,0 0-1,-1 0 0,1-1 0,-1 1 0,0-1 46,8-20 217,-1 0 0,-1-1 0,-1 0 0,-1-1 0,-2 0 0,0 0-217,10-44 1720,-127 362 1152,-45 137-2995,156-427 21,-25 58-1676,4-26-6479,13-27-669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9:0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262 216 13196,'48'-112'6257,"-46"110"-6101,0 0-1,-1 0 1,1 0 0,0 0-1,-1-1 1,0 1 0,1-1-1,-1 1 1,0-1 0,-1 1-1,1-1 1,0 0 0,-1 0-1,1 1 1,-1-1 0,0 0-1,0 0 1,0 1 0,0-1-1,0 0 1,-1 0 0,1 1-1,-1-1 1,0 0 0,0 1-1,0-1 1,0 1 0,0-1-1,0 1 1,-1-1 0,1 1-1,-1 0 1,0 0 0,0 0-1,1 0 1,-1 0 0,-1 0-1,1 0 1,0 1 0,0-1-1,-1 1 1,1-1 0,-1 1-1,-1-1-155,-9 2 24,1 1-1,0 0 0,-1 0 0,1 1 1,0 1-1,0 0 0,0 1 1,0 0-1,1 1 0,-1 0 1,1 1-1,0 0 0,1 1 1,0 0-1,0 0 0,0 1 1,1 1-1,0-1 0,-6 9-23,10-12-38,0-1 0,0 1 0,0 1-1,1-1 1,-1 1 0,2-1-1,-1 1 1,0 0 0,1 1 0,0-1-1,1 1 1,-1-1 0,1 1 0,1 0-1,-1 0 1,1-1 0,0 1 0,1 0-1,-1 0 1,1 0 0,1 0 0,-1 0-1,1 0 1,1 0 0,-1 0 0,1 0-1,0-1 1,1 1 0,-1-1 0,1 1-1,1-1 1,-1 0 0,1 0 0,0-1-1,1 1 1,4 4 38,-5-6-6,1-1-1,0 0 1,0 0 0,0-1-1,0 1 1,1-1-1,-1 0 1,0-1 0,1 1-1,0-1 1,-1 0 0,1-1-1,0 1 1,-1-1-1,1 0 1,0-1 0,-1 1-1,1-1 1,0 0 0,-1 0-1,1-1 1,-1 0-1,0 0 1,1 0 0,-1-1-1,0 1 1,0-1 0,0 0-1,-1-1 1,1 1 0,1-3 5,5-2 2,-8 6 19,1-1 0,-1 1 0,1-1 0,-1 1 0,1 0 0,0 0 1,0 0-1,-1 1 0,1-1 0,0 1 0,1 0 0,-1 0 0,0 1 0,0-1 0,0 1 0,0 0 0,2 0-20,-3 2 35,-1 0 0,0 1 1,1-1-1,-1 1 0,-1-1 0,1 1 0,0-1 0,0 1 0,-1 0 0,0 0 1,0 0-1,1 0 0,-2 0 0,1 0 0,0 0 0,-1 1 0,1-1 0,-1 0 1,0 0-1,0 0 0,0 1 0,0-1 0,-1 0 0,0 2-35,1 1 38,-3 30 87,-1 0 1,-2 0-1,-1-1 1,-2 0-1,-12 30-125,-25 127-2789,44-162-1803,5-12-1279,8 2-5655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8:3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13 9001,'0'0'8141,"-16"-3"-4607,9 1-3249,2 0-80,0 1 0,0-1 0,-1 1 0,1 1 0,-1-1 0,1 1 0,0 0 0,-1 0 0,1 0 0,-1 1 0,1-1 0,0 2 0,-1-1 0,1 0 0,0 1 0,0 0 0,0 0 0,0 1 1,0-1-1,0 1 0,-1 2-205,-18 14 570,2 2 0,0 0 0,1 2 0,2 0 0,0 1 1,1 1-1,-5 12-570,8-12 150,2 0 1,0 1-1,2 1 1,1 0-1,1 0 1,1 1-1,2 0 1,1 0 0,1 0-1,1 1 1,1 0-1,3 15-150,1-25-58,0-1 0,2 0 0,0 0-1,2 0 1,0 0 0,0-1 0,2 0 0,0 0 0,1-1-1,1 0 1,0 0 0,1-1 0,1-1 0,0 0-1,1-1 1,0 0 0,1 0 0,1-2 0,0 0 0,0 0-1,1-2 1,1 0 0,-1-1 0,1 0 0,1-1 0,-1-1-1,1-1 1,0-1 0,13 2 58,84-3-3670,-41-17-1975,-25-4-2534</inkml:trace>
  <inkml:trace contextRef="#ctx0" brushRef="#br0" timeOffset="656.763">965 348 7719,'0'0'6529,"0"0"-2968,0 0-1725,0 0-400,0 0-347,-5 17-480,1-4-524,1-6-50,1 0-1,0 0 1,0 0-1,1 1 1,-1-1-1,2 0 1,-1 1-1,1-1 1,0 1-1,1-1 1,-1 1 0,1-1-1,1 0 1,0 1-1,0 1-34,7 12 153,0 0 0,1-1 0,1 0-1,1-1 1,0 0 0,2-1 0,0 0 0,16 14-153,-23-25-6,0 0-1,1 0 1,0-1 0,0 0 0,1-1 0,-1 0 0,1 0 0,1 0 0,-1-2 0,0 1-1,1-1 1,0 0 0,0-1 0,-1 0 0,1-1 0,1 0 0,-1 0 0,0-1 0,0 0 0,0-1-1,1-1 7,2-3 66,-1-1 0,0 0-1,0-1 1,-1-1-1,0 0 1,0 0 0,-1-1-1,0 0 1,-1-1-1,0 0 1,0-1 0,-1 0-1,-1 0 1,0 0-1,0-1 1,-1 0-1,0-1 1,-1 1 0,-1-1-1,0 0 1,0-2-66,22-123 2258,-26 137-2234,0-1 0,0 1 0,0 0 1,0-1-1,0 1 0,0 0 0,0 0 0,0-1 0,-1 1 0,1 0 1,0 0-1,-1 0 0,1-1 0,-1 1 0,1 0 0,-1 0 0,1 0 1,-1 0-1,0 0 0,0 0 0,0 0 0,1 0 0,-1 0 0,0 0 1,0 1-1,0-1 0,0 0 0,-1 1 0,1-1 0,0 0 0,0 1 1,0-1-1,0 1 0,-1 0 0,1-1 0,0 1 0,0 0 0,-1 0 1,1 0-1,0 0 0,0 0 0,-1 0 0,1 0 0,0 0 0,0 1 1,-1-1-1,1 0 0,0 1 0,0-1 0,0 1 0,0-1 1,-1 1-1,1 0 0,0-1 0,0 1 0,0 0 0,0 0 0,0 0 1,1-1-1,-1 1 0,0 0 0,0 0 0,1 1 0,-1-1 0,0 0-24,-13 19 40,2 0-1,0 1 0,1 1 1,1 0-1,0 0 0,2 1 0,1 0 1,1 1-1,1 0 0,1-1 0,1 1 1,1 1-1,1-1 0,2 20-39,16 589 139,-16-632-139,0 1 0,0 0-1,-1 0 1,1 0 0,-1 0 0,1 0 0,-1 0-1,0 0 1,0 0 0,0 0 0,0 0 0,0 0-1,0 0 1,0 0 0,-1 0 0,1 0-1,-1 0 1,1 0 0,-1-1 0,0 1 0,0 0-1,0 0 1,0 0 0,0-1 0,0 1 0,0-1-1,-1 1 1,1-1 0,0 1 0,-1-1-1,1 0 1,-1 1 0,0-1 0,1 0 0,-1 0-1,0 0 1,0-1 0,0 1 0,0 0 0,0-1-1,1 1 1,-1-1 0,0 0 0,0 1-1,0-1 1,0 0 0,0 0 0,0 0 0,0 0-1,0-1 1,-135-63-479,106 46 259,-4-2-143,7 5-358,1-1 1,1-1-1,1-1 0,0-1 1,-9-11 720,9-5-2518,21 22-950,9 2-3743,3 6-1987</inkml:trace>
  <inkml:trace contextRef="#ctx0" brushRef="#br0" timeOffset="982.399">1813 736 11787,'0'0'6769,"0"0"-3454,0 0-1089,0 0-517,0 0-732,0 0-513,0 0-138,-3 19-11,-10 121 411,11-103-765,0 88 432,18-48-3993,-5-57-1582,0-14-2341,-5-5-1745</inkml:trace>
  <inkml:trace contextRef="#ctx0" brushRef="#br0" timeOffset="1337.812">1970 172 10282,'0'0'4649,"0"0"-1632,0 0-989,0 0-773,0 0-567,0 0-202,-12 9-96,-37 29-70,47-36-305,1 0 0,-1 0-1,1 0 1,0 1 0,0-1 0,0 0 0,0 1-1,1-1 1,-1 0 0,1 1 0,-1-1-1,1 1 1,0-1 0,0 1 0,0-1-1,0 1 1,0-1 0,1 1 0,-1-1-1,1 1 1,-1-1 0,1 0 0,0 1-1,0-1 1,0 0 0,0 0 0,1 1-1,-1-1 1,1 0 0,0 0-15,0 2 11,0 1-7,0 0 0,1 0 0,0 0-1,0-1 1,0 1 0,0-1 0,1 0 0,0 0 0,0 0 0,0 0-1,0-1 1,0 1 0,1-1 0,-1 0 0,1 0 0,0-1 0,0 0 0,0 0-1,0 0 1,1 0 0,-1-1 0,0 0 0,1 0 0,-1 0 0,1-1-1,-1 1 1,1-1 0,-1-1 0,3 0-4,-3-3 103,-1-1 0,0 0 0,0 0-1,0 0 1,0-1 0,-1 1 0,0-1 0,-1 0-1,1 0 1,-1 0 0,0 0 0,0-1 0,-1 1 0,0 0-1,0-1 1,0 1 0,-1-1 0,0 1 0,0-1-1,-1 1 1,0 0 0,0-1 0,-2-4-103,3 7 15,-1 1-1,0 0 1,0 0 0,0-1 0,0 1-1,-1 0 1,1 0 0,-1 0 0,0 0 0,0 1-1,0-1 1,0 0 0,0 1 0,-1-1-1,1 1 1,-1 0 0,1 0 0,-1 0-1,0 0 1,0 0 0,0 1 0,0-1-1,0 1 1,0 0 0,0 0 0,-1 0-1,1 0 1,0 0 0,-1 1 0,1 0-1,0-1 1,-1 1 0,1 1 0,-1-1-1,1 0 1,-3 1-15,2 0-196,-1 0 0,1 0 0,-1 0 1,1 0-1,0 1 0,0-1 0,0 1 0,0 0 0,0 1 0,0-1 0,0 1 0,1-1 1,-1 1-1,1 0 0,0 0 0,0 1 0,0-1 0,-1 2 196,-10 23-4884,3 2-4827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2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243 136 14350,'0'0'3977,"0"0"-1607,6-14-325,22-46-300,-26 57-1633,0-1-1,0 2 1,0-1-1,0 0 0,1 0 1,0 1-1,-1-1 1,1 1-1,0 0 1,0-1-1,0 2 0,0-1 1,1 0-1,-1 1 1,1-1-1,-1 1 1,1 0-1,0 0-111,4-2 146,6-1-55,1 0 0,-1 1 0,1 0 1,-1 1-1,1 1 0,-1 0 1,1 2-1,0-1 0,-1 1 0,1 1 1,0 1-1,9 3-91,-18-5 4,0 1 0,0 0 1,0 1-1,0-1 0,-1 1 0,1 0 1,-1 1-1,1-1 0,-1 1 0,0 0 1,-1 1-1,1-1 0,-1 1 0,0 0 1,0 0-1,0 0 0,-1 0 0,1 1 0,-1-1 1,-1 1-1,1 0 0,-1 0 0,0 0 1,0 0-1,-1 0 0,0 1 0,0-1 1,0 0-1,-1 1 0,0-1-4,0 8-3,-2-1-1,0 0 1,0 0 0,-1 0 0,-1 0-1,0 0 1,-1-1 0,0 1-1,-1-1 1,0 0 0,-1-1 0,0 0-1,-1 0 1,-1 0 0,-2 2 3,-12 12-9,0-2 1,-2 0 0,-1-2 0,0 0-1,-20 10 9,17-12-13,0-2-1,-2 0 0,0-3 1,-1 0-1,0-2 0,-1-1 1,0-2-1,-1-1 0,-29 2 14,61-9 12,0 0 0,1-1 0,-1 0 0,1 1-1,-1-1 1,0 0 0,1 0 0,-1 0 0,0 0-1,0 0 1,1 0 0,-1 0 0,1 0 0,-1-1-1,0 1 1,1-1 0,-1 1 0,1-1 0,-1 0-1,1 0 1,-1 1 0,1-1 0,-1 0 0,1 0-1,0-1 1,0 1 0,-1 0 0,1 0 0,0 0-1,0-1 1,0 1 0,0-1 0,1 1 0,-1-1 0,0 1-1,1-1 1,-1 1 0,1-1 0,-1 1 0,1-1-1,-1 0 1,1 1 0,0-1 0,0 0 0,0 1-1,0-1 1,0 0 0,1 1 0,-1-1 0,0 0-1,1 1 1,-1-1 0,1 0 0,0 1 0,-1-1-1,1 1 1,0-1-12,6-6 49,0-1-1,0 1 1,1 0 0,0 1-1,0 0 1,0 0 0,1 1 0,0 0-1,1 0 1,-1 1 0,1 1-1,0-1 1,1 2 0,-1-1-1,0 1 1,1 1 0,4-1-49,-5-1 7,1 1 0,-1-1 1,1 2-1,-1 0 1,1 0-1,0 1 0,0 0 1,-1 0-1,1 1 1,0 1-1,0 0 0,0 1 1,-1 0-1,1 0 0,-1 1 1,1 1-1,-1-1 1,0 2-1,0-1 0,-1 2 1,1-1-1,-1 1 1,-1 0-1,1 1 0,-1 0 1,7 7-8,26 62 22,-37-66-17,0 0 0,0-1 0,1 0 0,0 1 0,1-2-1,0 1 1,0-1 0,1 0 0,0 0 0,1-1 0,-1 1 0,1-2 0,1 1-1,4 1-3,-10-6 0,0-1 0,0 1 1,0-1-1,0 0 1,1-1-1,-1 1 1,0 0-1,1-1 1,-1 0-1,0 0 0,1 0 1,-1 0-1,0 0 1,1-1-1,-1 0 1,0 1-1,1-1 1,-1 0-1,0-1 1,0 1-1,0 0 0,0-1 1,0 0-1,0 0 1,-1 0-1,1 0 1,0 0-1,-1 0 1,0-1-1,3-2-1,-1 0-1,1-1 0,-1 0 0,0 0 1,0 0-1,-1-1 0,1 1 0,-1-1 0,-1 0 0,0 0 0,0 0 0,0 0 0,0 0 1,-1-7 0,-1-14-3107,1 27-822,3 1-3220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21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16464,'0'0'5669,"0"0"-3235,0 0-800,0 0-769,0 0-673,0 0-192,0 0-417,0 0-1408,16-18-2467,-2 25-6791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3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95 8040,'0'0'2194,"0"0"-353,0 0 289,0 0 118,1-13-252,1-5-1290,1-11-54,-2-5 2998,-1 34-2796,0 0-219,0 0-165,0 0 16,0 14 192,-2 88-516,6 0 0,9 54-162,2 18 28,-14-153-35,-3 91-81,1-109 89,0 1 1,0 0-1,0 0 0,0-1 1,0 1-1,-1-1 1,0 0-1,0 1 0,0-1 1,0 0-1,0 0 1,-1 0-1,1 0 1,-1 0-1,0-1 0,0 1 1,0-1-1,0 0 1,0 0-1,0 0 0,-1 0 1,1 0-1,0-1 1,-1 0-1,0 1 0,-3-1-1,-282 11 2622,367-11-2361,103-20-977,141-34 716,-222 35-485,-71 10 237,-19 5-2458,-23 15-1365,-3 2 302,-4 6-2109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37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91 155 9097,'0'0'3411,"0"0"-368,0 0 5,5-13-822,-1 1-1733,-3 7-337,0 0-1,1 0 1,0 0 0,0 1 0,0-1-1,1 0 1,-1 1 0,1-1 0,0 1 0,0 0-1,1 0 1,-1 0 0,1 1 0,0-1-1,3-2-155,6-1 146,-1-1 0,1 1 0,0 1 0,0 0 0,1 1 0,-1 1 0,1 0 0,0 0 0,1 2 0,-1 0 0,9 0-146,-16 1 39,-1 1 1,0 0-1,0 1 0,0-1 1,0 1-1,0 1 0,0-1 0,0 1 1,-1 0-1,1 0 0,-1 1 1,1-1-1,-1 1 0,0 0 1,0 1-1,0-1 0,0 1 1,0 0-1,-1 1 0,0-1 1,0 1-1,0-1 0,0 1 1,-1 0-1,0 1 0,0-1 1,0 0-1,0 3-39,0 2-10,0 0 1,-1 0 0,0 1-1,0-1 1,-1 0-1,-1 1 1,0-1-1,0 1 1,-1-1-1,0 0 1,-1 1-1,0-1 1,-1 0-1,0 0 1,0 0-1,-1 0 1,0-1 0,-1 0-1,0 0 1,-1 0-1,-4 6 10,-3 3-29,0-1 1,-1-1-1,0 0 0,-2-1 1,1-1-1,-2 0 0,0-1 1,-1-1-1,0-1 0,-4 2 29,11-8 1,-1 0 0,1 0 0,-1-1-1,0-1 1,0 0 0,0 0 0,0-1 0,0-1 0,-1 0-1,1-1 1,0 0 0,-1-1 0,-10-2-1,19 2 32,1 0 0,-1 0 1,1 0-1,0-1 0,-1 1 1,1-1-1,0 0 0,0 0 1,0 0-1,0 0 0,0-1 1,1 1-1,-1-1 0,1 1 1,-1-1-1,1 0 0,0 0 1,0 0-1,1 0 0,-1-1 1,0 1-1,1 0 0,0-1 1,0 1-1,0-1 0,0 1 1,1-1-1,-1 0 0,1 1 1,0-1-1,0 1 0,0-1 1,0 0-1,1 1 0,0-1 1,0 1-1,-1-1 0,2 1 1,-1-1-1,0 1 0,1 0 1,0-1-1,0 1 0,0 0 1,0 0-1,0 0 0,0 1 1,1-1-1,-1 0 0,1 1 1,0 0-1,0 0 0,0-1-32,4 1 16,0-1-1,0 1 1,0 1-1,0 0 1,0 0-1,1 0 0,-1 0 1,0 1-1,0 1 1,1-1-1,-1 1 0,0 0 1,0 1-1,0 0 1,0 0-1,0 0 1,0 1-1,-1 0 0,1 0 1,-1 1-1,0 0 1,0 0-1,0 0 1,0 1-1,3 3-15,14 15 0,0 1 0,-2 1 0,0 1 0,-2 0 0,1 5 0,-8-14 36,-6-7-23,71 82-37,-75-90 11,1 1 1,-1-1-1,1 0 1,0 0-1,0 0 1,0 0-1,0-1 1,0 1-1,1-1 0,-1 0 1,0 0-1,1 0 1,-1 0-1,0-1 1,1 1-1,-1-1 1,1 0-1,-1 0 0,1 0 1,-1 0-1,1-1 1,-1 1-1,1-1 1,-1 0-1,0 0 1,1 0-1,-1-1 0,0 1 1,0-1-1,0 1 1,1-2 12,3-2-124,0 0 1,-1 0 0,0 0-1,0-1 1,0 0 0,-1 0-1,1-1 1,-1 0 0,-1 0-1,0 0 1,0 0 0,0 0-1,-1-1 1,0 0 0,0 0-1,-1 0 1,0 0 0,0 0-1,0-7 124,-16 13-6438,6 10 411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4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 15855,'0'0'3774,"0"0"-1089,0 0-560,0 0-625,0 0-469,0 0-396,13-2-352,416-31-572,-340 14-228,-88 18 519,-1 0 1,0 0-1,0 0 1,0-1-1,0 1 1,0 0-1,0 0 1,0 0-1,0 0 1,0 0-1,-1 0 1,1 0-1,0-1 1,-1 1-1,1 0 1,-1 0 0,1 0-1,-1 0 1,0 0-1,1 1 1,-1-1-1,0 0 1,1 0-1,-1 0 1,0 0-1,0 1 1,0-1-1,0 0 1,0 1-1,0-1 1,0 1-1,0-1 1,0 1-1,0 0 1,0-1-1,0 1 1,0 0 0,0 0-1,-1 0 1,1-1-1,-1 1-2,1 0 3,-210-111 2207,209 128-1446,23 235-284,-22 46-1643,12-242-2480,11-26-6957,-6-17-2426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4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0 9641,'0'0'5782,"0"0"-2318,0 0-490,0 0-540,0 0-758,0 0-496,0 0-422,-3 1-315,1 2-405,0 0-1,0 1 1,0-1-1,1 1 1,-1 0-1,1-1 1,0 1-1,0 0 0,0 0 1,0 0-1,1 0 1,0 0-1,-1 0 1,1 0-1,1 0 1,-1-1-1,1 1 1,-1 0-1,1 0-37,0 10 100,20 361 439,-35-271-537,12-100-15,1-1 0,-1 0 0,1 0 0,-1 1 0,0-1 0,-1 0 0,1-1 0,0 1 1,-1 0-1,1-1 0,-1 1 0,0-1 0,0 0 0,0 0 0,0 0 0,0 0 0,-1-1 0,1 1 0,0-1 0,-1 0 0,1 0 0,-1 0 1,0 0-1,1-1 0,-1 1 0,1-1 0,-3 0 13,-213 8 299,245-3 32,39-3-676,-1-3 1,0-2 0,0-4-1,-1-2 1,0-3 0,59-19 344,-74 10-1027,-27 11-1036,0 1-3784,-19 10-1135,-2 3-4667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4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83 13261,'0'0'3710,"12"-13"-838,43-36-513,-53 46-2227,1 1 0,-1 0-1,1 0 1,0 1 0,0-1-1,0 1 1,0-1 0,0 1 0,0 0-1,0 0 1,0 0 0,0 1-1,0-1 1,1 1 0,-1-1-1,0 1 1,0 0 0,1 0-1,-1 1 1,0-1 0,0 1-1,0-1 1,1 1 0,-1 0 0,0 0-1,2 2-131,1 1 55,0 0-1,-1 0 0,1 1 0,-1 0 1,0 0-1,0 1 0,0-1 1,-1 1-1,0 0 0,0 0 1,0 0-1,-1 1 0,0 0 1,0-1-1,0 5-54,1 4-49,0 1 0,-2-1 0,0 1 0,0 0 0,-2 0 0,0 0 0,-1-1 0,0 1 0,-1 0 0,-1-1 0,-1 1 0,0-1 0,-1 0 0,0 0 0,-2 0-1,1-1 1,-2 0 0,0 0 0,0-1 0,-2 0 0,1-1 0,-2 0 0,1 0 0,-2-1 0,0 0 0,0-1 0,-11 7 49,19-15 12,-1 0 0,0 0-1,1 0 1,-1 0 0,0-1 0,0 0-1,0 0 1,0 0 0,-1 0 0,1-1-1,0 0 1,0 0 0,0 0 0,0-1-1,0 0 1,0 0 0,0 0-1,0-1 1,0 1 0,0-1 0,0 0-1,1-1 1,-1 1 0,1-1 0,0 0-1,-1 0 1,1 0 0,1 0 0,-1-1-1,0 0 1,1 0 0,0 0 0,0 0-1,0 0 1,0-1 0,1 1 0,-1-1-1,1 0 1,1 1 0,-1-1 0,1 0-1,-1 0 1,1 0 0,1 0 0,-1-1-12,1 5 32,1 0 0,-1 0 0,0 0 0,0 0 1,1 0-1,-1 0 0,1 0 0,-1 1 0,1-1 1,-1 0-1,1 0 0,0 0 0,-1 0 0,1 1 1,0-1-1,0 0 0,0 1 0,-1-1 0,1 0 1,0 1-1,0-1 0,0 1 0,0 0 0,0-1 1,0 1-1,0 0 0,0-1 0,0 1 0,0 0 1,0 0-1,0 0 0,0 0 0,0 0 0,0 0 1,0 0-1,0 0 0,0 0 0,0 1 0,0-1 1,0 0-1,0 1 0,0-1 0,0 1 0,0-1 1,0 1-1,0-1 0,0 1 0,0 0 0,-1-1 1,1 1-1,0 0 0,0 0 0,-1-1 0,1 1 1,-1 0-1,1 0 0,-1 0 0,1 0 0,-1 0 1,1 0-1,-1 0 0,0 0 0,1 0-32,118 128 148,-99-104-155,1 0 1,1-1-1,1-1 0,2-1 0,0-1 0,1-1 7,-24-18-59,0 0 0,1 0 0,-1-1 0,1 1 0,-1-1 0,1 1 0,-1-1 0,1 0 0,0 0 0,0 0 0,0 0 0,0-1 0,0 1 0,-1-1 0,1 1 0,0-1 0,0 0 0,0 0 0,0-1 0,0 1 0,0-1 0,0 1 0,0-1 0,0 0 0,-1 0 0,1 0 0,0 0 0,0-1 0,-1 1 0,1-1 0,-1 1 0,0-1 0,1 0 0,-1 0 0,0 0 0,0 0 0,0-1 0,0 1 0,-1 0 0,2-3 59,27-68-3485,-15 33-1688,-4 15-1340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4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 15471,'0'0'3064,"0"0"-1425,0 0 240,-15 0 75,9 1-1796,1-2-54,0 1 0,-1 1 1,1-1-1,0 1 1,0-1-1,0 2 1,0-1-1,0 0 1,0 1-1,0 0 0,0 0 1,1 1-1,-1-1 1,1 1-1,-1 0 1,1 0-1,0 0 1,0 1-1,1-1 0,-1 1 1,1 0-1,-2 3-104,-31 47 341,3 1-1,2 2 0,2 1 1,4 1-1,1 1 0,4 2 1,2 0-1,3 1 0,2 0 1,4 1-1,2 0 0,2 35-340,4-64 5,12 179-29,-9-205-29,0 1 1,0 0-1,1-1 0,0 1 0,1-1 0,0 0 0,0 0 0,1-1 0,0 1 0,1-1 0,0 0 0,0 0 0,1-1 0,0 0 0,0 0 0,0-1 0,1 0 0,0 0 0,7 4 53,-6-6-298,0 0-1,0-1 1,1 0-1,-1 0 0,1-1 1,-1 0-1,1-1 1,0 0-1,0 0 1,0-1-1,-1-1 0,1 0 1,0 0-1,1-1 299,81-29-8290,-49 9 560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4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15343,'0'0'3907,"0"0"-1729,0 0-480,0 0-961,108-12-449,-63 12-128,4 0-96,-4 0-64,-2 0 0,-11 0-64,-9 0-577,-4-1-1184,-9-1-1154,-6 1-3715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9:0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8520,'0'0'9385,"0"0"-6310,0 0-577,0 0-448,0 0-1153,0 0-609,0 0-288,0 0-32,0 0-1185,2-42-4901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5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29 118 15150,'3'-15'3999,"14"-49"-1544,-15 61-2317,0 0 0,1 0 0,-1 1 0,1-1 0,-1 0-1,1 1 1,0 0 0,0-1 0,0 1 0,0 0 0,0 1-1,1-1 1,-1 1 0,0-1 0,1 1 0,-1 0 0,1 0-1,0 0 1,-1 1 0,1-1 0,-1 1 0,1 0-1,0 0 1,0 0 0,-1 1 0,1-1 0,-1 1 0,1 0-1,0 0 1,-1 0 0,0 0 0,1 1 0,0 0-138,5 2 33,-1 0 1,1 1-1,-1 0 0,0 1 1,0-1-1,-1 1 1,0 1-1,0 0 1,0 0-1,-1 0 1,0 0-1,0 1 0,-1 0 1,0 0-1,-1 1 1,0 0-1,0-1 1,0 1-1,-1 1 0,-1-1 1,0 0-1,0 1 1,0-1-1,-1 1 1,-1-1-1,0 1 0,0-1 1,-1 1-1,0 0 1,-1-1-1,1 0 1,-2 1-1,0-1 1,0 0-1,0 0 0,-1 0 1,-1-1-1,-4 9-33,-8 10 99,-2-1-1,0 0 1,-2-1-1,-1-1 0,0-2 1,-2 0-1,-1-1 1,-15 9-99,5-1 333,34-29-327,1 0 1,-1 0-1,0 0 0,1 0 0,-1 0 0,1 1 0,-1-1 1,0 0-1,1 0 0,-1 0 0,1 1 0,-1-1 0,1 0 1,-1 1-1,1-1 0,-1 1 0,1-1 0,-1 0 0,1 1 1,0-1-1,-1 1 0,1-1 0,-1 1 0,1-1 0,0 1 0,0 0 1,-1-1-1,1 1 0,0-1 0,0 1 0,0 0 0,0-1 1,-1 1-1,1-1 0,0 1 0,0 0 0,0-1 0,1 1 1,-1 0-1,0-1 0,0 1 0,0-1 0,0 1 0,0 0 1,1-1-1,-1 1 0,0-1 0,1 1 0,-1-1 0,0 1 0,1-1 1,-1 1-1,0-1 0,1 1 0,-1-1 0,1 1 0,-1-1 1,1 0-1,-1 1 0,1-1 0,-1 0 0,1 0 0,0 1 1,-1-1-1,1 0 0,-1 0 0,1 0 0,0 1 0,-1-1-6,52 2 60,-41-2-5,81-4-362,-1-3 0,78-18 307,-119 19-2056,-42 20-3965,-12 0-535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5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9929,'0'0'7090,"0"0"-3492,0 0-1228,0 0-496,0 0-657,0 0-544,16-2-342,111-2 58,111 15 6,-235-10-386,-1-1 0,1 0 0,-1 0-1,1 1 1,-1-2 0,1 1 0,-1 0 0,1 0-1,-1-1 1,0 1 0,1-1 0,-1 0-1,0 0 1,1 0 0,-1 0 0,0 0 0,0 0-1,0-1 1,0 1 0,0-1 0,0 1 0,0-1-1,0 0 1,-1 0 0,1 0 0,-1 0-1,1 0 1,-1 0 0,0 0 0,0 0 0,0-1-1,0 1 1,0 0 0,0-1 0,-1 1-1,1-1 1,-1 1 0,0 0 0,0-1 0,1 1-1,-2-1 1,1 1 0,0-1 0,0 1-1,-1-3-8,-6-5 89,0 0-1,0 1 0,0-1 1,-1 2-1,-1-1 0,1 1 0,-1 0 1,-1 1-1,1 0 0,-1 1 1,-1 0-1,1 0 0,-11-3-88,20 7 21,-1 1 0,0-1-1,0 0 1,0 1 0,0 0 0,0-1-1,0 1 1,0 0 0,-1 0-1,1 0 1,0 1 0,-1-1 0,1 0-1,0 1 1,-1 0 0,1-1 0,-1 1-1,1 0 1,-1 0 0,1 0 0,-1 1-1,1-1 1,0 1 0,-1-1-1,1 1 1,0 0 0,-1 0 0,1 0-1,0 0 1,0 0 0,0 0 0,0 1-1,0-1 1,0 1 0,0-1 0,0 1-1,0 0 1,1 0 0,-1 0 0,1 0-1,0 0 1,-1 0 0,1 1-21,-5 24 51,1 2 1,2-1 0,1 0 0,1 1 0,2 22-52,-1 16 77,-18 187-2170,14-188-2301,5-24-3549,3-15-3844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5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18 14798,'0'0'3481,"0"0"-1111,0 0-64,0 0-459,-13-4-640,5 1-1040,7 2-142,-1 0-1,1 0 0,-1 0 1,0 0-1,1 0 1,-1 0-1,0 0 1,0 1-1,0-1 1,0 1-1,0-1 1,0 1-1,1 0 1,-1 0-1,0 0 1,0 0-1,0 0 1,0 0-1,0 0 1,0 1-1,0-1 1,0 1-1,0-1 1,1 1-1,-1 0 1,0 0-1,0 0 1,1 0-1,-1 0 1,0 0-1,1 0 1,-1 1-1,1-1 1,0 0-1,-1 1 1,1-1-1,0 1 0,0 0 1,0-1-1,0 1 1,0 0-1,0-1-24,-6 34 97,1 0 0,2 0 0,1 1 0,1-1 0,3 1 0,1-1 0,1 0 0,2 0-1,1 2-96,12 158-2356,-18-193 2360,0 0-1,0 1 0,0-1 1,0 0-1,-1 1 1,1-1-1,0 0 0,-1 0 1,0 1-1,0-1 1,1 0-1,-1 0 0,0 0 1,-1 0-1,1 0 0,0 0 1,-1 0-1,1-1 1,-1 1-1,1 0 0,-1-1 1,0 1-1,1-1 1,-1 0-1,0 1 0,0-1 1,0 0-1,0 0 0,0 0 1,-1 0-1,1-1 1,0 1-1,0-1 0,-1 1 1,1-1-1,0 0 1,0 0-1,-1 0 0,1 0 1,0 0-1,-2 0-3,-298-10 4698,463 11-5335,0-7 0,-1-7 0,108-25 637,-200 15-4030,-57 18 1488,-9 5-1259,-1 0-2268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5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125 110 7175,'0'0'6673,"0"0"-2734,7-15-1029,20-46-374,-25 59-2402,-1-1 0,1 1 0,-1 0 1,1 0-1,0 0 0,0 0 0,0 0 1,0 0-1,0 0 0,0 1 1,1-1-1,-1 1 0,0 0 0,1-1 1,-1 1-1,1 0 0,-1 1 0,1-1 1,0 0-1,-1 1 0,1-1 0,0 1 1,0 0-1,-1 0 0,1 0 0,0 0 1,2 1-135,6-1 309,-4-1-284,1 1 0,0 1 0,-1-1 0,1 1-1,0 1 1,-1-1 0,1 1 0,-1 1 0,0-1 0,0 1 0,0 0 0,0 1-1,0 0 1,-1 0 0,1 0 0,-1 1 0,0 0 0,-1 0 0,1 1 0,-1-1-1,0 1 1,0 0 0,-1 1 0,0-1 0,0 1 0,0 0 0,-1-1 0,0 2-1,-1-1 1,1 0 0,-1 1 0,-1-1 0,1 1 0,-1-1 0,-1 1 0,1 0-1,-1-1 1,-1 1 0,1 0 0,-1-1 0,-1 1 0,1-1 0,-1 1 0,-1-1-1,1 0 1,-1 1 0,-2 2-25,-6 6-118,0-1-1,-1 0 1,-1 0 0,0-2-1,-1 1 1,-1-2 0,0 0-1,0-1 1,-1 0 0,-1-1-1,0-1 1,0 0 0,-1-2-1,0 0 1,0-1 0,0-1-1,-1 0 1,-16 1 118,32-5 24,-1-1 0,1 1 1,0-1-1,0 0 0,-1 0 0,1 0 0,0 0 0,0-1 0,0 1 1,-1-1-1,1 0 0,0 0 0,0 0 0,0 0 0,0 0 0,0-1 0,0 1 1,1-1-1,-1 0 0,0 0 0,1 0 0,0 0 0,-1-1 0,1 1 1,0 0-1,0-1 0,0 0 0,0 1 0,1-1 0,-1 0 0,1 0 1,0 0-1,-1 0 0,1 0 0,1 0 0,-1 0 0,0-1 0,1 1 1,0 0-1,-1 0 0,1-1 0,0 1 0,1 0 0,-1 0 0,1-1 0,0 0-23,1-2 33,0 0 0,1 1 1,0-1-1,0 1 0,0 0 1,1 0-1,0 0 1,0 0-1,0 1 0,0 0 1,1-1-1,0 2 1,-1-1-1,1 0 0,1 1 1,-1 0-1,1 0 1,-1 1-1,1-1 0,0 1 1,-1 1-1,1-1 0,0 1 1,0 0-1,1 0 1,-1 0-1,0 1 0,0 0 1,0 1-1,0-1 1,0 1-1,0 0 0,0 1 1,0-1-1,0 1 1,0 0-1,0 1 0,-1-1 1,0 1-1,1 0 0,-1 1 1,0-1-1,4 5-34,-1 1-56,-1 1 0,-1 1-1,0-1 1,0 1 0,-1 0-1,0 1 1,-1-1 0,-1 1-1,2 5 57,22 57-400,-25-70 276,0-1 0,0 1 0,0-1 0,0 0 0,0 0 0,1 0 0,-1 0 0,1 0 0,0 0 0,0-1 0,0 1 0,0-1 0,1 0 0,-1 0 0,1 0 0,-1-1 0,1 1 0,-1-1 0,1 0 0,0 0 0,0 0 0,0 0 0,0-1 0,-1 1 0,1-1 0,0 0 0,0 0 0,0-1 0,0 1 0,0-1 0,0 0 0,0 0 124,114-56-8871,-91 37 3944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5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18 11179,'0'0'6667,"0"0"-3101,-16-5-1030,9 3-2253,3 0-164,0 0-1,0 1 1,0-1 0,-1 1-1,1 0 1,-1 1 0,1-1-1,0 1 1,-1 0 0,1 0-1,-1 0 1,1 0 0,-1 1-1,1 0 1,0 0 0,-1 0-1,1 0 1,0 1 0,0-1-1,0 1 1,0 0 0,0 1-1,0-1 1,1 1 0,-1-1 0,-2 4-119,-24 24 228,1 1 0,2 2 0,1 1 0,2 1 0,1 0 0,2 2 0,1 1 0,3 1 0,0 0 0,3 1 1,-4 18-229,13-38-46,0 1 1,1 0 0,1-1 0,1 1 0,1 1-1,1-1 1,1 0 0,0 0 0,2 0 0,0-1 0,2 1-1,0-1 1,1 1 0,1-2 0,1 1 0,1-1-1,1 0 1,0-1 0,1 0 0,1 0 0,1-2-1,0 1 1,1-2 0,1 0 0,1 0 0,0-2 0,0 0-1,8 4 46,135 42-3095,-48-46-2970,-55-12-939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5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14189,'0'0'4474,"0"0"-2002,0 0-759,0 0-597,0 0-518,-11 15-272,-34 48-177,-3 56-10,43-108-169,8-19-36,6-20-30,56-77 178,-62 101-79,0 0 0,1 1 0,-1-1 0,1 1 0,-1-1 0,1 1 0,0 1 0,1-1-1,-1 0 1,0 1 0,1 0 0,-1 0 0,1 0 0,0 1 0,-1-1 0,1 1 0,0 1 0,0-1 0,0 0-1,0 1 1,0 0 0,0 0 0,2 1-3,-2 2-6,0 0 1,0 0-1,0 1 0,0 0 0,-1 0 0,0 0 1,0 0-1,0 1 0,0-1 0,-1 1 0,0 0 1,0 0-1,0 1 0,0-1 0,-1 0 0,0 1 1,0-1-1,-1 1 0,1 0 0,-1 2 6,5 8-7,52 92-34,-56-105 42,0-1 0,0 1 0,0-1 1,0 0-1,1 0 0,-1 0 0,0 0 0,1-1 1,0 1-1,-1-1 0,1 1 0,0-1 1,0 0-1,0 0 0,0 0 0,0 0 1,0-1-1,0 1 0,0-1 0,0 0 1,0 1-1,0-1 0,0-1 0,0 1 1,0 0-1,0-1 0,0 0 0,0 0 1,0 0-1,0 0 0,-1 0 0,1 0 0,0-1 1,0 1-1,-1-1 0,1 0 0,-1 0 1,1 0-2,43-43-428,-17 17-1812,1 4-4392,-14 16-1237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5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72 15118,'0'0'4106,"4"-13"-1613,13-37-369,-16 49-2040,1 0-1,-1 0 1,0 0 0,0 1-1,0-1 1,1 0-1,-1 1 1,0-1 0,1 1-1,-1-1 1,1 1-1,-1 0 1,0 0-1,1-1 1,-1 1 0,1 0-1,-1 0 1,1 0-1,-1 1 1,0-1 0,1 0-1,-1 0 1,1 1-1,-1-1 1,0 1 0,1-1-1,-1 1 1,0 0-1,0-1 1,1 1-1,-1 0 1,0 0 0,0 0-1,0 0 1,0 0-1,0 0 1,0 0 0,0 0-1,0 1 1,-1-1-1,1 0 1,0 0 0,-1 1-1,1-1 1,0 2-84,-1-3 7,17 22 48,-2 1 1,0 1-1,-1 0 0,-1 1 1,-1 0-1,-2 1 0,0 0 1,-2 1-1,-1 0 0,-1 0 0,-2 1 1,0 0-1,-2-1 0,-1 1 1,-1 0-1,-1 0 0,-2 0 1,-1 0-1,-1-1 0,-1 0 1,-1 0-1,-2 0 0,0-1 0,-2 0 1,-11 18-56,5-18-95,-1-2-1,-1 0 1,0-1 0,-2 0 0,-1-2 0,-1-1-1,0-1 1,-1-1 0,-2 0 0,1-2 0,-2-2-1,-22 10 96,-1-7-3678,45-18-753,6-5-3203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5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75 16079,'0'0'3219,"0"0"-1041,9-13-208,31-36-560,-38 47-1365,0 1 0,0 0 0,0-1 0,0 1 0,0 0 1,0 0-1,0 0 0,0 1 0,0-1 0,0 0 1,0 1-1,1 0 0,-1-1 0,0 1 0,0 0 1,1 0-1,-1 0 0,0 0 0,0 1 0,1-1 1,-1 1-1,0-1 0,0 1 0,0 0 0,0 0 0,1 0 1,-1 0-1,-1 0 0,1 0 0,0 0 0,0 1 1,0-1-1,-1 1 0,1-1 0,0 1 0,-1 0 1,0 0-1,1-1 0,-1 1 0,0 0 0,0 0 0,0 0 1,1 3-46,0 0 18,1 1-1,-1 0 1,0 1 0,0-1 0,-1 0 0,0 0 0,0 1-1,0-1 1,-1 1 0,0-1 0,0 1 0,-1-1 0,0 0-1,0 1 1,0-1 0,-1 0 0,0 1 0,0-1 0,-1 0-1,1-1 1,-1 1 0,-2 2-18,-88 113 280,68-97-159,19-20-73,0 1 1,1 0 0,-1 0-1,1 1 1,0-1-1,0 1 1,1 0 0,0 1-1,0-1 1,0 1-1,1 0 1,0-1-1,0 2 1,0-1-49,4-5 2,0 0 1,0 0-1,0 1 1,1-1-1,-1 0 0,0 0 1,1 0-1,-1-1 0,1 1 1,0 0-1,0 0 1,-1-1-1,1 1 0,0-1 1,0 0-1,0 0 0,1 1 1,-1-1-1,0-1 1,0 1-1,1 0 0,-1 0 1,0-1-1,1 0 0,-1 1 1,1-1-1,-1 0 1,0 0-1,1 0 0,0 0-2,-1 0 4,198 6 87,-130-19-2478,-71 17-2036,-2 10 252,-2 0-3389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5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12107,'0'0'11820,"0"0"-9802,0 0-417,0 0-96,0 0-383,0 0-738,0 0 385,0 0-609,3 27-160,1-34-545,9 1-1056,-1-1-1987,2 1-4964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5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 17232,'0'0'4420,"0"0"-2594,0 0-352,0 0-321,0 0-609,101 0-320,-59 0-160,4 0-64,1 0 0,-4 0-640,-3 0-898,-1-4-1152,-3 4-2371,-10-2-5701</inkml:trace>
  <inkml:trace contextRef="#ctx0" brushRef="#br0" timeOffset="428.055">734 1 11723,'0'0'9017,"0"0"-5099,0 0-1986,0 0-629,-6 12-566,2-3-648,1-4-63,0 0 0,0 0 0,1 1-1,0-1 1,0 1 0,1 0-1,-1 0 1,1-1 0,0 1-1,1 0 1,-1 0 0,1 0-1,1 0 1,-1 0 0,1 2-26,13 38-46,2-1 1,2 0 0,2-2-1,2 0 1,1-2 0,8 7 45,-29-42-174,1 0 1,0 0 0,0 0 0,0-1 0,0 0 0,1 0 0,0 0 0,0 0-1,1 0 1,-1-1 0,1 0 0,0 0 0,0 0 0,0 0 0,1-1-1,-1 0 1,1 0 0,0 0 0,-1-1 0,1 0 0,1 0 0,-1-1-1,0 1 1,0-1 0,0-1 0,1 1 0,-1-1 0,1 0 0,-1 0-1,0-1 1,0 0 0,1 0 0,-1-1 0,0 1 0,0-1 0,0-1 0,0 0 173,8-8 355,-2 0 0,1-1 0,-2-1 0,0 0 0,0-1 1,-1 0-1,-1 0 0,0-1 0,-1 0 0,-1-1 1,0 0-1,-1 0 0,-1 0 0,0-1 0,2-16-355,1-15 1570,-17 54-497,-5 15-942,1 1 1,1 0-1,1 1 1,1 0-1,1 1 1,1-1 0,2 2-1,0-1 1,1 1-1,0 15-131,3-30 19,-129 561 93,129-560-121,-41 137-154,40-143 140,1 0-1,-1 0 0,0 0 0,-1 0 1,1 0-1,-1-1 0,0 1 0,0-1 1,-1 0-1,1 0 0,-1-1 0,0 1 1,1-1-1,-2 0 0,1 0 0,0-1 1,-1 0-1,1 0 0,-1 0 0,1 0 1,-1-1-1,0 0 0,0 0 0,-2 0 24,-20-4-238,1-1 0,-1-1-1,1-1 1,0-1-1,0-2 1,1 0-1,0-2 1,1-1-1,0-1 1,1-1-1,1-1 1,-22-18 238,-22-19-2578,33 10-2387,23 17-1543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9:0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37 346 14029,'0'0'6727,"0"0"-5350,0 0-736,-21-80-65,16 70-416,-3 2-160,5 4-256,3 4-1858,0 1-2594,6 8-5318</inkml:trace>
  <inkml:trace contextRef="#ctx0" brushRef="#br0" timeOffset="341.926">340 68 12268,'0'0'4297,"13"-11"-1574,45-34-700,-55 43-1934,0 1 0,1-1 0,-1 1 1,0-1-1,1 1 0,-1 0 0,1 1 0,0-1 0,-1 1 1,1-1-1,-1 1 0,1 0 0,0 0 0,-1 1 1,1-1-1,0 1 0,-1 0 0,1 0 0,-1 0 0,1 0 1,-1 0-1,0 1 0,1 0 0,-1 0 0,0 0 1,0 0-1,0 0 0,-1 0 0,1 1 0,0-1 0,-1 1 1,0 0-1,1 0 0,0 1-89,0 2 3,1 0 1,-1 0-1,0 0 0,-1 1 1,1-1-1,-1 1 0,0-1 1,-1 1-1,0 0 0,0 0 1,0-1-1,-1 1 0,0 0 1,0 0-1,-1 0 0,0 0 1,0-1-1,0 1 0,-1 0 1,-2 5-4,-2 5-139,-1-1 1,0 0-1,-1 0 1,-1-1 0,-1 0-1,0 0 1,-7 7 138,5-8-151,8-7 80,0-1 0,-1 0 0,0 0-1,0 0 1,0-1 0,-1 0 0,0 0-1,0 0 1,0-1 0,0 0 0,-1 0 0,0 0-1,0-1 1,-6 2 71,13-5 1,-1 0-1,1-1 1,0 1 0,-1 0-1,1-1 1,-1 1-1,1 0 1,0-1 0,-1 1-1,1 0 1,0-1 0,-1 1-1,1-1 1,0 1 0,0-1-1,0 1 1,-1-1-1,1 1 1,0-1 0,0 1-1,0-1 1,0 1 0,0-1-1,0 1 1,0-1-1,0 1 1,0-1 0,0 1-1,0-1 1,0 1 0,0-1-1,0 1 1,1-1-1,-1 1 1,0-1 0,0 1-1,0-1 1,1 1 0,-1 0-1,0-1 1,1 1-1,-1-1 1,0 1 0,1 0-1,-1-1 1,1 1 0,-1 0-1,0 0 1,1-1 0,-1 1-1,1 0 0,3-3-10,-1 1 0,1 0-1,0 0 1,0 1 0,0-1-1,0 1 1,1 0 0,-1 0 0,0 0-1,0 0 1,1 1 0,-1 0-1,0-1 1,1 2 0,-1-1 0,0 1-1,1-1 1,-1 1 0,0 0-1,0 1 1,0-1 0,0 1 0,0-1-1,0 1 1,0 1 0,0-1-1,-1 0 1,1 1 0,-1 0 0,0 0-1,0 0 1,0 0 0,0 0-1,0 1 1,-1-1 0,1 1 0,-1-1-1,0 1 1,0 0 0,-1 0-1,2 3 11,1 2-72,3 2 40,0 1-1,-2-1 1,1 1 0,-2 0 0,1 1 0,-2-1-1,1 1 1,-2-1 0,0 1 0,0 0-1,-1 0 1,-1 10 32,-2-19 31,0 0 0,-1 0 0,1 0 0,-1-1 1,0 0-1,0 1 0,0-1 0,0 0 0,-1 0 0,1 0 0,-1-1 0,0 1 0,1-1 0,-1 0 0,0 0 0,0-1 0,-1 1 0,1-1 0,0 1 0,-1-2 0,1 1 0,0 0 1,-1-1-1,1 0 0,-1 0 0,1 0 0,-1 0 0,1-1 0,0 1 0,-1-1 0,-3-2-31,-2 3 9,-12-1-83,0-1-1,1-1 1,-1-1 0,1-1 0,0 0 0,0-2-1,1-1 1,0 0 0,0-1 0,-12-9 74,7-5-2528,19 2-3512,5 9-19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5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21 13196,'0'0'3577,"0"0"-1436,-18-5-289,5 1-1438,9 2-301,-1 0 0,1 0 0,-1 1 1,0 0-1,0-1 0,0 2 0,0-1 0,0 1 0,0-1 1,0 1-1,0 1 0,0-1 0,0 1 0,0-1 0,0 2 0,0-1 1,1 0-1,-1 1 0,0 0 0,1 0 0,-1 0 0,1 1 1,-3 2-114,-20 19 148,1 1 0,1 2 0,2 0 0,1 2 1,1 0-1,1 2 0,2 0 0,1 1 1,1 0-1,2 2 0,1 0 0,2 0 1,0 4-149,8-23-3,1-1 1,0 0-1,0 0 1,1 1 0,1-1-1,1 0 1,0 1-1,1-1 1,0 0 0,1 0-1,1 3 3,-2-11-50,0 0-1,0 0 1,1-1 0,-1 1 0,1 0-1,1-1 1,-1 0 0,1 1-1,0-1 1,0-1 0,0 1-1,0-1 1,1 1 0,0-1-1,0 0 1,0-1 0,1 0 0,-1 1-1,1-2 1,-1 1 0,1-1-1,0 1 1,0-2 0,0 1-1,1-1 1,2 1 50,0-1 87,0 0-1,0-1 1,0 0-1,0 0 0,0-1 1,0 0-1,0-1 1,-1 0-1,1 0 1,0-1-1,-1 0 1,1 0-1,-1-1 1,0 0-1,0-1 1,-1 0-1,1 0 1,-1 0-1,0-1 1,0 0-1,-1-1 1,0 1-1,0-1 1,0-1-1,-1 1 1,0-1-1,-1 1 1,0-1-1,0-1 1,0 1-1,-1-1 0,-1 1 1,1-1-1,-1 0 1,0-7-87,0 9 24,-1-1 0,-1 1-1,1 0 1,-1-1 0,0 1 0,-1 0-1,0 0 1,0-1 0,-1 1 0,0 0 0,0 0-1,0 0 1,-1 0 0,0 1 0,0-1 0,-1 1-1,0 0 1,0 0 0,-1 0 0,1 0 0,-1 1-1,0-1 1,-1 2 0,1-1 0,-1 0 0,0 1-1,0 0 1,0 0 0,-1 1 0,0 0 0,1 0-1,-1 0 1,0 1 0,0 0 0,-1 0-24,-51 2-2617,42 7-884,3 6-3316,5 2-5664</inkml:trace>
  <inkml:trace contextRef="#ctx0" brushRef="#br0" timeOffset="342.03">644 291 15214,'0'0'3620,"0"0"-1997,0 0-257,0 0 17,0 0-812,0 0-331,-9 18-170,3-6-63,-1 1 0,0 0 0,1 0 0,1 0 0,0 0 0,1 1 1,0 0-1,1 0 0,-1 10-7,2 1-32,0-1 0,2 1 0,0-1 0,2 1 0,0-1 0,2 1 0,1-1 0,1 0 0,3 6 32,-8-26-108,1 1 0,0-1 0,0 0 0,1 0 0,-1 0 0,1 0 0,0-1 0,0 1 0,0 0 0,0-1 0,1 0 0,-1 0 0,1 0 0,0 0 0,0-1 0,0 0 0,0 1 0,0-1 0,0-1 0,1 1 0,-1-1 0,1 1 0,-1-1 0,1-1 0,0 1 0,-1-1 0,1 1 0,0-1 0,-1-1 0,1 1 0,0-1 0,-1 1 0,1-1 0,-1-1 0,1 1 0,-1-1 0,0 1 0,1-1 0,0-1 108,3-3 310,1 0 0,0 0 0,-1-1 0,-1 0 0,1-1 0,-1 0 0,0 0 0,-1 0 0,0-1 0,0 0 0,-1 0 0,0-1 0,-1 1 0,0-1 1,0 0-1,-1 0 0,0-1 0,-1 1 0,0-1 0,-1 1 0,0-1 0,-1 1 0,0-3-310,0-5 78,-1 0-1,-1-1 1,-1 1 0,-1 0-1,0 1 1,-1-1 0,-1 1-1,-1 0 1,0 0 0,-1 0-1,-1 1 1,-1 1 0,-1-2-78,-39-39-2844,6 39-7669,29 17-2032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49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0 706 13581,'0'0'6337,"0"0"-3247,0 0-992,0 0-597,0 0-813,0 0-293,6 19-112,42 127 21,-36-115-304,2-2-1,1 0 0,1-1 0,2 0 1,15 18 0,-23-34-480,2 1 1,0-1 0,0-1 0,1 0 0,0-1 0,1 0 0,9 5 479,-21-14-112,1 1 0,-1-1 0,1 1 1,-1-1-1,1 0 0,0 0 1,-1 0-1,1 0 0,0-1 1,0 1-1,-1-1 0,1 1 1,0-1-1,0 0 0,0 0 0,0 0 1,-1-1-1,1 1 0,0-1 1,0 1-1,0-1 0,-1 0 1,1 0-1,-1 0 0,1 0 0,-1-1 1,1 1-1,-1-1 0,1 0 1,-1 1-1,0-1 0,0 0 1,0 0-1,0 0 0,0-1 1,-1 1-1,1 0 0,-1-1 0,2-2 112,10-29 1396,-1-2 0,-1 1-1,-3-2 1,0 1-1,1-30-1395,-6 40 325,-5 12 2212,-10 36-1529,-43 123-219,7 1 0,-2 33-789,-18 142-2160,67-312 1348,-2 12-1134,-2-12-3997,1-8-1163</inkml:trace>
  <inkml:trace contextRef="#ctx0" brushRef="#br0" timeOffset="577.406">202 0 15503,'0'0'4121,"0"0"-1308,0 0-880,-14 13-711,3-3-1018,1-1-64,-1 1 0,2 0 0,0 0 0,0 1 0,0 0 0,2 0 0,-1 1 0,-1 6-140,0 0 104,-4 5-90,1 1 1,1 0 0,1 1-1,1 0 1,1 0-1,2 1 1,0 0-1,2 0 1,0 5-15,5-30-15,-1-1 0,1 1 0,0-1 0,-1 1 0,1-1 0,-1 1 0,1-1 0,0 1 0,-1-1 0,1 1 0,0-1 0,-1 0 0,1 0 1,0 1-1,0-1 0,-1 0 0,1 0 0,0 0 0,0 0 0,-1 0 0,1 0 0,0 0 0,0 0 0,-1 0 0,1 0 0,0 0 0,0 0 0,-1-1 0,1 1 0,0 0 0,0-1 0,-1 1 0,1 0 0,0-1 0,-1 1 0,1-1 0,-1 1 0,1-1 0,-1 1 0,1-1 0,-1 1 1,1-1-1,-1 0 0,1 1 0,-1-1 0,0 0 0,1 1 0,-1-1 0,0 0 0,1 0 0,-1 1 0,0-1 0,0 0 0,0 0 0,0 1 0,0-1 0,0 0 0,0 0 0,0 1 0,0-1 0,0 0 15,123-286 187,-84 243-139,-39 43-48,1 0-1,0 0 1,0 0 0,0 1 0,0-1-1,0 0 1,-1 1 0,1-1 0,0 1 0,0-1-1,0 1 1,1-1 0,-1 1 0,0 0 0,0 0-1,0-1 1,0 1 0,0 0 0,0 0-1,0 0 1,0 0 0,1 0 0,-1 0 0,0 0-1,0 1 1,0-1 0,0 0 0,0 1-1,0-1 1,0 1 0,0-1 0,0 1 0,0-1-1,0 1 1,0 0 0,0-1 0,0 1 0,-1 0-1,1 0 1,0 0 0,0-1 0,-1 1-1,1 0 1,-1 0 0,1 0 0,-1 0 0,1 0-1,0 1 1,23 86-6,-23-78 8,0 0 0,1 0 0,0 0-1,1 0 1,0-1 0,0 0 0,1 1 0,0-1 0,1 0 0,0-1 0,0 1 0,1-1 0,0 0 0,0-1 0,1 1 0,0-1 0,1 0-2,-3-5-59,0 0 0,0 0 1,0-1-1,0 0 0,0 1 0,1-2 0,-1 1 0,0-1 1,1 0-1,-1 0 0,0 0 0,1-1 0,-1 1 0,0-1 1,0-1-1,1 1 0,-1-1 0,0 0 0,0 0 0,-1 0 1,1-1-1,0 0 0,-1 0 0,0 0 0,1 0 1,1-3 58,11-4-1258,23-7-4630,-21 13-491</inkml:trace>
  <inkml:trace contextRef="#ctx0" brushRef="#br0" timeOffset="1032.575">934 550 1890,'0'0'12945,"0"0"-7937,0 0-2633,0 0-666,0 0-460,10 21-27,-2-4-989,48 145 1114,-49-129-1257,-1-1-1,-2 1 0,-1 0 0,-1 0 0,-2 0 1,-2 0-1,0 0 0,-3 0 0,0 0 0,-2-1 0,-2 0 1,-1 0-1,-1-1 0,-2-1 0,-1 0 0,-1 0 1,-2-1-90,-82 76-254,44-76-4169,52-29-275,3-2-3250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47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10090,'0'0'3811,"0"0"-1377,0 0-341,0 0-518,0 0-486,0 0-326,0 0-277,14 0-112,86 3 277,-87-1-425,0 0 1,0 0-1,0-1 0,0-1 0,0 0 1,0-1-1,0-1 0,0 0 0,-1 0 1,1-1-1,0-1 0,-1 0 0,0-1 1,0 0-1,0-1 0,-1 0 0,0-1 1,0 0-1,-1 0 0,1-2 0,2-3-226,-6 5 675,-2 17 1234,-8 30-1816,-1 1 1,-3-1-1,-1 0 1,-11 34-94,-6 28 58,-13 134-249,29-76-4897,11-127 738,2-11-2014,2-2-5157</inkml:trace>
  <inkml:trace contextRef="#ctx0" brushRef="#br0" timeOffset="319.8">740 199 12524,'0'0'4580,"0"0"-1382,0 0-881,0 0-807,0 0-538,-10 20-294,-55 131 176,59-135-815,1 0 0,0 0 1,2 0-1,-1 1 0,2-1 0,0 1 0,1 0 0,1-1 1,1 1-1,0 0 0,1 0 0,0-1 0,2 1 0,0-1 0,1 0 1,0 0-1,1-1 0,3 5-39,-7-17-53,1 0 0,-1 0-1,1 0 1,-1 0 0,1 0 0,0-1 0,0 1 0,0-1-1,1 0 1,-1 0 0,1 0 0,-1 0 0,1 0 0,-1-1 0,1 0-1,0 1 1,0-1 0,0-1 0,-1 1 0,1-1 0,0 1 0,0-1-1,0 0 1,0-1 0,0 1 0,0-1 0,0 1 0,0-1-1,-1 0 1,1-1 0,0 1 0,3-2 53,3-2-18,-1 0 0,0-1 0,0 0-1,0 0 1,0-1 0,-1 0 0,0 0 0,-1-1 0,0 0 0,0-1-1,4-6 19,1-7 184,-1 0-1,-1-1 1,-1-1-1,-1 0 1,-1 0-1,-1 0 1,-1-1-1,-1 0 0,-1 0 1,-2 0-1,-1-21-183,1 41-52,0-1 0,0 1 0,-1 0 0,0 0 0,0-1 0,0 1 0,-1 0 0,0 0 0,0 0 0,0 0 0,0 0 0,-1 0 0,0 0 0,0 0 0,0 0 0,-1 1-1,1-1 1,-1 1 0,0-1 0,-1 1 0,1 0 0,-1 1 0,0-1 0,0 1 0,0-1 0,0 1 0,0 0 0,-1 0 0,1 1 0,-1 0 0,0-1 0,0 2 0,0-1 0,0 0 0,0 1 0,-1 0 52,-72 15-7693,43 4-1804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5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81 235 11915,'2'-9'523,"5"-22"1626,1 0 0,1 1 0,2 0-1,1 1 1,1 0 0,6-8-2149,-19 37 45,1-1 0,-1 0 1,1 1-1,-1-1 1,1 1-1,-1-1 0,1 0 1,-1 1-1,1 0 0,0-1 1,-1 1-1,1-1 1,0 1-1,-1 0 0,1-1 1,0 1-1,-1 0 0,1 0 1,0 0-1,0-1 1,-1 1-1,1 0 0,0 0 1,0 0-1,-1 0 0,1 0 1,0 0-1,0 1 1,-1-1-1,1 0 0,0 0 1,0 0-1,-1 1 0,1-1 1,0 0-1,-1 1 1,1-1-1,0 1 0,-1-1 1,1 1-1,-1-1 0,1 1 1,-1-1-1,1 1 1,-1-1-1,1 1 0,-1 0 1,0-1-1,1 1 0,-1 0 1,0-1-1,1 1 1,-1 0-1,0 0 0,0-1 1,0 1-1,0 0 0,1 0 1,-1-1-1,0 1 1,0 0-1,-1 0 0,1-1 1,0 1-1,0 0 0,0-1 1,0 1-1,-1 0-45,5 32 224,-2 0-1,-2 0 1,0 1-1,-3-1 0,0 0 1,-3 0-1,-7 27-223,-57 233 1007,34-155-736,6 2-1,1 29-270,29-161 6,-3 2-6,1 1 0,0 0 1,1 0-1,0 0 0,1 0 1,0 0-1,1 0 0,0 0 1,1 0-1,0 0 0,1 0 1,0-1-1,1 1 0,0-1 1,0 0-1,4 5 0,-1-11-99,1 0-1,0 0 1,0-1-1,0 0 1,1 0-1,-1-1 1,1 0-1,-1-1 1,1 0-1,0 0 1,0-1-1,-1 0 1,1 0-1,0-1 1,0 0-1,-1-1 1,1 0-1,-1 0 1,1-1-1,-1 0 1,0 0-1,0-1 1,-1 0-1,1-1 1,4-2 98,167-106-6095,-125 67 733,-8-4-3421,-29 28 2667</inkml:trace>
  <inkml:trace contextRef="#ctx0" brushRef="#br0" timeOffset="309.703">591 743 5381,'1'-15'2942,"0"-2"-2115,4-47 1661,4 17 2813,3 20-741,-2 40-424,-7 24-3778,-2 0 0,-1-1 0,-3 1 0,0 0 0,-7 23-358,-7 140-103,17-194-19,0 0 1,1 0 0,0 0-1,0 0 1,0 0-1,0 0 1,1 0 0,0-1-1,0 1 1,1 0-1,0-1 1,0 0-1,0 1 1,0-1 0,1 0-1,0-1 1,0 1-1,0-1 1,1 0 0,-1 0-1,1 0 1,0 0-1,0-1 1,0 0-1,1 0 1,-1 0 0,1-1-1,0 0 1,-1 0-1,1 0 1,0-1 0,0 0-1,0 0 1,0 0-1,0-1 1,1 0-1,-1 0 1,0-1 0,0 1-1,0-1 1,0-1-1,0 1 1,1-1 121,4-4 105,-1 0 0,0 0 1,0-1-1,0-1 0,-1 1 0,0-1 0,-1-1 1,0 0-1,0 0 0,-1 0 0,0-1 0,-1 0 1,0 0-1,0-1 0,-1 0 0,-1 0 1,0 0-1,2-7-105,3-16 438,-1 0 0,-1-1 0,-2 0 0,-1 0 0,-2-24-438,-1 39 146,1 0-72,-1-1 0,0 1 0,-2-1 0,0 1 0,-1-1 1,-2 1-1,0 0 0,-1 0 0,0 0 0,-2 1 0,0 0 0,-3-3-74,8 18-21,-1 0-1,1 1 0,-1-1 0,0 1 0,0 0 0,0 0 0,-1 0 1,1 0-1,-1 0 0,1 1 0,-1 0 0,0-1 0,0 1 1,0 1-1,0-1 0,0 1 0,0-1 0,-1 1 0,1 0 0,0 1 1,-1-1-1,1 1 0,0 0 0,-1 0 0,1 0 0,-1 0 0,1 1 1,0 0-1,-1 0 0,1 0 0,-2 1 22,-1 1-301,1-1 0,0 1-1,0 1 1,0-1 0,0 1 0,0 0-1,1 0 1,-1 1 0,1-1 0,0 1 0,1 1-1,-5 4 302,-16 35-4197,15-12-1626,6 4-5163</inkml:trace>
  <inkml:trace contextRef="#ctx0" brushRef="#br0" timeOffset="671.659">1532 599 15503,'67'-129'7206,"-33"68"-2049,-68 58-3534,16 12-1596,0 0 1,1 2-1,0 0 0,0 0 0,1 2 0,1 0 0,0 0 0,1 2 0,0 0 1,1 0-1,1 1 0,-9 17-27,13-25-30,1 0 0,0 1-1,1 0 1,0 1 0,0 0 0,1 0 0,0 0 0,1 0 0,0 1 0,1-1-1,0 1 1,1 0 0,0 0 0,0 0 0,1 1 0,1-1 0,0 0-1,0 0 1,1 0 0,1 0 0,0 0 0,0 0 0,1 0 0,0 0-1,1-1 1,1 1 0,-1-1 0,1 0 0,1 0 0,0-1 0,7 9 30,-2-9-145,1-1 0,0 0 1,0 0-1,1-1 1,0-1-1,0 0 1,0-1-1,1 0 0,0-1 1,6 0 144,35 13-551,-54-17 551,1 1 0,-1-1 0,0 0 0,0 0 0,0 1 0,0-1 0,0 1 0,1-1 0,-1 1 0,0-1 0,0 1 0,0 0 0,0-1 0,0 1 0,-1 0 0,1 0 0,0 0 0,0-1 0,0 1 0,-1 0 0,1 0 0,0 0 0,-1 1 0,1-1 0,-1 0 0,0 0 0,1 0 0,-1 0 0,0 0 0,1 1 0,-1-1 0,0 0 0,0 0 0,0 0 0,0 1 0,0-1 0,0 0 0,-1 0 0,1 0 0,0 0 0,0 1 0,-1-1 0,1 0 0,-1 0 0,1 0 0,-1 0 0,0 0 0,1 0 0,-1 0 0,0 0 0,0 0 0,1 0 0,-1-1 0,0 1 0,0 0 0,0 0 0,0-1 0,0 1 0,0-1 0,0 1 0,-1-1 0,1 1 0,0-1 0,-1 1 0,-18 8 72,-1-1-1,0-1 1,-1-1 0,1-1-1,-1 0 1,0-2 0,-1-1-1,1 0 1,0-2-1,-1 0 1,-15-3-72,-18 2-57,-1 0-107,28 0-1841,1 1-4986,26 0 419</inkml:trace>
  <inkml:trace contextRef="#ctx0" brushRef="#br0" timeOffset="996.738">1989 579 11787,'0'0'6508,"5"-13"-2953,2-5-2503,5-10 171,-3-3 2620,-29 45-1372,9-3-2513,2 1 0,0 1-1,0-1 1,1 1-1,1 1 1,0 0-1,1 0 1,1 0-1,0 0 1,1 1-1,0 0 1,1 0 0,1 0-1,0 0 1,1 0-1,1 1 1,0-1-1,1 0 1,1 0-1,0 0 1,2 5 42,0 10-256,-1 0-1,-1-1 1,-2 1 0,-1 0 0,-1 0 0,-2 0 255,2-28 24,0 0 0,0 0-1,0-1 1,0 1-1,0-1 1,0 1-1,0-1 1,0 0 0,-1 0-1,1 0 1,0 0-1,-1 0 1,1-1-1,-1 1 1,1-1 0,-1 1-1,1-1 1,-1 0-1,0 0 1,1 0-1,-1 0 1,-1-1-23,2 1 16,-127-14-611,82-15-8120,40 19-953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0:0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25 13325,'0'0'4228,"0"0"-1180,0 0-555,0 0-758,0 0-593,0 0-432,0 0-357,17-4-204,61-13-80,-73 16-66,1 0 0,0 0-1,-1 1 1,1 0 0,0 0-1,-1 0 1,1 0 0,0 1-1,-1 0 1,1 0 0,-1 1-1,1 0 1,-1 0-1,4 1-2,-8-1 0,1-1-1,0 0 0,-1 1 0,1-1 0,0 1 1,-1 0-1,0-1 0,1 1 0,-1 0 0,0 0 1,0 0-1,0 0 0,0 0 0,-1 0 0,1 0 1,0 0-1,-1 0 0,1 0 0,-1 1 0,0-1 1,0 0-1,0 0 0,0 0 0,0 1 1,0-1-1,-1 0 0,1 0 0,-1 0 0,1 0 1,-1 0-1,0 0 0,0 0 0,0 1 1,-8 14 89,0 1 0,-2-2 0,0 1-1,-1-1 1,0-1 0,-1 0 0,-15 12-89,5-3 387,4-4-125,-53 75 960,72-94-1214,-1 0 0,1 0 0,0 0 0,-1 1-1,1-1 1,0 0 0,0 0 0,0 0 0,0 1 0,0-1-1,0 0 1,0 0 0,1 0 0,-1 1 0,0-1 0,1 0-1,-1 0 1,0 0 0,1 0 0,0 0 0,-1 0 0,1 1 0,0-2-1,-1 1 1,1 0 0,0 0 0,0 0 0,0 0 0,0 0-1,0-1 1,0 1 0,0 0 0,0-1 0,0 1 0,0-1-1,0 1 1,0-1 0,0 1 0,1-1 0,-1 0 0,0 0-1,0 0 1,1 1 0,-1-1 0,0 0 0,0-1 0,0 1 0,2 0-8,64-3-713,-7-18-1759,-25-1-3000,-27 14-661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0:1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601 660 9257,'0'0'3998,"0"0"-1094,13-7-5,90-59 3438,-99 62-6213,0 0 1,0 0-1,0-1 1,-1 1 0,0-1-1,1 0 1,-2 0-1,1 0 1,0 0-1,-1-1 1,0 1-1,0 0 1,-1-1 0,0 0-1,0 1 1,0-1-1,0 0 1,-1 1-1,0-1 1,0 0 0,-1 0-1,1 1 1,-1-1-1,-1 0 1,1 1-1,-1-1 1,0 1-1,0-1 1,0 1 0,-1 0-1,0 0 1,0 0-1,0 0 1,-1 1-1,1-1 1,-1 1 0,0 0-1,0 0 1,-4-2-125,-9-2 9,-1 1 0,1 1 0,-1 0 0,0 1 0,0 1 0,-1 1 0,1 1 0,-1 0 0,0 1 0,0 1 0,1 1 0,-1 1 0,1 1 0,-1 0 0,1 1 0,-3 2-9,-7 3 3,0 1 0,0 2 0,1 1 0,0 1 0,1 1 0,1 1 1,1 2-1,0 0 0,1 1 0,1 2 0,1 0 0,-8 12-3,22-26 2,1 0-1,0 0 1,0 1-1,1 0 1,0 0-1,0 0 1,1 1-1,0 0 1,1-1-1,0 1 1,0 1-1,1-1 1,0 0-1,0 1 1,1-1 0,1 1-1,-1-1 1,1 1-1,1-1 1,0 1-1,0-1 1,1 1-1,1-1 1,-1 0-1,1 0 1,1 0-1,-1 0 1,5 5-2,8 1-15,1-1 1,0-1-1,1 0 1,1-1 0,0-1-1,0-1 1,1-1-1,1 0 1,-1-2-1,2 0 1,-1-1-1,0-2 1,1 0 0,0-1-1,0-1 1,0-1-1,6-1 15,-17 2-1,1 0 0,-1 0 0,1-1 0,0-1 0,-1 0 0,1 0 0,0-1 0,-1-1 0,1 0 0,-1 0 0,1-1-1,-1-1 1,0 0 0,-1 0 0,1-1 0,-1-1 0,1 0 0,-2 0 0,1-1 0,-1 0 0,0 0 0,0-1 0,-1 0 0,0-1 0,4-5 1,-2-13-3,0-1 1,-2 1 0,-1-1 0,-1-1 0,-2 1 0,0-1 0,-2 0 0,-2 1-1,-2-26 3,3 32-7,0-33-128,-2 0-1,-2 0 1,-2 0 0,-3 0 0,-3 1-1,-9-26 136,17 70-221,-1 0 0,-1 0 0,0 0 0,0 0 0,-1 1 0,0 0 0,-1 0 0,0 1 0,0 0 0,-1 0 0,0 0 0,-3-1 221,-31-12-3766,-5 20-3423,24 9 302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0:1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11 8584,'0'0'5419,"0"0"-2088,0 0-764,0 0-234,0 0-480,0 0-545,-2-4-443,1 4-853,1 0 1,0-1-1,0 1 1,-1-1-1,1 1 1,0 0 0,0-1-1,-1 1 1,1 0-1,0-1 1,-1 1 0,1 0-1,0 0 1,-1-1-1,1 1 1,-1 0 0,1 0-1,-1 0 1,1-1-1,0 1 1,-1 0-1,1 0 1,-1 0 0,1 0-1,-1 0 1,1 0-1,-1 0 1,1 0 0,0 0-1,-1 0 1,1 0-1,-1 0 1,1 0-1,-1 1 1,1-1 0,0 0-1,-1 0 1,1 0-1,-1 1 1,1-1 0,0 0-1,-1 0 1,1 1-1,0-1 1,-1 0 0,1 1-1,0-1 1,-1 0-1,1 1 1,0-1-1,0 1 1,0-1 0,-1 0-1,1 1 1,0-1-1,0 1 1,0-1 0,0 1-1,0-1 1,0 1-1,0-1-12,-15 46 403,10-26-234,-34 144 1972,-12 120-2141,50-276 15,-6 26 48,3 0 0,0 0 1,3 0-1,0 1 0,5 33-63,-3-62 2,1 0 0,-1-1 0,1 1 0,0-1 0,1 0 0,-1 1 0,1-1 0,0 0 0,0 0 0,1-1 0,-1 1 0,1-1 0,0 1 0,0-1 0,1 0 0,-1-1 0,1 1 0,0-1 0,0 0 0,0 0 0,0-1 0,1 1 0,-1-1 0,1 0 0,-1 0 0,1-1 0,0 0 0,-1 0 0,1 0 0,0-1 0,1 0-2,13 1-11,0-1-1,0 0 0,0-2 0,0 0 0,0-2 1,-1 0-1,1-1 0,10-5 12,-26 9-13,10-3-85,1-1 1,0 0-1,-1-1 1,0-1 0,-1 0-1,1-1 1,-1 0-1,-1-1 1,0 0-1,10-10 98,-16-4-3247,-25 13-8047,6 9 179</inkml:trace>
  <inkml:trace contextRef="#ctx0" brushRef="#br0" timeOffset="403.913">676 299 10378,'0'0'5386,"0"0"-2514,0 0-993,0 0-133,0 0-443,-16 10-433,0-1-683,7-4-117,1 0-1,-1 0 0,1 1 1,0 0-1,0 1 0,1 0 1,0 0-1,0 0 0,1 1 1,0 0-1,0 1-69,-6 12 56,1 0 0,0 0 0,2 1-1,1 1 1,1-1 0,0 1 0,2 1 0,1-1 0,0 1-1,2-1 1,1 1 0,1 0 0,3 22-56,-2-36 25,1 1 0,0 0 0,1-1 0,0 0 0,1 0 0,0 0 0,1 0 0,0 0 1,0-1-1,1 0 0,0 0 0,1 0 0,0-1 0,5 5-25,-9-9 33,1 0 0,1-1 0,-1 1 0,0-1 0,1 0 0,0 0 0,-1 0 0,1-1 0,0 0 0,0 0 0,1 0 0,-1-1 0,0 1 0,1-1 0,-1 0 0,1-1 0,-1 1 0,1-1 0,-1 0 0,1-1 0,-1 1 0,0-1 0,1 0 0,-1 0 0,1-1 0,-1 0 0,0 0 0,0 0 0,1-1-33,6-4 7,-1-1 0,0 0 1,0-1-1,-1 0 0,0-1 0,-1 0 0,1-1 1,-2 1-1,0-2 0,0 1 0,-1-1 0,-1 0 1,0-1-1,3-9-7,53-189 27,-61 205-15,13-112-178,-14 114 123,0 0 0,0 1 0,-1-1-1,1 0 1,-1 1 0,0-1 0,0 1 0,0-1 0,-1 1 0,1 0 0,-1 0 0,0-1 0,0 1 0,0 0 0,0 0 0,0 1-1,-1-1 1,1 0 0,-1 1 0,0-1 0,0 1 0,0 0 0,0 0 0,0 0 0,0 1 0,0-1 0,-1 1 0,1-1-1,-1 1 1,0 0 43,-103-4-3811,41 23-2905,30 0-945</inkml:trace>
  <inkml:trace contextRef="#ctx0" brushRef="#br0" timeOffset="879.621">1376 369 13965,'0'0'3732,"0"0"-1202,5-13-288,15-39-288,-19 52-1901,-1-1-1,1 0 1,-1 0-1,0 1 0,0-1 1,1 0-1,-1 0 1,0 1-1,0-1 1,0 0-1,0 0 1,0 0-1,0 1 1,0-1-1,0 0 1,0 0-1,0 0 1,0 1-1,-1-1 1,1 0-1,0 0 1,0 1-1,-1-1 0,1 0 1,-1 1-1,1-1 1,-1 0-1,1 1 1,-1-1-1,1 0 1,-1 1-1,1-1 1,-1 1-1,0-1 1,1 1-1,-1-1 1,0 1-1,1 0 1,-1-1-1,0 1 0,0 0 1,1 0-1,-1-1 1,0 1-1,0 0 1,0 0-1,1 0 1,-1 0-1,0 0 1,0 0-1,0 0 1,1 0-1,-1 1 1,0-1-1,0 0 1,0 0-1,1 1 1,-1-1-1,0 0 0,1 1 1,-1-1-1,0 1-52,-5-1 228,-10 4-170,0 1 1,1 0 0,-1 1 0,1 0-1,0 2 1,0 0 0,1 0 0,0 1-1,1 1 1,0 0 0,0 1-1,1 1 1,0 0 0,-2 4-59,9-11-21,0-1 0,0 1 1,1 0-1,0 0 0,0 0 0,0 0 1,0 1-1,1-1 0,0 1 1,0 0-1,1 0 0,-1 0 0,1 1 1,1-1-1,-1 0 0,1 1 1,0 4 20,3-9-45,0 1 0,0 0 0,0-1 0,0 1 0,1-1 0,-1 0 0,1 0 0,0 0 1,0 0-1,-1 0 0,1-1 0,0 1 0,1-1 0,-1 0 0,0 0 0,0 0 0,0 0 1,1 0-1,-1-1 0,0 0 0,1 1 0,-1-1 0,0-1 0,1 1 0,-1 0 1,3-1 44,-3 1-19,35 0-83,-26-1 44,0 0 1,0 1 0,0 0-1,-1 0 1,1 2 0,0-1 0,-1 2-1,1-1 1,-1 2 0,1-1-1,-1 2 1,-1-1 0,1 1-1,-1 1 1,1 0 0,1 3 57,-7-2 9,-1 1 0,0 0 0,0 0 0,-1 0 0,0 0 0,-1 1 0,0-1 1,0 1-1,-1-1 0,0 1 0,0 0 0,-1 0 0,0-1 0,-1 1 0,1 0 0,-2-1 0,1 1 0,-2 0 1,1-1-1,-1 0 0,0 0 0,0 1 0,-1-2 0,0 1 0,-1 0 0,0-1 0,-3 4-9,3-6-9,1 1-1,-1-1 0,-1-1 1,1 1-1,0-1 1,-1 0-1,0 0 0,0 0 1,-1-1-1,1 0 1,0 0-1,-1-1 0,0 1 1,0-2-1,0 1 1,1-1-1,-1 0 0,0 0 1,-1-1-1,1 0 1,0 0-1,0-1 0,0 0 1,0 0-1,0 0 0,1-1 1,-1 0-1,0 0 1,1-1-1,-1 0 0,1 0 1,0-1-1,0 0 1,0 0-1,-4-4 10,-33-28-3009,20 7-4354,16 16 754</inkml:trace>
  <inkml:trace contextRef="#ctx0" brushRef="#br0" timeOffset="1254.63">1877 357 14990,'0'0'3475,"0"0"-725,0 0-412,0 0-721,0 0-602,0 0-359,0 0-330,-18-6-182,-59-15-74,73 21-69,-1 0 1,0 1 0,0-1 0,0 1-1,0 0 1,0 0 0,1 0 0,-1 1-1,0 0 1,1 0 0,-1 0 0,1 0-1,0 1 1,0-1 0,0 1 0,0 0 0,0 0-1,1 1 1,-1-1 0,1 1 0,0 0-2,-8 6 0,8-8-15,0 0 1,-1 0-1,1 0 0,1 0 1,-1 0-1,0 0 0,0 1 1,1 0-1,-1-1 0,1 1 1,0 0-1,0 0 0,0 0 1,0 1-1,1-1 1,-1 0-1,1 1 0,0-1 1,0 1-1,0-1 0,0 1 1,1-1-1,-1 1 0,1 0 1,0-1-1,0 1 0,1 0 1,-1-1-1,1 1 0,-1-1 1,1 1-1,0-1 0,0 1 1,1-1-1,-1 1 1,1-1-1,0 0 0,-1 0 1,2 0-1,-1 0 0,0 0 1,0 0-1,1 0 15,103 42-891,-97-43 880,1 0 1,0 0 0,-1 1 0,0 1 0,0 0 0,0 0 0,0 1-1,-1 0 1,1 0 0,-1 1 0,0 0 0,-1 0 0,0 1 0,0 0-1,0 0 1,-1 1 0,0-1 0,0 2 0,-1-1 0,0 1 10,-3-6 25,0 0 0,0 0 0,-1 1 1,1-1-1,-1 0 0,0 1 0,0-1 1,0 1-1,0-1 0,0 1 0,-1-1 1,0 1-1,0 0 0,0-1 0,0 1 1,-1-1-1,1 1 0,-1 0 0,0-1 1,0 1-1,0-1 0,0 0 0,-1 1 1,1-1-1,-1 0 0,0 0 0,0 0 1,0 0-1,0 0 0,-1 0 0,1-1 1,-1 1-1,0-1 0,1 1 0,-1-1 1,0 0-1,-3 1-25,-12 4-40,-1-1 0,0-1 0,0 0 0,0-2 0,-1 0 0,1-1 0,-1-1 1,0-1-1,1 0 0,-1-2 0,0 0 0,1-1 0,0-1 0,-19-7 40,-65-6-5869,74 14-334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0:1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88 15278,'-15'2'4645,"-45"4"-2729,54-6-1737,-11 2 603,27 0 676,588 14 2428,305-42-3491,721-54-395,-1313 71 53,-289 18-715,-53 5-747,-77 22-5419,46-16-1654</inkml:trace>
  <inkml:trace contextRef="#ctx0" brushRef="#br0" timeOffset="503.446">1236 941 13004,'0'0'4890,"0"-13"-1809,-3-42-471,2 51-2425,0 0-1,-1 0 1,0 0-1,1 0 1,-1 0 0,0 1-1,-1-1 1,1 1 0,-1-1-1,0 1 1,1 0-1,-1 0 1,-1 0 0,1 0-1,0 1 1,-1-1 0,1 1-1,-1 0 1,0 0-1,0 0 1,1 1 0,-1-1-1,-1 1 1,1 0-185,-20-6 164,0 2 0,0 1 1,-1 0-1,0 2 0,1 1 1,-1 1-1,0 1 0,1 1 1,-16 4-165,20-3 17,0 1 0,1 1 0,0 1 0,0 1 0,0 1 0,1 0 0,0 1 0,1 1 0,0 1 0,0 1 0,-12 10-17,22-15-2,-1-1 0,1 1 0,0 0 0,0 1 0,1 0 0,0 0 0,0 0 0,1 1 0,0-1 0,0 1 0,1 0 0,1 1 0,-1-1 0,2 1 0,-1 0 0,1-1 0,0 1 0,1 0 0,1 0 0,-1 0-1,2 0 1,-1 0 0,1 0 0,1 4 2,3-3-1,1 1-1,0-1 1,0 0-1,1-1 1,0 1-1,1-1 1,1-1-1,-1 0 1,1 0-1,1 0 1,0-1-1,0-1 1,0 0-1,1 0 1,0-1-1,0 0 1,1-1-1,0 0 1,0-1-1,0 0 1,0-1-1,0-1 1,1 1 0,-1-2-1,13 0 2,3 2-2,0-2 0,1-1 0,-1-1 1,0-1-1,0-2 0,0-1 0,0-1 0,0-1 2,-15 3 1,0 0-1,0-1 1,-1 0 0,1-1-1,-1 0 1,-1-1-1,1 0 1,-1-1-1,-1-1 1,1 1-1,-1-2 1,-1 1-1,0-1 1,0-1 0,-1 0-1,0 0 1,4-10-1,-7 11 18,-1-1 1,-1 0-1,0 0 1,0 0-1,-1-1 0,-1 1 1,0 0-1,0-1 1,-1 1-1,-1-1 1,1 1-1,-2-1 1,0 1-1,0 0 1,-1 0-1,-1 0 1,0 0-1,0 0 0,-1 1 1,0-1-1,-3-3-18,-5-8-5,-1 0-1,-1 2 0,-1-1 1,-1 2-1,-1 0 0,0 1 0,-1 1 1,-1 0-1,-3 0 6,4 4-213,-1 1 0,0 0 0,0 2 0,-1 0 0,0 1 0,-9-1 213,-80-7-5838,75 17-606</inkml:trace>
  <inkml:trace contextRef="#ctx0" brushRef="#br0" timeOffset="1369.614">778 350 12940,'0'0'4276,"0"0"-1863,0 0-822,0 0 331,0 0-406,0 0-592,9-6-449,-6 4-455,-1 1-13,-1-1 1,1 1-1,0-1 1,0 1 0,1 0-1,-1 0 1,0-1-1,0 2 1,0-1-1,1 0 1,-1 0 0,0 1-1,1-1 1,-1 1-1,1 0 1,-1 0-1,1-1 1,-1 2 0,1-1-1,-1 0 1,0 0-1,1 1 1,-1 0-1,0-1 1,1 1 0,-1 0-1,0 0 1,0 0-1,1 0 1,-1 1 0,0-1-1,0 1 1,0-1-1,1 2-7,37 42-25,-1 1 0,-2 2 1,-3 1-1,-2 2 0,-2 1 0,2 10 25,14 36-6049,-31-57-1563</inkml:trace>
  <inkml:trace contextRef="#ctx0" brushRef="#br0" timeOffset="2040.034">1643 805 16335,'0'0'1986,"0"0"-614,0 0-149,0 0-444,-1 17-469,8 109-134,0-101-183,1 0-1,2 0 1,0-1 0,1 0 0,1 0-1,2-1 1,0-1 0,1-1-1,1 0 1,1-1 0,1 0 7,-16-18-3,0 0-1,0 1 1,0-1 0,0 0-1,1 0 1,-1 0 0,0 0-1,1-1 1,0 1 0,-1 0-1,1-1 1,0 0 0,0 0-1,-1 0 1,1 0 0,0 0 0,0-1-1,0 1 1,0-1 0,0 0-1,0 0 1,0 0 0,0 0-1,0 0 1,0-1 0,0 1-1,0-1 1,0 0 0,0 0-1,0 0 1,0 0 0,-1 0-1,1-1 1,0 1 0,-1-1-1,1 0 1,1-1 3,5-14 478,-1 0-1,0-1 1,-1 0-1,-1 0 1,-1 0-1,-1-1 1,0 1 0,-2-1-1,0 0 1,-1 0-1,0 0 1,-2 0-1,-1-6-477,2 13 123,-6-24 838,-7 52-523,5 11-360,1 0 1,1 0-1,1 1 0,1 0 0,2-1 0,0 15-78,-1 1 49,-10 484-167,12-523 111,3 15-50,-1 0 0,-1-1 0,0 1 0,-2 0-1,0-1 1,-1 1 0,-1-1 0,-1 0 0,-1 0 0,0 0-1,-1-1 1,-1 0 0,0 0 0,-1-1 0,-5 5 57,3-13 0,-1-1 0,1-1 0,-1 0 0,0-1 0,-1 0 0,1-1 0,-1-1 0,0 0 0,0 0 0,0-1 0,0-1 0,0 0 0,0-1 0,-1 0 0,1-1 0,0-1 0,0 0 0,0 0 0,0-2 0,0 1 0,1-2 0,0 0 0,-4-2 0,0 3-215,0-1 0,0 0 1,0-2-1,1 1 1,0-2-1,0 0 0,1-1 1,0 0-1,0-1 1,1-1-1,1 0 0,0-1 1,0 0-1,1-1 1,1 0-1,0-1 0,1 0 1,0 0-1,1-1 1,1 0-1,0 0 0,1-1 1,1 0-1,0 0 1,0-8 214,5-35-4954,7 5-4074</inkml:trace>
  <inkml:trace contextRef="#ctx0" brushRef="#br0" timeOffset="2633.981">1792 280 13004,'0'0'3113,"0"0"-1304,-9 14-469,-49 90 822,47-80-1974,1 1-1,1 0 1,1 0-1,1 1 1,1 0-1,2 0 1,0 0-1,1 18-187,3-44 1,0 0-1,1 0 0,-1-1 0,0 1 0,0 0 1,0 0-1,1-1 0,-1 1 0,0 0 1,0 0-1,1 0 0,-1 0 0,0-1 0,1 1 1,-1 0-1,0 0 0,0 0 0,1 0 1,-1 0-1,0 0 0,1 0 0,-1 0 0,0 0 1,1 0-1,-1 0 0,0 0 0,1 0 1,-1 0-1,0 0 0,1 0 0,-1 0 0,0 0 1,0 1-1,1-1 0,-1 0 0,0 0 1,0 0-1,1 0 0,-1 1 0,0-1 0,0 0 1,1 0-1,-1 1 0,0-1 0,0 0 1,0 0-1,1 1 0,-1-1 0,0 0 0,0 0 1,0 1-1,0-1 0,0 0 0,0 1 0,16-28 52,83-202 61,-98 225-98,1 0 1,0 0-1,0 0 1,0 0-1,0 1 1,1-1-1,-1 0 1,1 1-1,0 0 1,0-1-1,0 1 1,0 0-1,1 1 1,0-1-1,-1 1 1,1-1 0,0 1-1,0 0 1,0 0-1,0 1 1,0-1-1,2 1-15,-3 4 25,1 0 0,0 1 0,-1-1 0,0 1 0,0 0 0,0 0 0,0 0 0,0 0 0,-1 1 0,0-1 0,0 1-1,0-1 1,-1 1 0,1 0 0,-1-1 0,0 1 0,0 1-25,0-2 19,2 13 0,1-1-1,0 1 0,1-1 0,1-1 1,0 1-1,2-1 0,-1 0 0,2-1 1,0 1-1,0-2 0,2 1 0,0-2 1,0 1-1,1-1 0,0-1 0,1 0 1,0-1-1,1 0 0,7 2-18,-17-10 28,0-1-1,1 0 1,0 0 0,-1-1-1,1 1 1,0-1-1,-1 0 1,1-1 0,-1 1-1,1-1 1,0 1-1,-1-1 1,1-1 0,-1 1-1,0-1 1,1 0 0,-1 0-1,0 0 1,0 0-1,0-1 1,0 1 0,-1-1-1,1 0 1,-1 0-1,1-1 1,-1 1 0,0-1-1,0 1 1,-1-1-1,1 0 1,-1 0 0,0 0-1,0 0 1,0-1-1,-1 1 1,1-1 0,-1 1-1,0-1 1,0 1-1,-1-1 1,1-3-28,-1 8-107,0-1-1,-1 1 1,1-1 0,0 1 0,0-1-1,-1 1 1,1-1 0,0 1 0,-1-1-1,1 1 1,-1-1 0,1 1 0,0 0-1,-1-1 1,1 1 0,-1 0 0,1-1-1,-1 1 1,1 0 0,-1 0-1,1-1 1,-1 1 0,1 0 0,-1 0-1,0 0 1,1 0 0,-1 0 0,1 0-1,-1 0 1,1 0 0,-1 0 0,0 0-1,1 0 1,-1 0 0,1 0 0,-1 0-1,1 0 1,-1 1 0,1-1 0,-1 0-1,1 0 1,-1 1 0,1-1-1,-1 0 1,1 1 0,-1-1 0,1 0-1,0 1 1,-1-1 0,1 1 0,0-1-1,-1 1 1,1-1 0,0 1 107,-14 10-6956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49:3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235 591 14093,'0'0'3529,"0"0"-838,0 0-193,0 0-566,-14-1-634,7 0-1143,4 0-105,0 0 1,-1 1-1,1-1 0,0 1 0,0 0 1,-1 0-1,1 0 0,0 0 1,0 0-1,-1 1 0,1 0 1,0 0-1,0 0 0,0 0 1,0 0-1,0 0 0,0 1 1,0-1-1,0 1 0,1 0 1,-1 0-1,1 0 0,-1 0 1,1 1-1,0-1 0,0 1 0,0-1 1,-1 2-51,-17 34 294,2 2 0,1 0 0,3 0 1,1 2-1,2-1 0,1 2 0,3-1 0,1 1 1,1 40-295,0-44-54,2 0 0,2 0 0,2 0 1,1 0-1,2 0 0,2-1 1,1 1-1,2-1 0,1-1 0,3 0 1,1 0-1,1-1 0,2-1 1,1-1-1,2 0 0,20 25 54,26-3-569,-11-46-2946,-31-33-4279,-14 5-400</inkml:trace>
  <inkml:trace contextRef="#ctx0" brushRef="#br0" timeOffset="1875.694">1960 1259 12268,'0'0'4980,"0"0"-2903,0 0-385,0 0-245,0 0-545,16-4-256,215-43 16,-56 22-262,-157 9-2978,-34 10-7864,7 6-203</inkml:trace>
  <inkml:trace contextRef="#ctx0" brushRef="#br0" timeOffset="2355.559">2744 904 13549,'0'0'4393,"0"0"-2252,0 0-80,0 0-465,0 0-806,0 0-470,15 13-224,3 0-82,-9-6-9,-1-1 0,0 1 0,0 0 0,0 1 0,-1 0 0,0 0 0,-1 1 0,0-1 0,0 1 0,0 2-5,6 9-42,2 8-213,2-1 1,1-1 0,1-1 0,1 0 0,15 14 254,-32-36-51,0-1 0,0 0 0,0 0 0,0 0 0,0 0 0,1 0 0,-1 0 0,0-1 0,1 1 0,-1-1 0,1 1 0,0-1 0,0 0 0,-1 0 0,1 0 0,0-1-1,0 1 1,0-1 0,0 1 0,0-1 0,0 0 0,-1 0 0,1 0 0,0-1 0,0 1 0,0-1 0,0 0 0,0 1 0,-1-1 0,1 0 0,0-1 0,-1 1 0,1 0 0,0-1 0,-1 1 0,0-1 0,1 0 0,-1 0 0,0 0 0,0 0 0,0 0 0,0-1 0,-1 1 0,1 0 0,0-1 0,-1 1-1,0-1 1,0 0 0,1 0 0,-1 0 51,6-20 1001,0 1-1,-2-1 1,0 0 0,-2 0-1,0 0 1,-2-1-1,-1-19-1000,0 43 45,-1 0-1,1 1 1,0-1-1,-1 0 0,1 0 1,-1 0-1,1 0 1,0-1-1,-1 1 1,1 0-1,0 0 1,-1 0-1,1 0 0,0 0 1,-1 0-1,1 0 1,-1-1-1,1 1 1,0 0-1,0 0 0,-1 0 1,1-1-1,0 1 1,-1 0-1,1-1 1,0 1-1,0 0 1,0 0-1,-1-1 0,1 1 1,0 0-1,0-1 1,0 1-1,0-1 1,-1 1-1,1 0 1,0-1-1,0 1 0,0 0 1,0-1-1,0 1 1,0-1-1,0 1 1,0 0-1,0-1 0,0 1 1,1 0-1,-1-1 1,0 1-1,0 0 1,0-1-1,0 1 1,0 0-1,1-1-44,-16 33 686,-49 217 127,30-94-521,-96 286-159,118-392-522,1-65-1517,8 6 1394,-17-58-7998,13 34-763</inkml:trace>
  <inkml:trace contextRef="#ctx0" brushRef="#br0" timeOffset="2960.091">2892 116 7271,'0'0'6737,"0"0"-2909,0 0-871,0 0-672,0 0-887,0 0-479,0 0-364,-10 11-160,-74 110 534,36 14-785,69-215-80,25-41-16,-44 117-46,0 0 0,1 0 0,0 0 0,0 0 0,0 1 0,1-1-1,-1 1 1,1 0 0,0 0 0,0 0 0,0 0 0,0 1 0,0-1 0,0 1 0,1 0 0,-1 1 0,1-1 0,-1 1 0,1 0-1,0 0 1,0 0 0,-1 1 0,1-1 0,0 1 0,3 1-2,-1 2-1,-1 0-1,0 1 0,0-1 1,0 1-1,-1 1 1,1-1-1,-1 1 1,0 0-1,0 0 1,-1 1-1,0-1 1,0 1-1,0 0 0,0 0 1,-1 0-1,0 1 1,0-1-1,-1 1 1,0 0-1,0 1 2,5 7-1,6 17 17,-8-18-12,0-1 1,1 0 0,0-1 0,1 1 0,0-1-1,1 0 1,0-1 0,1 0 0,8 7-5,-15-16 3,0 0 0,1-1 0,-1 1 0,1-1 0,0 1 0,-1-1 0,1 0 0,0 0 0,0 0 0,-1-1 0,1 1 0,0-1 0,0 1 0,0-1 0,0 0 0,0 0 0,0 0 0,0-1 0,0 1 0,-1-1 0,1 1 0,0-1 0,0 0 0,0 0 1,-1 0-1,1-1 0,-1 1 0,1-1 0,-1 1 0,1-1 0,-1 0 0,0 0 0,0 0 0,0 0 0,0 0 0,1-1-3,58-89-1385,-55 75 562,1-1-1375,-1 8-3355,-4 9-2305</inkml:trace>
  <inkml:trace contextRef="#ctx0" brushRef="#br0" timeOffset="3444.966">3627 821 10474,'1'-13'4324,"8"-43"-1383,-9 54-2694,0-1-1,0 1 0,0 0 1,1 0-1,-1 0 0,1 0 1,-1 0-1,1 0 0,0 0 1,0 0-1,0 0 0,0 0 1,0 0-1,0 0 0,1 1 1,-1-1-1,0 1 1,1-1-1,-1 1 0,1-1 1,0 1-1,0 0 0,-1-1 1,1 1-1,0 0 0,0 0 1,0 1-1,0-1 0,0 0 1,0 1-1,1-1-246,48 30 1957,-32 0-1846,-2 2 1,-1 0 0,-2 0-1,0 1 1,-3 1 0,0 1 0,-2-1-1,-2 1 1,-1 1 0,-2-1-1,-1 1 1,-2 0 0,-1 0 0,-4 29-112,5-43 14,-1-1 0,-1 0 0,-1 1 0,0-1 0,-2 0 0,0 0 0,-1-1 0,-1 1 0,-1-1-1,-1-1 1,0 1 0,-2-1 0,0 0 0,0-1 0,-2-1 0,0 1 0,-1-2 0,-1 0 0,0 0 0,-1-2 0,-10 7-14,24-17-32,-1-1-1,0 0 0,0 0 0,-1-1 1,1 1-1,0 0 0,-1-1 0,1 1 1,-1-1-1,1 0 0,-1 0 0,0 0 1,1 0-1,-1-1 0,0 1 1,0 0-1,0-1 0,1 0 0,-1 0 1,0 0-1,0 0 0,0 0 0,0-1 1,1 1-1,-1-1 0,0 0 0,0 0 1,1 0-1,-1 0 0,1 0 1,-1 0-1,1-1 0,-1 1 0,1-1 1,0 0-1,0 0 0,0 1 0,-1-2 33,2-2-490,0 1 0,0-1 0,0 1 0,1-1-1,-1 1 1,1-1 0,0 0 0,1 1 0,-1-1 0,1 1-1,0-1 1,0 1 0,0 0 0,1-1 0,0 1-1,0 0 1,0 0 490,16-26-8819</inkml:trace>
  <inkml:trace contextRef="#ctx0" brushRef="#br0" timeOffset="4364.375">4139 127 5765,'0'0'5376,"0"0"-2205,0 0-176,0 0-379,4-14-748,14-43-341,-16 54-1430,-1-1-1,1 1 1,0 0 0,0-1-1,0 1 1,0 0-1,1 0 1,-1 1 0,1-1-1,0 0 1,-1 1 0,1 0-1,0-1 1,1 1-1,-1 0 1,0 1 0,1-1-1,-1 1 1,1-1 0,-1 1-1,1 0 1,0 0-1,-1 1 1,1-1 0,0 1-1,0 0 1,-1 0 0,1 0-1,0 0 1,1 1-97,-1-1 7,0 0 0,-1 1 0,1 0 0,0 0 1,-1 0-1,1 0 0,-1 0 0,0 1 0,1-1 1,-1 1-1,0 0 0,0 0 0,0 0 0,0 0 0,0 1 1,-1-1-1,1 1 0,-1 0 0,0 0 0,1 0 0,-1 0 1,0 0-1,-1 0 0,1 0 0,-1 1 0,1-1 0,-1 0 1,0 1-1,0 2-7,11 109 0,-15-94-12,-1 0 0,-1 0 0,-1-1 1,-1 1-1,-1-2 0,-1 1 0,0-1 0,-2 0 0,0-1 0,-1 0 1,-1-1-1,0 0 0,-1-1 0,-1-1 0,-1 0 0,0-1 0,0 0 0,-9 3 12,22-15-2,0 1 2,0 0 0,-1-1-1,1 1 1,-1-1 0,0 0 0,0 0 0,0 0 0,0 0-1,0-1 1,0 0 0,0 0 0,0 0 0,-1 0-1,1-1 1,0 1 0,-4-1 0,7-2 4,-1 0 1,1 0-1,-1-1 1,1 1-1,0 0 0,0-1 1,0 1-1,0-1 0,0 1 1,0-1-1,1 0 0,-1 1 1,1-1-1,0 0 0,-1 1 1,1-1-1,1 0 0,-1 1 1,0-1-1,1 1 0,-1-1 1,1 0-1,0 1 1,0-1-1,0 1 0,0-1 1,1 0-5,53-69 5,-53 71-5,0-1 0,0 1 0,0 0 0,0 0 0,0 0 0,0 0 0,1 0 0,-1 0 0,0 1 0,1-1 0,-1 1 0,0 0 0,1-1 0,-1 1 0,0 0 0,1 0 0,-1 1 0,0-1 0,1 0 0,-1 1 0,0-1 0,1 1 0,-1 0 0,0 0 0,0 0 0,0 0 0,0 0 0,0 0 0,0 1 0,0-1 0,0 1 0,0-1 0,-1 1 0,1 0 0,0-1 0,-1 1 0,1 1 0,64 149 0,-57-131 6,1-1 0,1 0 0,0-1 0,2 0 1,0-1-1,13 13-6,-21-25 6,0-1-1,0 0 1,1 0 0,0 0 0,0 0 0,0-1 0,1 0 0,-1 0 0,1-1-1,0 0 1,0 0 0,0-1 0,1 1 0,-1-2 0,0 1 0,1-1 0,-1 0-1,1-1 1,0 1 0,-1-1 0,7-1-6,-11-1 40,0 1 1,0 0-1,1-1 0,-1 1 1,0-1-1,0 0 1,-1 0-1,1 0 0,0 0 1,-1-1-1,1 1 0,-1-1 1,0 0-1,0 1 0,0-1 1,0 0-1,0 0 0,0 0 1,-1-1-1,0 1 0,0 0 1,0 0-1,0-1 1,0 1-1,0-1 0,-1 1 1,0-1-1,0 1 0,0-1 1,0 1-1,0-1 0,-1 1 1,1 0-1,-2-3-40,1 5-148,0 1 0,0-1 1,0 1-1,0-1 0,0 1 0,0-1 0,0 1 0,0 0 1,0 0-1,-1-1 0,1 1 0,0 0 0,0 0 0,0 0 1,0 0-1,-1 1 0,1-1 0,0 0 0,0 0 0,0 1 1,0-1-1,0 1 0,0-1 0,0 1 0,0-1 0,0 1 1,0-1-1,0 1 0,0 0 0,0 0 0,0 0 0,1-1 1,-1 1-1,0 0 0,0 0 0,1 0 0,-1 0 0,1 0 1,-1 1 147,-11 13-6177</inkml:trace>
  <inkml:trace contextRef="#ctx0" brushRef="#br0" timeOffset="948.867">837 874 7879,'0'0'3481,"0"0"-892,0 0 315,0 0-464,0 0-753,0 0-353,0 0-394,10-10-363,36-31-209,-41 37-330,0 1 1,1 0-1,-1 0 1,1 1 0,-1-1-1,1 1 1,0 1-1,0-1 1,0 1-1,0 0 1,0 0-1,0 0 1,2 1-39,11-2 54,110-6 112,-295 27-2120,-26-5 2552,188-11-542,1 0 1,-1 0-1,1 1 1,0-1-1,0 1 1,0 0-1,1-1 1,-1 1-1,1 1 1,0-1-1,0 0 1,0 1-1,1-1 1,0 0-1,0 1 1,0 0-1,0-1 1,0 1 0,1 0-1,0-1 1,0 1-1,0 0 1,1-1-1,0 1-56,-2 4 58,0 8-29,0-13-23,0 1 1,0 0-1,0 0 1,0 0 0,1 0-1,0 0 1,0 0 0,0 0-1,1 0 1,-1-1-1,1 1 1,1 0 0,-1 0-1,0 0 1,1-1-1,0 1 1,0-1 0,1 1-1,-1-1 1,1 0 0,0 0-1,0 0 1,0 0-1,1-1 1,-1 1 0,1-1-1,0 0 1,3 2-7,78 19 361,-77-24-353,0 1 0,1 0 1,-1 0-1,0 1 0,0 0 0,0 0 0,0 1 1,0 0-1,0 1 0,-1 0 0,1 0 0,-1 0 1,0 1-1,-1 0 0,1 0 0,-1 1 0,0 0 0,0 0 1,-1 0-1,0 1 0,0 0 0,0 0 0,-1 0 1,0 0-1,0 2-8,-1-2 12,-1 1 1,0 0-1,0 0 1,0 0-1,-1 0 1,0 0-1,-1 1 1,0-1-1,0 0 1,-1 0-1,0 0 1,0 0-1,-1 0 1,0 0-1,-1 0 1,1 0-1,-2-1 1,1 1-1,-1-1 1,0 0-1,0 0 1,-1 0-1,0-1 1,0 1-1,0-1 1,-1 0-1,0-1 1,0 0-1,-1 0 1,0 0-1,1 0 1,-2-1-1,1 0 1,0-1-1,-1 0 1,1 0-1,-1 0 1,-2-1-13,-3-1-28,0-1 1,0-1-1,0 0 0,0-1 1,0-1-1,0 1 1,0-2-1,1 0 1,0-1-1,-1 0 0,2 0 1,-1-1-1,1-1 1,0 0-1,0-1 1,1 0-1,0 0 0,0-1 1,1-1-1,0 1 1,1-1-1,0-1 0,0 0 1,-1-3 27,-2-12-1734,10 7-2879,4 13-1986,5 6-4969</inkml:trace>
  <inkml:trace contextRef="#ctx0" brushRef="#br0" timeOffset="1371">1292 1075 13581,'0'0'3731,"0"0"-1280,0 0-225,0 0-619,0 0-604,0 0-293,0 0-309,-3 1-236,-1 5-112,0-1 0,0 0 0,1 1 0,0 0 0,0 0 0,0 0 0,1 0-1,0 0 1,0 1 0,1-1 0,0 1 0,0-1 0,0 1 0,1 1-53,-4 11 113,1 1-74,0 1 0,0-1 0,2 1 0,1 0-1,0-1 1,2 1 0,0-1 0,4 11-39,-5-25-27,0 0 0,0-1 1,1 1-1,0 0 0,0-1 1,1 1-1,0-1 0,0 0 0,0 0 1,0 0-1,1 0 0,0-1 0,0 1 1,0-1-1,0 0 0,1 0 1,0 0-1,0-1 0,0 0 0,0 0 1,0 0-1,1 0 0,-1-1 1,1 0-1,-1 0 0,1-1 0,0 1 1,0-1-1,0 0 0,5-1 27,-1 0-5,-1-1 0,1 0-1,-1 0 1,0-1 0,0-1 0,1 1 0,-2-1-1,1-1 1,0 0 0,-1 0 0,1-1-1,-1 0 1,-1 0 0,1-1 0,-1 0 0,0 0-1,6-7 6,2-3 109,0 0 0,-2-2 0,0 1-1,0-2 1,-2 0 0,-1 0 0,2-4-109,-6 9 140,-1-1 0,0 1 1,-1-1-1,-1 0 0,0 0 1,-1 0-1,-1-1 0,0 1 1,-1 0-1,0-1 0,-1 1 1,-1 0-1,-1 0 0,-1-5-140,2 16-11,0-1-1,0 0 1,-1 1-1,1-1 0,-1 1 1,0-1-1,0 1 1,0 0-1,-1 1 0,1-1 1,-1 1-1,0-1 1,0 1-1,0 0 0,-1 0 1,1 1-1,-1-1 1,1 1-1,-1 0 0,0 0 1,0 1-1,0 0 1,0-1-1,0 2 0,0-1 1,0 0-1,-5 1 12,-67 6-3034,7 16-5513,35-6-4046</inkml:trace>
  <inkml:trace contextRef="#ctx0" brushRef="#br0" timeOffset="51093.084">1362 2188 2306,'0'0'10677,"0"0"-6673,0 0-1853,0 0-58,-11 2-348,-38 6 498,509-36-268,486-86-4662,-944 114 2667,20-4-656,62-5-5929,-63 8-928</inkml:trace>
  <inkml:trace contextRef="#ctx0" brushRef="#br0" timeOffset="51373.287">1556 2318 9353,'0'0'8157,"0"0"-5088,0 0-1398,21 4 54,173 5 592,963-154-876,-1092 140-2450,-95 17-539,-109 40-5734,97-33 1656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0:36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19 9769,'0'0'3630,"0"0"-250,0 0-386,0 0-821,0 0-491,0 0-401,-4-3-288,-1-10-109,31 11-483,-17 2-384,2 0 15,-1 0-21,0-1-1,1 1 1,-1 1 0,1 0 0,-1 1-1,0 0 1,0 0 0,0 1-1,0 0 1,0 1 0,3 1-11,-11-4-1,-1 0 1,0 0-1,1 0 1,-1 0-1,0 0 0,0 0 1,0 1-1,1-1 1,-1 0-1,0 1 0,-1-1 1,1 0-1,0 1 1,0-1-1,-1 1 0,1-1 1,-1 1-1,1 0 1,-1-1-1,1 1 0,-1-1 1,0 1-1,0 0 1,0-1-1,0 1 1,0 0-1,0-1 0,-1 1 1,1 0-1,0-1 1,-1 1-1,1-1 0,-1 1 1,0-1-1,1 1 1,-1-1-1,0 1 0,0-1 1,0 1-1,0-1 1,0 0-1,-1 1 1,-54 54 40,51-51-18,-136 110 1665,140-114-1680,1-1 0,-1 0 0,1 0 0,-1 0 0,1 0 0,-1 1 0,1-1 0,0 0 0,-1 0 0,1 1 0,-1-1 0,1 0 0,0 1 0,-1-1 0,1 0-1,0 1 1,-1-1 0,1 1 0,0-1 0,0 0 0,0 1 0,-1-1 0,1 1 0,0-1 0,0 1 0,0-1 0,0 1 0,0-1 0,0 1 0,0-1 0,0 1 0,0-1 0,0 1 0,0-1 0,0 1 0,0-1 0,0 0 0,0 1-1,0-1 1,0 1 0,1-1 0,-1 1 0,0-1 0,0 1 0,1-1 0,-1 0 0,0 1 0,1-1 0,-1 0 0,0 1 0,1-1 0,-1 0 0,0 1 0,1-1 0,-1 0 0,1 0 0,-1 1 0,1-1 0,-1 0 0,1 0 0,-1 0 0,0 0-1,1 0 1,-1 1 0,1-1-7,35 2-45,-32-2 60,139-19-2088,-51-10-5292,-59 16 275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9:02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302 262 12011,'3'-15'2750,"4"-12"-1458,-1 0 1,-1-1 0,-1 1 0,-2-1 0,-1 0-1,-1-3-1292,-1 29 57,1-1 0,0 1 0,-1 0 1,1 0-1,-1-1 0,0 1 0,0 0 0,0 0 0,0 0 0,0 0 0,0 0 0,0 0 0,-1 0 0,1 0 0,-1 0 0,0 1 0,1-1 0,-1 0 0,0 1 0,0 0 0,0-1 1,0 1-1,0 0 0,0 0 0,0 0 0,0 0 0,-1 1 0,1-1 0,0 0 0,-1 1 0,1 0 0,0-1 0,-1 1 0,-1 0-57,-79 19 393,66-11-381,1 2 1,0 0-1,0 1 0,1 0 0,0 1 0,1 1 0,-10 12-12,18-19-1,1 0-1,-1 0 0,1 1 1,1-1-1,0 1 0,0 0 1,0 1-1,0-1 0,1 1 1,1 0-1,-1-1 0,1 1 1,1 0-1,-1 0 0,1 1 1,1-1-1,0 0 0,0 0 1,0 2 1,4-3-51,-1 0 0,1 0 0,0-1 0,0 1 1,1-1-1,0 0 0,0 0 0,0-1 0,1 1 1,0-1-1,0-1 0,0 1 0,0-1 0,1 0 0,0 0 1,0-1-1,0 0 0,0 0 0,3 0 51,13 8-75,-11-6 61,0 2 1,0-1 0,-1 1-1,0 1 1,0 0 0,0 0-1,-1 1 1,0 1-1,-1-1 1,0 2 0,-1-1-1,0 1 1,-1 0 0,0 1-1,0 0 1,-1 0 0,-1 0-1,0 1 1,-1 0 0,0 0-1,-1 0 1,-1 0 0,0 1-1,0-1 1,-1 0 0,-1 14 13,-3-21 24,0 0 0,-1 0 0,1-1 0,-1 1 0,0-1 1,-1 0-1,1 0 0,-1 0 0,0 0 0,0-1 1,0 0-1,-1 0 0,1 0 0,-1-1 0,0 0 0,0 0 1,-1-1-1,1 1 0,0-1 0,-1 0 0,1-1 1,-1 0-1,0 0 0,1 0 0,-1-1 0,0 0 0,1 0 1,-1-1-1,0 0 0,1 0 0,-1 0 0,1-1 0,-1 0 1,0-1-25,0 0-213,1-1 1,-1 1 0,1-2 0,0 1-1,0 0 1,1-1 0,-1 0-1,1-1 1,0 1 0,1-1-1,-1 0 1,1 0 0,-1-3 212,-15-57-10058,20 45 1709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0:3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15439,'0'0'4030,"0"0"-1510,0 0-380,15-1-730,216-26 939,-183 21-2163,-28 5-185,-1 0 1,1-2 0,-1-1 0,0 0 0,0-1 0,0-1 0,-1-1 0,0-1 0,5-3-2,-24 10-161,1 0 1,-1 0-1,0 0 1,0 0-1,1-1 1,-1 1-1,0 0 1,0 0-1,0 1 1,0-1-1,0 0 1,0 0-1,-1 0 1,1 1-1,0-1 1,0 0-1,0 1 1,-1-1-1,1 1 1,0 0-1,-1-1 1,1 1-1,0 0 1,-1 0-1,1 0 1,-1 0-1,1 0 1,0 0-1,-1 0 1,1 0 0,0 1-1,-1-1 161,-25 1-9540,19 4-224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0:38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802 148 7271,'0'0'2733,"0"0"-165,0 0 85,0 0-240,0 0-454,0 0-523,-2-6-299,2 5-1105,-1 0-1,1 0 0,-1 0 1,1 0-1,0 0 0,-1 0 1,1 0-1,0 0 0,0 0 1,0 0-1,-1 0 0,1 0 1,0 0-1,1 0 0,-1 0 1,0 0-1,0 0 0,0 0 1,0 0-1,1 0 0,-1 1 1,0-1-1,1 0 0,-1 0 1,1 0-1,-1 0 0,1 0 1,0 1-1,-1-1 0,1 0 1,0 0-1,-1 1 0,1-1 1,0 0-1,0 1 0,0-1 1,-1 1-1,1-1 0,0 1 1,0 0-1,0-1 0,0 1 1,0 0-1,0-1 0,0 1 1,0 0-1,0 0 0,0 0 1,0 0-1,0 0 0,0 0 1,0 0-1,0 0 0,0 1 1,0-1-1,0 0 0,0 1 1,0-1-1,0 0 0,0 1 1,0-1-33,282 0 1042,-237-17-950,-69 7 32,4 7-430,0 1 0,0 1-1,0 0 1,0 1 0,0 2 0,0-1-1,1 2 1,-1 1 0,0 0 0,-1 2 307,-99 14-419,-2-13 2490,118-4-1914,1 0-1,-1 0 1,1 0-1,0 1 1,-1-1 0,1 0-1,1 1 1,-1 0 0,0-1-1,1 1 1,0 0 0,0 0-1,0 0 1,0 0-1,1 0 1,0 0 0,0 0-1,0 0 1,0 0 0,0 0-1,1 0 1,-1 0-157,0 7 211,9 143 734,-5-148-933,0 0 0,1 0 1,-1-1-1,1 0 1,0 0-1,0 0 1,0 0-1,1-1 0,0 0 1,0 0-1,0 0 1,0-1-1,0 0 1,1 0-1,0-1 0,-1 0 1,1 0-1,0 0 1,0-1-1,0 0 0,0 0 1,0-1-1,6 0-12,23 6 24,-26-4-25,1 1 0,-1 0 0,0 0-1,-1 1 1,1 0 0,-1 1 0,1 0-1,-1 0 1,-1 1 0,1 0 0,-1 0-1,0 1 1,0 0 0,-1 1 0,0 0 0,-1 0-1,1 0 1,-1 1 0,-1 0 0,0 0-1,0 0 1,-1 1 0,0 0 0,-1 0-1,0 0 1,2 8 1,-2-9 7,-1 0 1,0 0-1,0 0 0,-1 0 0,0 0 1,-1 0-1,0 1 0,0-1 0,-1 0 0,0 0 1,0 0-1,-1 0 0,-1 0 0,1 0 1,-1-1-1,-1 1 0,0-1 0,0 0 0,-1 0 1,1 0-1,-2 0 0,1-1 0,-1 0 1,0 0-1,-1-1 0,1 1 0,-1-2 0,-1 1 1,1-1-1,-1 0 0,0 0 0,0-1 1,0 0-1,-3 1-7,-3-3-6,0-1 0,0-1 0,0 0 0,0 0 0,0-2 1,0 0-1,0 0 0,0-1 0,1-1 0,-1 0 0,1-1 0,0-1 0,0 0 1,1 0-1,0-1 0,0-1 0,0 0 0,1-1 0,0 0 0,-8-9 6,-25-62-1355,38 21-2505,10 44 166,8 9-2419</inkml:trace>
  <inkml:trace contextRef="#ctx0" brushRef="#br0" timeOffset="435.634">1348 447 1249,'0'0'11739,"0"0"-7393,0 0-2019,0 0-464,0 0-779,0 0-470,0 0-219,-8 16-107,1-2-211,2-5-14,1 0 0,0 0 1,0 0-1,1 1 1,0-1-1,0 1 0,1 0 1,1-1-1,-1 1 0,1 10-63,0 28 285,-1-32-269,1 0-1,0 0 1,1 0 0,0 1-1,1-1 1,1 0-1,1 0 1,0 0-1,2-1 1,-1 1-1,2-1 1,0 0-1,0 0 1,2-1 0,0 0-1,3 4-15,-5-14 64,0 1 1,0-1-1,1 0 0,0 0 0,0-1 0,0 0 1,0 0-1,0-1 0,0 0 0,1 0 0,-1-1 1,1 0-1,0 0 0,-1-1 0,1 0 0,0 0 1,-1 0-1,1-1 0,0-1 0,-1 1 1,0-1-1,1 0 0,-1-1 0,0 0 0,0 0 1,0 0-1,0-1 0,-1 0 0,0-1 0,1 1 1,-2-1-1,1 0 0,0-1 0,-1 1 0,0-1 1,0-1-65,4-4 149,0-1 0,-1-1 0,0 1 0,-1-1 0,-1 0 0,0-1 0,0 0 1,-1 0-1,-1 0 0,-1 0 0,0-1 0,-1 1 0,0-1 0,-1 0 0,-1 1 0,0-1 1,-1 0-1,-1 0 0,-2-12-149,2 17-27,-1-1 0,0 1 0,0-1 0,-1 1 1,0 0-1,-1 0 0,0 0 0,-1 1 0,1 0 0,-2 0 1,0 0-1,0 1 0,0 0 0,-1 0 0,0 1 0,0 0 1,-1 0-1,0 1 0,0 0 0,-1 1 0,0 0 0,1 0 1,-2 1-1,1 1 0,0-1 0,-10 0 27,-53-4-2285,26 12-2503,20 6-1560</inkml:trace>
  <inkml:trace contextRef="#ctx0" brushRef="#br0" timeOffset="3157.77">262 1 8712,'0'0'6139,"0"0"-2065,-14 2-1005,7-2-2722,2 1-136,-1-1 0,1 1 0,0 0 0,-1 0 1,1 1-1,0 0 0,-1 0 0,1 0 0,0 0 1,1 1-1,-1 0 0,0 0 0,1 0 0,-1 1 1,1-1-1,0 1 0,0 0 0,-1 2-211,-13 18 278,1 0 1,1 1-1,2 1 0,0 0 0,2 1 1,0 1-1,2-1 0,2 2 0,0-1 1,2 1-1,1 1 0,1-1 0,2 1 1,0-1-1,3 1 0,0 0-278,1-15-11,0-1-1,1 1 1,0-1-1,1 0 1,1 0-1,0 0 1,1-1-1,0 1 1,1-1-1,1-1 1,0 1-1,1-1 1,0-1-1,1 0 1,0 0-1,0-1 1,2 0-1,-1-1 1,8 5 11,116 58-2513,13-33-4359,-85-30 359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0:3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9033,'0'0'3929,"2"-12"-977,-2-10-1457,2-10 556,3-1 3958,2 48-2811,-6 220-892,-7-65-1711,1-79 4,4-1 1,10 86-600,-10-168 0,1 0 0,1 0 0,0 0 0,0 0 0,0 0 0,1 0 0,0 0 0,0 0 0,1-1 0,0 1 0,1-1 0,0 0 0,0 0 0,0 0 0,1 0 0,0-1 0,0 0 0,0 0 0,1 0 0,0-1 0,0 0 0,1 0 0,-1 0 0,1-1 0,0 0 0,0 0 0,1-1 0,3 2 0,0-3-351,1 1 1,-1-2-1,1 0 0,0 0 1,0-1-1,-1-1 0,1 0 0,0 0 1,-1-1-1,1-1 0,-1 0 1,0-1-1,5-2 351,11-20-9497,-19 15 2893</inkml:trace>
  <inkml:trace contextRef="#ctx0" brushRef="#br0" timeOffset="589.073">536 482 5830,'0'0'6934,"0"0"-3571,0 0-694,0 0-458,0 0-701,0 0-453,0 0-373,0 0-279,4 3-52,35 47 319,-37-46-675,-1 1 0,1-1 0,0 0 0,0 0 0,0 0 0,1 0 0,-1 0 0,1 0 0,0-1 0,0 1 0,1-1 0,-1 0 0,1 0 0,-1 0 0,1-1 0,0 1 0,0-1 0,0 0 0,0 0 0,0 0 0,1 0 0,-1-1 0,1 0 0,-1 0 0,1 0 0,-1 0 0,1-1 0,0 0 0,-1 0 0,1 0 0,-1 0 0,4-1 3,-5-2 20,1-1-1,-1 1 0,1-1 0,-1 1 1,0-1-1,-1 0 0,1 0 1,-1 0-1,1 0 0,-1-1 1,-1 1-1,1-1 0,0 1 1,-1-1-1,0 0 0,0 1 1,-1-1-1,1 0 0,-1 0 0,0 1 1,0-1-1,-1 0 0,1 0 1,-2-3-20,2-1 166,1 4-72,0 0 1,-1 0-1,1 1 1,-1-1-1,0 0 0,-1 0 1,1 0-1,-1 0 0,0 0 1,0 0-1,-1 0 0,1 1 1,-1-1-1,0 1 0,0-1 1,-1 1-1,0 0 1,1-1-1,-1 1 0,0 1 1,-1-1-1,1 0 0,-1 1 1,0 0-1,1 0 0,-1 0 1,-1 0-1,1 0 0,0 1 1,-1 0-1,1 0 1,-1 0-1,0 1 0,1-1 1,-1 1-1,0 0 0,0 0 1,0 1-1,0 0 0,-1 0-94,1 0 8,1 1-1,-1 1 0,0-1 1,0 1-1,1 0 1,-1 0-1,1 0 0,-1 1 1,1-1-1,0 1 0,0 0 1,0 0-1,0 1 0,1-1 1,-1 1-1,1 0 0,0 0 1,0 0-1,0 0 0,1 0 1,0 1-1,-1-1 1,2 1-1,-2 1-7,-24 120-65,24-105-102,0 1-1,1 1 0,1-1 0,1 0 0,2 0 1,0 0-1,1 0 0,1 0 0,1 0 0,1-1 0,1 0 1,0 0-1,2-1 0,1 0 0,0 0 0,9 11 168,-14-26-77,-1-1-1,1 1 1,0-1-1,0 0 0,1-1 1,-1 0-1,1 1 1,0-2-1,0 1 1,0-1-1,0 0 1,0 0-1,0 0 0,1-1 1,-1 0-1,0 0 1,1-1-1,-1 0 1,1 0-1,-1 0 1,1-1-1,-1 0 0,0 0 1,5-2 77,4-2-3,0-1 1,0 0-1,-1 0 1,0-2-1,-1 0 1,1 0-1,-1-1 0,-1-1 1,7-7 2,15-18 193,-3-2 0,0-2 0,-3 0 0,-1-2 0,-2-1 0,-2-1 0,-2-1 0,-2-1 0,-1 0 1,-3-2-1,-2 0 0,3-22-193,-2-59 1425,-15 126-1381,1 1 1,0-1-1,-1 0 0,0 1 0,1-1 1,-1 0-1,0 1 0,0-1 1,0 1-1,0 0 0,0-1 0,0 1 1,-1 0-1,1-1 0,0 1 0,-1 0 1,1 0-1,-1 0 0,1 0 1,-1 1-1,1-1 0,-1 0 0,0 1 1,1-1-1,-1 1 0,0-1 1,1 1-1,-1 0 0,0-1 0,0 1 1,0 0-1,1 0 0,-1 1 0,0-1 1,0 0-1,1 0 0,-1 1 1,0-1-1,1 1 0,-1 0 0,0-1 1,1 1-1,-1 0 0,1 0 1,-1 0-1,1 0 0,0 0 0,-1 0 1,1 1-1,0-1 0,0 1-44,-8 12 65,0 1 0,1 0 0,1 1 0,1 0 0,0 0-1,1 0 1,1 1 0,1 0 0,0 0 0,1 0 0,0 0 0,2 0 0,0 2-65,-3 15 29,2 0 1,2 1-1,1-1 1,1 0 0,2 0-1,1 0 1,2-1-1,1 0 1,2 0 0,1-1-1,4 4-29,-13-30-196,1 1-1,0-1 0,0 0 1,1 0-1,0-1 1,0 1-1,0-1 1,1 0-1,-1 0 0,1-1 1,1 0-1,-1 0 1,0 0-1,1-1 0,0 0 1,0 0-1,0-1 1,4 2 196,34-7-4512,-2-24-3773,-27 9 1777</inkml:trace>
  <inkml:trace contextRef="#ctx0" brushRef="#br0" timeOffset="918.192">1200 481 7207,'0'0'5573,"0"0"-3043,0 0 641,0 0-768,0 0-610,0 0-319,0 0-449,0 0-449,36-42-287,5 38-97,6 0-160,3-2-32,-1 0-256,-2-1-641,-2 0-801,-4-2-1473,-13 2-3940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0:5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5477,'0'0'8061,"0"0"-3246,0 0-1846,0 0-690,0 0-661,0 0-375,0 0-202,0 0-235,-4 1-224,1 1-535,1 1-1,-1-1 0,1 1 0,0-1 0,0 1 0,0 0 1,0 0-1,0 0 0,1 0 0,-1 0 0,1 0 0,0 0 1,0 0-1,0 1 0,0-1 0,1 1 0,-1-1 1,1 0-1,0 1 0,0-1 0,0 1-46,-3 18 258,-105 426 2257,100-420-2499,0 1 1,3 1 0,0-1-1,2 1 1,1 0 0,1 0-1,2 0 1,1 1-17,-1-28 0,-1 1 0,1 0 0,1-1 0,-1 0 0,0 1 0,1-1 0,0 0 0,0 0 0,0 0 0,0 0 0,0 0 0,1 0 0,-1 0 0,1-1 0,-1 1 0,1-1 0,0 0 0,0 0 0,0 0 0,1 0 0,-1-1 0,0 1 0,1-1 0,-1 0 0,1 0 0,-1 0 0,1 0 0,-1-1 0,3 1 0,109-7 0,229-91 0,-273 80 0,-80 6-1030,-5 7-4592,5 6-1494,2 2-8520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0:58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51 8552,'0'0'4378,"0"0"-2270,0 0 257,0 0 214,0 0-695,0 0-560,0 0-513,-6 4-271,1 2-421,0 1-1,1 0 1,0 0 0,0 0 0,0 0 0,1 0 0,0 1 0,1 0 0,0-1 0,0 1 0,0 0 0,1 0 0,0 0 0,1 0 0,0 1 0,0 5-119,-3 20 157,-30 310 398,33-245-475,0-119-52,-2-36 1,2 0 1,2 0 0,3 1-1,2-1 1,3 1 0,2 1-1,14-38-29,-24 84 3,0 1-1,1-1 1,0 1-1,0 0 0,0-1 1,1 1-1,0 1 1,0-1-1,1 1 0,0-1 1,0 1-1,1 1 1,-1-1-1,1 1 0,0 0 1,1 0-1,-1 1 1,1 0-1,0 0 1,0 0-1,0 1 0,1 0 1,-1 0-1,1 1 1,-1 0-1,1 1 0,0-1 1,0 1-1,0 1 1,0 0-1,3 0-2,3 7-7,0 0 0,-1 1-1,0 1 1,0 0 0,-1 1-1,0 0 1,0 0 0,-1 2 0,-1-1-1,0 1 1,-1 1 0,0 0-1,-1 0 1,0 1 0,-1 0 0,-1 0-1,0 1 1,-1-1 0,0 1-1,-1 1 1,-1-1 0,0 3 7,4 17-1,-1 1 0,-2-1 0,-1 1 0,-2 0 0,-2 0 1,-2 12 0,3-40-18,-1 0 0,0-1 0,0 1 0,-1 0 1,0 0-1,0-1 0,-1 1 0,0-1 0,0 0 1,-1 0-1,0 0 0,-2 3 18,5-10 1,0 0 0,1 0 0,-1 0 0,0 0 1,1 0-1,-1 0 0,0 0 0,0 0 0,1 0 0,-1 0 0,0 0 0,0 0 0,1-1 1,-1 1-1,0 0 0,1-1 0,-1 1 0,0 0 0,1-1 0,-1 1 0,1-1 0,-1 1 0,0-1 1,1 1-1,-1-1 0,1 1 0,0-1 0,-1 1 0,1-1 0,-1 0 0,1 1 0,0-1 1,-1 0-1,1 1 0,0-1 0,0 0 0,0 0 0,0 1 0,-1-1 0,1 0 0,0 0 0,0 1 1,0-1-1,1 0 0,-1 0 0,0 1 0,0-1 0,0 0 0,0 1 0,1-1 0,-1 0 1,0 1-1,1-1 0,-1 0 0,0 1 0,1-1 0,-1 0 0,1 1 0,-1-1 0,1 1 0,-1-1-1,1-5 18,2-32 26,1-1-1,3 1 0,1 1 1,1 0-1,2 0 0,2 0 1,2 2-1,0 0 0,11-15-43,-19 33 0,1 1 0,0 0-1,0 1 1,2-1 0,0 2-1,1-1 1,0 2 0,1-1 0,1 1-1,0 1 1,0 1 0,1 0-1,1 0 1,0 1 0,0 1 0,1 1-1,0 0 1,1 1 0,3-1 0,-15 8-2,0 0 0,-1 0 0,1 0 0,0 0 0,-1 1 1,1 0-1,0 0 0,-1 0 0,1 0 0,-1 1 0,0 0 0,1 0 1,-1 0-1,0 0 0,0 1 0,0-1 0,-1 1 0,1 0 0,-1 0 0,1 1 1,-1-1-1,0 1 0,0-1 0,-1 1 0,1 0 0,-1 0 0,0 0 1,0 0-1,1 4 2,33 134-32,-43 185-614,7-318 202,0 24-2173,6-13-3162,4-11-2517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0:59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12364,'0'0'3347,"0"0"-806,0 0-251,0 0-667,15-4-603,128-19 357,-72 39-809,-69-15-562,-1 0 0,1 1-1,-1-1 1,1 0-1,-1 0 1,0 1-1,1-1 1,-1 1 0,0-1-1,0 1 1,0 0-1,0-1 1,0 1-1,0 0 1,-1 0 0,1 0-1,-1 0 1,1-1-1,-1 1 1,1 0-1,-1 0 1,0 0-1,0 0 1,0 0 0,0 0-1,0 0 1,-1 0-1,1 0 1,-1 0-1,1 0 1,-1-1 0,0 1-1,1 0 1,-1 0-1,-1 1-5,-7 12 162,-1 0-1,0-1 1,-1 0-1,0 0 1,-1-1-1,-1-1 1,0 0 0,-11 7-162,0 2 416,-49 53 881,97-66-950,142-55-856,-97 22-1139,16-2-4683,-47 16-951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1:01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0 102 5317,'0'0'7549,"0"0"-3546,0 0-1104,0 0-449,0 0-837,0 0-588,14-2-241,257-50 1501,-269 51-2319,72-40-1480,-73 36 503,0 5-6621,-1 0 948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1:00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811 100 1377,'0'0'6978,"0"0"-3749,0 0-458,0 0 69,0 0-902,0 0-839,13-7-340,85-26 314,-42 30-534,158-22 363,-214 26-900,1-1 0,-1 0 0,1 0 0,-1 0 0,0 1 0,1-1 0,-1 0 0,1 0 1,-1 0-1,1 0 0,-1 0 0,1 0 0,-1 0 0,1 0 0,-1 0 0,1 0 0,-1 0 0,1 0 0,-1-1 0,1 1 0,-1 0 1,1 0-1,-1 0 0,1-1 0,-1 1 0,0 0 0,1 0 0,-1-1 0,1 1 0,-1 0 0,0-1 0,1 1 0,-1-1 0,0 1 0,0 0 1,1-1-1,-1 1 0,0-1 0,0 1 0,0-1 0,1 1 0,-1-1 0,0 1 0,0-1 0,0 1 0,0-1 0,0 1 0,0-1 1,0 1-1,0-1 0,0 1 0,0-1 0,0 1 0,0-1 0,-1 1 0,1-1 0,0 1 0,0 0 0,0-1 0,-1 1 0,1-1-2,-31-8 13,-4 10-313,1 1 1,0 1 0,1 2 0,-1 2 0,1 1-1,0 1 1,-1 3 299,-59 14-121,-65 9 378,150-19 1254,35 0-619,-13-9-525,72 112 2329,-78-112-2655,0-1-1,0 0 1,0 0-1,1-1 1,0 0-1,0 0 1,0-1 0,1-1-1,8 3-40,47 23 99,-55-22-87,-1 0-1,-1 0 0,0 1 0,0 0 0,0 0 0,-1 1 0,0 0 0,0 0 0,-1 1 0,-1 0 0,0 0 0,0 0 0,-1 1 0,0-1 0,-1 1 0,0 0 0,0 0 1,-2 1-1,1-1 0,-1 0 0,-1 0 0,0 6-11,0-9 1,0 1 0,-1 0 0,0 0 1,-1 0-1,0-1 0,0 1 0,0-1 1,-1 1-1,-1-1 0,1 0 0,-1 0 0,-1-1 1,1 1-1,-1-1 0,-1 0 0,1 0 1,-1 0-1,0-1 0,-1 0 0,0 0 0,0-1 1,0 0-1,0 0 0,-1 0 0,0-1 1,0 0-1,0-1 0,-8 3-1,3-4 2,0 0 0,0 0 0,0-2 1,0 1-1,-1-2 0,1 1 0,0-2 0,0 0 0,0-1 0,1 0 1,-1 0-1,1-2 0,-1 1 0,1-2 0,1 0 0,-1 0 0,1-1 0,0 0 1,0-1-1,-4-4-2,13 10-141,-1 0 1,1 0 0,0 0-1,0 0 1,0-1 0,0 1-1,0 0 1,1-1 0,-1 1 0,1-1-1,0 0 1,-1 1 0,1-1-1,0 0 1,1 0 0,-1 0-1,0 0 1,1 0 0,0 1-1,-1-1 1,1-1 140,15-6-7372,-1 7-892</inkml:trace>
  <inkml:trace contextRef="#ctx0" brushRef="#br0" timeOffset="428.336">1481 258 5573,'0'0'6241,"0"0"-2312,0 0-614,0 0-512,0 0-769,0 0-582,0 0-326,-9 12-176,-110 165 801,109-161-1711,1 1 0,1 0-1,0 1 1,2 0 0,0 0-1,1 0 1,1 1 0,0 0-1,1 0 1,2 0-1,0 0 1,0 0 0,2 0-1,2 13-39,-1-26 0,1 1 0,0-1 0,0 1 0,0-1 0,1 0 0,0-1 0,0 1-1,0-1 1,1 1 0,-1-1 0,1 0 0,1-1 0,-1 1 0,1-1-1,-1 0 1,1-1 0,0 1 0,1-1 0,-1-1 0,1 1 0,-1-1 0,1 0-1,0 0 1,-1-1 0,1 0 0,0 0 0,0 0 0,0-1 0,0 0-1,0-1 1,0 0 0,0 0 0,0 0 0,-1-1 0,1 0 0,0 0 0,-1 0-1,1-1 1,-1 0 0,5-4 0,7-3 16,0-1-1,0-1 1,-2 0-1,1-2 1,-2 0 0,0 0-1,-1-2 1,0 0-1,-1 0 1,-1-1-1,0-1 1,-2 0 0,0 0-1,-1-1 1,0 0-1,-2-1 1,0 0-1,-2 0 1,0-1 0,-1 1-1,-1-1 1,-1 0-1,-1 0 1,-1-5-16,0 22-44,0-1 0,0 1 1,0 0-1,0-1 0,-1 1 1,0-1-1,0 1 0,0 0 0,-1 0 1,1 0-1,-1-1 0,0 1 1,0 1-1,0-1 0,-1 0 0,1 1 1,-1-1-1,0 1 0,0 0 1,0-1-1,-1 2 0,1-1 1,-1 0-1,1 1 0,-1-1 0,0 1 1,0 0-1,0 0 0,0 1 1,0-1-1,-1 1 0,-2-1 44,-58-4-3584,24 7-3204,38-1 6019,-27 3-11760</inkml:trace>
  <inkml:trace contextRef="#ctx0" brushRef="#br0" timeOffset="3391.052">322 11 13805,'0'0'3160,"0"0"-170,0 0-214,-13-3-780,5 1-1652,5 1-260,0 0 0,0 0-1,0 0 1,-1 1-1,1-1 1,0 1 0,0 0-1,0 0 1,-1 0 0,1 0-1,0 0 1,0 1-1,0-1 1,0 1 0,0 0-1,-1 0 1,1 0-1,1 0 1,-1 1 0,0-1-1,0 1 1,0 0-1,1 0 1,-1 0 0,0 0-84,-21 27 332,1 1 0,1 0 0,2 2 0,1 0 1,1 1-1,2 1 0,1 1 0,2 0 0,-7 33-332,12-46-1,2 0 0,1 0 0,0 0 0,2 0-1,0 1 1,2-1 0,0 1 0,2-1 0,0 1 0,1 0-1,2-1 1,0 0 0,2 0 0,0 0 0,1-1 0,1 1-1,1-2 1,1 1 0,1-2 0,1 1 0,0-1 0,2-1 0,0 0 1,-9-13-73,0-1 1,0 0-1,0 0 1,1-1 0,-1 1-1,1-1 1,0 0 0,0 0-1,0-1 1,0 0 0,1 0-1,-1-1 1,1 1 0,-1-1-1,1-1 1,-1 1-1,1-1 1,-1 0 0,1-1-1,-1 0 1,1 0 0,-1 0-1,1-1 73,50-34-7918,-48 25 1213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1:01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36 748 14830,'0'0'2888,"0"0"-1137,0 0 69,0 0-464,0 0-784,0 0-327,0 0-117,13 14-80,41 50-21,1 35-3,-52-89-74,1-1-1,0 0 0,1 0 1,0 0-1,0 0 0,1-1 0,0 0 1,1 0-1,-1-1 0,2 0 0,-1 0 1,1 0-1,2 1 51,-7-7 6,-1 0-1,0 0 1,0 0 0,0 0 0,1 0-1,-1-1 1,1 1 0,-1-1 0,0 0-1,1 1 1,-1-1 0,1 0 0,-1-1-1,0 1 1,1 0 0,-1-1 0,1 1-1,-1-1 1,0 0 0,0 0 0,1 1-1,-1-2 1,0 1 0,0 0 0,0 0-1,0-1 1,0 1 0,0-1 0,-1 1-1,1-1 1,0 0 0,0-1-6,48-69 1444,-45 64-1209,8-14 579,0-1 0,-2-1 0,-1 0 0,0 0 0,-2-1 1,1-10-815,-31 71 1809,-25 64-1547,5 1 0,4 3 1,1 14-263,32-102 3,-25 84 61,4 2 0,-11 91-64,28-104 22,1-100-754,11-92-4193,15 37-6309,-4 34-2064</inkml:trace>
  <inkml:trace contextRef="#ctx0" brushRef="#br0" timeOffset="658.69">189 1 13805,'0'0'3780,"0"0"-1170,0 0-443,-9 13-501,-130 211 875,128-200-2427,7-16-101,-1 0-1,2 0 1,-1 0 0,1 1 0,0-1-1,1 1 1,0-1 0,1 1 0,-1 0 0,2 0-1,-1 0 1,1 1-13,29-24-85,47-128 169,-42 66-51,24-8-1,-56 84-33,0-1-1,0 1 1,0 0-1,-1 0 1,1 0 0,0 0-1,0 0 1,0 0-1,-1 0 1,1 0-1,0 1 1,0-1 0,-1 1-1,1 0 1,0-1-1,-1 1 1,1 0-1,-1 0 1,1 0 0,-1 0-1,1 0 1,-1 0-1,1 0 1,-1 1 0,0-1-1,0 1 1,0-1-1,0 0 1,0 1-1,0 0 1,0-1 0,0 1-1,-1 0 1,1-1-1,-1 1 1,1 0-1,-1-1 1,1 1 0,-1 1 1,4 5-4,33 73 12,-30-64-5,0 1 0,1-1-1,0 0 1,2-1 0,0 0-1,1 0 1,0-1 0,1-1-1,2 1-2,-13-13-55,0-1-1,1 1 0,0-1 1,-1 0-1,1 1 0,0-1 1,0 0-1,-1 0 0,1 0 0,0 0 1,0-1-1,0 1 0,0 0 1,0-1-1,1 1 0,-1-1 1,0 0-1,0 0 0,0 0 0,0 0 1,0 0-1,0 0 0,0-1 1,1 1-1,-1-1 0,0 1 0,0-1 1,0 0-1,0 1 0,0-1 1,-1 0-1,1-1 0,0 1 1,0 0-1,-1 0 0,1-1 0,-1 1 1,1-1-1,-1 1 0,1-1 1,-1 0-1,0 0 0,0 1 1,0-1-1,0 0 0,0 0 0,0 0 1,-1 0-1,1 0 0,-1 0 1,1 0-1,-1-1 0,0 1 56,3-6-1058,0-5-1369,-2 4-4401,-1 6-2424</inkml:trace>
  <inkml:trace contextRef="#ctx0" brushRef="#br0" timeOffset="1301.809">957 497 5990,'0'0'5279,"0"0"-2017,0 0-326,0 0-192,0 0-726,0 0-523,13 7-497,-5-4-857,-1 1-17,1 0 1,-1 0-1,0 0 1,0 1-1,0 0 0,-1 0 1,1 0-1,-2 1 0,1 0 1,0 1-1,-1-1 1,2 4-125,5 12 134,0 0 1,-2 1 0,-1 1 0,0 0 0,-2 0-1,-1 1 1,0 0 0,-2 0 0,-1 0 0,-1 0-1,-1 1 1,-2-1 0,0 0 0,-2 1 0,0-1-1,-2 0 1,-1 0 0,-1-1 0,-1 0-1,-1 0 1,-1-1 0,-1 0 0,-1-1 0,-13 19-135,7-15-4,-2-1 1,0-1-1,-2-2 0,0 0 1,-2-1-1,0-1 1,-1-1-1,-1-1 1,-1-1-1,-1-2 1,0-1-1,-23 8 4,3-7-2541,44-19-3945,7 0-839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1:14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92 9769,'0'0'2653,"0"0"-234,1-13 431,1-6-1588,1-12-361,-2 2 7731,-8 542-5867,-16-283-2717,24-227-45,1 0 0,-1 0 0,1 0 0,0-1 0,0 1 0,0-1 0,0 1 0,0-1 0,1 0 0,-1 0 0,1 0 0,-1 0 0,1 0 0,0 0 0,0-1 0,0 0 0,0 1 0,0-1 0,0 0 0,0 0 0,0-1 0,0 1 0,0-1 0,1 1 0,-1-1 0,0 0 0,0 0 0,0-1 0,1 1 0,-1-1 0,0 1 0,0-1 0,0 0 0,0 0 0,0 0 0,1-2-3,6 2 15,215-15 113,-220 16-494,0 0 0,1-1 0,-1 1 0,0-1 0,1 0-1,-1-1 1,0 1 0,0-1 0,0 0 0,0 0 0,0-1 0,0 1 0,-1-1 0,4-3 366,-6 3-3956,-2-1-2754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9:02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28 235 7207,'0'0'3657,"0"0"-1704,0 0-170,0 0-90,0 0-562,0 0-202,-1 17-261,-25 280 1275,38-178-1752,-11-114-187,0-1 0,1 0 0,-1 0 0,1 0-1,0 0 1,1 0 0,-1-1 0,0 1 0,1-1 0,0 1 0,0-1 0,0 0 0,0 0-1,1 0 1,-1-1 0,1 1 0,0-1 0,-1 0 0,1 0 0,0 0 0,0 0-1,1-1 1,-1 1 0,0-1 0,5 0-4,1 0 138,0-1-1,0 0 1,0-1-1,1 0 1,-1 0-1,0-1 1,0-1-1,0 1 1,-1-2 0,1 1-1,-1-2 1,0 1-1,0-1 1,0 0-1,0-1 1,-1 0-1,0 0 1,0-1-1,-1 0 1,0-1-1,0 1 1,-1-1 0,0 0-1,0-1 1,-1 0-1,0 0 1,0 0-1,-1 0 1,0-1-1,-1 1 1,0-1-1,-1 0 1,0 0 0,0-2-138,0-5 48,-1 0 1,-1 0-1,0 0 1,-1 0 0,-1 0-1,-1 0 1,0 0-1,-1 1 1,-1-1 0,-1 1-1,0 0 1,-1 1-1,-1-1 1,0 1 0,-1 1-1,-1 0 1,0 0-1,-1 1 1,-9-10-49,-39-2-2359,21 39-3861,25 5-1067</inkml:trace>
  <inkml:trace contextRef="#ctx0" brushRef="#br0" timeOffset="450.685">998 300 15246,'-6'-15'2782,"-25"-48"-989,30 61-1692,0 0 0,-1 0-1,0 0 1,1 0 0,-1 1-1,0-1 1,0 0 0,0 1-1,0-1 1,0 1 0,0-1-1,0 1 1,0 0-1,-1 0 1,1 0 0,0 0-1,-1 1 1,1-1 0,-1 1-1,1-1 1,-1 1 0,1 0-1,-1 0 1,1 0 0,-1 0-1,-1 1-100,-4-1 170,-2 0-93,1 1-1,-1 1 0,0 0 1,0 0-1,1 1 1,-1 1-1,1-1 1,0 1-1,0 1 1,1 0-1,-1 0 0,1 0 1,0 1-1,0 1 1,1-1-1,0 1 1,0 0-1,-3 5-76,-6 7 86,1 1-1,0 0 1,2 1 0,0 1-1,2 0 1,-8 21-86,14-34 1,1 1 0,0-1 0,1 1 1,0 0-1,1 0 0,0 0 0,0 0 0,1 0 1,1 0-1,0 1 0,0-1 0,0 0 0,2 0 0,-1 0 1,1 0-1,1 0 0,0 0 0,0 0 0,1-1 1,0 1-1,0-1 0,1 0 0,1-1 0,0 1 1,0-1-1,0 0 0,3 2-1,-3-5-5,0-1 0,1 0 0,0 0 0,-1 0 0,2 0 0,-1-1 1,0-1-1,1 1 0,-1-1 0,1 0 0,0-1 0,-1 0 0,1 0 0,0 0 0,0-1 0,0-1 0,0 1 1,0-1-1,-1-1 0,1 1 0,0-1 0,-1 0 0,1-1 0,-1 0 0,0 0 0,0-1 0,0 0 1,0 0-1,-1 0 0,0-1 0,0 0 0,0 0 0,0-1 0,-1 1 0,0-1 0,0-1 0,3-3 5,8-24 27,-2-1-1,-1 0 0,-1-1 0,-3-1 0,0 1 1,-3-1-1,2-24-26,6-30 105,39-181 2233,-68 392-555,14-79-1739,1 0 1,3 1-1,1-1 1,1 0-1,3-1 1,1 1-1,4 2-44,60 105-2895,-61-132 1429,0-2 1,0 1-1,2-2 0,-1 0 0,2 0 0,0-1 1,14 8 1465,19 7-6561</inkml:trace>
  <inkml:trace contextRef="#ctx0" brushRef="#br0" timeOffset="860.63">1829 492 641,'4'-35'4622,"1"5"-2383,-1-1 0,-2 1 0,0-1 1,-3 1-1,0-1 0,-2 0 0,-3-9-2239,5 37 91,1 0 0,-1 0 0,-1-1 0,1 1 0,0 0-1,-1 0 1,1 0 0,-1 0 0,0 1 0,0-1 0,0 0 0,0 1 0,-1-1-1,1 1 1,-1 0 0,1 0 0,-1 0 0,0 0 0,0 0 0,0 1 0,0-1-1,0 1 1,0 0 0,0 0 0,-1 0 0,1 0 0,0 0 0,-1 1-1,1 0 1,0-1 0,-1 1 0,1 0 0,0 1 0,-1-1 0,1 1 0,0-1-1,-1 1 1,1 0 0,0 0 0,0 1 0,0-1 0,0 1 0,0-1 0,-3 3-91,-12 8 15,0 1 0,1 0 0,1 2 0,0 0 0,1 1 0,1 0 0,0 1 0,1 1 0,1 0 0,0 1 0,2 0 0,0 1 0,1 0 0,2 0 0,-1 1 0,1 6-15,3-13-20,1-1 1,0 1 0,1 0-1,1 0 1,0 1-1,1-1 1,1 0-1,0 0 1,3 11 19,-4-21-9,2 1-1,-1-1 1,0 1 0,1-1-1,0 0 1,0 1 0,0-1 0,0 0-1,1 0 1,0-1 0,0 1-1,0 0 1,0-1 0,0 0 0,1 0-1,-1 0 1,1 0 0,0 0-1,0-1 1,0 1 0,0-1-1,0 0 1,1-1 0,-1 1 0,1-1-1,-1 0 1,1 0 0,-1 0-1,1 0 1,4-1 9,-3 0-34,-1 0-1,1 0 1,0-1-1,0 1 1,-1-1-1,1-1 1,-1 1-1,1-1 1,-1 0-1,1 0 1,-1 0-1,0-1 1,0 0 0,0 0-1,0 0 1,-1-1-1,1 0 1,-1 0-1,0 0 1,0 0-1,0 0 1,1-3 34,61-116-76,-58 104 88,48-158 559,-58 212-341,1-25-251,-14 180 649,16-182-589,0 0 0,0 0 0,0-1 0,1 1 0,0 0 0,1-1 1,-1 1-1,1-1 0,1 0 0,0 0 0,0 0 0,0-1 0,1 1 1,-1-1-1,2 0 0,-1 0 0,1-1 0,0 1 0,0-1 0,0-1 1,1 1-1,4 2-39,1-1 3,-1-1 1,1 0-1,0-1 1,0 0 0,1-1-1,-1 0 1,1-1-1,-1 0 1,1-1-1,0 0 1,0-1-1,-1-1 1,1 0 0,0-1-1,-1 0 1,1-1-1,-1 0 1,0-1-1,0 0 1,0-1-1,0-1 1,-1 0 0,0 0-1,5-5-3,20-58-529,-36 67 452,1 1 0,-1-1 0,0 0 1,0 0-1,0 0 0,0 0 0,0 0 1,0 1-1,-1-1 0,1 0 0,-1 0 0,1 0 1,-1 1-1,0-1 0,1 0 0,-1 0 1,0 1-1,0-1 0,0 1 0,0-1 1,-1 1-1,1-1 0,0 1 0,-1 0 1,1 0-1,-1 0 0,1-1 0,-1 1 0,1 1 1,-1-1-1,0 0 0,1 0 0,-1 1 1,0-1-1,0 1 0,0-1 0,1 1 1,-1 0-1,-2-1 77,-75 10-7997,31 8-940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1:15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10954,'0'0'3881,"0"0"-672,0 0-455,0 0-533,0 0-705,0 0-459,3-3-373,7-1-622,-1 1 1,1-1-1,0 1 1,0 1-1,0 0 1,1 0-1,-1 1 1,0 1-1,1 0 1,-1 0 0,0 1-1,1 0 1,7 2-63,-17-3 3,0-1 1,1 1 0,-1-1 0,1 1 0,-1 0 0,1 0 0,-1-1 0,1 1 0,-1 0 0,1 0 0,-1 0 0,1 1-1,-1-1 1,1 0 0,-1 1 0,1-1 0,-1 1 0,1-1 0,-1 1 0,0-1 0,1 1 0,-1 0 0,0 0 0,0 0 0,1 0 0,-1 0 0,0 0-1,0 0 1,0 0 0,0 0 0,0 0 0,0 1 0,-1-1 0,1 0 0,0 1 0,-1-1 0,1 0 0,-1 1 0,1-1 0,-1 1 0,0-1 0,1 1-1,-1-1 1,0 1 0,0-1 0,0 1 0,0-1 0,0 1 0,-1-1 0,1 1 0,0-1 0,-1 1 0,1-1 0,-1 1 0,1-1 0,-1 0 0,0 1 0,0-1-4,-8 12 217,0 0 1,-1-2 0,-1 1 0,0-1 0,0-1 0,-1 0 0,-12 8-218,-55 54 903,78-71-899,0-1 0,0 1 0,1-1-1,-1 1 1,1 0 0,-1-1-1,0 1 1,1 0 0,-1-1-1,1 1 1,-1 0 0,1 0-1,0 0 1,-1-1 0,1 1-1,0 0 1,0 0 0,0 0 0,-1 0-1,1 0 1,0 0 0,0-1-1,0 1 1,0 0 0,0 0-1,1 0 1,-1 0 0,0 0-1,0 0 1,1-1 0,-1 1-1,0 0 1,1 0 0,-1 0-1,1-1 1,-1 1 0,1 0 0,-1 0-1,1-1 1,-1 1 0,1 0-1,0-1 1,-1 1 0,1-1-1,0 1 1,0-1 0,-1 1-1,1-1 1,0 0 0,0 1-1,0-1 1,0 0 0,0 0-1,-1 1 1,1-1 0,1 0-4,58 6-71,-53-6 74,143-12-2726,-52-17-4398,-60 13 694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1:16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35 732 17873,'0'0'2968,"0"0"-534,0 0-181,0 0-609,0 0-656,0 0-401,-5-2-261,4 2-314,0 0 0,0 0-1,0 0 1,-1 0 0,1 0 0,0 0 0,0 0 0,0 1 0,0-1-1,0 0 1,0 1 0,0-1 0,0 1 0,0-1 0,0 1 0,0-1-1,0 1 1,0-1 0,0 1 0,1 0 0,-1 0 0,0-1 0,0 1-1,1 0 1,-1 0 0,1 0 0,-1 0 0,0 0 0,1 0 0,0 0-1,-1 0 1,1 0 0,0 0 0,-1 0 0,1 0 0,0 0 0,0 0-1,0 0 1,0 1 0,0-1 0,0 0 0,0 0 0,0 0 0,0 0-1,1 0 1,-1 0 0,0 0 0,1 0 0,-1 0 0,1 0 0,-1 0-1,1 0 1,0 0 0,-1 0-12,15 84 470,-4-37-427,-2 0 0,-2 1-1,-2 0 1,-2 16-43,-8 77-689,8-205 785,5 11 89,2 1 0,3 0 0,2 1-1,2 0 1,13-24-185,-28 67 6,1 0 1,0 1-1,0-1 1,0 1-1,0-1 0,1 1 1,0 0-1,1 0 1,-1 1-1,1-1 0,0 1 1,0 0-1,1 0 1,0 1-1,0 0 1,0 0-1,0 0 0,0 1 1,1-1-1,-1 2 1,1-1-1,0 1 0,0 0 1,0 0-1,0 1 1,0 0-1,1 0 0,-1 1 1,0 0-1,0 0 1,1 0-1,-1 1 0,0 0 1,0 1-1,5 1-6,1 3-19,0 1 0,0 0 1,-1 0-1,-1 1 0,1 1 0,-1 0 0,-1 0 0,1 1 0,-2 0 0,1 1 0,-2 0 0,1 1 0,-2 0 1,1 0-1,-2 1 0,1 0 0,-2 0 0,0 0 0,0 0 0,-1 1 0,-1 0 0,-1 0 0,0 0 1,1 13 17,-3-17-94,1 1-80,0-1-1,-1 1 1,0 0-1,-1 0 1,0 0 0,-1 0-1,0-1 1,-1 1-1,0-1 1,0 1 0,-1-1-1,-1 0 1,0 1 175,8-43 16,12-14 250,2 0 0,2 2 0,2 0 0,2 2 0,1 0 0,25-30-266,-41 62 15,0 0 0,1 0-1,0 1 1,1 0 0,0 1 0,0 0-1,0 1 1,1 0 0,1 1 0,-1 0-1,1 0 1,0 1 0,0 1 0,0 0-1,1 1 1,-1 0 0,2 1-15,-10 2 7,0 0-1,0 0 1,-1 0 0,1 0-1,0 1 1,-1 0 0,1 0-1,0 0 1,-1 0 0,1 0-1,-1 1 1,0-1 0,1 1 0,-1 0-1,0 0 1,0 1 0,0-1-1,0 0 1,-1 1 0,1 0-1,0 0 1,-1 0 0,0 0-1,0 0 1,0 0 0,0 0-1,-1 1 1,1-1 0,-1 1-1,0-1 1,1 3-7,13 120 209,-20-78-273,-2 0-1,-3-1 0,-1 0 0,-3 0 0,-12 27 65,15-42-199,-1 17-3111,21-55-4126,2-8-443</inkml:trace>
  <inkml:trace contextRef="#ctx0" brushRef="#br0" timeOffset="522.489">1341 117 14029,'0'0'3315,"4"-15"-555,13-45-122,13 22 1529,29 34-2640,-54 5-1355,2-1-142,0 1-1,0 0 0,0 0 0,0 1 0,0 0 1,0 0-1,-1 0 0,1 1 0,-1 0 1,1 0-1,-1 1 0,0 0 0,-1 0 0,1 0 1,-1 1-1,0 0 0,0 0 0,0 0 0,0 0 1,-1 1-1,0 0 0,0 0 0,-1 0 0,0 0 1,0 1-1,0-1 0,-1 1 0,0 0 1,0-1-1,0 1 0,-1 0 0,0 0 0,-1 0 1,0 0-1,0 0 0,0 5-29,-9 7 45,-1-1 0,0 0 1,-1-1-1,-1 0 0,-1-1 0,0 0 0,-1-1 0,-1-1 1,0 0-1,-1-1 0,-1-1 0,-8 5-45,21-14 13,-186 128 857,158-99-673,32-31-195,-1 0 1,1 0-1,0 0 1,0 0-1,0 0 1,0-1-1,0 1 1,0 0-1,0 0 1,1 0-1,-1 0 1,0 0-1,0 0 1,1 0-1,-1-1 1,1 1-1,-1 0 1,0 0-1,1 0 1,0-1-1,-1 1 1,1 0-1,-1-1 1,1 1-1,0 0 1,-1-1-1,1 1 1,0-1-1,0 1 1,0-1 0,-1 1-1,1-1 1,0 0-1,0 1 1,0-1-1,0 0 1,0 0-1,0 0 1,-1 0-1,1 1 1,0-1-1,0 0 1,1-1-3,174 14-29,-130-14 20,217-23-12,-256 23-518,-26 9-262,-38 34-3378,21-11-3493,14-7-2845</inkml:trace>
  <inkml:trace contextRef="#ctx0" brushRef="#br0" timeOffset="786.627">1707 1432 24311,'0'0'3267,"0"0"-2050,0 0 257,0 0-674,0 0 610,0 0-1122,0 0-288,0 0 0,0 0 0,-23 23 0,36-27 0,0-3-1313,5 0-1826,1-1-4260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1:14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60 254 7655,'0'0'4431,"0"0"-1431,0 0-170,0 0-279,0 0-645,0 0-534,11-2-454,227-22 518,-132 18-4169,-111 15-2605,-90 44-4278,-8-13 5576,-76 40 7030,177-79-2819,0-1 1,1 1-1,-1 0 1,0-1 0,1 1-1,-1 0 1,1 0-1,-1 0 1,1 0 0,-1 0-1,1 1 1,-1-1-1,1 0 1,0 1-1,0-1 1,0 1 0,0-1-1,0 1 1,0 0-1,0-1 1,0 1 0,1 0-1,-1-1 1,1 1-1,-1 0 1,1 0 0,0 0-1,0 0 1,0-1-1,0 1 1,0 0 0,0 0-1,0 0 1,0 0-1,1-1 1,-1 1-1,1 0 1,-1 0 0,1 0-1,0-1 1,0 1-1,0-1 1,0 1 0,0 0-1,0-1 1,0 0-1,0 1 1,1-1 0,0 1-172,14 4 291,0 0 0,1-1 1,0-1-1,-1 0 1,2-1-1,-1-2 1,0 1-1,0-2 1,11-1-292,-18 2 30,197-13-1673,-183 8 42,0 0-1,0-2 0,-1-1 0,0-1 1,0-1-1,-1-1 0,11-6 1602,-10 1-3806</inkml:trace>
  <inkml:trace contextRef="#ctx0" brushRef="#br0" timeOffset="278.842">592 250 6854,'-8'-16'2760,"-56"-143"3636,49 84-246,47 81-3535,-15 7-2380,0 0 0,-1 1 0,0 1 0,-2 0 0,1 1 0,-2 1 0,0 0 0,3 7-235,-10-13 35,-1 0 1,0 0 0,0 1 0,-1 0 0,-1-1-1,0 1 1,-1 0 0,0 0 0,-1 1 0,0-1-1,-1 0 1,0 0 0,-1 1 0,0-1 0,-1 0 0,0 0-1,-1 0 1,-1 0 0,0-1 0,0 1 0,-1-1-1,-1 0 1,0 0 0,-1 0-36,-4 10-53,-2 0-1,0-1 1,-1-1 0,-1 0-1,-1-1 1,-1-1-1,0 0 1,-17 12 53,-48 29-8040,68-49 204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0:40.05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1 7655,'0'0'6006,"0"0"-2515,0 0-843,0 0-731,0 0-578,-4 15-308,-53 242 1142,56-240-2163,8-25 95,8-24 68,-5-1-80,-8 22 15,0 1 0,1 0 0,0 0 0,0 0 0,2 0 0,-1 0 0,1 1 0,0 0-1,1 0 1,0 0 0,0 1 0,1 0 0,0 0 0,1 0 0,0 1 0,1-1-108,-5 7 8,-1-1 0,1 1-1,0 0 1,0 0 0,-1 0-1,1 1 1,0-1 0,0 1 0,0 0-1,0 0 1,0 0 0,0 1-1,0-1 1,-1 1 0,1 0 0,0 0-1,0 0 1,-1 1 0,1-1-1,-1 1 1,1 0 0,-1 0 0,1 0-1,-1 0 1,0 1 0,0-1-1,0 1 1,-1 0 0,1 0 0,0 0-8,61 100 8,-47-51-45,3-82-2205,-16 7-3577,-1 15-822</inkml:trace>
  <inkml:trace contextRef="#ctx0" brushRef="#br0" timeOffset="-627.743">1 848 9321,'0'0'7490,"0"0"-4015,0 0-1153,0 0-459,0 0-801,0 0-586,0 0-343,0 0-37,13 10 16,-5-5-98,76 79 74,-61-48-302,2-1 1,1 0-1,2-2 1,1-1-1,20 16 214,-46-46-8,0 1 0,1-1 0,-1-1 0,0 1 0,0 0 0,1-1 0,-1 0 0,1 0 0,-1 0 1,1 0-1,0-1 0,-1 1 0,1-1 0,0 0 0,-1 0 0,1 0 0,0 0 0,-1-1 0,1 1 0,-1-1 0,1 0 0,-1 0 0,1-1 0,-1 1 0,1-1 0,-1 1 0,0-1 1,0 0-1,0 0 0,0-1 0,0 1 0,-1-1 0,3-1 8,5-5 163,-1 0 1,0-1-1,0 0 1,-1-1 0,-1 0-1,0 0 1,0 0-1,4-12-163,-5 8 323,-1 1 0,0-1-1,-1 0 1,-1-1 0,-1 1-1,0-1 1,-1 1 0,0-1-1,-2-9-322,2 24 36,-1 0 1,0 0-1,1 0 0,-1 0 0,0 0 0,0 0 0,0 0 0,0 0 0,0 0 0,0 0 0,0 0 0,0 0 0,0 0 0,0 0 1,0 0-1,-1 0 0,1 0 0,-1 0 0,1 0 0,0 0 0,-1 0 0,1 1 0,-1-1 0,0 0 0,1 0 0,-1 0 0,0 1 0,0-1 1,1 0-1,-1 1 0,0-1 0,0 0 0,0 1 0,0-1 0,0 1 0,0 0 0,0-1 0,0 1 0,0 0 0,0-1 0,0 1 0,0 0 1,0 0-1,0 0 0,0 0 0,0 0 0,0 0 0,0 0 0,0 0 0,0 0 0,0 1 0,0-1 0,0 0 0,0 1 0,0-1 1,0 1-1,0-1 0,1 1 0,-1-1 0,0 1 0,0 0 0,0-1 0,1 1 0,-1 0 0,0 0 0,1-1 0,-1 1 0,0 0 0,1 0 1,-1 0-38,-53 137 717,17-2-626,7 1-1,-10 104-89,12-63 13,-17 163-13,45-340-2,-3 19-412,1-23-392,6-79-3892,2 28-3219,-2 9-5696</inkml:trace>
  <inkml:trace contextRef="#ctx0" brushRef="#br0" timeOffset="547.635">948 606 13773,'0'0'4927,"0"0"-1905,0 0-454,0 0-604,0 0-859,0 0-405,14 10-44,-11-7-611,7 4 90,0 0 0,-1 1 1,0 0-1,-1 1 1,0 0-1,0 0 1,0 0-1,-1 1 0,-1 1 1,4 7-136,3 7 88,0 1-1,-2 0 1,-1 1 0,-2 0 0,0 1 0,-2 0 0,-1 0-1,-1 1 1,-1-1 0,-2 1 0,-1-1 0,-1 1-1,-1 0 1,-2-1 0,-1 0 0,-1 0 0,-1 0 0,-2-1-1,-1 0 1,-1 1-88,-2-4 10,-1-1 1,-1-1-1,-1-1 0,-1 0 1,-1-1-1,0-1 0,-2 0 1,0-2-1,-1 0 0,-1-1 0,0-1 1,-1-2-1,0 0 0,-18 6-10,-11-5-3667,52-23-6070,6-2-1954</inkml:trace>
  <inkml:trace contextRef="#ctx0" brushRef="#br0" timeOffset="1835.082">1491 215 5349,'0'0'2595,"0"0"223,0 0 396,0 0-80,1-12-497,2-41-609,-2 50-1868,0 0 0,0 1 0,0-1-1,0 0 1,1 0 0,0 1 0,-1-1 0,1 1-1,0-1 1,0 1 0,0 0 0,0 0-1,1 0 1,-1 0 0,1 0 0,-1 0 0,1 1-1,0-1 1,-1 1 0,1 0 0,0 0 0,0 0-1,0 0 1,0 0 0,0 0 0,0 1-1,0 0 1,0-1 0,1 1-160,4-1 187,-4-1-154,1 0 0,-1 1 1,0 0-1,1 0 0,-1 0 0,0 0 1,1 0-1,-1 1 0,1 0 0,-1 0 1,1 1-1,-1-1 0,1 1 1,-1 0-1,1 0 0,-1 0 0,0 0 1,0 1-1,0 0 0,0 0 0,0 0 1,0 0-1,0 1 0,0 0 0,-1-1 1,0 1-1,1 0 0,-1 1 0,0-1 1,0 1-1,-1-1 0,1 1 0,-1 0 1,0 0-1,0 0 0,0 0 1,0 0-1,-1 0 0,1 2-33,-2 1 4,0 1 1,-1 0-1,1-1 1,-1 1-1,-1 0 0,1-1 1,-1 1-1,-1-1 0,1 0 1,-1 0-1,-1 0 1,1 0-1,-1 0 0,0-1 1,-1 1-1,0-1 1,1 0-1,-3 1-4,-111 93 470,98-84-341,-94 75 629,113-90-754,1 0-1,0 0 1,-1 0-1,1 1 1,-1-1-1,1 0 1,0 0-1,0 1 1,0-1-1,0 0 1,0 0-1,0 1 1,0-1-1,0 0 1,1 0-1,-1 1 1,0-1-1,1 0 1,-1 0-1,1 0 1,-1 1-1,1-1 1,0 0-1,-1 0 1,1 0-1,0 0 1,0 0-1,0 0 1,0 0-1,0-1 1,0 1-1,0 0 1,0 0-1,0-1 1,0 1-1,0-1 1,0 1-1,0-1 1,1 1-1,-1-1 1,0 0-1,0 1 1,1-1-1,-1 0 1,0 0-1,0 0 1,1 0-1,-1 0 1,0 0-1,0-1 1,1 1-1,-1 0 1,0-1-1,0 1 1,0 0-1,1-1 1,-1 0-1,0 1 1,0-1-1,1 0-3,4 1 9,51 0 44,1-2 1,-1-3-1,0-3 0,46-12-53,-103 20-146,0 0 0,0-1 0,0 1 0,0 0 0,0 0 0,0 0 0,0 0-1,0-1 1,0 1 0,0 0 0,0 0 0,0 0 0,0-1 146,-27 6-1960,-10 14-2559,16-2-1532,3 0-3003</inkml:trace>
  <inkml:trace contextRef="#ctx0" brushRef="#br0" timeOffset="2184.106">1666 1445 12908,'0'0'8253,"0"0"-4393,0 0-1607,0 0-427,0 0-503,0 0-207,0 0-358,-2 8-357,-6 31-332,10-46-2423,5 6-3396,-2 1-2706</inkml:trace>
  <inkml:trace contextRef="#ctx0" brushRef="#br1" timeOffset="32557.605">654 3001 7207,'0'0'1703,"0"0"1014,0 0-486,-14 1-640,-40 2 70,54-3-1591,0-1 1,1 1 0,-1 0-1,0 0 1,0-1 0,1 1 0,-1 0-1,0-1 1,0 1 0,0 0 0,1-1-1,-1 1 1,0 0 0,0-1 0,0 1-1,0 0 1,0-1 0,0 1 0,0 0-1,0-1 1,0 1 0,0 0 0,0-1-1,0 1 1,0-1 0,0 1 0,0 0-1,0-1 1,0 1 0,0 0 0,0-1-1,-1 1 1,1 0 0,0-1 0,0 1-1,0 0 1,-1-1 0,1 1 0,0 0-1,0 0 1,-1-1-71,1 1 57,30-10 20,-1 1 0,1 1 1,1 2-1,-1 1 0,1 2 0,0 0 0,0 2 0,8 2-77,3-2 40,1685-19 237,-1565 20 423,-1-6-1,0-7 0,0-8 1,87-25-700,-228 43 99,1-1 0,-1-2 1,0 0-1,-1-1 1,0 0-1,0-2 1,0 0-1,-1-2 0,-1 0 1,0 0-1,0-2 1,-1 0-1,-1-1 0,0 0 1,-1-2-1,1 0-99,-11 1 33,0-1 0,0 1-1,-1 0 1,-1-1-1,-1 0 1,0 0-1,-1 1 1,-1-1 0,0 0-1,-1 1 1,-1-1-1,0 1 1,-1-1-1,-1 1 1,0 0 0,-1 1-1,-1 0 1,0 0-1,-7-11-32,-1-9 1,-39-92 85,6-2 1,-6-43-87,43 128 1,2 0 1,1 0-1,3-1 1,1 0-1,2 0 1,2-1-1,3 1 1,1 0-1,3-10-1,12-35 125,-7 33 239,-2 1 0,-2-2 1,0-45-365,-8 97 36,-1 1 0,0-1 1,0 1-1,0 0 1,0-1-1,-1 1 1,1 0-1,-1 0 1,0 0-1,-1 0 0,1 0 1,-1 1-1,1-1 1,-1 1-1,0 0 1,0-1-1,-1 1 1,1 0-1,-1 1 1,1-1-1,-1 1 0,0-1 1,0 1-1,0 0 1,0 1-1,0-1 1,0 1-1,-3-1-36,-132-21 421,-11 22-732,0 6 0,-8 8 311,-193 8-2432,77-25-2317,95-12-2534,84 1-5332</inkml:trace>
  <inkml:trace contextRef="#ctx0" brushRef="#br1" timeOffset="33096.082">2220 696 12236,'0'0'3758,"0"0"-731,0 0-299,0 0-534,0 0-737,0 0-480,0 0-433,-2-2-271,1 1-261,-1 1 1,1-1-1,-1 0 1,0 1-1,1-1 0,-1 1 1,0 0-1,1 0 1,-1 0-1,0-1 1,0 2-1,1-1 1,-1 0-1,0 0 0,1 0 1,-1 1-1,0-1 1,1 1-1,-1-1 1,0 1-1,1 0 1,-1 0-1,1 0 0,-1 0 1,1 0-1,0 0 1,-1 0-1,1 0 1,0 0-1,0 1-12,-8 3 48,-348 192 550,357-197-597,-1 1 1,0-1-1,0 0 0,0 0 0,1 1 0,-1-1 0,0 0 0,1 1 1,-1-1-1,0 1 0,1-1 0,-1 1 0,0-1 0,1 1 0,-1 0 0,1-1 1,-1 1-1,1-1 0,0 1 0,-1 0 0,1 0 0,-1-1 0,1 1 0,0 0 1,0 0-1,-1-1 0,1 1 0,0 0 0,0 0 0,0 0 0,0-1 0,0 1 1,0 0-1,0 0 0,0 0 0,0-1 0,1 1 0,-1 0 0,0 0 0,0-1 1,1 1-1,-1 0 0,0 0 0,1-1 0,-1 1 0,1 0 0,-1-1 0,1 1-1,37 21 49,-32-19-45,62 29 46,-1 2 0,-2 4 0,-2 3-1,-2 2 1,-2 2 0,12 16-50,44 64-454,-116-125 402,1 0-1,0 0 1,0-1-1,-1 1 1,1 0-1,0 0 1,-1 0-1,1 0 1,0-1-1,-1 1 1,1 0-1,0 0 0,-1 0 1,1 0-1,0 0 1,-1 0-1,1 0 1,-1 0-1,1 0 1,0 0-1,-1 0 1,1 0-1,0 0 1,-1 0-1,1 0 1,0 1-1,-1-1 1,1 0-1,0 0 0,-1 0 1,1 0-1,0 1 1,-1-1-1,1 0 1,0 0-1,0 1 1,-1-1-1,1 0 1,0 1-1,0-1 1,0 0-1,-1 0 1,1 1-1,0-1 1,0 0-1,0 1 1,0-1-1,0 0 0,0 1 1,-1-1-1,1 1 1,0-1-1,0 0 1,0 1-1,0-1 1,0 0-1,1 1 1,-1-1-1,0 0 1,0 1 52,-33-13-4814,8 2-2222,-1 2-5391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1:25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387 517 1153,'0'0'7517,"0"0"-3925,0 0-1013,0 0 186,0 0-816,0 0-668,0 0-182,2-10-47,9-31-64,-11 39-905,0 0 1,0 0-1,0 1 0,-1-1 1,1 0-1,-1 0 1,1 0-1,-1 0 1,0 0-1,1 1 1,-1-1-1,0 0 1,0 1-1,0-1 0,0 1 1,-1-1-1,1 1 1,0-1-1,-1 1 1,1 0-1,-1 0 1,1-1-1,-1 1 0,0 0 1,1 1-1,-1-1 1,0 0-1,0 0 1,1 1-1,-1-1 1,0 1-1,0-1 1,0 1-1,0 0 0,0 0 1,0 0-1,0 0 1,0 0-1,1 0 1,-1 1-1,0-1-83,-2 0 75,-9-1-61,0 0 0,0 1 0,0 1 0,0 0 0,0 1 0,0 1 0,0 0 0,1 0 0,-1 1-1,1 1 1,0 0 0,0 0 0,1 2 0,-1-1 0,1 1 0,1 1 0,-1 0 0,1 1 0,1-1 0,0 2 0,0 0-1,1 0 1,0 0 0,0 1 0,1 0 0,1 0 0,0 1 0,-2 6-14,2-3-19,0 1 1,1 1-1,0-1 1,1 1-1,1 0 1,1-1-1,1 1 0,0 8 19,1-20-9,0 0-1,0 0 0,0 0 0,1 0 0,0 0 0,0 0 1,0 0-1,1-1 0,-1 1 0,1 0 0,1-1 1,-1 1-1,0-1 0,1 0 0,0 0 0,0 0 1,0 0-1,1 0 0,-1-1 0,1 0 0,0 1 0,0-1 1,0 0-1,0-1 0,1 1 0,-1-1 0,1 0 1,-1 0-1,1 0 0,1-1 10,7 2 25,-1-1 0,1-1 0,0 0 1,0 0-1,0-2 0,0 1 0,0-2 0,0 0 0,0 0 1,0-1-1,-1-1 0,0 0 0,0-1 0,0 0 0,0-1 1,0 0-1,-1-1 0,-1 0 0,1-1 0,-1 0 0,0 0 1,-1-1-1,0-1 0,0 0 0,-1 0 0,0 0 0,-1-1 1,0 0-1,-1 0 0,0-1 0,-1 0 0,0 0 0,-1 0 1,0-1-1,0-3-25,-1-15 86,-1-1 0,-1 1 0,-2 0-1,-1 0 1,-1-1 0,-2 1 0,-1 1 0,-2-1 0,-1 1 0,-1 1 0,-1-1 0,-2 2 0,0 0 0,-3 0 0,0 2 0,-1-1-1,-2 2 1,0 1 0,-2 0 0,-1 2 0,-21-18-86,29 30-1849,40 32-1977,6 0-1795,3 4-3865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1:26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28 9801,'0'0'3241,"0"0"-412,0 0 22,0 0-668,0 0-405,0 0-321,1-6-272,-1 2-1032,1-13 694,1 28 246,-3 13-723,-1 1 1,-1-1-1,-1 0 0,-1 0 1,-1 0-1,-2 0 0,-7 17-370,-14 46 563,26-75-503,-5 15 42,0 0 0,2 0 0,1 1 0,1 0 0,2 0 0,0 0 0,3 20-102,0-42 3,0 0 0,1 0 0,-1 0 0,1 0 0,1 0 0,-1-1 0,1 1 0,0-1 0,0 1 0,1-1-1,0 0 1,0-1 0,0 1 0,0-1 0,1 1 0,-1-1 0,1 0 0,0-1 0,1 1 0,-1-1 0,0 0 0,1-1 0,0 1 0,-1-1 0,5 1-3,9 3 8,1-1 1,-1-1-1,1-1 1,0-1-1,0-1 1,0 0-1,7-2-8,-1-3-18,1-1 0,-1-1 0,0-1 0,0-2 0,-1 0 0,-1-2 0,1-1 0,-2-1 0,1 0 0,-2-2 0,0-1 0,-1-1 0,2-3 18,-50 27-7245,3 6 49,-2 2-5958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1:26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334 63 5894,'-19'4'5541,"-128"25"1335,-21-8 934,218-11-5840,219 2-1274,-1-12 0,62-17-696,-316 17 17,69-5 55,755-59-267,-723 43 307,-116 20-112,1 1-1,-1 0 1,0-1 0,1 1-1,-1-1 1,1 1-1,-1-1 1,1 1 0,-1-1-1,1 0 1,0 1-1,-1-1 1,1 1 0,-1-1-1,1 0 1,0 1-1,0-1 1,0 0 0,-1 0-1,1 1 1,0-1-1,0 0 1,0 1 0,0-1-1,0 0 1,0 0-1,0 1 1,0-1 0,0 0-1,1 0 1,-1 1-1,0-1 1,0 0 0,1 1-1,-1-1 1,0 0-1,1 1 1,-1-1 0,0 1-1,1-1 1,-1 0-1,1 1 1,-1-1 0,1 1-1,0 0 1,-1-1-1,1 1 1,-1-1 0,1 1-1,0 0 1,-1-1-1,1 1 1,0 0 0,-143 0-2948,49 13-2326,70-10 3278,-39 7-6684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1:29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60 9993,'0'0'3417,"0"0"-641,0 0-176,0 0-764,0 0-608,0 0-256,5-10-225,19-27-85,-22 35-598,1 1 0,0-1 0,0 1 0,0 0 0,0 0 0,0 0 0,0 0 0,0 0 0,0 0 1,0 1-1,1 0 0,-1 0 0,0 0 0,0 0 0,0 0 0,1 0 0,-1 1 0,0 0 0,0-1 0,0 1 0,3 2-64,-4-3 18,0 0-1,0 0 1,0 0 0,0 0-1,0 1 1,0-1 0,0 1-1,0 0 1,0-1 0,0 1-1,0 0 1,-1 0 0,1 0-1,0 0 1,0 1 0,-1-1-1,1 0 1,-1 1 0,1-1-1,-1 1 1,0-1-1,1 1 1,-1 0 0,0 0-1,0-1 1,0 1 0,-1 0-1,1 0 1,0 0 0,-1 0-1,1 0 1,-1 0 0,0 0-1,1 0 1,-1 0 0,0 0-1,0 1 1,0-1 0,-1 0-1,1 0 1,0 0-1,-1 0 1,1 0 0,-1 0-1,0 0 1,0-1 0,0 1-1,0 0 1,0 0-18,-178 138 1991,178-140-1988,1 0 1,-1 0-1,1 0 0,-1 0 0,1 1 0,-1-1 1,1 0-1,0 0 0,-1 1 0,1-1 0,-1 0 1,1 1-1,0-1 0,-1 0 0,1 1 0,0-1 1,-1 0-1,1 1 0,0-1 0,0 1 0,-1-1 1,1 0-1,0 1 0,0-1 0,0 1 1,0-1-1,-1 1 0,1-1 0,0 1 0,0-1 1,0 1-1,0-1 0,0 1 0,0-1 0,0 1 1,0-1-1,1 1 0,-1-1 0,0 1 0,0-1 1,0 0-1,0 1 0,1-1 0,-1 1 0,0-1 1,0 1-1,1-1 0,-1 0 0,0 1 0,1-1 1,-1 0-1,0 1 0,1-1 0,-1 0 0,1 1 1,-1-1-1,1 0 0,-1 0 0,0 0 0,1 1 1,-1-1-1,1 0 0,-1 0 0,1 0 0,-1 0 1,1 0-1,0 0-3,39 4 0,-35-4 15,46-1-409,-1-1 0,1-2 0,-1-3 0,8-4 394,109-39-8391,-124 30 714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1:35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55 311 7847,'0'0'2125,"0"0"-369,0 0 439,0 0 559,0 0-544,0 0-747,0 0-315,2 16 74,5 125 753,-35 152-274,8-113-1558,8-1-1,8 33-142,21-43-1537,6-103-7095,-18-57 1761</inkml:trace>
  <inkml:trace contextRef="#ctx0" brushRef="#br0" timeOffset="484.843">198 100 6246,'0'0'3406,"-16"-3"-1111,11 2-2069,-122-13 6376,115 10-3860,52 0-2372,905-22-1477,1476-22-556,138 81 2608,-2222-15-1170,-308-11-2889,-60 0-2964,-16 0-3638</inkml:trace>
  <inkml:trace contextRef="#ctx0" brushRef="#br0" timeOffset="1062.05">130 1622 11243,'0'0'2445,"-14"1"-764,-59 5 1837,86-12-2007,98-8-1041,562-15-433,2483 38 1238,-2957-5-826,1184 7 630,-1119-13-828,62-18-251,-315 19 1,139-28-237,-151 29 184,1 0 0,-1 0-1,1-1 1,-1 1 0,0 0 0,1 0 0,-1 0 0,0-1 0,1 1 0,-1 0 0,1-1-1,-1 1 1,1 0 0,-1-1 0,1 1 0,-1-1 0,1 1 0,-1-1 0,1 1 0,-1-1-1,1 1 1,0-1 0,-1 1 0,1-1 0,0 1 0,0-1 0,-1 0 0,1 1-1,0-1 1,0 0 0,0 1 0,0-1 0,0 0 0,0 1 0,0-1 0,0 1 0,0-1-1,0 0 1,0 1 0,0-1 0,0 0 0,0 1 0,1-1 0,-1 0 0,0 1 0,0-1-1,1 1 1,-1-1 0,1 1 0,-1-1 0,0 1 0,1-1 0,-1 1 0,1-1 0,-1 1-1,1-1 1,-1 1 0,1 0 0,0-1 0,-1 1 0,1 0 0,-1 0 0,2-1 52,-50-10-4020,-18-1-1895</inkml:trace>
  <inkml:trace contextRef="#ctx0" brushRef="#br0" timeOffset="1880.946">1451 680 11082,'0'0'2200,"0"0"-513,0 0 454,-13-13-225,-41-41-763,50 52-1052,1-1-1,-1 1 1,0-1-1,0 1 0,0 1 1,0-1-1,0 0 1,0 1-1,-1 0 1,1 0-1,0 0 1,-1 1-1,1-1 1,-1 1-1,1 0 1,-1 0-1,1 1 1,0-1-1,-4 2-100,-4-1 312,0 2-223,0 1-1,0 0 1,1 1 0,0 0 0,-1 1 0,2 0-1,-1 1 1,1 0 0,0 0 0,0 1-1,1 1 1,0-1 0,1 2 0,0-1-1,0 1 1,1 0 0,0 1 0,1-1 0,0 2-1,0-1 1,2 0 0,-1 1 0,2 0-1,-1 0 1,1 0 0,1 0 0,-1 13-89,3-19 3,0 1 0,1-1 0,-1 0 0,1 1 0,0-1 0,1 0 0,0 0 1,0 0-1,0 0 0,0 0 0,1 0 0,0-1 0,0 1 0,1-1 0,0 0 0,0 0 0,0 0 0,0 0 1,1-1-1,-1 1 0,1-1 0,1-1 0,-1 1 0,0-1 0,1 0 0,-1 0 0,1 0 0,0-1 0,0 0 1,0 0-1,0 0 0,1-1 0,-1 0 0,0 0 0,1-1 0,-1 0 0,0 0 0,3 0-3,4 0 8,0 0 0,0-1 0,0 0 0,0-1 0,-1 0 0,1-1 0,0-1 0,-1 0-1,0-1 1,0 0 0,0 0 0,-1-2 0,0 1 0,0-1 0,0-1 0,-1 0 0,0-1 0,-1 1 0,0-2 0,0 1-1,-1-1 1,0-1 0,-1 0 0,0 0 0,-1 0 0,0-1 0,-1 1 0,0-2 0,0 0-8,0-11 79,-1-1 1,-1 1-1,-1-1 0,-2 1 1,0-1-1,-1 0 0,-2 1 1,-1-1-1,0 1 0,-2 0 1,-1 0-1,0 1 1,-2 0-1,-1 0 0,-7-12-79,-6 8 30,23 26-31,0 1 0,0-1 0,-1 1 0,1-1 0,0 1 0,-1-1 0,1 1 0,0 0 0,-1-1 0,1 1 0,-1-1 0,1 1 0,-1 0 0,1 0 0,-1-1 0,1 1 0,-1 0 0,1 0 0,-1 0 0,1-1 1,-1 1-1,1 0 0,-1 0 0,1 0 0,-1 0 0,1 0 0,-1 0 0,0 0 0,1 0 0,-1 0 0,1 0 0,-1 1 0,1-1 0,-1 0 0,1 0 0,-1 0 0,1 1 0,-1-1 0,1 0 0,-1 0 0,1 1 0,-1-1 0,1 1 0,0-1 0,-1 0 0,1 1 0,0-1 0,-1 1 0,1-1 0,0 1 0,-1-1 0,1 1 0,0-1 0,0 1 0,0-1 0,0 1 0,-1-1 1,1 1 0,0 9-324,-1-1 1,1 1 0,1-1 0,0 0 0,0 1 0,1-1 0,0 0 0,1 0 0,0 0 0,0 0 0,1 0 0,0-1 0,1 1-1,-1-1 1,6 5 323,8 23-3044,1 1-1846,-2-4-1590</inkml:trace>
  <inkml:trace contextRef="#ctx0" brushRef="#br0" timeOffset="2149.393">1808 441 12780,'0'0'3630,"0"-15"-598,1-4-1958,0-11 166,0-3 3237,-22 96-1653,-48 282-1426,35-139-1211,-52 147-475,79-286-2152,7-66 2201,0-1 0,1 1-1,-1-1 1,0 1-1,1-1 1,-1 0 0,0 1-1,1-1 1,-1 1-1,1-1 1,-1 0 0,0 0-1,1 1 1,-1-1-1,1 0 1,-1 0-1,1 1 1,-1-1 0,1 0-1,-1 0 1,1 0-1,-1 0 1,1 0 0,0 0-1,-1 0 1,1 0-1,-1 0 1,1 0 0,-1 0-1,1 0 1,-1 0-1,1 0 1,-1 0 0,1 0-1,-1-1 1,1 1-1,-1 0 1,1 0 0,-1-1-1,1 1 1,-1 0-1,0-1 1,1 1 0,-1-1-1,1 1 1,-1 0-1,0-1 1,0 1-1,1-1 1,-1 1 0,0-1-1,1 1 240,8-11-7393</inkml:trace>
  <inkml:trace contextRef="#ctx0" brushRef="#br0" timeOffset="2614.864">2317 843 12812,'0'0'5104,"2"-14"-2398,3-46-635,-6 54-1900,0 1-1,0 0 0,0 0 1,-1 0-1,0 1 0,0-1 0,0 0 1,-1 1-1,1-1 0,-1 1 0,0 0 1,-1 0-1,1 0 0,-1 0 0,1 0 1,-1 1-1,0 0 0,0 0 0,-1 0 1,1 0-1,-1 1 0,1-1 0,-1 1 1,0 0-1,0 1 0,0-1 0,0 1 1,-2 0-171,1-1 5,-1 0-1,0 1 1,0-1 0,0 2 0,0-1 0,0 1 0,0 0 0,0 1 0,0 0 0,0 0-1,0 0 1,0 1 0,0 0 0,1 0 0,-1 0 0,1 1 0,-1 0 0,1 1 0,0-1 0,0 1-1,1 1 1,-1-1 0,1 1 0,0-1 0,0 2 0,0-1 0,1 0 0,0 1 0,0 0-1,0 0 1,1 0 0,0 0 0,0 1 0,0-1 0,1 1 0,0 1-5,-6 17-293,2 0 0,0 1 0,2 0 0,0 0 0,2 0 0,1 0 0,1 0 0,2 0 0,3 20 293,-5-41-76,0-1 0,1 1-1,-1-1 1,1 1 0,0-1 0,1 1 0,-1-1 0,1 1 0,0-1 0,0 0 0,0 0 0,0 0 0,1 0 0,0-1 0,0 1 0,0-1-1,0 1 1,0-1 0,1 0 0,-1 0 0,1-1 0,0 1 0,0-1 0,0 1 0,0-1 0,0-1 0,0 1 0,1 0 0,-1-1-1,1 0 1,-1 0 0,1-1 0,-1 1 0,1-1 0,-1 0 0,1 0 0,0 0 0,-1-1 0,1 1 0,-1-1 0,1 0 0,-1-1 0,0 1-1,3-2 77,5-6 77,-1 0 0,0 0 0,0-2-1,-1 1 1,-1-1 0,0 0-1,0-1 1,-1 0 0,-1-1-1,0 0 1,2-6-77,6-14 424,-2-1 0,-2 0 0,0-1 0,-3-1 0,-1 1 0,-1-1 0,0-29-424,-3-38 1596,-17 140-384,1 50-1093,3 1 1,4 1-1,5 70-119,10-51-660,2-73-2245,7-6-3534,-8-20-1457</inkml:trace>
  <inkml:trace contextRef="#ctx0" brushRef="#br0" timeOffset="3408.86">2674 887 8680,'0'0'4052,"0"0"-1303,6-12-234,22-41-428,-26 50-2007,0 1-1,0 0 1,0 0-1,1 0 1,-1 0-1,0 0 1,1 0-1,-1 0 1,1 1 0,0 0-1,0-1 1,0 1-1,-1 0 1,1 0-1,0 1 1,0-1-1,0 1 1,0-1 0,0 1-1,0 0 1,0 0-1,1 0 1,-1 0-1,0 1 1,0 0-1,0-1 1,-1 1 0,1 0-1,0 0 1,0 0-1,0 1 1,-1-1-1,1 1 1,0-1-1,-1 1 1,0 0 0,1 0-1,-1 0 1,0 0-1,0 1 1,1 1-80,0 1 2,1 0 0,-2 1 1,1-1-1,-1 1 0,0 0 1,0 0-1,0 0 0,-1 0 0,0 0 1,0 0-1,-1 0 0,1 0 1,-1 0-1,-1 1 0,1-1 0,-1 0 1,0 0-1,0 0 0,-1 0 1,0 0-1,0 0 0,-1 1-2,-68 119-1000,-12-29 476,171-170 2868,96-173 176,-150 202-2093,-34 50-134,-82 213-202,72-98-144,12-117-8,0 0 0,0 0 1,1-1-1,-1 1 0,1-1 1,-1 0-1,1 1 0,0-1 0,0 0 1,1-1-1,-1 1 0,0 0 1,1-1-1,0 0 0,0 0 1,-1 0-1,1 0 0,0-1 1,1 1-1,-1-1 0,0 0 1,0-1-1,0 1 0,1-1 0,-1 1 1,0-1-1,1 0 0,-1-1 1,0 1-1,0-1 0,1 0 1,-1 0-1,0 0 0,0-1 1,0 1-1,0-1 0,0 0 0,3-2 61,88-52-6699,-65 31 1024</inkml:trace>
  <inkml:trace contextRef="#ctx0" brushRef="#br0" timeOffset="4095.228">3701 597 7815,'0'0'2760,"0"0"-251,0 0 342,7-14-123,24-43-747,-29 54-1816,0 1 0,1-1 1,-1 1-1,0-1 0,1 1 1,0 0-1,-1 0 0,1 0 0,0 0 1,0 0-1,0 1 0,0 0 1,0-1-1,1 1 0,-1 0 1,0 0-1,1 1 0,-1-1 1,0 1-1,1 0 0,-1-1 1,1 2-1,-1-1 0,0 0 1,1 1-1,-1-1 0,2 2-165,1-2 208,1 1-155,0 0 0,0 1 0,0 0 1,-1 0-1,1 0 0,-1 1 0,1 0 0,-1 0 1,0 1-1,0-1 0,-1 1 0,1 1 1,-1-1-1,0 1 0,0 0 0,0 0 0,-1 0 1,1 1-1,-1 0 0,-1-1 0,1 2 1,-1-1-1,0 0 0,0 0 0,-1 1 1,0 0-1,1 5-53,1 1-66,-2 1 1,1 1 0,-2-1-1,0 0 1,0 0 0,-1 1-1,-1-1 1,-1 0-1,0 0 1,0 0 0,-2 0-1,0 0 1,-1 3 65,1-5-190,-1 0 0,0 0 0,0-1 0,-1 1 0,-1-1 0,0-1 1,0 1-1,-1-1 0,0 0 0,-1-1 0,0 0 0,-1 0 0,1-1 0,-4 2 190,13-27 604,77-127 1995,-49 99-2332,3 2 0,1 2 0,2 0 0,13-9-267,-45 58 27,-47 104-54,37-88 19,1 0 0,1 1 0,1 0 0,1 0 0,1 0 0,1 1 0,2-1 0,1 16 8,0-36-93,1 0 0,-1-1 1,1 1-1,0-1 0,0 0 0,0 0 0,1 1 0,-1-2 1,1 1-1,0 0 0,0 0 0,1-1 0,-1 0 0,1 1 1,0-1-1,-1-1 0,1 1 0,1 0 0,-1-1 1,0 0-1,0 0 0,1 0 0,-1-1 0,1 1 0,0-1 1,-1 0-1,1-1 0,0 1 0,0-1 0,0 0 0,-1 0 1,1 0-1,0-1 0,0 1 0,-1-1 0,1-1 1,0 1-1,-1 0 0,1-1 0,-1 0 0,0 0 0,1-1 1,-1 1-1,0-1 0,-1 0 0,1 0 0,0 0 0,-1 0 1,3-4 92,35-39-3070,-11-8-4126,-18 26 1030</inkml:trace>
  <inkml:trace contextRef="#ctx0" brushRef="#br0" timeOffset="4466.009">4408 232 5637,'0'0'5606,"0"0"-2099,0 0-325,0 0-492,0 0-848,0 0-582,0 0-459,-4-5-412,-17-5-181,15 49-31,5-6-165,-2-1 1,0 1 0,-3-1 0,0 0 0,-4 6-13,21-90-59,-9 38 84,0 0-1,1 0 1,1 0-1,0 1 1,1 0 0,0-1-1,1 2 1,1-1-1,0 1 1,0 0 0,1 0-1,1 1 1,0 0 0,1 0-1,0 1 1,0 0-1,1 1 1,9-6-25,-14 14 6,-1 0-1,1 1 1,0-1-1,0 1 1,0 0 0,0 1-1,0-1 1,-1 1-1,1 0 1,0 1 0,0 0-1,-1-1 1,1 2-1,-1-1 1,0 1 0,0-1-1,0 2 1,0-1-1,0 0 1,0 1 0,-1 0-1,0 0 1,0 0-1,0 1 1,0-1 0,-1 1-1,0 0 1,0 0-1,0 0 1,0 0 0,-1 1-1,0-1 1,0 1-1,0 0 1,-1-1 0,0 1-1,0 0 1,0 0-1,-1 0 1,0-1 0,0 5-6,-3 74-2766,-26 36-6613,25-109-97</inkml:trace>
  <inkml:trace contextRef="#ctx0" brushRef="#br0" timeOffset="5214.345">5226 786 9865,'0'0'3454,"0"0"-598,0 0-42,0 0-615,0 0-816,0 0-615,8-7-292,28-21-108,-35 28-354,1-1 0,-1 0 0,1 1-1,-1 0 1,1-1 0,0 1 0,-1 0 0,1 0 0,-1 0 0,1 0 0,0 0 0,-1 0 0,1 0-1,-1 1 1,1-1 0,-1 0 0,1 1 0,-1-1 0,1 1 0,-1 0 0,1-1 0,-1 1-1,0 0 1,1 0 0,-1 0 0,0 0 0,0 0 0,0 0 0,1 1 0,-1-1 0,-1 0 0,1 0-1,0 1 1,0-1 0,0 1 0,-1-1 0,1 1 0,-1-1 0,1 1 0,-1-1 0,1 1 0,-1-1-1,0 1 1,0 0 0,0-1 0,0 1 0,0-1 0,0 1 0,0-1 0,-1 1 0,1 0-1,0-1 1,-1 1 0,1-1 0,-1 1 0,0-1 0,0 0 0,1 1 0,-1-1 0,0 0 0,0 1-1,0-1 1,-1 1-14,-121 114 1041,123-115-1041,1 0 0,-1 0 0,0 0-1,1 0 1,-1 1 0,1-1 0,-1 0-1,1 0 1,-1 0 0,1 0 0,0 0-1,-1-1 1,1 1 0,0 0 0,0 0 0,0 0-1,0-1 1,0 1 0,0 0 0,0-1-1,0 1 1,0-1 0,0 1 0,0-1-1,0 1 1,0-1 0,0 0 0,1 0-1,-1 1 1,0-1 0,0 0 0,0 0-1,0 0 1,1 0 0,-1 0 0,0-1-1,0 1 1,0 0 0,0-1 0,0 1 0,1 0-1,-1-1 1,0 1 0,0-1 0,0 0-1,0 0 1,5 1-31,90-3-3295,-32-5-6358,-38 2-384</inkml:trace>
  <inkml:trace contextRef="#ctx0" brushRef="#br0" timeOffset="5672.246">5809 614 11851,'0'0'4260,"0"0"-1046,0 0-433,0 0-560,0 0-881,0 0-577,0 0-346,-11 3-177,4-1-206,5-2-26,0 0 0,0 0 0,-1 0 0,1 1 0,0 0 0,0-1 0,0 1 0,0 0 0,0 0 0,0 0 0,0 0 0,0 0 0,0 0 0,0 1 0,0-1 0,1 1 0,-1-1 0,1 1 0,-1 0 0,1-1 1,-1 1-1,1 0 0,0 0 0,0 0 0,0 0 0,0 0 0,1 0 0,-1 1 0,0-1 0,1 0 0,-1 1-8,-4 119 126,-15 95-1053,20-217 913,0 0-1,-1 0 1,1 0-1,0 0 1,-1 0-1,1 0 1,0 0-1,-1-1 1,1 1-1,-1 0 1,1 0-1,0 0 1,-1 1-1,1-1 1,0 0-1,-1 0 1,1 0-1,0 0 1,-1 0-1,1 0 1,0 0-1,-1 1 1,1-1-1,0 0 1,-1 0-1,1 0 1,0 1-1,-1-1 1,1 0-1,0 0 1,0 1-1,0-1 1,-1 0-1,1 1 1,0-1-1,0 0 1,0 1 0,0-1-1,-1 0 1,1 1-1,0-1 1,0 0-1,0 1 1,0-1-1,0 1 1,0-1-1,0 0 1,0 1-1,0-1 1,0 0-1,0 1 1,0-1-1,0 0 1,1 1-1,-1-1 1,0 1 14,-2-23 102,1 1 1,1 0 0,1 0-1,1 0 1,0 0 0,2 0-1,1 0 1,0 1 0,1 0 0,2 0-1,0 0 1,1 1 0,0 0-1,2 1 1,0 0 0,1 0-1,14-14-102,-21 28 4,0-1-1,0 1 1,0 1-1,0-1 0,1 1 1,0-1-1,-1 2 1,1-1-1,0 1 1,0 0-1,1 0 0,-1 0 1,0 1-1,1 0 1,-1 0-1,1 1 1,-1 0-1,1 0 0,-1 0 1,1 1-1,-1 0 1,0 0-1,1 1 0,-1-1 1,0 2-1,0-1 1,0 1-1,0-1 1,-1 2-1,1-1 0,-1 0 1,1 1-1,-1 0 1,0 1-1,-1-1 1,1 1-1,-1 0 0,0 0 1,2 4-4,1 0-11,0 0 1,-1 1-1,0 0 1,-1 0 0,0 1-1,-1 0 1,0 0-1,0 0 1,-1 0-1,-1 0 1,0 0-1,-1 1 1,0-1 0,0 1-1,-1 0 1,-1-1-1,0 3 11,-32 122-3047,32-135 2887,-4 14-2820,5-10-751,1-1-3427,0-4-3225</inkml:trace>
  <inkml:trace contextRef="#ctx0" brushRef="#br0" timeOffset="6176.007">6379 667 1089,'0'0'11963,"0"0"-6774,0 0-2333,0 0-256,0 0-747,0 0-674,0 0-474,0 0-283,8-7-102,-5 3-265,-2 3-47,-1-1 1,1 1 0,0 0-1,-1 0 1,1-1-1,0 1 1,0 0 0,0 0-1,0 0 1,0 0-1,0 0 1,0 0 0,0 0-1,0 1 1,0-1 0,0 0-1,1 1 1,-1-1-1,0 1 1,1-1 0,-1 1-1,0-1 1,1 1-1,-1 0 1,0 0 0,1 0-1,-1 0 1,1 0-1,-1 0 1,0 0 0,1 0-1,-1 0 1,1 1 0,-1-1-1,0 0 1,1 1-1,-1-1 1,0 1 0,0 0-1,1-1 1,-1 1-1,0 0-8,8 13 2,-1 0-1,-1 0 0,0 0 0,-1 1 0,0 0 0,-1 0 0,-1 1 1,0-1-1,-2 1 0,1 0 0,-2 0 0,0 0 0,-1 0 0,-2 12-1,1-17-162,-2 0 0,1 0 0,-2 0 0,1 0 0,-2 0 0,1-1 0,-2 0 0,1 0 0,-1 0 0,-1 0 0,1-1 0,-2 0 0,1-1 0,-7 6 162,14-14 1,0 0 1,-1-1 0,1 1-1,0 0 1,0-1 0,0 1-1,0 0 1,-1 0 0,1 0-1,0-1 1,0 1 0,-1 0-1,1 0 1,0-1 0,0 1 0,-1 0-1,1 0 1,0 0 0,-1 0-1,1 0 1,0 0 0,-1 0-1,1-1 1,0 1 0,-1 0-1,1 0 1,0 0 0,0 0-1,-1 0 1,1 0 0,0 0 0,-1 1-1,1-1 1,0 0 0,-1 0-1,1 0 1,0 0 0,-1 0-1,1 0 1,0 1 0,0-1-1,-1 0 1,1 0 0,0 0-1,0 1 1,-1-1 0,1 0-1,0 0 1,0 1 0,0-1 0,-1 0-1,1 0 1,0 1 0,0-1-1,0 0-1,10-27 409,16-8-121,1 0-1,2 2 1,1 1-1,18-14-287,10-9 3,38-50 3,-108 118-5,0 1 1,2 0-1,-1 1 1,2 0-1,0 1 1,1 0-1,0 0 1,1 0-1,1 1 1,1 0-1,1 1 1,0-1-1,1 1 1,0 0-1,2 0 1,0-1-1,1 1 1,2 9-2,-1-24-29,0 0 1,0 0-1,0 1 1,1-1-1,-1 0 1,1 0-1,0 0 1,0 0-1,0 0 1,0-1-1,1 1 1,-1-1 0,1 1-1,-1-1 1,1 0-1,0 0 1,0 0-1,0 0 1,0-1-1,0 1 1,0-1-1,1 0 1,-1 0 0,0 0-1,1 0 1,-1-1-1,1 1 1,-1-1-1,1 0 1,1 0 28,68-1-5574,-49-4 1127,-3-2-2455</inkml:trace>
  <inkml:trace contextRef="#ctx0" brushRef="#br0" timeOffset="6751.386">6987 215 11787,'0'0'3006,"0"0"-348,0 0 6,0 0-603,0 0-860,0 0-726,1 3-278,14 147 636,-17-34-1100,-5-136 257,6 2 125,0-1 0,2 1 0,0 0 1,1 0-1,1 0 0,1 0 0,0 0 1,1 0-1,1 1 0,1 0-115,-4 10 51,0 0 0,0 0-1,1 1 1,0-1-1,0 1 1,0 0 0,1 0-1,0 0 1,0 0 0,1 1-1,-1 0 1,1 0-1,0 1 1,1-1 0,-1 1-1,1 1 1,0-1 0,0 1-1,0 0 1,0 1-1,0 0 1,1 0 0,-1 0-1,1 1 1,1 0-51,-5 1 6,1 1-1,0-1 1,-1 1 0,1 0 0,-1 0-1,1 0 1,-1 1 0,0 0 0,1-1-1,-1 1 1,0 1 0,0-1 0,-1 1-1,1-1 1,0 1 0,-1 0 0,1 1-1,-1-1 1,0 0 0,0 1 0,-1 0-1,1 0 1,-1 0 0,1 0 0,-1 0-1,0 2-5,30 119-5,-34 1-316,-4-71-5332,5-46 1463,0 0-2307</inkml:trace>
  <inkml:trace contextRef="#ctx0" brushRef="#br0" timeOffset="6979.89">7532 298 11499,'0'0'5765,"0"0"-4003,0 0 224,0 0-737,0 0-993,0 0-192,97-37-32,-69 35-32,3-1-64,0-1-736,0 3-930,-8-2-1793,-6-2-2179,-2 4-4291</inkml:trace>
  <inkml:trace contextRef="#ctx0" brushRef="#br0" timeOffset="7282.093">7839 92 11467,'0'0'3667,"0"0"-757,0 0-6,0 0-486,0 0-854,0 0-443,0 0-299,0 0-202,-4 18-145,-1-1-375,2-9-67,0 1-1,1-1 1,1 0 0,-1 1-1,1-1 1,0 1-1,1-1 1,0 1-1,1-1 1,0 1-1,0-1 1,2 7-33,26 153-13,-38-58-7565,-2-77 163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1:31.055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2168 1646 22197,'0'0'3555,"0"0"-1825,0 0-481,0 0-448,0 0-513,0 0-192,0 0-64,0 0-32,6 0-288,4 3-673,-3 4-1121,-2 4-2402,-5-4-6983</inkml:trace>
  <inkml:trace contextRef="#ctx0" brushRef="#br0" timeOffset="-1140.562">66 1157 7623,'0'0'2605,"0"0"-208,0 0 422,4-16-139,41-117 2092,-41 126-4664,1 0 0,0 0-1,0 0 1,0 0-1,1 1 1,0 0 0,0 0-1,0 0 1,1 1 0,0 0-1,0 0 1,0 1-1,1 0 1,0 0 0,0 0-1,0 1 1,0 1-1,0-1 1,0 1 0,1 1-1,-1-1 1,1 2 0,-1-1-1,1 1 1,-1 0-1,1 1 1,-1 0 0,1 0-1,-1 1 1,0 0-1,1 0 1,-1 1 0,0 0-1,-1 1 1,1 0 0,-1 0-1,1 0 1,-1 1-1,0 0 1,-1 0 0,1 1-1,-1 0 1,0 0 0,4 7-109,-4 2-4,-1 0-1,-1 1 0,0 0 0,-1 0 0,-1 0 1,-1 0-1,0 0 0,-1 0 0,0 0 0,-2 0 0,0 0 1,0 0-1,-2 0 0,0 0 0,0-1 0,-2 1 0,0-1 1,-1-1-1,0 1 0,-1-1 0,-1 0 0,-6 7 6,2 1-319,-1 0 0,-2-1-1,0 0 1,-1-1 0,0-1-1,-9 5 320,19-17-103,-1 0 0,1-1 0,-1-1 0,-1 1 0,1-1 0,-1 0 0,0-1 0,0 0 0,0-1 0,-1 0 0,1 0 0,-1-1 0,0 0 0,1-1 0,-1 0 0,0 0 0,-10-1 103,15-2 86,-1 1 1,1-1 0,-1 0-1,1 0 1,0-1-1,0 0 1,0 0-1,0 0 1,1 0 0,-1-1-1,1 0 1,0 0-1,0 0 1,0 0 0,0-1-1,1 1 1,0-1-1,0 0 1,0 0-1,0 0 1,1-1 0,0 1-1,0 0 1,0-1-1,1 0 1,0 1-1,0-1 1,0 0 0,1 1-1,0-1 1,0 0-1,0 0 1,1 1-1,0-1 1,0 0 0,0 1-1,1-1 1,0 1-1,0-1 1,0 1-1,1 0 1,0 0 0,0 0-1,0 0 1,0 1-1,2-3-86,1 5 42,1 0 0,-1 0-1,1 0 1,-1 1 0,1 0-1,-1 0 1,1 1-1,0-1 1,-1 2 0,1-1-1,0 1 1,-1 0 0,1 0-1,-1 0 1,0 1 0,1 0-1,-1 1 1,0-1-1,0 1 1,0 1 0,0-1-1,-1 1 1,1 0 0,-1 0-1,0 0 1,0 1 0,-1-1-1,1 1 1,-1 1 0,2 1-42,42 56 82,50 51 64,-93-110-161,0 0 1,1 0 0,-1 0-1,1-1 1,-1 0-1,1 0 1,0-1-1,0 0 1,0 0 0,0 0-1,1-1 1,-1 1-1,0-2 1,1 1-1,-1-1 1,1 0 0,-1 0-1,1 0 1,-1-1-1,0 0 1,4-1 14,-3-1-263,0 0 1,-1 0-1,1 0 1,-1-1 0,1 0-1,-1 0 1,0 0-1,-1-1 1,1 0-1,-1 0 1,0-1 0,1 0 262,35-45-8850,-36 43 6366,11-11-7157</inkml:trace>
  <inkml:trace contextRef="#ctx0" brushRef="#br0" timeOffset="-346.519">808 1244 13164,'0'0'4148,"-3"-14"-1569,-12-44-300,15 58-2160,0 1 0,0-1 0,-1 1-1,1-1 1,0 0 0,-1 1 0,1-1 0,0 0-1,-1 1 1,1-1 0,0 0 0,-1 1-1,1-1 1,0 0 0,-1 0 0,1 1 0,-1-1-1,1 0 1,-1 0 0,1 0 0,-1 0-1,1 0 1,-1 1 0,1-1 0,0 0 0,-1 0-1,1 0 1,-1 0 0,1 0 0,-1-1-1,1 1 1,-1 0 0,1 0 0,-1 0 0,1 0-1,-1 0 1,1-1 0,0 1 0,-1 0-1,1 0-118,19 230 1301,-3-102-1283,-13-114-158,-3-38 176,0 20-23,1-21 46,0-1 1,2 1-1,1 0 0,0 0 0,2 0 0,1 1 0,1 0 1,1 0-1,1 1 0,1 0 0,2 1 0,10-16-59,-21 33 6,1 1-1,0-1 0,0 1 1,0-1-1,1 1 0,0 0 1,-1 0-1,1 1 0,1-1 1,-1 1-1,0 0 0,1 0 1,-1 0-1,1 0 0,0 1 1,0 0-1,0 0 0,0 0 1,1 1-1,-1 0 0,0 0 1,1 0-1,-1 1 0,0-1 1,1 1-1,-1 1 0,1-1 1,-1 1-1,0 0 0,1 0 1,-1 0-1,0 1 0,0 0 1,0 0-1,0 0 0,0 1 1,0-1-1,-1 1 0,1 0 1,-1 0-1,0 1 0,1 0-4,8 16-11,-1 0 0,-1 1 0,-1 1 1,0 0-1,-2 0 0,-1 1 1,0 0-1,-2 0 0,0 0 0,-2 1 1,0 3 9,-4 125-854,1-150 830,0 0-1,0 0 1,-1-1 0,1 1 0,0 0 0,-1 0 0,1-1 0,-1 1 0,0 0 0,1-1-1,-1 1 1,0 0 0,0-1 0,0 1 0,0-1 0,0 1 0,0-1 0,-1 0 0,1 0 0,0 1-1,-1-1 1,1 0 0,-1 0 0,1 0 0,-1 0 0,1-1 0,-1 1 0,0 0 0,1-1 0,-1 1-1,0-1 1,0 0 0,-1 1 24,1-6 44,0 0-1,1-1 1,-1 1-1,1-1 1,0 1-1,1-1 1,-1 1-1,1-1 1,0 1-1,1-1 1,-1 1 0,1-1-1,1-2-43,56-153 961,-49 140-905,1-1 0,1 1 0,1 1 0,1 0 0,1 0 0,1 1 0,0 1 0,1 1 0,1 0 0,1 1 1,0 1-1,21-12-56,-35 24 1,1 0 1,1 1 0,-1 0 0,0 0 0,0 0 0,1 0-1,-1 1 1,1 0 0,-1 0 0,1 1 0,-1-1 0,1 1-1,0 1 1,-1-1 0,1 1 0,-1 0 0,1 0-1,-1 0 1,1 1 0,-1 0 0,0 0 0,0 0 0,0 1-1,0 0 1,0 0 0,0 0 0,-1 0 0,0 1 0,1-1-1,-1 1 1,-1 1 0,1-1 0,0 0 0,-1 1 0,0 0-1,0-1 1,-1 1 0,2 4-2,6 17-13,-1 1 0,-1-1 1,-2 1-1,0 1 0,-2-1 0,-1 1 0,-1 0 1,-2 0-1,-1-1 0,-1 6 13,-9 19-123,23-49 91,72-78-1997,-83 74 1507,3-5 27,-2 3-6933,-2 2-617</inkml:trace>
  <inkml:trace contextRef="#ctx0" brushRef="#br1" timeOffset="17412.642">2321 699 2338,'0'-6'2091,"1"4"-1725,0 1 0,-1 0 1,1-1-1,-1 1 0,0 0 1,1-1-1,-1 1 1,0-1-1,0 1 0,0-1 1,0 1-1,0 0 0,0-1 1,0 1-1,-1-1 0,1 1 1,0-1-1,-1 1 1,1 0-1,-1-1 0,0 1 1,1 0-1,-1 0 0,0-1 1,0 1-1,0 0 0,0 0 1,0 0-1,0 0 1,0 0-1,0 0 0,0 0 1,0 1-1,-1-1 0,1 0 1,0 0-1,-1 1 0,1-1 1,0 1-1,-1-1 1,1 1-1,0 0 0,-1 0 1,1 0-1,-1-1 0,1 1 1,-1 0-1,1 1 1,-1-1-1,0 0-366,-9 6 348,0 0-1,1 1 1,0 0 0,0 0 0,1 1 0,0 1-1,0-1 1,1 2 0,0-1 0,0 1 0,1 0-1,1 0 1,-4 9-348,7-15 97,-19 28 62,1 1 0,2 1 1,1 0-1,2 2 0,1 0 1,2 0-1,1 2 1,3-1-1,0 1 0,3 1 1,1-1-1,2 1 1,1 0-1,3 15-159,1-38-288,1 0 0,0 0 0,2 0-1,-1-1 1,2 1 0,0-1 0,1 0 0,0-1 0,1 0 0,4 5 288,-7-12-209,0-1 1,0 1-1,0-1 0,1 0 1,0 0-1,0 0 1,0-1-1,1 0 1,0-1-1,0 1 1,0-1-1,1 0 1,-1-1-1,1 0 1,0 0-1,0-1 1,0 0-1,0 0 1,0 0-1,6-1 209,35-5-6774,-26-6 1286</inkml:trace>
  <inkml:trace contextRef="#ctx0" brushRef="#br1" timeOffset="17803.621">2555 977 9417,'0'0'2797,"0"0"-218,0 0 282,12-14-491,38-41-656,-46 50-1540,1 1 0,0-1 0,0 1 0,0 0 0,0 1 0,1-1-1,-1 1 1,1 0 0,0 1 0,0-1 0,0 1 0,0 0 0,0 1 0,1-1 0,-1 1 0,1 0 0,-1 1 0,1 0 0,-1 0 0,0 0 0,1 1 0,-1 0 0,1 0 0,1 1-174,-4 0 3,-1-1 0,1 1 0,0 0 0,-1 0 0,0 0 0,1 1 0,-1-1 0,0 1 1,0 0-1,0-1 0,0 1 0,-1 1 0,1-1 0,-1 0 0,0 1 0,0-1 0,0 1 1,-1 0-1,1-1 0,-1 1 0,0 0 0,0 0 0,0 0 0,0 0 0,0 4-3,-12 103-115,4-95-78,-2 0-1,1-1 0,-2 0 1,0 0-1,-1-1 1,0-1-1,-1 0 0,-1 0 1,0-1-1,0-1 1,-1 0-1,-1-1 1,0-1-1,0 0 0,-1-1 1,0 0-1,0-2 1,-1 1-1,-14 2 194,29-8 18,1 0 0,-1-1-1,0 1 1,0 0 0,0-1 0,1 1 0,-1-1-1,0 0 1,0 1 0,0-1 0,0 0 0,0 0-1,0 0 1,0 0 0,0-1 0,0 1 0,1 0-1,-1-1 1,0 0 0,0 1 0,0-1-1,1 0 1,-1 0 0,0 0 0,1 0 0,-1 0-1,1 0 1,-1 0 0,1-1 0,-1 1 0,1 0-1,0-1 1,0 1 0,0-1 0,0 0 0,0 1-1,0-1 1,0 0 0,0 1 0,1-1 0,-1 0-1,1 0 1,-1 0 0,1 0 0,0 0 0,-1 0-1,1 1 1,0-1 0,0 0 0,1 0 0,-1-1-18,0-1 97,-1 0 0,1-1 0,1 1 0,-1 0 1,1 0-1,-1-1 0,1 1 0,0 0 0,1 0 1,-1 0-1,1 0 0,0 0 0,0 0 1,0 0-1,0 1 0,1-1 0,-1 1 0,1-1 1,0 1-1,0 0 0,0 0 0,1 0 0,-1 1 1,1-1-1,-1 1 0,1 0 0,0 0 1,0 0-1,0 0 0,0 1 0,0 0 0,0-1 1,0 1-1,1 1 0,-1-1 0,0 1 1,1 0-1,0 0-97,1 3 3,1 1 0,-1 1 1,0-1-1,-1 1 0,1 0 1,-1 0-1,0 1 0,0 0 1,0 0-1,-1 0 0,3 5-3,-5-8 1,39 62-93,15 19-1834,-8-35-6898,-38-42 3112</inkml:trace>
  <inkml:trace contextRef="#ctx0" brushRef="#br1" timeOffset="18209.925">2987 1065 10474,'0'0'3571,"0"0"-725,0 0 111,0 0-491,0 0-880,0 0-593,14-8-385,46-22-309,-58 29-292,0 1 0,-1 0 0,1 1 0,0-1 0,0 0 0,-1 0-1,1 1 1,0-1 0,-1 1 0,1-1 0,0 1 0,-1 0 0,1 0-1,-1 0 1,1 0 0,-1 0 0,1 0 0,-1 0 0,0 0 0,0 0-1,1 1 1,-1-1 0,0 1 0,0-1 0,0 0 0,-1 1 0,1 0-1,0-1 1,-1 1 0,1 0 0,0-1 0,-1 1-7,4 6 15,95 201-1461,-98-206 1290,0 1 1,0-1 0,1 0 0,0 1 0,-1-1 0,1 0-1,1 0 1,-1 0 0,0-1 0,0 1 0,1 0-1,0-1 1,-1 0 0,1 0 0,0 1 0,0-2 0,0 1-1,1 0 1,-1-1 0,0 1 0,1-1 0,-1 0-1,1 0 1,-1 0 0,1 0 0,-1-1 0,1 0 0,0 0-1,-1 0 156,1-3 13,-1-1 0,1 0-1,-1 0 1,0-1-1,0 1 1,-1-1 0,1 1-1,-1-1 1,0 0-1,-1 0 1,1 0 0,-1 0-1,0 0 1,0 0-1,0-2-12,-1 5 36,23-180 4800,-24 181-4793,1 0 0,0-1 1,-1 1-1,1 0 0,0 0 0,-1 0 0,0 0 0,1 0 0,-1 0 0,0 0 1,1 0-1,-1 0 0,0 0 0,0 0 0,0 0 0,0 1 0,0-1 1,0 0-1,0 1 0,0-1 0,0 0 0,0 1 0,0 0 0,0-1 1,0 1-1,0-1 0,-1 1 0,1 0 0,0 0 0,0 0 0,0 0 1,-1 0-1,1 0 0,0 0 0,0 0 0,0 0 0,-1 1 0,1-1 0,0 0 1,0 1-1,0-1 0,0 1 0,0-1 0,0 1 0,0 0 0,0-1 1,0 1-1,0 0 0,0 0 0,0-1 0,0 1 0,1 0 0,-1 0 1,0 0-1,1 0 0,-1 0 0,0 0 0,1 0 0,-1 1 0,1-1 1,0 0-1,-1 1-43,-35 38-86,2 1 1,1 2 0,3 2-1,1 1 1,-1 7 85,-9 12-2077,17-21-4382,15-23 58</inkml:trace>
  <inkml:trace contextRef="#ctx0" brushRef="#br1" timeOffset="19082.352">3679 1083 8296,'0'0'4345,"0"0"-1211,0 0 32,0 0-364,0 0-730,0 0-642,3-8-421,8-14-416,-10 50-273,-11 13-254,-1-1 0,-1-1 0,-3 1-1,-1-2 1,-12 20-66,-9 23-180,43-123-70,8-15 239,-12 39 44,1 0-1,1 1 0,1-1 1,0 1-1,1 0 0,1 0 1,0 1-1,1 0 1,1 0-1,1 1 0,0 0 1,1 0-1,0 1 0,2 1 1,3-4-33,-11 15 2,-1-1 0,1 0 0,0 1 1,0 0-1,0 0 0,1 1 1,-1-1-1,0 1 0,1 0 0,-1 0 1,0 1-1,1 0 0,-1 0 0,1 0 1,-1 0-1,0 1 0,1 0 0,-1 0 1,0 1-1,0-1 0,1 1 0,-1 0 1,0 1-1,-1-1 0,1 1 0,0 0 1,-1 0-1,0 0 0,0 1 1,0 0-1,0 0-2,5 3-21,-1 1 0,-1 0 1,1 0-1,-2 1 1,1 0-1,-1 1 0,0-1 1,-1 1-1,0 0 0,-1 0 1,0 1-1,-1-1 0,0 1 1,2 10 20,-3-10-265,-1 0 0,0 0 1,-1 1-1,0-1 0,0 0 1,-1 0-1,-1 0 0,0 0 1,0 0-1,-1 0 0,-1 0 1,-1 3 264,19-62-241,-2 19 554,0 1-1,2 1 0,1 0 0,2 0 1,0 2-1,1 0 0,2 1 1,1 1-313,-18 19 24,-1 0 0,1 1-1,0 0 1,0-1 0,0 1 0,1 1 0,-1-1 0,1 0 0,0 1 0,0 0 0,-1 0 0,2 0 0,-1 0 0,0 0 0,0 1 0,0 0 0,1 0 0,-1 0 0,0 0 0,1 1 0,-1 0 0,1 0 0,-1 0-1,1 0 1,-1 1 0,0 0 0,1 0 0,-1 0 0,0 0 0,0 0 0,1 1 0,-1 0 0,0 0 0,-1 0 0,1 1 0,0-1 0,0 1-24,2 7 0,0 1 1,0 0-1,-1 0 0,-1 1 1,0-1-1,0 1 0,-1 0 1,0 0-1,-1 0 1,-1 0-1,0 0 0,-1 1 1,0-1-1,0 0 0,-2 0 1,1 1-1,-2-1 0,1 0 1,-2-1-1,1 1 1,-2 0-1,-1 2 0,-54 89-3115,56-99 2193,0 3-1023,2-5-5758,2-2-497</inkml:trace>
  <inkml:trace contextRef="#ctx0" brushRef="#br1" timeOffset="19953.05">3864 224 10314,'0'0'2135,"0"0"0,0 0 524,14-10-481,51-31-870,-61 39-1189,0 0 0,0 0 0,0 1 0,0 0 0,0 0 0,0 0 0,0 0 0,1 0 1,-1 1-1,0 0 0,1 0 0,-1 0 0,0 1 0,0-1 0,1 1 0,-1 0 0,0 0 0,0 1 0,0-1 0,0 1 0,0 0 0,0 0 1,3 2-120,-2-1 25,1 1 0,-1-1 0,0 1 0,0 0 0,-1 1 0,1-1 1,-1 1-1,0 0 0,0 0 0,0 0 0,-1 1 0,1-1 0,-1 1 1,-1 0-1,1 0 0,-1 0 0,0 0 0,-1 0 0,1 0 1,-1 1-1,0-1 0,-1 1 0,1-1 0,-1 0 0,-1 1 0,1-1 1,-1 1-1,0-1 0,-1 0 0,1 0 0,-1 1 0,-1-1 0,1 0 1,-1-1-1,0 1 0,0 0 0,-1-1 0,1 0 0,-1 0 1,0 0-1,-1 0 0,1-1 0,-1 1 0,0-1 0,-1 0-25,-3 4-25,-1 0 0,0-1 1,0 0-1,-1-1 0,0 0 0,0-1 0,0 0 0,-1 0 0,0-2 0,0 1 0,0-2 0,0 1 0,0-2 0,-1 1 1,1-2-1,0 0 0,-1 0 0,-9-2 25,20 2 15,-1-1 1,1 1 0,-1 0-1,1-1 1,0 0-1,-1 0 1,1 1-1,0-1 1,0-1 0,-1 1-1,1 0 1,0 0-1,0-1 1,0 1-1,0-1 1,1 0 0,-1 0-1,0 1 1,1-1-1,-1 0 1,1 0-1,0-1 1,-1 1 0,1 0-1,0 0 1,0 0-1,1-1 1,-1 1-1,0-1 1,1 1 0,-1 0-1,1-1 1,0 1-1,0-1 1,0 1-1,0-1 1,0 1 0,1-1-1,-1 1 1,1-1-1,0 1 1,-1 0-1,1-1 1,0 1-1,0 0 1,1 0 0,-1 0-1,1-2-15,1 2 16,-1 1-1,0-1 0,1 1 1,-1 0-1,1 0 1,-1 0-1,1 0 0,0 0 1,-1 0-1,1 1 0,0-1 1,0 1-1,0 0 1,-1 0-1,1 0 0,0 0 1,0 0-1,-1 1 1,1-1-1,0 1 0,0-1 1,-1 1-1,1 0 0,-1 0 1,1 1-1,-1-1 1,1 0-1,-1 1 0,0 0 1,0-1-1,1 1 1,-1 0-1,-1 0 0,2 1-15,56 78 395,11 67-907,-38-117-2205,-6-16-3385,-11-9-5</inkml:trace>
  <inkml:trace contextRef="#ctx0" brushRef="#br1" timeOffset="20186.715">4271 443 11499,'0'0'3235,"0"0"-1602,0 0 802,0 0-802,0 0-928,0 0-160,0 0-225,94-10-192,-64 10-64,2 0-64,-3 0-128,-2 0-545,-5 0-608,-6-2-833,-5 1-1153,-4 0-1826,-2-1-4548</inkml:trace>
  <inkml:trace contextRef="#ctx0" brushRef="#br1" timeOffset="20432.816">4633 271 10058,'0'0'2941,"0"0"129,0 0 405,0 0-747,0 0-892,0 0-661,0 0-428,0 0-42,0 18-177,-6 230 230,4-201-948,-1 10-3110,3-19-6134,0-25 519</inkml:trace>
  <inkml:trace contextRef="#ctx0" brushRef="#br1" timeOffset="20748.862">4915 162 11531,'0'0'2979,"0"0"-182,0 0 64,0 0-752,0 0-812,14-1-437,-6 0-736,-5 0-83,0 0 0,0 0 0,0 1-1,0 0 1,1-1 0,-1 1 0,0 0 0,0 0-1,0 1 1,0-1 0,0 1 0,0 0 0,1-1-1,-2 1 1,1 1 0,0-1 0,0 0 0,0 1 0,0-1-1,-1 1 1,1 0 0,-1 0 0,1 0 0,-1 0-1,0 0 1,0 1 0,0-1 0,0 0 0,1 3-41,6 12 108,-2 1 0,0-1 0,-1 1 0,-1 1 0,-1-1 0,0 1 0,-1-1 0,-1 1 0,-1 0 0,-1 0 0,-1 0 0,0 0 0,-1-1 0,-1 1 0,-1-1 0,-3 9-108,2-10-268,-1 0-1,-1 0 1,0-1 0,-1 0 0,-1 0-1,0-1 1,-1 0 0,-1-1 0,0 0-1,-1-1 1,-4 3 268,-34 28-8418,30-28-1309</inkml:trace>
  <inkml:trace contextRef="#ctx0" brushRef="#br1" timeOffset="21686.326">4643 962 9033,'0'0'3459,"0"0"-977,0 0 348,0 0-268,0 0-848,0 0-700,16 7-374,-15-7-624,7 3 50,-1-1 0,0 2 1,0-1-1,0 1 0,-1 0 0,1 0 1,-1 1-1,0-1 0,0 1 1,0 1-1,-1-1 0,0 1 1,0 0-1,0 0 0,-1 1 1,0-1-1,0 2-66,12 24 228,-2 1 1,-1 1-1,-1 0 1,-2 0-1,-1 1 1,1 23-229,-8-44 14,0 1 0,-1 0 0,-1-1 0,0 1 1,-1 0-1,-1-1 0,0 1 0,-1-1 0,-1 1 1,0-1-1,-1 0 0,0-1 0,-1 1 0,-1-1 1,0 0-1,-1 0 0,-5 5-14,2-4-86,-2-1 0,0-1 0,0 0 0,-2-1 0,1 0-1,-1-1 1,0-1 0,-1 0 0,-12 4 86,-48 20-5632,45-20 1069,14-6-3973</inkml:trace>
  <inkml:trace contextRef="#ctx0" brushRef="#br1" timeOffset="24325.484">3713 8 3812,'0'0'6641,"0"0"-3369,0 0-1046,0 0 139,0 0-683,-13-2-695,-45-4-378,56 6-580,-1 1 1,0 0-1,1-1 1,-1 1-1,0 0 1,1 0-1,-1 0 1,1 1-1,-1-1 1,1 0-1,0 1 1,0 0-1,0-1 1,0 1 0,0 0-1,0 0 1,0 0-1,0 1 1,1-1-1,-1 0 1,1 1-1,-1-1-29,-4 7 93,-9 13-14,0 0 0,1 0 1,2 1-1,0 1 0,2 0 1,0 1-1,2 0 0,0 0 1,2 0-1,1 1 0,1 0 1,1 0-1,2 1 0,1 25-79,0-44-44,0-1 0,0 0-1,1 1 1,0-1 0,0 1-1,1-1 1,0 0 0,0 0-1,1 0 1,-1 0 0,2 0-1,-1-1 1,1 1 0,0-1-1,0 0 1,1 0 0,0 0-1,0-1 1,0 0 0,1 0-1,-1 0 1,1-1 0,0 1-1,1-1 1,-1-1 0,1 1-1,0-1 1,0 0 0,0-1-1,0 0 1,0 0 0,0 0-1,4-1 45,-1 0-531,26-3-5632,-31 1 1188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9:1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90 201 12107,'0'0'2606,"0"0"-1069,0 0-202,0 0-380,-5 13-282,-43 140 186,35-86-802,3 0 0,2 0 0,3 55-57,5-122-37,0-11-22,40-264 1009,-38 256-787,-1-2 17,1 0 0,1 0 0,1 0 1,0 0-1,2 1 0,0 0 0,2 0 0,0 1 1,1 0-1,4-6-180,-13 24 4,1 0-1,-1 0 1,0 0 0,1 0 0,-1 1 0,1-1 0,0 0-1,-1 0 1,1 1 0,-1-1 0,1 0 0,0 1 0,0-1-1,-1 1 1,1-1 0,0 1 0,0-1 0,0 1 0,0-1-1,0 1 1,-1 0 0,1-1 0,0 1 0,0 0 0,0 0-1,0 0 1,0 0 0,0 0 0,0 0 0,0 0 0,0 0-1,0 0 1,0 0 0,0 0 0,0 1 0,0-1 0,0 0-1,-1 1 1,1-1 0,0 1 0,0-1 0,0 1 0,-1-1-1,1 1 1,0 0 0,0-1 0,-1 1 0,1 0-1,0 0-2,24 47 0,-21-38 2,3 7 6,3 12-15,2-1-1,0 0 0,2-1 0,2 0 0,0-1 1,1-1-1,2 0 0,0-1 0,2-1 0,1-1 7,-18-18-11,0-1 0,0 0 0,1 1-1,-1-2 1,1 1 0,-1 0 0,1-1-1,0 0 1,0 0 0,0 0 0,0-1-1,0 0 1,0 0 0,1 0 0,-1 0-1,0-1 1,0 0 0,1 0 0,-1-1 0,0 1-1,0-1 1,1 0 0,-1 0 0,0-1-1,0 0 1,0 0 0,0 0 0,-1 0-1,1-1 1,-1 0 0,1 0 0,-1 0-1,0 0 1,0-1 0,0 1 0,0-1-1,-1 0 1,3-5 11,9-21 51,-1-1-1,-2-1 1,-2 0-1,0-1 1,-3 0-1,0 0 1,1-29-51,1 3 121,0 17-292,-1 69-6421,-1-5 938</inkml:trace>
  <inkml:trace contextRef="#ctx0" brushRef="#br0" timeOffset="365.065">1012 154 8104,'0'0'2391,"0"0"-960,0 0-289,0 0 43,-4 17-229,-29 113 448,27-109-1302,1-1 1,0 2-1,2-1 1,0 0-1,1 1 0,2 12-102,0-29 63,0-1-1,0 0 0,1 1 1,-1-1-1,1 0 0,0 0 1,1 1-1,-1-1 1,1 0-1,0 0 0,0 0 1,0-1-1,0 1 0,1 0 1,-1-1-1,1 0 1,0 1-1,0-1 0,0 0 1,0 0-1,1-1 0,-1 1 1,1-1-1,0 0 1,0 0-1,0 0 0,0 0 1,0-1-1,0 1 0,0-1 1,0 0-1,0 0 1,1-1-1,-1 1 0,4-1-62,6 0 254,0 0 0,0-2 0,0 1 0,0-2-1,-1 0 1,1 0 0,-1-1 0,0-1 0,0 0-1,0-1 1,0-1 0,-1 0 0,0 0 0,-1-1-1,1-1 1,-2 0 0,1 0 0,-1-1 0,-1 0-1,0-1 1,0 0 0,-1 0 0,0-1 0,3-8-254,-5 10 85,0 0 1,-1-1 0,0 1 0,-1-1-1,0 0 1,-1 0 0,0-1 0,-1 1 0,0-1-1,-1 1 1,0-1 0,0 1 0,-2-1-1,1 0 1,-2 1 0,1-1 0,-1 1 0,-1-1-1,0 1 1,-1 0 0,0 0 0,-1 1-1,0-1 1,-1 1 0,0 0 0,0 0 0,-1 1-1,0 0 1,-7-7-86,7 10-17,0 0-1,0 0 1,0 1-1,-1 0 1,0 0-1,0 1 1,0 0-1,0 0 1,-1 1 0,1 0-1,-1 1 1,0 0-1,0 0 1,0 0-1,-4 1 18,5 1-311,0 0 0,0 0 0,0 1 0,0 0 0,0 1 0,1-1 0,-1 1 0,0 1 0,1 0 0,0 0 0,-5 2 311,-36 25-5728,6 3-4714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2:05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5285,'0'0'3470,"0"0"-1377,0 0 90,0 0 6,0 0-444,0 0-442,8 5 843,75 16-454,-82-18-1616,0 1 0,0-1 0,-1 1-1,1-1 1,-1 1 0,0 0 0,0-1-1,-1 1 1,1 0 0,-1-1 0,0 1-1,1-1 1,-2 1 0,1-1 0,0 0-1,-1 1 1,1-1 0,-1 0 0,0 0 0,0 0-1,0 0 1,-1 0 0,1 0 0,-1-1-1,1 1 1,-3 0-76,4-1 70,-15 17 350,11-14-338,0 0-1,0 0 1,1 0 0,0 0-1,0 1 1,0 0 0,1 0 0,0 0-1,0 0 1,0 1 0,1-1-1,0 1 1,0-1 0,0 5-82,3-9 0,0-1 0,0 1-1,0 0 1,1-1 0,-1 1 0,0-1 0,1 1 0,-1-1 0,1 1 0,0-1 0,-1 0 0,1 0 0,0 0 0,0 0 0,-1 0-1,1-1 1,0 1 0,0 0 0,0-1 0,0 1 0,0-1 0,0 0 0,0 0 0,0 0 0,0 0 0,0 0 0,0 0 0,0 0-1,0-1 1,0 1 0,0-1 0,1 0 0,6 1-19,122-11-4524,-99 7 273,-16 3-1934,-6 1-4467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0:31.28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623 134 15086,'6'-70'2568,"16"7"1142,-22 63-3653,-1 0 0,1 1 0,0-1 0,0 0 0,0 1-1,-1-1 1,1 0 0,0 0 0,0 1 0,0-1 0,0 0 0,0 1 0,0-1-1,0 1 1,0-1 0,-1 0 0,1 1 0,1-1 0,-1 0 0,0 1 0,0-1-1,0 0 1,0 1 0,0-1 0,0 0 0,0 1 0,0-1 0,0 0 0,1 1-1,-1-1 1,0 0 0,0 0 0,0 1 0,1-1 0,-1 0 0,0 1 0,0-1-1,1 0 1,-1 0 0,0 0 0,1 1 0,-1-1 0,0 0 0,1 0 0,-1 0-1,0 0 1,1 0 0,-1 0 0,0 0 0,1 1 0,-1-1 0,0 0-1,1 0 1,-1 0 0,0 0 0,1-1 0,-1 1 0,0 0 0,1 0 0,-1 0-1,0 0 1,1 0 0,-1 0 0,0 0 0,1-1 0,-1 1 0,0 0 0,1 0-57,-1 2 131,7 48 587,-2 1 1,-3 0-1,-2-1 0,-2 11-718,0-10 271,-57 678 1432,39-545-1559,-54 410 151,14-138-216,8 235-79,49-96-6,3-583-10,-1 17-73,1-1 0,2 1 1,0 0-1,2-1 0,2 1 1,0-1-1,2 0 0,7 17 89,3-20-1328,-1-22-6173,-15-6 75</inkml:trace>
  <inkml:trace contextRef="#ctx0" brushRef="#br0" timeOffset="2109.83">286 1490 11082,'0'0'5670,"-13"0"-2585,-43 3-709,28 5 1958,48 1-2529,62-2-1314,0-3 0,0-4 1,0-3-1,74-13-491,-3-1-19,-1-7 0,98-30 19,-208 38-539,-55 10-470,-108 16-3937,43 14-3742,40-6-451</inkml:trace>
  <inkml:trace contextRef="#ctx0" brushRef="#br0" timeOffset="2399.873">0 1933 12620,'0'0'6502,"0"0"-3817,0 0-875,0 0-139,20 5-358,157 24 598,-16-23-1751,1-8 1,-1-6-1,0-8 0,153-35-160,-250 32-1393,-64 19 1307,1 0 0,-1-1 0,1 1 1,-1 0-1,0-1 0,1 1 0,-1-1 1,0 1-1,1-1 0,-1 1 0,0-1 1,1 1-1,-1-1 0,0 1 0,0-1 1,0 1-1,0-1 0,1 1 0,-1-1 1,0 1-1,0-1 0,0 0 0,0 1 1,0-1-1,0 1 0,0-1 0,0 1 1,-1-1-1,1 1 0,0-1 0,0 0 1,0 1-1,-1-1 0,1 1 0,0-1 1,0 1-1,-1-1 0,1 1 0,-1 0 1,1-1-1,0 1 0,-1-1 0,1 1 1,-1 0-1,1-1 0,-1 1 0,1 0 1,-1 0-1,1-1 0,-1 1 0,1 0 86,-16-10-8711,10 8 218</inkml:trace>
  <inkml:trace contextRef="#ctx0" brushRef="#br0" timeOffset="2720.967">1430 940 10250,'0'0'5653,"0"0"-2626,0 0-662,0 0-155,0 0-635,0 0-582,0 0-331,11 14 32,131 196 1174,-115-162-1606,-2 1-1,-2 1 1,-2 1-1,-2 1 1,8 42-262,-21-70 35,-2 1 1,-1-1 0,0 1 0,-2 0-1,-1-1 1,-1 1 0,-1 0 0,-1 0-1,-1-1 1,-1 0 0,-2 0 0,0 0-1,-10 22-35,2-16 46,-1-1-1,-1-1 0,-1 0 0,-2-1 1,-1-1-1,-1-1 0,-1 0 1,0-2-1,-2-1 0,-18 12-45,-100 43-3111,141-76 2903,-17 6-2978,7-5-1988,2-1-4868</inkml:trace>
  <inkml:trace contextRef="#ctx0" brushRef="#br1" timeOffset="90430.583">2476 4353 11531,'0'0'4308,"-18"-6"-2413,2 0-1498,-107-21 2623,110 26-2943,1 1 0,-1 1 0,0 0 0,1 1 0,-1 0 0,1 1 0,0 1-1,0 0 1,0 0 0,0 1 0,1 0 0,0 1 0,0 1 0,0 0 0,1 0 0,0 1 0,0 0 0,1 1 0,0 0 0,1 0 0,-1 1 0,2 0 0,0 1 0,0-1 0,1 1 0,0 1 0,1-1 0,0 1 0,1 0 0,0 0 0,-1 11-77,3-14-22,1 0-1,0 0 1,1 0 0,0 0 0,1 0-1,0 0 1,0 0 0,1 0 0,0 0 0,0-1-1,1 1 1,0-1 0,1 1 0,0-1-1,0 0 1,1 0 0,0-1 0,0 0-1,1 1 1,0-2 0,0 1 0,0-1-1,1 0 1,6 4 22,-2-1-67,0-1-1,1-1 1,0 0 0,0 0-1,1-1 1,0-1 0,0 0-1,0-1 1,0-1-1,1 1 1,12 0 67,-19-4-2,0 1 0,0-1 0,0 0 0,0 0 0,0-1 0,0 0 0,0 0 0,0-1 0,-1 0 0,1 0 0,0-1 0,-1 0-1,0 0 1,1 0 0,-1-1 0,0 0 0,-1 0 0,1 0 0,-1-1 0,0 1 0,0-2 0,0 1 0,-1 0 0,1-2 2,6-14 190,-1-1-1,-1-1 1,-1 0-1,-1 0 1,-1 0-1,-1-1 1,-1 1-1,-1-1 1,-1 0-1,-1-1 1,-1 1-1,-4-19-189,-4-76 419,-5 0 1,-15-48-420,16 98 42,24 81-613,25 47-3889,-3-5-4565,-12-21-2287</inkml:trace>
  <inkml:trace contextRef="#ctx0" brushRef="#br1" timeOffset="91248.877">2786 4352 10826,'0'0'3518,"0"0"-352,0 0-48,0 0-738,0 0-842,0 0-577,0 0-449,-6 4-181,3 0-303,-1 0-1,1-1 0,0 1 0,0 0 1,0 1-1,1-1 0,-1 0 0,1 1 1,0 0-1,0-1 0,1 1 0,0 0 1,-1 0-1,1 0 0,1 0 0,-1 0 1,1 0-1,0 0 0,0 4-27,-1 19-39,0-1 1,1 1-1,2-1 0,1 0 1,1 1-1,2-2 0,0 1 0,11 26 39,-16-51-54,4 2-1031,-5-16 1226,-4-69-35,2 63-28,0 0 1,1 0 0,1 0-1,1 0 1,0 0-1,1 0 1,2 1 0,-1-1-1,2 1 1,6-16-79,-9 26 6,1 1 0,0-1 0,1 1 1,-1 0-1,1 0 0,0 0 0,1 0 0,-1 1 1,1 0-1,0 0 0,0 0 0,1 1 0,0-1 1,0 1-1,0 0 0,0 1 0,0 0 0,1 0 1,-1 0-1,1 1 0,0 0 0,0 0 0,0 1 1,0-1-1,0 1 0,0 1 0,0 0 0,0 0 1,0 0-1,0 1 0,0 0 0,0 0 0,0 1 1,0 0-1,0 0 0,-1 0 0,7 4-6,-2 2-50,1 0-1,-1 1 1,0 1-1,-1-1 1,0 2-1,-1-1 1,0 2-1,-1-1 1,0 1-1,-1 0 1,0 1-1,-1-1 1,0 1-1,-1 1 1,0-1-1,-1 1 1,-1 0-1,0 0 1,-1 0-1,0 5 51,-1-5-535,0 1 0,-1 0 0,0 0 0,-1 0 0,-1 0 0,-1 0 0,0-1 0,0 1 0,-2-1-1,0 0 1,0 0 0,-4 5 535,9-19-11,0-1 0,0 1-1,0 0 1,0-1 0,0 1 0,0 0-1,-1-1 1,1 1 0,0 0-1,0-1 1,0 1 0,0 0 0,-1-1-1,1 1 1,0 0 0,0 0 0,0-1-1,-1 1 1,1 0 0,0 0-1,-1-1 1,1 1 0,0 0 0,-1 0-1,1 0 1,0 0 0,-1-1 0,1 1-1,0 0 1,-1 0 0,1 0-1,0 0 1,-1 0 0,1 0 0,0 0-1,-1 0 1,1 0 0,-1 0 0,1 0-1,0 0 1,-1 0 0,1 0-1,0 0 1,-1 1 0,1-1 0,0 0 11,2-42 913,4 15-226,0 0 1,2 0-1,1 1 0,1 0 0,1 1 0,2 0 0,11-17-687,-16 30 130,0 0-1,1 1 0,0 1 1,1-1-1,0 1 1,1 1-1,0 0 1,0 0-1,1 1 0,2 0-129,-10 5 5,0 1-1,0 0 0,1 0 0,-1 0 1,0 0-1,1 1 0,0-1 0,-1 1 0,1 1 1,0-1-1,-1 1 0,1-1 0,0 1 1,0 1-1,0-1 0,-1 1 0,1 0 1,0 0-1,-1 0 0,1 0 0,-1 1 0,1 0 1,-1 0-1,0 0 0,0 0 0,0 1 1,0 0-1,0 0 0,0 0 0,-1 0 0,2 2-4,3 7-83,-1 0 0,-1 1-1,0 0 1,-1 0-1,0 1 1,-1-1 0,0 1-1,-2 0 1,1 0-1,-2 0 1,1 0 0,-2 0-1,0 0 1,-1 1-1,0-1 1,-2 6 83,-6 29-2012,1 4-5009,8-33 1309</inkml:trace>
  <inkml:trace contextRef="#ctx0" brushRef="#br1" timeOffset="91600.725">2003 5123 8040,'0'0'7041,"14"-2"-3459,83-7 29,1 5 0,54 5-3611,-18 0 391,154-8-74,-1-14 1,44-18-318,-271 31-357,-1-2 1,-1-3 0,1-2-1,24-13 357,-93 32-5519,-5 1 2214,-6 9-4035</inkml:trace>
  <inkml:trace contextRef="#ctx0" brushRef="#br1" timeOffset="92150.853">2637 5525 13677,'0'0'3529,"0"0"-1314,-15-7-138,1 0-1570,7 3-350,0 0-1,0 1 0,0 0 1,0 0-1,0 0 1,-1 1-1,1 0 1,-1 1-1,1 0 0,-1 0 1,0 0-1,1 1 1,-1 1-157,-5 0 69,-1 2-1,2 0 1,-1 0 0,0 1 0,1 1-1,0 0 1,0 1 0,0 0 0,0 1-1,1 0 1,1 1 0,-1 0 0,1 1 0,0 0-1,1 0 1,0 1 0,1 0 0,0 1-1,-4 6-68,7-10-23,1 0-1,0 0 0,0 1 1,0-1-1,1 1 0,0 0 0,1 0 1,0 0-1,0 0 0,0 0 0,1 1 1,0-1-1,1 0 0,0 1 1,0-1-1,1 0 0,0 0 0,1 1 1,0-1-1,0 0 0,0 0 0,1 0 1,0-1-1,1 1 0,0-1 1,0 1-1,0-1 0,1-1 0,0 1 1,0-1-1,1 1 24,-1-1-29,0-1 0,0 0 1,0 0-1,0 0 0,1 0 1,0-1-1,0 0 0,0 0 0,0-1 1,1 1-1,-1-1 0,1-1 0,0 1 1,0-1-1,0 0 0,0-1 0,0 0 1,1 0-1,-1-1 0,0 1 1,0-1-1,1-1 0,-1 0 0,0 0 1,0 0-1,0-1 0,0 0 0,0 0 1,0-1-1,0 0 0,-1 0 0,0 0 1,1-1-1,1-2 29,7-11 144,-1 0-1,-1-1 1,-1-1 0,0 0 0,-2-1-1,0 0 1,-1-1 0,-1 0 0,-1 0-1,-1 0 1,-1-1 0,0 0-1,0-20-143,-2-147 1394,-2 186-1396,-1 0-1,0 0 1,0 0 0,0 0 0,0 0 0,-1 0-1,1 0 1,-1 0 0,0 0 0,1 1 0,-1-1-1,-1 0 1,1 0 0,0 0 0,-1 1 0,1-1-1,-1 1 1,0-1 0,0 1 0,0 0 0,0 0-1,0 0 1,-1 0 0,1 0 0,-1 0 0,1 0-1,-1 1 1,1-1 0,-1 1 0,0 0 0,0 0-1,0 0 1,0 0 0,-1 0 2,3 2-97,-1 0 1,0 0-1,1 0 0,-1 0 1,0 0-1,1 1 0,-1-1 0,1 1 1,0-1-1,-1 1 0,1-1 1,0 1-1,0-1 0,0 1 1,0 0-1,0 0 0,0 0 0,1-1 1,-1 1-1,1 0 0,-1 0 1,1 0-1,0 0 0,-1 0 0,1 0 1,0 0-1,0 0 0,1 0 1,-1 0-1,0 0 0,1 0 1,-1 0 96,10 41-5490,4-18-1119</inkml:trace>
  <inkml:trace contextRef="#ctx0" brushRef="#br1" timeOffset="92622.701">2958 5407 10666,'0'0'4036,"0"0"-1271,0 0 113,0 0-396,0 0-875,0 0-641,0 0-363,-2 12-117,-2 12-390,1 0 0,1 0 0,1 0 0,1 0 1,2 1-1,1 5-96,0-15-185,0 0 1,2 0 0,0 0 0,1 0 0,0-1 0,1 0-1,1 0 1,0-1 0,1 0 0,0 0 0,1-1 0,0 0-1,1-1 1,0 0 0,1-1 0,0 0 0,1-1-1,0-1 1,0 1 0,14 4 184,-23-11-42,1-1-1,-1 1 1,0-1-1,1 0 1,-1-1 0,1 1-1,0-1 1,-1 0-1,1 0 1,-1 0 0,1-1-1,-1 0 1,1 0-1,-1 0 1,0 0-1,1-1 1,-1 1 0,0-1-1,0 0 1,0 0-1,0-1 1,0 1-1,-1-1 1,1 0 0,-1 0-1,1 0 1,-1 0-1,0-1 1,0 1 0,-1-1-1,1 0 1,-1 0-1,0 0 1,0 0-1,0 0 1,0 0 0,0-4 42,16-36 1079,-3-1 1,-1 0 0,-3 0-1,3-29-1079,-12 40 1847,-7 36-902,-32 66-512,12-15-313,2 1-1,2 1 1,3 1 0,-8 43-120,7-31 1,0 65-2494,19-132 2322,0-1-1,1 0 1,-1 0-1,0 1 1,0-1 0,1 0-1,-1 0 1,0 1-1,1-1 1,-1 0-1,0 0 1,1 0 0,-1 1-1,0-1 1,1 0-1,-1 0 1,1 0-1,-1 0 1,0 0 0,1 0-1,-1 0 1,0 0-1,1 0 1,-1 0-1,1 0 1,-1 0 0,0 0-1,1 0 1,-1 0-1,1 0 1,-1 0-1,0-1 1,1 1 0,-1 0-1,0 0 1,1 0-1,-1-1 1,0 1-1,0 0 1,1 0 0,-1-1-1,0 1 1,1 0-1,-1-1 1,0 1-1,0 0 1,0-1 0,1 1-1,-1 0 1,0-1-1,0 1 1,0 0-1,0-1 1,0 1 0,0 0-1,0-1 1,0 1-1,0-1 1,0 1-1,0 0 1,0-1 0,0 1 170,10-15-6655</inkml:trace>
  <inkml:trace contextRef="#ctx0" brushRef="#br1" timeOffset="93197.825">3247 5168 7175,'0'0'4110,"0"0"-1366,0 0 70,0 0-391,0 0-1136,0 0-673,-7 7-150,-5 7-330,1 0 0,1 0 1,0 1-1,1 0 0,0 1 0,1 0 0,1 1 0,-2 8-134,8-10 5,23-72 284,21-31 83,-42 86-358,1 0 0,-1 0 1,0 0-1,1 0 0,-1 1 1,1-1-1,0 0 0,0 1 0,-1 0 1,1-1-1,0 1 0,0 0 1,0 0-1,1 0 0,-1 0 1,0 0-1,0 1 0,0-1 1,1 1-1,-1-1 0,0 1 1,1 0-1,-1 0 0,0 0 1,0 0-1,1 0 0,-1 1 1,0-1-1,1 1 0,-1-1 1,0 1-1,0 0 0,0 0 1,0 0-1,0 0 0,0 0 1,0 0-1,0 1 0,0-1 1,0 1-15,63 93 464,-43-54-2828,3-5-5335,-14-24-431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2:08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42 3908,'-6'-4'9844,"3"2"-8972,1 0-732,1 1 0,-1 0 0,1 0 0,-1 0 1,0 0-1,1 0 0,-1 0 0,0 1 0,0-1 0,0 0 0,1 1 0,-1-1 0,0 1 0,0 0 0,0 0 0,0 0 0,0 0 0,0 0 0,0 0 0,0 0 0,0 0 0,1 1 0,-1-1 0,0 1 0,0 0 0,0-1 1,1 1-1,-3 1-140,-10 11 417,-1 0 1,2 2 0,0-1 0,0 2 0,1 0 0,1 0 0,1 1-1,1 0 1,0 1 0,1 0 0,-2 8-418,1-2 16,0 0 0,2 0 0,1 1-1,1 1 1,1-1 0,1 0 0,1 1 0,2 0 0,1 15-16,0-31-9,-1-1 1,2 1 0,-1-1-1,2 1 1,-1-1 0,1 0-1,0 1 1,1-1-1,0-1 1,1 1 0,0-1-1,0 0 1,0 0 0,1 0-1,0-1 1,1 1-1,0-2 1,0 1 0,0-1-1,1 0 1,0 0 0,0-1-1,1 0 1,-1-1 0,1 0-1,6 2 9,-5-3 44,0 0 0,1-1 0,0-1 0,-1 1 0,1-1 0,0-1 0,0 0 0,0-1 0,-1 0 0,1-1 0,0 0 0,-1 0 0,1-1 0,-1 0 0,0-1 0,0-1 0,0 1 0,-1-1 0,0-1 0,1 0 0,-2 0 0,1-1 0,-1 0 0,0 0 0,-1-1 0,1 0 0,-2-1 0,1 1 0,-1-1 0,0 0 0,-1-1 0,0 0 0,-1 1 0,0-1 0,0-1 0,-1 1 0,2-10-44,-3 0 65,0-1 0,-1 1 1,0 0-1,-2 0 0,-1 0 0,0-1 0,-2 1 0,0 1 0,-1-1 0,-1 1 0,0 0 0,-2 0 0,0 0 0,-2 1 0,0 1 0,0 0 0,-2 0 0,0 1 0,-1 0 0,0 1 0,-2 1 0,1 0 0,-2 1 1,0 0-1,0 1 0,-1 1 0,-5-1-65,-45-11-2226,21 20-2803,19 4-2253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2:09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9769,'0'0'3646,"0"0"-1724,15-3-171,175-21 753,-1 18-2504,-203 14-6267,7-2 629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2:09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10890,'0'0'6155,"0"0"-3229,0 0-508,0 0-37,0 0-550,0 0-496,0 0-369,0 0-309,-1 0-204,-3 9-58,-10 172 636,-60 261-1031,66-388-2216,24-75-6443,-8 10 1922,2-2-4687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2:1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9673,'0'0'5328,"0"0"-2323,0 0-907,0 0-592,14-4-561,90-12 320,-86 15-986,-10 0-150,0 0 0,0 1 1,0 0-1,0 0 0,0 0 0,0 1 1,0 1-1,0-1 0,0 1 0,-1 1 1,1-1-1,-1 1 0,6 3-129,-12-4 48,0 0 1,0 0-1,0 0 0,0 1 1,-1-1-1,1 0 1,-1 0-1,1 1 0,-1-1 1,0 0-1,0 0 0,0 1 1,0-1-1,-1 0 0,1 0 1,0 1-1,-1-1 1,0 0-1,1 0 0,-1 0 1,0 0-1,0 0 0,0 0 1,-1 0-1,1 0 0,0 0 1,-1 0-1,1-1 0,-1 1 1,1-1-1,-1 1 1,0-1-1,0 1 0,0-1-48,-197 158 2627,199-159-2620,1 0-1,0 0 1,-1 1 0,1-1 0,-1 0-1,1 0 1,0 1 0,-1-1 0,1 0-1,-1 1 1,1-1 0,-1 1 0,1-1-1,-1 1 1,1-1 0,-1 1 0,1-1-1,-1 1 1,0-1 0,1 1 0,-1-1 0,0 1-1,0 0 1,1-1 0,-1 1 0,0-1-1,0 1 1,0 0 0,0-1 0,0 1-1,0 0 1,0-1 0,0 1 0,0 0-1,0-1 1,0 1 0,0 0 0,0-1-1,0 1 1,-1 0 0,1-1 0,0 1 0,-1-1-1,1 1 1,0 0 0,-1-1 0,1 1-1,0-1 1,-1 1 0,1-1 0,-1 0-1,1 1 1,-1-1 0,1 1 0,-1-1-1,0 0 1,1 1 0,-1-1 0,1 0-1,-1 1-6,17 0-64,1 0-1,0 0 1,0-1-1,-1-2 1,1 1-1,0-2 1,-1 0-1,1-1 1,0-1 64,91-31-5449,-68 22 716,-8 1-4166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2:10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14702,'0'0'3059,"0"0"-844,0 0-320,18 0-373,123 3 400,-94-3-1342,-20 2-308,-1-2-1,1-1 0,-1-1 1,0-1-1,22-6-271,-48 8-34,-1 1-1,1-1 1,-1 1-1,1 0 0,-1-1 1,1 1-1,-1-1 1,1 0-1,0 1 0,0-1 1,-1 1-1,1-1 0,0 1 1,0-1-1,-1 0 1,1 1-1,0-1 0,0 0 1,0 1-1,0-1 1,0 0-1,0 1 0,0-1 1,0 1-1,0-1 0,0 0 1,1 1-1,-1-1 1,0 0-1,0 1 0,1-1 1,-1 1-1,0-1 1,1 1-1,-1-1 0,0 1 1,1-1-1,-1 1 0,1-1 1,-1 1-1,1-1 1,-1 1-1,1 0 0,-1-1 1,1 1-1,-1 0 1,1-1-1,-1 1 0,1 0 1,0 0-1,-1 0 1,1-1-1,0 1 0,-1 0 1,1 0-1,0 0 0,-1 0 1,1 0-1,-1 0 1,1 0-1,0 0 0,0 1 35,-4-2-501,-9-1-2324,3 3-3730,3 4-1399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2:10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15118,'0'0'4148,"0"0"-1463,0 0 17,0 0-588,0 0-871,0 0-404,0 0-231,-4 17-90,-21 111 358,2-20-428,9-51-467,2 0 0,3 1-1,2 0 1,3 0 0,2 23 19,10-67-1836,16-24-6027,-14 3 4296,4-1-4569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2:11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23126,'0'0'3299,"0"0"-1601,0 0 159,0 0-672,0 0-736,0 0-193,0 0-128,0 0-96,21-18-32,-19 9-224,-1 4-801,2 2-1057,0 3-1826,-3 3-4772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2:2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178 661 27642,'28'26'-33,"70"46"-62,-89-67 96,1 0 1,0-1-1,0 0 0,0-1 1,0 0-1,0 0 0,0-1 1,1 0-1,-1-1 0,1-1 1,0 1-1,-1-2 0,1 1 1,-1-1-1,1-1 0,-1 0 1,1-1-1,-1 1 0,0-2 1,0 0-1,-1 0 0,1-1 1,-1 0-1,0 0 0,0-1 1,0 0-1,-1-1 0,0 0-1,3-8 55,0 0 0,-2 0 0,0-1 0,0-1 0,-2 0 0,0 0 0,-1 0-1,0-1 1,-2 1 0,0-1 0,-1-1 0,-1 1 0,0 0 0,-1-1-1,-2-9-54,-1-8 31,-1 1-1,-2-1 1,-1 1-1,-2 1 0,-2-1 1,-1 2-1,-9-20-30,15 39-221,-1 0-1,-1 1 0,0 0 1,-1 1-1,0-1 1,-1 1-1,0 1 1,0 0-1,-2 0 1,-4-3 221,-2 5-2005,8 25-10126,16 2 2682</inkml:trace>
  <inkml:trace contextRef="#ctx0" brushRef="#br0" timeOffset="734.907">637 449 2787,'0'0'3491,"0"0"-704,0 0 186,-5-13 460,-19-43-428,-16 23 308,30 29-2756,-9-4-35,0 1-1,0 0 1,-1 2-1,1 0 0,-1 1 1,0 1-1,-1 1 1,-1 0-522,5 2 42,0 1 1,0 0-1,0 2 1,1 0 0,-1 0-1,1 1 1,0 1-1,0 1 1,0 1-1,1 0 1,0 0 0,0 2-1,1 0 1,0 1-1,-2 2-42,5-4-77,1 1-1,0 0 0,1 1 1,0 0-1,0 0 1,1 1-1,0 0 0,1 1 1,0 0-1,1 0 0,1 0 1,0 1-1,0-1 1,1 1-1,1 0 0,0 0 1,1 1-1,0-1 0,1 1 1,1-1-1,0 1 1,1-1-1,0 1 0,2 8 78,0-15-324,0 0 0,0 0 0,0 0 0,1-1 0,0 1 0,0-1 0,1 0 0,0 0 0,0-1 0,0 1-1,0-1 1,1-1 0,0 1 0,0-1 0,0 0 0,1 0 0,2 1 324,76 26-7073,-21-21-1987</inkml:trace>
  <inkml:trace contextRef="#ctx0" brushRef="#br0" timeOffset="1262.808">978 230 4356,'0'0'2707,"0"0"-716,3-14 374,10-44 502,-9 34 7256,-8 40-7462,0 0-3290,-21 106 1328,5 2 1,6 0-1,5 2-699,7-121-2,1 0 0,0 1 0,1 0 0,-1-1 1,1 1-1,0 0 0,0-1 0,1 1 0,0-1 0,0 1 0,0-1 0,1 1 0,-1-1 1,1 0-1,1 1 0,-1-1 0,1 0 0,0-1 0,0 1 0,0 0 0,0-1 1,1 0-1,0 1 0,0-2 0,0 1 0,1 0 0,-1-1 0,1 0 0,-1 0 0,1 0 1,0 0-1,1-1 0,-1 0 0,0 0 2,16-1-79,-1-1 0,0-1 0,0-1 0,0-1 0,0-1 0,0 0 0,-1-2 0,1 0 1,-1-1-1,-1-1 0,1 0 0,-1-2 0,-1 0 0,2-3 79,21-16-1627,-36 26-2495,-4 3-3779,-13 9-1463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9:1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20 8904,'0'0'4677,"0"0"-1917,0 0-454,0 0-91,1-5-624,1-9-828,-6 29-245,-9 40-5,10-46-505,0-1 0,1 1 0,0 0 1,0 0-1,1 0 0,0 0 0,1 0 0,0 0 0,1 0 1,-1 0-1,2 0 0,-1 0 0,1 0 0,1 0 0,0 0 0,0-1 1,0 1-1,1-1 0,0 0 0,1 0 0,0-1 0,0 1 1,1-1-1,0 0 0,0-1 0,0 1 0,1-1 0,0 0 0,0-1 1,1 0-1,0 0 0,-1 0 0,2-1 0,-1 0 0,0-1 1,3 1-9,-1-2 5,0-1 0,-1-1 0,1 1 0,0-1 0,0-1 0,-1 0 0,1 0 0,-1-1 0,1 0 0,-1-1 0,1 0 0,-1 0 0,0-1 0,-1-1 0,1 1 0,-1-1 0,1 0 0,-2-1 0,1 0 0,-1 0 0,1-1 0,-2 0 0,1 0 0,-1-1 0,0 0 0,-1 0 0,0 0 0,0 0 0,0-1 0,-1 0 0,-1 0 0,0 0 0,1-2-5,1-1 253,0 0 0,-1 0 0,-1 0 0,0 0 0,0-1 0,-1 0 0,-1 1 0,0-1 0,0 0 0,-2-10-253,0 22 27,1 0-1,0 1 1,-1-1-1,1 1 0,-1-1 1,1 1-1,-1-1 1,1 1-1,-1-1 0,1 1 1,-1-1-1,1 1 1,-1-1-1,0 1 0,1 0 1,-1 0-1,0-1 0,1 1 1,-1 0-1,0 0 1,0 0-1,1-1 0,-1 1 1,0 0-1,1 0 1,-1 0-1,0 0 0,0 0 1,1 1-1,-1-1 1,0 0-1,1 0 0,-1 0 1,0 1-1,1-1 0,-1 0 1,0 1-1,1-1 1,-1 0-1,1 1 0,-1-1 1,0 1-1,1-1 1,-1 1-1,1-1 0,0 1 1,-1-1-1,1 1 1,-1 0-1,1-1 0,0 1 1,-1 0-1,1-1-26,-18 23 138,1 1 0,1 1-1,0 0 1,2 1 0,2 0-1,0 1 1,-6 24-138,11-34 56,-121 385 355,111-354-519,-8 36-3558,25-82 3104,-1 5-1822,3-3-2155,7-2-2417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2:38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10 6182,'0'0'3251,"0"0"-710,0 0 235,0 0-176,0 0-545,0 0-411,-3-2-202,-3-5 677,30 7-561,-8 0-1755,56 18 332,-70-18-136,0 1 0,-1-1 1,1 1-1,-1 0 0,1 0 1,-1 0-1,1 0 0,-1 0 1,1 0-1,-1 0 0,0 0 1,0 0-1,0 1 0,1-1 0,-1 1 1,-1-1-1,1 0 0,0 1 1,0 0-1,0-1 0,-1 1 1,1-1-1,-1 1 0,1 0 0,-1 0 1,0-1-1,0 1 0,0 0 1,0-1-1,0 1 0,0 0 1,0 0-1,0-1 0,-1 1 0,1 0 1,-1-1-1,1 1 0,-1 0 1,1-1-1,-2 2 1,-107 100 950,109-102-943,-1-1 0,1 1 0,-1-1-1,1 0 1,0 1 0,-1-1 0,1 1-1,0-1 1,0 1 0,-1-1 0,1 1-1,0 0 1,0-1 0,0 1 0,0-1-1,-1 1 1,1-1 0,0 1 0,0 0 0,0-1-1,0 1 1,1-1 0,-1 1 0,0-1-1,0 1 1,0-1 0,0 1 0,0 0-1,1-1 1,-1 1 0,0-1 0,1 1-1,-1-1 1,0 0 0,1 1 0,-1-1 0,0 1-1,1-1 1,-1 1 0,1-1 0,-1 0-1,1 1 1,-1-1 0,1 0 0,-1 0-1,1 1 1,-1-1 0,1 0 0,-1 0 0,1 0-1,-1 0 1,1 0 0,0 1 0,-1-1-1,1 0 1,-1 0 0,1-1 0,-1 1-1,1 0-6,42 2-43,-37-3 66,103-11-2471,-36-3-6389,-47 10-463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1:27.584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1926 595 8904,'0'0'5253,"0"0"-2060,6-13-492,19-42 43,-24 53-2628,-1-1-1,1 1 1,-1-1-1,0 0 1,0 1 0,0-1-1,0 1 1,0-1-1,-1 0 1,1 1 0,-1-1-1,1 1 1,-1-1-1,0 1 1,0 0 0,-1-1-1,1 1 1,0 0-1,-1 0 1,1 0 0,-1 0-1,1 0 1,-1 0 0,0 0-1,0 0 1,0 1-1,0-1 1,0 1 0,-1-1-1,1 1 1,0 0-1,-2-1-115,-12-5 175,0 0 0,-1 1 0,0 0 0,0 1 0,0 1-1,0 1 1,-1 0 0,1 2 0,-1 0 0,0 1 0,1 0-1,-11 3-174,17-3 17,1 1-1,-1 1 0,1 0 0,-1 1 0,1 0 1,0 0-1,0 1 0,1 0 0,-1 1 1,1 0-1,0 1 0,0 0 0,0 0 0,1 1 1,0 0-1,0 0 0,1 1 0,0 0 1,0 0-1,1 1 0,0-1 0,1 1 0,0 1 1,0-1-1,1 1 0,-3 7-16,3-9-27,0 0 0,0 0 0,0 0 0,1 0 0,0 1 0,1-1 0,0 1 0,0 0 0,1 0 0,0-1 0,0 1 0,1 0 0,0 0 0,1 0 0,0 0 0,0 0 0,1-1 0,0 1 0,1-1 0,0 1 0,0-1 0,1 0 0,0 0 0,0 0 0,1 0 0,0-1 0,0 0 0,0 0 0,1 0 0,1-1 0,-1 0 0,1 0 0,5 4 27,-2-6-25,-1 0 0,1-1 1,-1 0-1,1 0 0,0-1 1,0-1-1,0 1 1,0-1-1,1-1 0,-1 0 1,0-1-1,0 0 0,0 0 1,0-1-1,0 0 1,0-1-1,0 0 0,-1 0 1,0-1-1,1-1 0,-1 1 1,-1-2-1,6-2 25,0-3 79,0 0-1,0 0 1,-1-2-1,-1 1 1,0-2-1,0 0 1,-1 0-1,-1-1 0,-1 0 1,0-1-1,-1 0 1,0 0-1,-1-3-78,10-40 113,-2-1 0,-3 0 0,-3-1 0,-2 0 0,-3-1 0,-3 1-1,-3-3-112,4 59 1,-2-1-1,1 0 0,-1 0 0,0 0 0,0 0 1,0 0-1,-1 0 0,0 0 0,0 0 0,0 1 0,-1-1 1,0 0-1,0 1 0,-1-1 0,1 1 0,-1 0 0,0 0 1,-1 0-1,1 0 0,-1 0 0,0 1 0,0 0 1,0 0-1,-1 0 0,0 0 0,1 0 0,-1 1 0,-1 0 1,1 0-1,-3 0 0,6 4-66,0 2 1,1-1 0,-1 0-1,1 0 1,-1 0-1,1 1 1,-1-1 0,1 1-1,0-1 1,0 1-1,1-1 1,-1 1 0,0 0-1,1-1 1,0 1-1,-1 0 1,1 0 0,0-1-1,0 1 1,1 0 0,-1 0-1,1-1 1,-1 1-1,1 0 1,0-1 0,0 1-1,0-1 1,1 3 65,49 122-8830,-32-87 1554</inkml:trace>
  <inkml:trace contextRef="#ctx0" brushRef="#br0" timeOffset="807.952">2382 429 6150,'0'0'8258,"2"-16"-3982,-2 13-4084,7-65 2720,-4 10 3423,-3 57-5689,-1 3-166,-20 128 337,-28 158-646,48-273-320,6-24 103,5-24 102,7-32-24,-13 43-11,0 0 1,1 0-1,1 1 0,1 0 1,1 0-1,1 1 0,0 0 1,2 1-1,0 0 0,1 0 1,1 1-1,1 1 0,1 0 1,14-13-22,-26 28 5,1-1 0,0 1 0,-1 0 0,1 0 0,0 0 0,0 1 0,0-1-1,0 1 1,1 0 0,-1 0 0,0 0 0,0 1 0,1 0 0,-1 0 0,0 0 0,1 0 0,-1 0 0,0 1 0,0 0 0,1 0 0,-1 0 0,0 0 0,0 1 0,0 0 0,0-1 0,-1 1 0,1 1 0,0-1 0,-1 1 0,1-1 0,-1 1 0,0 0-1,0 0 1,0 0 0,0 2-5,9 9-5,0 0-1,-1 1 0,-1 1 0,0 0 1,-1 0-1,-1 1 0,4 11 6,-1 9-300,-2 0-1,0 0 0,-3 0 0,-1 1 1,-2 0-1,-2 3 301,4-73 91,2 1-1,0 0 1,2 0 0,2 0 0,1 1-1,4-7-90,-12 27 28,0-1 0,0 0 0,1 1 0,1 0 1,0 0-1,0 0 0,1 1 0,0-1 0,0 2 0,1-1 0,0 1 0,1 0 0,0 1 0,0 0 0,0 1 0,1 0 0,0 0 0,0 1 0,1 0 0,0 1 0,-1 0 0,1 0 0,1 1 0,7 0-28,-14 3-1,-1 1 0,1 1 1,-1-1-1,1 0 0,-1 1 0,1 0 1,-1 0-1,0 1 0,0-1 0,0 1 1,0 0-1,-1 0 0,1 0 0,-1 0 0,1 1 1,-1-1-1,0 1 0,-1 0 0,1 0 1,-1 0-1,1 0 0,-1 0 0,0 1 0,-1-1 1,2 3 0,21 119-18,-25-2-524,-14-44-2557,0-48-3692,9-24 225</inkml:trace>
  <inkml:trace contextRef="#ctx0" brushRef="#br1" timeOffset="71366.386">550 1378 8968,'0'0'3844,"-1"-13"-924,-3-42 32,2 50-2724,0 1-1,0-1 0,0 0 1,0 1-1,-1 0 0,1 0 1,-1 0-1,-1 0 0,1 0 1,0 0-1,-1 1 0,0-1 1,0 1-1,0 0 0,0 0 1,0 1-1,0-1 0,-1 1 1,0 0-1,1 0 0,-1 1 1,0-1-1,0 1 0,0 0-227,-2-2 93,0 0 0,0 1 0,-1 0 0,1 1-1,0-1 1,-1 1 0,1 1 0,-1 0 0,0 0 0,1 0 0,-1 1-1,1 0 1,-1 0 0,1 1 0,0 0 0,0 0 0,-1 1-1,1 0 1,1 0 0,-1 0 0,0 1 0,1 0 0,0 1 0,0-1-1,0 1 1,1 0 0,-1 1 0,-1 2-93,-1 3-4,-1 2 1,2-1-1,0 1 0,0 0 1,2 1-1,-1-1 0,2 1 1,0 0-1,0 1 1,1-1-1,1 1 0,0 14 4,1-22-57,0-1 1,1 1-1,0 0 0,1 0 0,-1 0 1,1 0-1,1-1 0,-1 1 0,1 0 0,0-1 1,1 1-1,0-1 0,0 0 0,0 0 1,0 0-1,1 0 0,0-1 0,0 1 0,1-1 1,0 0-1,0-1 0,0 1 0,0-1 1,1 0-1,-1 0 0,1 0 0,0-1 0,2 1 57,-1-2-2,-1 0 0,1 0 0,0-1 0,0 0 0,0 0 0,0-1 0,0 0 0,-1 0 0,1 0 0,0-1 0,0 0 0,0 0 0,0-1 0,-1 0 0,1 0 0,-1-1 0,1 0 0,-1 0 0,0 0 0,0-1 0,0 0 0,-1 0 0,1 0 0,-1-1 0,0 1 0,0-1 0,-1-1 0,0 1 0,1-1 0,-2 1 0,1-1 0,2-6 2,8-15 133,0-2 0,-2 1-1,-2-2 1,0 1-1,-2-1 1,-1-1-1,-2 1 1,-1-1-1,-1 0 1,-1-1 0,-2 1-1,-3-24-132,2 43-2,0 1 1,0-1-1,-1 1 0,0-1 0,-1 1 1,0 0-1,-1 0 0,0 0 0,-1 0 0,0 1 1,-1 0-1,0 0 0,-1 0 0,0 1 1,-4-5 1,11 13-65,-1 1 1,1-1 0,0 0 0,-1 0-1,1 1 1,-1-1 0,0 0 0,1 0 0,-1 1-1,0-1 1,1 1 0,-1-1 0,0 0-1,0 1 1,1-1 0,-1 1 0,0 0 0,0-1-1,0 1 1,0 0 0,1 0 0,-1-1-1,0 1 1,0 0 0,0 0 0,0 0 0,0 0-1,0 0 1,0 0 0,0 0 0,0 0 0,0 1-1,1-1 1,-1 0 0,0 0 0,0 1-1,0-1 1,0 1 0,1-1 0,-1 1 0,0-1-1,0 1 1,1-1 0,-1 1 0,0-1-1,1 1 1,-1 0 0,0 0 0,1-1 0,-1 1-1,1 0 1,0 0 0,-1 0 0,1-1-1,0 1 1,-1 0 0,1 0 0,0 0 0,0 0-1,0 0 1,-1 0 64,5 58-11569,7-32 2179</inkml:trace>
  <inkml:trace contextRef="#ctx0" brushRef="#br1" timeOffset="71803.09">945 1126 3395,'0'0'2173,"0"0"-38,0 0 454,0 0 262,0 0-70,0 0-218,0 0-444,-2-11-346,-7-36-268,9 48-1419,-1 0 1,1-1-1,0 1 0,-1-1 1,1 1-1,-1-1 1,1 1-1,0-1 0,-1 1 1,1-1-1,-1 1 0,1-1 1,-1 0-1,1 1 1,-1-1-1,0 0 0,1 0 1,-1 1-1,1-1 0,-1 0 1,0 0-1,1 0 1,-1 1-1,0-1 0,1 0 1,-1 0-1,0 0 1,1 0-1,-1 0 0,1-1 1,-1 1-1,0 0 0,1 0 1,-1 0-1,0 0 1,1-1-1,-1 1 0,1 0 1,-1-1-1,1 1 0,-1 0 1,1-1-1,-1 1 1,1-1-1,-1 1 0,1-1 1,-1 1-1,1-1 0,-1 0-86,0 4-132,-17 55 167,1 0-1,4 1 1,2 0 0,-1 30-35,10-80-12,0 0 1,0 0-1,1 0 1,0 1 0,1-1-1,0 0 1,1 1 0,-1-1-1,2 0 1,-1 0 0,1 0-1,1 0 1,0 0-1,0 0 1,1 0 0,0-1-1,0 0 1,1 0 0,0 0-1,0 0 1,1-1-1,0 0 1,7 6 11,-2-6-67,0 0 0,0-1 1,0 0-1,1-1 0,0-1 0,0 0 0,1 0 0,-1-1 1,1-1-1,-1 0 0,1-1 0,0 0 0,0-1 1,-1 0-1,1-1 0,0-1 0,0 0 0,-1-1 1,1 0-1,-1 0 0,0-2 0,0 1 0,-1-2 0,1 1 1,-1-2-1,0 1 0,0-2 0,-1 1 0,0-1 1,-1-1-1,6-6 67,-4-2-1091,-10 17 966,-1-1 0,0 1 0,0-1 0,0 1 0,0-1 0,0 1 0,0 0 0,0-1 0,0 1 0,0-1 0,0 1 0,0 0-1,0-1 1,0 1 0,0-1 0,0 1 0,0 0 0,-1-1 0,1 1 0,0-1 0,0 1 0,0 0 0,-1-1 0,1 1 0,0 0 0,-1-1-1,1 1 1,0 0 0,0 0 0,-1-1 0,1 1 0,0 0 0,-1 0 0,1 0 0,-1-1 0,1 1 0,0 0 0,-1 0 0,1 0-1,-1 0 1,1 0 0,0 0 0,-1 0 0,1 0 0,-1 0 0,1 0 0,-1 0 0,1 0 0,0 0 0,-1 0 0,1 0 0,-1 0-1,1 0 1,0 0 0,-1 1 0,1-1 0,0 0 0,-1 0 0,1 0 0,-1 1 125,-13 3-6139,-2 4-3732</inkml:trace>
  <inkml:trace contextRef="#ctx0" brushRef="#br1" timeOffset="73939.728">1851 1665 9609,'2'-12'2274,"9"-41"-496,-11 51-1581,0 0-1,0 0 1,1 0-1,-1 0 1,1 1 0,-1-1-1,1 0 1,0 0 0,0 1-1,0-1 1,0 0 0,0 1-1,0-1 1,0 1-1,0-1 1,1 1 0,-1 0-1,0 0 1,1-1 0,0 1-1,-1 0 1,1 0 0,-1 0-1,1 1 1,0-1-1,0 0 1,-1 1 0,1-1-1,0 1 1,0-1 0,0 1-1,0 0 1,0 0 0,-1 0-1,1 0 1,0 0-1,1 0-196,50 35 1576,179 279-2553,-231-313 935,3 4-199,0 0 0,0-1 1,0 1-1,1-1 1,0 0-1,0 0 0,0-1 1,0 1-1,1-1 0,-1 0 1,1-1-1,0 1 0,0-1 1,5 1 240,-10-4-10,1 0 0,-1 0 0,0 0 0,0 0 0,0 0-1,0 0 1,1 0 0,-1-1 0,-1 1 0,1 0 0,0-1 0,0 1 0,0-1 0,-1 1 0,1-1 0,-1 1 0,1-1 0,-1 1 0,0-1 0,0 1 0,1-1 0,-1 0 0,0 1 0,0-1-1,0 0 1,-1 1 0,1-1 0,0 1 0,-1-1 0,1 1 0,-1-2 10,1-6 13,0-24 293,1 9 351,-1 0-1,0 0 0,-2 0 1,-1 1-1,-1-1 0,-1 0 1,0 1-1,-4-4-656,9 26 49,0 0 1,-1-1-1,1 1 0,-1 0 1,0 0-1,1 0 1,-1-1-1,0 1 0,0 0 1,1 0-1,-1 0 0,0 0 1,0 0-1,0 0 0,0 0 1,-1 1-1,1-1 0,0 0 1,0 1-1,0-1 0,-1 0 1,1 1-1,0 0 0,0-1 1,-1 1-1,1 0 0,0-1 1,-1 1-1,1 0 0,-1 0 1,1 0-1,0 0 0,-1 1 1,1-1-1,0 0 0,-1 0 1,1 1-1,0-1 0,0 1 1,-1-1-1,1 1 0,0 0 1,0-1-1,0 1 0,0 0 1,0 0-1,-1 0 0,2 0 1,-1 0-1,0 0 0,0 0 1,0 0-1,0 0 0,1 0 1,-1 0-1,0 1 1,1-1-1,-1 0 0,1 1 1,0-1-1,-1 0 0,1 0 1,0 1-1,0-1 0,0 1 1,0-1-50,-50 101 159,33-64-162,-1 0 0,-2-2 0,-2 0 0,-1-1 0,-22 24 3,30-42-461,-34 35-482,11-29-4401,38-23 4489,-2 0-27,2-1-6883,2-4-1935</inkml:trace>
  <inkml:trace contextRef="#ctx0" brushRef="#br1" timeOffset="75618.919">3279 1988 9577,'0'0'4265,"0"0"-1740,0 0-282,0 0 20,0 0-603,0 0-512,14 0-326,105 2 15,0-6 0,31-9-837,22 0 8,621-20 456,-719 25-1158,-109 5-4004,7 3 673,-1 3-2765</inkml:trace>
  <inkml:trace contextRef="#ctx0" brushRef="#br1" timeOffset="76119.843">3729 2350 14382,'0'0'3790,"0"0"-1607,0 0-341,-15-12-144,-52-35-711,62 45-947,0 0 0,0 1 1,0-1-1,0 1 0,-1 0 0,1 0 0,0 1 0,-1 0 0,1 0 1,-1 0-1,1 0 0,0 1 0,-1 0 0,1 0 0,0 1 0,0-1 0,0 1 1,0 0-1,0 0 0,0 1 0,1 0 0,-1 0 0,-1 1-40,1-2 27,-5 3-22,1-1 0,0 2 0,0-1 0,0 1 0,1 0 0,-1 1 0,1 0-1,1 0 1,0 1 0,0 0 0,0 0 0,1 1 0,0 0 0,1 0 0,0 0-1,0 0 1,1 1 0,0 0 0,1 0 0,0 0 0,0 0 0,1 1 0,1 0-5,1 1-363,0-1 0,1 1 1,1-1-1,0 0 1,1 1-1,0-1 0,0 0 1,1 0-1,1-1 0,-1 1 1,2-1-1,0 0 1,0 0-1,1-1 0,2 3 363,-5-6-187,1-1-1,0 0 0,0 0 1,0 0-1,1 0 0,0-1 0,0 0 1,0-1-1,0 1 0,0-1 0,1 0 1,-1 0-1,1-1 0,0 0 1,0 0-1,0-1 0,0 0 0,0 0 1,0-1-1,0 1 0,0-2 0,0 1 1,0-1-1,0 0 0,5-1 188,-2-3 322,-1-1 0,1 0 1,-1-1-1,0 1 0,-1-2 0,0 1 0,0-1 0,-1 0 0,1-1 0,-2 0 0,0 0 0,0 0 0,0-1 0,-1 0 1,0 0-1,-1 0 0,-1-1 0,3-7-322,23-65 1579,-3-2-1,-3 0 1,-5-2 0,-3-1-1579,-2 145 940,-4 268-951,-24-249-1229,7-44-2105,2 1-5592,6-25 2381</inkml:trace>
  <inkml:trace contextRef="#ctx0" brushRef="#br1" timeOffset="76560.554">4099 2288 2530,'0'0'7581,"1"-14"-4197,0-4-2446,1-11 316,-2-2 2448,1 31 3242,2 31-6921,0-13-98,0 1 1,1 0 0,0-1 0,2 0 0,0 0 0,1-1 0,1 1-1,0-1 1,2-1 0,0 0 0,0 0 0,2-1 0,0 0 0,0-1-1,2-1 1,-1 0 0,2 0 0,5 2 74,-16-13-3,1 0 0,-1 0 0,1-1 0,0 1-1,0-1 1,0 0 0,-1-1 0,1 1 0,0-1 0,0 0 0,0 0 0,0 0-1,0-1 1,0 0 0,0 0 0,0 0 0,-1-1 0,1 1 0,0-1 0,-1 0-1,1 0 1,-1-1 0,0 1 0,0-1 0,0 0 0,0 0 0,0-1 0,-1 1-1,1-1 1,-1 1 0,3-5 3,76-138 1192,-79 140-1081,24-57 1555,-133 335-161,2-8-2295,96-245-1000,4-15-2036,-2-1-3989,1-2-123</inkml:trace>
  <inkml:trace contextRef="#ctx0" brushRef="#br1" timeOffset="74629.25">3670 1396 5413,'0'0'6235,"0"0"-2621,0 0-742,-12-13-320,-43-43-902,53 54-1569,-1 0 1,1 0 0,-1 1 0,0-1-1,1 0 1,-1 1 0,0-1-1,0 1 1,0 0 0,0 0-1,0 0 1,0 1 0,0-1-1,0 1 1,0-1 0,0 1-1,0 0 1,-1 0 0,0 1-82,-7-1 225,-1 0-140,0 1 0,0 1 0,0 0 0,0 0 0,1 1 0,0 1 0,-1-1 0,1 2 0,0 0 0,1 0 0,-1 1 0,1 0-1,0 1 1,1 0 0,0 1 0,0 0 0,0 0 0,1 1 0,-6 8-85,9-11-106,0 0-1,1 1 1,0 0 0,0 0 0,0 0-1,1 1 1,0-1 0,0 1 0,1 0-1,0 0 1,0-1 0,1 1 0,0 1-1,0-1 1,1 0 0,0 0 0,0 0-1,1 0 1,0 0 0,1 0 0,0 0-1,0 0 1,1-1 0,-1 1-1,2 0 1,-1-1 0,1 0 0,0 0-1,1 1 107,0 0-201,0 0 0,0-1 0,1 0 0,0 0 0,0 0 0,1 0 0,0-1 0,0 0 0,0-1 0,1 0 0,0 0-1,0 0 1,0-1 0,0 0 0,1-1 0,0 0 0,-1 0 0,1-1 0,0 0 0,0 0 0,1-1 0,-1 0 0,0-1 0,8 0 201,-10-5 133,0 0 1,0 0 0,0 0-1,0-1 1,-1 0 0,0 0-1,0-1 1,-1 0 0,0 0 0,0 0-1,0 0 1,-1-1 0,0 0-1,-1 0 1,0 0 0,0 0-1,0 0 1,-1-1 0,-1 1 0,1-1-1,-1 0 1,-1-6-134,13-63 1350,-5 0-1,-3 0 1,-3-1-1,-3 0 1,-11-65-1350,8 118 350,0 34-92,12 191-480,27-69-3047,3-33-6452,-29-71 3688</inkml:trace>
  <inkml:trace contextRef="#ctx0" brushRef="#br1" timeOffset="75249.583">3929 1249 8936,'0'0'3865,"0"0"-715,0 0 16,0 0-684,0 0-747,0 0-609,0 0-287,0 0-97,-2 15-166,-9 97 27,9 128-349,3-167-3091,-3-110 2873,-1 19 86,0-1 0,1 1 0,0-1 0,2 0 0,0 0 0,2 1 0,0-1 0,1 0 0,0 1 0,2 0-1,0 0 1,1 0 0,1 0 0,0 1 0,2 0 0,0 1 0,0 0 0,10-11-122,-14 23 6,-1 0 0,1 1-1,-1 0 1,1 0 0,0 0 0,0 1-1,1 0 1,-1 0 0,0 0 0,1 1-1,-1-1 1,1 1 0,0 0 0,-1 1-1,1 0 1,-1 0 0,1 0 0,0 0 0,-1 1-1,1 0 1,0 0 0,-1 0 0,0 1-1,1 0 1,-1 0 0,0 0 0,0 1-1,0 0 1,0 0 0,0 0 0,-1 0-1,1 1 1,-1 0 0,0 0 0,0 0-1,-1 0 1,1 1 0,1 3-6,4 8-243,-1 0 0,-2 1 1,1 0-1,-2 0 0,0 0 0,-1 1 1,-1-1-1,-1 1 0,0 0 0,-1 0 0,-1 0 1,-1 0-1,0 0 0,-1 0 0,-2 0 1,1-1-1,-2 1 0,0-1 0,-1 0 1,-1 0-1,-1 0 243,7-17-11,1 0 0,0 0 0,0-1 0,-1 1 0,1 0 0,0 0 0,-1 0 1,1 0-1,0 0 0,-1 0 0,1-1 0,0 1 0,-1 0 0,1 0 0,0 0 0,-1 0 0,1 0 0,0 0 1,-1 1-1,1-1 0,0 0 0,-1 0 0,1 0 0,0 0 0,-1 0 0,1 0 0,0 0 0,-1 1 0,1-1 1,0 0-1,0 0 11,6-36 290,9-22 679,2 2 0,3 0 0,2 1-1,13-19-968,-34 70 35,1-1 0,-1 1-1,1-1 1,1 1-1,-1 0 1,0 0-1,1 0 1,0 0-1,0 1 1,0-1 0,1 1-1,-1 0 1,1-1-1,-1 2 1,1-1-1,0 0 1,0 1-1,1 0 1,-1 0 0,0 0-1,1 0 1,-1 1-1,1-1 1,0 1-1,-1 0 1,1 1 0,0-1-1,-1 1 1,1 0-1,0 0 1,0 1-1,-1-1 1,1 1-1,0 0 1,-1 0 0,1 1-1,-1-1 1,4 2-35,2 9-2,-1 0 0,0 0 1,-1 0-1,-1 1 1,1 1-1,-2-1 0,0 1 1,-1 0-1,0 0 0,-1 1 1,-1-1-1,0 1 1,0 11 1,-1-15-11,1-1-197,-1 1 0,-1 0 1,0 0-1,0-1 1,-1 1-1,-1 0 0,0 0 1,0 0-1,-1 0 1,0 0 207,-37 59-9962,24-55 3134</inkml:trace>
  <inkml:trace contextRef="#ctx0" brushRef="#br1" timeOffset="72147.076">1 1909 11883,'0'0'3993,"0"0"-2039,0 0-229,0 0 276,0 0-436,15 1-685,211-7 359,77-10 412,191 19-1651,-425-1 196,-24 0-1755,-98 19-8274,27-11 1249</inkml:trace>
  <inkml:trace contextRef="#ctx0" brushRef="#br1" timeOffset="72721.052">411 2350 5061,'0'0'6838,"0"0"-3368,-15-8-1617,-51-25-6,58 30-1620,0 0 0,-1 0 1,1 1-1,-1 0 1,1 1-1,-1-1 0,0 2 1,1-1-1,-1 1 0,0 1 1,-3 0-228,0-1 120,2 1-96,1 0-1,0 0 1,1 1 0,-1 0 0,0 0 0,0 1-1,1 0 1,-1 0 0,1 1 0,0 1 0,0-1-1,1 1 1,-1 0 0,1 1 0,0 0 0,1 0-1,-1 0 1,1 1 0,0 0 0,1 0 0,0 1-1,0-1 1,0 1 0,1 0 0,0 1 0,1-1-1,0 1 1,0-1 0,1 1 0,0 0-1,0 0 1,1 0 0,0 0 0,1 0 0,0 0-24,3 0-154,0 0 0,1 0 1,-1-1-1,2 0 0,-1 0 0,1 0 1,0 0-1,1-1 0,0 0 1,0 0-1,1 0 0,-1-1 0,2 0 1,-1 0-1,0-1 0,1 0 1,0 0-1,0-1 0,1 0 0,-1 0 1,1-1-1,0 0 0,0-1 1,0 0-1,0 0 0,0-1 1,0 0-1,1 0 0,0-1 154,-2 0 35,-1 0 1,1 0-1,0-1 1,-1 0-1,1-1 0,0 1 1,-1-1-1,1-1 0,-1 1 1,0-1-1,0 0 0,0-1 1,0 0-1,-1 0 1,1-1-1,-1 1 0,0-1 1,-1-1-1,1 1 0,-1-1 1,0 0-1,0 0 1,-1 0-1,2-4-35,7-15 565,-1 0 1,-1-1-1,-2 0 0,-1-1 1,-1 0-1,-1 0 1,-1-1-1,-1 0 0,-1-27-565,5-16 629,10-70 524,-17 139-971,-1 19-54,-1 23-265,7 108-448,16-50-4304,1-41-5109,-10-35 154</inkml:trace>
  <inkml:trace contextRef="#ctx0" brushRef="#br1" timeOffset="73314.17">759 2300 10730,'0'0'4169,"0"0"-1014,0 0-400,0 0-582,0 0-753,0 0-497,0 0-389,0 0-155,0 7-16,1 66 105,1-50-668,-1 0 0,-2 0-1,0 0 1,-1 0 0,-1 0 0,-1 0-1,-1-1 1,-1 0 0,-6 16 200,6-76-951,6 16 1116,0 1 0,2 0-1,0 0 1,2 0 0,0 0-1,1 0 1,1 1 0,1-1-1,1 2 1,1-1 0,0 1-1,2 0 1,11-15-165,-19 30 16,0 0-1,0 0 1,0 1-1,1-1 1,-1 1-1,1 0 1,0 0-1,0 0 1,0 1 0,1-1-1,-1 1 1,0 0-1,1 0 1,-1 1-1,1-1 1,0 1 0,0 0-1,-1 0 1,1 1-1,0-1 1,0 1-1,0 0 1,0 1-1,-1-1 1,1 1 0,0 0-1,0 0 1,0 0-1,-1 0 1,1 1-1,-1 0 1,1 0-1,-1 0 1,0 1 0,1 0-16,6 8-112,0-1 0,-1 1 1,0 1-1,-1 0 0,0 0 1,-1 1-1,-1 0 0,0 0 1,0 1-1,-1 0 0,-1 0 1,-1 0-1,0 1 0,-1 0 1,0-1-1,-1 1 0,-1 0 1,0 0-1,-1 1 0,-1-1 1,0 0-1,-1 0 0,0-1 1,-3 5 111,-5 15-422,2-82 668,7 34-148,0 0 1,1 0 0,1-1 0,1 1-1,0 0 1,0 1 0,2-1 0,0 0-1,0 1 1,1 0 0,1 0 0,0 0-1,1 1 1,0-1 0,1 2 0,0-1-1,1 1 1,0 0 0,1 1 0,0 0-1,1 1 1,0 0 0,0 1 0,11-7-99,-18 14 1,0 0 1,1 0 0,-1 0-1,1 0 1,-1 1 0,0 0-1,1 0 1,-1 0 0,1 0-1,-1 1 1,1-1 0,-1 1-1,1 0 1,-1 1 0,0-1-1,0 1 1,0 0 0,0 0-1,0 0 1,0 0 0,0 1-1,-1-1 1,1 1 0,-1 0-1,0 0 1,1 1 0,-2-1-1,1 1 1,0-1 0,-1 1-1,1 0 1,0 2-2,4 6-53,0 0-1,-1 1 1,-1 0-1,0 0 1,-1 1 0,0-1-1,-1 1 1,0-1 0,-1 1-1,-1 1 54,-1 60-2513,-7-26-5101,3-31 258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2:30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11531,'0'0'3235,"0"0"-705,0 0-79,0 0-599,0 0-528,0 0-283,17 1-171,140-3 1239,145-21-2109,-101 6 352,663-35 1063,-773 35-1474,-109 9-2599,-33 17-4336,23 4-570</inkml:trace>
  <inkml:trace contextRef="#ctx0" brushRef="#br0" timeOffset="5490.101">478 716 9897,'0'0'2985,"0"0"-583,0 0 379,0 0-347,1-14-699,0-41-560,-1 54-1147,0 0-1,0 0 1,0 1 0,0-1 0,0 0-1,0 0 1,0 1 0,0-1 0,0 0 0,0 0-1,0 0 1,0 1 0,-1-1 0,1 0-1,0 0 1,0 1 0,-1-1 0,1 0-1,-1 1 1,1-1 0,0 0 0,-1 1 0,0-1-1,1 1 1,-1-1 0,1 1 0,-1-1-1,1 1 1,-1-1 0,0 1 0,0-1-1,1 1 1,-1 0 0,0-1 0,1 1 0,-1 0-1,0 0 1,0 0 0,0 0 0,1-1-1,-1 1 1,0 0 0,0 0-28,-4 0 151,-4-1-129,-1 1-1,0 0 1,0 0 0,0 1-1,0 0 1,0 1 0,1 0-1,-1 0 1,0 1 0,1 0-1,0 1 1,0 0 0,0 1-1,0 0 1,1 0-1,0 0 1,0 1 0,0 1-1,1-1 1,0 1 0,0 1-1,0-1 1,1 1 0,1 0-1,-1 0 1,1 1 0,0 0-1,1 0 1,0 0 0,1 0-1,0 1 1,0-1 0,1 1-1,0 0 1,1-1-1,0 2-21,-1-6-130,0 1 0,1-1 0,0 1 0,0 0 0,0 0 0,1-1-1,0 1 1,0 0 0,0 0 0,1-1 0,-1 1 0,1 0-1,1-1 1,-1 1 0,1-1 0,0 1 0,1-1 0,-1 0-1,1 0 1,0 0 0,0 0 0,0 0 0,1-1 0,0 1-1,0-1 1,0 0 0,0 0 0,1-1 0,-1 1 0,1-1-1,0 0 1,0 0 0,0 0 0,3 0 130,-3-2-7,0-1 0,0 1-1,0-1 1,0 0 0,0 0 0,1-1 0,-1 1 0,0-1-1,0 0 1,0-1 0,0 1 0,0-1 0,-1 0 0,1 0-1,0 0 1,-1-1 0,0 0 0,1 0 0,-1 0 0,0 0-1,-1-1 1,1 1 0,0-1 0,-1 0 0,0 0 0,2-4 7,62-123 880,-58 94-549,-1-2 0,-2 1 0,-2-1 0,-1 0 0,-2 1 0,-2-1 0,-2 0 0,-1 0 0,-2 0-331,3 138 267,27 5-3956,1-39-6470,-11-37 593</inkml:trace>
  <inkml:trace contextRef="#ctx0" brushRef="#br0" timeOffset="5919.547">799 547 8616,'0'0'4725,"0"0"-2008,0 0-470,0 0 316,0 0-481,0 0-801,0 0-646,0 0-320,1 4-48,10 167 262,-10-165-584,0 0 0,0 0 0,0 0 0,1 0 0,0-1 0,0 1 0,0-1 0,1 1 0,0-1 0,0 0 1,0 0-1,1 0 0,0 0 0,0-1 0,0 0 0,0 0 0,1 0 0,-1 0 0,1 0 0,0-1 1,0 0-1,1 0 0,-1 0 0,1-1 0,-1 0 0,1 0 0,0 0 0,-1-1 0,1 0 0,0 0 0,0 0 1,0-1-1,0 0 0,0 0 0,4-1 55,-5-2 5,0 0 1,0-1 0,-1 0-1,0 0 1,1 0 0,-1-1-1,-1 1 1,1-1 0,-1 0-1,0 0 1,0 0 0,0 0-1,-1-1 1,1 1 0,-1-1-1,0-1-5,3-5 17,58-140 2331,-65 173-1205,-73 162-577,17-45-994,38-96 52,2 1 0,1 1-1,3 1 1,-8 42 376,21-76-355,0-4-1403,1-10-4531,1-14 48,5-3-3640</inkml:trace>
  <inkml:trace contextRef="#ctx0" brushRef="#br0" timeOffset="6497.15">910 221 3780,'0'0'4692,"0"0"-1937,0 0-273,0 0 59,0 0-550,0 0-645,-7 12-466,-62 104 1037,58-76-1527,31-60-6,18-40 26,-35 52-384,1 0-1,0 1 1,0-1-1,1 1 1,0 0 0,0 1-1,1-1 1,-1 1 0,1 0-1,1 0 1,-1 1-1,1-1 1,0 2 0,5-4-26,-10 8 0,0-1 1,0 1 0,0-1 0,-1 1 0,1 0-1,0 0 1,0 0 0,0 0 0,0 0 0,0 0-1,0 0 1,0 1 0,0-1 0,0 1 0,-1-1-1,1 1 1,0 0 0,0 0 0,-1-1 0,1 1-1,0 1 1,-1-1 0,1 0 0,-1 0-1,1 0 1,-1 1 0,0-1 0,0 1 0,1-1-1,-1 1 1,0 0 0,0-1 0,-1 1 0,1 0-1,0 0 0,23 69-61,-23-67 63,3 14-148,0-1 1,1 1-1,2-1 1,-1-1-1,2 1 1,0-1-1,1 0 1,11 13 145,0-12-1846,-11-18-5442,-7-3 1635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2:49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3427,'0'0'8499,"0"0"-4106,0 0-1777,0 0-582,0 0-363,0 0-534,0 0-480,17-6-230,2-3-291,85-18 502,-23 29-51,-80-2-586,0 0-1,0 0 1,0 0 0,-1 0-1,1 1 1,0-1 0,0 0-1,-1 1 1,1-1 0,0 0-1,-1 1 1,1-1 0,0 1-1,-1-1 1,1 1-1,0-1 1,-1 1 0,1-1-1,-1 1 1,1 0 0,-1-1-1,0 1 1,1 0 0,-1 0-1,0-1 1,1 1 0,-1 0-1,0 0 1,0-1-1,0 1 1,1 0 0,-1 0-1,0 0 1,0-1 0,0 1-1,0 0 1,-1 0 0,1 0-1,0-1 1,0 1 0,0 0-1,-1 0 1,1-1-1,0 1 1,-1 0 0,1 0-1,0-1 1,-1 1 0,1-1-1,-1 1 1,1 0 0,-1-1-1,0 1 1,1-1 0,-1 1-1,1-1 1,-1 1 0,0-1-1,0 1 0,-37 32 10,-49 26 134,87-59-144,1 0-1,-1 0 0,0 0 0,1 0 1,-1 1-1,0-1 0,1 0 1,-1 0-1,0 0 0,1 0 0,-1 0 1,0 0-1,1 1 0,-1-1 1,0 0-1,0 0 0,1 1 0,-1-1 1,0 0-1,0 0 0,1 1 0,-1-1 1,0 0-1,0 0 0,0 1 1,0-1-1,1 0 0,-1 1 0,0-1 1,0 0-1,0 1 0,0-1 1,0 0-1,0 1 0,0-1 0,0 0 1,0 1-1,0-1 0,0 1 0,0-1 1,0 0-1,0 1 0,0-1 1,0 0-1,-1 1 0,1-1 0,0 0 1,0 0-1,0 1 0,0-1 1,-1 0-1,1 1 0,0-1 0,0 0 1,-1 0-1,1 1 0,0-1 1,0 0-1,-1 0 0,1 0 0,0 0 1,-1 1-1,1-1 0,0 0 0,-1 0 1,1 0-1,0 0 0,-1 0 1,1 0-1,0 0 1,29 2-106,-26-2 108,84-6-3079,-42 1-3205,-19 5-850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2:49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8712,'0'0'3865,"0"0"-1377,0 0-107,0 0-256,0 0-754,0 0-463,0 0-177,17-1-31,110-8 586,-109 10-1005,-1-1 1,1-1-1,-1-1 0,0 0 0,0-1 0,0-1 0,0-1 0,-1 0 1,4-2-282,6-26-1532,-19 30-5350,-2 3-848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2:50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122 130 7527,'0'0'4073,"0"0"-1409,-1-14 75,-3-45 15,5 56-2634,-1 1 0,0-1 0,1 1-1,-1 0 1,1-1 0,0 1-1,0 0 1,0-1 0,0 1 0,0 0-1,0 0 1,1 0 0,-1 0 0,1 0-1,-1 0 1,1 1 0,0-1-1,0 0 1,-1 1 0,1-1 0,0 1-1,1 0 1,-1 0 0,0 0-1,0 0 1,0 0 0,1 0 0,-1 0-1,0 1 1,1-1 0,-1 1 0,1 0-1,-1 0 1,0 0 0,1 0-1,-1 0 1,2 0-120,0 0 113,7-2-57,-1 1-1,1 0 0,0 1 0,0 0 0,0 1 1,0 0-1,-1 1 0,1 0 0,-1 0 1,1 2-1,-1-1 0,0 1 0,0 0 0,0 1 1,-1 0-1,1 1 0,-1 0 0,-1 0 0,1 1 1,-1 0-1,0 1 0,-1 0 0,0 0 1,0 0-1,0 1 0,-1 0 0,-1 0 0,0 1 1,0-1-1,0 1 0,-2 0 0,3 8-55,-4-6 0,-1 1 0,0-1 0,-1 1 0,-1 0 0,1-1 0,-2 1 0,0-1 0,-1 1 0,0-1-1,0 0 1,-2 0 0,1 0 0,-2-1 0,1 1 0,-2-1 0,1-1 0,-1 1 0,-1-1 0,-3 3 0,-4 5-43,-1-1-1,-1-1 1,0 0 0,-2-1 0,1-1 0,-2-1 0,1-1 0,-2 0 0,0-2 0,-4 1 43,15-6-18,-1-1 0,0-1 0,0 0-1,0-1 1,-1 0 0,1-1 0,-1 0 0,1 0 0,-6-1 18,14-1 8,0 1 1,0 0-1,0 0 0,0-1 1,0 0-1,0 0 0,0 0 0,0 0 1,0 0-1,0 0 0,0-1 1,1 1-1,-1-1 0,0 0 1,1 0-1,0 0 0,-1 0 1,1 0-1,0-1 0,0 1 1,0-1-1,0 1 0,1-1 1,-1 0-1,1 1 0,-1-1 1,1 0-1,0 0 0,0 0 0,1 0 1,-1 0-1,0 0 0,1-1 1,0 1-1,0 0-8,-1-2 42,1 1 1,0-1-1,0 1 0,0 0 1,1-1-1,0 1 0,-1-1 0,2 1 1,-1 0-1,0-1 0,1 1 1,0 0-1,0 0 0,0 0 0,0 1 1,1-1-1,0 0 0,-1 1 1,1-1-1,0 1 0,1 0 1,-1 0-1,1 1 0,-1-1 0,1 0 1,0 1-1,0 0 0,0 0 1,0 0-1,0 1 0,0-1 0,1 1 1,-1 0-1,0 0 0,1 1 1,-1-1-1,1 1 0,-1 0 1,1 0-1,-1 0 0,0 1 0,1 0 1,-1-1-1,1 2 0,-1-1 1,0 0-1,0 1 0,0 0 1,0 0-1,0 0 0,0 0 0,1 2-42,12 11 24,0 1 0,-1 1-1,-1 0 1,-1 1 0,-1 1-1,0 0 1,2 7-24,47 63 27,-50-74-193,50 50-1030,-7-47-6534,-37-18 1805,-4 0-2344</inkml:trace>
  <inkml:trace contextRef="#ctx0" brushRef="#br0" timeOffset="695.225">710 401 2146,'0'0'5141,"0"0"-1831,0 0-369,0 0-90,0 0-396,0 0-426,0-12-187,2-38-283,2 46 2475,-1 18-4139,1 31 189,-2-1 1,-2 1 0,-2 0-1,-1-1 1,-3 1 0,-2-1-1,-5 14-84,17-128 6,3 43 14,1 0 1,2 0-1,1 1 1,1 0 0,1 1-1,1 1 1,15-21-21,-25 38 3,-1 1 0,1 0 1,0 0-1,1 0 0,-1 1 0,1 0 1,0 0-1,0 0 0,1 0 1,0 1-1,0 0 0,0 0 1,0 0-1,0 1 0,1 0 0,-1 0 1,1 1-1,0-1 0,0 1 1,0 1-1,0 0 0,0 0 1,0 0-1,0 1 0,1 0 0,-1 0 1,0 1-1,0 0 0,0 0 1,0 0-1,0 1 0,0 0 1,0 1-1,2 1-3,1 4-60,-1 1-1,1 0 1,-1 0 0,-1 1 0,0 0-1,0 1 1,-1 0 0,-1 0 0,0 1-1,0-1 1,-1 1 0,-1 0 0,1 1-1,-2-1 1,0 1 0,-1 0 0,0 0-1,-1-1 1,0 1 0,-1 0 0,0 0-1,-1 0 1,-1 0 0,0 0 0,-1 0-1,0-1 1,-1 1 0,-4 10 60,12-56 21,5 10 157,0 1-1,2 0 0,1 0 1,0 1-1,2 0 0,0 2 1,1-1-1,1 2 0,13-12-177,-25 26 10,0 1 0,0 0 1,1 0-1,-1 0 0,0 0 0,1 1 0,0-1 0,0 1 0,-1 0 0,1 1 0,0-1 0,1 1 0,-1 0 0,0 1 0,0-1 0,0 1 0,0 0 0,1 0 0,-1 0 0,0 1 0,0 0 0,0 0 0,0 0 0,0 1 0,0 0 0,0 0 0,0 0 0,-1 0 0,1 1 0,-1-1 0,1 1 0,-1 1 0,0-1 0,0 0 0,0 1 0,-1 0 0,0 0 0,1 0 0,-1 0 0,0 1 0,1 1-10,1 10-107,0-1-1,-1 1 0,0-1 0,-1 1 0,-1 0 0,0 0 0,-2 0 0,0 0 0,0 1 0,-2-1 0,0 0 0,0 0 1,-2-1-1,0 1 0,0-1 0,-7 14 108,2 2-1364,1 9-6126,5-26-534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3:59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623 211 8584,'0'0'3881,"0"0"-1254,2-15-316,13-74 1645,-14 90-3868,-1-1 1,0 1-1,1-1 1,-1 1-1,0-1 1,1 1-1,-1-1 1,0 1-1,1-1 1,-1 0-1,1 1 0,-1-1 1,1 0-1,-1 1 1,1-1-1,-1 0 1,1 1-1,-1-1 1,1 0-1,-1 0 1,1 0-1,0 0 1,-1 0-1,1 0 0,-1 1 1,1-1-1,0 0 1,-1-1-1,1 1 1,-1 0-1,1 0 1,-1 0-1,1 0 1,0 0-1,-1-1 1,1 1-1,-1 0 1,1 0-1,-1-1 0,1 1 1,-1 0-1,1-1 1,-1 1-1,0 0 1,1-1-1,-1 1 1,1-1-1,-1 1 1,0-1-1,1 1 1,-1-1-1,0 1 0,0-1 1,1 1-1,-1-1 1,0 0-1,0 1 1,0-1-1,0 1 1,0-1-1,0 1 1,0-1-1,0 0-88,9 48 348,-2 0 0,-3 1 1,-1 0-1,-2-1 0,-4 12-348,2 17 181,-61 620 743,72-640-3631,-10-59-3224,0-5 3886,1 5 145,0-12-4373</inkml:trace>
  <inkml:trace contextRef="#ctx0" brushRef="#br0" timeOffset="466.217">217 887 9545,'0'0'3737,"-15"-4"-1271,-46-14-160,60 18-2159,-1 0 0,1 0 0,-1 0 0,1 0 0,-1 0 1,1 0-1,-1-1 0,1 1 0,0-1 0,-1 1 0,1-1 0,-1 1 0,1-1 0,0 0 0,-1 1 0,1-1 0,0 0 0,0 0 0,0 0 0,0 0 0,0 0 0,0 0 0,0-1 0,0 1 0,0 0 0,0 0 0,1-1 0,-1 1 0,0 0 0,1-1 0,-1 1 0,1-1 0,0 1 0,-1-1 0,1 1 0,0-1 0,0 1 0,0-1 0,0 1 0,0-1-147,40-29 1486,209-30-930,-103 31-529,4 0 37,0-6 0,-2-6-1,11-12-63,-28-15-98,-125 65 140,0 0 0,0-1 0,-1 1 0,1-2 0,-1 1 0,0 0 0,-1-1 0,1 0 0,-1 0 0,0-1 0,-1 1-1,0-1 1,0 1 0,0-1 0,0 0 0,-1 0 0,-1 0 0,2-5-42,-2 3 155,0 0 0,-1 0 0,0 0 0,0 1 0,-1-1 0,0 0 1,-1 0-1,0 0 0,0 1 0,-1-1 0,0 1 0,0 0 0,-1 0 0,0 0 0,0 0 0,-1 1 0,0-1 0,-1 1 0,1 0 0,-1 1 0,-1-1-155,6 6 32,0 0-1,0 1 0,0-1 0,-1 0 0,1 0 0,0 0 1,-1 1-1,1-1 0,0 1 0,-1-1 0,1 1 0,-1-1 0,1 1 1,0 0-1,-1 0 0,1 0 0,-1 0 0,1 0 0,-1 0 0,1 0 1,-1 0-1,1 1 0,-1-1 0,1 0 0,-1 1 0,1-1 0,0 1 1,-1 0-1,1-1 0,0 1 0,0 0 0,-1 0 0,1 0 1,0 0-1,0 0 0,0 0 0,0 0 0,0 0 0,0 0 0,1 1 1,-1-1-1,0 0 0,0 1 0,1-1 0,-1 0 0,1 2-31,-25 72 258,23-67-208,-13 73 74,3 0 1,5 0-1,2 11-124,-5 55 27,-30 319-2135,58-389-2538,1-60-260,8-8-3698,-5-8-3381</inkml:trace>
  <inkml:trace contextRef="#ctx0" brushRef="#br0" timeOffset="839.991">1873 599 609,'0'0'10836,"2"-15"-6394,6-103 2637,-8 115-6968,1-1 0,-1 1-1,0-1 1,0 0 0,0 1 0,-1-1 0,1 1 0,-1-1 0,0 1 0,0-1 0,0 1 0,0 0 0,-1-1-1,0 1 1,1 0 0,-1 0 0,0 0 0,0 0 0,-1 0 0,1 1 0,0-1 0,-1 1 0,0-1-1,0 1 1,1 0 0,-1 0 0,-1 0 0,1 1 0,0-1 0,0 1 0,-1-1 0,1 1 0,0 0 0,-1 0-1,1 1 1,-1-1 0,1 1 0,-1 0 0,0 0 0,1 0 0,-1 0 0,1 0 0,-1 1 0,1 0 0,-1 0-1,1 0 1,-1 0 0,1 0 0,-1 1-111,-19 16 58,1 1 0,0 2 1,2 0-1,0 1 0,2 1 0,0 0 0,2 2 0,1 0 0,-6 14-58,5-12 45,1 0 0,2 2 0,1 0 0,1 0 0,2 1 0,0 0 0,3 1 0,0-1 0,2 1 0,1 1 0,1-1 0,3 14-45,-1-36-13,1-1 0,0 1 0,1-1 0,0 1 0,0-1 0,1 0 0,0 0 1,0 0-1,1 0 0,0 0 0,0-1 0,1 1 0,0-1 0,0-1 0,1 1 1,0-1-1,0 0 0,0 0 0,1 0 0,0-1 0,0 0 0,0-1 0,1 1 1,0-2-1,-1 1 0,1-1 0,1 0 0,-1 0 0,0-1 0,1 0 0,-1-1 1,1 0-1,-1 0 0,7-1 13,-3 0-211,-1-1 1,1 0-1,0-1 1,0 0-1,-1-1 1,1 0-1,-1-1 1,0 0-1,0-1 1,-1 0-1,1-1 1,-1 0-1,0-1 1,-1 0-1,1 0 1,-1-1-1,-1 0 1,1-1-1,-2 0 1,3-3 210,36-60-4899,-20-7-3945,-21 49 2160</inkml:trace>
  <inkml:trace contextRef="#ctx0" brushRef="#br0" timeOffset="1107.15">1580 831 5349,'0'0'8712,"0"0"-5861,0 0-545,0 0-352,0 0-320,0 0-481,0 0-417,0 0-447,0 0-193,81-40-64,-27 23-32,-2-1-128,1 1-417,-5 4-416,-2 3-640,-7 5-770,-7 2-2946,-8 3-3107</inkml:trace>
  <inkml:trace contextRef="#ctx0" brushRef="#br0" timeOffset="1465.675">2438 447 9769,'0'0'6182,"0"0"-3091,0 0-854,0 0-230,0 0-592,0 0-401,0 0-240,0 0-181,1-7-129,-4-24-48,-93 111 70,81-67-410,-6 3-53,1 2 0,1 0 0,0 1 0,1 1 0,1 0 0,1 2 0,1 0 0,1 0 0,-1 6-23,14-26-10,0 0 0,0 0 0,0 1 0,1-1-1,-1 0 1,1 0 0,0 0 0,-1 0 0,1 0 0,0 1-1,0-1 1,1 0 0,-1 0 0,0 0 0,1 0 0,-1 0-1,1 1 1,-1-1 0,1 0 0,0 0 0,0 0-1,0-1 1,0 1 0,1 0 0,-1 0 0,0-1 0,1 1-1,-1 0 1,1-1 0,0 1 0,-1-1 0,1 0 0,0 0-1,0 0 1,0 0 0,0 0 0,0 0 0,0 0 0,0 0-1,0-1 1,0 1 0,1-1 10,41 20-292,-35-18 269,0 0-1,0 1 0,0 0 0,0 1 0,-1 0 1,1 0-1,-1 1 0,0 0 0,0 0 0,-1 1 1,0 0-1,0 0 0,0 1 0,-1-1 0,1 2 1,-2-1-1,1 1 0,-1 0 0,0 0 0,-1 0 1,0 1-1,0-1 0,-1 1 0,0 0 0,0 0 1,-1 0-1,0 1 24,-2-5 31,0 0 0,0 0 0,-1 0 0,1 0 0,-1 0 0,0 0 0,0 0 0,-1 0 0,0 0 0,0 0-1,0-1 1,0 1 0,0-1 0,-1 1 0,0-1 0,0 0 0,0 0 0,-1 0 0,1-1 0,-1 1 0,0-1 0,0 0 0,0 0 0,0 0 0,-1 0 0,1-1 0,-1 0 0,0 0 0,1 0 0,-3 0-31,-14 6-40,0 0 0,-1-2 0,0 0 0,0-2 0,0-1 0,-1 0 0,1-1-1,-1-2 1,0 0 0,0-2 40,21 2-130,0 0-1,0-1 1,0 1-1,0-1 1,0 1-1,0-1 0,0 0 1,0 1-1,0-1 1,0 0-1,0-1 0,0 1 1,0 0-1,1 0 1,-1-1-1,0 1 1,1-1-1,0 0 0,-1 1 1,1-1-1,0 0 1,0 0-1,-1-1 131,1 1-427,1 1-1,-1-1 0,1 0 1,0 0-1,0 0 1,0 0-1,0 1 1,0-1-1,0 0 0,0 0 1,0 0-1,1 0 1,-1 0-1,1 1 1,-1-1-1,1 0 0,0 0 1,0 1-1,0-1 1,0 1-1,0-1 1,0 1-1,0-1 0,0 1 1,1-1-1,0 0 428,16-15-8973</inkml:trace>
  <inkml:trace contextRef="#ctx0" brushRef="#br0" timeOffset="1888.113">2928 364 13229,'0'0'2818,"0"0"-85,0 0-416,0 0-480,0 0-524,0 0-422,-2-7-373,1 3-471,1 3-39,0 0-1,0 0 1,0 0-1,0 0 1,0 1 0,0-1-1,0 0 1,0 0-1,0 0 1,0 0-1,-1 1 1,1-1 0,0 0-1,-1 0 1,1 0-1,0 1 1,-1-1 0,1 0-1,-1 1 1,1-1-1,-1 0 1,1 1-1,-1-1 1,0 0 0,1 1-1,-1-1 1,0 1-1,1 0 1,-1-1 0,0 1-1,0-1 1,1 1-1,-1 0 1,0 0-1,0-1 1,0 1 0,1 0-1,-1 0 1,0 0-1,0 0 1,0 0 0,0 0-1,1 0 1,-1 0-1,0 0 1,0 0-1,0 1 1,1-1 0,-1 0-1,0 0 1,0 1-1,0-1 1,1 1 0,-1-1-1,0 1 1,1-1-1,-1 1 1,0-1-1,1 1 1,-1 0-8,-44 29 106,3 3-1,0 1 0,2 1 1,-4 9-106,41-42 3,1 0 1,-1 0-1,0 0 1,1 1-1,0-1 0,-1 1 1,1 0-1,0-1 1,0 1-1,1 0 0,-1 0 1,1 0-1,-1 1 1,1-1-1,0 0 1,0 0-1,0 1 0,1-1 1,-1 1-1,1-1 1,0 1-1,0-1 1,0 0-1,0 1 0,0-1 1,1 1-1,0-1 1,0 0-1,0 1 0,0-1 1,0 0-1,1 0 1,-1 0-1,1 0 1,0 0-1,0 0 0,0 0 1,0 0-1,2 1-3,14 5 18,1-1 0,0-2 0,0 1 1,0-2-1,1-1 0,-1 0 0,1-2 0,11 1-18,61 11 15,-88-13 10,1 1 0,0 0-1,0 0 1,-1 0 0,1 0-1,-1 1 1,0 0 0,0 0-1,0 0 1,0 0 0,0 1-1,-1 0 1,1-1 0,-1 1-1,0 1 1,0-1 0,-1 0-1,1 1 1,-1-1 0,0 1-1,0 0 1,-1 0 0,1-1-1,-1 1 1,0 0 0,0 0-1,-1 0 1,1 1 0,-1-1-1,0 0 1,-1 0-1,1 0 1,-1 0 0,0 0-1,0 0 1,-1 0 0,1 0-1,-1-1 1,0 1 0,-1 0-1,1-1 1,-2 2-25,-2 7 58,-2 0-1,0 0 1,0-1 0,-1 0-1,-1 0 1,0-1-1,-1 0 1,0-1 0,0 0-1,-1-1 1,0 0-1,-1-1 1,0 0 0,0-1-1,-1 0 1,0-1-1,0-1 1,0 0 0,-1-1-1,1-1 1,-1 0-1,0-1 1,0-1 0,-8 0-58,21-1-115,0 0 1,-1 0-1,1 0 1,0 0-1,-1-1 1,1 1-1,0-1 1,0 0-1,0 0 1,-1 1-1,1-1 1,0-1-1,0 1 1,0 0-1,1 0 1,-1-1-1,0 1 0,0-1 1,1 0-1,-1 1 1,1-1-1,-1 0 1,0-1 114,6-36-7306,8 25 894</inkml:trace>
  <inkml:trace contextRef="#ctx0" brushRef="#br0" timeOffset="2215.124">3261 519 13805,'0'0'3678,"0"0"-977,0 0-555,0 0-539,0 0-598,0 0-315,0 0-245,3 16-97,4 107 257,-16-67-613,-14 79 143,2-46-2944,18-70 511,3-11-5971,0-12 3220</inkml:trace>
  <inkml:trace contextRef="#ctx0" brushRef="#br0" timeOffset="2480.191">3316 65 5669,'0'0'10795,"0"0"-8233,0 0-32,0 0-320,0 0-928,0 0-610,0 0-512,0 0-160,0 0-160,43-27-1153,-25 40-2146,-8 0-4068</inkml:trace>
  <inkml:trace contextRef="#ctx0" brushRef="#br0" timeOffset="3092.22">3898 383 8168,'0'0'5178,"0"0"-2135,0 0-310,0 0-437,0 0-775,0 0-688,0 0-379,-6 10-91,-36 84 768,-37 239-122,69-307-1411,8-42-335,8-46 200,13-25 466,-11 37 259,3 1 1,3-1-1,1 2 0,2 0 0,17-30-188,-34 76 32,1-1-1,-1 1 1,1 0-1,0 0 1,0-1-1,0 1 1,0 0-1,1 0 1,-1 0-1,0 0 1,1 0-1,0 0 1,-1 0-1,1 1 1,0-1-1,0 1 1,0-1-1,0 1 1,0-1-1,0 1 1,0 0-1,1 0 1,-1 0-1,0 1 1,1-1-1,-1 0 1,0 1-1,1-1 1,-1 1-1,1 0 1,-1 0-1,1 0 1,-1 0-1,0 1 1,1-1-1,-1 0 1,1 1-1,-1 0 1,0 0-1,2 0-31,6 11 20,-1 0 1,-1 1-1,0 0 1,-1 0-1,0 1 0,-1-1 1,-1 1-1,0 1 0,-1 0-20,11 26 20,12 32-266,-18-43-3,3 1 0,0-2 0,2 1 0,1-2 0,1 0 0,12 14 249,-128-152 555,93 100-530,-1 0 0,0 0 0,-1 0 1,0 1-1,0 0 0,-1 1 0,-1 0 0,1 1 1,-1 0-1,0 1 0,-1 0 0,1 0 0,-1 1 1,0 1-1,-1 0 0,1 1 0,-1 0 1,-7 0-26,19 3-113,1 0 1,-1 1-1,1-1 1,0 1 0,-1-1-1,1 0 1,0 1-1,0-1 1,-1 1 0,1-1-1,0 1 1,0-1-1,0 1 1,-1-1 0,1 1-1,0 0 1,0-1-1,0 1 1,0-1 0,0 1-1,0-1 1,0 1-1,0-1 1,1 1 0,-1-1-1,0 1 1,0-1-1,0 1 1,0-1 0,1 1-1,-1-1 1,0 1-1,1-1 1,-1 1 0,0-1-1,1 1 1,-1-1-1,0 0 1,1 1 0,-1-1-1,1 0 1,-1 1-1,1-1 1,-1 0 0,1 0-1,-1 1 1,1-1-1,-1 0 1,1 0 0,-1 0-1,1 0 1,-1 0 0,1 0-1,-1 1 1,1-1 112,18 10-4933,2 2-1831</inkml:trace>
  <inkml:trace contextRef="#ctx0" brushRef="#br0" timeOffset="3639.745">4630 203 16720,'0'0'2530,"0"0"-304,0 0-395,0 0-656,0 0-390,0 0-252,0 0-234,-4 12-64,-24 136 230,19-77-839,-2-1 0,-4 0 1,-7 13 373,0-31-2291,18-89 1331,6-33 1706,3-1 0,3 1 0,3 0 1,4 1-1,3-3-746,-16 63 126,0 0 1,0 0-1,1 0 0,1 0 1,-1 1-1,1-1 0,1 1 1,0 0-1,0 0 1,0 1-1,1-1 0,0 1-126,-3 6 18,0 1-1,-1-1 1,1 1 0,0-1-1,0 1 1,-1 0 0,1 0-1,0 1 1,0-1 0,-1 1-1,1-1 1,0 1-1,-1 0 1,1 0 0,-1 0-1,1 0 1,-1 0 0,1 0-1,-1 1 1,0-1 0,1 1-1,-1 0 1,0 0-1,0 0 1,-1 0 0,1 0-1,0 0 1,-1 0 0,1 0-1,-1 1 1,1-1-1,-1 1 1,0-1 0,0 1-1,0-1 1,-1 1 0,1 0-1,-1-1 1,1 1-18,1 2 17,46 102-8,-44-91-69,1 0 0,0-1 0,1 1 0,1-2 0,0 1 0,1-1 0,0 0 0,1 0 0,1-1 0,0 0 0,1-1 0,0 0 0,1-1 0,0 0 0,1-1 0,0-1 0,1 1 0,0-2 0,0 0 0,1-1 60,-9-5-4,0 0 1,0 0-1,-1-1 0,1 0 0,1 0 0,-1-1 0,0 1 0,0-1 0,0-1 0,0 1 0,0-1 0,0 0 1,0 0-1,0-1 0,0 0 0,0 0 0,-1 0 0,1 0 0,-1-1 0,0 0 0,1-1 0,-1 1 0,-1-1 0,1 0 1,0 0-1,-1 0 0,0-1 0,0 1 0,0-1 0,1-2 4,5-13 165,-1 1 0,0-1 0,-1-1-1,-2 0 1,0 0 0,-1 0 0,-1 0 0,-1-1 0,-1 0 0,-1 1-1,0-1 1,-2 0 0,-1-5-165,2 11 174,-23-165 1176,23 180-1384,-1 0 0,1 0 0,-1 0-1,0 1 1,1-1 0,-1 0-1,0 0 1,1 1 0,-1-1-1,0 0 1,0 1 0,0-1 0,0 1-1,0-1 1,0 1 0,0-1-1,0 1 1,0 0 0,0 0 0,0-1-1,0 1 1,0 0 0,0 0-1,0 0 1,0 0 0,0 0-1,0 0 1,0 0 0,0 1 0,0-1-1,0 0 1,0 0 0,0 1-1,0-1 1,0 1 0,0-1-1,0 1 1,1-1 0,-1 1 0,0-1-1,0 1 1,0 0 0,1 0-1,-1-1 1,0 1 0,1 0 0,-1 0-1,1 0 1,-1 0 0,1 0-1,-1 0 1,1 0 0,0 0-1,-1 0 1,1 0 0,0 0 0,0 0-1,0 0 1,-1 0 0,1 0-1,0 0 1,0 0 0,1 0-1,-1 0 1,0 0 0,0 0 34,-22 67-5919,11-31-35,-3 2-4466</inkml:trace>
  <inkml:trace contextRef="#ctx0" brushRef="#br0" timeOffset="4282.215">1 1934 11467,'0'0'3934,"0"0"-1339,0 0-519,17 0-266,160-14 608,1301-259-1377,-939 173-608,1691-292 3992,-380 176-1857,-1813 213-2568,-61 21 0,-115 40 0,172-53-2413,7-18-1194,-17 2-2320,-6 1-3875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2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62 8136,'0'0'9433,"0"0"-5040,0 0-1756,0 0-624,0 0-684,0 0-389,0 0-289,-6-10-320,-13-29-150,19 38-177,0 1-1,0-1 0,0 0 0,0 1 1,0-1-1,0 1 0,1-1 1,-1 1-1,0-1 0,1 1 0,-1-1 1,0 1-1,1-1 0,-1 1 0,0-1 1,1 1-1,-1 0 0,1-1 0,-1 1 1,1-1-1,-1 1 0,1 0 0,-1 0 1,1-1-1,-1 1 0,1 0 0,-1 0 1,1 0-1,0 0 0,-1-1 0,1 1 1,-1 0-1,1 0 0,0 0 1,-1 0-1,1 0 0,-1 1 0,1-1 1,-1 0-1,1 0 0,0 0 0,-1 0 1,1 1-1,-1-1 0,1 0 0,-1 0 1,1 1-1,-1-1 0,1 1 0,0-1-3,3 1 3,10 0-187,1 1 1,-1 1-1,1 0 0,-1 1 1,0 0-1,0 1 0,0 1 1,-1 0-1,0 1 1,8 5 183,-20-9-21,0-1 0,0 1 0,0 0 0,0 0 1,0 0-1,-1 0 0,1 0 0,-1 0 1,0 0-1,0 0 0,0 0 0,0 0 1,0-1-1,-1 1 0,1 0 0,-1 0 1,0 0-1,0 0 0,0 0 0,0-1 1,-1 1-1,1 0 0,-1-1 0,1 1 0,-1-1 1,0 0-1,0 1 0,0-1 0,0 0 1,0 0-1,-1 0 0,1-1 0,-1 1 1,1 0-1,-1-1 0,0 1 21,-32 28 188,24-23-6,1 1 0,0 0 1,0 1-1,1 0 0,0 1 1,0 0-1,1 0 0,1 1 1,0 0-1,0 0 0,1 0 1,-3 10-183,8-19 3,1 0 0,0 0 0,0-1 1,0 1-1,0 0 0,0-1 1,0 1-1,0 0 0,1-1 0,-1 1 1,0 0-1,1-1 0,0 1 0,-1-1 1,1 1-1,0-1 0,0 1 0,0-1 1,0 1-1,0-1 0,0 0 0,0 1 1,0-1-1,0 0 0,1 0 0,-1 0 1,1 0-1,-1 0 0,0 0 0,1-1 1,0 1-1,-1 0 0,1-1 0,-1 1 1,1-1-1,0 0 0,-1 1 0,1-1 1,0 0-1,0 0-3,75 4-169,-74-4 160,138-34-2803,-60 8-4882,-60 21 1250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3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9417,'0'0'5611,"0"0"-2707,0 0-924,0 0-549,0 0-422,0 0-43,3 11-267,7 76 321,-10 94-16,0-177-1004,0 1 1,0-1 0,1 1 0,0-1 0,0 0-1,0 1 1,0-1 0,0 0 0,1 1 0,0-1 0,0 0-1,0 0 1,1-1 0,-1 1 0,1 0 0,0-1-1,0 1 1,0-1 0,0 0 0,1 0 0,-1 0-1,1-1 1,0 1 0,0-1 0,0 0 0,0 0-1,0 0 1,0-1 0,0 1 0,1-1 0,-1 0 0,0 0-1,5 0 0,-1-1 27,1 1-1,0-1 0,-1-1 0,1 0 1,-1 0-1,1 0 0,-1-1 0,0-1 1,0 1-1,0-1 0,0-1 0,0 1 1,0-1-1,-1-1 0,0 0 0,0 0 1,0 0-1,-1 0 0,1-1 0,-1 0 1,-1-1-1,1 1 0,-1-1 0,4-7-26,-1-3 178,0 0 0,-2 0 0,0-1-1,0 0 1,-2 0 0,0 0 0,-2 0 0,0-1 0,0 0-1,-2 1 1,-1-1 0,0 1 0,-1-1-178,2 12 7,-1 0 0,0 0 0,0-1 0,-1 1 0,0 1 0,0-1 0,0 0 0,-1 0 0,0 1 0,-1 0 0,1-1 0,-1 1 0,0 0 1,-1 1-1,1-1 0,-1 1 0,0 0 0,-4-2-7,5 4-188,0 1-1,0-1 1,0 1 0,0 0 0,-1 0 0,1 1-1,-1 0 1,1-1 0,-1 1 0,0 1 0,1-1-1,-1 1 1,0 0 0,1 0 0,-1 0 0,0 0 0,1 1-1,-1 0 1,-1 0 188,-28 13-3918,2 3-3086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3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40 4740,'0'0'5670,"0"0"-2099,0 0-384,0 0-747,0 0-935,0 0-320,0 0-202,-5 3-337,2-2-591,1 0 0,-1 1 0,1-1 0,-1 1 0,1 0 1,0-1-1,0 1 0,0 0 0,0 0 0,0 0 0,0 1 1,1-1-1,-1 0 0,1 1 0,-1-1 0,1 1 0,0-1 1,0 1-1,0 0 0,0-1 0,1 1 0,-1 0 0,1 0 1,-1 0-1,1-1 0,0 1 0,1 3-55,-1-6 47,0 0 0,0 1 0,1-1 0,-1 0 0,0 1 0,0-1 0,1 0 0,-1 0 0,0 1 0,1-1-1,-1 0 1,0 0 0,1 0 0,-1 1 0,1-1 0,-1 0 0,0 0 0,1 0 0,-1 0 0,1 0 0,-1 0 0,0 0 0,1 0 0,-1 0 0,1 0 0,-1 0 0,1 0 0,-1 0-1,0 0 1,1 0 0,-1 0 0,1 0 0,-1-1 0,0 1 0,1 0 0,-1 0 0,0-1 0,1 1 0,-1 0 0,0 0 0,1-1 0,-1 1 0,0 0 0,0-1 0,1 1 0,-1 0-1,0-1 1,0 1 0,0 0 0,1-1 0,-1 1 0,0-1 0,0 1 0,0 0 0,0-1 0,0 1 0,0-1 0,0 1 0,0 0 0,0-1 0,0 1 0,0-1 0,0 1 0,0-1 0,0 1-1,0 0 1,0-1 0,-1 1-47,2-99 1025,5 102-6448,2 4-1619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58.22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13527 341 16239,'0'0'2307,"0"0"-834,0 0 96,0 0 214,0 0-437,0 0-487,0 0-442,-9 86 4,8-55-436,-1 0 0,-2-1 0,-1 1 0,-1-1 0,-2 0 0,-7 19 15,21-92-145,34-87-40,-21 56 157,4 1-1,4 1 1,2 1-1,35-60 29,-58 121-2,-5 7 2,1-1 1,-1 1-1,1-1 1,0 1-1,0 0 0,0 0 1,1 0-1,-1 0 1,1 0-1,-1 1 0,1-1 1,0 1-1,0 0 1,0-1-1,0 1 0,1 1 1,-1-1-1,0 0 0,1 1 1,2-1-1,-2 4-7,-1 0 1,0 1 0,0-1-1,0 1 1,0 0 0,0 0-1,0 0 1,-1 1-1,1-1 1,-1 0 0,0 1-1,0 0 1,0-1 0,-1 1-1,1 0 1,-1 0-1,0 0 1,0 0 0,-1 0-1,1 3 7,0-5 0,91 384-150,-22-214-1158,-70-172 1305,0 1 0,0-1-1,-1 1 1,1-1 0,0 1-1,-1-1 1,1 0 0,0 1-1,-1-1 1,1 1 0,-1-1-1,1 0 1,0 1 0,-1-1-1,1 0 1,-1 1 0,1-1-1,-1 0 1,1 0 0,-1 0 0,0 1-1,1-1 1,-1 0 0,1 0-1,-1 0 1,1 0 0,-1 0-1,1 0 1,-1 0 0,0 0-1,1 0 1,-1 0 0,1 0-1,-1-1 1,1 1 0,-1 0-1,1 0 1,-1 0 0,1-1-1,-1 1 1,1 0 0,-1-1-1,1 1 1,-1 0 0,1-1-1,0 1 1,-1-1 0,1 1-1,0 0 1,-1-1 0,1 1-1,0-1 1,-1 0 3,-147-68-5,95 59 232,43 10-414,0-1 0,0 0 0,0-1 0,0 0 0,1-1 0,-1 0 0,1 0 0,0-1 0,0 0 0,0 0 0,0-1 0,1-1 0,0 1 0,0-1 0,0-1 0,-4-5 187,7-6-1195,31 13-4844,-1 5-810</inkml:trace>
  <inkml:trace contextRef="#ctx0" brushRef="#br0" timeOffset="344.572">14403 362 1634,'5'-12'9294,"26"-95"123,-31 105-9302,0 0 1,0 0 0,0 0 0,0 0 0,0 0 0,-1-1 0,1 1 0,-1 0-1,1 0 1,-1 1 0,0-1 0,0 0 0,0 0 0,0 0 0,0 0-1,0 1 1,0-1 0,0 0 0,-1 1 0,1-1 0,-1 1 0,1 0 0,-1-1-1,0 1 1,1 0 0,-1 0 0,0 0 0,0 0 0,0 0 0,0 1-1,0-1 1,0 0 0,0 1 0,0 0 0,0-1 0,0 1 0,0 0-116,-78 15 982,67-5-974,0 0 1,1 1 0,0 1 0,0 0 0,1 0 0,1 1 0,0 1 0,1 0 0,1 0 0,0 1-1,1 0 1,0 0 0,1 0 0,1 1 0,0 2-9,3-14-5,0-1-1,0 1 1,1 0-1,0 0 1,0 0-1,0 0 1,0 0-1,0 0 1,1 0-1,0 0 1,-1 0-1,2 0 1,-1 0-1,0 0 1,1 0 0,0 0-1,0 0 1,0 0-1,0 0 1,1-1-1,-1 1 1,1 0-1,0-1 1,0 1-1,1-1 1,-1 0-1,1 0 1,-1 0-1,1 0 1,0 0 0,0 0-1,0-1 1,1 1-1,-1-1 1,0 0-1,1 0 1,0 0-1,-1-1 1,1 1-1,0-1 1,2 1 5,116-14 5,-118 13 0,-1 0 0,0 1 0,1-1 0,-1 1 0,0 0 0,0 0 0,0 0 0,0 1 0,0-1 0,-1 1 0,1-1 0,-1 1 0,0 0 0,1 0 0,-1 0 0,-1 0 0,1 0 0,0 0 0,-1 1 0,1-1 0,-1 1 0,0-1 0,0 1 0,-1-1 0,1 1 0,-1 0 0,1-1 0,-1 1 0,0 0 0,-1 0-5,1 224 35,-7-95-295,7-110-161,1 28-2653,5-19-2933,0-16-175</inkml:trace>
  <inkml:trace contextRef="#ctx0" brushRef="#br0" timeOffset="6067.946">5976 890 12716,'0'0'2013,"-22"16"-305,-240 173 2888,-433 321-2274,560-412-2476,128-88-1995,25-16-1803,-2 0 1314,1 1-1510</inkml:trace>
  <inkml:trace contextRef="#ctx0" brushRef="#br0" timeOffset="6727.134">6409 716 8616,'0'0'5926,"0"0"-3214,0 0-897,0 0-369,15 1-677,5 2-636,0 1-1,-1 0 1,0 1-1,0 1 1,0 1 0,16 8-133,360 169 1404,284 83-1404,-327-133 752,-313-112-645,-54-17-102,-46-14-295,-8 1-6621,47 8-243</inkml:trace>
  <inkml:trace contextRef="#ctx0" brushRef="#br0" timeOffset="9276.827">5356 2305 15855,'0'0'3112,"0"0"-725,0 0-257,0 0-673,0 0-528,0 0-417,-13 5-250,-92 51 31,55-19-195,10-7-47,2 0 0,1 3 0,-31 34-51,64-63 1,0 1-1,0 0 0,1 0 1,-1 0-1,1 0 1,1 0-1,-1 1 0,1-1 1,0 1-1,0 0 0,0 0 1,1 0-1,0 0 0,0 0 1,0 0-1,1 0 0,0 0 1,0 0-1,1 0 0,-1 0 1,1 0-1,1 0 1,-1 0-1,1-1 0,0 1 1,0 0-1,1-1 0,0 1 1,0-1-1,3 5 0,17 10-12,2-1 0,0-1 0,0-1 0,2-1 0,0-2 0,1 0 0,0-2 0,1-1 0,0-2 0,21 5 12,-16-3-3,127 49 51,-176-94 197,4 14-6223,10 19-38</inkml:trace>
  <inkml:trace contextRef="#ctx0" brushRef="#br0" timeOffset="8070.773">3059 2379 10730,'0'0'6155,"0"0"-3624,0 0-1106,0 0-69,0 0-432,-15 14-375,-87 98 247,-37 125-503,128-205-266,11-31-54,4-13-63,92-160 90,-57 91 39,-15 27-13,3 1 0,2 2 0,23-30-26,-48 75 0,-1 0 1,2 1-1,-1 0 0,1 0 1,-1 0-1,1 0 0,1 1 1,-1-1-1,1 1 0,0 1 1,-1-1-1,2 1 0,-1 0 1,0 0-1,1 1 0,5-2 0,-9 5-1,0 0-1,0 1 0,0-1 0,0 0 0,-1 1 0,1 0 0,-1-1 0,1 1 0,-1 0 0,1 1 0,-1-1 0,0 0 0,0 0 0,0 1 0,0 0 0,-1-1 0,1 1 0,-1 0 0,1 0 0,-1-1 0,0 1 0,0 0 0,0 0 1,-1 0-1,1 1 0,-1-1 0,0 0 0,1 1 2,0 2-4,40 154 2,45 134-573,-63-220-194,-59-72 796,-104-74 208,-77-64-27,204 121-2255,40 21-3897,3 3-505</inkml:trace>
  <inkml:trace contextRef="#ctx0" brushRef="#br0" timeOffset="8416.727">3892 2492 14382,'-1'-15'3192,"-4"-51"-678,5 60-2234,-1 1 0,-1-1-1,1 1 1,-1-1 0,1 1 0,-2 0-1,1-1 1,0 1 0,-1 0-1,0 1 1,0-1 0,-1 0-1,1 1 1,-1 0 0,0 0-1,0 0 1,-1 0 0,1 0 0,-1 1-1,1 0 1,-5-2-280,4 3 38,-1 0 1,0 0-1,0 0 1,0 1-1,1 0 1,-1 0-1,0 1 1,-1-1-1,1 1 1,0 1-1,0-1 1,0 1-1,0 0 1,1 0-1,-1 1 1,0 0 0,0 0-1,1 0 1,-1 1-1,1-1 1,0 1-1,-1 1 1,2-1-1,-1 1 1,0 0-1,1 0 1,-4 4-39,0 2-18,0 1 1,1 1-1,1-1 1,0 1-1,1 0 1,0 0-1,0 0 1,1 1-1,1 0 1,0 0-1,1 0 1,1 0-1,0 0 1,0 0-1,1 0 1,1 0-1,0 1 1,1 0 17,0-7-38,-1 0 1,1 0 0,0-1 0,0 1 0,1 0-1,0-1 1,0 0 0,0 1 0,1-1 0,0-1 0,0 1-1,5 5 38,-7-9-17,0 0-1,-1-1 0,1 1 0,0 0 0,0-1 0,0 1 0,0-1 1,1 1-1,-1-1 0,0 0 0,1 0 0,-1 0 0,0 0 0,1-1 1,-1 1-1,1 0 0,-1-1 0,1 0 0,0 0 0,-1 0 0,1 0 1,-1 0-1,1 0 0,-1-1 0,1 1 0,-1-1 0,1 0 0,-1 1 1,1-1-1,-1 0 0,0-1 0,0 1 0,1 0 0,-1-1 0,0 1 1,0-1 17,83-60 170,-84 63-152,0-1-1,0 1 1,0 0-1,0-1 0,0 1 1,0 0-1,0 0 1,0-1-1,0 1 0,0 0 1,0 0-1,0 0 1,0 0-1,-1 0 0,1 0 1,0 1-1,-1-1 1,1 0-1,-1 0 0,0 0 1,1 1-1,-1-1 1,0 0-1,1 0 1,-1 1-1,0-1 0,0 0 1,0 0-1,0 1 1,-1-1-1,1 0 0,0 1 1,0-1-1,-1 0 1,1 0-1,-1 0 0,1 1 1,-1-1-18,1 2 22,-64 205 528,56-186-666,-44 158 170,38-57-3655,26-68-4876,0-34 918</inkml:trace>
  <inkml:trace contextRef="#ctx0" brushRef="#br0" timeOffset="8907.693">4242 2491 10890,'0'0'2467,"1"-13"-118,3-39 314,-4 52-2580,1 1 0,-1-1-1,0 0 1,0 1 0,1-1 0,-1 0-1,0 1 1,1-1 0,-1 0-1,1 1 1,-1-1 0,0 0-1,1 0 1,-1 1 0,1-1 0,-1 0-1,0 0 1,1 0 0,-1 1-1,1-1 1,-1 0 0,1 0-1,-1 0 1,1 0 0,-1 0 0,1 0-1,-1 0 1,1 0 0,-1 0-1,1 0 1,-1-1 0,0 1-1,1 0 1,-1 0 0,1 0 0,-1 0-1,1-1 1,-1 1 0,0 0-1,1-1 1,-1 1 0,1 0-1,-1 0 1,0-1 0,1 1 0,-1-1-1,0 1 1,0 0 0,1-1-1,-1 1 1,0-1 0,0 1-1,0 0 1,1-1 0,-1 1 0,0-1-1,0 0-82,15 45 562,36 66-403,-50-108-157,1 1 1,0-1-1,-1 0 0,1 0 1,0 0-1,1 0 1,-1 0-1,0 0 1,0-1-1,1 1 0,-1-1 1,1 1-1,-1-1 1,1 0-1,0 0 0,0 0 1,-1 0-1,1-1 1,0 1-1,0-1 0,0 0 1,0 1-1,0-1 1,-1-1-1,1 1 0,0 0 1,0-1-1,0 1 1,0-1-1,-1 0 1,1 0-1,0 0 0,-1 0 1,1-1-1,-1 1 1,1-1-1,-1 1 0,1-1 1,-1 0-1,0 0 1,0 0-1,0 0 0,0 0 1,-1 0-1,1-1 1,0 1-1,-1-1 0,0 1 1,1-1-1,-1 0 1,0-1-3,3-7 112,-2-1 1,1 0 0,-2 0-1,1 0 1,-2-1 0,0 1 0,0 0-1,-1 0 1,-2-10-113,1 19 76,0-1 1,0 1-1,-1 0 1,0 0 0,1 0-1,-1 0 1,0 1-1,0-1 1,-1 1-1,1-1 1,0 1-1,-1 0 1,1 1-1,-1-1 1,0 0-1,0 1 1,0 0-1,1 0 1,-1 0-1,0 1 1,0-1-1,0 1 1,0 0-1,0 0 1,0 0-1,0 0 1,0 1-1,0 0 1,0 0-1,0 0 1,0 0-1,0 1 1,1-1 0,-1 1-1,1 0 1,-4 2-77,-9 5 39,1 0 0,0 1 1,1 1-1,0 0 1,0 1-1,2 1 0,-1 0 1,1 1-1,1 0 1,1 0-1,0 1 0,1 1 1,0 0-1,1 0 1,1 0-1,1 1 0,0 0 1,1 1-1,1-1 1,1 1-1,0 5-39,2-16 7,1 0 0,1 0 1,-1 0-1,1 0 0,0 0 0,1 0 0,0 0 0,0 0 1,0-1-1,1 1 0,0-1 0,0 1 0,0-1 0,1 0 1,0 0-1,1-1 0,-1 1 0,1-1 0,0 0 1,0 0-1,0-1 0,1 1 0,0-1 0,0-1 0,0 1 1,0-1-1,1 0 0,-1 0 0,5 1-7,6 2-70,0 0-1,0-1 0,1-1 1,-1 0-1,1-2 0,0 0 1,0-1-1,0 0 0,0-2 1,0 0-1,0-1 0,0-1 1,0-1-1,-1 0 0,1-1 1,-1-1-1,1-2 71,-11 5-206,-1-1 0,1 0 0,-1-1 0,-1 1 0,1-1 0,0 0 0,-1-1 0,0 1 0,-1-1 0,1 0 0,-1 0 0,1-3 206,16-53-5205,-14 25-4601,-1 23 47</inkml:trace>
  <inkml:trace contextRef="#ctx0" brushRef="#br0" timeOffset="11414.495">6037 2386 8936,'1'-16'6246,"23"-112"1105,-19 115-4321,-5 22-432,0 6-2599,-42 522 1570,42-513-1749,7 82-2195,32-51-4855,-6-39 98,-2-5-3534</inkml:trace>
  <inkml:trace contextRef="#ctx0" brushRef="#br0" timeOffset="11743.8">6400 2565 4548,'0'-92'9294,"-3"104"-1173,-11 71-6366,12-62-1649,2 0 0,0 0-1,1 0 1,1 1 0,0-1-1,2-1 1,1 1 0,1 0-106,-4-13-10,1 0-1,0 0 1,1-1 0,-1 1-1,1-1 1,1 0 0,0 0 0,0-1-1,0 1 1,1-1 0,-1 0 0,2 0-1,-1-1 1,1 0 0,-1 0 0,1-1-1,1 1 1,-1-2 0,0 1 0,1-1-1,6 2 11,-4-2 43,0-1-1,0-1 1,1 0-1,-1 0 0,0-1 1,0 0-1,1 0 1,-1-1-1,0-1 1,0 0-1,0 0 0,0-1 1,-1 0-1,1-1 1,-1 0-1,1-1 1,-1 0-1,-1 0 0,1-1 1,-1 0-1,0 0 1,0-1-1,-1 0 1,1 0-1,-2-1 0,1 0 1,-1 0-1,0-1 1,-1 1-1,0-1 1,-1-1-1,1 1 0,-2-1 1,1 1-1,-1-1 1,-1 0-1,0 0 1,1-10-43,-3 6 104,1 0 1,-2 0 0,0 1 0,-1-1 0,0 0 0,-1 1 0,0-1-1,-2 1 1,1 0 0,-1 0 0,-1 1 0,0-1 0,-1 1 0,-1 1-1,1-1 1,-2 1 0,0 1 0,0-1 0,-6-3-105,8 8-110,0 0-1,-1 0 1,1 1 0,-2 1 0,1-1 0,0 1-1,-1 0 1,1 1 0,-1 0 0,0 1 0,0 0 0,-1 0-1,1 1 1,0 0 0,0 0 0,-1 1 0,1 0-1,0 1 1,-4 1 110,-45 13-3689,6 10-2882</inkml:trace>
  <inkml:trace contextRef="#ctx0" brushRef="#br0" timeOffset="12110.075">3889 3849 9609,'0'0'4741,"0"0"-1843,0 0-661,0 0-166,-15 15-240,-101 111 657,-22 36-1484,-7-5 0,-24 8-1004,60-59 79,76-74-526,24-27-7273,16-5 1666</inkml:trace>
  <inkml:trace contextRef="#ctx0" brushRef="#br0" timeOffset="13750.669">3723 3850 6406,'0'0'4362,"0"0"-1683,0 0-538,0 0-86,-3 5-560,-53 78 1112,-157 207 845,-413 383-1968,551-577-1420,96-127-1981,28-27-5187,-25 29 3180,5-4-4719</inkml:trace>
  <inkml:trace contextRef="#ctx0" brushRef="#br0" timeOffset="14275.412">2584 3588 11275,'-1'-16'3566,"1"3"-2433,-1-42 299,0 10 6610,-1 67-7971,1-1 0,1 1 0,1 0 0,1 0 0,1 0 0,1-1 0,0 0 0,2 0 0,1 0 0,0 0 1,2-1-1,0 0 0,9 14-71,-13-30-1,0 1 1,0-1 0,0-1 0,0 1 0,1-1 0,-1 0 0,1 0-1,0-1 1,0 1 0,0-1 0,0-1 0,0 1 0,1-1 0,-1 0 0,0-1-1,1 1 1,-1-1 0,0 0 0,1-1 0,-1 1 0,0-2 0,0 1-1,1 0 1,-1-1 0,0 0 0,0-1 0,-1 1 0,1-1 0,0 0-1,-1-1 1,0 1 0,0-1 0,0 0 0,0 0 0,0-1 0,-1 1-1,0-1 1,0 0 0,7-8 0,-1 0 0,-1-1 0,0 0 0,-1 0 0,-1 0 0,0-1 0,0-1 0,-2 1 0,0-1 0,-1 0 0,0 0 0,-2 0 0,0 0 0,0-1 0,-2 0 0,6 1 326,-4 53-283,-2 0 0,-2 1 0,-1-1 0,-2 0 0,-1 0 0,-2 0 0,-3 4-43,-5 32 9,-24 178-2567,43-211-938,5-17-1592,5-2-4782</inkml:trace>
  <inkml:trace contextRef="#ctx0" brushRef="#br0" timeOffset="14745.887">4039 3741 12716,'0'0'2669,"0"0"-80,0 0-154,0 0-722,0 0-624,15 12-309,116 80 111,355 138-272,482 221-677,-813-376 122,-3 7 0,94 70-64,-236-145-41,-5-5 0,-1 1 1,1 0-1,-1 0 1,1 1-1,-1-1 1,0 1-1,0 0 0,-1 0 1,1 0-1,-1 0 1,0 1-1,0 0 1,-1-1-1,1 2 41,-4-5-314,-1 0 0,1 0-1,0 0 1,-1 0-1,1 0 1,-1 0 0,1 0-1,-1-1 1,1 1 0,-1 0-1,1-1 1,-1 1-1,0-1 1,0 0 0,1 0-1,-1 1 1,0-1 0,1 0-1,-1 0 1,0-1-1,0 1 1,1 0 0,-1-1-1,0 1 1,1-1 0,-1 1-1,-1-1 315,-18-8-5552</inkml:trace>
  <inkml:trace contextRef="#ctx0" brushRef="#br0" timeOffset="15444.142">6068 3803 10954,'0'0'1607,"0"0"352,0 0 753,0 0-309,0 0-716,0 0-652,0 0-506,-3 8-182,-13 37-287,1 1 1,3 0-1,1 1 1,2 0-1,3 1 1,0 18-61,6-66-123,1-9-181,41-176 261,6 30 208,-48 154-148,0 0-1,0 0 1,0 1-1,0-1 1,1 0-1,-1 0 1,0 1-1,0-1 1,0 0-1,1 0 1,-1 1-1,0-1 1,1 0-1,-1 1 1,1-1-1,-1 1 1,1-1-1,-1 0 1,1 1-1,-1-1 1,1 1-1,0-1 1,-1 1-1,1 0 1,0-1-1,-1 1 1,1 0-1,0-1 1,-1 1-1,1 0 1,0 0-1,0 0 1,-1 0-1,1-1 1,0 1-1,0 0 1,-1 0-1,1 0 1,0 1 0,0-1-1,0 0 1,-1 0-1,1 0 1,0 0-1,-1 1 1,1-1-1,0 0 1,-1 1-1,1-1 1,0 1-1,-1-1 1,1 1-17,22 36 408,-20-29-463,5 13 82,1 0 1,1 0-1,1-1 0,1 0 1,1-1-1,0 0 0,2-1 0,0-1 1,0 0-1,2-1 0,0-1 1,1 0-1,0-2 0,2 0 0,-1-1 1,1 0-1,1-2 0,8 3-27,-24-11 38,-1-1 0,1 1 0,-1-1-1,1 0 1,-1 0 0,1 0 0,0-1 0,-1 0-1,1 0 1,0 0 0,-1 0 0,1-1 0,0 0-1,-1 1 1,1-2 0,-1 1 0,1-1 0,-1 1-1,0-1 1,0 0 0,1-1 0,-1 1-1,-1-1 1,1 0 0,0 0 0,-1 0 0,1 0-1,-1-1 1,0 1 0,0-1 0,-1 0 0,1 0-1,-1 0 1,1 0 0,-1 0 0,-1 0 0,1-1-1,1-3-37,0-11 74,0 0 0,-1-1 0,-1 0-1,0 1 1,-2-1 0,0 0-1,-2 1 1,0-1 0,-1 1 0,0 0-1,-2 0 1,-1 1 0,0-1 0,-1 1-1,-1 1 1,-4-7-74,-4-2-789,7 13-3387,10 13-1456,1 6-4206</inkml:trace>
  <inkml:trace contextRef="#ctx0" brushRef="#br0" timeOffset="24370.281">8916 1972 8392,'0'0'1980,"0"0"-261,0 0 460,2-9 31,7-30-299,-9 48 1389,3 39-2564,-56 258 342,45-208-1753,6-34-3738,3-49-1,4-3-1005</inkml:trace>
  <inkml:trace contextRef="#ctx0" brushRef="#br0" timeOffset="24664.11">8878 2033 2691,'5'-143'8141,"-5"141"-8003,-1 0 1,0 1 0,1-1 0,0 0 0,-1 0 0,1 0 0,0 0 0,0 0 0,0 0 0,0 0-1,0 1 1,1-1 0,-1 0 0,0 0 0,1 0 0,0 0 0,-1 0 0,1 1 0,0-1 0,0 0-1,0 1 1,0-1 0,0 1 0,0-1 0,1 1 0,-1-1 0,0 1 0,1 0 0,-1 0 0,1-1-1,-1 1 1,1 0 0,0 1 0,-1-1 0,1 0 0,0 0 0,0 1 0,0-1 0,-1 1 0,1-1-1,0 1 1,0 0 0,0 0 0,0 0 0,0 0 0,0 0 0,0 0 0,-1 0 0,1 1 0,0-1-1,0 1 1,0-1 0,1 2-139,141 157 1265,-136-149-1255,37 39 35,-3 2 0,-2 2 0,16 29-45,-53-79 11,-1 0 1,1 1-1,-1-1 1,0 1 0,0-1-1,-1 1 1,1 0 0,-1 0-1,1 0 1,-1 0 0,-1 0-1,1 0 1,0 0-1,-1 0 1,0 0 0,0 0-1,0 0 1,0 0 0,-1 0-1,0 0 1,0 0 0,0 0-1,0 0 1,0 0-1,-1 0 1,0-1 0,0 1-1,0-1 1,0 1 0,0-1-1,-1 0 1,1 0-1,-1 0 1,0 0 0,0 0-1,0 0 1,0-1 0,-1 1-1,-3 1-11,-12 4-1,-2-1 0,1 0 1,-1-1-1,0-2 0,0 0 0,-1-1 0,1-1 0,-1-1 0,-8-1 1,-49 5-4919,71-4 472,5 1-1815</inkml:trace>
  <inkml:trace contextRef="#ctx0" brushRef="#br0" timeOffset="24963.503">9566 2017 11755,'0'0'3433,"0"0"-1271,0 0-454,0 0-480,0 0-390,0 0 21,-9 16-303,-55 114 127,56-111-659,1 0 0,1 1 0,0 0 0,2 0 0,0 1 0,2-1 0,0 1 0,1 0 0,1-1 0,1 1 0,1 0 0,3 13-24,-1-28-41,0 0-1,0 0 1,1 0 0,-1-1-1,1 1 1,1-1-1,-1-1 1,1 1 0,-1-1-1,1 0 1,1 0-1,-1-1 1,0 1 0,1-2-1,0 1 1,0-1-1,-1 0 1,1 0-1,1 0 1,-1-1 0,0-1-1,0 1 1,0-1-1,0 0 1,1 0 0,-1-1-1,0 0 1,0-1-1,0 1 1,0-1 0,0-1-1,0 1 1,-1-1-1,1 0 1,-1-1 0,0 0-1,2-1 42,3-4 37,0 1 0,-1-2 0,-1 0 0,1 0 0,-1-1 0,-1 0-1,0 0 1,-1-1 0,0 0 0,-1 0 0,0-1 0,-1 0 0,0 0 0,-1 0 0,0-1-1,-1 1 1,-1-1 0,0 0 0,-1 1 0,-1-1 0,0 0 0,-1 0 0,0 0 0,-1 0 0,0 1-1,-1-1 1,-1 1 0,0 0 0,-1 0 0,-1 0 0,0 0 0,0 1 0,-1 0 0,-8-9-37,11 15 0,-1 1 0,0 0 0,0 1-1,0-1 1,0 1 0,-1 0 0,0 1 0,0-1 0,0 1 0,0 0 0,-1 1 0,1-1 0,-1 1 0,1 1 0,-1-1 0,0 1 0,0 0 0,1 1 0,-1-1 0,0 1 0,0 1 0,0-1 0,0 1 0,1 0 0,-4 2 0,6-2-315,0 1 0,1-1 0,-1 1 0,0 1 0,1-1 0,-1 0 0,1 1 0,-1 0 0,1-1 1,0 1-1,0 1 0,1-1 0,-1 0 0,1 1 0,-1-1 0,1 1 0,-1 2 315,-5 21-5722,4 2-2270</inkml:trace>
  <inkml:trace contextRef="#ctx0" brushRef="#br0" timeOffset="25338.991">10060 2154 8776,'0'0'5237,"0"0"-2082,0 0-902,0 0-320,0 0-700,0 0-673,0 0-293,4 3-53,-2 1-198,1 0 0,-1-1 0,-1 1 0,1 0 0,0 1 0,-1-1 0,0 0 0,0 0 0,0 1 0,0-1 0,-1 0 1,0 1-1,0-1 0,0 0 0,0 1 0,-1-1 0,1 1 0,-1-1 0,0 0 0,-1 0 0,1 0 0,-1 0 0,0 0 0,0 1-16,-7 37 15,-6 79-506,35-185 486,-16 45 131,0 0 0,2 0 0,0 1 0,2 0 0,0 0 0,0 0 0,2 1 0,0 1 0,1-1 0,1 2 0,0 0 0,1 0 0,1 1 0,0 0 0,1 2 0,0-1 0,1 2 0,5-2-126,-16 11 36,0 0 0,1 0-1,0 1 1,-1 0-1,1 0 1,0 0-1,-1 1 1,1-1 0,0 2-1,0-1 1,-1 0-1,1 1 1,0 0-1,-1 1 1,1-1 0,-1 1-1,1 0 1,-1 1-1,0-1 1,0 1-1,0 0 1,0 0 0,0 0-1,-1 1 1,1 0-1,-1 0 1,0 0-1,0 0 1,-1 1 0,1-1-1,0 3-35,5 7 16,0 0 1,-1 1-1,-1 0 0,0 1 0,-2-1 1,1 1-1,-2 0 0,0 0 0,-1 1 1,0 5-17,18 93-708,12-47-5658,-22-56 1690,1-4-1864</inkml:trace>
  <inkml:trace contextRef="#ctx0" brushRef="#br0" timeOffset="25799.021">10803 1902 11243,'0'0'3309,"3"-13"-1221,7-40 111,-7 45 2092,0 20-3249,0 20-978,-6 270 310,-11-223-1309,4-34-2281,5-1-5632,5-26-553</inkml:trace>
  <inkml:trace contextRef="#ctx0" brushRef="#br0" timeOffset="25800.021">10796 2293 641,'0'0'5098,"0"0"-2087,0-12-705,-1-39 11,16 17 2836,37 22-3440,-39 11-1378,312-48 541,-303 41-998,-22 8-9,-1 0 1,1 0-1,0 0 1,0 0-1,-1-1 0,1 1 1,0 0-1,0 0 1,0 0-1,-1 0 1,1 0-1,0 0 0,0 0 1,-1 0-1,1 0 1,0-1-1,0 1 1,0 0-1,0 0 0,-1 0 1,1 0-1,0-1 1,0 1-1,0 0 1,0 0-1,0 0 0,-1-1 1,1 1-1,0 0 1,0 0-1,0 0 1,0-1-1,0 1 0,0 0 1,0 0-1,0-1 1,0 1-1,0 0 1,0 0-1,0-1 0,0 1 1,0 0-1,0 0 1,0-1 130,-23 1-5558</inkml:trace>
  <inkml:trace contextRef="#ctx0" brushRef="#br0" timeOffset="27709.458">12265 3927 961,'0'0'18097,"0"0"-15310,0 0-2211,0 0-63,0 0-289,0 0-224,0 0-352,0 0-1923,-9 9-3618</inkml:trace>
  <inkml:trace contextRef="#ctx0" brushRef="#br0" timeOffset="26395.554">9522 3255 14318,'0'0'2706,"0"0"-640,0 0 11,0 0-337,-1 17-619,-24 116 43,-28-15-820,-5-3 0,-13 11-344,65-116 7,4-5-18,-1 0 1,1 0 0,-1 0-1,-1-1 1,1 1 0,0-1-1,-1 0 1,0 0 0,0 0-1,0 0 1,-1 0 0,1-1-1,-4 2 11,6-6 3,0 0-1,1 1 0,-1-1 1,0 0-1,1 0 0,-1 0 1,1-1-1,-1 1 0,1 0 0,0-1 1,-1 1-1,1 0 0,0-1 1,0 0-1,0 1 0,0-1 1,0 0-1,0 1 0,1-1 1,-1 0-1,1 0 0,-1 0 1,1 1-1,0-1 0,-1 0 0,1 0 1,0 0-1,0 0 0,0 0 1,1 0-3,-5-18 39,1 1 1,2-1 0,0 0-1,1 0 1,1 0-1,0 0 1,2 1 0,0-1-1,1 1 1,1 0-1,1 0 1,2-1-40,-8 19 11,0 0 0,0 0 1,1 0-1,-1 0 0,0 0 0,1 1 1,-1-1-1,1 0 0,-1 0 0,1 0 1,-1 1-1,1-1 0,0 0 0,-1 1 1,1-1-1,0 1 0,-1-1 0,1 1 0,0-1 1,0 1-1,0-1 0,-1 1 0,1 0 1,0-1-1,0 1 0,0 0 0,0 0 1,0-1-1,0 1 0,0 0 0,0 0 1,0 0-1,-1 0 0,1 0 0,0 1 1,0-1-1,0 0 0,0 0 0,0 1 1,0-1-1,0 0 0,-1 1 0,1-1 1,0 1-1,0-1 0,0 1 0,-1-1 0,1 1 1,0 0-1,-1-1 0,1 1 0,-1 0 1,1-1-1,-1 1 0,1 1-11,26 44 124,-4 8-50,-15-33-80,1 0 1,1 0 0,1-1 0,1 0 0,0-1 0,5 4 5,-8-12-141,1 0 1,1 0 0,-1-1 0,1-1 0,1 0-1,0-1 1,0 0 0,1 0 0,0-1 0,0-1-1,1-1 1,-1 0 0,1 0 0,0-1 0,1-1-1,-1 0 1,1-1 0,-1-1 0,3 0 140,-12-2-13,0 0-1,0 0 1,0 0 0,0 0 0,0-1 0,-1 1 0,1-1 0,-1-1-1,1 1 1,-1-1 0,0 1 0,1-1 0,-2 0 0,1-1 0,0 1-1,-1-1 1,1 1 0,-1-1 0,0 0 0,0-1 0,0 1 0,-1 0-1,2-5 15,41-117 113,-40 106-118,38-101 1514,-43 175 247,-6-8-1816,2-32-68,1 1 0,0 0 1,1 0-1,1 0 0,1 0 1,0 0-1,0 0 0,2 0 1,0-1-1,0 1 0,2 0 0,0-1 1,0 0-1,2 1 0,3 7 127,18-1-6181,-11-17-359</inkml:trace>
  <inkml:trace contextRef="#ctx0" brushRef="#br0" timeOffset="26732.244">9989 3354 8520,'0'0'1730,"0"0"-1090,0 0 353,-67-76-128,60 66-609,4 4-224,3 6-32,3 1-544,4 9-1826,5 3-4004</inkml:trace>
  <inkml:trace contextRef="#ctx0" brushRef="#br0" timeOffset="27148.132">10255 3366 10570,'0'0'3208,"0"0"-325,0 0-176,0 0-983,0 0-571,4 19-219,0-3-755,-2-8-125,1 1 1,-1-1-1,-1 0 0,0 1 1,0-1-1,-1 0 1,0 1-1,0-1 1,-1 1-1,0-1 1,0 0-1,-1 1 0,-1 2-54,-13 38 127,7-27-173,1 1 0,1-1 0,1 1 0,1 1 0,1-1 0,1 1-1,1-1 1,1 1 0,2 16 46,0-38-33,1 1 1,-1-1-1,0 1 0,1-1 0,0 0 0,-1 0 0,1 1 1,0-1-1,0 0 0,0-1 0,0 1 0,1 0 1,-1-1-1,0 1 0,1-1 0,-1 0 0,1 1 1,0-1-1,-1-1 0,1 1 0,0 0 0,-1-1 1,1 1-1,0-1 0,0 0 0,-1 0 0,1 0 0,0 0 1,0 0-1,0-1 0,-1 1 0,1-1 0,0 0 1,-1 1-1,1-1 0,0-1 0,-1 1 0,1 0 1,-1-1-1,0 1 0,1-1 0,-1 0 0,0 1 1,0-1-1,0 0 0,0 0 0,-1-1 0,3-1 33,210-253 1532,-195 236-1305,1 0 0,1 1 0,0 1 0,2 1 0,0 1 0,9-3-227,-14 19 388,-31 21-317,-7 0-52,0 0 0,-2-2 0,0 0 0,-1-1 0,-1-2 0,0 0 0,-23 9-19,45-23-46,1-2 66,1 1 0,-1 0 0,0 0-1,0 0 1,1 0 0,-1 0 0,0 0 0,0 0 0,1 0 0,-1 1-1,0-1 1,1 0 0,-1 0 0,0 1 0,0-1 0,1 0 0,-1 1 0,0-1-1,1 0 1,-1 1 0,1-1 0,-1 1 0,1-1 0,-1 1 0,1 0-1,-1-1 1,1 1 0,-1-1 0,1 1 0,0 0 0,-1-1 0,1 1 0,0 0-1,-1 0 1,1-1 0,0 1 0,0 0 0,0 0 0,0-1 0,0 1-1,0 0 1,0 0 0,0-1 0,0 1 0,0 0 0,0 0 0,0-1 0,1 1-1,-1 0 1,0-1 0,1 1 0,-1 0 0,0-1 0,1 1 0,-1 0-20,38 31-68,-3 2-1,0 2 1,-3 0 0,15 23 68,32 16-4683,-11-49-6670,-54-23 4899</inkml:trace>
  <inkml:trace contextRef="#ctx0" brushRef="#br0" timeOffset="27420.843">11050 3617 8616,'4'-13'3369,"4"-10"-2167,2-6 199,-2-5 3160,-12 48-354,-10 68-3065,14-81-1142,-1 3-2,-1 0 1,2 0-1,-1 0 1,0 0-1,1 0 1,0 0-1,0 0 0,0 0 1,0 0-1,1 0 1,0 0-1,-1-1 0,1 1 1,1 0-1,-1 0 1,0 0-1,1-1 0,0 1 1,0-1-1,0 0 1,0 1-1,1-1 0,-1 0 1,1 0-1,0 0 1,0-1-1,0 1 0,0-1 1,0 1-1,0-1 1,1 0-1,-1 0 0,1-1 1,0 1-1,-1-1 1,1 0-1,2 1 2,1-2 6,-1-1 1,1 1-1,-1-1 0,1-1 0,-1 1 0,0-1 1,1 0-1,-1-1 0,0 1 0,0-1 1,-1 0-1,1-1 0,-1 0 0,1 1 1,-1-2-1,0 1 0,-1 0 0,1-1 0,-1 0 1,0 0-1,1-2-6,63-122 339,-55 49 1412,-13 79-1725,0 0 1,-1-1 0,1 1-1,0 0 1,-1 0 0,1 0-1,-1 0 1,1 0-1,-1 0 1,1 0 0,-1 0-1,0 0 1,0 0-1,1 0 1,-1 0 0,0 0-1,0 0 1,0 1-1,0-1 1,0 0 0,0 1-1,0-1 1,0 1-1,0-1 1,0 1 0,0-1-1,-1 1 1,1 0-1,0 0 1,0-1 0,0 1-1,0 0 1,-1 0-1,1 0 1,0 0 0,0 1-1,0-1 1,-1 0-1,1 0 1,0 1 0,0-1-1,0 1-26,-52 17 324,38-6-322,0 0 0,1 0-1,1 1 1,0 1 0,1 0-1,1 1 1,0 1 0,1-1-1,0 1 1,2 1 0,0 0-1,0 0 1,2 1 0,0 0-1,1 0 1,-2 13-2,5-23-3,1 0 0,-1 1 0,1-1 0,1 0 0,-1 0 0,1 1 0,1-1 0,0 0 0,0 0 0,0 0 0,1 1 0,0-1 0,1-1 0,0 1 0,0 0 1,1-1-1,-1 1 0,2-1 0,-1 0 0,1-1 0,0 1 0,1-1 0,-1 0 0,1 0 0,0 0 0,1-1 0,2 2 3,1 0-43,0-1-1,0 0 1,0-1 0,0 0 0,1-1 0,0 0-1,0 0 1,0-1 0,0-1 0,1 0 0,-1-1-1,1 0 1,-1 0 0,1-1 0,-1-1 0,1 0-1,-1 0 1,0-1 0,1-1 0,-1 0 0,0 0-1,0-1 1,-1-1 0,1 0 0,-1 0-1,0-1 1,-1 0 0,1-1 0,-1 0 0,0 0-1,-1-1 1,5-5 43,4-12-550,28-35-1354,-7 27-5128,-23 23-1691</inkml:trace>
  <inkml:trace contextRef="#ctx0" brushRef="#br1" timeOffset="45050.718">1 2999 5637,'0'0'2915,"0"0"-1751,0 0-166,0 0 449,0 0-59,0 0-107,0 0-288,2 1-144,104 8 1121,2026-88-1327,-1578 49-368,4843-133 4380,-4757 163-4165,1970-15 1081,-1298-56-1326,-954 19-234,-265 18-572,-92 33 458,0 0-1,0 0 1,0 0 0,0 0-1,0 0 1,0 0 0,0 0-1,-1 0 1,1 0-1,-1-1 1,1 1 0,-1 0-1,1 0 1,-1-1-1,1 1 1,-1 0 0,0-1-1,0 1 1,0-1-1,0 1 1,0 0 0,0-1-1,0 1 1,0 0 0,-1-1-1,1 1 1,0 0-1,-1-1 1,1 1 0,-1 0-1,0 0 1,1-1-1,-1 1 1,0 0 0,0 0-1,0 0 1,1 0 0,-1 0-1,0 0 1,-1 0-1,1 0 1,0 1 0,0-1-1,0 0 1,0 1-1,-1-1 1,1 0 0,0 1-1,0 0 1,-1-1-1,1 1 1,0 0 0,-1 0-1,1-1 1,0 1 0,-1 0-1,1 0 1,-1 0-1,1 1 1,-1-1 103,-34-12-5515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39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90 238 9001,'0'0'6774,"0"0"-2941,0 0-1089,0 0-684,0 0-522,0 0-273,0 0-384,0 0-310,-3 10-64,-38 179 710,25-126-1259,9-37-217,0 0-1,2 0 1,0 1 0,2 0-1,1 0 1,1 0 0,2 14 259,16 1-4912,4-22-6816,-12-16 603</inkml:trace>
  <inkml:trace contextRef="#ctx0" brushRef="#br0" timeOffset="384.216">542 0 12556,'0'0'5055,"0"0"-1942,0 0-615,0 0-608,0 0-593,12 4-448,-9-3-801,4 1 41,0 0 0,0 0 0,0 1 0,0 0 0,-1 0 0,1 0 1,-1 1-1,0 0 0,0 0 0,0 1 0,-1 0 0,0 0 0,5 5-89,4 6 58,-1 1-1,0 0 1,-2 1-1,0 1 0,-1-1 1,0 2-1,-2-1 1,0 1-1,-2 1 1,0-1-1,-1 1 0,-1 0 1,-1 0-1,-1 1 1,-1-1-1,0 0 1,-2 1-1,-1-1 1,0 0-1,-2 0 0,0 0 1,-1 0-1,-1-1 1,-2 1-1,1-1 1,-2-1-1,-1 0 0,0 0 1,-5 4-58,-8 2-221,-1-1 1,-1-2 0,-1 0-1,0-2 1,-2-1-1,0-1 1,-1-1-1,-1-2 1,-13 5 220,-86 50-10375,101-53-990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3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19 14638,'0'0'2765,"0"0"-315,-14-4-95,5 0-1917,6 3-335,0-1 0,0 1 0,-1-1 0,1 1-1,0 0 1,-1 1 0,1-1 0,-1 0 0,1 1 0,0 0-1,-1 0 1,1 0 0,-1 0 0,1 0 0,-1 1 0,1 0-1,-1-1 1,1 1 0,0 1 0,-1-1 0,1 0 0,0 1-1,0 0 1,0-1 0,0 1 0,0 0-103,-16 21 217,1 0 0,1 1 0,2 0-1,0 1 1,1 1 0,1 0 0,2 1 0,1 1 0,1-1 0,1 2 0,2-1-1,0 1 1,2 0 0,1 0 0,2 0 0,2 27-217,-1-41-34,0-1 0,1 0 0,1 0 0,1 0 0,0 0 0,0 0 0,2 0 0,-1-1 0,2 0 0,0 0 0,0 0 0,2-1 0,-1 0 0,1 0 0,1 0 0,0-1 0,1-1 0,0 0 0,11 9 34,55 2-3000,-51-26-1336,0-7-4359,-18 6 1867</inkml:trace>
  <inkml:trace contextRef="#ctx0" brushRef="#br0" timeOffset="383.89">402 412 4036,'0'0'8872,"0"0"-6470,0 0 385,0 0-1057,0 0-769,86-17-32,-44 14-353,-3-1-352,-1 1-128,-9 0 0,-1 1-96,-7-3 0,-6 1-32,-6 0-160,-6-2-608,0 2-1154,-3 4-2338,0-3-1506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3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1 959 2819,'0'0'13965,"0"0"-11050,0 0-577,0 0-641,0 0-1056,0 0-128,0 0-129,89-29-256,-54 24-64,-8 0-32,-1 1-32,-4-2 0,-8 1-64,-1-2-384,-5 1-1154,0 2-1505,-5 4-2114,-1 0-3811</inkml:trace>
  <inkml:trace contextRef="#ctx0" brushRef="#br0" timeOffset="404.202">382 633 11787,'0'0'4217,"0"0"-1270,0 0-694,0 0-598,0 0-721,12-1-459,-5 1-427,-4-1-39,-1 1 0,1-1 0,0 1 0,-1 0 0,1 0 0,0 0-1,-1 0 1,1 0 0,-1 1 0,1-1 0,-1 1 0,1 0 0,-1 0 0,1 0 0,-1 0 0,1 0 0,-1 0 0,0 1 0,0-1 0,0 1 0,1-1 0,-2 1 0,1 0 0,0 0 0,0 0 0,0 0 0,-1 0 0,1 0 0,-1 0 0,0 1 0,0-1-9,113 253 69,-108-243-154,1-1 0,1 0-1,0-1 1,0 1-1,1-1 1,0-1 0,1 0-1,0 0 1,0-1 0,1 0-1,0-1 1,11 5 85,-18-10-16,1 1 1,-1-1 0,1 0-1,0 0 1,0-1 0,0 0-1,0 0 1,0 0-1,0 0 1,0-1 0,0 1-1,0-1 1,1-1 0,-1 1-1,0-1 1,0 0-1,0 0 1,0 0 0,0-1-1,0 0 1,-1 0-1,1 0 1,0 0 0,-1-1-1,0 0 1,1 0 0,-1 0-1,0 0 1,-1-1-1,1 1 1,-1-1 0,1 0-1,1-4 16,4-9 368,-1-1-1,-1 0 1,0 0-1,-2 0 1,0-1-1,-1 0 1,0 0-1,-2 0 1,-1-1-1,0 1 1,-1 0 0,-1-1-1,-3-13-367,5 32 41,-1 0 0,1 0-1,-1 0 1,0 0 0,1-1 0,-1 1-1,0 0 1,0 0 0,0 0 0,0 0 0,0-1-1,0 1 1,0 0 0,0 0 0,0 0-1,-1 0 1,1-1 0,0 1 0,-1 0-1,1 0 1,-1 0 0,1 0 0,-1 0-1,1 0 1,-1 0 0,0 0 0,0 0 0,1 0-1,-1 0 1,0 1 0,0-1 0,0 0-1,0 1 1,0-1 0,0 0 0,0 1-1,0-1 1,0 1 0,0-1 0,-1 1-1,1 0 1,0 0 0,0-1 0,0 1 0,0 0-1,-1 0 1,1 0 0,0 0 0,0 0-1,0 0 1,0 1 0,-1-1 0,1 0-1,0 1 1,-1-1-41,-44 114 502,-123 466 69,148-513-544,-4-1 0,-2-1-1,-3-2 1,-38 59-27,-3-40 51,69-79-73,0-1 1,-1-1-1,0 1 0,0 0 1,1-1-1,-1 1 0,0-1 1,0 0-1,0 0 1,0 0-1,0 0 0,-1-1 1,1 1-1,0-1 1,0 0-1,0 0 0,-1 0 1,1 0-1,0 0 0,0-1 1,0 1-1,0-1 1,-1 0-1,1 0 0,0 0 1,1-1-1,-1 1 1,0-1-1,0 1 0,0-1 1,-2-2 21,-4-6-359,-1 0 0,1 0 0,0-1 0,1 0 0,1 0 0,0-1 0,0 0 0,1 0 0,0-1 0,1-1 359,-11-36-4397,8 4-4165,7 12-5153</inkml:trace>
  <inkml:trace contextRef="#ctx0" brushRef="#br0" timeOffset="967.076">743 26 10570,'0'0'4426,"0"0"-1346,0 0-774,0 0-624,0 0-481,-11 13-459,-60 86-27,-14 89-325,89-242-139,-1 36-227,0-1-1,2 1 1,0 0 0,2 1 0,-1 0 0,2 0 0,1 0-1,0 1 1,0 0 0,2 0 0,0 1 0,1 1 0,0 0-1,1 1 1,2-1-24,-13 13 1,0-1-1,0 1 0,0-1 1,1 1-1,-1 0 1,0 0-1,0 0 0,1 1 1,-1-1-1,1 0 1,-1 1-1,1 0 0,-1-1 1,1 1-1,-1 0 1,1 0-1,-1 1 0,1-1 1,-1 0-1,1 1 0,-1 0 1,1-1-1,-1 1 1,0 0-1,1 0 0,-1 0 1,0 1-1,0-1 1,0 0-1,0 1 0,0-1 1,0 1-1,0 0 0,-1 0 1,1 0-1,0 0 1,-1 0-1,1 1 0,39 98-54,-32-69 61,-2-11-32,1-1 0,1 0 0,0 0 0,2-1 1,0 0-1,1-1 0,1-1 0,12 14 25,50 18-4194,-48-43-3328,-19-4 1276</inkml:trace>
  <inkml:trace contextRef="#ctx0" brushRef="#br0" timeOffset="1292.42">1413 375 11371,'0'0'3870,"0"0"-966,0 0-534,0 0-539,13-12-346,40-31-359,-52 42-1094,1 1 1,-1 0-1,1 0 1,-1-1-1,1 1 1,-1 0-1,1 0 1,-1 1-1,1-1 1,0 0-1,-1 0 1,0 1-1,1-1 0,-1 1 1,1-1-1,-1 1 1,1 0-1,-1-1 1,0 1-1,1 0 1,-1 0-1,0 0 1,0 0-1,0 0 1,0 0-1,0 0 1,0 1-1,0-1 1,0 0-1,0 0 0,-1 1 1,1-1-1,0 1 1,-1-1-1,1 1 1,-1-1-1,0 1 1,1-1-33,2 5 101,10 26 121,-1 0 0,-1 1 0,-2 1 1,-1 0-1,-2 0 0,-1 0 1,-1 15-224,-4-48 4,5 26 11,-1 0-1,-1-1 0,-2 1 1,-1 0-1,-1 0 0,-1 0 1,-1 0-1,-2 0 0,-1-1 1,0 0-1,-2 0 1,-1-1-1,-1 0 0,-2 0 1,0-1-1,-1-1 0,-2 0 1,0-1-1,-1 0 0,-9 7-13,14-17-164,0-1-1,0-1 0,-1 0 0,-1 0 1,0-1-1,0-1 0,-1 0 0,1-1 1,-2 0-1,1-1 0,-1-1 1,0 0-1,0-1 0,-7 0 165,19-4-609,-7-1-1134,7-3-2749,3-4-3489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3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31 15631,'0'0'2520,"0"0"-455,0 0 215,0 0-171,-12-7-406,4 2-1433,6 3-226,0 0-1,-1 0 1,1 1 0,0-1 0,-1 1-1,1 0 1,0-1 0,-1 1 0,0 0-1,1 0 1,-1 1 0,1-1-1,-1 1 1,0-1 0,0 1 0,1 0-1,-1 0 1,0 0 0,0 0 0,1 0-1,-1 1 1,0-1 0,1 1 0,-1 0-1,0 0 1,1 0 0,-1 0 0,1 0-1,0 1 1,-1-1 0,1 1-1,0-1 1,-1 1-44,-26 31 292,1 2 0,1 0 0,2 2 0,2 0-1,1 2 1,2 1 0,2 0 0,1 2 0,-6 27-292,12-35 32,1 0 0,1 0 0,3 1 0,0 0 0,2 0 0,2 1 0,2-1 0,2 31-32,1-51-22,0 1-1,0-1 1,2 0 0,0 0 0,0 0-1,2-1 1,-1 0 0,2 0-1,0 0 1,1-1 0,0-1 0,1 1-1,0-2 1,1 1 0,0-1 0,1-1-1,0 0 1,1-1 0,0 0-1,2 0 23,87 29-3037,10-37-4157,-83-9 703,-8-2-4266</inkml:trace>
  <inkml:trace contextRef="#ctx0" brushRef="#br0" timeOffset="704.432">686 353 9865,'0'0'2643,"0"0"-342,0 0 197,0 0-453,0 0-524,0 0-330,0 0-369,0 0-272,16-12-91,53-33-38,5 23 65,-23 12-394,113-35-8,-165 44-83,1 1 0,0 0 0,-1 0 0,1-1 0,-1 1 1,1 0-1,0 0 0,-1-1 0,1 1 0,0 0 0,-1-1 0,1 1 0,0 0 0,0-1 0,-1 1 0,1-1 0,0 1 0,0-1 0,0 1 0,-1 0 0,1-1 0,0 1 0,0-1 0,0 1 0,0-1 0,0 1 0,0-1 0,0 1 0,0-1 0,0 1 0,0-1 0,0 1 1,1 0-1,-1-1 0,0 1 0,0-1 0,0 1 0,0-1 0,1 1 0,-1 0 0,0-1 0,0 1 0,1 0 0,-1-1 0,0 1 0,1 0 0,-1-1 0,0 1 0,1 0 0,-1-1 0,1 1 0,-1 0 0,0 0 0,1 0 0,-1 0 0,1-1 0,-1 1 0,1 0 0,-1 0 1,1 0-1,-1 0-1,-38-4-58,1 4 41,-1 2 0,1 2 0,0 1 0,0 2 0,1 1 0,-33 13 17,64-20 10,0 0 1,0 1-1,0-1 0,0 1 0,0 0 0,0 0 0,1 1 0,-1-1 1,1 1-1,0 0 0,0 0 0,0 0 0,0 1 0,0 0 1,1-1-1,-1 1 0,1 1 0,0-1 0,0 0 0,1 1 0,-1-1 1,1 1-1,0 0 0,1 0 0,-1 0 0,1 0 0,0 0 1,0 0-1,0 0 0,1 0 0,-1 0 0,1 0 0,1 1 1,-1-1-1,1 0 0,0 0 0,0 0 0,0 0 0,1 0 0,0 0 1,1 3-11,-1-5 29,0 1 1,1-1-1,-1 0 0,1 0 1,-1 0-1,1 0 1,0-1-1,0 1 1,0-1-1,1 1 1,-1-1-1,0 0 1,1-1-1,-1 1 1,1-1-1,0 1 1,0-1-1,-1 0 0,1 0 1,0-1-1,0 1 1,0-1-1,0 0 1,0 0-1,2 0-29,25 1 242,-16-2-203,0 0 0,0 1 1,0 1-1,-1 1 0,1 0 0,0 0 1,-1 2-1,0 0 0,0 0 1,0 2-1,0-1 0,-1 2 1,0 0-1,0 0 0,0 1 0,3 4-39,-8-4 3,0 1 0,0-1-1,-1 1 1,0 0 0,-1 1-1,0 0 1,0 0 0,-1 0-1,0 0 1,-1 1 0,0 0-1,-1 0 1,0 0 0,-1 0 0,0 1-1,-1-1 1,0 0 0,-1 1-1,0-1 1,-1 1 0,0-1-1,-1 0 1,0 1 0,-1-1-1,0 0 1,-1 0 0,0-1-1,0 1 1,-1-1 0,-1 0-1,0 0 1,0 0 0,-1-1-1,0 0 1,0-1 0,-4 4-3,5-8 5,-1 0 1,1-1-1,-1 1 1,0-1-1,0-1 1,0 1-1,0-1 1,-1-1-1,1 1 1,-1-1-1,1 0 1,-1-1-1,1 0 1,-1 0-1,1 0 1,0-1-1,-1 0 1,1-1-1,-1 0 1,-5-2-6,-3-1 18,0-1-1,0-1 1,1 0-1,0-1 1,0-1-1,1 0 1,0-1-1,-9-9-17,12 9-47,1 0-1,0 0 0,1-1 0,0-1 0,1 1 0,1-1 0,-1-1 1,-3-10 47,-10-65-3386,23 66-265,5 11-2334,4 7-5461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2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9097,'0'0'1489,"0"0"1420,0 0-709,0 0 79,0 0 1,0 0-599,0 0-693,-7 7-294,1-2-571,1 1 0,1 0-1,-1-1 1,1 1 0,0 1 0,0-1-1,1 1 1,0-1 0,0 1 0,0 0 0,1 0-1,0 2-122,-11 47 580,3 1-1,3 0 0,2 0 0,2 1 0,3 0 1,4 21-580,22 43 223,-25-118-310,1 0-1,0 0 1,0 0 0,0 0 0,1-1-1,-1 1 1,1-1 0,0 1 0,0-1 0,0 0-1,0 0 1,0 0 0,1-1 0,-1 1-1,1-1 1,0 0 0,0 0 0,0 0 0,0 0-1,0-1 1,0 1 0,0-1 0,1 0 0,-1-1-1,0 1 1,4-1 87,86-20-5896,-37-10-1767,-28 12 723</inkml:trace>
  <inkml:trace contextRef="#ctx0" brushRef="#br0" timeOffset="337.48">484 246 9609,'0'0'3395,"0"0"-859,0 0-166,0 0-400,0 0-470,0 0-485,0 0-455,0 0-122,-14 11 26,2-3-359,4-2-62,0 0 0,0 0 0,1 0 0,0 1 0,0 0-1,1 1 1,0-1 0,0 1 0,1 0 0,-1 1 0,1 2-43,0-1-15,0 0 1,1 1-1,1-1 1,0 1-1,0 0 1,1 0 0,0 0-1,1 0 1,0 1-1,1-1 1,0 0-1,1 0 1,1 1-1,-1-1 1,2 0-1,-1 0 1,1-1-1,1 1 1,0 0-1,1-1 1,0 0 0,0 0-1,1-1 1,1 1-1,-1-1 1,1-1-1,1 1 1,0-1-1,0 0 1,0-1-1,4 2 15,-6-6-65,-1 0 0,1-1 0,0 0 0,0 0-1,0-1 1,0 1 0,0-1 0,1-1 0,-1 1 0,0-1-1,0 0 1,1-1 0,-1 1 0,0-1 0,0 0-1,0-1 1,0 1 0,0-1 0,0-1 0,0 1 0,-1-1-1,1 0 1,-1 0 0,0-1 0,1 1 0,-2-1 0,1 0-1,2-3 66,6-5 171,-1 0 0,0-1 0,-1-1-1,0 0 1,-1 0 0,-1-1 0,-1 0-1,0 0 1,5-15-171,-5 9 324,-1 0 0,-1 0-1,-1-1 1,-1 0 0,-1 0-1,0 0 1,-2-1 0,-1 1 0,-1 0-1,0-1 1,-2 1 0,-1 0 0,0 0-1,-4-5-323,5 19-10,-1 0 0,0 1-1,-1-1 1,1 1 0,-2-1 0,1 1-1,-1 1 1,0-1 0,0 1-1,-1 0 1,0 1 0,0-1-1,0 1 1,-1 1 0,1-1 0,-1 1-1,0 1 1,-1 0 0,-6-2 10,8 3-241,-1 0 1,1 1 0,-1 0-1,1 0 1,-1 1 0,1 0-1,-1 0 1,1 1 0,-1 0-1,1 1 1,-1-1-1,1 1 1,0 1 0,0-1-1,-2 2 241,-45 43-9310,41-16-427</inkml:trace>
  <inkml:trace contextRef="#ctx0" brushRef="#br0" timeOffset="698.425">1363 186 16335,'42'-104'6252,"-42"103"-6147,1-1 1,0 1-1,0-1 1,0 0-1,-1 1 1,1-1-1,-1 0 1,0 0-1,1 1 1,-1-1-1,0 0 1,0 0-1,0 0 1,0 1-1,0-1 1,-1 0-1,1 0 1,0 1-1,-1-1 1,1 0-1,-1 0 1,0 1-1,0-1 1,1 1-1,-1-1 1,0 1-1,0-1 1,0 1-1,-1-1 0,1 1 1,0 0-1,-1 0 1,1-1-1,0 1 1,-1 0-1,1 0 1,-1 1-1,0-1 1,1 0-1,-1 0 1,0 1-1,1-1 1,-1 1-1,0-1 1,0 1-1,1 0 1,-1 0-1,0 0 1,-2 0-106,-93 4 271,84 0-257,-1 0 0,1 1 0,1 0 0,-1 1 0,1 1 0,-1 0 1,2 0-1,-1 2 0,1-1 0,1 1 0,-1 1 0,2 0 0,-1 0 1,1 1-1,1 0 0,0 0 0,1 1 0,0 0 0,0 1 0,-2 7-14,7-14 0,1-1 0,0 1-1,0 0 1,0 0-1,0 0 1,1-1-1,0 1 1,0 0 0,1 0-1,-1 0 1,1 0-1,1-1 1,-1 1-1,1 0 1,0-1 0,0 1-1,0-1 1,1 0-1,0 0 1,0 0-1,0 0 1,1 0 0,0-1-1,0 0 1,0 1-1,0-1 1,1-1-1,1 2 1,16 11-105,1-2-1,0 0 0,1-2 1,0-1-1,20 6 106,-5 0-271,-24-11 143,-1-1 59,-1 0 1,0 0-1,0 2 1,-1-1-1,0 2 1,0 0-1,0 0 1,-1 1-1,0 0 1,-1 1-1,0 0 1,5 8 68,-14-16 12,0 0 1,1 0-1,-1 0 1,-1 0-1,1 1 1,0-1-1,0 0 1,-1 1-1,1-1 1,-1 1-1,0-1 1,0 1-1,0-1 1,0 0-1,0 1 1,-1-1-1,1 1 1,-1-1-1,1 0 1,-1 1-1,0-1 1,0 0-1,0 0 1,0 1-1,0-1 1,-1 0-1,1 0 1,0 0-1,-1 0 0,0-1 1,1 1-1,-1 0 1,0-1-1,0 1 1,0-1-1,0 0 1,0 1-1,0-1 1,-1 0-1,1 0 1,-1 0-13,-100 30 742,84-27-737,0-2-1,0 0 1,0-1 0,0-1-1,0-1 1,0-1-1,0-1 1,0 0-1,0-1 1,1-1 0,0-1-1,0 0 1,0-2-1,-12-6-4,-2-24-3029,52 16-7811,2 17-1555</inkml:trace>
  <inkml:trace contextRef="#ctx0" brushRef="#br0" timeOffset="1061.58">1767 219 15599,'5'-14'4692,"21"-68"529,-26 81-5129,1 0 1,-1 0-1,0 0 0,1 1 0,-1-1 1,0 0-1,0 0 0,0 0 1,0 0-1,0 0 0,0 0 0,0 0 1,0 0-1,0 0 0,-1 0 0,1 0 1,0 0-1,-1 0 0,1 0 1,0 1-1,-1-1 0,1 0 0,-1 0 1,1 0-1,-1 1 0,0-1 0,1 0 1,-1 0-1,0 1 0,0-1 1,1 1-1,-1-1 0,0 1 0,0-1 1,0 1-1,0-1-92,-52 8 634,44-2-626,0 1 0,1 0 0,0 0 0,1 1 0,-1 0-1,1 0 1,1 0 0,-1 1 0,1 0 0,0 1 0,1-1 0,0 1 0,1 0 0,0 0 0,0 0 0,1 1 0,0 0 0,0-1 0,1 1 0,0 0 0,1 0-1,1 0 1,-1 0 0,1 1 0,1-1 0,0 0 0,0 0 0,1 0 0,1-1 0,-1 1 0,1 0 0,1-1 0,0 0 0,0 0 0,1 0 0,0 0-1,3 2-7,93 75-731,-99-85 727,0 1 0,0-1 0,0 0-1,0 1 1,0 0 0,0-1 0,0 1 0,-1 0 0,1 0-1,-1 0 1,1 0 0,-1 0 0,0 1 0,0-1 0,0 0 0,0 1-1,0-1 1,0 0 0,-1 1 0,1-1 0,-1 1 0,0-1-1,0 1 1,0-1 0,0 1 0,0-1 0,0 1 0,-1-1-1,1 1 1,-1-1 0,0 1 0,1-1 0,-1 0 0,0 1-1,0-1 1,-1 0 0,1 0 0,0 0 0,-1 0 0,0 0-1,1 0 1,-1 0 0,0-1 0,0 1 0,0 0 0,0-1-1,0 0 1,0 1 0,0-1 0,-2 1 4,-10 4-51,0-1-1,-1 0 1,0-1 0,1 0-1,-1-1 1,0-1 0,0 0 0,-1-1-1,1-1 1,-1 0 51,-96-10-4201,87 8 141,10 2-1681,1 0-5011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4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11243,'0'0'2263,"0"0"-229,0 0 593,0 0-268,0 0-603,0 0-661,17-9-673,-4 2-381,-2 1-17,-1 0-1,1 1 1,0 0 0,1 1-1,-1 0 1,1 1-1,-1 1 1,1-1 0,0 2-1,8-1-23,-8 2 15,30 1 4,0-2 0,0-2 0,0-1-1,0-3 1,-1-1 0,0-2 0,-1-2 0,6-3-19,-44 14 6,1 0 1,0 0-1,-1 0 1,1 0 0,-1 0-1,1-1 1,-1 1-1,1-1 1,-1 0 0,0 1-1,0-1 1,0 0 0,0 0-1,0-1 1,-1 1-1,1 0 1,0-1 0,-1 1-1,0 0 1,0-1-1,1 0 1,-2 1 0,1-1-1,0 0 1,0 1-1,-1-1 1,1 0 0,-1 0-1,0 0 1,0 1-1,0-1 1,0 0 0,-1 0-1,1 0 1,-1 1 0,0-1-1,0 0 1,1 1-1,-2-1 1,1 0 0,0 1-1,-2-3-6,-10-6 238,-1 0 0,0 0 0,0 2 1,-1-1-1,0 2 0,-1 0 0,0 1 0,0 1 0,-1 0 0,0 1-238,12 3 77,2 0-33,0 0 0,0 0 0,0 0 0,0 1-1,0-1 1,0 1 0,-1 0 0,1 0 0,0 0 0,-1 0 0,1 1 0,-1-1 0,1 1 0,-1 0-1,1 0 1,-1 0 0,1 0 0,0 1 0,-1-1 0,1 1 0,-1 0 0,1 0 0,0 0 0,-1 1-1,1-1 1,0 1 0,0 0 0,0 0 0,0 0 0,1 0 0,-1 0 0,0 0 0,1 1 0,-2 2-44,1 14 14,0 1 1,2 0-1,0-1 1,1 1-1,1 0 0,1-1 1,3 13-15,-5-28 0,22 307-8072,-19-282 844,1-4-4730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43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10025,'0'0'7330,"0"0"-4047,0 0-1302,18-2-492,125-11 374,275-35-747,-408 46-1266,70-17 580,-43-11-2990,-38 27-3776,-10 5 245,-3 6-5744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4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45 12876,'0'0'2349,"0"0"75,-13-9 37,-46-23-465,56 31-1898,0 1 0,0-1 0,0 1 0,0-1 0,0 1 0,0 0 0,0 0 0,-1 0 0,1 1 0,0-1 0,0 1 0,0-1 0,0 1 0,0 0 0,0 0 0,1 1 0,-1-1 0,0 0 0,0 1 0,1 0 0,-1 0 0,1 0 0,0 0 0,-1 0 0,1 1-98,-3 0 129,-13 17 31,0 0 1,1 1 0,2 1 0,0 0-1,1 1 1,1 1 0,1 0-1,2 1 1,0 0 0,2 0 0,0 1-1,2 0 1,1 1 0,1-1-1,1 1 1,2 0 0,0 0 0,2-1-1,3 22-160,-3-28-169,1-1 0,1 0 0,0 1 0,2-1 0,0 0 0,1-1 1,1 1-1,0-1 0,2-1 0,0 0 0,1 0 0,1 0 0,0-1 0,1-1 0,1 0 0,0-1 0,1 0 0,0-1 0,1 0 0,13 7 169,-21-16-548,1-1 0,0 1 0,-1-1 0,2 0-1,-1-1 1,0 0 0,0 0 0,1-1 0,-1 0 0,1 0 0,4-1 548,53-17-9767,-40 2 1204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4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8456,'0'0'3929,"0"0"-1228,0 0-21,0 0-310,0 0-571,0 0-485,0 0-546,0-6-394,0 2-333,0 3-33,0 1 1,0-1 0,-1 0 0,1 0 0,0 1 0,0-1 0,0 0 0,0 0-1,0 0 1,0 1 0,1-1 0,-1 0 0,0 0 0,0 1 0,1-1-1,-1 0 1,0 0 0,0 1 0,1-1 0,-1 0 0,1 1 0,-1-1 0,1 0-1,-1 1 1,1-1 0,-1 1 0,1-1 0,0 1 0,-1-1 0,1 1 0,0-1-1,-1 1 1,1 0 0,0-1 0,0 1 0,-1 0 0,1 0 0,0 0 0,0-1-1,-1 1 1,1 0 0,0 0 0,0 0 0,0 0 0,-1 0 0,1 0-1,0 1 1,0-1 0,-1 0 0,1 0 0,0 0 0,0 1-9,17 3 185,0 0-1,0-1 1,0 0 0,1-2 0,-1 0 0,1-1-1,-1-1 1,0-1 0,1-1 0,-1 0 0,0-1-1,0-1 1,6-3-185,-23 7 30,-1 0 0,1 1 0,0-1 0,0 0 0,-1 1 0,1-1 0,0 1 0,0-1 0,0 1-1,-1 0 1,1-1 0,0 1 0,0 0 0,0-1 0,0 1 0,0 0 0,0 0 0,0 0 0,0 0 0,0 0 0,0 0 0,0 0 0,0 0-1,0 0 1,-1 0 0,1 1 0,0-1 0,0 0 0,0 1 0,0-1 0,0 0 0,0 1 0,-1-1 0,1 1 0,0 0 0,0-1 0,-1 1 0,1 0-1,0-1 1,-1 1 0,1 0 0,-1 0 0,1-1 0,-1 1 0,1 0 0,-1 0 0,1 0 0,-1 0 0,0 0 0,0-1 0,1 1 0,-1 0-1,0 0 1,0 0 0,0 0 0,0 0 0,0 0 0,0 0 0,0 0 0,0 0 0,-1 0-30,-32 373 464,33-344-724,6 123-1305,25-59-6710,-20-80 2179,-1-3-2713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4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49 10282,'0'0'4164,"0"0"-1367,0 0-293,0 0-540,0 0-704,0 0-384,0 0-156,-5 17-133,-27 119 300,31-127-863,-2 9-20,0 0-1,0 1 0,2 0 0,1 0 0,0-1 0,1 1 0,1 0 0,1-1 1,0 1-1,2-1 0,0 0 0,1 0 0,1-1 0,0 1 0,1-1 0,7 9-3,-12-23-35,0 0 1,-1-1-1,1 1 0,0-1 0,0 0 0,0 0 0,1 0 0,-1 0 0,0 0 1,1-1-1,-1 0 0,1 0 0,0 0 0,-1 0 0,1 0 0,0 0 0,0-1 1,-1 0-1,1 0 0,0 0 0,0 0 0,-1-1 0,1 1 0,0-1 0,-1 0 0,1 0 1,0-1-1,-1 1 0,0-1 0,1 1 0,-1-1 0,2-1 35,92-82 220,-82 68-28,-1-1 0,-1-1 0,0 0 0,-2-1 0,0 0 1,-2-1-1,0 0 0,-1 0 0,-1-1 0,-1 0 1,-1 0-1,-1-1 0,-1 0 0,-1 1 0,-1-1 0,-1-4-192,0 23-20,0 0 0,0 0-1,0 0 1,-1 0 0,0 0-1,1 0 1,-2 0-1,1 0 1,0 0 0,-1 0-1,1 1 1,-1-1-1,0 0 1,-1 1 0,1 0-1,-1-1 1,1 1 0,-1 0-1,0 0 1,0 1-1,0-1 1,0 1 0,-1-1-1,1 1 1,-1 0-1,1 0 1,-1 0 0,0 1-1,0 0 1,1-1 0,-1 1-1,0 0 1,-3 0 20,-99 10-4425,38 17-5847,35-6-2556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9:45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373 308 11499,'0'0'3667,"3"-15"-2097,23-111 3448,-12 7-678,-45 113-3416,20 10-896,-1 0 0,1 1 1,-1 0-1,1 1 0,1 0 1,-1 0-1,1 1 0,0 1 1,1 0-1,0 0 0,0 0 1,1 1-1,-5 7-28,9-13-18,0 0 1,0 1-1,0-1 0,1 1 1,-1 0-1,1-1 1,0 2-1,0-1 0,1 0 1,-1 1-1,1-1 1,0 1-1,0 0 0,1-1 1,-1 1-1,1 0 0,0 0 1,0 0-1,1 0 1,-1 0-1,1 0 0,0 1 1,1-1-1,-1 0 0,1 0 1,0 0-1,0 0 1,1-1-1,-1 1 0,2 2 18,149 168-3491,-135-155 2960,-8-12 467,0 0-1,-1 0 0,0 1 0,-1 0 1,0 0-1,0 1 0,-1 0 0,0 0 1,-1 1-1,0-1 0,-1 1 0,0 0 1,0 0-1,-1 1 0,-1-1 0,0 1 1,-1 0-1,0-1 0,0 1 0,-2 7 65,-3-11 89,-1 0 0,0-1 0,0 0-1,-1 0 1,0 0 0,0-1-1,-1 0 1,1 0 0,-1 0 0,-1-1-1,1 0 1,-1 0 0,0-1-1,0 0 1,0-1 0,0 1 0,-1-2-1,0 1 1,1-1 0,-1-1-1,-5 1-88,3 2-47,0-1-1,0-1 0,-1 0 0,0 0 0,1-1 0,-1-1 1,0 0-1,1-1 0,-1 0 0,1 0 0,-1-1 0,1-1 1,0 0-1,-1-1 0,1 0 0,1 0 0,-1-1 0,1-1 1,0 1-1,0-2 0,0 1 0,1-2 0,0 1 0,1-1 0,-1 0 1,-5-9 47,2-18-2509,15 0-3284,12 16 711</inkml:trace>
  <inkml:trace contextRef="#ctx0" brushRef="#br0" timeOffset="387.303">699 365 8136,'0'0'2567,"0"0"-1056,0 0 11,0 0 26,0 0-139,0 0-197,6 13-305,25 99 887,-31-92-1595,2 0-1,0 0 0,1 0 1,1 0-1,1-1 0,1 1 1,0-1-1,2 0 0,0-1 1,1 0-1,0 0 1,2-1-1,0-1 0,1 1 1,1-2-1,0 0 0,1 0 1,1-1-1,16 11-198,-26-21 35,1-1-1,0-1 1,0 1-1,0-1 1,0 0-1,1 0 1,-1-1-1,1 0 1,-1 0-1,1 0 1,-1-1-1,1 0 1,-1 0-1,1-1 1,-1 0-1,0 0 1,1 0 0,-1-1-1,0 0 1,1 0-1,-1-1 1,-1 1-1,1-1 1,0-1-1,-1 1 1,4-3-35,0-2 35,0 0 1,0 0-1,-1-1 0,0-1 1,-1 1-1,0-1 1,0 0-1,-1-1 0,0 1 1,-1-1-1,0 0 1,-1-1-1,0 1 0,-1-2-35,2-3 5,0 0-1,-2 0 1,0-1-1,-1 1 1,0-1-1,-2 0 1,0 1-1,0-1 0,-2 0 1,0 1-1,-1 0 1,-1-1-1,0 1 1,-1 0-1,-1 1 1,0-1-1,-1 1 0,-6-8-4,10 19-125,-1 0-1,1 0 1,-1 1-1,0 0 1,0 0-1,-1 0 1,1 0 0,-1 1-1,1-1 1,-1 1-1,0 0 1,0 0-1,0 1 1,0 0-1,0 0 1,0 0-1,0 0 1,0 1-1,0 0 1,0 0-1,-1 0 1,1 1-1,-1 0 126,-69 33-8548,53-12 2494</inkml:trace>
  <inkml:trace contextRef="#ctx0" brushRef="#br0" timeOffset="783.01">1616 432 11211,'0'-16'3032,"-5"-55"-966,5 69-1888,0-1 1,-1 0-1,1 1 1,-1-1-1,1 0 1,-1 1-1,0-1 1,0 1-1,0-1 1,0 1-1,0-1 0,-1 1 1,1 0-1,-1 0 1,1 0-1,-1 0 1,0 0-1,0 0 1,0 0-1,0 0 1,0 1-1,0-1 1,-1 1-1,1-1 1,0 1-1,-1 0 1,1 0-1,-1 0 1,0 0-179,0 1 94,0 0 0,0-1 0,0 1 0,0 1 0,-1-1 0,1 0 0,0 1 0,0-1 0,0 1 0,0 0 0,0 0 1,0 0-1,0 1 0,0-1 0,0 1 0,1-1 0,-1 1 0,0 0 0,1 0 0,-2 2-94,-9 11 53,0 2 0,1-1-1,0 2 1,2 0 0,0 0-1,1 1 1,0 0 0,2 0 0,1 1-1,0 0 1,1 0 0,1 0-1,1 1 1,1 0 0,1-1 0,1 20-53,0-34-37,0-1 1,0 1-1,1 0 1,0 0-1,0-1 1,1 1 0,-1 0-1,1-1 1,0 0-1,1 1 1,-1-1-1,1 0 1,0 0-1,1 0 1,-1-1 0,1 1-1,0-1 1,0 0-1,0 0 1,0 0-1,1 0 1,0-1 0,0 0-1,0 0 1,0 0-1,0 0 1,0-1-1,1 0 1,-1 0 0,1-1-1,-1 1 1,1-1-1,0 0 1,0-1-1,0 1 1,-1-1 0,1 0-1,0-1 1,0 0-1,0 0 37,-1 0-22,0-1-1,0 0 0,0 0 1,0 0-1,0-1 0,-1 0 0,1 0 1,-1 0-1,0-1 0,1 1 1,-2-1-1,1 0 0,0 0 1,-1 0-1,0-1 0,0 1 1,0-1-1,0 0 0,-1 1 1,0-1-1,0 0 0,1-5 23,25-122 73,-26 114-74,60-485 1485,-60 492-1608,3-20 1685,-2 42-142,17 239-591,-17-213-974,1-1 1,2 0 0,1 0-1,3 0 1,0-1 0,2 0-1,2-1 1,1-1 0,7 9 145,-16-32-408,0-1 1,1 0-1,1-1 1,-1 0-1,2 0 0,-1 0 1,1-1-1,0 0 1,0-1-1,2 0 408,-1 0-1125,0-1-1,1 0 1,0-1-1,0 0 1,0-1-1,0-1 0,0 1 1,1-2-1,6 1 1126,24-1-6085</inkml:trace>
  <inkml:trace contextRef="#ctx0" brushRef="#br0" timeOffset="1210.062">2454 302 8968,'3'-34'824,"0"-106"5816,-3 139-6517,1 0 1,-1 0-1,0 0 1,0 0-1,0 0 1,0 0-1,0 0 1,0 0-1,0 0 1,-1 0-1,1 0 1,0 0-1,0 0 1,-1 0-1,1 0 1,-1 0-1,1 0 1,-1 0-1,1 0 1,-1 1 0,1-1-1,-1 0 1,0 0-1,1 1 1,-1-1-1,0 0 1,0 1-1,0-1 1,1 0-1,-1 1 1,0-1-1,0 1 1,0 0-1,0-1 1,0 1-1,0 0 1,0 0-1,0-1 1,0 1-1,0 0 1,0 0-1,0 0 1,0 0 0,0 0-1,0 0 1,0 1-1,0-1 1,0 0-1,0 0 1,-1 1-124,-40 34 1762,26-13-1769,1 2 1,1-1-1,2 2 1,0-1 0,2 2-1,0-1 1,2 1-1,1 1 1,1 0 0,1 0-1,2 0 1,0 0-1,2 0 1,1 1 0,2 11 6,23 35-1795,-24-72 1711,0-1 0,0 1 1,0-1-1,1 1 0,-1-1 1,0 1-1,1-1 0,-1 0 1,1 0-1,-1 1 0,1-1 0,0 0 1,-1-1-1,1 1 0,0 0 1,0 0-1,0-1 0,0 1 1,-1-1-1,1 1 0,0-1 0,0 0 1,0 0-1,0 0 0,0 0 1,0 0-1,0 0 0,0-1 1,0 1-1,0-1 0,-1 1 0,1-1 1,0 0-1,0 1 0,0-1 1,-1 0-1,1 0 0,0-1 84,6-6-19,-1 0 0,0-1 0,0 0-1,-1 0 1,0 0 0,-1-1 0,0 0-1,0 0 1,-1 0 0,0-1 0,-1 1-1,0-1 1,-1 0 0,0-5 19,3 0-3,54-197 1225,-59 212-1199,0 0 0,0 1-1,-1-1 1,1 0 0,0 0-1,0 1 1,0-1 0,1 0-1,-1 1 1,0-1-1,0 0 1,0 0 0,0 1-1,1-1 1,-1 0 0,0 1-1,1-1 1,-1 0-1,1 1 1,-1-1 0,0 0-1,1 1 1,-1-1 0,1 1-1,0-1 1,-1 1-1,1-1 1,-1 1 0,1 0-1,0-1 1,-1 1 0,1 0-1,0-1 1,-1 1-1,1 0 1,0 0 0,0 0-1,-1-1 1,1 1 0,0 0-1,0 0 1,-1 0 0,1 0-1,0 0 1,0 1-1,-1-1 1,1 0 0,0 0-1,0 0 1,-1 1 0,1-1-1,0 0 1,-1 1-1,1-1 1,0 0 0,-1 1-1,1-1 1,-1 1 0,1-1-1,-1 1 1,1-1-1,-1 1 1,1 0 0,-1-1-1,1 1 1,-1 0 0,0 0-23,50 266 2562,-47-259-2547,-1 0 0,1 0 1,1 0-1,-1 0 0,1 0 0,1-1 0,-1 0 0,1 0 1,1 0-1,-1 0 0,1-1 0,0 0 0,1 0 1,-1-1-1,1 1 0,0-1 0,1-1 0,-1 0 0,1 0 1,0 0-1,0-1 0,0 0 0,0-1 0,0 1 1,1-2-1,-1 1 0,1-1 0,-1 0 0,1-1 0,0 0 1,-1-1-1,6 0-15,-7-1-69,-1-1 1,0 0-1,0 0 0,0 0 1,0-1-1,0 1 1,-1-2-1,1 1 0,-1 0 1,0-1-1,0 0 1,-1 0-1,0-1 1,0 1-1,0-1 0,0 0 1,-1 0-1,0 0 1,0 0-1,-1-1 0,0 1 1,0-1-1,0 1 1,-1-1-1,0 0 0,0 0 1,-1 1-1,0-1 1,0 0-1,0 0 1,-1 0-1,0 0 0,-2-4 69,3 9-57,-2 0-1,1 0 0,0 0 0,0 0 0,-1 0 0,1 0 1,-1 0-1,1 1 0,-1-1 0,0 0 0,0 1 0,0 0 1,1-1-1,-1 1 0,-1 0 0,1 0 0,0 0 1,0 0-1,0 0 0,-1 1 0,1-1 0,0 1 0,-1-1 1,1 1-1,0 0 0,-1 0 0,1 0 0,0 0 0,-1 0 1,1 1-1,0-1 0,-2 1 58,-75 23-2575,-41 44-5919,58-27-1136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4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66 9033,'0'0'4228,"0"0"-1095,0 0-122,0 0-358,0 0-752,0 0-722,0 0-463,-7 1-300,1 1-359,1 1-1,-1-1 1,1 1-1,0 0 1,0 0-1,0 0 1,0 1-1,1 0 1,-1 0-1,1 0 1,0 0-1,0 1 1,1 0 0,-1 0-1,1 0 1,0 0-1,0 0-56,-101 147 641,123-205-460,-12 32-170,-2 3-9,1 0 0,0 1 1,1 0-1,1 0 1,0 1-1,1 0 1,1 1-1,1 0 1,0 0-1,1 1 1,6-6-3,-16 18-2,0 1 0,-1-1 0,1 1 1,0 0-1,0 0 0,0-1 0,0 1 1,0 0-1,0 1 0,0-1 0,0 0 0,0 1 1,0-1-1,1 1 0,-1-1 0,0 1 1,0 0-1,0 0 0,1 0 0,-1 0 1,0 1-1,0-1 0,0 1 0,1-1 1,-1 1-1,0 0 0,0-1 0,0 1 1,0 0-1,0 0 0,0 1 0,0-1 1,-1 0-1,1 1 0,0-1 0,-1 1 1,1-1-1,0 2 2,44 81-80,-30-49 66,-1-6 6,-10-16-10,0-2-1,1 1 1,0 0-1,1-1 1,0 0-1,1-1 1,0 0-1,1 0 1,0-1-1,0 0 1,1 0-1,0-1 1,1 0-1,0-1 20,-9-6-99,0 0 0,1-1 0,-1 1 0,0-1 0,0 0 0,1 0 0,-1 1 0,0-1 0,0-1 0,1 1 0,-1 0 0,0 0 0,0-1 0,1 0 0,-1 1 0,0-1 0,0 0 0,0 0 0,0 0 1,0 0-1,0 0 0,0-1 0,0 1 0,0-1 0,-1 1 0,1-1 0,-1 1 0,1-1 0,-1 0 0,0 0 0,1 0 0,-1-1 98,12-19-4465,-4 0-4970,-9 21 856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4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7463,'0'0'5627,"0"0"-2072,0 0-533,0 0-503,0 0-784,0 0-678,0 0-160,15 16-43,0-2-657,-5-5-85,0 0 1,-1 1 0,0 1 0,0-1-1,-1 1 1,-1 1 0,0 0 0,0 0-1,-1 0 1,0 2-113,4 13 153,-2 1 1,0 0-1,-2 1 0,-1-1 1,-1 1-1,-2 0 0,-1 1 0,-1-1 1,-3 21-154,1-32 28,0 0 0,-1-1 0,-1 1 1,-1-1-1,-1 0 0,0 0 0,-1-1 0,-1 1 1,-1-2-1,0 1 0,0-1 0,-2 0 1,0-1-1,-1-1 0,0 0 0,-5 4-28,-90 55-1484,107-73 1199,-1 1 1,1-1-1,-1 1 0,0-1 0,1 1 1,-1-1-1,1 0 0,-1 1 0,1-1 1,0 0-1,-1 1 0,1-1 0,0 0 1,-1 0-1,1 1 0,0-1 0,0 0 1,0 0-1,0 1 0,-1-1 0,1 0 1,0 0-1,0 0 0,1 1 0,-1-1 1,0 0-1,0 0 0,0 0 0,0 1 0,1-1 1,-1 0-1,0 1 0,1-1 0,-1 0 1,1 0-1,-1 1 0,0-1 0,1 1 1,0-1-1,-1 0 0,1 1 285,8-16-9198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4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7463,'0'0'3892,"0"0"-1437,0 0-175,0 0 63,0 0-629,0 0-582,3 11-342,19 69 1778,-6-110 1355,-26-72-4200,10 100-378,0 2-6789,4 6-312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4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1 225 15503,'0'0'3459,"0"0"-1511,0 0-319,0 0-257,18-5-524,122-19-25,118 25-268,-258-1-555,60-10-4,-59 10 6,1 0 0,-1-1 0,0 1-1,1 0 1,-1-1 0,0 0-1,0 1 1,0-1 0,0 0 0,0 0-1,0 1 1,0-1 0,0 0 0,0 0-1,0 0 1,0 0 0,0 0 0,0-1-1,-1 1 1,1 0 0,-1 0-1,1 0 1,-1-1 0,1 1 0,-1 0-1,0 0 1,1-1 0,-1 1 0,0 0-1,0-1 1,0 1 0,0 0 0,0-1-1,0 1 1,0 0 0,-1-1-1,1 1 1,0 0 0,-1-1 0,1 1-1,-1 0 1,0-1-2,-7-11 113,0 1 0,-1 0 1,0 1-1,-1-1 0,0 2 0,-1-1 0,0 2 1,-1-1-1,0 2 0,-10-6-113,20 12 29,0 0 0,0 0 0,-1 0 0,1 1 0,-1-1 0,1 1 0,-1-1 0,1 1 0,-1 0 0,0 0 0,0 1 0,0-1 0,1 0 0,-1 1 0,0 0 0,0-1 0,0 1-1,0 0 1,0 1 0,0-1 0,0 1 0,1-1 0,-1 1 0,0 0 0,0 0 0,1 0 0,-1 0 0,0 0 0,1 1 0,-1-1 0,1 1 0,0 0 0,-1-1 0,1 1 0,0 0 0,0 0 0,0 1 0,0-1 0,1 0 0,-1 1 0,1-1 0,-1 1 0,1-1 0,0 1 0,0 0 0,0 0 0,0-1 0,0 1 0,0 3-29,-7 34 105,2 1 0,1 1 0,2-1 0,2 28-105,-7 82 34,-8-55-257,2-33-3387,10-41-3554,4-13-33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5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14093,'0'0'5841,"0"0"-2873,0 0-1143,18 2-415,279 0 698,-208-7-2002,217-27 45,-299 32-419,0-2 1,0 1 0,0-1 0,0 0-1,0 0 1,0-1 0,0 0 0,-1 0-1,1 0 1,-1-1 0,0 0 0,0 0-1,0-1 1,-1 0 0,1 0 0,-1-1 267,-5 6-148,0 0 0,0-1 0,0 1 0,1 0 0,-1 0 0,0-1 0,0 1 0,0 0 0,0-1 0,0 1 0,0 0 0,0-1 0,0 1 0,0 0 0,0-1 0,-1 1 0,1 0 0,0-1 0,0 1 0,0 0 0,0-1 0,0 1 0,-1 0 0,1 0 0,0-1 0,0 1 0,0 0 0,-1 0 0,1-1 0,0 1 0,0 0 0,-1 0 0,1 0 0,0-1 0,-1 1 0,1 0 0,0 0 0,-1 0 0,1 0 0,0 0 0,0 0 0,-1 0 0,1 0 0,0 0 0,-1 0 0,1 0 0,0 0 0,-1 0 0,1 0 0,0 0 0,-1 0 0,1 0 0,0 0 0,-1 0 0,1 0 0,0 0 0,-1 1 0,1-1 0,0 0 0,0 0 0,-1 0 0,1 0 0,0 1 0,0-1 0,-1 0 148,-17 5-6630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5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16 11050,'0'0'5136,"0"0"-1880,0 0-512,0 0-336,0 0-812,0 0-640,-15 10-326,8-6-558,-3 2 5,1 0-1,-1 1 1,2 0 0,-1 1-1,1-1 1,0 2-1,0-1 1,1 1-1,1 0 1,-6 9-77,0 8 41,1 0 1,1 2 0,1-1-1,1 1 1,2 0 0,1 1-1,1-1 1,1 1-1,2 0 1,2 28-42,-1-44-214,1 1 1,0-1-1,1 1 0,1-1 1,0 1-1,1-1 0,0 0 1,1-1-1,4 8 214,-6-14-296,0 0 1,1-1-1,0 1 0,0-1 1,0 0-1,0 0 0,1 0 1,0 0-1,0-1 0,0 0 0,1 0 1,-1 0-1,1-1 0,0 0 1,0 0-1,0 0 0,0-1 1,1 0-1,-1 0 0,2 0 296,-2-1-701,1 0-1,0 0 0,0 0 1,-1-1-1,1 0 0,0 0 1,0-1-1,0 0 0,-1 0 1,1 0-1,0-1 0,-1 0 1,1 0-1,-1-1 0,0 0 1,2-1 701,16-12-3881</inkml:trace>
  <inkml:trace contextRef="#ctx0" brushRef="#br0" timeOffset="314.524">362 309 9897,'0'0'6855,"0"0"-4805,0 0-449,0 0 97,0 0-545,0 0-608,0 0-257,76 0-192,-48-3-96,-4 2 0,-2-1-609,-2-3-768,-1 0-513,0 0-1857,1-1-1923,-3 0-3651</inkml:trace>
  <inkml:trace contextRef="#ctx0" brushRef="#br0" timeOffset="623.452">765 40 14382,'0'0'3373,"0"0"-581,0 0-229,0 0-636,0 0-502,0 0-368,0 0-352,0 0-315,5 10 74,-6 145 43,-34 23-391,24-139-1295,2 1 0,1 1-1,3 0 1,-1 26 1179,6-60-558,13 24-8472,-1-27 3403</inkml:trace>
  <inkml:trace contextRef="#ctx0" brushRef="#br0" timeOffset="941.639">1051 0 15375,'0'0'2621,"0"0"-64,0 0 144,0 0-715,0 0-854,0 0-353,9 15 11,53 122 443,-23 81-536,-38-206-698,0 1 0,-1-1 0,-1 1-1,0-1 1,-1 1 0,-1-1 0,0 0 0,0 0-1,-1 0 1,0 0 0,-1-1 0,-1 1 0,0-1 0,0-1-1,-1 1 1,-5 4 1,-3 1-321,0-1 0,-2-1-1,0-1 1,0 0 0,-2-1 0,1-1-1,-20 8 322,-79 32-7819,59-30-1972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52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12396,'0'0'7847,"0"0"-6245,0 0-65,0 0-320,0 0-448,79-14-449,-35 15-192,2 1-31,3 1-65,-4-3-32,-8 0-97,-1-3-831,-11-6-674,-9 1-992,-3-4-1955,-8 4-2722</inkml:trace>
  <inkml:trace contextRef="#ctx0" brushRef="#br0" timeOffset="481.363">560 543 18065,'0'0'3107,"0"0"-993,0 0-203,0 0-395,0 0-667,0 0-486,0 0-229,0 0-33,11 19 22,62 117 0,-62-104-140,-6-15-144,1 0 0,0-1 0,1 0 1,1 0-1,0-1 0,1 0 1,1 0-1,8 10 161,-15-23-31,0 0-1,0 1 1,0-1 0,0 0-1,0-1 1,0 1 0,0 0-1,1-1 1,-1 0 0,1 0 0,-1 0-1,1 0 1,-1 0 0,1-1-1,-1 1 1,1-1 0,0 0-1,-1 0 1,1-1 0,0 1-1,-1-1 1,1 1 0,-1-1-1,1 0 1,-1-1 0,0 1 0,1-1-1,-1 1 1,0-1 0,0 0-1,0 0 1,0 0 0,0-1 31,7-4 21,-1 0 0,0-1 0,-1-1 0,1 1 0,-2-1 0,1 0 0,-1-1 0,-1 0 1,5-7-22,-3 2 245,0-1 1,-1 0-1,-1 0 1,0 0-1,-1-1 1,-1 1-1,-1-1 1,0 0 0,-1-8-246,-2 25 34,-1-1 1,1 0 0,-1 1-1,0-1 1,1 1 0,-1-1 0,0 1-1,1-1 1,-1 1 0,0 0-1,0-1 1,1 1 0,-1 0-1,0 0 1,0-1 0,0 1 0,0 0-1,1 0 1,-1 0 0,0 0-1,0 0 1,0 0 0,0 0-1,1 0 1,-1 1 0,0-1 0,0 0-1,0 0 1,1 1 0,-1-1-1,0 0 1,0 1 0,1-1-1,-1 1 1,0-1 0,1 1 0,-1-1-1,1 1 1,-1 0 0,0-1-1,1 1 1,-1 0 0,1-1-1,0 1 1,-1 0 0,1-1 0,0 1-1,-1 0 1,1 0 0,0 0-1,0-1 1,-1 2-35,-22 28 281,1 0-1,2 2 1,1 1-1,1 0 1,0 5-281,13-27 60,-42 95 137,5 2 1,4 2-1,6 2 1,-15 92-198,31-149-1201,17-58-3025,12-35-7996,-1 9-1599</inkml:trace>
  <inkml:trace contextRef="#ctx0" brushRef="#br0" timeOffset="1112.035">828 1 12556,'0'0'5514,"0"0"-2919,-13 0-759,3 0-1434,5 0-264,0-1-1,0 1 1,0 0 0,0 1-1,0 0 1,0-1 0,0 1-1,0 1 1,0-1-1,1 1 1,-1 0 0,0 0-1,1 0 1,0 1 0,-4 1-138,-139 140 1131,140-123-1248,63-84 334,-50 54-138,0 1 0,0-1 1,1 1-1,0 1 0,0-1 0,1 1 0,0 0 0,0 1 1,1 0-1,0 0 0,0 1 0,0 0 0,1 1 1,-1 0-1,1 0 0,10-1-79,-15 4-5,0 0 0,1 0-1,-1 0 1,1 1 0,-1 0 0,1 0 0,-1 1 0,1-1 0,-1 1-1,1 0 1,-1 1 0,0-1 0,1 1 0,-1 0 0,0 0-1,0 1 1,-1 0 0,1 0 0,0 0 0,-1 0 0,0 1-1,1-1 1,-2 1 0,1 0 0,0 0 0,-1 1 0,0-1-1,0 1 1,0 0 0,1 1 5,10 21-155,-13-23 150,0 0 0,1 0 0,0 0 0,0 0 0,0 0 0,0 0 0,1 0-1,-1 0 1,1-1 0,0 0 0,0 1 0,0-1 0,1 0 0,-1 0 0,1-1 0,-1 1-1,1-1 1,0 0 0,0 0 0,0 0 0,0 0 0,1-1 0,-1 0 0,0 0 5,2 0-57,-1-1 0,1-1 0,0 1 0,-1-1 1,0 0-1,1 0 0,-1-1 0,0 1 0,1-1 1,-1 0-1,0-1 0,0 1 0,-1-1 0,1 0 1,-1 0-1,1-1 0,-1 1 0,0-1 0,0 0 1,0 0-1,-1 0 0,1-1 0,-1 1 0,0-1 1,1-3 56,0 4-1722,-3 4-2455,-1 5-2309</inkml:trace>
  <inkml:trace contextRef="#ctx0" brushRef="#br0" timeOffset="1466.051">1555 269 12172,'0'0'6240,"1"-13"-3560,3-38-716,4 39 1490,5 30-2800,-12-17-507,18 45 390,-2 0 1,-1 1-1,-3 1 0,6 37-537,-17-75 24,7 32 64,-1 0 0,-3 1 0,-1-1 0,-2 1 0,-2 0 0,-5 39-88,3-66 8,0 0 1,-1-1-1,-1 1 1,-1-1-1,0 1 1,-1-1-1,0-1 0,-1 1 1,-1-1-1,0 0 1,-1-1-1,-1 0 1,0-1-1,0 0 1,-1 0-1,-1-1 1,0 0-1,-1-1 1,-10 6-9,11-8-182,0-1 1,-1 0-1,1-1 1,-1 0-1,0-2 1,-1 1-1,1-1 1,-1-1-1,0-1 1,0 0-1,-6 0 182,19-2-232,0-1 1,0 1-1,0-1 1,1 0-1,-1 1 1,0-1-1,0 0 1,1 1-1,-1-1 1,0 0-1,1 0 1,-1 0-1,0 0 0,1 1 1,0-1-1,-1 0 1,1 0-1,-1 0 1,1 0-1,0 0 1,0 0-1,-1 0 1,1 0-1,0 0 1,0 0-1,0 0 0,0-1 1,0 1-1,1 0 1,-1 0-1,0 0 1,0 0-1,1 0 1,-1 0-1,0 0 1,1 1-1,-1-1 1,1 0-1,-1 0 0,1 0 1,0 0-1,-1 0 1,2 0 231,13-23-8771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51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370 125 19058,'-4'-74'1970,"2"71"-1773,1 0-1,-1 0 1,0-1 0,0 1-1,0 1 1,0-1-1,0 0 1,-1 1 0,1-1-1,-1 1 1,0-1 0,0 1-1,0 0 1,0 0 0,0 1-1,0-1 1,0 1 0,0-1-1,-1 1 1,1 0 0,-1 0-1,1 1 1,-1-1 0,1 1-1,-1-1 1,1 1 0,-1 0-1,1 0 1,-1 1 0,1-1-1,-1 1 1,1 0-1,-1 0 1,1 0 0,0 0-1,-1 1 1,0-1-197,-10 7 143,-1 1 0,1 0-1,1 1 1,0 0 0,0 1 0,1 1-1,0 0 1,1 0 0,1 1-1,0 0 1,0 1 0,1 0 0,1 1-1,1 0 1,0 0 0,1 1 0,0-1-1,1 1 1,0 8-143,-7 10-8,2 2 0,1-1 0,1 1 0,3 0 0,1 1 0,1-1 0,2 1 0,2-1 0,1 1 0,2-1 0,1 1 0,2-2 0,2 1 0,4 9 8,-7-32-265,0 0-1,1 0 1,0-1 0,1 0-1,0 0 1,1-1 0,0 0-1,1 0 1,0-1-1,1 0 1,1 0 265,-5-5-653,0 0 0,1-1 1,0 1-1,0-1 0,0-1 0,0 0 0,0 0 0,1 0 0,-1-1 1,1 0-1,9 0 653,30-13-9919,-27-2 2205</inkml:trace>
  <inkml:trace contextRef="#ctx0" brushRef="#br0" timeOffset="332.118">856 204 11947,'0'0'4073,"0"0"-1099,0 0-251,0 0-513,0 0-796,0 0-415,-17 10-167,9-5-738,-6 2 27,1 1 0,0 1-1,1 0 1,0 0 0,0 2-1,1-1 1,0 1 0,1 1-1,-2 3-120,-4 8 116,-17 18-91,2 2 0,2 0 1,2 2-1,2 1 0,2 1 0,2 1 0,3 1 0,1 0 0,0 11-25,15-54-91,0 0 0,1 0 1,0 0-1,0 1 0,1-1 0,-1 0 1,1 0-1,1 1 0,-1-1 0,1 0 1,0 0-1,1 0 0,-1 1 0,1-1 1,0-1-1,1 1 0,-1 0 0,1 0 1,0-1-1,1 0 0,-1 0 0,1 0 0,0 0 1,0 0-1,1-1 0,0 0 0,-1 1 1,4 0 90,1-1-16,1 0-1,0-1 1,0 0 0,-1-1 0,1 0 0,1-1 0,-1 0 0,0 0-1,0-1 1,0-1 0,0 0 0,1 0 0,-1-1 0,0 0 0,-1 0-1,1-1 1,0-1 0,-1 0 0,0 0 0,1 0 0,4-5 16,2 0 150,0-1 0,-1-1 0,-1-1 0,1 0 1,-2 0-1,0-1 0,0-1 0,-2 0 1,1-1-1,-2 0 0,6-12-150,27-102 747,-43 125-736,1 0-1,0 0 1,-1 0-1,0 0 1,0 0-1,0 0 1,0 0-1,-1 0 1,0 0-1,1 0 1,-1 0-1,-1 0 1,1 0-1,-1 0 1,1 1-1,-1-1 1,0 1-1,-1-1 1,1 1-1,0 0 1,-1-1-1,0 1 1,0 1-1,0-1 1,0 0-1,0 1 1,0-1-1,-1 1 1,1 0 0,-1 0-1,-2 0-10,-6-1-153,-1 1 1,-1 0-1,1 1 0,0 0 1,0 1-1,0 1 1,0 0-1,0 1 0,0 0 1,0 1-1,0 0 0,1 1 1,-1 1-1,1 0 1,0 1-1,1 0 0,-1 0 1,1 2-1,0-1 0,1 1 1,0 1-1,-4 4 153,-47 64-7879,44-42-422</inkml:trace>
  <inkml:trace contextRef="#ctx0" brushRef="#br0" timeOffset="676.864">1209 481 17360,'19'-87'4768,"-23"88"-459,-21 30-3819,2 5-469,2 1 1,2 0-1,1 1 0,2 1 1,2 1-1,1 0 0,2 1 1,2 0-1,2 1 0,1 0 1,3 4-22,2-42-50,1 0 0,0-1 0,-1 1 1,2 0-1,-1 0 0,0-1 0,1 1 1,0 0-1,0-1 0,0 1 0,0 0 0,1-1 1,-1 0-1,1 1 0,0-1 0,0 0 1,0 0-1,0 0 0,1 0 0,-1 0 1,1 0-1,0-1 0,-1 0 0,1 1 0,1-1 1,-1 0-1,0 0 0,0 0 0,1-1 1,-1 1-1,3 0 50,4 0 20,0 1 1,0-2-1,0 1 1,0-1-1,0-1 0,0 0 1,1 0-1,-1-1 1,0-1-1,0 1 0,0-1 1,-1-1-1,1 0 1,0-1-1,-1 1 1,0-2-1,0 1 0,0-1 1,0-1-1,-1 0 1,0 0-1,4-4-20,1-1 182,-1-1 0,0-1 0,-1 1 0,0-2-1,-1 1 1,0-1 0,-2-1 0,1 0 0,-2 0 0,0-1 0,-1 0-1,0 0 1,-1-2-182,-1 5 61,0-1 0,-1 0 1,-1 0-1,0 0 0,-1 0 0,0 0 0,-1 0 0,-1-1 0,0 1 0,-1 0 0,0 0 0,-1 0 0,-1 1 1,0-1-1,-1 1 0,0 0 0,-1 0 0,-5-7-61,6 16-67,0 0 0,0 0-1,0 0 1,0 1 0,0 0 0,-1 0-1,0 0 1,0 1 0,1-1 0,-1 1 0,-1 1-1,1-1 1,0 1 0,0 0 0,0 1 0,-1 0-1,1 0 1,0 0 0,-1 0 0,1 1-1,-5 1 68,-62 17-3862,12 10-5545,25-7-4067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4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28 10122,'0'0'8722,"0"0"-5679,0 0-1244,-15-6-37,5 2-1491,8 2-222,-1 0-1,0 1 0,0-1 1,1 1-1,-1 0 1,0 0-1,0 0 1,-1 0-1,1 0 0,0 1 1,0-1-1,0 1 1,0 0-1,-1 0 0,1 0 1,0 1-1,0-1 1,0 1-1,0-1 1,0 1-1,0 0 0,0 0 1,0 1-1,0-1 1,0 1-1,0-1 0,1 1 1,-1 0-1,1 0 1,-1 0-1,1 0 0,-2 2-48,-13 22 100,1 1 0,1 1-1,2 0 1,0 0-1,2 2 1,1-1-1,2 1 1,1 1-1,1 0 1,1-1-1,2 2 1,1-1-1,2 0 1,2 14-100,-3-32-116,1 0 0,0-1-1,1 1 1,1 0 0,0 0 0,1-1 0,0 1 0,1-1 0,0 0 0,1 0 0,0 0-1,1-1 1,0 0 0,1 0 0,0 0 0,1-1 0,0 0 0,0-1 0,1 1 0,1-2-1,0 1 1,0-1 0,0-1 0,1 0 0,0 0 0,0-1 0,1-1 0,-1 0 0,1 0-1,1-1 1,-1-1 0,3 1 116,-9-4-208,1 1-1,-1 0 0,0-1 0,1-1 1,-1 1-1,1-1 0,-1 0 0,0 0 1,0-1-1,0 0 0,0 0 1,0 0-1,0-1 0,0 0 0,0 0 1,-1 0-1,0-1 0,0 1 0,0-1 1,0-1-1,0 1 0,-1-1 0,0 0 1,0 0-1,0 0 0,-1 0 1,1-1-1,-1 1 0,0-1 0,0-2 209,17-59-7719,-14 35-331</inkml:trace>
  <inkml:trace contextRef="#ctx0" brushRef="#br0" timeOffset="297.906">443 394 13581,'0'0'5669,"0"0"-3971,0 0 128,79-7-449,-47 5-737,6-1-351,-1 1-161,-1-1-128,-1-2 0,1 1-160,-3-2-705,-4 1-897,-3-4-800,-4 2-2019,-3-3-1184</inkml:trace>
  <inkml:trace contextRef="#ctx0" brushRef="#br0" timeOffset="645.907">1047 103 11723,'0'0'5168,"0"0"-1517,0 0-619,0 0-768,0 0-668,0 0-491,0 0-379,0 0-213,1 14 26,-1 241 576,-1-241-1162,-13 179-106,18-64-3036,6-81-1430,-2-35 491,4-2-3429,1-5-4182</inkml:trace>
  <inkml:trace contextRef="#ctx0" brushRef="#br0" timeOffset="646.907">1565 0 14253,'0'0'5003,"0"0"-2201,0 0-314,0 0-411,0 0-786,0 0-522,0 0-267,17 17-27,-9-10-416,8 8 48,0 1 0,-1 0-1,-1 1 1,0 1 0,-1 0-1,-1 0 1,2 7-107,4 10 85,-2 0-1,-1 1 1,-2 1-1,-1 0 1,3 22-85,-13-46-20,1 0 1,-2 0 0,0 0-1,-1 1 1,0-1 0,-1 0-1,-1 0 1,0 0 0,0 0 0,-1 0-1,-1 0 1,0-1 0,-1 1-1,0-1 1,-1 0 0,-1-1-1,0 1 1,-1 0 19,-6 5-155,0 0 0,-1-1 0,-1-1 0,-1-1 0,0 0 1,0-1-1,-2-1 0,-17 9 155,-95 38-4922,108-50 454,7-7-3272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4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 13293,'0'0'5039,"0"0"-2354,0 0-581,0 0-599,0 0-598,0 0-389,0 0-293,18-4-140,58-11-26,27 8 113,-18 1-2690,-28-16-7831,-46 16 3382</inkml:trace>
  <inkml:trace contextRef="#ctx0" brushRef="#br0" timeOffset="392.366">516 0 13453,'0'0'4441,"0"0"-1483,0 0-647,0 0-757,0 0-663,0 0-458,0 0-214,0 0-49,4 16 12,53 135 79,-46-134-285,1 0 0,0 0-1,1-1 1,1-1-1,0 0 1,1-1-1,0-1 1,12 7 24,-20-14-32,1-1 1,0-1-1,0 1 1,0-1-1,1 0 0,0-1 1,0 0-1,0 0 1,0-1-1,0 0 0,0-1 1,0 0-1,1-1 1,-1 1-1,0-2 0,1 1 1,-1-1-1,0-1 1,0 0-1,2 0 32,-5-1 18,0 1-1,0-1 1,1 0 0,-1 0 0,-1-1-1,1 0 1,-1 0 0,1 0-1,-1-1 1,0 0 0,-1 0 0,1 0-1,-1 0 1,0-1 0,-1 0-1,1 0 1,-1 0 0,0 0 0,0 0-1,-1-1 1,2-5-18,1-7 275,-1 0 1,-1 0 0,-1 0-1,-1 0 1,0 0-1,-1 0 1,-2-4-276,2 23 24,-1 1 1,1 0-1,-1-1 0,0 1 1,1-1-1,-1 1 1,0-1-1,0 0 0,1 1 1,-1-1-1,0 0 1,0 1-1,1-1 0,-1 0 1,0 0-1,0 0 1,0 0-1,0 1 0,0-1 1,1 0-1,-1-1 1,0 1-1,0 0 1,0 0-1,0 0 0,1 0 1,-1-1-1,0 1 1,0 0-1,1-1 0,-1 1 1,0-1-1,0 1 1,1-1-1,-1 1 0,0-1 1,1 1-1,-1-1 1,1 0-1,-1 1 0,1-1 1,-1 0-1,1 1 1,-1-1-1,1 0 0,0 0 1,-1 0-1,1 1 1,0-1-1,0 0 0,0 0 1,-1 0-1,1 0 1,0 1-1,0-1 0,0 0 1,0 0-1,1 0 1,-1 0-1,0 1 0,0-1 1,0 0-1,1 0 1,-1 0-1,0 1 0,1-1 1,-1 0-1,1 0 1,-1 1-1,1-1-24,-56 140 319,43-95-221,-168 521 88,174-546-370,-28 76-361,5-37-3637,22-50 402,2-7-3095,3-1-4790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7:37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8552,'0'0'6518,"0"0"-3240,0 0-1217,0 0-337,0 0-646,0 0-565,6 12-166,-4-8-323,2 4 19,0 1-1,0 0 0,-1 0 1,0 0-1,0 0 1,-1 1-1,-1-1 0,1 1 1,-1-1-1,-1 8-42,-20 166 387,-1 4-2031,26-62-6169,3-89 2934,1-8-1079</inkml:trace>
  <inkml:trace contextRef="#ctx0" brushRef="#br0" timeOffset="300.78">342 164 11435,'1'-14'1655,"6"-44"379,-6 68 5258,-4 60-6742,-7 126 547,3-40-1705,-2-53-2540,6-75 724,-2 19-6464,1-39 5354,0-6-550</inkml:trace>
  <inkml:trace contextRef="#ctx0" brushRef="#br0" timeOffset="301.78">242 566 3555,'0'0'1613,"-4"-16"-898,0 2-465,-34-89 4144,36 100-3973,1 0-1,-1 1 0,-1-1 0,1 1 1,0-1-1,0 1 0,-1 0 1,1 0-1,-1 0 0,0 0 0,0 0 1,0 1-1,0 0 0,0-1 0,0 1 1,0 0-1,0 0 0,0 0 1,0 1-1,-1-1 0,1 1 0,-1 0-420,3 0 273,22 5-172,12-4-105,1-2 0,-1-2-1,0-1 1,0-1 0,10-4 4,110-14-43,-139 23 23,-8-2 17,0 0-1,0 1 1,0 0 0,0 0-1,1 0 1,-1 1-1,0 0 1,0 0 0,1 0-1,-1 1 1,0 0-1,0 0 1,0 1 0,0 0-1,0 0 1,0 0 0,0 1-1,-1 0 1,1 0-1,-1 0 1,0 1 0,0-1-1,0 1 1,0 1 0,-1-1-1,0 0 1,0 1-1,0 0 1,0 0 0,-1 0-1,0 1 1,3 5 3,0 91 372,-5-30-1206,10-27-3215,-10-44-1604,-1-1-4042</inkml:trace>
  <inkml:trace contextRef="#ctx0" brushRef="#br0" timeOffset="593.327">758 85 13421,'0'0'2242,"0"0"-513,0 0 578,0 0-706,0 0-832,0 0-481,0 0-288,0 0 0,0 0 0,21 39-128,-18-9-2114,-3 0-2851,0-1-4260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9:47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3267 164 9897,'0'0'4335,"0"0"-1570,0 0-693,-15 17-161,-175 218 2178,-43 44-3560,-11-11-1,-12-11 1,-99 66-529,347-317-3,-628 508-790,456-401-1753,181-114 2417,-1 1 1,1 0 0,-1-1 0,1 1-1,-1 0 1,1-1 0,-1 1 0,1-1-1,-1 1 1,1-1 0,-1 1 0,1-1-1,-1 1 1,0-1 0,1 1 0,-1-1 0,0 0-1,0 1 1,1-1 0,-1 0 0,0 1-1,0-1 1,0 0 0,0 1 0,0-1-1,0 0 1,0 1 0,0-1 0,0 0-1,0 1 1,0-1 0,-1 1 0,1-1-1,0 0 1,0 1 0,-1-1 0,1 0-1,0 1 1,-1-1 0,1 1 0,0-1-1,-1 1 1,1-1 0,-1 1 0,1-1-1,-1 1 1,1 0 0,-1-1 0,1 1-1,-1-1 1,1 1 0,-1 0 0,0 0-1,1-1 1,-1 1 0,0 0 0,1 0-1,-1 0 1,0 0 0,1 0 0,-1 0-1,0 0 1,1 0 0,-1 0 0,0 0 128,3-3-371,16-32-5683</inkml:trace>
  <inkml:trace contextRef="#ctx0" brushRef="#br0" timeOffset="421.448">1408 63 11691,'0'0'2936,"0"0"-1318,0 0-300,0 0-37,-1 15-373,4 103-59,1-101-830,1-1 0,0 0 0,1 0 0,1 0 1,1-1-1,0 0 0,0-1 0,2 1 0,0-2 1,6 7-21,-11-14-50,0 0-1,1-1 1,0 1-1,0-1 1,0-1-1,1 1 1,-1-1-1,1 0 1,0 0-1,0-1 1,1 0-1,-1 0 1,1-1-1,0 0 1,-1 0-1,1-1 1,0 0-1,0 0 1,0-1-1,0 0 1,0 0-1,0-1 1,3-1 51,-4 0-50,1 0 1,-1 0-1,0-1 0,0 0 1,-1-1-1,1 1 0,-1-1 1,0 0-1,0-1 0,0 0 1,0 0-1,-1 0 0,0 0 1,0-1-1,0 0 0,-1 0 1,0 0-1,0-1 0,0 1 1,-1-1 49,44-144 870,-29-34 3769,-15 261-1980,0 311-1960,12-265-3941,-11-108 2224,0 1 1,1-1-1,0 0 1,1 0-1,1 0 1,0-1-1,1 0 1,0-1-1,1 0 1,0 0-1,2 1 1018,18 14-11542</inkml:trace>
  <inkml:trace contextRef="#ctx0" brushRef="#br0" timeOffset="966.604">3319 179 12204,'0'0'3016,"0"0"-1917,0 0 81,0 0 699,0 0-58,0 0-1255,19 3-241,-6-1-249,1 1 0,-1 1 0,0-1 1,-1 2-1,1 0 0,-1 0 0,0 1 0,0 1 0,-1 0 0,1 1 0,-2 0 0,2 1-76,82 74 289,187 167-180,11-13 0,69 28-109,-36-61-155,293 131 155,-571-312-23,13 2-112,-2 3 1,0 3 0,-2 2-1,-2 3 1,-1 2-1,-2 2 1,-1 2 0,-3 3-1,19 23 135,-60-61-122,0 0 0,0 1-1,-1-1 1,1 1 0,-2 0 0,1 1-1,-1-1 1,-1 1 0,1-1 0,-2 1-1,1 0 1,-1 0 0,0 1-1,-1-1 1,0 0 0,-1 1 0,0-1-1,0 0 1,-1 1 0,0-1 0,-2 5 122,-22 12-2761,1-22-2417,11-5-833</inkml:trace>
  <inkml:trace contextRef="#ctx0" brushRef="#br0" timeOffset="1651.49">5519 346 10250,'0'-14'2834,"1"-78"2136,-1 93-4852,0-1-1,0 1 0,0-1 1,-1 1-1,1-1 0,0 0 1,0 1-1,-1-1 0,1 1 1,0-1-1,-1 0 0,1 1 1,0-1-1,-1 0 1,1 0-1,0 1 0,-1-1 1,1 0-1,-1 0 0,1 1 1,-1-1-1,1 0 0,0 0 1,-1 0-1,1 0 0,-1 0 1,1 1-1,-1-1 0,1 0 1,-1 0-1,1 0 0,-1-1 1,1 1-1,-1 0 0,1 0 1,-1 0-1,1 0 0,-1 0 1,1 0-1,0-1 0,-1 1 1,1 0-1,-1 0 0,1-1 1,0 1-1,-1 0 0,1-1 1,0 1-1,-1 0 0,1-1 1,-1 1-118,-16 63-161,2 2 0,3 0 0,3 0 0,3 1 0,2 0-1,4 0 162,7-31-2428,0-63 1045,-4-25 1760,2-1 0,3 1 0,2 0-1,2 0 1,10-21-377,-19 66 69,-1-1 0,1 1-1,1 0 1,-1 0 0,1 1-1,1-1 1,0 1-1,0 0 1,0 0 0,1 0-1,-1 1 1,2 0 0,-1 0-1,5-3-68,-8 9 60,0 0 1,0 1-1,-1-1 0,1 1 0,0-1 1,-1 1-1,1 0 0,0 0 0,-1 0 0,1 0 1,-1 0-1,0 1 0,1-1 0,-1 1 0,0 0 1,0 0-1,0 0 0,0 0 0,0 0 1,0 0-1,-1 0 0,1 0 0,-1 1 0,1-1 1,-1 1-1,0-1 0,0 1 0,0-1 0,0 1 1,-1 0-1,1-1 0,-1 1 0,1 0 1,-1-1-1,0 1 0,0 2-60,2 2 96,17 59 409,-16-50-479,-1-1 1,2 0-1,0 0 1,0-1-1,2 1 1,-1-1 0,2 0-1,0 0 1,1-1-1,0 0 1,1 0-1,0-1 1,1 0-1,1-1 1,0 0-1,0-1 1,1 0-1,0-1 1,1 0-1,9 5-26,-13-10 21,0 0 0,1-1-1,-1 0 1,1-1 0,0 0-1,0 0 1,-1-1 0,1 0-1,0-1 1,0 0 0,0 0-1,0-1 1,0-1 0,0 0-1,0 0 1,-1-1 0,1 0-1,-1 0 1,1-1 0,-1-1-1,-1 1 1,1-2 0,-1 1-1,0-1 1,0 0 0,0-1-1,-1 1 1,0-2 0,0 1-1,-1-1 1,0 0 0,0 0-1,-1-1 1,0 1 0,-1-1-1,1 0 1,-2-1 0,1 1-1,-1-3-20,-1-10 159,0 0 0,-2 0 0,-1 0 0,0 1 0,-2-1 0,0 0 0,-2 1 0,0-1 0,-1 1 0,-2 0 0,0 1-1,-1 0 1,-3-5-159,12 24-22,0-1 0,0 1 1,-1 0-1,1 0 0,0-1 0,-1 1 0,1 0 0,0 0 0,-1 0 0,1-1 0,-1 1 0,0 0 0,1 0 0,-1 0 0,0 0 0,0 0 0,0 0 0,0 0 0,1 0 0,-1 1 0,0-1 0,-1 0 0,1 0 0,0 1 0,0-1 0,0 1 0,0-1 0,0 1 0,-1-1 0,1 1 0,0 0 1,0 0-1,-1-1 0,1 1 0,0 0 0,-1 0 0,1 0 0,0 1 0,0-1 0,-1 0 0,1 0 0,0 1 0,0-1 0,-1 0 0,1 1 0,0 0 0,0-1 0,0 1 0,0-1 0,0 1 0,0 0 0,0 0 0,0 0 0,0 0 0,0 0 0,0 0 0,1 0 0,-1 0 0,0 0 0,1 0 0,-2 1 22,-16 53-7543,12-24-2018</inkml:trace>
  <inkml:trace contextRef="#ctx0" brushRef="#br0" timeOffset="3561.673">28 2792 9865,'0'0'3454,"0"0"-1132,0 0-90,-5-11 85,4 9-2174,-15-33 1530,11 30-694,8 31-176,3-2-717,2 0 1,0-1 0,2 1-1,1-2 1,0 0 0,1 0-1,2-1 1,0 0 0,1-2-1,1 1 1,1-2 0,1 0-1,18 14-86,-27-24-70,0 0-1,1 0 0,0-1 1,0 0-1,1-1 1,-1 0-1,2-1 0,-1 0 1,0 0-1,1-1 0,0-1 1,0 0-1,0-1 1,0 0-1,0-1 0,1 0 1,-1-1-1,0 0 1,1-1-1,-1 0 0,0-1 1,2-1 70,-9 1-8,0-1-1,-1 1 1,1-1 0,-1 0 0,1 0-1,-1-1 1,0 1 0,0-1 0,0 0-1,-1 0 1,1 0 0,-1-1 0,0 1-1,0-1 1,-1 0 0,1 0 0,-1 0-1,0 0 1,0 0 0,-1 0 0,1 0-1,-1-1 1,-1 1 0,1 0 0,-1-1-1,0 1 1,0-1 0,0 1 0,-1-1 8,0-12 347,-1 1 1,-1 0-1,0 0 1,-2 0-1,0 0 1,-1 1-1,0-1 1,-5-7-348,-10-2 1681,15 42-778,-34 391 15,28-337-997,3-30-434,2 0-1,2 1 0,1 0 1,3 0-1,1 0 1,5 33 513,13-24-3901,10-30-2224,-8-15-164</inkml:trace>
  <inkml:trace contextRef="#ctx0" brushRef="#br0" timeOffset="4177.398">833 3058 3043,'0'0'5210,"0"0"-2813,0 0-502,0 0-21,0 0-684,0 0-485,0 0-64,3 3-91,-1 1-468,1 0 0,-1 0 0,0 0-1,-1 1 1,1-1 0,-1 0 0,0 1 0,0-1 0,0 1 0,0 0 0,-1-1 0,0 1 0,0-1 0,0 1 0,-1 0 0,0 2-82,7 56 45,-6-62-51,0 0 1,1 0 0,-1 0 0,0 0 0,1-1 0,-1 1 0,1 0 0,-1 0 0,1-1 0,-1 1 0,1 0 0,0-1 0,-1 1 0,1-1 0,0 1 0,0-1 0,-1 1 0,1-1 0,0 1 0,0-1 0,0 0 0,0 1 0,-1-1 0,1 0 0,0 0 0,0 0 0,0 0 0,0 0 0,0 1 0,0-2 0,0 1 0,-1 0 0,1 0 0,0 0 0,0 0 0,0 0 0,0-1 0,0 1 0,-1 0-1,1-1 1,0 1 0,0-1 0,0 1 0,-1-1 0,1 1 0,0-1 0,-1 0 0,1 1 0,-1-1 0,1 0 0,0 1 5,32-37 6,-25 23 221,-1-1 0,0 0 0,0 0 0,-2 0 0,0-1 0,-1 0 0,0 0 0,-1 0 0,-1 0 0,-1 0 1,0-1-1,-1 1 0,-1-4-227,0 18 85,0 0 0,0 0 0,0 0 0,-1 0 0,1 0 0,0 0 0,-1 1 1,0-1-1,1 0 0,-1 1 0,0-1 0,0 1 0,0 0 0,0-1 0,0 1 0,0 0 0,0 0 1,0 1-1,0-1 0,0 0 0,-1 1 0,1-1 0,0 1 0,0 0 0,-1-1 0,1 1 0,0 0 1,-1 1-1,1-1 0,0 0 0,0 1 0,-1-1 0,1 1 0,0 0 0,0-1 0,0 1 0,0 0 1,-1 0-1,2 1 0,-1-1 0,0 0 0,0 1 0,0-1 0,1 1 0,-1 0 0,0-1 0,1 1 1,0 0-1,-1 0 0,1 0 0,0 0-85,-8 8 11,0 0 1,1 1-1,0 0 0,0 0 1,2 1-1,-1 0 0,1 0 1,1 0-1,0 1 0,1 0 1,1 0-1,0 0 0,0 0 1,1 0-1,1 1 0,0-1 1,1 1-1,1-1 0,0 1 1,1 3-12,-1-6-14,1 0 0,0-1 0,1 0 0,0 1 1,1-1-1,0 0 0,1-1 0,-1 1 1,2-1-1,-1 0 0,2 0 0,-1 0 1,1-1-1,0 0 0,1-1 0,-1 1 1,2-1-1,-1-1 0,1 0 0,0 0 0,0 0 1,1-1-1,-1-1 0,1 0 0,9 3 14,-4-3-21,0-1-1,0-1 1,0 0-1,0 0 1,0-2-1,0 0 0,1-1 1,-1 0-1,0-1 1,0-1-1,0 0 1,-1-1-1,1-1 1,-1 0-1,0-1 0,0-1 1,-1 0-1,0-1 1,0 0-1,0-1 1,-1 0-1,-1-1 1,1 0-1,-2-1 0,0 0 1,2-3 21,21-34 69,-1 0 1,-3-2-1,-2-1 0,-2-2 1,-3 0-1,13-48-69,-5-7 945,-31 107-930,1 1-1,0-1 1,0 1-1,0-1 1,-1 1-1,1-1 1,0 1-1,0-1 1,-1 1 0,1-1-1,0 1 1,-1-1-1,1 1 1,-1 0-1,1-1 1,-1 1-1,1 0 1,0-1-1,-1 1 1,1 0-1,-1-1 1,1 1-1,-1 0 1,0 0 0,1 0-1,-1 0 1,1 0-1,-1-1 1,1 1-1,-1 0 1,1 0-1,-1 0 1,0 0-1,1 1 1,-1-1-1,1 0 1,-1 0 0,1 0-1,-1 0 1,1 1-1,-1-1 1,1 0-1,-1 0 1,1 1-1,-1-1 1,1 0-1,-1 1 1,1-1-1,0 0 1,-1 1 0,1-1-1,-1 1 1,1-1-1,0 1 1,0-1-1,-1 1 1,1-1-1,0 1 1,0-1-1,0 1 1,-1-1-1,1 1 1,0-1 0,0 1-1,0 0-14,-8 9 10,0 1 0,1-1 0,1 1 0,0 1 0,0 0 0,1-1 0,0 2 0,1-1 0,1 0 0,0 1 0,0 0 0,1-1 0,1 1 0,0 0 0,1 12-10,1-8-12,1-1 0,0 0 0,1 1 0,1-1 0,1 0 1,0-1-1,1 1 0,0-1 0,1 0 0,1-1 1,1 0-1,0 0 0,0 0 0,9 7 12,16 44-180,-34-64 176,0 1 0,1 0 1,-1-1-1,0 1 0,0 0 0,0-1 0,0 1 0,-1 0 0,1-1 0,0 1 0,-1-1 0,1 1 0,-1-1 0,1 1 0,-1-1 0,0 1 0,1-1 0,-1 1 0,0-1 0,0 0 0,0 1 0,0-1 1,-1 0-1,1 0 0,0 0 0,0 0 0,-1 0 0,1 0 0,0 0 0,-1 0 0,1 0 0,-1-1 0,1 1 0,-1-1 0,0 1 0,1-1 0,-1 0 0,1 1 0,-1-1 0,0 0 0,0 0 4,-102-5-2268,101 4 1860,0 0-1,0 0 1,1 0-1,-1 0 1,1-1 0,-1 1-1,1-1 1,-1 1-1,1-1 1,0 0 0,0 0-1,0 0 1,0 0-1,0 0 1,0-1 0,1 1-1,-1-1 1,1 1-1,0-1 1,-1 1-1,1-1 1,0-1 408,-1-13-6726</inkml:trace>
  <inkml:trace contextRef="#ctx0" brushRef="#br0" timeOffset="5018.913">5534 2635 8328,'0'0'5034,"0"0"-2584,0 0-795,0 0-69,0 16-310,0 115 298,-13 260-2198,13-392 583,1 1 0,-1 0 1,1 0-1,-1 0 0,0 0 1,1-1-1,-1 1 0,1 0 0,-1 0 1,0 0-1,1 0 0,-1 0 1,1 0-1,-1 0 0,0 0 1,1 0-1,-1 0 0,1 0 0,-1 0 1,0 1-1,1-1 0,-1 0 1,1 0-1,-1 0 0,0 0 0,1 1 1,-1-1-1,0 0 0,1 0 1,-1 1-1,0-1 0,1 0 41,-18-411 4970,28 364-4549,-11 46-404,1 0 0,-1 0 1,0 0-1,1 0 0,-1 1 1,0-1-1,1 0 0,-1 0 1,1 1-1,0-1 0,-1 0 1,1 1-1,-1-1 0,1 0 1,0 1-1,0-1 1,-1 1-1,1-1 0,0 1 1,0 0-1,0-1 0,-1 1 1,1 0-1,0-1 0,0 1 1,0 0-1,0 0 0,0 0 1,0 0-1,-1 0 0,1 0 1,0 0-1,0 0 1,0 0-1,0 0 0,0 1 1,0-1-1,0 0 0,-1 0 1,1 1-1,0-1 0,0 1 1,0-1-1,-1 1 0,1-1 1,0 1-1,-1-1 0,1 1 1,0 0-18,71 105 299,-65-90-336,1 0 0,1 0 0,1-1 0,0 0 0,1-1 0,0 0 0,2-1 1,-1 0-1,1-1 0,1 0 0,0-1 0,1 0 0,0-2 0,1 0 0,-1 0 0,2-2 0,-1 0 0,1 0 1,0-2-1,1 0 0,-1-1 0,1-1 0,7 0 37,-18-3-2,0-2 0,0 1 0,0-1 0,0 0-1,0 0 1,0-1 0,0 1 0,-1-2 0,0 1 0,0-1 0,0 0 0,0 0 0,0 0 0,-1-1-1,1 0 1,-1 0 0,-1-1 0,1 1 0,-1-1 0,0 0 0,0 0 0,-1-1 0,1 0 2,5-10 33,-1-1 0,-1-1 1,0 1-1,-2-1 1,0 0-1,-1-1 0,-1 1 1,0-2-34,1-28 136,-2-1 0,-2 0 0,-2 0 0,-8-44-136,-20 12 54,30 82-74,-1 0 1,1-1 0,0 1 0,-1 0 0,1 0-1,0-1 1,-1 1 0,1 0 0,0 0-1,-1 0 1,1-1 0,-1 1 0,1 0-1,0 0 1,-1 0 0,1 0 0,-1 0-1,1 0 1,-1 0 0,1 0 0,0 0-1,-1 0 1,1 0 0,-1 0 0,1 0-1,-1 0 1,1 1 0,0-1 0,-1 0 0,1 0-1,0 0 1,-1 0 0,1 1 0,-1-1-1,1 0 1,0 1 0,0-1 0,-1 0-1,1 0 1,0 1 0,-1-1 0,1 0-1,0 1 1,0-1 0,0 1 0,-1-1-1,1 0 1,0 1 0,0-1 0,0 1 0,0-1-1,0 0 1,0 1 0,0-1 0,0 1-1,0-1 1,0 1 0,0-1 0,0 0-1,0 1 1,0-1 0,0 1 0,0-1-1,1 0 1,-1 1 19,-2 36-2291,2-34 1813,4 61-8117,1-32 1933</inkml:trace>
  <inkml:trace contextRef="#ctx0" brushRef="#br0" timeOffset="5319.374">6607 2472 7591,'0'0'4559,"0"0"-1890,0 0-555,0 0-240,0 0-342,-6 17-331,-40 118 673,36-104-1532,1 0-1,1 1 1,2 0 0,1 0-1,1 17-341,4-46 13,0 0 0,0-1 0,0 1 0,0 0 0,1-1 0,-1 1 0,1-1 0,0 1-1,-1-1 1,1 1 0,1-1 0,-1 0 0,0 1 0,0-1 0,1 0 0,-1 0 0,1 0-1,0 0 1,0 0 0,0 0 0,0-1 0,0 1 0,0 0 0,0-1 0,0 0 0,1 1-1,-1-1 1,0 0 0,1 0 0,-1-1 0,1 1 0,-1 0 0,1-1 0,0 1 0,-1-1-1,1 0 1,-1 0 0,1 0 0,0 0 0,-1-1 0,2 1-13,6-4 33,-1 1 0,0-2 0,1 1 1,-2-1-1,1 0 0,0-1 0,-1 0 0,0-1 0,-1 1 0,1-2 1,-1 1-1,-1-1 0,0 0 0,0 0 0,0 0 0,-1-1 0,0 0 1,0 0-1,-1-1 0,-1 1 0,0-1 0,0 0 0,0 0 0,-1-1-33,1 0 99,1 1 0,-2-1-1,1 1 1,-2-1 0,1 0-1,-1 0 1,-1 0 0,0 0-1,0 1 1,-1-1-1,-1 0 1,0 0 0,0 1-1,-1-1 1,-1 1 0,1-1-1,-2 1 1,1 0 0,-1 1-1,-1-1 1,0 1 0,0 0-1,-2-1-98,1 8-19,1-1 0,-1 1 0,0 1 0,0-1 0,0 1 0,0 1-1,0-1 1,0 1 0,0 0 0,-1 1 0,1-1 0,0 1 0,0 1 0,0 0 0,1 0-1,-1 0 1,0 0 0,1 1 0,-1 0 0,1 1 0,-4 2 19,7-5-37,-116 60-3324,46-10-4825,41-23-440</inkml:trace>
  <inkml:trace contextRef="#ctx0" brushRef="#br0" timeOffset="5640.764">5632 3586 15278,'0'0'6022,"0"0"-4164,0 0-193,0 0-63,0 0-833,0 0 192,0 0-641,118-27-224,-25-13-64,9-1-32,14-4 0,2-2-352,3 6-289,-1 0-416,-4 4-224,-17 3-1025,-16 10-1794,-27 11-3780</inkml:trace>
  <inkml:trace contextRef="#ctx0" brushRef="#br0" timeOffset="5878.449">5885 3770 4324,'0'0'8296,"0"0"-6086,86 14 769,-31-33-545,9-8-1185,11-1-736,6-8-417,5-1 0,-1-2-64,-1 3 64,-6 2-64,-6 4-32,-20 1 0,-16 9-544,-21 9-1634,-15 8-4549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51.05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78 12684,'0'0'4100,"14"-11"-1452,49-34-534,-57 42-1862,1 0 0,0 0 0,-1 0 0,1 1 0,0 0 0,1 0 0,-1 1-1,0 0 1,0 0 0,1 1 0,-1 0 0,1 0 0,-1 1 0,0 0 0,0 0 0,1 0 0,-1 1 0,0 0 0,0 1 0,2 1-252,-3-2 27,0 1 0,0-1 0,0 1-1,0 1 1,-1-1 0,0 1 0,1 0 0,-1 0 0,0 1-1,-1-1 1,1 1 0,-1 0 0,0 0 0,0 1 0,-1-1-1,0 1 1,0 0 0,0 0 0,0 0 0,-1 0 0,0 0-1,0 0 1,-1 1 0,0-1 0,0 1 0,0-1 0,-1 1-1,0-1 1,-1 1 0,1-1 0,-1 1 0,0-1 0,0 1-1,-1-1 1,0 0 0,0 0 0,-1 0 0,0 1-27,-8 13-222,0-1 1,-2 0 0,0-1-1,-1-1 1,-1 0 0,0 0-1,-2-2 1,1 0 0,-2-1-1,0 0 1,-1-2 0,0 0-1,-3 0 222,-76 11 159,95-23-148,0 0-1,1 0 1,-1 0-1,0-1 1,1 1 0,-1-1-1,0 0 1,1 0-1,-1 0 1,1 0-1,-1 0 1,1 0-1,0-1 1,-1 1 0,1-1-1,0 0 1,0 1-1,0-1 1,0 0-1,0 0 1,1-1-1,-1 1 1,0 0 0,1 0-1,0-1 1,-1 1-1,1-1 1,0 1-1,1-1 1,-1 1 0,0-1-1,1 0 1,-1 0-1,1-1-10,-1-2 80,0-1-1,0 1 0,1-1 1,0 1-1,0-1 1,1 1-1,0-1 0,0 1 1,0-1-1,1 1 0,0 0 1,0 0-1,0 0 1,1 0-1,0 0 0,0 0 1,1 1-1,0-1 1,-1 1-1,2 0 0,-1 0 1,1 1-1,-1-1 0,1 1 1,1 0-1,-1 0 1,0 1-1,1 0 0,0 0 1,0 0-1,1 0-79,-1 4 6,-1 0-1,0 1 1,0 0 0,-1 0-1,1 1 1,0-1 0,-1 1-1,1 0 1,-1 0-1,0 0 1,0 1 0,0-1-1,0 1 1,-1 0 0,0 0-1,1 1 1,-1-1-1,-1 0 1,1 1 0,-1 0-1,0 0 1,2 4-6,1-1 4,7 15 15,-8-14-42,-1 0-1,1-1 1,1 1-1,-1-1 1,1 0 0,1-1-1,0 1 1,0-1-1,0 0 1,1 0-1,0-1 1,0 0 0,0 0-1,1-1 1,0 0-1,0 0 1,1-1 0,-1 0-1,1 0 1,0-1-1,0 0 1,2 0 23,1-3-300,0 1-1,0-2 1,1 0 0,-1 0-1,-1-1 1,1-1 0,0 0-1,-1 0 1,1-2 0,-1 1-1,0-1 1,0-1 0,9-5 300,28-25-4199,-5-6-3473,-19 13-2514</inkml:trace>
  <inkml:trace contextRef="#ctx0" brushRef="#br1" timeOffset="8197.028">397 55 12876,'0'0'6150,"0"0"-5157,0 0 224,0 0 897,0 0-608,0 0-866,0 0-223,0 0-129,-88 89 0,48-37-128,-5 1-160,-6 0-160,-1-3-1313,-8 3-2467,2-8-5765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50.397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97 17553,'8'-14'2311,"32"-42"-325,-37 53-1860,0 0-1,0 1 1,0-1-1,0 1 1,1 0-1,-1 0 1,1 1-1,-1-1 1,1 1-1,0-1 1,0 1-1,0 0 1,-1 1-1,1-1 1,0 1-1,0-1 1,0 1-1,0 0 1,0 1-1,0-1 1,0 1-1,0 0 1,0 0-1,0 0 1,-1 0-1,1 0 1,0 1 0,-1 0-1,1 0 1,-1 0-1,0 0 1,0 0-1,1 1 1,-1 0-1,-1-1 1,1 1-1,0 0 1,-1 0-1,0 0 1,1 1-1,-1 0-125,4 4 28,0 0 0,-1 0 1,-1 1-1,1 0 0,-1 0 0,-1 0 0,1 0 0,-2 0 0,1 1 1,-1-1-1,-1 1 0,0 0 0,0 0 0,-1-1 0,0 1 0,0 0 1,-1 0-1,-1-1 0,0 1 0,0 0 0,-1-1 0,0 2-28,-4 7-4,0 0 0,-2-1-1,0 0 1,0-1 0,-2 1-1,0-2 1,0 0-1,-2 0 1,0-1 0,0-1-1,-1 0 5,2-1-65,1-2 0,-1 1 0,-1-2 0,0 0 0,0 0 0,-1-1 0,0-1 0,0 0 0,-1-1 0,0 0 0,0-1 0,0-1 0,0-1 0,-1 0 0,0-1 0,1 0 0,-9-1 65,19-3 35,1-1-1,0 0 1,-1 1-1,1-1 1,0-1 0,1 1-1,-1-1 1,0 1-1,1-1 1,0 0-1,0 0 1,0 0-1,0-1 1,1 1-1,0-1 1,0 1-1,0-1 1,0 0-1,1 0 1,0 0 0,0 0-1,0 0 1,0 0-1,1 0 1,0 0-1,0 0 1,1 0-1,-1 0 1,1 0-1,0 0 1,0 0-1,1-1-34,-3 2 17,1 1 0,0-1 0,0 0 0,0 1 0,0-1-1,1 0 1,-1 1 0,1-1 0,0 0 0,0 1 0,0-1-1,1 1 1,-1 0 0,1-1 0,0 1 0,0 0 0,0 0-1,0 0 1,0 0 0,1 0 0,-1 1 0,1-1 0,0 1 0,0-1-1,0 1 1,0 0 0,0 0 0,0 1 0,1-1 0,-1 1-1,0-1 1,1 1 0,0 0 0,-1 0 0,1 1 0,-1-1-1,1 1 1,0-1 0,0 1 0,-1 1 0,1-1 0,0 0-1,-1 1 1,1 0 0,-1 0 0,1 0 0,0 0 0,-1 0-1,0 1 1,1-1 0,-1 1 0,2 2-17,14 14 14,-2 2 0,-1 0 0,0 1 0,-2 0 1,0 1-1,8 20-14,-12-21-24,2 0 1,0 0 0,2-2 0,0 1-1,1-2 1,1 0 0,0-1-1,7 5 24,-18-19-42,-1 0-1,1-1 1,0 1-1,0-1 1,0 0-1,0 0 0,1-1 1,-1 0-1,0 0 1,1 0-1,-1 0 1,0-1-1,1 0 1,-1 0-1,1 0 0,-1-1 1,0 0-1,1 0 1,-1 0-1,0-1 1,0 1-1,0-1 0,0-1 1,0 1-1,3-3 43,27-27-4193,-18-14-5529,-17 40 2574</inkml:trace>
  <inkml:trace contextRef="#ctx0" brushRef="#br1" timeOffset="8534.592">499 148 11179,'0'0'1948,"0"0"145,0 0 565,0 0-293,0 0-544,0 0-471,0 0-544,-4 4-448,-138 165 517,-18 39-2654,109-138-2312,1 0-3924,17-20-3041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44.36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92 232 12460,'0'0'2808,"6"-14"-187,23-48-203,-26 59-2222,-1-1 0,1 1-1,0 0 1,0 0 0,0 1 0,0-1 0,0 0-1,0 1 1,1 0 0,-1 0 0,1 0-1,0 0 1,0 0 0,-1 1 0,1 0-1,0 0 1,0 0 0,0 0 0,0 1-1,1-1 1,-1 1 0,0 0 0,0 0-1,0 0 1,0 1 0,0 0 0,2 0-196,-1 0 95,4-1-66,0 2-1,-1-1 0,1 1 1,-1 1-1,0 0 0,1 0 1,-1 0-1,0 1 0,-1 0 0,1 1 1,-1 0-1,0 0 0,0 0 1,0 1-1,-1 0 0,0 0 1,0 1-1,-1 0 0,0 0 1,0 0-1,0 1 0,-1-1 1,0 1-1,0 0 0,-1 0 1,0 1-1,-1-1 0,0 0 1,0 1-1,-1 0 0,0-1 0,0 1 1,-1 0-1,0 0 0,-1-1 1,0 1-1,0 0 0,0-1 1,-2 1-1,1-1 0,-1 1 1,0-1-1,0 0 0,-1 0 1,0-1-1,-1 1-28,-7 9-195,-1-2-1,-1 0 1,0 0 0,-1-1 0,0-1-1,-1-1 1,0 0 0,-1-1 0,0 0 0,-1-2-1,0 0 1,-1-1 0,0-1 0,-5 1 195,21-6 36,-1 0 0,0-1 0,0 1 0,0-1 0,0 0 1,0 0-1,0 0 0,0-1 0,0 1 0,0-1 0,-1 0 1,1 0-1,0-1 0,0 1 0,0-1 0,0 0 0,0 0 1,0 0-1,0 0 0,0-1 0,0 0 0,0 1 0,1-2 1,-1 1-1,1 0 0,-1-1 0,1 1 0,0-1 0,0 0 1,0 0-1,1 0 0,-1-1 0,1 1 0,-1 0 0,1-1 1,0 0-1,0 0 0,1 1 0,-1-1 0,1-1-36,0 0 66,0 0 0,1 0-1,0 0 1,0 0 0,0 0 0,1 0-1,-1 0 1,1 0 0,0 0-1,1 0 1,-1 1 0,1-1-1,0 0 1,0 1 0,0-1 0,1 1-1,0 0 1,0 0 0,0 0-1,0 0 1,0 0 0,1 1-1,0-1 1,0 1 0,0 0 0,0 0-1,0 1 1,0-1 0,1 1-1,-1 0 1,1 0 0,0 0 0,0 1-1,0 0 1,-1 0 0,1 0-1,0 0 1,0 1 0,4 0-66,1 2 10,0 1 1,0 0-1,0 1 1,0 0-1,-1 0 1,0 1-1,0 0 0,0 1 1,0 0-1,-1 0 1,0 1-1,-1 0 1,1 1-1,-1-1 1,0 2-1,-1-1 1,0 0-1,0 2-10,15 15 25,-15-16-45,0 0 0,1 0 1,0-1-1,0 0 0,1-1 0,0 0 0,1 0 0,-1 0 0,1-1 0,0 0 0,1-1 1,0 0-1,-1-1 0,1 0 0,1 0 0,-1-1 0,1 0 0,-1-1 0,1 0 0,0-1 0,-1 0 1,3-1 19,-7-2-121,0 0 1,-1 0-1,1 0 0,-1-1 1,1 0-1,-1 0 1,0 0-1,0-1 1,0 0-1,-1 0 1,0 0-1,1 0 1,-1-1-1,-1 0 1,1 1-1,-1-1 1,1-1-1,-1-1 121,32-62-5416,-26 45 649,-3 3-2147</inkml:trace>
  <inkml:trace contextRef="#ctx0" brushRef="#br1" timeOffset="13996.993">664 1 13196,'0'0'5414,"0"0"-4357,0 0-32,0 0 320,0 0-128,0 0-128,0 0-320,-107 96-321,55-54-192,-3 4-95,-4-1-161,-5 0-32,-4 4-705,2 1-1281,-3 2-2434,12-8-4709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43.58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124 124 6694,'3'-13'7826,"14"-42"-4820,-14 51-2766,0 0 0,0 0 0,1 0 0,-1 0 0,1 0 0,0 1 0,0 0 0,0-1 0,0 2 0,1-1 0,-1 0 0,1 1 0,0 0 0,-1 0 0,1 0 0,0 1 0,0-1 0,1 1 0,-1 1 0,0-1 0,0 1 0,0-1 0,0 1 0,1 1 0,-1-1 0,5 2-240,-2-2 25,0 0-1,1 1 0,-1 0 1,0 0-1,0 1 0,0 0 1,0 1-1,-1-1 0,1 1 1,0 1-1,-1 0 0,0 0 0,0 0 1,0 1-1,-1 0 0,1 0 1,-1 0-1,0 1 0,-1 0 1,1 1-1,-1-1 0,-1 1 1,1 0-1,-1 0 0,0 0 0,-1 0 1,1 1-1,-2 0 0,1 0 1,-1 0-1,0 0 0,-1 0 1,1 0-1,-2 0 0,1 0 0,-1 0 1,-1 1-1,1-1 0,-1 0 1,-1 0-1,1 0 0,-1 0 1,-1 0-1,0 0 0,0-1 1,0 1-1,-2 2-24,-8 5-55,-1-1 0,0 0 0,-1-1 0,0-1 0,-1 0 0,0-1 0,-1-1 0,-1 0 0,1-2 0,-1 1 0,-1-2 0,1-1 0,-1 0 0,0-2 0,-1 0 0,1-1 0,-1 0 0,0-2 0,1 0 0,-2-2 55,19 2 62,-1-1 1,1 0-1,-1 1 0,0-1 0,1 0 0,-1 0 0,1-1 1,-1 1-1,1 0 0,-1-1 0,0 0 0,1 0 1,0 1-1,-1-1 0,1-1 0,0 1 0,-1 0 1,1 0-1,0-1 0,0 0 0,0 1 0,0-1 0,0 0 1,1 0-1,-1 0 0,0 0 0,1 0 0,-1 0 1,1 0-1,0-1 0,0 1 0,0 0 0,0-1 1,0 1-1,1-1 0,-1 1 0,1-2-62,2 2 65,1 0-1,-1 0 1,1 0 0,0 1-1,0-1 1,0 1-1,0-1 1,0 1 0,0 0-1,0 0 1,0 1 0,0-1-1,1 1 1,-1-1 0,0 1-1,0 0 1,1 0-1,-1 0 1,0 1 0,0-1-1,2 1-64,-4-1 4,18 5 32,1 1 0,-1 0 0,0 2 0,0 0-1,-1 1 1,0 0 0,-1 2 0,0 0-1,-1 1 1,0 1 0,0 0 0,-2 1 0,8 9-36,15 10 25,-22-20-48,-10-7-27,0 0 0,1-1 0,-1 0 0,1 0 0,0-1 0,1 1 0,-1-1 0,1 0 0,-1-1 0,1 0 0,0 0 0,1 0 0,-1-1 0,0 0 0,1-1 0,-1 1 0,1-1 0,6-1 50,-13 0-138,0-1 1,0 1-1,0-1 0,1 0 0,-1 1 1,0-1-1,-1 0 0,1 0 1,0 0-1,0 0 0,0 0 1,0 0-1,-1 0 0,1 0 0,0 0 1,-1 0-1,1-1 0,-1 1 1,0 0-1,1 0 0,-1 0 1,0-1-1,0 1 0,1 0 0,-1 0 1,0-1-1,0 1 0,-1 0 1,1 0-1,0-1 0,0 1 1,-1 0-1,1 0 0,-1-1 138,-11-24-8899,3 20 2039</inkml:trace>
  <inkml:trace contextRef="#ctx0" brushRef="#br1" timeOffset="14500.63">460 85 11659,'0'0'3491,"0"0"-2113,0 0 640,0 0-321,-78 104-448,40-62-448,-2 4-481,-2-1-191,-3 3-97,-1 1-32,4-2-289,2 3-1312,-3-3-2115,12-8-3747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31.74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124 152 13261,'0'0'3421,"7"-14"-1002,-2 1-1858,-3 7-374,1 0-1,-1 0 0,1 0 1,0 1-1,0-1 1,0 1-1,1 0 0,0 0 1,0 0-1,0 0 1,1 1-1,-1 0 0,1 0 1,2-1-187,2-1 176,0 0 0,1 1 0,0 0 0,0 0 0,0 1-1,1 0 1,-1 1 0,1 0 0,0 1 0,0 0 0,0 1 0,0 0 0,0 1 0,0 0 0,0 1 0,1 0 0,-1 0 0,-1 2 0,1-1 0,0 1 0,-1 1 0,1 0 0,-1 0 0,0 1 0,3 2-176,-9-4 4,-1 1 1,1-1 0,-1 1-1,0 0 1,0 0 0,0 1 0,-1-1-1,0 0 1,1 1 0,-1 0-1,-1-1 1,1 1 0,-1 0 0,0 0-1,0 0 1,0 0 0,-1 0 0,0 0-1,0 0 1,0 0 0,0 0-1,-1 0 1,0 0 0,0 0 0,0 0-1,-1 0 1,1-1 0,-1 1-1,0-1 1,-2 4-5,-3 6 0,-1 1-1,-1-1 1,0-1 0,-1 1-1,0-2 1,-1 1 0,-1-1-1,-10 8 1,6-7 6,0-1 0,0 0 0,-1-1 0,-1-1 0,1-1 0,-2-1 0,1 0 0,-1-1 0,0-1 0,-1-1 0,1 0 0,-1-2 0,0 0 0,0-2 0,0 0 0,-19-1-6,36 0 3,1 0-1,-1-1 0,1 1 0,-1 0 0,1-1 0,0 1 0,-1-1 0,1 0 0,-1 1 1,1-1-1,0-1 0,0 1 0,0 0 0,-1 0 0,1-1 0,0 1 0,1-1 0,-1 0 1,0 1-1,0-1 0,1 0 0,-1 0 0,1 0 0,-1 0 0,1-1 0,0 1 0,0 0 1,0 0-1,0-1 0,1 1 0,-1-1 0,0 1 0,1 0 0,0-1 0,-1 1 0,1-1 1,0 1-1,1-1 0,-1 1 0,0-1 0,1 1 0,-1-1 0,1-1-2,4 0-3,-1 0-1,1 1 1,0-1-1,-1 1 1,1 1-1,1-1 1,-1 1 0,0-1-1,1 1 1,-1 1-1,1-1 1,-1 1-1,1 0 1,0 0-1,-1 1 1,1 0-1,2 0 4,9-1-1,-1 1-1,0 0 0,0 2 1,0-1-1,0 2 0,0 0 1,0 1-1,-1 1 0,1 0 1,-1 1-1,0 1 0,-1 0 1,0 1-1,0 1 0,-1 0 1,0 1-1,0 0 0,-1 1 0,10 11 2,1 2 39,-19-17-20,1-1 1,-1 1-1,1-1 0,1 0 0,-1 0 0,1-1 1,0 0-1,0 0 0,0 0 0,1 0 0,0-1 1,0 0-1,0-1 0,0 0 0,0 0 0,1 0 1,0-1-1,-1 0 0,1 0 0,0-1 1,0 0-1,0-1 0,0 1 0,0-2 0,0 1 1,0-1-1,-1 0 0,8-2-19,-8 0 76,-1 0 0,1 0 0,-1-1 0,0 0 0,0 0 0,-1 0 0,1 0 0,-1-1 0,0 0 0,0-1 0,0 1 0,-1-1 0,0 1 0,0-1 0,-1-1 0,1 1 0,-1 0 0,-1-1 0,1 0 0,-1 1 0,0-1 0,-1 0 0,1 0 0,-1 0 0,0-4-76,-10 5-1600,-2 13-3382,3 3-2123</inkml:trace>
  <inkml:trace contextRef="#ctx0" brushRef="#br1" timeOffset="25850.531">894 149 15278,'0'0'3780,"0"0"-3075,0 0-33,0 0 674,0 0-514,-104-13-63,55 49-449,-6 6-223,-10 8-33,-3 4-64,-4 3-64,-1 3-353,-5 5-480,-2 3-800,1 4-1346,-2-3-2691,16-11-5380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5:30.90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459 139 9257,'0'0'3827,"0"0"-1601,4-12-405,15-43-140,-17 51-1556,1 1-1,0-1 0,-1 0 1,1 1-1,0 0 0,0 0 0,1 0 1,-1 0-1,1 0 0,0 1 0,-1-1 1,1 1-1,0 0 0,0 0 0,1 1 1,-1-1-1,0 1 0,0 0 0,1 0 1,2 0-125,4-2 157,-4 0-95,1 0 1,0 0-1,-1 1 1,1 0-1,0 0 1,0 1-1,0 0 1,0 1-1,1 0 0,-1 0 1,0 0-1,0 1 1,0 0-1,0 1 1,0 0-1,0 0 1,-1 1-1,1 0 0,-1 0 1,0 0-1,1 1 1,-1 1-1,-1-1 1,1 1-1,-1 0 0,0 0 1,0 1-1,0 0 1,-1 0-1,0 0 1,0 1-1,-1 0 1,4 5-63,-6-4 6,0 0 1,-1 1-1,0-1 1,0 0 0,0 1-1,-1-1 1,-1 1-1,1-1 1,-2 0 0,1 1-1,-1-1 1,0 0 0,0 0-1,-1 0 1,0 0-1,-1-1 1,0 1 0,0-1-1,-1 0 1,1 0-1,-1 0 1,-5 3-7,-5 8 15,-1 0 0,-1-2 0,-1 0 0,0-1 0,-1-1 0,-1-1 0,-13 7-15,6-5 130,-1-1-1,0-1 0,-1-2 0,0-1 0,-1-1 0,0-1 0,0-2 0,-1-1 0,0-1 0,0-2 0,-10-1-129,39 0 25,0-1 0,0 1-1,0-1 1,0 0 0,0 0-1,0 0 1,0 0-1,0 0 1,0 0 0,0 0-1,1-1 1,-1 1-1,0-1 1,0 0 0,0 1-1,0-1 1,0 0-1,1 0 1,-1 0 0,0 0-1,1 0 1,-1-1 0,1 1-1,-1 0 1,1-1-1,0 1 1,-1-1 0,1 0-1,0 1 1,0-1-1,0 0 1,0 1 0,0-1-1,1 0 1,-1 0-1,1 0 1,-1 0 0,1 0-1,-1 0 1,1 0 0,0 0-1,0 0 1,0 0-1,0 0 1,1 0 0,-1 0-1,0 0 1,1 0-1,-1 0 1,1 1 0,0-1-1,0 0 1,0 0-1,0 0 1,0 1 0,0-1-1,0 0 1,0 1 0,1-2-25,11-2 13,-1 0 1,0 1 0,1 0 0,0 1 0,0 0-1,0 1 1,0 1 0,0 0 0,0 0 0,0 1 0,1 1-1,-1 1 1,0 0 0,0 0 0,0 1 0,-1 1-1,12 4-13,10 7 0,-1 1 0,-1 1 0,-1 2 0,0 2 0,-2 0 0,0 2 0,-1 1 0,-2 1 0,9 11 0,-29-30 1,0 2 1,1-1 1,0 0 0,1 0-1,0-1 1,0 0-1,0-1 1,0 0 0,1 0-1,0 0 1,4 0-3,-12-5-30,1 0 1,-1 1-1,1-1 0,-1 0 0,1-1 0,-1 1 1,1 0-1,-1 0 0,1-1 0,-1 1 0,1 0 1,-1-1-1,0 0 0,1 1 0,-1-1 1,0 0-1,1 0 0,-1 0 0,0 1 0,0-1 1,0-1-1,0 1 0,0 0 0,0 0 0,0 0 1,0 0-1,0-1 0,0 1 0,-1 0 0,1-1 1,-1 1-1,1-1 0,-1 1 0,1 0 1,-1-1-1,0 1 0,0-1 0,0-1 30,6-61-4366,-6 60 3629,-5-22-6096,-5 19 1585</inkml:trace>
  <inkml:trace contextRef="#ctx0" brushRef="#br0" timeOffset="310.553">0 908 17617,'0'0'2706,"0"0"-869,14 0-481,371-35 1674,-251 18-3028,530-47 638,-620 54-677,-156 36-8595,70-6 1740</inkml:trace>
  <inkml:trace contextRef="#ctx0" brushRef="#br1" timeOffset="26334.874">1090 1 9385,'0'0'3139,"0"0"-1377,0 0 255,0 0-63,-109 61-608,61-18-610,-8 7-447,-6 3-193,-3 6-32,0 1-64,0 3-96,-5 1-993,4-1-2339,7-7-3074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0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15214,'0'0'3668,"0"0"-1832,0 0-400,13-9-219,44-24-368,-53 30-804,0 1-1,1 1 1,-1-1-1,1 1 1,-1-1-1,1 1 1,0 1-1,-1-1 1,1 1-1,0-1 1,0 1-1,0 1 1,-1-1-1,1 1 1,0 0-1,-1 0 1,1 0-1,0 0 1,-1 1-1,0 0 0,1 0 1,-1 0-1,0 1 1,2 1-45,-3-2-1,-1 0 1,1 1-1,-1-1 0,1 1 1,-1 0-1,0-1 0,0 1 1,-1 0-1,1 0 1,0 0-1,-1 1 0,0-1 1,0 0-1,0 1 0,0-1 1,0 0-1,-1 1 1,0-1-1,1 1 0,-1-1 1,0 1-1,-1-1 0,1 1 1,-1-1-1,1 0 0,-1 1 1,0-1-1,-2 4 1,-49 84 39,-101 55 303,154-147-340,-1 1 0,0 0 0,1 0 0,-1-1 1,1 1-1,-1 0 0,0 0 0,1 0 0,-1 0 0,1 0 0,-1 0 0,1 0 0,-1 0 1,0 0-1,1 0 0,-1 0 0,1 0 0,-1 0 0,0 0 0,1 0 0,-1 0 1,1 0-1,-1 0 0,0 1 0,1-1 0,-1 0 0,1 0 0,-1 0 0,0 1 1,1-1-1,-1 0 0,0 1 0,1-1 0,-1 0 0,0 1 0,0-1 0,1 0 0,-1 1 1,0-1-1,0 0 0,0 1 0,0-1 0,1 1 0,-1-1 0,0 0 0,0 1 1,0-1-1,0 1 0,0-1 0,0 1 0,0-1 0,0 0 0,0 1 0,0-1 0,0 1 1,0-1-1,0 0 0,-1 1 0,1-1 0,0 1 0,0-1 0,0 0 0,-1 1 1,1-1-1,0 0 0,0 1 0,-1-1 0,1 0 0,0 1 0,-1-1-2,41-2 6,-38 2 0,160-33-1587,-57 2-4931,-63 16 69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0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87 12748,'0'0'4842,"0"0"-1751,0 0-491,-5-2-620,-1-1-1729,6 3-174,0-1 1,1 1 0,-1 0 0,0 0-1,1-1 1,-1 1 0,0 0 0,0 0-1,0-1 1,1 1 0,-1 0 0,0-1-1,0 1 1,0 0 0,0-1-1,0 1 1,1 0 0,-1-1 0,0 1-1,0-1 1,0 1 0,0 0 0,0-1-1,0 1 1,0 0 0,0-1 0,0 1-1,-1 0 1,1-1 0,0 1-1,0 0 1,0-1 0,0 1 0,-1-1-78,82-1 271,0-3-1,-1-4 1,0-4 0,20-8-271,-60 5-235,-79 12-1943,14 4-835,1 3-3503,13 0-1267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0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11499,'1'-17'5525,"0"-3"-4174,1-30-143,-1 0 4299,0 81-5475,1-1 0,2 1 0,1-1 1,2 0-1,1-1 0,1 0 0,5 10-32,-12-32-124,0-1 1,0 1 0,1-1-1,0 0 1,0 0-1,1 0 1,-1 0 0,2 0-1,-1-1 1,0 0 0,1 0-1,0 0 1,0 0 0,0-1-1,1 0 1,0 0 0,-1 0-1,1-1 1,0 0-1,1 0 1,-1-1 0,1 1-1,-1-1 1,1-1 0,0 1-1,-1-1 1,1 0 0,0-1-1,0 0 1,0 0-1,0 0 1,0-1 0,-1 0-1,1 0 1,0-1 0,-1 1-1,4-3 124,2-4 430,0-1-1,-1-1 0,0 0 1,0 0-1,-1-1 0,-1 0 1,1-1-1,-2 0 1,0-1-1,0 0 0,-2 0 1,1 0-1,-2-1 0,1 0 1,-2 0-1,0 0 0,-1-1 1,0 1-1,-1-1 0,-1 0 1,0-12-430,-23 76 1948,5 20-1694,3 1 0,4 1-1,-1 38-253,-14 92 291,2-69-291,-15 81 0,-2 123 0,39-280-1308,24-158-3813,-3 19-3766,-9 18-6610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0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14125,'0'0'3630,"0"0"-891,-13 2-507,4 0-1874,2-1-185,1 0 0,-1 0 1,1 0-1,0 1 0,0 0 0,0 0 1,0 1-1,0 0 0,0 0 0,1 0 1,-1 1-1,1 0 0,-2 1-173,-9 11 156,0 1 0,1 1 0,1 0 0,1 1 0,1 1 0,0 0 0,1 0 0,2 1 0,-8 20-156,18-41-3,-1 0 0,1 0-1,-1 0 1,1 1 0,-1-1 0,0 0 0,1 0-1,-1 0 1,0 0 0,1 0 0,-1 1 0,1-1-1,-1 0 1,0 0 0,1 1 0,-1-1 0,0 0 0,1 0-1,-1 1 1,0-1 0,0 0 0,1 1 0,-1-1-1,0 1 1,0-1 0,0 0 0,0 1 0,1-1-1,-1 0 1,0 1 0,0-1 0,0 1 0,0-1-1,0 1 1,0-1 0,0 0 0,0 1 0,0-1 0,0 1-1,0-1 1,0 0 0,0 1 0,-1-1 0,1 1-1,0-1 4,28-32 15,-26 31-9,43-65 48,-39 54-15,1 0 1,1 0-1,0 1 0,0 0 1,1 0-1,0 1 1,1 0-1,1 0 0,-1 1 1,1 1-1,1 0 1,-1 0-1,8-2-39,-16 9 14,0 0 0,0 0-1,0 0 1,0 1 0,0-1-1,1 1 1,-1 0 0,0-1 0,0 2-1,0-1 1,1 0 0,-1 1-1,0-1 1,0 1 0,0 0 0,0 0-1,0 0 1,0 1 0,0-1 0,0 1-1,0-1 1,-1 1 0,1 0-1,-1 0 1,1 0 0,-1 0 0,0 1-1,0-1 1,0 1 0,0-1-14,49 93 196,-40-68-147,-2-4 71,1-1 0,1 0 0,1 0 0,0-2 0,2 1 0,0-2 0,2 0 1,0 0-1,1-2 0,6 6-120,-18-20 25,0 0 0,0 0 0,0-1 1,0 0-1,0 1 0,0-2 0,0 1 1,1 0-1,-1-1 0,0 0 0,1-1 0,0 1 1,-1-1-1,1 0 0,-1 0 0,1-1 0,-1 1 1,1-1-1,-1-1 0,0 1 0,1-1 1,-1 0-1,0 0 0,0 0 0,0-1 0,0 0 1,0 0-1,-1 0 0,0 0 0,1-1 1,-1 0-1,0 1 0,-1-2 0,1 1 0,-1 0 1,1-1-1,-2 0 0,1 1 0,0-1 0,-1 0 1,0 0-1,0-1 0,0 1 0,-1 0 1,0-1-1,0 1 0,0-5-25,0 8-75,-1 1 0,0-1 1,0 1-1,0-1 0,0 1 0,0 0 0,-1-1 1,1 1-1,0-1 0,-1 1 0,1-1 0,-1 1 1,1 0-1,-1-1 0,0 1 0,1 0 1,-1 0-1,0-1 0,0 1 0,0 0 0,0 0 1,0 0-1,0 0 0,0 0 0,0 0 0,-1 1 1,1-1-1,0 0 0,0 0 0,-1 1 1,1-1-1,0 1 0,-1-1 0,1 1 0,-1 0 1,1 0-1,-1-1 0,1 1 0,-1 0 0,1 0 75,-40 10-9260,14 5-5191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8:18.72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1789 663 13325,'0'0'3486,"0"0"-1410,0 0-245,0 0 16,0 0-528,0 0-598,1 8-348,35 363 337,-10-240-2399,-4-46-3898,-21-81 4955,5 11-2520,0-7-2347,-3-7-2541</inkml:trace>
  <inkml:trace contextRef="#ctx0" brushRef="#br0" timeOffset="409.712">1743 772 4452,'-14'-154'7442,"31"139"-2009,26 28-3617,186 139 693,-195-129-2485,142 117 2,-167-131-32,-1 0-1,1 1 0,-2 0 0,1 1 0,-1 0 1,-1 0-1,0 0 0,-1 1 0,0 0 0,0 0 1,-1 0-1,-1 0 0,0 1 0,-1 0 1,0-1-1,-1 4 7,-1-8-14,-1 1 1,0-1 0,0 1 0,-1-1-1,0 0 1,-1 0 0,0 0-1,0 0 1,0 0 0,-1 0 0,0-1-1,-1 0 1,0 1 0,0-2-1,0 1 1,-1-1 0,0 0 0,0 0-1,0 0 1,-1-1 0,0 0-1,0 0 1,-1-1 0,-3 2 13,-18 9-53,-2-1 1,1-1-1,-2-2 0,0-1 1,-21 4 52,-75 4-950,108-30-4490,22-2 363</inkml:trace>
  <inkml:trace contextRef="#ctx0" brushRef="#br0" timeOffset="2180.441">5557 922 8808,'0'0'2520,"0"0"-657,0 0-69,13-5-107,42-18-502,16 18 678,-70 5-1846,0 0 0,0 0 0,0 1 0,0-1 0,0 0 0,0 0 0,-1 1 0,1-1 0,0 0 0,0 1 1,0-1-1,-1 1 0,1-1 0,0 1 0,0 0 0,-1-1 0,1 1 0,0 0 0,-1-1 0,1 1 0,-1 0 0,1 0 0,-1-1 0,1 1 0,-1 0 0,0 0 0,1 0 0,-1 0 0,0 0 0,0 0 0,0 0 0,1-1 1,-1 1-1,0 0 0,0 0 0,0 0 0,-1 0 0,1 0 0,0 0 0,0 0 0,0 0 0,-1 0 0,1-1 0,0 1 0,-1 0 0,1 0 0,-1 0 0,1 0 0,-1-1-17,-28 40 110,-138 121 2233,166-161-2327,0 0 0,1 0-1,-1 1 1,0-1-1,1 0 1,-1 1-1,0-1 1,1 0-1,-1 1 1,1-1 0,-1 1-1,1-1 1,-1 1-1,1-1 1,-1 1-1,1-1 1,0 1 0,-1 0-1,1-1 1,0 1-1,-1 0 1,1-1-1,0 1 1,0 0-1,0-1 1,-1 1 0,1 0-1,0-1 1,0 1-1,0 0 1,0 0-1,0-1 1,0 1 0,1 0-1,-1-1 1,0 1-1,0 0 1,0-1-1,1 1 1,-1 0-1,0-1 1,1 1 0,-1 0-1,0-1 1,1 1-1,-1-1 1,1 1-1,-1-1 1,1 1 0,-1-1-1,1 1 1,0-1-1,-1 0 1,1 1-1,-1-1 1,1 0-1,0 1 1,-1-1 0,2 0-16,28 3-199,0-2 1,0 0 0,0-3 0,1 0 0,25-7 198,80-18-9526,-110 21 5859,8-1-4442</inkml:trace>
  <inkml:trace contextRef="#ctx0" brushRef="#br0" timeOffset="2422.955">6485 672 10378,'0'0'4287,"0"0"-1266,0 0-256,0 0-437,0 0-759,0 0-442,-9 17-316,0-3-652,4-6-98,0-1-1,1 1 1,0 1-1,0-1 1,1 0 0,0 1-1,0 0 1,1-1 0,0 1-1,1 0 1,0 0-1,0 8-60,6 90-226,5 1 1,11 40 225,-10-71-2474,-6-32-1766,-4-16-1946,1 2-5681</inkml:trace>
  <inkml:trace contextRef="#ctx0" brushRef="#br0" timeOffset="2706.642">6923 1292 15278,'0'0'4389,"0"0"-2980,0 0-448,0 0-289,0 0-575,0 0-97,0 0-609,0 0-1505,0 0-2626,30-26-5126</inkml:trace>
  <inkml:trace contextRef="#ctx0" brushRef="#br0" timeOffset="1008.495">2576 921 7623,'0'0'2098,"0"0"-347,0 0 224,0 0-320,0 0-683,0 0-353,0 0-288,0 0-139,-1 12-90,1-6-97,8 106 96,-5-110-94,-1-1-1,1 1 0,1-1 0,-1 0 0,0 0 0,0 0 0,0 0 0,1-1 0,-1 1 0,0-1 0,1 0 0,-1 0 0,0 0 0,1 0 0,-1 0 0,0-1 0,0 0 0,1 0 0,-1 0 1,0 0-1,0 0 0,0 0 0,0-1 0,0 0 0,0 1 0,0-1 0,-1 0 0,1 0 0,-1-1 0,2-1-6,6-1 194,-1 0 0,-1-1 0,1 0 0,-1-1 0,0 0 0,-1 0 0,1-1 0,-1 0 0,-1 0 0,0 0 0,0-1 0,0 0-1,-1 0 1,-1 0 0,0-1 0,0 0 0,0 0 0,-2 0 0,1 0 0,-1 0 0,0-1 0,-1 1 0,-1-1 0,1 1 0,-2-1 0,1 1 0,-2-3-194,0 10 28,-1-1 0,1 1 1,-1 0-1,0 0 0,0 0 0,0 1 0,0-1 1,0 1-1,-1 0 0,1 0 0,-1 0 1,1 0-1,-1 0 0,0 1 0,0 0 0,0 0 1,0 0-1,0 0 0,0 0 0,0 1 1,0 0-1,0 0 0,0 0 0,0 0 0,0 1 1,0-1-1,0 1 0,0 0 0,0 1 0,0-1 1,1 0-1,-1 1 0,0 0 0,1 0 1,-1 0-29,-6 4-2,0 1 1,0 0-1,1 0 1,0 1 0,1 0-1,-1 1 1,1 0 0,1 0-1,0 0 1,0 1 0,1 0-1,0 1 1,1 0 0,0-1-1,1 1 1,0 1 0,0 0 1,-2 11-25,0-1 1,2 1-1,0 1 1,2-1-1,0 1 1,2-1-1,0 1 1,3 4 24,-2-18-152,0 0 1,1 0-1,1 0 1,0 0 0,0-1-1,0 1 1,2-1-1,-1 0 1,1 0 0,0-1-1,1 1 1,0-1-1,0-1 1,1 1-1,0-1 1,0 0 0,1 0-1,0-1 1,0 0-1,0 0 1,1-1 0,0 0-1,0-1 1,0 0-1,0 0 1,1-1-1,0 0 1,-1-1 0,1 0-1,0-1 1,0 0-1,0 0 1,9-1 151,-8 0-18,1-2-1,-1 1 1,0-1-1,0-1 1,0 0-1,-1 0 1,1-1 0,-1 0-1,1-1 1,-1 0-1,-1-1 1,1 0-1,-1-1 1,0 0 0,-1 0-1,1-1 1,-1 0-1,-1 0 1,0-1-1,0 0 1,0 0 0,-1-1-1,0-2 19,11-18 312,-2-1-1,-1-1 1,-1 0-1,-2-1 0,-1 0 1,-2-1-1,-1 0-311,5-141 3230,-11 174-3179,-1 0 0,0 0-1,0 0 1,1 0 0,-1 0 0,0 0-1,0-1 1,0 1 0,0 0 0,-1 0-1,1 0 1,0 0 0,0 0 0,-1 0-1,1 0 1,-1 0 0,1 0 0,-1 0-1,1 0 1,-1 0 0,1 0 0,-1 1 0,0-1-1,1 0 1,-1 0 0,0 0 0,0 1-1,0-1 1,0 0 0,0 1 0,0-1-1,0 1 1,0-1 0,0 1 0,0 0-1,0-1 1,0 1 0,0 0 0,0 0-1,0 0 1,0 0 0,0-1 0,0 1 0,0 1-1,0-1 1,0 0 0,0 0 0,-1 0-1,1 1 1,0-1 0,0 0 0,0 1-1,0-1 1,0 1 0,1-1 0,-1 1-1,-1 0-50,-34 94 695,32-77-632,-19 119-502,6 0-1,6 1 1,6 139 439,5-258-694,0 0 1,1 0 0,1 0-1,1-1 1,1 1-1,0-1 1,1 0 0,1 0-1,3 5 694,7-1-4021,-4-34-3179,-12-74 4217,-7-44 5366,-1-37 1393,7 114-2797,2 1-1,3-1 1,1 1-1,4 0 1,1 0-1,2 1 1,4-1-979,-15 47 73,0-1 0,0 1 0,1-1 1,0 1-1,0 0 0,0 0 0,0 0 1,1 0-1,0 0 0,0 0 0,1 1 1,-1-1-1,1 1 0,0 0 0,0 0 1,0 1-1,1-1 0,-1 1 0,1 0 1,0 0-1,0 0 0,0 1 0,0-1 1,0 1-1,1 1 0,-1-1 0,0 1 1,1 0-1,0 0 0,-1 0 0,1 1 1,-1 0-1,1 0 0,0 1 0,-1-1 1,5 2-74,0 4-15,-1 0 0,1 0 0,-1 1 1,-1 0-1,1 1 0,-1 0 0,0 1 0,-1-1 1,0 1-1,0 1 0,-1-1 0,0 1 0,-1 0 1,0 1-1,-1-1 0,0 1 0,-1 0 1,0 0-1,0 0 0,-1 0 0,-1 1 0,0-1 1,0 0-1,-1 1 0,-1-1 0,-1 12 15,1-14-17,-1 1-1,0-1 1,-1 0-1,0 0 1,0 0-1,-1 0 1,0 0-1,0-1 0,-1 0 1,-1 0-1,1 0 1,-1-1-1,0 1 1,-1-1-1,0-1 1,0 1-1,0-1 1,-1 0-1,0-1 0,0 0 1,0 0-1,-1-1 1,1 0-1,-1 0 1,0-1-1,0 0 1,-1-1-1,1 0 1,0-1-1,-1 1 1,1-2-1,-1 1 0,1-1 1,-1-1-1,-1 0 18,10 1-23,0 0-1,-1 0 0,1 0 1,0 0-1,-1 0 0,1 0 1,0 0-1,0-1 0,-1 1 1,1 0-1,0-1 0,0 1 1,0-1-1,0 1 0,0-1 1,-1 0-1,1 0 0,0 1 1,0-1-1,1 0 0,-1 0 0,0 0 1,0 0-1,0 0 0,0 0 1,1 0-1,-1 0 0,1 0 1,-1 0-1,1-1 0,-1 1 1,1 0-1,-1 0 0,1 0 1,0-1-1,0 1 0,0 0 1,0-1 23,22-41-6339,2 20 39</inkml:trace>
  <inkml:trace contextRef="#ctx0" brushRef="#br0" timeOffset="1246.918">3677 732 3043,'0'0'9107,"0"0"-4809,0 0-1229,0 0-490,0 0-844,0 0-593,0 0-325,-3 18-310,-8 126-43,-7 154-875,6-182-2867,12-40-2594,13-30-1612,-3-34 3085</inkml:trace>
  <inkml:trace contextRef="#ctx0" brushRef="#br0" timeOffset="1681.738">3707 1187 3171,'-9'-12'2979,"3"2"-2311,4 5-415,-1 1 1,1 0 0,-1-1 0,0 1 0,0 0 0,-1 1-1,1-1 1,-1 1 0,0-1 0,0 1 0,0 0 0,0 0 0,-1 1-1,1-1 1,-1 1 0,0 0 0,1 0 0,-3 0-254,-139-19 10698,147 21-10670,-1 0-1,0 0 1,1 1-1,-1-1 1,0 0 0,1 0-1,-1 1 1,0-1 0,1 0-1,-1 0 1,1 0 0,-1 0-1,1 0 1,-1 1-1,0-1 1,1 0 0,-1 0-1,1 0 1,-1 0 0,1 0-1,-1 0 1,0-1 0,1 1-1,-1 0 1,1 0-1,-1 0 1,0 0 0,1 0-1,-1-1 1,1 1 0,-1 0-1,0 0 1,1-1 0,-1 1-1,0 0 1,1 0-1,-1-1 1,0 1 0,0 0-1,1-1 1,-1 1 0,0 0-1,0-1 1,0 1 0,1-1-1,-1 1 1,0 0-1,0-1 1,0 1 0,0-1-1,0 1 1,0-1 0,0 1-1,0 0 1,0-1 0,0 1-1,0-1 1,0 1-1,0-1 1,0 1 0,0 0-1,0-1 1,-1 1 0,1-1-1,0 1 1,0 0-1,0-1 1,-1 1 0,1 0-1,0-1-27,1 1 52,302-81 540,-13-7-469,-287 87-123,-1-1 1,0 1-1,1 0 0,-1 0 0,1 0 1,-1 1-1,1-1 0,-1 1 0,1-1 1,0 1-1,-1 0 0,1 0 0,0 0 1,-1 0-1,1 1 0,0-1 0,-1 1 0,1-1 1,-1 1-1,1 0 0,-1 0 0,1 0 1,-1 0-1,0 1 0,0-1 0,1 1 1,-1-1-1,0 1 0,0 0 0,0 0 1,-1 0-1,1 0 0,0 0 0,-1 0 1,1 0-1,-1 0 0,0 1 0,0-1 1,0 1-1,0-1 0,0 1 0,0-1 1,-1 1-1,1 0 0,-1 10-4,-1 0-1,0 0 1,-1 0 0,0 0 0,-1 0 0,0 0-1,-1-1 1,-1 0 0,-6 12 4,-9 32 0,-8 116-699,29-171 685,0-1 0,0 0-1,0 0 1,-1 1 0,1-1 0,0 0-1,0 0 1,0 0 0,0 0 0,0 0 0,0 0-1,0 0 1,0 0 0,0 0 0,0-1-1,0 1 1,-1 0 0,1 0 0,0-1-1,0 1 1,0-1 0,0 1 0,-1-1-1,1 1 1,0-1 0,0 1 0,-1-1-1,1 0 1,0 1 0,-1-1 0,1 0 0,-1 0-1,1 0 1,-1 1 0,1-1 0,-1 0-1,0 0 1,1 0 0,-1-1 14,140-270 235,-138 269-222,-1 1 0,1-1 0,-1 1 0,1-1 0,0 1 0,0 0 0,0 0 0,0 0 0,1 0 0,-1 0 0,0 0 0,1 0 0,-1 1 0,1-1 0,0 1 0,-1 0-1,1 0 1,0 0 0,0 0 0,0 0 0,0 1 0,0-1 0,0 1 0,0 0 0,0 0 0,0 0 0,0 0 0,0 1 0,0-1 0,-1 1 0,1-1 0,0 1 0,0 0 0,0 0 0,0 0 0,-1 1 0,1-1 0,-1 1 0,1 0 0,-1-1 0,1 1 0,-1 0 0,0 0 0,0 1-13,75 114-25,-73-106 26,0-1-1,1 0 1,0 0 0,0 0-1,1 0 1,1-1 0,-1 0-1,1 0 1,1-1 0,0 0-1,0 0 1,1-1 0,-1 0-1,2-1 1,-1 1-1,1-2 1,-1 1 0,2-2-1,-1 1 1,0-1 0,1-1-1,1 0 0,-7-1 11,1-2-1,0 1 0,-1-1 1,1 0-1,0 0 0,0-1 1,0 1-1,-1-1 0,1-1 1,-1 1-1,1-1 0,-1 0 1,1 0-1,-1 0 0,0-1 1,0 0-1,0 0 0,0 0 1,-1-1-1,1 0 0,-1 0 1,0 0-1,0 0 0,0 0 1,-1-1-1,1 0 0,-1 1 1,0-1-1,-1-1 0,1 1 1,1-5-11,1-1-121,-1-1 0,0 1 0,0-1 0,-1 0 0,0 0 0,-1 0 0,-1 0 0,0-1 0,0-4 121,0-6-6001,-1 15-736</inkml:trace>
  <inkml:trace contextRef="#ctx0" brushRef="#br1" timeOffset="99073.741">7085 104 10794,'0'0'2894,"0"0"-1955,-15-6-635,-104-27 1896,-378 13 934,-1035-25-1859,301 64-1243,202 29-40,3 45 0,-142 68 8,765-72 1896,400-89-1869,1 0 1,-1 0-1,0 0 1,0 1-1,1-1 1,-1 1-1,0 0 1,1 0-1,-1 0 1,1 0-1,-1 1 1,1-1 0,0 0-1,-1 1 1,1 0-1,0-1 1,0 1-1,0 0 1,0 0-1,0 0 1,1 1-1,-1-1 1,1 0 0,-1 1-1,1-1 1,0 1-1,0-1 1,0 1-1,0-1 1,0 1-1,1 0 1,-1-1-1,1 1 1,0 0-1,-1 0 1,1 0 0,1-1-1,-1 1 1,0 0-1,1-1 1,-1 1-1,1 0 1,0 0-1,0 0-27,77 152 166,-53-74-160,-3 2 0,-4 0 0,-3 1 0,-4 1 0,-4 0 0,-3 0 0,-4 1 0,-6 27-6,-23 270-19,13-222 113,4 148-94,12-295-10,0 0 1,1-1-1,1 1 1,0-1 0,0 1-1,2-1 1,-1 0-1,2 0 1,0 0 0,0-1-1,1 0 1,1 0-1,0 0 1,1-1 0,0 1-1,0-2 1,1 0-1,1 0 1,-1 0-1,2-1 1,3 2 9,18 5-52,1 0 0,1-3 0,0 0 0,1-2 0,0-2 1,1-1-1,0-2 0,0-2 0,0-1 0,1-1 0,27-4 52,316-3-32,0-16-1,63-26 33,-230 25 49,2610-202 293,-1007 125 218,-1726 93-547,207-10 273,269-53-286,-536 64 15,-1 0 1,0-2-1,0-1 0,-1-2 1,0 0-1,-1-2 0,0-1 1,21-14-16,-43 23 12,0 1-1,-1-2 1,1 1 0,-1 0-1,0-1 1,0 0 0,0 0 0,0 0-1,-1-1 1,0 1 0,0-1 0,-1 0-1,0 1 1,0-1 0,0 0 0,0 0-1,-1-1 1,0 1 0,0 0-1,-1 0 1,0-1 0,0 1 0,0 0-1,-1 0 1,0-1 0,0 1 0,-1-2-12,-5-17 22,-1 0 0,-1 1 0,-1 0 0,-2 0 0,-13-21-22,-80-140 25,-53-95 14,-27-88-39,-39-158 128,193 413-293,48 125-7891,-4-3-576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0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 9257,'0'0'9406,"0"0"-5781,0 0-1896,0 0-511,0 0-637,16-6-282,-7 2-265,114-25 146,-53 29-152,-36 1-15,1-1 1,-1-1 0,0-2-1,0-2 1,17-5-14,-49 10-9,-1 0 1,0 0-1,1 0 1,-1-1-1,0 1 1,0-1-1,1 1 0,-1-1 1,0 1-1,0-1 1,0 0-1,0 0 1,1 1-1,-1-1 1,0 0-1,-1 0 0,1 0 1,0 0-1,0 0 1,0 0-1,0 0 1,-1 0-1,1-1 0,-1 1 1,1 0-1,-1 0 1,1-1-1,-1 1 1,0 0-1,1-1 1,-1 1-1,0 0 0,0-1 1,0 1-1,0 0 1,0-1-1,0 1 1,-1 0-1,1-1 0,0 1 1,-1 0-1,1 0 1,-1-1-1,1 1 1,-1 0-1,0 0 0,1 0 1,-2-1 8,-2-7-74,-1 1-1,0-1 1,0 1-1,-1 1 1,0-1 0,0 1-1,-1 0 1,0 0-1,0 1 1,-1 0 0,1 0-1,-1 1 1,-1 0-1,1 0 1,-1 1-1,-2-1 75,11 5 0,-1 0-1,1 1 1,-1-1-1,1 0 1,-1 1-1,1-1 1,-1 0-1,1 1 1,-1-1-1,1 1 1,-1-1-1,1 1 1,0-1-1,-1 1 1,1-1-1,0 1 1,-1-1-1,1 1 1,0-1-1,0 1 0,0 0 1,-1-1-1,1 1 1,0-1-1,0 1 1,0 0-1,0-1 1,0 1-1,0-1 1,0 1-1,0 0 1,1-1-1,-1 1 1,0-1-1,0 1 1,0 0-1,1-1 1,-1 1-1,0-1 0,0 1 1,1-1-1,-1 1 1,0-1-1,1 1 1,-1-1-1,1 0 1,-1 1-1,1-1 1,-1 1-1,1-1 1,-1 0-1,1 1 1,-1-1-1,1 0 1,-1 0-1,1 0 1,0 1-1,-1-1 0,1 0 1,-1 0-1,1 0 1,3 3-264,21 15-836,-16-12-2503,0-2-3644,-5-2 339</inkml:trace>
  <inkml:trace contextRef="#ctx0" brushRef="#br0" timeOffset="580.409">385 46 6374,'0'0'5600,"0"0"-2045,0 0-560,0 0-651,0 0-529,0 0-385,0 0-346,-6-9-134,-18-27-133,17 54 459,3 43-1083,3 1 1,2-1-1,3 0 0,2 0 0,11 40-193,-9-64-174,-1 0 0,-2 1 0,-1-1 0,-3 1 0,-1 9 174,1-46-36,-1 0-1,0 0 1,0 1-1,0-1 0,0 0 1,0 0-1,0 0 1,0 0-1,0 0 1,-1 0-1,1 0 1,0 0-1,-1 0 0,1 0 1,-1 0-1,1 0 1,-1 0-1,1-1 1,-1 1-1,1 0 1,-1 0-1,0 0 1,0-1-1,1 1 0,-1 0 1,0-1-1,0 1 1,0 0-1,0-1 1,0 1-1,0-1 1,0 0-1,0 1 1,0-1-1,0 0 0,0 1 1,0-1-1,0 0 1,0 0 36,-10-34-4901,14 9-3779,2 8-1415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0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77 10666,'0'0'3240,"0"0"-496,0 0-288,0 0-609,0 0-315,0 0-373,0 0-455,10-5-202,-5 1-419,68-24 619,157-1 13,-254 20-74,3 8-650,1 0 1,-1 2 0,1 0-1,-1 1 1,1 2 0,0 0-1,0 1 1,0 1-1,1 0 1,0 2 0,0 0-1,1 1 1,0 1-1,-4 4 9,19-12 0,0 0-1,0 1 0,1-1 0,-1 1 0,1 0 0,0 0 0,-1 0 1,1 0-1,0 0 0,1 1 0,-1-1 0,1 0 0,-1 1 1,1-1-1,0 1 0,1 0 0,-1-1 0,0 1 0,1 0 0,0-1 1,0 1-1,0 0 0,0 0 0,1-1 0,-1 1 0,1 0 0,0-1 1,0 1-1,0-1 0,1 1 0,-1-1 0,1 0 0,0 1 1,0-1-1,0 0 0,0 0 0,1 0 0,-1-1 0,1 1 0,0-1 1,-1 1-1,1-1 0,0 0 0,1 1 1,12 5 15,0 0 1,0-1-1,1-1 0,0 0 1,0-1-1,1-1 0,9 0-15,70 22 53,-88-23-48,-1-1-1,0 2 1,0-1 0,0 1-1,-1 0 1,1 1 0,-1 0-1,0 0 1,0 1-1,-1-1 1,0 1 0,0 1-1,0-1 1,0 1 0,-1 0-1,-1 1 1,1-1-1,-1 1 1,0 0 0,-1 0-1,0 0 1,0 0 0,0 0-1,-1 1 1,-1-1-1,0 1 1,0 0 0,0-1-1,-1 1 1,0 1-5,-1 3 23,-1 0 0,0-1 0,0 0 0,-1 0 0,-1 0 0,0 0 0,0 0 0,-1 0 0,-1-1 0,0 0 0,0 0 0,-2-1 0,1 0 0,-1 0 0,0-1 0,-1 0 0,0 0 0,0-1 0,-1 0 0,0 0 0,-1-1 1,0-1-1,0 0 0,0 0 0,0-1 0,-1-1 0,0 0 0,0 0 0,0-1 0,-1-1 0,1 0 0,-9 0-23,5-2 40,0-1 1,0 0 0,0-1 0,0-1 0,1 0-1,-1-1 1,1-1 0,0 0 0,-13-7-41,-36-41-2594,60 48 1843,1-1 0,0 1 0,0-1 0,0 1 0,1-1 0,0 0 0,0 0 0,1 0 0,-1 0 0,1 0 0,0 0 0,1-1 0,0 0 751,0-24-8067</inkml:trace>
  <inkml:trace contextRef="#ctx0" brushRef="#br0" timeOffset="341.47">764 231 12107,'0'0'4522,"0"0"-2419,0 0-672,-4 13-246,-54 203 1762,50-54-2219,8-157-731,1 1 1,0-1-1,0 0 0,0 1 0,1-1 0,-1 0 0,2 0 0,-1 0 1,0 0-1,1 0 0,0 0 0,0-1 0,0 0 0,1 1 1,-1-1-1,1 0 0,0 0 0,0-1 0,1 1 0,-1-1 0,1 0 1,-1 0-1,1-1 0,0 1 0,0-1 0,0 0 0,4 1 3,2-2 64,0 0 0,0 0 0,0-1 1,0 0-1,-1-1 0,1 0 0,0-1 0,0 0 0,-1-1 0,1 0 0,-1 0 0,0-1 0,0-1 0,0 1 0,-1-2 0,1 1 0,-1-1 0,-1-1 0,1 0 0,-1 0 1,0 0-1,-1-1 0,0-1 0,0 1 0,0-1 0,-1 0 0,-1 0 0,1-1 0,-2 0 0,1 0 0,-1 0 0,-1 0 0,0 0 0,0-1 0,-1 0 0,-1 0 0,1-3-63,1-3 53,0 1 0,-1-1 0,-1 1 1,-1-1-1,0 0 0,-1 0 0,-1 1 1,-1-1-1,0 1 0,-1-1 1,0 1-1,-2 0 0,0 1 0,0-1 1,-2 1-1,0 1 0,0-1 0,-7-6-54,11 17-180,-1 0-1,1 1 1,-1-1-1,0 1 0,0 0 1,-1 1-1,1-1 1,0 1-1,-1 0 1,1 0-1,-1 1 0,0-1 1,0 1-1,1 1 1,-1-1-1,-2 1 181,-58 7-7163,29 4-2174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0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171 109 10666,'0'0'6849,"0"0"-4019,0 0-1042,0 0 144,-6-7-373,5 6-1512,0 0-21,1 0-1,-1 0 1,0-1-1,1 1 1,-1 0-1,0 0 0,0 1 1,0-1-1,0 0 1,1 0-1,-1 0 1,0 0-1,0 1 1,-1-1-1,1 0 0,0 1 1,0-1-1,0 1 1,0 0-1,0-1 1,-1 1-1,1 0 1,0-1-1,0 1 0,-1 0 1,1 0-1,0 0 1,0 0-1,-1 0 1,1 1-1,0-1 0,0 0 1,0 0-1,-1 1 1,1-1-1,0 1 1,0-1-1,0 1 1,0 0-1,0-1 0,0 1 1,0 0-1,0 0 1,0-1-1,0 1 1,0 0-1,0 0 1,1 0-1,-1 0 0,0 0 1,1 1-1,-1-1 1,1 0-1,-1 0 1,1 0-1,-1 0 1,1 1-1,0-1 0,0 0-25,-18 32 86,2 1 1,1 0-1,2 1 0,1 0 0,2 1 0,2 0 0,1 1 0,-2 35-86,9-64 5,0 1 0,0-1 0,1 1 0,0 0 0,1-1 1,0 0-1,0 1 0,1-1 0,0 0 0,1 0 0,-1 0 0,1-1 0,1 1 0,-1-1 0,1 0 0,1 0 0,-1-1 1,1 0-1,1 0 0,-1 0 0,3 1-5,4 3 21,0 0 0,0-1 0,1-1 0,1 0 0,0-1 1,0 0-1,0-2 0,0 1 0,1-2 0,0 0 0,0-1 0,0-1 1,0 0-1,1-1 0,-1-1 0,0 0 0,0-2 0,1 0 0,-1 0 0,13-5-21,-16 4 77,0 0-1,0-2 1,0 1-1,0-2 1,-1 1-1,1-2 1,-2 0-1,1 0 1,-1-1-1,0 0 1,0-1-1,-1-1 1,-1 1-1,1-1 1,-2-1-1,1 0 1,-1 0-1,-1-1 1,0 0-1,-1 0 0,0 0 1,-1-1-1,0 0 1,2-12-77,-5 6 39,-1 0 0,-1 0 0,0 0 0,-2 0 0,0 0 0,-1 0 0,-1 0 0,-1 1 1,0 0-1,-1 0 0,-1 0 0,-1 1 0,-1 0 0,0 0 0,-1 1 0,-1 0 0,0 1 0,-1 0 0,-1 1 0,0 0 0,-1 1 0,-13-9-39,20 15-161,-1 0 0,0 1 0,0 0 0,-1 0 0,0 1 0,0 0 0,0 1 0,-1 0-1,1 0 1,-1 1 0,0 0 0,0 1 0,0 0 0,0 1 0,-1 0 0,1 0 0,0 1 0,0 1-1,-1 0 1,1 0 0,0 0 0,0 2 0,0-1 0,0 1 0,1 1 0,-1 0 0,1 0-1,-8 5 162,-53 44-5402,6 10-4527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1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16047,'0'0'3315,"0"0"-848,0 0-401,0 0-598,0 0-449,13 0-287,38 1-293,-4 1-301,-1-2 0,1-2-1,-1-3 1,0-1-1,0-2 1,2-3-138,2-9-507,-58 7-6140,-6 11 92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1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4869,'0'0'11995,"0"0"-7650,0 0-2108,0 0-518,0 0-603,0 0-476,17-3-293,118-12-58,-91 15-201,-22 2-53,0-1 1,0-2 0,0 0 0,0-1-1,0-1 1,0-2 0,-1 0-1,19-7-35,-38 11 5,0 1-1,-1-1 1,1 0 0,-1 0-1,1 0 1,-1 0-1,0-1 1,1 1-1,-1 0 1,0-1-1,0 1 1,0-1-1,0 1 1,0-1-1,0 1 1,0-1-1,0 0 1,-1 1 0,1-1-1,-1 0 1,1 1-1,-1-1 1,0 0-1,1 0 1,-1 0-1,0 1 1,0-1-1,0 0 1,-1 0-1,1 0 1,0 1-1,-1-1 1,1 0 0,-1 0-1,1 1 1,-1-1-1,0 0 1,0 1-1,0-1 1,0 0-5,-44-61 101,43 60-85,1 0 0,-1 0 0,0 0-1,0 0 1,0 0 0,-1 0 0,1 1-1,0-1 1,-1 1 0,0 0 0,0-1-1,0 1 1,0 1 0,0-1 0,0 0-1,0 1 1,0-1 0,-1 1 0,1 0-1,0 0 1,-1 1 0,1-1 0,-1 1-1,1-1 1,-1 1 0,1 0 0,-1 0 0,1 1-1,-1-1 1,1 1 0,-1 0 0,1 0-1,-1 0 1,1 0 0,0 0 0,0 1-1,-1 0 1,1-1 0,0 1 0,1 0-1,-3 2-15,-1 8 55,1 0 1,1 0-1,0 0 0,0 1 0,1-1 0,1 1 0,0 0 1,1 0-1,1-1 0,0 1 0,0 0 0,1 0 0,1 0 1,0 0-1,3 10-55,0-1-66,0 1 1,1 0-1,2-1 1,0-1-1,1 1 0,1-1 1,1-1-1,11 16 66,47 35-9453,-54-59 1723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1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11499,'0'0'7340,"0"0"-3961,0 0-1142,0 0-603,0 0-764,0 0-464,0 0-177,5 19-63,38 121 335,-35-113-437,2 0-1,1-1 0,1-1 0,1 0 1,1-1-1,13 17-63,-22-33-77,1-1 0,1 0 0,0 0 1,0 0-1,0-1 0,1 0 0,-1 0 1,2-1-1,-1 0 0,0-1 0,1 1 0,0-2 1,0 1-1,0-1 0,0-1 0,1 1 0,-1-2 1,1 1-1,-1-1 0,1-1 0,2 0 77,-2-1-29,-1 0 1,1-1-1,-1 0 0,0-1 0,1 0 0,-1 0 0,-1-1 1,1 0-1,0 0 0,-1-1 0,0-1 0,0 1 1,-1-1-1,1 0 0,-1-1 0,-1 0 0,1 0 0,-1 0 1,0-1-1,-1 0 0,0 0 0,1-3 29,5-7 166,-2-1 0,0 1 0,-1-2 0,-1 1 0,-1-1 0,0 0 0,-2-1 0,0 1 0,0-19-166,-7 8 945,-20 41 240,12 7-1070,1 1 1,0 1 0,1-1-1,1 2 1,1-1 0,1 1-1,0 0 1,2 1-1,-2 15-115,-1-6 97,-76 536 325,50-464-688,32-99 141,0-1 0,-1 0-1,0 0 1,1 1 0,-1-1 0,0 0 0,0-1 0,-1 1 0,1 0 0,0-1-1,0 1 1,-1-1 0,1 1 0,-1-1 0,1 0 0,-1 0 0,0 0 0,1-1-1,-1 1 1,0-1 0,1 1 0,-1-1 0,0 0 0,0 0 0,0 0 0,1 0-1,-1-1 1,0 1 0,1-1 0,-1 1 0,0-1 0,1 0 0,-1 0 0,1-1-1,-1 1 1,1 0 0,-1-1 125,-42-28-4682,20 5-1644,6 5-3678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1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12204,'0'0'5322,"0"0"-2920,0 0-763,-14 16-315,-43 56-529,-8 59-79,42-10-588,38-178 43,-11 39-155,0-7 265,1 0 1,2 1-1,0 0 0,1 0 1,2 1-1,0 0 1,12-17-282,-21 38 9,0 0 0,1 0 0,-1 0 0,0 1 0,1-1 0,0 0 0,-1 1 0,1-1 0,0 1 0,0-1 0,0 1 0,0 0 0,0 0 0,0 0 0,0 0 0,0 0 0,1 1 0,-1-1 0,0 0 0,0 1 0,1 0 1,-1 0-1,0 0 0,1 0 0,-1 0 0,0 0 0,1 0 0,-1 1 0,0-1 0,0 1 0,1-1 0,-1 1 0,0 0 0,0 0 0,0 0 0,0 0 0,0 1 0,0-1 0,0 0 0,0 1 0,-1-1 0,1 1 0,0 0 0,-1 0 1,0-1-1,1 1 0,-1 0 0,0 0 0,1 1-9,9 16 2,0 0 0,-1 1 0,-1 0 0,-1 0 0,0 1 0,-2 0 0,2 11-2,-5-15 3,1-1 1,0 1-1,2-1 0,-1-1 1,2 1-1,0-1 1,1 0-1,1-1 1,0 0-1,1 0 1,0-1-1,1 0 0,10 9-3,-18-19 0,0-2 0,0 1 0,0 0-1,0 0 1,0-1 0,1 0 0,-1 0-1,0 0 1,1 0 0,-1 0 0,1 0 0,-1-1-1,1 0 1,-1 0 0,1 0 0,-1 0-1,1 0 1,-1-1 0,1 1 0,-1-1-1,0 0 1,1 0 0,-1-1 0,0 1-1,0 0 1,0-1 0,0 0 0,0 0 0,0 0-1,0 0 1,-1 0 0,1-1 0,-1 1-1,1-1 1,-1 0 0,0 1 0,0-1-1,0 0 1,0 0 0,-1-1 0,1 1-1,-1 0 1,0 0 0,0-1 0,0-1 0,19-54-918,-17 33-4570,-3 23-1447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1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38 154 10730,'0'0'4335,"-6"-13"-1479,-17-43-400,21 55-2250,1-1 1,0 0 0,1 0 0,-1 0 0,0 0 0,1 0 0,-1 0 0,1 0-1,-1 0 1,1 0 0,0 0 0,0-1 0,0 1 0,0 0 0,0 0-1,0 0 1,1 0 0,-1 0 0,1 0 0,0 0 0,-1 0 0,1 0 0,0 0-1,0 0 1,1-1-207,65-11 1089,-56 15-991,296-2 1300,-243-17 76,-68 43 10,-15 69-1384,4 0 1,-2 75-101,8-75 2,-9 179-3793,26-223-323,11-23-2945,-3-17-879</inkml:trace>
  <inkml:trace contextRef="#ctx0" brushRef="#br0" timeOffset="329.087">792 325 13837,'0'-15'3465,"2"-3"-2301,0-10 132,-2-3 4064,-20 81-2260,11-34-2852,1-3-207,1 1 0,0 0 0,1 0 0,1 0 1,0 1-1,1 0 0,0 0 0,2 0 1,-1 1-1,2-1 0,0 0 0,1 1 0,0-1 1,2 1-1,-1-1 0,2 0 0,0 1 0,1-2 1,0 1-1,2 0 0,-1-1 0,2 0 0,0 0 1,0 0-1,3 2-41,-3-10-18,0-1 0,0 1-1,0-1 1,0 0 0,1 0 0,0-1 0,0 0 0,0-1 0,0 0-1,1 0 1,-1 0 0,1-1 0,-1-1 0,1 1 0,0-2 0,0 1-1,0-1 1,0 0 0,0-1 0,-1 0 0,1 0 0,0-1-1,-1 0 1,1-1 0,-1 0 0,1 0 0,-1-1 0,0 0 0,-1 0-1,1-1 1,-1 0 0,0 0 0,0-1 0,0 1 0,5-8 18,-4 2-21,0 0 0,-1 0 0,0-1 0,-1 0 0,0 0 0,-1 0 0,0-1 0,-1 0 0,-1 0 0,0 0 0,-1 0 0,0-1 0,-1 1 0,0-1 0,-1 1 0,-1 0 0,0-1 0,-1 1 0,0 0 0,-1-1 0,-1 1 0,0 1 0,0-1 1,-1 1-1,-1-1 0,0 1 0,-1 1 0,0-1 0,-1 1 0,-5-5 21,6 8-519,0 1-1,-1 0 1,0 0 0,0 0 0,0 1-1,-1 1 1,0-1 0,0 1 0,0 1 0,-1 0-1,1 0 1,-1 1 0,0 0 0,0 0-1,-1 1 1,-6 0 519,-33 0-6966,5 2-4875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1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14734,'0'0'3139,"0"0"-438,0 0-453,0 0-690,0 0-421,15 0-256,185-3 940,-189 2-1759,49-2 295,0-2-1,-1-3 1,1-3 0,6-4-357,-111 8-1212,43 7 1059,-25 0-3061,10 1-3177,7 1-3539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1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12620,'0'0'5450,"0"0"-2770,0 0-683,0 0-476,0 0-715,0 0-453,21-5-225,139-20-27,-129 24-86,-15 2-9,1-1 0,0 0 0,-1-2 0,1 0 0,-1-1 0,0 0 1,0-1-1,0-1 0,12-5-6,-26 8 26,1 0-1,-1 1 1,1-1 0,-1 0 0,0 0 0,1-1 0,-1 1-1,0 0 1,-1-1 0,1 1 0,0-1 0,-1 0 0,1 1 0,-1-1-1,0 0 1,0 0 0,0 0 0,0 0 0,-1 0 0,1 0-1,-1 0 1,0 0 0,1 0 0,-1 0 0,-1 0 0,1 0 0,0 0-1,-1 0 1,0 0 0,1 0 0,-1 0 0,-1 0 0,1 0-1,0 0-25,-3-6 161,0 1-1,0 0 1,0 0-1,-1 0 0,0 0 1,-1 1-1,0 0 0,0 0 1,0 0-1,-7-4-160,11 9 50,0-1-1,0 1 1,0-1-1,0 1 1,-1 0-1,1 0 1,-1 0-1,1 0 1,-1 0-1,0 1 1,0-1-1,0 1 1,0 0-1,0 0 1,0 0-1,0 0 1,0 0-1,-1 1 1,1-1-1,0 1 1,0 0-1,0 0 1,-1 0-1,1 1 1,0-1-1,0 1 1,0-1-1,-1 1 1,1 0-1,0 0 1,0 1-1,0-1 1,1 1-1,-1-1 1,0 1 0,0 0-1,1 0 1,-1 0-1,1 0 1,-2 3-50,-1 12 8,1 0 1,1 0-1,1 0 1,0 1 0,1-1-1,1 1 1,0-1-1,4 17-8,-4-30 1,36 185 387,-13-88-3207,-10 1-9810,-13-82 2204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7:43.97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2053 97 13997,'1'-15'2723,"3"-45"-839,1 39 1876,2 24-2278,6 27-1279,-12-27-32,3 7-56,8 22 96,1 0 1,1-1-1,2 0 0,2-2 0,0 0-211,-12-21 7,0 0 1,1 0-1,0-1 0,0 0 0,0 0 0,1-1 1,0 0-1,0 0 0,1-1 0,0 0 0,0 0 1,0-1-1,0 0 0,1-1 0,-1 0 1,1-1-1,0 1 0,0-2 0,5 1-7,-5-3 9,-1 1-1,1-2 1,0 1-1,-1-1 1,1-1-1,-1 0 1,0 0-1,0-1 1,0 0-1,0 0 1,-1-1-1,0 0 1,0-1-1,0 0 1,0 0-1,-1-1 1,0 1-1,-1-2 1,1 1-1,-1-1 1,-1 0-1,0 0 1,0 0-1,0-1 1,-1 0-1,0 0 1,-1 0 0,0 0-1,0-1 1,-1 1-1,-1-1 1,1 1-1,-1-1 1,-1 0-1,0 0 1,0 1-1,-1-4-8,1 1 35,1 9-21,-1 0 1,1 0 0,-1 0 0,0 0-1,0 0 1,0 0 0,0 0 0,-1 0-1,1 0 1,-1 0 0,0 0 0,1 0-1,-1 0 1,-1 1 0,1-1 0,0 0-1,-1 0 1,1 1 0,-1-1 0,0 1-1,0 0 1,0-1 0,-1 0-15,1 3 22,1 0 0,-1 1 1,1-1-1,-1 1 0,1-1 0,0 1 1,-1 0-1,1 0 0,0 0 0,0-1 1,-1 1-1,1 0 0,0 0 0,0 1 1,0-1-1,0 0 0,0 0 1,0 0-1,1 1 0,-1-1 0,0 0 1,1 1-1,-1-1 0,1 1 0,-1-1 1,1 1-1,0-1 0,-1 1 0,1 0-22,-1 2 22,-17 52-17,2 2 1,3 0-1,3 1 0,-2 35-5,-2 7 11,1-17-51,0-7-422,2 0 1,5 1-1,2 69 462,19-59-2886,18-42-5108,-15-37 686</inkml:trace>
  <inkml:trace contextRef="#ctx0" brushRef="#br0" timeOffset="620.341">2920 327 10826,'0'0'2162,"0"0"-656,0 0 410,0 0-256,2 13-522,16 102 15,-5-72-1041,-4-63-11,9-163 881,-19 181-966,0 0-1,0 0 0,-1-1 0,1 1 0,0 0 1,-1 0-1,1 1 0,-1-1 0,0 0 0,1 0 1,-1 1-1,0-1 0,0 1 0,0-1 0,0 1 1,0 0-1,-1 0 0,1 0 0,0 0 0,0 0 1,-1 1-1,1-1 0,-1 1 0,1-1 0,0 1 1,-1 0-1,1 0 0,-1 0 0,1 0 0,-1 0 1,1 1-1,0-1 0,-1 1 0,1 0 0,0-1 1,-1 1-1,1 0 0,0 0 0,0 1 1,0-1-1,0 0 0,0 1 0,0-1 0,0 1 1,0 0-1,-1 1-15,-8 9-3,-1 1 0,2 0 0,0 1 0,1 0 0,0 1 0,1-1 0,1 2 0,0-1 0,1 1 0,0 0 0,2 0 1,0 1-1,1-1 0,0 1 0,1 0 0,1 0 0,1-1 0,0 1 0,2 0 0,2 16 3,-2-23-69,0 0 0,0 0 1,1 0-1,1 0 0,-1 0 0,2-1 0,-1 1 0,1-1 1,1 0-1,0-1 0,0 1 0,0-1 0,1 0 0,0-1 1,1 0-1,0 0 0,0 0 0,0-1 0,1-1 0,0 1 1,0-1-1,1-1 0,-1 1 0,1-2 0,0 1 1,0-2-1,0 1 0,6 0 69,2-3-18,0-1 0,0-1 1,0 0-1,0-1 0,-1-1 1,0-1-1,0-1 0,0 0 0,0-1 1,-1-1-1,0 0 0,-1-1 0,0-1 1,0 0-1,-1-1 0,0-1 1,-1 0-1,0-1 0,-1 0 0,-1-1 1,0 0-1,-1-1 0,0 0 0,-1-1 1,2-7 17,9-12 188,-2 0 1,-2 0-1,-1-2 1,-1 0-1,-3 0 0,-1-1 1,-1-1-1,-3 0 1,-1 0-1,-1-9-188,-11 37 2918,-3 37-2216,3 11-670,0 1 0,3 0 0,1 0 0,2 0 1,4 38-33,-3-49 41,3 15-9,2-1-1,2 0 1,2 0-1,1 0 1,2-1-1,2-1 1,1 0-1,2-1 0,7 7-31,8 40 91,-32-84-89,0 0 0,0 1 0,0-1-1,0 0 1,-1 0 0,1 1 0,0-1 0,-1 0-1,1 0 1,-1 0 0,1 0 0,-1 0-1,0 1 1,1-1 0,-1 0 0,0-1 0,0 1-1,0 0 1,0 0 0,0 0 0,0 0 0,0-1-1,0 1 1,0 0 0,0-1 0,0 1 0,0-1-1,0 1 1,-1-1 0,1 1 0,0-1 0,0 0-1,0 0 1,-1 0 0,1 0 0,0 0 0,-1 0-1,1 0 1,0 0 0,0 0 0,0 0-1,-1-1 1,1 1-2,-57-14 78,50 10-155,0 0-1,0-1 1,0 0-1,1 0 1,0 0-1,0-1 1,0-1-1,1 1 1,-1-1 0,2 0-1,-2-2 78,-23-57-5308,26 30-917</inkml:trace>
  <inkml:trace contextRef="#ctx0" brushRef="#br0" timeOffset="8437.418">2801 1800 11627,'0'0'2279,"0"0"-1376,0 0-172,0 0 582,0 0 267,-9 15-133,6-9-1306,-45 119 1410,27 71-249,4 154-1302,17-334 22,-8 652-48,7-630-78,1 0-1,2 0 1,1 0 0,3 0 0,0-1 0,3 0 0,1 0 0,4 7 104,4-21-1455,-7-28-6475,-9-8 819</inkml:trace>
  <inkml:trace contextRef="#ctx0" brushRef="#br0" timeOffset="9265.772">1313 1537 10154,'0'0'2610,"0"0"-1056,0 0-513,0 0 336,0 0 21,0 13-218,-3 24-790,0-22-279,1 1-1,1-1 1,0 1-1,1 0 0,1-1 1,0 1-1,2-1 1,-1 1-1,2-1 1,0 0-1,0 0 1,2 0-1,4 7-110,-8-18-4,1 0 0,0 0 0,0 0 1,1-1-1,-1 1 0,1-1 0,-1 0 0,1 0 0,0-1 0,0 1 0,0-1 1,1 0-1,-1 0 0,1 0 0,-1-1 0,1 1 0,-1-1 0,1 0 0,0 0 1,0-1-1,-1 1 0,1-1 0,0 0 0,0-1 0,-1 1 0,1-1 0,0 0 1,0 0-1,-1 0 0,1-1 0,-1 0 0,1 0 0,-1 0 0,0 0 1,0 0-1,0-1 0,0 0 0,0 0 0,-1 0 0,1-1 4,9-9 24,-2-1-1,0-1 0,-1 1 1,0-2-1,-1 1 1,-1-2-1,0 1 1,-1-1-1,-1 0 1,-1 0-1,3-13-23,15-42 1493,-31 140 408,-82 504-1485,87-511-3379,6-54-80,5-6-2775</inkml:trace>
  <inkml:trace contextRef="#ctx0" brushRef="#br0" timeOffset="11774.515">1384 2554 7399,'0'0'4570,"0"0"-2334,1-4-960,3-14 59,-3 13 32,-11 19 1152,6-1-2387,1 0 0,0 1-1,1-1 1,0 1-1,1 0 1,1 0 0,0-1-1,3 14-131,-3-12 143,1-6-131,0-1 1,0 0-1,0 0 0,1 1 0,0-1 1,1-1-1,0 1 0,0 0 1,1-1-1,0 1 0,0-1 0,0 0 1,1 0-1,0-1 0,1 1 1,-1-1-1,1 0 0,1-1 0,-1 0 1,5 4-13,4 3 36,-7-7-22,0 0-1,-1 1 0,1 0 0,-1 0 0,0 1 1,-1 0-1,0 0 0,0 1 0,0 0 1,-1 0-1,0 0 0,-1 0 0,0 1 1,0 0-1,-1-1 0,0 1 0,1 8-13,-6-11 67,0 1-1,-1-1 0,0 0 1,0 0-1,0 0 0,-1-1 1,0 1-1,0-1 1,-1 0-1,1 0 0,-1 0 1,0-1-1,-1 1 0,1-1 1,-1 0-1,1-1 0,-1 0 1,0 0-1,-1 0 1,-1 0-67,3 1-4,3-2-41,0 0-1,0-1 1,0 1-1,1 0 1,-2 0 0,1-1-1,0 0 1,0 1-1,0-1 1,-1 0-1,1 0 1,-1 0-1,1 0 1,-1 0 0,1-1-1,-1 1 1,1-1-1,-1 0 1,1 0-1,-1 0 1,0 0 0,1 0-1,-1 0 1,1-1-1,-1 1 1,1-1-1,-1 0 1,1 1-1,-1-1 1,1-1 0,0 1-1,-1 0 1,1 0-1,0-1 1,0 1-1,0-1 1,0 0 0,0 0-1,0 0 1,1 0-1,-1 0 1,0 0-1,1 0 1,0 0-1,-1-2 47,2-33-5676,4 12 235</inkml:trace>
  <inkml:trace contextRef="#ctx0" brushRef="#br0" timeOffset="12117.452">1628 2500 11883,'0'0'2963,"0"0"-812,14-12-234,43-38-486,-54 48-1376,1 0 1,-1 0-1,0 1 0,0 0 1,1 0-1,-1 0 1,1 0-1,-1 0 1,1 0-1,-1 1 1,1 0-1,-1 0 1,1 0-1,-1 0 1,1 0-1,-1 1 1,1 0-1,-1 0 1,1 0-1,-1 0 1,1 0-1,-1 0 0,0 1 1,0 0-1,0 0 1,0 0-1,0 0 1,0 0-1,-1 0 1,1 1-1,-1-1 1,1 1-1,-1 0 1,0 0-1,0 0 1,0 0-1,0 0 1,-1 0-1,1 0 0,-1 1 1,0-1-1,0 0 1,0 1-1,0-1 1,-1 1-1,1 1-55,8 147 101,-10-101-47,1-28-60,0-1 1,1 1-1,2-1 0,0 0 0,1 0 0,4 8 6,-7-25-3,1 0-1,0 0 1,0 0-1,0-1 0,1 1 1,-1-1-1,1 1 0,0-1 1,0 0-1,1 0 0,-1 0 1,1-1-1,0 1 0,0-1 1,0 0-1,1 0 0,-1 0 1,1-1-1,-1 0 1,1 1-1,0-2 0,0 1 1,0 0-1,0-1 0,0 0 1,0 0-1,0-1 0,1 1 1,-1-1-1,1 0 4,-1-1 17,0 1 0,0-1 1,0 0-1,0 0 0,0 0 0,0-1 0,0 0 0,0 0 1,-1 0-1,1 0 0,-1-1 0,1 0 0,-1 0 1,0 0-1,0 0 0,0-1 0,-1 1 0,1-1 1,-1 0-1,0 0 0,0 0 0,0-1 0,-1 1 0,1-1 1,-1 1-1,1-5-17,32-134 1155,-33-58 307,-3 198-1464,1-1 0,-1 0-1,1 0 1,-1 0 0,0 0 0,0 1-1,-1-1 1,1 0 0,-1 1 0,0-1-1,0 1 1,0 0 0,0 0-1,-1-1 1,1 1 0,-1 1 0,0-1-1,1 0 1,-1 1 0,-1-1 0,1 1-1,0 0 1,-1 0 0,1 0 0,-1 1-1,1-1 1,-1 1 0,0 0-1,1 0 1,-1 0 0,0 0 0,0 1-1,0 0 1,0 0 0,0 0 0,0 0-1,0 0 1,1 1 0,-1-1-1,-3 2 3,-89 34-2320,41 5-4883,32-18-1851</inkml:trace>
  <inkml:trace contextRef="#ctx0" brushRef="#br1" timeOffset="142085.275">2278 2089 1634,'0'0'1708,"0"0"-64,0 0 22,0 0-204,0 0-282,0 0-182,0 0-117,-3-6-48,-7-12-368,7 10-178,0 1 1,0 0 0,-1 0-1,0 0 1,0 0-1,-1 1 1,0-1 0,0 1-1,-1 1 1,1-1 0,-1 1-1,0 0 1,-1 0 0,1 0-1,-1 1 1,0 0-1,-5-2-287,-15 0 75,0 2 0,0 0 0,0 2-1,0 1 1,-1 1 0,1 1 0,-9 2-75,-8 6 39,0 2 1,1 2 0,1 2-1,0 1 1,1 2 0,1 2-1,-23 16-39,-3 1 5,1 2 1,3 3-1,1 3 0,2 2 0,-35 39-5,64-55 5,1 1-1,2 1 0,2 1 1,0 2-1,3 0 0,1 2 1,2 0-1,1 1 0,2 1 1,-7 32-5,10-25 0,2 1 0,3 0 0,2 1 0,2 0 0,1 7 0,3-34-4,1 1 1,1 0-1,0 0 1,2-1-1,1 1 0,0-1 1,2 0-1,0-1 1,2 0-1,0 0 0,1 0 1,3 0 3,-5-9-17,1 0 0,1-1 0,0-1 0,0 1-1,1-2 1,1 1 0,-1-2 0,2 1 0,-1-2 0,1 1 0,0-2 0,0 0 0,1 0 0,0-2 0,0 1-1,5-1 18,13 3-38,-1-2-1,1-1 0,0-2 0,1-1 0,-1-1 0,30-5 39,-12-5-10,-1-2 0,0-3 0,-1-1 0,-1-3 0,-1-1 0,-1-3 0,0-2 0,-2-1 1,-1-2-1,-2-2 0,0-2 0,-2-2 0,-2-1 0,21-26 10,-35 37 98,-1 0 0,-1-1 0,-1-1 0,-1-1 0,-1-1 0,-2 0 0,-1-1 0,-1 0 0,-1-2-98,-7 16 80,0 0 0,-1-1 0,-1 1 0,-1-1 0,0 0 0,-1 0 0,-1 0 0,0 1 0,-1-1 0,-1 0 0,0 0 0,-1 1 0,-1-1 0,0 1 0,-1 0 0,-1 0 0,0 1 0,-1-1 0,-3-1-80,-7-7 35,-2 0 0,-1 2 0,0 0 0,-2 2 0,0 0 0,-1 1 0,-1 2 0,-1 0 0,0 1 0,-1 2 0,0 1 0,-1 1 0,0 1 0,-1 1 0,0 1 0,-1 2 0,1 1 0,-1 1 0,0 2 0,-23 0-35,30 2-84,-1 1 1,1 0 0,0 1 0,0 2 0,1 0 0,-16 6 83,-66 36-5566,56-14-2126</inkml:trace>
  <inkml:trace contextRef="#ctx0" brushRef="#br0" timeOffset="28802.459">2119 4565 1089,'0'0'8509,"0"0"-4937,0 0-1741,0-13 149,0-32-393,0 10 2907,0 35-3720,0 12 192,-2 459 1500,2-468-2467,13 109 146,-12-108-161,0-1 1,0 1 0,0 0-1,0 0 1,1-1 0,0 1-1,0-1 1,0 0 0,0 1-1,0-1 1,1 0-1,-1 0 1,1 0 0,0-1-1,0 1 1,0-1 0,0 1-1,0-1 1,1 0-1,-1 0 1,1-1 0,-1 1-1,1-1 1,0 1 0,-1-1-1,4 0 16,4 0-404,0-1 1,0-1-1,0 0 0,0-1 0,0 0 1,0 0-1,-1-1 0,1 0 0,-1-1 0,0 0 1,0-1-1,0 0 0,0-1 0,-1 0 0,8-6 404,69-74-11212,-69 60 6113</inkml:trace>
  <inkml:trace contextRef="#ctx0" brushRef="#br0" timeOffset="29769.096">2551 4727 3171,'0'0'2755,"0"-13"-396,0-59 2280,0 72-4522,0 1 0,1-1 0,-1 0 0,0 0-1,1 0 1,-1 0 0,0 0 0,1 0 0,-1 0 0,0 0-1,1 0 1,-1 0 0,0 0 0,0 0 0,1 0 0,-1 0-1,0 0 1,1 0 0,-1 0 0,0 0 0,1 0 0,-1-1-1,0 1 1,0 0 0,1 0 0,-1 0 0,0 0 0,0-1 0,1 1-1,-1 0 1,0 0 0,0-1 0,1 1 0,-1 0 0,0 0-1,0-1 1,0 1 0,0 0 0,0-1 0,1 1 0,-1 0-1,0-1 1,0 1 0,0 0 0,0-1 0,0 1 0,0 0-1,0 0 1,0-1 0,0 1 0,0 0 0,0-1 0,0 1-1,-1 0 1,1-1 0,0 1 0,0 0-117,13 26 1033,35 139-3233,-47-163 2125,-1 0 0,1 1 0,0-1-1,0 0 1,1 0 0,-1 0 0,0 1-1,1-1 1,-1 0 0,1-1-1,0 1 1,-1 0 0,1 0 0,0-1-1,0 1 1,0-1 0,0 0 0,0 1-1,1-1 1,-1 0 0,0 0-1,0-1 1,1 1 0,-1 0 0,1-1-1,-1 1 1,1-1 0,-1 0 0,1 0-1,-1 0 1,1 0 0,-1 0-1,0 0 1,1-1 0,-1 0 0,1 1-1,-1-1 1,0 0 0,1 0 0,-1 0-1,0 0 1,0 0 0,0-1-1,0 1 1,0-1 0,0 1 0,0-1-1,0 0 1,-1 0 0,2-1 75,7-7 66,0-1 0,-1 0 0,0 0 0,-1-1 0,0 0 0,-1-1 0,0 0 0,-1 0 0,3-9-66,-4 7 578,0 0 1,-1 0-1,-1 0 0,0-1 1,-1 1-1,-1-1 0,0 1 1,-2-15-579,1 27 79,0 0 0,0-1 0,-1 1-1,1 0 1,-1 0 0,1 0 0,-1-1 0,0 1 0,0 0 0,0 0 0,-1 0 0,1 1 0,-1-1 0,0 0 0,0 0-1,0 1 1,0-1 0,0 1 0,0 0 0,0-1 0,-1 1 0,0 0 0,1 1 0,-1-1 0,0 0 0,0 1 0,0-1-1,0 1 1,0 0 0,0 0 0,0 0 0,0 1 0,0-1 0,0 1 0,-1-1 0,1 1 0,0 0 0,0 0 0,-1 1-1,1-1 1,0 1 0,0-1 0,0 1 0,0 0 0,0 0 0,-3 2-79,-2 1-19,0 1 0,0 1 0,0 0 0,1 0 0,-1 1 0,1-1 0,1 1 0,0 1-1,0-1 1,0 1 0,1 1 0,0-1 0,0 0 0,1 1 0,0 0 0,1 0 0,0 0 0,0 1 0,1-1 0,0 1 0,1-1 0,0 1 0,1 8 19,-1-5-197,1 0 1,0 0-1,2-1 0,-1 1 1,1 0-1,1-1 1,0 0-1,1 1 0,0-1 1,1-1-1,1 1 0,0-1 1,0 0-1,1 0 1,0 0-1,1-1 0,0 0 1,1-1 196,4 3-167,0-1 1,1-1-1,1-1 0,0 0 1,0 0-1,0-2 0,1 0 1,1-1-1,-1 0 1,1-1-1,-1-1 0,1-1 1,1 0-1,-1-2 1,0 0-1,0 0 0,2-2 167,0 1 196,-1-1 0,0-1-1,0-1 1,0-1 0,0 0-1,-1-1 1,1-1 0,-1-1-1,-1 0 1,1-2-1,-1 1 1,-1-2 0,0 0-1,0-1 1,-1 0 0,0-1-1,-1-1 1,0 0 0,-1-1-1,-1 0 1,0-1 0,-1 0-1,0-1 1,5-12-196,-10 14 146,0 0 0,0 0 0,-1 0 0,-1-1-1,0 1 1,-1-1 0,-1 0 0,0 0 0,-1 0 0,-1 1 0,0-1 0,-1 0 0,0 0 0,-2 1 0,1 0 0,-2-1-1,0 1 1,-4-7-146,7 19 7,0-1-1,0 0 1,0 1-1,-1 0 1,1 0-1,-1 0 1,0 0-1,0 0 1,1 0-1,-1 1 1,0-1-1,0 1 1,0 0-1,-1 0 1,1 0-1,0 0 1,0 0-1,-1 1 1,1-1-1,0 1 1,-1 0-1,1 0 1,0 1-1,-1-1 1,1 1-1,0-1 1,0 1-1,-1 0 1,1 0-1,0 0 1,0 1-1,0-1 1,0 1-1,1 0 1,-1-1-1,0 1 1,1 1-1,-1-1 1,1 0-1,-1 1 1,1-1-1,0 1 1,0-1-1,0 1 1,1 0-1,-2 2-6,-4 6-22,0 1-1,1-1 1,0 1-1,1 1 1,0-1-1,1 0 1,0 1-1,1 0 1,0 0-1,2 0 1,-1 0-1,1 1 1,1-1-1,1 0 1,0 0-1,0 0 1,1 1-1,1-1 1,0-1-1,1 1 1,0 0-1,1-1 1,1 0-1,-1 0 1,2-1-1,0 1 1,0-1-1,5 4 23,-7-11-60,0 0-1,0 0 1,0-1-1,0 0 1,1 0-1,0-1 1,-1 1-1,1-1 1,0 0-1,0-1 1,0 0-1,0 0 1,0 0-1,0 0 1,1-1-1,-1 0 1,0 0-1,0-1 1,0 0-1,0 0 1,0 0-1,0-1 1,0 0-1,0 0 1,0 0-1,-1-1 1,1 0-1,-1 0 1,0 0-1,0-1 1,0 0-1,0 0 1,-1 0-1,1 0 1,-1-1-1,0 1 1,-1-1-1,1 0 1,-1-1-1,0 1 1,0-1-1,2-4 61,7-22 78,-1 0-1,-2-1 1,-1 0-1,-1 0 1,1-29-78,-1 17 424,1-28 2160,-8 82-2543,12 150 330,-11-150-380,1-1 1,0 0 0,1 0 0,0 0 0,0 0-1,1 0 1,0-1 0,0 0 0,1 0-1,0 0 1,0 0 0,1-1 0,0 1-1,0-2 1,0 1 0,1-1 0,6 5 8,-8-7-50,1 0 1,0-1-1,0 1 1,0-1-1,0-1 0,0 1 1,1-1-1,-1 0 1,0 0-1,1-1 1,-1 1-1,1-2 1,-1 1-1,1-1 0,-1 0 1,0 0-1,0 0 1,1-1-1,-1 0 1,0-1-1,0 1 0,-1-1 1,1 0-1,0 0 1,-1-1-1,0 0 1,3-2 49,5-4-3,-1-1 1,0-1 0,0 0-1,-1 0 1,0-2 0,-1 1-1,-1-1 1,0 0 0,-1-1 0,0-2 2,4-8 155,-1-1 0,-2-1 1,0 0-1,-2 0 0,-1 0 1,-1-1-1,-1 0 0,-2 0 1,0-1-1,-3-22-155,1 50 45,1-1 1,-1 0-1,0 1 0,1-1 1,-1 0-1,0 1 1,0-1-1,0 0 0,-1 1 1,1-1-1,0 0 1,0 1-1,-1-1 0,1 1 1,-1-1-1,0 0 0,1 1 1,-1-1-1,0 1 1,0 0-1,0-1 0,0 1 1,0 0-1,0-1 0,-1 1 1,1 0-1,0 0 1,0 0-1,-1 0 0,1 0 1,-1 0-1,1 1 0,-1-1 1,1 0-1,-1 1 1,0-1-1,1 1 0,-1 0 1,1-1-1,-1 1 0,0 0 1,1 0-1,-1 0 1,0 0-1,0 0 0,1 0 1,-1 1-1,1-1 0,-1 1 1,0-1-1,1 1 1,-1-1-1,1 1 0,-1 0 1,1 0-1,-1 0 0,1 0 1,0 0-1,-1 0 1,1 0-46,-10 19 112,0 0 1,2 0 0,1 1 0,0 0 0,2 1-1,0 0 1,2-1 0,0 2 0,2-1 0,0 0-1,1 1 1,2 10-113,-4 11 141,2 521-1395,7-500-2083,2-58-320,5-14-6309,-10-1 2289</inkml:trace>
  <inkml:trace contextRef="#ctx0" brushRef="#br0" timeOffset="29978.196">3905 4675 8104,'0'0'3907,"0"0"-1761,0 0-128,0 0-448,0 0-481,0 0-385,54-50-415,-30 39-225,4 2-64,2 1-32,-3-4-801,4 1-1890,2-2-2818,-1 2-4612</inkml:trace>
  <inkml:trace contextRef="#ctx0" brushRef="#br0" timeOffset="30307.009">4471 4511 12620,'0'0'3683,"0"0"-768,0 0-288,0 0-898,0 0-480,0 0-159,0 0-674,0 0-416,0 0-32,-33-17-769,14 24-1569,-2 6-4453</inkml:trace>
  <inkml:trace contextRef="#ctx0" brushRef="#br1" timeOffset="157368.313">2284 3788 14253,'0'0'2787,"0"0"-1089,0 0-49,-13 4-47,3-1-1393,0 0 0,0 1 0,1 0 0,-1 1 1,1 0-1,0 1 0,0 0 0,1 0 0,0 1 0,0-1 1,0 2-210,-334 388 2215,189-211-2081,-265 291 351,-386 332-485,712-723-125,-4-3-1,-86 55 126,106-98-539,79-63-1986,61-54-4473,-29 30 437</inkml:trace>
  <inkml:trace contextRef="#ctx0" brushRef="#br1" timeOffset="157832.101">1996 4009 9545,'0'0'2333,"0"0"-27,-2-14 353,-9-40-407,14 39 1664,16 20-3624,-17-3 17,295 147 1025,525 210-1579,19-35 245,-587-236-194,189 65 180,186 104 14,-611-249-8,23 10-107,-1 2 0,-1 1 0,-1 2 0,-1 1 1,10 11 114,-89-101-6776,28 40 510,2 3-2841</inkml:trace>
  <inkml:trace contextRef="#ctx0" brushRef="#br0" timeOffset="9904.479">3878 1601 7015,'0'0'2824,"0"0"-1511,-5 14-342,-52 214 1432,36-72-2206,62-315 1618,-39 150-1721,2-12 144,1 0 0,1 0 0,1 1 1,1-1-1,1 2 0,0-1 0,1 1 0,1 1 0,11-13-238,-22 30 26,1-1 0,0 1 0,0 0 1,0 0-1,0 0 0,0 0 0,0 0 0,0 0 0,1 0 0,-1 0 1,0 0-1,0 0 0,1 1 0,-1-1 0,0 0 0,1 1 0,-1-1 0,1 1 1,-1 0-1,1-1 0,-1 1 0,1 0 0,-1 0 0,1 0 0,-1 0 0,1 0 1,-1 0-1,1 1 0,-1-1 0,1 0 0,-1 1 0,1-1 0,-1 1 1,0 0-1,1-1 0,-1 1 0,0 0 0,0 0 0,1 0 0,-1 0 0,0 0 1,0 0-1,0 0 0,0 0 0,0 0 0,0 0 0,0 1 0,-1-1 0,1 0 1,0 1-1,-1-1 0,1 0 0,-1 1 0,1-1 0,-1 1 0,0-1 1,0 2-27,25 84 746,-22-70-644,1 1 1,1 0 0,1-1 0,0 0-1,2 0 1,0-1 0,0 0 0,1 0-1,8 8-102,-15-19 27,1-1 0,0 0 0,0 0 0,1 0 0,-1 0 0,1 0-1,0-1 1,0 1 0,0-1 0,0 0 0,1-1 0,-1 1-1,1-1 1,-1 1 0,1-2 0,0 1 0,0 0 0,0-1 0,0 0-1,0 0 1,0 0 0,1-1 0,-1 0 0,0 0 0,0 0-1,0 0 1,0-1 0,1 0 0,-1 0 0,0 0 0,0-1 0,-1 0-1,1 0 1,1-1-27,6-12 107,-2 0-1,0-1 0,-1 0 0,-1-1 1,0 0-1,-1 0 0,-1-1 0,-1 0 1,0 0-1,-2 0 0,0-1 1,-1 1-1,0-1 0,-2 0 0,0 1 1,-1-1-1,-2-8-106,3 6 35,0 8-34,1 8-6,-1 1 0,1 0 0,-1 0 0,0-1 0,0 1 0,-1 0 0,1-1-1,-1 1 1,0 0 0,0 0 0,0 0 0,-1 0 0,1 0 0,-1 0 0,0 0 0,0 0-1,-1 0 1,-1-1 5,3 5-143,0-1-1,0 1 0,0 0 1,0 0-1,0 0 0,-1 0 1,1 0-1,0 0 0,0 0 1,0 1-1,0-1 0,0 0 1,0 1-1,0-1 0,0 1 1,0-1-1,0 1 0,0-1 1,0 1-1,0 0 0,0-1 1,0 1-1,0 0 0,1 0 1,-1 0-1,0-1 0,1 1 1,-1 0-1,0 0 0,1 0 1,-1 0-1,1 0 0,0 0 1,-1 0-1,1 1 0,0 0 144,-2 0-534,-13 25-6091</inkml:trace>
  <inkml:trace contextRef="#ctx0" brushRef="#br0" timeOffset="12562.893">3557 2517 13997,'0'0'1676,"0"0"124,0 0 255,0 0-267,0 0-341,0 0-401,0 0-272,6 15-21,28 105 304,-29-89-1531,34 147 1294,-13-124-4625,10-7-5004,-23-35 1538</inkml:trace>
  <inkml:trace contextRef="#ctx0" brushRef="#br0" timeOffset="12881.972">3874 2527 7303,'0'0'3112,"0"0"-1014,0 0 203,0 0 69,0 0-496,0 0-417,0 0-266,0 0-134,10 12-251,1 1-640,37 68 330,-46-72-527,0-1 1,1 1-1,0-1 1,0 1-1,1-1 0,0 0 1,0 0-1,1-1 1,0 1-1,0-1 0,1 0 1,0-1-1,0 1 1,1-1-1,0 0 1,0-1-1,0 1 0,1-2 1,-1 1-1,1-1 1,0 0-1,0 0 0,1-1 1,-1 0-1,1-1 1,0 0-1,-1 0 0,1-1 1,0 0-1,0-1 1,0 0-1,0 0 1,0-1-1,0 0 0,0 0 1,0-1-1,4-2 31,-6 1 58,0-1-1,0 0 0,0 0 1,-1 0-1,0-1 0,0 0 1,0-1-1,0 1 0,-1-1 1,0 0-1,0 0 0,0-1 1,-1 1-1,0-1 0,-1 0 1,1 0-1,-1-1 1,-1 1-1,1-1 0,-1 1 1,-1-1-1,1 0 0,-1 0 1,-1 1-1,1-1 0,-1 0 1,-1 0-1,1 0 0,-1 0 1,-1 1-1,1-1 1,-2 0-1,1 1 0,-1-1 1,0 1-1,0 0 0,-1 0 1,0 0-1,-1-2-57,-2 0 45,0-1 1,-1 1-1,0 0 0,-1 1 0,1 0 1,-2 0-1,1 1 0,-1 0 1,0 1-1,0 0 0,-1 1 0,0 0 1,0 0-1,0 1 0,0 0 1,-1 1-1,1 1 0,-1 0 0,-6 0-45,3 1-732,0 0 0,0 1 0,0 1 0,0 0 0,1 1 0,-1 1 0,0 0 0,1 1 0,-13 6 732,-19 10-6540</inkml:trace>
  <inkml:trace contextRef="#ctx0" brushRef="#br1" timeOffset="142922.548">4258 2199 6758,'0'0'1282,"0"0"-380,0 0-53,-11-12 85,-35-41 27,-8 26 674,42 25-1364,-20-4-64,-1 1 0,1 2 1,-1 1-1,1 2 1,-1 1-1,0 1 1,1 2-1,-1 1 1,1 2-1,1 1 1,-1 1-1,2 2 1,-1 1-1,1 2 1,-2 2-208,7-3 2,0 1 0,0 1 0,1 1 0,1 1 0,1 2 0,0 0 0,2 1 0,0 1 0,1 1 0,1 0 0,1 1 0,1 2 0,2-1 0,0 2 0,1 0 0,2 0 0,1 1 0,1 0 0,1 1 0,1 0 0,1 6-1,4-12-69,1-1 0,1 1 1,1 0-1,1 0 0,0 0 1,2 0-1,1-1 1,0 0-1,2 0 0,0 0 1,2-1-1,0 0 0,1 0 1,1-1-1,1-1 1,0 0-1,1 0 0,1-1 1,1-1-1,1-1 0,15 13 69,-2-9-160,1-2 1,0-1-1,1-1 1,1-2 0,0-1-1,1-2 1,0-1 0,1-1-1,0-2 1,0-2-1,0-1 1,28-1 158,-31-2 39,0-2 1,-1-1-1,1-1 1,-1-1-1,1-2 1,-2-1-1,1-2 0,-1-1 1,-1-1-1,0-1 1,0-1-1,17-14-39,7-6 750,-1-3 0,-3-3 0,-1-1 0,-2-2 0,32-40-750,-53 56 368,-2-1 1,-2 0 0,0-2 0,-2 0-1,-1-1 1,-1-1 0,-2 0-1,1-8-368,-10 24 81,0-1-1,-1 1 0,-1-1 0,-1 0 0,0 0 1,-1 0-1,-1 0 0,0 0 0,-1 0 1,-1 0-1,-1 0 0,0 1 0,-1-1 0,-1 1 1,-1 0-1,0 0 0,-9-15-80,0 10 24,-1-1-1,-1 2 1,-1 0 0,0 1-1,-2 1 1,0 1-1,-1 1 1,-1 0 0,0 2-1,-1 1 1,-1 0-1,0 2 1,0 1 0,-1 0-1,0 2 1,-1 1 0,0 1-1,0 2 1,-1 0-1,1 1 1,-1 2 0,1 1-1,-1 1 1,1 1-1,-1 2 1,-9 2-24,-96 38-970,53-1-3302,27-9-3261</inkml:trace>
  <inkml:trace contextRef="#ctx0" brushRef="#br1" timeOffset="155450.991">3497 2580 9545,'0'0'897,"0"0"80,0 0 779,0 0 107,0 0-187,0 0-480,0 0-374,-8-11-240,-20-36-192,28 46-381,-1 0-1,1 1 1,-1-1-1,1 0 1,-1 0-1,1 0 1,0 0 0,-1 0-1,1 0 1,0 1-1,0-1 1,0 0-1,0 0 1,0 0 0,0 0-1,0 0 1,0 0-1,0 0 1,0 0-1,0 0 1,0 0 0,1 0-1,-1 0 1,0 0-1,1 1 1,-1-1-1,1 0 1,-1 0 0,1 0-1,-1 0 1,1 1-1,0-1 1,-1 0-1,1 1 1,0-1-1,0 1 1,-1-1 0,1 0-1,1 1-8,2-4 24,149-98-67,-98 78 38,-190 102 79,-45 31-47,176-105-19,0 1 0,1 0 0,-1 1 0,1-1 0,0 0 0,1 1 0,0 0 0,0 0-1,0 0 1,0 0 0,1 0 0,0 0 0,0 0 0,1 0 0,-1 0 0,1 0 0,1 0 0,-1 1 0,2 2-8,-2 17 36,-1-13 9,0-8-37,0 1 1,1 0-1,0-1 1,-1 1-1,2-1 1,-1 1-1,1-1 1,0 1-1,0-1 1,0 1-1,1-1 1,0 1-1,0-1 1,0 0-1,1 0 0,-1 0 1,1-1-1,1 1-8,-1-4 35,-1-1-1,1 1 0,0-1 1,-1 0-1,1 0 0,0-1 1,-1 1-1,1 0 1,0-1-1,-1 0 0,1 1 1,-1-1-1,1 0 0,-1-1 1,1 1-1,-1 0 0,0-1 1,1 1-1,-1-1 0,0 1 1,0-1-1,0 0 0,0 0 1,-1 0-1,2-2-34,8-4 214,-7 4-182,0 0-1,0 1 1,0 0-1,1 0 1,-1 0-1,1 1 1,0-1-1,0 1 1,0 0-1,0 1 0,0-1 1,0 1-1,0 0 1,1 0-1,-1 1 1,0-1-1,1 1 1,-1 0-1,1 1 1,-1-1-1,0 1 0,0 0 1,1 1-1,-1-1 1,0 1-1,0 0 1,0 0-1,1 1-31,2 3-1,0 1 1,-1 0-1,0 0 0,0 0 0,0 1 1,-1 0-1,0 0 0,-1 1 0,0 0 1,0 0-1,-1 0 0,0 0 0,0 1 1,-1-1-1,0 1 0,-1 0 0,0 0 1,-1 0-1,0 0 0,-1 0 0,0 1 1,0-1-1,-1 0 0,0 2 1,0-3 68,0-1-1,-1 0 0,0 0 1,0 0-1,0 0 1,-1 0-1,0 0 1,-1-1-1,0 0 1,0 1-1,0-1 0,-1-1 1,0 1-1,-1-1 1,1 0-1,-1 0 1,0 0-1,-1-1 1,1 0-1,-1 0 1,0-1-1,0 1 0,-1-2 1,1 1-1,-1-1 1,0 0-1,0-1 1,0 0-1,-6 1-67,2-1 47,0 0 0,-1-1 0,1 0 0,0-1 0,-1-1 0,1 0 0,0-1-1,0 0 1,0 0 0,0-2 0,0 1 0,0-1 0,1-1 0,0 0 0,0-1 0,0 0 0,1-1 0,-1 0 0,1-1-47,8 6-296,-26-18 86,9 21-7511,13 12-1103</inkml:trace>
  <inkml:trace contextRef="#ctx0" brushRef="#br1" timeOffset="172237.67">3881 1971 641,'0'0'0</inkml:trace>
  <inkml:trace contextRef="#ctx0" brushRef="#br1" timeOffset="178238.731">1837 3437 2114,'-16'3'2258,"-114"32"785,90-17-1973,1 1 0,0 2 0,2 1 0,1 2 0,0 2 0,2 1 0,-5 7-1070,16 2 849,53-25-556,0-13-275,0-1 0,0-2 0,0-1 0,0-1 0,-1-2 0,0-1 0,20-10-18,16-4 29,1004-348-525,-25-19 645,370-156 561,-1232 493-625,-313 104 51,74-20-2635,32-17-86,4-2-2455</inkml:trace>
  <inkml:trace contextRef="#ctx0" brushRef="#br1" timeOffset="180473.984">5450 1336 7527,'0'0'1778,"0"0"-588,-2-9-69,-8-29 358,10 37-1442,0 1 1,-1-1-1,1 0 1,-1 1-1,1-1 0,-1 1 1,1-1-1,-1 1 0,1 0 1,-1-1-1,1 1 0,-1 0 1,0-1-1,1 1 1,-1 0-1,0-1 0,1 1 1,-1 0-1,0 0 0,1 0 1,-1 0-1,0 0 1,1 0-1,-1 0 0,0 0 1,0 0-1,1 0 0,-1 0 1,0 0-1,1 0 0,-1 1 1,0-1-1,1 0 1,-1 0-1,0 1 0,1-1 1,-1 1-1,1-1 0,-1 0 1,1 1-1,-1-1 1,1 1-1,-1-1 0,1 1 1,-1-1-1,1 1 0,0 0 1,-1-1-1,1 1 1,0-1-1,-1 1 0,1 0-37,-18 24 146,1 1-1,1 0 1,1 2-1,1-1 1,2 2-1,0 0 1,3 0-1,0 2-145,-1-5 54,2 2 1,1-1-1,2 1 1,0 0-1,2 0 1,1 1-1,1-1 1,2 1-1,1-1 1,1 1-55,-3-23 0,1 1 0,1-1 1,-1 0-1,1 0 0,0 0 1,1 0-1,-1 0 1,1 0-1,0-1 0,1 1 1,-1-1-1,1 0 0,0 0 1,0 0-1,1-1 1,0 1-1,-1-1 0,1 0 1,1-1-1,-1 1 1,0-1-1,1 0 0,0 0 1,0-1-1,0 1 0,0-1 1,0-1-1,0 1 1,0-1-1,1 0 0,-1-1 1,0 1-1,1-1 0,-1 0 1,1-1-1,-1 0 1,0 0-1,0 0 0,1-1 1,-1 1-1,0-2 1,2 0-1,6-7 55,0 0 0,-1 0 1,-1-1-1,0-1 0,0 0 1,-1-1-1,-1 0 0,0-1 1,-1 0-1,-1 0 0,0-1 1,0 0-1,-2 0 1,0-1-1,2-10-55,16-30 1401,-23 55-1382,-1 0 0,0 0 0,0 0 1,0 0-1,0 0 0,1 0 0,-1 0 0,1 0 0,-1 0 0,0 1 0,1-1 1,-1 0-1,1 0 0,0 0 0,-1 1 0,1-1 0,0 0 0,-1 1 1,1-1-1,0 0 0,0 1 0,0-1 0,-1 1 0,1-1 0,0 1 0,0 0 1,0-1-1,0 1 0,0 0 0,0 0 0,0-1 0,0 1 0,0 0 1,0 0-1,0 0 0,0 0 0,0 0 0,0 1 0,0-1 0,0 0 0,0 0 1,0 1-1,-1-1 0,1 0 0,0 1 0,0-1 0,0 1 0,0-1 1,0 1-1,-1-1 0,1 1 0,0 0 0,-1-1 0,1 1 0,0 0 0,-1 0 1,1 0-1,-1-1 0,1 1 0,-1 0 0,1 0 0,-1 0 0,0 0 1,1 0-1,-1 0-19,28 63 69,3-7-5,-32-88 1399,-21-44-627,18 56-809,-1 0 1,-1 0 0,-1 0-1,0 1 1,-2 0 0,0 0-1,-1 1 1,-6-8-28,-1 16-1680,6 35-6900,11-8 978</inkml:trace>
  <inkml:trace contextRef="#ctx0" brushRef="#br1" timeOffset="180699.445">6022 1480 11915,'0'0'3646,"0"0"-715,0 0-486,0 0-566,0 0-528,0 0-481,0 0-438,4 4-293,5 11-91,-1 1-1,-1-1 0,0 2 1,-1-1-1,-1 1 0,-1-1 1,0 1-1,-1 0 1,0 8-48,5 15 6,3 79-895,-9-60-7543,0-52 2314</inkml:trace>
  <inkml:trace contextRef="#ctx0" brushRef="#br1" timeOffset="180919.153">5889 1056 5541,'0'0'3203,"0"0"-2114,0 0 0,0 0-736,0 0-321,0 0-64,0 0-513,88 24-3587</inkml:trace>
  <inkml:trace contextRef="#ctx0" brushRef="#br1" timeOffset="181259.126">6305 1291 12107,'0'0'1799,"0"0"257,0 0 213,0 0-919,0 0-309,3 13 16,51 160 326,-19-84-1351,-36-121 112,-2 8-125,-7-145 185,11 161-135,0-1-1,0 0 1,1 1-1,0-1 1,0 1-1,1 0 1,0 0-1,1 0 1,0 0-1,0 0 1,1 1-1,0-1 1,0 1-1,0 1 1,1-1-1,0 1 1,6-6-69,-6 8 10,-1 1 1,1-1 0,0 1-1,0 0 1,0 0-1,0 1 1,0 0-1,1 0 1,-1 0-1,0 1 1,1 0-1,0 0 1,-1 0-1,1 1 1,0 0-1,-1 1 1,1-1-1,-1 1 1,1 1-1,-1-1 1,1 1-1,-1 0 1,0 0-1,0 1 1,0 0-1,0 0 1,0 0 0,-1 1-1,1 0 1,-1 0-1,0 0 1,0 1-1,0 0 1,2 3-11,89 165-1687,-62-140-2642,6-10-6172,-26-19 2034</inkml:trace>
  <inkml:trace contextRef="#ctx0" brushRef="#br1" timeOffset="181572.966">6907 1065 7847,'-1'-21'882,"-5"-45"1436,5 19 5325,4 48-2936,13 19-3932,33 151 506,-37-133-1533,12 47-1040,-22-27-9196,-4-47 3345</inkml:trace>
  <inkml:trace contextRef="#ctx0" brushRef="#br1" timeOffset="181573.966">6851 532 9513,'0'0'1377,"0"0"994,0 0-514,0 0-1056,0 0-160,0 0-353,0 0-224,0 0-64,0 0 0,54 53-96,-46-33-2402,-1 0-3140</inkml:trace>
  <inkml:trace contextRef="#ctx0" brushRef="#br1" timeOffset="181909.115">5836 2666 8456,'0'0'4778,"0"0"-2515,0 0-538,6-14-135,22-46-527,-27 57-1013,1-1 0,0 1 1,0 0-1,0 0 0,0 0 0,1 0 1,-1 0-1,1 1 0,0-1 1,-1 1-1,1-1 0,0 1 0,1 0 1,-1 0-1,0 1 0,1-1 0,-1 1 1,1-1-1,-1 1 0,1 0 0,-1 0 1,1 1-1,0-1 0,0 1-50,-3 0 1,1 0 0,-1 0 0,1 0 0,-1 0 1,1 0-1,-1 0 0,1 0 0,-1 1 0,0-1 0,1 1 0,-1-1 0,1 1 0,-1-1 0,0 1 0,0 0 0,1 0 0,-1 0 0,0 0 0,0 0 0,0 0 0,0 0 0,0 0 0,0 0 0,0 0 0,0 0 0,-1 1 0,1-1 1,0 0-1,-1 1 0,1-1 0,-1 0 0,1 1 0,-1-1 0,0 1 0,1-1 0,-1 1 0,0 0-1,2 64 19,-2-57-18,-45 205-12,44-214 10,1 1 0,0 0 0,-1-1 0,1 1 0,0 0 0,0-1 0,-1 1 0,1 0 0,0 0 0,0-1-1,0 1 1,0 0 0,0 0 0,0-1 0,0 1 0,0 0 0,0-1 0,0 1 0,1 0 0,-1 0 0,0-1 0,0 1 0,1 0-1,-1-1 1,0 1 0,1 0 0,-1-1 0,1 1 0,-1-1 0,1 1 0,-1 0 0,1-1 0,-1 1 0,1-1 0,-1 0 0,1 1-1,0-1 1,-1 1 0,1-1 0,0 0 0,-1 0 0,1 1 0,0-1 0,0 0 0,-1 0 0,1 0 0,0 0 1,32-17-35,96-108-9179,-104 101 3342</inkml:trace>
  <inkml:trace contextRef="#ctx0" brushRef="#br1" timeOffset="182229.065">6389 2244 1057,'0'0'9705,"0"0"-5477,0 0-1377,0 0-588,0 0-608,0 0-390,0 0-389,0 0-321,-3-12-149,-11-36-145,39 93-175,15 46-124,-11-53-1745,-31-61 70,-31-21 578,3 24-6587,28 19 4274,2 1-1052</inkml:trace>
  <inkml:trace contextRef="#ctx0" brushRef="#br1" timeOffset="182624.017">6389 2244 4260</inkml:trace>
  <inkml:trace contextRef="#ctx0" brushRef="#br1" timeOffset="182918.113">6389 2244 4260,'32'-89'2861,"-35"58"5537,-7 33-2596,7 6-4947,1 6-777,0 1 0,1 0 1,1 0-1,0-1 0,1 1 0,1 0 1,0-1-1,1 1 0,1-1 1,0 0-1,1 0 0,0 0 1,1 0-1,1-1 0,0 0 0,1 0 1,0-1-1,1 0 0,0-1 1,1 0-1,0 0 0,1-1 0,0 0 1,11 6-79,-17-13-6,1-1 1,-1 0 0,1 0-1,0 0 1,0-1 0,0 0-1,0 0 1,0 0 0,0-1-1,0 0 1,0 0 0,0 0-1,0-1 1,0 0 0,0 0-1,0 0 1,-1-1 0,1 0-1,0 0 1,-1-1 0,1 0-1,-1 1 1,0-2 0,0 1-1,0-1 1,0 1 0,-1-1-1,1-1 1,-1 1 0,0-1-1,0 1 1,-1-1 0,1 0-1,-1-1 1,0 1 0,-1 0-1,1-1 1,-1 0 0,0 1-1,-1-1 1,2-5 5,-2-6 59,0-1 0,-2 0 0,1 1 0,-2-1 0,-1 1 0,0-1 0,-1 1 0,-1 0 0,0 1 0,-1-1 0,-1 1 0,-1 0 0,0 1 0,-1-1 0,-1 2 0,0-1 0,-1 2 0,0-1 0,-8-5-59,17 16-24,0 1-1,0-1 1,0 1-1,0 0 1,-1-1 0,1 1-1,-1 0 1,0 0-1,0 1 1,0-1 0,1 1-1,-1-1 1,-1 1-1,1 0 1,0 0-1,0 0 1,0 1 0,-1-1-1,1 1 1,0-1-1,0 1 1,-1 0 0,1 1-1,0-1 1,-1 0-1,1 1 1,0 0 0,0 0-1,0 0 1,-1 0-1,1 0 1,0 1 0,1-1-1,-1 1 1,0 0-1,0 0 1,1 0 0,-1 0-1,1 0 1,-1 0-1,1 1 1,-1 1 24,-14 43-8045,16-25-347</inkml:trace>
  <inkml:trace contextRef="#ctx0" brushRef="#br1" timeOffset="182919.113">6906 2072 12492,'0'0'4228,"0"0"-2306,0 0-417,0 0-832,0 0-513,0 0-160,0 0 0,22-74-833,-9 68-1537,4 2-2082,-1 1-2307</inkml:trace>
  <inkml:trace contextRef="#ctx0" brushRef="#br1" timeOffset="183248.555">7078 1703 11371,'0'0'3133,"0"0"-314,0 0-417,0 0-907,0 0-523,0 0-166,0 0-299,0 0-224,-3 14-102,-4 44-95,7-55-83,1 0 0,0-1 1,0 1-1,0 0 0,0-1 1,0 1-1,1-1 0,-1 1 1,1-1-1,0 0 0,-1 1 1,1-1-1,0 0 0,0 0 1,1 0-1,-1-1 0,0 1 1,1 0-1,-1-1 0,1 0 0,-1 1 1,1-1-1,-1 0 0,1 0-3,8 4 17,224 92 143,-232-96-115,-1 1 1,1 0-1,-1 0 0,1 0 1,-1 0-1,0 0 0,0 0 0,0 0 1,0 1-1,0-1 0,0 1 1,-1 0-1,1-1 0,-1 1 0,0 0 1,0 0-1,0 0 0,0 0 1,0 0-1,-1 0 0,1 0 1,-1 0-1,0 0 0,0 0 0,0 0 1,0 0-1,-1 0 0,1 1 1,-1-1-1,0 0 0,1-1 1,-1 1-1,-1 0 0,1 0 0,-2 2-45,-1 4 145,0-2-1,-1 1 0,0 0 0,0-1 0,-1 0 0,0 0 0,0-1 1,-1 1-1,1-1 0,-1-1 0,-8 5-144,9-6-251,0 0 0,-1 0 0,0-1 0,0 0 0,0-1 1,0 0-1,0 0 0,0 0 0,-1-1 0,1 0 0,-1 0 0,-4-1 251,8-2-738,0-1 0,1 0-1,-1 0 1,1 0 0,0 0-1,0-1 1,0 1 0,0-1 0,0 0-1,1 0 1,0 0 0,0 0-1,0 0 1,0 0 0,0-1 0,1 1-1,0 0 1,0-1 0,0 1-1,1-1 1,-1-2 738,0 1-783,-12-51-5392,2 0 4364,2-13 3768,6-35 5268,4 95-6743,1 1 1,0-1 0,0 0-1,1 1 1,0 0 0,0-1 0,1 1-1,0 1 1,1-1 0,0 1-1,0-1 1,1 1 0,0 1-1,1-1 1,-1 1 0,1 0 0,1 1-1,-1-1 1,4 0-483,-2 0 264,1 0 0,0 1 0,1 0 0,-1 1 0,1 0 0,0 1 0,0 0 1,1 1-1,-1 0 0,1 0 0,-1 1 0,1 1 0,0 0 0,0 1 0,10 1-264,-18 0 7,0 0-1,0 0 1,0 0 0,0 1 0,0 0-1,0-1 1,-1 1 0,1 1 0,-1-1-1,1 1 1,-1-1 0,0 1 0,0 0-1,0 0 1,0 0 0,0 1 0,-1-1-1,0 1 1,1-1 0,-1 1 0,-1 0-1,1 0 1,0 0 0,-1 0 0,0 0-1,1 2-6,9 56-2207,-9-7-5109,-4-34 2704,-3-1-1890</inkml:trace>
  <inkml:trace contextRef="#ctx0" brushRef="#br1" timeOffset="183659.548">6923 3008 11243,'0'0'4260,"0"0"-3363,0 0 608,85-87-320,-41 40-544,5-9-161,7-1-224,5-5-128,2-1-63,-3 6 31,-6 5-96,-9 14 0,-10 10-32,-15 13-449,-13 13-1505,-7 7-1217,-14 19-1057,-9 4-2947</inkml:trace>
  <inkml:trace contextRef="#ctx0" brushRef="#br1" timeOffset="183952.426">6971 3093 1698,'0'0'13132,"0"0"-11787,0 0-128,0 0-63,87 37-354,-50-63 161,8-10 64,4-7-288,0-2-545,3-4-96,-1 0 0,-5 3-64,-3 2-32,-8 3-64,-6 5-128,-11 9-1313,-5 4-1730,-4 5-2755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1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13965,'0'0'4191,"0"0"-1575,0 0-582,0 0-630,0 0-556,0 0-244,11 17-273,0-3-272,-5-5-30,1 0 1,-1 0-1,-1 1 0,0 0 1,0 0-1,-1 0 0,0 0 0,-1 1 1,0 0-1,0 3-29,52 197 75,-53-206-117,-1-1 1,1 1-1,0-1 1,0 0-1,0 0 1,1 0-1,0 0 1,-1 0-1,1-1 1,1 1-1,-1-1 1,0 0-1,1 0 1,-1 0-1,1 0 1,0-1-1,0 1 1,0-1-1,1 0 1,-1 0-1,0-1 1,1 1-1,-1-1 1,1 0-1,-1 0 0,1-1 1,0 1-1,-1-1 1,1 0-1,0 0 1,-1 0-1,1-1 1,-1 0-1,1 0 1,0 0-1,-1 0 1,0-1-1,1 0 1,-1 0-1,4-2 42,11-11 184,0 0-1,-1-2 0,-1 0 1,-1-1-1,0 0 0,-1-2 0,-1 0 1,-1 0-1,-1-1 0,-1-1 1,-1 0-1,5-14-183,8-56 2349,-32 107-1367,-34 69-470,3 1 1,5 1-1,-15 57-512,-51 214-21,98-346-375,-13 31-597,-1-22-4819,11-19-493,1-1-4340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1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13741,'0'0'4377,"0"0"-1958,0 0-978,0 0-266,-14 18-215,-47 61-244,-32 71-118,69-82-561,55-83-32,57-105 56,9-8 71,-96 126-130,0 1 1,1-1 0,-1 1 0,1 0 0,-1 0 0,1-1 0,0 1 0,-1 0-1,1 0 1,0 1 0,0-1 0,-1 0 0,1 0 0,0 1 0,0-1 0,0 1-1,0 0 1,0 0 0,0 0 0,0-1 0,0 2 0,0-1 0,0 0 0,0 0-1,0 1 1,-1-1 0,1 1 0,0-1 0,0 1 0,0 0 0,0 0 0,-1 0-1,1 0 1,0 0 0,-1 0 0,1 0 0,-1 1 0,1-1 0,-1 0 0,0 1-1,0-1 1,1 2-3,37 80-40,-35-71 50,10 31-8,-10-27 0,0-1 0,1 1 0,0-1 0,1 0 0,1 0 0,1 0 0,0-1 0,0 0 0,2-1 0,0 0 0,0 0 0,1-1 0,0-1 0,1 0 0,4 3-2,-13-13 1,0 1-1,0-1 0,0 1 0,0-1 1,0 0-1,1 0 0,-1 0 1,0 0-1,1-1 0,-1 0 0,0 1 1,1-1-1,-1 0 0,0-1 0,1 1 1,-1 0-1,0-1 0,1 0 1,-1 0-1,0 0 0,0 0 0,0-1 1,0 1-1,0-1 0,0 1 0,0-1 1,0 0-1,-1 0 0,1-1 1,-1 1-1,1 0 0,-1-1 0,1-1 0,14-44-5294,-17 38-535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17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86 14125,'0'0'3892,"-10"-14"-1185,-34-42-305,42 54-2279,-1 0 0,0 0 0,0 1 0,0-1 0,1 1 0,-1 0 0,-1 0-1,1 0 1,0 0 0,0 1 0,0-1 0,0 1 0,-1 0 0,1 0 0,0 0 0,0 0 0,0 1 0,-1-1 0,1 1 0,0 0 0,0 0 0,0 0 0,0 0 0,0 0 0,0 1 0,0-1 0,1 1-1,-1 0 1,1 0 0,-1 0 0,1 0 0,-1 0-123,-14 13 91,1 1-1,0 0 0,1 1 1,1 1-1,0 0 0,1 1 1,2 1-1,0 0 0,0 0 1,2 1-1,1 0 0,1 1 1,0 1-91,0-4-46,2 0-1,0 0 1,0 1 0,2-1 0,1 1 0,0 0 0,2 0 0,0 0-1,1 0 1,1 0 0,1-1 0,0 1 0,2-1 0,0 0 0,2 0-1,0 0 1,0-1 0,2 0 0,0 0 0,2-1 0,-1-1 0,2 1 0,0-2-1,1 0 1,1 0 0,0-1 0,1-1 0,15 11 46,-18-18-110,1 0-1,-1 0 1,1-1 0,0-1-1,0 0 1,1-1 0,-1-1-1,1 0 1,-1-1 0,1 0-1,0-1 1,-1 0 0,1-1 0,2-1 110,-8 1 68,-1 0 1,0-1-1,1 0 1,-1 0 0,0 0-1,0-1 1,0 0 0,-1-1-1,1 1 1,-1-1 0,1 0-1,-1-1 1,-1 0-1,1 0 1,-1 0 0,0 0-1,0-1 1,0 0 0,-1 0-1,0 0 1,0-1 0,0 1-1,-1-1 1,0 0-1,0 0 1,0-3-69,-1 2 80,0-1 1,-1 1-1,1-1 0,-2 0 0,1 1 1,-1-1-1,-1 0 0,1 0 1,-2 1-1,1-1 0,-1 1 0,0-1 1,-1 1-1,0 0 0,0 0 0,-1 0 1,0 0-1,0 0 0,-1 1 1,0 0-1,-1 0 0,1 0 0,-1 1 1,0 0-1,-1 0 0,1 0 0,-3 0-80,-5-4-95,0 1-1,0 0 0,-1 2 0,0-1 0,0 2 1,-1 0-1,0 1 0,0 0 0,0 2 0,0 0 1,-1 0-1,1 2 0,-1 0 0,0 1 1,1 0-1,-1 2 0,0 0 0,-12 3 96,-28 26-3501,30 1-2265,14-6-2311</inkml:trace>
  <inkml:trace contextRef="#ctx0" brushRef="#br0" timeOffset="335.951">848 421 14702,'0'0'4420,"0"0"-2263,0 0-486,0 0-363,-15-4-492,6 1-713,6 2-89,1-1 0,-1 1 0,0 0 0,1 0 0,-1 0 0,0 0 0,0 0 0,0 1 0,0 0 0,0-1 0,0 1 0,0 0 0,0 0 1,0 1-1,1-1 0,-1 0 0,0 1 0,0 0 0,0 0 0,0 0 0,1 0 0,-1 0 0,0 0 0,1 1 0,-1-1 0,1 1 0,-1 0 0,1 0 0,0 0 0,0 0 0,0 0 0,0 0 0,0 1-14,-4 10 14,1 0 0,0 1-1,1-1 1,1 1 0,0 0-1,1 0 1,0 0 0,1 0-1,1 0 1,0 0-1,1 0 1,1 0 0,0 0-1,1 0 1,0 0 0,3 5-14,-4-9-57,1-1 0,0 0 0,1 0 0,0-1 0,1 1 0,-1-1 0,2 0 0,-1 0 0,1 0 0,0-1 1,1 0-1,-1 0 0,1-1 0,1 1 0,-1-2 0,1 1 0,0-1 0,1 0 0,-1-1 0,1 0 0,0 0 0,0-1 0,0 0 1,6 1 56,-8-2-39,1 0 1,-1-1-1,1 0 1,0 0-1,0-1 1,0 0-1,-1 0 1,1-1-1,0 0 1,0 0-1,-1-1 1,1 0-1,-1 0 1,1-1-1,-1 0 1,0 0-1,0 0 0,0-1 1,-1 0-1,1-1 1,-1 0-1,0 0 1,0 0-1,-1 0 1,1-1-1,-1 0 1,0 0-1,-1-1 1,0 1-1,0-1 1,0 0-1,-1 0 1,1-3 38,-1-4 236,-2 1 1,0-1 0,0 0-1,-1 1 1,-1-1-1,0 0 1,-1 1-1,-1-1 1,0 1-1,-1 0 1,0 0-1,-1 0 1,0 0-1,-1 1 1,-1 0-1,0 0 1,0 0-1,-4-2-236,-53-44-2137,-19 32-4953,49 25-2161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2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8072,'0'0'3219,"0"0"-742,0 0 117,0 0-229,0 0-801,0 0-582,18-6-464,113-32 134,10 25-257,-140 13-407,0-1 1,0 1-1,0 0 1,0 0 0,0 0-1,0 0 1,0 0-1,0 0 1,0 0-1,0 0 1,0 0 0,0 0-1,0 1 1,0-1-1,0 0 1,0 1 0,0-1-1,0 0 1,-1 1-1,1 0 1,0-1-1,0 1 1,0-1 0,-1 1-1,1 0 1,0-1-1,-1 1 1,1 0 0,0 0-1,-1 0 1,1-1-1,-1 1 1,0 0-1,1 0 1,-1 0 0,1 0-1,-1 0 1,0 0-1,0 0 1,0 0 0,0 0-1,0 0 1,0 0-1,0 0 1,0 0-1,0 0 1,0 0 0,0 0-1,0 0 1,-1 0-1,1 0 1,0 0 0,-1 0-1,1-1 1,-1 1-1,1 0 1,-1 0-1,0 0 1,1 0 0,-1-1-1,0 1 1,1 0-1,-1-1 1,0 1 0,0 0 11,-15 17-656,-1 0 0,0-1 0,-1-1 0,-1-1 0,0 0 0,-1-1 0,-8 3 656,-80 63-1628,76-45 1515,32-35 112,-1 1 1,1-1-1,-1 1 0,0-1 1,1 1-1,-1-1 1,1 1-1,-1 0 0,1-1 1,-1 1-1,1 0 1,0-1-1,-1 1 0,1 0 1,0-1-1,-1 1 1,1 0-1,0 0 0,0 0 1,0-1-1,0 1 1,0 0-1,0 0 0,0-1 1,0 1-1,0 0 1,0 0-1,0 0 0,1-1 1,-1 1-1,0 0 1,0 0-1,1-1 0,-1 1 1,0 0-1,1-1 1,-1 1-1,1 0 0,-1-1 1,1 1-1,-1-1 1,1 1-1,0-1 0,-1 1 1,1-1-1,0 1 1,-1-1-1,1 1 0,0-1 1,-1 0-1,2 1 1,15 1-11,1 0 0,-1-2-1,1 0 1,-1 0 0,1-2 0,-1 0-1,0-1 1,1-1 0,5-2 11,-15 4-105,11-1-262,-1 0 0,0-1-1,0-2 1,0 1 0,-1-2-1,0 0 1,0-1-1,-1-1 1,0-1 0,0 0-1,-1-1 1,-1 0 0,0-1-1,2-3 368,-12 5 144,0-1 1,0 0-1,-1 0 0,0 0 0,-1 0 1,-1 0-1,1 0 0,-2 0 0,0 0 1,0-1-1,-1 1 0,0 0 0,-1 0 1,0 0-1,-1 0 0,0 0 0,-1 0 0,-2-4-144,-3-18 1291,-24-141 5814,33 173-7062,0 1 0,0-1 0,0 1 0,-1-1 0,1 1 0,0-1 0,0 1 0,0-1 0,0 1 0,0-1 0,0 1 1,0-1-1,0 1 0,0-1 0,0 1 0,0-1 0,0 1 0,0-1 0,1 1 0,-1-1 0,0 1 0,0-1 0,0 1 0,1-1 0,-1 1 0,0-1 0,1 1 0,-1 0 0,0-1 1,1 1-1,-1-1 0,1 1 0,-1 0 0,0 0 0,1-1 0,-1 1 0,1 0 0,-1 0 0,1-1 0,-1 1 0,1 0 0,-1 0 0,1 0 0,-1 0 0,1 0 0,-1 0 0,1 0 1,-1 0-1,1 0 0,-1 0 0,1 0 0,-1 0 0,1 0 0,-1 0 0,1 0 0,-1 1 0,1-1 0,-1 0 0,1 0 0,-1 1 0,1-1 0,-1 0 0,0 0 0,1 1 0,-1-1 1,1 1-44,28 25 313,-13-6-277,-1 1-1,0 0 1,-2 2 0,0-1 0,-2 2 0,0-1-1,-2 2 1,0-1 0,-2 1 0,-1 0 0,-1 1-1,-1 0 1,-1-1 0,-2 1 0,0 0 0,-2 0-1,0 2-35,-2-11-126,-1-1 0,-1 1-1,0-1 1,-1-1-1,0 1 1,-1-1 0,-1 0-1,-1 0 1,0-1-1,-1-1 1,0 1 0,-1-1-1,-7 6 127,-42 37-3767,-3-7-3560,22-19-3024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24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13677,'0'0'3550,"0"0"-1580,0 0-609,0 0-576,0 0-177,-3 14 70,-39 117 6,2 2-513,42-143-70,1-1 1,0 1 0,0 0-1,1 0 1,1 0 0,0 0-1,0 1 1,1 0 0,0 0-1,0 0 1,1 1 0,0 0 0,0 0-1,5-3-101,-8 8 49,0-1 0,0 1-1,0 0 1,1 0-1,-1 1 1,1 0 0,0-1-1,-1 1 1,1 1 0,0-1-1,0 1 1,0 0-1,0 0 1,1 0 0,-1 1-1,0 0 1,0 0 0,0 0-1,0 0 1,1 1 0,-1 0-1,0 0 1,0 1-1,0-1 1,0 1 0,-1 0-1,1 0 1,0 1 0,-1-1-1,3 3-48,50 38 70,60 31-17,-111-72-436,19 7 642,-17-1-6050,-10-6 100,-4 0-3651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2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954 254 2402,'0'0'12316,"-1"-13"-7650,-3-42-2462,4 56-2077,0-1-1,-1 1 0,1-1 0,0 0 0,-1 0 0,1 1 0,-1-1 0,1 0 1,0 0-1,-1 1 0,1-1 0,-1 0 0,1 0 0,-1 0 0,1 0 0,-1 0 0,1 0 1,-1 1-1,1-1 0,-1 0 0,1 0 0,-1-1 0,1 1 0,-1 0 0,1 0 1,0 0-1,-1 0 0,1 0 0,-1 0 0,1-1 0,-1 1 0,1 0 0,0 0 0,-1-1 1,1 1-1,-1 0 0,1-1 0,0 1 0,-1 0 0,1-1-126,1 22 18,0 1 1,1-1-1,2 0 0,0 0 0,1-1 0,1 1 1,1-1-1,1-1 0,1 1 0,0-1 0,2-1 1,0 0-1,1 0 0,1-1 0,0-1 0,1 0 1,1 0-1,0-2 0,1 0 0,1-1 0,0 0 1,3-1-19,-15-6-35,0-1 0,0-1 0,1 1 0,0-1 0,0 0 0,0 0 1,0 0-1,1-1 0,-1 0 0,1-1 0,0 1 0,0-1 0,0-1 1,0 1-1,0-1 0,0 0 0,0-1 0,1 0 0,-1 0 0,0 0 1,0-1-1,0 0 0,1-1 0,-1 1 0,-1-1 0,1-1 0,0 1 1,0-1-1,-1 0 0,0-1 0,1 0 0,-1 0 0,-1 0 0,6-4 35,-1-11 176,-1 1 0,0-2 0,-1 1-1,-1-1 1,-1 0 0,-1-1 0,-1 1-1,-1-1 1,0 0 0,-2 0-1,0 0 1,-1-1-176,2-5 293,-1 15-171,0 1 0,0-1 0,-1 1-1,0-1 1,-1 0 0,0 1 0,-1-1-1,0 1 1,-1 0 0,-1-1-122,4 11 19,-1 0 0,0-1 0,0 1 1,0 0-1,0-1 0,0 1 0,0 0 0,0 0 0,0 0 1,-1 0-1,1 0 0,0 0 0,-1 0 0,1 0 0,0 1 1,-1-1-1,1 0 0,-1 1 0,1-1 0,-1 1 0,0 0 1,1 0-1,-1-1 0,1 1 0,-1 0 0,0 0 0,1 0 1,-1 1-1,1-1 0,-1 0 0,0 0 0,1 1 0,-1-1 1,1 1-1,-1 0 0,1-1 0,0 1 0,-1 0 0,1 0 0,0 0 1,-1 0-1,1 0 0,0 0 0,0 0 0,0 0 0,0 1 1,0-1-1,0 0 0,0 1 0,0-1 0,1 1 0,-1-1 1,0 1-1,1-1 0,-1 1 0,1-1 0,0 1 0,-1-1 1,1 1-1,0 0 0,0 0-19,-10 28 3,1 1-1,1 1 1,1-1-1,2 1 1,2 0 0,1 0-1,1 26-2,0-38 3,12 467-649,-10-476 597,0 0 0,0-1-1,-1 1 1,0 0-1,-1-1 1,0 1 0,-1 0-1,0-1 1,-1 0 0,0 1-1,-1-1 1,0 0-1,0 0 1,-1-1 0,0 0-1,-1 1 1,0-2 0,0 1-1,-1-1 1,-1 1 49,-10 1-23,0-2-1,0 1 1,-1-2 0,0-1-1,-1 0 1,1-1 0,-1-2 0,0 0-1,0 0 1,-1-2 0,1-1 0,0 0-1,0-2 1,-7-1 23,-13 1-50,0-1-1,0-3 1,1-1 0,0-2-1,0-1 1,0-3 0,-13-6 50,12-8-1986,33-2-3433,11 11-1622</inkml:trace>
  <inkml:trace contextRef="#ctx0" brushRef="#br0" timeOffset="757.628">129 156 7207,'0'0'6443,"0"0"-3026,1-16-727,3-48-373,-3 60-2193,1-1-1,-1 1 1,1 0-1,0 0 0,1 0 1,-1 1-1,1-1 1,-1 0-1,1 1 1,0-1-1,0 1 1,1 0-1,-1 0 1,1 1-1,0-1 0,-1 1 1,1-1-1,0 1 1,0 0-1,0 1 1,1-1-1,-1 1 1,0-1-1,1 1 0,-1 1 1,1-1-1,-1 1 1,1-1-1,-1 1 1,1 1-1,-1-1 1,3 1-124,-1-2 17,1 0-1,-1 1 1,0-1 0,1 2 0,-1-1 0,0 0 0,0 1 0,1 1 0,-1-1 0,0 1 0,0 0 0,0 0 0,0 0 0,-1 1 0,1 0 0,-1 0-1,1 1 1,-1-1 0,0 1 0,0 0 0,-1 1 0,1-1 0,-1 1 0,0 0 0,0 0 0,-1 0 0,1 0 0,-1 1 0,0-1 0,-1 1-1,1 0 1,-1 0 0,0 0 0,-1 0 0,1 4-17,-1 3-7,-1 0 0,-1 0 1,0 1-1,-1-2 0,0 1 0,-1 0 0,-1 0 0,0-1 0,0 0 1,-1 0-1,-1 0 0,0 0 0,-1-1 0,0 0 0,0 0 0,-1-1 1,-1 0-1,0 0 0,0-1 0,-1 0 0,0-1 0,0 0 0,-1-1 0,0 0 1,0 0-1,-1-1 0,0-1 0,-11 4 7,24-9 0,-1-1 0,1 0-1,0 0 1,0 1 0,-1-1 0,1 0 0,-1 0 0,1 0-1,-1 0 1,1 0 0,-1 0 0,1 0 0,-1 0 0,0 0-1,1 0 1,-1 0 0,0 0 0,0 0 0,0 0-1,0 0 1,0 0 0,0 0 0,0 0 0,0 0 0,-1 0-1,1 0 1,0 0 0,-1 0 0,1 0 0,0 0-1,-1 0 1,1 0 0,-1 0 0,0 0 0,1 0 0,-1 0-1,0 0 1,1 1 0,-1-1 0,0 0 0,0 1 0,0-1-1,1 0 1,-1 1 0,0-1 0,0 1 0,0 0-1,0-1 1,0 1 0,0 0 0,0-1 0,0 1 0,0 0-1,-1 0 1,1 0 0,0 0 0,0 0 0,0 0 0,0 0-1,0 0 1,5-3-5,0-1 1,0 1-1,1 0 0,-1 0 0,1 0 0,0 0 0,0 1 0,0 0 0,0 0 0,0 0 0,0 1 0,0 0 1,1 0-1,-1 0 0,1 0 0,-1 1 0,0 0 0,1 0 0,-1 1 0,1-1 0,-1 1 0,0 0 0,1 1 1,-1-1-1,0 1 0,0 0 0,0 0 0,0 1 0,-1 0 0,1-1 0,-1 2 0,1-1 0,-1 0 1,0 1-1,0 0 0,0 0 0,2 4 5,3 6 1,-1 0 1,0 1-1,-1-1 1,-1 2-1,0-1 1,-1 1-1,-1-1 1,-1 1-1,0 1 1,-1-1-1,0 0 1,-2 1-1,0-1 1,0 0-1,-2 1 1,0-1-1,-1 0 1,0 0-1,-2 0 1,0 0-1,0-1 1,-1 0-1,-1 0 1,-1 0-1,-3 3-1,7-13 46,-1 0 0,0 0 0,0-1-1,-1 0 1,1 0 0,-1 0 0,0 0 0,0-1-1,0 0 1,-1-1 0,1 1 0,-1-1 0,1 0-1,-1-1 1,0 1 0,1-2 0,-1 1 0,0-1-1,0 1 1,0-2 0,0 1 0,1-1 0,-1 0-1,0-1 1,1 1 0,-1-1 0,1-1 0,-1 1-1,1-1 1,0 0 0,0 0 0,0-1 0,0 0-1,1 0 1,0 0 0,0-1 0,0 0-1,-1-2-45,-6-4 46,0-2 0,1 1 0,1-2 0,0 1 0,1-2 0,0 1 0,-5-14-46,-25-64-2626,38 89 2432,-1-2-369,-5-10-2018,-2 8-2747,2 6-5274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2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42 577,'0'0'10276,"0"0"-6182,0 0-1633,0 0-352,6-3-689,16-5-1079,1 0 0,-1 2 0,1 1 0,0 1 0,1 1 0,-1 1 0,0 1 0,23 2-341,-45-1-20,0-1 0,0 1-1,-1 0 1,1-1 0,0 1 0,0 0 0,-1 0-1,1 0 1,0-1 0,0 1 0,0 0 0,-1 0-1,1 0 1,0 0 0,0 0 0,0 1 0,0-1-1,-1 0 1,1 0 0,0 0 0,0 1 0,-1-1-1,1 0 1,0 1 0,0-1 0,-1 1-1,1-1 1,0 1 0,-1-1 0,1 1 0,-1-1-1,1 1 1,-1 0 0,1-1 0,-1 1 0,1 0-1,-1-1 1,0 1 0,1 0 0,-1 0 0,0-1-1,1 1 1,-1 0 0,0 0 0,0 0 0,0-1-1,0 1 1,0 0 0,0 0 0,0 0 0,0-1-1,0 1 1,0 0 0,0 0 0,-1 0 0,1-1-1,0 1 1,-1 0 0,1 0 0,0-1-1,-1 1 1,1 0 0,-1-1 0,0 2 20,-42 41-2752,35-36 2409,-114 85-2498,2 0 5725,119-92-2834,0 0 1,1 0 0,-1 0 0,1 0 0,-1 0 0,1 0 0,-1 1 0,1-1-1,-1 0 1,1 0 0,-1 1 0,1-1 0,-1 0 0,1 1 0,-1-1 0,1 0-1,-1 1 1,1-1 0,0 1 0,-1-1 0,1 0 0,0 1 0,-1-1-1,1 1 1,0-1 0,0 1 0,-1-1 0,1 1 0,0 0 0,0-1 0,0 1-1,0-1 1,0 1 0,0-1 0,0 1 0,0-1 0,0 1 0,0 0 0,0-1-1,0 1 1,0-1 0,0 1 0,0-1 0,1 1 0,-1-1 0,0 1-1,0-1 1,1 1 0,-1-1 0,0 1 0,1-1 0,-1 1 0,0-1 0,1 1-1,-1-1 1,1 0 0,-1 1 0,1-1 0,-1 0 0,1 1 0,-1-1 0,1 0-1,-1 0 1,1 0 0,-1 1 0,1-1 0,-1 0 0,1 0 0,0 0-51,46 0 1244,-39-1-1237,202-39 383,-79 9-6828,-106 27-224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29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9321,'3'-15'5626,"0"-2"-4249,8-41 823,3 17 3859,-11 43-2589,4 16-2995,18 192 614,-24-200-1305,14 224 767,-18-155-3831,-9-4-5140,7-53 514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3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8776,'0'0'4100,"0"0"-2739,0 0-875,-2 13-117,0 2-238,1 0 1,1 0-1,0 0 0,1 0 1,1 0-1,0-1 1,1 1-1,1 1-131,-2-6 16,1 0 1,1 0-1,0 0 0,0 0 0,1-1 0,0 1 0,1-1 1,0-1-1,0 1 0,1-1 0,0 0 0,1 0 1,-1-1-1,1 0 0,1 0 0,0-1 0,-1 0 0,2-1 1,-1 0-1,1 0 0,-1-1 0,1 0 0,1-1 0,-1 0 1,0-1-1,1 0 0,-1 0 0,1-1 0,0-1 0,-1 1 1,1-2-1,-1 0 0,1 0 0,7-2-16,-2-4 470,0-1 0,-1-1-1,0 0 1,-1-1 0,0 0 0,0-1 0,-1-1-1,-1 0 1,0-1 0,0 0 0,-2 0-1,1-2 1,-2 1 0,0-1 0,-1 0 0,0-1-1,-1 0 1,-1 0 0,3-14-470,-4 6 2824,-39 174-1676,-40 394 421,65-473-1544,-29 137 78,37-203-100,0-1-1,0 1 1,-1-1-1,0 1 1,0-1-1,0 0 1,-1 0-1,1 0 1,-1 0-1,0 0 1,0 0-1,0-1 1,-1 0-1,1 1 1,-1-1-1,0-1 1,0 1-1,0 0 1,0-1-1,0 0 1,-1 0-1,1 0 1,-1 0-1,1-1 1,-1 0-1,1 0 1,-1 0-1,0 0 1,0-1-1,-2 0-2,-13-1-121,1-1 0,0-1-1,1-1 1,-1-1 0,1 0 0,0-1 0,0-1-1,0-1 1,1 0 0,0-2 0,1 0-1,0 0 1,0-2 0,1 0 0,1 0 0,0-2-1,-1-2 122,-33-49-2972,41 11-3147,11 27 97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33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76 12268,'0'0'3272,"0"0"139,0 0-624,0 0-812,0 0-667,0 0-411,0 0-321,6 3 353,-37 91 449,24-71-1274,-4 7-139,2 2-1,1-1 1,1 1 0,1 0 0,3 1 0,0 0 35,13-52-304,100-269 741,-107 281-420,0-1 0,1 1 0,0-1 0,0 1 0,0 0 0,1 0 0,0 1 0,0-1 0,1 1 0,0 0 0,0 1 0,0-1 0,0 1 0,1 1 0,0-1 0,0 1 0,7-3-17,-10 8 0,-1 0 0,1 0 0,-1 0 0,0 1 0,1-1 0,-1 1 0,0 0 0,0 0 0,0 0 0,0 0 0,0 0 0,-1 1 0,1-1 0,-1 1 0,1 0 0,-1 0 0,0 0 0,0 0 0,0 0 1,-1 0-1,1 0 0,-1 1 0,0-1 0,0 1 0,0-1 0,0 1 0,0-1 0,-1 4 0,1-5-1,31 132-34,-26-102 42,0-1 0,2-1 0,2 0 0,0 0 0,6 8-7,-16-36-18,0 1 1,1-1 0,0 1 0,-1-1 0,1 1-1,0-1 1,1 1 0,-1-1 0,0 0 0,1 1 0,-1-1-1,1 0 1,-1 0 0,1 0 0,0 0 0,0 0 0,0-1-1,0 1 1,0-1 0,1 1 0,-1-1 0,0 0 0,1 0-1,-1 0 1,1 0 0,-1 0 0,1 0 0,-1-1-1,1 1 1,0-1 0,-1 0 0,1 0 0,0 0 0,-1 0-1,1 0 1,0 0 0,-1-1 0,1 1 0,-1-1 0,1 0-1,-1 0 1,1 0 0,-1 0 0,0 0 0,1 0-1,1-2 18,34-74-4060,-27 51-1035,-5 11-2544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51:45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0 11883,'0'0'2723,"0"0"-1132,0 0 731,0 0-59,0 0-1046,0 0-651,-12 3-160,4-2-319,4-1-55,1 0-1,-1 0 1,1 1 0,0-1 0,-1 1-1,1 0 1,0 0 0,-1 1-1,1-1 1,0 0 0,0 1 0,0 0-1,0 0 1,0 0 0,1 0-1,-1 0 1,1 0 0,-1 1 0,1-1-1,0 1 1,0 0 0,-2 2-32,-40 133 359,-8 16-131,25-127-135,26-27-90,1 1 0,-1-1-1,1 0 1,-1 0 0,1 0-1,-1 0 1,0 0-1,1 0 1,-1 0 0,0 0-1,1 0 1,-1 0 0,1 0-1,-1 0 1,0 0-1,1 0 1,-1-1 0,1 1-1,-1 0 1,1 0-1,-1-1 1,1 1 0,-1 0-1,1-1 1,-1 1 0,1 0-1,-1-1 1,1 1-1,-1-1 1,1 1 0,0-1-1,-1 1 1,1-1 0,0 1-1,-1-1 1,1 1-1,0-1 1,0 0 0,0 1-1,0-1 1,-1 1-1,1-1 1,0 0 0,0 1-1,0-1 1,0 1 0,0-1-1,0 0 1,0 1-1,1-1 1,-1 1 0,0-1-1,0 0 1,1 1-3,-2-7 108,0 1 0,1 0-1,0-1 1,1 1 0,-1 0 0,1 0 0,1-1 0,-1 1-1,1 0 1,0 0 0,0 0 0,1 1 0,-1-1 0,1 0-1,4-4-107,-6 10 0,0 0 0,0 0 0,0 0 0,0 0 0,0 0 0,0 0-1,0 0 1,-1 0 0,1 1 0,0-1 0,0 0 0,0 0 0,0 1-1,0-1 1,0 1 0,0-1 0,-1 1 0,1-1 0,0 1 0,0-1-1,0 1 1,-1 0 0,1-1 0,-1 1 0,1 0 0,0 0-1,-1 0 1,1-1 0,-1 1 0,0 0 0,1 0 0,-1 0 0,0 0-1,1 0 1,-1 0 0,0 0 0,0 0 0,0 0 0,0 0 0,0 0-1,0 0 1,0 0 0,0-1 0,0 1 0,0 0 0,-1 0 0,1 0-1,0 1 1,1 3 7,5 15 88,45 111-1277,-48-127 1111,-1 0 1,1 0-1,0 0 1,1 0-1,-1 0 1,0-1-1,1 0 1,0 0-1,0 0 1,0 0-1,0 0 1,0-1 0,1 1-1,-1-1 1,1 0-1,0-1 1,-1 1-1,1-1 1,0 0-1,0 0 1,0-1-1,0 1 1,0-1-1,-1 0 1,1 0-1,5-1 71,0-4 85,1 0 1,-1-1-1,0 0 0,-1 0 0,1-1 0,-1-1 0,0 1 1,-1-1-1,0-1 0,0 0 0,-1 0 0,0 0 0,-1-1 0,0 0 1,0 0-1,-1-1 0,0 1 0,-1-1 0,0 0 0,-1 0 0,0-3-85,-1 9 118,45-80 1382,-47 85-1495,1-1 0,0 1 0,0 0 0,0 0 0,0 0 0,-1-1 0,1 1 0,0 0 0,0 0 0,0 0 0,0 0 0,0 1 0,-1-1 0,1 0 1,0 0-1,0 0 0,0 1 0,-1-1 0,1 0 0,0 1 0,0-1 0,-1 1 0,1-1 0,0 1 0,0-1 0,-1 1 0,1 0 0,-1-1 0,1 1 0,-1-1 0,1 1 0,-1 0 0,1 0 0,-1-1 0,1 1 0,-1 0 0,0 0 0,0 0 0,1-1 0,-1 1 0,0 0 0,0 0 0,0 0 0,0 0 0,0 0 0,0-1 0,0 1 0,0 0 0,0 0 0,0 0 0,-1 0 0,1 0-5,0 0 1,20 241-103,-19-238 106,0 0-1,-1-1 0,1 1 1,1 0-1,-1-1 0,0 1 1,1-1-1,0 1 0,0-1 1,0 0-1,0 0 0,0 0 1,1 0-1,-1 0 0,1 0 1,0 0-1,0-1 0,0 0 1,0 1-1,0-1 0,1-1 1,-1 1-1,0 0 0,1-1 1,0 1-1,-1-1 0,1 0 1,0 0-1,-1-1 0,1 1 1,0-1-1,0 0 0,0 0 1,2 0-4,5-1 19,0 0 1,-1 0-1,1-1 1,0-1-1,-1 1 1,0-2-1,0 0 1,0 0-1,0 0 0,-1-2 1,1 1-1,-1-1-19,0-1 92,-1 0 0,1-1-1,-2 0 1,1-1 0,-1 1-1,-1-1 1,1-1 0,-1 1-1,-1-1 1,0 0 0,0 0-1,-1-1 1,-1 1 0,1-1-1,-2 0 1,2-9-92,-3 14-15,0-1-1,0 0 0,-1 0 1,0 0-1,0 1 1,0-1-1,-1 0 1,0 0-1,0 0 0,-1 1 1,0-1-1,0 1 1,-1-1-1,1 1 1,-2 0-1,1 0 0,0 0 1,-1 1-1,0-1 1,-1 1-1,1 0 1,-1 0-1,0 0 0,0 0 1,0 1-1,-1 0 1,-4-2 15,6 4-241,0 0 0,0 0 0,0 1 0,0-1 0,0 1 0,0 0 0,0 1 0,-1-1 0,1 1 1,0 0-1,0 0 0,-1 0 0,1 0 0,0 1 0,0 0 0,0-1 0,-1 2 0,1-1 0,0 0 0,0 1 0,1 0 1,-4 2 239,-45 38-11141,31-14-650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3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60 10954,'0'0'4228,"0"0"-747,0 0-689,0 0-619,0 0-582,0 0-390,0-7-395,0 2-692,-1 4-96,1-1 0,0 1 1,0 0-1,0 0 1,-1-1-1,1 1 0,0 0 1,1 0-1,-1-1 1,0 1-1,0 0 0,0 0 1,1-1-1,-1 1 1,1 0-1,-1 0 0,1 0 1,-1 0-1,1 0 1,0 0-1,-1 0 0,1 0 1,0 0-1,0 0 1,0 0-1,0 0 1,0 0-1,0 0 0,0 1 1,0-1-1,0 1 1,0-1-1,0 0 0,1 1 1,-1-1-19,3 0 11,0-1 0,1 0 0,-1 1 1,0 0-1,0 0 0,1 0 0,-1 1 0,0-1 1,1 1-1,-1 0 0,0 0 0,1 1 0,-1-1 1,0 1-1,1 0 0,-1 0 0,0 0 0,0 1 1,0-1-1,0 1 0,0 0 0,0 0 0,0 1 1,-1-1-1,1 1 0,-1 0 0,0 0 0,0 0 1,0 0-1,0 0 0,0 1 0,-1-1 0,1 1 1,-1 0-1,0 0 0,0 0 0,-1 0 0,1 0 0,-1 0 1,0 0-1,1 2-11,-5 5 38,1 0 0,-2 0-1,1-1 1,-1 0 0,-1 1 0,0-1 0,-1-1 0,1 1 0,-2-1-1,1 0 1,-2 0 0,1-1 0,-1 0 0,0-1 0,0 1 0,-1-1-1,0-1 1,-1 0 0,1 0 0,-1-1 0,0 0 0,-2 0-38,13-5 5,-1 0 0,0 0 0,0-1 0,1 1 1,-1 0-1,0 0 0,1 0 0,-1 0 0,0 0 1,0 0-1,1 0 0,-1 0 0,0 0 0,1 0 1,-1 0-1,0 0 0,1 0 0,-1 0 0,0 0 1,0 1-1,1-1 0,-1 0 0,0 0 0,1 0 1,-1 0-1,0 0 0,0 1 0,1-1 0,-1 0 1,0 0-1,0 0 0,0 1 0,1-1 0,-1 0 1,0 0-1,0 1 0,0-1 0,0 0 0,0 1 1,1-1-1,-1 0 0,0 0 0,0 1 0,0-1 1,0 0-1,0 1 0,0-1 0,0 0 0,0 1 1,0-1-1,0 0 0,0 1 0,0-1 0,0 0 1,0 0-1,-1 1 0,1-1-5,34-1 19,159-51-1830,-93 18-6548,-62 24-12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3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6 113 13837,'0'-14'4073,"-2"-13"-2610,-1-15 713,2 13 4793,7 324-5416,7-51-1774,4-141-3353,-12-67-4503,-4-23-769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35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23542,'0'0'1927,"0"0"-592,0 0-102,0 0-224,0 0-219,21-6-171,215-38-175,401-14-738,136 25 294,-521 24-352,-227 2-538,-64 3-1002,-49 13-4855,39 2 52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3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96 17072,'0'0'2872,"0"0"-651,8-13-176,29-40-567,-35 50-1385,1 0-1,0 0 1,0 1 0,1 0-1,-1 0 1,0-1-1,1 2 1,-1-1 0,1 0-1,0 1 1,-1 0-1,1 0 1,0 0 0,0 0-1,0 0 1,0 1-1,-1 0 1,1 0-1,0 0 1,0 0 0,0 0-1,2 1-92,6 0 88,0 0-52,-1 1 0,1 0 0,-1 0 0,1 1 0,-1 1 0,0 0 0,0 1 0,0 0 0,-1 0 0,1 1 0,-2 0 0,1 1 0,0 1-36,-5-5-17,-1 0 0,0 0 0,0 1 0,0 0 0,-1-1 0,1 1 0,-1 0 0,0 1 0,0-1 0,0 0 0,-1 1 0,0 0 0,1 0 0,-2-1 0,1 1 0,0 1 0,-1-1 0,0 0 0,0 0 0,-1 0 0,0 0-1,1 1 1,-2-1 0,1 0 0,0 0 0,-1 0 0,0 1 0,-1-1 0,1 0 0,-1 0 17,-4 4-81,0-1 0,-1 0 1,0-1-1,0 1 0,0-1 0,-1-1 0,0 1 0,-1-1 0,0-1 0,1 0 0,-2 0 0,1-1 0,0 0 0,-1 0 0,0-1 1,0 0-1,0-1 0,0 0 0,-6 0 81,-17-3 142,33 1-133,1 0 0,-1 0 0,1-1 1,-1 1-1,0 0 0,1 0 1,-1 0-1,0-1 0,1 1 0,-1 0 1,0 0-1,1-1 0,-1 1 1,0 0-1,1 0 0,-1-1 0,0 1 1,0 0-1,1-1 0,-1 1 0,0-1 1,0 1-1,0 0 0,0-1 1,1 1-1,-1-1 0,0 1 0,0 0 1,0-1-1,0 1 0,0-1 1,0 1-1,0 0 0,0-1 0,0 1 1,0-1-1,0 1 0,-1 0 0,1-1 1,0 1-1,0-1 0,0 1 1,0 0-1,-1-1 0,1 1 0,0 0 1,0-1-1,-1 1 0,1 0 1,0-1-1,-1 1 0,1 0 0,0 0 1,-1-1-1,1 1 0,0 0 0,-1 0 1,1 0-1,0-1 0,-1 1 1,1 0-1,-1 0 0,1 0 0,0 0 1,-1 0-1,1 0 0,-1 0-9,11-5 20,1 1 0,0 0 0,-1 0 0,1 1 0,1 1 0,-1 0 0,0 0 0,0 1 0,1 0 0,-1 1 0,1 1 0,-1 0 0,2 0-20,-11-1 2,6 1-2,-1 0 0,0 0 0,0 1 0,0-1 0,-1 1 0,1 1 0,0-1 0,-1 1 0,1 1 0,-1-1 0,0 1 0,0 0 0,0 0 0,-1 1 0,0 0 0,0 0 0,0 0 0,0 0 0,-1 1 0,1 0 0,-2 0 0,1 0 0,-1 0 0,1 1 0,-2-1 0,1 1 0,-1 0 0,0 0 0,0-1 0,-1 1 0,0 1 0,0-1 0,-1 0 0,0 0 0,0 0 0,-1 0 0,0 0 0,0 0 0,0 0 0,-1 0 0,0 0 0,-1 0 0,1-1 0,-1 1 0,-3 4 0,-1-2 64,0 0 1,0-1 0,-1 1-1,0-1 1,0-1-1,-1 1 1,0-2 0,-1 1-1,1-1 1,-1-1-1,0 1 1,-1-2 0,1 0-1,-1 0 1,0 0-1,0-2 1,0 1-1,0-1 1,0-1 0,-1 0-1,1-1 1,0 0-1,-1-1 1,1 0 0,0 0-1,0-1 1,-1-1-1,2 0 1,-1 0 0,-8-5-65,-3 2 19,1-1 0,0-1 0,0 0 0,0-2 0,1-1 0,1 0 1,0-1-1,0-1 0,1-1 0,1-1 0,0 0 0,-2-5-19,15 14-106,0 0 0,0 0-1,1 0 1,0-1 0,0 0-1,0 1 1,1-1 0,0 0 0,0 0-1,1 0 1,0 0 0,0-1 0,0-3 106,25-51-5863,-1 41-207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36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9897,'0'0'4938,"0"0"-1137,0 0-875,0 0-636,0 0-699,0 0-417,0 0-384,3-2-379,4 0-369,1 1 0,0-1 0,0 1-1,0 0 1,0 1 0,0 0 0,0 0-1,0 1 1,0 0 0,-1 0 0,1 1-1,0 0 1,-1 0 0,1 1 0,-1 0 0,1 0-1,5 5-41,-11-7 5,0 0-1,0 0 0,0 0 0,-1 1 1,1-1-1,0 1 0,-1-1 0,1 1 1,-1 0-1,1 0 0,-1 0 0,0 0 1,0 0-1,0 0 0,0 0 0,0 0 1,0 0-1,0 0 0,-1 0 0,1 1 1,-1-1-1,0 0 0,1 0 0,-1 1 1,0-1-1,-1 0 0,1 0 0,0 1 1,0-1-1,-1 0 0,0 0 0,1 0 1,-1 1-1,0-1 0,-1 2-4,-53 60 1031,14-37 42,41-27-1009,27 15 6,-14-11-231,0 0 1,1-1 0,-1-1 0,1 0 0,0-1 0,-1 0-1,1-1 1,0-1 0,9-1 160,27-5-3373,-2-1-3509,-25 4 1944,6-2-6619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3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11 104 17969,'0'0'3550,"0"0"-1495,15-1-608,255-31 1697,236-39-4980,-505 71 1459,4 0-595,-7 3-4058,-13 8-1884</inkml:trace>
  <inkml:trace contextRef="#ctx0" brushRef="#br0" timeOffset="321.056">1 359 17136,'0'0'3887,"13"3"-289,108 5 646,339-45-1009,-409 31-3106,0-2 0,-1-2 0,-1-2 0,0-2 1,4-5-130,-19-14-732,-54 9-2658,-20 13-7852,18 8-5628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37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 10058,'0'0'4996,"0"0"-1109,0 0-642,0 0-421,-13 3-811,10-2-1915,-4 0 33,1 0-1,0 1 0,0 0 1,1 0-1,-1 1 0,0-1 1,1 1-1,-1 1 0,1-1 1,0 1-1,0 0 0,1 0 0,-1 0 1,1 0-1,-1 1 0,-2 4-130,-15 22 120,2 0 0,1 1 0,1 1 0,2 1 0,1 0 0,2 1 0,1 1 0,2 0-1,1 0 1,2 1 0,2 0 0,1 0 0,2 3-120,1-32-55,1-1-1,1 1 0,-1 0 1,1-1-1,0 1 1,1-1-1,0 1 0,0-1 1,1 0-1,0 0 1,0 0-1,0 0 1,1 0-1,0-1 0,0 1 1,1-1-1,0 0 1,0-1-1,0 1 0,1-1 1,0 0-1,0 0 1,0-1-1,1 0 1,-1 0-1,1 0 0,0-1 1,0 0-1,0 0 1,1-1-1,-1 0 0,0 0 1,1-1-1,1 0 56,4 0 6,0-1 0,1 0 0,-1-2-1,0 1 1,0-1 0,1-1-1,-2-1 1,1 0 0,0 0 0,-1-1-1,0-1 1,0 0 0,0 0 0,-1-2-1,0 1 1,0-1 0,-1-1 0,0 0-1,-1 0 1,0-1 0,0 0-1,-1-1 1,0 0 0,-1 0 0,0 0-1,-1-1 1,2-6-6,-6 13 23,-1 0 0,1 0 1,-1 0-1,-1 0 0,1-1 0,-1 1 0,0 0 1,0 0-1,0-1 0,-1 1 0,0 0 0,0 0 0,0 0 1,-1 0-1,0 0 0,0 0 0,0 0 0,0 0 1,-1 1-1,1-1 0,-1 1 0,-1 0 0,1 0 0,0 0 1,-1 0-1,0 1 0,0-1 0,0 1 0,0 0 1,-1 0-1,1 0 0,-1 1 0,0 0 0,1 0 0,-1 0 1,0 0-1,0 1 0,-2-1-23,-12-4-34,0 1 0,0 1 0,0 0 1,0 2-1,0 0 0,-1 1 0,1 1 0,-1 1 0,-1 0 34,-102 34-3939,91-14-353,8 0-2926</inkml:trace>
  <inkml:trace contextRef="#ctx0" brushRef="#br0" timeOffset="354.326">780 215 18001,'0'0'2909,"0"0"-442,0 0-369,0 0-609,0 0-533,0 0-198,0 0-240,-10 21-129,-51 136 65,55-134-450,-5 12-142,1 0-1,3 1 0,0 0 1,3 0-1,1 0 1,1 6 138,2-39-55,0-1 1,0 0-1,0 1 1,1-1-1,-1 0 1,1 0-1,0 1 1,-1-1 0,1 0-1,0 0 1,0 0-1,0 0 1,0 0-1,1 0 1,-1 0-1,1 0 1,-1-1 0,1 1-1,-1 0 1,1-1-1,0 1 1,0-1-1,0 0 1,0 0-1,0 0 1,0 0-1,0 0 1,0 0 0,0 0-1,0 0 1,1-1-1,-1 1 1,0-1-1,1 0 1,-1 0-1,0 0 1,1 0-1,-1 0 1,0 0 0,2-1 54,13-1 58,0-2 1,0 0 0,-1-1-1,1 0 1,-1-2 0,0 0 0,-1-1-1,1 0 1,-2-1 0,1-1 0,-1 0-1,-1-1 1,0 0 0,0-1-1,-1-1 1,-1 0 0,7-9-59,-10 11 119,-1 1 0,0-1 1,0 0-1,-1-1 0,-1 0 0,0 0 0,-1 0 1,0 0-1,0-1 0,-1 0 0,-1 1 1,-1-1-1,1 0 0,-2 0 0,0 0 0,0 0 1,-2 0-1,1 0 0,-2 0 0,1 1 1,-2-1-1,0 1 0,0-1 0,-1 1 0,-1 1 1,0-1-1,-7-9-119,9 16-35,0 0 0,-1 1 0,0-1 0,0 1 0,0 1 0,-1-1 0,1 1 0,-1-1 0,0 2 0,0-1 0,0 1 0,0 0 0,0 0-1,-1 0 1,1 1 0,0 0 0,-1 0 0,1 1 0,-1 0 0,1 0 0,-1 0 0,1 1 0,-1 0 0,1 0 0,0 1 0,-1 0 0,-1 1 35,-81 34-3203,15 12-4467,29-9-4715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34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91 393 14029,'0'0'5018,"0"0"-2338,0 0-619,0 0-364,0 0-431,0 0-364,0 0-299,0 0-160,-13-14-42,-40-45-81,32 5 203,21 44-432,-2-1-77,1 1 1,1-1 0,-1 1-1,2 0 1,0-1 0,0 1-1,1 0 1,0-1-1,0 1 1,1 0 0,1 1-1,0-1 1,0 0 0,1 1-1,0 0 1,0 0-1,1 1 1,0-1 0,1 1-1,0 0 1,0 1 0,1 0-1,0 0 1,0 1 0,0 0-1,1 0 1,7-3-15,-11 8-24,0 0 0,0 0 0,0 0 0,1 1 0,-1 0 0,0 0 0,0 0 1,0 1-1,1 0 0,-1 0 0,0 0 0,0 0 0,0 1 0,-1 0 0,1 0 0,0 0 0,-1 1 1,1-1-1,-1 1 0,0 0 0,0 1 0,0-1 0,0 1 0,0-1 0,-1 1 0,0 0 0,0 1 1,0-1-1,0 0 0,0 1 0,-1 0 0,0-1 0,0 1 0,-1 0 0,1 0 0,-1 0 0,0 0 1,0 0-1,0 1 0,-1-1 0,0 0 0,0 0 0,0 0 0,-1 1 24,2 16-72,-2 0 0,0 0 1,-1 1-1,-2-1 0,0-1 0,-1 1 0,-1-1 0,-1 1 0,-1-2 0,-1 1 1,-1-1-1,0-1 0,-10 13 72,-137 185 160,156-216-153,0 0 0,0 0 0,0 0 0,0 0-1,0 1 1,0-1 0,0 0 0,0 1 0,1-1 0,-1 0 0,0 1 0,1-1 0,-1 1-1,1-1 1,-1 1 0,1 0 0,0-1 0,0 1 0,0-1 0,0 1 0,0-1 0,0 1-1,0 0 1,0-1 0,1 1 0,-1-1 0,1 1 0,-1-1 0,1 1 0,0-1-1,-1 0 1,1 1 0,0-1 0,0 0 0,0 1 0,0-1 0,0 0 0,1 1-7,11-1 26,1-1 0,-1-1 1,1 0-1,-1 0 1,1-1-1,-1-1 0,0 0 1,0-1-1,0-1 1,-1 0-1,1 0 1,-1-1-1,9-7-26,-19 12 4,18-8 71,-1-1 1,0-1-1,0 0 1,-1-2-1,-1 0 1,0-1 0,-1-1-1,0 0 1,-2-1-1,1-1 1,-2-1-1,0 1 1,4-11-76,-15 24 6,1 0-1,-1 0 1,0 0 0,0 0 0,0 0 0,-1-1-1,1 1 1,-1 0 0,0-1 0,0 0 0,-1 1-1,0-1 1,1 1 0,-2-1 0,1 0 0,0 1-1,-1-1 1,0 1 0,0-1 0,0 1 0,-1-1-1,1 1 1,-1 0 0,0 0 0,0 0 0,-1 0-1,1 0 1,-1 0 0,0 0 0,0 1 0,0 0-1,0-1 1,-1 1 0,1 0 0,-4-2-6,-7-1-198,1 0 0,-1 1 0,-1 1 0,1 0 0,-1 1 0,1 0 1,-1 1-1,0 1 0,0 0 0,0 1 0,0 1 0,0 0 0,1 1 0,-1 1 1,-11 3 197,-36 29-7277,43-13-671</inkml:trace>
  <inkml:trace contextRef="#ctx0" brushRef="#br0" timeOffset="327.974">884 135 18578,'0'0'2332,"0"0"-399,0 0-166,0 0-390,0 0-389,-12 17-449,-79 121-48,82-126-465,2 0 0,0 1-1,0 0 1,1 0 0,1 0 0,0 1 0,1 0-1,0 0 1,1 0 0,0 0 0,2 0-1,-1 1 1,2-1 0,0 0 0,1 1-1,0-1 1,1 1 0,1-1 0,0 0-1,1 0 1,0 0 0,1-1 0,2 3-26,-1-9-11,0-1 0,1 0 0,0 0 0,0-1 0,0 0 1,1 0-1,0-1 0,0 0 0,0 0 0,0-1 0,0 0 0,1 0 1,0-1-1,-1 0 0,1-1 0,0 0 0,0 0 0,0-1 0,0 0 1,0 0-1,-1-1 0,1 0 0,0-1 0,0 0 0,-1-1 0,1 1 0,-1-1 1,0-1-1,8-4 11,-1-1 10,0 0 1,0-1 0,-1-1-1,-1 0 1,0-1 0,0 0 0,-1-1-1,-1-1 1,0 0 0,-1 0-1,0-1 1,-2 0 0,1-1-1,-2 0 1,0 0 0,-1-1-1,-1 0 1,0 0 0,-1 0-1,-1 0 1,-1-1 0,0 1-1,-1-1 1,-1 1 0,-1-1-1,0 0 1,-2-4-11,1 17-69,1-1-1,-1 1 0,0-1 1,0 1-1,0 0 1,-1 0-1,0 0 1,0 0-1,-1 0 1,1 0-1,-1 1 1,0 0-1,0 0 1,0 0-1,-1 0 1,1 1-1,-1-1 1,0 1-1,0 0 1,0 1-1,0-1 1,0 1-1,-1 0 1,-3 0 69,-1 0-650,1 0 0,-1 1 0,0 0 0,0 1 0,0 0 1,0 0-1,0 1 0,0 1 0,0 0 0,0 0 0,1 1 1,-1 0-1,-6 3 650,-43 21-8109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3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11691,'0'0'4388,"0"0"-1505,0 0-545,0 0-736,0 0-289,82-11-448,-39 2-417,5 1-256,1-4-160,-1 1-32,-5-1-32,-3 1-544,-6 6-1122,-10 1-1665,-12 4-3972</inkml:trace>
  <inkml:trace contextRef="#ctx0" brushRef="#br0" timeOffset="362.955">1 583 8712,'0'0'3203,"17"1"-1121,-3 1-1658,105-6 2147,-60-11-2199,0-2 1,-1-2-1,-1-4 0,30-16-372,-24-5-1036,-58 39 557,-1 0 1,1 0-1,-1 0 0,1-1 0,-1 1 0,-1-1 1,1 0-1,-1 0 0,0 0 0,-1-1 0,1 1 1,-1-1-1,-1 1 0,1-1 0,-1 0 0,0 1 1,0-1-1,-1 0 0,0 0 0,-1 0 0,1 0 1,-1 1-1,-2-8 479,-48-124-732,4 55 6055,10 36 4756,42 50-6704,4 3-3142,7 10 45,0 1-1,-1 1 0,-1 0 0,0 1 0,-2 1 1,0-1-1,-1 2 0,-1 0 0,-1 0 0,-1 1 1,-1 0-1,1 8-277,-5-15-28,0 0 1,0 1-1,-2-1 0,0 1 1,-1 0-1,0-1 0,-1 1 1,-1 0-1,0-1 1,-2 0-1,1 0 0,-2 0 1,0 0-1,-1 0 1,0-1-1,-1 0 0,-1 0 1,-6 7 27,-91 102-3328,45-57-5057,39-40-685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6:3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75 429 13004,'0'0'3470,"0"0"-1003,0 0-396,0 0-331,0 0-346,0 0-364,0 0-219,0 0-106,-4-14-11,-26-120 806,28 121-1471,0 1 0,1-1 0,1 0 0,0 0 1,1 0-1,0 0 0,1 1 0,0-1 0,1 1 0,1-1 0,0 1 0,1 0 1,0 0-1,0 1 0,2-1 0,-1 1 0,1 0 0,1 1 0,0 0 0,0 0 0,1 1 1,3-3-30,-8 11-20,0-1 1,-1 1 0,1 0-1,0 0 1,0 0-1,0 0 1,0 1 0,0 0-1,0 0 1,0 0 0,0 0-1,0 0 1,0 1 0,0 0-1,0 0 1,0 0 0,0 0-1,0 1 1,0-1 0,-1 1-1,1 0 1,-1 0 0,1 0-1,-1 1 1,0-1-1,0 1 1,0 0 0,0 0-1,0 0 1,-1 0 0,1 0-1,-1 0 1,0 1 0,0-1-1,0 1 1,-1 0 0,1-1-1,-1 1 1,0 0 0,0 0-1,0 0 1,0 0 0,-1 0-1,0 0 1,0 0-1,0 0 1,0 0 0,0 1 19,-2 21-60,0 1 1,-2 0-1,0 0 1,-2-1 0,-1 0-1,-2-1 1,0 1-1,-1-1 1,-2-1-1,0 0 1,-2-1-1,-1 0 1,-13 16 59,4-3-6,2 1 1,1 1-1,2 1 0,-12 38 6,29-74 1,0 0-1,1 0 0,-1 0 0,1 1 1,0-1-1,-1 0 0,2 1 1,-1-1-1,0 1 0,1-1 0,-1 1 1,1-1-1,0 1 0,0-1 1,1 1-1,-1-1 0,1 1 1,0-1-1,-1 1 0,2-1 0,-1 0 1,0 0-1,1 1 0,-1-1 1,1 0-1,0 0 0,0 0 0,0 0 1,0-1-1,1 1 0,-1-1 1,1 1-1,-1-1 0,1 0 0,0 0 1,0 0-1,1 0 0,4 0 35,1 0 0,-1-1 1,0 0-1,1 0 0,-1-1 0,1 0 1,-1-1-1,0 0 0,1 0 0,-1-1 0,0 0 1,0 0-1,0-1 0,0 0 0,0-1 1,0 1-1,-1-1 0,0-1 0,2-1-35,10-7 159,-1 0 0,1-2 0,-2 0 0,0-1 0,-1-1 0,6-9-159,-10 11 38,-2 0 1,0-1-1,0 0 1,-2 0-1,0-1 0,0 0 1,-2 0-1,0-1 1,-1 1-1,-1-1 1,-1-1-1,0 1 1,-1 0-1,-1-1 0,-2-12-38,1 28-89,0 0-1,-1 0 1,1 0-1,-1 0 0,0 0 1,0 0-1,0 0 1,0 0-1,0 1 1,-1-1-1,1 0 0,-1 1 1,0-1-1,0 1 1,1 0-1,-2-1 0,1 1 1,0 0-1,0 0 1,-1 0-1,1 1 0,-1-1 1,0 1-1,1-1 1,-1 1-1,0 0 0,0 0 1,0 0-1,0 0 1,-2 0 89,2 1-402,0 0 0,0-1 0,0 2 0,0-1 0,0 0 1,0 1-1,0-1 0,0 1 0,0 0 0,0 0 0,0 0 0,1 0 1,-1 0-1,0 1 0,1-1 0,-1 1 0,1 0 0,-1 0 0,1 0 1,-1 0 401,-12 15-7437</inkml:trace>
  <inkml:trace contextRef="#ctx0" brushRef="#br0" timeOffset="335.775">754 313 14382,'7'-13'5258,"23"-40"-2541,-17 36 143,-13 28-1417,0-8-1571,-53 147 747,42-114-532,1 0 0,3 1 1,0 0-1,3 0 0,1 0 0,2 14-87,0-46 0,1-1 0,-1 1 0,1-1 0,0 1-1,1 0 1,-1-1 0,1 1 0,0-1 0,0 1-1,1-1 1,-1 0 0,1 1 0,0-1 0,0 0 0,0 0-1,1 0 1,0-1 0,-1 1 0,1 0 0,0-1 0,1 0-1,-1 0 1,1 0 0,-1 0 0,1 0 0,0-1 0,0 1-1,0-1 1,0 0 0,0-1 0,2 1 0,10 0 6,1 0 0,0-2 0,-1 0 0,1-1 0,0 0 0,-1-2 0,1 0 0,-1-1 0,0 0 1,0-1-1,0-1 0,-1-1 0,0 0 0,0-1 0,-1 0 0,0-2 0,0 1 0,-1-2 0,0 1 0,-1-2 0,0 0 0,3-5-6,-8 11 58,0-2 1,-1 1-1,0-1 0,0 0 0,0 0 0,-1-1 0,-1 1 0,1-1 0,-1 0 0,-1-1 1,0 1-1,0-1 0,-1 1 0,0-1 0,0 0 0,-1 0 0,-1 1 0,1-1 0,-2 0 1,1 0-1,-1 0 0,-1 0 0,0 0 0,0 1 0,-1-1 0,0 1 0,-1 0 0,0 0 1,-1 0-1,1 0 0,-2 1 0,1 0 0,-1 0 0,0 0 0,-1 0-58,-5-3-86,1 1 0,-1 0 0,-1 1 0,1 0 0,-2 1 0,1 1 0,-1 0 0,0 1 0,0 0 0,-1 1 0,0 1 0,0 0 0,0 1 0,0 0 0,-1 2 0,1 0 0,-1 0 0,-5 2 86,-5 0-1478,0 1-1,-1 2 0,1 1 0,1 1 1,-1 1-1,-13 6 1479,-49 21-11537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51:46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23 243 10890,'4'-18'4351,"15"-57"-1735,11 4 2781,-29 70-5347,0 1 1,0 0-1,0 0 1,0 0-1,0 0 1,0 0-1,0 0 0,0 0 1,1 0-1,-1 0 1,0 0-1,0 0 1,0 1-1,0-1 0,0 1 1,0-1-1,0 0 1,0 1-1,0 0 1,0-1-1,0 1 0,-1-1 1,1 1-1,0 0 1,0 0-1,0 0 1,-1-1-1,1 1 0,-1 0 1,1 0-1,0 0 1,-1 0-1,0 0 0,1 0 1,-1 0-1,1 0 1,-1 0-1,0 0 1,0 0-1,0 1 0,0-1 1,0 0-1,0 0 1,0 0-1,0 0 1,0 0-1,0 0-50,1 4 96,11 39-145,-2 1-1,-3 0 0,-1 1 0,-2-1 1,-2 1-1,-4 32 50,2-63-123,1-14 100,-1 0 0,1 0 0,-1 0 0,0 0 0,1 0 0,-1 0 0,0 0 0,1 0 0,-1 0 0,0 0 0,0 0 0,0 0 0,0 0 1,0 0-1,-1 1 0,1-1 0,0 0 0,0 0 0,-1 0 0,1 0 0,0 0 0,-1 0 0,1 0 0,-1 0 0,0 0 0,1 0 0,-1 0 0,0-1 0,1 1 1,-1 0-1,0 0 0,0-1 0,0 1 0,0 0 0,1-1 0,-1 1 0,0-1 0,0 1 0,0-1 0,0 1 0,-1-1 0,1 0 0,0 0 0,0 1 1,0-1-1,0 0 0,0 0 0,0 0 0,0 0 0,0 0 0,0 0 0,-1-1 0,1 1 0,0 0 23,-61-92 609,44 77-258,15 14-326,1-1 0,-1 0-1,1 0 1,-1 0 0,1 0-1,-1 0 1,1 0 0,0-1-1,0 1 1,0-1 0,1 1-1,-1-1 1,1 0 0,-1 0-1,1 0 1,0 0 0,0 0-1,0 0 1,0 0 0,1 0-1,-1 0 1,1 0 0,0 0-1,0 0 1,0 0 0,0-2-25,4-9 82,0 0 1,0 0 0,2 0-1,0 1 1,0 0 0,1 0-1,1 0 1,4-4-83,-6 7 27,-3 5-17,1 0 1,0 0-1,0 0 0,0 0 0,1 1 0,-1-1 0,1 1 1,0 0-1,1 1 0,-1-1 0,1 1 0,-1 0 1,1 0-1,0 1 0,0 0 0,0 0 0,0 0 0,1 1 1,-1-1-1,0 2 0,1-1 0,-1 1 0,0 0 0,1 0 1,-1 1-1,0-1 0,1 2 0,-1-1 0,0 1 1,0 0-1,0 0 0,5 3-10,-5-5-48,-1 2 1,0-1-1,0 0 1,0 1-1,0 0 1,-1 0-1,1 1 1,0-1-1,-1 1 1,1 0-1,-1 0 1,0 1 0,0-1-1,-1 1 1,1 0-1,-1 0 1,1 0-1,-1 0 1,0 1-1,-1-1 1,1 1-1,-1 0 1,0-1-1,0 1 1,0 0-1,-1 0 1,0 1-1,0-1 1,0 3 47,-4-5-63,1 0 0,-1-1 1,-1 1-1,1 0 1,0-1-1,-1 0 1,1 0-1,-1 0 1,1 0-1,-1 0 1,0-1-1,0 0 0,0 0 1,0 0-1,0 0 1,0 0-1,0-1 1,0 0-1,0 0 1,0 0-1,0 0 0,-1 0 1,1-1-1,-3-1 63,-6 2-25,-12-1-357,-1-1 0,1-1 0,0-2 0,0 0-1,0-2 1,1 0 0,-19-10 382,31 10-2153,19 1-7710,6 6 2287</inkml:trace>
  <inkml:trace contextRef="#ctx0" brushRef="#br0" timeOffset="381.765">635 279 13741,'0'0'5029,"0"0"-1954,0 0-700,0 0-528,0 0-678,0 0-373,0 0-172,-6 13-90,-30 90 134,25-53-742,-12 69 460,17-37-3506,7-74-266,9-5-5880,-3-3-1032</inkml:trace>
  <inkml:trace contextRef="#ctx0" brushRef="#br0" timeOffset="749.054">831 0 16560,'0'0'4580,"0"0"-1665,0 0-257,0 0-1024,0 0-897,0 0-545,0 0-192,0 0 0,0 0-1121,-3 115-2050,18-70-4869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9:45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214 124 1121,'0'0'9054,"7"-15"-4762,9-16-2808,14-26 2984,-30 36 2099,-25 37-4646,-4 18-1702,1 1 0,2 1 0,1 1 0,2 1 0,2 1 0,1 1-1,2 0 1,-4 21-219,16-49 16,1 0-1,1 0 0,1 1 0,-1-1 1,2 1-1,0 0 0,0-1 0,1 1 1,1 0-1,0 0 0,1 0 0,0 0 1,1 0-1,1 0-15,-2-9 1,1-1 0,0 0 0,0 1 0,0-1-1,1 0 1,-1 0 0,1-1 0,0 1 0,-1 0 0,1-1 0,0 0 0,1 1 0,-1-1 0,0 0-1,1-1 1,-1 1 0,1-1 0,-1 1 0,1-1 0,0 0 0,-1-1 0,1 1 0,0 0 0,0-1 0,1 0-1,97-6 14,181-80-1231,-286 104-3598,-13 0-86,-5 0-3832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9:4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75 7271,'0'0'6358,"0"0"-3358,0 0-720,-5-12-113,-21-39-373,25 50-1742,0 0 1,0 0-1,0 0 1,0 0 0,0 0-1,-1 1 1,1-1-1,0 0 1,0 0-1,-1 1 1,1-1 0,0 1-1,-1-1 1,1 1-1,0 0 1,-1-1 0,1 1-1,0 0 1,-1 0-1,1 0 1,-1 0-1,1 0 1,-1 1 0,1-1-1,0 0 1,-1 0-1,1 1 1,0-1 0,-1 1-1,1 0 1,0-1-1,0 1 1,-1 0-1,1 0 1,0-1 0,0 1-1,0 0-52,-3 1 94,-11 7-49,1 1 0,0 0 1,0 1-1,1 0 0,0 1 0,1 1 0,0 0 1,1 1-1,1 0 0,0 0 0,1 1 0,1 0 1,0 1-1,1 0 0,0 0 0,2 0 0,0 1 1,0 0-1,2 0 0,0 0 0,1 0 1,1 1-1,0-1 0,2 1 0,0-1 0,0 0 1,2 1-1,0-1 0,1 0 0,1 0 0,1-1 1,1 3-46,1 1-10,1 0 0,0 0 0,2-1 0,0 0 1,1-1-1,1 0 0,1-1 0,0-1 1,1 0-1,1-1 0,0 0 0,1-2 0,1 0 1,0 0-1,1-2 0,0-1 0,1 0 0,4 1 10,-19-9 13,-1-1 0,1 0-1,0 1 1,0-2-1,-1 1 1,1 0-1,0-1 1,0 0-1,0 0 1,-1-1-1,1 1 1,0-1 0,0 0-1,-1 0 1,1-1-1,-1 1 1,1-1-1,-1 0 1,1 0-1,-1 0 1,0-1-1,0 0 1,0 0 0,-1 0-1,1 0 1,-1 0-1,1-1 1,-1 1-1,0-1 1,0 0-1,-1 0 1,1 0-1,-1-1 1,0 1-1,0 0 1,0-1 0,-1 1-1,0-1 1,1 0-1,-1-4-12,2-5 211,-1 0 0,0 0 0,-1 0-1,-1 0 1,0-1 0,-1 1 0,0 0-1,-1 0 1,-1 0 0,0 0 0,-1 0 0,-1 1-1,0-1-210,3 8-6,-1 0 0,1 1 0,-1-1-1,0 1 1,0 0 0,-1 0 0,1 0-1,-1 1 1,0-1 0,-1 1 0,1 0-1,-1 0 1,0 0 0,0 1 0,0 0-1,0 0 1,0 0 0,-1 0 0,1 1-1,-1 0 1,0 0 0,0 1 0,0-1-1,0 1 1,0 0 0,0 1 0,0 0-1,0 0 1,0 0 0,0 1 0,-3 0 6,5 0-185,0 0 0,0 0 0,0 0 0,0 0 0,0 1 0,1 0 0,-1 0 1,1 0-1,-1 0 0,1 0 0,0 1 0,0 0 0,0-1 0,0 1 0,0 0 0,1 0 1,-2 3 184,-25 62-9440,24-33 867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9:47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29 173 12236,'4'-12'4313,"10"-39"-1857,-17 59 2855,-19 57-5060,16-40-216,0 0 0,2 1 0,1-1 0,1 1 0,1 0 0,2 0 0,0 0 0,2-1 0,5 24-35,-7-43-5,1 1-1,0 0 1,1-1-1,-1 1 1,1-1-1,0 0 1,1 0 0,0 0-1,0 0 1,0 0-1,0-1 1,1 0-1,0 0 1,0 0-1,0-1 1,1 1-1,0-1 1,-1-1 0,2 1-1,-1-1 1,0 0-1,0 0 1,1-1-1,0 0 1,-1 0-1,1 0 1,0-1-1,0 0 1,0 0 0,0-1-1,0 0 1,0 0-1,0-1 1,0 0-1,0 0 1,-1-1-1,1 1 1,0-1-1,-1-1 1,1 1-1,-1-1 1,0-1 0,0 1-1,0-1 1,4-3 5,2-3 125,-1-1 1,-1 0 0,0-1-1,0 0 1,-1-1 0,-1 0 0,0 0-1,-1-1 1,0 0 0,-1 0-1,0-1 1,-2 0 0,0 0-1,0 0 1,-1 0 0,-1 0-1,-1-1 1,0 1 0,-1-1 0,0 1-1,-2-1 1,1 1 0,-2 0-1,0 0 1,-1 0 0,-1 0-1,0 0 1,-1 1 0,0 0 0,-1 0-1,-1 0 1,0 1 0,-10-11-126,12 17-61,-1 0 0,-1 1 1,1 0-1,-1 0 1,0 1-1,0 0 1,0 1-1,-1 0 1,0 0-1,1 0 1,-1 1-1,-1 1 1,1 0-1,0 0 0,-2 0 61,-90 5-5188,50 11-1709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9:47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 15214,'0'0'3038,"0"0"-1405,0 0-330,-17 11-299,3-2-799,3-2-47,0 0 0,0 1 0,0 1 0,1-1 1,1 2-1,-1-1 0,2 1 0,-1 1 0,-3 5-158,-3 8 30,1 0 1,1 0-1,1 2 1,1-1-1,1 1 1,1 1-1,2 0 1,1 0-1,1 0 1,1 1-1,1 0 1,2-1-1,1 1 1,2 21-31,0-35 2,1 0 1,0-1-1,1 1 1,0-1-1,1 0 1,1 0-1,0 0 1,1-1-1,0 0 0,1 0 1,0-1-1,2 2-2,-6-9 2,-1 1-1,2-1 1,-1 0 0,0 0-1,1 0 1,-1-1-1,1 1 1,0-1-1,1 0 1,-1-1 0,0 1-1,1-1 1,-1 0-1,1 0 1,0-1-1,-1 0 1,1 0-1,0 0 1,0-1 0,0 0-1,0 0 1,0 0-1,0-1 1,0 1-1,-1-1 1,1-1 0,0 1-1,-1-1 1,5-2-2,-2-1 176,0-1 1,0-1-1,0 1 1,-1-1 0,0 0-1,-1-1 1,1 0-1,-1 0 1,-1 0 0,0-1-1,0 1 1,0-1-1,-1 0 1,0-1 0,-1 1-1,0-1 1,-1 0-1,0 1 1,0-1 0,-1 0-1,-1 0 1,1 0-1,-1 0 1,-1 0 0,-1-9-177,0 12-20,1 0 1,-1 0 0,0 0 0,0 0 0,-1 0 0,0 0 0,0 1 0,-1-1 0,0 1 0,0 0 0,-1 0 0,1 0 0,-1 1 0,0-1 0,-1 1 0,1 1 0,-1-1 0,0 1 0,0 0 0,0 0 0,-1 0 0,0 1 0,1 0 0,-1 1 0,0-1 0,0 1 0,0 1 0,-1-1 0,1 1 0,0 0 0,-1 1 0,1 0 0,0 0 0,-1 1 0,1 0 0,0 0 0,-1 0 0,1 1-1,-4 2 20,-35 32-4149,28 0-3270,9-4-4427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9:47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124 313 18770,'-1'-14'1879,"-5"-47"-315,5 60-1486,1-1 0,-1 1 0,0 0 0,0-1 0,1 1 0,-1 0 0,0 0 0,0 0-1,0 0 1,0 0 0,0 0 0,0 0 0,0 0 0,-1 0 0,1 0 0,0 1 0,-1-1 0,1 0 0,0 1 0,-1-1 0,1 1 0,0 0 0,-1-1 0,1 1 0,-1 0-1,1 0 1,-1 0 0,1 0 0,-1 0 0,1 0 0,0 0 0,-1 1 0,1-1 0,-1 0 0,1 1 0,0-1 0,-1 1 0,1 0 0,0-1 0,-1 1 0,1 0 0,0 0-1,0 0 1,0 0 0,0 0 0,0 0 0,0 0 0,0 0 0,0 0 0,0 0 0,0 0 0,1 1 0,-1-1 0,0 0 0,0 2-78,-6 9 4,0 0 1,1 1 0,0-1 0,0 1-1,2 1 1,0-1 0,0 1-1,1 0 1,1-1 0,0 1 0,1 1-1,0-1 1,1 0 0,1 0-1,1 0 1,-1 0 0,2 0 0,0-1-1,1 1 1,0-1 0,1 1-1,1-1 1,0-1 0,0 1 0,1-1-1,1 0 1,0-1 0,1 0-1,0 0 1,1-1 0,0 0-1,0 0 1,1-1 0,4 2-5,-8-7-38,-1 0 0,1-1-1,0 0 1,0 0 0,0 0 0,1-1 0,-1 0 0,1-1 0,-1 1 0,1-1-1,-1-1 1,1 0 0,-1 0 0,1 0 0,0-1 0,-1 0 0,1 0 0,-1-1-1,0 0 1,1 0 0,-1-1 0,0 0 0,0 0 0,-1-1 0,1 0-1,-1 0 1,1 0 0,4-6 38,5-9 174,-1-1-1,-1-1 0,-1 0 1,-1 0-1,0-2 0,-2 1 1,-1-1-1,-1-1 0,-1 0 1,0 0-1,-2 0 0,-1-1 1,-1 1-1,-1-1 0,-2 0 1,0 0-1,-3-18-173,3 26 41,-2 0 0,0 1 1,0-1-1,-2 0 0,0 1 0,-1-1 1,0 1-1,-3-3-41,6 14-17,0 0 1,-1 0 0,0 0-1,0 0 1,0 1 0,-1 0-1,1-1 1,-1 1-1,0 0 1,0 1 0,0-1-1,-1 1 1,1 0-1,-1 0 1,0 0 0,0 1-1,0-1 1,0 1 0,0 1-1,0-1 1,-1 1-1,1-1 1,-1 1 0,1 1-1,-1-1 1,-4 1 16,-85 29-2856,40 7-1922,8 3-3859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9:4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39 15054,'0'0'3214,"0"0"-1260,-14-9-6,5 3-1601,7 4-281,0 0 0,-1 0-1,1 0 1,-1 0 0,0 0 0,1 1 0,-1-1 0,0 1 0,0-1-1,0 1 1,0 0 0,0 0 0,0 1 0,0-1 0,0 1-1,0-1 1,-1 1 0,1 0 0,0 0 0,0 0 0,0 1 0,0-1-1,-1 1 1,1 0 0,0-1 0,0 1 0,0 1 0,0-1 0,1 0-1,-1 1 1,0 0 0,1-1 0,-2 2-66,-23 26 140,2 0 0,1 2 0,1 0 1,2 2-1,1 1 0,2 0 0,1 1 0,-9 31-140,17-45-27,2 2 0,0-1 0,2 1 1,1 0-1,0 0 0,2 0 0,0 1 0,2-1 0,0 1 0,2-1 1,2 7 26,-2-17-206,0 0 1,1-1-1,1 1 1,0-1-1,1 1 1,0-1 0,1-1-1,0 1 1,1-1-1,0 0 1,1-1-1,0 1 1,1-1 0,0-1-1,0 0 1,1 0-1,0-1 1,1 0-1,0-1 1,8 4 205,-12-6-83,1-1 1,-1 0 0,1 0-1,0-1 1,0 1-1,0-2 1,1 1-1,-1-1 1,1-1-1,-1 0 1,1 0-1,0 0 1,-1-1-1,1-1 1,-1 1-1,1-1 1,0-1-1,-1 1 1,1-2 0,-1 1-1,0-1 1,0 0-1,0-1 1,0 0-1,-1 0 1,1-1-1,-1 1 1,0-2-1,4-3 83,-1-7 536,1 1 0,-2-2 0,-1 0 0,0 0 0,-1 0 0,0-1 0,-2 0 0,0 0 0,-1 0 0,-1-1 0,0 0 0,-2 1 0,0-1 0,-1 0 0,-1-1-536,1 14 36,0 0 0,0 0 0,0 0 0,-1 0 0,0 0 0,0 1 0,-1-1 1,0 0-1,0 1 0,0-1 0,0 1 0,-1-1 0,0 1 0,0 0 0,-1 0 0,1 0 0,-1 1 0,0-1 0,0 1 0,-1 0 1,1 0-1,-1 0 0,0 1 0,0 0 0,0 0 0,0 0 0,-1 0 0,1 1 0,-1 0 0,1 0 0,-1 1 0,0-1 0,-3 1-36,0 0-128,0 0 0,0 1 0,0 1 0,1-1 0,-1 2 0,0-1 0,0 1 0,1 0 0,-1 1 0,1 0 0,0 0 0,0 1 0,0 0 0,0 0 0,1 1 0,-1 0 0,1 0 0,1 1 0,-4 3 128,-58 90-10716,54-58 744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9:4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114 130 13325,'0'0'4014,"0"0"-1996,0 0-459,0 0-113,0 0-581,0 0-512,-13 16-209,0-1-122,5-6-16,0 0 0,0 1-1,1 0 1,0 0 0,0 1 0,1-1 0,1 2-1,0-1 1,0 0 0,0 5-6,0 3-8,1 0 0,1 0 1,0 1-1,2-1 0,0 1 0,1 0 1,1-1-1,1 1 0,3 12 8,-4-24-168,1-1 0,0 0-1,0 1 1,1-1-1,0 0 1,0 0 0,1 0-1,0-1 1,0 1 0,0-1-1,1 0 1,0 0 0,0-1-1,1 1 1,-1-1 0,1 0-1,0-1 1,1 1-1,-1-1 1,1-1 0,-1 1-1,1-1 1,0 0 0,1-1-1,-1 1 1,1-1 168,0 0-45,0-1 1,0 0-1,0 0 0,0 0 0,0-1 1,0 0-1,0-1 0,0 0 1,0 0-1,-1-1 0,1 0 1,0 0-1,-1-1 0,1 0 0,-1 0 1,0 0-1,1-2 45,3-2 303,-1-1 1,0 0-1,0 0 1,0-1-1,-2-1 1,1 1-1,-1-1 0,0-1 1,-1 1-1,2-6-303,8-12 983,-2-1 0,-1 0 0,-1-1 0,-2-1 0,5-18-983,-13 36 127,0 1-1,-1 0 0,0-1 1,0 1-1,-2-1 1,0 1-1,0-1 1,-1 0-1,0 1 1,-1-1-1,-1 1 1,0 0-1,-1 0 0,0 0 1,-5-9-127,5 13-4,-1 1-1,0 0 1,-1 0 0,0 0-1,0 1 1,0-1-1,-1 2 1,0-1 0,0 1-1,-1 0 1,1 0 0,-1 1-1,0 0 1,0 0 0,0 1-1,-1 0 1,1 1 0,-1 0-1,0 0 1,-1 1 4,-113 4-6378,82 11-2243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9:44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78 251 8488,'0'0'2183,"0"0"-287,4-14 164,2-7-1269,14-42 3223,-20 87-49,1 8-3772,-9 29 163,-3-1 0,-2 0 0,-16 42-356,1-35 43,15-92 128,10-3-98,0 0 0,2-1 1,1 1-1,1 0 1,2 0-1,1 0 0,1 0 1,1 1-1,1 0 1,2 0-1,0 0 0,2 1 1,1 1-1,1 0 1,1 0-1,15-19-73,-25 40 1,0-1 0,1 0 0,-1 1 0,1 0 0,0 0 0,0 0-1,0 1 1,0 0 0,1 0 0,-1 0 0,1 0 0,0 1 0,0 0 0,0 0 0,0 1 0,0 0 0,0 0 0,0 0 0,1 0 0,-1 1-1,0 0 1,0 1 0,5 0-1,-7 3-4,0-1 0,-1 1 1,1 0-1,-1 0 0,0 0 0,0 0 0,0 1 0,-1-1 0,1 1 0,-1-1 0,0 1 0,-1 0 0,1 0 0,-1 0 1,0 0-1,0 0 0,-1 0 0,1 0 0,-1 1 0,0-1 0,0 0 0,-1 0 0,-1 5 4,2-4 0,0 8-2,-2 0 0,0 0 1,0 0-1,-2-1 0,1 1 0,-2-1 1,0 0-1,0 0 0,-1 0 1,-1-1-1,0 1 0,-1-2 1,0 1-1,0-1 0,-2-1 1,1 1-1,-1-1 0,-1-1 1,-8 6 1,19-15 0,0 1 1,0-1-1,-1 1 0,1-1 1,0 0-1,-1 1 1,1-1-1,-1 0 1,1 1-1,-1-1 1,1 0-1,0 0 1,-1 1-1,1-1 1,-1 0-1,1 0 1,-1 0-1,1 0 1,-1 1-1,1-1 1,-1 0-1,1 0 1,-1 0-1,1 0 1,-1 0-1,1 0 1,-1 0-1,1-1 1,-1 1-1,1 0 1,-1 0-1,1 0 1,-1 0-1,1-1 0,-1 1 1,1 0-1,-1 0 1,1-1-1,-1 1 1,1 0-1,0-1 1,-1 1-1,1-1 1,0 1-1,-1 0 1,1-1-1,0 1 1,0-1-1,-1 1 1,1-1-1,0 1 1,0-1-1,0 1 1,0-1-1,0 1 1,-1-1-1,1 1 1,0-1-1,0 1 1,0-1-1,0 1 1,0-1-1,1 1 1,-1-1-1,0 1 1,0-1-1,10-33 32,-6 29-42,0 0 0,0 0 0,1 1 0,0 0 0,0 0 0,0 0 0,0 1 0,0-1 0,1 1 0,-1 0 0,1 1 0,0-1 0,0 1 0,0 1 0,0-1 0,0 1 0,0 0 0,1 0 0,-1 1 0,0 0 0,0 0 0,1 0 0,-1 1 0,0 0 0,0 0 0,1 0 0,-1 1 0,0 0 0,-1 0 0,1 1 0,0-1 0,-1 1 0,1 1 0,-1-1 1,0 1-1,0 0 0,0 0 0,0 1 10,3 4-2,-2 1 1,1 0 0,-1 0-1,0 1 1,-1 0 0,-1 0-1,0 0 1,0 0 0,-1 1-1,0-1 1,-1 1 0,0 0-1,-1 0 1,-1 0 0,0 0-1,0 0 1,-1-1 0,0 1-1,-1 0 1,-1 0 0,0-1-1,0 1 1,-1-1 0,-1 0-1,0 0 1,0-1 0,-1 1-1,-2 0 2,4-5 1,-1-1 1,0-1-1,0 1 0,-1-1 0,1 0 0,-1 0 0,0 0 0,0-1 1,0 0-1,0 0 0,-1-1 0,1 0 0,-1 0 0,0 0 0,1-1 1,-1 0-1,0 0 0,0-1 0,0 1 0,0-2 0,1 1 1,-1-1-1,0 0 0,0 0 0,0-1 0,-1 0-1,-7-3-34,0 0 1,1 0-1,0-2 0,-1 1 0,2-2 0,-1 0 1,1-1-1,1 0 0,0-1 0,0 0 1,0-1 33,8 7-292,0 0-1,0-1 1,0 1 0,1-1 0,-1 0 0,1 0 0,0 0 0,1-1 0,-1 1 0,1-1 0,0 1 0,0-1 0,1 0 0,0 0 0,0 1 0,0-1 0,1-3 292,3-6-3561,9 4-1889</inkml:trace>
  <inkml:trace contextRef="#ctx0" brushRef="#br0" timeOffset="699.108">969 201 13485,'0'0'2087,"0"0"-186,0 0-6,-14-13-593,-44-38-517,55 50-751,0-1-1,1 1 1,-1-1 0,0 1 0,1 0-1,-1 0 1,0 0 0,0 0-1,0 0 1,0 1 0,0-1 0,0 1-1,0 0 1,0 0 0,0 0-1,0 0 1,0 1 0,0-1 0,0 1-1,0-1 1,0 1 0,-2 1-34,-1 0 27,-4 4-17,0 0 1,0 1-1,0 0 1,1 1-1,0-1 0,1 2 1,0-1-1,0 1 1,1 1-1,0-1 1,0 1-1,1 1 1,1-1-1,-1 1 1,2 0-1,0 0 1,0 0-1,1 1 0,0-1 1,1 1-1,0 0 1,1 0-1,0-1 1,1 1-1,1 10-10,-1-9-54,0 0 0,0 0-1,1 0 1,1 0-1,0 0 1,1 0 0,0-1-1,1 1 1,1-1-1,0 0 1,0 0 0,1-1-1,1 1 1,0-1-1,0-1 1,4 4 54,-9-12-21,0 1 0,0-1 0,1 0 0,-1 0 0,1 0 0,-1 0 0,1 0 0,0-1 0,0 1 0,-1-1 0,1 0 0,0 0 0,0 0 0,1 0 0,-1 0 0,0-1 0,0 1 0,0-1 0,0 0 0,1 0 0,-1 0 0,0 0 0,0-1 0,0 1 0,0-1 0,0 0 0,0 0 0,0 0 0,0 0 0,0 0 0,0-1 0,0 1 0,0-1 0,-1 0 0,1 0 0,-1 0 1,1 0-1,-1 0 0,0-1 0,0 1 0,0-1 0,0 1 0,0-1 0,0-2 21,17-22 441,-2-2 0,-1 1 1,-2-2-1,-1 0 0,-1-1 0,6-25-441,-14-13 1367,-10 106-774,6 0-573,1 0 0,1 0 0,3-1 1,0 1-1,12 33-20,-17-67-4,1 0 0,-1 0 0,1 0 0,0 0 0,0 0 0,0 0 0,1-1 0,-1 1 0,1-1 0,-1 1 0,1-1 0,0 1 0,0-1 0,0 0 0,0 0-1,0 0 1,1 0 0,-1 0 0,1-1 0,-1 1 0,1-1 0,-1 1 0,1-1 0,0 0 0,0 0 0,0 0 0,0-1 0,0 1 0,0 0 0,-1-1 0,1 0 0,0 0 0,0 0 0,0 0 0,0 0 0,0-1 0,0 1 0,0-1 0,0 0 0,0 0 0,0 0 0,-1 0 0,1-1 0,0 1 0,0-1 4,10-10 14,-1-2 0,0 1 0,0-1 0,-2-1 0,0 0 1,0-1-1,0-3-14,9-12-3,12-18 193,-1-1 1,-3-2 0,-2-1 0,15-47-191,-44 157-5,-2-12 11,2 0 0,2 0 1,2 0-1,2 0 1,2 4-7,14 38-155,-19-86 137,0-1 0,-1 1 1,1-1-1,-1 0 0,1 0 0,0 0 0,-1 0 1,1 0-1,-1 0 0,1 0 0,0 0 0,-1 0 1,1-1-1,-1 1 0,1 0 0,0-1 0,-1 1 1,1-1-1,0 0 0,0 1 0,-1-1 0,1 0 1,0 0-1,0 0 0,0 0 0,0 0 0,0 0 1,0 0-1,0 0 0,0-1 18,-21-18-563,-45-35-42,19 33-5930,41 21 2120,0 1-1260</inkml:trace>
  <inkml:trace contextRef="#ctx0" brushRef="#br0" timeOffset="1181.367">1716 342 352,'0'0'9690,"0"0"-5425,0 0-1388,0 0-624,0 0-988,0 0-565,0 0-172,2 6 33,2 61 325,-5-65-880,0-1 0,0 1 0,0 0 1,1-1-1,-1 1 0,1 0 0,-1-1 1,1 1-1,0 0 0,0 0 0,0-1 1,0 1-1,0 0 0,0 0 0,0 0 0,0-1 1,1 1-1,-1 0 0,1-1 0,-1 1 1,1 0-1,0-1 0,0 1 0,0-1 0,0 1 1,0-1-1,0 1 0,0-1 0,0 0 1,0 1-1,1-1 0,-1 0 0,0 0 1,1 0-1,-1 0 0,1 0 0,-1 0 0,1 0 1,0-1-1,-1 1 0,1-1 0,0 1 1,0-1-1,-1 1 0,1-1 0,0 0 1,0 0-1,1 0-6,4-2 104,0-1 0,0 1 0,-1-2-1,1 1 1,-1-1 0,1 1 0,-1-2 0,0 1 0,-1-1 0,1 0 0,-1 0 0,0 0 0,0-1 0,0 0 0,-1 0 0,0 0 0,0 0 0,-1-1-1,1 0 1,-1 0 0,-1 1 0,0-2 0,0 1 0,0 0 0,0 0 0,-1-1 0,-1 1 0,1 0 0,-1-1 0,0 1 0,-1-1 0,0 0-104,1 5 47,0 1 0,0 0 0,0 0 1,0 0-1,-1 0 0,1 0 1,-1 0-1,1 0 0,-1 0 1,0 0-1,1 0 0,-1 1 1,0-1-1,0 0 0,0 0 0,-1 1 1,1-1-1,0 0 0,-1 1 1,1-1-1,-1 1 0,1 0 1,-1 0-1,0-1 0,0 1 0,1 0 1,-1 0-1,0 1 0,0-1 1,0 0-1,0 1 0,0-1 1,0 1-1,0-1 0,0 1 1,0 0-1,0 0 0,0 0 0,0 0 1,0 0-1,0 1 0,0-1 1,0 1-1,0-1 0,-2 1-47,-82 49 365,71-30-367,1 0 0,0 0 0,1 1 0,1 1 0,2 0 0,0 1 0,1 0 0,1 0 0,1 1 0,2 0 0,-1 7 2,3-15 24,0 0 0,2 0 0,0 0 1,0 0-1,2 1 0,0-1 0,1 0 0,1 1-24,-3-12-3,1-1 1,1 1-1,-1-1 1,0 1-1,1-1 0,0 0 1,0 1-1,1-1 1,-1 0-1,1 0 0,-1-1 1,1 1-1,1 0 1,-1-1-1,0 0 0,1 0 1,0 0-1,-1 0 1,1 0-1,0-1 0,0 0 1,1 0-1,-1 0 1,0 0-1,1-1 0,-1 1 1,1-1-1,0 0 1,1 0 2,1-1-131,0 0 0,1 0 0,-1-1 0,0 1 0,1-1 1,-1-1-1,0 0 0,0 0 0,0 0 0,0-1 0,-1 0 0,1 0 0,-1-1 1,0 1-1,1-2 0,-2 1 0,1 0 0,0-1 0,-1 0 0,4-5 131,43-55-3707,-11-3-4110,-39 65 7289,16-30-8435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0:0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130 195 11371,'0'0'2519,"0"0"-762,0 0 389,0 0-235,0 0-475,0 0-283,0 0-352,-10 2-310,7-2-454,1 0-8,0 0-1,-1 1 1,1-1 0,0 0-1,0 1 1,-1-1 0,1 1-1,0 0 1,0 0 0,0 0-1,0 0 1,0 0 0,0 0-1,0 0 1,0 1 0,0-1-1,0 1 1,1-1 0,-1 1-1,1 0 1,-1 0 0,1 0-1,0 0 1,-1 0 0,1 0-1,0 0 1,0 0 0,1 0-1,-1 0 1,0 2-29,-11 199 1030,6-31-886,6-172-132,0 0 1,-1-1-1,1 1 0,0 0 0,-1 0 1,1 0-1,0 0 0,-1 0 0,1 0 0,0 0 1,-1 0-1,1 0 0,0 0 0,-1 0 1,1 0-1,0 0 0,-1 0 0,1 0 0,-1 0 1,1 0-1,0 0 0,-1 0 0,1 0 1,0 0-1,-1 1 0,1-1 0,0 0 0,0 0 1,-1 0-1,1 1 0,0-1 0,0 0 1,-1 0-1,1 1 0,0-1 0,0 0 0,-1 1 1,1-1-1,0 0 0,0 1 0,0-1 1,0 0-1,0 1 0,0-1 0,-1 1-12,-10-41 827,11 37-800,-8-30 64,3 1 1,1-1-1,1 1 0,1-1 0,2 0 0,2 0 1,1 0-1,1 1 0,2-1 0,1 1 0,2 1 1,3-9-92,-9 32 0,0-1 0,1 1 0,-1 0 0,1 0 0,1 0 0,0 1 0,0 0 0,0-1 0,1 2 0,0-1 0,0 1 0,1 0 0,0 0 0,0 1 0,0-1 0,1 2 0,-1-1 0,1 1 0,0 0 0,1 1 0,-1 0 0,1 0 0,-1 1 0,1 0 0,0 0 0,-1 1 0,1 0 0,0 1 0,0 0 0,0 0 0,0 1 0,0 0 0,-4 1-8,0-1 0,0 1 0,0 0 0,0 0 0,0 1 0,0 0 1,-1-1-1,1 2 0,-1-1 0,0 0 0,0 1 0,0 0 0,0 0 0,-1 0 1,0 0-1,0 0 0,0 1 0,0 0 0,0-1 0,-1 1 0,0 0 0,0 0 1,0 0-1,-1 0 0,0 1 0,0-1 0,0 0 0,-1 1 0,1-1 0,-1 1 1,-1-1-1,1 0 0,-1 1 0,0-1 0,0 0 0,0 0 0,-1 1 0,0-1 1,0 0-1,0 0 8,-9 5-2,0 0 0,-1-2 0,0 1 0,0-2 0,-1 1 0,0-2 1,0 0-1,0 0 0,-1-1 0,0-1 0,0 0 0,0-1 0,-1-1 1,1 0-1,0-1 0,-1 0 0,0-1 0,1-1 0,0-1 0,-8-1 2,-33-7 230,129 83 117,-9 4-332,-3 2 0,31 56-15,-11-17 34,-82-118-34,1-1 0,-1 1 0,0 0 0,1-1 0,-1 1 0,0-1 0,1 1 0,-1 0 0,0-1 0,1 1 0,-1 0 0,1-1 0,-1 1 0,0 0 0,1 0 0,-1-1 0,1 1 0,-1 0 0,1 0 0,-1 0 0,1 0 0,-1-1 0,1 1 0,-1 0 0,1 0 0,0 0 0,-1 0 0,1 0 0,-1 1 0,1-1 0,-1 0 0,1 0 0,-1 0 0,1 0 0,-1 0 0,1 1 0,-1-1 0,0 0 0,1 0 0,-1 1 0,1-1 0,-1 0 0,1 1 0,-1-1 0,0 1 0,1-1 0,-23-48-192,3 39-6455,18 10 1608,1 1-2590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0:04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 15214,'0'0'4058,"0"0"-871,0 0-577,0 0-715,0 0-582,0 0-304,1-4-293,0-5-114,-6 42-269,-1 19-40,-25 212 294,28-148-566,23-136-170,5-49-2024,-18 20-3694,-7 30-229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51:45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226 329 17360,'7'-16'520,"-1"0"-1,-1 0 1,0-1-1,-2 1 1,0-1-1,0 0 1,-1 0-1,-2 0 1,1 0-1,-2 0 1,0 0-1,-1 0 1,-1 0-1,-1 0 1,0 1-1,-2-3-519,5 16 9,0 1-1,0-1 1,-1 1-1,1-1 1,-1 1-1,0-1 1,0 1-1,0 0 1,0 0-1,0 0 1,0 0-1,0 0 1,-1 1-1,1-1 1,-1 1-1,1-1 1,-1 1-1,1 0 1,-1 0-1,0 0 1,0 0-1,0 1 1,1-1-1,-1 1 1,0-1-1,0 1 1,0 0-1,0 0 1,0 1-1,0-1 1,1 0-1,-1 1 1,0 0-1,0 0 1,0 0-1,1 0 0,-1 0 1,1 0-1,-1 1 1,1-1-1,-1 1 1,1 0-1,0 0 1,-1 0-9,-100 158-982,100-155 917,-1 0 0,1 0 0,0 1 0,1-1 1,-1 1-1,1-1 0,0 1 0,1 0 0,-1-1 0,1 1 1,0 0-1,0 0 0,1 0 0,0 1 65,43-9 320,-41 1-272,0 0-1,1 0 0,-1 0 0,0 1 0,0-1 1,0 1-1,1 0 0,-1-1 0,0 1 0,0 0 1,1 0-1,-1 0 0,0 1 0,0-1 0,1 1 1,-1-1-1,0 1 0,0 0 0,0-1 0,0 1 1,0 0-1,0 1 0,0-1 0,0 0 0,0 0 1,0 1-1,-1-1 0,1 1 0,-1 0 0,1-1 1,-1 1-1,1 0 0,-1 0 0,0 0 0,0 0 1,0 0-1,0 0 0,0 0 0,-1 0 0,1 1-47,18 94 98,-16-72-93,-1 1-1,-1-1 0,-2 1 1,-1-1-1,0 1 1,-2-1-1,-1 0 0,-1 0 1,-1-1-1,-1 0 0,-9 17-4,11-21-1599,7-20 1237,-1 1 0,1 0 1,-1-1-1,1 1 0,0-1 0,-1 1 0,1-1 1,0 1-1,-1-1 0,1 1 0,0-1 0,0 1 1,-1-1-1,1 0 0,0 0 0,0 1 1,0-1-1,0 0 0,-1 0 0,1 0 0,0 0 1,0 0-1,0 0 0,0 0 0,-1 0 0,1 0 1,0 0-1,0-1 0,0 1 0,0 0 1,-1 0-1,1-1 0,0 1 0,0-1 0,-1 1 1,1-1-1,0 1 0,-1-1 0,1 1 0,0-1 1,-1 1-1,1-1 362,14-6-7122</inkml:trace>
  <inkml:trace contextRef="#ctx0" brushRef="#br0" timeOffset="240.373">458 389 5797,'0'0'3625,"0"0"-1110,0 0-188,8-13-47,26-40-524,-33 51-1675,1 1 1,-1 0-1,0-1 0,1 1 0,0 0 1,-1 0-1,1 0 0,0 0 1,-1 0-1,1 0 0,0 0 1,0 1-1,0-1 0,0 1 0,0-1 1,0 1-1,0 0 0,0-1 1,0 1-1,0 0 0,0 1 0,0-1 1,0 0-1,0 0 0,0 1 1,-1-1-1,1 1 0,0 0 1,0 0-1,0-1 0,1 2-81,-1-1 96,1 0-45,0 0 0,1 1 0,-2-1 0,1 1 0,0-1-1,0 1 1,0 0 0,-1 0 0,1 0 0,-1 1 0,0-1 0,1 1 0,-1-1 0,0 1 0,0 0 0,-1-1 0,1 1 0,-1 0 0,1 0 0,-1 0 0,0 1 0,0-1-1,0 0 1,-1 0 0,1 1 0,-1-1 0,0 0 0,0 1 0,0-1 0,0 0 0,0 1-51,-1 5 107,-1 0 1,0-1-1,0 1 0,-1 0 1,0-1-1,0 1 0,-1-1 1,0 0-1,-1 0 0,0-1 1,0 1-108,-28 31 519,26-32-349,0 0 0,1 0-1,0 0 1,1 0-1,-1 1 1,1 0-1,1 1 1,0-1 0,0 1-1,-1 4-169,4-12 11,1 1 0,0-1 0,0 0 1,0 0-1,0 1 0,0-1 0,1 0 0,-1 0 0,0 1 0,1-1 0,-1 0 0,0 0 0,1 0 1,0 0-1,-1 0 0,1 1 0,0-1 0,-1 0 0,1 0 0,0-1 0,0 1 0,0 0 1,0 0-1,0 0 0,0 0 0,0-1 0,0 1 0,0-1 0,0 1 0,0-1 0,0 1 0,1-1 1,-1 1-1,0-1 0,0 0 0,1 0 0,-1 0 0,0 1 0,0-1 0,1-1 0,-1 1 0,0 0 1,0 0-1,1 0 0,-1-1-11,65-9-201,22-24-2256,-30 7-1946,-15 7-2286,-3 2-3550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0:11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11755,'0'0'2947,"0"0"-1057,0 0 42,0 0-208,17-3-464,213-30 1180,-99 7-2173,-129 21-1536,-2 3-6228,0 2 7497,0 0-6000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0:1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11499,'0'0'3400,"0"0"-965,0 0-247,0 0-565,0 0-331,0 0-443,0 0-475,0 0-97,-1 10 161,-25 206 1409,23-172-1827,1 0 0,3 0 0,2 0 0,1 1-1,4 4-19,28 61-4882,-28-92 745,0-1-2371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0:12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9865,'0'0'3353,"0"0"-444,0 0-330,0 0-743,0 0-549,0 0-369,0 0-416,0 0-102,5 15 11,-1-2-332,-1-5-40,0 1 1,-1 0-1,0 0 0,-1 1 0,1-1 0,-2 0 0,1 0 0,-1 1 0,-1-1 0,0 5-39,-9 177 801,9-187-790,1 0 0,0 0 0,1-1 0,-1 1 0,1 0 0,-1 0 0,1-1 0,0 1 0,1 0 0,-1-1 0,0 1 0,1-1 0,0 0 0,0 0 1,0 1-1,0-1 0,0 0 0,1-1 0,0 1 0,-1 0 0,1-1 0,0 1 0,0-1 0,0 0 0,0 0 0,1 0 0,-1 0 0,1-1 0,-1 0 0,1 1 0,-1-1 0,1 0 1,0-1-1,-1 1 0,1-1 0,0 1 0,0-1 0,0 0 0,-1-1 0,1 1 0,0-1 0,2 0-11,5-3 75,1-1-1,-1-1 1,-1 0-1,1 0 0,-1-1 1,0-1-1,0 1 1,-1-2-1,0 1 1,-1-1-1,0-1 1,0 1-1,-1-1 1,0-1-1,-1 1 1,0-1-1,0 0 1,-1 0-1,-1-1 1,0 0-1,1-5-74,-1 3 98,-1 1-1,0-1 1,-1 0 0,0 0-1,-1 0 1,-1 0 0,0 0-1,-1 0 1,-1 0 0,0 1-1,0-1 1,-2 0-1,1 1 1,-3-3-98,3 9-83,0 0 0,0 0 0,-1 0-1,0 1 1,0-1 0,-1 1 0,0 0 0,0 0 0,0 1-1,-1-1 1,0 1 0,0 0 0,0 1 0,0 0 0,-1 0-1,0 0 1,0 1 0,0 0 0,0 0 0,0 0 0,-1 1-1,1 0 1,-1 1 0,1 0 0,-1 0 0,-2 0 83,-39 4-3086,-2 12-2647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0:13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37 13261,'0'0'2994,"0"0"-1419,0 0-197,-13 6-231,5-2-987,2-2-108,1 0 0,0 1 0,-1 0 0,1-1 0,0 2 0,1-1 0,-1 0 0,0 1 0,1 0 0,0 0 0,0 0 0,0 1 0,1-1 0,-1 1 0,-2 5-52,-1 9 20,1 0 0,1 1 1,0 0-1,2 0 0,0 1 1,1-1-1,1 0 1,1 1-1,1-1 0,1 1 1,0-1-1,2 0 0,0 0 1,1 0-1,1 0 0,1-1 1,1 0-1,1-1 0,0 1 1,1-2-1,4 4-20,-11-15 25,0-1 0,0 0 1,0 0-1,1 0 0,0 0 1,0 0-1,1-1 0,-1 0 0,1 0 1,0 0-1,0 0 0,0-1 1,1 0-1,-1 0 0,1 0 0,-1-1 1,1 1-1,0-2 0,0 1 0,0-1 1,0 1-1,0-2 0,1 1 1,-1-1-1,0 0 0,0 0 0,0 0 1,1-1-1,-1 0 0,0 0 1,0-1-1,0 0 0,0 0 0,1-1-25,6-9 243,0-1-1,0-1 1,-2 0-1,0 0 1,0-1-1,-1-1 1,-1 0-1,-1 0 1,0 0 0,-1-1-1,-1 0 1,0-1-1,-1 0 1,-1 0-1,-1 0 1,-1 0-1,0 0 1,-2 0-1,0 0 1,0-1-1,-4-12-242,5 21 4,-1 0-1,-1 0 1,1 0-1,-2 0 1,1 1 0,-2-1-1,1 0 1,-1 1-1,0-1 1,-1 1-1,0 0 1,-1 0-1,0 1 1,0-1 0,-1 1-1,0 0 1,0 1-1,-1-1 1,0 1-1,0 1 1,-1-1-1,0 1 1,0 0 0,0 1-1,-1 0 1,0 1-1,0-1 1,0 1-1,0 1 1,-9-2-4,-74 5-2602,35 17-3343,19 4-4288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0:12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12492,'0'0'3694,"0"0"-1014,0 0-363,0 0-134,0 0-629,0 0-481,2-6-427,1-2-552,3-4 253,0 37-36,14 218 899,8 52-4064,-14-245-4177,-5-32 198</inkml:trace>
  <inkml:trace contextRef="#ctx0" brushRef="#br0" timeOffset="281.45">395 176 9385,'0'0'3459,"0"0"-1003,0 0 208,0 0-470,0 0-1052,0 0-624,-4 13-192,-39 175 549,42-173-863,1 1 1,0-1-1,1 0 0,1 0 0,1 1 1,0-1-1,0-1 0,2 1 0,1 4-12,-4-13 3,1-1 0,0 1 0,0 0 0,0-1 0,0 0 0,1 0 0,0 0 0,0 0 0,0 0 0,1-1 0,0 0 0,0 0 0,0 0 0,0-1 0,0 1 0,1-1 0,-1 0 0,1-1 0,0 0 0,0 1 0,0-2 0,0 1 0,0-1 0,1 0-3,3 0 78,-1 0 1,1-1-1,-1 0 1,1-1-1,-1 0 0,1 0 1,-1-1-1,0-1 1,1 1-1,-1-1 1,-1-1-1,1 0 1,0 0-1,-1-1 1,0 0-1,0 0 1,0-1-1,-1 0 1,0 0-1,0-1 1,0 0-1,-1 0 1,0 0-1,0-1 0,1-3-78,3-5 248,0-1 0,-1 0-1,-1-1 1,-1 0-1,0-1 1,-1 1-1,-1-1 1,-1 0 0,-1 0-1,0-1 1,-2 1-1,0-2-247,0 14 15,0 0 0,-1 0 0,0 0 0,0 0-1,-1-1 1,0 1 0,0 0 0,0 1 0,-1-1-1,0 0 1,-1 0 0,1 1 0,-1-1 0,0 1-1,-1 0 1,0 0 0,0 0 0,0 0 0,-1 1-1,1-1 1,-1 1 0,0 1 0,-1-1 0,1 1 0,-1-1-1,0 2 1,0-1 0,-1 1 0,1 0 0,0 0-1,-5-1-14,-2 1-203,-1 1 0,1 0 0,-1 1 0,0 0-1,0 1 1,1 0 0,-1 1 0,0 1 0,-2 1 203,-72 24-5432,36-2-2159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0:56.10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150 69 5733,'0'0'3268,"0"0"-1203,0 0 17,0 0 97,0 0-247,0 0-389,0 0-369,-8-1-229,-25-3-27,83-5 1629,216-18-1506,252 8-1041,-454 24 635,-64-3-610,0 0 1,0-1-1,0 1 0,0 0 0,0 0 1,-1 0-1,1 0 0,-1 0 1,0 0-1,1-1 0,-1 1 1,0 0-1,0 0 0,0-1 0,0 1 1,-1-1-1,1 1 0,0-1 1,-1 1-1,1-1 0,0 0 1,-1 0-1,-1 1-25,-164 113 293,18-15-260,149-99-34,-1-1 1,0 1 0,0-1 0,1 0 0,-1 1 0,1-1 0,-1 1-1,0 0 1,1-1 0,-1 1 0,1-1 0,-1 1 0,1 0-1,0-1 1,-1 1 0,1 0 0,0 0 0,-1-1 0,1 1 0,0 0-1,0 0 1,0 0 0,0-1 0,0 1 0,-1 0 0,2 0 0,-1 0-1,0-1 1,0 1 0,0 0 0,0 0 0,0 0 0,1-1 0,-1 1-1,0 0 1,1 0 0,-1-1 0,0 1 0,1 0 0,-1-1 0,1 1-1,-1-1 1,1 1 0,-1 0 0,1-1 0,0 1 0,-1-1 0,1 1-1,0-1 1,-1 0 0,1 1 0,0-1 0,-1 0 0,1 1 0,0-1-1,0 0 1,51 15 51,-44-13-29,65 12 8,-51-12-17,0 2 0,-1 0 0,1 1 0,-1 1 0,0 1 0,-1 1 0,0 1 0,0 1 0,-1 0 0,8 7-13,-26-16 7,0-1 1,0 1 0,0 0 0,0 0-1,0 0 1,0-1 0,0 1-1,0 0 1,-1 0 0,1 0-1,0 1 1,-1-1 0,1 0-1,-1 0 1,1 0 0,-1 0 0,1 0-1,-1 1 1,0-1 0,0 0-1,0 0 1,0 1 0,1-1-1,-1 0 1,-1 0 0,1 1-1,0-1 1,0 0 0,0 0 0,-1 1-1,1-1 1,-1 0 0,1 0-1,-1 0 1,1 0 0,-1 0-1,0 0 1,1 0 0,-1 0-1,0 0 1,0 0 0,0 0 0,0 0-1,0 0 1,0-1 0,0 1-1,0 0 1,0-1 0,0 1-1,0 0 1,-1-1-8,-62 31 505,-137 39 269,36-13-561,165-57-213,1 1 1,-1-1-1,1 0 0,0 0 0,-1 0 1,1 0-1,-1 1 0,1-1 1,-1 0-1,1 1 0,-1-1 0,1 0 1,-1 1-1,0-1 0,1 0 0,-1 1 1,1-1-1,-1 1 0,0-1 0,1 1 1,-1-1-1,0 1 0,0-1 0,1 1 1,-1-1-1,0 1 0,0 0 0,0-1 1,0 1-1,0-1 0,0 1 0,0-1 1,0 1-1,0 0 0,0-1 1,0 1-1,0-1 0,0 1 0,0-1 1,0 1-1,0 0 0,-1-1 0,1 1 1,0-1-1,0 1 0,-1-1 0,1 1 1,0-1-1,-1 0 0,1 1 0,-1-1 1,1 1-1,-1-1 0,1 0 0,0 1 1,-1-1-1,1 0 0,-1 1 1,0-1-1,1 0 0,-1 0 0,1 0 1,-1 1-1,0-1 0,48 10-6,1-6 23,71 18-39,-119-22 22,-1 0 0,1 0 0,0 0 0,-1 1 0,1-1 0,-1 0 0,1 0 0,-1 0 0,1 0 0,0 1-1,-1-1 1,1 0 0,-1 0 0,1 1 0,0-1 0,-1 0 0,1 1 0,0-1 0,-1 0 0,1 1 0,0-1 0,0 1 0,-1-1 0,1 0 0,0 1 0,0-1 0,0 1 0,0-1 0,0 1 0,-1-1 0,1 1 0,0-1 0,0 0 0,0 1 0,0-1 0,0 1 0,0-1 0,1 1 0,-1-1 0,0 1 0,0-1 0,0 1 0,0-1 0,0 0 0,1 1 0,-1-1 0,0 1 0,0-1 0,1 0 0,-1 1 0,0-1 0,1 0 0,-1 1 0,0-1 0,1 0 0,-1 1 0,0-1 0,1 0 0,-1 0 0,1 1 0,-1-1 0,-44 9 26,42-8-19,-87 9 129,1-3 0,-1-4 0,0-4 0,-14-4-136,-97-9 251,199 14-253,0 0 0,1 0 1,-1 0-1,0 0 0,1 0 0,-1 0 0,0 0 1,1 0-1,-1 1 0,0-1 0,1 0 1,-1 0-1,0 0 0,1 1 0,-1-1 0,1 0 1,-1 1-1,1-1 0,-1 0 0,0 1 1,1-1-1,0 1 0,-1-1 0,1 1 0,-1-1 1,1 1-1,-1-1 0,1 1 0,0 0 0,0-1 1,-1 1-1,1-1 0,0 1 0,0 0 1,0-1-1,-1 1 0,1 0 0,0-1 0,0 1 1,0 0-1,0-1 0,0 1 0,0 0 1,1-1-1,-1 1 0,0 0 0,0-1 0,0 1 1,1 0-1,-1-1 0,0 1 0,0-1 0,1 1 1,-1-1-1,1 1 0,-1 0 0,0-1 1,1 0-1,-1 1 0,1-1 0,-1 1 0,1-1 1,0 1-1,-1-1 0,1 0 0,0 1 2,7 15-5,-27-14 37,-21 5 59,45-23-59,4 1-32,-1 1 1,0-1-1,-2-1 1,0 1-1,0-1 0,-1 0 1,-2-1-1,1 1 1,-2-1-1,0 1 0,-1-1 1,0-3-1,1-5 0,-1-96 59,-7 161-214,49 106 123,-40-142 31,-1 1-1,1-1 1,0 0 0,0 1-1,0-1 1,0-1 0,1 1-1,-1 0 1,1-1 0,0 0-1,0 0 1,1 0 0,-1 0-1,1-1 1,-1 1-1,1-1 1,0 0 0,0-1-1,0 1 1,0-1 0,0 0-1,0 0 1,0-1 0,0 1-1,0-1 1,0 0 0,0-1-1,3 0 2,37 6 6,30 5-31,0-4 0,1-3 0,28-5 25,-20 1-117,-58 0 116,0-2 0,0 0-1,0-2 1,0-1 0,-1-1 0,0-1 0,0-2 0,-1 0-1,18-11 2,-32 13 4,-1-1 0,0-1 0,0 1 0,-1-2 0,0 1 0,0-1 0,-2 0 0,1 0 0,-1-1 0,-1 0 0,0 0 0,-1 0 0,0-1 0,-1 1 0,0-1 0,-1 0 0,0 0 0,-1 0 0,-1 0 0,-1-8-4,2 10 7,2-5 11,-2 0-1,0 0 1,-1 1-1,0-1 1,-1 0-1,-1 0 0,-1 1 1,0-1-1,-1 1 1,-2-5-18,2 15-2,-1 0 0,0 0 0,0 0 0,0 0 0,0 1 1,-1 0-1,0 0 0,0 1 0,0 0 0,0 0 0,-1 0 0,1 0 0,-1 1 0,1 0 1,-1 1-1,0 0 0,-1-1 2,-28-8 0,-201-59 0,203 61 1,1 1 0,-1 2 0,-1 1-1,1 2 1,0 1 0,-24 3-1,42 2-3,0 0 0,-1 0 0,2 2 0,-1 0-1,1 1 1,0 0 0,0 1 0,1 1 0,0 1 0,1 0-1,0 0 1,-1 2 3,-40 28 6,-138 90 26,187-123-35,2 0 1,-1 1-1,1-1 0,0 0 0,1 1 1,-1 0-1,1 0 0,1 0 0,0 0 1,0 0-1,0 0 0,1 0 0,1 0 0,-1 0 1,1 0-1,0 0 0,1-1 0,0 1 1,0 0 2,1 12 20,23 162 39,0 66-48,-27-244-13,1 0 1,0-1 0,0 1-1,1 0 1,-1-1 0,1 1 0,0 0-1,0-1 1,0 1 0,1-1-1,-1 1 1,1-1 0,0 1 0,0-1-1,0 0 1,0 0 0,0 0-1,1 0 1,-1-1 0,1 1 0,0 0-1,0-1 1,0 0 0,0 0-1,0 0 1,0 0 0,1 0-1,-1-1 1,3 1 1,44 5 45,2-2 0,-1-2 0,0-2 0,41-6-45,-61 4 71,286-13 196,-266 15-255,-1-3 0,0-1-1,0-3 1,0-3 0,17-5-12,-56 8 10,0-1 0,-1-1-1,0 1 1,0-2 0,0 1 0,-1-1 0,0-1 0,-1 0 0,0 0 0,-1 0-1,0-1 1,0 0 0,-2-1 0,1 1 0,-1-1 0,-1 0 0,0 0 0,0-1-1,-2 1 1,1-6-10,4-4 69,-2 0 0,0-1-1,-2 0 1,-1 0-1,0 0 1,-2 0 0,-1-13-69,-52-123 694,47 142-970,1-1 1,1 0 0,0 0-1,2 0 1,0 0 0,1 0 0,1-7 275,0 25-2109,1 0-2103,4 5-3934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58:51.434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15193 1193 5413,'0'0'2755,"0"0"-1154,0 0 129,0 0-257,0 0-448,0 0-224,0 0 32,0 0 96,8-12 160,4-4-128,0-1-257,-1 1-159,-3 4-1,-2 2-31,-1 4 95,-3 3 65,0 1 0,-2 2-65,0 0-159,0 0-65,0 1-160,-1-1 32,1 1-31,1 0-33,-1 0 32,0 0 0,0 2 97,0 1 63,0 2-64,0 1 33,0 0-97,0 2 0,-1 1-32,0 0 0,-1 1 33,-1 1 31,1 0-128,-1 1 0,1 1 0,-1-1 1,1 1-1,-1 1 0,1-1-64,-1 2 0,0-1 0,0 1-32,0 1 0,1 0-32,0 0 64,1 2-64,-1 0 0,1 1 33,0 0-1,0 2-32,-1 0 32,-1 1 0,1 0 0,0 0-32,0-2 32,0 1-32,1-1 32,-1 0-64,0 1 0,0 0 32,0 0 32,0 1 0,-1 0 0,0 2 32,0-1 0,0 2 0,0-1-63,1 0 127,0-2-128,1 1 32,0-1-32,1 0 0,0-1 32,0 0-64,1-1 32,1 0-32,-1-2 32,1 1-32,0-2 64,0 1-64,-1-1 0,-1 0 0,1 0 0,-1 0 0,0 0 0,0-1 32,0 0-32,0-1 0,-1 0 32,1 0-32,0 1 0,-1-1 0,1 0 0,-1 1 32,1 1-32,0 0 0,0 1 0,0 0 0,0 1 0,0 0 32,0 0-32,0 1 0,0 0 32,0 1-32,0 1 0,-1 1 0,1 0 0,0 1 32,0 0-32,0-1 0,0 0 0,0 0 32,1-1-32,0 1 0,2-1 0,-1 0 0,1 0 0,-1-1 0,-1 1 32,0-1-32,-1 0-32,0 0 32,0-1 32,0-1-32,0 0-32,-1 0 32,0-1 32,0 1-32,0-1 0,-1 0 0,1-1 0,-1 1 0,2-1 0,-1 0-32,1 0 32,0 0 0,0 0 0,0-1 0,0 1 0,0 0 0,0 0 0,0 2 0,0 0-32,0 1 32,0 0 0,0-1 32,0 0-32,0-1 0,0-1 0,0 2 0,0 0 0,-1 1 0,1 1 0,-2 1 0,0 1 32,1 0-32,-1 1 32,1-1-32,0 2 64,0 0-64,0 1 32,1 1 0,0 0 0,0 1-32,0 1 32,0 0 0,0 1-32,0 0 33,-1 1-1,1-1 0,-1 1 0,0 0-32,0 1 32,1 0 0,-1 1 0,0 0 0,0 0 0,0 1 0,1 0 32,-1 0 0,0 1 32,0 0-96,0 0 0,0 2 0,0 0 0,1 1 0,-1 1 0,1 0 0,-1 0 0,1 0 0,-1 1 0,1-1 0,0 2 0,-1-1 0,1 0 0,0 1 0,0 0 0,0 0 0,-1 1 0,1 0 0,0-1 0,-1 0 0,0-1 0,0 0 0,0 0 0,0-1 0,1 2 0,-1-1 0,0 2 0,0-1 0,0 1 0,1-1 0,0-1 0,-1 0 0,1-1 0,0 0 0,0-1 0,0 1 0,0-1 0,0 0 0,0 1 0,0-1 0,0 0 0,0 0 0,-1-1 0,1 0 0,-2-2 0,1 0 0,-1 0 0,1-1 0,-1 0 0,1-1 0,-1 0 0,1 0 0,-1-2 0,1-1 0,1-1 0,-1 0 0,0 0 0,1-1 0,-1-1 0,1 0 0,0 0 0,-1-1 0,1 0 0,-1-2 0,0 0 0,0-2 0,0 1 0,0-2 0,0 1 0,0-2 0,-1 1 0,0 0 0,1-1 0,-1 1 0,1-2 0,0 0 0,0 0 0,0-1 0,0-1 0,0 0 0,0 0 0,0 0 0,0 0 0,0 0 0,1-1 0,-1 0 0,0-1 0,0 0 0,1-1 0,-1 1 0,1-2 0,-1 1 0,0 0 0,0 0 0,1 0 0,0 1 0,-1-1 0,1 0 0,-1-1 0,1 0 0,0-1 0,-1-1 0,1 1 0,-2 1 0,1-1 0,0 1 0,0 0 0,-1 1 0,1-1 0,0-1 0,0 0 0,0-1 0,0-1 0,0 0 0,1-1 0,-1 0 0,1 0 0,0-1 0,-1-1 0,1 0 0,0-1 0,0 0 0,0-1 0,0-1 0,0-1 0,0 0 0,0-2 0,0 0 0,0 0 0,0-1 0,0 0 0,0 0 0,0-1 0,0 0 0,0 0 0,0 0 0,0 0 0,0-1 0,0 1 0,0 0 0,0 0 0,0 0 0,0 0 0,0 0 0,0 0 0,0 0 0,0 0 0,0 0 0,0 0 0,0 0 0,0 1 0,0 1 0,0 0 0,0 0 0,0 1 0,0-1 0,0 1 0,0-1 0,-1 0 0,1 1 0,-1 0 0,0-1 0,0 1 0,0-1 0,1 0 0,-1 0 0,1-1 0,0 0 0,0-1 0,0 0 0,0 0 0,0 0 0,0 0 0,0 0 0,0 0 0,0 0 0,0 0 0,0 0 0,0 0 0,0 0 0,0 0 0,0 0 0,0 0 0,0 0 0,0 0 0,0 0 0,0 0 0,0 1 0,0 0 0,0 0 0,1 1 0,-1-2 0,1 1 0,1 0 0,1 0 0,0-1 0,1-1 0,-1 0 0,0-3-1377,-1 0-1026,-2-2-1696,-1 1-5479,-2 1-5732</inkml:trace>
  <inkml:trace contextRef="#ctx0" brushRef="#br0" timeOffset="66962.747">19935 982 8168,'0'0'3107,"0"0"-1442,0 0 385,0 0 32,0 0-512,0 0-257,0 0-320,0 0-64,3-4 32,1-2-193,1 1-223,-2 0-97,-1 2-127,0 1 63,-2 2-32,1 2 33,-1 3-1,-1 2-32,1 2-63,0 1 63,0 0-96,0 1 0,0 1-31,0 1 31,0-1-96,0 0 0,0 0 64,0 0 1,0 1-33,0 0-32,0 0-32,0 1 64,0 1-64,0-1 0,-1 1 1,0 0-33,-1 0-32,1 0 32,-1 1-32,1 0-32,-1 0 32,1 2-32,0 0-32,-1 1 64,1 1-64,0 0 32,0 0 0,1 1 0,-1-1-32,1 1 64,0 1-32,0 0 0,0 1-32,0 1 0,0 0 32,0 1 0,0 0 0,0 0-32,0-1 0,0 0 32,0 0-32,0 0 0,1-1 0,0 1 0,0-1 32,0 0-32,0 1 0,0 0 0,0-1 0,0 1 0,-1-1 0,0 1 0,-1-1 32,0 0-32,-1 0-32,0-1 32,-1 1 0,1 0 0,0 0 32,0-1-32,1 0 0,0 0 0,0 0 0,1-1 0,0 1 0,1 0 0,0-1 0,-1 1 0,1 0 33,-1 0-33,1 1 0,-1 1 0,1-1 0,-1 2 0,1 1 0,1 1 32,-1 2-32,0 0 0,1 1 32,0 1-32,1 0 0,-1 1 0,-1 0 0,1 0 0,-1 0 0,-1 1 0,1 0 0,-1 0 32,0 0 0,-1 2 0,-1-1 0,0 2-32,0-1 64,0 1-64,-1 0 0,1-1 32,0-1-32,1 1 0,0 0 0,0 0 0,1 1 0,-1 0 0,1 1-32,0 1 64,-1 0-32,1 0 0,0 0 0,0 1 0,-1 0 0,1-1 0,0 1 0,0 0 0,0 1 0,0 0 0,-1 1 0,1 1 32,-1 0 0,0 0 0,-2 1-32,0 0 32,0 0-32,0 2 32,0 0 32,0 0-64,0 2 0,0-1 0,0 2 32,-1-1 0,0 0 0,1 1 0,0 0 0,0 2-32,1 0 0,-1 1-32,1 1 32,-1 2-32,0 0 32,0 1 0,0 1 32,1 1-32,-1 0 32,1 1-32,0 0 32,-1 0 0,1 0-32,-1 0 0,1 0 32,-2 1-32,1 1 32,0-1-32,0 1 32,0 0-32,-1 0 32,-1 0-32,1 0-32,0 0 0,0-1 0,-1 1 32,-1 0 0,1-1 0,-1-1 0,0-1 0,0-1 0,0 0 0,0-1 0,1 0 0,0 0 64,0-2-64,1 0 0,1-1 0,-1-1 32,1-3-32,1 0 0,-1-2 32,1-3-32,0 0 0,1-2 0,0-1 32,0-1-32,0 0 0,0-1-32,0 0 32,1-1-32,-2 0 32,1-1 0,0 0-32,-1-2 32,1 0 0,-1 0-32,2 0 32,-1-1 32,0 0-32,0-1 0,1-1 0,-1-1 64,1-1-64,0 0 0,0-2 32,-1-1-32,1-1 32,0-1-32,1-1 32,-1-1 0,1-2-32,1-1 33,-1-1-33,1-3 64,0-1-64,1-2 32,0-2-32,0-2 0,0-2 0,0-1 0,-1-3 0,1 0 0,-1-2-129,2-2-447,-1-3-481,1-2-641,-1-2-1441,0-2-3523,-2 1-12428</inkml:trace>
  <inkml:trace contextRef="#ctx0" brushRef="#br0" timeOffset="69396.415">2 411 5830,'0'0'4740,"0"0"-2690,0 0-384,0 0 448,0 0-321,0 0-351,0 0-578,0 0-287,-1-4 160,1-2-1,-1-1-31,1 2-257,1 2-127,1 0-97,3 2-32,1 1 32,1 1-31,1 1-1,2 0-64,1-1 64,2 1-64,2-1-32,2-1 0,2 0-32,2 0-32,2-1-32,1-1 32,3 1 0,2-1-32,0 0 0,2 0 32,2-1-32,1 1 0,2-1 0,3 0 33,2 0-1,2 0-32,1 1 0,1 0 32,1-1-32,1 1-32,0-1-65,2 1 65,0-1 32,1 1 0,1-1 0,-1 0-32,1 0 32,0 0 32,0 1-32,0 0 0,-1 0 32,1 1-32,-1 0 32,-2 0-32,-1 0 0,-1-1 0,-3 0 0,-1 0 33,-1 0-33,-1 1 0,-2-1 0,1-1 32,0 1-32,1-1 32,2 0-32,1 0 0,2 0 32,1 0-32,3-1-32,1 0 0,2 1-33,2-1 65,2 2 0,2-1-32,0 2 32,2 0 0,1 0 0,2 0 0,1 0 32,0 0-32,3-1 0,1 0 33,2 0-33,3 1 32,2-1 0,2 1-32,2 0 32,0 0 0,2 1-32,0 0-32,1 0-97,1-1 97,1 0 32,0-1-32,2 0 64,0 0-32,0-1 32,1 1-32,-1-1 65,-1 0-65,0 1 32,0-1 0,-1 0 32,0 0 32,1-1-96,0 0 0,2 1-32,0-2 32,2 0 0,1-1 32,-1 0-32,1 1 0,-2-1 32,-2 1 0,0 1 0,0-1 0,-1 1 32,1 0 32,0 1 0,1-1 0,2 1-96,1 0-64,2 0 64,2 0 0,1-1 0,1 0 0,2 0 32,-1 0-32,1 0 64,-1 1-32,0 0 0,-1 1 0,0 1 32,-1 0-32,1 0-32,1 0-64,0 0 64,2 0 0,1-1 0,0-1 0,0 0 32,0 1 0,0 0 0,0 1 33,0-1-33,2 1 0,-1 0 64,0-1-64,1 0-32,-1 0-160,2-1 160,0 1 0,1-1 32,-1 0 0,0 1-32,2-1 64,-1 0-32,1 1 32,-1 0-64,0 0 64,1 0-64,0 0-32,0-1 0,1 1-32,0 0 64,0 1 0,0-1 32,1 2-32,0-1 32,0 0-32,2 1 64,0 0 0,1 0-32,1-1-32,1 1-160,1 0 160,1-1-32,0 1 32,2 0 32,0 0 0,2 0 32,2 0 96,0-1-128,3 1 96,1-1-64,2 0-64,2-1-64,3-1 64,2 0 0,2 0 0,3 0 32,3 0 64,1 1-32,3-1 32,2 1-96,2 0 0,3 0-160,3 0 160,3 1 64,2-1 0,4 1 32,1 0 33,3 1 31,3-1-160,2 1 0,4 0 0,2 0 32,4 0 32,2 1 32,2-1 32,1 0-96,3 0-32,1 0-224,3 1 224,2 1 32,0 0 96,0 2-32,-1 0-96,-1 1-64,-1 0 0,-1 0 64,1 0 64,-1 0 0,0 1 0,0-1-64,1 0-160,1 0 160,1 0 0,-1-1 32,0 0 64,-1 0 0,0 0-96,-1-1-160,-1-1 160,1 1 0,-1-1 32,0 1 32,0 0 32,1-1-96,1 1-224,2-1 224,2 0 0,1-1 32,-1 0 32,0 0 64,-1 1-128,0 0-160,1 0 160,-1 1 0,1 0 32,1 1 32,-1 1 0,0 0-64,0 1-256,1-1 256,-1 1 32,-1-1 32,-2 0 32,-1 1 32,-3 0-128,-1 0-128,-3-1 128,-2 1 32,-2-1 32,-1 0 0,-2-1 32,-2 0-96,0 0-256,1-1 256,0-1 0,1 2 96,0-1-32,-1 1 0,-1 0-64,0 1-32,-2 1-64,-2-1 96,-2 1 32,-2 0 0,-1 0 32,-3 0 0,-2 1-64,-2 0-160,-1 2 128,-1 0 32,-2 0 32,-1 1 32,-3-1-32,-4 1 32,-6-1 1,-5-1-65,-7-1-97,-9-1 33,-8 0 64,-9-2 0,-9 0 32,-9-2 0,-10-1 33,-9 0 95,-9-2 0,-10-1-32,-9-3-32,-9-1 32,-9-1-64,-8-2-64,-6 1 32,-5 0-32,-3 0 0,-3 0-192,-2 1-705,-2 0-993,-1 0-2498,-2 0-8232,1 1 2755</inkml:trace>
  <inkml:trace contextRef="#ctx0" brushRef="#br0" timeOffset="138224.46">10867 646 9257,'0'0'961,"0"0"-609,0 0-224,0 0-32,0 0 128,0 0 481,0 0 32,0 0-161,0 0-63,0 8 63,1 6 225,0 1-128,2 3-33,0-1 33,2 2-225,0 0 33,3 2 63,1 2-31,2 2-97,1 3 33,3 3-129,1 3 32,2 2-127,0 4-65,2 5-32,2 4 64,1 6 96,0 5-31,2 5-33,1 6-32,3 6 32,0 6 32,3 6 129,1 4-33,3 6-160,3 5 0,3 6 1,3 5-33,2 5-64,3 4 64,2 4 64,4 3-64,2 3 1,4 4 31,2 4 32,3 5-64,2 6-96,3 4 0,1 5 32,2 2 64,1 2-63,1 1-1,1 1 32,0-1 0,1 0-32,0-1-32,1 0-64,0-1-64,-1-1 0,0-2 64,-1 0 32,-3-1 0,-2-1-32,-2-1-64,-5-1 32,-2-3 32,-4-4 32,-4-3-32,-2-4 32,-3-5 64,-4-7-96,-4-7 0,-4-8 0,-5-9-160,-5-8 128,-5-10-96,-4-9 32,-5-10 32,-3-10-97,-5-10-31,-3-10-224,-2-9-65,-1-10-319,-2-9-193,-1-8-289,-2-10-31,1-8-1666,-2-10-2306,0-8-3555,1 0 5637</inkml:trace>
  <inkml:trace contextRef="#ctx0" brushRef="#br0" timeOffset="139087.737">14145 457 7431,'0'0'865,"0"0"-417,0 0-95,0 0-129,0 0 96,0 0-32,0 0-127,-8 14-97,-5 9 64,-4 7 32,-2 4 96,-4 4 193,-2 4 191,-3 3 33,-2 2-129,-1 4-63,-3 4-129,0 2-64,-3 4-63,-1 3-97,-4 5 64,-4 5-64,-4 4-96,-4 5 96,-4 4 32,-3 5 129,-4 3 159,-2 5 64,-3 3-63,-1 4-65,-1 4-127,-2 6-1,0 4 32,-2 4 32,-1 4-95,-1 4 63,-1 3-64,-1 4-32,-1 4 0,0 3 1,-2 4-1,0 4-160,-2 4 64,-2 2 64,-2 2-32,-1 1 64,-1 1 1,-2-1-1,2-1-32,0-1 0,0-3 96,2-3-32,1-3 33,1-3-65,2-3 0,2-2-64,3-4-64,3-3 0,2-3-32,2-5 0,2-3 0,4-6 64,3-5-63,3-6 31,3-4-32,4-7 32,4-6 0,4-6 0,5-8-32,4-6-32,4-5 0,5-7 0,3-4 0,4-6 32,3-5-32,3-5 0,3-5 32,3-6-32,2-4-32,3-5 32,2-5 0,1-3-32,1-5 0,0-3-96,1-3-257,-1-1-31,1-2-257,2-3-352,1-2-897,1-3-1761,2-3-2082,-1 1-3268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1:16.82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152 96 2530,'0'0'3113,"0"0"-1272,0 0-319,-15 0 143,-52 0 451,7 0 3434,50-5-2318,34-6-1953,31-3-1172,1 2-1,1 3 0,-1 2 0,54 1-106,-69 4 40,1048-28-355,-1080 33 331,-35 0-224,15-2-471,-4-1-750,5-3-2539,5 1-2256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1:17.68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176 247 2755,'0'0'2882,"-13"-1"-1387,-10-2-953,-61-6 2479,29-2 3153,71-2-2634,226-6-3103,1654-92-232,-1088 43 3914,-704 57-2373,-223 19-1474,174 3-4277,-31-5-216,-6-3-2345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1:2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15439,'0'0'4148,"0"0"-1613,0 0-570,0 0-625,0 0-598,0 0-385,0 0-175,14-4-54,43-11-21,-56 14-103,1 1 1,0 0 0,0 0-1,-1 0 1,1 0-1,0 0 1,0 0 0,-1 0-1,1 1 1,0-1-1,-1 0 1,1 1 0,0 0-1,-1-1 1,1 1-1,-1 0 1,1 0 0,-1 0-1,1 0 1,-1 0-1,1 0 1,-1 0 0,0 0-1,0 1 1,0-1-1,0 0 1,0 1 0,0-1-1,0 1 1,0-1-1,0 1 1,-1 0 0,1-1-1,-1 1 1,1-1-1,-1 1 1,0 0 0,1 0-1,-1-1 1,0 1-1,0 0 1,0 0 0,0-1-1,-1 1 1,1 0-1,0-1 1,-1 1 0,1 0-1,-1-1 1,0 1-1,1 0 1,-1-1 0,0 1-1,0-1 1,0 1 0,0-1-1,0 0 1,-1 1-5,-55 54 496,86-46-522,214-19-4631,-127-1-5063,-68 8 1254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51:40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5477,'0'0'5782,"0"0"-2510,0 0-1051,0 0 138,0 0-458,7 2-673,37 2-717,-1-2 0,0-2-1,1-2 1,28-5-511,15 0 161,163 0-1036,-265 7-537,-23-1-8541,22 0-73</inkml:trace>
  <inkml:trace contextRef="#ctx0" brushRef="#br0" timeOffset="2003.302">432 4 5157,'0'0'3064,"-7"13"-1564,-26 45-224,31-57-1200,0 1 1,0 1-1,0-1 0,1 0 1,-1 0-1,0 1 0,1-1 1,-1 1-1,1-1 0,0 1 1,0 0-1,0-1 0,0 1 1,1 0-1,-1 0 0,1 0 1,0 0-1,-1-1 1,1 1-1,1 0 0,-1 0 1,0 0-1,1 0 0,-1 0 1,1-1-1,0 1 0,0 0 1,0 0-1,0-1 0,0 1 1,1-1-1,-1 1 0,1-1 1,0 0-1,-1 1 0,1-1 1,0 0-1,0 0 0,1 0 1,-1-1-1,0 1 0,1 0 1,-1-1-1,1 0 0,-1 1 1,1-1-1,0 0 0,-1 0 1,1-1-1,2 1-76,49 1 988,-52-2-843,0 0 0,0 0 0,0 0-1,0 0 1,-1-1 0,1 1 0,0-1-1,0 1 1,0-1 0,-1 1 0,1-1-1,0 0 1,-1 0 0,1 0 0,-1 0-1,1 0 1,-1 0 0,1-1 0,-1 1-1,0 0 1,0-1 0,0 1 0,0-1-1,0 1 1,0-1 0,0 0 0,0 1-1,0-1 1,-1 0 0,1 0 0,-1 1 0,1-1-1,-1 0 1,0 0 0,0 0 0,0 0-1,0 1 1,0-1 0,0 0 0,0 0-1,0 0 1,-1-1-145,-3-6 188,-1 1-1,0-1 1,0 1-1,0 1 1,-1-1-1,0 1 1,-1 0-1,0 0 1,0 1-1,0 0 1,-1 0-1,1 0 1,-1 1-1,-1 1 1,1-1-1,-1 1-187,-3-1 36,1 1 0,-1 0-1,0 1 1,0 0 0,0 1 0,-1 0-1,1 1 1,0 1 0,-1 0-1,1 0 1,0 1 0,-1 1 0,1 0-1,0 0 1,0 1 0,0 1 0,0 0-1,1 1 1,0 0 0,0 1-1,0 0 1,0 1 0,1 0 0,0 0-1,1 1 1,-9 9-36,16-14-25,-1-1-1,1 1 1,0 0-1,1 0 1,-1 0-1,0 0 1,1 1 0,0-1-1,0 0 1,0 0-1,0 1 1,0-1-1,1 1 1,-1-1-1,1 1 1,0-1 0,0 1-1,0-1 1,0 0-1,1 1 1,0-1-1,0 1 1,-1-1-1,2 0 1,-1 1 0,0-1-1,1 0 1,-1 0-1,1 0 1,0 0-1,0 0 1,0-1-1,1 1 1,-1 0 0,1-1-1,-1 0 1,1 0-1,0 0 1,0 0-1,0 0 1,0 0-1,0-1 1,0 1 0,0-1-1,1 0 1,-1 0-1,0 0 26,20 7-90,1-2 0,-1-1 0,1 0-1,-1-2 1,1 0 0,1-2 0,-1-1 0,0-1-1,0-1 1,16-3 90,-34 5-1,0 0-1,0-1 0,-1 0 1,1 0-1,0 0 1,0-1-1,0 1 0,-1-1 1,1-1-1,-1 1 1,0-1-1,1 0 1,-1 0-1,-1-1 0,1 1 1,0-1-1,-1 0 1,0 0-1,0-1 0,0 1 1,0-1-1,-1 0 1,0 0-1,0 0 1,0 0-1,0-1 0,-1 0 2,-1 0-12,-1 0 1,0-1-1,0 1 0,-1 0 0,0 0 0,0 0 0,0 0 0,-1 0 0,0 0 0,0 0 0,0 0 0,-1 1 0,0-1 0,0 1 0,-1-1 0,1 1 0,-1 0 0,0 1 0,0-1 0,-1 1 1,-4-4 10,-5 2-1399,7 11-5426,7 3-520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1:31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26 244 11018,'0'0'6284,"0"0"-3199,9-14-1302,32-41-133,-39 52-1571,1 1 0,-1 0 1,1 0-1,0 0 0,0 0 1,0 0-1,0 0 0,0 1 0,0 0 1,1-1-1,-1 1 0,0 0 0,1 1 1,-1-1-1,1 1 0,-1-1 1,1 1-1,-1 0 0,1 0 0,-1 1 1,0-1-1,1 1 0,1 0-79,1-1 51,-3 0-42,0 1 0,0-1 0,-1 1 0,1-1 1,0 1-1,0 0 0,0 0 0,-1 0 0,1 0 1,-1 0-1,1 1 0,-1-1 0,1 1 0,-1-1 0,0 1 1,0 0-1,1 0 0,-1 0 0,-1 0 0,1 1 1,0-1-1,-1 0 0,1 1 0,-1 0 0,1-1 1,-1 1-1,0-1 0,0 1 0,-1 0 0,1 0 0,0 0 1,-1-1-1,0 1 0,0 0 0,0 0 0,0 0 1,0 0-1,0 0 0,-1 0 0,1-1 0,-1 1 1,0 0-1,0 1-9,-7 13 70,0 0-1,-1-1 1,-1 0 0,-1 0 0,0-1 0,-1-1 0,0 0 0,-1 0 0,-6 3-70,-13 18 49,13-16-55,13-14-13,1 0 0,0 0-1,0 0 1,0 1 0,1-1 0,-1 1-1,1 0 1,1 1 0,-1-1-1,1 0 1,0 1 0,1 0-1,-1 0 20,5-5-41,0 1-1,0-1 0,0 0 1,0 0-1,0 0 0,1 0 0,-1 0 1,1-1-1,-1 1 0,1-1 1,0 1-1,-1-1 0,1 0 1,0 0-1,0 0 0,0 0 0,0-1 1,0 1-1,-1-1 0,1 0 1,0 0-1,0 0 0,0 0 0,0 0 1,0-1-1,0 1 0,0-1 1,0 0-1,0 0 0,0 0 1,-1 0-1,2-1 42,7 1-126,1-2 1,-1 1-1,1-2 1,-1 1 0,0-1-1,0-1 1,0 0-1,-1-1 1,0 0-1,0-1 1,0 0-1,-1 0 1,0-1 0,0 0-1,-1 0 1,0-1-1,0 0 1,-1-1-1,-1 0 1,0 0-1,0 0 1,0-1-1,-2 0 1,1 0 0,-1 0-1,-1 0 1,0-1-1,0-2 126,2-168 665,-31 65 3160,19 81-1071,19 43-1611,-1 12-1098,0-1 0,-1 2 0,-1-1-1,-1 1 1,-1 1 0,-1-1 0,-1 1 0,0 0 0,-2 1 0,0-1 0,-1 0 0,-2 2-45,1-4 4,-1 0 0,0 0 0,-2 0 1,0 0-1,-2-1 0,0 1 0,0 0 0,-2-1 0,-6 13-4,6-17-403,-1-1 0,0 0 0,-1 0 0,-1 0 0,0-1 0,-1 0 0,0-1 0,-1 0 403,-37 33-6614,28-28-17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1:3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57 400 14382,'0'-15'4628,"3"-74"-256,-8 80-238,-2 25-3389,-3 35-473,1 1-1,4 0 0,1 1 0,3-1 0,5 51-271,14-20-1393,-11-104 555,-3-55 916,3 0 0,3 0 0,4 1 0,3 1 0,18-48-78,-31 113 19,0-7 10,1 0 1,0 1-1,1 0 0,1 0 0,1 0 0,0 1 0,1 0 0,0 0 0,1 1 0,1 1 0,0-1 1,1 2-1,0-1 0,4-1-29,-15 12-1,0 0 0,1 0 0,-1 0 0,1 0 0,-1 0 0,1 0 0,-1 0 0,1 0 0,-1 1 0,1-1 0,0 1 0,-1-1 0,1 1 1,0 0-1,0-1 0,-1 1 0,1 0 0,0 0 0,0 0 0,-1 0 0,1 1 0,0-1 0,0 0 0,-1 1 0,1 0 0,0-1 0,-1 1 0,1 0 0,-1-1 0,1 1 1,-1 0-1,1 0 0,-1 0 0,0 1 0,1-1 0,-1 0 0,0 0 0,0 1 0,0-1 0,0 1 0,0-1 0,0 1 0,0-1 0,0 1 0,-1-1 0,1 1 0,-1 0 1,1 0-1,-1-1 0,0 1 0,1 1 1,-3 9-32,-1-1 0,1 0 0,-2 1 1,0-1-1,0 0 0,-1-1 1,0 1-1,-1-1 0,0 0 0,0-1 1,-1 1-1,-1-1 0,1 0 0,-1-1 1,-1 0-1,0 0 0,0-1 0,-3 2 32,-14 13-25,-1-1-1,-1-1 0,0-1 0,-2-1 0,0-2 1,-5 1 25,33-16 8,1 0 0,-1 0 0,1 0 0,0 0 0,0 0 0,-1 0 1,1 0-1,0 0 0,0 1 0,0-1 0,0 1 0,0-1 0,1 1 1,-1-1-1,0 1 0,1-1 0,-1 1 0,1 0 0,-1-1 1,1 1-1,0-1 0,0 1 0,0 0 0,0 0 0,0-1 0,0 1 1,0 0-1,0-1 0,1 1 0,-1 0 0,1-1 0,-1 1 0,1-1 1,0 1-1,-1-1 0,1 1-8,31 57 445,-31-57-436,38 54 64,2-2-1,3-1 1,2-3-1,2-1 1,4-1-73,0 3-11,-47-74 22,-6 0-466,13-75-1185,8 76-2455,13 12-3664,-15 9-1290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1:3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4933,'0'0'13111,"0"0"-7527,0 0-2963,0 0-694,0 0-587,0 0-422,-4 14-64,-49 211 625,49-200-1483,0 0 0,2 0 0,1 0 0,1 1 0,0-1 0,3 1 0,0-1 0,1 0 0,1 0 0,2-1 0,0 0 0,4 7 4,-11-30-90,0 0 1,1 1 0,-1-1-1,0 0 1,1 1-1,-1-1 1,1 0-1,-1 1 1,1-1-1,0 0 1,-1 0-1,1 0 1,0 0-1,0 0 1,0 0-1,0 0 1,0 0 0,0 0-1,0 0 1,0 0-1,0 0 1,1-1-1,-1 1 1,0-1-1,0 1 1,1-1-1,-1 1 1,0-1-1,1 1 1,-1-1-1,1 0 1,-1 0 0,0 0-1,1 0 1,-1 0-1,0 0 1,1 0-1,-1-1 1,1 1-1,-1 0 1,0-1-1,1 1 1,-1-1-1,0 1 1,0-1-1,0 0 1,1 1-1,-1-1 1,0 0 0,0 0-1,0 0 1,0 0-1,0 0 1,0-1 89,20-37-5462,-9 14-2251,-2 1-7000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1:3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19026,'0'0'3918,"0"0"-1275,0 0-588,0 0-667,0 0-587,-2 22-86,-51 339 887,44-300-1702,-22 168 527,21-77-3327,10-151 2808,5 50-4184,16-29-7281,-8-20 1558</inkml:trace>
  <inkml:trace contextRef="#ctx0" brushRef="#br0" timeOffset="333.199">8 381 9033,'0'0'6342,"0"0"-3940,0 0-224,0 0 224,0 0-864,0 0-738,0 0-223,0 0-257,112-38-160,-56 38-160,5-2-544,2-6-865,2 2-1891,-7-3-3938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1:30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17392,'0'0'2707,"0"0"-630,0 0-27,0 0-636,0 0-666,0 0-428,18-5-213,125-20 202,-116 25-197,1 1 67,0-1 0,0-1 0,0-1 0,0-1-1,0-2 1,-1-1 0,0-1 0,9-4-179,-34 11 49,0 0 0,-1-1 1,1 1-1,0-1 0,0 0 0,0 1 0,0-1 0,0 0 0,-1 0 0,1 0 1,0 0-1,-1 0 0,1-1 0,-1 1 0,1 0 0,-1-1 0,0 1 1,1-1-1,-1 0 0,0 1 0,0-1 0,0 0 0,0 1 0,0-1 1,-1 0-1,1 0 0,-1 0 0,1 0 0,-1 0 0,1 0 0,-1 0 0,0 0 1,0 0-1,0 0 0,0 0 0,-1 0 0,1 0 0,0 0 0,-1 0 1,1 0-1,-1 1 0,0-1 0,0 0 0,0 0 0,0 0 0,0 1 0,0-1 1,0 0-1,-1 0-49,-1 2 35,-1 0 1,0-1-1,1 1 1,-1 1-1,0-1 1,1 0-1,-1 1 1,1 0-1,-1 0 1,0 0-1,1 0 1,0 1-1,-1-1 1,1 1-1,0 0 1,0 0-1,0 0 0,0 0 1,0 1-1,0-1 1,1 1-1,-1-1 1,1 1-1,0 0 1,0 0-1,0 0 1,0 1-1,0-1 1,1 0-1,-1 1 1,1-1-1,0 1 1,0-1-1,0 2-35,-12 33 54,2 0 0,2 0 0,1 1 0,2 0 0,2 0 0,1 0 0,3 1 0,1-1 0,1 2-54,15 126-4274,-12-139 2331,1 0 1,1-1-1,2 0 0,1-1 0,1 0 1,1 0-1,14 21 1943,-9-24-12748</inkml:trace>
  <inkml:trace contextRef="#ctx0" brushRef="#br0" timeOffset="453.795">1035 507 5413,'0'-16'9743,"-2"-50"-5323,1 61-4056,0 0 0,1 0 0,-1 0 0,-1 0 1,1 0-1,-1 0 0,0 0 0,0 0 0,-1 1 0,1-1 0,-1 1 1,0-1-1,0 1 0,0 0 0,-1 0 0,0 1 0,1-1 0,-1 1 1,0 0-1,-1 0 0,-1-1-364,1 1 89,-1 0-1,1 1 1,-1 0-1,0 0 1,0 0 0,0 1-1,0 0 1,0 0 0,0 0-1,0 1 1,0 0 0,0 0-1,0 0 1,0 1 0,0 0-1,0 0 1,0 1 0,0-1-1,0 1 1,1 1-1,-1-1 1,1 1 0,-1 0-1,-3 3-88,-1 4-4,0 0 0,0 1 0,1 0 0,1 0 0,0 1 0,1 0 0,0 1 0,0 0 0,2 0 0,-1 0 0,2 0 0,0 1 0,0 0 0,2 0-1,-1 0 1,2 0 0,0 0 0,1 0 0,0 1 0,1-1 0,2 11 4,-2-17-164,1 0 0,-1 0 0,2 0 0,-1-1 0,1 1 0,0 0-1,1-1 1,0 0 0,0 0 0,1 0 0,-1-1 0,1 1 0,2 0 164,-5-4-85,0-1 0,1 1 0,-1-1 0,1 0 0,0 0 0,0-1 0,-1 1 0,1 0 0,0-1 0,1 0 0,-1 1 0,0-1 0,0 0 0,0-1 0,1 1 0,-1-1 0,0 1 0,0-1 0,1 0 0,-1 0 0,0 0 0,1-1 0,-1 1 0,0-1 0,1 0 0,-1 0 0,0 0 0,0 0 0,0-1 0,0 1 0,0-1 0,0 0 0,0 0 85,13-11 148,0-1 0,-2 0 0,0-1 0,0-1 0,-1 0 0,-1-1 0,-1 0 0,7-15-148,17-22 1368,12-5 367,-42 77-1522,-23 468-282,-43 61-598,58-524 643,-20 98 136,22-117-98,-1 0 1,1 0 0,-1 0 0,0 0-1,-1-1 1,1 1 0,-1-1-1,1 1 1,-1-1 0,0 0-1,0 0 1,-1 0 0,1 0-1,-1-1 1,1 0 0,-1 1-1,0-1 1,0 0 0,1-1-1,-2 1 1,1-1 0,0 0-1,0 0 1,0 0 0,0 0-1,-1-1-14,-12-1-18,1-1 0,-1-1 0,1-1 0,0 0-1,0-1 1,0-1 0,1 0 0,0-1 0,0-1-1,1-1 1,0 1 0,0-2 0,1 0 0,0-1-1,1 0 1,0-1 0,1 0 0,0-1 0,1 0-1,0-1 1,1 0 0,-4-10 18,8 18-220,1-1 0,0 0 0,0 1 0,0-1-1,1 0 1,0-1 0,0 1 0,1-1 0,0 1 0,1-1 0,-1 0 0,1 1-1,1-1 1,-1 0 0,1 0 0,1 0 0,0 1 0,0-1 0,0 0 0,1 0-1,0 1 1,0-1 0,1 1 0,0 0 0,0 0 0,1 0 0,0 0 0,0 1 0,1-1-1,3-2 221,34-24-4318,4 7-2798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1:2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62 194 17360,'3'-109'8222,"1"106"-5010,6 34-2634,57 315-973,-49-224-3719,-17-95-1166,0-1-4032,-1-24 2052</inkml:trace>
  <inkml:trace contextRef="#ctx0" brushRef="#br0" timeOffset="334.837">63 340 9001,'-56'-288'13431,"55"287"-13349,0 0 1,0 0 0,1 0-1,-1-1 1,1 1-1,-1 0 1,1-1 0,-1 1-1,1 0 1,0-1-1,0 1 1,-1 0-1,1-1 1,0 1 0,0-1-1,0 1 1,1 0-1,-1-1 1,0 1 0,1-1-1,-1 1 1,0 0-1,1-1 1,0 1-1,-1 0 1,1 0 0,0-1-1,-1 1 1,1 0-1,0 0 1,0 0-1,0 0 1,0 0 0,0 0-1,0 0 1,0 1-1,1-1 1,-1 0 0,0 0-1,0 1 1,1-1-1,-1 1 1,0-1-1,1 1 1,-1 0 0,0-1-1,1 1 1,-1 0-1,1 0-82,11 2 34,-1 1 0,0 1 0,0 0 0,-1 0 0,1 1 0,-1 1-1,0 0 1,-1 0 0,1 1 0,-1 1 0,0-1 0,-1 2-1,0-1-33,1 0 25,29 24-11,-2 1 0,-1 2 1,-2 2-1,-1 1 0,-2 1 0,14 25-14,-36-49-3,0 0-1,-1 0 1,-1 1-1,0 0 0,-1 1 1,-1 0-1,0 0 1,-1 0 3,-3-11 0,0-1 0,-1 1 1,1-1-1,-1 1 0,0-1 0,-1 1 1,1-1-1,-1 1 0,0-1 1,-1 0-1,1 1 0,-1-1 0,0 0 1,0 0-1,-1 0 0,1 0 0,-1-1 1,0 1-1,-1-1 0,1 1 1,-1-1-1,0 0 0,0-1 0,0 1 1,0-1-1,-5 4 0,-10 3 75,0-1 1,0 0 0,-1-1-1,-1-1 1,1-1-1,-1-1 1,0-1-1,-1-1 1,1-1-1,0 0 1,-1-2 0,1 0-1,-18-3-75,-15-17-338,53 20 267,0-1-1,0 1 1,0-1 0,0 0 0,1 1 0,-1-1-1,0 0 1,1 0 0,-1 0 0,0 1 0,1-1-1,-1 0 1,1 0 0,-1 0 0,1 0 0,0 0-1,-1 0 1,1 0 0,0 0 0,0 0-1,0 0 1,0 0 0,0 0 0,0 0 0,0 0-1,0 0 1,0 0 0,0 0 0,0 0 0,1 0-1,-1 0 1,0 0 0,1 0 0,-1 0 0,1 0-1,-1 0 1,1 0 0,-1 0 0,1 0 0,0 1-1,-1-1 1,1 0 0,0 0 0,0 1-1,0-1 1,0 0 0,-1 1 0,1-1 0,0 1-1,0 0 1,0-1 0,1 1 71,69-39-7890,-28 19 192</inkml:trace>
  <inkml:trace contextRef="#ctx0" brushRef="#br0" timeOffset="932.175">896 319 11243,'0'0'3785,"0"0"-1367,0 0-379,0 0-533,0 0-492,0 0-267,0 0-272,0 0-165,-3 15-22,-27 100 454,2-62-507,42-97 2114,-6 25-2035,0 6-168,-1-2-1,0 1 0,-1-1 0,-1 0 0,0 0 0,-1 0 0,-1-1 0,0 1 0,-1-1 0,-1 0 0,-1 0 0,0-5-145,-3 16 20,0 0 0,0 1 0,-1 0-1,1 0 1,-1 0 0,0 0 0,0 0 0,0 1-1,-1 0 1,0 0 0,1 0 0,-1 0-1,0 1 1,0-1 0,0 1 0,0 1 0,-1-1-1,1 1 1,0 0 0,-1 0 0,1 0 0,-1 1-1,1 0 1,-1 0 0,1 1 0,-1-1-1,1 1 1,0 0 0,-1 0 0,1 1 0,0 0-1,0 0 1,0 0 0,-3 2-20,2 0-26,0-1-1,0 2 1,0-1 0,1 0 0,0 1-1,0 0 1,0 0 0,1 1-1,0-1 1,0 1 0,0 0 0,0 0-1,1 1 1,0-1 0,1 1 0,-1-1-1,1 1 1,0 0 0,1 0-1,0-1 1,0 1 0,0 4 26,0 5-158,0 1 1,2 0-1,0-1 0,0 1 1,2 0-1,0-1 1,1 0-1,0 0 0,2 2 158,-3-7-124,1 0-1,0-1 0,0 1 1,1-1-1,0 0 1,1 0-1,0-1 0,1 1 1,0-1-1,0-1 0,1 1 1,0-2-1,1 1 1,0-1-1,0 0 0,0 0 1,1-1-1,-1-1 0,2 0 1,-1 0-1,0-1 1,1 0-1,0-1 0,0 0 1,0 0-1,9 0 125,2-3 7,-1-1-1,1-1 1,-1-1-1,1 0 1,-1-2-1,0 0 1,0-2-1,-1 0 1,0-1-1,0-1 1,-1-1-1,9-7-6,27-18 763,-2-3-1,-1-1 0,23-27-762,-46 43 253,-2-2 0,0 0 0,-2-2 1,-1-1-1,-1-1 0,-1-1 0,16-32-253,-36 61 16,0-1 1,-1 1-1,1-1 0,-1 0 0,1 1 1,-1-1-1,0 0 0,0 0 0,0 0 0,0 0 1,0 0-1,0 0 0,0 0 0,-1 0 1,1 0-1,-1-1 0,1 1 0,-1 0 0,0 0 1,0 0-1,0-1 0,0 1 0,0 0 1,-1 0-1,1 0 0,-1-1 0,1 1 0,-1 0 1,0 0-1,0 0 0,0 0 0,0 0 0,0 0 1,0 0-1,-1 1 0,1-1 0,-1 0 1,1 1-1,-1-1 0,1 1 0,-1-1 0,0 1 1,0 0-1,0 0 0,0 0 0,0 0 1,0 0-1,0 0 0,0 0 0,0 1 0,0-1 1,-1 1-17,-9 2-46,-1 1-1,1 1 1,0 0 0,0 0 0,0 2 0,0-1 0,1 1 0,0 1 0,1 0-1,-1 1 1,1 0 0,0 0 0,1 1 0,0 1 0,1-1 0,0 1 0,0 1-1,1-1 1,0 1 0,1 0 0,0 1 0,1 0 0,0 0 0,1 0 0,0 3 46,-11 79-1468,15-92 1431,0 0 0,0 1 0,1-1 0,-1 0 0,0 0-1,1 1 1,-1-1 0,1 0 0,0 0 0,0 0 0,0 0 0,0 0 0,0 0 0,0 0 0,0 0 0,1 0-1,-1 0 1,1-1 0,-1 1 0,1 0 0,0-1 0,0 1 0,0-1 0,-1 0 0,1 0 0,1 0-1,-1 0 1,0 0 0,0 0 0,0 0 0,0-1 0,0 1 0,1-1 0,-1 0 0,0 1 0,1-1 0,1 0 37,122-11 1340,-120 13-1314,-1 1 1,0 0 0,0 1-1,0-1 1,0 1 0,-1 0-1,1 0 1,-1 0 0,0 1-1,0 0 1,0 0 0,-1 0 0,0 0-1,0 0 1,0 0 0,-1 1-1,1 0 1,-1-1 0,-1 1-1,1 0 1,-1 0 0,0 0-1,0 0 1,-1 0 0,0 4-27,13 183 196,-14-158-833,2-1 1,1 0-1,1 1 0,2-1 0,2-1 0,2 6 637,5-7-4670,1-15-3846,-4-10-2310</inkml:trace>
  <inkml:trace contextRef="#ctx0" brushRef="#br0" timeOffset="1248.853">1909 261 13773,'0'0'3886,"0"0"-928,0 0-182,0 0-662,0 0-721,0 0-592,0 0-369,-7 15-58,3-6-318,1-2-35,0-1-1,0 0 1,1 1 0,-1 0 0,2-1 0,-1 1-1,1 0 1,0 0 0,0 0 0,1 0 0,0 0-1,0 0 1,0 0 0,2 6-21,1-1-95,34 180 302,-32-108-2775,5-298 1869,-6 194 776,0 0 0,1 1 0,0 0 0,2 0 0,0 0 0,2 1 0,0 0 0,0 1 0,2 0 0,0 0 0,1 1 0,1 1 0,0 0 0,3-2-77,-12 15-21,-1-1-1,1 1 1,-1 0-1,1 0 1,-1 1 0,1-1-1,0 1 1,0-1-1,0 1 1,0 0-1,0 1 1,0-1-1,0 1 1,0 0-1,0 0 1,1 0-1,-1 0 1,0 1 0,0 0-1,2 0 22,38 38-4477,-31-13-370,-2-1-2824</inkml:trace>
  <inkml:trace contextRef="#ctx0" brushRef="#br0" timeOffset="2017.824">2365 281 15759,'0'0'3059,"0"0"-1201,0 0-380,0 0-602,0 0-390,0 0-59,0 0-91,-1 15-160,-2 121-64,3-135-122,0 1 1,0-1-1,0 1 0,1-1 0,-1 1 0,0-1 0,1 1 0,-1-1 0,1 0 1,-1 1-1,1-1 0,-1 0 0,1 1 0,0-1 0,0 0 0,0 0 0,0 0 1,0 0-1,0 1 0,0-1 0,0-1 0,0 1 0,1 0 0,-1 0 0,0 0 1,0-1-1,1 1 0,-1 0 0,1-1 0,-1 1 0,0-1 0,1 0 0,-1 0 1,1 1-1,-1-1 0,1 0 0,-1 0 0,1 0 0,-1 0 0,1-1 0,-1 1 1,1 0-1,-1-1 0,1 1 0,-1-1 0,0 1 0,1-1 0,-1 0 10,64-39 111,-58 33 213,-1 0 0,1 0 0,-1-1 0,-1 0 0,0 0-1,0 0 1,0-1 0,-1 1 0,0-1 0,-1 0 0,0 0 0,-1 0-1,0-1 1,0 1 0,0-8-324,-3 15 59,0 0 0,-1 1 0,1-1 0,0 1 1,-1-1-1,0 1 0,1 0 0,-1 0 0,0 0 0,0 0 0,1 0 0,-1 0 0,0 0 0,0 0 0,0 1 0,0-1 0,0 1 1,0-1-1,0 1 0,0 0 0,0 0 0,-1 0 0,1 0 0,0 0 0,0 1 0,0-1 0,0 1 0,0-1 0,0 1 1,-1 0-60,-11 3 15,1 1 0,1-1 0,-1 2 0,1 0 0,0 1 0,0 0 0,1 0 0,0 1 0,0 1 0,1 0 0,0 0 0,0 1 0,1 1 0,1-1 0,-1 1 0,2 1 0,0-1 0,0 1 0,1 1 0,1-1 0,0 1 0,-3 11-15,4-15-50,1 0 0,1 0 0,-1 1 0,1-1 0,1 1 0,0 0 0,0-1 0,1 1-1,0 0 1,1-1 0,0 1 0,0 0 0,1-1 0,1 0 0,-1 1 0,1-1 0,1 0-1,0 0 1,0-1 0,1 1 0,0-1 0,0 0 0,1 0 0,0 0 0,0-1 0,1 0-1,0 0 1,0-1 0,1 0 0,0 0 0,1 0 50,5 0-168,1-1 0,0 0 0,0-2-1,0 1 1,1-2 0,-1 0 0,1 0 0,0-2 0,-1 0-1,1-1 1,0 0 0,-1-2 0,1 1 0,-1-2 0,0 0-1,0-1 1,-1 0 0,1-1 0,-1-1 0,0-1 0,-1 0 0,1 0-1,-2-1 1,8-7 168,5-6 223,-2-1 0,0-2-1,-2 0 1,-1-1 0,0-1 0,-3 0-1,0-2 1,-1 0 0,-2-1 0,-1 0 0,2-12-223,-9 3 1377,-31 64-518,18-13-848,0 1 0,1 0 0,1 0 0,0 0 0,1 0 0,0 1 0,1 0 0,0 0 0,2 0 0,-1 0 0,2 0 0,0 0 0,0 0 0,1 0 0,1 0 0,0 0 0,1 0 0,4 10-11,-6-22-19,0 1 0,0-1-1,0 1 1,1-1 0,-1 1 0,0-1 0,1 0 0,0 0 0,0 1 0,-1-1 0,1 0-1,0-1 1,1 1 0,-1 0 0,0-1 0,0 1 0,1-1 0,-1 1 0,1-1-1,-1 0 1,1 0 0,0 0 0,-1-1 0,1 1 0,0-1 0,0 1 0,-1-1-1,1 0 1,0 0 0,0 0 0,-1 0 0,1-1 0,0 1 0,0-1 0,-1 0 0,1 1-1,0-1 1,-1-1 0,1 1 0,-1 0 0,0 0 0,1-1 0,-1 0 19,11-8 48,-1 0 0,0-2 0,0 0 0,-1 0 0,-1-1 0,0 0 0,-1 0 0,0-1 0,-1-1 0,-1 1 0,0-1 0,-1 0 0,-1-1 0,0 0 0,-1 0 0,-1 0 0,0 0 1,-1 0-1,-1-3-48,-1 17 24,1 1 0,-1-1 0,0 1 0,0-1 0,0 0 0,0 1 0,0-1 0,0 0 0,0 1 0,-1-1 0,1 0 0,-1 1 0,1-1 0,-1 1 0,1-1 0,-1 1 0,0-1 0,0 1 0,0-1 0,0 1 0,0 0 0,0 0 0,0-1 0,0 1 0,-1 0 0,1 0 0,0 0 0,-1 0 0,1 0 0,0 1 0,-1-1 0,1 0 0,-1 1 0,0-1 0,1 1 0,-1-1 0,1 1 0,-1 0 0,0-1 0,1 1 0,-1 0 1,0 0-1,1 0 0,-2 1-24,-8 1 18,1 0 0,0 0 0,0 2 0,0-1 0,0 1 0,0 1 0,1-1 0,0 2 0,0-1 0,0 1 1,0 1-1,1-1 0,0 1 0,1 1 0,0 0 0,0 0 0,0 0 0,0 3-18,0-3 2,2-1-1,-1 1 1,1 1-1,0-1 0,1 1 1,0 0-1,0 0 1,1 0-1,0 1 1,1-1-1,0 1 1,1-1-1,-1 1 0,2 0 1,0-1-1,0 1 1,0 0-1,1 0 1,1-1-1,0 1 1,0-1-1,1 1 0,0-1 1,0 0-1,1 0 1,0 0-1,1-1 1,0 1-1,0-1 1,1 0-1,0-1 0,1 1 1,-1-1-1,1 0 1,1-1-1,-1 0 1,7 4-2,-1-3-181,1 0 1,0-1-1,0-1 1,1 0-1,0-1 1,-1-1-1,1 0 1,0-1-1,1-1 1,-1 0-1,0-1 1,0 0-1,0-1 1,0-1-1,0-1 1,0 0-1,4-2 181,-7 2-542,-1-1-1,0 0 0,0-1 1,0 0-1,0-1 0,-1 0 0,0-1 1,0 0-1,0 0 0,-1-1 1,0 0-1,-1-1 0,0 0 1,1-1 542,2-9-3497,-6 4-2637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1:2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49 20499,'0'0'3396,"0"0"-1042,0 0-400,0 0-438,0 0-518,0 0-261,-2 22-187,-16 155 154,-7 9-674,10-88-1427,4 1-1,2 95 1398,8-193-85,1-1 1,-1 1-1,1 0 1,0 0-1,-1-1 1,1 1-1,0 0 1,0-1-1,-1 1 1,1 0-1,0 0 1,0-1-1,0 1 1,0 0-1,0 0 1,0 0-1,0-1 1,0 1-1,0 0 1,1 0-1,-1-1 0,0 1 1,0 0-1,1-1 1,-1 1-1,0 0 1,1-1-1,-1 1 1,1 0-1,-1-1 1,1 1-1,-1-1 1,1 1-1,-1 0 1,1-1-1,-1 0 1,1 1-1,0-1 1,-1 1-1,1-1 0,0 0 1,0 1-1,-1-1 1,1 0-1,0 0 1,-1 0-1,1 1 1,0-1-1,0 0 1,0 0-1,-1 0 1,1 0-1,0 0 1,0-1-1,-1 1 1,1 0-1,0 0 1,0 0-1,-1-1 1,1 1 84,26-90-3817,22-203 4379,7-32 4022,-49 296-4055,-6 20-311,0 0 1,1 1-1,0-1 0,1 1 1,0-1-1,0 1 0,1 0 1,0 0-1,0 0 1,1 1-1,0-1 0,0 0-218,-3 7 37,-1 1-1,1-1 1,-1 0-1,1 0 1,0 0-1,-1 1 1,1-1-1,0 1 1,-1 0-1,1-1 1,0 1-1,-1 0 1,1 0-1,0 0 1,0 0-1,-1 0 1,1 0-1,0 1 1,0-1-1,-1 0 1,1 1-1,-1 0 1,1-1-1,0 1 1,-1 0-1,1 0 1,-1 0-1,1 0 1,-1 0-1,0 0 1,1 0-1,-1 0 1,0 0-1,0 1 1,1 0-37,37 50 30,-35-44-90,1 1-1,-1 1 0,-1-1 0,1 1 0,-2-1 0,1 1 1,-1 0-1,-1 0 0,0 0 0,0 0 0,-1 0 0,0 0 1,-1 0-1,0 0 0,-1 0 0,0 0 0,0 0 0,-4 7 61,3-10-265,0 1-1,-1-1 0,0 0 0,0 0 0,-1 0 1,0-1-1,0 1 0,0-1 0,-1-1 0,0 1 0,0-1 1,0 0-1,-1 0 0,0-1 0,-2 2 266,-48 20-3628,20-12-1840,13-8-1563</inkml:trace>
  <inkml:trace contextRef="#ctx0" brushRef="#br0" timeOffset="433.654">695 622 18065,'0'0'4741,"0"0"-2691,0 0-1,0 0-415,0 0-801,0 0-321,0 0-159,0 0-161,-31 101-96,21-60 32,-1-1-128,-2 2 0,1-1-352,-1-1-609,6-1-897,-5-5-1697,4-5-4677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1:25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89 16464,'0'0'4697,"-3"-15"-1857,-15-41-592,18 55-2178,0 0 0,0 0 1,-1 0-1,1 0 0,-1 0 1,1 0-1,-1 1 0,1-1 1,-1 0-1,0 0 0,1 1 1,-1-1-1,0 0 0,1 1 1,-1-1-1,0 1 0,0-1 1,0 1-1,0-1 0,1 1 1,-1-1-1,0 1 0,0 0 1,0 0-1,0-1 0,0 1 0,0 0 1,0 0-1,0 0 0,0 0 1,0 0-1,0 0 0,0 0 1,0 0-1,0 1 0,0-1 1,0 0-1,0 1 0,1-1 1,-1 0-1,0 1 0,0-1 1,0 1-1,0-1 0,1 1 1,-1 0-1,0-1 0,1 1 1,-1 0-1,0 0 0,1-1 0,-1 1 1,1 0-1,-1 0 0,1 0 1,-1 0-1,1-1 0,0 1-70,-10 14 188,2 1 0,0-1 0,1 1 0,1 1 0,0-1 0,1 1 0,1 0 0,1 0 0,0 0-1,1 4-187,-5 48 171,3 0-1,3 1 0,5 28-170,-3-79 29,21 153-1908,-18-149 1111,-1-3-394,-2-27-3437,-7-141 1594,7-122 3725,1 254-406,0 0 0,1 0 0,1 0 1,1 0-1,0 0 0,1 1 0,0 0 0,1 0 1,1 0-1,0 1 0,1 0 0,1 1 1,0 0-1,6-5-314,-6 12 30,0 1 0,1 0 0,-1 0-1,1 1 1,0 0 0,1 1 0,-1 0 0,0 1 0,1 1 0,0-1 0,-1 2 0,1 0 0,0 0 0,-1 1 0,1 0 0,-1 1 0,1 0 0,-1 1 0,0 0 0,0 1-1,0 1 1,0-1 0,2 3-30,-9-5-187,-1 0 1,1 0-1,0 0 0,-1 1 0,1-1 0,-1 1 0,0 0 1,0 0-1,0 0 0,0 0 0,0 1 0,-1-1 0,0 1 0,1-1 1,-1 1-1,0 1 187,-1-2-623,0 1-1,0-1 1,-1 1 0,1-1 0,-1 1 0,0-1-1,0 1 1,0-1 0,0 1 0,-1 0 0,0-1 0,1 1-1,-1-1 1,0 0 0,-1 1 0,1-1 0,0 0-1,-1 0 1,-1 3 623,-14 17-7537</inkml:trace>
  <inkml:trace contextRef="#ctx0" brushRef="#br0" timeOffset="310.025">39 426 6182,'0'0'5263,"0"0"-1750,0 0-950,0 0-380,0 0-598,19 3-522,61 9-551,51-25-287,-54 7-727,-76 6 369,-1 1 1,1-1-1,0 0 1,-1 1-1,1-1 1,-1 0-1,1 1 1,-1-1 0,1 1-1,-1-1 1,1 1-1,-1-1 1,0 1-1,1-1 1,-1 1-1,0 0 1,1-1-1,-1 1 1,0-1-1,0 1 1,0 0-1,1-1 1,-1 1 0,0 0-1,0-1 1,0 1-1,0 0 1,0-1-1,0 1 1,0 0-1,0-1 1,-1 1-1,1 0 1,0-1-1,0 1 1,-1-1 0,1 1-1,0 0 1,0-1-1,-1 1 1,1-1-1,-1 1 1,1-1-1,-1 1 1,1-1-1,-1 1 1,1-1-1,-1 1 1,1-1-1,-1 0 1,1 1 0,-1-1-1,1 0 1,-1 0-1,0 1 1,1-1-1,-1 0 1,0 0-1,0 0 133,-116 99-10213,42-39 9266,6 5 3795,58-55-1921,7-6-416,0 0-1,-1-1 1,2 1 0,-1 1 0,0-1 0,1 0 0,0 1 0,0 0 0,0 0 0,1 0-1,-1 0 1,1 0 0,0 0 0,1 1 0,-2 5-511,4-10 141,0 1 0,0 0 1,0 0-1,1 0 0,-1 0 0,0-1 0,1 1 1,-1 0-1,1-1 0,-1 0 0,1 1 0,0-1 1,0 0-1,0 0 0,-1 0 0,1 0 0,0 0 1,0 0-1,0 0 0,1-1 0,-1 1 0,0-1 1,0 0-1,0 1 0,0-1 0,0 0 0,1 0 1,-1 0-1,0-1 0,0 1 0,0-1 0,2 0-141,2 1 190,136-16 567,-50-13-3622,-39 8-1598,-3 3-2349</inkml:trace>
  <inkml:trace contextRef="#ctx0" brushRef="#br0" timeOffset="746.066">597 456 15343,'0'0'3662,"0"0"-1185,0 0-198,0 0-469,0 0-646,0 0-486,0 0-363,12 1-113,-10-1-194,2 0 3,0 0-1,0 0 1,1 1 0,-1-1 0,0 1 0,0 0 0,0 0-1,0 0 1,0 1 0,0 0 0,0-1 0,0 1 0,-1 1-1,1-1 1,-1 0 0,1 1 0,-1 0 0,0 0 0,0 0-1,0 0 1,0 0 0,-1 1-11,146 167-420,-25-86-2881,-122-85 3261,0 1 0,0 0 1,0-1-1,1 1 0,-1-1 0,0 1 0,0-1 0,1 0 1,-1 1-1,0-1 0,1 0 0,-1 0 0,1 0 0,-1 0 0,0 0 1,1 0-1,-1 0 0,0-1 0,1 1 0,-1 0 0,0-1 1,1 1-1,-1-1 0,0 1 0,0-1 0,1 0 0,-1 1 1,0-1-1,0 0 0,0 0 0,0 0 0,0 0 0,0 0 0,0 0 1,-1 0-1,1 0 0,0-1 0,0 1 0,-1 0 0,1 0 1,0-2 39,11-59 131,-11 55-150,5-239 3873,-6 244-3808,1 1 0,0 0-1,0-1 1,-1 1 0,1 0 0,-1-1 0,0 1-1,1-1 1,-1 1 0,0-1 0,0 1 0,0-1-1,0 1 1,0-1 0,0 1 0,0-1 0,0 1-1,-1-1 1,1 1 0,-1-1 0,1 1 0,-1-1-1,1 1 1,-1 0 0,0-1 0,0 1 0,0 0-1,0 0 1,0-1 0,0 1 0,0 0 0,0 0-1,0 0 1,0 0 0,0 1 0,-1-1 0,1 0-1,0 0 1,-1 1 0,1-1 0,-1 1 0,1-1-1,-1 1 1,1-1 0,-1 1 0,1 0-1,-1 0 1,1 0 0,-1 0 0,1 0 0,-1 0-1,1 0 1,-1 1 0,1-1 0,-1 0 0,1 1-1,-1-1-45,-79 93 363,25-20-693,3 2-1,3 2 0,1 7 331,15-8-3215,18-25-2715,9-16-2483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1:2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134 173 12172,'0'0'3005,"0"0"-459,0 0 108,0 0-279,0 0-608,0 0-507,0 0-416,0 0-311,-9 15-84,-50 126 229,36-31-1013,5 2 1,5 0-1,2 106 335,28-75-3352,-7-138 575,-5-28 1587,-1-197 1672,-5 129 425,4 0 0,4 0 0,12-49-907,-11 96 295,2 1-1,2 0 1,2 1-1,1 0 1,3 1-1,7-11-294,-23 48 37,0 0-1,0 0 1,0 0-1,0 0 1,1 1 0,-1-1-1,1 1 1,0-1-1,0 1 1,1 0-1,-1 0 1,1 1-1,-1-1 1,1 1-1,0-1 1,0 1 0,0 1-1,0-1 1,0 0-1,0 1 1,1 0-1,-1 0 1,0 0-1,1 0 1,-1 1-1,1 0 1,-1 0 0,0 0-1,1 0 1,-1 1-1,1 0 1,-1 0-1,0 0 1,1 0-1,-1 1 1,0-1 0,0 1-1,0 0 1,3 3-37,3 7 3,-1 0 0,0 1 0,-1 0 0,0 1 0,-1-1 0,-1 2 0,0-1 0,-1 1 0,-1 0 1,0 0-1,-1 0 0,0 0 0,-2 0 0,1 1 0,-2-1 0,0 1 0,-1-1 0,-1 1 0,0-1-3,0 3 4,0-1 0,-1 0 0,-1 1 0,-1-1 0,0-1 0,-2 1 0,1-1-1,-2 0 1,0 0 0,-1-1 0,-11 14-4,15-22-50,-1 0 0,0 0 0,0 0 0,-1-1-1,0 1 1,0-2 0,0 1 0,-1-1 0,0 0 0,0-1 0,0 1-1,-1-2 1,1 1 0,-1-1 0,0-1 0,0 1 0,0-2 0,0 1-1,0-1 1,0 0 0,0-1 0,0 0 0,-6-1 50,12 0-169,0 1-1,0-1 1,0 1 0,1-1 0,-1 0-1,0 0 1,0 0 0,0-1-1,1 1 1,-1-1 0,1 1 0,-1-1-1,1 0 1,-1 0 0,1 0-1,0 0 1,0-1 0,0 1 0,0 0-1,1-1 1,-1 1 0,1-1-1,-1 0 1,0-2 169,-4-47-8375,12 23-327</inkml:trace>
  <inkml:trace contextRef="#ctx0" brushRef="#br0" timeOffset="543.309">610 611 8136,'0'0'5867,"0"0"-2595,0 0-848,0 0-177,0 0-581,0 0-545,0 0-379,-3-3-299,-15 0-53,16 38 12,2-19-255,0 277 542,-7-323-507,4 6-179,2 1 0,0-1 0,2 0 0,1 1 0,0-1 0,2 0 0,0 1 0,2 0 0,1 0 0,1 1 1,0 0-1,2 0 0,0 1 0,2 0 0,0 1 0,1 0 0,1 1 0,1 0 0,9-8-3,-18 23-66,0-1 0,0 1 0,0 0 0,1 0 0,-1 1 0,1-1 0,0 2 0,0-1 0,0 1 0,0 0 0,0 0 0,1 1 0,2 0 66,56 19-3786,-17 24-6950,-30-19-837</inkml:trace>
  <inkml:trace contextRef="#ctx0" brushRef="#br0" timeOffset="1544.968">1049 543 8712,'0'0'1596,"0"0"-181,0 0 171,13 7-561,39 25-476,-47-28-395,-1 0-1,1 0 0,-1 1 0,0-1 0,0 1 0,-1 0 1,1 0-1,-1 1 0,0-1 0,-1 0 0,1 1 1,-1 0-1,0-1 0,-1 1 0,1 0 0,-1 0 0,0 0 1,-1 0-1,1 0 0,-1 1 0,0-1 0,-1 0 0,0 1-153,1-5 65,69-106 5706,-63 96-5545,0 0 0,-1 0 1,0 0-1,-1-1 1,1 0-1,-2 0 1,1 0-1,-1 0 1,-1-1-1,1 1 0,-2-1 1,1-8-227,-3 16 12,-1-1 0,1 1 1,-1 0-1,0 0 0,0 0 0,0 0 1,0 0-1,0 1 0,0-1 0,-1 1 1,1-1-1,0 1 0,-1 0 1,1 0-1,-1 0 0,1 0 0,-1 0 1,0 1-1,1-1 0,-1 1 0,0-1 1,0 1-1,1 0 0,-1 0 0,0 1 1,0-1-1,1 0 0,-1 1 0,0 0 1,1-1-1,-1 1 0,1 0 1,-1 0-1,1 1 0,-1-1 0,1 1 1,-2 0-13,-7 7-12,1 1 0,0 0 0,1 0 0,0 1 0,0 0 0,1 1 0,1-1 0,0 2 1,0-1-1,1 1 0,1 0 0,0 0 0,1 0 0,0 1 0,1-1 0,1 1 0,0 0 1,1 0-1,0 0 0,1 0 0,1 0 0,2 13 12,-1-15-54,0 0-1,1 0 1,0 0-1,1 0 1,0 0 0,1-1-1,1 0 1,0 0-1,0 0 1,1-1 0,0 0-1,1 0 1,0 0-1,0-1 1,1-1 0,0 1-1,1-1 1,0-1-1,0 0 1,1-1 0,0 1-1,0-2 1,0 0-1,1 0 1,-1-1 0,1 0-1,0-1 1,0-1-1,1 0 1,-1 0 0,0-1-1,1-1 1,-1 0-1,1-1 1,-1 0 0,0-1-1,1 0 1,-1-1-1,0-1 1,-1 1 0,1-2-1,-1 0 55,7-1 104,-1-2 1,0 0-1,-1-1 0,0 0 0,0-2 0,-1 0 1,-1 0-1,0-2 0,0 1 0,-1-2 0,-1 0 1,0 0-1,-1-1 0,-1-1 0,0 1 0,-1-2 1,-1 1-1,0-1 0,-1-1 0,-1 1 1,-1-1-1,0 0 0,-2-1 0,0 1 0,0-7-104,-3 21 16,0 0-1,-1 1 0,1-1 1,-1 1-1,0-1 0,1 0 1,-2 1-1,1 0 0,0-1 1,-1 1-1,1 0 0,-1-1 1,0 1-1,0 0 1,0 0-1,-1 1 0,1-1 1,-1 0-1,0 1 0,1-1 1,-1 1-1,0 0 0,0 0 1,0 0-1,-1 1 0,1-1 1,0 1-1,-1-1 0,1 1 1,-1 0-1,1 0 0,-1 1 1,0-1-1,1 1 0,-1 0 1,0 0-1,1 0 1,-1 0-1,0 1 0,-1 0-15,-5-1 9,0 1 0,0 0-1,0 1 1,1 0 0,-1 1 0,0 0-1,1 1 1,0 0 0,-1 0 0,2 1-1,-1 0 1,0 0 0,1 1 0,0 0-1,1 1 1,-1 0 0,1 0-1,0 0 1,1 1 0,0 0 0,0 0-1,1 1 1,0 0 0,0 0 0,1 0-1,0 0 1,1 1 0,0-1 0,0 1-1,1 0 1,0 0 0,1 0 0,0 4-9,-1-3-37,1-1 1,0 1 0,0-1 0,1 0 0,1 1 0,0-1 0,0 1 0,1-1-1,0 0 1,1 1 0,0-1 0,0-1 0,1 1 0,0 0 0,1-1 0,0 0 0,4 4 36,-7-11-30,-1 0 1,1 0 0,0 0 0,0-1 0,-1 1-1,2-1 1,-1 1 0,0-1 0,0 0 0,0 0-1,0 0 1,1 0 0,-1 0 0,0 0 0,1-1-1,-1 1 1,1-1 0,-1 0 0,1 1 0,-1-1-1,1 0 1,-1-1 0,1 1 0,-1 0 0,1-1-1,-1 1 1,0-1 0,1 0 0,-1 0 0,0 0-1,1 0 1,-1 0 0,0 0 0,0-1 0,0 1-1,0-1 30,66-66 59,-44 29-42,-1-2 0,-2-1 1,-2 0-1,-2-2 0,-2 0 1,-2 0-1,-2-2 0,2-21-17,-7 27-25,-1 9 813,-4 59-328,-2 27-317,-2 9 212,2 0-1,4 0 0,9 58-354,-9-104 35,24 80-44,-27-95-11,1-1 0,1 0 0,-1 1 0,0-1 0,1 0 0,-1 0 0,1 0 1,0 0-1,-1 0 0,1 0 0,0 0 0,0-1 0,0 1 0,0 0 0,1-1 0,-1 0 0,0 0 1,1 0-1,-1 0 0,1 0 0,-1 0 0,1 0 0,-1-1 0,1 1 0,-1-1 0,1 0 0,0 0 1,-1 0-1,1 0 0,-1 0 0,1-1 0,0 1 0,-1-1 0,3 0 20,2-3-4,-1 0-1,1-1 1,-1 1-1,0-1 0,0-1 1,0 1-1,-1-1 1,1 0-1,-2 0 1,1 0-1,-1-1 1,4-6 4,-6 9 1,20-34 79,-2-1 0,-2-1 0,-1 0 0,-3-1 0,8-35-80,-18 47 609,-4 28-332,-2 24 166,-3-7-490,1 0 0,1 0 0,1 0 0,0 1 1,0-1-1,2 0 0,0 1 0,1-1 0,1 1 0,0-1 0,1 0 0,1 0 0,1 0 0,0-1 0,1 1 0,0-1 0,1 0 0,1-1 0,1 0 0,0 1 47,34 0-4732,-14-19-4864,-18-2 1102</inkml:trace>
  <inkml:trace contextRef="#ctx0" brushRef="#br0" timeOffset="1866.143">2243 279 12204,'0'0'1921,"0"0"-1056,0 0 769,0 0-225,0 0-1121,0 0-288,0 0-320,-1 6-1314,23 14-1665,-4-3-3811</inkml:trace>
  <inkml:trace contextRef="#ctx0" brushRef="#br0" timeOffset="2208.99">2593 375 16432,'0'0'3667,"0"0"-1211,0 0-337,0 0-363,0 0-747,0 0-486,0 0-208,-13 11-32,5-4-215,1-2-20,0 0 0,1 0 0,0 1 0,1-1 1,-1 2-1,1-1 0,0 0 0,0 1 1,1 0-1,0 0 0,0 1 0,1-1 0,-1 3-48,-3 12-62,1 1 0,0 0 0,2 0-1,1 0 1,1 1 0,0 0-1,2-1 1,1 1 0,1-1 0,1 1-1,1-1 1,1 0 0,0 0-1,2-1 1,6 12 62,-12-30-206,0 0 1,1 1-1,0-1 1,0 0-1,0 0 0,0-1 1,1 1-1,-1 0 0,1-1 1,0 0-1,0 1 0,0-1 1,1 0-1,-1-1 0,1 1 1,0-1-1,-1 1 0,1-1 1,0 0-1,0 0 0,1-1 1,-1 1-1,0-1 0,0 0 1,1 0-1,-1-1 0,1 1 1,-1-1-1,1 0 1,-1 0-1,0 0 0,1-1 1,-1 1-1,1-1 0,-1 0 1,0-1-1,0 1 0,1-1 1,-1 1-1,0-1 0,0-1 1,0 1 205,76-85-7371,10-68 6691,-81 138 937,26-53 3682,-3-1 1,-3-2 0,5-27-3940,-15-2 5007,-12 139-2797,-7 72-1628,-4-1 0,-14 75-582,-2-68-159,-2 10-4065,22-82-3869,3-33-85</inkml:trace>
  <inkml:trace contextRef="#ctx0" brushRef="#br0" timeOffset="2514.929">2893 624 12876,'0'0'3892,"0"0"-1004,0 0-486,0 0-475,0 0-645,0 0-300,1-12-149,7-39-251,35 24-98,-33 24-419,12-4 42,-1 1 0,1 1 0,1 1-1,-1 1 1,0 1 0,1 0 0,-1 2 0,14 2-107,-32-2 2,0 1 0,0 0 0,-1 0 0,1 0 0,0 0 0,-1 1 0,1 0 0,-1-1 0,0 1 0,1 0 1,-1 1-1,0-1 0,0 1 0,-1-1 0,1 1 0,0 0 0,-1 0 0,0 0 0,1 0 0,-1 0 1,-1 1-1,1-1 0,0 0 0,-1 1 0,1 0 0,-1-1 0,0 1 0,0 1-2,8 114 40,-9-101-26,1 165-100,0-176 46,0 0-1,0 1 1,1-1-1,0 0 1,1 0 0,-1 0-1,1 0 1,0 0-1,1-1 1,0 1-1,0-1 1,0 0-1,1 0 1,0-1 0,0 1-1,0-1 1,0 0-1,1 0 1,0-1-1,0 0 1,1 0-1,-1 0 1,1-1 0,0 0-1,-1 0 1,1-1-1,1 0 1,-1 0-1,0 0 1,0-1-1,1 0 1,-1-1 0,4 1 40,5 0-26,-1-1 1,1 0 0,0-1-1,0-1 1,0 0 0,-1-1-1,1-1 1,-1 0 0,0-2 0,0 1-1,-1-2 1,0 0 0,0 0-1,0-1 1,-1-1 0,0 0-1,-1-1 1,0-1 0,0 0 0,-1 0-1,-1-1 1,0 0 0,5-9 25,-6 9 134,0-1-1,0 0 1,-1 0 0,-1-1 0,0 0 0,-1-1-1,-1 1 1,0-1 0,-1 0 0,-1 0 0,0-1 0,-1 1-1,0-1 1,-1 1 0,-1-7-134,-4 14 59,-1 1 0,1 0 0,-1 0 0,0 0 0,0 0-1,-1 1 1,0 0 0,0 0 0,-1 0 0,0 1 0,0 0 0,0 0 0,0 1 0,-1 0 0,1 0 0,-1 1 0,0 0 0,0 0-1,-1 1 1,1 0 0,0 0 0,-1 1 0,1 0 0,-1 1 0,1 0 0,-1 0 0,-1 1-59,0-2-166,1 0 0,-1 1 0,0 1 0,0 0 0,0 0 0,0 1 0,0 0 1,1 0-1,-1 1 0,1 1 0,0 0 0,-2 1 166,6-2-518,1 0 0,-1 0-1,1 1 1,0-1 0,0 1 0,1 0 0,-1 1-1,1-1 1,0 0 0,0 1 0,0 0 0,0 0-1,1 0 1,0 0 0,0 0 518,-9 29-7143</inkml:trace>
  <inkml:trace contextRef="#ctx0" brushRef="#br0" timeOffset="2844.721">3942 644 1313,'0'0'14003,"0"0"-8841,0 0-2802,13-8-412,41-24-677,-54 32-1252,1 0 0,0 0 0,0 0 0,-1 0 0,1 0 0,0 0 0,0 0 0,-1 1 0,1-1 1,0 0-1,0 0 0,-1 1 0,1-1 0,0 0 0,-1 1 0,1-1 0,0 0 0,-1 1 0,1-1 0,-1 1 0,1-1 1,0 1-1,-1 0 0,1-1 0,-1 1 0,0-1 0,1 1 0,-1 0 0,0 0 0,1-1 0,-1 1 0,0 0 0,1-1 1,-1 1-1,0 0 0,0 0 0,0-1 0,0 1 0,0 0 0,0 0 0,0 0 0,0-1 0,0 1 0,0 0 0,-1 0 1,1-1-1,0 1 0,0 0 0,-1-1 0,1 1 0,0 0 0,-1-1 0,1 1-19,-1 5 115,-1 30 172,-2 0-1,-2 0 1,-1-1 0,-1 0 0,-8 16-287,-13 62 7,25-78-443,17-50-131,26-94 666,-33 86-86,1 0-1,1 1 1,1-1 0,0 2-1,2-1 1,1 1 0,0 1-1,2 0 1,0 1-1,1 0 1,1 1 0,9-8-13,-21 23-65,1 0 0,-1 0-1,0 0 1,1 1 0,0-1 0,-1 1 0,1 0 0,0 1 0,0-1 0,0 1 0,0 0 0,0 0 0,0 0 0,1 1-1,-1 0 1,0 0 0,0 0 0,0 0 0,1 1 0,2 1 65,26 9-3995,1 7-4412,-13-5-4864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3:4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18930,'0'0'1954,"0"0"-1954,0 0-64,0 0-1218,0 0-575,0 0-1026,0 0-3459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51:58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98 13004,'5'-13'2525,"1"-3"-1828,8-19-284,5 1 4184,-83 153 708,-53 183-4054,88-220-1139,4 1 0,3 2 0,4 0 0,4 1 0,-2 60-112,16-125-342,1 0 0,1 0 0,1 0 0,0 0 0,2 0 0,0 0 0,2-1 0,0 0 0,1 0 0,1-1 0,0 0 0,2-1 0,0 0 0,2 0 0,1 1 342,41 26-4518,-13-30-1326,11-7-6632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2:4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1345,'0'0'2883,"0"0"-2146,0 0-225,0 0 65,0-105-129,0 97-63,0 8-289,1 0-96,-1 0-801,0 0-3395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2:49.986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86 56 6438,'0'0'2595,"0"0"-1378,0 0 769,0 0 31,0 0-255,0 0 0,0 0-353,0 0-320,2-10-32,0-3-64,0 1-192,0 2-289,-1 3-127,0 3-193,0 4 32,0 3 128,0 3 161,1 3 96,0 1-65,-1 3-64,1 1-63,-1 2-65,-1 3-31,1 2-97,-1 1 64,0 0-192,0 2 64,0-1-64,0 2 0,1 1 33,1 1-65,-1 1 0,1 0-64,0 2 32,-1 1 32,0 3-64,0 0 0,-1 2 32,1 2-32,-1 0 0,0 2 0,-1 1 0,1 0 32,0 0-32,1 1 32,-1 2-32,1 0 0,0 1 0,1-1 32,-1 0-32,1-2 0,-1 0 0,0 0 32,1 1-32,0-1 0,0 2 32,0 0-32,0 0 0,0 2 0,-1 0 0,0 0 0,0 0-32,-1 2 32,0 0-32,0 1 32,0 1 0,-1 1-32,1 0 32,0 1 0,-1 2 0,1-1 0,0 1 32,0 0-32,-1 1 0,1 0 32,-1 0-32,1 1 32,0 2 32,-1 1-64,1 1 32,0 2-32,0 2 32,0 1 0,0 0-32,-1 1 0,0 1-32,0 2 0,0 1 0,-1 1 32,0 2 32,1 1 0,-1 0 0,0 0 32,1 1-32,0-1 0,0-1 32,0 0-64,1 0 32,-1 0 0,0-1 0,1-1 0,-1 1 0,1 0-32,-1-1 0,0 0-32,-1-1 32,0 0-32,-1-2 32,1-1 0,-2-1 0,1-1 0,-1-1 32,-1-2 0,0-1-32,0-1 0,0-1 32,0 0-32,0-2 32,0 0 1,1 0-33,-1-1 32,1 0-32,1-1 0,0 1 32,0 0-32,-1 0-32,1-1 0,0 1 32,0-1-33,0 1 33,0 0 0,0 0 0,1 0 0,0 0 0,0 1 33,0-1-33,1-1 0,0 0 0,0-1 32,0-1 0,0-1 0,0-1 0,0 0 96,0-2-96,1-1 64,-1-1-64,1-3 64,0-2-96,0-3 32,1-4 32,1-3-64,1-4 64,0-5-64,1-3 32,-1-4-32,-1-3 0,0-3 0,0-3 0,0-3 0,-1-1 0,0-2 0,0-1 0,0-2 0,0-2-32,2-2-512,0-2-641,0-2-1314,0 0-3619,-1 1-14349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3:0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179 369 10762,'-1'-13'5253,"-2"-44"-1804,-4 21-152,4 38 2022,13 240-3867,-10-216-1538,-2 237 309,-14-89-4177,5-120-369,-4-22-2202,7-25 675,-1-7-2815</inkml:trace>
  <inkml:trace contextRef="#ctx0" brushRef="#br0" timeOffset="298.372">32 866 5958,'-13'-70'1838,"4"-1"0,3 0 0,2-1 0,4 1 1,3 0-1,4-5-1838,-5 51 463,1 0 0,1 0 0,1 1 0,1-1 0,1 1 0,1 1 0,2-1 0,0 1 0,1 1 0,1 0 0,16-20-463,-23 37 103,0-1 1,1 1 0,0 0-1,0 0 1,0 1 0,1 0-1,-1 0 1,1 0 0,0 1-1,0 0 1,0 1 0,1-1-1,-1 1 1,1 1-1,-1-1 1,1 1 0,0 1-1,-1-1 1,1 2 0,0-1-1,-1 1 1,1 0 0,-1 0-1,1 1 1,-1 0 0,1 0-1,1 2-103,4 0 9,-1 2 0,0 0 0,0 0 0,-1 1-1,0 0 1,0 1 0,0 1 0,-1 0 0,-1 0-1,1 1 1,-1 0 0,-1 0 0,0 1 0,-1 0-1,2 4-8,-3-4 5,-1 1 0,-1 0 0,0 1 0,0-1-1,-1 1 1,-1-1 0,0 1 0,-1 0 0,0 0 0,-1 0-1,-1 0 1,0 0 0,0-1 0,-2 1 0,1 0-1,-2-1 1,1 1 0,-2-1 0,0 0 0,0 0 0,-1-1-1,0 0 1,-1 0 0,0 0 0,-1-1 0,0 0 0,-1 0-1,0-1 1,-1 0 0,1-1 0,-2 0-5,1 2 155,-1-1 1,0-1-1,-1 0 1,0 0-1,0-1 1,-1-1-1,1 0 1,-1-1-1,-1 0 1,1-1-1,-1 0 1,0-1-1,1-1 1,-1 0-1,0-1 1,-9 0-157,-4-11 486,42 17-179,208 155-461,-93-66-4160,-90-66-2447,-22-16-98</inkml:trace>
  <inkml:trace contextRef="#ctx0" brushRef="#br0" timeOffset="637.994">783 571 897,'3'-14'12182,"14"-47"-7180,-14 56-4693,-1 1 0,1-1 0,1 1 0,-1-1 0,0 1 0,1 0 0,0 0 0,0 1 0,0-1 0,1 1 0,-1 0 0,1 0 0,-1 0 0,1 1 0,0 0 0,0-1 0,0 2 0,0-1 0,1 1 0,-1 0 0,0 0 0,1 0 0,-1 1 0,1-1 0,3 2-309,-2-2 47,1 2 0,-1-1-1,0 1 1,0 0 0,0 0 0,-1 1 0,1 0 0,0 0 0,0 1 0,-1 0 0,0 0-1,1 0 1,-1 1 0,0 0 0,-1 0 0,1 1 0,-1-1 0,0 1 0,0 0 0,0 1-1,-1-1 1,0 1 0,0 0 0,0 0 0,-1 0 0,0 1 0,0-1 0,0 1 0,-1-1-1,0 1 1,0 0 0,-1 0 0,0 0 0,0 0 0,-1 0 0,0 0 0,0 5-47,0 7 1,-1 0 1,0-1 0,-2 1-1,0-1 1,-1 1 0,-1-1-1,0 0 1,-2 0 0,0-1-1,-1 0 1,0 0 0,-2-1-1,-2 3-1,-19 24 36,-1-2 0,-2-1 0,-2-1 0,-5 0-36,9 2 577,52-37-374,210-29 42,-5 26-282,-169 11-1666,-51 3-6582,-9-8 277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3:1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9225,'0'0'5162,"0"0"-918,0 0-2338,0 0-684,0 0-186,0 0-326,15 5-118,-9-3-529,114 19 617,-58-26-542,-1-3 1,1-2 0,26-9-139,-60 2-198,-56 15-4558,10 8-1154,-1 2-4478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3:18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92 511 8360,'0'0'4954,"0"0"-1746,0 0-645,0 0-401,0 0-513,0 0-554,-4-13-364,-13-42-96,-40-72 1234,53 106-1810,0 0 1,1 0 0,1-1-1,1 1 1,1 0 0,3-18-60,-2 31 1,0 1 1,0-1-1,1 1 1,0-1 0,0 1-1,1 0 1,-1 0-1,2 0 1,-1 0 0,1 1-1,0-1 1,1 1-1,-1 0 1,1 0 0,0 0-1,1 1 1,-1 0-1,1 0 1,0 0-1,5-2-1,-8 5-10,-1 1-1,1-1 0,0 1 0,0-1 0,0 1 0,1 0 0,-1 1 0,0-1 0,0 0 0,0 1 0,1 0 0,-1-1 0,0 1 1,0 1-1,1-1 0,-1 0 0,0 1 0,0-1 0,1 1 0,-1 0 0,0 0 0,0 1 0,0-1 0,0 1 0,0-1 0,-1 1 0,1 0 1,0 0-1,-1 0 0,1 0 0,-1 1 0,0-1 0,0 0 0,0 1 0,0 0 0,0 0 0,0-1 0,-1 1 0,0 0 0,1 0 1,-1 0-1,0 1 0,0 0 11,2 19-114,0 0 1,-2 0 0,-1 1 0,-1-1-1,0 0 1,-2 0 0,-1 0-1,-1 0 1,0-1 0,-2 1 0,-1 0 113,6-16-20,-25 84-149,14-59 55,3 2-1,1 0 1,1 0 0,2 0 0,1 1-1,2 0 1,2 0 0,1 11 114,0-41 4,1 1 1,0-1-1,0 1 1,0-1 0,0 0-1,1 1 1,0-1-1,0 0 1,1 0-1,-1 0 1,1-1-1,0 1 1,1 0-1,-1-1 1,1 0-1,0 0 1,-1 0 0,2 0-1,-1-1 1,0 0-1,1 1 1,0-2-1,0 1 1,0 0-1,0-1 1,0 0-1,0 0 1,0-1 0,1 1-1,-1-1 1,1 0-1,-1-1 1,1 1-1,-1-1 1,1 0-1,-1-1 1,1 1-1,-1-1 1,1 0 0,-1 0-1,1-1 1,-1 0-1,0 0 1,0 0-1,0 0 1,0-1-1,0 0-4,13-10 241,0 0-1,-1-1 0,-1-1 0,0-1 0,-1 0 1,-1-1-1,0 0 0,-2-2 0,0 1 1,0-1-1,-2-1 0,1-3-240,-4 6 231,0 1 0,0-1 0,-2 0 0,0-1 0,-1 0 0,0 1 0,-2-1 0,0 0 0,-1-10-231,-1 22 36,-1-1-1,1 0 1,-1 1-1,0 0 1,-1-1-1,1 1 1,-1 0-1,-1 0 1,1 0-1,-1 0 1,0 0-1,0 0 1,-1 1-1,0 0 1,0-1-1,0 1 1,0 1-1,-1-1 1,0 1-1,0 0 1,0 0-1,-1 0 1,1 1-1,-1-1 1,0 1-1,0 1 1,-4-2-36,-1 0-58,0 0 1,0 1-1,-1 1 1,1 0 0,-1 1-1,1 0 1,-1 0 0,0 1-1,1 1 1,-1 0-1,1 1 1,-12 2 57,-74 44-4687,55-9-1458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3:22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114 381 9225,'0'0'5210,"0"0"-1874,0 0-650,0 0-343,0 0-645,-6-15-470,-16-49-353,17 50-650,2 0 1,-1 0-1,2 0 0,0-1 1,1 1-1,0 0 0,1-1 0,1 1 1,0-1-1,4-13-225,-5 22 11,1 0 0,1 0-1,-1 0 1,1 0 0,0 0 0,0 0 0,1 0 0,-1 0-1,1 1 1,1 0 0,-1-1 0,1 1 0,0 0-1,0 1 1,0-1 0,1 1 0,0 0 0,-1 0 0,2 0-1,-1 1 1,0-1 0,1 1 0,-1 0 0,1 1-1,0 0 1,0 0 0,0 0 0,0 0 0,0 1 0,0 0-1,0 1 1,1-1 0,-1 1 0,0 0 0,1 1-1,-1-1 1,0 1 0,2 1-11,-3 0-51,-1 0 1,0 0-1,1 0 0,-1 0 1,0 1-1,0 0 0,0 0 1,-1 0-1,1 0 0,-1 1 0,0-1 1,0 1-1,0 0 0,0 0 1,-1 0-1,1 0 0,-1 0 1,0 1-1,0-1 0,-1 1 1,1 0-1,-1-1 0,0 1 1,0 3 50,-6 119-1272,-8-90 1194,-1-1 0,-1-1 0,-2 0 0,-2-1 0,-1-1 0,-2 0 0,-20 23 78,-66 108 82,105-159-73,-3 3 11,1 0-1,0 1 0,0 0 0,1 0 0,0 0 1,0 0-1,1 0 0,1 1 0,-1 0 1,2-1-1,-1 1 0,1 0 0,1 0 1,0 0-1,0 0 0,1 0 0,0 0-19,3-5 6,1-1 0,-1-1 0,1 1-1,0-1 1,0 1 0,0-2 0,0 1-1,1 0 1,-1-1 0,1 0 0,0 0 0,-1-1-1,1 0 1,0 0 0,0 0 0,0 0 0,0-1-1,0 0 1,0-1 0,0 1 0,-1-1-1,1 0 1,0 0 0,3-2-6,11-3 65,0-1-1,-1 0 1,0-2 0,0 0-1,-1-1 1,0-1 0,-1-1 0,-1 0-1,1-1 1,-2-1 0,0 0-1,-1-1 1,0-1 0,-1 0-1,-1-1 1,0-1 0,-1 0-65,-3 5 140,0-1 0,-1 1 0,0-1 0,-1-1 0,0 1 0,-1-1 0,-1 0 0,-1 0 0,0 0 0,-1-1 0,0 1 0,-1-1 0,-1-8-140,-1 20 14,1 0-1,-1 1 1,0-1-1,0 0 1,0 1-1,-1-1 1,1 0-1,-1 1 1,0 0-1,0-1 1,0 1-1,0 0 1,-1 0-1,1 0 1,-1 0-1,0 0 1,1 1-1,-1-1 1,-1 1-1,1 0 1,0 0-1,0 0 1,-1 0-1,1 1 1,-1-1-1,0 1 1,1 0-1,-1 0 1,0 0-1,0 1 1,0-1-1,1 1 1,-4 0-14,-8 0-85,1 0 0,-1 1 0,1 0 0,0 1-1,-1 1 1,1 0 0,0 1 0,-7 4 85,-71 39-2307,40-1-2860,24-10-3155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3:2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19026,'0'0'3096,"0"0"-1089,0 0-458,-7 12-519,-114 217 96,115-216-1123,0 0-1,1 0 1,0 1-1,2-1 1,-1 1-1,1 0 1,1 0-1,1 0 1,0 1-1,1-1 1,0 0-1,1 1 1,1-1-1,0 0 1,1 0-1,0 0 0,1-1 1,1 1-1,0-1 1,1 0-1,0 0 1,1 0-1,1-1 1,0 0-1,0-1 1,1 0-1,1 0 1,8 7-3,-7-11 22,1-1-1,0 0 1,1-1 0,-1 0 0,1-1 0,0 0 0,0-1-1,0-1 1,0 0 0,1 0 0,-1-2 0,1 1 0,-1-2-1,1 0 1,-1 0 0,0-2 0,0 1 0,0-2 0,0 0 0,0 0-1,-1-1 1,1-1 0,-1 0 0,-1 0 0,1-1 0,-1-1-1,0 0 1,-1 0 0,0-1 0,0-1 0,-1 0 0,0 0-1,-1 0 1,0-1 0,-1-1 0,0 1 0,-1-1 0,0 0-1,-1 0 1,0-1 0,-1 0 0,0 0 0,-1 0 0,0-4-22,0 5 71,-1 0 0,0 0 1,-1 0-1,0 0 1,-1 0-1,0 0 1,-1 0-1,-1 0 0,0 0 1,0 0-1,-1 1 1,0-1-1,-1 1 1,-1 0-1,0 0 0,0 0 1,-1 0-1,0 1 1,-1 0-1,0 1 1,-1-1-1,0 1 0,0 1 1,-1-1-1,0 2 1,-1-1-1,0 1 1,0 1-1,-10-6-71,5 5-163,-1 0 0,0 1 0,-1 1 0,1 0-1,-1 2 1,0 0 0,0 0 0,-13 1 163,-80 12-4546,52 10-1449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3:3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76 14286,'0'0'2717,"0"0"-593,-5-12 54,-19-38-277,22 48-1824,0 1 0,0-1 0,-1 1 0,1 0 0,0 0 1,-1 0-1,1 0 0,-1 0 0,1 0 0,0 1 0,-1-1 0,0 1 0,1-1 0,-1 1 0,1 0 0,-1 0 1,1 1-1,-1-1 0,1 0 0,-1 1 0,1-1 0,-1 1 0,1 0 0,-1 0 0,1 0 0,0 0 0,-1 0 1,1 1-1,0-1 0,0 1 0,0-1 0,0 1 0,0 0 0,0 0-77,-16 14 100,0 0 1,1 2-1,1 0 1,0 0-1,2 2 0,0 0 1,1 0-1,1 1 0,1 1 1,-4 13-101,-5 4-64,2 1 1,2 0-1,2 2 0,1-1 1,2 2-1,2 0 1,2 0-1,2 0 1,2 1-1,2 0 0,3 29 64,0-58-177,1 0 0,1 0 0,0 0-1,1-1 1,0 0 0,2 0-1,-1 0 1,2-1 0,0 1 0,0-2-1,1 1 1,1-2 0,10 12 177,-14-18-126,0 1-1,0-1 1,0 0 0,1-1 0,0 1 0,0-1 0,0-1 0,0 1 0,1-1-1,-1-1 1,1 1 0,0-1 0,0 0 0,0-1 0,0 0 0,0 0 0,0-1-1,0 0 1,0 0 0,0-1 0,0 0 0,0-1 0,0 1 0,-1-2 0,1 1-1,7-4 127,-4 1 44,-1 0 0,1-1 0,-1-1 0,0 1 0,0-2 0,-1 1 0,0-1 0,-1-1 0,1 0 0,-2 0 0,1 0 0,5-10-44,-7 9 308,0-1 0,0 1 1,-1-1-1,-1 0 0,0 0 1,0 0-1,-1 0 0,-1-1 1,0 0-1,0 1 1,-1-1-1,-1 0 0,0 0 1,0 1-1,-1-1 0,-1 0 1,0 0-1,0 1 0,-1-1 1,-2-2-309,1 6 9,0 0 1,-1 1-1,0 0 1,0 0-1,-1 0 1,0 1-1,0 0 1,0 0-1,-1 0 1,0 1-1,0 0 0,0 0 1,-1 1-1,1 0 1,-1 0-1,0 1 1,0 0-1,-1 0 1,1 1-1,-1 0 1,1 1-1,-1 0 1,1 0-1,-1 0 1,0 1-1,1 1 1,-1-1-1,0 2 1,1-1-1,-1 1 1,1 0-1,0 1 0,-1 0 1,1 0-1,1 1 1,-1 0-1,0 0 1,1 1-1,0 0 1,0 0-10,3-1-408,0-1 1,1 1 0,0 0-1,0 0 1,0 0-1,0 1 1,0-1 0,1 1-1,0-1 1,0 1-1,0 0 1,0 0 0,1 0-1,0 0 1,0 0-1,0 0 1,1 0 0,0 0-1,0 2 408,-1 30-7068</inkml:trace>
  <inkml:trace contextRef="#ctx0" brushRef="#br0" timeOffset="317.3">736 603 4228,'0'0'11024,"0"0"-6935,0 0-2407,0 0-487,0 0-527,0 0-337,-5 19-193,-25 131 177,28-140-312,0-1 0,1 1-1,0 0 1,0 0-1,1-1 1,1 1-1,0 0 1,0 0 0,0-1-1,2 1 1,-1-1-1,1 1 1,0-1-1,1 0 1,0 0 0,1 0-1,0-1 1,0 1-1,0-1 1,1-1 0,1 1-1,-1-1 1,1 0-1,0 0 1,1-1-1,0 0 1,0 0 0,0-1-1,7 4-2,-4-7-45,-1 1 1,0-1-1,0-1 0,1 0 1,-1-1-1,1 0 0,-1 0 0,0-1 1,1 0-1,-1-1 0,0 0 0,0-1 1,0 0-1,0-1 0,0 0 1,-1 0-1,0-1 0,1 0 0,-2-1 1,1 0-1,-1 0 0,0-1 1,0 0-1,-1 0 0,4-6 45,-1 3 244,-1-1 0,-1-1 0,0 1 0,-1-1 0,0-1 0,0 1 0,-2-1 0,1-1 0,-2 1 0,0-1 0,0 1 0,-1-2-244,0 4 153,-1 0 0,1 0 0,-2 0-1,0 0 1,0 0 0,-1 0 0,0-1 0,-1 1 0,0 0 0,-1 0 0,0 0 0,-1 0-1,0 1 1,-1-1 0,0 1 0,0 0 0,-1 0 0,-1 0 0,0 0 0,0 1 0,-1 0-1,0 0 1,0 1 0,-1 0 0,-3-3-153,-2 5-6,0 0 0,0 1 0,0 0 0,0 1 0,-1 0 0,0 1 0,1 1 0,-1 0 0,0 1 0,0 0 0,0 1 0,0 1 0,0 0 0,-9 2 6,8 0-756,-1 0 0,1 0 0,0 2-1,0 0 1,1 0 0,-1 2 0,1 0-1,0 1 757,-17 13-6715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3:4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8 343 11979,'0'0'4655,"0"0"-1500,-2-7-485,-3-21-460,5 27-2125,0 0 0,0 0 1,0 0-1,0 0 0,0 0 1,0 1-1,1-1 0,-1 0 1,0 0-1,1 0 0,-1 1 1,1-1-1,-1 0 0,1 1 1,-1-1-1,1 0 0,-1 1 1,1-1-1,0 0 0,-1 1 1,1-1-1,0 1 0,-1-1 0,1 1 1,0 0-1,0-1 0,-1 1 1,1 0-1,0-1 0,0 1 1,0 0-1,0 0 0,-1 0 1,1 0-1,0 0 0,0 0 1,0 0-1,1 0-85,2-1 254,244-13 761,-200 12-970,-12 2-24,1-1 0,-1-2 0,0-1 0,0-2 0,0-2 0,-1-1 0,15-7-21,-47 15 4,-1 1 1,0-1-1,0 0 1,0 0-1,0 0 1,0 0-1,0-1 1,0 1-1,-1 0 1,1-1-1,0 0 1,-1 1-1,1-1 1,-1 0-1,0 1 1,1-1-1,-1 0 1,0 0-1,0 0 1,0 0-1,-1 0 1,1-1-1,0 1 1,-1 0-1,1 0 1,-1 0-1,0-1 1,0 1-1,0 0 1,0 0-1,0-1 1,0 1-1,0 0 1,-1 0-1,1-1 1,-1 1-1,0 0 1,0 0-5,-5-9 55,-1 0 0,0 1 1,-1 0-1,0 0 1,0 1-1,-1 0 0,0 1 1,-1 0-1,0 0 1,0 1-1,-1 0 0,0 1 1,0 0-1,0 1 1,-6-2-56,-3-4 226,19 10-211,1 1 0,-1-1 1,0 0-1,1 0 0,-1 1 1,0-1-1,1 0 1,-1 1-1,0-1 0,0 1 1,1-1-1,-1 1 0,0-1 1,0 1-1,0 0 1,0-1-1,0 1 0,0 0 1,0 0-1,0-1 0,0 1 1,1 0-1,-1 0 0,0 0 1,0 0-1,0 0 1,0 1-1,0-1 0,0 0 1,0 0-1,0 1 0,0-1 1,0 0-1,0 1 1,1-1-1,-1 1 0,0-1 1,0 1-1,0-1 0,1 1 1,-1 0-1,0-1 0,1 1 1,-1 0-1,1 0 1,-1 0-1,0-1 0,1 1 1,0 0-1,-1 0 0,1 0 1,0 0-1,-1 0 1,1 0-1,0 0 0,0 0 1,0-1-1,0 1 0,0 0 1,0 0-1,0 0 0,0 0 1,0 0-1,0 0 1,0 0-1,1 0-15,16 319 512,-16-264-779,-2 0 1,-2-1-1,-3 1 0,-2-1 0,-3 0 0,-16 46 267,-4-19-4342,4-31-5522,6-17-6455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3:5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13421,'0'0'3961,"0"0"-1660,0 0-257,0 0-111,0 0-423,0 0-543,0 0-407,0 0-287,5-4-167,0 2-92,1-1 0,-1 1 0,1 0 1,-1 0-1,1 1 0,0 0 0,0 0 0,-1 0 0,1 0 0,0 1 0,0 0 0,0 0 0,0 1 0,0 0 0,-1 0 0,4 1-14,25 1 16,-27-2-13,17 1 17,0 0-1,0-1 1,0-2-1,0 0 1,0-2 0,0 0-1,0-2 1,21-7-20,-42 12 45,0-1 0,-1-1 1,1 1-1,0 0 0,0-1 1,-1 1-1,1-1 0,-1 0 0,0 0 1,1 0-1,-1 0 0,0 0 1,0-1-1,0 1 0,-1-1 1,1 1-1,0-1 0,-1 0 1,0 1-1,1-1 0,-1 0 1,0 0-1,-1 0 0,1 0 1,0 0-1,-1 0 0,0 0 0,0 0 1,0 0-1,0 0 0,0 0 1,0 0-1,-1 0 0,0 0 1,1 0-1,-1 0 0,0 0 1,0 0-1,-1 0 0,1 1 1,-1-1-1,1 0 0,-1 0-45,-4-5 73,0 0-1,0 1 1,-1-1-1,1 1 1,-1 0-1,-1 1 1,0 0-1,0 0 1,0 1 0,0 0-1,-1 0 1,0 1-1,0 0 1,0 0-1,0 1 1,-1 1-1,-3-2-72,10 6 18,-1 0 0,1 0 0,0 0 1,0 0-1,0 0 0,0 1 0,0-1 0,1 1 0,-1 0 0,1 0 0,0 0 0,-1 0 0,1 0 0,1 0 0,-1 1 0,0-1 0,1 1 0,0-1 0,0 1 0,0-1 0,0 1 0,0 0 0,1 0 0,0-1 0,-1 1 0,1 0 0,1 0 0,-1-1 1,1 1-1,-1 0-18,0 5 35,-12 149-162,-19 152 273,-25-113-7116,34-145-402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51:59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146 490 1794,'4'-21'4532,"39"-147"331,-5 73-362,20-71 3314,-58 165-7762,1 0-1,-1 0 1,1 0 0,-1 0 0,1 0-1,-1 0 1,0 0 0,1 0 0,-1 0-1,0 0 1,0-1 0,0 1-1,0 0 1,0 0 0,0 0 0,0 0-1,0 0 1,0 0 0,-1 0 0,1 0-1,0 0 1,-1 0 0,1 0 0,0 0-1,-1 0 1,0 0 0,1 0 0,-1 0-1,1 0 1,-1 0 0,0 1-1,0-1 1,0 0 0,1 0 0,-1 1-1,0-1 1,0 1 0,0-1 0,0 1-1,0-1 1,0 1 0,0-1 0,0 1-1,0 0 1,0 0 0,0-1 0,0 1-1,0 0 1,-1 0 0,1 0-1,0 0 1,0 0 0,0 1 0,0-1-1,0 0 1,0 0 0,0 1 0,0-1-1,0 1 1,0-1 0,0 1 0,0-1-1,0 1 1,0-1 0,0 1 0,0 0-53,-9 7 64,1 0 0,-1 1 0,1 0 1,1 1-1,-1 0 0,2 0 0,-1 1 1,2 0-1,-1 0 0,-1 5-64,7-13 9,-24 42-72,3 1 1,1 1-1,3 2 1,1-1 0,3 2-1,2 0 1,2 1-1,3 0 1,1 0-1,2 41 63,3-82-95,0 1 0,1-1 0,0 1 0,0-1 0,1 1 0,0-1 0,1 0-1,1 1 1,-1-1 0,2 0 0,-1-1 0,1 1 0,1 0 0,0-1 0,0 0 0,1 0 0,0-1 0,0 1-1,1-1 1,0-1 0,0 1 0,1-1 0,0-1 0,1 1 0,-1-1 0,1-1 0,0 1 0,0-2 0,1 1-1,0-1 1,0-1 0,6 2 95,-2-3-18,0-2-1,0 0 1,0 0-1,0-1 1,-1-1-1,1 0 1,-1-1-1,1-1 0,-1 0 1,0-1-1,0 0 1,-1-1-1,1 0 1,-1-1-1,0 0 1,-1-1-1,0 0 1,0-1-1,1-3 19,26-19 447,-3-2 0,0-2 0,-2-1 0,19-28-447,-28 26 278,-19 60-294,-34 198-2034,30-220 2040,-1 1 0,1 0 0,-1-1 0,1 1-1,-1 0 1,1-1 0,-1 1 0,1-1 0,-1 1 0,1-1 0,0 1 0,0-1-1,-1 0 1,1 1 0,0-1 0,-1 0 0,1 1 0,0-1 0,0 0 0,0 0-1,-1 0 1,1 0 0,0 0 0,0 0 0,0 0 0,-1 0 0,1 0 0,0 0-1,0 0 1,0 0 0,-1-1 0,1 1 0,0 0 0,0 0 0,-1-1 0,1 1-1,0-1 1,-1 1 0,1-1 0,0 1 0,-1-1 0,1 1 0,-1-1 0,1 1-1,-1-1 1,1 0 0,-1 1 0,1-1 0,-1 0 0,0 0 0,1 1 0,-1-1-1,0 0 1,0 0 0,1 1 0,-1-1 0,0 0 0,0 0 10,4-12 74,-1 1-1,-1-1 1,0 0 0,0 0 0,-1 0 0,-1 0-1,0-1 1,-1 1 0,0 0 0,-1 0 0,-1 1-1,0-1 1,0 0 0,-2 1 0,1 0 0,-2 0 0,1 0-1,-2 0 1,1 1 0,-2 0 0,1 1 0,-1-1-1,-5-3-73,-34-18-3161,45 31 2864,-1 0 0,1 1 0,0-1 0,0 1 0,-1 0 0,1 0 0,0 0 0,-1 0 0,1 0 0,0 0 0,0 1 0,-1-1 0,1 1 0,0 0 0,0-1 0,0 1 0,0 0 0,0 0 0,0 0-1,0 1 1,0-1 0,0 0 0,0 1 0,0-1 0,1 1 0,-1 0 0,1 0 0,-1-1 0,1 1 0,0 0 0,0 0 0,0 0 0,0 0 0,-1 1 297,-7 20-9321</inkml:trace>
  <inkml:trace contextRef="#ctx0" brushRef="#br0" timeOffset="372.681">1004 569 11691,'3'-15'7164,"3"-6"-5666,4-17-445,-4-5 2589,-30 150-754,1-11-3059,6 37-661,6-38-4027,7-73 706,-2-4-2333</inkml:trace>
  <inkml:trace contextRef="#ctx0" brushRef="#br0" timeOffset="609.738">1071 226 2723,'0'0'5092,"0"0"-3554,0 0-161,0 0-256,0 0-1121,0 0 0,0 0-1089,0 0-929,0 0-1377,11 81-1634</inkml:trace>
  <inkml:trace contextRef="#ctx0" brushRef="#br0" timeOffset="904.305">1197 695 4708,'0'0'3209,"0"14"-583,-6 98 3145,-42-39-4516,124-203 2739,40-52-1609,-44 130-1579,-70 51-794,0-1 0,1 1 0,-1 1 0,0-1-1,1 0 1,-1 0 0,1 1 0,-1 0 0,1-1-1,-1 1 1,1 0 0,-1 0 0,1 0 0,-1 1-1,0-1 1,1 0 0,-1 1 0,1 0 0,-1 0-1,0 0 1,1 0 0,-1 0 0,0 0 0,0 0-1,0 1 1,0-1 0,0 1 0,0-1 0,0 1-1,0 0 1,-1 0 0,1 0 0,0 0-12,4 11 1,0-1 0,-1 1 0,0 0 0,-1 1 1,-1-1-1,0 0 0,0 1 0,-2 0 0,0 0 0,0 11-1,-1-10-281,1 0-1,0 0 0,2 0 0,-1 0 1,2 0-1,0-1 0,1 1 1,6 13 281,-6-22-47,-1-1 1,1 0-1,1 1 1,-1-1-1,1-1 0,0 1 1,0-1-1,0 0 1,1-1-1,-1 1 1,1-1-1,0-1 1,0 1-1,0-1 1,0 0-1,0-1 0,0 0 1,1 0-1,-1 0 1,1-1-1,-1 0 1,0-1-1,1 1 1,-1-1-1,0-1 1,0 1-1,0-1 1,0-1-1,0 1 0,0-1 1,0 0-1,-1-1 1,1 0-1,-1 0 1,0 0-1,-1-1 1,1 1-1,-1-2 1,4-2 46,10-14 336,0-2 0,-1 1 0,-2-2 1,0 0-1,-2-1 0,0-1 1,6-20-337,58-101 2973,-63 136-1461,-16 38-968,-47 226-229,46-160-3038,18-80-634,4-13-4972,-11-5 2185</inkml:trace>
  <inkml:trace contextRef="#ctx0" brushRef="#br0" timeOffset="1291.048">2037 207 8264,'0'0'1729,"0"0"-1504,0 0 63,0 0 96,0 0-384,0 0-1377,0 0-5125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4:2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303 352 8168,'0'0'4052,"-13"1"-823,-87 9 3711,94-8-3343,15 0-2694,20 0-796,343-38 400,-356 34-635,79-12-960,-39-2-2922,-50 12-149,-8 2-2941</inkml:trace>
  <inkml:trace contextRef="#ctx0" brushRef="#br0" timeOffset="248.404">1 691 5445,'0'0'6214,"0"0"-5253,97-1 865,-56-8-65,7-1-992,7 0-256,0-1-225,-2-5-288,-1 5 0,-3-2-737,-3 0-1025,-5 0-1312,-14-3-1507</inkml:trace>
  <inkml:trace contextRef="#ctx0" brushRef="#br0" timeOffset="609.506">313 0 13741,'0'0'4933,"0"0"-3220,0 0 44,0 0-70,0 0-444,13 9-159,-4-4-917,-4-2-99,0-1-1,0 1 1,-1 1 0,1-1-1,-1 1 1,1-1 0,-1 1-1,0 0 1,-1 1-1,1-1 1,-1 1 0,0 0-1,0-1 1,0 1 0,0 1-1,-1-1 1,0 0-1,0 0 1,0 3-68,1 7 44,-1 0 0,0 0 0,-1 1-1,-1-1 1,-1 0 0,0 1 0,0-1 0,-2 0 0,0 0-1,0 0 1,-2-1 0,0 1 0,0-1 0,-2 0 0,1 0-1,-2-1 1,0 0 0,0 0 0,-10 10-44,-232 199 160,249-221-166,-1 0 0,0 0 0,1 0 0,-1 0 0,1 1 0,-1-1 0,1 0 0,0 1 0,-1-1 0,1 1 0,0 0 0,0 0 0,0-1 0,0 1 0,0 0 0,1 0 0,-1 0 0,1 0 0,-1 0 0,1 0 0,-1 0 0,1 0 0,0 0 0,0 0 0,0 0 0,0 0 0,1-1 0,-1 1 0,0 0 0,1 0 0,-1 0 0,1 0 0,0 0 0,0 0 0,0 0 0,0-1 0,0 1 0,0 0 0,0-1 0,0 1 0,2 1 6,22 14-88,2-2 0,-1 0-1,2-2 1,0 0-1,24 6 89,-8-2-449,43 21-1984,-31-9-4498,-46-24 1892,1-2-3091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4:3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38 19571,'0'0'3662,"0"0"-1815,0 0-299,-1 13-358,1-10-1133,-1-1-30,1 0 0,-1 0 0,1 0-1,-1 0 1,1 0 0,0 0-1,0-1 1,0 1 0,0 0 0,0 0-1,0 0 1,1 0 0,-1 0 0,0 0-1,1 0 1,0 0 0,-1-1-1,1 1 1,0 0 0,0 0 0,0-1-1,0 1 1,0-1 0,0 1-1,1-1 1,-1 1 0,1-1 0,-1 0-1,1 1 1,-1-1 0,1 0 0,-1 0-1,1 0 1,0 0 0,0-1-1,-1 1 1,1 0 0,0-1 0,0 1-1,0-1 1,0 0 0,0 0 0,0 0-1,0 0 1,0 0 0,0 0-1,0 0 1,-1 0 0,2-1-27,124-4 403,-1-5 0,82-19-403,-21 3-235,200-17-2925,-333 42-3353,-53 3 1041,-8 3-1035</inkml:trace>
  <inkml:trace contextRef="#ctx0" brushRef="#br0" timeOffset="249.079">164 329 14286,'0'0'5098,"0"0"-2974,0 0-533,0 0-310,18 10-208,-11-7-969,3 3-2,0-1 0,1 0 0,0 0 0,-1-1 0,2-1 0,-1 0 0,0 0 1,0-1-1,1 0 0,-1-1 0,1-1 0,0 0 0,3 0-102,478-91 886,-228 37-651,-245 50-588,-22 6-1990,-46 9-4068,18-3-1244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4:3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15150,'0'0'1960,"0"0"-167,0 0 108,0 0-460,0 0-453,-6 17-214,-61 128 53,53-123-759,-31 60 25,-5-3 0,-3-2 0,-54 59-93,64-106 288,38-69 1549,9 26-1716,0 1 1,1 0-1,0-1 1,2 2 0,-1-1-1,1 1 1,1 0-1,0 0 1,0 1-1,1 0 1,0 0-1,1 1 1,3-2-122,-10 9 8,-1 0 1,0-1-1,1 1 0,0 0 0,-1 1 1,1-1-1,0 0 0,0 1 1,0 0-1,0 0 0,0-1 0,0 2 1,0-1-1,0 0 0,0 1 1,1-1-1,-1 1 0,0 0 0,0 0 1,1 0-1,-1 1 0,0-1 1,0 1-1,0 0 0,0-1 1,1 1-1,-1 1 0,0-1 0,-1 0 1,1 1-1,0 0 0,0-1 1,-1 1-1,1 0 0,-1 1 0,1-1 1,-1 0-1,0 1-8,115 126 37,-115-125-41,1-1-1,-1 1 1,1-1-1,0 0 0,0 1 1,0-1-1,0-1 1,1 1-1,-1 0 1,1-1-1,0 0 0,-1 0 1,1 0-1,0 0 1,0 0-1,0-1 1,1 0-1,-1 0 0,0 0 1,0 0-1,1-1 1,-1 1-1,0-1 1,1 0-1,-1-1 0,0 1 1,1-1-1,-1 0 1,0 0-1,0 0 0,0 0 1,0-1-1,0 0 1,0 0-1,2-1 5,73-150 379,-57 92 1004,-17 77-396,-27 154-692,16-144-720,1 1-1,1-1 0,1 1 0,1 0 0,1-1 0,2 1 0,1 0 0,3 17 426,18 11-3808,6-30-4614,-11-21 1578</inkml:trace>
  <inkml:trace contextRef="#ctx0" brushRef="#br0" timeOffset="295.462">827 421 8584,'1'-8'284,"16"-74"2982,6 27 1758,-20 50-4516,0 0 1,0 0-1,1 0 1,0 0-1,0 1 1,1 0-1,-1 0 1,1 0-1,0 0 1,0 0-1,0 1 1,0 0-1,1 0 1,-1 1-1,2-1-508,-1 1 95,-1 0-1,1 1 1,-1-1-1,1 1 1,0 1-1,0-1 1,0 1-1,0 0 1,-1 0-1,1 1 1,0-1-1,0 1 1,0 1-1,-1-1 1,1 1-1,-1 0 1,1 0-1,-1 0 1,0 1-1,0 0 1,0 0-1,0 1 1,3 2-95,-4-2 17,-1 0 0,1 0 0,-1 0-1,0 0 1,-1 1 0,1 0 0,-1-1 0,0 1 0,0 0 0,0 0 0,-1 0 0,1 0 0,-1 0-1,0 0 1,-1 1 0,1-1 0,-1 0 0,0 0 0,-1 1 0,1-1 0,-1 0 0,0 0-1,0 0 1,-2 5-17,-55 118 107,25-81-26,-2-2 1,-3-2-1,-1-1 0,-17 13-81,39-38 193,-4 15 377,50-22-328,169-61-489,-143 33-184,53-22-1459,-147 56-10063,16-4 4656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4:3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60 13805,'2'-13'3385,"0"-8"-3658,3-4 4685,-2 66-1056,8 392-511,-59 501-1557,17-508-1252,-33 410 145,-105 552-84,91-625 175,20 729-272,63-1359-51,5-1 0,11 33 51,-18-145-95,-2-13-31,-1 0 0,1 0 0,0 0-1,1 0 1,0 0 0,0-1 0,0 1 0,1 0 0,0-1 0,0 0 0,1 0 0,-1 0-1,2 2 127,16-10-2866,-3-41-3967,-2-20-7319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4:4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18481,'0'0'3006,"0"0"-1159,0 0-315,0 0-373,16 2-321,109 14 48,192-6-1254,-281-21-3193,-29-11-7089,-7 10-278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4:4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20115,'0'0'2776,"0"0"-774,0 0-198,0 0-603,0 0-453,0 0-294,-11 21-129,6-11-289,-8 14 65,1 0 0,2 1-1,0 1 1,1 0-1,-4 26-100,6-21-36,1-1-1,1 1 1,2 1 0,1-1-1,2 0 1,0 1-1,3-1 1,0 0 0,2 0-1,2 0 1,0-1-1,2 1 1,1-2-1,2 0 1,1 0 0,1-1-1,8 11 37,-20-35-32,1 1 0,0-1 0,0 0-1,0 0 1,0 0 0,0 0 0,1-1 0,0 1 0,0-1-1,0 0 1,0 0 0,0 0 0,1-1 0,-1 1-1,1-1 1,0 0 0,0-1 0,-1 1 0,1-1 0,0 0-1,0 0 1,0 0 0,0-1 0,1 0 0,-1 0 0,0 0-1,0-1 1,0 1 0,0-1 0,0 0 0,0-1 0,0 1-1,-1-1 1,1 0 0,0 0 0,-1-1 0,3-1 32,4-9 71,0 0 0,-1-1 0,-1 0 0,0-1 1,0 0-1,-2 0 0,0-1 0,-1 0 0,0 0 0,-1 0 1,-1-1-1,-1 0 0,0 0 0,-1 0 0,-1 0 0,-1 0 1,0 0-1,-2-13-71,2 26 16,0 0 1,0 0-1,0 0 0,0 0 1,0 0-1,-1 0 1,0 0-1,0 0 0,0 0 1,0 0-1,-1 1 1,1-1-1,-1 0 1,0 1-1,0 0 0,0-1 1,-1 1-1,1 0 1,-1 0-1,1 0 0,-1 0 1,0 1-1,0-1 1,-1 1-1,1-1 0,0 1 1,-1 0-1,0 1 1,1-1-1,-1 1 0,0-1 1,0 1-1,1 0 1,-1 1-1,0-1 0,0 0 1,0 1-1,0 0 1,0 0-1,0 0 0,-4 1-16,-2 2-152,0-1-1,0 2 0,0-1 0,0 1 0,1 1 0,-1 0 1,1 0-1,0 1 0,1 0 0,-7 5 153,-43 44-5871,24-15-3866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4:40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130 226 14446,'0'0'4628,"0"0"-2140,0 0-209,0 0-218,0 0-545,0 0-438,0 0-400,0 0-213,-9 23 21,3-8-392,-46 159 735,37-18-527,7 0 1,8 61-303,0-122-60,-26-342-357,19 182 217,2-1 0,4 0 0,2 0 1,3 0-1,3 1 0,2-1 0,4 2 0,2-1 0,17-40 200,33 7-148,-62 96 141,-1 0 0,1 0 1,0 0-1,0 0 0,0 0 1,0 0-1,0 1 0,0 0 0,0-1 1,0 1-1,1 0 0,-1 1 1,0-1-1,1 0 0,-1 1 0,0 0 1,1 0-1,-1 0 0,1 0 1,-1 0-1,0 1 0,1 0 1,-1 0-1,0 0 0,1 0 0,-1 0 1,0 0-1,0 1 0,0-1 1,0 1-1,0 0 0,0 1 7,8 7-42,-1 1 0,0 0 0,-1 1-1,-1 0 1,0 0 0,0 1 0,-1 0 0,-1 0 0,0 1-1,-1 0 1,0 0 0,-1 0 0,-1 0 0,0 1 0,-1-1-1,0 1 1,-2 0 0,1-1 0,-2 1 0,-1 11 42,2-11-9,-1-1 1,-1 1 0,0-1-1,0 1 1,-2-1 0,0 0-1,0 0 1,-1 0 0,-1-1-1,0 0 1,-1 0 0,-1 0-1,0-1 1,0 0 0,-1-1-1,-1 1 1,0-2 0,0 0-1,-1 0 1,-1-1 0,1 0-1,-1 0 1,-1-2 0,1 0-1,-7 2 9,16-7 102,-1-1 0,0 1 0,0-1 0,0 0 0,0-1 0,0 1 0,0-1 0,0 1 0,0-1 0,0 0 0,0-1 0,0 1 0,0-1 0,0 0 0,0 0-1,0 0 1,1 0 0,-1-1 0,0 1 0,1-1 0,-1 0-102,4 2 256,7 7 113,148 201-23,-121-155-990,2-2 0,2-2 0,31 29 644,-34-51-3278,-8-17-2957,-7-8-2023</inkml:trace>
  <inkml:trace contextRef="#ctx0" brushRef="#br0" timeOffset="391.185">657 565 16944,'1'-15'3929,"9"-51"-1441,-8 60-2294,0 0 1,0 0-1,1 1 1,0-1-1,0 1 1,0-1-1,1 1 1,-1 0-1,1 0 0,1 0 1,-1 1-1,1 0 1,0 0-1,0 0 1,0 0-1,0 1 1,0-1-1,1 1 1,0 1-1,0-1 1,-1 1-1,1 0 1,1 0-1,-1 1 0,0 0 1,0 0-1,0 0 1,5 1-195,-4 0 2,0 1 0,0-1 0,0 1 0,0 1 0,-1 0 0,1 0 0,0 0-1,-1 0 1,0 1 0,1 0 0,-1 1 0,0-1 0,-1 1 0,1 0 0,-1 1 0,1-1 0,-1 1 0,-1 0 0,1 1 0,-1-1 0,0 1 0,0-1 0,0 1 0,-1 1-1,0-1 1,0 0 0,-1 1 0,0-1 0,0 1 0,0 0 0,-1 0 0,0-1 0,0 1 0,-1 0 0,0 0 0,0 0 0,0 0 0,-1 0 0,0 0 0,-1 0 0,1 0-1,-1-1 1,0 1 0,-3 4-2,0 2-66,0 0 0,-1-1 0,0 0 0,-1 0 0,0-1 0,-1 1 0,0-2 0,0 1 0,-1-1 0,-1 0 0,0-1 0,0 0 0,-1-1-1,0 0 1,0-1 0,-11 5 66,21-11 1,0 1-1,0-1 1,0 0 0,0 0-1,-1 0 1,1 0-1,0-1 1,-1 1-1,1 0 1,0 0-1,-1-1 1,1 1 0,-1-1-1,1 1 1,-1-1-1,1 0 1,-1 0-1,0 1 1,1-1-1,-1 0 1,1 0-1,-1 0 1,1-1 0,-1 1-1,1 0 1,-1-1-1,1 1 1,-1-1-1,1 1 1,-1-1-1,1 0 1,-1 1 0,1-1-1,0 0 1,0 0-1,-1 0 1,1 0-1,0 0 1,0 0-1,0-1 1,0 1 0,0 0-1,0 0 1,1-1-1,-1 1 1,0-1-1,1 1 1,-1 0-1,0-1 1,1 1 0,0-1-1,-1 0 1,1 1-1,0-1 1,0 1-1,0-1 1,0 1-1,0-2 0,3-1-8,1-1 0,0 1-1,-1 0 1,1 0 0,0 0-1,1 0 1,-1 0 0,1 1-1,0 0 1,0 0 0,0 0-1,0 1 1,0 0 0,0 0-1,1 0 1,-1 1 0,1-1-1,-1 1 1,1 0 0,0 1-1,-1 0 1,1-1 0,0 2-1,-1-1 1,3 1 8,-3-1-53,0 1-1,1-1 1,-1 1-1,0 0 0,0 0 1,-1 1-1,1 0 1,0-1-1,0 2 1,-1-1-1,1 0 1,-1 1-1,0 0 1,0 0-1,0 0 1,0 1-1,0-1 0,-1 1 1,1 0-1,-1 0 1,0 0-1,0 0 1,-1 1-1,1-1 1,-1 1-1,0-1 1,0 1-1,-1 0 0,1 0 1,-1 0-1,0 0 1,0 0-1,-1 0 1,0 4 53,3 20 35,-2-1 1,-1 0 0,-1 1-1,-2-1 1,-1 0-1,-1 0 1,-1 0-1,-1-1 1,-11 27-36,16-48 75,1 0 1,-1 0-1,0 0 0,0 0 1,0 0-1,-1 0 0,0-1 1,0 1-1,-1-1 0,0 0 1,0 0-1,0 0 0,0 0 0,-1-1 1,1 1-1,-1-1 0,0 0 1,-1-1-1,1 1 0,-1-1 1,1 0-1,-1-1 0,0 1 1,0-1-1,0 0 0,0-1 1,0 1-1,-1-1 0,1-1 1,0 1-1,-1-1 0,1 0 0,-1 0 1,1-1-1,0 0 0,0 0 1,-4-1-76,-5-7-99,1-1 0,0 0 0,1-1 0,0-1 0,1 0 0,0 0-1,1-1 1,0-1 0,1 0 0,0 0 0,1-1 0,1-1 0,1 1 0,0-1 0,1 0 0,-2-7 99,-10-19-2307,5 17-2540,0 12-4084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4:4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84 13196,'0'0'4773,"0"0"-3075,0 0-1,0 0-31,0 0-673,0 0-225,0 0-95,-30-23-96,40 17-161,-1-2-256,-1 3-160,2-2 0,-5 0-128,-4-1-705,-1-3-1665,0 3-4709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4:4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9 19635,'0'0'2984,"0"0"-1180,0 0-90,-16-2-390,12 1-1255,-1 0-15,-1-1-1,1 1 1,0 1-1,0-1 1,0 1 0,-1 0-1,1 0 1,0 1-1,-1-1 1,1 1 0,0 0-1,0 1 1,0-1 0,0 1-1,0 0 1,0 0-1,1 0 1,-1 1 0,1 0-1,-1 0 1,1 0-1,0 0 1,0 1 0,-2 3-54,-14 16 44,1 1 0,1 0-1,2 2 1,0 0 0,2 1 0,1 1 0,1 0 0,1 0 0,1 1 0,2 1 0,1-1 0,2 1 0,0 1 0,2-1 0,2 0 0,0 1 0,3 2-44,-1-20-129,0 0 1,1 0-1,1 0 1,0-1-1,1 1 0,1-1 1,0 0-1,0 0 1,1 0-1,0-1 1,1 0-1,1 0 0,0 0 1,0-1-1,1 0 1,0-1-1,1 0 0,0-1 1,0 1-1,1-2 1,0 0-1,0 0 0,1 0 130,-9-7-11,1 1 0,-1 0 0,0-1 1,0 1-1,0-1 0,0 0 1,0 0-1,0 0 0,1-1 0,-1 1 1,0-1-1,0 1 0,0-1 1,0 0-1,0 0 0,0-1 1,0 1-1,-1 0 0,1-1 0,0 0 1,-1 0-1,1 0 0,-1 0 1,1 0-1,-1 0 0,0-1 1,0 1-1,0-1 0,-1 1 0,1-1 1,1-2 9,41-93 786,-27-25 842,-17 118-1589,0 1-1,-1 0 0,1-1 0,-1 1 0,0 0 1,0-1-1,0 1 0,-1 0 0,1 0 0,-1 0 1,0 0-1,0 0 0,-1 1 0,1-1 0,-1 0 0,1 1 1,-1 0-1,0 0 0,-1 0 0,1 0 0,0 0 1,-1 0-1,0 1 0,1 0 0,-1 0 0,-3-2-38,-3 2-18,1 0-1,-1 1 1,1 0-1,-1 0 0,1 1 1,-1 0-1,0 1 1,1 0-1,-1 0 0,1 1 1,0 0-1,-1 1 1,1 0-1,0 1 0,1 0 1,-1 0-1,1 0 1,-1 1-1,1 1 0,1-1 1,-1 1 18,-4 4-896,0-1 0,0 1 0,1 1 0,1 0-1,-1 1 1,2 0 0,0 0 0,0 2 896,-15 30-8701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4:4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91 200 18738,'9'-99'4954,"-16"126"-443,-11 20-3662,-2 4-834,8-21-26,2 0-1,2 0 1,0 1-1,2 0 0,1 0 1,2 0-1,1 1 0,1 0 1,2-1-1,1 1 0,4 18 12,-4-42-41,0-1-1,0 1 0,0-1 0,1 1 1,0-1-1,1 0 0,-1 0 0,1-1 1,1 1-1,-1-1 0,1 0 1,0 0-1,1 0 0,-1-1 0,1 1 1,0-1-1,1-1 0,-1 1 0,1-1 1,0 0-1,0-1 0,0 0 0,0 0 1,0 0-1,1-1 0,-1 0 0,1-1 1,0 1-1,0-1 0,-1-1 1,1 0-1,0 0 0,0 0 0,0-1 1,0 0-1,-1-1 0,1 0 0,-1 0 1,1 0-1,-1-1 0,0 0 0,0-1 1,0 1-1,1-2 42,10-11 172,-2 0 0,0-1 0,-1-1 0,0 0-1,-2-1 1,0-1 0,-1 0 0,-1 0 0,-1-1 0,-1-1 0,-1 0 0,-1 0 0,-1 0 0,0-1-1,-1-5-171,1 0 166,0 0 1,-2-1-1,-1 0 0,-2 0 0,0 0 0,-2 0 0,-1 0 0,-2 1 0,-2-8-166,5 30-38,-2-1 0,1 1 0,-1-1 0,0 1 0,0 0 0,-1 0 0,0 0 0,0 0 0,0 1 0,-1-1 0,1 1 0,-1 1 0,-1-1 0,1 1 0,-1-1 0,1 1 0,-1 1 0,0-1-1,-1 1 1,1 0 0,-1 1 0,1 0 0,-1 0 0,0 0 0,1 0 0,-1 1 0,0 0 0,0 1 0,0 0 0,0 0 0,0 0 0,-1 1 38,-85 17-3747,34 5-2612,-11 14-10323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51:55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0 503 5317,'0'0'0,"0"0"-192,0 0-321,0 0-2465</inkml:trace>
  <inkml:trace contextRef="#ctx0" brushRef="#br0" timeOffset="644.299">159 494 8968,'0'0'3465,"0"0"-411,0 0 15,0 0-773,0 0-791,0 0-571,0 0-336,0 0-96,-1 15-86,-23 205 305,-3 11-753,26-137-1121,10-104 534,10-161 742,-12 110 108,3 0 1,3 0 0,2 1-1,3 1 1,25-54-232,15 39 122,-56 72-124,0 1 0,0-1 0,0 1 0,0 0 0,0 0 0,0 0 0,1 0 0,-1 1 0,0-1 0,1 0 0,-1 1 0,1 0 0,-1-1 0,1 1-1,-1 0 1,0 0 0,1 1 0,-1-1 0,1 0 0,-1 1 0,1 0 0,-1-1 0,0 1 0,0 0 0,1 0 0,-1 0 0,0 0 0,0 1 0,0-1-1,0 1 1,0-1 0,0 1 0,-1 0 0,1 0 0,0-1 0,0 2 2,3 3-33,-1-1 1,1 1-1,-1 0 0,0 0 1,0 0-1,-1 1 0,0-1 1,0 1-1,-1 0 0,1 0 1,-2 0-1,1 0 0,-1 0 1,0 0-1,0 1 0,-1-1 1,0 0-1,0 0 0,-1 1 0,0-1 1,0 0-1,0 0 0,-1 0 1,0 0-1,-1 0 0,0 0 1,0-1-1,0 1 0,-1-1 1,0 0-1,0 0 0,0 0 1,-2 0 32,-8 4-38,-1-2 1,0 0-1,-1 0 1,0-2 0,0 0-1,-1-1 1,1 0-1,-1-1 1,0-1 0,0-1-1,0 0 1,-15-1 37,-68 0-4308,98-4-2589,8 1 1815</inkml:trace>
  <inkml:trace contextRef="#ctx0" brushRef="#br0" timeOffset="1177.04">556 676 13837,'0'0'3385,"0"0"-1512,0 0-180,0 0-316,0 0-640,-1 15-422,-2 40-477,-2-1 0,-3 0 0,-13 50 162,-35 39-3193,65-182 3140,156-363 5141,-139 367-4491,-15 64-463,37 225-1714,-47-251 1556,-1 0 0,0 0 1,1 0-1,0 0 0,0 0 0,0 0 0,0 0 1,0 0-1,1 0 0,-1 0 0,1 0 1,0-1-1,0 1 0,0-1 0,0 1 1,0-1-1,0 0 0,1 0 0,-1 0 1,1 0-1,-1 0 0,1 0 0,0-1 1,0 0-1,0 1 0,0-1 0,0 0 1,0 0-1,0 0 0,0-1 0,0 1 1,0-1-1,0 0 0,1 0 0,-1 0 1,0 0-1,0 0 0,0-1 0,1 0 1,1 0 23,5-4 106,-1-1 0,1 0 1,-1 0-1,-1-1 0,1 0 1,-2-1-1,1 0 0,-1 0 1,0-1-1,0 1 0,-1-2 1,0 1-1,-1 0 0,0-1 1,0 0-1,-1-1 0,2-7-106,1-6 94,-1-1 0,-1 0 1,0 0-1,-2 0 0,-2-1 0,0 1 0,-1-4-94,-17-2-2299,-13 47-6890,19 3 754</inkml:trace>
  <inkml:trace contextRef="#ctx0" brushRef="#br0" timeOffset="1486.451">1376 637 13293,'0'0'3139,"0"0"-1431,0 0 59,0 0-48,0 0-924,0 0-507,0 0-197,-12 19-59,-41 64-21,11 25 3,36-82-44,-8 72-407,14-95 403,0 0 1,0 0 0,0-1 0,1 1-1,-1 0 1,1-1 0,0 1 0,0 0 0,0-1-1,0 1 1,0-1 0,0 1 0,1-1 0,-1 0-1,1 1 1,-1-1 0,1 0 0,0 0 0,0 0-1,0 0 1,0 0 0,1-1 0,-1 1-1,0-1 1,1 1 0,-1-1 0,1 0 0,-1 0-1,1 0 1,-1 0 0,1-1 0,2 1 33,2 0 20,0 0 1,-1-1-1,1 0 0,0 0 1,0-1-1,0 0 0,-1 0 1,1 0-1,0-1 0,-1 0 1,1 0-1,-1-1 1,0 0-1,0 0 0,0-1 1,0 1-1,-1-1 0,1 0 1,-1-1-1,0 1 1,0-1-1,0 0 0,-1 0 1,0-1-1,0 1 0,0-1 1,-1 0-1,1-2-20,4-7 307,0 0-1,-2-1 1,0 0-1,0 0 1,-2 0-1,0-1 1,-1 1-1,0-1 1,-1 0-1,-1-16-306,-1 29-37,0 0 1,0 0-1,0-1 0,0 1 0,-1 0 0,1 0 0,-1 0 0,0 0 0,-1 0 1,1 0-1,-1 0 0,1 1 0,-1-1 0,0 0 0,-1 1 0,1 0 0,-1-1 1,1 1-1,-1 0 0,0 0 0,0 0 0,0 1 0,0-1 0,-1 1 0,1 0 1,-1-1-1,0 2 0,1-1 0,-1 0 0,0 1 0,0 0 0,0 0 1,0 0-1,0 0 0,0 0 0,0 1 0,-1 0 0,1 0 0,0 0 0,0 0 1,0 1-1,0 0 0,-1 0 37,-67 27-7842,40-10 154</inkml:trace>
  <inkml:trace contextRef="#ctx0" brushRef="#br0" timeOffset="1802.268">121 1347 10154,'0'0'4452,"0"0"-2045,17 3-490,138 9 982,522-50-940,-281 10-929,-385 26-1034,79-26-195,-89 27 175,-1 1-1,1-1 0,-1 1 1,0 0-1,1-1 1,-1 1-1,0-1 0,1 1 1,-1-1-1,0 1 1,1-1-1,-1 1 0,0-1 1,0 1-1,0-1 0,0 1 1,0-1-1,1 1 1,-1-1-1,0 1 0,0-1 1,0 1-1,0-1 1,-1 0-1,1 1 0,0-1 1,0 1-1,0-1 1,0 1-1,0-1 0,-1 1 1,1-1-1,0 1 0,0-1 1,-1 1-1,1 0 1,0-1-1,-1 1 0,1-1 1,-1 1-1,1 0 1,0-1-1,-1 1 0,1 0 1,-1-1-1,1 1 1,-1 0-1,1 0 0,-1-1 1,1 1-1,-1 0 0,1 0 1,-1 0-1,0 0 1,1 0-1,-1 0 0,1 0 1,-1 0 24,-35-9-2229,-37 5-6382,33 5 1260</inkml:trace>
  <inkml:trace contextRef="#ctx0" brushRef="#br0" timeOffset="2224.91">725 1417 6470,'0'0'6550,"0"0"-3085,0 0-1015,0 0-85,0 0-753,0 0-832,0 0-476,0 0-187,-7 16-52,-41 111-39,-57 202-3982,95-314 3956,78-174 1613,-56 134-1326,5-19 40,3 1-1,1 0 1,3 2-1,1 1 1,1 0-1,3 2 1,8-7-327,35 4 360,-70 40-361,1 1 0,-1 0 0,0 0 0,0 0 0,1 0 0,-1 0 0,0 0 1,0 1-1,0-1 0,1 1 0,-1-1 0,0 1 0,0 0 0,0 0 0,0 0 0,0 0 0,0 0 0,0 1 0,-1-1 0,1 0 0,0 1 0,-1 0 0,1-1 0,-1 1 0,1 0 0,-1 0 0,0-1 0,0 1 0,0 0 0,0 0 0,0 0 0,0 1 0,-1-1 0,1 0 0,0 0 0,-1 1 1,2 3-82,0 1-1,0-1 1,-1 1 0,1-1-1,-2 1 1,1-1-1,-1 1 1,0-1-1,0 1 1,-1 0-1,0-1 1,0 1-1,0-1 1,-1 0-1,0 1 1,0-1-1,-1 0 1,1 0-1,-1 0 1,-1 0-1,1-1 1,-1 1-1,0-1 1,0 0-1,-1 0 1,0-1 0,1 1-1,-2-1 1,1 0-1,0 0 1,-1-1-1,1 1 1,-1-1-1,0 0 1,0-1-1,-1 0 1,1 0-1,0 0 1,-1-1-1,-1 1 83,-47-3-1907,52 2 1615,-1-1 1,1 0 0,0 0-1,-1-1 1,1 1-1,0-1 1,0 0 0,-1 0-1,1 0 1,0 0-1,0 0 1,0-1 0,0 1-1,1-1 1,-1 0-1,0 0 1,1 0 0,-1 0-1,1 0 1,-1-1-1,1 1 1,0-1 0,0 1-1,0-1 1,1 0-1,-1 0 1,1 0 0,-1 0-1,1 0 1,0 0-1,0 0 1,0 0 0,0-1-1,1 1 1,0 0-1,-1 0 1,1-1 291,1-15-7970</inkml:trace>
  <inkml:trace contextRef="#ctx0" brushRef="#br0" timeOffset="2497.904">1886 503 15118,'0'0'4367,"0"0"-2018,13 7-545,-9-5-1641,2 1 7,0 0-1,0 0 0,0 1 1,0 0-1,-1 0 0,1 0 1,-1 1-1,0-1 0,-1 1 1,1 0-1,-1 1 0,0-1 0,0 1 1,-1 0-1,1 0 0,-1 2-169,9 25 186,-2 0 0,-1 1 0,-2 1 0,-1 0-1,-2-1 1,-2 1 0,-1 0 0,-1 1-1,-2-1 1,-4 15-186,1-21 11,-2-1 1,-1 0-1,-1 0 0,-1 0 0,-2-1 0,-1-1 0,0 0 1,-2-1-1,-1 0 0,-2-1 0,0-1 0,-1-1 1,-15 13-12,-15 11-791,-3-1 1,-1-3 0,-2-3-1,-2-2 1,-21 9 790,-65 25-4314,-2-17-3752,45-24-561</inkml:trace>
  <inkml:trace contextRef="#ctx0" brushRef="#br0" timeOffset="10084.532">2118 104 8328,'0'0'3956,"0"0"-1122,9-13-357,30-39-42,-36 48-2227,0 1 1,0 0-1,0 0 1,0 0 0,1 0-1,-1 1 1,1 0-1,0-1 1,0 1 0,-1 0-1,1 1 1,1-1-1,-1 1 1,0 0 0,0 0-1,0 0 1,1 0-1,0 1-208,2 0 93,0 0 0,-1 1 0,1 0 0,0 0-1,-1 0 1,1 1 0,-1 0 0,1 0-1,-1 1 1,0 0 0,0 0 0,0 0-1,0 1 1,-1-1 0,2 3-93,-2-3-5,-1 1 1,0-1-1,0 1 1,0 0-1,-1 1 1,1-1-1,-1 1 1,0-1-1,0 1 1,0 0-1,-1 0 1,0 0-1,0 0 1,0 0-1,-1 1 1,0-1-1,0 1 1,0-1-1,0 1 1,-1-1-1,0 1 1,0-1-1,-1 1 1,1-1-1,-1 1 1,0-1-1,-1 1 1,1-1-1,-1 0 1,0 0-1,-1 0 1,1 0-1,-1 0 1,0 0-1,0-1 1,0 1-1,-1-1 1,0 0 4,-7 6-204,-2 0 1,1-1-1,-1-1 1,0 0-1,-1-1 1,0 0-1,0-1 0,0-1 1,-1 0-1,0-1 1,0-1-1,0 0 1,0-1-1,-1 0 0,-5-2 204,22 0 26,0 0-1,0 0 0,0-1 0,0 1 0,0-1 1,0 1-1,0-1 0,0 1 0,0-1 0,0 1 0,0-1 1,0 0-1,0 0 0,0 0 0,-1 1 0,1-1 0,0 0 1,-1 0-1,1 0 0,0 0 0,-1 0 0,1 0 1,-1 0-1,0 0 0,1 0 0,-1-1 0,0 1 0,0 0 1,1 0-1,-1 0 0,0 0 0,0 0 0,0-1 1,0 1-1,-1 0 0,1 0 0,0 0 0,0 0 0,-1 0 1,1 0-1,-1 0 0,1-1 0,-1 1 0,1 0 0,-1 1 1,0-1-1,1 0 0,-1 0 0,0 0 0,0 0 1,1 0-1,-1 1 0,0-1 0,0 0 0,0 1 0,0-1 1,0 1-1,0-1 0,0 1 0,-1-1-25,14 2 73,0 1-1,-1 0 1,1 0-1,-1 2 1,0-1-1,0 1 1,0 1-1,0 0 1,-1 0-1,0 1 1,0 0-1,0 1 1,-1 0-1,0 1 1,0 0-1,-1 0 1,3 4-73,62 47 59,1-31-654,-48-27-2037,-2-8-3419,-14 3 24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5:0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41 17200,'0'0'1265,"-14"-8"-501,7 3-606,3 2-48,0 0 0,0 0 0,0 0 0,0 1 0,-1 0 1,1 0-1,0 0 0,-1 0 0,0 1 0,1-1 0,-1 1 0,0 0 0,0 1 0,1-1 1,-1 1-1,0 0 0,0 0 0,0 1 0,0-1 0,1 1 0,-1 0 0,0 1 0,-4 1-110,-24 14 275,1 1 0,1 3 0,0 0-1,1 2 1,2 1 0,0 1-1,2 1 1,1 2 0,1 1 0,1 0-1,1 2 1,2 0 0,-1 6-275,8-14 28,1 1 1,1 0 0,1 0-1,1 1 1,1 0 0,2 1-1,0 0 1,1 0 0,0 26-29,4-41 1,1 0 1,0 0-1,1 0 1,0-1-1,1 1 1,0 0-1,1 0 1,0-1-1,0 1 1,1-1-1,1 0 1,0 0-1,0 0 1,1-1-1,0 0 0,0 0 1,1 0-1,0-1 1,1 0-1,0 0 1,0-1-1,1 0 1,0-1-1,8 5-1,-2-3 0,0-1 0,1 0 0,-1-1-1,1-1 1,1-1 0,-1 0-1,0-1 1,1-1 0,0-1-1,-1 0 1,1-1 0,0-1 0,0 0-1,-1-1 1,1-1 0,-1-1-1,4-1 1,-9 2 46,0 0-1,0-1 0,-1-1 0,1 0 1,-1 0-1,0-1 0,-1 0 0,1-1 1,-1 0-1,0 0 0,-1-1 0,0 0 1,0-1-1,-1 0 0,0 0 1,0 0-1,-1-1 0,0 0 0,-1 0 1,0-1-1,-1 0 0,0 1 0,0-1 1,-1-1-1,0-2-45,-1 7 32,-1 0 0,0-1-1,0 1 1,0 0 0,-1-1 0,0 1 0,0 0 0,0 0 0,-1-1-1,-1 1 1,1 0 0,-1 0 0,0 0 0,-1 0 0,1 0 0,-2 1-1,1-1 1,-1 1 0,1 0 0,-2 0 0,1 0 0,-1 0 0,0 1-1,0 0 1,0 0 0,-1 0 0,0 0 0,0 1 0,0 0 0,0 1-1,-4-3-31,-1 3-118,1-1 0,0 2 1,-1-1-1,0 1 0,0 1 0,1 0 0,-1 0 0,0 1 0,0 1 0,0 0 0,0 0 0,1 1 0,-1 0 0,1 1 0,-1 1 0,1-1 0,0 1 0,-8 5 118,8-3-641,0-1 0,1 2-1,0 0 1,0 0 0,0 0 0,1 1 0,0 0-1,1 1 1,-1 0 0,2 0 0,-4 7 641,-13 28-6198</inkml:trace>
  <inkml:trace contextRef="#ctx0" brushRef="#br0" timeOffset="295.307">863 478 11755,'0'0'2878,"0"0"-1117,0 0 252,0 0-631,0 0-741,0 0-262,-15 19 27,-45 65-86,56-77-295,1 0 0,-1 1 0,1-1 0,1 1 1,0-1-1,0 1 0,0 0 0,1 0 0,0 0 0,0 0 0,1 0 0,0 4-25,0 5 41,-1 1 41,1-1 0,1 1 0,0-1 0,2 1 1,0-1-1,1 0 0,0 0 0,1 0 0,1 0 1,7 11-83,-10-21 10,2 1 1,-1-1 0,1 0-1,0 0 1,1-1 0,0 1-1,0-1 1,0-1 0,1 1-1,0-1 1,0 0 0,0 0-1,0-1 1,1 0 0,0-1 0,-1 1-1,1-1 1,1-1 0,-1 0-1,0 0 1,1 0 0,6-1-11,-3 0 100,0 0 0,0-1 0,0-1 0,-1 0 0,1-1 1,0 0-1,-1-1 0,1 0 0,-1-1 0,0 0 0,0-1 0,0 0 0,-1 0 1,0-2-1,0 1 0,0-1 0,-1 0 0,0-1 0,-1 0 0,1-1 1,-1 1-1,-1-2 0,0 1 0,0-1 0,-1 0 0,0 0 0,-1-1 1,0 0-1,-1 0 0,0 0 0,0 0 0,-2 0 0,1-2-100,-1-2 72,-2-1 0,1 1 0,-2 0 1,0 0-1,-1 0 0,0 0 0,-1 0 0,-1 1 0,-1-1 0,0 1 0,0 0 0,-1 0 1,-1 1-1,-1-1 0,0 2 0,0-1 0,-1 1 0,-1 0 0,0 1 0,-1 0 0,-9-7-72,9 9-273,0 0-1,-1 1 1,0 0-1,-1 1 1,0 1-1,0 0 0,0 1 1,0 0-1,-1 1 1,0 0-1,0 2 1,0-1-1,0 2 1,0-1-1,-2 2 274,-38 3-4329,8 7-3332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5:1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7687,'0'0'7186,"0"0"-4640,0 0-1361,0 0 112,13-7-256,-4 2-976,0 0-1,0 1 0,1 0 0,-1 0 0,1 1 0,0 0 0,0 1 0,0 0 0,1 1 0,-1 0 0,2 0-64,96 3 153,197-11-140,-304 9-5,1 1 17,-1-1 0,1 1 0,-1-1-1,1 0 1,-1 1 0,1-1 0,-1 0-1,1 0 1,-1 0 0,1 0 0,0 0-1,-1 0 1,1-1 0,-1 1 0,1 0-1,-1-1 1,1 0 0,-1 1-1,1-1 1,-1 0 0,0 1 0,1-1-1,-1 0 1,0 0 0,1 0 0,-1 0-1,0 0 1,0-1 0,0 1 0,0 0-1,0 0 1,0-1 0,-1 1 0,1 0-1,0-1 1,-1 1 0,1-1 0,-1 1-1,1-1 1,-1 1 0,0-1-1,0 0 1,1 1 0,-1-1 0,0 1-1,0-1 1,-1 1 0,1-1 0,0 0-1,0 1 1,-1-2-25,-9-9 543,0 1-1,0 0 1,-1 0-1,-1 1 1,0 0-1,0 1 1,-1 0-1,0 1 0,-10-4-542,21 11 136,1 0-106,0 1 0,0-1 1,0 1-1,1 0 0,-1-1 0,0 1 0,0 0 0,0 0 0,0 0 0,0 0 0,0 0 1,0 0-1,0 0 0,0 0 0,0 0 0,1 0 0,-1 0 0,0 1 0,0-1 0,0 0 0,0 1 1,0-1-1,1 0 0,-1 1 0,0-1 0,0 1 0,0-1 0,1 1 0,-1 0 0,0-1 1,1 1-1,-1 0 0,1-1 0,-1 1 0,1 0 0,-1 0 0,1 0 0,-1 0 0,1-1 1,0 1-1,0 0 0,-1 0 0,1 0 0,0 0 0,0 1-30,-12 52-109,11-44 198,-14 105-13,6 0-1,5 52-75,6 3-4433,1-127-104,1-7-2916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5:1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19186,'0'0'2563,"0"0"90,0 0-299,0 0-907,0 0-807,0 0-335,-3 23-71,-25 160 124,21-143-376,1 0-1,3 0 1,1 1 0,3-1-1,1 1 1,1 0-1,3-1 1,1 0 0,4 9 18,-8-39-356,0-1 0,0 0 0,1 0 0,0-1 0,0 1 0,1-1 0,0 0 0,0 0 0,1-1 1,0 1-1,1-1 0,-1 0 0,5 2 356,-5-5-804,-1 0 0,1-1 1,0 0-1,0 0 0,0 0 0,0-1 1,0 0-1,0 0 0,1-1 0,-1 0 1,1 0-1,-1 0 0,2-1 804,22 1-5595</inkml:trace>
  <inkml:trace contextRef="#ctx0" brushRef="#br0" timeOffset="269.779">400 381 5958,'13'-144'5979,"-13"141"-5496,1 0 0,-1 0 0,0 1 0,0-1 0,0 0 0,-1 0 0,1 0 1,-1 1-1,0-1 0,1 0 0,-1 0 0,0 1 0,-1-1 0,1 1 0,0-1 1,-1 1-1,1 0 0,-1-1 0,0 1 0,-2-2-483,-8 8 3325,-1 21-2733,11-20-292,-5 17-142,0 0 0,2 0 0,0 0-1,2 1 1,0 0 0,1 0-1,2 0 1,0 0 0,2 0 0,0-1-1,5 18-157,-5-26-30,2-1 0,0 1 0,0-1 0,1 0 1,1-1-1,0 1 0,1-1 0,0 0 0,1-1 0,0 0 0,2 1 30,-6-7-72,-1-1 0,2 0 0,-1 0 0,0-1 0,1 1 0,0-1 0,-1 0 0,1 0 0,1 0 0,-1-1-1,0 1 1,0-1 0,1-1 0,0 1 0,-1-1 0,1 0 0,0 0 0,-1-1 0,1 0 0,0 0 0,0 0 0,-1 0 0,1-1 0,0 0 0,-1 0 0,1-1 0,4-1 72,4-5 23,-1 0 0,0-1 0,-1-1 0,0 0 0,0 0 0,-1-1 0,-1 0 0,0-1 0,0-1 0,-1 1 0,-1-1 1,0-1-1,-1 1 0,0-2 0,-1 1 0,0-4-23,4-5 288,-1-1 0,-2 1 0,-1-1 1,0-1-1,-2 1 0,-1-1 1,0 1-1,-2-1 0,-1 0 0,-1 0 1,-2-6-289,2 25 50,-1 0 1,1 1 0,-1-1-1,0 1 1,-1-1 0,1 1-1,-1 0 1,0 0 0,0 0 0,-1 0-1,1 1 1,-1 0 0,0-1-1,-1 1 1,1 0 0,0 1-1,-1-1 1,0 1 0,0 0-1,0 0 1,0 1 0,-1-1 0,1 1-1,-1 0 1,1 1 0,-1-1-1,-4 0-50,-5 0 3,-1 0 0,0 0 0,1 2 0,-1 0 0,1 1 0,-1 0 0,1 1 0,-1 1 0,1 0 0,-1 2-3,-139 69-3144,87-29-2242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5:18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15951,'0'0'1922,"0"0"-673,0 0 192,0 0 33,0 0-353,0 0-513,0 0-357,0 0-90,15 4-23,128 17 161,-100-20-194,0-2 0,0-2-1,-1-2 1,1-2-1,35-11-104,-75 18 41,-1 0-1,1-1 1,-1 0-1,1 0 1,-1 1-1,1-1 0,-1-1 1,1 1-1,-1 0 1,0-1-1,1 1 0,-1-1 1,0 1-1,0-1 1,0 0-1,-1 0 1,1 0-1,0 0 0,-1-1 1,1 1-1,-1 0 1,0 0-1,0-1 0,0 1 1,0-1-1,0 1 1,0-1-1,0 0 1,-1 1-1,0-1 0,1 0 1,-1 1-1,0-1 1,0 0-1,-1 1 1,1-1-1,0 0 0,-1 1 1,0-1-1,0 1 1,1-1-1,-2-1-40,-2-4 66,-1 0 1,0 0-1,0 1 0,0-1 0,-1 1 1,0 1-1,-1-1 0,1 1 0,-1 0 0,0 0 1,-1 1-1,1 0 0,-1 1 0,0-1 1,0 1-1,-1 1 0,1 0 0,-1 0 1,0 1-1,1 0 0,-1 0 0,-2 0-66,9 3 10,0 1-1,0-1 1,0 0-1,0 1 1,0-1-1,0 1 1,0-1-1,1 1 1,-1 0-1,1 0 1,-1 0-1,1 0 1,0 0-1,-1 0 1,1 0-1,0 0 1,1 1-1,-1-1 1,0 0-1,1 1 1,-1-1-1,1 0 1,0 1-1,-1-1 1,1 0-1,1 1 1,-1-1-1,0 1 1,0-1-1,1 0 1,-1 1-1,1-1 1,0 2-10,-1 12 28,-11 127-182,-5 92 99,18-80-3980,13-59-3044,-6-61-1297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5:1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0 433 14029,'0'0'4303,"2"-16"-1564,8-122 2471,-11 126-5115,0 0 1,1 0-1,1 0 1,0 0-1,1 0 1,0 0-1,1 0 0,0 0 1,1 1-1,0 0 1,1-1-1,0 1 1,1 1-1,0-1 1,1 1-1,0 0 1,0 1-1,1 0 0,0 0 1,1 0-1,0 1 1,0 1-1,1-1 1,0 2-1,4-3-95,-10 7-13,1 0 1,-1 1-1,0-1 0,0 1 0,1 0 0,-1 1 1,1-1-1,-1 1 0,0-1 0,1 1 0,-1 1 1,1-1-1,-1 1 0,1-1 0,-1 1 1,0 1-1,1-1 0,-1 1 0,0-1 0,0 1 1,0 0-1,0 0 0,-1 1 0,1-1 0,0 1 1,-1 0-1,0 0 0,0 0 0,0 1 1,0-1-1,0 1 0,0-1 0,-1 1 0,0 0 1,0 0-1,0 0 0,0 0 0,-1 0 0,1 0 1,-1 1-1,0-1 0,-1 1 0,1 1 13,1 24-257,-2 0 0,-2 0 0,0 0-1,-2 0 1,-1-1 0,-2 0 0,-1 0 0,-1 0-1,-1-1 1,-1 0 0,-10 15 257,14-26-235,-17 38-559,13-33-30,1 1 0,1 0 0,1 0 0,1 1 0,0-1 0,2 2 0,1-1 0,2 1 0,-1 8 824,3-30 71,0 0 1,0-1 0,0 1 0,1-1 0,-1 1 0,1-1 0,-1 0-1,1 1 1,0-1 0,0 1 0,0-1 0,0 0 0,0 0-1,1 0 1,-1 0 0,1 0 0,-1 0 0,1 0 0,0 0 0,-1 0-1,1-1 1,0 1 0,0-1 0,1 1 0,-1-1 0,0 0-1,0 0 1,1 0 0,-1 0 0,0 0 0,1 0 0,-1-1-1,1 1 1,-1-1 0,1 0 0,-1 0 0,1 0 0,-1 0 0,1 0-1,-1 0 1,1-1 0,-1 1 0,1-1 0,-1 0 0,0 1-1,1-1 1,-1 0 0,1-1-72,10-4 460,0-2 0,0 1 0,0-1 0,-1-1 0,0-1-1,-1 1 1,0-2 0,-1 1 0,0-2 0,-1 1 0,0-1 0,0-1-1,-2 1 1,2-4-460,0 2 177,-1-1-1,-1 1 1,-1-1-1,0 0 1,-1-1-1,0 0 1,-1 1-1,-1-1 1,-1 0-1,0-1 1,-1 1-1,-1 0 1,0 0-1,-1-1 1,-1 1-1,-1 0 0,0-1-176,0 11-4,0 0-1,0 1 0,0 0 0,0-1 0,-1 1 0,0 1 0,0-1 0,0 0 0,-1 1 0,0 0 0,1 0 0,-1 1 1,-1-1-1,1 1 0,0 0 0,-1 0 0,0 1 0,0-1 0,1 1 0,-1 1 0,-1-1 0,1 1 0,0 0 0,0 1 1,0-1-1,-2 1 5,-101 16-5990,69 3-1767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5:2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14253,'0'0'4154,"0"0"-1853,0 0-625,0 0-534,0 0-571,16 0-213,115 10 32,-73-4-363,1-1-1,-1-4 1,1-2 0,1-2-27,42-17 5,-101 18 30,1-1 0,-1 1 1,0-1-1,1 1 0,-1-1 0,0 1 1,0-1-1,-1 0 0,1 0 0,-1 1 0,1-1 1,-1 0-1,0 0 0,0 0 0,0 1 1,0-1-1,-1 0 0,1 0 0,-1 0 1,1 1-1,-1-1 0,0 0 0,0 1 0,0-1 1,-1 1-1,1-1 0,-1 1 0,1 0 1,-1-1-1,-1-1-35,2 3 53,0 0-33,-2-6 143,0 0 0,-1 0 1,0 0-1,0 0 1,-1 1-1,1 0 1,-2 0-1,1 0 1,-1 0-1,1 1 0,-1 0 1,-2-1-164,5 6 15,1 0 0,-1 1 0,1-1 1,0 0-1,-1 1 0,1-1 0,0 1 0,0 0 0,-1 0 1,1 0-1,0 0 0,0 0 0,0 1 0,0-1 0,0 0 1,0 1-1,1 0 0,-1-1 0,0 1 0,1 0 0,-1 0 1,1 0-1,0 0 0,0 0 0,0 0 0,0 0 0,0 0 1,0 0-1,0 1 0,1-1 0,-1 0 0,1 1 0,-1-1 1,1 0-1,0 1 0,0 0-15,-1 2 14,-62 275-1492,55-196-2177,7-29-2134,1-15-1904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5:2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295 118 128,'8'-38'7430,"-1"-1"-1114,-3 2 833,-13 33-2030,-13 21-4352,20-16-541,-24 23-150,0 2 0,2 0-1,1 2 1,1 1 0,1 1 0,2 0 0,1 2-1,1 0 1,2 0 0,1 2 0,2 0 0,1 0-1,2 1 1,1 1 0,2-1 0,1 1 0,2 0-1,1 1 1,3-1 0,2 27-76,-2-55-69,-1 0-1,1 0 0,1 0 1,0 0-1,0 0 1,0 0-1,1 0 1,0-1-1,0 1 1,1-1-1,0 0 1,0 0-1,1 0 1,0-1-1,0 1 0,1-1 1,0 0-1,0-1 1,0 1-1,0-1 1,1-1-1,0 1 1,0-1-1,0 0 1,1-1-1,-1 0 0,1 0 1,0 0-1,0-1 1,0 0-1,0-1 1,0 0-1,0 0 1,0 0-1,0-1 1,1-1-1,1 0 70,1-4 91,1 0 0,-2-1-1,1 0 1,-1-1 0,0 0 0,0-1-1,0 0 1,-1 0 0,-1-1 0,0-1-1,0 1 1,0-1 0,-1 0 0,-1-1-1,0 0 1,0 0 0,-1 0 0,-1-1-1,0 1 1,0-1 0,-1-2-91,0 8 32,-1 0 1,0 0 0,0 0-1,0 0 1,-1-1 0,0 1-1,0 0 1,-1 0-1,0-1 1,0 1 0,0 0-1,-1-1 1,0 1 0,0 0-1,0 0 1,-1 0-1,0 0 1,0 0 0,-1 0-1,0 0 1,0 1 0,0-1-1,0 1 1,-1 0-1,0 0 1,0 0 0,0 0-1,-1 1 1,0 0 0,0 0-1,0 0 1,0 0-1,0 1 1,-1 0 0,0 0-1,-2 0-32,-1 1-209,-1 1 0,1 1 0,0 0 0,-1 0 0,1 1 1,0 0-1,-1 1 0,1 0 0,0 0 0,0 1 0,0 0 0,1 1 0,-7 3 209,-65 37-7036,79-42 6784,-60 36-12752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5:23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343 486 11082,'-3'-8'5253,"-25"-60"6,-12-34-559,25-9-3341,15 104-1342,0 1 0,0-1 0,1 0 1,0 1-1,0-1 0,0 0 0,1 1 1,0 0-1,0-1 0,1 1 0,-1 0 0,1 0 1,1 0-1,-1 1 0,1-1 0,0 1 0,0 0 1,1 0-1,-1 0 0,1 0 0,0 1 1,1 0-1,-1 0 0,1 1 0,-1-1 0,1 1 1,0 0-1,1 1 0,-1-1 0,0 1 1,1 0-1,-1 1 0,1 0 0,-1 0 0,1 0 1,0 1-1,-1 0 0,1 0 0,0 1 0,1 0-17,-1 2-7,0 1 0,0 1 0,0-1 0,-1 1 0,1 0 0,-1 1 0,-1-1 0,1 1-1,-1 0 1,0 1 0,0-1 0,-1 1 0,1 0 0,-2 0 0,1 1 0,-1-1-1,0 1 1,0-1 0,-1 1 0,0 0 0,-1 0 0,0 0 0,0 0 0,0 0 0,-1 0-1,-1 0 1,1 1 7,-3 22-82,0 1 0,-3-1 0,0 0 0,-2 0 0,-1-1 0,-1 0 0,-2-1 0,-1 0 0,-1-1 0,-5 4 82,-46 113-840,58-127 672,0 1 1,0 0-1,2 0 1,0 1-1,2 0 0,0 0 1,1 0-1,1 0 0,1 0 1,1 5 167,12 7-69,-12-32 92,-1 1 0,0-1 1,1 1-1,-1-1 0,0 0 0,1 1 0,-1-1 1,1 0-1,-1 1 0,1-1 0,-1 0 0,1 0 0,-1 0 1,0 1-1,1-1 0,-1 0 0,1 0 0,-1 0 1,1 0-1,-1 0 0,1 0 0,0 0 0,-1 0 0,1 0 1,-1 0-1,1 0 0,-1 0 0,1 0 0,-1 0 0,1-1 1,-1 1-1,0 0 0,1 0 0,-1-1 0,1 1 1,-1 0-1,1 0 0,-1-1 0,0 1 0,1 0 0,-1-1 1,0 1-1,1-1 0,-1 1 0,0 0 0,1-1 0,-1 1 1,0-1-1,0 1 0,0-1 0,1 1 0,-1-1 1,0 1-1,0-1 0,0 1 0,0-1 0,0 1 0,0-1 1,0 1-1,0-1 0,0 1 0,0-1 0,0 1 0,-1-1-23,12-39 518,-2-1 0,-1 1 0,-3-2 0,-1 1 0,-2 0-1,-2-12-517,1 21-392,-3-48 618,-9 27-6983,10 50-386,3 3-6107</inkml:trace>
  <inkml:trace contextRef="#ctx0" brushRef="#br0" timeOffset="492.689">1051 1 18033,'0'0'2765,"0"0"-608,0 0-363,0 0-791,0 0-586,0 0-230,5 18-65,-4-13-114,2 4 2,0 0-1,-1 0 0,0 0 1,-1 0-1,0 0 0,0 1 1,-1-1-1,0 0 0,-1 1 1,0-1-1,0 0 0,-1 0 1,0 0-1,-3 7-9,-144 318 38,150-368 111,3 23-123,1 0 0,0 0 1,0 1-1,1-1 0,1 1 0,0 1 0,0-1 1,0 1-1,1 1 0,1-1 0,8-5-26,-13 13-2,-1 0 0,1 0 0,0 0 0,0 1 0,0 0 0,0 0 0,0 0 0,0 0 0,0 0-1,0 1 1,0 0 0,0 0 0,0 0 0,0 0 0,0 1 0,-1-1 0,1 1 0,-1 0 0,1 0 0,-1 1 0,0-1 0,0 0-1,0 1 1,0 0 0,0 0 0,0 0 0,-1 0 0,1 0 0,-1 1 0,0-1 0,0 1 0,0-1 0,-1 1 0,2 3 2,18 19-15,-18-20 6,1-1 1,-1-1-1,1 1 0,0 0 1,1-1-1,-1 0 1,1 0-1,-1 0 0,1 0 1,1-1-1,-1 0 0,0 0 1,1-1-1,-1 1 1,1-1-1,0 0 0,0-1 1,0 1-1,0-1 0,0 0 1,0-1-1,0 1 1,0-1-1,0 0 0,0-1 1,0 0 8,1-3 24,-1-1 1,0-1 0,0 1-1,-1-1 1,1 0 0,-1 0 0,-1-1-1,1 0 1,-1 1 0,0-1-1,-1-1 1,0 1 0,0-1-1,0 1 1,-1-1 0,0-1-25,4-9 301,-1-1 1,-1 1 0,0-1-1,-2-1 1,0 1-1,-1 0 1,-1 0 0,-2-18-302,2 36 30,-1 0 1,1 0 0,-1 0-1,0 0 1,1 0-1,-1 1 1,0-1 0,1 0-1,-1 0 1,0 1 0,0-1-1,0 0 1,0 1-1,0-1 1,0 1 0,0-1-1,0 1 1,0-1 0,0 1-1,0 0 1,0 0 0,0-1-1,0 1 1,0 0-1,0 0 1,0 0 0,0 0-1,0 0 1,0 0 0,0 0-1,0 1 1,0-1-1,-1 0 1,1 1 0,0-1-1,0 0 1,0 1 0,1-1-1,-1 1 1,0 0-1,0-1 1,0 1 0,0 0-1,0-1 1,1 1 0,-1 0-1,0 0 1,1 0 0,-1 0-1,1 0 1,-1 0-1,1 0 1,-1 0 0,1 0-1,-1 0 1,1 0 0,0 0-1,0 0 1,0 0-1,-1 0 1,1 0-31,-15 36 29,2 0 0,1 1 0,2 1 0,1-1 0,2 1 0,2 1 0,2-1 0,1 1 0,3 29-29,-1-65-5,7 143-363,11-51-4463,-14-78 400,-2-4-3080</inkml:trace>
  <inkml:trace contextRef="#ctx0" brushRef="#br0" timeOffset="772.938">70 1218 20499,'0'0'3267,"0"0"-1825,-69 86 320,86-77-930,26-5-479,28-4 223,26-8-159,23-11-289,23-11 0,16-4-32,12-6-96,-3-8-160,-14 7-193,-21 1-415,-30 8-770,-28 9-832,-32 6-1474,-25 14-3747</inkml:trace>
  <inkml:trace contextRef="#ctx0" brushRef="#br0" timeOffset="1085.139">167 1532 12139,'0'0'4277,"0"0"-2276,17 6 327,-17-6-2323,10 5 323,0-2-1,0 1 1,1-1 0,-1-1 0,1 0-1,-1 0 1,1-1 0,0-1-1,0 1 1,0-2 0,-1 0 0,1 0-1,7-2-327,630-155 3097,-592 145-3410,131-35 1025,-69 4-5852,-111 40-737,-7 3-4277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3:51.05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217 248 14830,'4'-16'2392,"4"-12"-1531,7-25 550,-7 11 2568,-8 42-3887,-1 0 1,1 1-1,0-1 1,-1 0-1,1 0 1,0 0-1,-1 0 1,1 0-1,0 0 1,-1 0-1,1 0 0,-1 0 1,1 0-1,0 0 1,-1 0-1,1 0 1,0 0-1,-1 0 1,1 0-1,0 0 1,-1 0-1,1 0 1,0-1-1,-1 1 0,1 0 1,0 0-1,-1 0 1,1-1-1,0 1 1,-1 0-1,1 0 1,0-1-1,0 1 1,-1 0-1,1-1 1,0 1-1,0 0 1,0-1-1,0 1 0,-1 0 1,1-1-1,0 1 1,0 0-1,0-1 1,0 1-1,0 0 1,0-1-1,0 1 1,0-1-1,0 1 1,0 0-1,0-1 0,0 1-91,-73 138 1440,37-49-973,3 2 1,4 1-1,5 1 1,-13 95-469,34-164 29,1 0 1,0 0 0,2 0 0,1 0 0,1 0-1,1 0 1,5 18-30,-6-34-61,0 0-1,1 0 1,0-1 0,0 1-1,0-1 1,1 1-1,1-1 1,-1 0 0,1-1-1,0 1 1,0-1-1,1 0 1,0-1 0,0 1-1,1-1 1,-1 0-1,1 0 1,0-1 0,0 0-1,1 0 1,-1-1-1,1 0 1,0 0-1,2 0 62,2-1-416,-1 1 0,1-1-1,0-1 1,0 0-1,0-1 1,0 0 0,0-1-1,0 0 1,-1-1-1,1-1 1,7-1 416,71-40-8184,-51 17 903</inkml:trace>
  <inkml:trace contextRef="#ctx0" brushRef="#br0" timeOffset="262.885">506 640 9353,'0'0'9801,"0"0"-6982,0 0-897,0 0-129,0 0-960,82-10-513,-21 6-127,5-1-129,-4-2-32,-1-1-32,-4-2-385,-2 1-960,0-1-1346,-4-1-2337,-17 1-3717</inkml:trace>
  <inkml:trace contextRef="#ctx0" brushRef="#br0" timeOffset="624.41">1456 657 19314,'0'0'3257,"0"0"-1175,0-15-305,8-111 844,-5 112-2564,-1 1-1,2 0 0,0 1 0,0-1 1,1 1-1,1 0 0,0 0 0,1 0 0,0 1 1,1 0-1,0 0 0,0 1 0,1 0 0,1 1 1,-1 0-1,1 0 0,3 0-56,-11 7-25,0 1-1,-1-1 1,1 1-1,0 0 1,0 0 0,0 0-1,0 0 1,0 0-1,0 0 1,0 1-1,0-1 1,1 1 0,-1 0-1,0-1 1,0 1-1,0 0 1,1 0 0,-1 0-1,0 1 1,0-1-1,1 0 1,-1 1 0,0-1-1,0 1 1,0 0-1,0 0 1,0 0-1,0 0 1,0 0 0,0 0-1,0 1 1,-1-1-1,1 0 1,0 1 0,-1 0-1,1-1 1,-1 1-1,0 0 1,1 0-1,-1-1 1,0 1 0,0 0-1,0 0 1,-1 1-1,1-1 1,0 1 25,-1 14-46,-1-1 0,-1 1 0,-1-1 1,0 0-1,-1 0 0,0 0 0,-2 0 0,0-1 0,0 0 0,-2 0 1,1 0-1,-2-1 0,0 0 0,-7 7 46,6-4-4,-144 220-290,120-159 230,34-76 62,-1 0 1,0 0-1,1 0 0,0-1 1,-1 1-1,1 0 1,0 0-1,0 0 1,0 0-1,0 0 1,1 0-1,-1 0 1,0 0-1,1 0 1,-1 0-1,1 0 1,0 0-1,0-1 1,0 1-1,0 0 1,0 0-1,0-1 1,0 1-1,0-1 0,0 1 1,1-1-1,-1 1 1,1-1-1,-1 0 1,1 0-1,0 0 1,-1 0-1,1 0 1,0 0-1,0 0 1,0 0-1,-1-1 1,3 1 1,14 0 125,-1 0 1,1-2-1,-1 0 0,0-1 1,1 0-1,-1-2 1,0 0-1,-1 0 1,1-2-1,-1 0 1,0-1-1,0-1 0,-1 0 1,0-1-1,0-1 1,11-10-126,-14 13 129,0-1-1,-1-1 1,0 0 0,-1 0 0,0-1 0,0 0-1,-1-1 1,0 0 0,-1-1 0,0 0 0,-1 0-1,-1 0 1,0-1 0,0 0 0,-1 0-1,2-11-128,-6 21 1,-1-1 0,0 1 0,0 0 0,-1-1 0,1 1 0,0 0 0,-1-1 0,0 1 0,0 0 0,0 0-1,0 0 1,-1 0 0,1 0 0,-1 0 0,0 0 0,0 0 0,0 0 0,0 1 0,0-1 0,0 1-1,-1 0 1,1-1 0,-1 1 0,0 0 0,1 1 0,-1-1 0,0 0 0,0 1 0,0 0 0,-1-1-1,1 1 1,0 0 0,-2 0-1,-114-4-1620,32 34-1635,36 2-3495,19-5-3633</inkml:trace>
  <inkml:trace contextRef="#ctx0" brushRef="#br0" timeOffset="970.375">2338 156 21236,'0'0'2514,"0"0"-656,0 0-91,17 3-448,53 18-417,-34 43-203,-25-32-597,-1 0 0,-2 1 1,-1 0-1,-1 0 0,-2 0 0,-2 1 0,-1-1 0,-1 1 0,-2 0 0,-1-1 0,-2 0 0,-1 0 0,-2 0 0,-1 0 0,-2-1 0,-1-1 0,-6 11-102,-15 6-276,-1-2-1,-3-2 1,-1-1-1,-3-2 1,-1-1-1,-1-3 1,-3-1-1,0-2 1,-3-3-1,-26 12 277,-73 40-3118,-18 0-2626</inkml:trace>
  <inkml:trace contextRef="#ctx0" brushRef="#br0" timeOffset="34076.456">1066 1618 15759,'0'0'4281,"-13"-4"-1942,-41-13-391,54 17-1896,1 0 1,-1 0-1,0-1 0,0 1 1,1 0-1,-1-1 0,0 1 1,0 0-1,0-1 0,0 1 1,0 0-1,1-1 0,-1 1 1,0 0-1,0-1 0,0 1 1,0 0-1,0-1 0,0 1 1,0 0-1,0-1 0,0 1 1,0 0-1,0-1 0,0 1 1,-1 0-1,1-1 0,0 1 1,0 0-1,0-1 0,0 1 1,-1 0-1,1-1 0,0 1 1,0 0-1,0 0 0,-1-1 1,1 1-1,0 0 0,-1 0 1,1-1-1,0 1 0,0 0 1,-1 0-1,1 0 0,0 0 1,-1-1-1,1 1 0,0 0 1,-1 0-1,1 0 0,-1 0 1,1 0-1,0 0 0,-1 0 1,1 0-1,0 0 0,-1 0 1,1 0-1,0 0 0,-1 0 1,1 1-1,-1-1-52,24-5 639,-22 5-561,515-26 1684,-259-1-1719,-389 53-1575,130-25 1327,-25 9-3459,8-3-2402,-4 2-8481</inkml:trace>
  <inkml:trace contextRef="#ctx0" brushRef="#br0" timeOffset="53849.909">2943 755 10506,'0'0'8653,"0"0"-4921,0 0-1922,0 0-38,0 0-469,0 0-535,0 0-362,0 0-219,22-8-91,-8 2-85,3-1-7,1 1 1,0 1-1,-1 0 1,2 2 0,-1 0-1,0 0 1,16 1-5,24 3 8,161-14 42,-217 13-46,0 0 0,0 0 0,1 0 0,-1-1 0,0 1 0,0-1 0,1 0 0,-1 1 0,0-1 0,0 0 0,0 0 0,0-1 0,0 1 0,0 0 0,-1-1 0,1 1 0,0-1 0,-1 1 0,1-1 1,-1 0-1,1 0 0,-1 0 0,0 0 0,0 0 0,0 0 0,0 0 0,0 0 0,0 0 0,0 0 0,-1-1 0,1 1 0,-1 0 0,0 0 0,0-1 0,1 1 0,-2 0 0,1-1 0,0 1 0,0 0 0,-1 0 0,1-1 0,-1 1 0,0 0 0,1 0 0,-1 0 0,0 0 0,0 0 0,-1 0 0,1 0 0,0 0 0,-1 0 0,1 0-4,-4-6 55,-1 1 1,1 0 0,-1 0 0,-1 0 0,1 1-1,-1 0 1,0 0 0,0 0 0,-1 1 0,1 0 0,-1 1-1,0 0 1,-1 0 0,1 1 0,-1 0 0,0 0-1,1 1 1,-1 0 0,0 0 0,0 1 0,0 0-1,-5 1-55,9 3 30,0 1-1,0-1 0,0 1 0,0 0 1,1 0-1,-1 0 0,1 1 0,0 0 1,0-1-1,1 1 0,-1 1 0,1-1 1,0 0-1,1 1 0,-1 0 0,1 0 1,0-1-1,1 1 0,-1 0 0,1 1 1,0-1-1,1 0 0,-1 4-29,-28 226 659,11-65-3863,-4-59-7357,17-89 616</inkml:trace>
  <inkml:trace contextRef="#ctx0" brushRef="#br0" timeOffset="54301.221">3921 279 18514,'0'0'4537,"0"0"-2097,0 0-604,0 0-352,-15 8-534,5-3-831,0 0-1,0 1 1,0 1-1,1-1 1,-1 2-1,2-1 0,-1 1 1,1 1-1,0-1 1,1 1-1,-5 8-118,-20 39 194,1 1 0,4 2 0,1 1 0,4 1 0,2 1 0,-6 38-194,21-78-31,1 0-1,0 1 1,2 0 0,1-1 0,1 1 0,1 0-1,2 14 32,-2-30-157,0 0-1,1 0 0,0 0 0,0 0 0,0-1 1,1 1-1,0 0 0,1-1 0,-1 0 0,1 0 0,0 0 1,1 0-1,-1-1 0,1 1 0,1-1 0,-1-1 0,0 1 1,1-1-1,0 0 0,0 0 0,0 0 0,1-1 1,-1 0-1,1 0 0,6 1 158,-4-1-694,1-1 0,0 0-1,0-1 1,0 0 0,0 0 0,0-1 0,0 0 0,0-1-1,0 0 1,1-1 694,57-24-10595,-41 7 2086</inkml:trace>
  <inkml:trace contextRef="#ctx0" brushRef="#br0" timeOffset="54517.227">4013 786 12524,'0'0'5957,"0"0"-3266,0 0 96,0 0-801,0 0-897,0 0-577,0 0-256,0 0-128,120-14-64,-68 12-64,-2 1-128,1-1-736,-5-3-578,-1-1-768,-9-3-1057,-3-2-2434,-8 0-2531</inkml:trace>
  <inkml:trace contextRef="#ctx0" brushRef="#br0" timeOffset="54518.227">4706 433 13004,'0'0'4447,"0"0"-1094,0 0-124,0 0-677,0 0-838,0 0-396,0 0-271,0 0-311,-5 2-298,-2 5-405,0 0-1,1 1 1,0-1-1,0 1 1,0 1 0,1-1-1,0 1 1,1 0-1,0 0 1,0 0-1,1 0 1,0 1 0,-1 6-33,-4 9 25,-47 205-1023,21-70-6311,27-127 1762,6-6-2989</inkml:trace>
  <inkml:trace contextRef="#ctx0" brushRef="#br0" timeOffset="55013.104">4894 269 448,'0'0'11649,"0"0"-6402,0 0-1910,0 0-337,-14-1-982,8 0-1841,2 0-89,0 1-1,0-1 0,0 1 1,0 0-1,-1 0 1,1 0-1,0 0 0,0 1 1,0-1-1,0 1 0,0 0 1,0 1-1,0-1 0,0 1 1,0-1-1,0 1 1,1 0-1,-1 1 0,1-1 1,-1 0-1,1 1 0,0 0 1,0 0-1,-1 2-87,-17 17 140,1 1 0,2 2 0,0 0 0,1 0 0,2 2 0,0 0 0,2 0 0,1 1 0,2 1 0,0 0 0,2 1 0,2-1 0,0 2 0,2-1 0,1 0 0,1 1 0,2-1 0,2 17-140,0-38-22,-1 0 1,1 0 0,0 0-1,1-1 1,0 1 0,1 0-1,-1-1 1,2 0 0,-1 0-1,1 0 1,0 0 0,1-1-1,0 0 1,0 0 0,0 0-1,1-1 1,0 0 0,0-1-1,1 1 1,-1-1-1,1-1 1,1 1 0,-1-1-1,0-1 1,8 3 21,-5-6 20,0 0 0,0-1 0,-1 0 0,1-1 0,0 0 0,-1 0 0,1-2 0,-1 1 0,0-1 0,0 0 0,0-1 0,-1 0 0,1-1 0,-1 0 0,0-1 0,-1 1 0,0-2 0,0 1 0,0-1 0,-1 0 0,-1-1 0,1 1 0,-1-1 0,0-1 0,-1 1 1,0-1-1,-1 0 0,0 0 0,-1 0 0,0-1 0,0 1 0,-1-1 0,0 0 0,-1 0 0,0 0 0,-1-6-20,0 11 8,-1 1 0,1-1 1,-1 0-1,0 1 1,0-1-1,-1 1 0,0 0 1,0 0-1,0-1 1,0 1-1,-1 0 0,0 1 1,0-1-1,0 0 1,-1 1-1,1 0 0,-1 0 1,0 0-1,0 0 0,-1 1 1,1-1-1,-1 1 1,0 0-1,0 1 0,0-1 1,0 1-1,0 0 1,0 0-1,-1 0 0,1 1 1,0 0-1,-1 0 1,1 0-1,-1 1 0,-3 0-8,-3-2-186,0 1 0,0 1 0,0 0 0,-1 1 0,1 0 0,1 1 0,-1 0 0,0 1 0,0 1 0,-8 3 186,-17 20-3324,12 15-3364,19-14-2804</inkml:trace>
  <inkml:trace contextRef="#ctx0" brushRef="#br0" timeOffset="55309.539">5355 184 20788,'0'0'2039,"0"0"-112,0 0 59,0 0-582,12 20-582,-1 0-660,-1 1-1,0 0 1,-1 0-1,-2 1 0,0 0 1,-1 0-1,-1 0 1,0 14-162,-3-22 92,6 43 58,-1 0 0,-4 0 0,-1 0 0,-4 0 0,-1 0 0,-3 0 0,-3-1-1,-2 0 1,-3 0-150,1-19-49,-3-1 0,-1-1 0,-1-1 0,-2 0 0,-1-1 0,-2-2 0,-1 0 0,-1-1 0,-10 6 49,8-11-602,0-1 0,-1-1 1,-2-2-1,0-1 0,-1-2 0,-16 7 602,-66 24-5108,1-7-4907</inkml:trace>
  <inkml:trace contextRef="#ctx0" brushRef="#br1" timeOffset="217864.981">636 146 23446,'-8'-121'176,"8"120"-129,1-1 0,-1 1-1,0 0 1,0 0-1,1 0 1,-1 0 0,1 0-1,-1 0 1,1 0-1,-1 0 1,1 0 0,0 0-1,-1 0 1,1 0-1,0 0 1,0 1 0,0-1-1,-1 0 1,1 0 0,0 1-1,0-1 1,0 1-1,0-1 1,0 1 0,0-1-1,1 1 1,-1 0-1,0-1 1,0 1 0,0 0-1,0 0 1,0 0-1,0 0 1,1 0 0,-1 0-1,0 0 1,0 0-1,0 0 1,0 1 0,0-1-1,0 0 1,1 1-1,-1-1 1,0 1 0,0-1-1,0 1 1,0-1 0,-1 1-1,1 0 1,0 0-1,0-1 1,0 2-47,162 96 1100,-116-65-887,441 286 284,259 113-497,-669-386-373,2-3 0,2-5 0,1-2 0,2-5 1,1-3-1,89 16 373,-155-41-398,0-1-1,1 0 1,-1-2-1,0 0 1,1-2-1,-1 0 1,8-2 398,-24 3-242,1 0-1,0 0 1,-1-1-1,1 1 0,-1-1 1,0 0-1,0 0 1,0-1-1,0 1 1,0-1-1,0 0 1,0 0-1,-1 0 1,1 0-1,-1-1 1,0 0-1,0 1 1,-1-1-1,1 0 1,-1 0-1,0 0 1,0-1-1,0 1 1,0 0-1,-1-1 1,1 1-1,-1-1 1,-1 0-1,1 1 1,-1-1-1,1 0 1,-1 0-1,-1 1 0,1-2 243,-17-84-2111,-34-42 3135,46 122-876,-25-58 1583,-2 3 1,-3 0-1,-3 2 1,-2 2-1,-3 2 0,-34-35-1731,70 86 135,0 0 0,0 0 0,-1 1 0,1-1 0,-2 2 0,1-1 0,-1 1 0,0 1 0,0-1 0,-1 2 0,1-1 0,-1 1 0,0 1 0,0-1 0,-1 2 0,1 0 0,-1 0 0,1 1 0,-1 0 0,1 0-1,-1 1 1,0 1 0,1 0 0,-1 0 0,-4 2-135,-7 9 66,0 1 0,0 1 0,2 0 0,0 2 0,0 0 0,2 1 0,0 1 0,1 1 0,1 0 0,0 2 0,2-1 0,0 2-1,-5 12-65,10-20 13,-176 259 84,-43 31-97,209-281-236,-193 250-447,149-177-2382,7 3-3575,41-68-1085</inkml:trace>
  <inkml:trace contextRef="#ctx0" brushRef="#br1" timeOffset="218270.166">3925 222 11435,'0'0'3091,"2"-14"-657,9-47 27,-9 57-2248,0 1 0,0-1 0,0 0 0,1 1 0,-1 0 0,1-1 0,0 1 0,0 0 0,0 0 0,0 1 0,0-1 0,1 1 0,-1-1 0,1 1 0,0 0 0,0 0 0,0 1 0,0-1 0,0 1 0,0 0 0,0 0 0,0 0 0,0 1 0,1-1 1,-1 1-1,0 0 0,0 0 0,1 1 0,-1-1 0,0 1 0,1 0-213,9 4 188,0 0 0,0 1 0,0 1 0,0 0 1,-1 1-1,-1 1 0,1 0 0,-1 0 1,-1 1-1,0 1 0,0 0 0,-1 0 0,0 1 1,-1 0-1,6 12-188,-4-11 70,59 78 60,124 141 66,-166-203-278,0-1 0,2-2-1,1 0 1,1-2 0,1-2 0,1-1 0,0-1 0,29 10 82,-58-27-21,0-1 0,-1 0 0,1 0 1,0 0-1,0-1 0,0 0 0,1 0 0,-1 0 0,0 0 0,0-1 0,1 0 1,-1 0-1,0 0 0,0-1 0,1 0 0,-1 0 0,0 0 0,0-1 1,0 1-1,0-1 0,0 0 0,-1-1 0,1 1 0,-1-1 0,1 0 0,-1 0 1,0 0-1,0-1 0,0 0 0,0 1 0,-1-1 0,0-1 0,3-3 21,-1-4 25,-1 1 0,0-1-1,-1 0 1,-1-1-1,0 1 1,0 0-1,-1-1 1,-1 1-1,0-1 1,-1 1 0,0-1-1,-1 1 1,0 0-1,-1 0 1,0 0-1,-1 0 1,-1 0-1,0 0 1,0 1 0,-2-2-25,6 11 24,-1-1 0,0 1 1,1 0-1,-1 0 0,0 0 1,0 0-1,0 0 1,0 0-1,0 1 0,-1-1 1,1 1-1,0-1 0,-1 1 1,1 0-1,-1 0 0,1 0 1,-1 0-1,0 1 1,1-1-1,-1 0 0,0 1 1,0 0-1,1 0 0,-1 0 1,0 0-1,0 0 1,1 1-1,-1-1 0,0 1 1,1 0-1,-1-1 0,-2 2-24,-73 53 256,31-2-246,3 1-1,3 3 1,-23 41-10,20-30-13,-191 260-1601,50-131-5036,27-68-5206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3:46.74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357 215 5894,'0'0'2311,"9"-15"-523,70-111 4821,-66 108-4790,7-13 1630,-15 7 1640,-16 26-3125,-7 13-1679,0 1 0,1 1-1,1 0 1,1 1-1,0 1 1,2 0 0,0 1-1,0 1-284,12-18 30,-39 61 189,4 2 1,3 2-1,2 1 1,4 1 0,3 2-1,2 0 1,-6 53-220,18 45-161,11-162 143,0 1 1,0-1-1,1 0 1,0 0-1,1 0 1,0 0 0,0 0-1,1-1 1,0 1-1,0-1 1,0 0-1,1 0 1,0-1 0,1 1-1,0-1 1,0 0-1,0-1 1,7 5 17,0-2-239,1-1-1,0 0 1,0-1 0,0 0-1,1-2 1,0 0-1,0 0 1,0-1 0,0-1-1,1-1 1,-1 0 0,1-1-1,-1 0 1,0-2 0,1 0-1,-1 0 1,0-1 0,5-3 239,2 0-1514,-1-1 0,0 0 0,0-2 0,-1-1 1,0 0-1,-1-2 0,14-9 1514,18-21-8931</inkml:trace>
  <inkml:trace contextRef="#ctx0" brushRef="#br0" timeOffset="413.438">756 601 9161,'0'0'9881,"0"0"-5749,0 0-2087,0 0-294,0 0-700,14-5-464,99-21 123,-56 26-702,106-3 423,-56-13-3848,-84 8 1,-8 2-1747,1-1-3790</inkml:trace>
  <inkml:trace contextRef="#ctx0" brushRef="#br0" timeOffset="681.171">1540 338 13741,'0'0'7789,"0"0"-4095,0 0-1612,0 0-427,0 0-454,0 0-310,0 0-266,0 0-187,13 9-86,-5-2-276,-4-5-66,0 0 0,0 1 1,0-1-1,-1 1 0,1 0 0,-1 0 0,0 1 0,0-1 0,0 1 0,0-1 1,-1 1-1,1 0 0,-1 0 0,0 0 0,0 0 0,-1 1 0,1-1 0,-1 0 1,0 1-1,0-1 0,0 1 0,0 3-10,-50 430-1997,57-348-3066,14-36-6423,-9-32-2223</inkml:trace>
  <inkml:trace contextRef="#ctx0" brushRef="#br0" timeOffset="903.972">1983 480 11915,'2'-13'5942,"4"-40"-2403,1 39 2387,-5 31-4383,-3 3-1222,-2 0 0,-1 0 0,0-1-1,-1 1 1,-1-1 0,-8 17-321,-13 43 247,16-36-227,2 0-1,2 1 0,2 0 0,2-1 0,2 30-19,1-69-39,0 0-1,0 1 0,0-1 0,1 0 0,0 0 1,-1 0-1,2 0 0,-1 0 0,0 0 1,1 0-1,0 0 0,0 0 0,0 0 0,0-1 1,0 1-1,1-1 0,0 0 0,0 0 0,0 0 1,0 0-1,0 0 0,0-1 0,1 1 0,-1-1 1,1 0-1,0 0 0,0 0 0,0-1 0,0 1 1,0-1-1,0 0 0,0 0 0,0 0 0,0-1 1,0 1-1,1-1 0,-1 0 0,0 0 0,0-1 1,0 1-1,1-1 0,-1 0 0,0 0 0,2-1 40,12-5 25,0-1-1,-1-1 0,0-1 0,0 0 1,-1-1-1,0-1 0,-1 0 0,-1-1 1,0-1-1,-1 0 0,0-1 0,-1 0 0,1-4-24,-1 3 51,-1 0 0,0 0 0,-1-1 0,-2 0 0,1-1 0,-2 0 0,0 0 0,-2-1-1,0 0 1,0 0 0,-2 0 0,-1 0 0,0-1 0,-1 1 0,-2-16-51,0 29-87,-1 0 1,1 0 0,-2 1 0,1-1-1,0 1 1,-1-1 0,0 1-1,-1 0 1,1 0 0,-1 0-1,0 0 1,0 1 0,0 0-1,0-1 1,-1 1 0,0 1-1,0-1 1,0 1 0,0 0-1,-1 0 1,1 1 0,-1-1-1,0 1 1,1 0 0,-1 1-1,0-1 1,0 1 0,0 1-1,0-1 1,0 1 0,0 0-1,0 0 1,-1 1 0,1-1-1,0 1 1,1 1 0,-1-1-1,0 1 1,0 0 0,0 0-1,-1 2 87,-81 37-8477,57-17-390</inkml:trace>
  <inkml:trace contextRef="#ctx0" brushRef="#br0" timeOffset="1162.934">2763 136 20660,'0'0'2754,"0"0"-490,0 0-166,0 0-550,16 5-459,-9-3-1009,-1 0 1,0 0 0,1 0-1,-1 1 1,0 0-1,0 0 1,0 1-1,-1-1 1,1 1 0,-1 1-1,0-1 1,0 1-1,0-1 1,-1 1 0,1 1-1,-1-1 1,0 1-1,-1 0 1,0-1-1,0 1 1,0 1-81,10 22 37,-1 2 0,-2-1-1,-1 2 1,-1-1 0,-2 1 0,-1 0-1,-2 0 1,-1 1 0,-1-1 0,-2 0 0,-1 1-1,-2-1 1,-1 0 0,-1 0 0,-2-1-1,-1 0 1,-2 0 0,-6 11-37,2-16-424,-1 0 1,-2-1-1,0-1 0,-1-1 0,-2 0 1,0-2-1,-1 0 0,-2-2 0,1 0 1,-19 9 423,-12 5-2687,0-3 0,-2-3 0,-1-2 0,-41 11 2687,-13 0-17173</inkml:trace>
  <inkml:trace contextRef="#ctx0" brushRef="#br0" timeOffset="37892.106">1521 1617 5862,'0'0'10463,"0"0"-6459,0 0-2088,0 0-37,0 0-427,0 0-603,16-4-401,82-15-186,0 4 0,0 4 0,77 3-262,15-3 47,172-21-1707,-400 31-4346,12 1-1126</inkml:trace>
  <inkml:trace contextRef="#ctx0" brushRef="#br1" timeOffset="220874.366">845 1580 14286,'-16'2'5247,"5"-1"-4289,-45 3 256,22-2 3442,501-20-2708,725 14-1809,-967-20 11,-226 24-151,1 0 0,-1-1 1,0 1-1,1 0 0,-1-1 1,1 1-1,-1-1 0,1 1 1,-1-1-1,1 1 0,0-1 1,-1 1-1,1-1 0,0 1 0,-1-1 1,1 0-1,0 1 0,-1-1 1,1 1-1,0-1 0,0 0 1,0 1-1,0-1 0,0 0 1,0 1-1,0-1 0,0 0 1,0 1-1,0-1 0,0 0 1,0 1-1,0-1 0,0 1 1,1-1-1,-1 0 0,0 1 1,1-1-1,-1 1 0,0-1 0,1 0 1,-1 1-1,0-1 0,1 1 1,-1-1-1,1 1 0,-1 0 1,1-1 0,-47-7 76,0 3 1,-1 1 0,1 2 0,-27 4-77,19-2 13,-230 12-776,-247 44 763,141-1-11,324-41-32,68-7-69,87 4 96,569-2 399,-436-10-446,606-6 880,-663-8 43,-170 10-300,-140-15 211,-35-4-5038,176 24 3227,-7-2-1437,7-2-4624,3-2-5664</inkml:trace>
  <inkml:trace contextRef="#ctx0" brushRef="#br1" timeOffset="221172.609">3164 196 19090,'0'0'2413,"0"0"-1457,0 0 389,0 0 550,0 0-502,13-12-320,37-39-144,-50 51-890,0 1-1,0-1 1,0 1-1,0-1 1,1 0-1,-1 1 0,0-1 1,0 1-1,0-1 1,0 0-1,0 1 1,0-1-1,1 0 1,-1 1-1,0-1 1,0 0-1,1 1 1,-1-1-1,0 0 0,0 1 1,1-1-1,-1 0 1,0 0-1,1 1 1,-1-1-1,1 0 1,-1 0-1,0 0 1,1 0-1,-1 1 1,0-1-1,1 0 0,-1 0 1,1 0-1,-1 0 1,0 0-1,1 0 1,-1 0-1,1 0 1,-1 0-1,0 0 1,1 0-1,-1 0 1,1-1-1,-1 1 1,0 0-1,1 0 0,-1 0 1,1-1-39,-2 4 181,-177 1196 97,162-936-4112,9-96-4765,1-111-701</inkml:trace>
  <inkml:trace contextRef="#ctx0" brushRef="#br1" timeOffset="221493.088">83 462 10314,'0'0'7052,"0"0"-3967,0 0-1019,0 0-32,0 0-640,-13 10-588,7-5-767,1 0 0,-1 0 0,1 0 1,0 0-1,0 1 0,1 0 0,-1 0 1,1 0-1,1 1 0,-1-1 0,1 1 0,0 0 1,1 0-1,-1 0 0,1 0 0,1 0 1,0 0-1,0 1 0,0-1 0,0 4-39,3 103 172,4 0 1,6-1-1,15 63-172,-4-27-314,6 23-2500,0-61-3831,-18-75 1114</inkml:trace>
  <inkml:trace contextRef="#ctx0" brushRef="#br1" timeOffset="221846.721">60 691 12236,'-7'-119'6763,"30"88"-1838,47 13-3196,-52 15-1405,128-16 173,1 6 1,106 6-498,-151 6 56,236-6-210,445-13-1086,-260-17-8870,-271 10-3428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7:3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6 322 10282,'0'0'2007,"0"0"-470,0 0 150,0 0-251,0 0-646,0 0-549,-1 8-188,-3 118 11,4-124-85,1 0 0,-1 0-1,0-1 1,1 1 0,0 0 0,-1 0 0,1-1-1,0 1 1,0 0 0,0-1 0,0 1-1,1-1 1,-1 1 0,0-1 0,0 0 0,1 1-1,-1-1 1,1 0 0,-1 0 0,1 0-1,0 0 1,-1 0 0,1 0 0,0-1-1,0 1 1,-1-1 0,1 1 0,0-1 0,0 0-1,0 1 1,0-1 0,0 0 0,0 0-1,-1 0 1,1 0 0,0-1 0,0 1 0,1-1 21,67-27-470,-62 23 630,-1 0 0,0-1-1,-1 0 1,0 0 0,0 0-1,0-1 1,-1 0 0,1 0 0,-2 0-1,1 0 1,-1-1 0,0 0-1,-1 0 1,0 0 0,0 0 0,0-1-1,-1 1 1,-1-1 0,1 0-1,-2 1 1,1-1 0,-1 0-1,0 1 1,-1-8-160,-1 13 50,1 0-1,-1 0 1,1 0-1,-1 1 0,0-1 1,0 0-1,0 1 1,0-1-1,-1 1 1,1 0-1,-1 0 0,1 0 1,-1 0-1,0 0 1,0 0-1,1 1 1,-1-1-1,-1 1 0,1 0 1,0 0-1,0 0 1,0 0-1,0 1 1,-1-1-1,1 1 0,0 0 1,-1 0-1,1 0 1,0 0-1,0 1 1,-1-1-1,1 1 1,0 0-1,0 0 0,0 0 1,0 0-1,0 0 1,0 1-1,0 0 1,0-1-1,0 1 0,1 0 1,-1 0-1,1 1 1,-1-1-1,1 0 1,0 1-1,0-1 0,0 1 1,-1 2-50,-4 5-109,0 1 1,1-1-1,0 1 1,1 1-1,1-1 1,-1 1-1,2-1 1,0 1-1,0 0 1,1 0-1,0 1 1,1-1-1,1 0 1,0 1-1,0-1 1,1 0-1,1 0 1,0 1-1,1-1 1,0-1-1,1 1 1,0 0 0,1-1-1,0 0 1,1 0-1,0 0 1,1-1-1,0 0 1,0 0-1,1-1 1,1 0-1,0 0 1,0-1-1,6 5 109,-3-8-36,-1 0 0,1 0 0,0-2 1,0 1-1,0-2 0,1 1 0,-1-2 0,0 0 0,1 0 0,0-1 0,-1-1 1,1 0-1,-1 0 0,0-2 0,1 1 0,-1-1 0,0-1 0,-1 0 0,1-1 1,-1 0-1,0-1 0,0-1 0,0 1 0,-1-1 0,10-9 36,-5 3 55,-1-1-1,0-1 1,-1 0-1,0-1 0,-1 0 1,-1-1-1,-1-1 1,0 1-1,-2-1 1,7-19-55,-8 17 650,-1 0 1,-2 1-1,0-2 0,-1 1 1,-1 0-1,0-19-650,-17 139 304,17 145-277,18-184-545,0-91 11,4-77 534,-22 87-20,2-1 1,0 1-1,1 0 1,1 0-1,1 1 1,1-1-1,0 2 1,2-1-1,0 1 1,7-9-8,-12 22-32,0 0 0,1 0 1,-1 0-1,1 1 1,0 0-1,1 0 0,-1 1 1,0-1-1,1 2 1,0-1-1,0 1 1,0 0-1,0 0 0,0 0 1,0 1-1,0 0 1,1 1-1,-1 0 1,0 0-1,6 1 32,89 29-4547,-69-10 1083,2 1-1063</inkml:trace>
  <inkml:trace contextRef="#ctx0" brushRef="#br0" timeOffset="384.243">1412 96 9001,'-2'-12'3379,"-8"-39"-881,10 49-2292,0 1-1,0 0 1,0-1-1,0 1 1,0 0-1,-1-1 1,1 1-1,0 0 1,-1 0-1,1 0 1,-1-1-1,1 1 1,-1 0-1,0 0 1,0 0 0,1 0-1,-1 0 1,0 0-1,0 0 1,0 0-1,0 0 1,0 0-1,0 1 1,0-1-1,0 0 1,-1 1-1,1-1 1,0 1-1,0-1 1,-1 1-1,1-1 1,0 1 0,-1 0-206,-40 31 1588,31-11-1547,1 0 1,1 1-1,1 0 1,0 1 0,2 0-1,1 0 1,0 0-1,2 1 1,0-1-1,2 1 1,1 10-42,-6 30 23,-11 192-1923,12 88 1900,5-334-544,0 23-439,-6-21-4222,0-11 806,3-5-1719</inkml:trace>
  <inkml:trace contextRef="#ctx0" brushRef="#br0" timeOffset="698.046">1180 717 6566,'0'0'2541,"0"0"-272,0 0 213,-5-12 1,-12-41-684,17 51-1741,-1 1 0,1-1 1,0 1-1,0-1 0,0 1 1,0-1-1,1 1 0,-1 0 1,0-1-1,0 1 0,1-1 0,-1 1 1,1-1-1,-1 1 0,1 0 1,0 0-1,0-1 0,-1 1 1,1 0-1,0 0 0,0 0 0,0 0 1,0 0-1,0 0 0,0 0 1,1 0-1,-1 0 0,0 0 1,0 1-1,1-1 0,-1 0 0,0 1 1,1-1-1,-1 1 0,1 0 1,-1-1-1,1 1 0,-1 0 1,1 0-1,-1 0 0,0 0 0,1 0-58,6-2 88,35-11-80,0 3 1,0 1 0,1 2 0,1 2 0,-1 2 0,3 2-9,-44 1-2,1-1 0,-1 1 1,0 0-1,0 0 0,0 0 1,0 0-1,1 0 0,-1 1 0,0-1 1,0 1-1,0 0 0,0 0 0,0 0 1,0 0-1,0 1 0,0-1 0,-1 1 1,1 0-1,0-1 0,-1 1 1,1 1-1,-1-1 0,0 0 0,0 0 1,0 1-1,0-1 0,0 1 0,0 0 1,-1 0-1,1-1 0,-1 1 0,0 0 1,0 0-1,0 0 0,0 0 1,-1 1-1,1-1 0,-1 0 0,1 0 1,-1 2 1,-22 100-16,1-36-193,21-65-355,-2 10-402,3-7-6435,0-7 1887</inkml:trace>
  <inkml:trace contextRef="#ctx0" brushRef="#br0" timeOffset="699.046">1668 311 9033,'0'0'3106,"0"0"-959,0 0 479,0 0-960,0 0-1090,0 0-416,0 0-160,0 0-96,0 0-448,13-3-2627,-10 25-3364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51:42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1288 481 10154,'-13'0'6512,"-70"-1"-1339,137-2-1130,53-6-3938,-38 2 103,183-29-2156,-250 35 1415,-1 1-449,-2 0-2820,-13 0-2124</inkml:trace>
  <inkml:trace contextRef="#ctx0" brushRef="#br0" timeOffset="1740.901">3723 251 16464,'0'0'4489,"0"0"-1830,0 0-727,0 0-394,13 0-663,-2-1-720,-8 0-120,1 0 0,0 1 1,0-1-1,0 1 0,0 0 0,0 0 1,0 1-1,0-1 0,-1 1 0,1 0 0,0 0 1,0 0-1,-1 1 0,1-1 0,0 1 1,-1 0-1,0 0 0,1 0 0,-1 0 1,2 2-36,141 150 517,23-5-3132,-168-147 2567,0-1 0,0 0-1,1 0 1,-1 1 0,0-1 0,1 0 0,-1 0 0,1 0 0,-1-1 0,1 1 0,0 0 0,-1 0 0,1-1 0,0 1 0,-1-1 0,1 0 0,0 1 0,0-1 0,-1 0 0,1 0 0,0 0 0,0 0 0,0 0 0,-1-1-1,1 1 1,0 0 0,0-1 0,-1 1 0,1-1 0,0 0 0,-1 0 0,1 1 0,-1-1 0,1 0 0,-1 0 0,1-1 0,-1 1 0,0 0 0,0 0 0,1-1 0,-1 1 0,0 0 0,0-1 0,0 1 0,-1-1 0,1 0-1,0 1 1,0-1 0,-1 0 0,1 1 0,-1-1 0,0 0 0,1 0 0,-1 1 0,0-1 0,0 0 0,0 0 0,0-1 48,0-16 278,0 0 0,-1 0 1,-1-1-1,-1 1 0,-1 0 0,0 1 0,-1-1 0,-1 1 1,-7-13-279,13 30 23,0 0 1,-1 0-1,1 0 1,-1 0-1,1 1 1,-1-1 0,0 0-1,1 0 1,-1 1-1,0-1 1,0 0-1,0 1 1,1-1-1,-1 0 1,0 1-1,0-1 1,0 1 0,0 0-1,0-1 1,0 1-1,0 0 1,0 0-1,0-1 1,0 1-1,0 0 1,0 0-1,0 0 1,0 0 0,0 0-1,0 0 1,0 1-1,0-1 1,0 0-1,0 0 1,0 1-1,0-1 1,0 0 0,0 1-1,1-1 1,-1 1-1,0 0 1,0-1-1,0 1 1,0 0-24,-39 36 21,34-31 5,-228 265-2348,194-213-1626,16-17-3266,9-15-1824</inkml:trace>
  <inkml:trace contextRef="#ctx0" brushRef="#br0" timeOffset="5815.013">787 1606 3716,'0'0'4970,"0"0"-3791,0 0-415,4-12 1702,14-40 374,7 14 3363,-21 39-2126,0 29-3349,-37 311 1439,32-310-2147,-1-21-24,1 0 1,0 0-1,0 0 0,1 0 1,0 0-1,1 0 0,0 0 1,1 0-1,0 0 0,0 0 1,1 0-1,0-1 0,1 1 1,0-1-1,1 0 0,-1 0 1,5 4 2,-7-12-154,0 1-1,0-1 0,0 1 0,1-1 0,-1 0 0,0 0 0,1 0 0,-1 0 0,1 0 0,-1-1 0,1 1 0,-1-1 0,1 0 0,0 0 1,-1 1-1,1-2 0,-1 1 0,1 0 0,-1 0 0,1-1 0,0 0 0,-1 1 0,1-1 0,-1 0 0,2-1 156,59-34-8353,-55 31 6340,18-14-4686</inkml:trace>
  <inkml:trace contextRef="#ctx0" brushRef="#br0" timeOffset="625.195">2224 278 14926,'0'-14'2792,"0"4"-2230,1-49 858,3 13 3655,8 56-3521,2 30-1682,-2 1 1,-1 1 0,-2 0-1,-2 0 1,-2 1-1,-2-1 1,-2 1-1,-1 0 1,-4 15 127,4-58-1,0 19-425,0 0 0,-2 0-1,0 0 1,-1 0 0,-1-1-1,-1 1 1,-4 9 426,9-28 0,0-1 1,0 1-1,0 0 0,-1-1 1,1 1-1,0-1 0,0 1 1,-1-1-1,1 1 0,0 0 1,-1-1-1,1 1 0,0 0 1,-1-1-1,1 1 0,-1 0 1,1 0-1,0-1 0,-1 1 1,1 0-1,-1 0 0,1 0 1,-1 0-1,1 0 0,-1-1 1,1 1-1,-1 0 0,1 0 1,-1 0-1,1 0 0,-1 0 1,1 0-1,-1 1 0,1-1 0,-1 0 1,1 0-1,0 0 0,-1 0 1,1 1-1,-1-1 0,1 0 1,-1 0-1,1 1 0,0-1 1,-1 0-1,1 1 0,0-1 1,-1 0-1,1 1 0,0-1 1,-1 0-1,1 1 0,0-1 1,0 1-1,-1-1 0,1 1 1,0-1-1,0 0 0,0 1 1,0 0-1,-9-48 226,9 44-205,-3-35 348,1 1 0,2-1 0,2 0-1,2 0 1,1 1 0,2 0 0,1 0 0,2 0 0,1 1 0,6-7-369,-11 26 41,2 1 0,0 1 0,0-1 1,2 1-1,0 0 0,0 1 0,6-5-41,-13 16 0,0-1-1,0 1 1,0 0-1,0 0 1,1 1-1,-1-1 1,1 1-1,-1-1 1,1 1-1,0 0 1,0 1-1,0-1 1,0 1-1,0-1 1,1 1-1,-1 1 1,0-1-1,0 0 1,1 1-1,-1 0 1,0 0-1,1 0 1,-1 1-1,0-1 1,1 1-1,-1 0 1,0 1-1,0-1 1,0 0-1,0 1 1,0 0-1,2 1 1,3 4-47,-1 0 0,1 0 0,-1 1 0,-1-1 0,1 2 0,-1-1 0,-1 1 0,0 0 0,0 1 0,-1-1 0,0 1 0,0 0 0,-1 0 0,-1 1 0,0-1 0,0 1 0,-1 0 0,0 0 0,-1 0 0,0 8 47,-1-15-62,-1 1 0,1 0 0,-1-1 0,0 1 0,-1-1 0,1 1 0,-1-1 0,0 1 0,0-1 0,0 0 0,-1 0 0,1 0 0,-1 0 0,0-1 0,0 1 0,-1-1 0,1 0 0,-1 0 0,1 0 0,-1 0 0,0 0 0,0-1 0,0 0 0,-1 0 0,1 0 0,0 0 0,-2 0 62,-129 27-2543,120-28 1690,-34 2-2563,24-10-4978,20 1 1166</inkml:trace>
  <inkml:trace contextRef="#ctx0" brushRef="#br0" timeOffset="1013.528">2841 407 12300,'0'0'5594,"0"0"-2305,0 0-962,0 0-480,0 0-667,0 0-363,1 16-209,5 124 129,-11-68-667,5 52-3444,12-94-1164,2-13-2316,-5-8-2024</inkml:trace>
  <inkml:trace contextRef="#ctx0" brushRef="#br0" timeOffset="1278.791">3174 21 9321,'0'0'4036,"0"0"-1527,0 0-353,0 0-212,0 0-829,-12 5-581,-40 20-267,50-24-259,1 0 1,-1 0-1,0 1 1,1-1-1,0 1 0,-1-1 1,1 1-1,0-1 0,0 1 1,0 0-1,0-1 1,0 1-1,0 0 0,0 0 1,1 0-1,-1 0 1,1 0-1,-1-1 0,1 1 1,0 0-1,0 0 0,0 0 1,0 0-1,0 0 1,0 0-1,0 1-8,0 5 17,0-6-37,0-2 57,-1 1 1,1 0 0,-1 0-1,1 0 1,-1 0-1,1 0 1,-1 0 0,1-1-1,0 1 1,0 0 0,-1 0-1,1 0 1,0 0 0,0 0-1,0 0 1,0 0 0,0 0-1,0 0 1,0 0 0,1 0-1,-1 0 1,0 0-1,0 0 1,1 0 0,-1 0-1,1 0 1,-1 0 0,1 0-1,-1 0 1,1-1 0,-1 1-1,1 0 1,0 0 0,0-1-1,-1 1 1,1 0-1,0-1 1,0 1 0,0-1-1,-1 1 1,1-1 0,0 0-1,0 1 1,0-1 0,0 0-1,0 1 1,0-1 0,0 0-1,0 0 1,0 0 0,0 0-1,0 0 1,0 0-1,1 0-37,4-8 101,1-1 0,-1 0-1,0 0 1,-1 0 0,0-1-1,-1 0 1,0 0-1,0 0 1,-1 0 0,0 0-1,-1-1 1,0 1-1,0-10-100,-8 48-9192,2-4-295</inkml:trace>
  <inkml:trace contextRef="#ctx0" brushRef="#br0" timeOffset="-1722.567">568 12 7175,'0'0'2151,"0"0"-955,0 0-283,0 0 843,0 0-266,0 0-674,0 0-458,0 0 149,15-1 27,199 8 902,-64 15-1196,-216-21-4361,19-7 2702,26 2 1406,0 0 0,0 2-1,0 1 1,0 0 0,-1 2 0,1 0 0,0 1-1,0 2 1,0 0 0,0 1 0,-7 3 13,24-5 367,0 0 1,0 0-1,1 0 1,-1 0-1,1 1 1,0-1-1,0 1 1,0 0-1,0 0 0,1 0 1,-1 1-1,1-1 1,0 0-1,0 1 1,1 0-1,0-1 1,-1 1-1,2 0 1,-1-1-1,0 1 0,1 0 1,0 0-1,0 0 1,0 0-368,52 43 1377,-28-35-1367,0-2 0,1 0 0,0-2 0,1-1 0,0-1 0,0-1 0,15 1-10,-16-1-1292,-34-3-4351,-9-4 1661,-2 1-2040</inkml:trace>
  <inkml:trace contextRef="#ctx0" brushRef="#br0" timeOffset="-1077.426">767 333 8392,'0'0'2920,"0"0"-470,0 0-106,-15 8-369,-100 67 342,91-56-2007,1 0 1,1 2-1,0 0 1,2 2-1,0 0 0,2 1 1,-13 21-311,30-42 1,0-1 0,0 1 0,-1-1 0,2 1 1,-1 0-1,0 0 0,0 0 0,1 0 0,0-1 1,0 1-1,-1 0 0,1 0 0,1 0 0,-1 0 1,0 0-1,1 0 0,0-1 0,-1 1 0,1 0 1,0 0-1,1-1 0,-1 1 0,0-1 0,1 1 1,-1-1-1,1 1 0,0-1 0,0 0 0,0 0 1,0 0-1,0 0 0,0 0 0,1 0 0,-1-1 1,1 1-1,-1-1 0,1 0 0,-1 1 0,1-1 1,0 0-1,0-1 0,-1 1 0,1 0 0,0-1 1,0 0-1,0 1 0,0-1 0,0 0 0,1-1-1,209 25 145,-79-22-1710,-112-8-1615,-12-4-5421,-10 5-122</inkml:trace>
  <inkml:trace contextRef="#ctx0" brushRef="#br0" timeOffset="12247.804">4503 1916 11082,'0'0'2504,"0"0"-555,0 0 496,0 0-299,0 0-769,0 0-544,0 0-315,0 0-134,6 11-101,-4-6-258,-1-2-18,0 0 0,0 0 0,1 0 0,-1 0 0,1 0 0,0 0 0,-1-1 0,1 1 0,1-1 0,-1 1 0,0-1 0,0 0 0,1 0 0,-1 0 0,1 0 0,0 0 0,0 0 0,-1-1 0,1 0 0,0 1-1,0-1 1,1 0 0,-1 0 0,0-1 0,0 1 0,0-1 0,3 1-7,3-1-10,4 1-14,1 0 0,0-1 0,-1-1-1,1 0 1,-1-1 0,1 0 0,-1-1-1,0-1 1,0 0 0,0 0-1,0-2 1,-1 1 0,2-2 24,2-14-1605,-16 13-4654,-5 5 35</inkml:trace>
  <inkml:trace contextRef="#ctx0" brushRef="#br0" timeOffset="18160.805">48 1732 6983,'0'0'8146,"0"0"-4201,15-6-1580,47-20-283,-60 26-2036,0-1-1,0 1 1,0 0 0,0 0-1,0 0 1,0 0 0,1 0-1,-1 1 1,0-1 0,0 1-1,0-1 1,0 1 0,0 0-1,0-1 1,0 1 0,0 0-1,-1 0 1,1 1 0,0-1-1,-1 0 1,1 0 0,0 1-1,-1-1 1,1 1-1,-1 0 1,0-1 0,0 1-1,0 0 1,0 0 0,0 0-1,0 0 1,0 0 0,0 0-1,-1 0 1,1 0 0,-1 0-1,1 0 1,-1 0 0,0 0-1,0 0 1,0 0 0,0 0-1,0 0 1,-1 1 0,1-1-1,-1 0 1,1 0 0,-1 0-1,0 0 1,1 0 0,-1 0-1,0-1 1,0 1 0,-1 1-46,1 1 80,-3 11-71,0-1-1,-1 1 0,-1-1 0,0-1 1,-1 1-1,0-1 0,-1 0 0,-1-1 1,0 0-1,-2 1-8,-27 43 19,22-31-15,11-19-2,-1 2 1,2-1-1,-1 0 1,1 1-1,0 0 1,1 0 0,0 0-1,0 0 1,1 1-1,0-1 1,-1 5-3,5-12 0,-1 1 0,1 0 0,-1-1 0,1 0 0,0 1 0,0-1 0,-1 0 0,1 0 0,0 0 0,0 0 0,0 0 0,0 0 0,0-1 0,0 1 0,1-1 0,-1 1 0,0-1 0,0 0 0,0 0 0,0 0 0,1 0 0,-1 0 0,0-1 0,0 1 0,2-1 0,0 1 0,15-2-1060,0 0 1,0-1-1,-1-2 1,0 1-1,0-2 1,0-1-1,0 0 1,0-2 1059,-2 3-1133,16-7-6234</inkml:trace>
  <inkml:trace contextRef="#ctx0" brushRef="#br0" timeOffset="6187.195">1300 1834 8968,'0'0'4906,"0"0"-2028,0 0-508,0 0-133,0 0-625,13 5-555,110 20 256,66-47-1771,-109 5-4551,-24 5-3147,-20 4-3562</inkml:trace>
  <inkml:trace contextRef="#ctx0" brushRef="#br0" timeOffset="6654.913">2330 1512 19442,'0'0'476,"0"-15"276,0-70 2617,4 87-792,10 33-2325,9 173 10,-12 56-972,0-252 240,-1-38 278,8-215 720,-17 228-480,40-192 609,-38 192-624,2 0 1,0 1 0,0-1 0,1 1 0,1 0 0,0 1 0,1 0 0,0 0 0,0 0 0,1 1 0,0 1 0,1-1 0,1 1 0,2-1-34,-6 6-13,1 1-1,-1 0 1,0 1 0,1-1-1,-1 1 1,1 1 0,-1 0-1,1 0 1,0 0 0,0 1-1,-1 0 1,1 1 0,0-1-1,0 2 1,-1-1-1,1 1 1,-1 0 0,1 0-1,-1 1 1,0 0 0,0 1-1,0 0 1,0 0 0,-1 0-1,0 0 1,1 1 0,-2 0-1,1 1 1,-1-1 0,1 1-1,-2 0 1,1 0 0,-1 1-1,1-1 1,-2 1 0,1 0-1,-1 0 1,0 1 0,-1-1-1,1 0 1,-2 1-1,1 0 1,-1-1 0,0 1-1,0 0 1,-1 5 13,0-8-28,-1 0 0,0 1 0,1-1 0,-2 0 0,1 1 0,-1-1 0,1 0 0,-1 0 0,-1 0 0,1 0 0,-1 0 0,0-1 0,0 1 0,0-1 0,-1 0 0,1 0 0,-1 0 0,0 0 0,0-1 0,-1 1 0,1-1 0,-1 0 0,1-1 0,-5 3 28,-5 2-6,0 0 0,-1-1-1,0-1 1,0 0 0,0-1 0,0 0 0,-16 1 6,13-2 3,0-1 0,1-1 0,-1 0 1,0-1-1,0-1 0,1-1 0,-1-1 0,0 0 1,1-1-1,-8-3-3,24 7-65,0-1 1,0 1 0,-1-1-1,1 1 1,0-1 0,0 0-1,0 1 1,-1-1 0,1 0-1,0 0 1,0 0 0,0 0-1,0 0 1,1 0 0,-1 0 0,0 0-1,0 0 1,1 0 0,-1 0-1,0 0 1,1-1 0,-1 1-1,1 0 1,0 0 0,-1-1-1,1 1 1,0 0 0,0-1-1,0 1 1,0 0 0,0-1-1,0 1 1,0 0 0,0-1-1,0 1 1,1 0 0,-1-1-1,1 1 1,-1 0 0,1 0-1,-1-1 1,1 1 0,0 0-1,-1 0 1,1 0 0,0 0-1,0 0 1,0 0 0,0 0-1,0 0 1,0 0 0,0 1-1,0-1 1,0 0 0,1 0-1,-1 1 1,0-1 0,0 1-1,1 0 1,0-1 64,46-8-7356,-23 9 763</inkml:trace>
  <inkml:trace contextRef="#ctx0" brushRef="#br0" timeOffset="7206.237">2871 1748 8744,'3'-14'5515,"-1"1"-4533,11-54 2408,-7 13 1831,-5 55-5179,-1-1 0,0 0 1,0 0-1,1 0 0,-1 1 0,0-1 0,1 0 1,-1 0-1,0 0 0,1 0 0,-1 0 0,0 0 1,0 0-1,1 0 0,-1 0 0,0 0 0,1 0 1,-1 0-1,0 0 0,1 0 0,-1 0 0,0 0 1,1 0-1,-1 0 0,0 0 0,1-1 0,-1 1 1,0 0-1,0 0 0,1 0 0,-1 0 0,0-1 1,0 1-1,1 0 0,-1 0 0,0-1 1,0 1-1,1 0 0,-1 0 0,0-1 0,0 1 1,0 0-1,0-1 0,0 1 0,0 0 0,1 0 1,-1-1-1,0 1 0,0 0 0,0-1 0,0 1 1,0 0-1,0-1 0,0 1-42,14 28 32,5 23 0,-13-31-620,1-1 0,0 0-1,1 0 1,2-1-1,0 0 1,0-1 0,2 0-1,0-1 1,3 3 588,-12-16-104,0 0 1,0-1 0,0 1-1,0-1 1,1 1-1,-1-1 1,1 0 0,-1 0-1,1-1 1,0 1-1,-1-1 1,1 0 0,0 0-1,0 0 1,0 0-1,0-1 1,0 0 0,0 1-1,0-2 1,0 1-1,0 0 1,0-1 0,0 1-1,0-1 1,0 0-1,0-1 1,-1 1 0,1-1-1,0 0 1,-1 1 0,1-1-1,-1-1 1,0 1-1,1-1 1,-1 1 0,0-1-1,-1 0 1,1 0 103,20-30 1688,-2 0 0,-2-2 0,-1 0 0,-1-2 0,10-33-1688,-27 69 53,-17 75 2883,-13 42-2709,21-74-814,-1 0 1,-3-1-1,-1-1 1,-14 27 586,16-45-1461,-15 31-7718,19-36 1417</inkml:trace>
  <inkml:trace contextRef="#ctx0" brushRef="#br0" timeOffset="7531.241">2178 2124 10314,'0'0'4281,"0"0"-2434,0 0-325,21 7 373,-18-6-1826,27 7 299,0 0 1,0-2-1,1-2 0,-1 0 1,10-2-369,908-27-85,-903 22-44,14 1-613,1-3 0,0-2 0,47-13 742,-81 8-3088,-25 12 3004,-1 0 0,0 0-1,0-1 1,1 1 0,-1 0 0,0 0 0,1-1 0,-1 1 0,0 0 0,0 0 0,0-1 0,1 1 0,-1 0 0,0-1 0,0 1-1,0 0 1,0-1 0,0 1 0,0 0 0,0-1 0,1 1 0,-1 0 0,0-1 0,0 1 0,0 0 0,0-1 0,0 1 0,-1 0 0,1-1-1,0 1 1,0 0 0,0-1 0,0 1 0,0 0 0,0-1 0,0 1 0,-1 0 0,1-1 0,0 1 0,0 0 0,-1 0 0,1-1-1,0 1 1,0 0 0,-1 0 0,1 0 0,0-1 0,0 1 0,-1 0 0,1 0 0,0 0 0,-1 0 0,1-1 0,0 1 0,-1 0-1,1 0 1,0 0 0,-1 0 0,1 0 0,0 0 0,-1 0 0,1 0 0,0 0 0,-1 0 0,1 0 0,0 0 0,-1 0 0,1 1 0,0-1-1,-1 0 85,-18-4-3117</inkml:trace>
  <inkml:trace contextRef="#ctx0" brushRef="#br0" timeOffset="8710.283">2767 2362 5061,'0'0'8600,"0"0"-4393,0 0-1901,0 0-101,0 0-503,-2 10-89,-30 357-530,25-239-2359,16-195 1582,2 0-1,4 1 1,3 0-1,2 1 0,15-27-305,-30 77 52,1 0-1,1 0 1,1 1-1,0-1 0,0 2 1,1-1-1,1 1 1,0 1-1,1 0 1,1 0-1,9-7-51,-20 18 1,1-1-1,0 1 1,0-1-1,0 1 1,0 0 0,0 0-1,1 0 1,-1 0-1,0 0 1,0 0-1,1 0 1,-1 1 0,1 0-1,-1-1 1,0 1-1,1 0 1,-1 0-1,1 0 1,-1 0 0,1 0-1,-1 1 1,0-1-1,1 1 1,-1 0-1,0 0 1,1-1 0,-1 1-1,0 1 1,0-1-1,0 0 1,0 0-1,0 1 1,0 0-1,0-1 1,-1 1 0,1 0-1,0 0 1,-1-1-1,1 1 1,-1 0-1,0 1 1,1-1-1,2 6-30,0 0-1,-1 0 1,0 0 0,0 1-1,0-1 1,-1 1 0,-1 0-1,1-1 1,-1 1 0,-1 0-1,0 2 31,0-6-37,0 1 0,-1-1 0,1 1-1,-1-1 1,-1 1 0,1-1-1,-1 0 1,0 0 0,0 0-1,0 0 1,-1 0 0,0 0 0,0-1-1,0 1 1,0-1 0,-1 0-1,0 0 1,0 0 0,0 0-1,0-1 1,0 0 0,-1 1 0,0-2-1,1 1 1,-3 0 37,-6 3-352,0-1 0,0-1 0,-1 0 0,1-1 0,-1-1 0,0 0 0,0-1 1,0 0-1,-5-1 352,-4-4-3685,18-11-2608,5 0-412</inkml:trace>
  <inkml:trace contextRef="#ctx0" brushRef="#br0" timeOffset="11252.306">2226 1283 7271,'0'-4'2861,"4"-15"-659,-7 20 5301,-108 210-3915,33 8-1277,-13 84-2311,77-253 35,1 1 0,3 0 0,2 1 0,2-1 0,3 8-35,2-40-54,2 1 0,0-1 0,1 1 0,2-1 0,-1 0 0,2 0 0,1 0 0,0-1 0,1 0 0,1 0 0,1 0 0,0-1 0,2-1 0,0 1 0,1-1 54,-8-10-51,1-1-1,0 1 1,0-1-1,0 0 1,0-1 0,1 0-1,0 1 1,0-2-1,0 1 1,0-1 0,1 0-1,-1 0 1,1-1-1,0 0 1,0 0 0,0 0-1,0-1 1,0 0-1,0 0 1,4-1 51,-5-1-354,-1 1 1,0-1-1,1-1 0,-1 1 1,0-1-1,0 0 0,0 0 1,0 0-1,-1-1 1,1 1-1,-1-1 0,1 0 1,-1-1-1,0 1 0,0-1 1,0 0-1,-1 0 0,2-2 354,12-18-5664,-5-3-4169</inkml:trace>
  <inkml:trace contextRef="#ctx0" brushRef="#br0" timeOffset="11910.849">3947 1333 8360,'0'0'4628,"0"0"-2289,0 0-583,0 0 523,0 0-346,12-8-508,-4 2-1214,-7 5-188,-1-1 0,1 1-1,0 0 1,0-1 0,0 1 0,0 0 0,0 0 0,0 0-1,1 0 1,-1 0 0,0 0 0,0 0 0,1 0-1,-1 0 1,1 1 0,-1-1 0,0 1 0,1-1-1,0 1 1,-1-1 0,1 1 0,-1 0 0,1 0 0,-1-1-1,1 1 1,-1 0 0,1 1 0,0-1 0,-1 0-1,1 0 1,-1 1 0,1-1 0,-1 1 0,1-1 0,-1 1-1,1 0 1,-1-1 0,0 1 0,1 0 0,-1 0-1,0 0 1,0 0 0,0 0 0,1 0 0,-1 1-1,0-1 1,-1 0 0,1 0 0,0 1 0,0-1 0,0 1-1,-1-1 1,1 1-23,11 60 346,-2 0 0,-3 0 0,-2 1 0,-4-1 0,-2 9-346,1-15 32,-1 55-18,-6 1 0,-4-2 1,-9 23-15,16-111-189,-1 0 1,-2 0 0,0-1 0,-1 0 0,-1 0-1,-1-1 1,-5 8 188,-21 22-4180,-7-5-5457,38-42 557</inkml:trace>
  <inkml:trace contextRef="#ctx0" brushRef="#br0" timeOffset="21897.999">4315 815 12396,'0'0'2034,"0"0"-855,0 0 316,16-9 491,52-25-502,-65 32-1437,-1 1-1,1 0 0,0-1 1,-1 1-1,1 0 1,0 0-1,0 1 0,0-1 1,0 0-1,0 1 1,0 0-1,0 0 0,0 0 1,0 0-1,0 0 1,-1 0-1,1 1 0,0 0 1,0-1-1,0 1 1,0 0-1,0 0 0,-1 1 1,1-1-1,0 1 1,-1-1-1,0 1 0,1 0 1,-1 0-1,0 0 1,0 0-1,0 0 0,0 0 1,0 1-1,0-1 1,-1 1-1,1-1 0,-1 1 1,1 0-47,1 5 3,0 0 1,-1 1-1,0-1 0,0 1 1,-1-1-1,0 1 1,-1-1-1,1 1 0,-2 0 1,1-1-1,-2 5-3,-1 2-121,-1 0 0,-1-1 0,0 1 0,-1-1 0,-1-1 0,0 1 0,-1-1 0,0 0 0,-1 0 0,0-1 0,-1-1 0,0 0 0,-1 0 0,-1-1 0,1 0 0,-2-1 0,1 0 0,-10 4 121,21-11 0,-1-1 1,1 1-1,0-1 0,-1 0 1,0 0-1,1 0 0,-1 0 1,0 0-1,1 0 0,-1 0 1,0 0-1,0-1 0,0 1 1,0-1-1,1 1 0,-1-1 1,0 0-1,0 0 0,0 0 1,0 0-1,0 0 0,0 0 1,0 0-1,0-1 0,0 1 0,0-1 1,0 1-1,1-1 0,-1 0 1,0 0-1,0 0 0,1 0 1,-1 0-1,1 0 0,-1 0 1,1-1-1,-1 1 0,1 0 1,0-1-1,-1 1 0,1-1 1,0 0-1,0 1 0,0-1 1,0 0-1,1 1 0,-1-1 1,0 0-1,1 0 0,-1-2 0,0-1 116,1 0-1,0-1 0,1 1 1,-1 0-1,1-1 1,0 1-1,0 0 1,1-1-1,-1 1 1,1 0-1,0 0 0,1 1 1,-1-1-1,1 0 1,0 1-1,0-1 1,1 1-1,-1 0 1,1 0-1,0 0 0,0 1 1,0-1-1,0 1 1,1 0-116,-4 2 29,0 0 0,1 1 1,-1-1-1,0 0 0,1 1 0,-1-1 1,1 1-1,-1 0 0,1-1 0,-1 1 1,1 0-1,-1 0 0,1 0 0,-1 0 1,1 0-1,-1 0 0,1 1 0,-1-1 1,1 0-1,-1 1 0,1-1 1,-1 1-1,1 0 0,-1-1 0,0 1 1,1 0-1,-1 0 0,0 0 0,0 0 1,0 0-1,0 0 0,0 0 0,0 0 1,0 0-1,0 1 0,0-1 0,1 2-29,25 60 24,-18-38 28,-5-17-160,0-1-1,0 0 1,0 0-1,1 0 1,1 0-1,-1-1 1,1 1-1,0-2 1,0 1-1,1-1 0,0 0 1,0 0-1,0 0 1,0-1-1,1 0 1,7 2 108,84 14-8513,-64-20 596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4:22.44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64 3107,'0'0'3587,"-14"1"-1579,-112 3 3842,39 7 1816,107-10-4116,30 1-3197,553-41 848,-75 6 598,-576 24 625,31 8-2322,-93 8 68,97 16-1894,16-5-2210,-2-9 180,0 2-5455</inkml:trace>
  <inkml:trace contextRef="#ctx0" brushRef="#br1" timeOffset="184372.351">96 159 3780,'0'0'3139,"0"0"250,0 0-986,0 0-498,0 0 87,0 0-124,0 0-464,-2-5-256,3 4-1111,-1 0 0,0 0 0,0-1 0,0 1 0,1 0 0,-1-1-1,0 1 1,1 0 0,-1 0 0,1 0 0,0-1 0,-1 1 0,1 0 0,0 0 0,0 0 0,-1 0 0,1 0 0,0 0 0,0 0 0,0 1 0,0-1-1,0 0 1,1 0 0,-1 1 0,0-1 0,0 1 0,0-1 0,1 1 0,-1 0 0,0-1 0,0 1 0,1 0 0,-1 0 0,0 0 0,1 0 0,-1 0-1,0 0 1,1 0 0,-1 0 0,0 0 0,0 1 0,1-1 0,-1 0 0,0 1 0,0-1 0,1 1 0,-1 0 0,0-1-37,1 0 21,647-2 2162,-165-3 438,-457 2-2288,-19 1-29,-14 1 159,-126-1-3165,84 2-5956,26 0-6562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7:36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0 158 13965,'17'-97'2942,"-17"94"-2614,1 0 0,-1 0 1,1 0-1,-1 0 0,1 1 1,0-1-1,0 0 0,0 0 0,0 0 1,1 1-1,-1-1 0,1 1 1,-1-1-1,1 1 0,0-1 1,0 1-1,0 0 0,0 0 1,1 0-1,-1 0 0,1 0 0,-1 1 1,1-1-1,1 0-328,-2 2 76,-1 0-1,0 1 1,1-1-1,-1 0 1,0 1-1,0-1 0,1 1 1,-1-1-1,0 1 1,0 0-1,0 0 1,0-1-1,0 1 1,0 0-1,0 0 1,0 0-1,0 0 1,0 0-1,0 0 1,0 0-1,-1 1 1,1-1-1,-1 0 1,1 0-1,-1 0 1,1 1-1,-1-1 1,1 0-1,-1 1 0,0-1 1,0 0-1,0 1 1,0-1-1,0 0 1,0 1-1,0 0-75,2 279 977,-2-11-929,22-158-1327,-20-109 1206,0 1 1,0-1 0,0 0 0,0 0-1,1 0 1,-1 0 0,1 0-1,0 0 1,-1-1 0,1 1-1,1-1 1,-1 0 0,0 0-1,0 0 1,1 0 0,-1-1-1,1 1 1,0-1 0,-1 0-1,1 0 1,0 0 0,0-1-1,-1 1 1,1-1 0,0 0-1,0 0 1,0 0 0,0 0 72,5-4 58,0 1-1,0-1 1,0 0-1,-1-1 1,1 0 0,-1-1-1,-1 1 1,1-2 0,-1 1-1,0-1 1,0 0 0,-1 0-1,0-1 1,0 0 0,-1 0-1,1 0 1,-2-1 0,0 1-1,0-1 1,2-6-58,10-25 282,-1-1-1,-2 0 1,-2-1 0,-1 0 0,-3 0-1,-1-1 1,-3 0 0,-1 0 0,-2-10-282,1 47 1,0 1 0,0-1 0,-1 1 0,1-1 0,-1 0 0,-1 1 0,1-1 1,-1 1-1,0-1 0,0 1 0,0-1 0,-1 1 0,0 0 0,0 0 0,0-1 0,-1 1 0,0 1 1,0-1-1,0 0 0,0 1 0,-1-1 0,0 1 0,0 0 0,0 1 0,0-1 0,-1 1 1,1-1-1,-1 1 0,-4-2-1,2 4-245,0 0 1,0 0 0,0 0 0,0 1 0,0 0-1,0 0 1,0 1 0,0 0 0,1 1-1,-1-1 1,0 1 0,-6 3 244,-43 26-7933,27-8-3934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7:36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0 836 11723,'0'0'7218,"0"0"-3684,0 0-1484,0 0-454,14-9-689,-3 1-771,-5 4-93,-1 0 0,1 0-1,0 1 1,0-1-1,0 1 1,1 1-1,-1-1 1,1 1-1,-1 0 1,1 1-1,0-1 1,0 1-1,-1 1 1,8-1-43,84 23 351,-96-20-347,0-1 0,1 1 1,-1 0-1,0-1 0,0 1 0,0 0 0,0 0 0,0 0 0,0 1 1,-1-1-1,1 0 0,-1 1 0,0-1 0,1 1 0,-1-1 0,0 1 1,-1-1-1,1 1 0,0 0 0,-1 0 0,1-1 0,-1 1 0,0 0 1,0 0-1,0 0 0,0-1 0,-1 1 0,1 0 0,-1 0 0,1-1 1,-1 1-1,0 0 0,0-1 0,0 1 0,-1 0-4,-6 12 85,-1 0 0,0 0 0,-1-1 0,-1-1-1,0 1 1,-1-2 0,0 0 0,-1 0 0,-1-1 0,-3 2-85,-48 46 678,63-58-665,1 0 0,-1 0 0,1-1 0,0 1 0,-1 0 0,1 0 0,0 0 0,0 1 0,-1-1-1,1 0 1,0 0 0,0 1 0,0-1 0,1 0 0,-1 1 0,0-1 0,0 1 0,1-1 0,-1 1 0,1-1 0,-1 1 0,1 0 0,0-1 0,0 1 0,0 0 0,0-1 0,0 1 0,0-1 0,0 1 0,0 0 0,1-1 0,-1 1 0,0-1 0,1 1 0,-1 0 0,1-1 0,0 1-1,0-1 1,0 0 0,-1 1 0,1-1 0,1 2-13,12-1-9,0 1 1,0-2-1,1 1 0,-1-2 0,0 0 0,0-1 0,0 0 0,0-1 0,8-3 9,148-38-2894,-63 1-5951,-72 27 1419</inkml:trace>
  <inkml:trace contextRef="#ctx0" brushRef="#br0" timeOffset="684.933">1137 530 19603,'0'0'3491,"0"0"-918,-7-13-459,-26-37-699,32 49-1370,-1 0 0,1 0 0,-1 0 0,1 0 0,-1 0 0,0 0 0,1 0 0,-1 0 1,0 1-1,0-1 0,0 1 0,0-1 0,1 1 0,-1 0 0,0 0 0,0 0 0,0 0 0,0 0 1,0 0-1,0 0 0,0 0 0,1 1 0,-1-1 0,0 1 0,0 0 0,0-1 0,1 1 1,-1 0-1,0 0 0,1 0 0,-2 1-45,-1 0 70,-6 2-19,-1 1 1,1 0-1,0 1 1,1 0 0,-1 1-1,1 0 1,0 0 0,1 1-1,0 0 1,0 1-1,1 0 1,0 0 0,0 0-1,1 1 1,0 0-1,1 0 1,0 0 0,1 1-1,0 0 1,0 0-1,1 0 1,1 0 0,0 0-1,1 2-51,-1-2-26,1 0-1,0 1 1,1-1-1,1 1 1,0-1-1,0 1 1,1-1-1,1 0 1,0 0-1,0 0 1,1 0 0,1 0-1,-1-1 1,2 0-1,-1 0 1,2 0-1,-1-1 1,1 0-1,0 0 1,1 0-1,0-1 1,1 0-1,0-1 1,4 3 26,28 15-701,1-2 0,1-1 0,1-3 0,32 10 701,-62-24-111,-12-5 113,-1 0-1,0 0 1,1 0-1,-1 0 0,0 0 1,1 0-1,-1 1 1,0-1-1,0 0 1,1 1-1,-1-1 1,0 1-1,0 0 1,0-1-1,1 1 1,-1 0-1,0-1 0,0 1 1,0 0-1,0 0 1,0 0-1,-1 0 1,1 0-1,0 0 1,0 0-1,-1 0 1,1 1-1,0-1 1,-1 0-1,1 0 1,-1 0-1,0 1 0,1-1 1,-1 0-1,0 1 1,0-1-1,0 0 1,0 1-1,0-1 1,0 0-1,0 1 1,0-1-1,-1 0 1,1 0-1,0 1 0,-1-1 1,1 0-1,-1 0 1,1 0-1,-1 1 1,0-1-1,0 0 1,1 0-1,-1 0 1,0 0-1,0 0 1,0 0-1,0 0 0,0-1 1,0 1-1,0 0 1,-1 0-2,-22 9 174,-1-1 1,1-1 0,-1-1-1,-1-1 1,1-2-1,-1 0 1,0-2-1,0-1 1,0 0 0,-17-4-175,25 3 16,-64-12-523,78 11 277,0 0 0,0-1 0,0 1-1,0-1 1,0 0 0,1 0 0,-1 0 0,1 0 0,-1-1 0,1 1-1,0-1 1,0 0 0,0 0 0,0 0 0,1-1 0,-1 1 0,1-1-1,0 1 1,0-1 0,0 0 0,0 0 0,1 1 0,-1-1 0,1 0-1,0-1 1,0 1 0,1 0 0,-1-1 230,3-29-288,1 1 1,1-1-1,2 1 0,2 0 1,1 0-1,1 1 0,2 0 1,1 1-1,3-4 288,-9 18 198,0-1 0,2 2-1,0-1 1,0 1 0,2 0 0,0 1 0,1 1 0,0-1 0,1 2-1,1 0 1,0 1 0,1 0 0,0 1 0,1 0 0,0 2 0,5-3-198,11 0 32,1 2 1,0 1-1,1 1 1,0 2-1,0 1 1,0 2 0,1 1-1,-1 2 1,1 1-1,5 2-32,-34-3-139,-1 0 0,1 0 0,0 1 0,0-1 0,0 1 0,-1 0 0,1 1 0,0-1 0,-1 1 0,1 1 0,-1-1 0,0 1 0,0-1 0,0 1 0,0 1 0,0-1 0,-1 1 1,1 0-1,-1 0 0,0 0 0,0 0 0,-1 1 0,1 0 0,-1 0 0,0 0 0,0 0 0,-1 0 0,0 0 0,2 4 139,-4-3-13,-1 1 1,1-1-1,-1 0 1,0 0-1,-1 0 1,1 0-1,-1 0 1,0-1-1,-1 1 1,0 0-1,1-1 0,-2 0 1,1 1-1,-1-1 1,-3 4 12,0 1 113,0-2 110,0 1-1,0 0 1,1 0-1,1 0 1,0 1-1,0 0 1,1 0 0,0 0-1,0 0 1,1 1-1,1-1 1,0 1-1,0 0 1,1 0 0,0 0-1,1-1 1,0 1-1,1 0 1,0 0-1,1 0 1,0 0 0,1-1-1,0 1 1,1-1-1,0 0 1,2 3-223,6 0 1,2-1-1,0-1 1,0 0 0,1 0 0,0-2 0,1 0 0,0 0 0,0-2-1,1 0 1,0-1 0,0-1 0,0 0 0,1-1 0,0-1-1,0-1 1,0 0 0,0-2 0,0 0 0,5-1-1,-16 1 84,1-1 1,-1 0-1,1 0 1,-1-1-1,0 0 1,1 0-1,-1-1 1,0 0 0,0 0-1,-1-1 1,1 1-1,-1-2 1,0 1-1,0-1 1,0 1-1,0-2 1,-1 1-1,0 0 1,0-1-1,-1 0 1,1-1-1,-1 1 1,-1 0-1,1-1 1,-1 0-1,0 0 1,-1 0-1,1 0 1,-1-1 0,0-1-85,2-8 203,1-1 1,-2 0 0,0 0 0,-2-1-1,0 1 1,0 0 0,-2 0 0,0-1-1,-2 1 1,0 0 0,0 0-1,-2 1 1,0-1 0,-1 1 0,-1 0-1,-1 0 1,0 1 0,-4-5-204,7 15-25,-1-1 0,0 1-1,0 0 1,-1 1 0,1-1 0,-1 1 0,0 0 0,-1 1-1,1 0 1,-1 0 0,0 1 0,0 0 0,0 0 0,0 0-1,-1 1 1,1 1 0,-1-1 0,1 2 0,-1-1 0,1 1-1,-1 0 1,0 1 0,1 0 0,-1 0 0,1 1-1,0 0 1,-2 1 25,-64 28-3457,10 20-4129,33-17-2883</inkml:trace>
  <inkml:trace contextRef="#ctx0" brushRef="#br0" timeOffset="1180.921">2425 654 12268,'0'-2'89,"-1"-24"1166,-1 0 0,-1 0-1,-1 0 1,-1 1 0,-1-1-1,-2 1 1,-8-20-1255,3 19 603,-1 0 0,-2 0 0,0 1 0,-1 1 0,-2 1 0,0 1 0,-1 0 0,-2 2 0,-18-15-603,11 13 207,-1 2 0,-1 1 0,0 2 0,-2 0 0,1 3 0,-2 0 0,0 2 0,-1 2 0,0 1 0,0 2 0,-1 1 0,-13 1-207,8 1 80,0 2 0,-1 2 0,1 2 0,0 2 0,0 1-1,0 2 1,0 2 0,1 2 0,1 2 0,0 1-1,1 2 1,0 1 0,2 2 0,0 2 0,1 1-1,1 2 1,1 1 0,1 2 0,2 1 0,-20 23-80,16-11-7,2 2 0,2 1 1,2 2-1,1 0 1,3 2-1,2 1 1,2 1-1,2 0 0,2 1 1,2 1-1,3 1 1,1 0-1,4 0 0,1 0 1,3 1-1,2 0 1,2 6 6,4-19-40,1-1 1,2 1 0,2-2 0,1 1 0,2-2 0,2 0 0,1 0 0,2-2 0,2 0 0,1-1 0,1-2-1,2 0 1,1-1 0,1-2 0,2-1 0,25 20 39,-1-6-24,1-2 1,2-3-1,2-3 1,1-1-1,1-4 0,2-2 1,0-3-1,2-2 0,48 8 24,-50-15-6,2-4-1,0-2 1,0-3-1,0-2 1,1-4 0,-1-2-1,1-3 1,-1-3-1,-1-3 1,1-3-1,-2-2 1,0-3-1,-2-2 1,42-22 6,-72 27 28,-1 0-1,0-2 1,-1-2 0,-1 0 0,-1-2 0,-1 0 0,-1-2 0,-1-1 0,-1 0-1,-1-2 1,-2-1 0,-1 0 0,0-1 0,-3-1 0,0-1 0,-2 0 0,-1-1-1,1-8-27,-3 2 41,-2 1-1,-2-1 0,-1-1 0,-1 1 0,-3-1 0,-1 0 1,-2 1-1,-1-1 0,-4-7-40,3 22 2,-1 0 0,-2 0 1,0 1-1,-1 0 0,-2 0 0,0 1 1,-1 0-1,-2 1 0,0 0 0,-1 1 1,-1 1-1,-1 0 0,0 1 0,-2 0 1,0 2-3,-16-9-4,-1 3 0,-1 1 0,-1 1 0,-1 2 0,-1 2 0,0 2 0,-1 1 0,0 2 1,-1 2-1,0 1 0,-3 2 4,-10-3-272,-2 2 0,1 3 0,-1 2 1,1 3-1,-27 4 272,59-2-880,-1 1 0,1 1 1,1 1-1,-1 1 0,1 1 0,0 1 0,1 1 1,-20 12 879,-35 34-7170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7:35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0 646 17040,'0'0'4356,"0"0"-2050,0 0-160,0 0-768,0 0-674,0 0-415,0 0-225,0 0-64,113-64 32,-66 63-32,8-2-288,2 3-577,3 0-801,-5 0-1153,-3 0-2049,-10 4-4261</inkml:trace>
  <inkml:trace contextRef="#ctx0" brushRef="#br0" timeOffset="232.395">676 154 11082,'-1'-31'1016,"1"-33"1573,8 23 3079,4 23 455,-2 33-3765,2 36-1689,-9-19-524,-1 1-1,-2-1 1,-1 0-1,-2 1 1,-1-1-1,-4 14-144,-9 93 57,15-103-202,3 1 0,1-1 0,1 1 0,3-1 0,4 17 145,41 94-7347,-30-104-276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7:35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207 242 9417,'6'-19'3641,"40"-116"2631,-22 58 449,-24 77-6668,0-1-1,-1 0 1,1 1-1,-1-1 1,1 0-1,-1 1 1,1-1-1,-1 1 1,1-1-1,-1 0 1,0 1-1,1 0 1,-1-1-1,0 1 1,0-1-1,1 1 1,-1 0-1,0-1 1,0 1-1,1 0 1,-1 0-1,0 0 1,0 0-1,0-1 1,1 1-1,-1 0 1,0 1-1,0-1 1,0 0-1,0 0 1,1 0-1,-1 0 1,0 1-1,0-1 1,1 0-1,-1 1 1,0-1-1,0 0 1,1 1-1,-1-1 1,0 1-1,1-1 1,-1 1-1,1-1 1,-1 1-1,1 0 1,-1-1-1,1 1-52,-14 10 77,1 0 0,1 0 0,0 1 0,1 1 1,0 0-1,1 1 0,-7 11-77,14-20 10,-18 29-49,1 1-1,2 0 1,2 1 0,1 1 0,2 0-1,2 1 1,1 0 0,2 1-1,1 0 1,2 1 0,2-1 0,2 1-1,2 0 1,4 34 39,-3-52-210,2 1 0,0 0 0,2-1 0,0 0 0,1 0 0,2-1 0,0 0 0,5 7 210,-10-20-27,1 0 1,0 0-1,1 0 1,0-1-1,0 0 1,0 0-1,1 0 1,0-1-1,0 0 1,1-1-1,-1 1 1,1-2-1,0 1 1,1-1-1,-1 0 1,1 0-1,0-1 1,0-1-1,0 1 1,0-2-1,6 2 27,-8-2 11,0 0-1,1-1 1,-1 0-1,1 0 1,-1 0-1,1-1 1,-1 0-1,0 0 1,1-1-1,-1 0 1,0 0-1,0-1 1,0 0-1,-1 0 1,1-1-1,-1 1 1,1-1-1,-1-1 1,0 1-1,-1-1 1,1 0-1,-1-1 1,0 1-1,0-1 1,-1 0 0,0 0-1,0-1 1,0 1-1,-1-1 1,0 1-1,0-1 1,0-1-11,1-5 102,-1-1 0,0 0 0,-1 0 0,-1 0 1,0 0-1,0 0 0,-2-1 0,0 1 0,0 0 0,-1 0 1,-1 0-1,-1 0 0,0 1 0,0-1 0,-1 1 1,-1 0-1,0 0 0,-1 1 0,-1 0 0,1 0 1,-10-10-103,12 18-41,0-1 1,0 1 0,-1 0 0,1 0 0,-1 1 0,0-1 0,0 1 0,0 1-1,-1-1 1,1 1 0,0 0 0,-1 1 0,0-1 0,1 1 0,-1 0 0,0 1-1,1 0 1,-1 0 0,0 0 0,0 1 0,1 0 0,-1 0 0,1 1 0,-1 0-1,1 0 1,0 0 0,-1 1 0,1 0 0,0 0 0,-1 2 40,-46 39-4560,19 17-5280,24-23-3213</inkml:trace>
  <inkml:trace contextRef="#ctx0" brushRef="#br0" timeOffset="326.846">708 647 16816,'23'-155'4548,"-22"101"-870,-1 54-3641,0-1-1,1 1 0,-1-1 1,0 1-1,-1-1 0,1 1 1,0-1-1,0 1 0,0-1 1,0 1-1,0-1 0,0 1 1,0 0-1,-1-1 0,1 1 1,0-1-1,0 1 0,-1 0 1,1-1-1,0 1 0,-1 0 1,1-1-1,0 1 0,-1 0 1,1-1-1,0 1 1,-1 0-1,1 0 0,-1-1 1,1 1-1,-1 0 0,1 0 1,0 0-1,-1 0 0,1 0 1,-1-1-1,1 1 0,-1 0 1,1 0-1,-1 0 0,1 0 1,-1 0-1,1 1 0,-1-1 1,1 0-1,0 0 0,-1 0 1,1 0-1,-1 0 0,1 1 1,-1-1-1,1 0 0,0 0 1,-1 1-1,1-1 0,0 0 1,-1 0-1,1 1 0,0-1 1,-1 1-1,1-1 0,0 0 1,-1 1-1,1-1-36,-22 26 413,13 2-376,2-1 0,0 1-1,2 0 1,1 1 0,1-1 0,1 1 0,2-1 0,1 1-1,1 0 1,2 7-37,-2-11-6,2-1 0,0 0-1,1 0 1,1 0-1,2 0 1,0-1 0,10 19 6,-14-34-21,0 1-1,1-1 1,0-1 0,0 1 0,0-1 0,1 0 0,0 0 0,1 0 0,-1-1 0,1 0 0,1-1 0,-1 1 0,1-1 0,0-1 0,0 1 0,0-2 0,0 1 0,1-1 0,0 0 0,0-1 0,-1 1 0,5-1 21,-8-2 3,1 0 0,0 0 0,-1-1-1,1 0 1,0 0 0,-1 0 0,1-1 0,-1 1-1,0-1 1,1-1 0,-1 1 0,0-1 0,0 0-1,0 0 1,-1 0 0,1 0 0,-1-1 0,0 0-1,0 0 1,0 0 0,0-1 0,-1 1 0,0-1-1,0 0 1,0 0 0,2-4-3,2-6 40,0 0 1,-1 0-1,0 0 0,-1-1 0,-1 0 1,-1 0-1,0 0 0,0-15-40,-1 14 27,-2 0-1,0 0 1,-1 0-1,0 0 0,-1 0 1,-2 0-1,1 0 1,-2 0-1,0 1 1,-1 0-1,-1 0 0,0 1 1,-1-1-1,-1 2 1,0-1-1,-1 1 1,0 1-1,-2-1 1,1 2-1,-1 0 0,-3-1-26,6 6-229,0 1-1,-1 0 0,1 0 0,-2 1 0,1 0 1,0 1-1,-1 0 0,0 1 0,0 0 1,-6-1 229,-68 0-5678,38 10-1871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4:35.00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1430 333 3555,'0'0'6460,"0"0"-3017,0 0-870,0 0-213,0 0-561,0 0-369,0 0-234,0 0-256,3-11-97,10-35-10,16-5 3251,-20 89-2301,-11 156-993,2-192-790,0-1 0,0 1 1,0-1-1,1 0 0,-1 1 0,1-1 0,-1 0 0,1 1 0,-1-1 1,1 0-1,0 1 0,0-1 0,-1 0 0,1 0 0,0 0 1,0 0-1,0 0 0,0 0 0,0 0 0,1 0 0,-1 0 0,0 0 1,0-1-1,1 1 0,-1 0 0,0-1 0,1 1 0,-1-1 1,0 0-1,1 1 0,-1-1 0,1 0 0,-1 0 0,1 0 1,-1 0-1,1 0 0,-1 0 0,0 0 0,1-1 0,-1 1 0,1-1 0,56-24 26,328-247 38,-127 100-59,-258 171-2,-1 0-1,1 0 1,0 0-1,0-1 1,0 1-1,-1 0 1,1 0-1,0 0 1,0 1-1,0-1 0,1 0 1,-1 0-1,0 0 1,0 1-1,0-1 1,1 1-1,-1-1 1,0 1-1,0-1 1,1 1-1,-1 0 1,0-1-1,1 1 0,-1 0 1,1 0-1,-1 0 1,0 0-1,1 0 1,-1 1-1,0-1 1,1 0-1,-1 1 1,0-1-1,1 0 0,-1 1 1,0 0-1,0-1 1,0 1-1,1 0 1,-1 0-1,0-1 1,0 1-1,0 0 1,0 0-1,0 0 0,-1 0 1,1 0-1,0 1 1,0-1-1,-1 0 1,1 0-1,0 0 1,-1 1-1,0-1 1,1 0-1,-1 1 1,0-1-1,1 0 0,-1 1 1,0-1-1,0 0 1,0 1-1,0-1-2,-8 17-1560,-13-14-3836,13-3 2572,-6 1-3662</inkml:trace>
  <inkml:trace contextRef="#ctx0" brushRef="#br1" timeOffset="183602.352">1 457 22806,'0'0'1889,"0"0"-543,0 0-1,0 0-576,131-6-161,-33-9-63,23-6-321,21-8-128,11 1-96,12-5-192,-9 0-64,-13 4-353,-26 4-800,-40 10-1346,-48 11-1825,-29 5-4773</inkml:trace>
  <inkml:trace contextRef="#ctx0" brushRef="#br1" timeOffset="183937.831">68 625 18353,'0'0'3267,"0"0"-2626,0 0 1057,84 42-545,13-51 320,26-6 1,21-7-610,19-7-447,13-3-225,-2-3-96,-18 2 0,-31 6-96,-38 10-705,-38 10-1377,-37 7-2017,-14 5-7112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7:49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17232,'0'0'4260,"0"0"-2114,0 0-352,98-18-481,-43 8-736,10-1-257,-3 2-224,6-2-32,0-2-32,-7 3-32,-11-3-224,-9 2-673,-12 5-1345,-16 4-2883,-13 2-9288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7:48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59 17457,'0'0'2701,"-15"-12"-998,-52-33 96,63 45-1707,1-1 0,-1 1 0,0-1 0,0 1 1,0 0-1,0 1 0,0-1 0,0 1 0,0-1 0,0 1 0,1 1 1,-1-1-1,0 0 0,1 1 0,-1 0 0,1-1 0,-1 2 1,1-1-1,0 0 0,0 1 0,0-1 0,0 1 0,0 0 1,1 0-1,-1 0-92,-5 4 141,-13 12-84,1 0 1,1 2 0,1 0-1,1 1 1,1 0 0,1 2-1,1 0 1,1 0 0,1 1-1,1 1 1,2 0 0,0 0-1,2 1 1,1 0 0,1 0-1,1 1 1,1 0-1,2-1 1,1 1 0,1 0-1,1 0 1,1-1 0,2 0-1,1 1 1,8 23-58,70 110-116,-79-154 112,1 1-1,-1-1 1,2 1-1,-1-2 1,1 1-1,0-1 1,1 0-1,-1-1 1,1 1-1,0-1 1,1-1-1,-1 0 1,1 0-1,0-1 1,0 0-1,0 0 1,8 1 4,-14-4 16,-1 0 1,1 0-1,0 0 1,-1 0-1,1-1 0,0 1 1,-1-1-1,1 1 1,0-1-1,-1 0 1,1 0-1,-1 0 0,1-1 1,-1 1-1,0 0 1,0-1-1,1 0 1,-1 1-1,0-1 0,0 0 1,0 0-1,-1 0 1,1 0-1,-1-1 1,1 1-1,-1 0 0,1-1 1,-1 1-1,0-1 1,0 1-1,0-1 1,-1 1-1,1-1 0,0-2-16,7-96 1647,-8 89-1602,0 0 0,-1 0 0,-1 0 0,0 0 0,0 0 0,-1 1 0,0-1 0,-1 1 0,-1 0 0,1 0 0,-2 0 0,0 1 0,0 0 0,-1 0 0,0 0 0,0 1 0,-1 0 0,0 1 0,-1-1 0,0 1 0,-5-2-45,11 9-143,0-1 0,0 1 0,-1 0 0,1 0 1,0 0-1,-1 1 0,1-1 0,-1 1 1,0 0-1,1 0 0,-1 0 0,1 0 1,-1 0-1,1 1 0,-1 0 0,1 0 0,0 0 1,-1 0-1,1 0 0,0 1 0,0-1 1,0 1-1,0 0 0,0 0 0,0 0 1,0 0-1,1 1 143,-35 51-6945,28-17-1036</inkml:trace>
  <inkml:trace contextRef="#ctx0" brushRef="#br0" timeOffset="297.408">932 521 13613,'4'-70'7041,"-4"70"-6924,1-1 0,-1 0 0,0 0 0,0 1 0,1-1 0,-1 0 0,0 0 0,0 0 0,0 1 0,0-1 0,0 0 0,0 0 0,-1 0 0,1 1 1,0-1-1,0 0 0,0 0 0,-1 1 0,1-1 0,0 0 0,-1 1 0,1-1 0,-1 0 0,1 1 0,-1-1 0,1 0 0,-1 1 0,1-1 0,-1 1 0,0-1 0,1 1 0,-1-1 0,0 1 0,1 0 0,-1-1 0,0 1 0,1 0 0,-1 0 0,0-1 0,0 1 0,1 0 0,-1 0 0,0 0 0,0 0-117,-37 25 1925,23-5-1873,1 0 0,1 1 1,0 1-1,2 0 0,0 1 1,2 0-1,1 1 1,0 0-1,2 0 0,1 0 1,1 1-1,0 0 1,2 0-1,2 0 0,0 0 1,2 12-53,-2-27-57,1 1 1,1 0 0,0 0-1,0-1 1,1 1-1,0-1 1,1 0 0,0 0-1,0 0 1,1 0 0,1-1-1,-1 0 1,2 0 0,-1 0-1,1-1 1,0 0-1,1 0 1,0-1 0,0 0-1,1 0 1,0-1 0,0 0-1,0-1 1,1 0 0,0 0-1,0-1 1,0 0-1,0-1 1,1 0 0,-1-1-1,1 0 1,0 0 0,-1-1-1,9-1 57,-8-4 51,-1 0 0,1-1 0,-1-1 0,0 1 1,0-2-1,0 1 0,-1-1 0,0-1 0,-1 0 0,1 0 0,-1-1 0,-1 0 0,0 0 0,0 0 0,-1-1 0,0 0 0,-1-1 0,0 1 0,0-1 0,-1 0 1,-1 0-1,0 0 0,1-11-51,1-3 151,-1 0 0,-1 0 0,-1 0 1,-2-1-1,0 1 0,-2-1 0,0 1 1,-2 0-1,-1 0 0,-1 0 0,-1 1 1,-3-4-152,7 20-68,0-1 1,-1 1-1,0 1 1,0-1-1,-1 1 1,0-1-1,-1 1 1,1 1-1,-1-1 1,-1 1-1,1 0 1,-1 0-1,0 1 1,0 0-1,-7-4 68,-31 1-3483,-5 24-3995,24 5-6824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7:47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18353,'0'0'5894,"0"0"-3588,0 0-993,0 0-256,0 0-224,0 0-128,147 61-481,-47-69-96,18-5-64,8-4-64,4-3-192,-1-2-609,-11 2-256,-16 3-384,-15 4-1025,-22 4-1762,-29 8-3428</inkml:trace>
  <inkml:trace contextRef="#ctx0" brushRef="#br0" timeOffset="219.966">131 373 6342,'0'0'13805,"-60"76"-11435,63-68-736,24-2-481,22-4-512,22-2 63,20-6-191,14-10-385,20-4-128,15-6 0,0-4 0,-9 2-32,-23-1 32,-24 3-705,-29 6-832,-25 6-1058,-17 10-2177,-13 4-5126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7:46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0 245 6887,'0'0'2674,"0"0"134,0 0 726,12-13-208,36-41-945,-15 23 2658,-32 30-3998,-1 3-299,-44 168 363,34-143-1100,2 2-1,0-1 0,2 1 0,2 0 1,0 0-1,2 1 0,2-1 0,0 1 1,2-1-1,1 0 0,1 0 1,2 0-1,1 0 0,1-1 0,1 1-4,-6-23-15,0-1 1,0 1-1,1-1 0,0 0 0,0 0 0,0 0 0,0-1 0,1 1 1,-1-1-1,1 0 0,0 0 0,1-1 0,-1 1 0,1-1 0,-1-1 1,1 1-1,0-1 0,0 0 0,0 0 0,0 0 0,0-1 0,1 0 1,-1 0-1,0-1 0,1 0 0,-1 0 0,0 0 0,1-1 0,-1 0 1,0 0-1,0-1 0,0 0 0,0 0 0,0 0 0,0 0 0,0-1 0,5-3 15,4-8 51,0-1-1,0 0 1,-1-1-1,-1 0 1,-1-1-1,0 0 1,-1-1-1,-1 0 1,-1-1-1,-1 0 1,0-1-1,-1 0 1,-2 0-1,0 0 1,-1-1-1,0 1 0,-2-1 1,-1 0-1,0 0 1,-2 0-1,0 0 1,-4-15-51,5 26 2,0 0 0,0 0 1,-1-1-1,-1 1 0,0 0 0,0 0 1,-1 1-1,0-1 0,-1 0 0,0 1 0,0 0 1,-1 0-1,0 0 0,-1 0 0,0 1 1,0 0-1,-1 0 0,0 1 0,0 0 1,-1 0-1,0 1 0,0-1 0,-1 2 1,1-1-1,-1 1 0,0 1 0,-1 0 1,1 0-1,-1 0 0,0 2 0,-2-2-2,3 3-259,0 1 0,0 0 0,0 0 0,0 0 0,0 1 0,0 1 0,0-1 0,0 2 0,1-1 0,-1 1 0,1 0 0,-1 1 0,-5 3 259,-46 57-11105,47-29 759</inkml:trace>
  <inkml:trace contextRef="#ctx0" brushRef="#br0" timeOffset="310.514">749 667 17136,'0'0'5606,"0"0"-3557,0 0-415,-4-74-321,0 68-768,1 3-417,3 3-64,0 0-64,0 0-416,3 9-866,3 1-1184,-4 8-1954,4-2-4773</inkml:trace>
  <inkml:trace contextRef="#ctx0" brushRef="#br0" timeOffset="562.696">1106 63 17200,'1'-12'4826,"5"-38"-1890,-6 50-2749,0 0-1,0 0 1,0 0-1,0 0 1,1 1-1,-1-1 1,0 0-1,0 0 1,0 0-1,0 0 1,1 0-1,-1 0 1,0 0-1,0 0 1,0 0-1,1 0 1,-1 0-1,0 0 1,0 0-1,0 0 1,1 0 0,-1 0-1,0 0 1,0 0-1,0 0 1,1 0-1,-1 0 1,0 0-1,0 0-186,4 25 298,-5 16-44,-2-1 0,-1 1 0,-2-1 0,-6 19-254,-14 116-92,30-33-2378,9-49-7782,-7-58-163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54:27.88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1 464 10922,'0'-13'2258,"0"-8"-1492,1 0 0,1 0-1,1 1 1,1-1 0,0 0 0,2 1-1,2-4-765,3-2 563,1 1 1,2 0-1,0 0 0,2 2 0,0 0 0,2 1 1,0 0-1,2 2 0,0 0 0,10-6-563,-29 24 55,1 0 0,-1 0-1,1 0 1,0 0 0,0 1 0,0-1-1,0 1 1,0-1 0,0 1 0,0 0-1,0 0 1,0 0 0,1 0 0,-1 0-1,0 0 1,1 1 0,-1-1 0,1 1-1,-1 0 1,1-1 0,-1 1 0,1 0 0,-1 1-1,1-1 1,-1 0 0,0 1 0,1-1-1,-1 1 1,1 0 0,-1 0 0,0 0-1,0 0 1,1 0 0,-1 0 0,0 0-1,0 1 1,0-1 0,0 1 0,-1 0-55,4 12 70,-2-1 0,0 2 0,-1-1 0,0 0 0,-1 0 0,-1 0 0,0 1 0,-1-1 0,-1 5-70,2-7 53,-14 109 286,1 82-251,13-200-87,0 0 0,0 0 1,0 0-1,1-1 0,-1 1 1,1 0-1,0 0 0,0-1 0,0 1 1,0 0-1,0-1 0,1 1 1,-1-1-1,1 1 0,-1-1 0,1 0 1,0 0-1,0 0 0,0 0 1,0 0-1,1 0 0,-1 0 0,0-1 1,1 1-1,-1-1 0,1 0 1,-1 0-1,1 0 0,0 0 0,0 0 1,-1 0-1,1-1 0,0 1 0,0-1 1,0 0-1,0 0 0,0 0 1,-1 0-1,3-1-1,4 0 5,0-1-1,1 0 1,-1 0 0,-1-1-1,1 0 1,0-1 0,-1 0-1,1 0 1,-1-1 0,0 0-1,5-5-4,16-18 7,0-1-1,-2-1 1,-2-1-1,0-2 0,-3 0 1,13-26-7,110-139 218,-145 199-197,0 0-1,0 0 1,0 0 0,0 0 0,0 0 0,0 0 0,0 0 0,1 0 0,-1 0 0,0 0-1,1 0 1,-1 0 0,1-1 0,-1 1 0,1 0 0,0 0 0,-1 0 0,1 0 0,0-1 0,-1 1-1,1 0 1,0-1 0,0 1 0,0 0 0,-1-1 0,1 1 0,0-1 0,0 1 0,0-1-1,0 0 1,0 1 0,0-1 0,0 0 0,0 0 0,0 0 0,0 0 0,0 0 0,0 0 0,0 0-1,0 0 1,0 0 0,0 0 0,0 0 0,0-1 0,0 1 0,0 0 0,0-1 0,0 1 0,0-1-1,0 1 1,0-1 0,0 1 0,-1-1 0,1 0 0,0 1 0,0-1 0,-1 0 0,1 0-1,0 0 1,-1 1 0,1-1 0,-1 0 0,1 0 0,-1 0 0,0 0 0,1 0 0,-1 0 0,0 0-1,1 0 1,-1-1-21,11 378 427,-10-359-429,1 1-1,1-1 1,1 0 0,0-1-1,1 1 1,1-1-1,0 1 1,2-2-1,-1 1 1,2-1-1,0 0 1,1-1-1,2 2 3,-6-12 1,-1-1 0,1 1 0,-1-1 0,1 0-1,0-1 1,0 0 0,1 0 0,-1 0-1,0-1 1,0 1 0,1-2 0,-1 1 0,1-1-1,-1 0 1,1 0 0,-1 0 0,1-1 0,-1 0-1,0-1 1,0 1 0,1-1 0,-1 0-1,0-1 1,0 1 0,-1-1 0,1-1 0,0 1-1,-1-1 1,0 0 0,0 0 0,0 0-1,-1-1 1,1 1 0,0-2-1,27-31 23,-2-1 0,-1-1 0,-3-2 0,5-10-23,25-38 36,-39 62-17,87-104 26,-103 130-43,-1 0 1,1 1-1,-1-1 0,1 0 0,-1 1 0,1-1 0,-1 0 0,1 1 1,-1-1-1,1 1 0,0-1 0,-1 1 0,1 0 0,0-1 0,0 1 1,-1 0-1,1-1 0,0 1 0,0 0 0,-1 0 0,1-1 0,0 1 1,0 0-1,0 0 0,-1 0 0,1 0 0,0 0 0,0 0 0,0 0 1,0 1-1,-1-1 0,1 0 0,0 0 0,0 1 0,-1-1 1,1 0-1,0 1 0,-1-1 0,1 1 0,0-1 0,-1 1 0,1-1 1,0 1-1,-1-1 0,1 1 0,-1 0 0,1-1 0,-1 1 0,1 0 1,-1 0-3,9 44 141,-9-39-134,3 37 46,-4-27-51,1-1 0,0 0 1,1 1-1,0-1 0,1 0 1,1 0-1,0 0 0,1 0 1,1-1-1,1 1 0,0-1 1,0 0-1,1-1 0,1 0 1,0 0-1,1 0 1,1-1-1,0 0 0,0-1 1,1 0-1,12 8-2,-14-13 6,-1-2 0,1 0-1,0 0 1,0 0 0,0-1 0,0 0 0,1-1 0,-1 0 0,1-1-1,0 0 1,-1 0 0,1-1 0,0 0 0,0-1 0,-1 0 0,1 0-1,-1-1 1,1 0 0,-1-1 0,0 0 0,0-1 0,0 0 0,0 0-1,-1-1 1,1 0 0,-1 0 0,0-1 0,-1 0 0,1-1 0,-1 1-1,3-5-5,8-15-3,0 0 0,-2-1-1,-1 0 1,-1-2 0,3-9 3,58-105 54,-34 94 207,-20 77 8,-21-25-260,10 32 22,-8-19-37,0 1 0,1-1 0,1 0 0,0-1 0,2 1-1,0-1 1,0 0 0,1 0 0,1-1 0,0 0 0,2 0 0,-1-1 0,1 0 0,1-1 0,0 0 0,1-1 0,0 0 0,1 0 0,0-2 0,1 0 0,13 7 6,-16-10-28,0-1 1,1 0 0,0 0-1,0-1 1,0-1-1,0 0 1,1-1 0,-1 0-1,1-1 1,0-1-1,-1 0 1,1 0 0,-1-1-1,1-1 1,-1 0-1,1-1 1,-1 0 0,0-1-1,0 0 1,0-1-1,-1 0 1,0-1 0,0 0-1,0-1 1,-1 0-1,0-1 1,0 0 0,-1 0-1,0-1 1,1-2 27,126-252 80,-136 262-76,1-1 1,-1 1-1,0 0 0,0 0 1,1 0-1,-1 0 1,0 0-1,1 0 1,-1 0-1,1 0 0,0 0 1,-1 0-1,1 1 1,0-1-1,-1 0 0,1 0 1,0 0-1,0 1 1,0-1-1,0 1 1,0-1-1,-1 0 0,1 1 1,0-1-1,0 1 1,1 0-1,-1-1 0,0 1 1,0 0-1,0 0 1,0 0-1,0-1 1,0 1-1,0 0 0,0 1 1,0-1-1,0 0 1,0 0-1,1 0 0,-1 1 1,0-1-1,0 0 1,0 1-1,0-1 0,0 1 1,0-1-1,-1 1 1,1-1-1,0 1 1,0 0-1,0 0 0,0 0-4,39 77 98,-36-67-99,0 0 0,0-1-1,1 0 1,0 0 0,0 0-1,1-1 1,1 0 0,0 0 0,0 0-1,0-1 1,1 0 0,0-1 0,1 1-1,0-2 1,0 1 0,0-1-1,1-1 1,7 4 1,-6-5-3,1 0 1,-1 0-1,1-1 0,0-1 1,0 0-1,0-1 0,0 0 1,1-1-1,-1 0 0,0-1 1,0 0-1,0-1 0,0 0 1,0-1-1,0 0 0,-1-1 1,1-1-1,-1 0 0,0 0 1,-1-1-1,1 0 0,-1-1 1,0 0-1,-1-1 0,0 0 1,2-2 2,134-196 128,-144 205-124,-1 1 0,1-1 0,-1 1 1,1-1-1,-1 0 0,1 1 0,-1-1 0,1 1 1,0-1-1,-1 1 0,1-1 0,0 1 0,-1 0 0,1-1 1,0 1-1,0 0 0,0-1 0,-1 1 0,1 0 1,0 0-1,0 0 0,-1 0 0,1 0 0,0 0 0,0 0 1,0 0-1,0 0 0,-1 0 0,1 0 0,0 1 1,0-1-1,-1 0 0,1 0 0,0 1 0,0-1 1,-1 1-1,1-1 0,0 0 0,-1 1 0,1-1 0,-1 1 1,1 0-1,0-1 0,-1 1 0,1-1 0,-1 1 1,0 0-1,1 0 0,-1-1 0,1 1 0,-1 0 0,0 0-4,19 48 297,-16-40-272,0-1-26,-1 0 0,1-1 0,0 1 0,1-1 1,-1 0-1,1 0 0,1-1 0,0 1 0,0-1 0,0 0 0,0 0 0,1-1 0,0 1 1,0-1-1,1 0 0,-1-1 0,1 0 0,0 0 0,0 0 0,0-1 0,1 0 0,-1 0 1,1-1-1,1 0 1,10 2-3,1-1-1,0-1 1,0 0 0,0-2 0,0 0 0,0-1 0,0-1 0,0-1 0,0-1 0,-1-1-1,1 0 1,17-9 3,14-28 267,-50 67 262,-3 69-433,3-91-108,2-1 1,-1 0-1,0 0 1,0 0-1,1 0 1,-1 0-1,1-1 1,-1 1-1,1-1 1,0 1-1,0-1 1,-1 0 0,1 0-1,0-1 1,0 1-1,0 0 1,0-1-1,0 0 1,0 0-1,0 0 1,0 0-1,0 0 1,0 0-1,0-1 1,0 0-1,0 1 1,0-1-1,0 0 1,0-1-1,-1 1 1,1 0-1,0-1 1,-1 1 11,4-6-70,0 0 0,-1 0-1,0 0 1,0-1 0,-1 0 0,0 0 0,0 0 0,-1 0 0,0 0 0,-1-1 0,0 1-1,0-1 1,0 0 0,-1 0 0,-1-1 70,0 9-107,0 0 0,0 0-1,0 0 1,0-1 0,-1 1-1,1 0 1,0 0 0,-1 0-1,1 0 1,-1-1 0,0 1-1,1 0 1,-1 0 0,0 0 0,1 0-1,-1 0 1,0 1 0,0-1-1,0 0 1,0 0 0,0 0-1,0 1 1,0-1 0,0 0-1,0 1 1,0-1 0,-1 1 0,1 0-1,0-1 1,0 1 0,0 0-1,-1 0 1,1-1 0,0 1-1,0 0 1,0 0 0,-1 1-1,1-1 1,0 0 0,0 0 0,-1 0-1,1 1 108,-34 9-7691,9 3-3723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7:51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17681,'0'0'6155,"0"0"-3048,0 0-1233,0 0-289,0 0-528,-1 20-283,-22 285-240,20-240-871,3 0-1,3 0 1,3 0-1,2 0 1,6 13 337,-9-56-1896,0 2-2240,-1-8-1587,0-1-4473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7:51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11371,'0'0'8071,"0"0"-4248,0 0-1613,0 0-272,0 0-732,0 0-523,16 11-256,-9-6-385,7 4 14,0 1 1,0 1 0,-1 0-1,0 1 1,-1 0 0,-1 1-1,7 10-56,15 25-185,2-2 0,2-1 0,2-1 0,2-2 0,1-3 0,4 1 185,-39-35-255,0 1 0,0-1 0,1-1 1,-1 1-1,1-1 0,0-1 0,1 1 1,-1-1-1,0-1 0,1 0 0,1 0 255,-7-3-12,0-1 0,0 0 0,0 0-1,0 0 1,0 0 0,-1-1 0,1 1 0,-1-1-1,1 0 1,-1 1 0,0-1 0,0 0 0,0-1-1,0 1 1,-1 0 0,1 0 0,-1-1 0,0 1-1,0 0 1,0-1 0,-1 1 0,1-1 0,-1 0-1,0 1 1,0-1 0,0 1 0,0-1-1,0 0 14,2-24 329,0 1 0,-2 0 0,0-1 0,-2 1 1,-2 0-1,0 0 0,-2-3-330,5 27 55,0 0 0,0 0 1,0 0-1,0 0 0,0 0 0,-1 0 0,0 0 1,1 0-1,-1 1 0,0-1 0,0 1 0,-1-1 1,1 1-1,0 0 0,-1 0 0,0 0 0,1 0 0,-1 1 1,0-1-1,0 0 0,0 1 0,0 0 0,0 0 1,0 0-1,0 0 0,0 0 0,0 1 0,-1 0 1,1-1-1,0 1 0,0 0 0,-1 0 0,-1 1-55,-6 1 72,1 0 0,0 1 0,0 0 0,0 0 0,1 1 0,-1 1 0,1 0 0,0 0 0,0 0 0,0 2-72,-29 19-55,1 3 0,2 1 0,0 1 0,3 2 0,0 1 0,2 2 0,2 1 0,1 2 55,-46 122-10189,63-126 815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7:50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696 229 11691,'0'0'4015,"0"0"-1677,0 0-155,-1-4-138,1 4-2012,0 1 0,0-1 0,0 1 0,0-1 0,0 1 0,0-1 0,0 1 0,0-1 0,0 1 0,0-1 0,0 1 0,0-1 0,0 1 0,0-1 0,-1 1 0,1-1 0,0 1 0,0-1 0,-1 1 0,1-1 0,0 1 0,0-1 0,-1 0 0,1 1 0,-1-1 0,1 1 0,0-1 0,-1 0 1,1 0-1,-1 1 0,1-1 0,-1 0 0,1 0 0,-1 1 0,1-1 0,-1 0 0,1 0 0,-1 0 0,1 0 0,-1 0 0,1 0 0,-1 0 0,1 0 0,-1 0 0,1 0 0,-1 0 0,1 0 0,-1 0 0,1 0 0,-1 0 0,1-1 0,-1 1 0,1 0 0,-1 0 0,1 0 0,-1-1 0,1 1 0,0 0 0,-1-1 0,1 1 0,-1 0 0,1-1 0,0 1 0,-1-1 0,1 1 0,0-1 1,0 1-35,-25 61 539,21-49-374,-9 24-11,2 0-1,1 1 1,3 1-1,0-1 0,3 1 1,1 0-1,1 25-152,3-42-8,0-1 0,2 0 0,0 1 0,1-1 0,1 0-1,1-1 1,0 1 0,2-1 0,0 0 0,1-1 0,1 0 0,1-1 0,0 0-1,1 0 1,2 0 8,-10-13 4,0 0 0,0 0 0,0 0 0,0 0-1,1-1 1,0 1 0,0-1 0,0 0 0,0-1 0,0 1-1,0-1 1,1 0 0,-1-1 0,1 1 0,-1-1-1,1 0 1,-1 0 0,1-1 0,0 0 0,0 0-1,-1 0 1,1-1 0,0 1 0,-1-1 0,1-1 0,-1 1-1,1-1 1,-1 0 0,1 0 0,-1-1 0,0 1-1,0-1 1,0 0 0,-1-1 0,5-3-4,6-8 156,-1-1 1,-1 0-1,0-1 1,-1 0-1,-1-1 0,0-1 1,-2 0-1,0 0 1,-1-1-1,-1 0 0,-1 0 1,0 0-1,-2-1 1,0 0-1,-2 0 0,0 0 1,-1 0-1,-2 0 1,0-1-1,-2-11-156,1 13 27,0-1 1,-1 1-1,-1 0 0,-1 0 0,-1 0 0,0 1 1,-1 0-1,-2 0 0,0 1 0,-5-8-27,8 17-108,1 1 1,-1 0-1,0 0 0,-1 1 0,0 0 1,0 0-1,0 0 0,-1 1 1,0 0-1,0 1 0,-1 0 0,0 0 1,0 0-1,0 1 0,0 1 0,0 0 1,-1 0-1,0 1 0,1 0 1,-1 0-1,0 1 0,-3 0 108,6 1-490,-1 0 0,1 0 0,-1 1 0,0 0 0,1 0 0,-1 1 1,1 0-1,0 0 0,0 0 0,0 1 0,0 0 0,0 1 0,0 0 0,1 0 0,0 0 0,-1 1 0,2 0 0,-5 3 490,-17 26-5856</inkml:trace>
  <inkml:trace contextRef="#ctx0" brushRef="#br0" timeOffset="282.647">1266 844 6182,'0'0'17008,"0"0"-14318,0 0-1408,0 0-1,0 0-737,0 0-415,0 0-129,0 0 0,0 0-545,-49-69-864,54 71-1378,5 9-2242,3 2-5092</inkml:trace>
  <inkml:trace contextRef="#ctx0" brushRef="#br0" timeOffset="2542.789">391 44 16496,'0'0'3726,"-13"-9"-966,-46-23-310,56 31-2346,0 0-1,0 1 1,0-1-1,0 1 1,0 0-1,0 0 1,0 0-1,0 1 1,0-1-1,0 0 1,0 1-1,0 0 1,0 0-1,0 0 1,1 0-1,-1 0 1,0 1-1,1-1 1,-1 1-1,1 0 1,-1 0-1,1 0 1,0 0-1,-1 0 1,1 0-1,0 0 1,0 1-104,-4 3 168,-18 21 54,1 0-1,1 2 1,2 0 0,1 1 0,2 2 0,1-1-1,1 2 1,1 0 0,3 0 0,0 1 0,-2 18-222,6-28-7,0 1 0,1 0 0,2 0 0,0 0 0,2 1 0,1-1 0,0 1 0,2 0 0,1-1 0,2 1 1,0-1-1,1 0 0,2 0 0,1-1 0,0 0 0,2 0 0,3 5 7,-1-10-306,0-1 0,2 0 0,0-1 0,0 0 0,2-1 0,0-1 0,1 0 0,0-1 0,1-1 0,18 9 306,42 18-4103,6-11-3948,-31-15-4665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7:52.402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27 227 19250,'0'-13'2958,"-2"-41"-775,-2 41 2728,2 34-4419,-17 477 783,38-343-4994,5-59-6447,-12-59 29</inkml:trace>
  <inkml:trace contextRef="#ctx0" brushRef="#br1" timeOffset="-214948.246">619 975 17713,'0'0'7655,"0"0"-6694,0 0-833,0 0-128,0 0-32,0 0-1505,0 0-2115,0 0-4291</inkml:trace>
  <inkml:trace contextRef="#ctx0" brushRef="#br0" timeOffset="322.954">557 339 9449,'-2'-76'6417,"3"75"-6278,-1 1 1,0-1-1,0 0 1,0 0-1,1 1 1,-1-1-1,0 0 1,0 0-1,0 1 1,-1-1-1,1 0 1,0 0-1,0 1 1,0-1-1,0 0 1,-1 1-1,1-1 1,0 0-1,-1 0 1,1 1-1,0-1 1,-1 1-1,1-1 1,-1 0-1,1 1 1,-1-1-1,1 1 1,-1-1-1,0 1 1,1-1-1,-1 1 1,0 0-1,1-1 1,-1 1-1,0 0 1,1-1-1,-1 1 1,0 0-1,0 0 1,1 0-1,-1 0 1,0 0-1,0-1 1,1 1-1,-1 1 1,0-1-1,0 0 1,1 0-1,-1 0 1,0 0-1,0 0 1,1 1-1,-1-1 1,0 1-140,-15 13 2247,0 12-2016,1 1 0,1 0 1,2 1-1,0 1 0,2 0 1,1 0-1,2 1 0,0 0 1,3 0-1,0 0 0,2 1 1,1-1-1,1 1 0,2 0 1,2 5-232,-3-24-31,2-1 1,-1 1-1,1-1 1,1 0-1,0 0 1,1 0-1,0-1 1,0 0-1,1 0 1,1 0-1,-1-1 0,2 1 1,-1-2-1,1 1 1,0-1-1,1 0 1,0-1-1,0 0 1,1 0-1,0-1 1,0-1-1,0 1 1,1-2-1,0 1 1,0-1-1,0-1 1,0 0-1,6 0 31,-6-2-2,-1 0 0,1 0-1,-1-1 1,1-1 0,-1 0-1,0 0 1,1-1 0,-1 0-1,0-1 1,0 0 0,0-1-1,0 0 1,-1 0 0,1-1-1,-1 0 1,-1-1-1,1 0 1,-1 0 0,0-1-1,0 0 1,0-1 0,-1 1-1,-1-1 1,1-1 0,3-6 2,0-3 136,-1-1 0,0-1 0,-2 1-1,0-1 1,-1-1 0,-1 1 0,-1-1 0,-1 0 0,-1 0 0,-1 0 0,0 0 0,-2 0 0,0 0 0,-1 0 0,-2-4-136,3 16-45,-1 0-1,0 0 1,0 0 0,0 1-1,-1-1 1,-1 1 0,1-1-1,-1 1 1,-1 0 0,0 0 0,0 1-1,0-1 1,-1 1 0,0 1-1,0-1 1,-1 1 0,0 0-1,0 0 1,0 1 0,-1 0-1,0 0 1,0 1 0,0 0-1,0 0 1,-1 1 0,1 0 0,-1 0-1,0 1 1,0 0 0,0 1-1,0 0 1,0 0 0,0 1-1,0 0 1,0 1 0,0 0-1,0 0 1,0 1 0,0 0 0,0 1-1,-5 2 46,-50 52-6310,50-23-806</inkml:trace>
  <inkml:trace contextRef="#ctx0" brushRef="#br0" timeOffset="636.953">1258 95 19474,'15'-74'3219,"-6"54"-939,-1 27-246,10 71 416,-1 19-1857,-4 2-1,-5-1 1,-4 1-1,-7 80-592,2-155-139,-1 1-1,-2 0 0,0-1 0,-2 0 0,0 0 0,-2 0 0,-1-1 0,0 0 0,-2-1 0,0 0 0,-2-1 0,0 0 0,-2-1 1,0 0-1,-1-1 0,-1-1 0,-1-1 0,0 0 0,-14 8 140,-7 1-2448,-2-2 1,-1-3-1,0 0 0,-12 1 2448,-20 4-8007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8:05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59 306 14382,'0'0'3731,"0"0"-1286,0 0-229,0 0-578,0 0-703,0 0-492,15-1-192,49 1-32,-61 0-199,-1 0 0,1 0 0,-1 1 1,1-1-1,-1 1 0,0 0 1,1 0-1,-1 0 0,0 0 0,0 0 1,1 0-1,-1 0 0,0 1 1,0-1-1,0 1 0,0-1 0,-1 1 1,1 0-1,0 0 0,-1 0 1,1 0-1,-1 0 0,0 0 0,0 0 1,0 1-1,0-1 0,0 0 1,0 1-1,0-1 0,-1 0 0,1 1 1,-1-1-1,0 1 0,0-1 1,0 1-1,0-1 0,0 1 0,0-1 1,-1 1-1,1-1 0,-1 1 1,0-1-1,1 0 0,-1 1 0,0-1 1,-1 0-1,1 0 0,0 0 1,-1 0-1,1 0 0,-1 0 0,1 0 1,-1 0-1,0 0 0,0-1-20,-169 141 2205,170-141-2202,1 0 0,0 0 0,0 0 0,0-1 1,0 1-1,0 0 0,0 0 0,0 0 0,0-1 0,0 1 0,0 0 0,1 0 1,-1 0-1,0-1 0,1 1 0,-1 0 0,0 0 0,1-1 0,-1 1 0,1 0 0,-1-1 1,1 1-1,-1 0 0,1-1 0,-1 1 0,1-1 0,0 1 0,-1-1 0,1 1 1,0-1-1,0 0 0,-1 1 0,1-1 0,0 0 0,0 0 0,-1 1 0,1-1 1,0 0-1,0 0 0,0 0 0,-1 0 0,1 0 0,0 0 0,0 0 0,0 0 0,-1 0 1,1 0-1,0-1 0,0 1 0,0 0 0,-1 0 0,1-1 0,0 1 0,0-1 1,-1 1-1,1-1-3,1 1 1,38 1-559,-1-2-1,0-2 0,0-2 1,31-8 558,78-24-7663,-97 21 1353</inkml:trace>
  <inkml:trace contextRef="#ctx0" brushRef="#br0" timeOffset="439.165">1028 105 16816,'0'0'3651,"0"0"-1360,0 0-210,0 0-276,0 0-652,0 0-443,0 0-203,0 0-80,-3-2-128,2 1-289,-1 1 0,1 0-1,-1 0 1,1 0 0,-1 0-1,1 1 1,-1-1 0,1 0-1,0 1 1,-1-1 0,1 1-1,-1-1 1,1 1 0,0 0-1,-1-1 1,1 1 0,0 0-1,0 0 1,0 0 0,-1 0 0,1 0-1,0 0 1,0 0 0,0 1-1,1-1 1,-1 0 0,0 0-1,0 1 1,1-1 0,-1 0-1,1 1 1,-1-1 0,1 1-1,0-1 1,-1 1 0,1-1-1,0 1 1,0 0-10,-30 73 65,24-56-79,1 0 0,1 0 1,1 0-1,0 1 0,1-1 1,1 1-1,1-1 0,1 1 1,1 2 13,2-16-12,0 0 1,0 0-1,1 0 1,0 0-1,0-1 1,0 0 0,1 0-1,0 0 1,0 0-1,0-1 1,0 0-1,1-1 1,0 1-1,-1-1 1,1-1-1,0 1 1,1-1 0,-1 0-1,0-1 1,1 0-1,-1 0 1,0 0-1,8-1 12,-14 0-3,133 19-504,-134-19 507,-1 1 0,1-1 0,0 0 0,0 0 0,-1 1 0,1-1 0,0 0 0,0 0 0,0 1 0,0-1 0,-1 0 0,1 1-1,0-1 1,0 0 0,0 1 0,0-1 0,0 0 0,0 1 0,0-1 0,0 0 0,0 1 0,0-1 0,0 0 0,0 1 0,0-1 0,0 0 0,0 1 0,0-1 0,1 0 0,-1 1 0,0-1 0,0 0 0,0 0 0,0 1 0,1-1 0,-1 0 0,0 0 0,0 1 0,1-1 0,-1 0 0,0 0 0,0 1 0,1-1 0,-1 0 0,0 0 0,0 0 0,1 0 0,-1 0 0,0 1 0,1-1 0,-1 0 0,0 0 0,1 0 0,-1 0 0,0 0 0,1 0 0,-1 0 0,0 0 0,1 0 0,-1 0 0,0 0 0,1 0 0,-1 0 0,1-1 0,-27 15 17,-8-1 9,1-2 1,-1-2 0,-1-1 0,0-1-1,0-2 1,-35 0-27,-49-9-8312,102 2 3550,6-3-1591</inkml:trace>
  <inkml:trace contextRef="#ctx0" brushRef="#br0" timeOffset="745.002">925 141 10730,'0'0'3908,"0"0"-1122,32-89-127,-15 75-705,1 0-481,3 5-480,2 5-352,1 2-289,-1 2-288,3 0-64,0 5-416,8 0-801,-2 5-1314,4 3-1505,-1-1-3299</inkml:trace>
  <inkml:trace contextRef="#ctx0" brushRef="#br0" timeOffset="1008.035">1906 134 16720,'0'0'5183,"-3"-13"-2225,-12-42-780,13 51-2018,0 1 0,-1-1 0,1 0 0,-1 1 1,0-1-1,1 1 0,-2 0 0,1 0 0,0 0 0,-1 1 0,1-1 1,-1 1-1,0-1 0,0 1 0,1 1 0,-2-1 0,1 0 0,0 1 1,-3-1-161,3 0 96,-5 0-22,1 0 1,-1 0-1,0 0 0,0 1 0,1 0 1,-1 1-1,0 0 0,0 1 1,0-1-1,0 2 0,1-1 1,-1 1-1,1 0 0,-1 1 1,1 0-1,0 1 0,0-1 1,0 2-1,-3 1-74,-131 109 120,124-99-269,1 1-1,1 0 1,0 1-1,2 1 1,0 0-1,1 1 1,1 1-1,0 0 1,-2 9 149,13-28-38,1 1 1,-1-1 0,0 1-1,1-1 1,-1 1 0,1 0-1,0-1 1,0 1-1,0 0 1,0-1 0,0 1-1,1 0 1,-1-1 0,1 1-1,0-1 1,-1 1-1,1-1 1,1 1 0,-1-1-1,0 1 1,0-1 0,1 0-1,-1 0 1,1 0 0,0 0-1,0 0 1,0 0-1,0 0 1,0 0 0,0-1-1,0 1 1,0-1 0,1 0-1,-1 0 1,1 0-1,-1 0 1,1 0 0,-1 0-1,1 0 1,-1-1 0,1 1-1,0-1 1,-1 0 0,1 0-1,0 0 1,-1 0-1,2-1 38,36 0 46,1-1 0,-2-3 0,1-1-1,0-2 1,-2-1 0,1-3 0,-1-1-1,-1-1 1,0-3 0,-1 0 0,-1-3-1,0-1 1,-2-1 0,12-12-46,-3 11 635,-41 31-64,-96 125-218,60-85-425,19-28-17,0 0 0,2 1 1,0 1-1,1 0 0,1 0 1,2 1-1,0 1 0,1 0 1,-5 25 88,24 3-4036,31-18-7506,-14-24 1122</inkml:trace>
  <inkml:trace contextRef="#ctx0" brushRef="#br0" timeOffset="1231.773">2277 743 18449,'0'0'6246,"0"0"-3203,0 0-1409,0 0-257,0 0-544,0 0-577,0 0-192,0 0-64,0 0-384,4-81-801,8 75-1250,5 3-3330,3 2-9866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8:03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1 12492,'0'0'4623,"0"0"-2221,-15 2-779,8-1-1412,-2 0 34,0 1-1,0 0 0,0 0 1,1 0-1,-1 1 1,1 1-1,-1-1 1,1 1-1,0 1 0,0 0 1,1 0-1,-3 2-244,-10 11 128,0 1 0,1 0 0,1 2 0,1 0-1,1 1 1,1 1 0,0 0 0,2 1 0,1 0-1,1 1 1,1 1 0,1-1 0,1 2 0,2-1-1,0 1 1,2 0 0,0 10-128,5-25-23,0-1 0,0 1 0,1-1 0,0 0 0,1 1 0,1-1 0,-1-1 0,2 1 0,0 0 0,0-1 0,0 0 0,2 0 0,-1-1 0,1 0 0,0 0 0,1 0 0,0-1 0,1 0 0,-1-1 0,1 0 0,1 0 0,-1-1 0,1 0 0,0-1 0,1 0 0,-1 0 0,1-1 0,0 0 0,0-1 0,0-1 0,1 0 0,-1 0 0,1-1 0,-1 0 0,1-1 0,-1-1 0,1 0 0,-1 0 0,3-1 23,-7-1 63,0 0-1,-1 0 0,1 0 1,-1-1-1,1 0 0,-1 0 1,0 0-1,0-1 0,-1 0 1,0 0-1,0-1 0,0 1 1,0-1-1,-1 0 0,0 0 1,0-1-1,0 1 0,-1-1 1,0 0-1,-1 0 0,1 0 1,-1 0-1,-1 0 0,1 0 1,-1-1-1,0 1 0,-1-1 1,0 1-1,0 0 0,-1-1 1,0-2-63,0 0-49,0 0 0,-1 0 0,0 0 1,-1 0-1,0 0 0,0 0 0,-1 1 0,0-1 1,-1 1-1,0 0 0,0 1 0,-1-1 1,0 1-1,-1 0 0,0 1 0,0-1 1,-1 1-1,1 1 0,-1 0 0,-1 0 0,1 0 1,-8-3 48,-8 2-2757,11 19-8099,12 2-253</inkml:trace>
  <inkml:trace contextRef="#ctx0" brushRef="#br0" timeOffset="325.032">659 261 18642,'0'0'3352,"0"0"-1382,0 0-187,0 0-491,0 0-758,0 0-326,-10 15-128,3-5-71,1-4-5,1 1 1,0 1 0,1-1-1,-1 1 1,1 0 0,1 0-1,0 0 1,0 0 0,0 0-1,1 1 1,0-1 0,1 1-1,0 4-4,0-2-23,1 0 1,1 1-1,0-1 0,0 0 0,1 0 0,1 0 0,0-1 0,0 1 0,1-1 0,1 1 0,-1-1 0,2 0 0,-1-1 0,1 0 0,1 1 0,0-2 1,0 1-1,0-1 0,1 0 0,1-1 0,-1 0 0,1 0 0,0-1 0,1 0 0,-1 0 0,1-1 0,5 2 23,-3-3-16,-1-1-1,1 1 0,0-2 1,0 0-1,1 0 1,-1-1-1,0 0 1,0-1-1,1-1 1,-1 0-1,0 0 0,0-2 1,10-2 16,-16 3 8,-1 1 1,1-2-1,-1 1 0,0 0 1,1-1-1,-1 0 0,0 0 1,-1-1-1,1 0 0,-1 1 1,1-1-1,-1-1 0,0 1 1,-1-1-1,1 1 0,-1-1 1,0 0-1,0 0 0,0-1 1,-1 1-1,0 0 0,0-1 1,0 0-1,-1 1 0,0-1 1,0 0-1,0 0 1,-1 0-1,0-3-8,-2-8-53,-1 0 1,0 0 0,-1 0-1,-1 1 1,-1 0-1,0 0 1,-1 0-1,-1 1 1,-1 0-1,0 0 1,0 1-1,-2 0 1,0 1-1,0 0 1,-1 1 0,-1 0-1,0 1 1,0 0-1,-1 1 1,0 1-1,-1 0 1,0 1-1,-14-5 53,12 5-1203,-1 0 0,1 2-1,-2 0 1,1 1-1,-1 1 1,1 0-1,-7 1 1204,-14 2-5952</inkml:trace>
  <inkml:trace contextRef="#ctx0" brushRef="#br0" timeOffset="748.451">1355 470 21012,'0'0'2562,"0"0"-1377,0 0 641,0 0-641,0 0-704,0 0-193,100 3-192,-53 0 0,4-3-64,-5 0-32,-3-3-32,-6-1-608,-7-2-834,-4-2-1216,-3 5-2211,-6-2-4868</inkml:trace>
  <inkml:trace contextRef="#ctx0" brushRef="#br0" timeOffset="997.232">2001 112 21620,'0'0'2371,"0"0"-113,0 0-112,0 0-619,0 0-444,0 0-335,1 13-177,9 91-473,-5 0 0,-5 0 0,-6 23-98,5-119-223,0 69-4205,9-29-6542,2-19-4938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4:02:51.97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480 247 9193,'0'0'4169,"0"0"-1948,0 0-262,0 0-293,0 0-412,0 0-298,0 0-380,0 0-165,-5 15 267,-33 194 1004,33-84-1357,12-282 1923,4 110-2213,2 0-1,2 2 1,2 0 0,2 0-1,2 2 1,4-3-35,-22 38-6,0 1-1,1-1 1,1 1-1,-1 0 1,1 0 0,0 0-1,1 1 1,-1 0-1,1 0 1,1 0 0,-1 1-1,1 0 1,0 0-1,0 1 1,0 0 0,1 0-1,-1 1 1,1-1-1,0 2 1,0-1 0,0 1-1,0 0 1,1 1-1,-1 0 1,9 0 6,-13 3-56,0 0-1,0 1 1,0-1 0,-1 1 0,1 0-1,0 0 1,-1 0 0,0 1-1,0-1 1,0 1 0,0 0 0,-1-1-1,1 1 1,-1 0 0,0 1 0,0-1-1,0 0 1,-1 1 0,0-1 0,0 0-1,0 1 1,0 0 0,-1-1-1,1 1 1,-1-1 0,0 1 0,-1 0-1,1-1 1,-1 1 0,0-1 0,0 1-1,0-1 1,-1 1 0,1-1-1,-1 0 1,0 0 0,-3 4 56,-4 4-34,-1 0 1,0-1-1,-1 0 1,0 0 0,-1-1-1,0-1 1,0 0-1,-1-1 1,-1 0-1,1-1 1,-1 0-1,0-1 1,-1-1-1,1 0 1,-1-1-1,0-1 1,0 0-1,-1-1 1,1 0-1,0-2 1,-1 0-1,-9-1 34,24 1 34,0 0 0,0 0 0,-1 0 0,1 0 0,0 0 0,0 0 0,0-1 0,0 1 0,0 0 0,0-1 0,0 1 0,0 0 0,0-1 0,0 0 0,0 1 0,0-1 0,0 1 0,0-1 0,0 0 0,0 0 1,0 0-1,1 1 0,-1-1 0,0 0 0,1 0 0,-1 0 0,1 0 0,-1 0 0,1 0 0,-1 0 0,1-1 0,0 1 0,-1 0 0,1 0 0,0 0-34,26-1 982,-6 6-920,0 1 1,0 1-1,-1 1 0,0 0 0,0 2 1,-1 0-1,0 1 0,0 1 0,-1 0 1,-1 1-1,0 1 0,0 1 1,-1 0-1,-1 1 0,-1 1 0,0 0 1,-1 1-1,0 1-62,41 63 243,-25-37-2682,2-3-8017,-22-32 3767</inkml:trace>
  <inkml:trace contextRef="#ctx0" brushRef="#br0" timeOffset="313.176">1138 471 11851,'0'0'3145,"2"-14"-135,2-10-1719,1-6 265,0-3 2601,-6 56 264,2 24-3148,0 23-1345,-11 133-97,5-116-4098,4-69 2638,-2 19-5033,-2-3-6054</inkml:trace>
  <inkml:trace contextRef="#ctx0" brushRef="#br0" timeOffset="1537.818">0 1825 8456,'0'0'5082,"0"0"-1788,0 0-433,0 0-709,0 0-626,1-11 338,55 6-818,198-19-69,-218 10-853,-37 14-171,1 0 1,-1 1-1,1-1 0,0 0 0,-1 0 1,1 0-1,-1 0 0,1 0 1,-1 0-1,1 0 0,-1 0 0,1 0 1,0 0-1,-1 0 0,1 0 1,-1 0-1,1 0 0,-1-1 0,1 1 1,0 0-1,-1 0 0,1 0 1,-1-1-1,1 1 0,0 0 0,-1-1 1,1 1-1,0 0 0,-1 0 1,1-1-1,0 1 0,0-1 0,-1 1 1,1 0-1,0-1 0,0 1 1,0-1-1,-1 1 0,1 0 1,0-1-1,0 1 0,0-1 0,0 1 1,0-1-1,0 1 0,0 0 1,0-1-1,0 1 0,0-1 0,0 1 1,0-1-1,0 1 0,0-1 1,1 1-1,-1 0 0,0-1 0,0 1 1,0-1-1,1 1 0,-1 0 1,0-1-1,1 1 0,-1 0 47,-2-1-874,-11-1-2715,6 4-3959,5 3-2189</inkml:trace>
  <inkml:trace contextRef="#ctx0" brushRef="#br0" timeOffset="1818.83">715 1644 7047,'0'0'6091,"0"0"-2616,0 0-566,0 0-469,0 0-470,0 0-363,0 0-331,0 0-321,1-11-213,-1-1-564,2-17 252,2 52 41,9 174 212,-2-16-1330,1-63-2934,-1-49-5234,-8-56 4903,1 5-5691</inkml:trace>
  <inkml:trace contextRef="#ctx0" brushRef="#br0" timeOffset="2142.808">1051 1789 1602,'3'-13'10137,"8"-39"-5818,-5 37 4317,-8 32-7231,-38 183 330,40-186-1722,0 0-1,1-1 0,1 1 1,0-1-1,1 1 0,1-1 1,0 0-1,1 0 0,0-1 1,1 1-1,0-1 0,5 6-12,-8-13-4,1 1 0,-1-2 0,1 1 0,1 0 1,-1-1-1,0 0 0,1 0 0,0 0 0,0 0 0,1-1 0,-1 0 0,0 0 0,1 0 0,0-1 0,0 0 0,0 0 0,0 0 0,0-1 0,0 0 0,0 0 0,0-1 0,0 1 0,0-1 0,1-1 1,-1 1-1,0-1 0,0 0 0,3-1 4,0-1 21,-1 0 1,1 0-1,0-1 1,-1-1-1,0 1 1,0-1-1,0-1 1,0 1-1,-1-1 1,0-1-1,0 1 1,-1-1-1,0 0 1,0-1-1,-1 1 1,1-1-1,-2-1 1,1 1-1,-1 0 1,-1-1-1,1 0 1,-1 0-1,-1 0 1,0 0-1,0 0 1,-1-1-1,0 1 1,0-1-1,-1 1 1,-1-1-22,2 2-25,-1-1 1,0 1-1,-1-1 1,0 1-1,0-1 1,-1 1-1,0 0 1,-1 0-1,0 0 1,0 0-1,0 0 1,-1 0-1,0 1 1,-1-1-1,0 1 1,0 1-1,0-1 1,-1 1-1,0 0 1,0 0-1,-1 0 1,1 1-1,-1 0 1,0 0-1,-1 1 1,1 0-1,-1 0 1,0 1-1,0 0 1,0 0-1,0 1 1,-7-1 24,-73 8-4232,36 17-2448,10 5-5561</inkml:trace>
  <inkml:trace contextRef="#ctx0" brushRef="#br0" timeOffset="2548.563">458 3416 13613,'0'0'4527,"0"0"-1949,0 0-373,0 0-406,0 0-320,0 0-385,0 0-485,0 4-326,14 362-203,-5-301-3501,-4-23-4006,-3-15-3650</inkml:trace>
  <inkml:trace contextRef="#ctx0" brushRef="#br0" timeOffset="2889.85">921 3410 14798,'0'0'4004,"0"0"-1618,0 0-379,0 0-645,0 0-482,0 0-234,-8 19-272,-48 123 16,51-124-362,0 1 1,1 0 0,1 0-1,1 0 1,1 1-1,0-1 1,1 1 0,2-1-1,0 0 1,0 0-1,2 0 1,0 0 0,2 0-1,6 15-28,-9-29-16,-1 0 0,1-1 0,1 0 0,-1 1 0,0-1 0,1 0 0,0-1 0,0 1 0,0-1 0,1 0 0,-1 0 0,1 0-1,-1 0 1,1-1 0,0 0 0,0 0 0,0 0 0,0-1 0,0 0 0,1 0 0,-1 0 0,0 0 0,1-1 0,-1 0 0,0 0 0,1 0 0,-1-1 0,0 0 0,5-1 16,1 0-3,0-1 1,0-1 0,-1 0-1,1 0 1,-1-1-1,0 0 1,0-1 0,-1 0-1,0-1 1,0 1-1,0-2 1,-1 1 0,5-7 2,0 0 82,-1 0 0,-1-1 0,0 0 0,-2-1 1,1 0-1,-2 0 0,0-1 0,-1 0 1,-1-1-1,0 1 0,-2-1 0,0 0 0,-1-1 1,0 1-1,-2 0 0,0-1 0,-1 0 0,-1 1 1,-1 0-1,-1-7-82,0 17 7,0 0 1,0 1-1,-1-1 1,0 1-1,0 0 1,-1 0-1,0 1 1,0 0-1,0-1 1,-1 1-1,0 1 1,0-1-1,-1 1 1,1 1-1,-1-1 1,0 1-1,-1 0 1,1 0-1,0 1 1,-1 0-1,0 1 1,-6-2-8,5 2-335,1 0 0,-1 1-1,0 0 1,1 0 0,-1 1 0,0 0 0,0 0 0,1 1 0,-1 0-1,1 1 1,-1 0 0,1 0 0,-1 1 0,1 0 335,-35 20-6881,6 3-7287</inkml:trace>
  <inkml:trace contextRef="#ctx0" brushRef="#br0" timeOffset="3408.683">582 5361 17232,'0'0'2413,"0"0"-544,0 0-97,0 0-651,0 0-454,-16 16-250,-1 0-340,4-4-46,1-1 1,0 2 0,1 0 0,0 0-1,1 1 1,1 0 0,-4 7-32,7-11 3,0 0 1,0 0 0,1 1 0,1-1 0,-1 1-1,2 0 1,-1 0 0,2 1 0,-1-1-1,2 0 1,-1 1 0,2 0 0,0-1-1,0 1 1,1-1 0,0 1 0,1-1-1,0 1 1,1-1 0,0 0 0,1 0-1,0 0 1,1 0 0,0-1 0,0 0-1,1 0 1,7 8-4,-5-10-8,-1-1 0,1 0-1,1-1 1,-1 0 0,1 0-1,0-1 1,0 0 0,1 0-1,0-1 1,-1-1 0,1 0 0,1 0-1,-1 0 1,0-2 0,1 1-1,-1-1 1,1-1 0,-1 0-1,1 0 1,-1-1 0,0 0-1,1-1 1,-1 0 0,0-1 0,0 0-1,0-1 1,0 0 0,-1 0-1,1-1 1,-1 0 0,0-1-1,-1 0 1,1 0 0,-1-1 0,0 0-1,4-5 9,-2-3 93,0 0-1,-1 0 0,0-1 0,-1 0 1,-1-1-1,-1 0 0,0 0 1,-1 0-1,-1-1 0,0 0 1,-2 1-1,0-1 0,-1 0 1,-1 0-1,0 0 0,-2 0 0,0 0 1,0 0-1,-2 0 0,-1 1 1,0-1-1,-1 1 0,0 1 1,-3-3-93,6 13-63,-1 0 1,0 0-1,0 0 0,0 1 1,-1-1-1,0 1 1,0 1-1,0-1 1,-1 0-1,0 1 0,0 0 1,0 1-1,0-1 1,0 1-1,-1 0 1,1 1-1,-1 0 0,0 0 1,0 0-1,0 1 1,0-1-1,-6 1 63,-99 12-9620,43 9-6743</inkml:trace>
  <inkml:trace contextRef="#ctx0" brushRef="#br0" timeOffset="5601.805">2728 2955 12460,'0'0'4383,"0"0"-2051,0 0-415,0 0-27,0 0-513,0 0-491,12-11-379,-5 5-492,0 1 0,1-1 0,-1 1-1,1 0 1,0 1 0,1 0 0,-1 0-1,0 1 1,1 0 0,0 1 0,0 0-1,0 0 1,0 0 0,0 1 0,0 1 0,0 0-1,4 0-14,268 10 55,-24 0-1049,121-15 994,-273-8-641,-104 13 636,-1 0 0,1 1 0,0-1 0,-1 0 0,1 0-1,0 0 1,-1 0 0,1 0 0,-1 0 0,1 0 0,0 0 0,-1 0 0,1 0 0,0 0-1,-1-1 1,1 1 0,-1 0 0,1 0 0,0-1 0,-1 1 0,1 0 0,-1-1 0,1 1-1,-1-1 1,1 1 0,-1 0 0,1-1 0,-1 1 0,0-1 0,1 1 0,-1-1 0,0 1 0,1-1-1,-1 0 1,0 1 0,0-1 0,1 1 0,-1-1 0,0 0 0,0 1 0,0-1 0,0 0-1,0 1 1,0-1 0,0 0 0,0 1 0,0-1 0,0 1 0,0-1 0,0 0 0,0 1-1,-1-1 1,1 0 0,0 1 0,-1-1 0,1 1 0,0-1 0,-1 1 0,1-1 0,0 1-1,-1-1 1,1 1 0,-1-1 5,-40-24-14,-275-123 2331,292 131-1619,44 13-78,-1 9-621,0 1-1,0 1 1,-1 0-1,0 1 1,0 1-1,-1 1 1,0 0-1,-1 1 1,0 1-1,-1 1 0,0 0 1,-1 1-1,0 0 1,1 4 1,-8-9-1,0 0 0,-1 1 0,0 0 0,-1 0 0,0 0 0,0 1 0,-1 0 0,0 0 0,-1 0 0,-1 0 0,1 0 0,-2 1 0,0-1 1,0 1-1,-1-1 0,0 1 0,-1-1 0,0 1 0,-1-1 0,-1 0 0,1 0 0,-2 0 0,1 0 0,-2 0 0,1 0 0,-2-1 0,1 0 0,-2 1 1,-24 32-590,-2-2 0,-2-1-1,-2-2 1,-1-2 0,-36 27 590,-3 5-4651,15-12-2801</inkml:trace>
  <inkml:trace contextRef="#ctx0" brushRef="#br0" timeOffset="9934.736">13445 4544 17328,'0'0'5381,"0"0"-3106,-98-4-97,69 4-737,12 1-993,7 3-287,10 5-161,13 4-225,9 0-800,8 5-1409,3-1-2787,-5-1-11691</inkml:trace>
  <inkml:trace contextRef="#ctx0" brushRef="#br0" timeOffset="9229.736">11759 4030 16207,'13'-160'7303,"-12"170"-3361,4 46-3261,15 293-184,-18-82-2419,-2-179-2547,-1-1-4616,0-45-4069</inkml:trace>
  <inkml:trace contextRef="#ctx0" brushRef="#br0" timeOffset="9605.846">11744 3744 8520,'-37'-116'10063,"36"115"-9968,1 1 1,-1-1 0,1 1-1,0-1 1,-1 0-1,1 1 1,0-1-1,-1 0 1,1 0 0,0 1-1,0-1 1,0 0-1,0 0 1,-1 1-1,1-1 1,0 0 0,0 0-1,1 1 1,-1-1-1,0 0 1,0 0-1,0 1 1,0-1 0,1 0-1,-1 1 1,0-1-1,0 0 1,1 1-1,-1-1 1,1 0 0,-1 1-1,1-1 1,-1 1-1,1-1 1,-1 0-1,1 1 1,-1 0 0,1-1-1,0 1 1,-1-1-1,1 1 1,0 0-1,-1-1 1,1 1 0,0 0-1,-1 0 1,1-1-1,0 1 1,0 0-1,-1 0 1,1 0 0,0 0-96,48 5 833,-34-2-737,84 8 213,1-4-1,1-5 1,-1-4 0,0-4 0,-1-5-1,43-12-308,46-4 128,-186 29-125,1 0-1,-1 0 0,1 0 0,-1 0 0,0 1 0,0-1 0,0 1 1,0-1-1,-1 1 0,1 0 0,-1 0 0,1 0 0,-1 0 1,0 0-1,0 0 0,-1 0 0,1 0 0,0 0 0,-1 0 1,0 1-1,0-1 0,0 0 0,0 0 0,0 0 0,-1 1 0,0-1 1,1 0-1,-1 0 0,0 0 0,-1 2-2,1 6 10,-57 366 647,36 54-529,24-424-110,-1 0 1,0 1-1,0-1 0,-1 0 0,0 0 1,0 0-1,-1 0 0,0 1 1,0-1-1,-1 0 0,1 0 1,-1 0-1,-1-1 0,0 1 1,0-1-1,0 1 0,0-1 1,-1 0-1,0 0 0,-1 0 1,1-1-1,-1 1 0,0-1 1,0 0-1,-1-1 0,0 1 1,1-1-1,-1 0 0,-1 0 1,-5 2-19,-14-1 90,0 0 1,0-2 0,0-1 0,-1-1 0,1-1-1,0-2 1,-1 0 0,1-2 0,-10-3-91,-75-6-6,76 10-243,32 3-3415,29 1-623,9 1-2935</inkml:trace>
  <inkml:trace contextRef="#ctx0" brushRef="#br0" timeOffset="6868.801">8477 750 17649,'0'0'2621,"0"-13"-822,0 4-1851,1-28 2985,-1 65-91,1 239-904,-1 86-991,-4-3-3747,2-281-706,0-15-5336,0-33-1658</inkml:trace>
  <inkml:trace contextRef="#ctx0" brushRef="#br0" timeOffset="7288.292">8322 582 15727,'0'0'2440,"0"0"-946,0 0-10,0 0-80,0 0-694,19-3-411,171 7 27,-16 16 220,-1-6 1,2-9-1,144-15-546,-147-2 547,-1-8 0,77-22-547,-112 5 283,-134 55-32,-30 138-240,13-52-29,4-1 1,5 2-1,5-1 1,3 0-1,6 0 0,4 0 1,13 41 17,-10-15-91,-17-127 92,1 0-1,-1 0 0,0-1 1,-1 1-1,1 0 1,0-1-1,-1 1 0,1-1 1,-1 0-1,0 0 0,0 0 1,0 0-1,0-1 1,0 1-1,0-1 0,0 1 1,-1-1-1,1 0 1,0 0-1,-1-1 0,1 1 1,-1-1-1,1 0 1,-1 0-1,1 0 0,-1 0 1,1 0-1,0-1 0,-1 1 1,1-1-1,-1 0 1,1 0-1,-2-2 0,-2 3-2,-339-63 141,237 45 197,-1 5 1,0 4 0,-95 6-337,140 6-1195,0 3 0,1 3 1,0 2-1,-27 11 1195,1 7-5776</inkml:trace>
  <inkml:trace contextRef="#ctx0" brushRef="#br0" timeOffset="7662.788">9197 2067 9641,'48'-120'8574,"-49"119"-8459,1 1 0,0 0 1,-1 0-1,1 0 1,0 0-1,-1 0 0,1 0 1,0-1-1,0 1 1,-1 0-1,1 0 1,0 0-1,-1-1 0,1 1 1,0 0-1,0 0 1,-1-1-1,1 1 0,0 0 1,0-1-1,0 1 1,0 0-1,-1-1 0,1 1 1,0 0-1,0-1 1,0 1-1,0 0 1,0-1-1,0 1 0,0 0 1,0-1-1,0 1 1,0 0-1,0-1 0,0 1 1,0 0-1,0-1 1,0 1-1,0 0 0,1-1 1,-1 1-1,0 0 1,0-1-1,0 1 1,0 0-1,1-1 0,-1 1 1,0 0-1,0 0 1,1-1-1,-1 1 0,0 0 1,1 0-116,-28 20 1909,-296 308 1187,203-199-2493,-244 270 48,67-75-1262,161-193-2077,110-100-3157,25-25-342</inkml:trace>
  <inkml:trace contextRef="#ctx0" brushRef="#br0" timeOffset="8871.87">9626 2191 12876,'-6'-14'3977,"-19"-47"-1452,24 60-2427,1-1 0,-1 1 0,1 0 0,-1-1 0,1 0-1,0 1 1,-1-1 0,1 1 0,0-1 0,0 1 0,0-1-1,1 1 1,-1-1 0,0 0 0,0 1 0,1-1 0,-1 1 0,1 0-1,0-1 1,-1 1 0,1-1 0,0 1 0,0 0 0,0-1-1,0 1 1,0 0 0,0 0 0,0 0 0,0 0 0,0 0 0,0 0-1,1 0 1,-1 0 0,0 0 0,1 1 0,-1-1 0,1 0 0,-1 1-1,1 0 1,-1-1 0,1 1 0,-1 0 0,1-1 0,-1 1-1,1 0 1,-1 0 0,1 0 0,0 1 0,-1-1 0,1 0 0,0 1-98,0-1 43,33-1 129,-1 3-1,1 1 0,-1 1 0,0 2 1,-1 1-1,1 2 0,12 6-171,7 0 205,34 8 100,1386 346 826,-784-234-1280,-586-127 133,-102-8-7,0 0-1,-1 0 1,1 1 0,0-1-1,0 0 1,0 0 0,0 0 0,0 0-1,0 0 1,0-1 0,0 1-1,-1 0 1,1 0 0,0-1-1,0 1 1,0 0 0,0-1 0,0 1-1,-1-1 1,1 1 0,0-1-1,-1 1 1,1-1 0,0 0-1,-1 1 1,1-1 0,0 0 0,-1 1-1,1-1 1,-1 0 0,1 0-1,-1 0 1,0 1 0,1-1-1,-1 0 1,0 0 0,0 0-1,0 0 1,1 0 0,-1 0 0,0 0-1,0 0 1,0 1 0,0-1-1,0 0 1,-1 0 0,1 0-1,0 0 1,0 0 0,-1 0 0,1 0-1,0 1 1,-1-1 0,1 0-1,-1 0 1,1 0 0,-1 1-1,1-1 1,-1 0 0,0 1 0,1-1-1,-1 0 1,0 1 0,1-1-1,-1 1 1,0-1 23,-46-48-2754,-14 9-2952,17 21-2399,23 14 338</inkml:trace>
  <inkml:trace contextRef="#ctx0" brushRef="#br0" timeOffset="7993.919">6098 4414 16912,'0'-82'3363,"-4"69"-1377,-5 13 224,1 6-416,-5 20-897,0 9-481,-2 17-160,7 10-63,2 6 95,1 2-160,4-1-32,1-2-96,-1-2 0,1-5-609,0-3-1024,0-7-1250,0-7-2082,5-10-3939</inkml:trace>
  <inkml:trace contextRef="#ctx0" brushRef="#br0" timeOffset="8387.59">5993 4348 10890,'-3'-14'4255,"-15"-63"16,52 57-64,-31 19-4042,224-13 652,-141 9-795,0-4 0,0-3 0,-1-4 0,-1-3 0,-1-5 0,-1-3 0,27-14-22,-102 37 6,2 1 5,0 0 1,0-1-1,-1-1 1,0 1-1,1-1 1,-2 0-1,1-1 1,-1 0-1,1 0 1,-2-1-1,1 0 1,-1 0-1,6-8-11,-12 14 12,0 0-1,0 0 0,0 0 0,0 0 1,0 1-1,0-1 0,-1 0 1,1 0-1,0 0 0,0 0 1,-1 0-1,1 1 0,0-1 0,-1 0 1,1 0-1,-1 0 0,1 1 1,-1-1-1,1 0 0,-1 1 1,1-1-1,-1 1 0,0-1 0,0 0 1,1 1-1,-1-1 0,0 1 1,0 0-1,1-1 0,-1 1 1,0 0-1,0-1 0,0 1 0,0 0 1,1 0-1,-1 0 0,0 0 1,0-1-1,0 1 0,0 1 1,0-1-1,0 0 0,0 0 0,1 0 1,-1 0-1,0 1 0,0-1 1,0 0-1,0 1 0,1-1 1,-1 0-1,0 1 0,0-1 0,1 1 1,-1 0-1,0-1 0,1 1 1,-1-1-1,1 1 0,-1 0-11,-9 6 0,1 1 0,0 0-1,1 0 1,0 1 0,0 0-1,0 0 1,2 1 0,-1 0 0,1 0-1,0 1 1,1 0 0,1 0-1,-1 0 1,2 0 0,0 1-1,0-1 1,1 1 0,0 3 0,-4 17-5,3 0-1,0 1 1,2-1 0,2 1-1,0 0 1,3-1 0,0 0-1,2 0 1,2 0-1,1-1 1,4 9 5,109 273-32,-119-309 42,-1 0 0,1 1 0,-1-1 0,0 0 0,-1 1 0,1-1 0,-1 1 0,0 0 0,0-1 0,0 1 0,-1 0 0,0 0 0,0-1 0,0 1 0,0 0 0,-1 0 0,0-1 0,0 1 0,0 0 0,0-1 0,-1 1 0,0-1 0,0 1 0,0-1 0,0 0 0,-1 0 0,1 0 0,-1 0 0,0 0 0,-1-1 0,1 0 0,-1 1-10,-14 1 250,1-1-1,-1 0 0,0-2 1,-1 0-1,1-1 0,0-1 0,0 0 1,-2-2-250,-22 1 253,-62 1 89,0-4-1,0-6 1,-43-10-342,98 0-1516,58-3-4869,14 10-1382</inkml:trace>
  <inkml:trace contextRef="#ctx0" brushRef="#br0" timeOffset="41577.824">7255 8337 18321,'28'-89'3001,"11"24"960,-35 82-3289,-13 137-597,4-120-73,1 1 1,2-1-1,2 1 0,1-1 1,1 1-1,2-1 1,2 0-1,1 0 0,5 12-2,-11-42-30,0-1-1,1 1 1,-1-1-1,1 1 1,0-1-1,0 1 1,0-1-1,0 0 1,0 0-1,1 0 1,-1 0-1,1-1 1,0 1 0,0-1-1,0 1 1,0-1-1,0 0 1,1 0-1,-1-1 1,1 1-1,-1 0 1,1-1-1,0 0 1,-1 0-1,1 0 1,0-1-1,0 1 1,0-1-1,-1 0 1,1 0-1,0 0 1,0-1-1,0 1 1,0-1-1,-1 0 1,1 0-1,0 0 1,2-1 30,91-75 331,-80 59-150,228-241 3006,-245 258-3182,0 1 0,0-1 0,0 1 1,0 0-1,1-1 0,-1 1 0,0-1 0,0 1 0,0-1 0,1 1 0,-1 0 0,0-1 0,1 1 0,-1 0 0,0-1 0,1 1 0,-1 0 0,1 0 0,-1-1 0,0 1 0,1 0 0,-1 0 0,1-1 0,-1 1 0,1 0 0,-1 0 0,1 0 0,-1 0 0,1 0 0,-1 0 0,1 0 0,-1 0 0,0 0 1,1 0-1,-1 0 0,1 0 0,-1 0 0,1 0 0,-1 1 0,1-1 0,-1 0 0,1 0 0,-1 0 0,0 1 0,1-1 0,-1 0 0,1 0 0,-1 1 0,0-1 0,1 0 0,-1 1 0,0-1 0,0 1 0,1-1 0,-1 0 0,0 1 0,1 0-5,1 32 8,-2-21-4,1 15 15,2 1 0,0-1-1,2 0 1,1 0 0,1 0 0,5 11-19,-9-31 4,-1 0 0,1 0 0,1 0 1,-1 0-1,1-1 0,0 1 0,1-1 1,-1 0-1,1 0 0,0-1 0,1 1 1,-1-1-1,1-1 0,0 1 1,1-1-1,-1 0 0,1 0 0,-1-1 1,1 1-1,0-2 0,1 1 0,-1-1 1,0 0-1,1 0 0,6 0-4,-3-3 2,0 0-1,0-1 1,0 0 0,0-1-1,0 0 1,-1 0 0,1-2-1,-1 1 1,0-1 0,0 0-1,0-1 1,-1 0 0,0-1-1,0 0 1,0 0-1,-1-1 1,-1 0 0,1-1-1,-1 0 1,0 0 0,-1 0-1,0-1 1,-1 1 0,0-2-1,0 1 1,1-8-2,17-45-285,-23 62 215,1-1-1,-1 1 1,1-1 0,-1 1-1,0-1 1,0 0 0,0 1-1,0-1 1,0 0 0,0 1-1,0-1 1,-1 0 0,1 1-1,-1-1 1,1 1-1,-1-1 1,1 1 0,-1-1-1,0 1 1,0-1 0,0 1-1,0 0 1,0-1 0,0 1-1,0 0 1,0 0-1,0 0 1,-1 0 0,1 0-1,0 0 1,-1 0 0,1 0-1,-1 0 1,1 1 0,-1-1-1,1 1 1,-2-1 70,-86 7-11291,32 10-3683</inkml:trace>
  <inkml:trace contextRef="#ctx0" brushRef="#br0" timeOffset="41971.303">1544 9628 21332,'0'0'2071,"22"-3"-1003,1675-130 2253,480 47-726,-843 42-1576,-853 23-672,-51 1-166,-56 2 81,-61 1 15,-66 1-132,48-16 4,-241 14-149,-53 17 0,-1 1-1,1-1 1,-1 0-1,1 1 1,-1-1-1,0 0 1,1 0-1,-1 0 1,0 0-1,0 1 1,1-1-1,-1 0 1,0 0-1,0 0 1,0 0 0,0 0-1,0 1 1,0-1-1,0 0 1,0 0-1,-1 0 1,1 0-1,0 0 1,0 1-1,-1-1 1,1 0-1,0 0 1,-1 0-1,1 1 1,-1-1-1,1 0 1,-1 1 0,0-1-1,1 0 1,-1 1-1,1-1 1,-1 1-1,0-1 1,0 1-1,1-1 1,-1 1-1,0 0 1,0-1-1,0 1 1,1 0-1,-1-1 1,0 1 0,0 0-1,0 0 1,0 0-1,0 0 1,1 0-1,-1 0 1,0 0-1,0 0 1,0 0-1,0 0 1,-26-7-203,0 1 0,0 1-1,-1 1 1,0 1 0,1 2 0,-14 1 203,14-1-350,-200 10-5704,118 2-1094</inkml:trace>
  <inkml:trace contextRef="#ctx0" brushRef="#br0" timeOffset="37758.974">1938 8032 13293,'0'0'3859,"0"0"-1814,0 0-246,0 0 64,0 0-694,0 0-422,0 21-159,-7 150 36,0 143-434,5-82-6626,2-231 6398,-2 35-4037,-3-2-3311,5-30 2795</inkml:trace>
  <inkml:trace contextRef="#ctx0" brushRef="#br0" timeOffset="38069.77">1906 8703 3587,'1'-260'10330,"1"207"-9135,2 0 0,3 0 0,2 1 0,2 1 0,3-1 0,7-13-1195,-18 53 153,0 1 1,1-1 0,1 1 0,0 0-1,1 1 1,-1-1 0,2 1 0,0 0-1,0 0 1,1 1 0,0 0 0,0 1-1,1-1 1,0 2 0,1-1 0,-1 1-1,2 1 1,-1 0 0,1 0 0,-1 1-1,2 0 1,-1 1 0,0 0 0,1 1-1,9-2-153,-15 4 8,1 0-1,-1 0 0,0 0 0,1 0 1,-1 1-1,0 0 0,1 1 1,-1-1-1,0 1 0,1 1 1,-1-1-1,0 1 0,0 0 1,0 0-1,0 1 0,0-1 0,-1 1 1,1 1-1,-1-1 0,0 1 1,0 0-1,0 0 0,0 1 1,-1-1-1,1 1 0,-1 0 0,-1 0 1,1 0-1,-1 1 0,1-1 1,-2 1-1,1 0 0,-1 0 1,0 0-1,0 0 0,0 0 1,-1 1-1,0-1-7,-4 8 0,-1-1 0,0 0 0,-1 0 0,0 0 0,-1 0 0,0-1 0,-1 0 0,-1 0 0,0-1 0,0 0 0,-1 0 0,-1-1 0,1 0 0,-2-1 0,1 0 0,-1 0 0,-1-1 0,0-1 0,0 0 0,0-1 0,-1 0 0,-4 1 0,-42 23-34,-1-3 0,-2-2 0,0-3 1,-2-3-1,0-3 0,-1-2 34,55-13-4721,37-5-1288,7 0-2597</inkml:trace>
  <inkml:trace contextRef="#ctx0" brushRef="#br0" timeOffset="38425.727">2417 8431 15727,'0'0'3523,"0"0"-934,0 0-576,0 0-940,0 0-593,-4 13-202,-37 158 523,39 7-1324,2-318-460,-2 115 1008,0 1 0,2-1-1,1 0 1,1 0-1,0 0 1,2 1 0,1-1-1,1 1 1,2 0 0,0 1-1,1 0 1,1 0 0,2 0-25,-9 19-15,1-1 0,-1 1-1,1-1 1,0 1 0,1 0 0,-1 1 0,1-1 0,0 1 0,0 0 0,0 0 0,0 0 0,0 1 0,1 0 0,-1 0 0,1 0 0,-1 0 0,1 1 0,0 0 0,0 1 0,-1-1 0,1 1 0,0 0 0,5 1 15,81 31-5409,-59-9-912,-4-1-4596</inkml:trace>
  <inkml:trace contextRef="#ctx0" brushRef="#br0" timeOffset="39759.541">2962 8422 8232,'0'0'3998,"0"0"-1297,0 0-346,0 0-321,0 0-732,0 0-501,-9-2-390,-23-5-262,41 28-122,-2-12 0,0 0-1,1 0 0,0-1 1,0-1-1,1 1 0,0-1 1,0-1-1,1 1 0,0-2 1,0 1-1,0-1 0,1-1 1,-1 0-1,1-1 1,0 0-1,7 1-26,-12-6 167,1 0 1,-1 0 0,0-1-1,-1 0 1,1 0-1,0-1 1,-1 1-1,0-1 1,0-1-1,0 1 1,0-1 0,-1 1-1,0-1 1,0-1-1,0 1 1,0 0-1,-1-1 1,0 0-1,0 0 1,0 0 0,-1 0-1,0 0 1,0 0-1,-1-1 1,0 1-1,0-1 1,0 1-1,-1-1 1,0 1 0,0-1-1,-1-2-167,0 4 22,0 0-1,0 0 1,0 0-1,-1 1 1,0-1-1,0 0 1,0 1-1,0-1 1,-1 1-1,0-1 1,0 1-1,0 0 1,0 0-1,-1 1 1,0-1-1,1 1 1,-1 0 0,0 0-1,-1 0 1,1 0-1,0 1 1,-1-1-1,0 1 1,1 0-1,-1 1 1,0-1-1,0 1 1,0 0-1,0 0 1,0 1-1,0-1 1,-2 1-22,2 1-21,-1 0 1,1 0-1,0 0 0,-1 1 1,1 0-1,0 0 0,0 0 1,0 1-1,1 0 1,-1 0-1,0 0 0,1 0 1,0 1-1,0-1 0,0 1 1,0 0-1,1 1 0,-1-1 1,1 0-1,0 1 1,0 0-1,1 0 0,0 0 1,-1 0-1,1 3 21,-29 137-835,29-129 671,1-1 0,0 1 0,1 0-1,1-1 1,0 1 0,1-1 0,1 1 0,0-1-1,2 0 1,-1 0 0,2 0 0,0-1-1,0 0 1,2 0 0,0 0 0,0-1 0,1 0-1,1-1 1,0 0 0,0-1 0,1 1 0,1-2-1,0 0 1,1 0 0,3 1 164,5-1-52,0-2 1,0 0-1,1-2 0,-1 0 0,2-1 1,-1-1-1,0-1 0,1-1 1,-1-1-1,1-2 0,-1 0 0,1-1 1,-1-1-1,1-1 0,-1-1 1,4-2 51,2-2 74,-2 0 0,1-2 0,-1-1 0,-1-1 1,-1-1-1,1-1 0,-2-1 0,12-11-74,-24 18 168,-1-1-1,0 1 0,0-2 0,-1 1 1,0-1-1,-1-1 0,0 0 1,-1 0-1,0 0 0,-1-1 1,0 0-1,-1 0 0,-1-1 1,0 1-1,0-1 0,-2 0 0,2-14-167,-4 22 44,0-1 0,0 0 0,-1 0 0,1 0 0,-2 0 0,1 1 0,-1-1 0,0 0-1,0 1 1,0 0 0,-1-1 0,0 1 0,-1 0 0,1 0 0,-1 1 0,0-1 0,-1 1 0,1 0-1,-1 0 1,0 0 0,0 1 0,-1-1 0,1 1 0,-1 1 0,0-1 0,0 1 0,-5-2-44,-3-2 51,0 1 0,0 1 1,-1 0-1,0 1 0,0 1 1,0 0-1,-1 1 1,1 1-1,-1 0 0,1 1 1,-1 0-1,1 2 1,0 0-1,-3 1-51,9-2-2,0 1 1,0 1-1,0 0 1,0 0-1,1 1 1,-1 0-1,1 0 1,0 1-1,0 0 1,1 0-1,-1 1 1,1 0-1,1 0 1,-1 1-1,1 0 1,0 0-1,0 0 1,1 1-1,0 0 1,1 0-1,-1 0 1,1 0-1,1 1 1,-1 2 1,1 1-83,1 1-1,0 0 1,1 0 0,1 0-1,0 0 1,0 0 0,2 0 0,-1 0-1,2 0 1,-1 0 0,2 0-1,0-1 1,0 0 0,1 0 0,1 0-1,0 0 1,0-1 0,8 10 83,-8-13-103,-1 0 0,1 0 0,0 0 1,0-1-1,1 0 0,0-1 0,1 0 1,-1 0-1,1 0 0,0-1 0,1 0 1,-1 0-1,1-1 0,0-1 0,0 1 1,0-1-1,0-1 0,1 0 1,-1 0-1,1 0 0,-1-2 0,1 1 1,-1-1-1,1 0 0,8-2 103,-11 0-16,0-1 1,0 1-1,-1-1 0,1 0 1,-1-1-1,0 0 0,0 0 0,0 0 1,-1 0-1,0-1 0,1 0 1,-1 0-1,-1-1 0,1 1 1,-1-1-1,0 0 0,0 0 0,1-4 16,49-121 288,-36 71 355,-3 0 0,-2-1 0,-3-1 0,-3 0 0,-2 0 0,-3-1 0,-4-18-643,-3 58 541,2 17-143,2 16 13,0 91-361,4 1 0,5-1 0,11 46-50,-13-116-20,-3-6-223,1 0-1,1 0 1,1-1 0,1 1-1,1-1 1,1-1 0,1 0 0,2 0-1,0-1 1,1 0 0,11 12 243,-21-31-140,0 0-1,1 0 1,0 0 0,0 0 0,0-1 0,0 0-1,0 1 1,0-2 0,1 1 0,-1 0 0,0-1-1,1 0 1,0 0 0,-1 0 0,1 0 0,0-1-1,-1 0 1,1 0 0,0 0 0,-1-1 0,1 1-1,-1-1 1,1 0 0,0-1 0,-1 1 0,0-1 0,1 0-1,-1 0 1,0 0 0,0 0 0,0-1 0,0 1-1,-1-1 1,1 0 0,-1-1 0,1 1 0,-1 0-1,0-1 1,0 0 0,-1 0 0,1 0 0,0-2 140,13-19 90,-1 0 0,-2-2 1,0 1-1,-2-2 0,-1 1 1,-1-1-1,-1-1 1,1-14-91,20-140 4492,-26 133-2228,-10 60-1506,-2 16-663,1 0 1,1 1-1,2-1 1,1 2-1,0-1 1,3 0-1,0 1 1,1-1-1,4 17-95,-3-30 30,0 0-1,1 0 1,1 0 0,1 0-1,0-1 1,0 1-1,2-1 1,4 9-30,-7-17-161,-1 0 0,1-1-1,0 1 1,0-1 0,1 1 0,-1-1 0,1 0 0,0 0-1,0-1 1,0 1 0,1-1 0,-1 0 0,1 0 0,0 0 0,0-1-1,0 0 1,0 0 0,0 0 0,0 0 0,1-1 0,-1 0-1,1 0 1,2 0 161,-5-1-522,0-1-1,0 1 1,0-1 0,-1 1-1,1-1 1,0 0-1,0 0 1,-1 0 0,1 0-1,-1-1 1,1 1-1,-1-1 1,1 1 0,-1-1-1,0 0 1,0 0-1,0 0 1,0 0 0,0-1-1,0 1 1,-1 0 522,14-18-7693</inkml:trace>
  <inkml:trace contextRef="#ctx0" brushRef="#br0" timeOffset="40120.141">4465 7970 16015,'0'0'1377,"0"0"-191,0 0 63,0 0-961,0 0-288,0 0-32,0 0-737,51 36-1569,-15-10-3844</inkml:trace>
  <inkml:trace contextRef="#ctx0" brushRef="#br0" timeOffset="40568.647">4959 8275 20563,'0'0'2942,"0"0"-700,-13-8-486,-44-22-763,54 30-953,0-1-1,0 1 1,0-1-1,0 1 0,0 0 1,0 0-1,0 0 1,0 0-1,0 1 1,0-1-1,0 1 0,0 0 1,0 0-1,0 0 1,1 0-1,-1 0 1,0 1-1,1-1 0,-1 1 1,1 0-1,-1 0 1,1 0-1,0 0 0,-1 0-39,-3 3 58,-3 2-24,0 1 1,0 0-1,0 0 1,1 1-1,0 0 0,1 0 1,0 1-1,0 0 1,1 0-1,1 0 0,0 1 1,0 0-1,1 0 1,0 0-1,1 1 0,0-1 1,1 1-1,0 0 1,1 0-1,0-1 0,1 1 1,0 0-1,1 0 1,1 0-1,0 0 0,0-1 1,4 12-35,2-6-33,0 0 0,1-1 1,1 0-1,0-1 0,1 0 1,1 0-1,0-1 0,1-1 1,0 0-1,1-1 0,1 0 0,0-1 1,0-1-1,1 0 0,9 3 33,-16-8-247,1 0 0,-1-1 0,1 0 0,0-1-1,1 0 1,-1 0 0,0-1 0,1 0 0,-1-1 0,1-1-1,0 1 1,-1-2 0,1 1 0,-1-2 0,1 1 0,-1-1-1,1-1 1,-1 0 0,0 0 0,0-1 0,0 0 0,-1-1-1,0 0 1,0-1 0,0 0 0,0 0 0,3-4 247,49-57-7746,-34 31 1356</inkml:trace>
  <inkml:trace contextRef="#ctx0" brushRef="#br0" timeOffset="40569.647">5606 8119 11243,'-27'-121'11146,"-1"83"-4745,28 60-4944,-33 287-90,14 134-3033,30-353-1931,15-38-7267,-17-40 1174</inkml:trace>
  <inkml:trace contextRef="#ctx0" brushRef="#br0" timeOffset="40906.796">5402 8520 10762,'0'0'3609,"0"0"-539,0 0-182,0 0-534,0 0-641,0 0-367,0 0-396,0 0-320,3-12-198,-3 10-421,0-1 4,1 0 0,-1 0-1,1 0 1,-1 0 0,1 0 0,0 1 0,0-1 0,1 0 0,-1 0-1,0 1 1,1-1 0,0 0 0,-1 1 0,1 0 0,0-1 0,0 1-1,1 0 1,-1 0 0,0 0 0,1 0 0,-1 1 0,1-1-1,-1 1 1,1-1 0,0 1 0,0 0 0,0 0 0,-1 0 0,1 0-1,0 1 1,0-1 0,0 1-15,337-51 288,-336 50-287,0 0-1,1 0 0,-1 1 1,0 0-1,0 0 0,1 0 1,-1 0-1,0 1 0,0-1 1,0 1-1,0 0 0,1 1 1,-1-1-1,0 1 0,-1-1 1,1 1-1,0 0 1,-1 1-1,1-1 0,-1 1 1,1-1-1,-1 1 0,0 0 1,0 0-1,0 1 0,-1-1 1,1 0-1,-1 1 0,0 0 1,0-1-1,1 4 0,2 12 1,-2 1-1,0-1 1,-1 1-1,-1 0 1,0 0-1,-2 0 1,0 0-1,-2 0 1,0-1 0,-1 1-1,-1 0 0,-10 78-6,13-76-156,0 58-4037,16-71-4919,-3-9 496</inkml:trace>
  <inkml:trace contextRef="#ctx0" brushRef="#br0" timeOffset="40907.796">6080 7980 6054,'-25'-74'12331,"11"65"-9224,5 3-576,3 5-770,2 1-928,-1 0-352,5 4-353,0 9-128,6 3-256,4 5-1282,2-1-2498,-3-4-6662</inkml:trace>
  <inkml:trace contextRef="#ctx0" brushRef="#br0" timeOffset="41249.76">6461 8361 8264,'0'0'8611,"0"0"-5029,0 0-1794,0 0-325,-15 8-561,-47 29-374,58-33-500,0 1-1,1-1 1,-1 1 0,1-1-1,0 1 1,0 0-1,0 0 1,1 0-1,0 1 1,0-1-1,0 1 1,1-1-1,-1 1 1,1 0-1,1-1 1,-1 1-1,1 0 1,0-1-1,0 1 1,1 0-1,0 2-27,-1 1 42,1 2-14,1-1 0,0 1-1,0 0 1,1-1 0,0 1 0,1-1 0,0 0 0,1 0 0,0-1 0,1 1 0,0-1 0,0 0 0,1-1 0,0 0-1,0 0 1,1 0 0,0-1 0,1 0 0,8 6-28,-10-8-8,0 0-1,1-1 1,-1 1-1,1-1 1,0-1 0,0 0-1,0 0 1,0 0-1,0-1 1,1 0 0,-1-1-1,1 0 1,-1 0-1,1-1 1,0 0 0,-1 0-1,1-1 1,-1 0-1,1-1 1,-1 0 0,1 0-1,-1 0 1,0-1-1,0-1 1,3-1 8,-2-1 14,1-1 0,-1-1 0,-1 1 0,1-1 0,-1-1-1,-1 1 1,0-2 0,0 1 0,0-1 0,-1 1 0,-1-2 0,0 1 0,0-1 0,-1 0 0,0 1-1,1-12-12,2-5 280,-2-1 0,-1 0 1,-2 0-1,0 0 1,-2 0-1,-2-13-281,2 35 25,0-1-1,0 1 1,0-1-1,-1 0 1,0 1 0,-1-1-1,0 1 1,0-1-1,0 1 1,0 0 0,-1 0-1,0 0 1,0 0-1,-1 1 1,0-1 0,0 1-1,0 0 1,-1 0-1,1 0 1,-1 1 0,0-1-1,-1 1 1,1 0-1,-1 1 1,1-1-1,-1 1 1,0 1 0,0-1-1,-1 1 1,1 0-1,0 0 1,-1 0 0,-2 1-25,1 0-156,0 1 1,0 0 0,-1 1-1,1 0 1,0 0 0,0 0-1,0 1 1,0 1 0,0-1-1,1 1 1,-1 0 0,1 1 0,-1 0-1,1 0 1,0 1 0,-3 2 155,-49 70-6660,45-28-184</inkml:trace>
  <inkml:trace contextRef="#ctx0" brushRef="#br1" timeOffset="251531.5">9668 6417 15439,'0'0'1841,"0"0"-383,0 0-230,0 0 298,0 0-186,-15-8-293,-44-24-407,58 31-627,-1 1-1,1 0 1,0 0-1,0 0 1,0 0-1,0 1 1,0-1-1,-1 0 1,1 0-1,0 1 1,0-1-1,0 1 0,0-1 1,0 1-1,0-1 1,0 1-1,0 0 1,0-1-1,0 1 1,0 0-1,1 0 1,-1-1-1,0 1 1,0 0-1,1 0 1,-1 0-1,1 0 1,-1 0-1,1 0 1,-1 0-1,1 0 1,-1 1-1,1-1 1,0 0-1,0 0 1,0 0-1,0 0 1,-1 0-1,1 1 0,1-1 1,-1 0-1,0 0 1,0 0-1,0 0 1,1 0-1,-1 1-12,0 2 45,1 10-23,2 0-1,0 0 0,0 0 0,1-1 0,0 0 0,2 0 0,-1 0 0,2 0 1,-1-1-1,2 0 0,0 0 0,0-1 0,1 0 0,0-1 0,1 0 0,0 0 1,1-1-1,0 0 0,0-1 0,1 0 0,0-1 0,0 0 0,5 1-21,-11-4 0,0 0-1,1-1 1,-1 1 0,1-1-1,0-1 1,-1 1-1,1-1 1,0 0 0,0-1-1,1 0 1,-1 0-1,0 0 1,0-1 0,1 0-1,-1 0 1,0-1-1,0 0 1,0-1-1,0 1 1,0-1 0,0 0-1,0-1 1,0 0-1,-1 0 1,1 0 0,-1-1-1,0 0 1,0 0-1,0-1 1,-1 1 0,0-1-1,0-1 1,0 1-1,0-1 1,-1 1-1,0-1 1,0-1 0,0 1-1,0-2 1,4-11 353,-1 1-1,-1-1 0,-1 0 1,0-1-1,-2 0 0,0 1 1,-1-1-1,-1-16-352,-1 37 27,0-1 1,-1 1 0,1-1-1,-1 1 1,1-1-1,0 1 1,-1-1 0,1 1-1,-1-1 1,0 0-1,1 1 1,-1-1 0,1 0-1,-1 1 1,1-1-1,-1 0 1,0 0 0,1 1-1,-1-1 1,0 0-1,1 0 1,-1 0 0,0 0-1,1 0 1,-1 0-1,0 0 1,1 0 0,-1 0-1,0 0 1,1 0-1,-1-1 1,0 1 0,1 0-1,-1 0 1,1-1-1,-1 1 1,0 0 0,1-1-1,-1 1 1,1-1-1,-1 1 1,1-1 0,-1 1-1,1-1 1,0 1-1,-1-1 1,1 1 0,-1-1-1,1 1 1,0-1-1,0 0 1,-1 1 0,1-1-1,0 1 1,0-1-1,0 0 1,0 1 0,-1-1-1,1 0-27,-6 19 22,1 0-1,0 1 1,1-1-1,1 1 1,1 0-1,0 0 1,2 0-1,0 0 1,1 5-22,-1 3 25,0 454-57,1-471 32,0-1 0,0 0-1,-1 0 1,-1 1 0,1-1 0,-2 0 0,1 0-1,-1 0 1,-1 0 0,1 0 0,-1 0 0,-1 0-1,0-1 1,0 0 0,-1 0 0,0 0 0,0 0 0,-1-1-1,0 0 1,0 0 0,-1 0 0,1-1 0,-1 0-1,-1 0 1,1-1 0,-1 0 0,0 0 0,-1 0 0,-10-2-1,-1-1 0,0-1 1,1 0-1,-1-1 1,0-2-1,1 0 1,-1 0-1,1-2 1,0-1-1,0 0 0,0-1 1,1-1-1,0-1 1,0-1-1,1 0 1,0-1-1,0-1 0,1 0 1,0-3 0,-63-61-461,56 26-1696,31-1-3975,9 25-1539</inkml:trace>
  <inkml:trace contextRef="#ctx0" brushRef="#br1" timeOffset="252228.997">9918 5547 15278,'0'0'2387,"0"0"-1117,0 0 43,0 0-186,0 0-257,-15 16 0,-86 102 588,94-108-1316,-16 25 109,1 1 1,1 0-1,2 2 0,2 0 0,-3 13-251,86-173 545,-58 106-539,0 0 1,1 1-1,1 0 0,1 0 1,0 1-1,1 0 1,0 1-1,1 0 0,0 1 1,10-5-7,-21 15-3,1 0 1,0 1-1,0 0 0,-1-1 1,1 1-1,0 0 0,0 1 1,0-1-1,0 0 0,0 1 1,1 0-1,-1 0 1,0 0-1,0 0 0,0 0 1,0 0-1,0 1 0,0 0 1,0-1-1,0 1 0,0 0 1,0 1-1,0-1 1,0 0-1,-1 1 0,1 0 1,-1-1-1,1 1 0,-1 0 1,1 0-1,1 2 3,55 88-41,-42-61 46,-10-16-3,1-1-1,0 0 1,1 0-1,0-1 0,1 0 1,1 0-1,0-2 1,1 1-1,0-1 1,1-1-1,0 0 0,0-1 1,1 0-1,0-1 1,14 5-2,-27-13-31,1 1 0,-1-1 0,1 0 1,0 1-1,-1-1 0,1 0 0,-1 0 1,1 0-1,0 0 0,-1 0 0,1-1 1,0 1-1,-1 0 0,1-1 0,-1 1 1,1-1-1,-1 0 0,1 0 0,-1 1 1,0-1-1,1 0 0,-1 0 0,0 0 1,1 0-1,-1 0 0,0-1 0,0 1 0,0 0 1,0 0-1,0-1 0,0 1 0,-1-1 1,1 1-1,0-1 0,-1 1 0,1-1 1,0 0 30,16-24-9229,-13 22 927</inkml:trace>
  <inkml:trace contextRef="#ctx0" brushRef="#br1" timeOffset="252794.103">10640 6546 13004,'0'0'5163,"0"0"-2697,0 0-737,0 0-31,4-13-646,17-41-470,-19 52-567,0 0 0,0 0 0,0 1 0,1-1 0,-1 1 0,0-1 0,1 1 0,-1 0 0,1 0 0,-1 0 0,1 0 0,0 0 0,-1 1 0,1-1 0,0 1 0,0 0 0,-1 0 0,1 0 0,0 0 0,0 0 0,-1 0 0,1 1 0,0-1-15,10 1 34,345 14 222,-361-34-171,-101-88 27,102 107-76,0 0 0,1 0-1,-1 0 1,0 0 0,1 0-1,-1 0 1,0 1 0,1-1-1,-1 1 1,1-1 0,-1 1-1,0 0 1,1-1 0,-1 1-1,1 0 1,0 0 0,-1 0-1,1 0 1,0 1 0,0-1-1,-1 0 1,1 0 0,0 1-1,0-1 1,0 1 0,1-1-1,-1 1 1,0-1 0,0 1-1,1-1 1,-1 1 0,1 0-1,0-1 1,-1 1 0,1 0-1,0-1 1,0 1 0,0 0-1,0-1 1,0 1 0,0 0-1,1-1 1,-1 1 0,1 0-36,-2 4 59,-30 183 1088,27-167-1683,-6 84 699,15-73-3974,8-4-4427,-1-14-3453</inkml:trace>
  <inkml:trace contextRef="#ctx0" brushRef="#br1" timeOffset="250323.238">7277 7152 8680,'0'0'2242,"0"0"-870,0 0-90,0 0 100,0 0-143,0 0-300,0 0-442,-2-14-150,-7-71 1633,9 85-1574,1-7 5744,-27 113-4682,32 180-1383,-13-203-2906,-10-29-6423,10-38 2497</inkml:trace>
  <inkml:trace contextRef="#ctx0" brushRef="#br1" timeOffset="250741.15">7243 7066 9673,'0'0'2280,"-9"-15"-177,-47-76 2979,55 91-4980,0-1 1,0 0-1,1 1 0,-1-1 0,0 0 1,1 0-1,-1 0 0,1 1 1,-1-1-1,1 0 0,-1 0 0,1 0 1,0 0-1,0 0 0,-1 0 0,1 0 1,0 0-1,0 0 0,0 0 1,0 0-1,0 0 0,0 0 0,0 0 1,0 0-1,0 0 0,0 0 0,1 0 1,-1 0-1,0 1 0,1-1 1,-1 0-1,1 0 0,-1 0 0,1 0 1,-1 0-1,1 1 0,0-1 0,-1 0 1,1 0-1,0 1 0,0-1 1,-1 1-1,1-1 0,0 1 0,0-1-102,50-8 1062,-49 9-1067,485 11 603,-471-11-600,31 2-2,0-2 0,0-2 0,0-2-1,-1-2 1,1-2 0,33-11 4,-77 18 4,0 1-1,0 0 1,0-1-1,0 0 1,-1 0-1,1 1 1,0-1-1,-1-1 1,1 1 0,-1 0-1,1-1 1,-1 1-1,0-1 1,0 0-1,1 0 1,-1 0-1,0 0 1,-1 0 0,1 0-1,0-1 1,-1 1-1,1 0 1,-1-1-1,1 1 1,-1-1 0,0 0-1,0 1 1,-1-1-1,1 0 1,0 0-1,-1 1 1,0-1-1,0 0 1,0 0 0,0 0-1,0 0 1,0 1-1,-1-1 1,1 0-1,-1 0 1,0 0-1,0 0-3,-2-3 17,0 1 1,-1-1-1,0 1 0,0-1 0,0 1 0,0 0 0,-1 1 0,0-1 0,0 1 0,0 0 0,-1 0 0,1 1 0,-1-1 0,0 1 0,0 0 0,-3 0-17,47 55 1121,-31-42-1090,0 1 0,-1 0 1,0 0-1,0 1 0,-1 0 1,-1 0-1,0 0 0,-1 1 1,0-1-1,0 1 0,-2 0 0,0-1 1,0 1-1,-1 0 0,0 0 1,-1 0-1,-1-1 0,0 1 1,-1 0-1,0-1 0,-1 0 0,-5 10-31,-77 108 271,15-29-3462,59-77-754,5-4-2920</inkml:trace>
  <inkml:trace contextRef="#ctx0" brushRef="#br1" timeOffset="260815.982">11770 6195 4740,'0'0'2702,"0"0"-1117,0 0 91,0 0-154,0 0 309,0 0 320,5-12-31,14-37-423,-9 20 3537,-12 43-2695,-37 176-1271,21-125-1079,4-12-32,2 0 0,2 0 0,3 1 0,2 0 0,2 39-157,3-91 2,0 1-1,1 0 1,-1-1 0,0 1-1,1 0 1,0-1 0,-1 1-1,1-1 1,0 1 0,0-1-1,1 1 1,-1-1 0,0 0-1,1 1 1,-1-1 0,1 0-1,0 0 1,0 0-1,0 0 1,0-1 0,0 1-1,0 0 1,0-1 0,1 0-1,-1 1 1,0-1 0,1 0-1,-1 0 1,1 0 0,0-1-1,-1 1 1,1 0 0,0-1-1,-1 0 1,1 0 0,0 0-1,2 0-1,98-27 420,-21-17 60,-80 43-679,0 1 0,0 0 0,0 0 0,0 0 1,0 0-1,0 0 0,0 0 0,0 0 0,0 1 0,0-1 0,0 1 0,-1-1 0,1 1 1,0 0-1,0 0 0,0 0 0,-1 0 0,1 0 0,0 0 0,-1 0 0,1 1 0,-1-1 0,2 2 199,17 9-4570,-3-7-1670,2-2-3545</inkml:trace>
  <inkml:trace contextRef="#ctx0" brushRef="#br1" timeOffset="261472.002">12321 6420 11691,'0'0'3876,"0"0"-561,6-12-384,19-39-433,-17 34 652,-8 17-2179,-5 8 252,-14 26-1045,1 0 0,2 0 0,1 2 0,2 0-1,1 0 1,2 1 0,1 1 0,3 0 0,0 6-178,-8 41-85,15-128 81,3 0 1,1 0 0,2 1-1,2 0 1,2 0-1,2 1 1,1 1 0,2 0-1,2 1 1,2 1-1,5-6 4,-21 35-27,1 1-1,0-1 0,0 1 0,1 0 0,0 0 0,0 1 0,1 0 0,0 0 0,0 0 0,1 1 0,0 0 0,0 1 0,0 0 0,0 0 0,1 0 0,0 1 0,7-2 28,-14 6-12,0 0-1,0 1 1,0-1-1,0 0 1,0 1-1,0-1 1,0 1-1,0 0 1,-1 0-1,1 0 1,0 0-1,0 0 1,-1 0 0,1 0-1,-1 0 1,1 1-1,-1-1 1,1 0-1,-1 1 1,0 0-1,0-1 1,0 1-1,0 0 1,0-1-1,0 1 1,0 0-1,0 0 1,-1 0-1,1 0 1,-1 0-1,1 0 1,-1 0-1,0 0 1,0 0-1,0 0 1,0 0-1,0 1 13,-10 78-370,7-71 358,-1-1 0,-1 0 0,1 0 1,-1 0-1,-1 0 0,0-1 0,0 0 1,0 0-1,-1 0 0,0-1 0,-1 0 1,0-1-1,0 1 0,0-1 0,-1-1 1,1 0-1,-1 0 0,-1-1 0,1 0 1,-1 0-1,1-1 0,-1 0 0,0-1 1,0 0-1,-4-1 12,13-1 4,0 0 0,0 0 1,0 0-1,1 0 0,-1-1 0,0 1 1,0 0-1,0-1 0,1 1 0,-1 0 1,0-1-1,1 1 0,-1-1 0,0 1 1,1-1-1,-1 0 0,0 1 0,1-1 1,-1 0-1,1 1 0,-1-1 0,1 0 1,0 1-1,-1-1 0,1 0 0,0 0 1,-1 0-1,1 1 0,0-1 0,0 0 1,0 0-1,0 0 0,0 0 0,0 0 0,0 1 1,0-1-1,0 0 0,0 0 0,0 0-4,30 3 27,-20 7-29,0 1-1,-1 0 0,0 0 1,-1 1-1,0 0 0,0 0 1,-1 1-1,-1 0 1,0 0-1,-1 1 0,1 4 3,18 33 24,-20-42-17,0 1 1,0-1 0,1-1-1,0 1 1,0-1 0,1 0-1,0 0 1,0 0 0,1-1-1,0 0 1,0 0 0,0-1-1,1 0 1,-1 0 0,1-1-1,0 0 1,1 0 0,-1-1-1,1 0 1,0 0 0,-1-1-1,1 0 1,8 0-8,-15-4 8,1 1 0,0-1 0,0 0 0,-1 0-1,1 0 1,-1 0 0,0 0 0,0-1 0,0 1 0,0-1 0,0 1 0,0-1 0,-1 0 0,1 0 0,-1 0 0,1 0-1,-1 0 1,0 0 0,-1 0 0,1 0 0,0 0 0,-1 0 0,0-1 0,0 1 0,0 0 0,0 0 0,0-3-9,0 5-32,0 0-1,0 0 1,0 1-1,0-1 1,0 0-1,0 0 1,-1 0-1,1 0 1,0 1-1,0-1 1,-1 0-1,1 0 1,0 1-1,-1-1 1,1 0-1,0 0 1,-1 1-1,1-1 1,-1 0-1,0 1 1,1-1-1,-1 1 1,1-1-1,-1 1 1,0-1-1,1 1 1,-1-1-1,0 1 1,0 0-1,1-1 1,-1 1-1,0 0 1,0-1-1,0 1 1,1 0-1,-1 0 1,0 0-1,0 0 1,0 0-1,0 0 1,1 0-1,-1 0 34,-33 12-7566,23-4 236</inkml:trace>
  <inkml:trace contextRef="#ctx0" brushRef="#br1" timeOffset="266471.866">13170 6394 8872,'0'0'4501,"0"0"-1752,0-13-475,3-40 27,-3 51-2216,0 1 0,0 0 0,-1 0 1,1 0-1,0-1 0,-1 1 0,1 0 0,0 0 1,-1 0-1,0 0 0,1 0 0,-1 0 0,0 0 1,1 0-1,-1 0 0,0 0 0,0 0 0,0 0 0,0 0 1,0 1-1,0-1 0,0 0 0,0 1 0,0-1 1,0 1-1,0-1 0,0 1 0,0-1 0,-1 1 0,1 0 1,0 0-1,0 0 0,0-1 0,-1 1 0,1 0 1,0 0-1,0 1 0,0-1 0,-1 0 0,1 0 0,0 1 1,0-1-1,0 0 0,0 1 0,-1-1 0,1 1 1,0 0-1,0-1 0,0 1-85,1-1 54,-8 5 39,0 0 0,1 0-1,0 1 1,0 0 0,0 0 0,1 1 0,0 0-1,0 0 1,1 0 0,0 1 0,0-1 0,1 1-1,-3 6-92,-3 5 11,0 1 0,1 1-1,1-1 1,1 2 0,1-1-1,0 1 1,2-1 0,1 1-1,0 0 1,2 1 0,0-1 0,2 0-1,0 0 1,3 10-11,-3-29-15,0-1 1,-1 1-1,1 0 0,1 0 1,-1-1-1,0 1 0,1-1 1,-1 1-1,1-1 0,0 0 1,0 1-1,0-1 0,0 0 1,0 0-1,0-1 0,1 1 1,-1 0-1,0-1 0,1 1 1,0-1-1,-1 0 1,1 0-1,0 0 0,-1 0 1,1 0-1,0-1 0,0 1 1,0-1-1,0 1 0,0-1 1,0 0-1,-1-1 0,1 1 1,0 0-1,0-1 0,0 1 1,0-1-1,-1 0 0,1 0 1,0 0-1,-1-1 0,1 1 1,0 0-1,-1-1 1,0 0-1,1 0 0,0-1 15,13-9 4,-1 0-1,0-2 1,-1 1-1,-1-2 1,0 0-1,-1-1 1,0 0-1,-2 0 0,0-1 1,0-1-1,-2 0 1,0 0-1,-1 0 1,-1-1-1,-1 0 1,-1 0-1,0-1 1,-1 1-1,-2-1 1,0-19-4,-14 48 117,7 1-130,1 0 0,1 1 1,-1-1-1,2 1 0,-1 0 0,1 0 0,1 0 0,0 0 0,1 0 1,0 1-1,1-1 0,0 0 0,0 1 0,1-1 0,1 0 0,0 0 1,1 1-1,0-2 0,0 1 0,1 0 0,1-1 0,0 1 0,0-1 1,1-1-1,0 1 0,1-1 0,5 6 13,-10-13-60,0 1 0,1-1 0,0 0 0,-1-1 0,1 1 0,0 0 0,0-1 0,0 1 1,0-1-1,0 0 0,0 0 0,0 0 0,0-1 0,1 1 0,-1-1 0,0 0 0,0 1 0,1-2 0,-1 1 0,0 0 0,0 0 0,1-1 0,-1 0 0,0 0 0,0 0 0,0 0 0,0 0 0,0-1 1,0 1-1,0-1 0,0 0 0,-1 0 0,1 0 0,-1 0 0,2-1 60,5-5-49,-1 1 0,0-1 0,-1-1-1,0 1 1,0-1 0,-1-1 0,0 1 0,-1-1 0,0 0 0,0-1 49,85-229 3278,-63 158-129,-27 81-2641,-4 14 180,-11 31-612,2 0-1,2 1 1,2 0-1,1 1 1,3-1-1,2 2 1,2 34-76,1-72-59,5 88-799,19-40-2592,7-37-3533,-13-15 150</inkml:trace>
  <inkml:trace contextRef="#ctx0" brushRef="#br1" timeOffset="266842.586">13934 6500 11147,'0'0'3704,"0"0"-768,0 0-651,0 0-678,0 0-368,0 0-407,0 0-282,2 9-123,35 61 163,-36-68-593,0 0 1,0 0-1,1 0 0,-1-1 1,0 1-1,1 0 1,0-1-1,-1 1 1,1-1-1,0 1 1,0-1-1,0 0 1,0 0-1,0 0 1,0 0-1,0 0 1,0 0-1,0-1 1,0 1-1,0-1 1,1 1-1,-1-1 1,0 0-1,0 0 1,1 0-1,-1 0 1,0 0-1,0-1 1,1 1-1,-1-1 1,0 1-1,0-1 1,0 0-1,0 0 1,0 0-1,0 0 1,0 0-1,0 0 1,2-2 2,3-3 156,1-1 1,-1 0 0,0 0 0,-1 0 0,0-1-1,0 0 1,-1 0 0,1-1 0,-2 0 0,0 0 0,0 0-1,0 0 1,-1 0 0,0-1 0,-1 0 0,1-8-157,-5 16 51,1 1 0,-1 0 0,0 1 0,0-1 0,1 0 0,-1 0 0,0 1 0,0-1 0,0 1 0,0 0 0,0 0 0,0-1 0,0 1 0,0 0 0,0 1 0,0-1 0,0 0 0,0 0 1,0 1-1,1-1 0,-1 1 0,0 0 0,0 0 0,0-1 0,1 1 0,-1 0 0,0 0 0,1 1 0,-1-1 0,1 0 0,-1 1 0,0-1-51,-9 7 24,1-1-1,-1 1 1,1 1 0,0 0-1,1 0 1,0 1 0,1 0 0,0 0-1,0 1 1,1 0 0,1 0-1,0 1 1,0 0 0,1 0-1,1 1 1,0-1 0,0 1-1,1 0 1,1 0 0,0 0-1,1 0 1,1 0 0,0 12-24,1-20-52,0 1 1,1-1 0,-1 0-1,1 1 1,0-1-1,0 0 1,0 0 0,1-1-1,0 1 1,0 0 0,0-1-1,1 0 1,-1 1 0,1-1-1,0-1 1,0 1 0,1-1-1,-1 1 1,1-1 0,-1 0-1,1-1 1,0 1-1,0-1 1,0 0 0,5 1 51,5 1-211,0 0 1,0-1-1,0 0 1,1-1-1,-1-1 1,0 0-1,1-1 0,12-2 211,-22 1-245,0 0-1,0-1 0,0 1 0,0-1 0,0 0 1,0 0-1,-1-1 0,1 0 0,-1 0 0,1 0 1,-1-1-1,0 0 0,0 0 0,-1 0 0,1 0 0,-1-1 1,0 0-1,3-4 246,29-66-7848,-28 44 2440</inkml:trace>
  <inkml:trace contextRef="#ctx0" brushRef="#br1" timeOffset="267318.798">13438 6264 9801,'0'0'5942,"0"0"-2894,16 0-1222,99 0 1105,100 1-470,-160-24-2615,-43 4-3685,-13 15-336,-2 2-2680</inkml:trace>
  <inkml:trace contextRef="#ctx0" brushRef="#br1" timeOffset="268497.099">14804 6390 19058,'0'0'1618,"-5"-15"-631,-25-74 2590,30 89-3503,0 1 1,0-1-1,0 1 0,0-1 1,1 0-1,-1 1 1,0-1-1,0 0 0,0 0 1,0 1-1,1-1 1,-1 0-1,0 1 0,0-1 1,1 0-1,-1 0 1,0 1-1,1-1 0,-1 0 1,0 0-1,1 0 1,-1 0-1,0 1 0,1-1 1,-1 0-1,0 0 1,1 0-1,-1 0 0,0 0 1,1 0-1,-1 0 1,0 0-1,1 0 0,-1 0 1,1 0-1,-1 0 1,0 0-1,1 0 0,-1 0 1,0-1-1,1 1 1,-1 0-1,0 0 0,1 0 1,-1-1-1,0 1 0,0 0 1,1 0-1,-1 0 1,0-1-1,1 1 0,-1 0 1,0-1-1,0 1 1,0 0-1,1-1 0,-1 1-73,34 33-418,-30-29 655,111 125-120,-80-86-258,2-1 0,2-3-1,1 0 1,38 26 140,-77-64-10,0 0-1,-1 1 1,1-1 0,0 0-1,-1 0 1,1 0-1,0 0 1,0 0 0,0-1-1,0 1 1,0 0-1,0 0 1,0-1 0,0 1-1,0 0 1,0-1-1,1 1 1,-1-1-1,0 1 1,0-1 0,0 0-1,1 0 1,-1 1-1,0-1 1,1 0 0,-1 0-1,0 0 1,0 0-1,1 0 1,-1-1-1,0 1 1,0 0 0,1-1-1,-1 1 1,0-1-1,0 1 1,0-1 0,0 1-1,1-1 1,-1 0-1,0 0 1,0 1 0,0-1-1,-1 0 1,1 0-1,0 0 1,0 0-1,0 0 1,-1 0 0,1 0-1,0 0 1,-1-1-1,1 1 1,-1 0 0,1 0-1,-1 0 1,0-1-1,0 1 1,1 0-1,-1 0 1,0-2 10,10-172 539,-10 81 593,-1 93-1097,0 1-1,0 0 1,0 0 0,0-1-1,0 1 1,0 0 0,0 0 0,-1 0-1,1 0 1,0 0 0,0 1-1,0-1 1,0 0 0,0 1-1,0-1 1,0 0 0,0 1 0,0-1-1,0 1 1,0-1 0,0 1-1,0 0 1,0-1 0,0 1-1,0 0 1,1 0 0,-1 0 0,0 0-1,1-1 1,-1 1 0,0 0-1,1 0 1,-1 0 0,1 0-1,0 0 1,-1 0 0,1 1 0,0-1-1,0 0 1,-1 0-35,-149 252 582,109-195-559,-2-2 0,-3-3 0,-20 18-23,37-49-1398,28-39-3572,2 3 619,3 0-2803</inkml:trace>
  <inkml:trace contextRef="#ctx0" brushRef="#br1" timeOffset="270898.006">13844 8593 16784,'0'0'3507,"0"0"-1297,0 0-160,0 0-171,0 0-651,13 3-278,120 8 113,621-111-2291,-670 89-249,-43 5-1616,3 0-6585,-42 6 800</inkml:trace>
  <inkml:trace contextRef="#ctx0" brushRef="#br1" timeOffset="271247.911">13935 8769 16303,'-13'7'3871,"-38"25"-1485,34-17 7,29-15-823,-8-1-1540,223-48 1940,16 3-1970,61 3 0,-39 11-614,-288 40-1644,-22 0-4411,30-7 579,2 0-3631</inkml:trace>
  <inkml:trace contextRef="#ctx0" brushRef="#br1" timeOffset="269492.315">13050 7774 9769,'0'0'4335,"0"0"-1543,0 0-603,0 0-257,0 0-400,0 0-640,0 0-454,-10-7-278,-28-17-118,37 26-41,0 0-1,1 0 0,-1 0 1,1 0-1,-1 0 0,1 0 1,0 0-1,-1 0 0,1 0 0,0 0 1,1 0-1,-1 0 0,0 0 1,0 0-1,1 0 0,-1 0 1,1 0-1,0 0 0,0 0 0,0 0 1,0 0-1,0-1 0,0 1 1,0 0-1,0-1 0,1 1 1,0 0-1,-1 1 2,1 4 6,-1 0-1,1 0 1,1-1 0,-1 1-1,1-1 1,0 0 0,1 0 0,-1 0-1,1 0 1,1 0 0,-1-1-1,1 0 1,0 0 0,0 0-1,0 0 1,0-1 0,1 0-1,0 0 1,0-1 0,0 1-1,0-1 1,1-1 0,-1 1-1,1-1 1,0 0 0,0-1-1,-1 1 1,1-1 0,0-1-1,0 1 1,0-1 0,6-1-8,-4-4 155,0 0 1,0 0-1,-1-1 1,0-1-1,0 1 1,0-1-1,-1 0 1,0-1 0,-1 0-1,1 0 1,-1 0-1,-1-1 1,0 0-1,0 0 1,-1-1-1,0 1 1,0-1-1,-1 1 1,-1-1 0,0 0-1,0-1 1,0-4-156,1 5 97,-1 0-1,0 0 1,-1-1 0,0 1 0,0 0 0,-1 0 0,0-1 0,-1 1 0,-1 0 0,1 0 0,-1 0 0,-1 0-1,-2-5-96,4 13 19,-1 0-1,1 0 0,-1 0 0,0 1 0,0-1 0,0 0 0,0 1 1,0 0-1,0-1 0,-1 1 0,1 0 0,0 0 0,-1 0 0,1 0 1,0 1-1,-1-1 0,1 0 0,-1 1 0,1 0 0,-1 0 0,0 0 0,1 0 1,-1 0-1,1 0 0,-1 1 0,1-1 0,-1 1 0,1 0 0,0-1 1,-1 1-1,0 1-18,-67 40 105,51-19-97,1 0 1,1 1-1,1 1 1,1 0-1,1 1 0,2 0 1,0 1-1,2 1 1,1 0-1,1 0 1,2 1-1,-4 29-8,6-39-87,2 1-1,0-1 1,1 1-1,1 0 1,0-1-1,2 1 1,2 11 87,-3-25-37,1 1 1,-1-1-1,2 0 0,-1 0 1,1 0-1,-1 0 1,2 0-1,-1 0 1,1-1-1,-1 0 1,2 0-1,-1 0 1,0 0-1,1 0 1,0-1-1,0 0 1,0 0-1,1 0 0,-1-1 1,1 0-1,0 0 1,0 0-1,0-1 1,2 1 36,7 1-311,1 0 1,0-1 0,0 0 0,0-2-1,0 1 1,0-2 0,0-1-1,0 0 1,0 0 0,0-2 0,-1 0-1,1-1 1,-1 0 0,1-2-1,-1 1 1,-1-2 0,1 0-1,-1-1 1,6-5 310,0 0-97,-1-1 1,-1-1-1,0 0 0,-1-1 0,-1-2 0,0 1 0,-2-2 1,0 0-1,-1 0 0,0-1 0,-2-1 0,9-22 97,60-190 4431,-76 172-2130,-5 61-2252,1 0 1,-1 0-1,0-1 0,0 1 1,0 0-1,0 0 0,1 0 0,-1 0 1,0 0-1,0 0 0,0 0 0,0 0 1,1 0-1,-1 0 0,0 1 1,0-1-1,0 0 0,1 1 0,-1-1 1,0 0-1,0 1 0,1-1 1,-1 1-1,0-1 0,1 1 0,-1-1 1,1 1-1,-1 0 0,0-1 0,1 1 1,-1 0-1,1-1 0,0 1 1,-1 0-1,1-1 0,0 1 0,-1 0 1,1 0-1,0 0-49,-12 19 59,1 1 0,1 0 0,1 0 1,1 1-1,1 0 0,0 0 0,2 0 0,1 1 1,1 0-1,0 0 0,2 6-59,-3 4 43,-34 229-235,35-250-237,4-25 345,4-26 122,11-31-9,2 1 0,4 1 1,3 1-1,6-8-29,-27 67-39,-2-1-18,1 0-1,0-1 1,1 1 0,0 1 0,1-1 0,-1 1 0,2-1-1,-1 2 1,1-1 0,0 0 0,1 1 0,0 0-1,0 1 1,0 0 0,1 0 0,0 0 0,0 1 0,0 0-1,1 1 1,0-1 0,-1 2 0,2-1 57,-7 4-199,0 0-1,1 1 1,-1-1 0,0 1-1,0-1 1,0 1 0,0 0-1,0 0 1,0 0 0,-1 1-1,1-1 1,0 1 0,0 0-1,-1-1 1,1 1 0,-1 0 0,0 0-1,0 1 1,1-1 0,-1 0-1,-1 1 1,1-1 0,0 1-1,0 1 200,23 44-8455,-12-20-161</inkml:trace>
  <inkml:trace contextRef="#ctx0" brushRef="#br1" timeOffset="269819.697">14032 7860 11883,'0'0'5574,"0"0"-2073,0 0-698,0 0-582,0 0-806,0 0-561,2-8-379,0 3-408,5-15 89,-2 31 37,-8 16-127,0 0 0,-2 0-1,-1 0 1,-1 0-1,-1-1 1,-3 3-66,-3 12-4,-64 127-391,90-200 240,10-13 172,0-2 26,3 0-1,1 1 1,2 2-1,3 1 1,10-10-43,32-2 158,-33 50-1707,-7 34-4363,-26-14 40,0 1-2862</inkml:trace>
  <inkml:trace contextRef="#ctx0" brushRef="#br1" timeOffset="270164.6">14686 7773 11307,'0'0'4222,"0"0"-1942,0 0-486,0 0-113,0 0-549,0 0-577,0 0-341,-16 8-81,2-1-99,8-4-20,0-1 0,0 1-1,0 1 1,0-1 0,0 1 0,1 0-1,0 0 1,-1 1 0,2 0 0,-1 0-1,0 0 1,1 0 0,0 0 0,0 1-1,-2 5-13,-6 18 12,1-1-1,2 2 0,1-1 0,1 1 1,2 0-1,0 1 0,3-1 0,0 1 1,2 10-12,-1-39-28,1 1 0,0 0 0,-1 0 1,1 0-1,0 0 0,0 0 0,1 0 1,-1 0-1,0 0 0,1 0 0,0 0 1,0-1-1,0 1 0,0 0 0,0 0 1,0-1-1,1 1 0,-1-1 0,1 1 1,0-1-1,0 0 0,0 0 0,0 1 1,0-1-1,0-1 0,1 1 0,-1 0 0,1 0 1,-1-1-1,1 0 0,-1 1 0,1-1 1,0 0-1,0 0 0,0 0 0,0-1 1,-1 1-1,1-1 0,0 0 0,0 0 1,0 0-1,0 0 0,0 0 0,0 0 1,3-1 27,7-3 49,0-1 0,0 0 0,-1 0 1,0-1-1,0-1 0,0 0 0,-1 0 1,1-2-1,-2 1 0,1-1 1,-2-1-1,1 1 0,5-9-49,-2 4 332,-1-1 0,0-1-1,-1 0 1,0 0 0,-2-1 0,0-1-1,-1 0 1,0 0 0,-2 0 0,0-1-1,-1 0 1,-1 0 0,-1 0 0,1-8-332,-4 23 8,0-1 1,0 1-1,-1-1 1,1 1-1,-1-1 1,0 1-1,0 0 1,0-1-1,-1 1 1,1 0-1,-1 0 1,0 0-1,-1 0 1,1 0-1,0 1 1,-1-1-1,0 1 1,0-1-1,0 1 1,0 0-1,-1 0 1,1 0-1,-1 1 1,0-1-1,0 1 1,0 0-1,0 0 1,0 0-1,0 1 1,0-1-1,-1 1 1,1 0-1,0 0 1,-1 1 0,1-1-1,-1 1 1,-3 0-9,2 0-207,0-1 1,1 1 0,-1 1 0,1-1 0,-1 1 0,1 0 0,-1 0 0,1 0-1,0 1 1,0 0 0,-1 0 0,1 0 0,0 1 0,1 0 0,-3 1 206,-32 43-8301,29-21-245</inkml:trace>
  <inkml:trace contextRef="#ctx0" brushRef="#br1" timeOffset="270537.37">15142 7867 19635,'0'0'2829,"3"-13"-827,9-40-203,-11 55 861,-7 48-2437,-81 268 60,82-299-546,8-20 93,89-212 843,-88 204-602,3-9 47,0 1 0,2 0 1,-1 0-1,2 0 0,0 2 1,1-1-1,1 1 1,0 1-1,1 0 0,8-6-118,-18 18 2,-1 0-1,1 0 1,0 1-1,0 0 1,0-1-1,0 1 1,0 0 0,0 0-1,0 1 1,0-1-1,1 1 1,-1 0-1,0-1 1,0 1-1,0 1 1,1-1-1,-1 0 1,0 1-1,0 0 1,0-1-1,0 1 1,0 1 0,0-1-1,0 0 1,0 1-1,0-1 1,-1 1-1,1 0 1,-1 0-1,1 0 1,-1 0-1,1 1-1,66 86-1502,-63-78 1092,24 44-3800,-19-15-5369,-10-21-857</inkml:trace>
  <inkml:trace contextRef="#ctx0" brushRef="#br1" timeOffset="329904.973">15421 5686 10506,'0'0'2247,"0"0"-1457,0 0 198,0 0 1270,-2-13-427,-6-40-811,7 49-746,0-1 0,0 1 0,-1 0 0,0-1 0,0 1 0,0 0 0,-1 1 0,1-1 0,-1 0 0,0 1 0,0-1 0,0 1 0,0 0 0,-1 0 0,1 0 0,-1 0 0,0 1 0,0 0 0,0-1 0,-1 1-274,4 1 13,-115-43 1386,51 24-1324,-1 4 0,0 2 0,0 4-1,-1 2 1,-1 3 0,-58 4-75,-101-10 47,-623-92 450,-179-14-257,528 91-235,-242 26-5,226 24-160,-236 8 283,611-29-241,105-3 118,0 1-1,-1 3 0,1 1 0,1 1 0,-1 3 0,-8 3 1,-129 66 0,-56 56 32,214-123-23,0 1 0,1 0 0,0 2 0,1-1 0,0 2 0,2 0-1,-1 0 1,2 1 0,0 1 0,1 0 0,1 0 0,-1 4-9,-24 140 458,20-67-265,-129 523 715,112-460-828,6 1 0,6 20-80,-43 502 133,55-561-158,5 0 0,5 0-1,5-1 1,12 44 25,-15-132 4,0 0 0,3-1 1,0 1-1,2-1 0,1-1 1,1 0-1,1-1 0,2 0 0,0-1 1,12 13-5,-8-21 3,1-1 1,1 0 0,1-1 0,0-2 0,1 0-1,0-2 1,1 0 0,1-1 0,0-2 0,0-1 0,1 0-1,-1-2 1,2-1 0,9 0-4,292 51-53,-29-47 101,-120-10-144,185 30-273,-279-23 369,1-5 0,0-3-1,45-8 1,-11 1 55,-5 6-35,-1 5 0,1 6 0,-1 4 0,71 19-20,58 4-98,57-6 98,-66-8-14,554 114 51,-431-93-42,105 6 69,-337-43-118,-1-5 1,1-6 0,89-17 53,16-16 82,-2-9 1,83-36-83,-241 63-2,0-2 0,-2-4 0,-1-3-1,-1-3 1,28-20 2,-55 20 44,0-2 0,-2-1 0,-2-2 0,-1-2 0,-3 0 0,-1-3-1,-2 0 1,-1-2 0,9-25-44,-36 69 0,49-97 172,-4-2 0,-5-1-1,19-79-171,-49 149 30,28-98 18,-6-3 0,12-112-48,-35 166 30,-4 1 0,-3-1 0,-4 0 1,-3 0-1,-3 1 0,-4 0 0,-3 1 0,-3 0 0,-4 1 1,-2 1-1,-5 2 0,-2 1 0,-3 1 0,-3 1 0,-4 3 1,-2 1-1,-2 2 0,-4 2 0,-2 3 0,-40-35-30,9 19-83,-3 3 0,-3 4 0,-3 4 0,-71-36 83,-219-86-3730,151 94-1945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6:2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114 200 7944,'-18'3'7110,"-4"2"-5592,-25 4-550,20-6 3790,385-36-2110,3689-154-2199,-1787 212 1852,-1807 5-1100,-405-21-1014,-41-4-153,-26-4-36,-301-24-487,213 7-2764,2-4-4520,72 13-4223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6:2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481 239 5381,'0'0'2082,"0"0"75,0 0 597,0 0-490,0 0-113,0 0-341,0 0-678,-1 4-428,-19 78 437,4 0 0,4 2-1,0 46-1140,2 55 86,5-646 271,20 368-474,-15 92 117,0 1-1,0-1 1,0 0 0,0 1 0,0-1-1,0 1 1,0-1 0,0 1 0,0-1-1,1 1 1,-1-1 0,0 1 0,0-1-1,0 1 1,1-1 0,-1 1 0,0-1-1,0 1 1,1-1 0,-1 1 0,0-1-1,1 1 1,-1 0 0,1-1 0,-1 1-1,1 0 1,-1-1 0,0 1 0,1 0-1,-1-1 1,1 1 0,-1 0 0,1 0 0,-1 0-1,1 0 1,0-1 0,-1 1 0,1 0-1,-1 0 1,1 0 0,-1 0 0,1 0-1,-1 0 1,1 0 0,-1 1 0,1-1-1,0 0 1,-1 0 0,1 0 0,-1 0-1,1 1 1,-1-1 0,1 0 0,-1 1-1,0-1 1,1 0 0,-1 1 0,1-1-1,-1 0 1,0 1 0,1-1 0,-1 1-1,0-1 1,1 1 0,-1-1 0,0 1 0,18 33-11,87 232 1645,-90-239-1623,2-1 0,0-1 1,2-1-1,0-1 0,2 0 1,0-2-1,2 0 0,17 11-11,-38-29 5,0 0 0,0-1-1,1 1 1,0-1-1,-1 0 1,1 0-1,0 0 1,0 0-1,0 0 1,0-1 0,0 1-1,1-1 1,-1 0-1,0 0 1,1 0-1,-1-1 1,1 1 0,-1-1-1,1 1 1,-1-1-1,1 0 1,-1-1-1,1 1 1,-1-1-1,0 1 1,1-1 0,-1 0-1,0 0 1,1 0-1,-1-1 1,0 1-1,0-1 1,0 0-1,0 0 1,0 0 0,0 0-1,-1 0 1,1-1-1,-1 1 1,0-1-1,3-2-4,2-17 24,-1 0-1,-1 0 0,-1 0 1,-1-1-1,-1 1 0,-1-1 0,0 0 1,-2 0-1,-2-6-23,2 0 20,-13-209-2091,13 259-10250,2-1 4035</inkml:trace>
  <inkml:trace contextRef="#ctx0" brushRef="#br0" timeOffset="436.826">1418 420 13164,'-1'-15'3022,"-6"-48"-881,6 59-1989,1 0 1,0 1 0,-1-1 0,0 0-1,0 1 1,0-1 0,0 0-1,0 1 1,-1-1 0,0 1 0,1 0-1,-1 0 1,-1 0 0,1 0-1,0 0 1,-1 0 0,1 0 0,-1 1-1,0-1 1,0 1 0,0 0-1,0 0 1,0 0 0,-1 0 0,1 0-1,-1 1 1,1 0 0,-1-1-1,1 1 1,-1 0 0,0 1 0,1-1-1,-4 1-152,-1 0 26,0 0 0,0 1 0,0 1 0,0-1 0,1 1 0,-1 0 0,0 1 0,1 0 0,0 0-1,-1 0 1,1 1 0,1 0 0,-1 1 0,-1 1-26,-5 7-9,0 1-1,2 1 1,0 0 0,0 0-1,2 1 1,0 1 0,0-1-1,2 1 1,0 1 0,1-1-1,1 1 1,0 0 0,2 0-1,0 1 1,1-1 0,0 1-1,2 0 1,0-1 0,2 1-1,2 15 10,-2-21-149,0 0 0,1 0-1,1 0 1,0 0 0,1 0-1,0-1 1,1 0 0,0 0-1,1 0 1,8 9 149,-13-17-31,1 0 0,0 0-1,0-1 1,0 0 0,0 0-1,1 0 1,-1 0 0,1 0 0,0 0-1,0-1 1,0 0 0,0 0 0,0 0-1,1 0 1,-1-1 0,0 0 0,1 0-1,-1 0 1,1 0 0,0-1-1,-1 1 1,1-1 0,-1 0 0,1-1-1,0 1 1,-1-1 0,1 0 0,-1 0-1,0 0 1,1-1 0,-1 1-1,0-1 1,1-1 31,4-5 98,0 0 0,0-1 0,-1 0 0,-1-1 0,1 1 0,-2-2 0,1 1 0,-1-1 0,-1 0 0,0 0 1,0 0-1,-1-1 0,-1 1 0,0-1 0,-1 0 0,0 0 0,0 0 0,-2-1 0,1-2-98,0 6 160,7-198 1362,-7 234-1583,1 1 0,1-1 0,2 1 0,1-1 0,0 0 0,3-1 0,0 0 0,1 0 0,12 20 61,51 59-3700,-27-65-2052,-10-22-940,-11-11-1177</inkml:trace>
  <inkml:trace contextRef="#ctx0" brushRef="#br0" timeOffset="749.36">1814 613 10025,'0'-115'5835,"-23"-38"4388,10 168-8183,5 17-2004,1-1 1,2 1-1,1 0 1,2 1-1,1-1 0,3 27-36,-2-47-53,1-1-1,1 1 0,0-1 1,1 1-1,0-1 0,0 0 0,1 0 1,1-1-1,0 1 0,0-1 0,1 0 1,1 0-1,-1-1 0,1 0 0,4 3 54,39 21-2791,13-23-3290,-42-14 54,-5-7-4207</inkml:trace>
  <inkml:trace contextRef="#ctx0" brushRef="#br0" timeOffset="1022.258">1755 1 11915,'0'0'5093,"0"0"-3299,0 0-193,0 0-480,0 0-800,0 0-289,0 0-32,0 0-32,0 0-577,-12 59-1505,38-31-3779</inkml:trace>
  <inkml:trace contextRef="#ctx0" brushRef="#br0" timeOffset="1300.305">2055 332 16912,'0'0'3587,"0"0"-1371,0 0-348,0 0-699,0 0-811,0 0-241,1 18 49,18 117-38,-9-106-132,1 0 0,1-1 1,2 0-1,1-1 0,1 0 0,1-2 0,15 17 4,-30-39-24,1 1 0,0-1-1,0 0 1,0 0-1,0 0 1,0 0-1,1 0 1,-1-1-1,1 1 1,0-1 0,-1 0-1,1 0 1,0-1-1,0 1 1,0-1-1,1 0 1,-1 0-1,0 0 1,0-1 0,1 1-1,-1-1 1,0 0-1,1 0 1,-1-1-1,0 1 1,0-1-1,1 0 1,-1 0 0,0 0-1,0-1 1,0 1-1,0-1 1,0 0-1,0 0 1,-1-1-1,1 1 1,-1-1 0,3-2 24,4-10 1,0-1 0,-1 0 1,-1-1-1,-1 0 1,0 0-1,-1 0 0,-1-1 1,-1 0-1,0 0 1,-1 0-1,-1 0 1,-1-1-1,-1 1 0,0 0 1,-2-10-2,2 27 0,0-147-1004,-1 182-10879,1-11 5685</inkml:trace>
  <inkml:trace contextRef="#ctx0" brushRef="#br0" timeOffset="1597.242">2786 329 6758,'0'0'2755,"0"0"-983,0 0-154,0 0-321,0 0-416,0 0-48,0 0 160,7 6-257,-2-3-639,-3-1-61,1 0-1,-1 0 0,0-1 1,0 1-1,0 1 0,0-1 0,0 0 1,0 0-1,0 1 0,-1-1 1,1 1-1,-1-1 0,1 1 0,-1 0 1,0 0-1,0-1 0,-1 1 1,1 0-1,-1 0 0,1 0 1,-1 3-37,-4 87 856,5-92-848,-1 1-1,0-1 1,0 0 0,1 1 0,-1-1 0,1 0 0,-1 0 0,1 0 0,-1 1 0,1-1 0,0 0-1,0 0 1,-1 0 0,1 0 0,0 0 0,0 0 0,0 0 0,0-1 0,0 1 0,0 0 0,0 0 0,1-1-1,-1 1 1,0-1 0,0 1 0,0-1 0,1 1 0,-1-1 0,0 0 0,1 0 0,-1 1 0,0-1-1,1 0 1,-1 0 0,0 0 0,1-1 0,-1 1 0,0 0 0,0 0 0,1-1 0,-1 1 0,0-1-7,55-21 756,-50 16-520,0-1 1,-1 0-1,1 0 1,-2 0-1,1 0 0,-1-1 1,0 0-1,-1 0 1,0 0-1,0 0 1,0 0-1,-1-1 0,-1 1 1,1-1-1,-1 0 1,-1 1-1,0-1 0,0 0 1,0 1-1,-1-1 1,-2-5-237,2 12 49,-1 1 1,1-1 0,-1 0 0,0 1 0,1-1 0,-1 1-1,0 0 1,0-1 0,0 1 0,0 0 0,0 0 0,0 1-1,-1-1 1,1 0 0,0 1 0,0-1 0,-1 1-1,1 0 1,0-1 0,0 1 0,-1 0 0,1 1 0,0-1-1,-1 0 1,1 1 0,0-1 0,0 1 0,0-1 0,-1 1-1,1 0 1,0 0 0,0 0 0,0 0 0,0 1 0,1-1-1,-1 0 1,0 1 0,0 0 0,0 0-50,-11 12 5,0 0 0,1 0 0,1 1 0,1 0 0,0 1 0,1 0 0,0 1 0,1 0 0,1 0 1,1 1-1,1 0 0,0 0 0,1 0 0,1 0 0,1 1 0,1 0 0,0-1 0,1 1 0,1-1 0,2 6-5,-2-16-7,0 0-1,1 1 1,0-1-1,0 0 1,1 0 0,0-1-1,1 1 1,0 0-1,0-1 1,0 0-1,1 0 1,0 0-1,0-1 1,1 0 0,0 0-1,0 0 1,0-1-1,1 1 1,0-2-1,0 1 1,0-1-1,0 0 1,1 0-1,0-1 1,0 0 0,0-1-1,0 1 1,0-1-1,0-1 1,0 0-1,1 0 1,-1-1-1,0 1 1,1-2 0,-1 1-1,1-1 1,-1-1-1,0 0 1,0 0-1,0 0 1,0-1-1,0 0 1,2-2 7,0-1-178,0 0 0,-1-1-1,0 0 1,0 0 0,-1-1 0,1-1 0,-2 1-1,1-1 1,-2 0 0,1-1 0,-1 1 0,0-1-1,3-10 179,6-51-5771,-15 48-496</inkml:trace>
  <inkml:trace contextRef="#ctx0" brushRef="#br0" timeOffset="2289.326">3535 425 13421,'0'-16'2808,"1"-11"-1890,0-10 85,-2 12 5494,51 399-4847,-27-271-1650,-22-103 2,-1 0 0,1 0 1,0 0-1,-1 0 0,1 0 0,0 0 0,0 0 1,-1 0-1,1 0 0,0 0 0,-1 0 0,1 0 1,0-1-1,0 1 0,-1 0 0,1 0 1,0-1-1,-1 1 0,1-1 0,-1 1 0,1-1 1,-1 1-1,1-1 0,-1 1 0,1-1 1,-1 1-1,1-1 0,-1 1 0,1-1 0,-1 0 1,0 1-1,1-1 0,-1 0 0,0 1 0,0-1 1,0 0-1,1 1 0,-1-1 0,0 0 1,0 0-1,0 1 0,0-1 0,0 0 0,0 0 1,0 1-1,-1-1 0,1 0 0,0 1 0,0-1 1,0 0-1,-1 1 0,1-1 0,-1 0-2,-2-209 192,-1 170-188,1 0-1,3 0 1,1 0 0,1 0-1,3 0 1,8-31-4,-12 64-3,0 0 0,1 1-1,0-1 1,0 0 0,0 1 0,1 0 0,0 0 0,0 0 0,1 0-1,0 0 1,0 1 0,0-1 0,0 1 0,1 0 0,0 0 0,0 1-1,0 0 1,1-1 0,0 2 0,-1-1 0,1 1 0,1 0 0,-1 0-1,0 0 1,1 1 0,-1 0 0,1 1 0,0-1 0,-1 1 0,1 1-1,0-1 1,0 1 0,0 0 0,3 1 3,-6 0-50,1 0 1,-1 0-1,1 1 0,-1 0 0,0 0 0,0 0 1,0 0-1,0 0 0,0 1 0,0 0 0,0 0 1,-1 0-1,1 0 0,-1 1 0,0-1 1,0 1-1,-1 0 0,1 0 0,-1 0 0,1 0 1,-1 0-1,-1 1 0,1-1 0,-1 0 1,1 1-1,-1-1 0,0 1 0,-1 0 0,1-1 1,-1 1-1,0 0 0,0 2 50,-1 5-111,0 0-1,0 0 1,-1 1-1,-1-1 1,0 0 0,-1-1-1,0 1 1,0 0-1,-2-1 1,1 0-1,-7 9 112,8-13-45,1 0-1,-2 0 1,1-1-1,-1 1 1,0-1-1,-1 0 1,1-1-1,-1 1 1,0-1-1,-1 0 1,1 0-1,-1-1 1,0 0-1,0 0 1,0 0-1,-1-1 1,1-1-1,-1 1 1,0-1-1,1 0 1,-8 0 45,14-2 2,0-1-1,0 1 1,0-1 0,0 1 0,1-1-1,-1 0 1,0 0 0,0 1 0,1-1-1,-1 0 1,0 0 0,1 0 0,-1 0-1,1 0 1,-1 0 0,1 0-1,0 0 1,-1 0 0,1 0 0,0 0-1,0 0 1,-1 0 0,1 0 0,0 0-1,0 0 1,0 0 0,0 0 0,1 0-1,-1 0 1,0 0 0,0 0 0,1 0-1,-1 0 1,0 0 0,1 0 0,-1 0-1,1 0 1,-1 0 0,1 0 0,0 0-1,-1 0 1,1 1 0,0-1 0,-1 0-1,1 1 1,0-1 0,0 0-1,0 1 1,1-1-2,5-3 0,0 1 1,0 0-1,0 0 0,0 1 0,1 0 0,-1 0 1,1 1-1,0 0 0,-1 0 0,1 1 0,0 0 0,0 0 1,-1 1-1,1 0 0,0 0 0,-1 1 0,1 0 1,-1 0-1,0 1 0,0 0 0,0 0 0,0 1 0,0-1 1,0 2-1,-1-1 0,0 1 0,0 0 0,0 0 1,2 3-1,7 6 93,0 1 1,-1 0 0,-1 1 0,0 0-1,-2 1 1,1 0 0,-2 1 0,0 1-1,-2-1 1,0 1 0,-1 1 0,0-1-1,-2 1 1,0 0 0,-2 1 0,1 7-94,-4-25 33,0 1 1,-1 0 0,1 0 0,-1 0-1,0 0 1,1 0 0,-2-1-1,1 1 1,0 0 0,-1-1 0,0 1-1,0-1 1,0 1 0,0-1-1,0 0 1,-1 0 0,1 0 0,-1 0-1,0 0 1,0-1 0,0 1-1,0-1 1,0 0 0,-1 0 0,1 0-1,-1 0 1,1-1 0,-1 1-1,0-1 1,1 0 0,-1 0 0,0 0-1,0-1 1,0 1 0,0-1-1,0 0 1,0 0 0,0 0-34,-15 0 21,-1 0 0,1-1 0,0-1 0,0-1 0,0 0 0,0-2 0,0 0 0,1-1 0,0-1 0,-4-3-21,-57-37-5084,84 45-2731,2 5 458</inkml:trace>
  <inkml:trace contextRef="#ctx0" brushRef="#br0" timeOffset="3051.175">4347 510 7879,'3'-17'3865,"0"0"-3087,9-53 871,-12 14 2256,-1 54-3816,1 0 0,-1 0 0,0 0 0,0 0 0,0 0 0,0 1 0,0-1 1,0 0-1,0 1 0,-1-1 0,1 0 0,0 1 0,-1 0 0,1-1 0,-1 1 0,0 0 1,1 0-1,-1 0 0,0 0 0,0 0 0,0 0 0,0 1 0,0-1 0,0 0 0,0 1 0,0 0 1,0-1-1,0 1 0,0 0 0,0 0 0,0 0 0,0 0 0,0 1 0,0-1 0,0 0 0,0 1 1,0 0-1,0-1 0,0 1 0,1 0 0,-1 0 0,0 0 0,0 0 0,1 0 0,-1 0 0,1 1 1,-1-1-1,1 1 0,-1-1 0,1 1 0,0-1 0,-1 1 0,1 0 0,0-1 0,0 3-89,-19 16 17,2 2 0,1 0 0,1 1 0,0 1 0,2 0 0,1 1 0,1 0 0,1 1 0,1 1-1,2-1 1,0 2 0,-3 24-17,8-35 10,1-1 0,1 1 1,0 0-1,1-1 0,1 1 0,0 0 0,2-1 0,2 10-10,-4-22 1,0 1 0,0-1-1,0 0 1,1 0 0,0 0 0,-1 0-1,2 0 1,-1 0 0,0 0 0,1-1 0,0 1-1,-1-1 1,2 1 0,-1-1 0,0 0 0,0-1-1,1 1 1,0-1 0,-1 1 0,1-1 0,0 0-1,0 0 1,0-1 0,1 1 0,-1-1 0,0 0-1,0 0 1,1 0 0,-1-1 0,1 1-1,-1-1 1,0 0 0,5-1-1,-1-2 5,1 0 0,-1-1 0,1 0 0,-1-1 1,0 0-1,-1 0 0,1-1 0,-1 1 0,0-2 0,0 1 0,-1-1 0,0 0 1,0 0-1,-1-1 0,0 1 0,0-1 0,-1 0 0,0-1 0,0 1 0,-1-1 0,0 0 1,0 0-1,-1 0 0,0-1-5,70-330-3172,-66 304 1689,-7 40 1457,-17 182-293,18-175 304,0 1 1,1-1-1,0 1 0,1-1 0,0 1 1,1-1-1,0 0 0,1 0 0,0 0 1,1 0-1,0-1 0,0 0 0,1 0 1,1 0-1,4 5 15,-8-12-259,0 0 0,0-1 1,0 1-1,0-1 0,0 1 0,0-1 0,1 0 1,-1 0-1,1-1 0,-1 1 0,1-1 0,0 0 1,0 0-1,-1 0 0,1 0 0,0 0 0,0-1 1,0 0-1,0 0 0,0 0 0,0 0 1,0-1-1,0 1 0,0-1 0,-1 0 0,1 0 1,0-1-1,0 1 0,-1-1 0,1 0 259,5-2-135,-1-1 0,0-1-1,0 1 1,-1-1 0,0 0 0,0-1-1,0 0 1,0 0 0,-1-1 0,-1 1-1,6-9 136,8-21 798,-2 0-1,-1-2 1,-2 1-1,-2-2 0,-1-2-797,7-19 4080,-13 57-277,-1 22-2607,3 41-1659,-6-43 966,1-2-379,-3-1-84,1 0 1,1 0-1,0-1 1,1 1 0,0 0-1,1-1 1,1 1-1,0-1 1,0 0 0,1 0-1,1-1 1,0 1-1,0-1 1,1 0 0,1-1-1,0 0 1,0 0-1,9 8-40,-12-15 10,0-1 1,1 0-1,-1 0 0,0 0 0,1-1 0,-1 0 0,1 0 1,-1 0-1,1 0 0,-1-1 0,1 0 0,0 0 0,-1-1 1,1 1-1,-1-1 0,1-1 0,-1 1 0,1-1 0,-1 0 0,0 0 1,0 0-1,0-1 0,0 0 0,0 0 0,-1 0 0,1 0 1,-1-1-1,0 0 0,0 1 0,1-3-10,9-8 71,0-1 0,-1-1 0,-1 0-1,-1-1 1,-1 0 0,0 0 0,7-19-71,-8 13 183,-1-1 0,-1 0 0,-2 0-1,0 0 1,-1-1 0,-2 1 0,-1-1 0,0-12-183,-1 36 31,0 0 0,0 0 0,0 0 0,0 0 0,0 0 0,0 0 0,0 0-1,-1 0 1,1 0 0,0 0 0,-1 0 0,1 0 0,0 0 0,-1 1 0,1-1 0,-1 0 0,1 0 0,-1 0 0,1 0 0,-1 1 0,0-1 0,0 0 0,1 1 0,-1-1 0,0 0 0,0 1 0,0-1 0,1 1 0,-1-1 0,0 1 0,0 0 0,0-1 0,0 1 0,0 0-1,0 0 1,0-1 0,0 1 0,0 0 0,0 0 0,0 0 0,0 0 0,0 0 0,0 1 0,0-1 0,0 0 0,0 0 0,0 1 0,0-1 0,0 0 0,0 1 0,0-1 0,1 1 0,-1-1 0,0 1 0,0 0 0,0-1 0,1 1 0,-1 0 0,0-1 0,1 1-1,-1 0 1,0 0 0,1 0 0,-1 0 0,1-1 0,0 1 0,-1 0 0,1 0 0,0 0 0,-1 1-31,-18 26 99,0 2-1,2 0 1,1 0-1,1 2 1,2 0-1,2 0 1,0 1 0,-5 34-99,13-53 33,-8 22-8,-11 40-83,2 2-1,4 0 1,4 1 0,1 26 58,10-95-260,1 1 0,0 0-1,1 0 1,1 0 0,0-1-1,0 1 1,1 0 0,0-1-1,1 0 1,3 8 260,19 14-3894,10-9-3740,-10-17-2621</inkml:trace>
  <inkml:trace contextRef="#ctx0" brushRef="#br0" timeOffset="4136.256">5508 553 4164,'0'0'4207,"0"0"-1923,0 0-159,0 0 85,-2-15-37,-3-52 280,3 6 2333,2 53-4351,0 20-314,0-3-102,0-26 110,-8-1 117,-10 35 89,12-9-302,-2 2-737,15-13-1,1-13 804,-8 17-76,0-1 0,0 1 1,0-1-1,0 0 0,0 1 1,0-1-1,1 0 0,-1 1 1,0-1-1,0 0 0,0 1 1,1-1-1,-1 0 0,0 1 1,0-1-1,1 0 0,-1 1 1,0-1-1,0 0 0,1 0 1,-1 0-1,0 1 0,1-1 1,-1 0-1,0 0 0,1 0 1,-1 0-1,0 1 0,1-1 1,-1 0-1,1 0 0,-1 0 1,0 0-1,1 0 0,-1 0 1,1 0-1,-1 0 0,0 0 1,1 0-1,-1 0 0,0-1 1,1 1-1,-1 0 0,0 0 1,1 0-1,-1 0 0,1 0 1,-1-1-1,0 1 0,0 0 1,1 0-1,-1-1 1,0 1-1,1 0 0,-1-1 1,0 1-1,0 0 0,0 0 1,1-1-1,-1 1 0,0-1 1,0 1-1,0 0 0,0-1 1,0 1-1,1-1-23,6 9 62,1 0 0,0 0 0,0-1 0,1 0 0,0-1 0,0 0 0,1 0 0,-1-1 0,1 0 0,0-1 0,1 0 0,-1-1 0,1 0 0,0 0 0,-1-1 0,1-1 0,0 0 0,4 0-62,-10-3 5,0-1 0,-1 0 1,1 1-1,0-2 0,-1 1 1,0 0-1,1-1 0,-2 0 1,1 0-1,0 0 0,-1 0 1,1-1-1,-1 1 0,-1-1 1,1 0-1,0 0 0,-1 0 1,0 0-1,-1 0 0,1-1 1,-1 1-1,0-1 0,1-3-5,-1 5 39,-1-1-1,1 1 1,-1 0-1,1-1 1,-1 1-1,0 0 0,-1-1 1,1 1-1,-1 0 1,0-1-1,0 1 1,0 0-1,0 0 1,-1 0-1,0 0 0,0 0 1,0 0-1,0 1 1,0-1-1,-1 1 1,0-1-1,0 1 0,0 0 1,0 0-1,0 0 1,-1 0-1,1 1 1,-1-1-1,1 1 0,-1 0 1,0 0-1,0 0 1,0 1-1,0-1 1,-1 1-1,1 0 1,0 0-1,0 1 0,-1-1 1,1 1-1,0 0 1,-1 0-1,1 0 1,0 1-1,-1 0 0,1-1 1,0 1-1,0 1 1,0-1-1,-3 2-38,-10 7 20,1 1 0,0 0 0,0 1 0,1 1-1,1 1 1,0 0 0,1 1 0,0 0 0,1 1-1,1 0 1,1 1 0,0 0 0,1 1 0,1 0 0,0 0-1,2 1 1,0 0 0,1 0 0,1 0 0,1 1 0,-1 16-20,3-28-1,0 0 0,0 0 0,1 0 0,0 0 0,0 1 0,1-1 0,0 0 0,0 0 0,1 0 0,0 0 0,1 0 0,0 0 0,0-1 0,0 1 0,1-1 1,0 0-1,1 0 0,0 0 0,0-1 0,0 0 0,0 0 0,1 0 0,0 0 0,1-1 0,-1 0 0,1 0 0,0-1 0,0 0 0,0 0 0,1-1 0,-1 0 0,1 0 1,0 0-1,3-1 1,9 3-32,-1-1 0,1-2-1,-1 0 1,1-1 0,0-1 0,0 0 0,-1-2 0,1 0 0,-1-1 0,1-2 0,-1 1 0,0-2 0,-1-1 0,1 0 0,-1-1 0,-1-1 0,0-1 0,0-1 0,0 0 0,-2-1 0,1 0 0,-2-1 0,0-1 0,0-1 0,-1 0 0,-1 0 0,-1-1 0,1-3 32,3-5-38,0-1 0,-2 0 0,-1-1 1,-2-1-1,0 0 0,-1 0 0,-2-1 0,-1 0 1,-1 0-1,-2-1 0,0 0 0,-2 1 1,-2-9 37,1 36 12,0 0 0,0 0 1,0 0-1,-1 0 1,1 0-1,0 0 0,-1 0 1,1 0-1,-1 0 1,1 0-1,-1 0 0,1 0 1,-1 0-1,0 0 1,1 0-1,-1 0 0,0 1 1,0-1-1,0 0 1,0 0-1,1 1 0,-1-1 1,0 1-1,0-1 1,0 1-1,0-1 0,0 1 1,0 0-1,-1-1 1,1 1-1,0 0 0,0 0 1,0 0-1,0 0 1,0 0-1,0 0 0,0 0 1,0 0-1,-1 0 1,1 1-1,0-1 0,0 0 1,0 1-1,0-1 1,0 1-1,0-1 0,0 1 1,0-1-1,1 1 1,-1 0-1,0-1 0,0 1 1,0 0-1,1 0 1,-1 0-1,0 0 1,1 0-1,-1-1 0,0 1 1,1 0-1,0 0 1,-1 0-1,1 1 0,-1-1 1,1 0-13,-8 12 4,1 0 1,0 1 0,1 0-1,0 0 1,1 1 0,1-1-1,0 1 1,1 0 0,1 0-1,0 1 1,1-1 0,1 0-1,0 0 1,1 1 0,1-1-1,2 11-4,2 0-45,1 1-1,1-1 1,1 0-1,1 0 0,1-1 1,1 0-1,2-1 0,0-1 1,2 0-1,0-1 1,8 7 45,-21-26-13,-2-3 12,0 1 1,0-1-1,0 1 0,0 0 1,1 0-1,-1-1 0,0 1 0,-1 0 1,1 0-1,0 0 0,0 0 0,0 0 1,-1 0-1,1 0 0,0 0 0,-1 1 1,1-1-1,-1 0 0,1 0 0,-1 1 1,0-1-1,1 0 0,-1 0 0,0 1 1,0-1-1,0 0 0,0 1 1,0-1-1,0 0 0,0 0 0,-1 1 1,1-1-1,0 0 0,-1 0 0,1 1 1,-1-1-1,1 0 0,-1 0 0,0 0 1,1 0-1,-2 1 1,-21 0 13,-1-1 0,1-1 0,-1-1 0,0-1 0,1-1 0,0-1 0,-11-4-13,-43-5-246,58 10-145,-59-5-2448,28 8-2520,21 5-1176</inkml:trace>
  <inkml:trace contextRef="#ctx0" brushRef="#br0" timeOffset="4564.106">0 1538 12716,'0'0'3390,"0"0"-1009,0 0-240,23-4-593,191-28-112,821-29-1153,-708 41-252,2248-102 247,-588 112 1094,-1171 38 75,-1320-68-6075,338 29-1282,-2 1-5258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7:0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2 127 13869,'0'0'3038,"0"0"-962,0 0 33,0 0-374,0 0-1052,-2 18-10,2 190 672,14-50-1647,6-1-1,8-1 1,20 55 302,-35-174-1483,-8-30-498,-5-24 677,-42-171 616,23 76 853,5 0 1,5-1-1,5 0 1,6-20-166,-3 114 183,2 0 0,0 1 0,0-1 0,2 0 0,1 0 1,0 1-1,1 0 0,1 0 0,0 0 0,2 1 0,0 0 1,1 0-1,1-1-183,-7 15 40,0 0 0,0 0 1,0 0-1,0 0 1,1 1-1,-1-1 0,1 1 1,0 0-1,-1 0 1,1 0-1,0 0 0,0 1 1,0-1-1,0 1 1,0 0-1,1 0 0,-1 1 1,0 0-1,0-1 1,1 1-1,-1 0 0,0 1 1,0-1-1,1 1 1,-1 0-1,0 0 0,0 0 1,0 1-1,0-1 1,0 1-1,2 2-40,6 2-2,-1 0 0,0 1 0,-1 1-1,1 0 1,-1 1 0,-1 0 0,0 0 0,0 1 0,5 7 2,-6-6 0,-1 1 0,0 0 1,0 1-1,-1-1 0,-1 1 0,0 0 0,0 1 1,-2-1-1,0 1 0,0 0 0,-1 0 1,-1 0-1,0 0 0,-1 0 0,-1 0 1,0 0-1,-1 0 0,0-1 0,-1 1 0,0 0 1,-1-1-1,-1 0 0,-5 11 0,-1-5 7,0-1 0,-1 0-1,-1-1 1,-1-1 0,0 0-1,-1-1 1,0 0 0,-2-1-1,0-1 1,0-1 0,-12 6-7,-76 20-3656,83-36-2115,5-2-4767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54:55.63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390 355 545,'0'0'1302,"0"0"-197,4 13-187,-2-4-748,-2-6-132,1 0 0,-1-1 0,1 1-1,-1 0 1,1 0 0,0 0 0,0-1-1,0 1 1,0 0 0,1-1 0,-1 1-1,1-1 1,-1 0 0,1 1 0,0-1-1,0 0 1,0 0 0,0 0 0,1 0-1,-1 0 1,0-1 0,1 1 0,-1-1-1,1 1 1,-1-1 0,1 0 0,0 0-1,0 0 1,-1-1 0,2 1-38,35-1 204,1-2 1,-1-1-1,0-2 0,0-2 1,0-2-1,-1-1 0,0-2 1,27-13-205,-36 15 41,827-329 119,-808 321-181,-48 19 21,0-1-1,0 1 1,0-1-1,0 0 1,0 1 0,0-1-1,0 1 1,0-1 0,0 1-1,1-1 1,-1 1-1,0-1 1,0 0 0,0 1-1,0-1 1,1 1-1,-1-1 1,0 0 0,0 1-1,1-1 1,-1 0 0,0 1-1,1-1 1,-1 0-1,0 1 1,1-1 0,-1 0-1,1 0 1,-1 0 0,0 1-1,1-1 1,-1 0-1,1 0 1,-1 0 0,1 0-1,-1 0 1,1 0-1,-1 0 1,0 0 0,1 0-1,-1 0 1,1 0 0,-1 0-1,1 0 1,-1 0-1,1 0 1,-1 0 0,0 0-1,1-1 1,-1 1-1,1 0 1,-1 0 0,0 0-1,1-1 1,-1 1 0,1-1 0,-106 83-80,-366 237 501,-376 185-421,492-326 2168,406-199-1346,96-50-608,551-290-220,196-163-128,-726 442 108,-135 77-1,-33 17 22,-94 69 15,-561 354 546,5-65 136,248-148 89,307-158-680,97-52-101,112-27-16,468-166-53,-121 5-679,269-153 748,-267 116-154,-271 134 181,-150 65-1,-61 29 81,-1031 470 177,804-375-216,-492 228 130,706-319-171,34-11-1,109-16-20,31-23 15,-1-7 0,-2-6 0,41-23-21,-164 61 1,315-132-55,100-66 54,-178 81-5,-223 108 9,131-46 232,-202 87-140,-874 376 2248,882-386-2286,-9 3 46,1 1 1,0 2-1,2 2 0,-16 13-104,2 30 43,53-65-43,0 1 0,1-1 0,0 1 0,-1-1 0,1 0 0,0 1 0,0-1 0,0 0 0,0 1 0,1-1 0,-1 0 0,1 0 0,-1 0 0,1 0 0,0-1 0,0 1 0,0 0 0,0-1 0,0 1 0,0-1 0,0 1 0,0-1 0,1 0 0,-1 0 0,0 0 0,1 0 0,-1-1 0,1 1 0,-1-1 0,1 1 0,-1-1 0,1 0 0,-1 0 0,1 0 0,-1 0 0,1-1 0,-1 1 0,1 0 0,-1-1 0,3-1 0,55 0 37,0-2 1,-1-4 0,0-2-1,0-2 1,25-10-38,-73 19-2,105-27 3,-1-5 0,-2-5 0,-2-5 0,-2-4 0,-2-6 0,64-45-1,-138 74 10,-36 17 43,-23 16-52,-314 154-337,52-12-823,-365 173-4670,313-188-2126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7:0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80 6887,'0'0'7906,"-9"-14"-4314,-31-39-1312,38 51-2180,1 1 0,-1 0 0,0 0 1,1 0-1,-1 0 0,0 0 0,0 0 0,0 0 0,1 1 0,-1-1 1,0 0-1,0 1 0,0 0 0,0-1 0,0 1 0,0 0 1,0 0-1,0 0 0,-1 1 0,1-1 0,0 0 0,1 1 1,-1-1-1,0 1 0,0 0 0,0-1 0,0 1 0,0 0 1,1 0-1,-1 0 0,0 1 0,1-1 0,-1 1-100,-3 0 149,-18 15 141,0 1 0,2 0 0,0 2 0,2 0 0,0 1 0,1 1 0,1 1 0,1 0 0,-10 23-290,-7 7 218,2 1 0,3 2-1,2 0 1,3 2 0,2 1-1,3 0 1,3 2 0,2 0-1,1 15-217,9-59 0,1 0-1,1 0 1,0 0-1,2 0 1,0 0-1,0 0 1,2 0-1,0 0 1,1 0-1,1-1 1,0 0-1,1 0 1,1 0-1,1-1 0,0 0 1,0 0-1,2-1 1,0 0-1,1 0 1,0-1-1,1-1 1,0 0-1,1-1 1,0 0-1,1-1 1,0 0-1,0-1 1,1-1-1,1 0 0,6 2 1,-9-6-101,1-1 0,0 1 0,0-2 0,0 0 0,0-1 0,0 0 0,0-1 0,1-1 0,-1 0 0,0-1 0,0 0 0,0-2 0,0 1 0,-1-2 0,6-2 101,47-33-3001,-14-19-3346,-32 26-2077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7:0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45 9769,'0'0'3481,"0"0"-871,0 0-74,0 0-438,0 0-336,0 0-428,-3 1-560,-39 62 653,33-41-1065,-34 82 467,4 2 0,4 1 0,-13 82-829,76-287-176,4 1 0,5 2 0,3 1 0,15-16 176,-52 102-16,1-2 16,0 1 0,0-1 1,1 1-1,0 0 0,1 0 1,0 1-1,0 0 0,1 0 1,0 0-1,0 1 0,1 0 1,0 0-1,0 1 0,0 0 1,1 0-1,5-2 0,-10 9-1,0-1 0,1 1 0,-1 0 0,0 0 0,0 0 0,1 1 0,-1 0 0,0-1 0,0 1 0,-1 1 0,1-1 0,0 1 0,-1-1 0,1 1 0,-1 0 0,0 0 0,0 0 0,0 1 0,-1-1 0,1 1 0,-1-1 0,0 1 0,0 0 0,0 0 0,0 0 0,1 4 1,3 3-1,187 323 97,-189-329-97,3 7 5,1 0 1,-2 1-1,0 0 0,0 0 0,-1 0 0,-1 0 0,0 1 1,1 5-5,-5-18 0,0 1 0,-1-1 0,1 0 0,0 0 0,0 0 0,0 0 0,-1 0 0,1 0 0,-1 0 0,1 0 0,-1 0 0,1 0 0,-1 0 0,1 0 0,-1 0 0,0 0 0,0 0 0,1 0 0,-1-1 0,0 1 0,0 0 0,0 0 0,0-1 0,0 1 0,0-1 0,0 1 0,0-1 0,0 1 0,0-1 1,0 0-1,0 0 0,0 1 0,-1-1 0,1 0 0,0 0 0,0 0 0,0 0 0,0 0 0,0 0 0,0-1 0,-1 1 0,1 0 0,0 0 0,-53-12 25,8-6-34,2-3 0,0-2 0,2-1 0,0-3 0,-4-5 9,-18-11-14,-52-35-946,103 70-522,10 12-5887,6 6-212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7:04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11851,'0'0'4218,"0"0"-1250,0 0-641,5-13-704,20-42-753,-23 52-841,0 0-1,1 1 0,-1-1 1,1 1-1,-1 0 0,1 0 1,0 0-1,-1 0 1,1 0-1,0 0 0,1 1 1,-1 0-1,0-1 0,0 1 1,0 0-1,1 1 0,-1-1 1,1 1-1,-1-1 1,0 1-1,1 0 0,-1 0 1,1 0-29,3 0 36,-5 0-23,1 0-1,0 0 1,-1 0 0,1 0-1,0 0 1,-1 0 0,1 1-1,-1-1 1,1 1 0,-1 0-1,1 0 1,-1 0 0,1 0 0,-1 0-1,0 1 1,1-1 0,-1 1-1,0-1 1,0 1 0,0 0-1,0 0 1,-1 0 0,1 0-1,0 0 1,-1 0 0,1 0-1,-1 1 1,0-1 0,0 0 0,0 1-1,0-1 1,0 1 0,0-1-1,-1 1 1,1 0 0,-1-1-1,0 1 1,0-1 0,0 1-1,0 1-12,-24 107 171,-50 29 1083,73-140-1247,0 1-1,1 0 1,-1-1-1,1 1 1,0 0-1,-1 0 1,1 0-1,-1-1 1,1 1-1,0 0 1,0 0-1,-1 0 0,1 0 1,0 0-1,0 0 1,0 0-1,0-1 1,0 1-1,0 0 1,0 0-1,1 0 1,-1 0-1,0 0 1,0 0-1,1-1 1,-1 1-1,0 0 0,1 0 1,-1 0-1,1-1 1,-1 1-1,1 0 1,-1 0-1,1-1 1,0 1-1,-1-1 1,1 1-1,0 0 1,-1-1-1,1 0 1,0 1-7,40-5 28,31-20-439,19-4-2691,-29 17-3896,-34 11-230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7:0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13549,'0'0'4543,"0"0"-1885,0 0-368,0 0-469,0 0-417,0 0-369,0 0-298,11 22-150,-1-4-468,-3-6-58,-1 0 0,0 1 0,-1 0 0,0 0 0,-1 0 0,0 1 0,-1 0 0,-1-1 0,0 1 0,-1 0 0,0 2-61,-8 289-191,-4-102-5121,8-130 461,2-26-1311,1-5-4302</inkml:trace>
  <inkml:trace contextRef="#ctx0" brushRef="#br0" timeOffset="338.59">26 470 4036,'33'-199'9507,"-32"192"-9092,1-1 0,0 1 0,0 0 0,0 0 0,1 0 0,0 0 0,0 0 0,1 1 0,0-1 0,0 1 0,1 0 0,-1 0 0,1 1 0,1-1 0,-1 1 0,1 0 0,0 1 0,0-1 0,0 1 0,1 0 0,-1 1 0,1-1-1,0 1 1,0 1 0,0-1 0,1 1-415,1 2 36,-1 0 0,1 1 0,-1-1 0,1 2 1,-1-1-1,0 1 0,0 1 0,0 0 0,0 0 0,0 0 0,-1 1 0,1 0 0,-1 0 0,0 1 0,0 0 0,-1 0 0,1 1 0,-1 0 0,0 0 0,-1 0 0,1 1 0,-1 0 0,-1 0 0,1 0 0,-1 1 0,-1-1 0,1 1 0,-1 0 0,0 0 0,-1 0 0,0 0 0,0 1 0,-1-1 1,0 0-1,-1 1 0,0-1 0,0 1 0,0-1 0,-1 1 0,-1-1 0,1 0 0,-1 1 0,-1-1 0,0 0 0,0 0 0,0-1 0,-1 1 0,0-1 0,0 1 0,-1-1 0,0-1 0,-4 5-36,2-3-156,-1-1 0,-1 0 0,1 0 0,-1-1 0,0 0 0,0 0 0,-1-1 0,0-1-1,0 1 1,0-2 0,0 1 0,-1-1 0,-8 1 156,-50 0-9571,59-5 2812</inkml:trace>
  <inkml:trace contextRef="#ctx0" brushRef="#br0" timeOffset="673.487">1189 96 14702,'0'0'5248,"-12"-13"-2222,4 3-2479,6 5-391,-1 1 0,0 0-1,0 0 1,-1 0 0,1 0-1,-1 1 1,1 0 0,-1-1-1,0 1 1,-1 0 0,1 1-1,0-1 1,-1 1 0,0 0-1,1 0 1,-1 1 0,0-1-1,0 1 1,0 0 0,0 0-1,0 1 1,-1-1-156,-15 5 209,1 0 0,0 2 1,0 0-1,0 1 0,0 1 0,1 1 0,1 0 0,0 2 0,0 0 0,1 1 1,0 1-1,1 0 0,0 1 0,1 1 0,1 1 0,1 0 0,0 0 0,1 1 1,1 1-1,0 0 0,1 1 0,1 0 0,-1 6-209,2-7 4,0 0 1,2 0-1,0 0 0,1 1 1,1 0-1,0 0 0,2 0 1,0 1-1,2-1 1,0 1-1,0-1 0,2 0 1,1 1-1,0-1 0,1 0 1,1-1-1,1 1 0,1-1 1,0 0-1,2-1 0,0 1 1,0-2-1,2 1 0,0-1 1,1-1-1,0 0 0,9 7-4,-10-11-231,0 0-1,1-1 1,0-1-1,0 0 1,1 0-1,0-1 1,1-1-1,0 0 1,0-1-1,0-1 0,1 0 1,0-1-1,0 0 1,0-1-1,0-1 1,14 1 231,-24-4-302,0 0 1,0 1-1,0-2 1,0 1 0,0 0-1,0-1 1,-1 0 0,1 0-1,0-1 1,-1 1-1,0-1 1,1 0 0,-1 0-1,0 0 1,2-4 301,31-37-9626,-24 22 54</inkml:trace>
  <inkml:trace contextRef="#ctx0" brushRef="#br0" timeOffset="1403.198">1351 167 6278,'0'0'5205,"0"0"-1666,0 0-325,0 0-604,0 0-512,0 0-475,0 0-400,-8 0 336,-14 93-102,8 3-1145,5 0 1,3 63-313,4-99-54,-2-32-190,-2-45-147,0-18 385,2-1-1,1 0 1,2 0 0,1 1 0,3-1-1,0 0 1,2 0 0,2 1 0,1 0 0,2 1-1,2 0 1,0 0 6,-10 27 0,0 0 0,1 1 0,-1-1 0,1 1 0,1 0 0,-1 0 0,1 0 0,0 0 0,0 1 0,1-1 0,-1 1 0,1 0 0,0 1 0,1-1 0,-1 1 0,1 0 0,0 0 0,0 1 0,0 0 0,0 0 0,1 0 0,-1 1 0,1 0 0,0 0 0,-1 0 0,1 1 0,3 0 0,-6 3-14,0 1-1,-1 0 1,1 0 0,-1 0-1,0 1 1,0-1 0,0 1-1,0-1 1,-1 1 0,1 0-1,-1 0 1,0 0-1,0 1 1,-1-1 0,1 0-1,-1 1 1,0-1 0,0 1-1,0-1 1,-1 1 0,0-1-1,0 1 1,0-1 0,0 1-1,-1 0 1,1-1-1,-1 1 1,0-1 0,-2 4 14,-2 8-166,-1-1 0,-1 0 0,0 0 0,-1 0 0,0-1 0,-1 0 0,-1-1 0,0 0 0,-7 6 166,15-17-12,2-2 11,-1 1-1,1-1 0,-1 0 1,0 1-1,1-1 1,-1 0-1,1 1 0,-1-1 1,1 1-1,-1-1 1,1 1-1,0-1 0,-1 1 1,1 0-1,0-1 0,-1 1 1,1-1-1,0 1 1,-1 0-1,1-1 0,0 1 1,0 0-1,0-1 0,0 1 1,0 0-1,0-1 1,0 1-1,0 0 0,0-1 1,0 1-1,0 0 1,0-1-1,0 1 0,1-1 1,-1 1-1,0 0 0,0-1 1,1 1-1,-1-1 1,0 1-1,1 0 0,-1-1 1,1 1-1,-1-1 1,1 1-1,-1-1 0,1 0 1,-1 1-1,1-1 0,-1 1 1,1-1-1,-1 0 1,1 0-1,0 1 0,-1-1 1,1 0-1,0 0 2,45 2-90,-33-3 80,0 0 10,0 0 0,1 1-1,-1 0 1,0 1 0,0 1-1,0 0 1,-1 0 0,1 1-1,0 1 1,-1 0 0,0 1 0,0 0-1,0 1 1,-1 1 0,0-1-1,0 2 1,0-1 0,3 5 0,-11-7 2,0-1 0,-1 0 0,1 1 0,-1-1 0,0 1 0,-1-1 0,1 1 0,-1 0-1,0 0 1,0 0 0,0 0 0,-1 0 0,1 0 0,-1 0 0,-1 0 0,1 0 0,-1 0 0,0 0 0,0 0 0,0 0 0,0 0 0,-1-1 0,0 1 0,0-1 0,-1 1 0,1-1 0,-3 3-2,-2 4 31,0 0 0,-1-1 0,0 0 0,-1-1 0,0 0 0,0 0 0,-1-1 0,0 0 0,0-1 0,-6 3-31,-1-2 63,-1 0 0,0-1 0,-1 0 0,1-2 0,-1 0 0,0-1 0,0-1 1,-1-1-1,1 0 0,-1-2 0,-14-1-63,27 1-14,0-1 0,1 0 0,-1 0 0,1-1 0,-1 0 0,1 0 0,-1 0 0,1-1 0,0 0 0,0 0 0,1 0 0,-1-1 0,1 0 0,-1 0 0,1 0 0,0-1 1,1 0-1,-1 0 0,1 0 0,-1-1 14,1-54-2737,34 24-4294,-14 24-181</inkml:trace>
  <inkml:trace contextRef="#ctx0" brushRef="#br0" timeOffset="1729.987">2148 31 1345,'0'0'14724,"0"0"-9589,0 0-2711,0 0-470,13-8-550,-4 3-1188,-7 3-173,0 1 0,0-1 0,0 0 0,0 1 0,0 0 0,1-1 0,-1 1 0,0 0 0,1 0 1,-1 0-1,1 0 0,-1 1 0,1-1 0,0 1 0,-1 0 0,1-1 0,-1 1 0,1 0 0,0 1 0,-1-1 0,1 0 0,-1 1 0,1-1 0,0 1 0,-1 0 1,0 0-1,1 0 0,-1 0 0,1 0 0,-1 1 0,0-1 0,0 1 0,0-1 0,0 1 0,0 0 0,0 0 0,1 1-43,13 23 139,0 0 0,-2 2 1,0 0-1,-2 0 0,-2 1 0,0 1 0,-2 0 0,-1 0 0,-2 0 0,-1 1 0,-1 0 1,-1 0-1,-2 0 0,-1 0 0,-2 0 0,-1-1 0,-4 13-139,-6 8-214,-3-1 0,-1-1 0,-3-1 0,-2 0 0,-2-2 0,-2-1 0,-2-1 0,-2-1 0,-2-2 0,-1-1 0,-12 8 214,-93 80-5899,75-79-1313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7:0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533 404 8328,'0'0'5306,"0"0"-2039,0 0-363,0 0-330,0 0-797,0 0-448,-1 17-266,-13 276 1200,13-256-2245,-2 23-244,2 0-1,3 0 1,2 0 0,3-1 0,3 0-1,12 40 227,27-7-3651,-49-92 3543,1 1-1,-1 0 1,0-1 0,0 1 0,0-1-1,1 1 1,-1-1 0,0 1 0,0-1-1,1 1 1,-1-1 0,0 0 0,1 1-1,-1-1 1,1 1 0,-1-1 0,1 0-1,-1 1 1,0-1 0,1 0 0,-1 1-1,1-1 1,0 0 0,-1 0 0,1 0-1,-1 0 1,1 1 0,-1-1 0,1 0-1,-1 0 1,1 0 0,0 0 0,-1 0-1,1 0 1,-1 0 0,1 0 0,-1-1-1,1 1 1,-1 0 0,1 0 0,-1 0-1,1-1 1,0 1 0,-1 0 0,0 0-1,1-1 1,-1 1 0,1 0 0,-1-1-1,1 1 1,-1-1 0,0 1 0,1-1-1,-1 1 1,0-1 0,1 1 0,-1-1-1,0 1 1,0-1 0,1 1 0,-1-1-1,0 1 1,0-1 0,0 1 0,0-1-1,0 1 1,0-1 108,3-46-5861,-3 40 5474,-8-96-6259,-6 38 3069</inkml:trace>
  <inkml:trace contextRef="#ctx0" brushRef="#br0" timeOffset="294.51">558 835 2434,'-13'-48'2571,"-7"-18"-153,4-1-1,2 0 1,4-1 0,2-1 0,2-20-2418,6 86 154,0-1 1,0 0 0,0 1 0,0-1 0,1 0 0,0 1 0,-1-1 0,1 0 0,0 1 0,1-1 0,-1 1 0,1 0 0,-1-1 0,1 1 0,0 0 0,0 0 0,1 0 0,-1 0 0,1 1 0,-1-1 0,1 0 0,0 1 0,0 0 0,0 0 0,0 0 0,0 0 0,0 0 0,1 1 0,-1-1 0,1 1 0,-1 0 0,1 0 0,3 0-155,5-1 11,1 1 1,0 1-1,0 0 1,0 0 0,0 2-1,0-1 1,0 2-1,0 0 1,-1 0 0,1 1-1,-1 1 1,0 0-1,0 0 1,-1 1 0,0 1-1,0 0 1,0 1-1,-1 0 1,0 0 0,0 1-1,-1 0 1,-1 1-1,1 0 1,-1 0-1,-1 1 1,0 0 0,-1 0-1,0 1 1,0 0-1,-1 0 1,-1 0 0,0 0-1,-1 1 1,0 0-1,-1 0-11,-4-2 4,-1-1 0,0 1 0,0-1 0,-1 0 0,-1 0 0,0 0 0,0-1 0,-1 1 0,0-1 0,0-1 0,-1 1 0,0-1 0,-1 0 0,0-1 0,0 1 0,-1-2 0,1 1 0,-1-1 0,-1-1 0,1 1 0,-1-2 0,0 1 0,0-1 0,-8 1-4,8 0-272,-1-1-1,1 0 0,-1-1 0,0 0 0,0-1 0,-1 0 1,1-1-1,0 0 0,-6-1 273,9-1-3353,5-4-2498</inkml:trace>
  <inkml:trace contextRef="#ctx0" brushRef="#br0" timeOffset="608.027">1590 297 12524,'0'0'7495,"0"0"-4030,0 0-1298,0 0-475,-19 3-656,14-2-983,-6 0 36,1 1-1,-1 0 1,1 1 0,-1 0 0,1 0 0,0 1 0,0 0 0,0 1 0,1 0 0,-1 1-1,1 0 1,1 1 0,-1-1 0,0 3-89,-21 19 195,2 3 0,1 0 0,1 2-1,2 0 1,1 2 0,2 1 0,1 0 0,2 2 0,2 0 0,1 1-1,2 0 1,2 1 0,2 0 0,-1 13-195,8-37 0,2 0 0,-1 0 1,2 1-1,0-1 0,1 0 0,1-1 0,0 1 0,2 0 1,-1-1-1,2 0 0,0 0 0,0 0 0,2-1 0,0 0 1,0 0-1,1-1 0,1 0 0,0-1 0,1 0 1,1 0-1,-1-1 0,2-1 0,-1 0 0,1-1 0,1 0 1,0-1-1,0 0 0,1-2 0,-1 1 0,5 0 0,0-1-67,-1 0-1,0-2 0,1 0 0,0-1 0,0 0 1,0-2-1,0 0 0,0-2 0,4 0 68,-14 0-313,-1 0-1,0 0 1,1-1 0,-1 0-1,0-1 1,0 0 0,0 0-1,-1-1 1,1 0 0,-1 0-1,0 0 1,0-1-1,0 0 1,0-1 0,-1 0-1,0 0 1,0 0 0,-1 0-1,0-1 1,0 0 0,2-5 313,9-20-4981,-5 3-3566</inkml:trace>
  <inkml:trace contextRef="#ctx0" brushRef="#br0" timeOffset="1214.586">2260 510 9897,'0'0'5670,"0"0"-2718,0 0-817,0 0-325,0 0-721,0 0-518,-10 20-192,-63 136 406,51-96-673,3 0 0,2 0 0,3 2 0,3 0 0,0 30-112,35-187-480,-7 1 482,1-10 10,4 1 1,20-50-13,-36 135 22,0 0 0,1 1 0,1 0 0,0 0 0,1 0 0,1 1 0,1 1 0,12-15-22,-21 29 25,0 0 0,0 1 0,1-1 0,-1 0 0,0 1 1,1 0-1,-1-1 0,0 1 0,0 0 0,1 0 0,-1 0 0,0 1 1,1-1-1,-1 0 0,0 1 0,1 0 0,-1-1 0,0 1 0,0 0 0,0 0 1,0 0-1,0 1 0,0-1 0,0 0 0,0 1 0,0-1 0,-1 1 0,1 0 1,-1-1-1,1 1 0,-1 0 0,0 0 0,1 0 0,-1 0 0,0 0 0,0 0 1,0 0-1,-1 1 0,1-1 0,0 0 0,-1 0 0,0 1 0,1-1 0,-1 0 1,0 2-26,4 5 17,129 360 847,-39-157-805,-95-212-64,0 1 1,0-1-1,0 1 0,0-1 0,0 0 1,-1 0-1,1 1 0,0-1 0,0 0 0,0 0 1,0 0-1,0 0 0,0 0 0,0 0 1,0 0-1,0 0 0,0-1 0,0 1 0,0 0 1,0-1-1,0 1 0,0-1 0,0 1 1,0-1-1,0 1 0,0-1 0,0 0 1,0 1-1,1-1 0,-1 0 0,0 0 0,0 0 1,1 1-1,-1-1 0,1 0 0,-1 0 1,1 0-1,-1 0 0,1 0 0,-1-1 5,-7-3-22,-36-23-113,-2 2 0,-1 2 0,-1 2 0,0 2 0,-2 2 0,0 3 0,-6 0 135,-7 8-4244,58 11 427,4 4-2755</inkml:trace>
  <inkml:trace contextRef="#ctx0" brushRef="#br0" timeOffset="1622.454">3041 475 14894,'0'0'4757,"0"0"-1864,0 0-576,0 0-470,0 0-545,0 0-383,0 0-450,-8 6-244,4-1-202,0-1 0,-1 0 1,1 1-1,1-1 0,-1 1 1,1 0-1,0 1 1,0-1-1,0 0 0,1 1 1,0 0-1,0-1 0,0 1 1,1 0-1,-1 0 0,1 1-23,-25 422 299,20-406-389,-1-35-39,8-23 129,0 0 0,3 1-1,0 0 1,3 0-1,0 0 1,3 1-1,0 0 1,2 1-1,2 0 1,1 1 0,1 0-1,2 0 1,-14 20 7,0-1 1,1 1-1,1-1 0,0 2 1,1-1-1,-1 1 0,2 0 0,0 0 1,0 0-1,1 2 0,0-1 0,0 1 1,1 0-1,0 1 0,0 0 1,1 0-1,0 1 0,0 1 0,1 0 1,-1 0-1,1 1 0,3 0-7,-10 5 4,0-1 0,-1 1-1,1 0 1,0 0 0,0 1-1,-1-1 1,1 1 0,0 0 0,-1 0-1,0 1 1,1-1 0,-1 1-1,0 0 1,-1 0 0,1 0-1,0 1 1,-1-1 0,0 1 0,0 0-1,0 0 1,0 0 0,0 0-1,1 5-3,44 108-31,-7 91-346,-27-121-3202,4-1-6516,-11-61 780</inkml:trace>
  <inkml:trace contextRef="#ctx0" brushRef="#br0" timeOffset="2230.885">3830 422 16175,'3'-45'910,"0"-2"1159,-2 12 4348,-6 51-3096,0-4-3065,-13 66 89,4 1 1,4 0 0,3 0 0,3 1 0,5 30-346,12-30-2050,-10-126 390,3-85 1331,-5 77 352,2 1 0,2 0-1,2 1 1,3 0 0,2 0 0,6-14-23,-16 57 29,1 1-1,0 0 1,0 0 0,0 0-1,1 0 1,0 1 0,0-1-1,1 1 1,0 0 0,1 1-1,-1-1 1,1 1 0,0 0 0,1 0-1,0 1 1,0 0 0,0 0-1,0 0 1,1 1 0,-1 0-1,1 1 1,0 0 0,0 0 0,1 0-1,-1 1 1,0 1 0,1-1-1,-1 1 1,1 1 0,0-1-1,-1 2 1,7 0-29,-10 0-3,-1 1 0,0 0 0,0 0-1,0 0 1,0 1 0,0-1 0,0 1 0,-1 0 0,0 0-1,1 0 1,-1 1 0,0-1 0,0 1 0,-1 0 0,1 0-1,-1 0 1,0 0 0,0 0 0,0 0 0,0 0 0,-1 1 0,0-1-1,0 1 1,0-1 0,0 1 0,-1-1 0,0 1 0,0 0 3,1 6-43,-1 1 0,0 0 0,-1 0 0,-1 0 0,1-1 0,-2 1 0,0-1 0,0 1 0,-1-1 0,-3 5 43,2-4-50,-1 0 0,0 0 0,-1 0 0,-1-1 0,1 0 0,-2-1 0,0 0 0,0 0 0,0-1 0,-1 0 0,-1 0 0,0-1 0,0-1 0,0 0 0,-1 0 0,0-1 0,0-1 0,0 0 0,-6 1 50,18-5 1,0-1-1,-1 0 1,1 1 0,0-1-1,-1 0 1,1 1-1,-1-1 1,1 0 0,0 0-1,-1 1 1,1-1 0,-1 0-1,1 0 1,-1 0 0,1 0-1,-1 1 1,1-1-1,-1 0 1,1 0 0,-1 0-1,1 0 1,0 0 0,-1 0-1,1 0 1,-1 0 0,1-1-1,-1 1 1,1 0-1,-1 0 1,1 0 0,-1 0-1,1-1 1,-1 1 0,1 0-1,0 0 1,-1-1-1,1 1 1,0 0 0,-1-1-1,1 1 1,0 0 0,-1-1-1,1 1 1,0-1 0,-1 1-1,1 0 1,0-1-1,0 1 1,0-1 0,0 1-1,-1-1 1,1 1 0,0-1-1,0 1 1,0-1 0,0 1-1,0-1 1,0 1-1,0-1 1,0 1 0,0-1-1,0 1 1,1-1 0,-1 1-1,0 0 1,0-1 0,0 0-1,24-25 48,-13 17-42,1 2-1,0-1 1,1 2 0,0 0 0,0 0 0,0 1 0,1 1 0,0 0-1,8-1-5,-16 4 2,-1 0 0,1 0 0,0 0 0,-1 1 0,1 0 0,-1 0 0,1 0 0,0 1 0,-1 0 0,1 0 0,-1 1 0,0-1 0,1 1 0,-1 0 0,0 0 0,0 1 0,0 0 0,0 0-1,-1 0 1,1 0 0,-1 1 0,0 0 0,0-1 0,0 2 0,2 2-2,2 3 32,-2 1 0,1 1 0,-2-1 0,1 1 0,-1 0 0,-1 0 0,-1 0 0,1 1 0,-2-1 0,0 1 1,0 0-1,-1 0 0,-1 0 0,0 0 0,-1-1 0,0 1 0,-1 0 0,0 0 0,-1-1 0,-1 1 0,0-1 0,0 0 0,-1 0 0,-1-1 0,0 1 0,-1-1 0,0 0 0,0-1 0,-1 0 0,-1 0 0,-7 7-32,6-10 31,-1 0 1,1 0-1,-2-1 1,1 0-1,-1-1 0,1 0 1,-1-1-1,-1 0 0,1-1 1,0-1-1,-1 0 0,0 0 1,1-2-1,-1 1 1,0-1-1,-5-2-31,14 2-92,0-1 1,1 0 0,0 0-1,-1 0 1,1 0-1,-1-1 1,1 1-1,0-1 1,0 0-1,0 0 1,0 0 0,0 0-1,0 0 1,1-1-1,-1 1 1,1-1-1,0 0 1,0 0-1,0 0 1,0 0 0,0 0 91,-3-49-6691,18 27 194</inkml:trace>
  <inkml:trace contextRef="#ctx0" brushRef="#br0" timeOffset="2526.579">4711 1 20467,'0'0'4042,"0"0"-1395,0 0-928,14 14-469,-1-3-1037,-1 1 1,-1 1-1,0 0 1,-1 0-1,0 1 1,-1 1-1,-1-1 1,0 1-1,5 15-213,11 53 103,-4 0 0,-3 1 0,-4 1 0,-4 1 0,-3-1 0,-4 1 0,-8 67-103,6-118-161,-2 0 0,0 0 0,-3 1 0,-1-2-1,-1 1 1,-2-1 0,-1 0 0,-2-1 0,-2 0 0,0-1 0,-20 30 161,-49 14-6721,41-52-1121</inkml:trace>
  <inkml:trace contextRef="#ctx0" brushRef="#br0" timeOffset="2886.222">0 2010 15631,'0'0'5626,"0"0"-3335,0 0-1149,18-3-64,421-36 500,-280 29-1383,1553-126 157,-1179 108-63,1321-108 89,-1607 98-271,-200 26-176,-43 1-419,-27 7 74,-219 12-5581,120 2-492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7:0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50 184 352,'1'-12'9892,"-1"10"-9742,4-19 2571,-2-1 0,0 0-1,-2 0 1,0 0 0,-2 0 0,-2-16-2721,-6 56 3283,-13 177-3082,9 0 0,8 0 0,10 25-201,-3-178-742,2 0 0,2 0 0,1-1 0,8 23 742,12 8-3745,13-9-3988,-20-40-2404</inkml:trace>
  <inkml:trace contextRef="#ctx0" brushRef="#br0" timeOffset="293.006">380 340 13164,'0'0'3716,"0"0"-1111,0 0-192,0 0-438,0 0-843,0 0-395,6 19-214,26 142 304,-6 154-1302,-5-240-2237,-9-52-967,3-4-4023,-10-15 1680</inkml:trace>
  <inkml:trace contextRef="#ctx0" brushRef="#br0" timeOffset="637.929">412 462 7463,'-3'-179'6700,"4"172"-6326,0-1-1,0 0 1,1 0 0,0 1 0,0-1 0,1 1 0,0-1 0,0 1 0,1 0-1,0 0 1,0 0 0,0 1 0,1 0 0,0 0 0,1 0 0,-1 0-1,1 1 1,0 0 0,0 0 0,1 0 0,0 1 0,1-1-374,2 0 117,-1 0-1,2 1 1,-1 1 0,0-1 0,1 1 0,0 1 0,-1 0-1,1 1 1,0 0 0,0 0 0,0 1 0,0 1 0,0 0-1,0 0 1,9 3-117,-14-3 2,1 1 0,-1 1 0,1-1 0,-1 1 1,0 0-1,0 0 0,0 1 0,0 0 0,-1 0 0,1 0 0,-1 1 0,0-1 0,0 1 0,-1 1 0,0-1 0,1 1 1,-2-1-1,1 1 0,-1 0 0,0 0 0,0 1 0,-1-1 0,1 1 0,-2-1 0,1 1 0,0 0-2,0 5-24,-1 0 0,0-1 0,0 1 0,-1 0 0,-1 0 0,0 0 0,0 0 0,-2 0 0,1-1 0,-1 1-1,-1-1 1,0 0 0,0 0 0,-5 8 24,-2 0-78,0 0 0,-2 0 0,0-2 0,-1 1 0,0-2-1,-2 1 1,0-2 0,0 0 0,-1-2 0,-1 1 0,-15 6 78,19-18-386,29-18-403,1 5 669,1 1-1,-1 0 0,2 2 1,-1 0-1,1 0 0,0 2 1,1 0-1,0 1 1,15-1 120,-24 4 4,0 1 0,-1 0 0,1 0 0,0 2 0,-1-1 0,1 1 0,0 0 0,-1 1 1,1 0-1,-1 1 0,0 0 0,0 0 0,0 1 0,0 0 0,0 0 0,-1 1 0,0 1 0,0-1 1,0 1-1,3 4-4,2 3 206,-1 0-1,0 1 1,-1 1 0,-1 0 0,0 1 0,-1 0 0,-1 0 0,0 1-1,-1 0 1,-1 0 0,-1 1 0,0-1 0,-1 1 0,-1 1 0,-1-1-1,0 16-205,-2-28 59,0-1 0,-1 1 0,0 0-1,0 0 1,0-1 0,-1 1-1,0-1 1,0 1 0,-1-1-1,1 0 1,-1 0 0,0 0-1,0 0 1,-1 0 0,0-1 0,1 0-1,-1 1 1,-1-1 0,1-1-1,-1 1 1,1-1 0,-1 1-1,0-1 1,0-1 0,-1 1 0,1-1-1,0 0 1,-6 2-59,-10 2 68,-1-1 0,0 0 0,1-2 0,-1 0 0,0-1 0,0-2 0,-2 0-68,11 0-28,0-1-1,0-1 1,1 0 0,-1 0-1,1-1 1,0-1 0,0 0-1,0-1 1,-1-1 28,-34-35-2061,35-22-3631,21 26-394</inkml:trace>
  <inkml:trace contextRef="#ctx0" brushRef="#br0" timeOffset="872.617">1313 17 4164,'0'0'11077,"0"0"-6043,0 0-2151,17 0-865,-7 0-1720,-4-1-189,-1 0 0,1 1 0,-1 0 0,1 1-1,-1-1 1,1 1 0,-1 0 0,0 0 0,1 1 0,-1-1 0,0 1 0,0 1 0,0-1 0,0 1 0,-1-1 0,1 1 0,0 1 0,-1-1 0,0 0 0,2 3-109,16 24 176,0 1-1,-2 2 1,-2-1 0,-1 2 0,-1 1-1,-2 0 1,-1 0 0,-2 1 0,-2 1-1,-1 0 1,-2 0 0,-2 1 0,0 17-176,-1-16-2,-2 1-1,-1 0 1,-2-1 0,-2 1 0,-2-1 0,-1 0 0,-3 0 0,0-1 0,-3 0-1,-5 9 3,7-24-1065,0-1 0,-2-1 0,0 0 0,-2 0 0,0-2 0,-12 12 1065,7-12-7142,2-10-6872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7:1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91 4036,'0'0'7228,"0"0"-3924,0 0-650,0 0-129,0 0-785,0 0-507,0 0-341,-9 25 837,5 24-458,13-70-972,-7 15-239,0-1-42,1 1-1,-1-1 0,0 1 1,0-1-1,-1 0 1,0 0-1,0 0 0,-1 0 1,1 1-1,-2-1 1,1 0-1,-1 0 0,0 0 1,0 0-1,-1 0 1,0 1-1,0-1 0,-3-5-17,5 12-97,-1 0 0,0-1 0,1 1 0,-1-1 0,0 1 0,0 0-1,1 0 1,-1-1 0,0 1 0,0 0 0,1 0 0,-1 0-1,0 0 1,0 0 0,0 0 0,1 0 0,-1 0 0,0 0-1,0 0 1,0 0 0,1 1 0,-1-1 0,0 0 0,0 0 0,1 1-1,-1-1 1,0 1 0,1-1 0,-1 0 0,0 1 0,1-1-1,-1 1 1,1 0 0,-1-1 0,1 1 0,-1-1 0,1 1-1,-1 0 1,1 0 0,0-1 0,-1 1 0,1 0 0,0-1-1,-1 1 1,1 0 0,0 0 0,0 0 0,0-1 0,0 1 0,0 0-1,0 0 1,0 0 0,0-1 0,0 1 0,0 0 0,0 0-1,1-1 1,-1 1 0,0 0 0,1 0 97,-1 40-9139,1-18-647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7:15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86 9257,'0'0'7484,"0"0"-3742,0 0-992,0-13-567,2-38-624,-2 50-1511,0 0 0,1 0 0,-1 0 1,0 0-1,0 0 0,1 0 0,-1 0 0,0 0 1,1 0-1,-1 0 0,1 1 0,0-1 0,-1 0 0,1 0 1,-1 1-1,1-1 0,0 0 0,0 1 0,-1-1 1,1 0-1,0 1 0,0-1 0,0 1 0,0-1 1,0 1-1,-1 0 0,1-1 0,0 1 0,0 0 0,0 0 1,0 0-1,0 0 0,0-1 0,0 1 0,0 1 1,0-1-1,0 0 0,0 0 0,0 0 0,0 0 0,0 1 1,0-1-1,0 0 0,0 1 0,0-1-48,2 1 122,4 2-90,1 1 1,0 0-1,-1 1 0,0-1 0,0 1 1,0 1-1,-1-1 0,0 1 0,0 0 1,0 1-1,-1-1 0,0 1 0,0 0 1,0 1-1,-1-1 0,0 1 0,-1 0 1,0 0-1,0 0 0,0 0 1,-1 0-1,-1 1 0,1 5-32,0 1-15,-1 0 1,-1 1-1,0-1 0,-2 0 0,1 1 1,-2-1-1,0 0 0,-1 0 0,0-1 1,-1 1-1,-1-1 0,0 0 0,-1 0 1,0-1-1,-1 0 0,-1 0 0,0-1 1,-1 0-1,0-1 0,-1 0 0,-3 2 15,-31 28-1072,14-18-2500,23-18-336,6-3-2407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7:1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40 238 10826,'0'0'5157,"1"-13"-2157,0 0-3034,1-22 4044,-1 65-806,-6 199-2391,0-75-1182,7 0 0,10 45 369,-6-171-1349,-2-40-414,-11-182 1718,1 142 265,2 1 0,2-1 0,3 0 1,2 0-1,2 0 0,2 0 0,3 1 0,2 0 0,2 1 1,16-37-221,-27 77 15,1 0 1,1 1-1,-1 0 1,1 0 0,1 0-1,0 0 1,0 1-1,1 0 1,0 0 0,0 1-1,1 0 1,0 0-1,0 1 1,0 0 0,1 0-1,0 1 1,0 0-1,1 1 1,-1 0 0,1 0-1,0 1 1,0 0-1,0 1 1,0 0 0,1 0-1,-1 1-15,-4 4-3,-1 0 0,0-1 0,0 2 0,0-1 0,0 1 0,0-1 0,-1 1 0,1 1-1,-1-1 1,0 0 0,0 1 0,-1 0 0,0 0 0,0 0 0,0 1 0,0-1 0,-1 0 0,1 1-1,-2 0 1,1 0 0,-1-1 0,1 1 0,-2 0 0,1 0 0,-1 0 0,1 0 0,-2 0 0,1 0-1,-1 0 1,0 0 0,-1 6 3,-1 6-12,0 1 0,-2-1 0,0 1 0,-1-2 0,0 1 0,-2-1 0,0 0 0,-1 0 0,0-1 0,-2 0 0,0-1 0,0 0 0,-2 0 0,0-2 0,0 1 0,-1-2 0,-1 0 0,0-1 0,0 0 0,-1-1 0,-1-1 0,0 0 0,0-1 0,-15 4 12,30-10 1,-1 0 1,0-1-1,0 1 1,0-1-1,0 1 1,0-1-1,0 0 1,0 0-1,0 0 0,-1-1 1,1 1-1,0-1 1,0 0-1,-1 0 1,1 0-1,0 0 1,-1 0-1,1-1 1,0 1-1,0-1 0,0 0 1,0 0-1,-1 0 1,1-1-1,1 1 1,-1-1-1,0 1 1,0-1-1,0 0 1,1 0-1,-1 0 1,1-1-1,0 1 0,0 0 1,0-1-1,0 0 1,0 1-1,0-1 1,0 0-1,1 0 1,0 0-1,-1 0 1,1 0-1,0-2-1,3-6-75,1 1 1,0 0-1,1 0 1,0 0-1,1 0 1,0 1-1,0 0 1,1 0-1,0 0 1,0 0-1,1 1 1,1 0-1,-1 1 1,1 0-1,0 0 1,1 0-1,-1 1 1,1 0-1,1 1 1,-1 0-1,1 1 1,0 0-1,0 0 1,8-2 74,80-10-4388,-32 26-4570,-30 3 165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7:18.85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4176 888 8584,'0'0'6481,"0"0"-2942,0 0-1377,0 0-379,0 0-592,14-12-422,47-37-326,-58 47-419,0 1 1,0-1 0,0 0 0,1 1 0,-1 0 0,0 0 0,1 0 0,-1 0-1,1 1 1,-1-1 0,1 1 0,-1 0 0,1 0 0,-1 0 0,1 0 0,-1 1-1,1-1 1,-1 1 0,1 0 0,-1 0 0,0 0 0,1 1 0,-1-1-1,0 1 1,0 0 0,0-1 0,0 2 0,0-1 0,-1 0 0,1 0 0,0 1-1,-1-1 1,0 1 0,0 0 0,0 0 0,0 0 0,0 0 0,0 0-1,-1 0 1,0 1 0,2 2-25,-4 4 71,0-1-1,-1 1 0,0 0 0,0-1 1,-1 0-1,0 1 0,-1-1 1,0 0-1,0-1 0,-1 1 0,0-1 1,-1 0-1,0 0 0,0 0 1,0-1-1,-1 0 0,0 0 0,-5 2-70,-82 92 1367,93-101-1362,0 1 0,1-1-1,-1 1 1,0 0 0,1-1 0,-1 1-1,0 0 1,1-1 0,-1 1-1,1 0 1,-1 0 0,1 0 0,-1-1-1,1 1 1,-1 0 0,1 0 0,0 0-1,0 0 1,-1 0 0,1 0 0,0 0-1,0 0 1,0 0 0,0-1 0,0 1-1,0 0 1,0 0 0,1 0 0,-1 0-1,0 0 1,0 0 0,1 0-1,-1 0 1,0-1 0,1 1 0,-1 0-1,1 0 1,-1 0 0,1-1 0,0 1-1,-1 0 1,1-1 0,0 1 0,-1 0-1,1-1 1,0 1 0,0-1 0,0 1-1,-1-1 1,1 1 0,0-1 0,0 0-1,0 0 1,0 1 0,0-1 0,0 0-1,0 0 1,0 0 0,0 0-1,0 0 1,-1 0 0,1 0 0,0 0-1,0 0 1,1-1-5,64-7-180,19-15-1721,0 0-4494,-47 14-587</inkml:trace>
  <inkml:trace contextRef="#ctx0" brushRef="#br0" timeOffset="621.597">6073 396 20083,'-3'-13'304,"-9"-40"289,0 40 3924,6 34-3145,6-20-1426,-6 202 1025,9-139-997,3 1-1,3-2 0,2 1 0,9 22 27,21 55-3517,-21-96-2051,-21-55 1713,0-5 3946,-107-295 5376,94 263-4790,2-1 0,3 0 0,1-1 0,2 0 1,3-1-1,2 1 0,3-33-677,-2 73 62,1-1 1,0 1-1,0-1 0,1 1 0,0 0 1,0-1-1,1 1 0,0 0 1,1 0-1,0 1 0,1-1 0,-1 1 1,2 0-1,-1 0 0,1 0 1,0 1-1,1 0 0,0 0 0,0 1 1,0 0-1,1 0 0,-1 1 0,2-1 1,-1 2-1,0-1 0,1 1 1,0 1-1,0-1 0,0 2 0,5-2-62,-4 2 0,0 1-1,0-1 0,0 2 0,0-1 0,0 1 0,0 1 0,0 0 0,1 0 0,-2 1 0,1 1 0,0-1 0,0 2 0,-1-1 0,1 1 0,-1 1 0,0 0 0,-1 0 1,1 0-1,-1 1 0,0 1 0,0-1 0,-1 1 0,0 0 0,0 1 0,-1 0 0,1 0 0,-2 0 0,1 1 0,-1 0 0,-1 0 0,0 0 0,0 1 0,-1-1 0,1 5 1,-3-6-4,-1-1-1,-1 1 0,1 0 0,-1-1 1,-1 1-1,1-1 0,-1 0 0,-1 0 1,1 1-1,-1-1 0,-1-1 0,1 1 1,-1 0-1,0-1 0,0 0 0,-1 0 1,0 0-1,0-1 0,-1 1 1,1-1-1,-2 1 5,-138 84-119,-57-9-2727,201-81 2306,-9 5-541,8-1-4350,5-3-2101</inkml:trace>
  <inkml:trace contextRef="#ctx0" brushRef="#br0" timeOffset="941.482">7162 111 16079,'0'0'5018,"0"0"-2567,0 0-535,-13 1-240,4 0-1555,0 0-1,0 0 0,0 1 1,0 0-1,1 1 0,-1 0 1,1 0-1,-1 1 0,1 0 1,0 1-1,1-1 0,-1 1 0,1 1-120,-37 31 266,1 1 0,3 2 0,1 2-1,2 2 1,2 1 0,2 1 0,3 2-1,1 2 1,-1 6-266,22-40-23,0 0 1,1 0-1,1 1 0,1 0 1,0 0-1,1 0 0,0 1 1,2 0-1,0-1 0,1 1 1,1 0-1,1 0 0,0 0 0,1-1 1,1 1-1,1-1 0,0 1 1,1-1-1,1 0 0,1-1 1,0 0-1,2 0 0,-1 0 1,2-1-1,0 0 0,1-1 0,0 0 1,5 4 22,1-6-361,0 0-1,0-1 1,1-1 0,0 0 0,1-2-1,0 0 1,0-1 0,0-1 0,6 1 361,111 12-9140,-91-19 1063</inkml:trace>
  <inkml:trace contextRef="#ctx0" brushRef="#br0" timeOffset="1348.418">7675 353 10570,'0'0'6625,"0"0"-3070,0 0-768,0 0-529,0 0-811,0 0-646,0 0-342,-10 12-171,-56 105 422,-167 364-1436,236-510-465,95-254 1218,-80 232 12,2 1 0,2 0 1,2 2-1,2 0 0,2 2 0,9-9-39,-36 52 11,0 1-1,0 0 1,0 0 0,0-1-1,1 1 1,-1 0 0,1 0-1,-1 0 1,1 1 0,-1-1-1,1 0 1,0 0 0,0 1-1,0-1 1,0 1 0,0 0 0,0 0-1,1-1 1,-1 1 0,0 1-1,1-1 1,-1 0 0,0 1-1,1-1 1,-1 1 0,1-1-1,-1 1 1,1 0 0,-1 0-1,1 1 1,-1-1 0,0 0-1,1 1 1,-1-1 0,1 1-1,-1 0 1,0 0 0,1 0-1,-1 0 1,0 0 0,0 0-1,0 1 1,1 0-11,5 14 8,0 2 0,-1-1 0,-1 1 0,0 0 0,-1 0-1,-1 1 1,-1-1 0,1 19-8,0-8-15,48 297 10,-20-176 5,-78-224-80,-50-41-2275,55 88-1918,-5 13-4303,21 12-1316</inkml:trace>
  <inkml:trace contextRef="#ctx0" brushRef="#br0" timeOffset="2099.155">8284 437 9545,'0'0'4575,"0"0"-1254,0 0-588,0 0-91,0 0-528,0 0-566,-5-4-555,5 3-975,0 1 0,-1-1-1,1 1 1,0-1 0,-1 0 0,1 1-1,-1-1 1,1 1 0,-1 0 0,1-1-1,-1 1 1,1-1 0,-1 1-1,0 0 1,1-1 0,-1 1 0,1 0-1,-1 0 1,0-1 0,1 1 0,-1 0-1,0 0 1,1 0 0,-1 0-1,0 0 1,0 0 0,1 0 0,-1 0-1,0 0 1,1 0 0,-1 0-1,0 1 1,1-1 0,-1 0 0,1 0-1,-1 1 1,0-1 0,1 0 0,-1 1-1,1-1 1,-1 1 0,1-1-1,-1 0 1,1 1 0,-1-1 0,1 1-1,-1 0 1,1-1 0,0 1 0,-1 0-19,-14 49 416,15-48-408,-8 39 86,2 0 0,1 0 0,3 0 0,1 1 0,4 27-93,14 5-32,-8-88 74,28-188 140,-36 201-182,2-18 10,0-1-1,2 1 0,0 0 1,1 1-1,1-1 0,1 1 1,1 1-1,0-1 0,1 1 1,1 1-1,1 0 0,0 1 0,1 0 1,0 0-1,2 2 0,14-12-9,-25 23-1,1 0-1,-1 0 1,1 1 0,-1 0-1,1-1 1,-1 2-1,1-1 1,0 1-1,-1-1 1,1 1-1,0 1 1,-1-1-1,1 1 1,-1-1 0,1 1-1,0 1 1,-1-1-1,0 1 1,1-1-1,-1 1 1,0 1-1,0-1 1,0 0 0,0 1-1,0 0 1,-1 0-1,1 0 1,-1 0-1,0 1 1,0-1-1,0 1 1,1 2 1,6 8-10,-1 0 1,0 1-1,-1-1 1,-1 1-1,0 1 1,-1 0-1,-1 0 1,2 8 9,32 170-1735,-29-137-1458,4-3-6843,-8-34-1452</inkml:trace>
  <inkml:trace contextRef="#ctx0" brushRef="#br0" timeOffset="2693.829">8996 364 10346,'2'-13'5701,"7"-43"-2039,-3 41 1839,-1 20-3412,0 18-1413,-5-23-507,6 53 328,-2 0-1,-3-1 1,-2 1-1,-4 8-496,0 75 69,11-9-629,0-183-604,-5-6 1190,-3 15 24,3 1-1,1-1 0,3 1 1,2 0-1,1 0 1,3 0-1,2 1 1,2-1-50,-12 38 7,-1 1 0,1-1 0,1 1 1,0 0-1,0 0 0,0 0 0,0 1 1,1 0-1,0 0 0,1 0 0,-1 0 0,1 1 1,0 0-1,1 0 0,-1 0 0,1 1 1,0 0-1,0 1 0,0-1 0,0 1 1,1 0-1,0 1 0,-1 0 0,1 0 0,0 1 1,0 0-1,0 0 0,0 1 0,-1 0 1,1 0-1,2 1-7,-5 0-10,-1 1 0,1-1-1,-1 1 1,1-1 0,-1 1 0,0 1 0,0-1 0,0 0-1,0 1 1,0 0 0,-1 0 0,1 0 0,-1 0 0,0 1 0,0-1-1,0 1 1,0 0 0,-1 0 0,0 0 0,1 0 0,-1 0-1,-1 1 1,1-1 0,-1 1 0,1-1 0,-1 1 0,-1-1 0,1 1-1,-1 0 1,1 0 10,-1 8-54,0 0-1,0 0 1,-1 0 0,-1-1-1,0 1 1,-1 0-1,0-1 1,-1 0-1,0 1 1,-4 4 54,2-3-23,-1-1 0,0-1 0,-1 1 0,0-1-1,-1-1 1,0 0 0,-1 0 0,0-1 0,-1 0 0,0 0 0,-1-1-1,0-1 1,0 0 0,0-1 0,-5 2 23,17-9 2,0 0 0,0 0 0,1 0 1,-1 1-1,0-1 0,0 0 0,0 0 0,0 0 0,0 0 0,0 1 1,0-1-1,1 0 0,-1 0 0,0 0 0,0 1-2,6-6-64,1 1-1,0 0 1,1 0-1,-1 1 1,1 0-1,-1 0 0,1 0 1,0 1-1,0 1 1,0-1-1,0 1 1,0 1-1,1-1 1,-1 1-1,0 1 1,0 0-1,0 0 1,0 0-1,0 1 1,0 0-1,0 1 1,-1 0-1,1 0 1,-1 0-1,1 1 1,-1 0-1,-1 1 1,1-1-1,0 1 1,-1 1-1,0-1 1,0 1-1,-1 0 1,0 1-1,1 0 65,-2 2 21,-1 0-1,0 1 1,0-1 0,-1 1-1,0 0 1,0-1-1,-1 1 1,-1 0 0,0 0-1,0 0 1,-1 0 0,0 0-1,0 0 1,-1-1-1,-1 1 1,0 0 0,0-1-1,0 0 1,-2 0 0,1 0-1,-1 0 1,0-1 0,-1 1-1,1-1 1,-2-1-1,1 1 1,-1-1 0,0 0-1,-1-1 1,0 0 0,0 0-1,0 0 1,-1-1-1,1 0 1,-1-1 0,0 0-1,-10 2-20,13-4 27,0 0-1,-1-1 1,1 0-1,-1 0 1,1-1-1,-1 0 1,0 0-1,1 0 0,-1-1 1,1 0-1,-1 0 1,1-1-1,0 0 1,-1 0-1,1 0 1,-4-2-27,-26-34-1437,39-23-3790,14 33 369,3 0-2274</inkml:trace>
  <inkml:trace contextRef="#ctx0" brushRef="#br0" timeOffset="2987.115">9838 1 10058,'0'0'6838,"0"0"-4099,0 0-310,13 4-38,-8-3-2278,0 0 0,0 1-1,0 0 1,-1-1 0,1 2 0,0-1 0,-1 1-1,0-1 1,1 1 0,-1 0 0,0 1-1,-1-1 1,1 1 0,-1-1 0,1 1 0,-1 0-1,0 1 1,-1-1 0,1 0 0,-1 1-1,0 0 1,0-1 0,0 1 0,0 2-113,27 77 581,-3 1 0,-4 2 0,-4 0 0,-4 1 0,-3 0 0,-4 26-581,-7-98-3,-1 0 1,0 0-1,-1 0 1,-1 0-1,-1 0 0,0-1 1,-1 1-1,0-1 1,-2 0-1,1-1 1,-2 0-1,0 0 1,-1 0-1,0-1 1,-1 0-1,0-1 1,-1 0-1,-1-1 1,-11 10 2,5-8-558,0-1 0,0-1 1,-1-1-1,0 0 0,-1-1 1,-17 4 557,-69 16-9910,61-22-1444</inkml:trace>
  <inkml:trace contextRef="#ctx0" brushRef="#br0" timeOffset="3292.631">5614 1514 17072,'0'0'4719,"25"4"-3016,261 20-288,684-64 478,-485 13-1715,1916-44 4334,-1770 56-4283,-161 11 347,-555 24-1926,-27 1-2431,38-5-2448,10-2-3722</inkml:trace>
  <inkml:trace contextRef="#ctx0" brushRef="#br0" timeOffset="-2267.708">446 436 16976,'0'0'3443,"0"0"-1040,-13-12-156,-44-32-362,55 44-1818,-1-1 0,1 1 0,-1 0 0,1 0 0,-1 0 0,1 0 0,0 0 0,-1 0 0,1 1 0,-1-1 0,1 1 0,0 0 0,-1-1 0,1 1 0,0 0 0,0 1 0,0-1 0,-1 0 0,1 0 0,0 1 0,1-1 0,-1 1 1,0 0-1,0 0 0,1-1 0,-1 1 0,1 0 0,0 0 0,-1 1 0,1-1-67,-6 6 188,-23 30 42,1 2 0,2 1 0,2 1 0,1 1 1,3 1-1,1 1 0,3 0 0,1 2 0,2 0-230,-8 27 86,4 1 0,2 1 0,4 0 0,3 3-86,6-46-68,2 1-1,1 0 1,1-1-1,3 1 0,0-1 1,2 0-1,1 0 1,2-1-1,2 0 1,7 16 68,-14-38-242,1-1 0,1 1 0,-1-1 1,2 0-1,-1 0 0,1-1 1,0 0-1,1 0 0,0-1 1,0 1-1,1-2 0,0 1 1,0-1-1,5 2 242,95 19-9605,-66-27 1064</inkml:trace>
  <inkml:trace contextRef="#ctx0" brushRef="#br0" timeOffset="-1673.973">778 900 929,'0'-24'4601,"-4"-64"8169,14 42-4778,0 79-5136,-8 21-2639,-2-1 1,-2 1 0,-2-1 0,-3 0 0,-2 0-1,-9 24-217,-13 93-100,18-44-1432,11-88-3433,3-201 5440,18-125-475,-16 259 375,1 0 0,1 0 0,1 1 0,2 0 0,1 0 0,1 1-1,1 0 1,1 0 0,12-16-375,-21 39 16,0-1 0,0 1 1,1 0-1,0 0 0,0 0 0,0 0 0,0 1 0,1 0 0,-1 0 1,1 0-1,0 0 0,0 1 0,0 0 0,0 0 0,0 0 0,0 0 0,1 1 1,-1 0-1,0 0 0,1 1 0,-1-1 0,1 1 0,-1 0 0,1 1 1,-1-1-1,1 1 0,-1 0 0,0 0 0,1 1 0,-1 0 0,0 0 1,0 0-1,0 0 0,0 1 0,-1 0 0,1 0 0,-1 0 0,1 1 0,-1-1 1,0 1-1,0 0 0,-1 0 0,1 0 0,-1 1 0,3 4-16,-2 2-38,0-1 0,0 1-1,-1 1 1,-1-1 0,0 0-1,0 1 1,-1-1 0,-1 0-1,0 1 1,0-1 0,-1 1-1,-1-1 1,0 1 0,0-1 0,-1 0-1,-1 0 1,1 0 0,-2 0-1,0-1 1,0 0 0,-1 0-1,0 0 1,0-1 0,-1 1-1,-1-2 1,0 1 0,0-1 0,0 0-1,-1-1 1,0 0 0,0 0-1,-1-1 1,0 0 0,-2 0 38,-28 5 10,40-33 97,4 15-107,0 1 1,1 1-1,0-1 0,0 1 1,1 0-1,-1 0 0,1 0 1,0 1-1,1 0 0,-1 0 1,1 0-1,-1 1 0,1 0 1,0 0-1,0 1 0,4-1 0,-4 0-1,0 0-1,0 1 0,0 0 0,1 0 0,-1 0 0,1 1 1,-1 0-1,1 0 0,0 1 0,-1 0 0,1 1 0,-1-1 1,1 2-1,0-1 0,-1 1 0,0 0 0,1 0 0,-1 1 0,0 0 1,0 0-1,-1 1 0,1 0 0,-1 0 0,1 0 0,-1 1 1,-1 0-1,1 0 0,-1 1 0,1 0 2,1 5-4,0 1 1,-1-1-1,0 1 0,-1 0 1,0 0-1,-1 1 0,0 0 1,-1-1-1,-1 1 0,0 0 1,-1 0-1,0 1 1,-1 10 3,0-17 2,-1 0 1,1-1-1,-1 1 1,-1 0-1,1-1 1,-1 1-1,-1-1 1,1 1-1,-1-1 1,0 0 0,0 0-1,-1 0 1,1-1-1,-2 1 1,1-1-1,0 0 1,-1 0-1,0 0 1,0-1 0,0 1-1,-1-1 1,0-1-1,1 1 1,-1-1-1,0 0 1,-1 0-1,-1 0-2,-13 3 11,0-2-1,0 0 0,-1-1 0,1-1 0,-1-1 0,0-1 0,0-1 1,1-1-1,-1-1 0,-12-3-10,-42-20 373,30 9-6896,48 16 533,7 1-4836</inkml:trace>
  <inkml:trace contextRef="#ctx0" brushRef="#br0" timeOffset="-1334.271">1725 547 21460,'0'0'3209,"0"0"-684,0 0-486,0 0-464,0 0-540,0 0-405,-3 25-373,-28 287-220,-23 345-37,44-556-2253,10 50-5503,4-129-428</inkml:trace>
  <inkml:trace contextRef="#ctx0" brushRef="#br0" timeOffset="-744.178">2418 834 10058,'0'0'6987,"0"0"-3805,0 0-897,0 0-123,0 0-576,-14 11-583,11-8-945,-8 5 69,0 0 0,1 2 0,0-1 0,1 1 0,0 1 0,0 0 0,1 0 0,1 0 0,-2 3-127,-13 25 142,2 1-1,1 1 1,2 1-1,2 1 1,2 0-1,1 1 1,3 0-1,-3 34-141,12-78-1,1 0 0,-1 0 0,0 0 0,1 0 0,-1 0 0,0 0 0,1 0 0,-1 0 0,0 0 0,1 1 0,-1-1 0,0 0 0,1 0 0,-1 0 0,0 0 0,1 0 0,-1 1 0,0-1 0,1 0 0,-1 0 0,0 0 0,0 1 0,1-1-1,-1 0 1,0 1 0,0-1 0,1 0 0,-1 0 0,0 1 0,0-1 0,0 0 0,0 1 0,0-1 0,1 0 0,-1 1 0,0-1 0,0 0 0,0 1 0,0-1 0,0 1 0,0-1 0,0 0 0,0 1 0,0-1 0,0 0 0,0 1 0,-1-1 1,16-29-48,43-138 48,-46 124 14,2 0 0,2 0 0,2 1 1,2 2-1,2 0 0,4-5-14,-24 41 2,0 0-1,0 1 0,0-1 0,0 0 0,0 1 1,1 0-1,0 0 0,-1-1 0,1 2 1,0-1-1,0 0 0,1 1 0,-1-1 0,1 1 1,-1 0-1,1 0 0,0 0 0,0 1 1,-1-1-1,1 1 0,0 0 0,0 0 0,1 0 1,-1 1-1,0-1 0,0 1 0,0 0 0,0 0 1,0 1-1,1-1 0,-1 1 0,0 0 1,0 0-1,0 0 0,2 2-1,7 9 4,-1 2-1,-1 0 1,0 0-1,-1 1 1,-1 0 0,0 1-1,-1 0 1,0 1-1,4 16-3,-1-7 5,104 247-42,-114-270 37,-1-3 0,1 0-1,-1 0 1,1 0 0,-1 0 0,0 0 0,1 1 0,-1-1 0,1 0 0,-1 0 0,0 1 0,1-1 0,-1 0 0,0 1 0,0-1 0,1 0-1,-1 1 1,0-1 0,1 0 0,-1 1 0,0-1 0,0 1 0,0-1 0,0 0 0,1 1 0,-1-1 0,0 1 0,0-1 0,0 1 0,0-1-1,0 0 1,0 1 0,0-1 0,0 1 0,0-1 0,0 1 0,0-1 0,0 0 0,-1 1 0,1-1 0,0 1 0,0-1 0,0 0 0,-1 1-1,1-1 1,0 1 0,0-1 0,-1 0 0,1 1 0,0-1 0,-1 0 0,1 0 0,0 1 0,-1-1 0,1 0 0,0 0 0,-1 1 0,1-1-1,-1 0 1,1 0 0,0 0 0,-1 0 0,1 0 0,-1 1 0,1-1 0,-1 0 0,1 0 0,0 0 0,-1 0 0,-109-95 106,80 68-89,17 14-56,0 1 0,-1 0 0,-1 1 0,0 0 0,0 2 0,-1-1 0,-9-3 39,-16 14-2751,37 26-5425,11-12-56</inkml:trace>
  <inkml:trace contextRef="#ctx0" brushRef="#br0" timeOffset="-397.574">3049 620 10794,'0'0'7335,"0"0"-3881,0 0-1158,14-5-353,-6 1-1625,-6 3-264,0-1 1,0 1-1,0-1 1,0 1-1,1 0 1,-1 0 0,0 0-1,1 0 1,-1 0-1,1 1 1,-1-1-1,1 1 1,0 0-1,-1-1 1,1 1 0,-1 0-1,1 0 1,0 1-1,-1-1 1,1 1-1,-1-1 1,1 1-1,-1 0 1,1 0 0,-1 0-1,0 0 1,1 0-1,-1 0 1,0 1-1,0-1 1,0 1-1,0 0 1,0 0 0,0 0-56,12 25 190,-2 0 0,0 1-1,-2 1 1,-1 0 0,-2 0-1,-1 1 1,-1-1-1,-1 1 1,-2 1 0,-1-1-1,-1 0 1,-1 1-189,-1 1 7,0-1-1,-2 1 1,-1-1-1,-2 0 1,-1-1 0,-1 1-1,-1-2 1,-2 1-1,-1-2 1,-2 1-1,0-2 1,-2 0 0,-1-1-1,-1-1 1,-1 0-1,-1-2 1,-5 3-7,21-20-204,-1 0-1,0 0 1,0-1 0,-1 0-1,0 0 1,0-1-1,0 0 1,0 0 0,-1 0-1,1-1 1,-1 0-1,0-1 1,0 0 0,-6 1 204,-1-15-6187,15-4-1586</inkml:trace>
  <inkml:trace contextRef="#ctx0" brushRef="#br0" timeOffset="6606.612">7435 2158 11499,'0'0'4180,"1"-14"-1778,0-7-1450,2-10 293,1-2 2873,-3 47-1200,0 14-2915,-16 358 989,11 43-1680,4-430 686,-1 1 0,1 0 0,-1-1 1,1 1-1,-1 0 0,1 0 0,-1-1 1,1 1-1,-1 0 0,1 0 0,-1 0 0,1 0 1,-1 0-1,1 0 0,-1 0 0,0 0 0,1 0 1,-1 0-1,1 0 0,-1 0 0,1 0 1,-1 0-1,1 0 0,-1 1 0,1-1 0,-1 0 1,1 0-1,-1 1 0,1-1 0,-1 0 0,1 1 1,-1-1-1,1 0 0,0 1 0,-1-1 1,1 1-1,0-1 0,-1 1 0,1-1 0,0 1 1,-1-1-1,1 1 0,0-1 0,0 1 0,0-1 1,0 1-1,-1-1 0,1 1 0,0-1 1,0 1-1,0-1 0,0 1 0,0 0 0,0-1 1,1 1-1,-1-1 0,0 1 2,-23-45 59,8-8 36,1-1 1,3 0-1,2 0 0,2-1 1,3 0-1,2 0 0,4-42-95,-2 63 11,1 0 0,1 0-1,1 0 1,3 0 0,0 1-1,2 0 1,1 0 0,2 1-1,1 0 1,2 1 0,0 0 0,2 1-1,1 1 1,2 1 0,3-3-11,-18 25-8,0 1 0,1 0 1,-1 0-1,1 0 0,0 0 1,0 1-1,0 0 0,0 0 1,0 0-1,1 1 0,0 0 1,-1 0-1,1 0 0,0 1 1,0 0-1,0 0 0,0 0 1,0 1-1,0-1 0,0 2 1,0-1-1,-1 1 0,1 0 1,0 0-1,0 0 0,0 1 1,0 0-1,-1 0 0,1 0 1,-1 1-1,0 0 0,0 0 1,0 0-1,0 1 0,0 0 1,-1 0-1,1 0 0,-1 0 1,3 5 7,0-1-66,-1-1 0,0 1 0,-1 1 0,0-1 1,0 1-1,-1 0 0,0 0 0,0 0 1,-1 0-1,-1 1 0,1-1 0,-1 1 0,-1 0 1,0 0-1,0 0 0,-1-1 0,-1 1 0,1 0 1,-2 0-1,1 0 0,-1-1 0,-1 1 1,1-1-1,-2 1 0,1-1 0,-1 0 0,-1 0 1,0-1-1,0 1 0,0-1 0,-1 0 66,-8 4-261,0 0 0,-1 0-1,0-1 1,-1-1-1,0-1 1,0 0 0,-1-2-1,0 1 1,-1-2-1,0 0 1,0-1 0,-17 2 261,-74 3-7466,96-11 1594,8-1-3721</inkml:trace>
  <inkml:trace contextRef="#ctx0" brushRef="#br0" timeOffset="6937.767">8287 2020 11467,'0'0'5728,"0"0"-2376,0 0-784,0 0-235,0 0-678,0 0-577,0 0-416,-17 2-283,9-1-342,1-1-15,1 1 1,0 0-1,0 0 1,-1 0-1,1 1 1,0 0-1,0 0 1,0 0-1,1 1 1,-1-1 0,0 2-1,1-1 1,0 1-1,0-1 1,0 1-1,0 1 1,1-1-1,-1 1 1,0 1-23,-13 17 15,2 1 0,0 0 0,2 1 0,0 1 0,2 0 0,1 1 0,1 0 0,2 1 0,0-1 0,2 2 0,1-1 0,1 1 0,2-1 0,1 1 0,1 0 0,3 24-15,-1-43-181,0 0 0,0-1 0,1 1-1,1-1 1,-1 0 0,1 1 0,1-2 0,0 1 0,0 0 0,1-1-1,0 0 1,0 0 0,1-1 0,0 0 0,0 0 0,1-1 0,0 0 0,0 0-1,0 0 1,1-1 0,0-1 0,0 1 0,0-1 0,0-1 0,1 0-1,0 0 1,-1-1 0,1 0 0,10 0 181,89-16-8867,-75-4 2861</inkml:trace>
  <inkml:trace contextRef="#ctx0" brushRef="#br0" timeOffset="7344.238">8599 2228 8744,'0'-39'1866,"1"-12"1266,-2 14 1917,-10 30 790,0 26-4359,-23 61-287,-21 50-476,6 2 0,-7 44-717,26-31-75,52-186-203,54-177 292,-52 142-10,2 1 1,4 1-1,19-30-4,-41 90 0,-4 3 2,0 1 0,1-1 0,1 1-1,0 0 1,0 0 0,1 1 0,0 0-1,1 0 1,0 0 0,0 1 0,1 1-1,0-1 1,0 1 0,1 1 0,0 0-1,0 0 1,0 1 0,4-1-2,-11 7-2,0-1 0,0 1 0,0 0 1,0 0-1,0 1 0,0-1 0,0 1 0,0-1 0,0 1 1,0 0-1,-1 0 0,1 0 0,-1 0 0,0 1 0,1-1 1,-1 0-1,0 1 0,-1 0 0,1 0 0,0-1 1,-1 1-1,1 0 0,-1 0 0,0 0 0,0 1 0,0-1 1,0 0-1,-1 0 0,1 0 0,-1 2 2,2 1-4,77 330-39,-45-123-528,-34-212 570,0-1 1,0 1-1,0 0 0,0 0 0,0 0 0,0 0 0,-1-1 0,1 1 1,0 0-1,-1 0 0,1-1 0,-1 1 0,1 0 0,0-1 0,-1 1 1,0 0-1,1-1 0,-1 1 0,1-1 0,-1 1 0,0-1 1,1 1-1,-1-1 0,0 1 0,0-1 0,1 1 0,-1-1 0,0 0 1,0 0-1,0 1 0,1-1 0,-1 0 0,0 0 0,0 0 0,0 0 1,0 0-1,1 0 0,-1 0 0,0 0 0,0 0 0,0-1 1,1 1-1,-1 0 0,0 0 0,0-1 0,0 1 0,1-1 0,-1 1 1,0-1 0,-43-18 63,-259-151 428,274 142-1004,54 22-1900,61 8-5514,-35 3-823</inkml:trace>
  <inkml:trace contextRef="#ctx0" brushRef="#br0" timeOffset="7722.177">9292 2089 11371,'0'0'6198,"0"0"-2712,0 0-1052,0 0-416,14 2-604,-13-2-1381,4 0 25,-1 1 0,0-1 0,0 1 0,0 0 0,0 0 0,0 0 0,0 0 1,0 1-1,0 0 0,0-1 0,-1 2 0,1-1 0,-1 0 0,1 1 0,-1-1 1,0 1-1,0 0 0,0 0 0,-1 0 0,1 0 0,-1 1 0,1-1 0,-1 1 1,0 0-1,0-1 0,-1 1 0,1 2-58,11 29 256,-2 0-1,-1 2 1,-2-1 0,-2 1-1,-1 0 1,-2 0 0,-2 0 0,-1 1-1,-3 13-255,1-29 22,-2 1-1,0-1 0,-1 0 1,-1 0-1,-2-1 0,0 1 1,-1-2-1,-1 1 0,-1-1 1,0-1-1,-2 0 0,0 0 0,-1-2 1,-1 0-1,-1 0 0,-1-1-21,-152 101-1554,48-59-3330,50-30-2098</inkml:trace>
  <inkml:trace contextRef="#ctx0" brushRef="#br1" timeOffset="16796.871">4748 376 7879,'9'-17'2109,"30"-50"-635,7 18 3955,-91 108-1232,-20 43-3305,35-53-371,-525 903 616,430-746-1425,-8-5 0,-9-6 0,-130 134 288,255-311-7,10-9-19,0-1 1,-1 0 0,1-1-1,-2 1 1,1-2 0,-1 1-1,0-1 1,0 0 0,-7 2 25,15-9-22,1 1 1,-1 0 0,0-1-1,1 1 1,-1-1 0,0 1-1,1-1 1,-1 0-1,0 1 1,1-1 0,-1 0-1,1 1 1,-1-1 0,1 0-1,0 0 1,-1 1 0,1-1-1,0 0 1,-1 0 0,1 0-1,0 0 1,0 1 0,0-1-1,0 0 1,0 0-1,0 0 1,0 0 0,0 0-1,0 1 1,0-1 0,0 0-1,0 0 1,1 0 0,-1 0-1,0 1 1,1-1 0,-1 0-1,1 0 1,-1 1-1,0-1 1,1 0 0,0 0-1,-1 1 1,1-1 0,-1 1-1,1-1 1,0 1 0,0-1-1,0 0 22,0-1-80,12-30-368,-4 15 129,-1-1-1,0-1 0,-2 1 1,0-1-1,-1-1 0,-1 1 0,-1-1 1,-1-3 319,-1 18-27,0-1 1,-1 1 0,0-1-1,0 1 1,-1-1-1,0 1 1,0-1 0,0 1-1,0 0 1,-1-1 0,0 1-1,0 0 1,0 0-1,-1 0 1,1 1 0,-1-1-1,0 0 1,-1 1 0,1 0-1,-1 0 1,0 0-1,0 0 1,0 1 0,0-1-1,-1 1 1,1 0 0,-1 0-1,0 1 1,0 0-1,0-1 1,0 2 0,0-1-1,-1 0 1,-1 1 26,3-1 117,0 1 1,0 0 0,-1-1-1,1 2 1,0-1-1,-1 0 1,1 1 0,-1 0-1,1 0 1,-1 0-1,1 1 1,0-1-1,-1 1 1,1 0 0,0 0-1,0 1 1,-1-1-1,1 1 1,0 0 0,0 0-1,1 1 1,-1-1-1,0 1 1,1-1-1,0 1 1,-1 0 0,1 1-1,0-1 1,0 0-1,1 1 1,-1 0 0,1-1-1,0 1 1,0 0-1,0 0 1,0 0-1,1 0 1,0 1 0,-1 3-118,3 14 20,1-1 0,1 1 0,0-1 0,2 1 0,1-1 0,0-1 0,2 1 0,0-1 0,1 0 1,1-1-1,1 0 0,1-1 0,0 0 0,2 0 0,0-2 0,0 0 0,5 3-20,51 35-585,-68-53 548,0 0 0,1 0 0,-1 0 0,1 0 0,0 0 0,-1 0 0,1 0 0,0-1 0,-1 0-1,1 1 1,0-1 0,0 0 0,-1 0 0,1 0 0,0-1 0,-1 1 0,1-1 0,0 1 0,-1-1 0,1 0-1,-1 0 1,1 0 0,-1-1 0,1 1 0,-1 0 0,0-1 0,1 0 0,-1 1 0,0-1 0,1-1 37,113-179 560,-116 182-552,0 0 0,0-1 0,1 1 0,-1 0 0,1-1 0,-1 1 0,0 0 1,1-1-1,-1 1 0,1 0 0,-1 0 0,1 0 0,-1-1 0,1 1 0,-1 0 0,1 0 0,-1 0 0,1 0 0,-1 0 0,1 0 0,-1 0 0,1 0 0,-1 0 0,1 0 0,-1 0 0,1 0 0,-1 0 0,1 1 1,-1-1-1,1 0 0,-1 0 0,0 0 0,1 1 0,-1-1 0,1 0 0,-1 1 0,0-1 0,1 0 0,-1 1 0,0-1 0,1 0 0,-1 1 0,0-1 0,1 1 0,-1-1 0,0 1 0,0-1 0,1 0 0,-1 1 0,0-1 1,0 1-1,0-1 0,0 1 0,0-1 0,0 1 0,0-1 0,0 1 0,0-1 0,0 1-8,9 40-346,-8-33 132,15 41-6433,-8-28-2284</inkml:trace>
  <inkml:trace contextRef="#ctx0" brushRef="#br1" timeOffset="17508.943">3907 549 9833,'0'0'3412,"-13"-14"-1347,-63-69 1747,68 80-874,17 17-2198,86 87-558,4-4 0,5-4-1,3-6 1,49 28-182,-89-65 15,1195 926-549,-1197-929 412,44 33-196,-2 5 0,2 11 318,-86-67-1841,-48-54 1740,1-1 1,1 0-1,1-2 0,1-1 1,-16-31 100,-4-3 316,33 52-245,-34-49 847,2-2-1,3-1 1,2-2 0,-19-53-918,42 47 1495,23 79-1122,1 10-359,-1 0-1,-1 1 0,-1 0 1,0 0-1,-1 1 0,-2 0 1,0 1-1,0 0-13,-6-20 0,10 34 5,-1 0-1,-2 1 1,-1 0-1,-2 0 1,-1 8-5,-3-31 1,0 1 0,-1-1 0,0 1 0,-1-1 0,-1 1 0,0-1 0,-1 0 0,0 0 0,-1 0 0,0-1 0,-1 0 0,-1 0 0,1 0 0,-2-1 0,-3 4-1,-17 11-322,0-1 0,-2-2 1,-1-1-1,0-2 0,-2 0 1,0-3-1,-1 0 1,-1-3-1,0 0 0,-36 7 322,69-20-18,-91 29-4579,2-4-4003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56:2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9 13997,'0'0'5291,"0"0"-2718,0 0-838,0 0-134,0 0-715,21 2-411,322 8 198,541-10-1015,-874-1 218,107-4-1214,-42-5-3344,-61 7-1596,-13 1-5178</inkml:trace>
  <inkml:trace contextRef="#ctx0" brushRef="#br0" timeOffset="1">0 500 13549,'81'24'6534,"10"-18"-3331,13-2-673,10 6-544,3-4-865,-4 0-640,-5-5 768,-16-1-704,-5-4-289,-13-6-160,-12-2-32,-7 1-64,-16-3-288,-8 2-609,-12-1-416,-9 5-769,-10 5-1602,-7-4-3170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7:4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10218,'0'0'3475,"0"0"-443,0 0-256,0 0-731,0 0-535,0 0-447,11-9-465,34-25-129,-42 33-417,-1-1-1,1 0 1,-1 0-1,1 1 1,0 0-1,-1-1 1,1 1-1,0 0 1,0 1-1,0-1 1,0 0-1,0 1 1,0-1-1,0 1 1,0 0-1,0 0 1,0 0-1,0 1 1,0-1-1,0 1 1,0 0-1,0-1 0,0 1 1,0 1-1,-1-1 1,1 0-1,0 1 1,-1-1-1,1 1 1,-1 0-1,1-1 1,-1 1-1,0 1 1,0-1-1,0 0 1,0 0-1,0 1 1,0-1-1,-1 1 1,1 0-1,-1-1 1,1 2-52,-3 6 89,1 0 0,-2 0 0,1-1 0,-1 1 0,-1 0 0,1-1 0,-2 0 1,1 0-1,-1 0 0,-1 0 0,0 0 0,0-1 0,0 0 0,-1 0 0,-4 4-89,-36 65 489,46-76-496,-1 0 0,1-1 1,0 1-1,-1 0 0,1-1 0,0 1 0,-1 0 0,1 0 0,0 0 0,0-1 0,0 1 1,0 0-1,0 0 0,0 0 0,0-1 0,0 1 0,0 0 0,0 0 0,0 0 0,0 0 0,0-1 1,1 1-1,-1 0 0,0 0 0,1-1 0,-1 1 0,1 0 0,-1-1 0,1 1 0,-1 0 0,1-1 1,-1 1-1,1-1 0,-1 1 0,1-1 0,0 1 0,-1-1 0,1 1 0,0-1 0,0 1 1,-1-1-1,1 0 0,0 0 0,0 1 0,-1-1 0,1 0 0,0 0 0,0 0 0,0 0 0,-1 0 1,1 0-1,0 0 0,0 0 0,0 0 0,0 0 7,53-9-1355,-49 7 1183,87-22-4929,-19 4-5039,-36 10 99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7:4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91 11467,'0'0'5824,"0"0"-3171,0 0-1030,0 0-53,0 0-647,0 0-528,0 0-149,-1 4 37,1-2-236,-1-1 0,1 1 0,0-1 1,0 1-1,0-1 0,0 1 0,0 0 1,0-1-1,1 1 0,-1-1 1,0 0-1,1 1 0,-1-1 0,1 1 1,0-1-1,-1 0 0,1 1 0,0-1 1,0 0-1,0 1 0,0-1 0,0 0 1,0 0-1,0 0 0,0 0 1,0 0-1,1 0 0,-1-1 0,0 1 1,1 0-1,-1 0 0,0-1 0,1 1 1,-1-1-1,1 0 0,-1 1 0,1-1 1,-1 0-1,1 0 0,-1 0 0,1 0-47,-1 1 27,-1-1 0,1 0-1,0 0 1,0 1 0,0-1-1,-1 0 1,1 0-1,0 0 1,0 0 0,0 0-1,-1 0 1,1 0-1,0 0 1,0 0 0,0-1-1,-1 1 1,1 0 0,0 0-1,0-1 1,-1 1-1,1 0 1,0-1 0,-1 1-1,1-1 1,0 1-1,-1-1 1,1 1 0,0-1-1,-1 0 1,1 1 0,-1-1-1,0 1 1,1-1-1,-1 0 1,1 0 0,-1 1-1,0-1 1,1 0 0,-1 0-1,0 1 1,0-1-1,0 0 1,0 0 0,0 0-1,0 1 1,0-1-1,0 0 1,0 0 0,0 0-1,0 1 1,0-1 0,0 0-1,-1 0 1,1 0-1,0 1 1,-1-1 0,1 0-1,-1 1 1,1-1-1,0 0 1,-1 1 0,1-1-1,-1 0 1,0 1 0,1-1-1,-1 1 1,0-1-1,1 1 1,-1 0 0,0-1-27,-54-101-1533,55 100 193,0 1-3560,1 5-1698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7:4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23 161 10090,'3'-13'10751,"6"-42"-6795,-3 37 184,-5 32-2958,-14 226-338,12 86-2234,1-209-1886,-4-90-845,-2-57 2535,4-295 7490,3 286-5436,1-1-1,3 0 1,1 1-1,2 0 1,1 0-1,3 1 1,10-24-468,-20 55 21,1 1 0,-1 0 0,2 0 0,-1 0 0,1 0 1,-1 0-1,1 1 0,1 0 0,-1 0 0,1 0 0,0 0 0,0 1 0,1-1 1,-1 1-1,1 1 0,0-1 0,0 1 0,0 0 0,0 0 0,1 1 0,-1 0 1,1 0-1,0 0-21,1 1-42,-1 0 0,1 1 1,-1 0-1,1 0 0,0 0 0,-1 1 1,1 0-1,-1 0 0,1 1 1,-1 0-1,0 1 0,0-1 1,0 1-1,0 1 0,0-1 1,-1 1-1,1 0 0,-1 1 1,0-1-1,-1 1 0,1 1 0,-1-1 1,0 1-1,0 0 0,0 0 1,-1 0-1,0 0 0,0 1 1,-1 0-1,0 0 0,0 0 1,-1 0-1,1 0 0,-2 1 0,1-1 1,-1 0-1,0 1 0,0 0 1,-1-1-1,0 1 0,-1-1 1,0 3 41,-4 5-181,-1-1 0,0-1 0,-1 1 0,-1-1 0,0 0 0,-1-1-1,-1 0 1,1 0 0,-2-1 0,1-1 0,-2 1 0,1-2 0,-2 0 0,1 0 0,-1-1 0,0 0 0,-1-1 0,1-1 0,-2 0 0,1-1 0,0-1 0,-10 2 181,-75 10-707,54-15-7058,44-1 1647</inkml:trace>
  <inkml:trace contextRef="#ctx0" brushRef="#br0" timeOffset="713.435">888 44 17200,'0'0'3924,"0"0"-1239,0 0-491,0 0-566,0 0-715,0 0-389,-13 5-135,9-3-360,-5 1 22,0 1-1,1 0 0,-1 1 0,1-1 1,0 2-1,1-1 0,-1 1 0,1 0 1,0 0-1,1 1 0,-5 5-50,-7 11 31,1 2 0,1-1 0,1 2 0,2 0 0,0 1 0,2 0 0,0 1 0,2 0 0,2 0 0,0 1 0,2 0 0,1 0 0,1 0 0,2 1 0,1 12-31,1-33-163,0-1 0,0 0 1,1 0-1,0-1 0,0 1 1,1 0-1,0-1 1,0 1-1,1-1 0,0 0 1,0 0-1,0 0 0,1-1 1,0 0-1,1 0 0,-1 0 1,1 0-1,0-1 1,1 0-1,-1 0 0,1-1 1,0 0-1,4 2 163,-4-3-491,1 0 0,0-1 0,0 0 1,0 0-1,0 0 0,0-1 0,0-1 0,0 1 0,0-1 0,0 0 0,0-1 0,0 0 0,0-1 1,0 1-1,6-3 491,85-48-11039,-18-28 5975,-14-16 4894,-9-3 3813,-39 66-1679,-12 21-1345,70-129 5829,-36 42 4080,-42 133-8329,-9 8-2015,-2 0 0,-2 0-1,-1-2 1,-2 1 0,-3-2 0,0-1-1,-5 4-183,8-12 28,5-8-40,6-8-57,-1-1 1,0 1-1,-1-1 0,-1-1 1,0 0-1,-1 0 0,0 0 0,-1-2 1,-6 6 68,16-16-18,-1 0 0,1-1 0,0 1 1,-1-1-1,1 1 0,0-1 0,0 1 1,-1-1-1,1 0 0,0 1 0,0-1 1,0 0-1,0 0 0,0 0 0,0 0 1,0 0-1,0 0 0,0 0 0,1 0 0,-1-1 1,0 1-1,1 0 0,-1 0 0,1 0 1,-1-1-1,1 1 0,-1 0 0,1-1 1,0 1-1,0-1 0,0 1 0,0 0 1,0-1-1,0 1 0,0 0 0,0-1 1,0 1-1,1 0 0,-1-1 0,1 1 1,-1 0-1,1-1 0,-1 1 0,1 0 1,0 0-1,0-1 18,-1-4-16,3-19 33,1 1 0,1 0 0,2 0 1,0 0-1,1 1 0,1 0 0,2 1 0,0 0 1,7-9-18,-17 29 1,6-15 12,1-1-1,1 1 1,1 1 0,1 0-1,0 0 1,1 1-1,0 1 1,1 0 0,1 0-1,0 1 1,1 1 0,0 1-1,10-6-12,-23 16-2,0 0 0,1 0 1,-1 0-1,0 0 0,1 0 0,0 1 0,-1-1 0,1 1 0,-1 0 0,1-1 1,-1 1-1,1 0 0,0 1 0,-1-1 0,1 0 0,-1 1 0,1-1 0,-1 1 0,1 0 1,-1 0-1,1 0 0,-1 0 0,0 0 0,1 1 0,-1-1 0,0 1 0,0-1 1,0 1-1,0 0 0,-1 0 0,1 0 0,0 0 0,-1 0 0,1 0 0,-1 0 1,0 1-1,1-1 0,-1 0 0,0 1 0,0 0 2,23 112-151,-23-99 105,45 227-1588,-50-218 1676,-25-39 324,26 12-309,-189-137-303,189 137-492,-3-3 96,1 4-6274,6 1-557</inkml:trace>
  <inkml:trace contextRef="#ctx0" brushRef="#br0" timeOffset="962.206">1769 7 14510,'0'0'5093,"0"0"-1976,0 0-773,0 0-497,14 4-614,-10-3-1154,1 0-11,-1 0 0,0 0 1,1 0-1,-1 1 1,0-1-1,0 1 0,0 0 1,0 1-1,0-1 1,-1 1-1,1-1 0,-1 1 1,0 0-1,1 1 0,-1-1 1,0 0-1,-1 1 1,1 0-1,-1-1 0,0 1 1,0 0-1,0 0 1,0 0-1,0 1 0,-1-1-68,9 40 340,-2 1 0,-3 1 0,-1-1 0,-2 0 0,-2 1 0,-3 11-340,2-23 3,-2 0 1,-1-1 0,-2 1 0,-2-1-1,0-1 1,-3 1 0,0-1 0,-2-1-1,-1 0 1,-2-1 0,-1-1 0,-1 0 0,-2-2-1,0 0 1,-2-1 0,-1-1 0,-22 19-4,-5-3-872,-2-3 0,-1-2 0,-2-2 0,-11 3 872,-133 58-8524,48-36-5062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7:4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63 404 13741,'0'0'3288,"0"0"-650,0 0-119,0 0-447,0 0-866,0 0-480,0 0-240,-1 16-43,-11 204 683,12-150-1107,2 97-4319,3-126 666,2-16-4060,-6-24 3477,0-1-1351</inkml:trace>
  <inkml:trace contextRef="#ctx0" brushRef="#br0" timeOffset="306.08">52 799 4420,'-4'-21'4314,"-38"-313"7953,39 306-11741,1-1 0,1 0 0,2 1 0,1-1 1,2 0-1,0 1 0,2 0 0,1 0 0,1 1 0,2-1 0,2-2-526,-7 22 61,0 1 1,0-1-1,1 1 1,0 1-1,1-1 1,-1 1-1,1 0 0,0 1 1,1-1-1,-1 2 1,1-1-1,0 1 1,1 0-1,-1 0 1,0 1-1,1 0 0,0 1 1,0 0-1,0 0 1,0 1-1,0 0 1,1 1-62,8-1 11,0 1 1,0 0 0,0 2-1,-1 0 1,1 1-1,0 1 1,-1 0 0,0 1-1,0 1 1,12 7-12,-22-11-11,1 1 0,-1 0 0,0 0 0,0 1 0,-1-1 0,1 2 0,-1-1 0,0 1 0,0 0 0,0 0 1,-1 0-1,1 1 0,-1 0 0,-1 0 0,1 1 0,-1-1 0,0 1 0,-1 0 0,1 0 0,-1 0 0,-1 0 0,1 1 0,-1-1 0,-1 1 0,1-1 0,-2 1 0,1 0 0,-1 0 0,0-1 0,0 1 0,-1 0 0,0-1 0,0 1 0,-1 0 1,0-1-1,0 0 0,-1 1 0,0 0 11,-8 6-107,-1 0 1,-1 0-1,0-2 1,-1 1-1,0-2 1,0 0-1,-2 0 1,1-2-1,-1 0 1,0-1-1,-1 0 1,0-1-1,0-1 0,-12 2 107,-88 26-3378,109-32 2963,-3 3-303,7-2-1596,1-2-6153,8-1-27</inkml:trace>
  <inkml:trace contextRef="#ctx0" brushRef="#br0" timeOffset="642.397">1107 98 15951,'0'0'4121,"0"0"-1713,0 0-508,-16-9-314,-53-21-401,65 30-1118,1 0 0,-1-1 0,0 1 0,1 1 0,-1-1 0,0 1 0,1-1 0,-1 1 0,1 0 0,-1 0 0,1 1 0,-1-1 0,1 1 1,0 0-1,0-1 0,0 1 0,0 1 0,0-1 0,0 0 0,0 1 0,1-1 0,-3 4-67,-2 0 137,-13 13-16,1 1-1,1 0 1,0 2-1,2 0 0,1 0 1,0 2-1,2 0 1,0 1-1,2 0 1,1 0-1,1 1 0,1 1 1,1-1-1,2 1 1,0 1-1,2-1 1,1 1-1,1-1 0,2 1 1,0-1-1,2 1 1,1-1-1,1 0 1,2 0-1,1 0-120,-1-5-38,1 0-1,2-1 1,0 0 0,1-1 0,1 0-1,1-1 1,11 13 38,-17-25-324,0 0 0,0 0 0,0-1 0,1 0 1,0 0-1,0 0 0,1-1 0,0-1 0,0 1 0,0-1 0,0-1 0,0 0 0,1 0 0,-1-1 1,1 0-1,0-1 0,0 0 0,0 0 0,1-1 324,54-16-8376,-36-2 368</inkml:trace>
  <inkml:trace contextRef="#ctx0" brushRef="#br0" timeOffset="1284.166">1454 318 12940,'0'0'3502,"0"0"-699,0 0-198,0 0-619,0 0-796,-13-2-400,5 1-654,6 0-110,0 0 1,0 0 0,0 1 0,0-1-1,0 1 1,0-1 0,-1 1 0,1 0 0,0 0-1,0 0 1,0 0 0,0 0 0,0 0 0,0 0-1,0 1 1,0-1 0,0 1 0,0 0 0,0-1-1,0 1 1,0 0 0,0 0 0,0 0 0,1 1-1,-1-1 1,0 0 0,1 1 0,-1-1 0,1 1-1,-1-1 1,1 1 0,0 0 0,0-1-1,0 1 1,0 0 0,0 0 0,0 1-27,-7 29 163,2 0-1,1 0 1,1 0 0,2 1 0,1-1 0,2 1 0,1 0-1,5 19-162,13 10-5,1-88-107,33-275 363,-48 282-226,1 0 1,1 0 0,0 0-1,1 1 1,1 0-1,13-16-25,-19 29-5,0-1-1,0 1 1,0 0-1,1 1 1,0-1-1,0 1 1,0 0-1,0 0 1,1 0-1,-1 1 1,1 0-1,0 0 1,0 1-1,0-1 1,0 1-1,1 0 1,-1 1-1,1 0 1,-1 0-1,1 0 1,-1 1-1,1 0 1,1 0 5,-4 0-27,-1 1 1,0-1-1,0 1 1,0 0 0,0 0-1,0 0 1,0 0-1,0 1 1,0-1 0,0 1-1,-1-1 1,1 1 0,-1 0-1,1 0 1,-1 0-1,1 1 1,-1-1 0,0 1-1,0-1 1,-1 1 0,1-1-1,0 1 1,-1 0-1,1 0 1,-1 0 0,0 0-1,0 0 1,0 0-1,-1 0 1,1 0 0,-1 0-1,1 1 1,-1-1 0,0 1 26,0 7-100,0-1 0,-1 0 0,-1 1 0,1-1 0,-1 0 1,-1 0-1,0 0 0,0 0 0,-1 0 0,-1 0 100,-4 7-138,-1 1 0,0-1-1,-2-1 1,0 0 0,0-1 0,-2 0-1,0-1 1,0 0 0,-2-2-1,1 1 1,-13 6 138,28-20 1,0 0 1,0 1-1,0-1 0,0 0 0,0 1 1,0-1-1,0 1 0,0-1 1,0 1-1,0-1 0,-1 0 1,1 1-1,0-1 0,0 1 0,-1-1 1,1 1-1,0-1 0,-1 1 1,1-1-1,-1 1 0,1-1 1,0 1-1,-1 0 0,1-1 0,-1 1 1,1-1-1,-1 1 0,1 0 1,-1 0-1,0-1 0,1 1 0,-1 0 1,1 0-1,-1 0 0,1 0 1,-1 0-1,0-1 0,1 1 1,-1 0-1,1 0 0,-1 1 0,0-1 1,1 0-1,-1 0 0,1 0 1,-1 0-1,0 0 0,1 1 1,-1-1-1,1 0 0,-1 0 0,1 1 1,-1-1-1,1 0 0,-1 1 1,1-1-1,-1 1 0,1-1 0,0 1 1,-1-1-1,1 1 0,0-1 1,-1 1-1,1-1 0,0 1 1,-1-1-1,1 1 0,0-1 0,0 1 1,0 0-2,9-10 21,0 1 0,0 0 1,1 1-1,1 0 0,-1 0 1,1 1-1,0 0 1,0 1-1,1 1 0,-1-1 1,1 2-1,0 0 0,1 0 1,-1 1-1,0 1 0,0 0 1,1 0-1,-1 1 0,1 1 1,-1 0-1,1 1-21,-3 0-8,1 0-1,-1 1 1,0 1-1,0 0 0,0 0 1,-1 1-1,1 0 1,-1 0-1,0 1 1,-1 0-1,1 1 1,-1 0-1,-1 0 1,1 1-1,-1 0 1,-1 0-1,1 1 0,-1 0 1,-1 0-1,4 7 9,-5-9-5,-1 0 0,1 0 0,-2 0 1,1 0-1,-1 0 0,0 1 0,0-1 0,-1 1 0,0-1 0,0 1 0,-1 0 0,1-1 0,-2 1 0,1 0 0,-1-1 0,-1 1 0,1 0 0,-1-1 0,-1 0 0,1 1 0,-1-1 0,-1 0 0,1-1 0,-1 1 0,0 0 0,-1-1 0,1 0 1,-4 4 4,-6-1 66,0 0 0,0 0 0,0-1 0,-1-1 0,-1 0 0,1-1 0,-1-1 0,0-1 0,0 0 0,0-1 0,0 0 0,-1-2 0,0 0 0,1 0 0,-1-2 0,1 0 0,-1-1 0,1-1 0,0 0 0,0-1 0,0-1 0,-11-4-66,-29-20-242,37 5-1521,29-5-3583,9 14-1263,5 3-4180</inkml:trace>
  <inkml:trace contextRef="#ctx0" brushRef="#br0" timeOffset="1604.338">2322 146 16592,'0'0'4356,"0"0"-1457,0 0-604,0 0-432,0 0-715,0 0-406,0 0-139,0 23 11,-13 234 859,-66 278-1686,77-522 23,4 89-3485,14-89-120,16-15-6439,-16-5 2931</inkml:trace>
  <inkml:trace contextRef="#ctx0" brushRef="#br0" timeOffset="2099.241">2714 361 9545,'0'0'5862,"0"0"-1928,1-13-1014,1-14-1766,-1 4 455,-1 21 3043,-43 141-3366,26-97-1099,-94 279 22,102-364-604,13 10 384,1-1 0,1 1 1,2 0-1,1 1 0,2 0 1,1 0-1,1 1 0,2 1 1,1 0-1,1 1 0,2 1 11,-13 16-12,0 1-1,0-1 1,2 1-1,-1 1 1,1-1-1,1 1 0,0 1 1,0 0-1,1 0 1,0 1-1,0 0 1,1 1-1,0 0 1,0 0-1,1 1 1,0 1-1,0 0 1,0 1-1,1 0 1,-1 0-1,1 2 0,0 0 1,0 0 12,-7 3-16,0 0 0,0 1 0,0 0 0,-1 0 0,1 0-1,-1 1 1,1-1 0,-1 1 0,0 1 0,0-1 0,0 1 0,-1 0 0,1 0 0,-1 0 0,0 0 0,0 1 0,0 0 0,-1 0 0,1 0 0,-1 0-1,-1 0 1,1 1 0,-1 0 16,39 135-463,-12 73-466,-30-213 930,0-1 0,0 1 0,0-1-1,0 1 1,0-1 0,0 1 0,-1-1-1,1 0 1,0 0 0,0 0 0,0 0-1,0 0 1,-1 0 0,1 0 0,0 0-1,0 0 1,0 0 0,0-1 0,-1 1-1,1 0 1,0-1 0,0 1 0,0-1 0,0 1-1,0-1 1,0 0 0,0 1 0,0-1-1,0 0 1,0 0 0,1 1 0,-1-1-1,0 0 1,0 0 0,1 0 0,-1 0-1,1 0 1,-1 0 0,1 0 0,-1-1-1,-3-2-4,-28-22 37,0 1 0,-2 2 0,0 1 0,-2 1 0,0 2-1,-37-13-32,1 25-1185,72 27-6176,11-7 1478,4 1-2365</inkml:trace>
  <inkml:trace contextRef="#ctx0" brushRef="#br0" timeOffset="2437.968">3455 45 11691,'0'0'6016,"0"0"-2652,0 0-973,15-4-357,-6 0-1677,-6 3-290,-1-1 1,1 1-1,0 0 1,0 0 0,-1 0-1,1 0 1,0 0-1,0 1 1,0-1 0,0 1-1,0 0 1,0 0-1,0 0 1,0 0 0,0 0-1,0 1 1,0-1-1,0 1 1,0 0 0,-1 0-1,1 0 1,0 0-1,0 0 1,-1 1 0,1-1-1,-1 1 1,1 0-1,-1 0 1,0 0 0,1 0-1,-1 0 1,0 1-68,12 25 292,-1 0 1,-2 1-1,-1 1 1,-1-1 0,-2 2-1,0-1 1,-3 1-1,0 0 1,-2 0-1,-1 14-292,1-13 33,-2 0 0,-1 0 1,-1 0-1,-2 0 0,-1 0 0,-1-1 0,-2 0 0,-1 0 0,-2-1 0,-1 0 0,-1-1 0,-1 0 1,-2-1-1,-1-1 0,-11 15-33,2-12-114,-1-1 0,-2-1 0,0-2 0,-2 0 0,-29 17 114,-40 15-4518,95-55 3223,-2 1-587,1-3-5906,6-1-4170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7:4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 15310,'0'0'2953,"0"0"-791,0 0 10,0 0-453,0 0-539,0 0-438,8 4-427,-4-3-289,-1 1 1,0 0-1,0 0 0,1 0 0,-1 1 0,0-1 1,-1 1-1,1 0 0,0 0 0,-1 0 0,0 0 1,1 0-1,-1 0 0,0 0 0,-1 1 0,1-1 1,-1 1-1,1 0 0,-1-1 0,0 1 0,-1 0 1,2 3-27,47 475-646,-38-374-1900,-8-73-3033,-56-235 7324,42 149-1083,2 0 0,3 0 0,2-1 0,2 1 0,2-1 0,3 1 0,1-1 0,8-27-662,-7 55 92,1 0 0,1 0 1,1 0-1,1 1 0,1 0 0,1 1 0,12-19-92,-18 33 6,1 0-1,-1 1 0,1 0 1,0 0-1,1 1 0,0-1 1,0 1-1,0 1 1,1 0-1,0 0 0,0 0 1,0 1-1,0 0 0,1 0 1,-1 1-1,1 1 1,0-1-1,0 1 0,0 1 1,0 0-1,1 0 0,6 0-5,-7 2-6,0-1 1,1 2-1,-1-1 0,0 1 0,0 1 0,0-1 0,0 1 0,0 1 0,-1 0 0,0 0 0,1 1 0,-1 0 0,-1 0 0,1 1 0,-1 0 1,0 0-1,0 1 0,-1-1 0,0 2 0,0-1 0,-1 1 0,0-1 0,0 2 0,-1-1 0,0 0 0,0 1 0,-1 0 0,0 0 0,0 0 0,-1 0 1,-1 0-1,1 0 0,-2 1 0,1-1 0,-1 0 0,0 1 0,-1-1 0,0 0 0,-1 1 0,0-1 0,0 0 0,-1 0 0,0 0 0,-1-1 1,-1 4 5,-11 7-142,-2 0 1,1-1 0,-2 0-1,-1-2 1,0 0 0,-1-2-1,0 0 1,-1-1 0,-1-1 0,0-1-1,0-2 1,-1 0 0,0-1-1,-1-1 1,-10 0 141,32-6-474,-23 5-900,10-5-6040,15-1-54</inkml:trace>
  <inkml:trace contextRef="#ctx0" brushRef="#br0" timeOffset="306.825">1113 164 12524,'0'0'5861,"0"0"-2876,0 0-1005,0 0-426,0 0-572,-14-1-384,8 0-541,1 0-31,1 0 0,-1 1 1,1 0-1,-1 0 0,1 0 0,-1 0 1,1 1-1,-1-1 0,1 1 1,0 0-1,-1 1 0,1-1 1,0 1-1,0 0 0,0 0 1,0 0-1,0 0 0,0 1 0,1-1 1,-1 1-1,1 0 0,0 0 1,-1 1-27,-20 23 102,0 1 1,3 1 0,0 1-1,2 0 1,1 2 0,1 0-1,2 1 1,1 1 0,2 0 0,1 1-1,2 0 1,2 0 0,1 1-1,1 0 1,2 0 0,2 0-1,2 16-102,1-37-104,0 0-1,1-1 0,1 1 0,0-1 0,2 0 1,-1 0-1,1-1 0,1 1 0,1-1 1,0-1-1,0 1 0,1-1 0,1-1 1,8 8 104,-10-12-327,0 0 1,0 0 0,0-1 0,1-1 0,0 1 0,1-1-1,-1-1 1,1 0 0,-1 0 0,1-1 0,1 0 0,-1-1 0,9 2 326,63-3-7346,-48-8 1020</inkml:trace>
  <inkml:trace contextRef="#ctx0" brushRef="#br0" timeOffset="756.354">1538 363 10058,'1'-14'3352,"5"-40"-971,0 37 4480,-4 41-5149,-9 4-1315,-2 1 0,0-1 0,-2-1-1,-1 0 1,-8 13-397,-4 10 173,-153 272 366,111-219-886,67-139 139,76-216 165,-49 162 63,4 2 0,4 1-1,36-61-19,-70 142 21,0 1-1,0 0 1,1 0-1,-1 0 1,1 0-1,0 0 1,1 1-1,-1-1 1,1 1-1,0 0 1,0 0-1,0 0 1,1 1 0,-1-1-1,1 1 1,0 0-1,0 1 1,0-1-1,0 1 1,1 0-1,-1 0 1,0 0-1,1 1 1,0 0-1,-1 0 1,4 0-21,-4 5 18,0 1-1,0-1 1,0 1-1,0 0 1,-1 1 0,1-1-1,-1 1 1,-1 0-1,1 0 1,-1 0 0,0 0-1,0 0 1,-1 1 0,0-1-1,0 1 1,-1 0-1,1 5-17,0-6 16,24 108 276,-4 2 1,-6 0-1,-5 8-292,-7-90-2,-2 80 93,-3-113-87,-1 0 0,1 0 0,-1 0 0,0 0 0,1 0 0,-1 0 0,0-1 0,1 1 0,-1 0 1,0-1-1,0 1 0,0-1 0,0 0 0,0 0 0,1 1 0,-1-1 0,0-1 0,0 1 0,0 0 0,0 0 0,0-1 0,0 1 0,1-1 0,-1 1 0,0-1 0,0 0 0,1 0 0,-1 0 0,0 0 0,1 0 0,-1 0 0,1 0 0,-1 0 0,1-1 0,0 1 0,0-1 1,-1 1-1,1-1 0,-1-1-4,0 2 18,-167-162-16,121 111-815,41 44 1112,3 6-4108,12 11-6908,5 2 606</inkml:trace>
  <inkml:trace contextRef="#ctx0" brushRef="#br0" timeOffset="1431.217">2082 430 1954,'0'0'6219,"0"0"-2866,0 0-439,0-13 204,0-39-692,0 12 5536,-25 118-6323,-8 43-1188,6 0 1,-2 54-452,26-142-58,4-24-103,7-22 38,30-99 149,-30 79-23,2 1 0,1 0 1,2 0-1,1 1 0,1 1 0,1 0 1,2 2-1,1 0 0,2 0 1,20-20-4,-36 43-1,0 1 1,1 0 0,-1 0 0,1 1 0,0 0 0,0 0 0,1 0-1,-1 1 1,0 0 0,1 0 0,-1 0 0,1 1 0,0 0 0,-1 0-1,1 1 1,0 0 0,0 0 0,-1 1 0,1-1 0,0 2 0,-1-1-1,1 1 1,-1 0 0,1 0 0,-1 0 0,0 1 0,0 0 0,0 0-1,0 1 1,-1 0 0,1 0 0,-1 0 0,0 1 0,0-1 0,-1 1-1,1 0 1,2 5 0,4 6-74,-1 1-1,-1 1 0,0 0 0,-1 0 1,-1 0-1,-1 1 0,0 0 1,-2 1-1,0-1 0,-1 1 1,-1-1-1,-1 1 0,-1 0 0,0 0 1,-2 0 74,5 52-3672,4-3-3280,-2-43 156</inkml:trace>
  <inkml:trace contextRef="#ctx0" brushRef="#br0" timeOffset="2057.596">2823 431 13741,'2'-15'3320,"0"-3"-2254,8-50 3613,-6 67 93,1 22-4195,-1 51-73,-3-1 1,-3 1-1,-9 47-504,8-78 24,-22 138-318,14-148-277,2-61 187,5-4 421,0-1 0,3 0 0,1 0 0,1 0 0,2 0 0,2 0 0,1 1 0,1-1 0,2 1 0,1 1 0,2 0 0,2 1 0,0 0 0,18-26-37,47-14 119,-77 70-121,1 1 0,-1 0 1,1-1-1,0 1 0,-1 1 1,1-1-1,0 0 0,0 1 0,0-1 1,-1 1-1,1 0 0,0 0 0,0 0 1,0 0-1,0 0 0,0 1 1,-1-1-1,1 1 0,0 0 0,0 0 1,-1 0-1,1 0 0,-1 0 0,1 1 1,-1-1-1,1 1 0,-1-1 1,0 1-1,0 0 0,1 0 0,-1 0 1,-1 0-1,1 1 0,0-1 0,0 1 2,2 3-53,-1 1 0,1-1 0,-1 1-1,-1 0 1,1 0 0,-1 0 0,0 0-1,-1 1 1,0-1 0,0 0 0,0 1-1,-1-1 1,0 1 0,-1-1 0,0 0 0,0 1-1,0-1 1,-1 0 0,-2 5 53,-62 128-1530,30-79 1194,46-70 350,1 1-1,-1 0 1,1 1-1,1 1 1,-1-1 0,1 2-1,0 0 1,1 0-1,-1 1 1,1 0 0,9 0-14,-17 1 1,1 2 0,-1-1 0,1 1 1,-1 0-1,1 0 0,-1 0 0,1 1 1,0 0-1,-1 0 0,1 0 0,0 1 1,-1 0-1,1 0 0,-1 0 0,1 1 1,-1-1-1,0 1 0,0 1 1,0-1-1,0 1 0,0 0 0,0 0 1,-1 0-1,1 1 0,-1 0 0,0 0 1,0 0-1,0 0 0,-1 0 0,1 1 1,-1-1-1,0 1 0,-1 0 1,1 0-1,-1 0 0,0 1 0,0-1 1,0 2-2,0 11 86,-1 1 1,0-1-1,-2 1 1,0-1-1,-1 1 1,-1-1-1,-1 0 1,0 0-1,-1 0 1,-1-1 0,-1 0-1,-1 0 1,0 0-1,-1-1 1,0 0-1,-2-1 1,0 0-1,0 0 1,-10 8-87,17-18-52,0 1 0,-1-1-1,1 0 1,-1 0 0,0 0 0,0 0 0,-1-1 0,1 0 0,-1 0-1,0-1 1,0 1 0,0-1 0,-1-1 0,1 1 0,-1-1 0,1 0-1,-1-1 1,0 1 0,0-1 0,0-1 0,1 1 0,-1-1 0,0 0-1,0-1 1,0 0 0,0 0 0,0 0 0,1-1 0,-1 0 0,1 0-1,-1-1 1,1 0 0,0 0 0,0 0 0,0-1 0,0 0 0,1 0-1,-1 0 1,1-1 0,0 1 0,0-2 0,1 1 0,-3-5 52,-5-51-4010,31 0-3436,2 25-242</inkml:trace>
  <inkml:trace contextRef="#ctx0" brushRef="#br0" timeOffset="2292.259">3487 167 10282,'0'0'5733,"0"0"-1916,0 0-1004,14-7-490,43-16-610,-54 23-1648,-1 0 0,0 0 0,0 0 0,0 1 0,0-1-1,0 0 1,0 1 0,0 0 0,0-1 0,0 1 0,0 0-1,0 0 1,0 0 0,-1 1 0,1-1 0,0 0 0,-1 1 0,1-1-1,-1 1 1,1-1 0,-1 1 0,0 0 0,1-1 0,-1 1 0,0 0-1,0 0 1,0 2-65,6 6 240,8 18-76,-1 0-1,-1 2 1,-2 0-1,-1 0 1,-1 1-1,-2 0 0,-1 0 1,-1 1-1,-2-1 1,-1 1-1,-2 0 0,-1 0 1,-1 0-1,-2 0 1,-1-1-1,-1 0 0,-2 0 1,-10 26-164,9-29-235,-2 0-1,-1 0 1,-1-1-1,-1-1 1,-1 0 0,-2-1-1,0-1 1,-2 0 0,0-2-1,-2 0 1,-8 7 235,-2-6-2564,9-14-4204,14-7-1875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7:3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49 13805,'0'0'3182,"0"0"-823,0 0-138,0 0-315,0 0-673,0 0-518,0 13-234,-16 243 837,15-247-1333,11 165-1013,31-64-3374,11-42-3349,-27-42 1574</inkml:trace>
  <inkml:trace contextRef="#ctx0" brushRef="#br0" timeOffset="284.33">499 89 10794,'3'-88'4992,"-4"101"970,3 14-3790,0 20-2224,-24 431 575,20-410-1211,-2 58-3508,10-3-5318,0-87 2692</inkml:trace>
  <inkml:trace contextRef="#ctx0" brushRef="#br0" timeOffset="595.58">111 709 2370,'0'0'9166,"-15"-8"-5461,-44-26-1666,58 33-1960,1 1 0,0-1 0,-1 0 0,1 0 0,-1 1 0,1-1 0,-1 1 0,1-1 0,-1 0 0,1 1 0,-1-1 0,0 1 0,1-1 0,-1 1 0,0-1 0,0 1 0,1 0 0,-1-1 0,0 1 0,0 0 0,1 0 0,-1 0 0,0-1 0,0 1 0,0 0 0,1 0 0,-1 0 0,0 0 0,0 0 0,0 0 0,0 1 0,1-1 0,-1 0 0,0 0 0,0 0 0,1 1 0,-1-1 0,0 1 0,0-1 0,1 0 0,-1 1 0,0-1 0,1 1 0,-1-1 0,1 1 0,-1 0 0,0-1 0,1 1 0,-1 0 0,1-1 0,0 1 0,-1 0 0,1-1 0,0 1 0,-1 0 0,1 0 0,0 0 0,0-1 0,0 1 0,-1 0 0,1 0 0,0 0 0,0-1 0,0 1 0,0 0 0,1 0 0,-1 0 0,0 0 0,0-1-79,13 27 774,6-12-681,2 0 1,0-1-1,0-1 0,1-1 1,1-1-1,0-2 1,0 0-1,1-1 0,0-1 1,5 0-94,-10-1 21,23 7-89,0-1-1,0-1 1,1-3-1,1-2 1,-1-1-1,34-2 69,-71-3-16,0-1-1,0 0 0,0 0 1,0 0-1,0-1 0,0 0 0,-1 0 1,1 0-1,-1-1 0,1 1 1,-1-1-1,0-1 0,0 1 1,0-1-1,-1 0 0,1 0 0,-1 0 1,0-1-1,0 1 0,0-1 1,-1 0-1,0 0 0,1-1 17,44-136-82,-23 56-989,-22 127-8800,-3-8 3796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7:56.11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249 97 7047,'-13'-1'2845,"-163"9"4912,117 16-3935,80-7-2450,21-7-1171,2-2 0,-1-2-1,0-2 1,1-1 0,33-4-201,-30 2 26,1014-30-428,-559 7 431,961-36 1967,-1039 27 220,-401 27-1821,-41-8 1062,-31 4-1318,0 2 0,0 2 0,0 2 0,-11 3-139,31-1 10,-67 11-1354,67 2-2980,5 6-5682,19-13-2432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7:56.56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309 47 10442,'-242'23'7281,"176"-22"-255,1173 9-5940,-989-12-976,1761-32 2324,-1638 18-1687,-220 9-307,-27 0 303,-34-2-47,2 6-645,-1 1-1,1 2 0,-1 1 0,1 3 0,-5 1-50,4 13-233,44 6-3473,5-17 65,5-1-2771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7:57.40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166 389 6086,'-17'-6'6523,"-101"-35"-2049,89 25-1515,28 15-2910,1 0 0,0 1 0,0-1 1,0 1-1,-1-1 0,1 0 0,0 1 1,0-1-1,0 1 0,0-1 0,0 0 0,0 1 1,0-1-1,0 1 0,1-1 0,-1 0 1,0 1-1,0-1 0,0 1 0,1-1 1,-1 0-1,0 1 0,1-1 0,-1 1 0,0-1 1,1 1-1,-1 0 0,1-1 0,-1 1 1,1-1-1,-1 1 0,1 0 0,-1-1 0,1 1 1,-1 0-1,1-1 0,-1 1 0,1 0 1,-1 0-1,1 0 0,0 0 0,-1-1 1,1 1-1,0 0 0,-1 0 0,1 0 0,-1 0 1,1 0-1,0 0 0,-1 1 0,1-1 1,-1 0-1,1 0-49,135-20 1164,1202-87-273,1050-44 881,-2231 139-1291,-137 7-305,-47 1-139,-95-2-741,1 6-1,-81 11 705,-93 30-7089,193-21 715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7:57.81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212 347 6278,'-93'25'9585,"-25"10"-4692,118-35-4830,0-1 0,1 1 1,-1 0-1,0 0 0,1 0 1,-1 0-1,0 0 0,1 0 0,-1 0 1,0 0-1,1 0 0,-1 0 1,0 0-1,0 0 0,1 0 1,-1 0-1,0 0 0,1 1 1,-1-1-1,0 0 0,0 0 1,1 0-1,-1 0 0,0 1 0,0-1 1,1 0-1,-1 0 0,0 0 1,0 1-1,1-1 0,-1 0 1,0 0-1,0 1 0,0-1 1,0 0-1,0 0 0,1 1 1,-1-1-1,0 0 0,0 1 0,0-1 1,0 0-1,0 1 0,0-1 1,0 0-1,0 1 0,0-1 1,0 0-1,0 0 0,0 1-63,39 1 481,260-12 1272,205-36-1753,-293 24 83,2377-216 1134,-2048 173-613,-485 50-172,-66 5 219,-15 6-543,-1 1 0,0 1 0,0 1 0,0 1-1,-23 4-107,40-4-20,0 0-1,0 1 0,-1 1 0,1 0 0,1 0 1,-1 1-1,0 0 0,1 0 0,-1 1 0,-4 3 21,-12 32-2947,23-18-543,2-7-2393,1-11 4318,0 9-13511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57:26.03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581 386 12684,'-559'10'4479,"537"-12"-3982,29-7 138,162-18 224,3014-166-1660,-493 38 2323,-2565 146-1250,-279 8-4548,90 4-1153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8:0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108 213 13869,'0'0'2322,"0"0"-704,0 15 314,-9 176 2745,-9-63-3543,4-32-969,3 1-1,5 0 1,4 24-165,18-14-1983,-3-62-3342,-15-59-1661,3-10 3124,0 3 1230,-8-40-198,-12-31 3542,-2-5 2154,10 33-1390,2-1 1,3 0-1,3 0 0,3 0 1,2 0-1,3 0 1,8-24-1477,-12 76 258,1 1 0,1-1 1,0 1-1,0-1 0,2 1 0,-1 0 1,2 0-1,-1 1 0,2 0 0,-1 0 0,2 0 1,-1 1-1,1 0 0,1 0 0,0 1 1,0 0-1,1 1 0,0 0 0,0 0 1,1 1-1,0 1 0,0-1 0,1 2 1,11-4-259,-8 6 80,0 0 1,0 2 0,1 0 0,-1 1 0,0 0-1,1 1 1,-1 1 0,0 1 0,0 0-1,0 0 1,0 2 0,0 0 0,-1 0-1,0 2 1,0 0 0,-1 0 0,0 1 0,0 1-1,-1 0 1,0 1 0,0 0 0,-1 1-1,7 9-80,-13-13 35,0-1 0,-1 0-1,0 1 1,-1 0-1,0 0 1,0 0-1,0 1 1,-1-1-1,0 0 1,0 1-1,-1 0 1,0-1-1,0 1 1,-1 0 0,0 0-1,0-1 1,-1 1-1,0 0 1,0-1-1,-1 1 1,0-1-1,0 1 1,-1-1-1,0 0 1,0 0 0,-1 0-1,0 0 1,0-1-1,0 1 1,-1-1-1,0 0 1,0-1-1,-1 1 1,-4 3-35,-9 7 126,-1-2 0,0 0 0,-1-1 1,-1-1-1,0 0 0,0-2 0,-1-1 1,-1-1-127,-66 23-2945,57-20 294,29-10-2847,3-1-3391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8:0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94 8776,'0'-14'8478,"0"-65"-2718,-3 83 191,-9 45-5155,-4 71 153,4 2 0,6 43-949,13 245-1609,-7-363 193,2 22-2941,6-25-5384,-1-22-4443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8:0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6214,'0'0'5723,"0"0"-2889,0 0-405,0 0-357,0 0-973,0 0-613,14-8-230,45-26-138,-57 33-115,1 0-1,-1 0 1,1 0 0,-1 1 0,1-1-1,0 1 1,-1 0 0,1-1 0,0 1-1,-1 1 1,1-1 0,0 0 0,-1 1-1,1-1 1,-1 1 0,1 0 0,-1 0-1,1 0 1,-1 0 0,1 0 0,-1 0 0,0 1-1,0-1 1,0 1 0,0 0 0,0-1-1,0 1 1,0 0 0,0 0 0,-1 0-1,1 1 1,-1-1 0,0 0 0,1 0-1,-1 1 1,0-1 0,0 1 0,0-1-1,-1 1 1,1-1 0,-1 1 0,1 0 0,-1-1-1,0 1 1,0 0 0,0-1 0,0 1-1,-1 0 1,1-1 0,-1 1 0,0-1-1,1 1 1,-1-1 0,0 1 0,0-1-1,-1 0 1,1 1 0,-1 0-3,-6 15 200,-1 0 1,0-1 0,-1 0-1,-1-1 1,-1 0-1,0 0 1,-11 9-201,-5 13 1879,28-38-1751,9 0 118,77-34-54,-41 23-2543,-14 8-3904,-9 1-2211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8:1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16 14061,'0'0'4340,"0"0"-1436,0 0-416,0 0-828,0 0-528,0 0-262,-12-3-288,-37-9-149,43 12 817,17 4-1064,10-6-479,-22 2-2434,-11 5-2661,-9 5-7366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8:08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73 161 3043,'0'0'12054,"0"0"-7639,0 0-2349,0 0-208,-4 15-711,-46 269 1950,32 28-2128,17-104-3239,1-167 1174,0-40 943,3 32-2757,7-14-3930,-5-15 813</inkml:trace>
  <inkml:trace contextRef="#ctx0" brushRef="#br0" timeOffset="280.136">25 509 4356,'30'-234'5360,"24"80"635,-50 148-5727,-1 0 1,1 0-1,1 0 1,-1 0-1,1 1 1,0 0-1,1 0 1,-1 0-1,1 1 0,0 0 1,0 0-1,0 0 1,0 1-1,1 0 1,0 0-1,-1 0 0,1 1 1,0 0-1,0 1 1,0-1-1,2 1-268,-2-1 13,1 1-1,-1-1 0,1 1 1,0 1-1,-1-1 0,1 2 1,0-1-1,-1 1 0,1 0 1,0 0-1,-1 1 0,0 0 1,1 0-1,-1 1 1,0 0-1,0 0 0,0 1 1,-1-1-1,1 2 0,-1-1 1,0 1-1,0 0 0,0 0 1,-1 0-1,0 1 0,0 0 1,0 0-1,-1 0 0,0 1 1,0 0-1,0-1 1,-1 1-1,0 0 0,-1 1 1,1 1-13,-2-2 1,-1 1 1,0-1 0,-1 1-1,1 0 1,-1-1-1,-1 0 1,1 1 0,-2-1-1,1 0 1,-1 0 0,1 0-1,-2 0 1,1 0-1,-1-1 1,0 1 0,-1-1-1,1 0 1,-1-1 0,0 1-1,-1-1 1,1 0-1,-2 1 0,-145 87 112,-26-27-471,168-60-1890,16 0-6559,7-5-909</inkml:trace>
  <inkml:trace contextRef="#ctx0" brushRef="#br0" timeOffset="576.132">1014 52 17457,'0'0'2749,"0"0"-400,0 0-193,0 0-522,-15 2-486,8-2-1088,1 0 0,-1 1 0,1 0 0,0 1 0,-1-1 0,1 1 0,0 0 0,0 1 0,0-1 0,1 1 0,-1 0 0,1 1 0,-1 0 0,1-1 1,0 1-1,0 1 0,1-1 0,-1 1 0,1 0 0,-1 1-60,-19 30 168,1 1-1,2 1 1,1 1 0,2 0 0,2 1 0,2 1-1,1 1 1,2 0 0,-1 20-168,8-36-30,1-1-1,0 1 1,3-1 0,0 1-1,1 0 1,1-1 0,2 1-1,1-1 1,0 0 0,2-1-1,1 1 1,1-1 0,1 0-1,1-1 1,1-1 0,10 15 30,-16-29-226,0 0 0,0 0 0,1 0 0,1 0 0,-1-1 0,1-1 0,0 1 0,1-1 0,-1-1 0,1 1 0,0-1 0,8 2 226,77 10-8878,-64-17 2408</inkml:trace>
  <inkml:trace contextRef="#ctx0" brushRef="#br0" timeOffset="1127.771">1479 244 12716,'-3'-13'5018,"-13"-38"-1938,16 49-2799,0 0-1,-1 0 0,1 1 0,-1-1 0,1 0 0,-1 0 1,0 1-1,0-1 0,0 1 0,0-1 0,0 1 0,0-1 1,0 1-1,0 0 0,-1-1 0,1 1 0,0 0 0,-1 0 1,1 0-1,-1 0 0,1 0 0,-1 0 0,0 0 1,1 1-1,-1-1 0,0 1 0,1-1 0,-1 1 0,0 0-280,-12 39 1976,-24 493-1400,18-398-4574,18-127 4135,-3 2-4229,-1-18-2635,5-95 5974,-2 51 1991,2 0-1,3 0 0,2 0 1,3 0-1,11-44-1237,-13 75 259,1 1 0,1 0 0,1 0 0,0 1 0,2 0 0,0 1-1,1 0 1,2 0 0,-1 1 0,2 1 0,0 0 0,15-12-259,-24 25 9,0 0-1,0 0 1,0 1-1,1-1 1,0 1-1,0 1 1,0-1 0,0 1-1,0 0 1,0 0-1,1 1 1,-1 0-1,0 0 1,1 0-1,-1 1 1,1 0 0,-1 0-1,1 1 1,-1-1-1,1 2 1,-1-1-1,0 1 1,1-1 0,-1 2-1,0-1 1,0 1-1,-1 0 1,1 0-1,0 1 1,-1-1 0,0 1-1,0 0 1,0 1-1,0-1 1,-1 1-1,0 0 1,0 0-1,0 1 1,-1-1 0,1 1-1,-1-1 1,-1 1-1,3 5-8,-3 4-19,-1-1-1,0 1 1,-1-1 0,-1 1-1,0-1 1,-1 1-1,0-1 1,-1 0-1,-1 0 1,0 0-1,-1 0 1,-1-1 0,0 1-1,0-1 1,-2-1-1,1 1 1,-2-1-1,1-1 1,-2 0-1,0 0 1,0-1 0,-1 0-1,0 0 1,0-1-1,-1-1 1,0 0-1,-1-1 1,-6 3 19,-20 0 80,38-9-78,0-1-1,1 0 1,-1 0 0,1 0-1,-1 0 1,1 0 0,-1 0-1,1 0 1,-1 0 0,0 0-1,1 0 1,-1 0 0,1-1-1,-1 1 1,1 0 0,-1 0-1,1 0 1,-1-1 0,1 1-1,-1 0 1,1-1 0,-1 1-1,1 0 1,0-1 0,-1 1-1,1 0 1,-1-1 0,1 1-1,0-1 1,-1 1 0,1-1-1,0 1 1,0-1 0,0 1-1,-1-1 1,1 1 0,0-1 0,0 1-1,0-1 1,0 0 0,0 1-1,0-1 1,0 1 0,0-1-1,0 1 1,0-1 0,0 0-1,0 1 1,0-1 0,0 1-1,1-1 1,-1 1 0,0-1-1,0 1 1,1-1 0,-1 1-1,0-1 1,1 1 0,-1 0-1,0-1 1,1 1 0,-1-1-1,1 1 1,-1 0 0,1-1-1,-1 1 1,1 0-2,7-9 0,0 1 0,1 0-1,0 1 1,0 0 0,1 0 0,0 1-1,0 1 1,1-1 0,0 2 0,0-1-1,0 1 1,0 1 0,0 0 0,1 1-1,-1 0 1,1 1 0,0 0 0,-1 1-1,1 0 1,0 0 0,0 2 0,0 0 0,-5-1-12,1 1 0,-1 0 0,1 0 1,-1 1-1,0 0 0,0 0 0,-1 1 0,1-1 1,-1 2-1,1-1 0,-1 1 0,0 0 1,-1 0-1,1 0 0,-1 1 0,0 0 1,-1 0-1,1 0 0,-1 1 0,-1 0 0,1-1 1,-1 1-1,2 8 12,0-2-50,0 0 1,-1 1-1,-1 0 1,0 0-1,-1 0 1,-1 0-1,0 0 1,-1 0-1,0 0 1,-2 0-1,1 0 1,-4 11 49,3-14 10,-1 0 0,0 0 1,-1 0-1,-1 0 0,1-1 1,-2 0-1,1 0 0,-2 0 1,1 0-1,-1-1 0,0 0 1,-1-1-1,0 0 0,-1 0 0,0 0 1,0-1-1,0-1 0,-1 1 1,0-2-1,0 1 0,0-1 1,-1-1-1,0 0 0,0 0 1,0-1-1,0-1 0,-1 0 0,1 0 1,-3-1-11,-6 1 0,1-1 0,-1-1 0,1-1 0,-1 0 0,1-2 0,-1 0 0,1-1 0,0-1 0,1-1 0,-1 0 0,1-2 0,0 0 0,1-1 0,0-1 0,0 0 0,-11-11 0,-3-21-4885,26 21-1831</inkml:trace>
  <inkml:trace contextRef="#ctx0" brushRef="#br0" timeOffset="1640.29">2312 125 6278,'0'0'6192,"-1"-15"-2513,-6-46-306,-12 23 4293,7 84-5391,-83 849 287,87-689-3277,8-206 605,0-1 0,0 0 0,0 1 1,0-1-1,0 1 0,0-1 0,0 1 1,1-1-1,-1 1 0,0-1 0,0 1 1,1 0-1,-1-1 0,0 1 0,1-1 1,-1 1-1,0-1 0,1 1 0,-1 0 1,0-1-1,1 1 0,-1 0 0,1 0 1,-1-1-1,1 1 0,-1 0 0,1 0 1,-1-1-1,1 1 0,-1 0 0,1 0 0,-1 0 1,1 0-1,-1 0 0,1 0 0,-1 0 1,1 0-1,-1 0 0,1 0 0,-1 0 1,1 0-1,-1 0 0,1 1 0,-1-1 1,1 0-1,-1 0 0,1 0 0,-1 1 1,1-1-1,-1 0 0,0 1 0,1-1 1,-1 0-1,1 1 0,-1-1 0,0 0 1,1 1-1,-1-1 0,0 1 110,12-45-7095,-5 13 887</inkml:trace>
  <inkml:trace contextRef="#ctx0" brushRef="#br0" timeOffset="2196.178">2747 227 13613,'0'0'4740,"0"0"-1964,0 0-304,0 0-523,0 0-524,0 0-512,0 0-417,-10 12-170,-64 111 320,45-48-561,3 2 1,4 1-1,3 0 0,-7 70-85,31-270-10,3 56 28,3 0 0,3 0 0,2 1 0,4 1 1,10-20-19,36-22-79,-63 103 77,-1 1 1,1-1-1,0 0 0,0 1 1,0 0-1,0-1 0,0 1 1,1 0-1,-1 1 0,1-1 1,-1 0-1,1 1 0,-1 0 1,1 0-1,0 0 1,0 0-1,0 1 0,-1 0 1,1-1-1,0 1 0,0 1 1,0-1-1,0 1 0,-1-1 1,1 1-1,0 0 0,0 0 1,-1 1-1,1-1 0,2 2 2,6 6-3,-1 1-1,0 0 1,-1 0-1,0 1 1,0 0-1,-1 1 0,-1 0 1,0 0-1,-1 1 1,0 0-1,-1 0 1,0 1-1,-1 0 1,-1 0-1,1 4 4,11 36-204,-3 1 1,-2 1-1,-2 0 0,-3 0 0,-2 1 1,-3 28 203,-1-84-1,0 1 0,0-1 1,0 1-1,0-1 0,-1 1 1,1-1-1,0 0 0,-1 1 1,1-1-1,-1 1 0,1-1 1,-1 0-1,0 0 0,1 1 1,-1-1-1,0 0 0,0 0 1,0 0-1,0 0 0,0 0 1,0 0-1,0 0 0,0 0 1,-1 0-1,1 0 0,0-1 1,-1 1-1,1 0 0,0-1 1,-1 1-1,1-1 1,0 0-1,-1 1 0,1-1 1,-1 0-1,1 0 0,-1 0 1,1 0-1,-1 0 0,1 0 1,-1-1-1,1 1 0,0 0 1,-1-1-1,1 1 0,-1-1 1,1 1-1,0-1 0,0 0 1,-1 1-1,1-1 0,0 0 1,0 0-1,0 0 0,0 0 1,0 0-1,-1-1 1,-210-159 241,63 42-428,138 112 602,4 5-3828,20 9-5419,7 1 1369</inkml:trace>
  <inkml:trace contextRef="#ctx0" brushRef="#br0" timeOffset="2450.872">3327 83 15919,'0'0'2904,"8"-13"-288,26-42-219,-34 54-2326,1-1 1,0 1-1,0 0 1,0 0-1,0 0 1,0 0-1,0 1 0,0-1 1,0 0-1,1 0 1,-1 1-1,0-1 1,0 0-1,1 1 0,-1 0 1,0-1-1,1 1 1,-1 0-1,0-1 1,1 1-1,-1 0 1,1 0-1,-1 0 0,0 0 1,1 0-1,-1 1 1,1-1-1,-1 0 1,0 1-1,1-1 1,-1 1-1,0-1 0,0 1 1,1-1-1,-1 1 1,0 0-1,0 0 1,0 0-1,0 0 0,0 0 1,0 0-1,0 0 1,0 0-1,0 0 1,-1 0-1,1 0 1,0 0-1,-1 1 0,1-1 1,0 0-1,-1 1 1,0-1-1,1 0 1,-1 1-1,0-1 0,0 0 1,0 1-1,0 0-71,1-1-1,12 38 154,-1 0-1,-2 1 0,-2 0 0,-2 0 0,-1 1 0,-2-1 0,-2 1 1,-2 0-1,-1 0 0,-3 5-152,3-24-90,0 0 0,-2 1 0,0-1 0,-1 0 0,-2-1 0,0 0 0,-1 0 0,-1 0 0,-1-1 0,-1 0 0,-1-1 0,0 0 0,-2-1 0,0-1 0,-1 0 0,0 0 0,-2-2 0,0 0 0,0-1 0,-1-1 0,-12 7 90,14-11-1328,10-5-799,-1 0-3808,7-4-2131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8:06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55 276 14093,'2'-88'5686,"3"81"737,-2 16-5485,-1 33-431,-2 0 1,-2 0-1,-2 0 0,-1 0 0,-6 14-507,-6 61 272,-3 133-70,18-141-4199,5-138-863,0-5 4760,-6-106 97,-2 96 273,2-1 0,2 0 0,3 1 0,1-1 0,2 1 0,2-1 0,2 2-1,2-1 1,1 1 0,16-33-270,-24 69 71,0-1-1,1 1 0,0 0 0,0 1 1,0-1-1,1 1 0,0 0 0,0 1 1,0-1-1,1 1 0,-1 1 0,1-1 1,1 1-1,-1 0 0,1 0 0,-1 1 1,1 0-1,0 1 0,0 0 0,0 0 1,0 0-1,1 1 0,-1 1 1,0-1-1,1 1 0,-1 1 0,0-1 1,0 1-1,1 1 0,-1 0 0,6 2-70,-9-2-1,0 0 0,0 1 0,-1-1 0,1 1 0,-1 1 0,0-1 0,0 0 0,0 1-1,0 0 1,0 0 0,-1 0 0,0 1 0,0-1 0,0 1 0,0-1 0,-1 1 0,0 0-1,0 0 1,0 0 0,0 1 0,-1-1 0,0 0 0,1 6 1,-3 125-33,-4-117 37,-1 1 0,-1-1 1,0-1-1,-1 0 0,-1 0 1,-1 0-1,-1-1 0,0-1 1,-1 0-1,0 0 0,-2-1 1,0-1-1,0 0 0,-1-1 1,-1 0-1,-16 9-4,32-23 2,0 0 0,1 0 1,-1 0-1,0 0 0,0 1 0,0-1 1,0 0-1,0 0 0,0 0 0,0 0 1,0 0-1,0 0 0,0 0 0,0 0 1,0 0-1,-1 0 0,1 1 0,0-1 1,-1 0-1,1 0 0,-1 0 0,1 0 1,-1 1-1,1-1 0,-1 0 0,1 1 1,-1-1-1,0 0 0,0 1 0,1-1 1,-1 1-1,0-1 0,0 1 0,1-1 1,-1 1-1,0 0 0,0-1 0,0 1 1,0 0-1,0-1 0,0 1 0,0 0 1,1 0-1,-1 0 0,0 0 0,0 0 0,0 0 1,0 0-1,0 1 0,0-1 0,0 0 1,0 0-1,0 1 0,1-1 0,-1 0 1,0 1-1,0-1 0,0 1 0,1-1 1,-1 1-1,0-1 0,0 1 0,1 0 1,-1-1-1,1 1 0,-1 0 0,1 0 1,-1-1-1,0 2-2,67-71-17,-57 63 2,3-3-24,0 1 1,0 0 0,1 2-1,0-1 1,0 1-1,1 1 1,0 0 0,-1 1-1,14-2 39,-21 5-32,0 0 0,1 1 1,-1-1-1,0 1 0,1 0 0,-1 1 0,0-1 0,1 1 0,-1 1 1,0-1-1,0 1 0,0 0 0,0 0 0,0 1 0,0 0 0,-1 0 1,1 0-1,-1 1 0,0-1 0,0 1 0,0 1 0,-1-1 0,2 1 32,2 8-28,0-1-1,0 1 0,-1 0 0,0 0 1,-1 1-1,-1 0 0,0 0 0,-1 0 1,-1 1-1,0 0 0,-1-1 0,0 1 0,-2 0 1,1 0-1,-2 0 0,0 0 0,-1-1 1,-1 7 28,1-13 30,0-1-1,-1 1 1,0-1 0,0 1 0,0-1 0,-1 0 0,-1 0 0,1 0 0,-1-1 0,0 0 0,0 0 0,-1 0 0,1 0 0,-1-1 0,-1 0 0,1 0 0,-1-1-1,0 1 1,0-2 0,0 1 0,0-1 0,-1 0 0,1 0 0,-1-1 0,0 0 0,0 0-30,-8 1 29,1 0 0,0-1 1,-1-1-1,1 0 0,-1-1 0,0-1 1,1 0-1,0-1 0,-1 0 0,1-2 1,0 0-1,0 0 0,-1-2-29,-32-32-1534,44-3-7726,14 21-1001</inkml:trace>
  <inkml:trace contextRef="#ctx0" brushRef="#br0" timeOffset="314.165">890 0 14253,'0'0'4159,"0"0"-1287,0 0-432,0 0-732,15 7-448,-8-4-1100,1 0-39,-1 1 0,0 0 0,1 0 1,-1 0-1,-1 1 0,1 0 1,-1 0-1,0 0 0,0 1 1,0 0-1,-1 0 0,0 1 0,0-1 1,0 1-122,14 28 141,-2 1 1,-1 0-1,-2 1 1,-1 1-1,-2 0 1,-2 1-1,-1 0 1,-2 0-1,-2 1 1,-2-1-1,-1 1 1,-2 2-142,-1-14-15,0-1 0,-2 0 0,-1 0 1,-1-1-1,-1 1 0,-1-1 0,-2-1 0,0 1 1,-2-2-1,-1 0 0,-1 0 0,0-1 0,-2-1 1,-1 0-1,-1-1 0,0-1 0,-20 16 15,-32 16-1936,23-22-6105,39-26-351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8:0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33 17841,'0'0'2706,"0"0"-730,-15-7 79,-53-18-464,64 25-1517,1 0-1,-1 0 1,0 0 0,0 0 0,1 1 0,-1 0 0,0-1-1,1 1 1,-1 0 0,1 1 0,-1-1 0,1 1 0,0-1-1,-1 1 1,1 0 0,0 0 0,0 1 0,0-1 0,1 1 0,-1-1-1,0 1 1,0 2-74,-6 3 153,-15 18-13,2 1 0,0 1 0,2 1 0,2 0 0,0 2 0,2 0 0,1 1 0,2 0 0,1 1 0,2 1 0,1 0 0,1 0 0,2 0 0,0 21-140,2-21 31,2-1 1,1 1 0,1 0 0,2 0 0,2 0 0,1-1 0,1 0-1,2 0 1,6 14-32,-8-31-165,0 0-1,1-1 1,1 0-1,1 0 1,0 0-1,1-1 1,1-1 0,11 13 165,-13-17-439,1-1 0,0 0 0,0 0 0,1-1 0,-1-1 0,2 1 0,-1-2 0,1 0 0,-1 0 0,1-1 0,1 0 0,9 1 439,52-1-9150,-42-10 368</inkml:trace>
  <inkml:trace contextRef="#ctx0" brushRef="#br0" timeOffset="397.317">874 175 14253,'0'-15'3305,"0"-30"-1445,0 11 3028,-9 47-2038,-86 185-704,-148 420-988,232-588-1163,-12 34-582,29-104-646,88-238 699,-88 262 530,12-39 0,2 1 0,2 0 0,3 2 0,2 1 0,2 1 0,2 1 0,36-40 4,-65 85 1,0 1-1,1 0 1,-1 0 0,1 0-1,0 0 1,0 1-1,0-1 1,0 1 0,1 0-1,-1 0 1,1 0-1,-1 0 1,1 0 0,0 1-1,-1-1 1,1 1-1,0 0 1,0 1 0,0-1-1,0 1 1,0-1-1,0 1 1,0 0-1,0 1 1,0-1 0,0 1-1,0-1 1,0 1-1,0 0 1,-1 1 0,1-1-1,0 1 1,-1 0-1,1 0 1,-1 0 0,2 1-1,10 16-10,-1 2 1,0 0-1,-2 0 1,-1 1-1,0 1 1,-2 0 0,0 0-1,-2 1 1,0 0-1,-2 1 10,-1-10-2,77 306-601,-85-297 301,-24-38 362,18 8-53,-285-194 100,193 176-1116,86 28-2679,13 12-5132,7-4-2364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8:1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0 640 10442,'0'0'5477,"0"0"-3229,0 0-930,0 0-101,23-5-96,278-41-20,107 5-1101,-392 40 15,4178-312 305,-1801 191 2408,-2258 116-2583,124-6 783,44-16-928,-248 18 32,-56 10-33,1-1-1,-1 1 0,1 0 1,-1 0-1,1 0 0,-1-1 1,1 1-1,0 0 0,-1 0 1,1-1-1,-1 1 0,1 0 1,0-1-1,-1 1 1,1-1-1,0 1 0,-1 0 1,1-1-1,0 1 0,0-1 1,-1 1-1,1-1 0,0 1 1,0-1-1,0 1 0,-1-1 1,1 1-1,0-1 0,0 1 1,0-1-1,0 1 0,0-1 1,0 1-1,0-1 1,0 1-1,1-1 0,-1 1 1,0-1-1,0 1 0,0-1 1,0 1-1,1-1 0,-1 1 1,0-1-1,0 1 0,1 0 1,-1-1-1,0 1 0,1-1 1,-1 1-1,1 0 0,-1-1 1,0 1-1,1 0 1,0-1 1,-229-24-3180,162 22 370,-24-2-3788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8:1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66 8744,'0'0'6476,"0"0"-3903,0 0-806,0 0-107,0 0-469,-6 16-161,-28 139 844,32 402 58,24-330-2170,7-78-3469,-24-128 1065,0-8-2670,-3-9-715</inkml:trace>
  <inkml:trace contextRef="#ctx0" brushRef="#br0" timeOffset="294.016">72 669 5477,'12'-279'4698,"-9"243"-3821,0-3 172,1 0 1,2 1-1,1-1 0,3 1 0,12-33-1049,-20 66 169,0-1-1,0 1 1,1 0-1,0 0 1,0 0 0,0 1-1,0-1 1,1 1-1,0-1 1,0 1-1,0 0 1,1 1 0,-1-1-1,1 1 1,0 0-1,0 0 1,0 0 0,0 1-1,0-1 1,1 1-1,-1 1 1,1-1-1,-1 1 1,1 0 0,0 0-1,-1 1 1,1-1-1,0 1 1,-1 1 0,1-1-1,0 1 1,0 0-1,-1 0 1,1 0-1,-1 1 1,1 0 0,-1 0-1,3 2-168,0 2 8,0 0 0,-1 1 0,0-1 0,0 1 0,-1 1 0,0 0 0,0-1 0,-1 2 0,0-1 0,0 0 0,-1 1 0,0 0-1,-1 0 1,0 1 0,0-1 0,-1 0 0,0 1 0,0 0 0,-1-1 0,-1 1 0,0 0 0,0 0 0,-1 6-8,-1-1 5,0 0 0,-1-1 1,0 1-1,-1-1 0,-1 0 0,0 0 1,-1 0-1,-1-1 0,0 0 0,-1 0 1,0-1-1,-1 1 0,0-2 0,-1 1 1,-2 1-6,-16 10-927,0-2 0,-1 0 1,-1-2-1,-30 14 927,38-21-543,-1 8-8105,20-13-811</inkml:trace>
  <inkml:trace contextRef="#ctx0" brushRef="#br0" timeOffset="606.203">995 106 12300,'0'0'5968,"3"-13"-3304,9-40-491,-12 53-2086,0 0 0,0 1 0,0-1 0,-1 0 0,1 0 0,0 0 0,0 0 0,0 0 0,-1 1 0,1-1 0,0 0 0,0 0 1,-1 0-1,1 0 0,0 0 0,0 0 0,-1 0 0,1 0 0,0 0 0,0 0 0,-1 0 0,1 0 0,0 0 0,0 0 0,-1 0 1,1 0-1,0 0 0,0 0 0,-1-1 0,1 1 0,0 0 0,0 0 0,-1 0 0,1 0 0,0 0 0,0-1 0,0 1 0,-1 0 1,1 0-1,0 0 0,0-1 0,0 1 0,0 0 0,0 0 0,-1 0 0,1-1 0,0 1 0,0 0 0,0 0 0,0-1 0,0 1 1,0 0-1,0-1-87,-18 20 162,-13 25-23,1 0-1,3 2 0,1 2 0,3 0 0,1 1 0,3 1 0,2 1 0,-8 46-138,17-68-47,2-1 0,1 1-1,1 1 1,1-1-1,2 17 48,1-36-210,0-1 0,2 1 0,-1-1 0,1 1 0,0-1-1,1 0 1,0 0 0,0 0 0,1 0 0,0 0 0,1-1 0,0 0-1,0 0 1,1 0 0,0 0 0,0-1 0,1 0 0,5 4 210,99 50-5565,10-37-5104,-80-23 3921</inkml:trace>
  <inkml:trace contextRef="#ctx0" brushRef="#br0" timeOffset="1046.237">1377 591 8296,'10'-172'8082,"-10"29"1073,-5 131-7285,2 19-679,0 24-621,4 82-159,1-1-166,-5-1 1,-16 102-246,2-81-2386,9-150 207,0-33 2296,2 0 0,2-1 0,3 1 0,1-1 0,3 1 0,2-1 0,3 1 0,1 1 0,3 0 0,2 0 0,3-2-117,-11 35 3,1 0 1,1 0-1,1 0 1,0 1-1,1 0 0,1 0 1,5-4-4,-13 16-1,1-1 1,-1 1 0,1 0 0,1 0-1,-1 1 1,0-1 0,1 1-1,0 0 1,0 0 0,0 1-1,0-1 1,0 1 0,0 0 0,1 1-1,-1-1 1,0 1 0,1 0-1,0 0 1,-1 1 0,1 0 0,-1 0-1,1 0 1,0 0 0,-1 1-1,1 0 1,0 0 0,-2 1-8,1 0 1,-1 0-1,1 0 0,-1 1 0,0-1 1,0 1-1,0 0 0,0 0 0,-1 0 1,1 1-1,-1-1 0,0 1 1,0 0-1,0 0 0,0 0 0,-1 0 1,0 0-1,0 1 0,0-1 1,0 1-1,0-1 0,-1 1 0,0 0 1,0 0-1,0 4 8,0 2-217,1 1 1,-2 0 0,0 0-1,0 0 1,-1 0 0,-1 0-1,0 0 1,-1 0-1,-3 11 217,-1-6-500,0 0 0,-1 0 0,0-1 0,-2 0 0,0 0 0,0-1 0,-2-1 0,0 0 0,0 0 0,-2-1 0,1-1 0,-16 11 500,-4-9-144,41-38 560,0 17-334,1 0-1,1 0 1,-1 1-1,1 0 1,0 1 0,1 0-1,-1 1 1,1 0-1,0 1 1,0 0-1,0 0 1,0 1 0,0 1-1,0 0 1,1 0-1,-1 1 1,1 1-1,9 1-81,-14 0 11,0 0 0,0 1-1,0-1 1,-1 1 0,1 1-1,-1-1 1,0 1 0,0 0-1,0 1 1,-1-1 0,1 1-1,-1 0 1,0 1 0,0-1-1,-1 1 1,0 0 0,0 0-1,0 0 1,-1 1 0,0-1 0,0 1-1,0 0 1,-1 0 0,0 0-1,-1 0 1,1 0 0,-1 2-11,1 1 150,0 1-1,-1 0 1,0-1 0,-1 1 0,0 0 0,-1-1 0,0 1 0,-1 0 0,0-1 0,0 1 0,-1-1 0,0 0 0,-1 0 0,0 0 0,-1 0 0,0-1 0,-1 0 0,0 0 0,0 0-1,-1-1 1,0 0 0,0 0 0,-1 0 0,0-1 0,0-1 0,-1 1 0,0-1 0,0-1 0,0 1 0,-1-2 0,1 1 0,-1-1 0,-1-1 0,-2 1-150,-3-1 22,1-1 0,-1 0 1,1-1-1,-1-1 1,0 0-1,1-1 0,-1-1 1,1-1-1,0 0 0,0-1 1,0 0-1,0-1 0,0-1 1,1-1-1,0 0 0,-11-7-22,22 12-178,1-1 0,-1 1-1,1 0 1,0-1-1,0 1 1,0-1 0,0 0-1,0 0 1,0 1-1,1-1 1,-1 0 0,1-1-1,0 1 1,0 0-1,0 0 1,1 0 0,-1-1-1,1 1 1,-1 0-1,1-4 179,24-60-10370,1 34-718</inkml:trace>
  <inkml:trace contextRef="#ctx0" brushRef="#br0" timeOffset="1342.021">2313 62 13613,'0'0'3294,"0"0"-406,15 8-256,-6-4-2261,-3-2-215,-1 1 0,1 0-1,-1 0 1,1 0 0,-1 1 0,0-1-1,0 1 1,-1 1 0,1-1 0,-1 1 0,0-1-1,0 1 1,0 0 0,-1 1 0,0-1-1,0 1 1,0-1 0,-1 1 0,1 0-156,9 53 733,-2 1 1,-3 0-1,-3 0 1,-2 0 0,-3 3-734,3 24 453,0-10-181,2 17 8,-5 0 1,-10 70-281,7-134-39,-2-1 0,-1 0 0,-1-1 0,-2 1 1,0-2-1,-2 1 0,-1-2 0,-2 1 0,0-2 1,-1 0-1,-9 8 39,5-8-1020,-2-2 0,0 0 1,-2-1-1,0-2 1,-1 0-1,-20 10 1020,-44 22-6646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8:14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73 318 13229,'0'0'736,"0"0"492,0 0 913,0 0-187,0 0-353,0 0-208,0 0-223,0-11-151,1-35-47,-17 136 2156,-5 437-2119,2-383-3072,12-96-1596,-2-1-4088,8-36 1213</inkml:trace>
  <inkml:trace contextRef="#ctx0" brushRef="#br0" timeOffset="294.673">69 558 4644,'-2'-213'9983,"-1"163"-7781,0 34-1670,1 0 0,1 0 0,0 0 0,1-1 0,1 1 0,0 0 0,1 0 0,1 0 0,1 1 0,0-1 0,1 1 0,0 0 0,1 0 0,1 0 0,1 1 0,0-1-532,-5 12 38,0 0-1,0 1 0,0-1 0,1 1 0,-1-1 1,1 1-1,0 0 0,-1 0 0,1 1 1,0-1-1,0 1 0,0 0 0,0 0 0,0 0 1,0 1-1,0-1 0,0 1 0,1 0 1,-1 0-1,0 1 0,0-1 0,0 1 1,0 0-1,0 0 0,4 1-37,92 49 25,-86-40-24,0-1 1,-1 2 0,0 0-1,0 0 1,-2 1-1,1 0 1,-2 1-1,0 1 1,0 0 0,-2 0-1,1 0 1,-2 1-1,0 1 1,-1-1-1,-1 1 1,-1 0 0,3 14-2,-8-23-1,1-1 0,-1 0 0,0 0 0,0 1 0,-1-1-1,0 0 1,0 0 0,-1-1 0,0 1 0,0 0 0,-1-1 0,1 0 0,-2 0 0,1 0 0,0 0 0,-1-1 0,0 1 0,0-1 0,-1-1 0,0 1 0,1-1 0,-2 0 0,1 0 1,-16 10-30,0-2 0,-1-1 0,0 0 1,0-2-1,-1-1 0,-2 0 30,-31 4-591,12-2-2466,16-1-3796,19-6-183</inkml:trace>
  <inkml:trace contextRef="#ctx0" brushRef="#br0" timeOffset="560.136">1159 113 15439,'0'0'3779,"0"0"-1654,0 0-508,0 0-581,0 0-347,-16 12-6,6-4-564,-3 1 25,0 1 0,0 1 0,1 0 0,0 1 0,1 0 0,1 1-1,-9 12-143,-4 13 221,1 0-1,2 1 1,1 1-1,2 0 1,2 2 0,2 0-1,2 0 1,1 1-1,3 0 1,1 1-1,2 0 1,2 0-1,3 7-220,0-38-24,1 0-1,0 0 0,1 0 1,1 0-1,0 0 0,0 0 1,2-1-1,-1 0 1,2 0-1,0 0 0,0-1 1,1 0-1,0-1 1,1 1-1,5 3 25,-7-7-272,0-1 0,0 0-1,1-1 1,0 0 0,0 0 0,1-1 0,-1 0-1,1-1 1,0 1 0,0-2 0,0 1 0,0-1-1,1-1 1,6 1 272,60-8-5149,-8-28-4825,-41 9 1966</inkml:trace>
  <inkml:trace contextRef="#ctx0" brushRef="#br0" timeOffset="1006.226">1450 588 5573,'40'-181'5408,"-20"77"460,-16 33 2389,-27 198-6543,10-46-1607,-3 0 0,-3-1-1,-4 0 1,-3-2 0,-30 59-107,37-107-11,18-57-74,5-8 94,1 0 0,2 1 0,1 0 0,2 0 0,3-3-9,0-3 14,3-16-26,2 1 0,3 0 0,2 1 1,3 2-1,20-30 12,-45 78 0,1 0 0,0 0 0,0 1 0,0-1 0,0 1 0,0-1 0,1 1 0,-1 0 0,1 0 0,0 0 0,0 0 0,0 0 0,1 1 0,-1 0 0,0-1 0,1 1 0,0 0 0,-1 1 0,1-1 0,0 1 0,0 0 0,0-1 0,0 2 0,0-1 0,0 0 0,0 1 0,0 0 0,0 0 0,0 0 0,4 1 0,4 12-2,0 0 0,-1 1 0,0 0 0,-1 1 0,0 0-1,-2 1 1,1 0 0,-2 0 0,0 1 0,-2 0 0,1 0 0,-2 0 0,2 15 2,47 265-5,-45-246-86,-32-61 150,-199-190-6,176 181-2028,51 34-8195,13-7 1955</inkml:trace>
  <inkml:trace contextRef="#ctx0" brushRef="#br0" timeOffset="1278.165">2224 165 12940,'4'-14'3556,"13"-46"-668,-2 32 2349,0 36-2784,3 37-1741,-9 6-634,-2 1-1,-3-1 1,-2 1-1,-2 0 0,-2 0 1,-4 18-78,-4 50 50,-5-2 1,-18 66-51,28-160-156,-1 0 1,-2 0-1,-1 0 0,0-1 0,-2-1 1,0 1-1,-2-2 0,-8 11 156,-31 25-3825,-15-9-4610,23-25-3016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57:26.77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81 379 7847,'0'0'2760,"0"0"-1228,-13-11-192,-41-31 64,53 41-1337,0-1-1,0 1 1,0 0-1,-1 0 1,2 0 0,-1 0-1,0-1 1,0 1-1,0 0 1,1-1-1,-1 1 1,0-1-1,1 1 1,-1-1-1,1 1 1,0-1-1,0 1 1,-1-1-1,1 1 1,0-1-1,0 1 1,0-1-1,1 0 1,-1 1-1,0-1 1,0 1-1,1-1 1,-1 1-1,1-1 1,0 1-1,-1 0 1,1-1-1,0 1 1,0 0-1,0-1 1,0 1 0,0 0-1,0 0 1,0 0-1,0 0 1,0 0-1,1 0 1,-1 0-1,0 0 1,1 0-1,-1 1 1,0-1-1,1 1 1,-1-1-1,1 1 1,-1-1-1,1 1 1,-1 0-1,1 0 1,0 0-1,-1 0 1,1 0-1,-1 0 1,1 0-1,-1 0-66,6-2 99,33-12-32,1 2 1,1 2 0,-1 2 0,2 2 0,8 1-68,-7 0 8,421-36 162,34 19-170,-456 21 6,3019-53 802,-1350 35 2430,-783-13-1268,-840 22-1831,-91 4-107,-159-8-432,108 13-1524,-1 2 0,0 3 1,-47 9 1923,25 4-6027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8:5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326 311 3940,'4'-18'5941,"23"-109"-453,-20 30 248,-7 94-5626,0 0-1,0 1 1,0-1 0,-1 0 0,1 0 0,-1 0 0,1 1 0,-1-1 0,0 0-1,0 1 1,-1-1 0,1 1 0,0-1 0,-1 1 0,1-1 0,-1 1 0,0 0-1,0 0 1,0 0 0,0 0 0,0 0 0,-1 0 0,1 1 0,0-1 0,-1 1-1,1 0 1,-1-1 0,1 1 0,-1 0 0,0 0 0,0 1 0,-1-1-110,-5 2 92,1 0 1,-1 1-1,0 1 1,1-1-1,-1 1 1,1 1-1,0-1 1,0 2-1,0-1 1,0 1-1,1 0 1,0 0 0,0 1-1,0 0 1,-4 5-93,-6 5 0,1 0 0,0 1 0,2 1 0,0 1 0,1 0 0,0 0 0,2 1 0,0 1 0,2-1 0,0 2 0,1 0 0,1 0 0,1 0 0,1 0 0,1 1 0,1 0 0,2 0 0,0 0 0,1 0 0,1 6 0,1-20-37,-1 0 0,1 0 0,1 1 0,0-1 0,0-1 0,1 1 0,0 0 0,0-1 0,1 0 0,3 3 37,-7-8-14,1 0-1,0-1 1,0 1 0,0-1-1,0 0 1,0 0 0,1 0-1,-1 0 1,1 0 0,-1 0 0,1 0-1,0-1 1,0 1 0,-1-1-1,1 0 1,0 0 0,0 0-1,0 0 1,1-1 0,-1 1 0,0-1-1,0 0 1,0 0 0,0 0-1,0 0 1,0 0 0,1-1-1,-1 0 1,0 1 0,0-1-1,0 0 1,1-1 14,3-4-21,0 0-1,0 0 0,0-1 1,-1 0-1,0-1 1,0 1-1,-1-1 1,0 0-1,-1 0 1,1-1-1,-2 1 0,1-1 1,-1 0-1,0 0 1,0-4 21,1 1-2,94-242 2,-72 214 5,-17 65 171,13 273 1111,-21-289-1283,1 0 1,0-1-1,0 1 1,1-1 0,0 0-1,1 1 1,0-1 0,0-1-1,1 1 1,-1-1-1,2 1 1,-1-2 0,1 1-1,0 0 1,1-1 0,-1 0-1,1-1 1,0 0-1,1 0 1,-1 0 0,1-1-1,0 0 1,0 0 0,0-1-1,1 0 1,-1-1-1,1 1 1,-1-2 0,1 1-1,3-1-4,-3-1-102,0 0-1,-1-1 0,1 0 1,0 0-1,0-1 1,-1 0-1,1 0 0,-1-1 1,0 0-1,0-1 0,0 0 1,0 0-1,0-1 1,-1 1-1,0-2 0,0 1 1,0-1-1,-1 0 0,0-1 1,0 1-1,-1-1 1,1 0-1,-1-1 0,-1 1 1,4-8 102,-5 7-941,0 1 1,0-1 0,-1 0 0,0-1-1,0 1 1,-1 0 0,0-1 0,0 1 0,-1 0-1,0-1 1,-1-2 940,-3-8-5739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8:59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330 427 10346,'0'0'2690,"-2"-14"-789,-6-44 677,7 56-2364,1 0 0,-1 0-1,0-1 1,0 1 0,0 0 0,0 0-1,0 0 1,0 0 0,0 0-1,-1 1 1,1-1 0,-1 0 0,0 1-1,1-1 1,-1 1 0,0-1-1,0 1 1,0 0 0,0 0 0,0 0-1,0 0 1,0 0 0,0 0-214,-71 3 2649,61 5-2478,0 0 0,1 1 1,0 1-1,0-1 0,1 2 1,0 0-1,0 0 0,1 1 1,1 0-1,0 0 0,-7 13-171,4-6 39,0 0 1,1 1-1,1 0 0,0 0 1,2 1-1,0 0 0,2 1 0,0 0 1,1-1-1,1 1 0,1 1 0,1-1 1,1 0-1,2 20-39,0-32-17,0-1-1,0 1 1,1 0-1,1-1 1,-1 0-1,1 0 1,1 0-1,0 0 1,0-1-1,0 0 1,1 0 0,0 0-1,0 0 1,1-1-1,-1 0 1,2-1-1,-1 1 1,0-1-1,1-1 1,5 3 17,3 1-274,0-1-1,1 0 1,0-2 0,0 0 0,0 0 0,1-2 0,-1 0-1,1-1 1,0-1 0,0 0 274,-12-1-353,1-1-1,-1 1 1,0-1 0,0-1-1,0 1 1,0-1 0,0 0-1,-1 0 1,1 0-1,0-1 1,-1 0 0,0 0-1,2-2 354,34-38-7412,-23 12 2458</inkml:trace>
  <inkml:trace contextRef="#ctx0" brushRef="#br0" timeOffset="1672.626">2757 650 10218,'0'0'4302,"0"0"-1120,0 0-438,0 0-619,0 0-780,0 0-630,0 0-362,5 7-70,-3-4-257,1 0 0,-1 0 0,0 0-1,0 0 1,0 1 0,0-1 0,0 0-1,-1 1 1,1 0 0,-1-1 0,0 1-1,0 0 1,0 0 0,-1-1 0,1 1-1,-1 0 1,0 0 0,0 1-26,-33 149 610,6-40-5501,25-96-4601,2-13 641</inkml:trace>
  <inkml:trace contextRef="#ctx0" brushRef="#br0" timeOffset="1996.951">2909 382 8776,'0'0'2883,"0"0"-1858,0 0 1185,0 0 64,0 0-1473,0 0-481,0 0-288,0 0-32,0 0 0,0 13-224,1 9-3075,-1-2-5285</inkml:trace>
  <inkml:trace contextRef="#ctx0" brushRef="#br0" timeOffset="2285.662">3560 185 9865,'10'-108'3807,"-10"105"-3546,0 0-1,0 0 1,0 0 0,-1 0 0,1 0 0,-1 0 0,0 0 0,0 0 0,0 0 0,0 0 0,0 1 0,0-1 0,-1 0 0,1 1 0,-1-1 0,0 1 0,0-1-1,0 1 1,0 0 0,0 0 0,-1 0 0,1 0 0,0 0 0,-1 1 0,0-1 0,1 1 0,-1-1 0,0 1 0,0 0 0,0 0 0,-1 0-261,-1 0 191,0 0 0,0 0 0,1 1 0,-1 0 0,0 0 0,0 0 0,0 0 0,0 1 0,1 0 0,-1-1-1,0 2 1,1-1 0,-1 1 0,1 0 0,-1 0 0,1 0 0,0 0 0,-1 1 0,-2 2-191,-20 23 197,2 2 1,2 0-1,0 2 0,2 0 0,2 2 0,1 0 0,1 1 0,2 1 0,2 0 0,1 1 0,1 0 0,-4 38-197,-6 33 49,5 0 0,5 1-1,3 45-48,-13 125-220,-11-146-4953,21-118 1289,0-9-1500,-3-4-3531</inkml:trace>
  <inkml:trace contextRef="#ctx0" brushRef="#br0" timeOffset="2615.273">3196 734 7687,'0'0'3321,"0"0"-1255,0 0-507,15-11-91,49-36-582,33 1 448,-95 45-1271,66-22 1799,-66 22-1815,-1 1 1,1-1-1,0 1 1,0 0-1,0 0 1,-1 0-1,1 0 1,0 0-1,0 0 1,0 0-1,-1 1 1,1-1 0,0 1-1,-1-1 1,1 1-1,0 0 1,-1-1-1,1 1 1,0 0-1,-1 0 1,0 0-1,1 1 1,-1-1-1,1 0 1,-1 0-1,0 1 1,0-1 0,0 1-1,0-1 1,0 1-1,0-1 1,0 1-1,-1-1 1,1 1-1,0 0 1,-1 1-48,4 19 105,-2 0 0,-1 1 1,0-1-1,-2 1 0,0-1 1,-2 0-1,0 0 0,-2 0 1,-2 7-106,-10 73 210,8 42-1646,16-129-1973,3-13-2908,-1-2-1536</inkml:trace>
  <inkml:trace contextRef="#ctx0" brushRef="#br0" timeOffset="2936.239">3717 418 7623,'0'0'3203,"0"0"-2242,0 0 1089,0 0-32,0 0-1473,0 0-353,0 0 0,0 0-192,0 0-32,-3-4-385,5 34-2850,-1 0-3779</inkml:trace>
  <inkml:trace contextRef="#ctx0" brushRef="#br0" timeOffset="3324.416">3971 740 11499,'0'0'2087,"0"0"-1441,0 0 53,0 0 481,0 0-384,0 0-150,0 13-38,2 39-138,-2-50-433,0-1-1,0 1 1,1-1 0,-1 1 0,0-1-1,1 1 1,0-1 0,-1 0 0,1 1-1,0-1 1,0 0 0,0 1 0,0-1-1,0 0 1,0 0 0,0 0 0,0 0-1,0 0 1,0 0 0,1 0 0,-1 0-1,0 0 1,1-1 0,-1 1 0,0 0-1,1-1 1,-1 1 0,1-1 0,-1 0-1,1 1 1,0-1 0,-1 0 0,1 0-1,-1 0 1,1 0 0,-1 0 0,1 0-1,-1-1 1,1 1 0,-1-1 0,1 1-1,-1-1 1,1 1 0,-1-1-1,0 0 1,1 1 0,-1-1 0,0 0-1,1 0 1,-1 0 0,0 0 0,0 0-1,0 0 1,0-1 0,0 1 0,0 0-1,0 0 1,-1-1 0,1 1 0,0-2-37,6-8 278,-1-1 1,-1 0-1,0 0 0,-1 0 1,0-1-1,-1 1 1,0-1-1,-1 0 0,0 0 1,-1 0-1,-1 0 1,0 0-1,0-1-278,0 12 39,0 1-1,0 0 1,0-1 0,0 1-1,0 0 1,0-1 0,-1 1-1,1-1 1,0 1 0,-1 0-1,1-1 1,-1 1 0,1 0-1,-1 0 1,0 0 0,0-1 0,1 1-1,-1 0 1,0 0 0,0 0-1,0 0 1,0 0 0,0 0-1,0 0 1,0 1 0,0-1-1,-1 0 1,1 1 0,0-1-1,0 0 1,-1 1 0,1 0-1,0-1 1,-1 1 0,1 0-1,-1-1 1,1 1 0,0 0-1,-1 0 1,1 0 0,0 1-1,-1-1 1,1 0 0,-1 0-1,1 1-38,-60 23 262,46-10-267,0 0-1,2 1 1,0 1 0,0 0-1,2 1 1,0 0 0,1 1-1,0 0 1,2 0 0,0 1-1,1 0 1,1 0 0,1 1-1,1 0 1,0 2 5,0-5-458,1 1 1,1-1-1,1 0 1,0 1-1,1-1 0,1 1 1,1-1-1,0 1 0,3 9 458,-3-21-314,-1 0-1,1 0 0,0 0 1,1 0-1,-1 0 0,1-1 1,0 1-1,1-1 0,-1 0 1,1 0-1,0 0 0,0 0 1,1-1-1,-1 0 0,1 0 1,0 0-1,0 0 0,1-1 1,-1 0-1,1 0 0,-1 0 0,1 0 1,0-1-1,0 0 0,0-1 1,0 1-1,0-1 0,1 0 315,6 0 32,0-1-1,0 0 1,0 0-1,0-1 1,0-1 0,0-1-1,0 1 1,-1-2-1,1 0 1,-1 0-1,0-1 1,0-1-1,-1 0 1,1 0-1,-1-1 1,0-1-1,-1 0 1,0 0-1,0-1 1,-1-1-1,0 1 1,6-10-32,16-23 1307,-2-2-1,-1 0 1,-3-2 0,20-49-1307,-41 86 256,46-97 4079,-50 129-2002,-14 33-1870,-31 188 200,47-187-652,5-82 8,6-27 13,2 0 1,3 0-1,1 2 1,3 0-1,28-45-32,32 16 69,-79 77-74,0 0 0,0 0 0,0 1 1,0-1-1,0 1 0,1 0 0,-1-1 0,0 2 1,1-1-1,-1 0 0,1 1 0,-1-1 1,1 1-1,-1 0 0,1 0 0,-1 1 0,1-1 1,-1 1-1,1-1 0,-1 1 0,1 0 1,-1 0-1,0 1 0,0-1 0,0 1 0,1 0 1,-2-1-1,1 1 0,0 1 0,2 1 5,34 55-1905,-23-14-2158,-7-8-2546</inkml:trace>
  <inkml:trace contextRef="#ctx0" brushRef="#br0" timeOffset="222.796">819 228 11467,'3'-16'582,"2"-4"-193,6-54 2996,-11 74-3292,0 0 0,0-1 1,1 1-1,-1-1 0,0 1 0,0 0 1,0-1-1,1 1 0,-1-1 0,0 1 1,0-1-1,0 1 0,0-1 0,0 1 1,0-1-1,0 1 0,0 0 0,0-1 1,0 1-1,0-1 0,0 1 0,0-1 1,-1 1-1,1-1 0,0 1 0,0 0 1,0-1-1,-1 1 0,1-1 0,0 1 1,0 0-1,-1-1 0,1 1 0,0 0 1,-1-1-1,1 1 0,0 0 0,-1 0 1,1-1-1,-1 1 0,1 0 0,-1 0 1,1 0-1,0-1 0,-1 1 0,1 0 1,-1 0-1,1 0 0,-1 0 0,1 0 1,-1 0-1,1 0 0,-1 0 0,1 0 1,0 0-1,-1 0 0,1 0 0,-1 0 1,1 1-1,-1-1 0,1 0-93,-20 23 2069,0 26-1511,3 1 1,2 0 0,2 2 0,3-1-1,1 2 1,0 38-559,5 124 455,34-114-2753,37-17-7096,-47-69 3340</inkml:trace>
  <inkml:trace contextRef="#ctx0" brushRef="#br0" timeOffset="617.876">1407 511 9449,'7'-127'4121,"-7"122"-3717,-1-1 0,1 1 0,-1 0-1,0 0 1,0 0 0,-1 0 0,1 0 0,-1 0 0,-1 0-1,1 0 1,0 1 0,-1-1 0,0 1 0,0-1 0,0 1-1,-1 0 1,0 1 0,1-1 0,-1 0 0,0 1 0,-1 0-404,1 0 124,-1 1 1,1-1 0,-1 1 0,1 0 0,-1 1 0,0-1-1,1 1 1,-1 0 0,0 0 0,0 0 0,0 1 0,0 0-1,0 0 1,0 0 0,0 1 0,0-1 0,0 1-1,1 0 1,-1 1 0,0-1 0,0 1 0,-2 1-125,-11 8 42,0 2 0,1 0 0,1 0 0,0 2 0,1 0 0,0 1 0,1 0 0,1 1 0,0 1 0,2 0 0,0 0 0,1 1 0,1 1 0,1 0 0,0 0 0,-3 18-42,4-24-7,2 1-1,0-1 1,0 1-1,2 0 1,0 0-1,0 1 0,2-1 1,0 1-1,0-1 1,2 0-1,0 1 0,0-1 1,2 1-1,0-1 1,0 0-1,2 0 0,0-1 1,0 1-1,8 12 8,-9-23-55,1-1 1,-1 1-1,1-2 0,-1 1 0,1 0 0,0-1 0,0 0 0,1 0 1,-1 0-1,0-1 0,0 0 0,1 0 0,-1 0 0,1 0 1,-1-1-1,1 0 0,-1 0 0,1-1 0,-1 0 0,1 0 0,-1 0 1,0 0-1,0-1 0,1 0 0,-1 0 0,0 0 0,0-1 0,-1 1 1,1-1-1,-1 0 0,1-1 0,-1 1 0,0-1 0,0 0 0,0 0 1,-1 0-1,1 0 0,-1-1 0,0 0 0,1-1 55,117-176 27,25-25 112,-153 233 266,-2-7-305,2 0 0,0 0-1,2 1 1,0 0 0,1 0-1,0 0 1,2 1 0,1-1-1,0 5-99,24 76-1821,-20-95 1018,0 0 0,1 1 0,0-1 0,0-1-1,1 1 1,0-1 0,0 1 0,0-1 0,0-1 0,1 1-1,0-1 1,0 0 0,2 1 803,13 5-5931</inkml:trace>
  <inkml:trace contextRef="#ctx0" brushRef="#br0" timeOffset="983.03">1996 597 10602,'54'-130'5744,"-51"125"-5223,3-6 399,0 0 1,0 0 0,-1 0-1,-1 0 1,0-1-1,-1 0 1,0 0-1,-1 0 1,0 0 0,0-1-921,-28 21 2066,-109 119-1986,127-119-85,1-3-27,1 0-1,0 1 0,-1-1 1,2 1-1,-1 0 1,1 1-1,0 0 1,0-1-1,1 2 1,-1-1-1,2 0 1,-1 1-1,1 0 1,0 0-1,1 0 1,0 0-1,0 0 1,1 0-1,0 0 1,0 1-1,1-1 1,0 0-1,1 8 33,5-7-114,0-1 0,1 0 0,0 0 0,0 0 1,1-1-1,0 0 0,0-1 0,0 0 0,1 0 0,9 4 114,-14-7-19,9 5-3,-10-7 20,1 0 1,-1 0 0,0 0-1,0 1 1,0-1-1,0 1 1,0 0-1,0 0 1,0 0-1,-1 0 1,1 0-1,-1 1 1,1-1-1,-1 1 1,0-1-1,0 1 1,0 0-1,0 0 1,-1 0-1,1 0 1,-1 0-1,0 0 1,1 1 0,-2-1-1,1 0 1,0 1-1,-1-1 1,1 1-1,-1-1 1,0 0-1,0 1 1,0-1-1,-1 1 1,1-1-1,-1 0 1,0 2 1,-5 2-17,0-1-1,-1 0 1,0 0 0,0-1 0,0 1 0,0-2 0,-1 1-1,1-1 1,-1 0 0,-1-1 0,1 0 0,0 0 0,-1-1-1,1 0 1,-1 0 0,0-1 0,1 0 0,-1 0-1,0-1 1,0-1 0,0 1 0,1-1 0,-9-2 17,-73-26-3638,65 3-6807,24 21 3527</inkml:trace>
  <inkml:trace contextRef="#ctx0" brushRef="#br0" timeOffset="1374.873">2431 544 7015,'0'0'4505,"8"-13"-1627,5-6-1769,6-12 259,7 0 2603,-30 32 818,-26 22-4490,12-8-241,1 1 0,1 0 0,0 2 0,1 0 1,1 0-1,1 1 0,1 1 0,0 0 0,-6 16-58,17-35-1,0 1 0,1 0-1,-1 0 1,0 0 0,0 1 0,1-1-1,-1 0 1,1 0 0,0 0 0,0 0-1,-1 0 1,1 1 0,1-1 0,-1 0 0,0 0-1,1 0 1,-1 0 0,1 0 0,-1 1-1,1-1 1,0 0 0,0 0 0,0-1-1,0 1 1,0 0 0,0 0 0,1 0 0,-1-1-1,1 1 1,-1-1 0,1 1 0,-1-1-1,1 1 1,0-1 0,0 0 0,0 0-1,0 0 1,0 0 0,0 0 1,44 18-495,-41-18 421,1 0 0,-1 1 0,0 0 0,0-1 0,0 1 0,0 1 0,0-1 0,0 1 0,0 0 1,-1 0-1,1 0 0,-1 1 0,0 0 0,0-1 0,-1 2 0,1-1 0,-1 0 0,0 1 0,0-1 0,0 1 0,0 0 0,-1 0 0,0 0 0,0 0 0,1 4 74,-3-3 3,0 0-1,0 0 0,-1 0 1,1 0-1,-1 0 0,0 0 1,-1 0-1,0 0 0,0 0 1,0 0-1,-1-1 0,1 1 1,-1-1-1,-1 0 0,1 1 0,-1-2 1,0 1-1,0 0 0,0-1 1,-1 0-1,1 0 0,-1 0 1,0 0-1,0-1 0,0 0 1,-1 0-1,1 0 0,-1-1 1,0 1-1,-2-1-2,-7 5 35,0-2 0,0 0 1,-1 0-1,0-2 0,0 0 0,0 0 0,0-2 1,0 0-1,0-1 0,-7-1-35,-26-25-1965,38-8-7072,14 23 2663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8:5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648 298 9833,'5'-12'2419,"9"-18"-1555,49-148 7640,-62 176-8406,0 0-1,0-1 1,0 1-1,-1 0 1,1-1-1,-1 1 0,1-1 1,-1 1-1,0 0 1,0-1-1,0 1 1,0-1-1,0 1 0,-1-1 1,1 1-1,-1-1 1,1 1-1,-1 0 1,0-1-1,0 1 0,0 0 1,-1 0-1,1 0 1,0 0-1,-1 0 1,1 0-1,-1 0 0,0 0 1,1 0-1,-1 1 1,0-1-1,0 1 0,0-1 1,0 1-1,-1 0 1,0-1-98,-13 3 35,0-1 0,0 2 0,0 0 1,0 1-1,0 1 0,1 0 0,0 1 1,0 1-1,0 1 0,0 0 0,1 0 0,0 1 1,1 1-1,0 1 0,0 0 0,1 0 1,-7 8-36,9-10 25,-88 86-5,94-90-28,0 1 1,0 1-1,1-1 1,0 0-1,0 1 1,0 0-1,0 0 1,1 0-1,0 0 1,0 0 0,1 0-1,0 0 1,0 1-1,0-1 1,1 0-1,0 1 1,0-1-1,1 1 1,0 5 7,3-7-28,0 1 0,0 0 0,0-1 1,1 0-1,0 0 0,-1 0 1,2-1-1,-1 1 0,1-1 1,-1 0-1,1-1 0,0 1 0,1-1 1,-1-1-1,0 1 0,1-1 1,0 0-1,-1 0 0,1-1 0,0 0 1,0 0-1,1-1 28,-3 1-4,35 8-77,-8-3 31,0 1 0,-1 1 0,0 2 1,-1 2-1,7 3 50,-30-11-2,0 0-1,1 0 1,-1 1 0,0-1 0,-1 2-1,0-1 1,1 1 0,-2 0 0,1 0-1,-1 1 1,0-1 0,0 1 0,-1 0 0,1 1-1,-2-1 1,1 1 0,-1 0 0,0 0-1,-1 0 1,0 0 0,0 0 0,0 4 2,-1-2 15,0-1 1,-1 1 0,0 0-1,-1-1 1,0 1 0,0-1-1,-1 1 1,0-1 0,-1 0-1,0 1 1,0-1 0,-1-1-1,0 1 1,-1 0 0,1-1-1,-2 0 1,1 0 0,-1-1-1,-1 1 1,1-1 0,-1 0-1,0-1 1,-1 0-1,1 0 1,-1-1 0,0 0-1,-1 0 1,1-1 0,-1 0-1,-1 0-15,-4 1 64,0-1-1,-1 0 0,1-1 1,-1-1-1,1 0 0,-1-1 1,0-1-1,0 0 0,0-1 1,1-1-1,-1 0 0,0-1 1,1 0-1,0-1 0,-9-4-63,-23-12 205,1-2 0,1-1 0,1-2 1,-1-4-206,-115-63 87,159 93-124,0-1-1,-1 0 0,1 0 1,0 1-1,0-1 1,0 0-1,0 0 0,-1 1 1,1-1-1,0 0 1,0 0-1,0 1 0,-1-1 1,1 0-1,0 0 1,0 0-1,-1 0 0,1 1 1,0-1-1,0 0 1,-1 0-1,1 0 0,0 0 1,-1 0-1,1 0 1,0 0-1,-1 0 38,13 14-1029,26 41-4300,-16-21-1541,1-5-3929</inkml:trace>
  <inkml:trace contextRef="#ctx0" brushRef="#br0" timeOffset="306.853">875 476 14318,'1'-90'3040,"-1"26"4746,-27 230-5357,-69 419-2355,81-396-4008,13-147 155,-2-29-5457,4-13 2125</inkml:trace>
  <inkml:trace contextRef="#ctx0" brushRef="#br0" timeOffset="633.31">800 855 5990,'8'-75'2417,"3"0"0,4 0 0,3 2 1,3 0-1,25-56-2417,-45 124 142,1 1 0,-1-1 1,1 0-1,0 1 0,0-1 0,0 1 1,1 0-1,0 0 0,0 0 0,0 0 1,0 0-1,0 0 0,1 1 0,0 0 1,-1-1-1,1 1 0,1 1 0,-1-1 1,0 1-1,1-1 0,-1 1 1,1 1-1,-1-1 0,1 1 0,0-1 1,0 1-1,0 1 0,0-1 0,-1 1 1,1-1-1,0 2 0,0-1 0,0 0 1,0 1-1,0 0 0,0 0 0,0 1-142,3 4 16,-1 0 0,1 1 0,-1 1-1,0-1 1,-1 1 0,0 0 0,0 1 0,-1-1-1,0 1 1,0 0 0,-1 0 0,0 1-1,-1-1 1,0 1 0,0 0 0,-1 0-1,-1 0 1,1 0 0,-2 0 0,1 0-1,-2 2-15,3 7-16,-1 0-1,-1 0 1,0 1-1,-2-1 0,0 0 1,-1 0-1,-1 0 1,-1 0-1,-3 6 17,5-17-11,0 0 1,-1-1-1,0 0 0,0 0 1,0 0-1,-1 0 0,0-1 1,0 0-1,-1 0 0,0 0 0,0 0 1,0-1-1,-1 0 0,1 0 1,-1-1-1,0 0 0,-1 0 1,1-1-1,-1 0 0,1 0 1,-1-1-1,0 0 0,-2 1 11,2-2-204,-1 1 0,1-1 0,-1-1-1,1 1 1,-1-1 0,0-1 0,1 0 0,-1 0-1,1 0 1,0-1 0,-4-2 204,9 3-419,1 0 0,-1 0 0,1-1-1,-1 1 1,1-1 0,-1 1 0,1-1 0,0 0 0,0 0 0,0 0 0,0-1 0,0 1-1,0 0 1,0-1 0,1 1 0,0-1 0,-1 1 0,1-1 0,0 0 0,0 0 0,0 0 0,0-1 419,-2-15-5947</inkml:trace>
  <inkml:trace contextRef="#ctx0" brushRef="#br0" timeOffset="945.777">1683 473 10058,'0'-14'3907,"1"2"-3226,0 2 20,0 0-1,-1 0 0,0 0 0,-1 0 0,0-1 0,0 1 0,-1 0 1,-1 1-1,-3-11-700,4 17 115,0-1 0,-1 0-1,1 1 1,-1 0 0,0-1 0,0 1 0,0 0 0,0 0-1,0 1 1,-1-1 0,1 1 0,-1 0 0,0 0 0,0 0-1,0 0 1,0 0 0,0 1 0,0 0 0,0 0 0,0 0 0,0 0-1,-1 1 1,1 0 0,0 0 0,-1 0 0,1 0 0,0 1-1,0-1 1,-1 1 0,1 0 0,0 0 0,0 1 0,0-1 0,0 1-1,0 0 1,1 0 0,-1 0 0,0 1 0,-2 1-115,-12 11-2,1 0 0,1 1 1,0 1-1,1 1 0,0 0 1,2 0-1,0 2 0,1-1 1,1 2-1,1-1 0,1 2 0,1-1 1,0 1-1,2 0 0,1 1 1,0-1-1,2 1 0,1 0 1,0 9 1,1-27-57,1 0 1,-1-1 0,1 1 0,0 0-1,1 0 1,-1 0 0,1 0-1,0-1 1,0 1 0,0 0 0,1-1-1,-1 1 1,1-1 0,0 1-1,1-1 1,-1 0 0,1 0 0,0 0-1,0 0 1,0-1 0,0 1 0,0-1-1,1 1 1,0-1 0,0 0-1,0-1 1,0 1 0,0-1 0,0 0-1,1 0 1,-1 0 0,1 0-1,-1-1 1,1 0 0,3 1 56,0-2-57,0 1 1,0-2 0,0 1-1,-1-1 1,1 0 0,0-1-1,-1 0 1,1 0 0,-1-1-1,0 0 1,1 0-1,-1 0 1,-1-1 0,1 0-1,0-1 1,-1 1 0,0-1-1,0-1 1,-1 1-1,1-1 1,-1 0 0,0 0-1,-1 0 1,3-5 56,12-19 48,-2-1 0,0-1 1,-3-1-1,9-28-48,-15 42-36,41-112 1440,-53 197 219,-7 158-1789,36-152-3456,13-40-6694,-23-27 5314</inkml:trace>
  <inkml:trace contextRef="#ctx0" brushRef="#br0" timeOffset="1510.811">1943 559 6694,'4'-24'1192,"0"0"0,2 1-1,1 0 1,1 0 0,0 1-1,2 0 1,1 0 0,0 1-1,10-12-1191,-21 32 86,0 0 0,0 0 0,1 0 0,-1 0 0,0 0 0,1 0 0,-1 0 0,0 0 0,1 0 0,0 0 0,-1 0 0,1 0 0,0 0 1,-1 1-1,1-1 0,0 0 0,0 0 0,-1 1 0,1-1 0,0 1 0,0-1 0,0 1 0,0-1 0,0 1 0,0-1 0,0 1 0,0 0 0,0 0 0,0-1 0,0 1 0,0 0 0,0 0 0,0 0 0,0 0 0,0 0 0,0 0 0,0 0 0,0 1 0,1-1 0,-1 0 0,0 1 0,0-1 0,-1 0 0,1 1 0,0-1 0,0 1 0,0 0 0,0-1 0,0 1 0,0 0 1,-1-1-1,1 1 0,0 0 0,-1 0 0,1 0 0,0 0 0,-1 0 0,1-1 0,-1 1 0,0 0 0,1 1-86,1 28 190,-2-1 1,-1 1 0,-1-1-1,-1 0 1,-2 0-1,-1 0 1,-1 0-1,-1-1 1,-2 0 0,-9 17-191,-5 14 26,22-57-20,2-26 164,2 8-149,1-1 0,1 1 0,0 0 0,2 0 0,-1 1 0,2-1 0,0 1 0,1 0 0,7-10-21,-8 12 36,-2 3 7,0 0 1,1 0-1,0 0 1,0 1-1,1 0 1,0 0-1,1 0 1,0 1-1,0 0 1,1 1-1,0 0 1,0 1-1,1-1 1,0 2-1,0-1 1,0 1-1,0 1 1,1 0-1,0 0 1,5 0-44,-10 3-5,0 0 0,-1 1 1,1-1-1,0 1 0,0 1 1,0-1-1,-1 1 0,1 0 1,0 0-1,-1 0 0,1 1 1,-1 0-1,1 0 0,-1 1 0,0-1 1,0 1-1,0 0 0,0 1 1,-1-1-1,1 1 0,-1 0 1,0 0-1,0 0 0,0 0 1,-1 1-1,1 0 0,-1-1 0,0 1 1,-1 1-1,1-1 0,-1 0 1,0 1-1,1 4 5,4 19-6,-1 0 0,-1 0 1,-2 1-1,-1 0 0,-1-1 0,-2 1 1,-2 11 5,1 39 13,2-77-15,1 16-11,8-26 66,53-152 176,7 36 337,-66 118-553,1 0 1,0 0 0,1 1 0,-1-1-1,1 1 1,0 0 0,0 0 0,0 1-1,0 0 1,1 0 0,-1 0 0,1 0-1,0 1 1,0 0 0,0 0 0,0 1-1,0-1 1,0 1 0,0 1 0,0-1-1,2 1-13,-1 3-2,-1 0-1,0 0 1,0 0-1,0 1 1,0 0-1,-1 0 0,1 1 1,-1-1-1,0 1 1,0 0-1,-1 1 1,1-1-1,-1 1 0,0 0 1,-1 0-1,0 0 1,0 0-1,0 1 1,0-1-1,-1 1 0,0-1 1,-1 1-1,0 0 1,0 0-1,0 0 1,-1 0-1,1 1 3,21 116-112,-7-93-2184,-18-39-6427,-3 0 1442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8:53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70 9193,'0'0'3795,"0"0"-1910,0 0-140,0 0 263,0 0-241,0 0-572,0 0-559,4 6-300,-1 4-173,1 0-1,-1 0 1,-1 1 0,0-1 0,0 1-1,-1-1 1,0 1 0,-1 0-1,-1-1 1,0 10-163,0 8 151,-29 452 126,25-422-430,-1 198-4482,6-256 4568,0-1-1,0 1 1,0 0 0,0-1 0,0 1-1,0 0 1,0-1 0,0 1 0,0 0-1,0 0 1,0-1 0,1 1 0,-1 0 0,0 0-1,0-1 1,0 1 0,1 0 0,-1 0-1,0 0 1,0-1 0,0 1 0,1 0-1,-1 0 1,0 0 0,0 0 0,1-1 0,-1 1-1,0 0 1,1 0 0,-1 0 0,0 0-1,0 0 1,1 0 0,-1 0 0,0 0-1,1 0 1,-1 0 0,0 0 0,1 0 0,-1 0-1,0 0 1,0 0 0,1 0 0,-1 0-1,0 0 1,1 1 0,-1-1 0,0 0-1,0 0 1,1 0 0,-1 0 0,0 1 0,0-1-1,0 0 1,1 0 0,-1 1 0,0-1-1,0 0 1,0 0 0,0 1 0,1-1-1,-1 0 1,0 0 0,0 1 67,15-62-3440,-6-37 3180,-8 80 191,6-104 746,-3 13 921,5 0 0,5 0 1,8-13-1599,-21 118 69,-1-2 69,0 0-1,1 0 1,0 0 0,0 0-1,0 0 1,1 1-1,0-1 1,0 0 0,0 1-1,1 0 1,0-1 0,0 1-1,0 0 1,0 0-1,1 1 1,0-1 0,0 1-1,0 0 1,1 0 0,-1 0-1,1 0 1,0 1-1,0 0 1,0 0 0,1 0-1,-1 1 1,6-2-138,-5 4 6,1 0 1,-1 0 0,0 1-1,0 0 1,1 0 0,-1 1-1,0-1 1,0 2-1,0-1 1,0 0 0,-1 1-1,1 0 1,-1 1-1,1-1 1,-1 1 0,0 0-1,-1 0 1,1 0-1,-1 1 1,0 0 0,0 0-1,0 0 1,0 0-1,-1 0 1,0 1 0,0 0-1,-1-1 1,1 1-1,-1 0 1,-1 0 0,1 1-1,-1-1 1,0 0-1,0 0 1,-1 1 0,0-1-1,0 0 1,0 2-7,-1 8-5,1 1 1,-2-1-1,0 0 1,-1 0-1,-1 0 1,0 0-1,-1-1 1,-1 1-1,-1-1 1,0-1-1,0 1 1,-2-1-1,0-1 1,0 1-1,-1-2 1,-1 1-1,0-1 1,-1-1-1,-5 5 5,22-40-170,3 17 60,0 0 0,1 0 0,-1 1 0,1 0 0,0 0 0,1 1 0,-1 0 0,1 1 0,0 0 0,0 0 0,1 1 0,-1 1 0,1 0 0,-1 0 0,1 1 0,0 0 0,-1 1 0,1 0 0,0 1 0,10 2 110,-13-2-69,-1 0 0,1 1-1,-1 1 1,1-1 0,-1 1-1,0 0 1,0 1 0,-1 0-1,1 0 1,-1 0 0,0 1 0,0 0-1,0 0 1,-1 1 0,1-1-1,-1 1 1,-1 0 0,1 1 0,-1-1-1,0 1 1,0 0 0,-1 0-1,0 0 1,0 1 69,7 19 44,-1 0 1,-2 0-1,0 1 0,-2-1 1,1 29-45,-4-48 83,0 1 0,-1 0 0,0 0 0,0-1 0,-1 1 0,-1 0 0,1 0 0,-1 0 0,-1-1 0,0 1 0,0-1 0,0 1 0,-1-1 0,-1 0 0,1 0 0,-1 0 0,0 0 0,-1-1 0,0 1 0,0-1 0,-1 0 0,0-1 0,0 0 0,0 0 0,-1 0 0,0 0 0,0-1 0,-1 0 0,0-1-83,-14 5 181,-1-2 0,0 0 0,0-2 0,0 0 0,-1-2 0,0-1 0,0 0 0,1-2 0,-1-1 0,-7-1-181,17 2-11,0 0 1,0-1-1,1-1 0,-1 0 1,0-1-1,1-1 0,-1 0 1,1 0-1,0-1 0,1-1 1,-1 0-1,1-1 0,0 0 1,1-1-1,-1 0 0,2-1 1,-1-1-1,1 1 0,1-1 1,0-1-1,0 0 0,-2-5 11,1-46-3258,14 21-3317,6 7-4940</inkml:trace>
  <inkml:trace contextRef="#ctx0" brushRef="#br0" timeOffset="1059.898">955 477 8136,'0'0'3384,"0"0"-1547,0 0-305,0 0-176,-3 15-294,-7 97 358,13-91-1357,2 0 0,0 0 0,2-1-1,0 0 1,1 0 0,0-1 0,2 0 0,1 0 0,0-1-1,1-1 1,1 0 0,0 0 0,15 12-63,-22-23 4,0-1 0,0 0 1,0 0-1,0-1 0,1 0 0,0 0 1,0 0-1,0-1 0,0 0 1,1 0-1,-1-1 0,1 0 0,-1-1 1,1 1-1,2-1-4,-5-3 6,0 1 0,-1-1 1,0 0-1,1-1 0,-1 1 0,0-1 1,0 0-1,0 0 0,0 0 0,-1 0 1,1-1-1,-1 0 0,0 1 0,0-1 1,0 0-1,-1-1 0,0 1 1,1 0-1,-1-1 0,-1 1 0,1-1 1,-1 0-1,1 0-6,3-6 11,161-359 848,-166 371-834,0-1 0,0 1-1,-1-1 1,1 1 0,0-1 0,0 0-1,-1 1 1,1-1 0,0 1 0,0-1-1,0 1 1,0-1 0,0 1 0,0-1-1,0 1 1,0-1 0,0 1 0,0-1-1,0 1 1,0-1 0,0 1 0,0-1-1,0 1 1,1-1 0,-1 1 0,0-1-1,0 1 1,1-1 0,-1 1 0,0-1-1,1 0 1,-1 1 0,0-1 0,1 0-1,-1 1 1,0-1 0,1 0 0,-1 1-1,1-1 1,-1 0 0,1 0 0,-1 1-1,0-1 1,1 0 0,-1 0 0,1 0-1,-1 0 1,1 0 0,-1 0 0,1 0-1,-1 1 1,1-2 0,-1 1 0,1 0-1,-1 0 1,1 0 0,-1 0 0,1 0-1,-1 0 1,1 0 0,-1-1 0,1 1-1,-1 0 1,1 0 0,-1-1 0,1 1-25,6 59 287,-6-52-131,-1 21-123,2 1 1,2 0-1,0 0 1,2-1-1,1 0 1,1 0-1,2-1 1,1 0-1,0 0 1,2-1-1,2 0-33,-13-22-1,0-1 0,1 0 0,-1 1 0,1-1 1,-1 0-1,1-1 0,0 1 0,0 0 0,0-1 0,0 0 0,1 0 0,-1 0 0,1 0 0,-1 0 0,1 0 0,0-1 0,0 0 0,-1 0 1,1 0-1,0 0 0,0-1 0,0 1 0,0-1 0,0 0 0,0 0 0,0-1 0,0 1 0,0-1 0,0 0 0,0 0 0,-1 0 0,1 0 1,0-1-1,-1 1 0,1-1 0,-1 0 0,1 0 0,-1-1 0,0 1 0,0-1 0,0 1 0,0-1 0,0 0 0,-1 0 0,1 0 0,0-2 1,8-16-11,0-1-1,-1 0 0,-1-1 0,-2 0 1,0-1-1,-1 0 0,-1 0 1,-2 0-1,0 0 0,-1-4 12,1-84 176,-22 213 892,0 170-492,19-265-817,0-1 0,0 1 0,0 0-1,1 0 1,-1 0 0,2 0-1,-1-1 1,0 1 0,1-1-1,0 1 1,1-1 0,-1 1 0,1-1-1,0 0 1,0 0 0,1-1-1,-1 1 1,1-1 0,0 1-1,0-1 1,1 0 0,-1-1 0,1 1-1,0-1 1,0 0 0,0 0-1,0 0 1,1-1 0,-1 0 0,1 0-1,-1 0 1,1-1 0,0 1-1,-1-2 1,1 1 0,0 0-1,0-1 1,0 0 0,0-1 0,5 0 241,17-7-5915</inkml:trace>
  <inkml:trace contextRef="#ctx0" brushRef="#br0" timeOffset="1386.284">1870 0 11659,'0'0'2915,"0"0"-1250,0 0 994,0 0-801,0 0-1058,0 0-415,0 0-321,0 0-64,3 0-64,7 19-385,-1-1-2722,-2 1-5637</inkml:trace>
  <inkml:trace contextRef="#ctx0" brushRef="#br0" timeOffset="1776.294">2247 266 12107,'0'0'2408,"0"0"251,0 0-182,0 0-652,0 0-383,0 0-337,0 0-475,3 5-198,2 14-195,1-1-1,-2 1 1,-1 1-1,0-1 1,-1 1-1,-2-1 1,0 1-1,0-1 1,-2 3-237,1 12 108,-18 376-354,44-321-3807,16-46-5955,-20-31 548</inkml:trace>
  <inkml:trace contextRef="#ctx0" brushRef="#br0" timeOffset="2246.578">2998 697 801,'0'-16'10863,"-4"-53"-6571,4 63-3942,-1 0 0,0-1-1,0 1 1,-1 0 0,1 0-1,-1 0 1,-1 0 0,1 1-1,-1-1 1,0 0 0,0 1-1,-1 0 1,1 0 0,-1 0-1,-1 0 1,1 1 0,0-1-1,-1 1 1,0 0 0,-4-2-350,3 3 91,0 0 1,0 0 0,0 1 0,0-1-1,-1 1 1,1 1 0,-1-1 0,1 1 0,-1 0-1,0 1 1,0 0 0,1 0 0,-1 0 0,0 1-1,1 0 1,-1 0 0,0 1 0,1 0-1,0 0 1,-1 0 0,1 1 0,0 0 0,0 0-1,0 0 1,1 1 0,-3 2-92,-7 6 14,1 1-1,0 0 1,1 1 0,1 1 0,0 0-1,1 0 1,1 2 0,0-1 0,1 1-1,1 0 1,0 1 0,2 0-1,0 0 1,1 1 0,1-1 0,0 1-1,2 0 1,0 0 0,1 0-1,1 0 1,1 6-14,-1-20-73,0 0 0,1 0 0,0 0 0,-1 0 0,2 0 0,-1 0 1,1-1-1,0 1 0,0 0 0,0-1 0,0 1 0,1-1 0,0 0 0,0 0 0,0 0 0,0 0 0,0 0 0,1-1 0,0 0 0,0 0 0,0 0 0,0 0 0,0 0 0,1-1 0,-1 0 0,1 0 0,0 0 0,-1 0 0,1-1 0,0 1 1,0-1-1,0-1 0,0 1 0,0-1 0,0 0 0,1 0 73,0-4-99,-1-1 0,0 0 0,0 0 0,0-1 0,-1 0 0,0 1 0,0-1 0,0-1 0,-1 1 0,0 0 0,0-1 0,0 0 0,-1 1 0,0-1 0,-1 0 0,1-3 99,3-4-12,110-454 108,-106 434 58,6-25 376,-11 33 2603,-28 200-1276,18-116-1643,2 0-1,3 0 1,3 0 0,6 39-214,-8-89-56,1-1 1,0 1 0,1 0 0,0 0-1,0-1 1,0 1 0,1-1 0,0 0-1,0 1 1,1-1 0,0-1 0,0 1 0,1-1-1,0 1 1,0-1 0,1-1 0,-1 1-1,1-1 1,0 0 0,0 0 0,1-1 0,0 1-1,0-1 1,0-1 0,0 0 0,0 0-1,1 0 1,-1-1 0,6 1 55,-7-2-392,0-1 0,-1 0 0,1 0 0,0-1 0,-1 1 0,1-1 0,-1-1 0,1 1 0,-1-1 0,1 0 0,-1 0 0,0 0 0,0-1 0,0 0 0,3-2 392,33-44-9607,-27 23 2513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9:09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0 660 8520,'0'0'3086,"0"0"-1138,0 0-256,0 0 412,0 0-220,18-10-474,172-73-732,519-134 3517,504-79-4195,-1042 251 1052,-171 45-1007,0 0 1,-1 0-1,1 0 1,0 0-1,0 0 0,-1 0 1,1-1-1,0 1 0,0 0 1,-1 0-1,1 0 0,0 0 1,0 0-1,0-1 0,-1 1 1,1 0-1,0 0 1,0 0-1,0-1 0,0 1 1,0 0-1,-1 0 0,1-1 1,0 1-1,0 0 0,0 0 1,0-1-1,0 1 0,0 0 1,0 0-1,0-1 1,0 1-1,0 0 0,0 0 1,0-1-1,0 1 0,0 0 1,0 0-1,0-1 0,0 1-45,-36-1-4,33 1 63,-60 13-1752,63-12 1343,0 0-1,0 0 1,0 1-1,0-1 0,0 0 1,0 0-1,1 0 1,-1 0-1,0 0 1,0 0-1,1 0 0,-1 0 1,0 0-1,1-1 1,-1 1-1,1 0 0,0 0 1,-1 0-1,1 0 1,-1-1-1,1 1 1,0 0-1,0 0 0,0-1 1,-1 1-1,1-1 1,0 1-1,0-1 1,0 1-1,0-1 0,0 1 1,0-1-1,1 1 351,-1 0-1019,22 11-12049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9:10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174 143 1826,'0'0'8397,"0"0"-4970,0 0-1558,0 0 287,0 0-623,0 0-626,-6-1-298,4 1-589,0 0 1,0 0 0,0 0 0,0 0-1,-1 0 1,1 1 0,0-1 0,0 1-1,0 0 1,0-1 0,0 1 0,0 0-1,0 0 1,0 0 0,0 1 0,1-1-1,-1 0 1,0 1 0,1-1 0,-1 1-1,1 0 1,-1-1 0,1 1 0,0 0-1,0 0 1,0 0 0,0 0 0,0 0-1,0 0 1,0 0 0,1 0 0,-1 0-1,1 0 1,-1 0 0,1 0 0,0 3-21,-1-2 21,-24 55 254,4 1-1,2 1 1,2 1-1,3 0 0,0 25-274,12-61 6,20-58 250,-5-3-92,-2 0 0,-1 0 0,-2-1 0,-1 0 1,-2 0-165,0 1 161,45-280 1072,-38 326-501,36 82-731,3-2 1,5-3 0,31 36-2,-86-122 1,5 9-15,1-1 1,0 0-1,1 0 0,0-1 0,0 0 0,1 0 1,-1-1-1,2 0 0,-1 0 0,1-1 0,0-1 0,1 1 1,-1-2-1,9 4 14,-15-9 3,-1-1 1,0 1-1,1-1 1,-1 1-1,0-1 1,0 0-1,-1 0 0,1 0 1,0-1-1,-1 1 1,1-1-1,-1 1 1,0-1-1,1 0 1,-1 0-1,-1 0 0,1 0 1,0 0-1,-1 0 1,0-1-1,1 1 1,-1 0-1,-1-1 1,1 1-1,0-1 1,-1 1-1,0-1 0,0 1 1,0-1-1,0 1 1,0-1-1,-1-1-3,2 0 2,7-114 312,-7 84-294,1 0 0,1 0-1,3 1 1,0-1 0,2 1-1,7-16-19,14 20-1880,11 40-6254,-21 2 911</inkml:trace>
  <inkml:trace contextRef="#ctx0" brushRef="#br0" timeOffset="885.488">958 153 7751,'0'0'2878,"0"0"-1149,0 0 407,0 0 383,-13 7-874,-45 22-711,55-27-849,-1 0 1,1 1 0,0-1-1,0 1 1,0 0-1,0 0 1,0 0 0,0 1-1,1-1 1,0 1-1,-1-1 1,1 1 0,1 0-1,-1 0 1,0-1-1,1 1 1,0 1 0,0-1-1,0 3-85,-1 0 157,0 1-119,-1 1 0,2-1 0,-1 0 1,1 1-1,1 0 0,0-1 0,0 1 0,0-1 1,1 1-1,0-1 0,1 0 0,0 1 0,0-1 1,1 0-1,0 0 0,1 0 0,-1 0 0,1-1 1,1 0-1,-1 1 0,1-2 0,1 1 0,-1 0 0,1-1 1,0 0-1,1-1 0,-1 1 0,1-1 0,0 0 1,1-1-1,-1 0 0,1 0 0,-1 0 0,1-1 1,0-1-1,1 1 0,-1-1 0,0 0 0,7 0-38,-6 0 65,0-1 1,0 0-1,0-1 0,0 1 0,1-2 0,-1 1 1,0-1-1,0-1 0,0 0 0,0 0 0,0 0 0,0-1 1,-1-1-1,1 1 0,-1-2 0,0 1 0,0-1 0,0 0 1,-1-1-1,0 1 0,0-1 0,0-1 0,-1 0 0,3-3-65,-2 0 240,0-1-1,0 0 1,-1-1-1,-1 1 1,0-1-1,-1 0 1,0 0-1,-1-1 1,0 1-1,-1-1 1,0 1-1,-1-1 0,-1-9-239,1 15 18,-2 1-1,1 0 1,-1-1-1,0 1 0,0 0 1,-1-1-1,0 1 0,0 0 1,0 0-1,-1 0 1,0 1-1,0-1 0,-1 1 1,1-1-1,-1 1 0,0 0 1,-1 0-1,1 1 1,-1-1-1,0 1 0,0 0 1,0 1-1,0-1 0,-1 1 1,0 0-1,1 0 1,-6-1-19,-84-17-2150,33 33-5515,44-1 235</inkml:trace>
  <inkml:trace contextRef="#ctx0" brushRef="#br0" timeOffset="1447.93">1406 263 4644,'0'0'6759,"0"0"-2964,0 0-859,0 0-405,0 0-759,0 0-539,0 0-389,1-7-316,0-17-219,-8 52-89,-46 191 538,45-194-710,10-42 310,10-39-122,-8 30-195,1 1-1,1-1 1,1 1 0,1 0-1,1 0 1,1 1-1,1 0 1,2 1 0,0 0-1,1 1 1,8-7-41,-17 23-61,1 1 0,-1 0 1,2 1-1,-1-1 0,0 1 0,1 0 0,0 1 1,0-1-1,0 1 0,0 1 0,0-1 1,1 1-1,-1 1 0,1-1 0,-1 1 0,1 1 1,0-1-1,-1 1 0,1 0 0,-1 1 0,1 0 1,1 1 60,46 16-3840,-6 16-3934,-27-13-703</inkml:trace>
  <inkml:trace contextRef="#ctx0" brushRef="#br0" timeOffset="2724.966">1888 147 9705,'0'0'5424,"0"0"-2072,0 0-784,0 0-352,0 0-850,0 0-629,0 0-385,2 4-159,2 8-115,-1 1 0,-1-1 0,0 1 0,0 0 0,-1 0 0,-1 0 0,0 0 1,-1 0-1,-1 0 0,0 0 0,-2 6-78,-3 20-88,-1-1 1,-3 1-1,-1-1 1,-2-1-1,-4 7 88,18-45-15,0 1 0,0 0 0,0-1 0,0 1 0,0 0 0,-1-1-1,1 1 1,0 0 0,0-1 0,0 1 0,-1 0 0,1 0 0,0-1 0,0 1-1,0 0 1,-1 0 0,1-1 0,0 1 0,-1 0 0,1 0 0,0 0 0,0-1 0,-1 1-1,1 0 1,0 0 0,-1 0 0,1 0 0,0 0 0,-1 0 0,1 0 0,0 0-1,-1 0 1,1 0 0,0 0 0,-1 0 0,1 0 0,0 0 0,-1 0 0,1 0 0,0 0-1,-1 0 1,1 0 0,0 1 0,-1-1 15,2-40 57,2 17 52,2 0 0,0-1 0,2 2 0,0-1 1,2 1-1,0 0 0,1 1 0,2 0 0,0 0 1,1 1-1,12-13-109,-22 27 23,1 0 1,0 0 0,0 0-1,1 0 1,0 1 0,0 0-1,0 0 1,0 0-1,1 0 1,0 1 0,0 0-1,0 0 1,0 1-1,0 0 1,1 0 0,0 0-1,0 1 1,-1 0 0,1 0-1,1 1 1,-1-1-1,0 2 1,0-1 0,0 1-1,0 0 1,1 1 0,-1-1-1,0 1 1,0 1-1,0-1 1,0 1 0,0 1-1,3 1-23,-2 3-31,1 0 0,-2 0 1,1 1-1,-1 0 0,0 1 0,-1 0 0,0 0 0,0 0 0,-1 1 1,0-1-1,-1 1 0,0 1 0,0-1 0,-1 0 0,-1 1 0,0 0 1,0-1-1,-1 1 0,0 0 0,-1 0 0,0 0 0,-1 0 0,0-1 1,-1 1-1,0 0 0,-1-1 0,0 1 0,0-1 0,-1 0 0,-1 0 0,1 0 1,-2 0 30,6-11-9,0 1 0,0 0 0,-1-1 0,1 1 0,0 0 0,0 0 0,-1 0 0,1-1 0,0 1 0,0 0 0,-1 0 0,1 0 0,0-1 0,0 1 1,-1 0-1,1 0 0,0 0 0,-1 0 0,1 0 0,0 0 0,-1 0 0,1 0 0,0 0 0,-1 0 0,1 0 0,0 0 0,-1 0 0,1 0 0,0 0 0,-1 0 1,1 0-1,0 0 0,-1 0 0,1 1 0,0-1 0,-1 0 0,1 0 0,0 0 0,0 1 0,-1-1 0,1 0 0,0 0 0,0 0 0,0 1 0,-1-1 0,1 0 1,0 1-1,0-1 0,0 0 0,0 0 0,-1 1 0,1-1 0,0 0 0,0 1 0,0-1 0,0 0 0,0 1 0,0-1 0,0 0 0,0 1 9,4-29 24,83-124 618,-81 144-605,0 1 1,0 0-1,0 0 0,1 0 1,0 1-1,1 0 0,-1 1 0,1-1 1,0 2-1,0-1 0,1 1 1,-1 0-1,1 1 0,0 0 0,0 0 1,0 1-1,6-1-37,0 5-101,0 1 1,0 0-1,-1 1 0,1 1 1,-1 0-1,0 1 0,0 0 1,0 1-1,-1 1 1,0 0-1,-1 1 0,0 0 1,0 1-1,-1 0 0,7 9 101,-6-8-118,77 56-3462,-66-51 1498,1-1 1,0-2-1,1 0 1,1-1 0,0-2-1,0-1 1,1-1-1,11 2 2082,-21-7-422,0-1-1,0-1 1,0 0-1,0-1 1,0-1-1,0-1 1,0 0-1,6-2 423,-7-2 1081,0 0-1,-1-1 1,1 0 0,-1-1-1,-1-1 1,0 0 0,0-2-1,-1 1 1,0-1 0,0-1-1,-2 0 1,1-1-1,-2 0 1,0-1 0,0 0-1,-1-1 1,-1 0 0,0 0-1,-2-1 1,1 0 0,0-7-1081,-4 19 131,-1-1 0,-1 1 0,1-1 0,-1 1 0,0-1 0,0 0 0,0 0 0,0 1 0,-1-1 0,0 0 1,0 0-1,0 0 0,-1 1 0,1-1 0,-1 0 0,0 0 0,-1 1 0,1-1 0,-1 1 0,0-1 0,0 1 1,0 0-1,-1 0 0,1 0 0,-1 0 0,0 0 0,0 0 0,-1 1 0,1 0 0,-1-1 0,0 1 0,1 0 0,-1 1 1,-1-1-1,1 1 0,-3-1-131,-6-2-9,-1 2 0,0 0-1,0 0 1,0 2 0,0 0 0,0 0 0,0 1 0,-1 1 0,1 0 0,0 1 0,0 1 0,0 0 0,1 1 0,-1 0 0,1 1 0,0 0-1,0 1 1,0 1 0,1 0 0,0 1 0,1 0 0,0 1 0,0 0 0,0 1 0,1 0 0,1 0 0,0 1 0,0 1 0,1-1-1,1 1 1,0 1 0,0-1 0,1 1 0,1 0 0,0 1 0,1-1 0,0 1 0,1 0 0,1 0 0,0 2 9,1-13-45,1 1 0,0-1 0,-1 1 1,1-1-1,1 1 0,-1-1 0,0 1 1,1-1-1,0 0 0,0 1 0,0-1 1,0 0-1,0 1 0,1-1 0,-1 0 1,1 0-1,0 0 0,0 0 0,0 0 1,0-1-1,1 1 0,-1-1 0,1 1 0,-1-1 1,1 0-1,0 0 0,0 0 0,0 0 1,0-1-1,0 1 0,1-1 0,-1 1 1,0-1-1,1-1 0,-1 1 0,0 0 1,1-1-1,-1 1 0,4-1 45,5-1-4,1-1 0,-1-1 0,1 1 0,-1-2 0,0 0 0,0 0 0,0-1 0,-1-1 0,0 0 0,0 0 0,0-1-1,-1-1 1,0 0 0,0 0 0,-1-1 0,2-2 4,12-8 1,54-56 154,-76 75-154,-1 0 0,1-1 1,0 1-1,0 0 0,-1 0 0,1 0 1,0 0-1,0 0 0,-1 0 1,1 0-1,0 0 0,0 0 0,-1 0 1,1 0-1,0 1 0,0-1 0,-1 0 1,1 0-1,0 1 0,-1-1 1,1 1-1,0-1 0,-1 0 0,1 1 1,0-1-1,-1 1 0,1 0 0,-1-1 1,1 1-1,-1-1 0,0 1 1,1 0-1,-1-1 0,1 1 0,-1 0 1,0-1-1,0 1 0,1 0 0,-1 0 1,0-1-1,0 1 0,0 0 0,0 0 1,0-1-1,0 1 0,0 0 1,0 0-1,0 0 0,0-1 0,0 1 1,-1 0-1,1 0 0,0-1 0,0 1 1,-1 0-1,1-1 0,-1 1-1,2 2-3,10 188 35,-11-188-35,0 0 0,1 0-1,0 0 1,0 0 0,0 0-1,0 0 1,0 0 0,0-1 0,1 1-1,0-1 1,-1 1 0,1-1-1,0 1 1,0-1 0,0 0-1,0 0 1,1 0 0,-1 0 0,1 0-1,-1 0 1,1-1 0,-1 1-1,1-1 1,0 0 0,0 0-1,0 0 1,0 0 0,0 0 0,0-1-1,0 1 1,0-1 0,0 0-1,0 0 1,0 0 0,0 0-1,1-1 4,7-1-11,-1 0 0,0-1 0,0 0 0,0 0 0,0-1 0,-1-1 0,0 1 0,0-2 0,0 1 0,1-2 11,20-16 194,0-2 0,-2-1 0,-1-1 0,-1-2 0,-1 0 0,-2-2 1,0 0-1,-3-2 0,-1 0 0,-1-1 0,6-20-194,-19 45 66,-3 4-13,1 0 0,-1 0 0,1 0 0,-2 0-1,1 0 1,0 0 0,-1 0 0,0-1 0,0 1 0,-1 0 0,1-1-1,-1 1 1,0-1 0,-1-4-53,-1 8 12,-1 1-1,1-1 1,0 1 0,-1 0-1,1 0 1,-1 0-1,1 0 1,-1 1 0,0-1-1,1 0 1,-1 1 0,0 0-1,1 0 1,-1 0-1,0 0 1,0 0 0,1 0-1,-1 1 1,0-1 0,1 1-1,-1 0 1,1 0-1,-1 0 1,1 0 0,-1 0-1,1 1 1,0-1-1,-1 1 1,1-1 0,0 1-1,0 0 1,0 0 0,0 0-1,0 1-11,-9 9-1,1 1-1,1 0 1,0 0 0,1 1-1,0 0 1,1 0-1,1 1 1,0 0 0,1 0-1,0 1 1,2-1-1,0 1 1,0 0 0,2 0-1,0 0 1,1 0-1,0 0 1,1 0-1,1 0 2,-1-5-54,0-1-1,1 1 0,0-1 0,1 0 0,0 1 1,0-2-1,1 1 0,1 0 0,0-1 0,0 0 1,0 0-1,1 0 0,1-1 0,-1 1 0,1-2 1,1 1-1,0-1 0,0 0 0,0-1 0,1 1 1,-1-2-1,2 1 0,-1-1 0,0-1 0,1 0 1,0 0-1,0-1 0,0 0 0,0-1 0,8 1 55,-7-1 0,-1 0 1,1-2-1,-1 1 0,1-1 0,0-1 0,-1 0 1,1 0-1,-1-1 0,0 0 0,1-1 0,-1 0 1,0-1-1,0 0 0,-1 0 0,1-1 0,-1-1 1,0 1-1,-1-1 0,1-1 0,-1 0 0,0 0 1,-1 0-1,0-1 0,0 0 0,0-1 0,-1 0 1,5-8-1,-11 16-48,1 0 1,-1 1-1,1-1 0,-1 0 1,0 0-1,1 0 1,-1 1-1,0-1 1,1 0-1,-1 0 1,0 0-1,0 0 1,0 0-1,0 0 1,0 0-1,0 1 0,0-1 1,0 0-1,0 0 1,0 0-1,0 0 1,-1 0-1,1 0 1,0 1-1,-1-1 1,1 0-1,0 0 1,-1 0-1,1 1 0,-1-1 1,0 0-1,1 1 1,-1-1-1,1 0 1,-1 1-1,0-1 1,0 1-1,1-1 1,-1 1-1,0-1 0,0 1 1,1-1-1,-2 1 48,-40 4-7799,15 7-2024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9:1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8104,'0'0'2108,"0"0"-997,0 0-17,0 0 694,0 0 1186,18-3-2019,242-21-685,160 9-270,-267 11 19,1205-21 2659,779-29 2763,-2064 50-5371,-140-9-3577,30 10-860,-2 1-3929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9:19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9033,'0'0'4927,"0"0"-2509,0 0-790,0 0-69,0 0-678,19 12-395,142 80 272,-23-44-599,1-7 0,2-5 0,2-7 0,1-6 0,94 2-159,-64-21 64,-173-4-60,1 0 0,0 0 0,0 0-1,0 0 1,0-1 0,0 1 0,0-1-1,0 1 1,-1-1 0,1 0 0,0 0-1,-1 0 1,1 0 0,0 0 0,-1 0-1,1 0 1,-1 0 0,1-1 0,-1 1 0,0-1-1,0 1 1,0-1 0,0 1 0,0-1-1,0 0 1,0 1 0,0-1 0,0 0-1,-1 0 1,1 0 0,-1 0 0,1 1-1,-1-1 1,0 0 0,0 0 0,0 0-1,0 0 1,0 0 0,0 0 0,-1 0-1,1 0 1,0 0 0,-1 1 0,0-3-4,-40-78 128,-114-129 2947,182 228-1933,-9 2-1139,-1 1 0,-1 0 0,-1 0 0,0 2 0,-2 0 0,-1 1-1,0 0 1,-2 0 0,-1 1 0,0 1 0,-2 0 0,-1 0 0,0 8-3,-4-20-24,-1 0 1,-1 1 0,0-1-1,-1 0 1,0 0 0,-1 0-1,-1 0 1,0 0 0,0 0-1,-1-1 1,-1 1 0,0-1-1,-1 0 1,0 0 0,-1-1 0,0 0-1,-1 0 1,0-1 0,-9 9 23,-64 61-4296,40-40-2192,16-17-1119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9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1538 621 10922,'0'0'2579,"0"0"-759,6-15 518,37-101 2296,-42 113-4551,1 1-1,-1-1 1,0 1-1,0-1 0,0 1 1,0-1-1,0 0 1,-1 1-1,1-1 1,-1 0-1,0 0 1,0 1-1,0-1 1,0 0-1,0 0 1,-1 1-1,1-1 1,-1 0-1,1 0 1,-1 1-1,0-1 1,0 1-1,0-1 1,-1 1-1,1-1 1,-1 1-1,1 0 0,-1 0 1,0-1-1,0 1 1,0 0-1,0 1 1,0-1-1,0 0 1,0 1-1,-1-1 1,1 1-1,-1 0 1,1-1-1,-3 0-82,-8 1 25,1 1 0,0 0 0,-1 1 1,1 0-1,0 1 0,-1 0 0,1 1 0,0 0 0,1 1 0,-1 0 0,1 1 0,-1 0 0,1 1 0,0 1-25,5-4-7,0 1 0,0 0-1,1 0 1,-1 0 0,1 1-1,0-1 1,1 1 0,-1 0-1,1 1 1,0-1 0,0 1-1,0 0 1,1 0-1,0 0 1,0 0 0,1 1-1,-1-1 1,1 1 0,1-1-1,-1 1 1,1 0 0,1 0-1,-1-1 1,1 1 0,0 0-1,1 1 8,1-2-68,1 1 0,0-1 0,0 0 0,1 0 0,0 0 0,0 0 0,0-1 0,1 0 0,0 0 0,0 0 0,0 0 0,0-1 0,1 0 0,0 0 0,0 0 0,0-1 0,0 0 0,0 0 0,1 0 0,-1-1 0,2 0 68,31 18-114,-30-16 101,0 1 1,-1-1-1,0 1 1,0 1-1,0 0 1,-1 0-1,0 0 1,0 1-1,0 0 1,-1 0 0,0 1-1,0-1 1,-1 1-1,0 1 1,-1-1-1,1 1 1,-2 0-1,1 0 1,-1 0-1,-1 0 1,1 0 0,-2 1-1,1-1 1,-1 1-1,-1-1 1,0 1-1,0 0 1,-1-1-1,0 1 1,-1 5 12,-3-4 35,0 1 1,-1-1 0,-1 0-1,1-1 1,-2 0-1,1 0 1,-1 0 0,-1-1-1,0 0 1,0-1-1,-1 0 1,0 0 0,0-1-1,-1 0 1,0-1-1,0 0 1,0-1-1,-1 0 1,1-1 0,-1 0-1,-3-1-35,8 0 44,-1-1 0,1-1 0,-1 1 0,0-1 0,1-1 1,-1 0-1,0 0 0,0 0 0,0-1 0,1 0 0,-1 0 0,0-1 0,1 0 0,0 0 0,-1-1 0,1 0 0,0-1 0,0 1 0,0-1 0,1 0 0,-1-1 0,1 0 0,0 0 0,1 0 0,-1-1 0,1 1 0,0-1 0,-1-3-44,0 0 19,1-1 0,0 0-1,1 0 1,0 0 0,1-1 0,0 1-1,0-1 1,1 1 0,1-1-1,0 0 1,0 0 0,1 0-1,0 0 1,2-9-19,3 5-1054,-2 26-3860,-3 5-227,0 1-2493</inkml:trace>
  <inkml:trace contextRef="#ctx0" brushRef="#br0" timeOffset="307.771">1755 720 13196,'0'0'4271,"3"-13"-1917,14-40-101,-12 42 3135,-5 21-4340,-4 22-1313,-24 105 426,-6-3-1,-17 35-160,-18 53-2181,30-73-4452,22-92-1951,11-43 2445</inkml:trace>
  <inkml:trace contextRef="#ctx0" brushRef="#br0" timeOffset="629.677">1568 1356 8040,'6'-26'3315,"74"-284"4484,-75 295-7476,2-14 142,2 1-1,2 0 1,0 1 0,1 0 0,2 0-1,1 2 1,1 0 0,1 0-1,1 2 1,5-5-465,-18 24 23,0 0-1,1 1 1,-1-1-1,1 1 1,0 0-1,0 0 1,0 1-1,0 0 1,0 0-1,0 0 1,0 1-1,1-1 1,-1 2-1,1-1 1,-1 1-1,1 0 1,-1 0-1,1 1 1,-1 0-1,0 0 1,1 0-1,-1 1 1,0 0-1,0 0 1,0 1-1,0-1 1,0 1-1,-1 1 1,1-1-1,-1 1 1,0 0-1,0 0 1,0 1-1,0-1 1,-1 1-1,0 0 1,0 0-1,0 0 1,-1 1-1,0 0 1,0-1-1,2 6-22,0-3-95,0 0 0,-1 0 0,0 1 0,-1 0 1,0 0-1,0 0 0,-1 0 0,0 0 0,0 1 0,-1-1 0,0 0 0,-1 1 0,0-1 1,-1 1-1,1-1 0,-2 1 0,0-1 0,0 0 0,0 0 0,-1 0 0,-1 0 0,1 0 1,-1-1-1,-1 1 0,0-1 0,0 0 0,0 0 0,-1-1 0,0 0 0,-1 0 0,0 0 1,0-1-1,0 0 0,-1 0 0,0-1 0,0 0 0,0 0 0,0-1 0,-1 0 0,-4 1 95,-80-1-617,40-31-4211,44 15 1502,8-2-848</inkml:trace>
  <inkml:trace contextRef="#ctx0" brushRef="#br0" timeOffset="950.022">2495 795 5990,'0'0'7036,"0"-16"-3780,-4-48-966,4 61-2092,0 0-1,-1 0 1,1 0-1,-1 1 1,0-1-1,1 0 1,-1 0-1,0 1 1,-1-1-1,1 1 1,0-1-1,-1 1 1,0-1-1,1 1 1,-1 0-1,0 0 1,0 0 0,0 0-1,0 0 1,-1 0-1,1 0 1,0 1-1,-1-1 1,1 1-1,-1 0 1,0 0-1,-1-1-197,-2 1 104,-1 0 1,1 1-1,0 0 0,0 0 0,0 0 1,0 1-1,0 0 0,0 0 1,0 0-1,0 1 0,1 0 0,-1 0 1,0 1-1,1-1 0,0 1 0,-1 0 1,1 1-105,-11 9 32,1 1 0,1 0 0,0 1 1,0 0-1,2 1 0,0 1 1,1 0-1,1 1 0,0 0 0,1 0 1,1 1-1,1 0 0,1 1 1,0-1-1,2 1 0,0 0 0,1 1 1,1-1-1,1 0 0,1 1 1,2 12-33,-1-25-83,0 0 0,0 0 0,1 1 0,0-1 0,0 0 0,1-1 0,0 1 0,1 0 0,0-1 0,0 0 0,0 0 0,5 6 83,-7-11-37,0 0 1,0 1-1,0-1 0,0-1 0,0 1 1,0 0-1,1 0 0,-1-1 0,1 1 1,-1-1-1,1 0 0,-1 0 0,1 0 1,0 0-1,-1 0 0,1-1 1,0 1-1,0-1 0,0 1 0,0-1 1,-1 0-1,1 0 0,0-1 0,0 1 1,0-1-1,0 1 0,-1-1 0,1 0 1,0 0-1,-1 0 0,1 0 0,-1 0 1,1-1-1,-1 1 0,1-1 1,-1 0-1,0 0 0,1 0 37,14-14 1,-1-1-1,-1-1 1,0 0 0,-1-1-1,-1 0 1,-1-1 0,0-1-1,-2 0 1,4-11-1,20-36 26,56-89 871,-103 216-134,-14 74-1062,26-41-3779,18-41-4987,-5-30 1079</inkml:trace>
  <inkml:trace contextRef="#ctx0" brushRef="#br0" timeOffset="1573.142">2822 979 4100,'4'-15'6294,"43"-127"2135,-15 91-2610,-28 86-3716,-11-7-2050,-1 0-1,-1 0 0,-2 0 0,0-1 0,-2-1 1,-11 18-53,14-27 7,-60 91-450,70-108 439,0-1 0,0 1 0,0-1 1,0 1-1,0 0 0,0-1 0,0 1 1,0-1-1,0 1 0,0-1 0,0 1 1,0 0-1,0-1 0,0 1 0,-1 0 1,1-1-1,0 1 0,0-1 0,-1 1 1,1 0-1,0-1 0,0 1 0,-1 0 1,1 0-1,0-1 0,-1 1 0,1 0 1,0 0-1,-1-1 0,1 1 0,0 0 1,-1 0-1,1 0 0,-1 0 0,1-1 1,0 1-1,-1 0 0,1 0 0,-1 0 1,1 0-1,-1 0 0,1 0 0,0 0 1,-1 0-1,1 0 0,-1 0 0,1 1 1,0-1-1,-1 0 0,1 0 0,-1 0 1,1 0-1,0 1 0,-1-1 0,1 0 1,0 0-1,-1 1 0,1-1 0,0 0 1,-1 0-1,1 1 0,0-1 0,0 0 1,-1 1-1,1-1 0,0 1 0,0-1 4,4-34 59,3 14 34,1 0 0,1 1 0,1 0 0,1 0-1,0 1 1,2 0 0,0 1 0,1 1 0,0 0-1,1 0 1,1 2 0,1 0 0,16-10-93,-29 20 3,0 1 1,0 0-1,0 0 1,0 0-1,0 0 1,1 1-1,-1 0 1,1 0-1,0 0 1,0 0-1,-1 1 0,1 0 1,0 0-1,0 0 1,0 1-1,0-1 1,1 1-1,-1 0 1,0 1-1,0-1 1,0 1-1,0 0 1,0 1-1,-1-1 1,1 1-1,0 0 1,0 0-1,-1 0 0,1 0 1,-1 1-1,0 0 1,0 0-1,0 0 1,0 1-1,-1-1 1,1 1-1,-1 0 1,0 0-1,0 0 1,2 4-4,2 11-79,-1 0 0,0 1 0,-2 0 0,0 1 0,-2-1 0,0 0 0,-1 1 0,-1 0 1,-1-1-1,-2 14 79,1 36-1389,17-85 1351,22-55 211,-31 55-5,1 1 0,0-1 0,1 1-1,0 1 1,1-1 0,1 1 0,0 1 0,1 0-1,0 0 1,1 1 0,0 1 0,0 0-1,13-7-167,-20 15 5,-1 1 0,0 1-1,1-1 1,-1 0-1,1 1 1,-1 0-1,1 0 1,-1 0-1,1 1 1,-1 0 0,1-1-1,-1 1 1,0 1-1,1-1 1,-1 1-1,0 0 1,0 0 0,0 0-1,0 0 1,0 1-1,-1-1 1,1 1-1,-1 0 1,0 0 0,0 0-1,0 1 1,0-1-1,0 1 1,-1 0-1,1 0 1,-1 0-1,0 0 1,0 0 0,-1 0-1,1 0 1,-1 0-1,1 4-4,30 42 8,-24-43-4,0 0 1,1 0-1,0-1 1,0 0-1,0-1 1,1 0-1,0-1 1,0 1-1,0-2 1,1 0-1,-1 0 1,1-1 0,-1 0-1,1 0 1,0-1-1,0-1 1,0 0-1,0-1 1,-1 0-1,8-1-4,-12 0-11,0 1 0,0-1-1,0-1 1,0 1-1,-1-1 1,0 0 0,1 0-1,-1 0 1,0-1-1,0 0 1,-1 0 0,1 0-1,-1-1 1,0 1-1,0-1 1,0 0 0,-1 0-1,0-1 1,0 1-1,0-1 1,-1 1 0,1-1-1,-1 0 1,-1 0-1,1 0 1,-1 0 0,0 0-1,0 0 1,-1 0-1,0 0 1,0 0 0,0-1-1,-1 1 1,0 0-1,0 0 1,-1 0 0,0-1 11,1 4-116,0 0 1,0 0-1,0 0 1,-1 0-1,0 0 1,1 0-1,-1 1 1,0-1-1,0 1 1,-1-1 0,1 1-1,0 0 1,-1 0-1,1 0 1,-1 0-1,0 0 1,0 0-1,0 1 1,0 0-1,0-1 1,0 1 0,0 0-1,0 0 116,-77 0-7738,32 12-692</inkml:trace>
  <inkml:trace contextRef="#ctx0" brushRef="#br0" timeOffset="1948.372">0 1666 10954,'0'0'5349,"0"0"-3411,15 0-1057,915 0 1126,52 62-419,-715-41-496,-120-10-695,1445 65 1811,-1504-87-2186,-87 11-24,-1 0 0,1 0 0,-1 0 0,1 0 0,0 0 0,-1 0 0,1-1 0,-1 1 0,1 0 0,-1 0 0,1-1 1,-1 1-1,1 0 0,-1-1 0,1 1 0,-1 0 0,1-1 0,-1 1 0,1-1 0,-1 1 0,0 0 0,1-1 0,-1 1 0,0-1 0,0 1 1,1-1-1,-1 0 0,0 1 0,0-1 0,0 1 0,1-1 0,-1 1 0,0-1 0,0 0 0,0 1 0,0-1 0,0 1 0,0-1 0,0 1 0,-1-1 1,1 0-1,0 1 0,0-1 0,0 1 0,0-1 0,-1 1 0,1-1 0,0 1 0,-1-1 0,1 1 0,0-1 0,-1 1 0,1-1 0,0 1 1,-1 0-1,1-1 0,-1 1 0,1-1 0,-1 1 0,1 0 0,-1 0 2,-35-19-253,34 19 213,-76-30-2724,-2 4-4546,42 16 552</inkml:trace>
  <inkml:trace contextRef="#ctx0" brushRef="#br0" timeOffset="2260.301">4175 672 32,'19'-90'17020,"-6"51"-13380,0 8 1992,-12 36-3737,-8 111-1130,-4-1 0,-6-1 0,-21 69-765,13-56 86,6-37-657,-3-1 1,-26 63 570,-49 55-6387,64-157 601,5-12-3685</inkml:trace>
  <inkml:trace contextRef="#ctx0" brushRef="#br0" timeOffset="2606.491">663 445 8776,'0'-14'5018,"-1"-43"-2098,1 57-2822,1-1 0,-1 1 0,0-1 0,1 1 0,-1 0 0,0-1 0,1 1 0,-1-1 0,0 1 0,0-1 0,0 1-1,0-1 1,1 1 0,-1-1 0,0 1 0,0-1 0,0 1 0,0-1 0,0 1 0,0-1 0,0 1 0,0-1 0,-1 1-1,1-1 1,0 1 0,0-1 0,0 1 0,0-1 0,-1 1 0,1-1 0,0 1 0,0-1 0,-1 1 0,1 0 0,0-1-1,-1 1 1,1 0 0,0-1 0,-1 1 0,1 0 0,-1-1 0,1 1 0,-1 0 0,1 0 0,-1-1 0,1 1-1,-1 0 1,1 0 0,-1 0 0,1 0 0,-1 0 0,1 0 0,-1 0 0,1 0 0,-1 0 0,1 0 0,-1 0 0,1 0-1,-1 0 1,1 0 0,-1 0 0,1 0 0,-1 1 0,1-1 0,0 0 0,-1 0-98,-13 20 1438,-1 16-985,1 0 0,2 1 0,2 1-1,2 0 1,-3 30-453,3-25 123,-71 465-1597,70-397-2947,8-38-2523,2-36-140</inkml:trace>
  <inkml:trace contextRef="#ctx0" brushRef="#br0" timeOffset="2948.903">449 126 10442,'-6'-14'2626,"-21"-46"-784,27 59-1754,-1 0 0,0 0 0,1 0 0,-1 0-1,1 0 1,-1 0 0,1 0 0,-1 0 0,1 0 0,0 0-1,-1-1 1,1 1 0,0 0 0,0 0 0,0 0 0,0-1 0,0 1-1,0 0 1,1 0 0,-1 0 0,0 0 0,0-1 0,1 1 0,-1 0-1,1 0 1,-1 0 0,1 0 0,-1 0 0,1 0 0,0 0-1,0 0 1,-1 0 0,1 0 0,0 0 0,0 1 0,0-1 0,0 0-1,0 1 1,0-1 0,0 0 0,0 1 0,0-1 0,0 1 0,0 0-1,1-1 1,-1 1 0,0 0 0,0 0 0,0-1 0,0 1 0,1 0-1,-1 0 1,0 1 0,0-1 0,0 0 0,1 0 0,0 1-88,6-2 85,78-5 216,1 4 0,-1 4 0,26 7-301,-83-8 85,1093 86 2493,-270-28-1451,629 35 1691,-1269-83-2343,-197-8-302,-24-1-101,-29 2-58,32-3-6,2-1-196,-132 24-503,86 4-9587,41-21-351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29:1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8 147 897,'0'0'8739,"0"0"-5323,0 0-1745,0 0 710,0 0-304,0 0-801,0 0-337,-1-9-58,0 5-712,1 3-146,-1 0 1,1 0 0,-1 0 0,1 0 0,0-1 0,-1 1 0,1 0 0,0 0 0,0 0-1,-1 0 1,1 0 0,0-1 0,0 1 0,1 0 0,-1 0 0,0 0 0,0 0 0,0 0-1,1 0 1,-1-1 0,0 1 0,1 0 0,-1 0 0,1 0 0,0 0 0,-1 0-1,1 0 1,0 1 0,0-1 0,-1 0 0,1 0 0,0 0 0,0 1 0,0-1 0,0 0-1,0 1 1,0-1 0,0 1 0,0-1 0,0 1 0,1-1-24,211 31 721,-210-29-624,0-1 1,1 0 0,-1 1-1,1-1 1,-1-1 0,0 1 0,1 0-1,-1-1 1,0 1 0,1-1-1,-1 0 1,0 0 0,0-1 0,1 1-1,-1-1 1,0 1 0,-1-1 0,1 0-1,0 0 1,0 0 0,-1-1-1,1 1 1,-1 0 0,0-1 0,0 0-1,0 0 1,0 1 0,0-1-1,-1 0 1,1 0 0,-1-1 0,0 1-1,0 0 1,0 0 0,0-1-1,0-1-96,0 3 25,-1-1 0,1 0 0,-1 0 0,0 1 0,0-1 1,0 0-1,0 0 0,0 0 0,0 1 0,-1-1 1,0 0-1,1 1 0,-1-1 0,0 0 0,0 1 0,0-1 1,-1 1-1,1-1 0,-1 1 0,1 0 0,-1-1-26,-12 28-64,-10 146 6,8-65 42,-5 0 0,-24 69 16,1-82 9,43-91-8,0 0 0,0 0 0,0 0 1,-1 0-1,1 0 0,-1-1 0,0 1 0,1 0 1,-1-1-1,0 1 0,0-1 0,0 0 1,0 1-1,0-1 0,0 0 0,0 0 1,-1 0-1,1-1 0,0 1 0,-1 0 1,1-1-1,0 0 0,-1 1 0,1-1 1,0 0-1,-1 0 0,1 0 0,-1-1 1,1 1-1,0-1 0,-1 1 0,1-1 1,0 0-1,0 1 0,-1-1 0,1-1 1,0 1-1,0 0 0,0 0 0,-1-2-1,-3-3-134,0 0 0,0 0 0,0-1 0,1 0 0,0 0 0,0 0 0,1-1 1,0 1-1,0-1 0,1 0 0,0 0 0,0-1 0,1 1 0,0 0 0,0-1 0,1 0 0,1 1 0,-1-1 0,1 0 0,1 1 0,-1-2 134,8-18-3393,8 14-2604,-1 9-52</inkml:trace>
  <inkml:trace contextRef="#ctx0" brushRef="#br0" timeOffset="505.82">576 300 8616,'0'0'2664,"0"0"-395,0 0 197,0 0-282,0 0-663,0 0-592,0 0-273,-3 7-31,-25 220 1147,14-243-1393,12 7-310,0 1 0,0-1-1,1 0 1,1 0-1,0-1 1,0 1-1,0 0 1,1 0-1,1 0 1,-1 0-1,1 1 1,1-1 0,0 0-1,0 1 1,1-1-1,0 1 1,0 0-1,1 1 1,0-1-1,0 1 1,1 0 0,0 0-1,0 0 1,0 1-1,1 0 1,0 0-1,1 1 1,-1 0-1,1 0 1,0 0-1,0 1 1,0 1 0,1-1-1,-1 1 1,1 1-1,0 0 1,0 0-1,0 0 1,0 1-1,0 1 1,0 0-1,0 0 1,0 0 0,1 1-69,-5 1 0,1 0 0,-1 0 1,1 0-1,-1 1 0,0-1 1,0 1-1,0 0 0,0 1 1,-1-1-1,0 1 0,1 0 1,-1 0-1,0 1 0,-1-1 1,1 1-1,-1-1 0,0 1 1,0 0-1,0 1 0,-1-1 1,0 0-1,0 1 0,26 126-7,-31-36-1790,1-76-2846,-1 0-3843,3-12-3654</inkml:trace>
  <inkml:trace contextRef="#ctx0" brushRef="#br0" timeOffset="1215.64">1298 150 9577,'0'-12'2536,"-1"-40"-251,1 50-2091,0 1 1,0 0-1,1 0 1,-1-1-1,0 1 1,0 0-1,0 0 1,0 0-1,-1-1 1,1 1 0,0 0-1,0 0 1,-1 0-1,1-1 1,-1 1-1,1 0 1,-1 0-1,1 0 1,-1 0-1,0 0 1,1 0 0,-1 0-1,0 0 1,0 0-1,0 0 1,0 1-1,0-1 1,0 0-1,0 0 1,0 1-1,0-1 1,0 1-1,0-1 1,0 1 0,-1 0-1,1-1 1,0 1-1,0 0 1,-1 0-195,-32 21 2139,18 5-2050,1 0 0,2 1 1,0 0-1,2 1 0,1 0 0,1 1 0,1 0 0,2 0 1,1 1-1,1 5-89,-2 85 32,6-119-32,1 0 1,-1 0-1,1-1 1,-1 1-1,1-1 1,0 1 0,-1 0-1,1-1 1,0 1-1,-1-1 1,1 1-1,0-1 1,0 0-1,0 1 1,-1-1-1,1 0 1,0 0 0,0 1-1,0-1 1,0 0-1,-1 0 1,1 0-1,0 0 1,0 0-1,0 0 1,0 0-1,0 0 1,0-1 0,-1 1-1,1 0 1,0 0-1,0-1 1,0 1-1,-1 0 1,1-1-1,0 1 1,0-1-1,-1 1 1,1-1-1,0 0 1,-1 1 0,1-1-1,-1 1 1,1-1-1,-1 0 1,1 0-1,-1 1 1,1-1-1,-1 0 0,32-37 26,-26 28-24,0 1 0,0-1 0,1 2 0,0-1 0,1 1 0,0 0 0,0 0 0,0 1 0,1 0 0,0 1 0,1 0 0,-1 0 0,1 1 0,0 0 0,1 1 0,-1 0 0,1 1 0,0 0 0,-1 0 0,1 1 0,1 1 0,4-1-2,-12 3-1,-1 0 0,1 1 1,-1-1-1,1 1 0,-1-1 0,0 1 1,0 0-1,0 0 0,0 0 1,0 1-1,0-1 0,-1 1 0,1-1 1,-1 1-1,1 0 0,-1 0 1,0 0-1,0 0 0,0 1 0,-1-1 1,1 0-1,-1 1 0,0-1 1,0 1-1,0-1 0,0 1 0,-1 0 1,4 103-18,-5-99 17,-1-1 0,1 1-1,-2 0 1,1-1 0,-1 1-1,0-1 1,-1 0 0,0 0-1,0 0 1,0 0 0,-1-1-1,0 0 1,0 0 0,-1 0-1,0-1 1,1 1 0,-2-1-1,1-1 1,-1 1 0,0-1-1,0 0 1,0-1 0,0 0-1,0 0 1,-1 0 0,0-1-1,1 0 1,-1 0 0,0-1-1,0 0 1,0-1 0,0 0-1,0 0 1,0 0 0,0-1-1,0 0 1,1-1 0,-1 0-1,0 0 1,1-1 0,-1 0-1,1 0 1,0 0 0,-2-2 1,5 2-94,0 0 1,1 0 0,-1 0-1,0-1 1,1 1-1,0-1 1,0 0 0,0 0-1,0 0 1,1 0 0,0 0-1,-1-1 1,1 1-1,1-1 1,-1 0 0,1 1-1,0-1 1,0 0 0,0 0-1,1 0 1,-1 1-1,1-3 94,29-63-7933,-7 46 2258</inkml:trace>
  <inkml:trace contextRef="#ctx0" brushRef="#br0" timeOffset="1583.96">1841 285 10378,'0'0'4105,"0"0"-2055,0 0-641,-14 5-272,2-1-955,7-2-148,-1 0-1,0 0 1,1 1-1,-1-1 1,1 1-1,0 0 1,-1 1 0,2-1-1,-1 1 1,0 0-1,1 0 1,0 1-1,0-1 1,-1 2-34,-5 9 116,0 1 0,2-1 1,-1 2-1,2-1 0,1 1 0,0 0 1,1 0-1,0 1 0,2-1 1,0 1-1,1 0 0,1 0 1,0 0-1,2 17-116,0-31 1,-1-1 0,1 1 1,0-1-1,0 1 0,0-1 1,0 1-1,1-1 0,0 0 0,-1 1 1,1-1-1,0 0 0,0 0 0,1-1 1,-1 1-1,1 0 0,-1-1 0,1 1 1,0-1-1,0 0 0,0 0 1,0 0-1,0 0 0,0-1 0,1 1 1,-1-1-1,1 0 0,-1 0 0,1 0 1,-1 0-1,1 0 0,0-1 1,0 0-2,4 1 56,1-1 1,-1 0 0,0 0 0,1-1 0,-1 0 0,0-1-1,0 0 1,0 0 0,0 0 0,0-1 0,0-1-1,-1 1 1,6-4-57,-2-1 201,-1-1 0,-1 0-1,0-1 1,0 0-1,0 0 1,-1-1 0,-1 0-1,0 0 1,-1 0 0,0-1-1,0 0 1,-1-1 0,-1 1-1,0-1 1,-1 0-1,0 0 1,-1 0 0,-1 0-1,0 0 1,0-1 0,-1 1-1,-1 0 1,-1 0 0,-1-10-201,2 18-4,0 0 1,-1-1 0,0 1 0,0 0 0,0 0 0,0 0 0,-1 0 0,1 0 0,-1 0 0,-1 1-1,1-1 1,-1 1 0,1 0 0,-1 0 0,-1 0 0,1 1 0,0 0 0,-1-1 0,1 1 0,-1 1-1,0-1 1,0 1 0,0 0 0,-1 0 0,1 0 0,0 1 0,-1 0 0,1 0 0,-1 0 0,0 1 3,2 0-257,0 0 1,0 1-1,-1 0 1,1 0-1,0 0 1,0 0-1,0 1 1,0-1 0,0 1-1,0 0 1,1 0-1,-1 1 1,0-1-1,1 1 1,0 0 0,-3 2 256,-23 47-10805,24-23-91</inkml:trace>
  <inkml:trace contextRef="#ctx0" brushRef="#br0" timeOffset="2006.419">2251 302 3812,'5'-16'11563,"43"-95"-3556,-47 111-7942,1-1 0,-1 1 0,1-1 0,-1 1 0,1 0 0,-1 0 0,1-1 0,-1 1 0,0 0 0,1 0 0,-1 0 0,1 1 0,-1-1 0,1 0 0,-1 1 0,1-1-1,-1 1 1,0-1 0,1 1 0,-1-1 0,0 1 0,1 0 0,-1 0 0,0 0 0,0 0 0,0 0 0,0 0 0,0 0 0,0 0 0,0 0 0,0 0 0,0 0 0,0 1 0,-1-1 0,1 0 0,-1 1 0,1-1 0,-1 1 0,1-1 0,-1 0 0,0 1 0,1-1 0,-1 1-1,0-1 1,0 1-65,4 5 147,52 98 167,-40-70-348,1-1-1,2-1 0,2-1 1,0-1-1,2-1 0,10 9 35,-31-36-32,0 0-1,0-1 0,0 1 0,0 0 0,0-1 0,1 1 0,-1-1 0,1 0 1,0 1-1,-1-1 0,1 0 0,0-1 0,0 1 0,1-1 0,-1 1 0,0-1 1,0 0-1,1 0 0,-1 0 0,0-1 0,1 1 0,-1-1 0,1 0 0,-1 0 0,1 0 1,-1 0-1,1-1 0,-1 1 0,0-1 0,1 0 0,-1 0 0,0 0 0,1 0 1,-1-1-1,0 1 0,0-1 0,0 0 0,0 0 0,-1 0 0,1 0 0,0 0 1,-1-1-1,0 1 0,1-2 33,5-11 163,-2 0 0,0-1 1,-1 0-1,0 0 0,-1-1 0,-1 1 1,-1-1-1,0 0 0,-1 0 0,-1 0 1,-1 0-1,0-1-163,1 16 45,1 0 0,-1 0 1,0 0-1,0 0 0,0 0 0,0 0 0,0 0 1,0 0-1,0 0 0,-1 0 0,1 0 1,-1 0-1,0 0 0,1 0 0,-1 0 0,0 0 1,0 0-1,0 1 0,0-1 0,0 0 1,-1 1-1,1-1 0,0 1 0,-1-1 0,1 1 1,-1 0-1,0 0 0,1 0 0,-1-1 1,0 1-1,0 1 0,0-1 0,0 0 0,1 0 1,-1 1-1,0-1 0,0 1 0,0 0 0,0-1 1,0 1-1,-1 0 0,1 0 0,0 0 1,0 1-1,0-1 0,0 0 0,0 1 0,0-1 1,1 1-1,-1 0 0,-1 0-45,-22 16 36,0 1 0,1 1 0,1 1-1,1 2 1,1 0 0,-18 24-36,19-24 15,-245 306-565,225-262-2102,28-43-967,1 0-3632,7-11-2519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57:27.37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16 173 9225,'0'0'1244,"-4"-15"-796,1 5-394,2 8-41,0 0 1,0-1 0,0 1-1,0-1 1,0 1-1,0-1 1,0 1-1,1-1 1,0 1-1,-1-1 1,1 0-1,0 1 1,0-1-1,0 0 1,1 1 0,-1-1-1,1 1 1,-1-1-1,1 1 1,0-1-1,0 1 1,0-1-1,0 1 1,1 0-1,-1-1 1,0 1-1,1 0 1,0 0-1,0 0 1,-1 0 0,1 0-1,0 1 1,0-1-1,1 0 1,-1 1-1,0 0 1,0-1-1,1 1 1,0 0-14,30-9 283,1 1 0,0 2 0,0 1 0,35 0-283,277-14 270,186 19-270,-422 2 7,2560 65 3873,-1474-30-73,783 19 363,-1816-57-4138,-143-4-12,-32-4-46,-24 2-1214,-1 3 0,0 0 0,0 3 0,-1 1 0,1 1 0,-3 3 1240,-17-2-3658,-44 2-5615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0:4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14478,'0'0'2866,"0"0"-2118,0 0-487,14-1 209,2315-123-972,-1517 74-5850,-809 51 2882,-20 3-1666</inkml:trace>
  <inkml:trace contextRef="#ctx0" brushRef="#br0" timeOffset="264.45">516 418 10794,'0'0'3758,"0"0"-2919,14 7-791,3-1 125,1 0 1,0-1-1,0 0 1,0-2-1,1 0 1,-1-1-1,1-1 1,6 0-174,326-18 4613,160-35-4613,-99 8 1131,-342 38-1009,943-61 1651,-983 67-1736,-36 7-10,-251 19-1981,110-13-5312,81-8-357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0:4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50 7207,'0'0'4585,"0"0"-1659,0 0-438,0 0 21,0 0-475,0 0-444,-2-9-431,0 1-1019,-5-14 613,1 52 73,-20 203 731,7-69-1566,2 122 9,17-283-108,3 34-752,-3-37 756,0 1 0,0-1 0,0 1 0,0-1 0,0 1 0,0-1 0,0 1 0,1-1 0,-1 1 0,0-1 0,0 1 1,0-1-1,1 1 0,-1-1 0,0 1 0,1-1 0,-1 0 0,0 1 0,1-1 0,-1 1 0,0-1 0,1 0 0,-1 0 0,1 1 0,-1-1 0,1 0 1,-1 0-1,1 1 0,-1-1 0,1 0 0,-1 0 0,1 0 0,-1 0 0,1 0 0,-1 0 0,1 0 0,-1 0 0,1 0 0,-1 0 0,1 0 0,-1 0 0,1 0 1,-1 0-1,1 0 0,-1 0 0,1-1 0,-1 1 0,1 0 0,-1 0 0,1-1 0,-1 1 0,1 0 0,-1-1 0,0 1 0,1 0 0,-1-1 0,0 1 0,1-1 1,-1 1-1,0 0 0,1-1 104,15-34-10234,-9 13 11</inkml:trace>
  <inkml:trace contextRef="#ctx0" brushRef="#br0" timeOffset="253.682">61 95 11979,'0'0'2605,"0"0"-800,0 0-49,0 0-192,0 0-298,0 0-242,17-3-233,108-25-7,-109 23-871,21-9-290,0 3-1,1 1 0,1 1 1,0 2-1,38-1 378,-70 28-9203,-14-5 3245</inkml:trace>
  <inkml:trace contextRef="#ctx0" brushRef="#br0" timeOffset="594.744">1 518 7527,'0'0'3176,"0"0"-795,0 0 80,0 0-176,0 0-801,17-8-630,109-54-117,-113 56-674,7-4-52,1 0-1,0 1 1,0 1 0,1 1 0,-1 1 0,1 1 0,1 1 0,20-1-11,-42 6-243,1-1 1,0 1-1,-1 0 0,1 0 1,0 0-1,-1 0 1,0 0-1,1 0 1,-1 1-1,0-1 1,1 0-1,-1 1 1,0-1-1,0 1 1,0-1-1,0 1 1,0-1-1,0 1 1,-1 0-1,1-1 0,-1 1 1,1 0-1,-1 0 1,1-1-1,-1 1 1,0 0-1,0 0 1,0 0-1,0 0 1,0-1-1,0 1 1,-1 0-1,1 0 1,-1 0-1,1-1 1,-1 1-1,1 0 0,-1-1 1,0 1-1,0 0 1,0-1-1,0 1 1,0-1-1,0 0 1,-1 1-1,1-1 1,0 0-1,-1 1 1,1-1-1,-1 0 1,0 0 242,-19 28-4938</inkml:trace>
  <inkml:trace contextRef="#ctx0" brushRef="#br0" timeOffset="595.744">135 696 2979,'0'0'2984,"-12"13"-555,-63 65 1644,66-54 849,42-20-3208,176-12-1500,-140 1-3219,-2-5-3328,-38 6 200</inkml:trace>
  <inkml:trace contextRef="#ctx0" brushRef="#br0" timeOffset="903.998">552 534 8296,'0'0'2941,"0"-14"-581,-2-5-1388,1-12 205,0-5 3133,8 32-991,22 25-2714,113 172-285,-32-78-2081,-109-113 1709,1-1 1,0 1 0,0-1-1,0 0 1,0 0 0,1 1-1,-1-2 1,0 1 0,0 0-1,1 0 1,-1-1 0,0 1-1,1-1 1,-1 0 0,0 1-1,1-1 1,-1-1 0,0 1-1,1 0 1,-1 0 0,0-1-1,1 1 1,-1-1 0,0 0-1,1 0 1,-1 0 0,0 0-1,0 0 1,0 0 0,0 0-1,0-1 1,0 1 0,0-1-1,-1 0 1,1 1 0,-1-1-1,1 0 1,-1 0 0,1 0-1,-1 0 1,0 0 0,0 0-1,0 0 1,0-1 0,0 1-1,-1 0 1,1 0 0,-1-1-1,1 1 1,-1-1 0,0 1-1,0-1 52,4-46 299,-2 1 0,-2-1 0,-2 1 0,-4-19-299,-16-15 3614,19 82-3538,1-1 0,0 1 0,-1 0 0,1 0-1,0 0 1,-1 0 0,1 0 0,-1 0 0,1 1 0,0-1-1,-1 1 1,1 0 0,0 0 0,0 0 0,-1 0 0,1 0-1,0 0 1,0 0 0,0 1 0,0-1 0,1 1 0,-1-1-1,0 1 1,1 0 0,-1 0 0,1 0 0,-1 0-1,1 0 1,0 0 0,0 0 0,-1 1-76,-1 1 78,-105 136 146,-80 140-224,176-262-101,-49 86-2681,25-33-2764,16-28-2627</inkml:trace>
  <inkml:trace contextRef="#ctx0" brushRef="#br0" timeOffset="1512.03">1721 536 10154,'-5'-15'2300,"0"0"-1659,4 8-348,-1 0 0,0 1-1,0-1 1,-1 1 0,0 0 0,0-1-1,-1 1 1,1 1 0,-1-1-1,-1 0 1,1 1 0,-5-4-293,3 3 295,-1 0-1,0 0 1,-1 1 0,1 0 0,-1 0 0,0 1 0,0 0 0,-1 0 0,1 1-1,-1 0 1,1 1 0,-1-1 0,0 2 0,0-1 0,-6 1-295,3 1 98,0 1 0,0 0 0,0 0 0,0 1 0,0 1 1,1 0-1,-1 1 0,1 0 0,0 1 0,0 0 0,0 0 0,1 1 0,0 1 0,0 0 1,0 0-1,1 1 0,-5 5-98,-1 1 15,1 1 0,1 0 0,1 1 0,0 1 0,1 0 0,1 0 0,0 1 0,1 0 0,1 0 0,1 1 0,1 0 0,0 1 0,2-1 0,0 1 0,1 0 1,1 0-1,1 0 0,1 0 0,0 1 0,2-1 0,0 0 0,2 2-15,-3-17 3,0 0 0,1 0 0,-1 0 0,1 0 1,0 0-1,1 0 0,-1 0 0,1-1 0,0 1 0,0-1 0,1 1 1,-1-1-1,1-1 0,0 1 0,0 0 0,0-1 0,1 0 0,-1 0 1,1 0-1,-1 0 0,1-1 0,0 0 0,0 0 0,0 0 0,0 0 1,1-1-1,-1 0 0,0 0 0,1-1 0,-1 1 0,0-1 1,1 0-1,-1-1 0,1 1 0,-1-1 0,0 0 0,0 0 0,1-1 1,2-1-4,4-6 0,0-1 0,-1-1 1,0 1-1,-1-2 0,0 1 1,0-2-1,-2 1 0,1-1 0,-2 0 1,0-1-1,0 0 0,-1 0 1,-1 0-1,-1-1 0,1-3 0,10-21 1,76-161-33,-90 200 30,0 0-1,-1 0 1,1-1 0,0 1 0,-1 0 0,1 0-1,0 0 1,0 0 0,-1 0 0,1 0 0,0 0-1,0 0 1,0 0 0,-1 0 0,1 0 0,0 1-1,-1-1 1,1 0 0,0 0 0,0 1 0,-1-1-1,1 0 1,0 1 0,-1-1 0,1 1 0,-1-1-1,1 1 1,-1-1 0,1 1 0,-1-1 0,1 1-1,-1 0 1,1-1 0,-1 1 0,0 0 0,1-1-1,-1 1 1,0 0 0,0 0 0,1-1 0,-1 1-1,0 0 1,0 0 0,0-1 0,0 1 0,0 0-1,0 0 1,0-1 0,0 1 0,0 0 0,0 0-1,-1-1 1,1 1 0,0 0 0,-1-1 0,1 1-1,0 0 1,-1-1 0,1 1 0,0 0-1,-1-1 4,2 4-17,43 240-875,-19-161-2960,8-37-3808,-19-35 1504</inkml:trace>
  <inkml:trace contextRef="#ctx0" brushRef="#br0" timeOffset="2018.57">1901 541 705,'20'-121'12540,"-19"121"-12444,-1 1 0,0-1 0,0 0 0,1 1 1,-1-1-1,0 0 0,0 1 0,1-1 0,-1 1 0,0-1 1,1 0-1,-1 0 0,1 1 0,-1-1 0,0 0 1,1 0-1,-1 1 0,1-1 0,-1 0 0,1 0 1,-1 0-1,1 0 0,-1 0 0,1 0 0,-1 0 1,1 0-1,-1 0 0,1 0 0,-1 0 0,0 0 1,1 0-1,-1 0 0,1 0 0,-1 0 0,1-1 1,-1 1-1,1 0 0,-1 0 0,0 0 0,1-1 1,-1 1-1,1 0 0,-1-1 0,0 1 0,1 0 1,-1-1-1,0 1 0,1 0 0,-1-1 0,0 1 1,0-1-1,1 1 0,-1-1 0,0 1 0,0 0 0,0-1 1,0 1-1,0-1 0,0 1 0,0-1 0,0 1 1,0-1-1,0 1 0,0-1 0,0 1 0,0-1 1,0 1-1,0-1-96,9 39 1127,-9-37-1151,5 50 334,-3 0-1,-2 0 1,-3 0-1,-2 6-309,-2 71-149,7-158 151,17-237 535,-18 263-484,1-1-1,1 1 0,-1-1 1,0 1-1,1-1 0,0 1 1,0 0-1,1-1 0,-1 1 1,1 0-1,0 0 0,0 0 1,0 0-1,0 0 0,1 1 1,-1-1-1,1 1 0,0 0 1,0-1-1,1 1 0,-1 0 1,1 1-1,-1-1 1,1 1-1,0-1 0,0 1 1,0 0-1,0 1 0,0-1 1,0 1-1,0 0 0,1 0 1,-1 0-1,1 0 0,-1 1 1,0 0-1,1 0 0,-1 0 1,1 0-1,-1 1 0,2 0-52,5 5 20,-1 2 0,0-1 0,-1 2 0,1-1 0,-1 1 0,-1 0 0,0 1 0,0 0 0,-1 1 0,0-1 0,-1 1 0,0 0 0,-1 1 0,0 0 0,-1-1 0,0 2-1,-1-1 1,0 0 0,0 5-20,6 160-58,-9-177 56,0 1 0,-1-1 1,1 0-1,-1 0 1,1 1-1,-1-1 1,1 0-1,-1 0 0,1 0 1,-1 1-1,1-1 1,-1 0-1,1 0 0,-1 0 1,1 0-1,-1 0 1,1 0-1,-1 0 1,1 0-1,-1-1 0,1 1 1,-1 0-1,1 0 1,-1 0-1,1 0 0,-1-1 1,1 1-1,-1 0 1,1 0-1,0-1 1,-1 1-1,1 0 0,-1-1 1,1 1-1,0-1 1,-1 1-1,1 0 0,0-1 1,0 1-1,-1-1 1,1 1-1,0-1 1,0 1-1,0-1 0,-1 1 1,1-1-1,0 1 1,0-1-1,0 1 0,0-1 1,0 1-1,0-1 1,0 1-1,0-1 1,0 1-1,0-1 0,0 1 1,1-1-1,-1 1 1,0-1-1,0 1 0,0-1 1,1 1-1,-1-1 2,-3-20 9,1 0 0,0 0-1,2 0 1,1 0 0,0 0 0,1 0-1,2 0 1,0 1 0,1-1 0,1 1-1,4-9-8,-9 23 4,1 0-1,0-1 1,0 1-1,0 0 1,1 0-1,-1 1 1,1-1-1,1 0 1,-1 1-1,1 0 1,0 0-1,1 0 1,-1 0-1,1 1 1,0 0-1,0 0 1,0 0 0,0 0-1,1 1 1,-1 0-1,1 0 1,0 0-1,0 1 1,0 0-1,0 0 1,1 0-1,-1 1 1,0 0-1,1 1 1,-1-1-1,1 1 1,-1 0-1,1 1 1,-1-1-1,0 1 1,1 1-1,-1-1 1,4 2-4,5 7 8,-1 1 1,0 1-1,-1 0 1,0 1-1,0 0 0,-2 1 1,1 1-1,-2-1 1,0 2-1,-1-1 1,-1 1-1,0 1 0,-1 0 1,0 0-1,2 15-8,31 59-324,-34-78-410,19 33-2452,-4-22-5727,-9-16-2527</inkml:trace>
  <inkml:trace contextRef="#ctx0" brushRef="#br0" timeOffset="2607.668">2999 536 7047,'0'0'3971,"2"-13"-1793,9-37 187,-5 40 4223,-4 30-6427,-2-19 142,5 76 369,-5 0-1,-2 0 0,-4 0 1,-5 14-672,7-64-3,-2 5-113,2-1 0,2 1 0,0 0 1,3 0-1,2 21 116,5-37-208,-2-42 170,9-345 481,-14 366-435,1-20 95,1 0 0,1 0-1,1 1 1,1-1 0,1 1 0,2 1 0,0-1 0,1 1 0,2 1 0,0 0 0,1 1 0,1 0 0,16-18-103,-25 36 10,1-1 1,-1 1-1,0-1 1,1 1-1,-1 1 1,1-1-1,0 1 1,0 0-1,0 1 1,0-1 0,1 1-1,-1 0 1,0 1-1,0 0 1,1 0-1,-1 0 1,0 0-1,0 1 1,1 0 0,-1 1-1,0-1 1,0 1-1,0 0 1,0 1-1,-1-1 1,1 1-1,-1 0 1,1 1 0,-1-1-1,0 1 1,0 0-1,-1 0 1,1 1-1,-1-1 1,0 1-1,0 0 1,-1 0 0,1 1-1,-1-1 1,0 1-1,0-1 1,-1 1-1,2 4-10,-1 0-7,0-1 0,0 1-1,0-1 1,-2 1 0,1 0-1,-1 0 1,0 0 0,-1 0-1,0-1 1,-1 1 0,0 0-1,0 0 1,-1 0 0,-1 0-1,0-1 1,0 0 0,0 1-1,-1-1 1,-1 0 0,0 0 0,0-1-1,0 0 1,-1 0 0,0 0-1,-1 0 1,0-1 0,0 0-1,0-1 1,-1 0 0,0 0-1,0 0 1,-1-1 0,0 0-1,0-1 1,-9 4 7,5-2-154,0-1-1,0 0 1,-1-1-1,0 0 1,0-1 0,0 0-1,0-1 1,0-1-1,-1-1 1,1 0 0,0 0-1,0-1 1,-3-2 154,-34-30-4413,41-6-4221,10 13-1392</inkml:trace>
  <inkml:trace contextRef="#ctx0" brushRef="#br0" timeOffset="2903.16">3576 236 9417,'0'0'6043,"0"0"-2530,0 0-882,0 0-404,0 0-733,0 0-410,0 0-411,6-2-300,-5 1-366,-1 1 0,1-1 0,-1 1 0,1-1 0,0 1 0,-1-1 0,1 1 0,0 0 0,-1-1 0,1 1 0,0 0 0,-1 0 0,1-1 0,0 1 1,-1 0-1,1 0 0,0 0 0,0 0 0,-1 0 0,1 0 0,0 0 0,0 0 0,-1 0 0,1 0 0,0 1 0,0-1 0,-1 0 0,1 0 0,0 1 0,-1-1 0,1 0 0,0 1 0,-1-1 0,1 1 0,-1-1 0,1 1 0,-1-1 0,1 1 0,-1-1 0,1 1 0,-1 0 0,1 0-7,1 45 248,-2-37-219,-14 133 315,8-109-435,2 1 1,1 0 0,2 0-1,1 1 1,2-1 0,1 0-1,2 0 91,32 48-3995,5-40-4405,-20-27 456</inkml:trace>
  <inkml:trace contextRef="#ctx0" brushRef="#br0" timeOffset="3243.129">3944 464 7847,'0'0'3673,"0"0"-1329,0 0 544,0 0-208,0 0-967,0 0-672,0 0-512,0 0-38,-1 9 171,-37 225 358,38-234-1021,0 1 1,0 0-1,0 0 0,0 0 1,0-1-1,0 1 1,0 0-1,0 0 1,0 0-1,0-1 1,0 1-1,1 0 1,-1 0-1,0 0 1,1-1-1,-1 1 1,0 0-1,1-1 1,-1 1-1,1 0 1,-1-1-1,1 1 1,-1 0-1,1-1 1,0 1-1,-1-1 1,1 1-1,0-1 0,-1 1 1,1-1-1,0 0 1,-1 1-1,1-1 1,0 0-1,0 0 1,0 1-1,-1-1 1,1 0-1,0 0 1,0 0-1,0 0 1,-1 0-1,1 0 1,0 0-1,0 0 1,0 0-1,-1-1 1,1 1-1,0 0 1,0 0-1,-1-1 1,1 1-1,0 0 0,0-1 1,-1 1-1,1-1 1,0 1-1,-1-1 1,1 0 0,41-33-39,-29 16 47,-1-1 0,-1-1 0,0 0 0,-2 0 0,0-1 0,-1-1 0,-1 1 0,-2-1 0,0 0 0,0-3-8,-5 24 42,1 0 0,0 1 0,-1-1-1,1 0 1,-1 0 0,1 0 0,-1 0-1,0 0 1,1 0 0,-1 0 0,0-1-1,0 1 1,0 0 0,0 0 0,0 0-1,0 0 1,0 0 0,0 0 0,0 0 0,0 0-1,0 0 1,-1 0 0,1 0 0,-1 0-1,1 0 1,0 0 0,-1 0 0,0 0-1,1 0 1,-1 0 0,1 0 0,-1 0-1,0 1 1,0-1 0,0 0 0,1 0 0,-1 1-1,0-1 1,0 1 0,0-1 0,0 1-1,0-1 1,0 1 0,0 0 0,0-1-1,0 1 1,0 0 0,0 0 0,0-1-1,0 1 1,-1 0 0,1 0 0,0 0-1,0 1 1,0-1 0,0 0 0,0 0 0,0 1-1,0-1 1,0 0 0,0 1 0,0-1-1,0 1 1,0-1 0,0 1 0,0 0-1,0-1 1,0 1-42,-10 9 75,1 0-1,-1 0 0,1 1 0,1 0 1,0 1-1,1 0 0,0 0 1,1 1-1,0 0 0,1 0 0,1 0 1,-2 7-75,-1 2 43,1-1 0,1 1 1,2 1-1,0-1 0,1 1 1,1 0-1,1 0 0,1-1 0,1 8-43,0-25-17,0 1 0,0-1 1,1 0-1,-1 0 0,1 0 0,0 0 0,1 0 0,-1 0 0,1 0 0,0-1 0,0 1 0,1-1 0,-1 0 0,1 0 0,0 0 0,0 0 0,0-1 0,0 0 0,1 0 0,-1 0 0,1 0 0,0-1 0,0 1 0,0-1 0,0 0 0,0-1 0,4 1 17,10 3-278,1-2 1,0 0-1,-1-1 0,1-1 1,0 0-1,0-2 0,0-1 278,-5 1-333,-1 0-1,1-2 1,-1 0-1,0 0 1,0-1-1,0-1 1,0-1 0,-1 0-1,0 0 1,0-1-1,11-9 334,-19 12-472,1-1 1,-1 0-1,1 0 0,-1-1 0,-1 1 1,1-1-1,-1 0 0,0 0 0,0-1 1,-1 1-1,0-1 0,0 0 0,0 0 1,-1 0-1,0 0 0,-1 0 472,4-27-4591,-5 3-1286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1:00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46 200 8968,'0'0'1767,"0"0"-848,0 0-76,0 0 193,1 15 106,-5 181 1026,-39 83-1645,48-372 1367,0 44-1673,3 1 0,1 1 0,3-1 0,2 2 0,2 0 0,8-14-217,-23 55 28,1 0-1,1 0 1,-1 0-1,1 0 1,0 0 0,0 1-1,0-1 1,0 1-1,1 0 1,0 0 0,0 0-1,0 0 1,0 1-1,0-1 1,1 1-1,0 0 1,0 1 0,4-3-28,-5 7 23,0 0 0,-1 0 0,1 0 0,-1 0 0,1 1 0,-1-1 0,0 1 0,0 0 0,0 0 0,-1 0 0,1 1 0,-1-1 0,1 1 1,-1-1-1,0 1 0,-1 0 0,1 0 0,-1 0 0,1 0 0,-1 0 0,0 0 0,-1 0 0,1 0 0,-1 0 0,1 0 0,-1 3-23,0-2 52,16 81 461,-13-59-409,1 0 0,2 0 1,0-1-1,2 0 0,1 0 1,0-1-1,2 0 1,2 0-1,2 3-104,-12-23 5,-1-1-1,1 1 1,0-1 0,0 0-1,0 0 1,1 0 0,-1 0-1,1-1 1,0 1 0,0-1-1,0 0 1,0 0 0,1 0 0,-1-1-1,1 0 1,0 0 0,0 0-1,0 0 1,0-1 0,0 1-1,0-2 1,0 1 0,0 0-1,0-1 1,0 0 0,0 0-1,1 0 1,-1-1 0,0 0 0,0 0-1,0 0 1,0 0 0,0-1-1,0 0 1,-1 0 0,1-1-1,-1 1 1,1-1 0,-1 0-1,0 0 1,1-1-5,5-11 11,-1 0 0,-1 0 0,0-1 0,-1 0-1,-1 0 1,0-1 0,-1 0 0,-1 0 0,-1 0 0,0-1 0,-2 1 0,0-1-1,0 1 1,-2-1 0,-1-8-11,2 22 3,1-55-121,-11-259-1585,6 317-5941,3 14-1763</inkml:trace>
  <inkml:trace contextRef="#ctx0" brushRef="#br0" timeOffset="735.528">901 222 9993,'0'0'3305,"0"0"-1138,0 0 91,-14-5-378,-43-12-786,55 17-1068,0 0 0,0 0 0,1 0 0,-1 1 0,0-1 0,0 1 0,1-1 0,-1 1 0,0-1 0,1 1 0,-1 0 0,1 0 0,-1 0 0,1 0 0,-1 0 0,1 0 0,0 0 0,0 1 0,-1-1 0,1 0 0,0 1 0,0-1 0,0 1 0,0-1 0,1 1 1,-1-1-1,0 1 0,1 0 0,-1-1 0,1 1 0,-1 0 0,1-1-26,-3 7 42,-3 4-26,0 0 0,1 0 0,1 1-1,0-1 1,1 1 0,0 0-1,1 0 1,0 0 0,1 0 0,1 0-1,0 0 1,1 0 0,0 0-1,1 0 1,0 0 0,1 0-1,1 0 1,0-1 0,0 1 0,1-1-1,1 0 1,0-1 0,1 1-1,0-1 1,1-1 0,0 1 0,0-1-1,1-1 1,1 0 0,0 0-1,0 0 1,0-2 0,1 1 0,0-1-1,8 3-15,-12-8 19,1 0-1,-1 0 0,0-1 0,1-1 1,-1 1-1,1-1 0,-1 0 0,1-1 1,-1 0-1,0 0 0,1 0 0,-1-1 1,0 0-1,0-1 0,0 1 0,0-1 1,0-1-1,-1 1 0,1-1 1,-1 0-1,0-1 0,0 0 0,-1 1 1,1-2-1,-1 1 0,0-1 0,-1 0 1,1 0-1,-1 0 0,0 0 0,-1-1 1,0 0-1,0 1 0,0-1 0,-1 0 1,0-1-1,0 1 0,1-6-18,2-6 194,-1 0 1,0-1-1,-1 1 0,-1-1 0,-1 0 1,0 0-1,-2 0 0,-1 0 0,0 1 1,-1-1-1,-1 1 0,-1-1 0,-6-14-194,7 27-10,1 1 0,-2-1 0,1 1 1,-1 0-1,0 0 0,0 1 0,0 0 0,-1-1 0,0 2 0,0-1 0,0 1 0,-1 0 0,1 0 0,-1 1 0,0-1 0,0 2 0,0-1 0,-1 1 0,1 0 0,0 0 1,-1 1-1,1 0 0,-1 1 0,0-1 0,1 2 0,-1-1 0,1 1 0,-1 0 0,-2 1 10,-42 25-3422,27 4-3886,12-5-4485</inkml:trace>
  <inkml:trace contextRef="#ctx0" brushRef="#br0" timeOffset="1393.635">1388 322 6566,'0'0'4661,"0"0"-2120,0 0-636,0 0-431,0 0-422,-3 15-81,-30 262 2184,33-231-2957,0-33 22,0-33 302,0-3-182,12-168 537,-10 180-884,0 1 0,1-1 1,0 0-1,1 1 0,0 0 0,1 0 1,0 0-1,1 0 0,-1 1 0,2 0 0,-1 0 1,2 1-1,-1-1 0,1 2 0,8-7 7,-9 9-200,0 0-1,1 1 0,0 0 1,0 1-1,0-1 0,0 2 1,0-1-1,1 1 0,-1 0 0,1 1 1,3 0 200,58 6-6537,-43 7 542</inkml:trace>
  <inkml:trace contextRef="#ctx0" brushRef="#br0" timeOffset="2664.244">1846 322 11467,'0'0'4602,"0"0"-1757,0 0-715,0 0-539,0 0-593,0 0-443,0 0-320,0 0-123,11 10-16,-1-2-73,-6-6-16,0 1-1,-1 0 1,1 0 0,-1 0-1,1 0 1,-1 1-1,0-1 1,0 1 0,-1 0-1,1-1 1,-1 1-1,0 1 1,0-1 0,0 0-1,0 0 1,-1 1-1,0-1 1,0 1 0,0-1-1,0 4-6,-6 274-53,2-267-99,-1-24 28,-3-25 69,4 10 77,1 1 0,1-1 0,1 0 1,0 0-1,2 1 0,1-1 0,1 1 1,2 0-1,0 0 0,1 0 0,1 1 1,4-9-23,-10 27 6,1 1 0,-1-1 0,0 1 1,1-1-1,0 1 0,0 0 0,0 0 1,0 0-1,1 0 0,-1 1 0,1-1 0,-1 1 1,1 0-1,0 0 0,0 0 0,0 1 1,0-1-1,0 1 0,0 0 0,0 0 0,1 0 1,-1 1-1,0 0 0,0 0 0,1 0 1,-1 0-1,0 0 0,1 1 0,-1 0 1,0 0-1,0 0 0,0 0 0,0 1 0,0 0 1,0-1-1,1 2-6,7 6-2,-1 1-1,-1 0 1,0 0 0,-1 1 0,1 0 0,-2 1-1,0 0 1,0 0 0,-1 1 0,-1 0 0,0 0-1,-1 0 1,0 1 0,-1 0 0,-1 0 0,0 0-1,1 14 4,19-86 591,-14 36-375,0 0-1,2 1 0,1 0 1,0 1-1,2 0 1,2-1-217,-12 15 16,1 1 1,0 0 0,0 0-1,0 1 1,0 0 0,1 0-1,0 0 1,-1 0 0,2 1-1,-1 0 1,0 0 0,0 1-1,1 0 1,0 0-1,-1 0 1,1 1 0,0 0-1,0 0 1,0 1 0,-1-1-1,1 2 1,0-1 0,4 1-17,-1 4-26,0 0 1,-1 1 0,1 0-1,-1 0 1,-1 1 0,1 0 0,-1 1-1,0 0 1,0 0 0,-1 0-1,-1 1 1,1 0 0,-1 1-1,-1-1 1,0 1 0,0 0-1,-1 1 1,0-1 0,0 1 0,-2-1-1,1 1 1,-1 3 25,5 7-148,-1-4-14,1 4-425,0-1 0,1 0 0,1-1 0,1 0-1,1 0 1,8 11 587,-15-26-383,0 1 0,0-1 0,0 0 0,0 0 0,1-1 0,-1 1 0,1-1 0,0 0 0,0 0 0,0 0 0,1-1 0,-1 0 0,0 0 0,1 0 0,0-1 0,-1 1 0,2-1 383,4 0-626,0-1 1,0 0 0,0 0 0,0-1 0,0-1-1,0 1 1,-1-2 0,1 0 0,-1 0-1,4-2 626,94-60-1597,-78 37 2473,-2-1 0,0-1 0,-2-1 0,-1-1 0,4-10-876,-20 30 816,0 0 1,-1-1-1,0 0 0,0 0 1,-2-1-1,0 0 0,0 0 1,-1 0-1,-1-1 1,-1 0-1,0 1 0,0-1 1,-2 0-1,0-11-816,-3 21 111,-1 0-1,0 0 0,-1 0 1,1 1-1,-1 0 0,0 0 1,0 0-1,0 0 0,-1 0 0,1 1 1,-1 0-1,0 0 0,0 0 1,0 1-1,0-1 0,0 1 1,-1 0-1,1 1 0,-1-1 1,1 1-1,-1 0 0,0 1 1,1-1-1,-1 1 0,0 0 1,1 1-1,-1-1 0,0 1 1,1 0-1,-1 0 0,1 1 1,-1 0-1,0 0-110,-4 2-1,0 1 1,0 0-1,0 0 0,1 1 0,0 0 1,0 0-1,1 1 0,-1 1 0,1-1 1,1 1-1,0 0 0,0 1 0,0 0 1,1 0-1,1 0 0,-1 1 0,2 0 1,-3 6 0,-2 6-9,1 1 0,1 1 0,0-1 1,2 1-1,1 0 0,2 0 0,-1 23 9,22 61-477,-18-105 449,0 0 0,1-1 0,-1 1 0,1 0 1,0-1-1,-1 0 0,1 1 0,0-1 0,0 0 0,0 0 0,1 0 0,-1 0 1,1 0-1,-1 0 0,1-1 0,-1 1 0,1-1 0,0 0 0,0 0 0,-1 0 0,1 0 1,0 0-1,0-1 0,0 1 0,0-1 0,0 0 0,0 0 0,0 0 0,0 0 0,0 0 1,0-1-1,0 1 0,0-1 0,2-1 28,2-1-29,0-1 0,-1-1 0,1 1 0,-1-1 0,0 0 0,-1 0 0,1-1 0,-1 0 0,0 0 0,0 0 0,-1 0 0,0-1 0,0 0 0,1-3 29,126-287-5,-131 298 8,0-1 0,1 0 1,-1 0-1,0 0 0,1 1 0,-1-1 0,0 0 1,1 0-1,-1 0 0,0 0 0,1 0 0,-1 0 1,0 0-1,1 0 0,-1 0 0,0 0 1,1 0-1,-1 0 0,0 0 0,1 0 0,-1 0 1,0 0-1,1 0 0,-1 0 0,0 0 0,1 0 1,-1-1-1,0 1 0,1 0 0,-1 0 1,0 0-1,1 0 0,-1-1 0,0 1 0,0 0 1,1-1-1,-1 1 0,0 0 0,0-1-3,-1 39 131,-4-14-54,2 1 0,1 0 1,1-1-1,1 1 0,1 0 0,1 0 1,2-1-1,0 1 0,1-1 0,2 0 0,0 0 1,2-1-1,2 4-77,-5-20-2,-1 0-1,1-1 1,0 0 0,1 0 0,0-1 0,0 1 0,0-2-1,0 1 1,1-1 0,0 0 0,0 0 0,0-1 0,0 0-1,0-1 1,1 0 0,-1 0 0,1 0 0,-1-1 0,1-1-1,0 0 1,-1 0 0,1 0 0,0-1 0,-1 0 0,1-1-1,-1 0 1,1 0 0,-1-1 0,0 0 0,0-1 0,0 1-1,0-2 1,-1 1 0,0-1 0,0 0 0,0 0 0,5-6 2,6-9 4,-1-1 1,-1 0-1,-1-2 1,-1 1 0,-1-2-1,-2 0 1,0 0 0,-1-1-1,-1 0 1,-2-1-1,0 0 1,-2 0 0,2-18-5,1 6 4,2-3 42,2-8 111,-2 0-1,-2-1 1,-2 0-1,-2-11-156,-19 94 598,3 0-596,2 2-1,1 0 1,1 0 0,3 0-1,1 1 1,1 0-1,2 0 1,1 0 0,2 0-1,3 11-1,-2-31 7,0 0 1,1 0-1,1-1 0,1 1 0,0-1 1,0 0-1,2-1 0,0 0 0,0 0 1,1 0-1,7 6-7,-12-15 0,0 0 1,0 0-1,1 0 0,0-1 1,0 1-1,0-1 0,1-1 1,-1 1-1,1-1 1,0 0-1,0 0 0,0 0 1,0-1-1,1 0 1,-1 0-1,1-1 0,-1 0 1,1 0-1,-1 0 1,1-1-1,0 0 0,-1 0 1,1-1-1,-1 0 0,1 0 1,-1-1-1,1 1 1,-1-1-1,3-2 0,0-1-40,0-1 0,0-1 0,-1 0 1,0 0-1,0-1 0,0 0 0,-1 0 0,-1 0 0,1-1 1,-1 0-1,-1-1 0,0 1 0,0-1 0,-1 0 0,0 0 1,0-1-1,-1 1 0,-1-1 0,0 1 0,0-1 1,-1 0-1,-1 0 0,0 0 0,0 0 0,-1 1 0,-1-6 40,2 15-135,0 0-1,-1 1 0,1-1 0,-1 0 1,1 0-1,-1 0 0,1 1 0,-1-1 1,1 0-1,-1 1 0,0-1 0,1 0 1,-1 1-1,0-1 0,1 1 0,-1-1 1,0 1-1,0-1 0,0 1 0,1 0 1,-1-1-1,0 1 0,0 0 0,0 0 1,0 0-1,0-1 0,0 1 0,0 0 1,0 0-1,1 0 0,-1 0 0,0 1 1,0-1-1,0 0 0,0 0 0,0 1 1,0-1-1,0 0 0,1 1 0,-1-1 1,0 0-1,0 1 0,1 0 0,-1-1 1,0 1-1,0-1 0,1 1 0,-1 0 1,0 0 135,-21 18-6663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1:07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7591,'0'0'4111,"0"0"-1890,0 0-161,3 14-517,22 106 784,-24-117-2284,3 23 199,13-32 290,-4-15-189,0-1-1,-1 0 1,-2-1-1,0 0 1,-2-1 0,0-1-343,20-112 2642,-28 136-2614,-1 1-1,1-1 1,0 0-1,0 0 1,0 1-1,0-1 1,-1 0-1,1 1 1,0-1-1,-1 0 1,1 1-1,-1-1 1,1 0 0,-1 1-1,1-1 1,-1 1-1,1-1 1,-1 1-1,1-1 1,-1 1-1,1-1 1,-1 1-1,0 0 1,1-1-1,-1 1 1,0 0 0,0-1-1,1 1 1,-1 0-1,0 0 1,0 0-1,1 0 1,-1 0-1,0 0 1,0 0-1,1 0 1,-1 0-1,0 0 1,0 0 0,1 0-1,-1 0 1,0 1-1,1-1 1,-1 0-1,0 1 1,0-1-1,1 0 1,-1 1-1,1-1 1,-1 1-28,-37 20 246,28-9-245,1 0 1,0 1-1,1 0 1,0 1-1,1 0 1,0 0 0,2 1-1,-1 0 1,2 0-1,0 0 1,1 0-1,0 1 1,1-1-1,1 1 1,0-1-1,1 1 1,1 0-1,1-1 1,0 1-1,1-1 1,0 1-1,2-1 1,-1 0-1,2-1 1,0 1 0,1-1-1,0 0 1,7 8-2,-9-14-22,0 0 1,1-1-1,0 0 1,0-1-1,1 1 1,0-1-1,0 0 1,0-1-1,1 0 1,0 0-1,0 0 1,0-1-1,0-1 1,1 1-1,-1-1 1,1 0-1,0-1 1,0 0-1,0-1 1,0 0-1,0 0 1,0-1-1,0 0 1,1-1-1,-1 1 1,0-2-1,0 1 1,0-2-1,0 1 1,-1-1-1,1 0 1,-1-1-1,1 0 1,-1 0-1,-1-1 1,1 0-1,0 0 1,-1-1-1,2-2 22,16-19 9,-2-1-1,-1-1 1,-1 0-1,-2-2 1,-1-1-1,-1 0 1,-2-1-1,-1 0 1,-1-2-1,-2 1 0,-2-1 1,3-25-9,-7 18 32,-18 49-11,6 2-17,0 2 0,1-1 0,1 0 0,0 1 0,0 0 0,1 1 0,0-1 0,1 0 0,0 1 0,1 0 0,1 0-1,0 0 1,0 0 0,1 0 0,0 0 0,1 0 0,1-1 0,0 1 0,2 7-4,82 162-998,-86-180 990,1 0 0,-1 0 0,0 0 0,1 0 1,-1 0-1,0 0 0,0 0 0,0 0 0,0 0 0,0 0 0,0 0 1,0 0-1,0 0 0,0 0 0,0 0 0,-1 0 0,1 0 1,0 0-1,-1-1 0,1 1 0,0 0 0,-1 0 0,1 0 1,-1 0-1,0 0 0,1-1 0,-1 1 0,0 0 0,1 0 1,-1-1-1,0 1 0,0-1 0,1 1 0,-1-1 0,0 1 0,0-1 1,0 1-1,0-1 0,0 0 0,0 1 0,0-1 0,0 0 1,0 0-1,0 0 0,0 0 0,0 0 0,0 0 0,0 0 1,0 0-1,0 0 0,0 0 0,0 0 0,0-1 0,0 1 1,1 0-1,-1-1 0,0 1 0,0-1 0,0 0 8,-8 1-55,-93-20-891,49 5-5785,38 12-27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1:0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49 12556,'0'0'3390,"0"0"-561,0 0-891,0 0-940,0 0-597,13-8-204,43-22-95,-55 29-101,1 0 1,-1 0 0,1 0-1,-1 0 1,1 0 0,0 0-1,-1 0 1,1 1 0,0-1-1,0 1 1,-1-1 0,1 1-1,0 0 1,0-1 0,0 1-1,-1 0 1,1 0 0,0 0-1,0 1 1,0-1 0,-1 0-1,1 1 1,0-1 0,0 1-1,-1 0 1,1-1 0,0 1-1,-1 0 1,1 0 0,-1 0-1,1 0 1,-1 0 0,1 1-1,-1-1 1,0 0 0,0 1-1,0-1 1,1 0 0,-1 1-1,-1 0 1,1-1 0,0 1 0,0-1-1,-1 1 1,1 0 0,0 0-1,-1-1 1,0 1 0,1 0-1,-1 0 1,0 0 0,0-1-1,0 1 1,0 0 0,-1 0-1,1 0 1,0 0 0,-1-1-1,1 1 1,-1 0 0,0-1-1,1 1 1,-1 0 0,0-1-1,0 1 1,0-1 0,-1 1-2,-7 13 74,-2-1 0,1 0 0,-2-1 0,0-1 0,-1 1 0,0-2 0,0 0 0,-4 1-74,-25 23 459,41-35-445,-1 1 0,1 0 0,0 0 0,-1-1 0,1 1 0,0 0 1,0 0-1,0 0 0,0 1 0,0-1 0,0 0 0,0 0 0,0 0 0,0 1 0,0-1 0,1 0 0,-1 1 0,0-1 0,1 1 0,-1-1 0,1 1 0,0-1 0,-1 1 0,1-1 0,0 1 0,0-1 0,0 1 0,0 0 0,0-1 0,1 1 0,-1-1 0,0 1 0,1-1 0,-1 1 0,1-1 0,-1 0 0,1 1 0,0-1 0,0 1 0,-1-1 0,1 0 1,0 0-1,1 1-14,20 1-147,1 0 1,-1-2 0,1 0 0,-1-2 0,1 0 0,6-3 146,-20 3-282,2 0-203,55-4-3348,-23 3-1901,-6 2-2428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1:08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119 430 13741,'0'0'3598,"0"0"-923,-6-14-599,-49-98 1624,50 97-3518,1 0 1,1 0-1,0 0 1,1 0 0,1 0-1,0-1 1,1 1-1,1 0 1,0-1-1,3-10-182,-4 21 0,1-1 0,0 0-1,0 1 1,0-1-1,1 0 1,0 1 0,0 0-1,0-1 1,1 1-1,-1 0 1,1 0 0,1 1-1,-1-1 1,1 0-1,-1 1 1,1 0 0,0 0-1,1 0 1,-1 1-1,1-1 1,0 1 0,0 0-1,0 0 1,0 1-1,0-1 1,0 1 0,1 1-1,-1-1 1,1 1-1,0-1 1,-1 2 0,1-1-1,0 1 1,-1-1-1,1 2 1,0-1 0,0 1-1,-1 0 1,1 0-1,0 0 1,-2 1-55,-1 1-1,1-1 0,-1 1 0,0 0 1,0 0-1,0 0 0,0 0 0,0 0 1,-1 1-1,1-1 0,-1 1 0,0 0 0,0-1 1,0 1-1,-1 0 0,0 0 0,1 0 1,-1 1-1,0-1 0,-1 0 0,1 0 1,-1 0-1,0 1 0,0-1 0,-1 4 56,-19 107-997,-83 92-425,79-167 882,2 1 0,1 0 0,3 1 0,1 2 1,-5 22 539,20-63-5,1 0 1,-1 0 0,1 1 0,0-1-1,0 0 1,0 1 0,0-1 0,1 1-1,-1-1 1,1 1 0,0-1 0,0 1-1,0-1 1,0 1 0,1-1 0,-1 1-1,1-1 1,0 0 0,0 1 0,0-1-1,1 0 1,-1 0 0,1 1 0,0-1 0,0 0-1,0-1 1,0 1 0,0 0 0,0-1-1,1 1 1,-1-1 0,1 1 0,0-1-1,0 0 1,0 0 0,0-1 0,0 1-1,0-1 1,3 2 4,6-5 165,0-1 0,-1 0 0,0 0-1,0-1 1,0-1 0,0 0 0,0 0-1,-1-1 1,0 0 0,0-1 0,-1 0 0,0-1-1,0 0 1,0 0 0,-1-1 0,-1 0 0,1 0-1,-1-1 1,-1 0 0,0 0 0,0-1 0,-1 1-1,1-5-164,-2 6 81,1 0 0,-2-1-1,1 1 1,-1-1 0,0 0-1,-1 0 1,-1 0 0,1 0-1,-1-1 1,-1-1-81,0 8-10,0 1-1,-1 0 1,1 0 0,-1-1-1,0 1 1,1 0 0,-1 0-1,-1 0 1,1-1-1,0 1 1,-1 1 0,0-1-1,0 0 1,0 0 0,0 1-1,0-1 1,0 1 0,0-1-1,-1 1 1,0 0-1,1 0 1,-1 0 0,0 0-1,0 1 1,0-1 0,0 1-1,0 0 1,0-1 0,0 2-1,0-1 1,-1 0-1,0 0 12,-48-3-2843,1 10-4385,19 5-3086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1:0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401 135 15855,'21'-134'2317,"-20"138"3768,-6 59-5257,-116 605 2412,59-334-2933,-108 733-74,106-313-292,64-576-1740,10-145-738,9-28-4589,-8-13-1762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1:0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114 107 10474,'0'0'4981,"-2"-7"-2200,-8-25-405,2 24 1468,-2 18-2914,9-9-750,-12 25 64,0 1 0,2 0 1,1 1-1,1 0 0,1 0 1,2 1-1,1 0 0,1 1 1,1-1-1,2 0 0,1 1 1,4 27-245,-4-36-44,12 98-2832,-4-67-6730,-6-42 2602</inkml:trace>
  <inkml:trace contextRef="#ctx0" brushRef="#br0" timeOffset="517.655">85 0 9609,'0'0'1698,"0"0"-615,0 0 49,5 15 331,1-1-1162,1 7-25,0 0 1,2 0-1,1-1 0,1-1 1,0 1-1,10 11-276,-12-21-17,0 0 1,0 0-1,1-1 0,0-1 1,0 1-1,1-1 0,0-1 1,1 0-1,-1-1 0,1 0 1,1-1-1,-1 0 0,1-1 0,0 0 1,0-1-1,0-1 0,0 0 1,0 0-1,1-2 0,-1 1 1,1-2-1,-1 0 0,0 0 1,0-1-1,0-1 0,0 0 1,0-1-1,0-1 0,-1 0 1,0 0-1,0-1 0,1-1 17,2-4 4,-1 0-1,-1-1 1,0-1-1,0 0 1,-2 0 0,1-1-1,-2-1 1,0 0-1,-1 0 1,0-1-1,-1 0 1,-1 0-1,0-1 1,-2 0 0,2-7-4,-11 7 1193,-16 45-513,-125 308-562,121-302-86,26-58 235,9-11-16,1 1 0,2 0-1,2 0 1,17-27-251,21-9 347,-52 68-337,-1 1 0,1-1-1,-1 1 1,1 0-1,-1-1 1,1 1 0,-1 0-1,1 0 1,0 0 0,0 0-1,0 0 1,0 1 0,0-1-1,0 0 1,0 1-1,0 0 1,0-1 0,0 1-1,0 0 1,0 0 0,0 0-1,0 0 1,0 0 0,0 1-1,0-1 1,0 1-1,0-1 1,0 1 0,-1 0-1,1-1 1,0 1 0,0 0-1,0 0 1,-1 1 0,1-1-1,0 0 1,-1 0-1,1 1 1,-1-1 0,0 1-1,1 0-9,6 13 17,-1 0-1,0 1 1,-1 0-1,-1 0 1,0 1 0,-2-1-1,0 1 1,0 0-1,-2 0 1,0 0-1,-1 0 1,0 0-1,-2 3-16,2-8 4,-2 262-2513,11-223-4585,-2-34 1200</inkml:trace>
  <inkml:trace contextRef="#ctx0" brushRef="#br0" timeOffset="949.06">1110 193 8040,'0'0'3187,"0"0"-1468,0 0 64,0 0-262,0 0-539,0 0-149,0 0-166,-1 14-165,-1 47-11,3-55-463,0 0 0,1 0-1,0 0 1,0 0 0,0-1 0,1 1-1,-1 0 1,1-1 0,1 0-1,-1 1 1,1-1 0,0-1 0,0 1-1,0-1 1,1 1 0,-1-1-1,1 0 1,0-1 0,0 1-1,1-1 1,3 1-28,-6 0-61,1-1 1,0-1-1,0 1 0,1-1 0,-1 1 1,0-1-1,1 0 0,-1-1 0,1 1 1,0-1-1,-1 0 0,1 0 0,0 0 1,0-1-1,0 0 0,0 0 0,0 0 0,-1 0 1,1-1-1,0 0 0,0 0 0,0 0 1,-1 0-1,1-1 0,-1 0 0,1 0 1,-1 0-1,0-1 0,0 1 0,0-1 1,0 0-1,0 0 0,0 0 0,1-3 61,2-10 127,-1-1-1,0 0 0,-1-1 0,-1 1 1,-1-1-1,-1 1 0,0-1 0,-1 0 1,-1 0-1,-1 0 0,-1-8-126,2 8 533,0 16-401,0-1 1,1 0-1,-1 0 0,0 0 0,0 0 1,-1 0-1,1 0 0,0 1 1,-1-1-1,0 0 0,0 0 0,0 0 1,0 1-1,0-1 0,0 1 0,-1-1 1,1 1-1,-1-1 0,0 1 1,0 0-1,0 0 0,0 0 0,0 0 1,0 0-1,0 0 0,-1 0 0,1 1 1,-1-1-1,1 1 0,-1 0 1,1 0-1,-1 0 0,0 0 0,0 0 1,0 0-1,1 1 0,-1 0 0,0-1 1,0 1-1,0 0 0,0 0 1,0 1-1,0-1 0,1 0 0,-3 1-132,-3 5 41,0 0 1,0 0-1,1 0 0,0 1 0,0 0 0,0 1 0,1 0 0,0 0 0,0 0 0,1 0 0,0 1 0,1 0 0,-1 2-41,-8 15 19,0 0 0,2 2-1,1 0 1,1 0 0,1 0-1,2 1 1,0 0 0,2 0-1,2 1 1,1-1 0,0 1-1,4 17-18,-2-39-74,1-1 0,0 0 1,0 0-1,1 0 0,-1 0 0,2 0 0,-1 0 0,1-1 0,0 1 0,0-1 0,1 0 0,-1 0 0,2-1 0,-1 1 0,0-1 0,1-1 0,0 1 0,0-1 0,0 0 0,1 0 0,0 0 0,-1-1 0,1 0 0,0-1 0,1 1 0,4 0 74,57 5-3950,0-20-3661,-41 1 1749</inkml:trace>
  <inkml:trace contextRef="#ctx0" brushRef="#br0" timeOffset="1325.918">1855 178 3107,'3'-14'6678,"-3"12"-6415,14-61 3026,-6 27 1290,-15 15 2216,-17 38-5540,15-6-1244,-1-1 0,2 1 0,-1 1 0,2-1 0,0 1 0,0 1 0,1-1 0,0 1 0,1 0 0,1 1 0,0-1 0,1 1 0,0-1 0,1 1-1,1 0 1,0 0 0,1 0 0,1 12-11,0-21-31,1 0 0,0 0-1,0 0 1,1 0 0,-1 0-1,1-1 1,0 1-1,0-1 1,1 0 0,-1 0-1,1 0 1,0 0-1,0-1 1,0 1 0,0-1-1,1 0 1,0 0 0,3 1 31,38 33-290,-38-28 284,0 0-1,-1 1 0,0-1 0,0 1 0,-1 1 1,-1-1-1,0 1 0,0 0 0,-1 0 1,-1 0-1,1 1 0,-2-1 0,0 1 1,0 0-1,-1 3 7,-2-12 5,-1 0 1,0 0-1,0 0 0,0 0 1,-1-1-1,1 1 0,0-1 1,-1 1-1,0-1 0,1 0 1,-1 0-1,0 0 0,0 0 1,0-1-1,-1 1 0,1-1 1,0 0-1,0 0 0,-1 0 1,1 0-1,-1-1 0,1 1 1,0-1-1,-1 0 0,1 0 1,-1 0-1,1 0 0,-1-1 1,1 0-1,-2 0-5,4 1 0,-5 1-114,0-1 0,-1 0 1,1 0-1,0 0 0,0-1 0,0 0 1,1 0-1,-1 0 0,0-1 0,0 0 0,0 0 1,1-1-1,0 1 0,-1-1 0,1 0 0,0-1 1,0 1-1,0-1 0,1 0 0,0 0 1,-1 0-1,1-1 0,1 0 0,-1 0 0,1 0 1,0 0-1,0 0 0,0 0 0,0-1 0,1 0 1,0 1-1,1-1 0,-1 0 0,1 0 1,0-2 113,17-27-7431,-2 22 74</inkml:trace>
  <inkml:trace contextRef="#ctx0" brushRef="#br0" timeOffset="1698.179">2356 190 7687,'0'0'5072,"0"0"-2099,0 0-90,0 0-662,6-12-582,17-38-470,-23 50-1148,1-1 0,-1 1 1,0-1-1,0 1 0,0 0 0,0-1 1,0 1-1,1-1 0,-1 1 0,0-1 1,0 1-1,0-1 0,0 1 1,0-1-1,0 1 0,0 0 0,-1-1 1,1 1-1,0-1 0,0 1 1,0-1-1,0 1 0,-1-1 0,1 1 1,0 0-1,0-1 0,-1 1 1,1 0-1,0-1 0,-1 1 0,1 0 1,0-1-1,-1 1 0,1 0 0,0-1 1,-1 1-1,1 0 0,-1 0 1,1 0-1,0-1 0,-1 1 0,1 0 1,-1 0-1,1 0 0,-1 0 1,1 0-1,-1 0 0,1 0 0,-1 0 1,1 0-1,-1 0 0,1 0 0,0 0 1,-1 0-1,1 0 0,-1 1 1,1-1-1,-1 0 0,1 0 0,0 0 1,-1 1-1,1-1 0,-1 0 1,1 0-1,0 1 0,-1-1 0,1 1-21,0-1 53,-10 5-41,0 0 0,1 1 0,0 0 0,0 0 0,1 1 0,0 1 0,0-1-1,1 1 1,0 0 0,0 1 0,0 0 0,2 0 0,-2 2-12,7-11 0,-4 4-2,1-1 0,-1 1-1,1-1 1,0 1 0,0 0 0,0 1-1,1-1 1,-1 0 0,1 1 0,0-1-1,1 1 1,-1 0 0,1-1 0,0 1-1,0 0 1,0 0 0,1 0-1,-1 0 1,1 0 0,0 0 0,1 0-1,-1 0 1,1 0 0,0 0 0,0-1-1,1 1 1,0 0 0,-1-1 0,1 1-1,1-1 1,-1 1 0,1-1-1,1 2 4,98 40 24,-89-42-20,-1-1 0,0 2 0,-1-1 0,1 2 0,-1 0-1,0 0 1,0 1 0,-1 0 0,6 6-5,-12-8 1,-1 1 0,0-1 0,0 1 1,-1 0-1,0 0 0,0 0 0,0 0 0,-1 1 1,1-1-1,-2 0 0,1 1 0,-1-1 0,0 1 1,0-1-1,-1 0 0,1 1 0,-2-1 0,1 0 0,-1 1 1,0-1-1,0 0 0,0 0 0,-1 0 0,0-1 1,0 1-1,-1-1 0,1 0 0,-1 1 0,0-2 0,-1 1 1,1 0-1,-1-1 0,0 0 0,0 0 0,0 0 1,-4 1-2,0 2-54,-1 0-1,1-1 1,-1-1 0,-1 1 0,1-2 0,-1 1 0,0-2 0,0 1 0,0-1 0,-1-1-1,1 0 1,-1-1 0,1 0 0,-1-1 0,-6 0 54,-62-17-9529,65 11 2659</inkml:trace>
  <inkml:trace contextRef="#ctx0" brushRef="#br0" timeOffset="2609.157">3049 183 8680,'0'0'4650,"0"0"-2381,-12-9-97,-42-25-394,52 33-1721,0 1 0,-1-1 0,1 1 0,0 0 0,-1 0 0,1 0 0,-1 0 0,1 0 0,0 0 1,-1 0-1,1 1 0,-1 0 0,1-1 0,0 1 0,0 0 0,-1 0 0,1 0 0,0 0 0,0 0 0,0 1 0,0-1 0,0 1 0,1-1 0,-1 1 0,-1 1-57,-4 3 101,-3 2-141,0 1 0,1 0 1,0 0-1,1 1 0,0 1 0,0-1 0,1 1 1,0 1-1,1-1 0,1 1 0,0 0 0,0 0 1,1 1-1,1-1 0,0 1 0,0 0 0,1 0 1,1 0-1,1 0 0,-1 0 0,2 0 0,0 0 1,1 0-1,0-1 0,1 1 0,0 0 0,1-1 1,0 1-1,1-1 0,0 0 0,1-1 0,1 1 1,0 0 39,-6-10-33,1-1 0,-1 1 0,0 0-1,0-1 1,1 1 0,-1-1 0,0 1 0,1-1 0,0 0 0,-1 1 0,1-1 0,0 0 0,0 0 0,-1 0 0,1-1 0,0 1 0,0 0 0,0-1 0,0 1 0,0-1-1,0 1 1,0-1 0,0 0 0,0 0 0,0 0 0,1 0 0,-1-1 0,0 1 0,0 0 0,0-1 0,0 1 0,0-1 0,-1 0 0,1 0 0,0 0 0,0 0-1,0 0 1,-1 0 0,1 0 0,0 0 0,-1-1 0,1 1 0,-1-1 0,0 1 0,1-1 0,-1 1 0,0-1 0,0 0 0,0 0 0,0 0 0,0 1 0,0-1 0,-1 0-1,1 0 1,-1 0 0,1 0 0,-1-1 33,58-168 3929,-17 106-2007,-40 65-1905,1-1-1,-1 1 1,0 0-1,1 0 0,-1 0 1,1 0-1,-1 0 1,0 0-1,1 0 1,-1 0-1,0 0 1,1 1-1,-1-1 1,0 1-1,0-1 1,1 1-1,-1-1 1,0 1-1,0 0 1,0-1-1,0 1 1,0 0-1,0 0 0,0 0 1,0 0-1,0 0 1,0 0-1,0 0 1,0 0-1,-1 1 1,1-1-1,0 0 1,-1 0-1,1 0 1,-1 1-1,0-1 1,1 0-1,-1 1 1,0-1-1,0 0 0,0 1 1,0-1-1,0 2-16,0-3 2,17 47 57,-15-34-63,1-1-1,1 0 1,0 0-1,0 0 1,1 0-1,0-1 1,1 0-1,1 0 1,0-1-1,0 1 1,1-1-1,0-1 1,1 0-1,0 0 0,0 0 1,1-1-1,0-1 1,1 0-1,10 6 5,-11-10-12,1 1 0,-1-1 0,1-1 0,0 0 0,0 0 0,0-1 0,0-1 0,0 0 0,0 0 0,0-1 0,0-1 0,0 0 0,0 0 0,0-1 0,0 0 0,-1-1 0,0 0 0,0-1 0,0 0 0,0 0 0,-1-1 0,0 0 0,0-1 0,0-1 12,9-7 95,-2-1-1,1 0 0,-2-1 1,0-1-1,-2 0 1,0-2-1,0 1 1,-2-1-1,-1-1 0,0 0 1,-2 0-1,0-1 1,-1 0-1,-2 0 1,0-1-1,2-22-94,-7 41 20,1 1 0,-1-1 0,0 0 0,0 0 0,0 1 0,0-1 0,0 0 0,-1 1 0,0-1 0,0 0 0,0 1 1,0-1-1,-1 1 0,1-1 0,-1 1 0,0 0 0,0 0 0,0 0 0,0 0 0,0 0 0,-1 0 0,1 0 0,-1 1 0,0-1 0,0 1 0,0 0 0,0 0 0,0 0 0,-1 0 0,1 1 1,0-1-1,-1 1 0,0 0 0,1 0 0,-1 0 0,1 0 0,-1 1 0,0-1 0,0 1 0,1 0 0,-2 0-20,0 0-11,0 0 0,0 0 0,0 0 0,0 0 0,0 1 0,0 0 0,0 0 0,0 0 0,0 1 0,0 0 0,0 0 0,1 0 0,-1 0 0,1 1 0,-1 0 0,1 0 0,0 0 0,0 0 0,0 1 0,1-1 0,-1 1 0,1 0 0,0 0 0,0 0 0,0 0 0,1 1 0,-1-1 0,1 1 0,0 0 0,1 0 0,-1 0 0,1 0 0,0 0 0,-1 5 11,2-1-15,0 0 0,0 1 1,1-1-1,1 1 0,-1-1 0,2 0 0,-1 0 0,1 0 0,0 0 0,1 0 0,0-1 0,1 1 0,-1-1 0,1 0 0,1 0 0,0-1 0,0 0 0,0 0 0,1 0 0,4 3 15,-4-4-1,-2 1-1,1 0 1,-1 1-1,0-1 0,0 1 1,-1 0-1,0 0 1,0 0-1,-1 1 0,0-1 1,-1 1-1,0 0 0,0 0 1,-1 0-1,0 0 1,-1 0-1,1 0 0,-2 0 1,1 0-1,-2 1 2,-49 183 35,26-119-32,22-67-23,-5 15-290,1 0-1,1 0 1,1 1 0,1 0-1,1 0 1,1 0-1,1 0 1,1 0-1,3 23 311,25 12-7612,-17-48 2370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1:1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76 320,'1'-14'13437,"-1"-42"-9070,-1 56-4259,1 0-1,0 0 1,-1 1 0,1-1 0,-1 0-1,1 0 1,0 1 0,-1-1 0,1 0 0,-1 0-1,1 0 1,-1 1 0,1-1 0,0 0-1,-1 0 1,1 0 0,-1 0 0,1 0 0,-1 0-1,1 0 1,-1 0 0,1 0 0,0 0-1,-1-1 1,1 1 0,-1 0 0,1 0 0,-1 0-1,1 0 1,0-1 0,-1 1 0,1 0-1,-1 0 1,1-1 0,0 1 0,-1 0 0,1-1-1,0 1 1,0 0 0,-1-1 0,1 1-1,0 0 1,0-1 0,-1 1 0,1-1 0,0 1-1,0-1 1,0 1 0,0-1-108,-1 2-28,-107 278 668,39-132-2545,68-147 1895,1 1 1,0 0-1,-1 0 1,1 0-1,-1 0 1,1 0 0,-1 0-1,1 0 1,-1-1-1,1 1 1,-1 0-1,0 0 1,1-1-1,-1 1 1,0 0 0,0-1-1,0 1 1,0-1-1,1 1 1,-1-1-1,0 1 1,0-1-1,0 0 1,0 0 0,0 1-1,0-1 1,0 0-1,0 0 1,0 0-1,0 0 1,0 0 0,0 0-1,0 0 1,0 0-1,0 0 1,0-1-1,0 1 1,0 0-1,0-1 1,0 1 0,0-1-1,0 1 1,1-1-1,-1 1 1,0-1-1,0 1 1,1-1 0,-1 0-1,0 0 1,0 1-1,1-1 1,-1 0-1,1 0 1,-1 0-1,1 1 1,-1-1 0,1 0-1,0 0 1,-1 0-1,1 0 1,0 0-1,0 0 1,-1 0-1,1 0 1,0 0 0,0 0-1,0 0 1,0 0-1,1-1 10,-3-2 63,1-1 0,0 0 0,0 0 0,1 0 0,-1 0 0,1 0 0,0 0 0,1 0 0,-1 0 0,1 0 0,0 0 0,0 0 0,0 1 0,1-1 0,0 0 0,0 1 0,0-1 0,0 1 0,1 0 0,0-1 0,0 1 0,0 0 0,0 1 0,0-1 0,1 1-1,0-1 1,0 1 0,0 0 0,0 0 0,0 1 0,0-1 0,1 1 0,-1 0 0,1 0 0,0 1 0,0-1 0,-1 1 0,1 0 0,0 0 0,0 1 0,0-1 0,0 1 0,0 0 0,1 1-63,2 3 13,1 0 0,-1 0 0,0 1 0,0 1 0,-1-1 0,0 1-1,0 1 1,0-1 0,-1 1 0,0 0 0,1 2-13,21 20 29,-24-23-21,1-1 0,0 0 1,0-1-1,1 1 1,0-1-1,0 0 0,0-1 1,0 1-1,0-1 0,1 0 1,-1-1-1,1 1 0,0-1 1,0-1-1,0 1 1,-1-1-1,2-1 0,-1 1 1,0-1-1,0 0 0,0-1 1,0 1-1,0-1 0,0-1 1,0 1-1,-1-1 1,1-1-1,0 1 0,-1-1 1,4-2-9,1-2 200,0 0 0,-1-1 0,0 0 0,0-1 0,-1 0 0,0-1 0,0 0 0,-1 0 0,0 0 0,-1-1 0,-1-1 0,1 1 0,-2-1 0,1 0 0,-2 0 0,0-1 0,0-1-200,-3 13 34,0 1 0,-1-1 0,1 0 1,0 0-1,-1 0 0,1 1 0,-1-1 0,1 0 0,-1 0 0,1 0 0,-1 0 0,0 0 0,1 0 0,-1 0 0,0 0 0,0 0 1,0 0-1,0 0 0,0 0 0,0 0 0,0 0 0,0 0 0,0 0 0,0 0 0,0 0 0,-1 0 0,1 0 0,0 0 0,-1 0 1,1 1-1,-1-1 0,1 0 0,-1 0 0,1 0 0,-1 0 0,0 1 0,1-1 0,-1 0 0,0 1 0,0-1 0,0 0 0,1 1 1,-1-1-1,0 1 0,0-1 0,0 1 0,0 0 0,0-1 0,0 1 0,0 0 0,0 0 0,0-1 0,0 1 0,0 0 0,0 0 1,0 0-1,0 0 0,0 0 0,0 1 0,-1-1-34,-7 8 72,-1 0 0,1 1 0,0 0 0,1 0 0,0 1 0,1 0 0,0 1 0,0-1 0,1 1 0,-3 7-72,1-2 65,-21 37-23,3 1 1,2 2 0,3 0-1,2 2 1,-1 14-43,11 12-3195,8-51-1906,-2-12-1940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1:1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71 8136,'0'0'6806,"0"0"-4067,0 0-1229,0 0-543,0 0-706,0 0-213,0 0-16,2 6-5,-2-5-25,1 2 41,0 1 1,1-1-1,-2 1 0,1-1 1,0 1-1,-1-1 0,0 1 1,0 0-1,0-1 0,0 1 1,0 0-1,-1-1 0,0 1 1,0-1-1,0 1 0,0-1 0,0 1 1,-1-1-1,1 0 0,-1 0 1,0 0-1,0 1 0,-2 1-43,-125 78 4244,128-71-3692,28-10-558,-22-1 26,199-10-793,-117-2-6240,-69 9 4405,9-2-6638</inkml:trace>
  <inkml:trace contextRef="#ctx0" brushRef="#br0" timeOffset="1169.303">1 8 12300,'0'0'4900,"0"0"-1440,0 0-450,0 0-1184,0 0-641,0 0-384,0 0-481,75-7-95,-26 7-65,9 2-160,0 3-64,1-4 32,4 1-353,-2 2-1312,1-1-1923,-8-3-4740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57:27.96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224 145 10122,'-19'-7'2295,"-115"-41"-378,63 14 1173,71 32-3045,0 1 0,0 0-1,0-1 1,1 1-1,-1 0 1,0-1-1,0 1 1,1 0 0,-1-1-1,1 1 1,0 0-1,-1 0 1,1 0-1,0 0 1,0 0 0,-1-1-1,1 1 1,0 1-1,0-1 1,0 0-1,0 0 1,0 0 0,0 0-1,1 1 1,-1-1-1,0 0 1,0 1-1,0-1 1,1 1-1,-1 0 1,0-1 0,1 1-1,-1 0 1,0 0-1,1 0 1,-1 0-1,0 0 1,1 0 0,-1 0-1,0 0 1,1 1-45,-1-2 20,71-9 119,1 2 0,-1 4 1,1 3-1,10 3-139,11 0 35,1036 35-435,-546-12-433,1381 62 1165,-659-17 4253,-928-48-2963,-859-50-2636,388 35-5082,60 3-1010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1:1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309 153 6246,'-1'-5'671,"2"-1"-175,0 0-1,-1 0 0,0 0 1,0 0-1,-1 1 1,0-1-1,0 0 0,0 0 1,0 0-1,-1 1 1,0-1-1,0 1 1,-1-1-1,0 1 0,0 0 1,0 0-1,0 0 1,-1 1-1,1-1 0,-1 1 1,-1-1-1,1 1 1,0 1-1,-1-1 0,0 1 1,0 0-1,0 0 1,0 0-1,-6-2-495,5 5 108,0-1 0,-1 2 1,1-1-1,0 1 0,-1 0 0,1 0 0,0 0 0,0 1 0,0 0 0,0 0 1,0 1-1,1-1 0,-1 1 0,1 1 0,-1-1 0,1 1 0,0 0 1,0 0-1,1 0 0,-1 1 0,1-1 0,0 1 0,-2 5-108,-5 4-10,1 2 1,1-1-1,0 1 0,1 1 0,1 0 0,1 0 0,-4 14 10,6-20-6,1 0-1,-1 1 0,2-1 1,0 1-1,0 0 0,1-1 1,0 1-1,1 0 0,0 0 1,1 0-1,1-1 0,0 1 1,0 0-1,1-1 0,0 0 1,5 9 6,-8-19-8,1 1 1,0 0 0,1-1 0,-1 1-1,0-1 1,0 1 0,1-1-1,-1 1 1,0-1 0,1 0 0,0 0-1,-1 0 1,1 0 0,0 0-1,-1 0 1,1 0 0,0-1 0,0 1-1,0-1 1,0 1 0,-1-1-1,1 0 1,0 1 0,0-1 0,0 0-1,0 0 1,0-1 0,0 1-1,0 0 1,0-1 0,0 1 0,-1-1-1,1 1 1,0-1 0,0 0-1,-1 0 1,1 0 0,0 0 0,-1 0-1,2-1 8,58-63 222,-48 49-94,0 1 105,5-10 165,2 1 0,1 0-1,2 2 1,0 0-1,0 2 1,2 1 0,14-8-398,-38 25 9,1 1 0,0-1 0,0 1 1,0-1-1,1 1 0,-1 0 1,0-1-1,0 1 0,1 1 1,-1-1-1,1 0 0,-1 0 1,1 1-1,-1 0 0,1-1 0,-1 1 1,1 0-1,-1 0 0,1 0 1,-1 1-1,1-1 0,-1 1 1,1-1-1,-1 1 0,0 0 1,1 0-1,-1 0 0,0 0 1,1 0-1,-1 0 0,0 1 0,0-1 1,0 1-1,0-1 0,0 1 1,-1 0-1,1 0 0,0 0 1,0 2-10,5 13 15,-1 1 1,-1 0 0,-1 0 0,0 1-1,-2-1 1,0 1 0,-1 0 0,0 7-16,18 117-116,-18-140 96,0 1 0,1-1-1,-1 0 1,0 0 0,1 1 0,0-1-1,0 0 1,0-1 0,0 1 0,1 0-1,-1-1 1,1 1 0,-1-1 0,1 1-1,0-1 1,0 0 0,0 0 0,0-1-1,0 1 1,0-1 0,1 1 0,-1-1-1,0 0 1,1 0 0,-1-1 0,1 1-1,-1-1 1,1 1 0,-1-1 0,1 0-1,-1-1 1,1 1 0,-1 0 0,1-1-1,-1 0 1,1 0 0,1-1 20,11-3 4,0 0 0,-1-2 0,0 0 0,0-1 0,-1 0 0,0-1 1,7-6-5,30-26 129,-2-2 0,-2-2 0,-2-3 0,-2-1 1,20-32-130,-56 73 86,-1 1 1,0-1 0,-1 0 0,0-1 0,0 1 0,-1-1 0,0 0-1,0 0 1,-1 0 0,0-1 0,1-8-87,-6 15 22,0 0 0,0 0-1,-1 1 1,1-1 0,-1 0 0,0 1-1,1-1 1,-1 1 0,0 0 0,0 0-1,-1 0 1,1 0 0,0 1 0,-1-1 0,1 1-1,0 0 1,-1 0 0,0 0 0,1 0-1,-1 1 1,0 0 0,1-1 0,-1 1-1,0 1 1,1-1 0,-1 0 0,0 1-1,1 0 1,-1 0 0,0 0-22,-5-1 20,3-1-38,1 0 1,0 0 0,-1 1-1,1-1 1,0 1-1,-1 1 1,1-1 0,0 1-1,-1 0 1,1 0-1,0 0 1,0 1 0,0 0-1,0 0 1,0 0-1,0 1 1,0-1 0,1 1-1,-1 0 1,1 0 0,0 1-1,0 0 1,0-1-1,0 1 1,1 0 0,0 1-1,0-1 1,0 1-1,0-1 1,0 1 0,1 0-1,0 0 1,0 0 0,1 0-1,-2 5 18,5 5-52,0-1 1,1 1-1,0-1 1,1 0-1,0 0 0,2 0 1,-1-1-1,3 4 52,18 48 7,-21-49-1,-1 1 0,-1-1-1,-1 0 1,0 1 0,-2-1-1,1 1 1,-2-1 0,0 1-1,-1-1 1,-1 1 0,0-1-1,-1 0 1,-1 0 0,-1 0-1,0-1 1,-1 0 0,-4 6-6,-104 211 85,114-232-174,1 1 0,0 0 1,-1-1-1,1 1 0,0 0 1,-1 0-1,1-1 0,0 1 0,0 0 1,0 0-1,0-1 0,0 1 1,0 0-1,0 0 0,0 0 0,0-1 1,0 1-1,0 0 0,0 0 0,1-1 1,-1 1-1,0 0 0,1 0 1,-1-1-1,0 1 0,1 0 0,-1-1 1,1 1-1,-1-1 0,1 1 1,-1 0-1,1-1 0,0 1 0,-1-1 1,1 1-1,-1-1 0,1 0 1,0 1-1,0-1 0,-1 0 0,1 1 1,0-1-1,-1 0 0,1 0 0,0 0 1,0 0-1,0 0 0,-1 0 1,1 0-1,0 0 0,0 0 0,-1 0 1,1 0-1,0 0 0,0 0 1,0 0-1,-1-1 0,1 1 0,0 0 1,-1-1-1,2 1 89,48-19-9701,-28 8 1373</inkml:trace>
  <inkml:trace contextRef="#ctx0" brushRef="#br0" timeOffset="388.231">1457 159 9257,'0'0'2706,"0"0"-26,0 0-37,0 0-780,0 0-731,0 0-273,0 0-80,0 9 236,-6 115 939,7-123-1949,-1 0 0,1-1 0,0 1 0,0 0 0,0 0 0,0 0 0,0-1 0,0 1 0,0 0 0,0-1 1,0 1-1,0-1 0,0 1 0,1-1 0,-1 0 0,0 1 0,0-1 0,0 0 0,1 0 0,-1 0 0,0 0 1,0 0-1,1 0 0,-1 0 0,0 0 0,0 0 0,0-1 0,0 1 0,1-1 0,-1 1 0,0-1 0,0 1 1,0-1-1,0 1 0,0-1 0,0 0 0,0 0 0,0 1 0,0-1 0,0 0 0,-1 0 0,1 0 0,0-1-5,12-9 282,-2 0 0,0-1 0,0-1 0,-1 1 0,0-2 0,-1 0-1,-1 0 1,0 0 0,-1-1 0,4-13-282,-10 28 34,-1-1 0,1 1 0,0-1 0,-1 1 0,1-1 0,-1 0 0,1 1 0,-1-1-1,1 0 1,-1 1 0,1-1 0,-1 0 0,0 0 0,0 0 0,1 1 0,-1-1 0,0 0 0,0 0 0,0 0 0,0 1 0,0-1 0,0 0-1,0 0 1,0 0 0,0 0 0,0 1 0,0-1 0,-1 0 0,1 0 0,0 0 0,0 1 0,-1-1 0,1 0 0,-1 1 0,1-1 0,-1 0 0,1 0-1,-1 1 1,1-1 0,-1 1 0,1-1 0,-1 1 0,0-1 0,1 1 0,-1-1 0,0 1 0,0-1 0,1 1 0,-1 0 0,0 0 0,0-1-1,0 1 1,1 0 0,-1 0 0,0 0 0,0 0 0,0 0 0,1 0 0,-1 0-34,-12 3 18,1 1 1,1 1-1,-1 0 0,0 0 0,1 1 1,0 1-1,1 0 0,0 0 1,0 1-1,0 0 0,1 1 1,0 0-1,0 0 0,1 2-18,-3 1 3,0 1 1,1-1-1,1 2 0,0-1 0,1 1 0,0 1 1,1-1-1,1 1 0,0 0 0,1 1 0,0 0 1,2-1-1,0 1 0,1 0 0,-1 14-3,3-26-12,0 0 0,1 0 0,-1 1 1,1-1-1,0 0 0,0 0 0,0 0 0,1 0 0,-1 0 0,1 0 0,0-1 0,0 1 0,1 0 0,-1-1 0,1 0 0,-1 1 0,1-1 0,0 0 0,0 0 0,1-1 1,-1 1-1,0-1 0,1 1 0,0-1 0,-1 0 0,1-1 0,0 1 0,0 0 0,0-1 0,4 1 12,7 2-206,0-1 0,1-1 1,-1 0-1,1-1 0,-1 0 0,1-2 0,14-1 206,-19 0-253,-1 0-1,1 0 1,-1-1-1,0-1 1,0 0-1,0 0 1,-1-1-1,1 0 1,-1 0-1,6-6 254,45-45-7538,-44 36 1383</inkml:trace>
  <inkml:trace contextRef="#ctx0" brushRef="#br0" timeOffset="888.476">2384 167 13453,'0'0'2984,"3"-12"-544,9-40-375,-11 51-1943,-1 0 0,1 0-1,-1 0 1,0 0-1,0 0 1,1-1-1,-1 1 1,0 0-1,0 0 1,0 0 0,0-1-1,-1 1 1,1 0-1,0 0 1,0 0-1,-1 0 1,1 0-1,-1-1 1,1 1 0,-1 0-1,1 0 1,-1 0-1,0 0 1,1 0-1,-1 0 1,0 1-1,0-1 1,0 0 0,1 0-1,-1 0 1,0 1-1,0-1 1,0 1-1,0-1 1,-1 0-122,-51 3 1361,38 3-1363,0 2 0,0 0 0,1 0 0,0 2-1,1 0 1,0 0 0,0 1 0,1 1 0,1 0-1,-1 0 1,2 1 0,0 1 0,0 0 0,1 0-1,1 1 1,0 0 0,-2 5 2,9-17-38,-1 0 1,1 0-1,0 0 0,-1 0 0,1 0 1,0 0-1,0 0 0,1 0 0,-1 1 1,0-1-1,1 0 0,-1 1 0,1-1 1,0 1-1,0-1 0,0 0 0,0 1 1,0-1-1,0 1 0,1-1 0,-1 0 1,1 1-1,-1-1 0,1 0 0,0 1 1,0-1-1,0 0 0,0 0 0,1 0 1,-1 0-1,0 0 0,1 0 0,0 0 1,-1-1-1,1 1 0,0 0 0,0-1 1,0 0-1,0 1 0,0-1 0,0 0 1,1 0 37,301 60-839,-302-61 838,0 0 0,0 1 0,0-1 0,0 0-1,0 1 1,0-1 0,-1 1 0,1 0-1,0-1 1,0 1 0,-1 0 0,1 0-1,-1 0 1,1 1 0,-1-1 0,1 0-1,-1 0 1,1 1 0,-1-1 0,0 1-1,0-1 1,0 1 0,0 0 0,0-1-1,0 1 1,0 0 0,-1 0 0,1-1 0,-1 1-1,1 0 1,-1 0 0,0 0 0,1 0-1,-1 0 1,0 0 0,0-1 0,0 1-1,-1 0 1,1 0 0,0 0 0,-1 0-1,1 0 1,-1 0 0,0-1 0,0 1-1,1 0 1,-1-1 0,0 1 0,0 0-1,-1-1 1,1 1 0,0-1 0,0 0-1,-1 1 1,1-1 0,-1 0 1,-17 9 175,-1-1 0,1-1 0,-2-1 0,1-1 1,-1-1-1,0 0 0,0-2 0,0 0 0,0-2 0,-18 0-175,-150 1-246,163-6-1313,10-1-3544,11 3-1789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1:1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109 127 2947,'0'0'13356,"0"0"-10921,0 0-385,0 0-64,0 0-1090,0 0-447,0 0-161,-31 83-128,12-35 0,6 3-31,-2 1-97,4-4-32,3 2-32,3-3-513,3-4-1697,0-3-1474,-1-8-3555</inkml:trace>
  <inkml:trace contextRef="#ctx0" brushRef="#br0" timeOffset="531.371">70 101 769,'9'-67'11120,"-9"66"-10977,0 0 1,0 0 0,0 0 0,-1-1-1,2 1 1,-1 0 0,0 0 0,0 0-1,0-1 1,0 1 0,1 0 0,-1 0 0,1 0-1,-1 0 1,1-1 0,-1 1 0,1 0-1,0 0 1,-1 0 0,1 0 0,0 0-1,0 1 1,0-1 0,-1 0 0,1 0-1,0 0 1,0 1 0,0-1 0,1 1 0,-1-1-1,0 1 1,0-1 0,0 1 0,0-1-1,0 1 1,1 0 0,-1 0 0,0-1-1,0 1 1,0 0 0,1 0 0,-1 0-1,0 1 1,1-1-144,32 29 1084,89 254 438,-122-280-1517,1 0 1,0 0 0,1 0 0,-1 0-1,0-1 1,1 1 0,-1-1 0,1 0 0,0 0-1,0 0 1,0 0 0,0 0 0,0-1-1,0 1 1,0-1 0,1 0 0,-1 0-1,1 0 1,-1 0 0,0-1 0,1 1-1,-1-1 1,1 0 0,-1 0 0,1 0-1,-1-1 1,1 1 0,-1-1 0,1 0-1,-1 1 1,0-2 0,1 1 0,-1 0-1,0-1 1,3-1-6,100-77 402,-72 46-24,-2-3-1,-1-1 1,-2-1 0,8-15-378,-43 106-1052,-3-24 976,-2 0 0,0-1 0,-2 0 0,0 0 0,-2-2 0,-2 0 0,0 0-1,-3 1 77,33-60 1431,123-154-267,-134 186-1155,0-2-3,1 1 1,-1-1-1,1 1 1,0 0-1,0 0 0,0 1 1,0-1-1,0 0 0,1 1 1,-1 0-1,1 0 1,0 0-1,-1 0 0,1 1 1,0-1-1,0 1 0,2 0-6,-4 3-2,-1 0 0,1 1-1,-1-1 1,1 1 0,-1-1-1,0 1 1,0 0 0,0-1-1,-1 1 1,1 0 0,-1 0-1,1-1 1,-1 1 0,0 0-1,0 0 1,0 0 0,-1-1-1,1 1 1,0 0 0,-1 0-1,0 1 3,0 1-4,-38 168 133,9-68-71,24-80-228,-14 84 426,23-37-2979,10-51-4927,-7-16-449</inkml:trace>
  <inkml:trace contextRef="#ctx0" brushRef="#br0" timeOffset="1486.966">872 367 9033,'0'0'1163,"0"0"215,0 0 79,0 0-549,0 0-391,0 0-164,15 14-102,45 44-1,-56-54-199,0-1-1,1 1 1,-1-1-1,0 0 1,1 0-1,0 0 1,-1-1-1,1 1 1,0-1-1,0-1 1,1 1-1,-1-1 1,0 1-1,1-2 1,-1 1-1,0 0 1,1-1-1,-1 0 0,1-1 1,-1 1-1,0-1 1,4 0-51,0-3 320,1-1-1,-1 0 1,0 0 0,-1 0 0,1-1 0,-1-1-1,0 1 1,-1-1 0,1-1 0,-2 1 0,1-1-1,-1 0 1,0-1 0,0 0 0,-1 1 0,0-2-1,-1 1 1,0-1 0,-1 1 0,0-1 0,0-2-320,15-90 2364,-18 99-2324,0 1 0,0-1 0,0 1 0,0-1 1,-1 0-1,1 1 0,-1-1 0,0 1 0,0-1 0,0 1 0,0 0 0,0-1 1,0 1-1,-1 0 0,1 0 0,-1 0 0,1 0 0,-1 0 0,0 0 0,0 0 1,0 1-1,0-1 0,0 1 0,0-1 0,-1 1 0,1 0 0,0 0 0,-1 0 1,1 0-1,-1 0 0,1 0 0,-1 1 0,1-1 0,-1 1 0,1 0 0,-1 0 1,0 0-41,-8 2 18,1 0 1,0 1 0,0 0 0,0 1 0,0 0-1,0 1 1,1 0 0,0 0 0,0 1 0,0 1-1,1-1 1,0 1 0,0 0 0,1 1 0,0 0 0,0 0-1,0 1 1,2 0 0,-1 0 0,1 0 0,-2 5-19,1-3 11,0 1 0,1 0-1,1 0 1,0 1 0,0-1 0,2 1 0,-1 0 0,1 0 0,1 0 0,1 0 0,0 0 0,0 0 0,1 0 0,3 12-11,-3-18-102,1 0 1,0 0-1,0 0 0,0-1 0,1 1 0,0 0 1,1-1-1,-1 0 0,1 0 0,0 0 1,1 0-1,0 0 0,-1-1 0,2 0 0,-1 0 1,1 0-1,-1-1 0,1 0 0,0 0 1,1 0-1,-1-1 0,1 0 0,0 0 0,-1-1 1,1 0-1,0 0 0,2 0 102,4 0-705,0-1 1,1 0-1,-1 0 0,0-2 1,1 0-1,-1 0 0,0-1 0,0-1 1,0 0-1,0 0 0,-1-2 1,1 0-1,-1 0 0,0-1 0,0 0 1,-1-1-1,2-2 705,26-19-597,-1-3-1,-2-1 1,-1-1-1,3-6 598,3-3 1382,112-134 7586,-127 121-5113,-27 54-3756,-1-1 1,0 1 0,0 0 0,0 0 0,0 0-1,0 0 1,0 0 0,0 0 0,0 1-1,0-1 1,0 0 0,-1 1 0,1 0 0,0 0-1,0 0 1,-1 0 0,1 0 0,0 0 0,0 0-1,-1 1 1,1-1 0,0 1 0,0 0-1,0-1 1,0 1 0,-1 0-100,-6 2 1,0 1 0,0 0 0,0 0-1,0 1 1,1 0 0,0 0 0,0 1 0,0 0-1,0 0 1,1 1 0,0 0 0,1 0 0,-1 1 0,1 0-1,1 0 1,0 0 0,0 1 0,0 0 0,1 0-1,1 0 1,-1 0 0,2 0 0,-1 1 0,1 0 0,0-1-1,1 2 0,1-3-62,0 0 0,0 1 0,1-1 0,0 0 0,1 0 0,0 0 0,0-1 0,0 1 0,1 0 0,1-1 0,-1 1 0,1-1 0,0 0 0,1 0 0,-1-1 0,1 1 0,1-1 0,-1 0 0,1-1 0,0 1 0,7 4 62,-3-2-143,-4-4 105,1 0 0,-1 1-1,0 0 1,0 0 0,-1 0 0,1 1 0,-1 0 0,0 0 0,-1 1 0,1-1 0,-1 1 0,-1 0-1,1 0 1,-1 0 0,0 0 0,0 2 38,-5-6 9,0 1 0,1-1-1,-1 0 1,-1 0 0,1 0-1,0-1 1,-1 1 0,1-1-1,-1 1 1,0-1 0,0 0 0,0 0-1,0 0 1,0 0 0,0 0-1,0-1 1,-1 1 0,1-1 0,-1 0-1,1 0 1,-1 0 0,1-1-1,-1 1 1,1-1 0,-1 0-1,0 0-8,0 1 14,-8 2-21,0 0-1,1-1 1,-1 0-1,0-1 1,0 0 0,0-1-1,0-1 1,0 1-1,0-2 1,0 0 7,11 2-79,1 0 0,-1 0 0,1 0 0,-1 0 0,0 0 0,1 0 0,-1-1 0,1 1 0,-1 0 0,0 0 0,1 0 0,-1-1 1,1 1-1,-1 0 0,1-1 0,-1 1 0,1-1 0,-1 1 0,1 0 0,-1-1 0,1 1 0,0-1 0,-1 1 0,1-1 0,0 0 0,-1 1 1,1-1-1,0 1 0,0-1 0,-1 1 0,1-1 0,0 0 0,0 1 0,0-1 0,0 0 0,0 1 0,0-1 0,0 1 0,0-1 0,0 0 1,0 1-1,0-1 0,1 0 0,-1 1 0,0-1 0,0 1 0,0-1 0,1 1 0,-1-1 0,0 0 0,1 1 0,-1-1 0,1 1 0,-1 0 1,0-1-1,1 1 0,-1-1 0,1 1 0,-1 0 0,1-1 0,0 1 0,-1 0 0,1-1 0,-1 1 0,1 0 0,0 0 79,39-21-7213,-39 20 6957,27-10-4565</inkml:trace>
  <inkml:trace contextRef="#ctx0" brushRef="#br0" timeOffset="1810.546">1990 330 3171,'15'-14'3571,"96"-81"2051,5 7 5396,-116 88-10929,0 0-1,0 0 1,0 0 0,-1 0-1,1 0 1,0 0 0,0 1-1,-1-1 1,1 0-1,0 0 1,0 0 0,-1 0-1,1-1 1,0 1 0,0 0-1,-1 0 1,1 0 0,0 0-1,0 0 1,-1 0-1,1 0 1,0 0 0,0 0-1,0-1 1,-1 1 0,1 0-1,0 0 1,0 0 0,0 0-1,-1-1 1,1 1-1,0 0 1,0 0 0,0 0-1,0-1 1,0 1 0,0 0-1,0 0 1,-1-1 0,1 1-1,0 0-88,-28 11-25,18-7 31,1 0 0,0 1 0,0-1 0,0 2 1,1-1-1,-1 1 0,2 1 0,-1-1 0,0 1 0,1 0 0,1 1 0,-1 0 1,1 0-1,0 1 0,1-1 0,0 1 0,1 0 0,0 1 0,0-1 0,0 1 1,2-1-1,-1 1 0,1 0 0,0 0 0,1 0 0,1 1 0,-1 4-6,4-8-13,-1 0 0,1 0-1,0 0 1,1 0 0,0-1-1,0 1 1,0-1-1,1 0 1,0 0 0,0-1-1,0 1 1,1-1 0,-1 0-1,2-1 1,-1 0 0,0 0-1,1 0 1,4 2 13,42 34-443,-51-39 442,-1 0 0,0 0 0,1 0 0,-1 0 0,0 0 0,0 0 0,0 0 0,0 1 0,0-1 0,0 0 0,0 1 0,0-1 0,0 1 0,0-1 0,-1 1 0,1-1 0,-1 1 0,1-1 0,-1 1 0,0 0 0,0-1 0,1 1 0,-1 0 0,0-1 0,0 1 0,-1 0 0,1-1 0,0 1 0,0-1 0,-1 1 0,1 0 0,-1-1 0,0 1 0,1-1 0,-1 1 0,0-1 0,0 1 0,0-1 0,0 0 0,0 0 0,0 1 0,0-1 0,0 0 0,-1 0 0,1 0 0,0 0 0,-1 0 0,1 0 0,-1-1 0,1 1 0,-1 0 0,1-1 0,-1 1 0,0-1 0,1 1 0,-1-1 0,1 0 0,-1 0 0,-1 0 1,-9 3-2,-1 0 0,1-2 0,-1 1-1,0-1 1,1-1 0,-1-1 0,1 1 0,-1-2-1,0 0 1,1 0 0,0-1 0,-8-4 2,12 0 255,4 3-2477,1 3-8335,7 1-2666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1:11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319 238 7623,'0'0'3716,"0"0"-1485,4-13-122,39-86 3058,-41 94-4896,2-2 9,0 0 1,0-1-1,-1 1 1,0-1-1,0 1 0,-1-1 1,0 0-1,-1 0 1,1 0-1,-2 0 0,1 0 1,-1-8-281,-2 14 62,-1 1 1,1-1 0,-1 1-1,1 0 1,-1 0-1,1 0 1,-1 0 0,0 0-1,1 1 1,-1-1-1,0 1 1,0 0 0,1-1-1,-1 1 1,0 1-1,0-1 1,0 0 0,1 1-1,-1-1 1,0 1 0,1 0-1,-4 1-62,-10 3 4,-1 1 0,1 1 0,0 1 0,0 0 0,1 1 0,0 0 0,0 1-1,1 1 1,1 1 0,0 0 0,0 0 0,1 1 0,1 1 0,0 0 0,-7 13-4,16-25-6,0 1 0,0 0 0,0-1 0,0 1 0,0 0 0,0 0 0,1 0 0,0 0-1,-1 1 1,1-1 0,0 0 0,1 0 0,-1 1 0,0-1 0,1 1 0,0-1 0,0 0 0,0 1 0,0-1 0,0 1 0,1-1 0,0 0 0,0 1 0,-1-1 0,2 0 0,-1 0 0,0 0 0,1 0 0,-1 0 0,1 0 0,0 0 0,0 0 0,0 0-1,1-1 1,-1 1 0,0-1 0,1 0 0,2 2 6,212 46-624,-213-48 616,0 0 0,-1 0 1,0 0-1,1 1 0,-1 0 1,0 0-1,0 0 0,-1 0 1,1 0-1,-1 0 0,1 1 1,-1-1-1,0 1 0,0 0 1,-1-1-1,1 1 0,-1 0 0,0 0 1,0 0-1,0 0 0,0 0 1,-1 1-1,1-1 0,-1 0 1,0 0-1,-1 0 0,1 0 1,-1 0-1,0 0 0,-1 4 8,-49 116 1,46-114 16,-1-1 1,1 0-1,-2-1 0,1 0 0,-1 0 1,0 0-1,-1-1 0,0 0 0,0 0 0,-1-1 1,0 0-1,0 0 0,0-1 0,0 0 1,-1-1-1,0 0 0,0-1 0,0 0 0,0 0 1,-1-1-1,1 0 0,-9-1-17,11-4-5,0 0 0,1-1 0,0-1 0,-1 1-1,2-1 1,-1 0 0,0-1 0,1 0 0,0 0 0,0 0 0,1-1 0,0 1-1,0-1 1,1 0 0,-1-1 0,2 1 0,-1-1 0,1 0 0,0 0-1,0 0 1,1 0 0,1-1 0,-1 1 0,1 0 0,0-1 0,1 1-1,0-6 6,0 9-553,0-26-153,7 19-6528,-4 12 1223</inkml:trace>
  <inkml:trace contextRef="#ctx0" brushRef="#br0" timeOffset="460.196">697 280 10346,'0'0'5621,"0"0"-2466,0 0-560,0 0-385,0 0-806,0 0-625,0 0-352,-8 17-112,-45 135 352,6 88-2434,3 68 1767,43-286-1620,3-33-765,5-19 2066,78-400 2108,-79 395-1490,2 1 1,1-1-1,2 1 1,1 1 0,2 0-1,1 1 1,2 1 0,19-29-300,-33 56 11,0 0 0,0 0 0,0 0 0,0 1 0,0-1 0,1 1 0,0 0 0,0 0 0,0 0 0,0 1 0,0 0 0,0-1 0,1 1 1,-1 1-1,1-1 0,-1 1 0,1-1 0,0 1 0,-1 1 0,1-1 0,0 1 0,0-1 0,0 2 0,-1-1 0,1 0 0,0 1 0,0 0 0,0 0 1,-1 0-1,1 1 0,-1-1 0,1 1 0,-1 0 0,0 1 0,0-1 0,0 1 0,0 0 0,0 0 0,0 0 0,-1 0 0,3 2-11,0 7-3,1-1-1,-2 1 1,1 1 0,-2-1-1,1 1 1,-2-1-1,0 1 1,0 0-1,-1 0 1,-1 1 0,0-1-1,-1 0 1,0 0-1,-1 1 1,-1-1-1,0 0 1,-1 0 0,0 0-1,-1-1 1,0 1-1,-1-1 1,0 0-1,-1 0 1,-1 0 0,0-1-1,0 0 1,-1 0-1,-7 7 4,8-9-14,-1 0 1,0-1-1,0 1 0,-1-2 0,0 1 0,0-1 1,0-1-1,-1 1 0,0-2 0,-1 1 0,1-2 0,-1 1 1,0-1-1,0-1 0,0 0 0,-1 0 0,-4-1 14,15-2-87,-1 1 0,1-1 0,0 0 0,-1 0-1,1 0 1,0-1 0,0 1 0,-1 0 0,1 0 0,0-1-1,0 1 1,0-1 0,-1 1 0,1-1 0,0 1 0,0-1-1,0 0 1,0 0 0,0 1 0,0-1 0,0 0 0,0 0-1,0 0 1,1 0 0,-1 0 0,0 0 0,0 0 0,1 0-1,-1 0 1,1-1 0,-1 1 0,1 0 0,0 0 0,-1 0-1,1-1 1,0 1 0,0 0 0,0-1 0,0 1-1,0 0 1,0 0 0,0-1 87,17-49-9839,0 30 422</inkml:trace>
  <inkml:trace contextRef="#ctx0" brushRef="#br0" timeOffset="871.757">1472 338 12620,'0'0'3747,"-3"-15"-832,-10-48-545,12 60-2248,0 0-1,0 0 0,0 0 1,0 0-1,0 0 0,0 0 0,-1 1 1,0-1-1,1 0 0,-1 1 0,0-1 1,0 1-1,0 0 0,-1 0 1,1 0-1,-1 0 0,1 0 0,-1 0 1,1 0-1,-1 1 0,0 0 1,0-1-1,0 1 0,0 0 0,0 0 1,0 1-1,0-1 0,0 1 0,0-1 1,0 1-1,0 0 0,-1 0 1,1 0-1,-2 1-121,-2 0 8,0 0 0,0 1 0,0 0 0,0 1 0,0-1 0,0 1 0,1 0 0,0 1 0,-1 0 0,1 0 0,0 0 0,1 0 0,-2 2-8,-12 14-3,1 0-1,0 1 0,1 1 1,2 1-1,0 1 0,1 0 1,2 0-1,0 1 0,2 1 1,1 0-1,1 0 0,1 1 1,1 0-1,1 0 0,2 1 1,0 21 3,2-43-63,1 0-1,0 0 1,0 0 0,0 1 0,1-1 0,0 0 0,0 0 0,1 0-1,-1 0 1,1 0 0,1-1 0,-1 1 0,1 0 0,0-1 0,0 0 0,1 1-1,-1-1 1,1-1 0,0 1 0,0-1 0,1 1 0,0-1 0,-1 0-1,1-1 1,1 1 0,-1-1 0,0 0 0,1 0 0,0-1 63,3 0-25,1-1 0,-1 0 0,0 0 0,1-1-1,-1-1 1,0 1 0,1-2 0,-1 1 0,0-1 0,0-1 0,0 1 0,0-1 0,-1-1 0,1 0 0,-1 0 0,0-1 0,0 0 0,0 0 0,-1-1 0,0 0 0,2-2 25,10-9 55,-2 0 0,0-2 1,-1 0-1,-2 0 0,1-2 1,-2 1-1,6-15-55,-10 18 172,-1-1 0,0 1-1,-2-1 1,0-1 0,-1 1 0,-1-1-1,-1 0 1,0 0 0,-2 0 0,0 0 0,-1-15-172,-1 33 12,1 1 1,0-1-1,-1 1 1,1-1-1,0 1 1,-1-1 0,1 1-1,-1-1 1,1 1-1,-1-1 1,1 1-1,-1-1 1,1 1 0,-1 0-1,1 0 1,-1-1-1,1 1 1,-1 0-1,0 0 1,1-1-1,-1 1 1,0 0 0,1 0-1,-1 0 1,0 0-1,1 0 1,-1 0-1,1 0 1,-1 0-1,0 0 1,1 0 0,-1 1-1,0-1 1,1 0-1,-1 0 1,1 1-1,-1-1 1,1 0 0,-1 1-1,0-1 1,1 0-1,-1 1 1,1-1-1,0 1 1,-1-1-1,1 1 1,-1-1 0,1 1-1,0-1 1,-1 1-1,1-1 1,0 1-1,-1-1 1,1 1-1,0 0 1,0-1 0,0 1-1,0 0 1,0-1-1,-1 1 1,1-1-1,0 1 1,0 0 0,1-1-1,-1 1 1,0 0-1,0-1 1,0 2-13,-10 23-19,2 1 0,0 1 1,2-1-1,1 1 0,1 0 1,-1 19 18,6 95-4511,4-109 672,1-5-2636</inkml:trace>
  <inkml:trace contextRef="#ctx0" brushRef="#br0" timeOffset="1431.095">1835 476 5541,'4'-15'7196,"15"-44"-3464,-5 35 770,-7 32-1442,-5 31-1616,-2-39-1471,-4 32 163,-1 0 0,-2 0 0,-1-1 0,-1 0 0,-2 0 0,-11 21-136,4-4 33,-32 78-1186,55-162 966,107-167 1292,-17 96-682,-90 104-419,-1-1 1,1 1 0,0-1-1,0 1 1,0 1-1,1-1 1,-1 1 0,1 0-1,-1 0 1,1 0-1,0 1 1,-1 0 0,1 0-1,0 0 1,0 1-1,0 0 1,0 0 0,0 1-1,-1-1 1,1 1-1,0 1 1,0-1 0,1 1-5,-2 0-16,-1 1 0,0-1 1,1 1-1,-1 0 1,0 0-1,-1 1 1,1-1-1,0 1 1,-1-1-1,0 1 1,0 0-1,0 0 1,0 1-1,-1-1 1,1 1-1,-1-1 1,0 1-1,-1 0 1,1-1-1,-1 1 1,0 0-1,0 0 1,-1 0-1,1 0 1,-1 2 15,-12 127-1743,-13-18-109,43-142 1964,45-70 1080,50-61 1417,-112 155-2588,0-1 0,1 1 0,-1 0 0,0 0 0,1 0 0,0 0 0,-1 0 0,1 0 0,0 0 0,0 1 0,0-1 0,0 0 0,1 1 0,-1 0 0,0-1 0,0 1 0,1 0 0,-1 0 0,1 1 0,-1-1 0,1 0 0,-1 1 0,1 0 0,0-1 0,-1 1 0,1 0 0,-1 0 0,1 0 0,-1 1 0,1-1 0,0 1 1,-1-1-1,1 1 0,-1 0 0,0 0 0,1 0 0,-1 0 0,0 1 0,1-1 0,-1 1 0,0-1 0,0 1 0,0-1 0,0 1 0,-1 0 0,1 0 0,0 0-21,70 226 672,-69-221-656,0-1-1,1 0 1,0 0-1,0 0 1,1 0 0,0 0-1,0-1 1,0 0-1,0 0 1,1 0-1,0-1 1,0 0-1,0 0 1,0 0-1,1-1 1,-1 0 0,1 0-1,0 0 1,0-1-1,0 0 1,0-1-1,0 0 1,0 0-1,1 0 1,-1-1-1,0 0 1,1 0-1,-1-1 1,0 0 0,0 0-1,0-1 1,0 0-1,0 0 1,0 0-1,0-1 1,0 0-1,-1-1 1,0 1-1,1-1 1,-2-1-1,1 1 1,0-1 0,-1 0-1,0 0 1,0-1-16,2-4-43,-1 0 1,0-1 0,-1 0 0,-1-1-1,1 1 1,-2-1 0,0 0 0,0 0-1,-1 0 1,0 0 0,-1 0 0,-1-2 42,1 13-140,-1 0 1,0 0-1,0 0 1,1 0-1,-1 0 1,0-1-1,0 1 1,0 0-1,0 0 1,0 0-1,0 0 1,0-1-1,0 1 1,-1 0 0,1 0-1,0 0 1,-1 0-1,1 0 1,-1 0-1,1 0 1,-1 0-1,0 0 1,1 0-1,-1 0 1,0 0-1,0 0 1,1 0 0,-1 1-1,0-1 1,0 0-1,0 1 1,0-1-1,0 0 1,0 1-1,0-1 1,0 1-1,0 0 1,0-1-1,-1 1 1,1 0-1,0 0 1,0-1 0,0 1-1,0 0 1,0 0-1,-1 0 1,1 1-1,0-1 140,-23 2-6689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1:3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70 16015,'0'0'3043,"0"0"-956,0 0-165,0 0-779,0 0-567,0 17-31,-26 282 1110,16-164-1814,7-45-4386,7-61-2640,-1-22 1441</inkml:trace>
  <inkml:trace contextRef="#ctx0" brushRef="#br0" timeOffset="502.194">48 86 7175,'0'0'1361,"0"0"347,0 0 615,0 0-129,0 0-395,12-6-438,41-16-555,-52 22-777,1-1-1,-1 1 1,1 0-1,-1 0 1,1 0-1,-1 1 1,1-1-1,-1 0 1,1 0-1,-1 1 1,0-1-1,1 1 1,-1-1-1,1 1 1,-1 0-1,0 0 1,0-1-1,1 1 1,-1 0-1,0 0 1,0 0-1,0 0 1,0 0-1,0 1 1,0-1-1,0 0 1,-1 0-1,1 1 1,0-1-29,4 6 129,113 102-179,-107-102-340,1-1-1,-1 0 1,1 0-1,0-1 1,0-1-1,1 0 0,-1-1 1,1 0-1,-1-1 1,1-1-1,7 1 391,-11-2-219,0 0-1,0 0 1,0-1-1,0 0 1,-1 0-1,1-1 1,0 0-1,0-1 1,-1 0-1,1 0 1,-1-1 219,-1 0 119,0-1 0,0 1 1,0-1-1,-1-1 0,0 1 1,0-1-1,0 0 1,-1 0-1,0-1 0,0 0 1,-1 0-1,1-1-119,62-137 9043,-66 144-8733,-3 10-161,-35 73-1000,-4-2-1,-50 73 852,67-128-74,22-47 752,4 13-594,0 0 1,0 0 0,1 1 0,0-1-1,1 1 1,-1 0 0,2 0 0,-1 0-1,1 0 1,0 1 0,1 0 0,0 0-1,0 0 1,0 1 0,1 0-1,4-3-84,-10 8 3,0 0-1,1-1 0,-1 1 1,1 0-1,-1 1 0,1-1 0,0 0 1,-1 0-1,1 1 0,0-1 0,-1 1 1,1-1-1,0 1 0,0 0 0,0-1 1,-1 1-1,1 0 0,0 0 0,0 1 1,-1-1-1,1 0 0,0 0 0,0 1 1,-1-1-1,1 1 0,0 0 0,-1-1 1,1 1-1,0 0 0,-1 0 0,1 0 1,-1 0-1,0 0 0,1 1 0,-1-1 1,0 0-1,0 1 0,1-1 0,-1 0 1,0 1-1,-1-1 0,1 1 0,0 0 1,0-1-1,-1 1 0,1 1-2,21 85-2,-17 4-204,-1 1-2029,9-33-2910,-5-41 271,2-6-1692</inkml:trace>
  <inkml:trace contextRef="#ctx0" brushRef="#br0" timeOffset="848.404">956 188 14382,'0'0'2252,"0"0"220,0 0 58,0 0-763,0 0-645,0 0-338,0 0-298,-7 15-171,-19 49-144,25-58-167,0-1 0,0 1 0,1 0-1,0 0 1,0-1 0,0 1 0,0 0 0,1 0 0,0-1 0,0 1 0,1-1 0,0 1 0,0-1 0,0 1-1,1 0-3,4 16-79,27 115-4214,-33-131 3854,1 1 0,-1 0 0,1-1 0,1 0-1,-1 1 1,1-1 0,0 0 0,0 0-1,1-1 1,0 1 0,0-1 0,3 3 439,-5-5-32,0-1 0,0 0 0,1-1 0,-1 1 0,1 0 0,-1-1 0,1 1 0,0-1 0,-1 0 0,1 0 0,0 0 0,0 0 0,0-1 0,0 1 0,0-1 0,0 1 0,0-1 0,0 0 0,0 0 0,0-1 0,0 1 0,0-1 0,0 1 0,0-1 0,0 0 1,0 0-1,-1 0 0,1 0 0,1-1 32,11-9 581,0-1 0,-1 0 0,0-1 0,-1 0 0,0-1 0,-2-1 0,1 0 0,-2 0 0,0-1 0,0 0 0,-2-1 0,0 0 0,-1-1 0,-1 1 0,0-1 0,-1 0 0,-1-1 0,-1 1 0,-1-2-581,0 16 75,0-1-1,-1 0 0,0 1 0,0-1 1,0 0-1,0 1 0,-1-1 0,0 0 1,0 0-1,0 0 0,0 1 0,-1-1 1,0 0-1,0 0 0,0 1 0,-1-1 1,1 1-1,-1-1 0,0 1 0,-1 0 1,1-1-1,-1 1 0,1 1 0,-1-1 1,0 0-1,-1 1 0,1-1 0,-1 1 1,1 0-1,-1 0 0,0 0 0,0 1 1,-4-3-75,-4 1-73,-1 0 0,1 1 0,-1 0 1,0 1-1,0 1 0,0 0 1,0 0-1,0 1 0,-6 1 73,-65 27-6429,58-9-404</inkml:trace>
  <inkml:trace contextRef="#ctx0" brushRef="#br0" timeOffset="1407.149">1719 219 14798,'0'0'2931,"0"0"-630,0 0-545,0 0-822,0 0-256,-6 17 16,-92 276 1377,96-286-2044,-6 20-15,7-37 275,9-21-52,1 0 0,1 1 0,2 0 0,1 1 0,11-19-235,-16 34 26,-1-3 26,1 0 0,0 1 0,1-1 0,1 2 0,1 0 0,0 0 0,1 1 0,1 0 1,0 1-1,0 0 0,2 1 0,2-1-52,-14 11 10,1 1-1,-1-1 1,0 1 0,1-1-1,-1 1 1,1 0 0,0 1 0,-1-1-1,1 0 1,0 1 0,0 0 0,-1 0-1,1 0 1,0 1 0,-1-1 0,1 1-1,0 0 1,-1 0 0,1 0 0,-1 0-1,1 0 1,-1 1 0,0 0 0,1 0-1,-1 0 1,0 0 0,0 0 0,0 1-1,-1-1 1,1 1 0,-1-1 0,1 1-1,-1 0 1,0 0 0,0 1-1,1 0-9,3 7-23,0 0 0,0 0 0,-2 1-1,1-1 1,-1 1 0,-1 0-1,0 0 1,-1 0 0,0 0-1,0 6 24,-3 117-2236,-1-91-1419,1 1-3944,1-29 120</inkml:trace>
  <inkml:trace contextRef="#ctx0" brushRef="#br0" timeOffset="2133.868">2354 110 6438,'0'0'1719,"0"0"-342,0 0 123,0 0-384,8 17-208,23 53-33,-10 14 1746,-18-62-2333,16 37 86,-17-59-231,0-1 1,0 1-1,0 0 0,0-1 0,0 1 0,0-1 0,0 0 1,0 0-1,-1 1 0,1-1 0,0-1 0,0 1 0,-1 0 0,1 0 1,-1-1-1,1 1 0,-1 0 0,1-1 0,-1 0 0,0 1 1,0-1-1,0 0 0,0 1 0,0-1 0,0 0 0,0 0 0,-1 0 1,1 0-1,0-1-143,1-2 258,6-15 313,-1 0 1,0-1-1,-2-1 0,-1 1 1,0 0-1,-2-1 0,0 0 1,-2 0-1,0 1 0,-3-16-571,3 37 4,1-3 9,-1 1-1,0 0 1,0 0 0,0 0-1,0 0 1,-1-1 0,1 1-1,-1 0 1,1 0 0,-1 0-1,0 0 1,1 0-1,-1 0 1,0 0 0,-1 0-1,1 0 1,0 1 0,0-1-1,-1 0 1,1 1 0,-1-1-1,1 1 1,-1-1 0,0 1-1,0 0 1,1-1-1,-1 1 1,0 0 0,0 0-1,0 1 1,0-1 0,0 0-1,0 1 1,-1-1 0,1 1-1,0 0 1,0-1-1,0 1 1,0 0 0,-1 0-1,1 1 1,0-1 0,0 0-1,0 1 1,0-1 0,0 1-1,0 0 1,0 0-1,-2 0-12,-7 6-23,0 0 0,0 1 0,1 0-1,0 1 1,0 0 0,1 0 0,0 1-1,1 0 1,0 1 0,1-1 0,0 2-1,1-1 1,0 1 0,-1 2 23,-2 8-203,0-1 1,1 1 0,1 1-1,1-1 1,1 1-1,2 0 1,0 1 0,1-1-1,1 0 1,1 1-1,1-1 1,2 2 202,-3-20-37,1 0-1,0 0 1,0 0 0,0-1-1,1 1 1,0-1 0,0 1-1,0-1 1,0 0 0,1 0-1,-1 1 1,1-2 0,0 1-1,0 0 1,1-1 0,-1 1-1,1-1 1,0 0 0,0 0-1,0 0 1,0-1 0,0 0-1,0 1 1,1-1 0,-1-1-1,1 1 1,-1-1 0,1 0-1,0 0 1,0 0 0,-1 0-1,5-1 38,4 1-1,1-1 0,-1-1 0,0 0 0,0-1 0,1 0 0,-1-1 0,-1 0 0,1-1 0,0-1-1,-1 0 1,6-3 1,12-10 166,0-1 0,-1-1 0,-1-1 0,0-2 0,-2-1 0,-1-1 0,-1-1 0,-1-1 0,-2-1 0,0-1 0,-2-1 0,0-3-166,7-46 368,-45 121-395,12-17-58,1 0-1,1 1 1,1 0 0,1 1-1,2-1 1,0 0-1,2 0 1,2 7 85,-3-28-70,1-1 0,0 1-1,0 0 1,0-1 0,1 1 0,0-1-1,-1 1 1,2-1 0,-1 0 0,0 0 0,1 0-1,0 0 1,0 0 0,0 0 0,0-1 0,1 0-1,-1 1 1,1-1 0,0-1 0,0 1 0,0 0-1,0-1 1,0 0 0,1 0 0,-1 0-1,1-1 1,-1 1 0,1-1 0,0 0 0,-1-1-1,1 1 1,0-1 0,0 0 0,-1 0 0,1 0-1,0 0 1,0-1 0,-1 0 0,1 0 0,0 0-1,-1-1 1,1 0 0,-1 0 0,0 0-1,1 0 1,-1-1 70,11-4 192,-1-1-1,0-1 1,-1-1-1,0 0 1,0 0 0,-1-1-1,-1-1 1,0 0-1,0 0 1,-1-1-1,-1 0 1,0-1-1,-1 0 1,0-1 0,-1 0-1,-1 0 1,3-11-192,8-14 1788,-19 60-923,-86 211 37,25-67-768,-54 141-487,46-102-2935,37-98-1746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1:36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9641,'0'0'3353,"0"0"-818,0 0 65,0 0-806,0 0-855,-7 15-245,-105 251 1484,-50 76-1900,118-281-513,43-61 236,-1-1 0,1 1 0,0 0 1,0-1-1,-1 1 0,1-1 0,0 1 0,0-1 0,0 0 0,-1 0 0,1 1 0,0-1 0,0 0 0,0 0 1,1 0-1,-1 0 0,0 0 0,0 0 0,0 0 0,1-1 0,-1 1 0,0 0 0,1 0 0,-1 0 0,1-1 1,0 1-1,-1 0 0,1-1 0,0 1 0,0 0 0,0-1 0,0 1 0,0 0 0,0-1 0,0 1 0,0 0 1,1-1-1,-1 1 0,0 0 0,1 0 0,-1-1 0,2 0-1,-3-2 2,0-11 65,0 0 0,0 0-1,2 1 1,0-1 0,0 0 0,1 1-1,1-1 1,1 1 0,0 0 0,1 0-1,0 0 1,1 0 0,0 1-1,5-5-66,-11 16 14,1 1 0,0 0 0,0-1-1,0 1 1,0 0 0,0 0 0,0 0 0,0-1-1,1 1 1,-1 0 0,0 1 0,1-1-1,-1 0 1,1 0 0,-1 0 0,1 1-1,-1-1 1,1 1 0,-1-1 0,1 1-1,-1 0 1,1 0 0,0-1 0,-1 1 0,1 0-1,-1 0 1,1 1 0,0-1 0,-1 0-1,1 0 1,-1 1 0,1-1 0,-1 1-1,1 0 1,-1-1 0,1 1 0,-1 0-1,1 0 1,-1 0 0,0 0 0,0 0-1,1 0 1,-1 0 0,0 0 0,0 0 0,0 1-1,0-1 1,0 1-14,36 72 12,-36-64-39,1 0-1,1 0 0,0 0 1,0-1-1,1 1 1,0-1-1,0 1 1,1-1-1,1-1 1,-1 1-1,1-1 1,1 0-1,0 0 0,0-1 1,0 0-1,1 0 1,0-1-1,0 1 1,1-2-1,-1 1 1,1-2-1,1 1 1,-1-1-1,1 0 0,2 0 28,-3-4-54,1 0-1,-1 0 1,1-1-1,-1 0 0,1-1 1,-1 0-1,1 0 1,-1-1-1,0 0 0,0-1 1,-1 0-1,1 0 1,-1-1-1,1 0 0,-2 0 1,1-1-1,0 0 1,-1-1-1,-1 0 0,1 0 1,-1 0-1,3-4 55,3-3 192,-1-1 0,-1 0 0,0 0-1,0-1 1,-2 0 0,0-1 0,-1 1 0,-1-2-1,0 1 1,-1-1 0,-1 1 0,-1-1 0,-1 0-1,0-2-191,-2 20 28,0 1 0,0 0-1,-1-1 1,1 1-1,0 0 1,-1-1 0,1 1-1,0 0 1,-1-1-1,1 1 1,-1-1-1,1 1 1,-1-1 0,1 1-1,-1-1 1,1 1-1,-1-1 1,0 0 0,1 1-1,-1-1 1,0 0-1,1 1 1,-1-1-1,0 0 1,1 0 0,-1 1-1,0-1 1,0 0-1,1 0 1,-1 0 0,0 0-1,1 0 1,-1 0-1,0 0 1,0-1-1,1 1 1,-1 0 0,0 0-1,1 0 1,-1-1-1,0 1 1,1 0-1,-1-1 1,0 1 0,1 0-1,-1-1 1,1 1-1,-1-1 1,1 1 0,-1-1-1,1 0 1,-1 1-1,1-1 1,0 1-1,-1-1 1,1 0 0,0 1-1,-1-1 1,1 0-1,0 1 1,0-1 0,-1 0-1,1 1 1,0-1-1,0 0 1,0 0-28,-6 17 4,1 1-1,1 0 1,1 0 0,0 1-1,1-1 1,0 0 0,2 1-1,0-1 1,1 1 0,1 1-4,-1-3 0,-1-14 0,-1 13-193,1-1 0,1 0 0,0 0-1,1 0 1,1 0 0,0 0 0,1 0 0,0-1 0,1 0 0,0 1 0,7 9 193,-8-20-53,1 0 1,-1 0-1,1-1 1,0 0-1,-1 0 1,1 0-1,0-1 1,0 1-1,0-1 1,0 0-1,1-1 1,-1 1-1,0-1 1,0 0 0,0 0-1,1-1 1,-1 1-1,0-1 1,0 0-1,0-1 1,0 1-1,0-1 1,0 0-1,-1 0 1,1-1-1,0 1 1,-1-1-1,0 0 1,0 0-1,0-1 1,0 1 0,0-1-1,-1 0 1,1 0-1,0-2 53,18-15 163,-1-2-1,-1 0 1,-2-1-1,0-1 1,-1-1-1,-2 0 1,0-1-1,-2-1 1,-1-2-163,-2-22 1884,-10 52-1526,-11 24 251,4-3-656,1-1 1,0 2-1,2-1 1,1 1-1,0 0 1,1-1-1,2 1 1,0 0 0,1 0-1,3 10 47,-4-28-223,1-1-1,0 0 1,-1 0-1,1 0 1,1 0-1,-1 0 1,0-1-1,1 1 1,-1 0-1,1 0 1,0-1-1,0 1 1,0-1-1,0 0 1,0 1 0,0-1-1,1 0 1,-1 0-1,1-1 1,0 1-1,-1 0 1,1-1-1,0 0 1,0 1-1,2-1 224,53 4-10642,-35-7 4631</inkml:trace>
  <inkml:trace contextRef="#ctx0" brushRef="#br0" timeOffset="356.722">1322 414 2787,'3'-13'7158,"0"-3"-5581,9-44 2762,-8 14 5008,-18 71-7292,-120 313-2658,127-318-64,1-4-1343,10-28 1281,6-17 975,1 0-1,2 0 1,0 1-1,2 1 1,1 0-1,1 2 1,1-1 0,2 2-1,0 1 1,1 0-246,-18 19 19,0 1 1,0-1-1,1 1 1,-1-1-1,1 1 1,-1 0-1,1 0 1,0 1-1,0-1 1,0 1-1,0 0 0,1 0 1,-1 0-1,0 1 1,1-1-1,0 1 1,-1 0-1,1 1 1,0-1-1,-1 1 1,1 0-1,0 0 1,-1 0-1,1 1 1,0-1-1,-1 1 1,1 0-1,0 1 1,-1-1-1,0 1 1,1 0-1,-1 0 1,0 0-1,0 0 1,0 1-1,0 0 1,0 0-1,-1 0 1,1 0-1,0 1-19,1 8-9,-1 1 0,0-1 0,-1 1-1,0 0 1,-1 0 0,-1 0 0,0 0 0,0 0 0,-1 0 0,-1 0-1,0 0 1,-1 0 0,0-1 0,-1 1 0,-1 0 0,-3 7 9,-12 94-4482,20-95 553,4-3-2728</inkml:trace>
  <inkml:trace contextRef="#ctx0" brushRef="#br0" timeOffset="869.318">2170 243 5958,'0'0'5439,"0"0"-2278,0 0-417,0 0-182,0 0-581,0 0-471,0 0-474,-11-1-267,6 1-662,1-1-36,0 1 0,1 0-1,-1 0 1,0 0 0,0 0 0,1 1 0,-1-1-1,0 1 1,0 0 0,1 0 0,-1 0-1,1 1 1,-1-1 0,1 1 0,-1 0 0,1 0-1,0 0 1,0 0 0,-2 3-71,-19 21 184,2 1 0,2 1 0,0 0 1,2 2-1,1 0 0,1 1 0,2 1 0,-9 27-184,6 41-107,17-97 57,0 0 1,1 0 0,-1-1 0,1 1 0,-1 0-1,1 0 1,0 0 0,0 0 0,0-1-1,0 1 1,1 0 0,-1-1 0,1 1-1,0-1 1,-1 0 0,1 1 0,0-1 0,0 0-1,1 0 1,-1 0 0,0 0 0,1-1-1,-1 1 1,1-1 0,-1 1 0,1-1 0,0 0-1,0 0 1,0 0 0,-1 0 0,3-1 49,8 2-378,0 0 0,0-1 0,0-1 0,0 0 0,-1-1 0,1-1 1,0 0-1,0 0 0,0-1 0,-1-1 0,5-2 378,82-35-7059,-52 20 1592</inkml:trace>
  <inkml:trace contextRef="#ctx0" brushRef="#br0" timeOffset="1311.536">2668 87 13293,'0'0'3459,"0"0"-352,-5-13-155,-17-37-790,22 50-2098,0 0-1,-1 1 1,1-1 0,0 0 0,0 1-1,0-1 1,-1 0 0,1 1-1,0-1 1,0 0 0,-1 0 0,1 1-1,0-1 1,-1 0 0,1 0 0,0 1-1,-1-1 1,1 0 0,0 0-1,-1 0 1,1 0 0,0 1 0,-1-1-1,1 0 1,-1 0 0,1 0 0,0 0-1,-1 0 1,1 0 0,-1 0-1,1 0 1,0 0 0,-1 0 0,1 0-1,0-1 1,-1 1 0,1 0-1,-1 0 1,1 0 0,0 0 0,-1-1-1,1 1 1,0 0 0,-1 0 0,1-1-1,0 1 1,0 0 0,-1 0-1,1-1 1,0 1 0,0 0 0,-1-1-64,1 3 135,-88 310 943,-22 4-3117,102-281 458,15-39 711,80-123 1500,-81 118-508,2-7 59,2 0-1,0 1 1,0 0 0,1 0 0,1 1-1,0 0 1,1 1 0,1 1 0,0 0 0,1 1-1,0 0 1,0 2 0,7-4-181,-19 12 2,0 0 0,1 0 0,-1 0-1,0 0 1,1 1 0,-1-1 0,0 1 0,1 0 0,-1 0 0,0 0-1,1 0 1,-1 1 0,0-1 0,1 1 0,-1 0 0,0 0 0,0 0-1,0 0 1,1 1 0,-1-1 0,-1 1 0,1 0 0,0 0 0,0 0-1,-1 0 1,1 0 0,-1 1 0,0-1 0,1 1 0,-1 0 0,0-1-1,-1 1 1,1 0 0,0 0 0,-1 0 0,0 0 0,0 0 0,0 1 0,0-1-1,0 0 1,0 1 0,-1-1 0,0 3-2,12 198-785,-11-201 761,0 0-1,0-1 1,0 1-1,0 0 1,0-1-1,1 1 1,-1-1-1,1 1 1,0-1-1,-1 0 1,1 1-1,0-1 1,0 0-1,1 0 1,-1-1-1,0 1 1,1 0-1,-1-1 1,1 1-1,-1-1 1,1 0-1,0 0 1,0 0-1,-1 0 1,1-1-1,0 1 1,0-1-1,0 1 1,0-1-1,0 0 1,0 0-1,-1 0 1,1-1-1,0 1 1,0-1-1,0 1 1,0-1-1,-1 0 25,104-48 45,-93 40-41,0-1 0,0 0 0,-1 0-1,0-1 1,-1-1 0,-1 0 0,1 0 0,-2-1-1,0-1 1,-1 1 0,0-2 0,-1 1 0,0-1-1,4-14-3,-11 29-95,0-1-1,0 1 0,1 0 0,-1-1 0,0 1 0,0 0 1,0-1-1,0 1 0,0 0 0,1-1 0,-1 1 0,0-1 0,0 1 1,0 0-1,0-1 0,0 1 0,0 0 0,0-1 0,0 1 1,-1-1-1,1 1 0,0 0 0,0-1 0,0 1 0,0 0 0,0-1 1,-1 1-1,1 0 0,0-1 0,0 1 0,0 0 0,-1-1 0,1 1 1,0 0-1,-1 0 0,1-1 0,0 1 0,0 0 0,-1 0 1,1 0-1,-1 0 0,1-1 0,0 1 0,-1 0 0,1 0 0,0 0 1,-1 0-1,1 0 0,0 0 0,-1 0 0,1 0 0,-1 0 0,1 0 1,0 0-1,-1 0 0,1 0 0,0 0 0,-1 0 0,1 0 1,0 1-1,-1-1 0,1 0 0,-1 0 0,1 0 0,0 0 0,-1 1 96,-11 7-6251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1:3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151 309 14734,'0'0'3731,"0"0"-874,0 0-541,0 0-751,0 0-498,-3 3-346,-2 5-579,1-1 0,0 1 0,0 0 0,1 0 0,0 1 0,1-1 0,0 1 0,0-1 0,1 1 0,0 0 0,0-1 1,1 7-143,-4 22 329,-95 454-959,88-429-3098,10-36-7241,1-25 1115</inkml:trace>
  <inkml:trace contextRef="#ctx0" brushRef="#br0" timeOffset="314.231">60 273 8872,'0'0'6182,"0"0"-4004,0 0-288,91-67-352,-50 54-578,-2 0-319,7 1-353,0-1-160,-3 5-96,-7 4-32,-2 4-96,-14 2-512,-7 8-609,-12 9-1154,-2 3-2081,-8 0-1666</inkml:trace>
  <inkml:trace contextRef="#ctx0" brushRef="#br0" timeOffset="637.691">37 613 2050,'0'0'8648,"0"0"-5605,0 0-128,0 0-513,0 0-1057,0 0-448,85 3-512,-46-14-225,0-1-128,3 0-32,-3-1-96,3 3-705,1-2-769,-4 4-2113,0 0-1986</inkml:trace>
  <inkml:trace contextRef="#ctx0" brushRef="#br0" timeOffset="939.402">606 522 11307,'0'0'4041,"0"0"-662,0 0-891,0 0-588,-7 14-458,-56 155 517,56-144-1962,2-9-194,0 1 0,1-1 0,0 1-1,2 0 1,0 0 0,1 0 0,0 15 197,2-33-70,-1 1 0,0-1 0,0 1 1,0-1-1,1 1 0,-1-1 0,0 1 0,1-1 0,-1 1 0,0 0 0,1-1 0,-1 1 0,1 0 0,-1-1 1,0 1-1,1 0 0,-1-1 0,1 1 0,-1 0 0,1 0 0,-1 0 0,1-1 0,-1 1 0,1 0 1,-1 0-1,1 0 0,-1 0 0,1 0 0,-1 0 0,1 0 0,0 0 0,-1 0 0,1 0 0,-1 0 1,1 1-1,-1-1 0,1 0 0,-1 0 0,1 0 0,-1 1 0,1-1 0,-1 0 0,0 0 0,1 1 1,-1-1-1,1 0 0,-1 1 0,0-1 0,1 1 0,-1-1 0,0 1 0,1-1 0,-1 1 70,22-183 1127,-16 158-791,1 1 0,0 0 0,2 0 0,0 1 0,2 0 0,1 1 1,13-19-337,-20 33-37,0 0 0,0 0 0,1 1 0,0 0 0,1 0 0,-1 0 0,1 1 1,0 0-1,0 0 0,1 1 0,-1 0 0,1 0 0,0 1 0,0 0 1,0 1-1,1-1 0,-1 1 0,1 1 0,-1 0 0,1 0 0,-1 1 0,1 0 1,0 0-1,-1 1 37,42 18-5248,-29 2-843</inkml:trace>
  <inkml:trace contextRef="#ctx0" brushRef="#br0" timeOffset="940.402">1054 498 9161,'0'0'7591,"0"0"-3523,0 0-1303,0 0-939,0 0-849,0 0-470,0 0-246,0 0-68,-1 14-33,-11 95 0,-14 41-1963,24-117-2775,1-1-3807,1-28 2529</inkml:trace>
  <inkml:trace contextRef="#ctx0" brushRef="#br0" timeOffset="1220.538">1162 67 10826,'0'0'3075,"0"0"-1377,0 0-33,0 0-1120,0 0-449,0 0-96,0 0-481,0 0-2818,0 0-5477</inkml:trace>
  <inkml:trace contextRef="#ctx0" brushRef="#br0" timeOffset="2048.79">1407 508 8744,'0'0'2109,"0"0"154,0 0 108,0 0-492,-4 13-561,-16 45-490,20-55-792,-1 0 1,1 0-1,0 0 1,0 0 0,0 0-1,0 1 1,0-1-1,1 0 1,-1 0-1,1 0 1,0 0 0,0 0-1,0-1 1,0 1-1,1 0 1,-1 0-1,1-1 1,0 1 0,0-1-1,-1 1 1,1-1-1,1 0 1,-1 0-1,0 0 1,1 0 0,-1 0-1,1 0 1,-1-1-1,1 1 1,0-1-1,0 1 1,-1-1 0,1 0-1,0-1 1,0 1-1,0 0 1,0-1-1,1 1 1,-1-1-1,3 0-35,-2-1 16,1 1 1,0-1 0,0 0 0,0 0 0,0 0 0,-1-1 0,1 1 0,-1-1 0,1 0 0,-1-1 0,0 1 0,0-1 0,0 0 0,0 0-1,0 0 1,0 0 0,-1-1 0,0 0 0,0 1 0,0-1 0,0 0 0,0-1 0,-1 1 0,0 0 0,0-1 0,0 0-18,4-7 305,-1-1 1,0 0-1,-1 0 0,0 0 1,-1-1-1,-1 1 1,0-1-1,-1-13-305,0 25 29,0-1 1,-1 1-1,0 0 0,1-1 1,-1 1-1,0 0 0,0-1 1,0 1-1,-1 0 1,1-1-1,0 1 0,-1 0 1,0-1-1,0 1 0,1 0 1,-1 0-1,0-1 0,-1 1 1,1 0-1,0 0 1,-1 0-1,1 1 0,-1-1 1,1 0-1,-1 0 0,0 1 1,0-1-1,0 1 0,0 0 1,0-1-1,0 1 0,0 0 1,0 0-1,0 0 1,0 1-1,-1-1 0,1 1 1,0-1-1,-1 1 0,1-1 1,-1 1-1,1 0 0,0 0 1,-1 0-1,1 1 1,0-1-1,-1 1 0,-1 0-29,-5 3 4,1 1 0,-1 0-1,1 0 1,0 1 0,1 0 0,-1 1-1,1 0 1,0 0 0,1 0 0,0 1-1,0 0 1,0 0 0,1 1 0,1-1-1,-1 1 1,1 0 0,1 0 0,0 1-1,0-1 1,-1 10-4,-1 0-254,0 0 1,2 0-1,0 0 0,2 0 0,0 0 1,1 1-1,1-1 0,1 11 254,-1-25-76,-1 1 0,1 0 0,0-1 0,1 1 0,-1-1 0,1 1 1,0-1-1,1 0 0,-1 1 0,1-1 0,0-1 0,0 1 0,1 0 0,-1-1 0,1 1 0,0-1 0,0 0 0,0-1 0,1 1 0,0-1 0,-1 1 0,1-1 0,0-1 1,0 1-1,1-1 0,-1 0 0,0 0 0,1 0 0,0-1 0,2 0 76,2 0-65,0-1 0,0 0 0,0-1 0,1 0 0,-1-1 0,0 0 0,0 0 0,-1-1 0,1-1 0,-1 1 0,1-2 0,-1 1 0,0-1 0,-1-1 0,1 1 0,-1-1 0,0-1 0,0 0 1,4-5 64,7-8 148,-1 0 0,-2 0 0,0-2 0,-1 0 0,-1-1 0,0 0 0,-2-3-148,74-171 2750,-80 225-1592,-33 221-629,-5-132-1448,31-156 530,41-127 682,-29 133-127,43-84 878,-51 113-1000,-1 1-1,1-1 0,-1 1 0,1 0 0,0 0 0,0 0 0,1 0 1,-1 1-1,0-1 0,1 1 0,0 0 0,-1 0 0,1 0 0,0 1 1,0-1-1,0 1 0,0 0 0,0 0 0,0 0 0,1 1 1,-1-1-1,0 1 0,0 0 0,0 0 0,1 1 0,-1-1 0,0 1 1,3 1-44,2 3 15,-1 0 1,0 1-1,0 0 0,-1 0 1,0 1-1,0 0 1,0 0-1,-1 1 1,0 0-1,0 0 1,-1 0-1,0 1 0,-1 0 1,0 0-1,0 0 1,-1 0-1,0 1 1,-1-1-1,1 7-15,13 49-213,16 45-2674,15-55-7919,-26-43 2905</inkml:trace>
  <inkml:trace contextRef="#ctx0" brushRef="#br0" timeOffset="2562.417">2765 453 9609,'8'-168'13698,"-8"165"-13583,-1 1 0,0-1 0,0 1 0,0-1-1,0 1 1,0 0 0,-1-1 0,1 1-1,-1 0 1,1 0 0,-1 0 0,0 0 0,0 0-1,0 0 1,0 1 0,0-1 0,0 0 0,0 1-1,-1 0 1,1 0 0,-1-1 0,1 1 0,-1 1-1,1-1 1,-1 0 0,1 1 0,-1-1-1,0 1 1,1 0 0,-1 0 0,0 0 0,0 0-115,-85 21 656,72-9-727,0 0 1,1 1-1,1 0 1,0 1-1,1 1 1,1 0 0,0 1-1,1 0 1,0 1-1,2 0 1,0 1-1,1 0 1,0 0-1,2 0 1,0 1-1,1 0 1,1 1-1,1-1 1,0 1-1,2-1 1,0 1 0,1 0-1,1-1 1,1 1-1,2 3 71,25 47-2658,-27-67 2375,0 0 0,0-1 1,0 1-1,1-1 0,-1 0 0,1 0 0,-1 0 0,1 0 0,0 0 0,0 0 0,0-1 0,0 1 0,0-1 0,0 0 0,0 0 0,0 0 0,1 0 0,-1-1 0,0 1 0,1-1 0,-1 0 0,0 0 0,1 0 0,-1 0 0,0-1 0,1 1 1,-1-1-1,0 0 0,0 0 0,0 0 0,0 0 0,2-1 283,4-3-124,0-1 1,-1 1 0,0-1-1,0-1 1,0 1-1,-1-1 1,0-1 0,0 1-1,-1-1 1,0-1 0,2-2 123,71-168 4088,-77 173-3931,144-417 6446,-116 312-4211,-51 139 138,6 15-2422,2 0-1,2 1 1,2 0-1,2 1 1,2 0-1,2 0 0,2 0 1,4 38-108,-4-75-13,0 1 0,1 0 0,1 0 0,-1 0 0,1 0 0,1-1 0,0 1 0,0 0 0,1-1 0,0 1 0,0-1-1,1 0 1,0 0 0,0-1 0,1 1 0,0-1 0,1 0 0,-1 0 0,1 0 0,1-1 0,-1 0 0,1 0 0,0-1 0,0 0 0,1 0 0,-1 0 0,1-1 0,0-1 0,0 1 0,1-1 0,-1 0 0,1-1 0,-1 0 0,5 0 13,-4-2-28,1-1 1,-1 0-1,1-1 0,-1 0 1,0 0-1,0-1 1,0 0-1,0-1 0,0 0 1,0 0-1,-1-1 0,0 0 1,0-1-1,0 0 1,-1 0-1,0 0 0,0-1 1,-1 0-1,1 0 1,-2-1-1,1 0 0,-1 0 1,3-5 27,-5 7-197,-1 0 1,1 0 0,-1-1-1,-1 1 1,1-1-1,-1 1 1,0-1 0,0 1-1,-1-1 1,0 0-1,0 1 1,0-1 0,-1 0-1,0 0 197,0 7-236,1-1 1,-1 0-1,1 0 0,-1 1 1,1-1-1,-1 0 0,0 0 0,1 1 1,-1-1-1,0 1 0,0-1 0,0 1 1,1-1-1,-1 1 0,0-1 0,0 1 1,0 0-1,0 0 0,0-1 0,0 1 1,1 0-1,-1 0 0,0 0 0,0 0 1,0 0-1,0 0 0,0 0 1,0 0-1,0 0 0,0 1 0,0-1 1,0 0-1,0 1 0,1-1 0,-1 0 1,0 1-1,0-1 0,0 1 0,1-1 1,-1 1-1,0 0 0,0-1 0,1 1 1,-1 0 235,-21 15-9406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1:2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9385,'0'0'3876,"0"0"-2003,0 0 103,0 0-204,0 0-672,0 0-332,-7 18-202,-38 117 336,-7 147-573,48-159-8388,5-91 2283</inkml:trace>
  <inkml:trace contextRef="#ctx0" brushRef="#br0" timeOffset="330.727">91 89 7239,'0'0'3160,"4"-12"-1115,11-38 69,-14 49-2017,-1 0 0,0 1 0,1-1-1,-1 0 1,1 0 0,-1 1 0,1-1 0,-1 0 0,1 0 0,0 1 0,-1-1 0,1 1 0,0-1 0,-1 1 0,1-1 0,0 1 0,0-1-1,-1 1 1,1-1 0,0 1 0,0 0 0,0 0 0,0-1 0,0 1 0,-1 0 0,1 0 0,0 0 0,0 0 0,0 0 0,0 0 0,0 0-1,0 0 1,0 0 0,-1 1 0,1-1 0,0 0 0,0 1-97,4-1 455,8 2-176,0 1 0,0 0 0,0 0 0,-1 1 1,1 1-1,-1 0 0,0 0 0,-1 2 0,0-1 0,1 1 0,-2 1 0,1 0 0,-1 0 1,-1 1-1,4 4-279,-1 1 125,0 0 1,-1 1 0,-1 0-1,0 1 1,-1 0 0,0 1 0,-1-1-1,-1 2 1,-1-1 0,-1 1-1,0 0 1,-1 0 0,-1 0-1,-1 0 1,-1 1 0,0 8-126,-4-10 74,0 0-1,-1-1 1,-1 0 0,0 0-1,-2 0 1,0-1 0,0 1-1,-1-2 1,-1 1 0,-1-1 0,0-1-1,-1 0 1,0 0 0,-1-1-1,0 0 1,-1-1 0,0 0 0,-1-2-1,0 1 1,0-2 0,-1 1-1,0-2 1,-1 0 0,0-1 0,0-1-1,-12 3-73,-33 4-436,34-29-2827,25-2-469,2-1-2802</inkml:trace>
  <inkml:trace contextRef="#ctx0" brushRef="#br0" timeOffset="1876.315">711 393 5029,'0'0'1607,"0"0"-118,0 0-149,0 0-347,2 14-166,6 48-106,-8-59-572,0 0 0,0 0 0,0 0 0,1 0 0,-1 0-1,1 0 1,-1 0 0,1-1 0,0 1 0,0 0 0,0 0 0,1 0 0,-1-1 0,1 1 0,-1-1 0,1 1-1,0-1 1,0 0 0,0 1 0,0-1 0,0 0 0,0-1 0,1 1 0,-1 0 0,1 0 0,0-1 0,-1 0-1,1 1 1,0-1 0,0 0 0,-1 0 0,1-1 0,0 1 0,0-1 0,0 1 0,0-1 0,0 0-1,0 0 1,0 0 0,0 0 0,0-1 0,3 0-149,3-2 277,1-1 1,-1 0-1,-1 0 0,1-1 1,0 0-1,-1 0 0,0-1 1,0 0-1,-1-1 0,0 0 1,2-2-278,2-3 308,0 1-1,-2-1 1,1-1 0,-2 0-1,0 0 1,0-1 0,-1 0 0,-1 0-1,0 0 1,-1-1 0,-1 0-1,0 0 1,-1 0 0,0-6-308,-3 20 20,1-1 1,-1 1-1,0 0 1,0 0-1,0-1 1,-1 1 0,1 0-1,0-1 1,0 1-1,-1 0 1,1 0-1,-1-1 1,1 1-1,-1 0 1,1 0-1,-1 0 1,0 0-1,0 0 1,1 0-1,-1 0 1,0 0-1,0 0 1,0 0-1,0 0 1,0 1-1,0-1 1,0 0-1,0 1 1,-1-1-1,1 1 1,0-1-1,0 1 1,0-1-1,-1 1 1,1 0 0,0 0-1,-1-1 1,1 1-1,0 0 1,0 0-1,-1 0 1,1 1-1,0-1 1,-1 0-1,1 0 1,0 1-1,0-1 1,0 1-1,-1-1 1,1 1-1,0-1-20,-7 5 1,-1 0 0,1 1 0,1 0 0,-1 0 0,1 1 0,0-1 0,1 1 0,0 1 0,0-1 0,0 1 0,1 1 0,0-1-1,1 0 1,-1 1 0,2 0 0,-1 0 0,0 4-1,-5 16-166,0-1 0,2 1 0,1 1 0,1-1 0,2 1 0,1 0 0,1 0 0,2 0-1,1 6 167,-1-30-108,-1 0-1,1 0 0,0 1 0,0-1 0,1 0 0,0 0 0,0-1 0,0 1 0,1 0 0,0-1 0,0 1 0,0-1 0,1 0 0,-1 0 0,1 0 1,0-1-1,1 1 0,-1-1 0,1 0 0,0 0 0,0-1 0,0 1 0,1-1 0,-1 0 0,1-1 0,0 1 0,-1-1 0,1 0 0,0-1 0,0 1 0,0-1 1,4 0 108,7 0-49,0-1 1,0 0-1,-1-2 1,1 0-1,0 0 1,0-2-1,-1 0 1,1-1-1,-1 0 1,-1-2 0,1 0-1,-1 0 1,0-2-1,-1 0 1,0 0-1,0-1 1,-1-1-1,0 0 1,-1-1 0,8-10 48,0-1 37,0-2 0,-2 0 0,-1 0 0,-1-2 0,-1 0 0,-2-1 0,0 0 1,-2-1-1,-1-1 0,-2 1 0,0-2-37,1-79 406,-10 109-386,0-1 0,0 1 0,0-1 0,-1 1 0,1 0-1,0 0 1,-1-1 0,1 1 0,-1 0 0,1 0 0,-1 1 0,0-1 0,1 0 0,-1 0 0,0 1 0,1-1 0,-1 1 0,0 0 0,0-1 0,1 1 0,-1 0 0,0 0 0,0 0 0,0 0 0,1 0 0,-1 1 0,0-1 0,0 0 0,0 1 0,1-1-1,-1 1 1,0 0 0,1 0 0,-1 0 0,1-1 0,-1 1 0,1 1 0,-1-1 0,1 0 0,0 0 0,-1 0 0,1 1 0,0-1 0,0 1 0,0-1 0,0 1-20,-13 13 68,0 0 0,1 1 0,1 0-1,1 1 1,0 1 0,2-1 0,-1 2 0,2-1 0,1 1 0,0 0 0,1 1-1,2-1 1,0 1 0,-1 10-68,3-24 71,0 1-1,0-1 1,1 1-1,0-1 0,0 1 1,1 0-1,-1 0 1,2-1-1,-1 1 1,1 0-1,0 0 1,0-1-1,0 1 1,1-1-1,0 1 1,1-1-1,-1 0 1,1 0-1,1 0 0,2 4-70,-3-9 23,0 0 0,0 0 0,0 0 0,1 0 0,-1-1 0,1 1 0,-1-1 0,0 0 0,1 0 0,-1 0 0,0-1 0,1 1 0,-1-1-1,0 1 1,1-1 0,-1 0 0,0-1 0,0 1 0,0-1 0,0 1 0,0-1 0,0 0 0,0 0 0,-1 0 0,1 0 0,-1 0 0,1-1-1,-1 1 1,0-1 0,0 0 0,0 0 0,0 0 0,-1 0 0,1 0 0,-1 0-23,7-5 52,17-24 5,-2 0 0,-1-2 1,-1 0-1,9-23-57,-30 57 0,0-1-8,0 0 0,0 0 0,0 0 0,0 0 0,0 0 0,0-1 0,1 1 0,-1 0 0,0 0 0,1 0 0,-1 0 0,1 0 0,-1 0 0,1 0 0,-1 0 0,1 1 0,0-1 0,-1 0 0,1 0 0,0 0 0,0 1 0,0-1 0,-1 0 0,1 1 0,0-1 0,0 1 0,0-1 0,0 1 0,0-1 0,0 1 0,0 0 0,0-1 0,0 1 0,1 0 0,-1 0 0,0 0 0,0 0 0,0 0 0,0 0 0,0 0 0,0 0 0,0 0 0,0 1 0,0-1 0,0 0 0,1 1 8,16 139-80,-15-118 42,-3-16-33,-1 0 0,1-1 0,0 1 0,1 0 0,-1-1 0,1 1-1,0-1 1,1 1 0,-1-1 0,1 0 0,0 1 0,0-1 0,1 0 0,0 0 0,-1 0-1,2-1 1,-1 1 0,0-1 0,1 1 0,0-1 0,0-1 0,0 1 0,1 0 0,-1-1 0,1 0-1,0 0 1,0 0 0,3 1 71,0-4-398,0 1 0,0-2-1,1 1 1,-1-1 0,0 0-1,0 0 1,0-1 0,0 0-1,0-1 1,0 0 0,-1 0-1,1 0 1,-1-1 0,0 0-1,0-1 1,0 0 0,-1 0-1,1 0 1,1-3 398,102-124-2655,-13-61 5199,-69 127 3448,-40 102-5064,1 0-1,1 1 1,2 0-1,2 0 1,1 9-928,-12 62 1101,13-83-1168,9-34-15,18-62 86,70-167 136,-90 232-137,1 0 1,-1 0 0,1 1 0,1-1 0,-1 1-1,1 0 1,0 0 0,0 0 0,0 0-1,1 1 1,-1 0 0,1 1 0,0-1-1,0 1 1,1 0 0,-1 0 0,1 1 0,-1 0-1,1 0 1,0 0 0,0 1 0,-1 0-1,1 1 1,0-1 0,0 1 0,0 1-1,0-1 1,0 1 0,0 0 0,0 1 0,-1 0-1,1 0 1,-1 0 0,3 1-4,66 36-2702,-33-2-7296,-29-19-1352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0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14 11050,'0'0'1015,"0"0"496,0 0 672,0 0-58,0-3-444,0-8 1887,-4 28 451,-1 2-4639,-57 281 1789,53-61-1100,11-152-37,-34 731-90,6-413 79,-73 623-21,38-25 5,25-628 59,14 41-64,9 39-37,-4 63 48,15 2 53,-52 220-102,46-480 70,9-261-70,-1 1-1,1-1 0,-1 1 0,0-1 1,1 1-1,-1-1 0,1 1 1,-1 0-1,1-1 0,0 1 0,-1 0 1,1 0-1,-1-1 0,1 1 0,0 0 1,-1 0-1,1 0 0,-1 0 1,1-1-1,0 1 0,-1 0 0,1 0 1,0 0-1,-1 1 0,1-1 1,-1 0-1,1 0 0,0 0 0,-1 0 1,1 0-1,-1 1 0,1-1 0,0 0 1,-1 1-1,1-1 0,-1 0 1,1 1-1,-1-1 0,1 1 0,-1-1 1,0 1-1,1-1 0,-1 1 0,1-1 1,-1 1-1,0-1 0,1 1 1,-1-1-1,0 1 0,0 0 0,0-1 1,1 1-1,-1-1 0,0 1 0,0 0 1,0-1-1,0 1 0,0 0 1,0-1 38,15-44-9615,-11 15-3309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1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19410,'0'0'993,"0"0"-64,0 0-128,0 0-801,0 0-641,0 0-2658,0 0-5573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1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49 108 13581,'0'0'4110,"0"0"-2246,0 0-370,0 0 353,0 0-752,-6 5-626,1 2-444,0 0 0,1 0 0,0 0-1,0 0 1,1 1 0,-1 0-1,2 0 1,-1 0 0,1 0-1,1 0 1,-1 0 0,1 0-1,1 1 1,-1-1 0,1 0 0,1 2-25,-3 263 90,19-173-2779,11-40-6206,-19-47 3797</inkml:trace>
  <inkml:trace contextRef="#ctx0" brushRef="#br0" timeOffset="779.393">62 298 8136,'-10'-160'4404,"-17"23"2829,44 156-6288,-4 0-935,0-1 0,1-1 0,1 0 0,1-1 0,0-1 0,1 0 0,1-1 0,0-1 0,0-1 0,2 0 0,-1-2 0,1 0 0,1-1 0,0-1 0,0-1 0,18 3-10,-25-7 3,0-1 0,-1 0 0,1-1-1,0-1 1,0 0 0,0-1 0,0 0 0,0-1-1,-1-1 1,1 0 0,-1-1 0,1 0-1,-1-1 1,-1-1 0,1 0 0,-1-1-1,0 0 1,0-1 0,-1 0 0,0 0 0,-1-2-1,1 1 1,-2-1 0,0-1 0,0 1-1,0-2 1,5-11-3,-12 22 4,0-1 0,-1 0 0,0 1 1,1-1-1,-1 0 0,0 0 0,0 0 0,0 0 0,0 0 0,0 0 0,-1 0 0,1 0 1,-1 0-1,1 0 0,-1-1 0,0 1 0,0 0 0,0 0 0,0 0 0,0-1 0,0 1 1,0 0-1,-1 0 0,1 0 0,-1 0 0,0 0 0,0 0 0,0 0 0,0 0 0,0 0 0,0 0 1,0 0-1,0 0 0,-1 1 0,1-1 0,-1 0 0,1 1 0,-1-1 0,0 1 0,0 0 1,1 0-1,-1-1 0,0 1 0,0 0 0,0 1 0,0-1 0,0 0 0,-1 0 0,1 1 1,0 0-1,0-1 0,-1 1-4,-4 3-12,0 0 1,1 0 0,0 0 0,-1 1 0,1 0-1,0 0 1,1 1 0,-1 0 0,1 0 0,0 0-1,0 0 1,1 1 0,-1 0 0,1 0 0,1 0-1,-1 0 1,1 1 0,0 0 0,0-1-1,1 2 12,-8 14-135,2 1-1,1 0 0,1 0 0,1 1 0,1 0 0,1 0 1,1 0-1,1 0 0,1 10 136,0-33-5,0 1 1,-1-1-1,1 0 0,0 0 1,0 0-1,0 1 0,0-1 0,0 0 1,0 0-1,0 0 0,1 1 1,-1-1-1,0 0 0,0 0 1,1 0-1,-1 0 0,1 1 1,-1-1-1,1 0 0,0 0 0,-1 0 1,1 0-1,0 0 0,0-1 1,0 1-1,0 0 0,-1 0 1,1 0-1,0-1 0,0 1 1,1 0-1,-1-1 0,0 1 0,0-1 1,0 0-1,0 1 0,0-1 1,0 0-1,1 1 0,-1-1 1,0 0-1,0 0 0,1 0 0,-1 0 1,0 0-1,0 0 0,0-1 1,1 1-1,-1 0 0,0-1 1,0 1-1,0-1 0,0 1 1,0-1-1,0 1 0,0-1 0,0 0 1,0 1 4,12-13 113,0 0 1,-2-1 0,0 0 0,0 0-1,-1-1 1,-1-1 0,-1 0 0,7-15-114,22-38 1556,-37 69-1552,31-41 1451,-31 40-1432,1 1 0,-1-1 0,1 0 0,-1 0 0,1 1 0,0-1 0,-1 0 0,1 1 0,0-1 0,-1 1 0,1-1 0,0 1 0,0-1 0,-1 1 0,1-1 0,0 1 0,0 0 0,0 0 0,0-1 0,0 1 0,0 0 0,-1 0 0,1 0 0,0 0 0,0 0 0,0 0 0,0 0 0,0 0 0,0 0 0,0 0 0,0 1 0,-1-1 0,1 0 0,0 1 0,0-1 0,0 0 0,0 1 0,-1-1 0,1 1 0,0 0 0,0-1 0,-1 1 0,1-1 0,-1 1 0,1 0 0,0 0 0,-1-1 0,1 1 0,-1 0 0,0 0 0,1 0-23,9 106 172,-11-81-131,-9 272 125,10-293-202,0 0-1,1-1 1,-1 1 0,1 0-1,0 0 1,0 0 0,0-1-1,1 1 1,0-1 0,0 1-1,0-1 1,0 0 0,1 1-1,-1-1 1,1 0 0,0-1-1,0 1 1,1-1 0,-1 1-1,1-1 1,0 0 0,0 0-1,0 0 1,0-1 0,0 0-1,0 1 1,1-1 0,-1-1-1,1 1 1,0-1 0,1 1 36,4-2-419,-1 1 0,1-2 0,-1 1 0,1-1 0,-1-1 0,0 0 1,0 0-1,0-1 0,0 0 0,0 0 0,0-1 0,-1 0 0,0-1 1,0 0-1,0 0 0,0-1 0,-1 0 0,6-5 419,111-138-7197,-98 113 6474,-11 16 776,52-76 709,-35 29 7188,-31 49-1476,-14 24-4176,-15 21-1519,19-14-717,0-1 0,1 2 0,1-1 0,0 1 1,1 0-1,0 0 0,1 1 0,1 0 0,0 0 1,1 0-1,1 0 0,0 0 0,1 1 0,1-1 1,0 0-1,1 1 0,1-1 0,0 0 0,1 0 1,1 0-1,0 0 0,1 0 0,6 12-62,-7-22-7,-1 0-1,1-1 0,0 1 0,0-1 1,0 0-1,0 0 0,1 0 0,0-1 1,0 0-1,0 1 0,0-2 1,0 1-1,1-1 0,-1 0 0,1 0 1,-1 0-1,1-1 0,0 1 1,0-2-1,0 1 0,-1-1 0,1 1 1,0-2-1,0 1 0,1-1 8,6 0-2,-1 0-1,0-1 1,0-1 0,0 0-1,0 0 1,0-1 0,0-1-1,-1 0 1,0-1 0,0 0-1,5-4 3,-6 2 12,0-1-1,-1 0 0,0 0 0,0-1 1,-1 0-1,0-1 0,-1 0 0,0 0 1,-1 0-1,0-1 0,-1 0 0,0 0 0,-1 0 1,-1-1-1,1 1 0,-2-1 0,0 0 1,0 0-1,-1-13-11,-2 20 8,1 0 0,-1 0-1,0 0 1,-1-1 0,1 1 0,-1 0 0,0 1 0,-1-1-1,1 0 1,-1 1 0,0-1 0,-1 1 0,1 0 0,-1 0-1,0 0 1,-1 1 0,1-1 0,-1 1 0,0 0 0,1 0-1,-2 1 1,1-1 0,0 1 0,-1 0 0,0 1 0,-2-1-8,-78-23-1581,1 20-4286,49 10-1153,5 6-5259</inkml:trace>
  <inkml:trace contextRef="#ctx0" brushRef="#br0" timeOffset="1298.546">1964 402 11979,'0'0'2968,"0"0"-26,0 0-102,0 0-742,0 0-742,-7-8-353,3 3-905,-17-15 411,7 54-133,-21 218-120,31-231-336,2-14 25,1-16 30,0-20 53,2 0 0,1 0 1,1 0-1,2 0 0,6-22-28,-9 43 9,0 1-1,1-1 0,0 1 0,0 0 1,1 0-1,0 0 0,0 0 0,1 1 0,0 0 1,0 0-1,0 0 0,1 0 0,-1 1 1,1 0-1,1 0 0,-1 0 0,1 1 1,0 0-1,0 0 0,0 1 0,0 0 1,1 0-1,6-1-8,-4 2 16,0 0-1,0 0 1,1 1 0,-1 1-1,0 0 1,1 0 0,-1 1-1,0 0 1,1 1 0,-1 0 0,0 1-1,0 0 1,0 0 0,-1 1-1,1 0 1,-1 1 0,0 0-1,0 1 1,0-1 0,-1 2 0,0-1-1,0 1 1,-1 1 0,0-1-1,0 1 1,-1 0 0,0 1-1,0-1 1,-1 1 0,0 0 0,0 1-1,-1-1 1,-1 1 0,1 0-16,-7 134-719,-2-99-3280,3 0-5008,2-23-2220</inkml:trace>
  <inkml:trace contextRef="#ctx0" brushRef="#br0" timeOffset="2221.672">2627 312 12364,'0'0'3881,"0"0"-1842,0 0-341,0 0-497,0 0-694,0 0-80,0 0 182,0 0-33,3 15-106,3 7-308,-4-6-131,2 1 0,0-1 0,0 0 1,2-1-1,0 1 0,0-1 0,2 0 0,0 0 0,0-1 0,1 0 0,1-1 0,1 0 1,-1 0-1,4 1-31,-12-13 3,-1 0 0,1 0 0,0-1 0,0 1 0,0 0 0,0 0 0,0-1 0,0 1 0,0-1 0,0 0 0,0 0 0,0 0 0,0 0 0,0 0 0,1 0 0,-1 0 0,0-1 0,0 1 0,0-1 0,0 1 0,0-1 0,-1 0-1,1 0 1,0 0 0,0 0 0,0 0 0,-1 0 0,1 0 0,0-1 0,-1 1 0,1 0 0,-1-1 0,0 0 0,1 1 0,-1-1 0,1-1-3,32-69 218,-33 68-165,4-10 158,0 0 0,-1 0 0,-1 0 0,0-1-1,-1 0 1,-1 1 0,0-1 0,0 0 0,-2 0 0,-1-12-211,0 24 1,0 0 1,0 0-1,0 0 0,0 1 0,-1-1 0,1 1 0,-1-1 0,1 1 0,-1 0 0,0 0 0,0 0 0,0 0 0,0 0 0,0 1 0,-1 0 0,1-1 0,0 1 0,-1 0 0,1 1 0,0-1 0,-1 1 0,1-1 0,-1 1 0,1 0 1,-1 0-1,1 0 0,-1 1 0,1-1 0,-1 1 0,1 0 0,0 0 0,-1 0 0,1 1 0,0-1 0,0 1 0,0-1 0,0 1 0,0 0 0,0 0 0,0 1 0,1-1 0,-1 0 0,1 1 0,0 0 0,-1 0 0,1 1-1,-9 16-59,1 0 0,1 1 0,0 0 0,2 1-1,1-1 1,1 2 0,0-1 0,2 0 0,0 1-1,2 0 1,1 6 59,6 105-1291,-5-129 1263,1 0 0,-1-1 0,1 1 0,0-1 0,0 1-1,1-1 1,-1 0 0,1 0 0,0 0 0,0 0 0,0-1-1,0 1 1,1-1 0,-1 0 0,1 0 0,0 0 0,0 0-1,0-1 1,1 1 0,-1-1 0,0 0 0,1-1-1,-1 1 1,1-1 0,0 0 0,2 1 28,8 0 5,0-1 1,0 0-1,0-1 0,0-1 0,0 0 1,0-1-1,0-1 0,-1 0 1,1-1-1,-1-1 0,0 0 1,0-1-1,0 0 0,-1-1 1,8-6-6,8-5 259,-2-1 0,-1-2 0,0-1 0,-1 0-1,-2-2 1,11-14-259,9-38 502,-63 118-400,11-13-123,1 1 1,1 0-1,1 0 0,2 0 1,1 1-1,2 0 1,1 12 20,0-39-3,0 0 0,1 0 1,-1 0-1,1 0 0,0 0 1,0 0-1,1 0 0,-1 0 1,1 0-1,0-1 0,0 1 1,0-1-1,0 1 0,1-1 1,-1 0-1,1 0 0,0 0 1,0 0-1,0 0 0,0-1 1,0 0-1,1 1 0,-1-1 0,1 0 1,0-1-1,-1 1 0,1 0 1,0-1-1,0 0 0,0 0 1,0 0-1,0-1 0,0 1 1,0-1-1,0 0 0,0 0 1,0-1-1,0 1 0,0-1 1,0 0-1,0 0 0,0 0 1,0 0-1,0-1 0,0 1 1,0-2 2,17-11 16,-2-1 1,0-1-1,0-1 0,-2-1 1,0 0-1,-1-1 0,-1-1 1,0-1-1,-2 0 0,0 0 1,-2-2-1,0 1 1,-2-1-17,-3 12 6,8-18-2,5-9 305,-30 70-137,-22 48-170,-11 20 8,5 2 0,5 1 0,-13 73-10,5 105-2673,13 1 0,10 67 2673,18-328-51,-15 107-402,15-125 457,0 0 1,0 0-1,0-1 1,-1 1-1,1 0 1,-1 0-1,0-1 1,0 1-1,0-1 1,0 1-1,0-1 1,-1 0-1,1 0 1,-1 0-1,1 0 1,-1-1 0,0 1-1,1-1 1,-1 1-1,0-1 1,0 0-1,0 0 1,0 0-1,0-1 1,-1 1-1,1-1 1,0 1-1,0-1 1,0 0-1,0 0 1,-1-1-1,1 1 1,0-1-1,0 1 1,0-1-1,0 0 1,-2-1-5,-107-51 815,96 44-627,1-1 0,1 0 0,0-1 0,0 0 0,1-1 0,1-1 1,0 0-1,0 0 0,2-2 0,-1 1 0,2-1 0,0 0 0,1-1 0,0 0 0,2-1 0,0 1 0,0-1 1,2 0-1,0-1 0,1 1 0,1-1 0,0 1 0,1-1 0,2 0 0,-1 0 0,2 1 0,0-1 0,1 1 0,1-1 1,3-4-189,3-3 26,2 1 0,1 1 0,0 0 0,2 1 0,1 1 0,0 0 0,2 1 1,0 1-1,1 0 0,1 2 0,1 0 0,0 2 0,1 0 0,1 1 0,0 1 1,24-9-27,29-10 14,3 3 0,0 4 0,1 3 1,64-8-15,306-43 587,-519 65-310,0 4-2513,76 7-5307,6 0-1063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58:03.420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1001 6711 3651,'-22'18'8617,"-29"17"-7112,-24 17-352,-18 12-320,-10 8 128,-1 1-449,7-4-223,17-9-65,25-13-96,34-17-96,42-23 32,49-26 0,53-31 0,57-32 32,58-34-64,60-36 64,61-35-96,61-36 577,60-36 544,57-33-96,54-28 288,48-23-96,42-16-480,36-8-321,27-2-159,19 2 127,7 6-352,-7 8 256,-19 13-320,-29 18 96,-39 22-128,-45 25 160,-55 29-288,-62 32 352,-65 33-320,-69 32 64,-69 32-577,-69 29-255,-67 28-129,-63 26-353,-58 23-319,-51 22-385,-44 22-641,-38 19-993,-29 14-1088,2-5-1378</inkml:trace>
  <inkml:trace contextRef="#ctx0" brushRef="#br0" timeOffset="976.252">18 7019 11531,'0'0'1537,"0"0"-928,0 0 448,0 0 448,-5-14 161,-2-7-65,2 0-768,5 3-256,7 5-129,11 5-224,12 9-127,15 9-1,19 9 0,22 9-64,23 11 0,29 10 0,30 11 0,34 11 32,32 12 64,35 12-32,33 12-96,35 11 64,32 10-32,31 11-32,28 8 32,26 7-32,22 7 321,23 5-193,19 6 352,18 6-96,16 6-31,14 5-65,11 6-256,8 3 384,6 3-383,-1 0 479,-3 1-128,-9-1 33,-14-3 31,-16-4-416,-20-4 353,-24-6-321,-26-7 64,-31-7 0,-31-9-64,-36-10-64,-36-12 64,-36-13-64,-36-15-96,-36-14 96,-35-14 96,-34-12-64,-30-13 32,-31-11-64,-27-11 0,-24-9-96,-21-9 96,-18-7-160,-14-5-257,-13-3-255,-10-3-1,-10-1-768,-10-1-1698,-8-1-3940,4 0-6822</inkml:trace>
  <inkml:trace contextRef="#ctx0" brushRef="#br0" timeOffset="6119.088">13312 65 609,'0'0'11563,"0"0"-9930,0 0-512,0 0 256,-15-10 225,-6-3-225,-1-1 193,3 2-930,5 4-95,5 2 95,7 5-287,8 4-225,10 5-32,12 7-64,15 9-32,18 8-32,18 11 32,20 11 0,22 12 0,22 12 0,23 10 32,24 12 0,24 10 32,25 12 32,24 11-96,26 13 32,24 12-32,25 12 32,22 13 32,20 11 0,20 13 353,17 10-1,14 11-128,15 9 289,10 8-353,10 7-96,7 6 225,5 6 191,3 5-416,1 4-32,-3 3 129,-6-1-161,-11-4 224,-15-7-288,-17-9 96,-21-12-96,-23-14 0,-25-16 64,-27-17-64,-28-19 128,-30-17-128,-32-20-192,-31-19 160,-32-21 32,-31-19-96,-30-20-513,-29-18-1088,-24-17-1090,-24-14-1857,-19-10-4004,-13-7-353</inkml:trace>
  <inkml:trace contextRef="#ctx0" brushRef="#br0" timeOffset="6877.454">11755 12314 9449,'0'0'3299,"0"0"-1409,0 0-1314,0 0 642,0 0-193,0 0-97,0 0 258,24-6-546,28-11-288,27-11 1,30-13 31,32-12 161,35-12 63,36-12 1,41-12 63,41-13-223,43-14 672,43-15-929,42-14 96,38-15-31,38-15-193,33-14 96,29-12 64,26-12-224,22-11 96,18-7 64,15-5-288,8-3 384,4 1-288,-2 3 128,-9 5-192,-13 5 96,-18 7-64,-22 8 128,-27 10 0,-31 12-64,-36 12-32,-40 14-32,-41 14 64,-45 14 0,-45 14 32,-47 13 97,-47 14-129,-45 12-33,-42 12 33,-38 13 289,-36 11 63,-29 12-64,-23 10 33,-18 9 63,-14 9-224,-10 6-128,-5 7 32,-2 5-64,1 3-32,3 2 32,4-1-192,4 0-481,5-3-832,6-1-961,3-2-1698,5-2-5349,2-2-769</inkml:trace>
  <inkml:trace contextRef="#ctx0" brushRef="#br0" timeOffset="15651.312">25869 2243 10282,'0'0'1601,"-10"-16"-1312,-9-11-225,-11-6 768,-9-1 706,-11 2-97,-9 3-512,-10 4-32,-11 4 160,-11 3-320,-12 4-257,-12 4-32,-12 4 1,-11 5 256,-9 7 704,-10 7-1121,-7 8-128,-7 9 65,-4 8 63,-3 11-96,1 9-128,4 10 0,6 10-32,10 8-32,14 10 32,17 8-32,18 7 0,23 7 32,24 5-32,23 5 0,25 4 32,24 2-32,25 0 0,22-1 0,23-2-32,20-5-64,20-5 64,19-9 32,20-11 32,18-11 160,15-14 673,15-15 64,11-18-224,10-16-481,6-19 32,4-18-64,0-20 0,-5-17-31,-8-18-161,-9-16-96,-13-16 96,-14-14 32,-16-12 64,-19-11 0,-20-8-96,-23-7 0,-24-6-224,-27-5 224,-24-3 0,-26 0 32,-27 1 0,-27 5 32,-26 6 64,-26 9-128,-24 12-32,-26 13 32,-23 14-192,-22 17 192,-22 18 0,-17 18 64,-15 19 32,-11 18-96,-5 18-32,3 17-225,10 16 257,19 15-256,20 12-416,24 12-706,24 12-1312,24 9-2307,26 8-5445,30-16 2915</inkml:trace>
  <inkml:trace contextRef="#ctx0" brushRef="#br0" timeOffset="23699.2">23880 12726 13325,'0'0'1313,"0"0"-576,0 0 1921,0 0-288,0 0-768,0 0-481,0 0-448,-14-10 95,-13-6-63,-13-1-97,-13 1-159,-14 0-97,-15 1-63,-16-1-129,-17-2-32,-17-2-64,-16-3 0,-16-3 256,-14-2-128,-14-2-128,-12 1-64,-10 0-160,-5 2 160,-4 4 64,3 3 32,6 6 65,10 5-161,12 6-129,14 7 129,17 7 65,18 8-33,19 8 32,22 7 32,19 8 0,18 8 96,16 8-64,15 8 0,10 9 0,9 7 129,5 8-129,4 6 96,4 4-32,1 4-192,2 2 0,-1 2 0,-1 1 32,-1 0 32,-4-1 32,-2-2 0,-4-2 97,-4-4-97,-2-4 32,-2-3 96,2-5-192,3-4 32,4-4-64,7-4 32,9-5-32,11-4 0,12-5 32,14-4-32,15-6 64,16-5-32,18-4-32,19-7 0,17-5-64,21-4 32,19-5 32,19-4 64,19-3 0,19-3 64,16-3-128,15-3-32,12-1-128,6-3 160,4-3 128,-2-3-128,-4-4-32,-9-6 32,-14-5 64,-16-7 64,-22-5-63,-22-6-65,-25-5-65,-27-4 65,-28-5 161,-27-4-33,-26-3 32,-23-4 64,-20-2 0,-16-2 1,-13-1-129,-11-2-32,-7-1-64,-5-3-64,0-2 64,2-4 0,2-2 0,6-3 0,4-3 32,7-1-32,6-3 32,5 0 0,4 0-32,4 0 32,4 3 0,2 3 0,1 4-32,0 4 32,-2 5-32,-1 3-96,-3 4 96,-2 4-32,-4 4 32,-5 3 0,-5 3 0,-6 3 32,-5 5-32,-5 3 0,-6 5 0,-6 4 0,-5 5 32,-7 3 0,-6 3-32,-6 3 0,-7 2 64,-8 0-64,-7 1-96,-7 0 0,-9 0 64,-7-1 0,-8 0 32,-8 0 0,-9-2 32,-8 1 0,-9-1 64,-8 1-64,-9 0-32,-9 1-256,-6-1 224,-6 1 32,-6 2 64,-5 0 0,-4 2 96,-4 2-160,-1 1-192,-1 2 192,3 3 0,6 0 64,7 3 32,11 0-96,13 3-32,16 2-224,18 3 256,20 1 0,21 1 64,23 1-64,22 2 32,18 1-32,17 0 0,14 3-64,12 3 32,9 2 32,7 4 0,4 5 0,3 6 0,0 7 0,-2 8 0,-3 8 0,-5 8 0,-4 9 32,-6 8-32,-7 8 32,-9 8 0,-7 5 0,-6 7 0,-7 5-32,-5 4-96,-4 4 64,-1 1 32,-1 1 32,0-2 32,3-3 0,4-2 32,6-5 0,6-4 32,7-5-128,9-6 0,11-6 0,11-7-96,12-7 64,13-8 32,13-8 0,14-8 0,14-8 0,15-7 0,15-9 32,14-6 64,15-7-96,14-7 0,14-5 0,14-8 0,13-6-96,9-5 96,8-5 96,7-4-96,5-4 0,2-2 0,0-2-192,-2-1 192,-4-3 64,-7-1 64,-7-3-128,-11-1 0,-11-3-128,-14-2 128,-14-1 32,-15-2 64,-17-2-96,-19-1 0,-17-2 0,-20-1 0,-16 0 0,-17-1 0,-13-1 0,-11-2 0,-9 0 0,-5-2 0,-4-1 0,-2-2 0,-1-1 0,-1-1 0,1-3 0,1-2 0,1-2 0,2-2 0,2-2 0,1-2 0,1-2 0,2-1 0,1-3 0,1 0 0,1-1 0,0 0 0,0 2 0,-2 3 0,0 3 0,-3 5 0,-2 4 0,-3 4 0,-3 4 0,-4 6 0,-4 4 0,-3 5 0,-4 5 0,-2 5 0,-3 5 0,-2 5 0,-4 3 0,-5 3 0,-3 4 0,-6 2 0,-6 2 0,-5 2 0,-8 2 0,-8 0 0,-9 1-96,-10 0 96,-13 0 0,-11-1 0,-13 0 0,-12-2 96,-13-1-96,-12-1 0,-11-2 0,-12-2 0,-8-1-224,-7-3 224,-5-1 64,-3-2 96,-1-2-160,1 0 0,3-1-160,4 0 128,5 2 32,7 1 32,10 2 128,11 3-160,12 1 0,15 4-288,17 3 288,17 3 0,18 2 0,18 4 0,16 3 32,17 2-32,14 4 0,11 4-32,9 3 32,8 5-32,7 6 32,6 4 0,4 7 0,2 7 0,2 7 0,-1 7 0,-2 7 0,-2 7 32,-4 6-32,-4 7 0,-4 6 32,-6 6 0,-5 4 0,-6 4 32,-5 3-32,-5 4-32,-5 3-128,-3 2 128,-2 1 0,-2-1 32,-1-1 0,1-2 32,1-4 32,0-3-96,2-4 0,4-5 0,2-3 0,5-5 0,5-5 0,3-6 0,7-5 0,5-8 0,9-5 0,7-8 0,9-5 0,10-7 0,9-6 0,11-5 0,12-6 0,14-6 0,13-5 0,15-5 0,17-5 0,18-4 0,18-4 0,17-4 0,18-5 0,16-2 0,15-4 0,14 0 0,12-1 0,8 0 0,6 1 0,3 1 0,-2 2 0,-6 0 0,-9 1 0,-12 1 0,-14-1 0,-17 0 0,-19-2 0,-20 0 0,-22-3 0,-21-2 0,-21-4 0,-21-3 0,-20-4 0,-18-5 0,-17-3 0,-13-5 0,-12-3 0,-9-4 0,-6-4 0,-6-3 0,-2-3 0,-1-3 0,-1-4 0,3-2 0,1-3 0,4-3 0,3-3 0,5-2 0,5-3 0,4-2 0,5-2 0,4-1 0,1-1 0,3 0 0,1 0 0,1 0 0,0 0 0,-1 2 0,-1 1 0,-3 3 0,-2 3 0,-4 4 0,-4 2 0,-3 5 0,-5 5 0,-5 5 0,-6 4 0,-5 5 0,-4 5 0,-5 5 0,-4 5 0,-3 4 0,-4 4 0,-4 4 0,-3 2 0,-5 4 0,-4 1 0,-6 3 0,-6 1 0,-7 2 0,-9 0 0,-8 0 0,-11 1 0,-10-1 0,-11 0 0,-12-1 0,-11-1 0,-13-1 0,-11 1 0,-12-2 0,-11 0 0,-12 0 0,-10 0 0,-8 1 0,-8-1 0,-4 1 0,-4 0 0,-4 0 0,0 1 0,1 0 0,3 1 0,8 0 0,8 1 0,11 1 0,15 0-96,16 1 96,17 1 96,21-1-96,20 2 0,23 1 0,21 1 0,22 1 0,20 2 0,14 3 0,13 3 0,10 5 0,8 5 0,5 4 0,4 7 0,1 6-96,1 7 0,0 9 64,-2 8 32,-1 9 0,-4 10 0,-4 9 32,-4 8-32,-3 9 32,-7 7 0,-4 6 0,-6 6 64,-3 5-96,-4 3 0,-3 3 0,-3 2 0,-1 2 0,0-2 0,0-1 0,1-4 0,2-4 0,3-5 0,2-6 0,4-6 0,3-6 0,4-6 0,3-6 0,5-7 0,5-6 0,5-7 0,6-8 0,7-7 0,5-7 0,9-8 0,7-7 0,9-6 0,12-6 0,12-5 0,13-6 0,17-4 0,15-2 0,17-3 0,18-1 0,18-1 0,16 0 0,15-1 0,14 0 0,13 0 0,11 1 0,10 0 0,7 1 0,4 0 0,3 0 0,-1 1 0,-3-1 0,-5-2 0,-9-3 0,-9-4 0,-11-4 0,-15-3 0,-15-6 0,-17-6 0,-19-5 0,-20-6 0,-19-5 0,-21-6 0,-18-5 0,-20-6 0,-17-4 0,-15-4 0,-14-4 0,-10-2 0,-9-3 0,-8-3 0,-7-3 0,-3-3 0,-4-3 0,0-4 0,0-3 0,1-3 0,2-3 0,4-1 0,3 0 0,4 0 0,2 2 0,3 1 0,2 4 0,0 3 0,1 6 0,1 4 0,-2 5 0,-1 5 0,-4 7 0,-4 5 0,-4 6 0,-6 7 0,-5 6 0,-5 5 0,-5 7 0,-6 5 0,-6 5 0,-5 6 0,-5 3 0,-6 5 0,-6 2 0,-6 1 0,-8 2 0,-7-1 0,-10 0 0,-9 0 0,-9-1 0,-12 0 0,-10-2 0,-10-2 0,-12-1 0,-12-3 0,-10-2 0,-10-2 0,-9-3-96,-7 0 96,-4-3 96,-3 0-96,-1 0 0,0 0 0,4 1 0,3 2 0,6 4 0,9 2 0,11 4 0,12 4 0,14 4 0,17 4 0,16 5 0,16 5 0,17 6 0,15 6 0,16 4 0,14 5 0,15 4 0,11 5 0,9 4 0,8 6 0,6 4 0,6 6 0,4 5 0,1 6 0,1 5 0,-1 7 0,-2 4 0,-3 5 0,-5 4 0,-4 4 0,-7 4 0,-7 3 0,-7 3 0,-6 2 0,-5 2 0,-5 0 0,-3 0 0,-1-1 0,0-1 0,3-2 0,4-3 0,6-2 0,7-4 0,9-3 0,9-3 0,12-5 0,12-4 0,15-5 0,16-5 0,15-5 0,17-5 0,18-5 0,17-5 0,19-4 0,18-4 0,19-4 0,18-5 0,17-3 0,17-4 0,16-4 0,14-4 0,13-2 0,10-4 0,7-3 0,4-4 0,0-4 0,-4-4 0,-6-3 0,-10-5 0,-12-6 0,-14-5 0,-17-5 0,-19-7 0,-21-7 0,-23-7 0,-25-6 0,-24-8 0,-24-4 0,-23-7 0,-22-4 0,-19-4 0,-16-3 0,-14-3 0,-13-3 0,-9-2 0,-8-3 0,-5-2 0,-2-1 0,0-2 0,1-1 0,4 0 0,4-2 0,5 0 0,3-1 0,5 1 0,5-1 0,4 0 0,3 2 0,3 0 0,3 1 0,0 2 0,0 3 0,1 1 0,0 2 0,0 4 0,0 4 0,-2 4 0,-2 4 0,-2 4 0,-4 4 0,-3 5 0,-3 3 0,-4 5 0,-3 5 0,-2 4 0,-4 4 0,-3 4 0,-4 4 0,-3 4 0,-4 3 0,-4 4 0,-5 4 0,-6 2 0,-6 1 0,-6 3 0,-8 0 0,-8 2 0,-7 0 0,-9 2 0,-10 0 0,-9 1 0,-9 0 0,-11-1 0,-10 1 0,-10-2 0,-10-1 0,-10-1 0,-9-2 0,-9-1 0,-7-2 0,-6-3 0,-5-1 0,-3-1 0,-2-1 0,1-2 0,0-1 0,5 1 0,6-1 0,8 1 0,11 1-128,12 3 128,14 3 0,17 4 128,17 2-128,20 5 0,19 4 0,18 5 0,18 4 0,15 4 0,13 5 0,11 4 0,9 5-96,7 5 96,5 5-32,5 5 32,2 7 0,1 6 0,0 7 32,-2 6-32,-2 7 0,-3 8 0,-6 6 96,-6 6-96,-5 6 0,-7 4 0,-5 6 0,-5 4 0,-4 3-160,-2 3 128,-2 3 0,-1 0 32,0 0 32,1-1 0,3-2 32,2 0 32,5-1-96,6-3 0,6-1 0,7-5 0,10-2 0,11-5 0,13-5 0,13-4 0,14-7 0,15-5 0,15-9 0,15-7 0,16-8 0,15-9 0,15-7 0,15-8 0,15-7 0,13-6 0,14-6 0,11-6 0,11-6 0,10-3 0,7-4 0,6-3 0,3-4 0,3-4 0,0-4 0,-3-4-128,-6-5 128,-6-4 128,-9-5-128,-10-4 0,-10-4 0,-11-3 0,-12-3 0,-12-4 0,-13-4 0,-13-3 0,-13-4 0,-15-2 0,-12-3 0,-15-3 0,-12-2 0,-13-3 0,-12-2 0,-10-2 0,-8-1 0,-9-2 0,-5 0 0,-5-1 0,-3 0 0,-5-1 0,-3-1 0,-2-1 0,-4-1 0,-1-1 0,-4-1 0,-1-1 0,-3-1 0,-1 1 0,-2 0 0,-1 2 0,-3 2 0,0 3 0,-3 4 0,0 3 0,-2 3 0,0 6 0,0 3 0,0 6 0,-2 3 0,-1 5 0,-1 3 0,0 5 0,-2 3 0,-1 4 0,-3 4 0,-2 2 0,-3 2 0,-4 2 0,-4 2 0,-4 2 0,-6 1 0,-5 2 0,-9 0 0,-8-1 0,-11 0 0,-10-1 0,-12-1 0,-13 0 0,-12-2 0,-13-1 0,-15-1 0,-13-2 0,-14-2 0,-12-2 0,-12-2 0,-9-2 0,-7-2 0,-5 0 0,-3-2 0,0 0 0,2 0 0,3 1 0,6 0 0,7 3 0,8 3 0,11 3 0,10 6 0,12 5 0,15 5 0,13 4 0,16 6 0,16 6 0,15 6 0,16 5 0,14 6 0,14 5 0,13 4 0,10 5 0,11 5 0,6 5 0,8 5 0,4 5 0,3 5 0,3 5 0,1 5 0,1 5 0,-1 6 0,0 5 0,-2 6 0,-2 6 0,-4 6 0,-5 3 0,-4 5 0,-4 2 0,-5 3 0,-4 2 0,-5 2 0,-2-1 0,-4 0 0,-1-3 0,0-2 0,0-4 0,1-4 0,2-4 0,4-4 0,5-4 0,4-4 0,7-5 0,5-5 0,6-4 0,8-6 0,8-4 0,8-5 0,9-5 0,8-4 0,8-5 0,8-3 0,9-3 0,7-3 0,8-3 0,7-2 0,9-2 0,9-2 0,8-2 0,11-4 0,11-4 0,10-3 0,10-4 0,11-3 0,10-3 0,10-2 0,9-2 0,10-2 0,10-2 0,9-3 0,10-1 0,6-4 0,7-2 0,4-4 0,2-2 0,0-5 0,-3-3 0,-5-6 0,-9-3 0,-9-6 0,-14-3 0,-14-6 0,-17-3 0,-19-6 0,-18-3 0,-19-4 0,-19-5 0,-18-4 0,-18-4 0,-16-4 0,-16-3 0,-15-3 0,-14-4 0,-11-3 0,-12-3 0,-8-5 0,-6-3 0,-4-3 0,-1-2 0,-1-3 0,3-1 0,2 1 0,4 0 0,2 3 0,3 3 0,3 4 0,2 4 0,2 6 0,1 5 0,1 5 0,0 6 0,-1 6 0,-1 6 0,-2 7 0,1 6 0,-1 8 0,-1 7 0,0 8 0,0 6 0,1 8 0,0 6 0,1 4-1121,1 6-865,1 4-961,1 5-2626,0 3-9513,3-1 9032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15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58 148 577,'0'0'8973,"0"-15"-5631,1-56-159,-1 9 6329,-28 337-8061,-1 18-1076,28-288-375,1 1 0,0-1 0,0 0 0,0 1 0,1-1 1,0 0-1,0 0 0,0 1 0,1-1 0,0 0 0,0 0 0,0 0 1,0-1-1,1 1 0,-1 0 0,1-1 0,1 0 0,-1 0 1,1 0-1,-1 0 0,1 0 0,0-1 0,0 1 0,1-1 0,-1 0 1,1 0-1,0-1 0,-1 1 0,1-1 0,0 0 0,0-1 0,0 1 1,1-1-1,-1 0 0,1 0 0,18 1-372,0-2 1,0 0-1,-1-1 1,1-2-1,-1 0 1,1-2-1,-1 0 1,0-2-1,0 0 1,0-2 371,-4 1-1464,-1 0 1,-1-1-1,0-1 1,0-1-1,-1 0 1,0-1-1,10-11 1464,-18 15-708,0 0 1,0-1-1,-1 0 1,-1 0-1,1-1 1,-2 0-1,1 0 0,-1 0 1,-1-1-1,1-2 708,8-71 5309,-21-26 7498,6 190-11067,2-52-1702,-1 3-15,1 0 0,1 0 0,2 0 0,1 0 0,1-1 0,10 29-23,-12-53-2,0 0-1,0-1 1,0 0-1,1 1 1,0-1-1,0-1 1,0 1-1,1-1 1,0 1-1,0-1 1,0-1-1,0 1 1,0-1-1,1 1 1,-1-2-1,1 1 1,0-1-1,0 0 1,0 0-1,0 0 1,1-1-1,-1 0 1,0 0-1,0-1 1,1 1-1,-1-1 1,0-1-1,1 1 1,-1-1-1,0 0 0,0-1 1,1 0-1,-1 0 1,4-2 2,4-2 6,0 0 0,0-1 0,-1-1 0,0 0-1,-1-1 1,0 0 0,0-1 0,-1 0 0,0-1 0,-1 0 0,0-1 0,-1 0 0,0-1 0,-1 1 0,-1-2-1,0 1 1,0-1 0,-2 0 0,1 0 0,-2-1 0,0 0 0,-1 0 0,0 1 0,-1-2 0,-1 1 0,0 0-1,-1 0 1,-1-1-6,0 16 1,1-1 0,-1 0 0,1 1 1,-1-1-1,1 1 0,-1-1 0,0 1 0,1 0 0,-1-1 0,0 1 0,0 0 0,1-1 0,-1 1 0,0 0 0,0 0 0,1 0 0,-1 0 0,0 0 0,0 0 0,0 0 0,1 0 0,-1 0 0,0 0 0,0 0 0,0 0 0,1 0 0,-1 1 0,0-1 0,0 0 0,1 1 0,-1-1 0,0 0 0,1 1 0,-1-1 0,0 1 1,1-1-1,-1 1 0,1-1 0,-1 1 0,1-1 0,-1 1 0,1 0 0,-1-1 0,1 1 0,0 0 0,-1 0 0,1-1 0,0 1 0,0 0 0,-1 0 0,1-1 0,0 1 0,0 0 0,0 0 0,0-1 0,0 1 0,0 1-1,-5 14-9,1 0 0,1 0 0,1 1 0,0-1 0,1 1-1,0-1 1,2 1 0,0-1 0,1 1 0,0-1 0,1 1 0,1-1 0,1 0 0,0-1 0,1 1-1,1-1 1,1 1 9,-5-10-163,0 1 0,1-1 0,0 0 0,0-1-1,1 1 1,-1 0 0,1-1 0,0 0 0,1-1 0,-1 1-1,1-1 1,0 0 0,3 2 163,-4-4-456,0 1 0,0-1 0,1 0 0,-1-1 0,1 1 0,0-1 0,-1 0 0,1 0 0,0-1 0,0 0 0,-1 0 0,1 0 0,0-1 0,0 1 0,-1-1 0,6-2 456,-2-1-1202,0 0 0,0-1 0,0 0 0,-1 0-1,0-1 1,0 0 0,0-1 0,-1 1 0,0-2-1,0 0 1203,17-18-3197</inkml:trace>
  <inkml:trace contextRef="#ctx0" brushRef="#br0" timeOffset="298.342">1368 538 609,'6'-13'3347,"44"-98"2854,-25 23 3245,-31 105-4374,-7 11-3840,-16 40-1248,20-37 30,0 0 1,2 1-1,1 0 0,2 0 0,1 1 1,2 12-15,1-45-37,-1 1 0,1-1 1,0 0-1,0 1 0,0-1 1,-1 1-1,1-1 1,0 1-1,0-1 0,0 1 1,0-1-1,0 1 1,0-1-1,0 1 0,0-1 1,0 1-1,0-1 0,0 1 1,0-1-1,0 1 1,1-1-1,-1 0 0,0 1 1,0-1-1,0 1 1,1-1-1,-1 1 0,0-1 1,0 0-1,1 1 0,-1-1 1,0 0-1,1 1 1,-1-1-1,1 0 0,-1 1 1,0-1-1,1 0 0,-1 0 1,1 0-1,-1 1 1,1-1-1,-1 0 0,1 0 1,-1 0-1,0 0 1,1 0-1,-1 0 0,1 0 1,-1 0-1,1 0 0,-1 0 1,1 0-1,-1 0 1,1 0-1,-1 0 0,1 0 1,-1-1-1,1 1 0,-1 0 37,21-25-1400,22-170 1448,-41 188-16,37-96 1359,-38 101-1330,1-1-1,-1 0 0,1 1 1,0 0-1,0-1 0,-1 1 1,2 0-1,-1 0 0,0 0 1,0 0-1,1 0 0,-1 0 1,1 1-1,-1-1 0,1 1 1,0 0-1,-1 0 0,1 0 1,0 0-1,0 0 1,0 1-1,0-1 0,0 1 1,0 0-1,0-1 0,0 1 1,0 1-1,0-1 0,0 0 1,0 1-1,-1 0 0,1-1 1,0 1-1,1 1-60,7 5 35,0 0 1,-1 1 0,-1 0-1,1 1 1,-1 0-1,-1 0 1,1 1 0,-2 0-1,1 1 1,-1 0-1,-1 0 1,5 11-36,74 226-1089,-40-189-4719,-5-31-3358,-13-15-1100</inkml:trace>
  <inkml:trace contextRef="#ctx0" brushRef="#br0" timeOffset="860.341">2422 401 10442,'0'-16'3577,"-2"-53"-652,2 66-2655,-1 0-1,1 0 1,-1 0 0,1 0-1,-1 0 1,0 0 0,0 0-1,-1 0 1,1 0 0,0 0-1,-1 1 1,0-1 0,0 1-1,1-1 1,-2 1 0,1-1-1,0 1 1,0 0 0,-1 0-1,1 0 1,-1 1 0,1-1-1,-1 0 1,0 1-270,-2-1 127,1 1 1,-1-1-1,1 1 1,-1 0-1,0 1 1,0-1-1,1 1 1,-1 0-1,0 0 1,0 0-1,1 1 1,-1-1-1,0 1 1,1 1-1,-1-1 1,1 0-1,-1 1 1,1 0-1,0 0 1,-3 2-128,-6 7 17,1 0 0,1 1 1,0 0-1,0 1 0,1 0 0,1 0 1,0 1-1,1 1 0,1-1 0,0 1 1,1 1-1,0-1 0,1 1 0,1 0 1,1 0-1,0 0 0,1 1 0,1-1 1,0 0-1,1 1 0,1-1 0,1 1 1,0-1-1,1 0 0,1 0 0,5 14-17,-7-21-159,2 0-1,-1 0 1,1-1-1,1 0 0,-1 0 1,2 0-1,-1 0 1,1-1-1,0 0 0,0 0 1,1 0-1,0-1 1,0 0-1,0 0 0,1-1 1,0 0-1,0-1 1,0 1-1,1-1 1,0-1-1,-1 0 0,1 0 1,0-1-1,0 0 1,1 0-1,-1-1 0,0 0 1,1-1-1,-1 0 1,0-1-1,0 1 0,1-2 1,-1 1-1,0-1 1,0-1-1,0 0 1,0 0-1,7-4 160,13-15 75,-1 0 0,-2-2 0,0-1 0,-1-2-1,-2 0 1,-1-1 0,-1-1 0,14-27-75,-28 46 111,4-6 166,2-1 307,-1-1 1,-1 0-1,0 0 0,-1-1 0,-2 0 0,0-1 1,5-18-585,-41 59 1906,18-3-1897,1 1 1,1 0 0,1 0 0,0 1 0,2 0 0,0 0 0,1 0 0,1 1 0,1-1 0,1 1 0,1-1-1,1 1 1,0 0 0,4 12-10,-5-27-32,0-1 0,0 1-1,0-1 1,1 1 0,0-1 0,0 1-1,1-1 1,0 0 0,0 0-1,0 1 1,0-1 0,1 0 0,0-1-1,0 1 1,0-1 0,0 1-1,1-1 1,0 0 0,0 0 0,0 0-1,0-1 1,0 1 0,1-1 0,0 0-1,0-1 1,-1 1 0,2-1-1,-1 0 1,0 0 0,0 0 0,1-1-1,-1 0 1,0 0 0,1 0-1,0-1 1,-1 1 0,1-2 0,-1 1-1,1 0 1,-1-1 0,1 0-1,-1 0 33,113-66-100,-84 43 99,-16 12 2,-7 3 42,0 0 0,0 1 0,1 1 0,0 0 0,0 0 0,1 1 0,0 1 0,0 0 0,0 0 0,0 2 0,1-1 0,0 2-1,-1 0 1,1 1 0,0 0 0,0 1 0,7 1-43,47 41 530,-65-39-511,0 1 1,0-1-1,0 0 0,1 0 1,-1 0-1,1 0 1,0-1-1,0 1 0,0-1 1,0 0-1,0 0 0,1-1 1,-1 1-1,0-1 0,1 0 1,-1 0-1,1 0 0,-1-1 1,1 0-1,0 0 1,-1 0-1,1 0-19,-2-1-19,-1 0 1,0 1-1,0-1 1,0-1-1,0 1 1,0 0-1,0 0 1,-1-1-1,1 1 1,0-1-1,0 0 1,-1 1-1,1-1 1,-1 0-1,0 0 1,0 0-1,1 0 1,-1 0-1,0 0 1,-1 0-1,1 0 0,0 0 1,-1-1-1,1 1 1,-1 0-1,1 0 1,-1-1-1,0 1 1,0-2 18,-15-37-7732,-1 28-329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1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112 215 3780,'0'0'7436,"0"0"-4137,0 0-390,0 0-330,0 0-673,0-5-262,0-9-483,-4 35-361,-2 47 234,-1 13-822,5 0 0,2 1 0,5-1 1,5 15-213,-1-56-54,1-1-1845,-8-13-5758,-2-24 888</inkml:trace>
  <inkml:trace contextRef="#ctx0" brushRef="#br0" timeOffset="293.983">0 202 11275,'0'0'3075,"0"0"-513,0 0 161,0 0-1570,97-54-481,-45 42-95,4 1-161,9-1-95,-1 1-97,1 2-128,-12 4-32,-8 3-64,-13 2 0,-12 0-288,-11 13-1666,-9 3-1121,-12 4-1858,-9 4-1056</inkml:trace>
  <inkml:trace contextRef="#ctx0" brushRef="#br0" timeOffset="662.35">81 457 9897,'0'0'3049,"0"0"-588,0 0 240,0 0-843,0 0-823,0 0-261,13-4-320,123-25 144,72 23-770,-118 6-4745,-8 0-7189,-72-2 8370,-4-7 13000,-8 5 3037,-2 11-10640,-7 19-1483,2 1 0,0 0 0,2 1-1,1-1 1,2 2 0,0-1 0,2 0 0,1 1-1,1-1 1,3 13-178,-3-38-35,0-1 0,0 1-1,1-1 1,-1 1 0,1-1-1,0 1 1,-1-1 0,1 1 0,0-1-1,0 0 1,1 0 0,-1 1-1,0-1 1,1 0 0,-1 0 0,1 0-1,0 0 1,0-1 0,0 1 0,0 0-1,0-1 1,0 1 0,2 0 35,-2-3-9,-1 1 0,0-1 1,1 0-1,-1 0 1,0-1-1,1 1 0,-1 0 1,0 0-1,0 0 1,0-1-1,0 1 0,0-1 1,0 1-1,-1-1 0,1 1 1,0-1-1,-1 1 1,1-1-1,-1 0 0,1 1 1,-1-1-1,0 0 0,0 1 1,0-1-1,0 0 1,0-1 8,1-3-11,11-57 23,-10 39-4,1 0-1,1 1 1,1 0 0,0 0 0,2 0 0,1 1 0,1 0 0,1 0 0,1 1 0,1 0 0,1 1 0,0 0 0,1 1 0,2 1-8,-13 14-250,1 1 1,0 0-1,-1 0 1,1 1-1,0-1 1,1 1-1,-1 0 1,0 0-1,1 1 1,-1-1-1,1 1 1,-1 0-1,1 0 1,-1 0-1,1 1 1,0-1-1,0 1 1,-1 0-1,1 1 1,0-1-1,-1 1 1,1 0-1,-1 0 1,1 0-1,-1 1 1,1 0-1,-1-1 1,0 2-1,1-1 1,-1 0-1,-1 1 1,1 0-1,0 0 1,2 2 249,14 16-5867</inkml:trace>
  <inkml:trace contextRef="#ctx0" brushRef="#br0" timeOffset="884.025">1157 381 12972,'0'0'3417,"0"0"-978,0 0-490,0 0-566,0 0-588,0 0-427,0 0-159,2 10 79,6 111 513,-3 25-801,15-87-4784,-7-44-4253,-7-12-194</inkml:trace>
  <inkml:trace contextRef="#ctx0" brushRef="#br0" timeOffset="1146.944">1215 0 9865,'0'0'3396,"0"0"-1859,0 0 993,0 0-992,0 0-1186,0 0-352,0 0-64,0 0 32,0 0-192,60 46-3684,-39-26-7270</inkml:trace>
  <inkml:trace contextRef="#ctx0" brushRef="#br0" timeOffset="1987.921">1551 511 8136,'0'0'2162,"0"0"-459,0 0 229,0 0-394,0 0-652,0 0-342,0 0-218,0 0-38,12 3 65,83 34 36,-90-33-382,-1 0 0,1-1-1,0 0 1,1 0-1,-1-1 1,1 0 0,-1 1-1,1-2 1,-1 1 0,1-1-1,0 0 1,0 0 0,0 0-1,0-1 1,0 0 0,0 0-1,-1 0 1,1-1-1,0 0 1,0 0 0,0-1-1,-1 0 1,1 0 0,-1 0-1,1 0 1,-1-1 0,0 0-1,0 0 1,0 0-1,0-1 1,0 0 0,-1 0-1,0 0 1,0 0 0,0-1-1,0 1 1,-1-1 0,0 0-1,0 0 1,0 0 0,0-2-7,-1 2 138,0-1 0,0 1 1,-1-1-1,0 1 1,0-1-1,0 0 0,-1 0 1,0 0-1,0 1 1,0-1-1,-1 0 0,0 0 1,0 1-1,-1-1 1,1 1-1,-1-1 0,0 1 1,-1-1-1,1 1 1,-1 0-1,0 0 1,0 0-1,-1 1 0,1-1 1,-1 1-1,0 0 1,-1 0-1,1 0 0,0 0 1,-1 1-1,0 0 1,0 0-1,0 0 0,0 1 1,-1-1-1,1 1 1,0 0-1,-1 1 0,0-1 1,1 1-1,-3 0-138,-2 0 20,-1 0 0,1 1 0,-1 0 0,0 0 0,1 1 0,-1 1 0,1-1 0,-1 2 0,1 0 0,0 0 0,0 0 0,0 2-1,0-1 1,1 1 0,0 0 0,0 1 0,0 0 0,0 1 0,1 0 0,0 0 0,1 0 0,0 1 0,0 0 0,0 1 0,1 0 0,1 0 0,-1 0 0,1 0 0,1 1-1,0 0 1,0 0 0,1 0 0,0 0 0,0 7-20,2-6-5,1 0 0,1 0-1,0 0 1,0 0 0,1-1-1,0 1 1,1 0 0,0-1-1,1 1 1,0-1-1,1 0 1,0-1 0,0 1-1,1-1 1,0 0 0,1 0-1,0 0 1,0-1 0,1-1-1,0 1 1,1-1 0,-1 0-1,1-1 1,1 0 0,3 2 5,-3-2-49,1 0 1,1-1-1,-1 0 0,0-1 1,1 0-1,0-1 1,0 0-1,0-1 1,1 0-1,-1-1 0,0 0 1,1-1-1,-1-1 1,0 0-1,1 0 0,-1-1 1,0-1-1,0 0 1,0 0-1,-1-2 1,1 1-1,-1-1 0,0-1 1,0 0-1,-1-1 1,0 0-1,0 0 1,0-1-1,-1 0 0,3-5 49,119-175-77,-35 40 864,-76 118 697,-20 29-1008,-2 12 31,-52 144-449,34-96-47,-23 113-198,64-212-315,-10 14 514,4-11 6,2 0 0,1 1 0,2 0 0,2 2 0,4-4-18,-22 32 5,1 0 1,0 0-1,0 1 1,0 0-1,0 0 1,1 0-1,0 1 1,0 0-1,0 0 1,1 0-1,-1 1 1,1 0-1,0 0 1,0 0-1,0 1 1,0 0-1,0 1 1,0-1-1,1 2 1,-1-1-1,0 1 1,1 0-1,-1 0 1,0 1-1,1 0 1,-1 0-1,0 1 1,0 0-1,0 0 1,0 0-1,0 1 1,0 0-1,-1 1 1,6 3-6,0 5-3,-1-1 0,0 2 0,-1-1 1,-1 1-1,0 1 0,0 0 0,-2 0 0,0 1 1,0 0-1,-1 1 3,46 84-399,17-23-3739,-16-34-3394,-25-24 314</inkml:trace>
  <inkml:trace contextRef="#ctx0" brushRef="#br0" timeOffset="2481.752">3124 531 6919,'22'-116'7735,"-20"113"-7462,0 0 1,0 0 0,0 0-1,-1 0 1,0 0-1,1 0 1,-1-1 0,0 1-1,-1 0 1,1-1-1,-1 1 1,1-1 0,-1 1-1,0 0 1,0-1-1,0 1 1,-1-1 0,1 1-1,-1 0 1,0-1-1,0 1 1,0 0-1,-1-1 1,1 1 0,-1 0-1,1 0 1,-1 0-1,0 0 1,0 1 0,0-1-1,-1 1 1,1-1-1,-1 1 1,1 0 0,-1-1-1,0 1 1,0 1-1,0-1 1,0 0 0,-2 0-274,-8 3 55,-1 0 0,0 0 0,0 2 0,1 0 0,-1 0 1,1 1-1,0 1 0,0 0 0,0 1 0,1 0 0,0 1 1,0 1-1,1-1 0,-1 2 0,0 1-55,-3 2-8,2 0-1,-1 0 1,2 2-1,0-1 1,0 2 0,1-1-1,1 2 1,1-1 0,0 1-1,1 1 1,0-1-1,2 1 1,0 1 0,1-1-1,0 1 1,2 0-1,0 0 1,1 0 0,1 0-1,0 0 1,2 7 8,0-21-54,1 0-1,0 0 1,-1 0 0,2 0 0,-1 0-1,0-1 1,1 1 0,0-1 0,0 1-1,0-1 1,0 0 0,0 0 0,0 0-1,1-1 1,0 1 0,-1-1 0,1 0-1,0 0 1,0 0 0,0 0 0,1-1-1,-1 0 1,0 0 0,0 0 0,1 0-1,-1 0 1,1-1 0,-1 0 0,0 0-1,1 0 1,-1-1 0,1 1 0,-1-1-1,0 0 1,1 0 0,-1-1 0,0 1-1,0-1 1,0 0 0,0 0-1,0-1 1,-1 1 0,3-2 54,14-14 5,-1 0 0,0-1 0,-2-1 0,0 0 0,-1-1 0,-1-1 0,-2-1 0,0 0 1,-1-1-1,-1 0 0,-1-1 0,-2 0 0,2-10-5,8-11 51,75-214 1289,-89 230-359,-15 39 238,3 13-1199,1 0 1,0 1 0,2 0 0,1 0-1,1 1 1,1-1 0,1 1-1,2 7-20,-2 8 0,1 0-1,3 0 1,1 0 0,9 37 0,-12-67-3,2 0 0,-1 1 0,1-2 0,0 1 0,1 0 0,0-1 0,1 1 0,0-1 0,0 0 0,0-1 0,1 1 0,1-1 0,-1 0 0,1-1 0,0 0 0,0 0 1,1 0-1,0-1 0,0 0 0,0 0 0,0-1 0,1 0 0,3 1 3,-4-3-8,1 0 1,-1 0-1,1-1 0,-1 0 1,1 0-1,-1-1 0,1 0 1,-1-1-1,1 0 0,-1 0 1,1-1-1,-1 0 0,0 0 1,0-1-1,0 0 0,0 0 1,0-1-1,-1 0 0,1-1 1,-1 1-1,0-1 0,-1-1 1,1 1-1,-1-1 0,0-1 1,0 1-1,-1-1 0,0 1 1,0-2-1,-1 1 0,0 0 1,0-1-1,0 0 0,-1 0 1,0 0-1,-1 0 0,0 0 1,0-1-1,0-7 8,-2 15-37,0-1 0,0 0-1,0 1 1,0-1 0,0 1 0,-1-1 0,1 0-1,0 1 1,-1-1 0,1 1 0,-1-1 0,0 1 0,1 0-1,-1-1 1,0 1 0,0-1 0,0 1 0,0 0-1,0 0 1,0 0 0,0 0 0,-1 0 0,1 0 0,0 0-1,0 0 1,-1 0 0,1 0 0,-1 1 0,1-1-1,-1 0 1,1 1 0,-1-1 0,1 1 0,-1 0 0,0 0-1,1-1 1,-1 1 0,1 0 0,-1 0 0,0 1-1,0-1 38,-70 16-3467,23 8-696,-2 3-3482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09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197 141 5189,'0'0'4185,"4"-14"-2348,12-38-301,-2 12 5138,-17 68-3313,1-3-3385,-38 274 643,29-220-747,2-13-3436,6-23-6015,3-42 5238</inkml:trace>
  <inkml:trace contextRef="#ctx0" brushRef="#br0" timeOffset="292.833">234 126 2691,'3'-121'9443,"4"117"-4627,8 15-3813,135 174 1287,38 35-2188,-184-217-102,-2 0 0,1 0 0,0 0 0,-1 1 0,1-1 0,-1 1 0,0-1 0,0 1 0,0 0 0,-1 0 0,1 0 0,-1 0 0,0 0 0,0 0 0,-1 0 0,1 0 0,-1 0 0,0 0 0,0 1 0,0-1 0,0 0 0,-1 0 0,0 0 0,0 0 0,0 0 0,0 0 0,-1 0 0,1 0 0,-1 0 0,0 0 0,0-1 0,0 1 0,-1-1 0,0 0 0,1 0 0,-1 0 0,0 0 0,-3 2 0,-18 8-27,-1-1 0,0-2 1,-1 0-1,0-2 0,-1-1 0,0-1 1,0-1-1,0-2 0,-26 1 27,-116 6-1428,58-8-4366,85-2 1913</inkml:trace>
  <inkml:trace contextRef="#ctx0" brushRef="#br0" timeOffset="1779.915">791 310 1634,'0'0'5092,"0"0"-3164,0 0-631,0 0-37,0 0-673,0 0-352,0 0 64,4 4 149,14 25 93,-14-22-367,-1 0 0,1 0 0,0-1 0,0 1 0,0-1 0,1 0 0,0 0-1,1 0 1,-1-1 0,1 0 0,0 0 0,0 0 0,1-1 0,-1 0 0,1 0 0,0 0-1,0-1 1,0 0 0,1-1 0,-1 1 0,1-1 0,1-1-174,1-1 184,1-2 0,-1 1 0,1-1 0,-1-1 0,0 0 0,0 0 0,0-1 0,0-1 0,-1 1 0,1-1 0,-1-1 0,-1 0 0,1 0 0,-1-1 0,0 0 0,0 0 0,-1-1 0,0 0 0,0 0 0,-1-1 0,0 0 0,-1 0 0,0 0 0,0-1 0,-1 1 0,0-1 0,0 0 0,-1 0 0,-1-1 0,1-2-184,-3 10 20,-1 0 0,1 0 0,0 0-1,-1 0 1,1 0 0,-1 0 0,0 0 0,0 1 0,0-1 0,0 0 0,0 0 0,-1 1 0,1-1 0,-1 1 0,0-1 0,0 1-1,0 0 1,0 0 0,0 0 0,0 0 0,-1 0 0,1 0 0,0 0 0,-1 1 0,0-1 0,1 1 0,-1 0 0,0 0 0,0 0-1,0 0 1,0 0 0,1 1 0,-1-1 0,0 1 0,0 0 0,-1 0-20,-6-1 13,0 0 0,0 1 0,0 0 1,-1 0-1,1 1 0,0 1 0,1 0 0,-1 0 0,0 1 1,-7 3-14,6-1 0,0 2 0,1-1 0,-1 2 0,1-1 0,1 1 0,-1 1 0,1 0 0,1 0 0,0 1 0,0 0 0,1 0 0,0 0 0,1 1 0,0 1 0,1-1 0,0 1 0,0-1 0,2 1 0,-1 0 0,2 1 0,-1-1 0,2 1 0,0-1 0,0 1 0,1 11 0,-1-12-19,1-1 0,0 1 0,1 0 0,0 0 0,0 0 0,1-1 0,1 1 0,0-1 0,0 1 0,2-1 0,-1 0 0,1-1 1,1 1-1,0-1 0,0 0 0,1 0 0,0-1 0,1 0 0,0 0 0,0-1 0,1 0 0,3 2 19,2 0-13,0-2-1,0 0 1,1-1 0,0 0-1,0-1 1,1-1 0,0 0-1,0-1 1,0-1 0,0 0-1,1-1 1,-1-1 0,1-1-1,-1 0 1,1-1 0,-1-1-1,0 0 1,1-2 0,-1 0-1,-1 0 1,1-1 0,9-6 13,-8 4 29,-1 0 0,-1-2 1,1 0-1,-2-1 1,1 0-1,-1-1 1,-1-1-1,0 0 1,-1-1-1,0 0 1,-1-1-1,0 0 1,-1-1-1,-1 0 0,0-1 1,-1 1-1,-1-2 1,0 1-1,-1-1 1,-1 0-1,-1 0 1,0-1-1,-2 1 1,1-1-1,-2 0 1,-1 1-1,0-2-29,0 14 48,0 1-1,-1-1 1,1 1 0,-1-1-1,0 1 1,0-1-1,-1 1 1,1 0 0,-1-1-1,0 1 1,0 0 0,0 0-1,-1 0 1,1 1 0,-1-1-1,0 0 1,0 1-1,0 0 1,-1 0 0,1 0-1,-1 0 1,0 0 0,0 1-1,0 0 1,0-1 0,0 2-1,0-1 1,0 0-1,-1 1 1,1 0 0,-1 0-1,1 0 1,-1 0 0,1 1-1,-1 0 1,1 0 0,-1 0-1,0 0 1,-3 2-48,4-1 10,-1 0 0,1 0 1,0 1-1,-1-1 0,1 1 1,0 0-1,0 0 0,0 1 1,1-1-1,-1 1 0,1 0 0,-1 0 1,1 0-1,0 0 0,0 1 1,0-1-1,1 1 0,-1 0 1,1 0-1,0 0 0,0 0 1,0 0-1,0 0 0,1 1 0,0-1 1,-1 4-11,-5 120-39,11-100-5,0-1 0,2 1 0,1-1-1,2-1 1,0 1 0,2-1 0,2 2 44,-12-25-54,0 0 0,1 0 0,-1 0 0,1 0 0,-1-1 1,1 1-1,0-1 0,0 1 0,0-1 0,0 0 0,1 0 1,-1 0-1,1 0 0,-1 0 0,1-1 0,-1 1 0,1-1 1,0 1-1,0-1 0,0 0 0,0 0 0,0 0 0,0-1 1,0 1-1,0-1 0,0 1 0,0-1 0,0 0 0,1 0 1,-1-1-1,0 1 0,0-1 0,0 1 0,0-1 0,0 0 1,0 0-1,0 0 0,-1-1 0,1 1 0,0-1 0,-1 1 0,1-1 1,0 0-1,-1 0 0,0 0 0,0 0 0,2-2 54,9-15 0,-1 0-1,0 0 0,-2-1 1,0 0-1,-1-1 0,-1-1 1,-1 1-1,2-13 1,35-116 416,-27 202-223,-8 14-150,-9-49-48,2 0 0,0 0 0,1 0 0,0 0 1,1 0-1,2-1 0,-1 0 0,2 0 0,0 0 0,6 8 5,-10-20-33,0-1-1,0 0 1,0 0-1,1 0 1,-1-1-1,1 1 1,0-1-1,0 0 1,0 0-1,0 0 1,0 0-1,0-1 1,0 0-1,1 0 1,-1 0-1,1 0 1,-1-1-1,0 1 1,1-1-1,-1 0 1,1-1-1,-1 1 1,0-1-1,1 0 1,-1 0 0,0 0-1,1-1 1,-1 1-1,0-1 1,0 0-1,0 0 1,-1 0-1,1-1 1,0 1-1,-1-1 1,0 0-1,1 0 1,-1 0-1,0-1 1,-1 1-1,1-1 1,-1 0-1,1 1 1,-1-2 33,21-25 138,-1 0 0,-2-2 0,-1-1 0,-2 0 0,-1-1 1,-2-1-1,-1 0 0,7-34-138,-16 63 1196,-4 19-967,-57 387-234,71-414-145,61-218 236,-73 224-83,0 0 0,0 0 1,1 0-1,0 1 0,0-1 1,1 1-1,0-1 0,0 1 1,0 1-1,1-1 0,0 0 1,1 1-1,0 0 0,0 1 1,0-1-1,0 1 0,1 0 1,0 0-1,0 1 1,0 0-1,0 1 0,1-1 1,0 1-1,0 1 0,-1-1 1,1 1-1,1 1 0,-1-1 1,0 2-1,0-1 0,0 1 1,6 0-4,-6 3-50,-1-1 0,1 1 0,0 0 0,-1 1 0,0 0 0,0 0 0,0 1 0,0 0 0,-1 0 0,0 0 0,0 1 0,0 0 0,-1 0 0,0 0 0,0 1 1,0 0-1,-1 0 0,0 0 0,1 3 50,21 54-8917,-20-36-2107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2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36 5637,'0'0'5755,"0"0"-3203,0 0-705,0 0-352,13-6-657,-8 4-782,3-2 9,0 0 0,0 0-1,1 1 1,-1 0 0,1 1-1,0 0 1,-1 0 0,1 1-1,0 0 1,0 0-1,0 1 1,0 0 0,2 1-65,-8-1 2,0 1 1,0-1-1,0 1 1,0 0-1,0 0 1,0 0-1,0 0 1,-1 0-1,1 1 1,0-1 0,-1 1-1,1 0 1,-1 0-1,1 0 1,-1 0-1,0 0 1,0 0-1,0 1 1,0-1-1,0 1 1,-1-1-1,1 1 1,-1 0 0,0 0-1,1-1 1,-1 1-1,-1 0 1,1 0-1,0 0 1,-1 0-1,1 0 1,-1 0-1,0 1 1,0-1-1,0 0 1,0 0-1,-1 0 1,1 0 0,-1 0-1,-1 3-2,-6 8 191,-1 0 0,0-1 1,-1 1-1,-1-2 0,0 0 0,0 0 0,-1-1 0,-1 0 1,0-1-1,0 0 0,-3 0-191,-9 9 732,-34 25 1222,66-43-1805,134-31-330,-25 2-2350,-37 13-2546,-29 7-272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2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74 452 8072,'0'0'2439,"0"0"-143,0 0 213,0 0-320,-8-16-380,-29-48-469,33 54-1063,-1 0 0,1 1 0,1-1 0,0-1-1,0 1 1,1 0 0,0-1 0,1 1 0,0-1-1,0 0 1,2 1 0,-1-1 0,1 1 0,1-2-277,-1 2 59,-1 0-49,1 1 0,0 0 1,0 0-1,1 0 1,1 1-1,-1-1 1,1 0-1,1 1 0,0 0 1,0-1-1,0 2 1,1-1-1,0 0 0,1 1 1,0 0-1,0 0 1,0 1-1,1 0 0,0 0 1,0 0-1,0 1 1,1 0-1,0 0 1,0 1-1,0 0 0,1 1 1,-1-1-1,1 2 1,0-1-1,0 1 0,-1 1 1,2-1-1,-1 2 1,0-1-1,0 1 1,0 0-1,0 1 0,0 0 1,0 1-1,0 0 1,2 1-11,-6-1-11,0 0 0,-1 1 0,1 0 0,-1 0-1,0 0 1,0 0 0,0 0 0,-1 1 0,1 0 0,-1 0 0,0 0 0,0 0 0,0 0 0,0 1 0,-1 0 0,0-1 0,0 1 0,0 0 0,0 0 0,-1 0 0,0 0 0,0 0 0,0 0 0,-1 0 0,1 0 0,-1 0 0,-1 1 0,1 1 11,-2 14-55,-2-1 1,1 0-1,-2-1 1,-1 1 0,0-1-1,-8 14 55,-216 386-2076,223-405 2037,1 0 0,0 1 0,0 0 0,2 0 0,0 0 0,1 1 0,0-1 0,1 5 39,1-16-3,1 0 1,0 1-1,0-1 1,1 0-1,-1 0 1,1 0 0,0 1-1,0-1 1,0 0-1,1 0 1,0-1-1,-1 1 1,1 0 0,0 0-1,1-1 1,-1 1-1,1-1 1,-1 0 0,1 0-1,0 0 1,0 0-1,1 0 1,-1-1-1,0 1 1,1-1 0,0 0-1,-1 0 1,1 0-1,0-1 1,0 1-1,0-1 1,3 1 2,9 0 93,-1-1 0,1-1 0,0 0 0,-1 0 0,1-2 0,-1 0 0,1-1 0,-1 0 0,0-2 0,0 1 0,0-2 0,-1 0 0,0-1 0,0 0-1,0-1 1,-1 0 0,-1-1 0,1-1 0,-1 0 0,-1-1 0,0 0 0,0-1 0,-1 0 0,-1 0 0,0-1 0,-1 0 0,0-1 0,-1 0 0,1-4-93,-4 11 85,0 1 0,0-1 0,-1 0-1,0 0 1,-1-1 0,0 1 0,0 0 0,0-1 0,-1 0-1,0 1 1,0-1 0,-1 0 0,0 1 0,-1-1 0,0 0 0,0 1-1,0-1 1,-1 1 0,0-1 0,0 1 0,-1 0 0,0 0 0,-1 0-1,1 0 1,-1 1 0,0-1 0,-1 1 0,0 0 0,0 0 0,0 1-1,0-1 1,-1 1 0,0 0 0,0 1 0,-1-1 0,1 1 0,-1 1-1,-2-2-84,-8 0-19,0 1 0,0 0 0,-1 2-1,1 0 1,-1 1 0,1 0 0,-1 1 0,1 2-1,0-1 1,-1 2 0,1 0 0,0 2-1,0-1 1,1 2 0,-15 7 19,-9 15-2475,20-3-1958,8 2-4354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30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8296,'0'0'3865,"0"0"-934,0 0-17,0 0-1077,0 0-636,0 0-310,0 0-431,7 0-55,-3 1-340,-2-1-41,-1-1 0,0 1 0,1 0 0,-1 0 0,1 1 0,-1-1 0,0 0 0,1 0 1,-1 1-1,0-1 0,1 1 0,-1-1 0,0 1 0,0-1 0,1 1 0,-1 0 0,0 0 0,0 0 0,0 0 0,0-1 1,0 1-1,0 1 0,0-1 0,0 0 0,0 0 0,-1 0 0,1 0 0,0 1 0,-1-1 0,1 0 0,-1 0 0,1 1 1,-1-1-1,0 0 0,1 1-24,2 32 368,-3-26-349,0 0-1,1-1 1,-1 1-1,2 0 0,-1 0 1,1 0-1,0 0 1,1-1-1,0 1 1,0-1-1,1 0 1,0 0-1,2 3-18,-4-10-2,0 0 1,0 1-1,0-2 0,0 1 0,0 0 0,0 0 0,1-1 0,-1 1 0,0-1 1,0 0-1,-1 1 0,1-1 0,0 0 0,0 0 0,0 0 0,0-1 0,-1 1 1,1 0-1,-1-1 0,1 1 0,-1-1 0,1 1 0,-1-1 0,0 0 0,0 1 1,0-1-1,0 0 0,0 0 0,0 0 0,0 0 0,-1 0 0,1 0 0,0 0 1,-1 0-1,0 0 0,0 0 0,1-1 2,14-41 67,-2 0-1,-1-1 1,-3 0 0,2-22-67,-11 66 21,0 1 0,1-1 0,-1 0 0,0 0 0,1 0 0,-1 1 0,0-1 0,0 0 0,0 0 0,0 0 0,0 0 1,0 1-1,0-1 0,0 0 0,0 0 0,0 0 0,-1 0 0,1 1 0,0-1 0,0 0 0,-1 0 0,1 0 0,-1 1 0,1-1 0,-1 0 0,1 1 0,-1-1 0,1 0 0,-1 1 1,1-1-1,-1 1 0,0-1 0,1 1 0,-1-1 0,0 1 0,0-1 0,1 1 0,-1 0 0,0-1 0,0 1 0,0 0 0,1 0 0,-1-1 0,0 1 0,0 0 0,0 0 0,0 0 1,1 0-1,-1 0 0,0 0 0,0 1 0,0-1 0,0 0 0,1 0 0,-1 0 0,0 1 0,0-1 0,0 1 0,1-1-21,-45 30 498,35-17-489,0-1 0,1 2 0,0 0 0,1 0 0,0 0 0,1 1 0,1 0 0,0 0 0,1 1 0,1 0 0,1 0 0,0 0 0,1 0 0,0 0 0,1 0 0,1 1 0,1-1 0,0 0 0,3 11-9,-2-19-8,-1-1 1,1 1-1,1 0 0,-1-1 1,1 0-1,1 1 0,-1-1 1,1 0-1,0-1 0,1 1 1,0-1-1,0 0 0,0 0 1,0 0-1,1-1 1,0 1-1,1-1 0,-1-1 1,1 0-1,0 1 0,0-2 1,7 4 7,0-2-22,0 0-1,1 0 1,0-1 0,0-1 0,0-1 0,0 0 0,0-1 0,0 0 0,1-1 0,-1-1 0,10-2 22,-4-4 7,-1-1 0,0-1 1,0-1-1,-1-1 0,0 0 0,-1-2 0,0 0 1,-1-1-1,-1 0 0,0-2 0,-1 0 1,0 0-1,-2-1 0,0-1 0,-1-1 0,-1 1 1,9-20-8,85-153 0,-91 144 21,-15 46-16,1 1-1,0-1 1,0 1-1,0-1 1,0 0-1,-1 1 1,1-1 0,0 1-1,-1-1 1,1 1-1,0-1 1,-1 1-1,1-1 1,-1 1 0,1-1-1,-1 1 1,1 0-1,-1-1 1,1 1-1,-1-1 1,1 1 0,-1 0-1,1 0 1,-1-1-1,1 1 1,-1 0-1,0 0 1,1 0 0,-1 0-1,0 0 1,1 0-1,-1 0 1,1 0-1,-1 0 1,0 0 0,1 0-1,-1 0 1,0 0-1,1 0 1,-1 1-1,1-1 1,-1 0 0,1 0-1,-1 1 1,0-1-1,1 0 1,-1 1-1,1-1 1,0 0-1,-1 1 1,1-1 0,-1 1-1,1-1 1,-1 1-1,1 0-4,-36 22 219,27-15-203,-1 0 0,1 0 1,0 1-1,1 0 0,0 0 1,1 1-1,0 0 0,0 1 1,1-1-1,0 1 0,1 1 1,0-1-1,1 1 0,1 0 1,-1-1-1,2 1 0,0 1 0,0-1 1,1 0-1,1 1 0,0-1 1,0 0-1,1 1 0,1-1 1,0 0-1,1 0 0,0 0 1,1 0-1,0-1 0,1 1 1,0-1-1,1 0 0,0-1 0,1 1 1,0-1-1,4 3-16,56 43-587,-67-55 577,0 0 0,-1 0 1,1 0-1,-1 0 0,1 0 1,-1-1-1,0 1 0,1 0 1,-1 0-1,0-1 0,0 1 1,1-1-1,-1 1 0,0 0 1,0-1-1,0 1 0,0-1 1,0 0-1,0 1 0,0-1 1,0 0-1,0 0 0,0 1 1,0-1-1,0 0 0,0 0 1,0 0-1,0 0 0,0 0 0,0 0 1,0-1-1,0 1 0,0 0 1,1 0-1,-1-1 0,0 1 1,-1-1 9,1 1-43,-76-3-708,-17 0-1990,32 10-3269,27 1-2035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3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42 5958,'0'0'4799,"0"0"-2087,0 0-161,0 0-287,0 0-780,-7-1 187,54-8-1121,232-22-411,-280 31-142,1 0 1,-1 0 0,0 0 0,1 0-1,-1 0 1,1 0 0,-1 0 0,1 1 0,-1-1-1,1 0 1,-1 0 0,1 1 0,-1-1-1,1 0 1,-1 1 0,1-1 0,0 0-1,-1 1 1,1-1 0,-1 1 0,1-1 0,0 1-1,0-1 1,-1 1 0,1-1 0,0 1-1,0-1 1,-1 1 0,1-1 0,0 1-1,0-1 1,0 1 0,0-1 0,0 1 0,0-1-1,0 1 1,0 0 0,0-1 0,0 1-1,0-1 1,0 1 0,0-1 0,1 1-1,-1-1 1,0 1 0,0-1 0,1 1 0,-1-1-1,0 1 1,1-1 0,-1 1 0,0-1-1,1 1 1,-1-1 0,1 0 0,-1 1-1,0-1 1,1 0 0,-1 1 0,1-1 0,-1 0-1,1 0 1,-1 0 0,1 1 0,-1-1-1,1 0 1,0 0 2,-154 89-39,91-59 158,-92 61 3090,155-91-3205,-1 0 1,1 0 0,-1 0-1,0 0 1,1 0 0,-1 0 0,1 0-1,-1 0 1,0 0 0,1 0-1,-1 0 1,1 0 0,-1 0 0,0 0-1,1 0 1,-1 1 0,0-1-1,1 0 1,-1 0 0,0 0 0,1 1-1,-1-1 1,0 0 0,1 0-1,-1 1 1,0-1 0,1 0 0,-1 0-1,0 1 1,0-1 0,0 0 0,1 1-1,-1-1 1,0 1 0,0-1-1,0 0 1,0 1 0,0-1 0,1 0-1,-1 1 1,0-1 0,0 1-1,0-1 1,0 0 0,0 1 0,0-1-1,0 1 1,0-1 0,-1 0-1,1 1 1,0-1 0,0 0 0,0 1-1,0-1 1,0 1 0,-1-1-1,1 0 1,0 1 0,0-1 0,-1 0-1,1 0 1,0 1 0,-1-1-1,1 0 1,0 0 0,0 1 0,-1-1-1,1 0-4,38 1-37,-34-2 63,223-40-441,-158 24-3261,-1 2-4682,-38 12-2975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2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 8680,'0'0'3385,"0"0"-1148,0 0 704,0 0-421,0 0-716,0 0-453,1 3-486,-5 94 1591,-2-69-2030,-7 52 321,-3 5-426,4 0-1,3 0 0,5 1 1,3 29-321,34 14-221,9-80-1809,20-33-4068,-38-29-4478,-17 1 2729</inkml:trace>
  <inkml:trace contextRef="#ctx0" brushRef="#br0" timeOffset="281.682">92 534 7399,'0'0'2066,"-14"-5"-432,-63-25 1926,77 28-616,10-2-2076,304-54 2949,-109 33-2707,-202 25-1073,0 0-1,0-1 0,0 1 1,1 1-1,-1-1 1,0 0-1,0 1 1,0 0-1,0-1 1,0 1-1,0 0 1,0 1-1,0-1 0,-1 0 1,1 1-1,0 0 1,-1-1-1,1 1 1,-1 0-1,0 1 1,1-1-1,-1 0 1,0 0-1,0 1 0,-1 0 1,1-1-1,0 1 1,-1 0-1,0 0 1,0-1-1,1 1 1,-2 0-1,1 0 1,0 0-1,0 3-36,-11 153 268,-1-56-360,10-92-169,-1 8-896,4-10-5032,-1-8-4</inkml:trace>
  <inkml:trace contextRef="#ctx0" brushRef="#br0" timeOffset="608.673">662 26 5958,'0'0'7335,"0"0"-6278,0 0 832,0 0-639,0 0-994,0 0-224,0 0-32,0 0-64,0 0-865,59 105-4548</inkml:trace>
  <inkml:trace contextRef="#ctx0" brushRef="#br0" timeOffset="947.254">858 563 11403,'0'0'3085,"0"0"-20,0 0-471,0 0-1089,0 0-757,0 0-225,0 0-64,0 13 22,0 39 95,-3-37 1604,-1-34-1579,4 9-586,1-1-1,0 1 0,0 0 0,1 0 0,0 0 0,1 0 1,0 0-1,1 1 0,0-1 0,0 1 0,1 0 1,0 0-1,0 1 0,1-1 0,0 1 0,1 0 0,0 1 1,0 0-1,1 0 0,0 0 0,0 1 0,0 0 1,1 1-1,0 0 0,0 0 0,0 1 0,0 0 0,1 0 1,0 1-1,0 0 0,0 1 0,9-1-14,-10 3-2,0 0 0,-1 0-1,1 1 1,0 0 0,-1 0 0,1 1 0,0 0-1,-1 0 1,0 1 0,0 0 0,0 1-1,0 0 1,0 0 0,-1 1 0,1 0-1,-1 0 1,-1 1 0,1-1 0,-1 1-1,0 1 1,0-1 0,-1 1 0,0 0-1,0 1 1,0-1 0,-1 1 0,0 0 0,-1 0-1,0 0 1,0 0 0,1 6 2,7 150-694,-11-164 692,-1-1 0,1 1 0,0 0 0,-1-1 0,1 1 0,0 0 0,0-1 1,-1 1-1,1 0 0,-1 0 0,1-1 0,0 1 0,-1 0 0,1 0 0,-1 0 0,1-1 0,0 1 0,-1 0 1,1 0-1,-1 0 0,1 0 0,-1 0 0,1 0 0,-1 0 0,1 0 0,0 0 0,-1 0 0,1 0 1,-1 0-1,1 0 0,-1 0 0,1 0 0,-1 1 0,1-1 0,0 0 0,-1 0 0,1 0 0,-1 1 0,1-1 1,0 0-1,-1 1 0,1-1 0,0 0 0,-1 1 0,1-1 0,0 0 0,0 1 0,-1-1 0,1 1 0,0-1 1,0 0-1,0 1 0,0-1 0,-1 1 0,1-1 0,0 1 2,-1-14 31,0 1 0,1-1 0,0 1 0,1-1-1,1 0 1,0 1 0,0 0 0,1-1 0,1 1 0,0 1 0,1-1 0,0 0 0,1 1-1,2-4-30,0-2 104,0 1 0,1 0-1,1 1 1,1 0-1,0 1 1,0 0-1,2 0 1,-1 2-1,5-3-103,-13 11 15,0 1-1,1-1 0,-1 1 0,1 0 0,0 0 1,0 1-1,0 0 0,0-1 0,1 2 0,-1-1 1,1 1-1,-1 0 0,1 0 0,-1 0 0,1 1 1,0 0-1,-1 0 0,1 0 0,-1 1 0,1-1 1,0 1-1,-1 1 0,0-1 0,1 1 0,-1 0 0,0 0 1,0 1-1,0 0 0,0-1 0,0 2 0,0-1-14,5 7-75,-1 0 0,0 0 0,-1 1 0,0 0 0,-1 0 0,0 1 0,-1 0 0,0 0 0,0 1 0,-2-1 0,0 1 0,0 0 0,-1 0 0,0 1 0,-2-1 0,1 1 0,-2-1 0,1 1 0,-2-1 0,0 1 0,-1-1 0,0 0 0,-1 3 75,1 79-6917,4-80 2117,4-3-2455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3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81 3363,'0'0'5130,"0"0"-2775,0 0-140,0 0 54,0 0-374,2-8-470,0 3-1232,-2 3-154,0 1-1,1-1 1,-1 0-1,1 0 1,0 0 0,-1 0-1,1 1 1,0-1-1,0 0 1,0 1-1,0-1 1,1 0 0,-1 1-1,0 0 1,1-1-1,-1 1 1,1 0-1,-1 0 1,1-1 0,-1 1-1,1 0 1,0 1-1,0-1 1,-1 0 0,1 0-1,1 1-38,259-30 844,-356 33-990,-113 15-285,201-17 444,0 1 1,1-1-1,-1 1 0,0 0 0,1 1 1,-1 0-1,1-1 0,0 2 0,0-1 1,0 0-1,0 1 0,1 0 0,-1 0 1,1 1-1,0-1 0,0 1 0,1 0 1,-1 0-1,1 0 0,0 0 0,0 1 1,1-1-1,0 1 0,0 0 0,0-1 1,1 1-1,-1 0 0,1 0 0,0 5-13,0 0 55,7 94 408,-3-102-412,1 0 0,-1 0 1,1-1-1,-1 1 0,1-1 0,0 0 0,0 0 0,0 0 0,1-1 0,-1 1 1,0-1-1,1 0 0,-1-1 0,0 1 0,1-1 0,-1 1 0,1-1 0,-1-1 1,1 1-1,-1 0 0,1-1 0,-1 0 0,0 0 0,1-1 0,-1 1 0,2-2-51,-3 3 38,134-18 699,-132 18-735,1 1-1,-1-1 1,0 1-1,0 0 1,0 1-1,0-1 1,0 1-1,0 0 0,0 0 1,-1 1-1,1-1 1,-1 1-1,0 0 1,1 0-1,-1 1 1,-1-1-1,1 1 1,0 0-1,-1 0 1,0 0-1,0 0 1,0 1-1,0-1 0,-1 1 1,1 1-2,0 7 5,0 2-1,0-1 1,-1 0 0,-1 1 0,-1-1-1,0 0 1,0 1 0,-2-1-1,1 1 1,-2-1 0,0 0 0,-1 0-1,0 0 1,-1-1 0,-1 1-1,0-1 1,-1-1 0,0 1 0,-1-1-1,0 0 1,-1-1 0,0 0 0,-1 0-1,0-1 1,-1 0 0,-1 0-5,3-3 25,0 0 0,-1-1 0,1-1 0,-1 1 1,-1-2-1,1 1 0,0-1 0,-1-1 0,0 0 1,0 0-1,0-1 0,0-1 0,0 0 0,-1 0 1,1-1-1,0 0 0,-1-1 0,1-1 0,0 0 1,0 0-1,0-1 0,1 0 0,-1-1 0,0 0 0,1-1 1,0 0-1,0-1 0,1 0 0,0 0 0,0-1 1,0 0-1,-2-3-25,-34-65-537,45 18-4585,13 33-1391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3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10090,'0'0'3822,"0"0"-1927,0 0-336,0 0-609,0 0-400,0 0 53,2 9 16,24 104 1586,-24-111-2199,0-1 0,0 0 1,0 0-1,0 0 0,0 0 0,0-1 0,1 1 1,-1 0-1,0-1 0,1 0 0,-1 1 0,0-1 1,1 0-1,-1 0 0,0-1 0,1 1 0,-1 0 0,0-1 1,1 1-1,-1-1 0,0 0 0,0 0 0,1 0 1,-1 0-1,0 0 0,0 0 0,0-1 0,0 1 1,-1 0-1,1-1 0,0 0 0,-1 1 0,1-1 0,-1 0 1,1 0-1,-1 0 0,0 0 0,0 0 0,0 0 1,0 0-1,0-1 0,0 1 0,-1 0 0,1-3-6,11-19 483,-1-1-1,-1 0 0,-2 0 0,0-1 1,-2-1-1,3-22-482,-8 48 23,0 0 1,-1 0 0,1 1 0,0-1-1,-1 0 1,1 0 0,-1 0 0,1 0-1,-1 0 1,1 0 0,-1 0-1,0 0 1,0 0 0,1 0 0,-1 0-1,0 0 1,0 0 0,0 0 0,0 0-1,0 0 1,0 0 0,0 0-1,-1 0 1,1 0 0,0 0 0,-1 0-1,1 0 1,0 0 0,-1 0 0,1 0-1,-1 0 1,1 0 0,-1 0-1,0 0 1,1 0 0,-1 1 0,0-1-1,0 0 1,0 1 0,1-1 0,-1 0-1,0 1 1,0-1 0,0 1-1,0-1 1,0 1 0,0 0 0,0-1-1,0 1 1,0 0 0,0 0-1,0 0 1,0 0 0,0 0 0,0 0-1,0 0 1,-1 0 0,1 0 0,0 0-1,0 0 1,0 1 0,0-1-1,0 0-22,-10 11 1,1-1 1,0 1 0,0 0-1,1 1 1,1 0 0,0 1-1,1 0 1,0 0 0,0 1-1,2-1 1,0 1 0,0 0-1,2 1 1,-1-1 0,2 1-1,-1 9-2,-2 125-467,5-144 418,0-1 0,1 1 1,0 0-1,0 0 0,0-1 1,1 1-1,0-1 0,0 1 1,0-1-1,0 0 0,1 0 1,-1 0-1,1 0 0,0 0 0,0 0 1,0-1-1,1 1 0,0-1 1,-1 0-1,1 0 0,0-1 1,0 1-1,1-1 0,-1 0 1,0 0-1,1 0 0,-1 0 1,1-1-1,0 0 49,3 1 4,1-1 0,-1-1 0,1 1 0,-1-1 0,1-1 0,-1 0 0,1 0 0,-1 0 0,0-1 0,0-1 0,1 1 0,-2-1-1,1-1 1,0 1 0,-1-1 0,1-1 0,-1 1 0,0-1 0,0 0 0,0-1-4,115-131 216,-104 114-169,44-63 58,98-110 244,-127 168-344,-27 38 16,-58 148 241,42-129-259,2 0 1,1 1-1,2-1 1,1 1 0,1 0-1,1 0 1,2 1-1,1-1 1,1 1-4,-36-34 203,6-7-227,-1 1 1,0 2-1,0 1 0,-1 1 1,0 1-1,-18 1 24,-46 12-5239,63 1-1498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53:52.381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004F8B"/>
    </inkml:brush>
    <inkml:brush xml:id="br2">
      <inkml:brushProperty name="width" value="0.05" units="cm"/>
      <inkml:brushProperty name="height" value="0.05" units="cm"/>
    </inkml:brush>
  </inkml:definitions>
  <inkml:trace contextRef="#ctx0" brushRef="#br0">9692 15984 14670,'0'0'2738,"0"0"-1035,0 0-149,0 0-406,0 0-534,14 2-358,-6-1-231,-6-1-22,1 0 0,-1 0 0,0 0 0,1 0 0,-1 0 0,1 1 0,-1-1 0,0 1 0,1-1 0,-1 1 0,0 0 0,1 0 0,-1 0 0,0 0-1,0 1 1,0-1 0,0 1 0,0-1 0,0 1 0,-1-1 0,1 1 0,0 0 0,-1 0 0,1 0 0,-1 0 0,0 0 0,0 0 0,0 0 0,0 1 0,0-1 0,0 0 0,0 1 0,-1 0-3,-1 14 115,-1-1 0,-1 1 0,0 0 0,-1-1 1,-1 1-1,-1-1 0,0 0 0,-1-1 0,0 0 1,-2 0-1,0 0 0,0-1 0,-1-1 1,-1 1-1,0-2 0,-2 1-115,-18 28 1285,12-7-79,33-34-1067,109-43-2643,-78 22-3330,-22 11-2729</inkml:trace>
  <inkml:trace contextRef="#ctx0" brushRef="#br0" timeOffset="-1122.562">7356 16141 11147,'3'-114'9801,"-3"111"-9666,0 0-1,-1 1 1,1-1 0,-1 1 0,1-1-1,-1 0 1,0 1 0,0 0 0,0-1-1,-1 1 1,1 0 0,0-1-1,-1 1 1,0 0 0,1 0 0,-1 0-1,0 1 1,0-1 0,0 0 0,0 1-1,0-1 1,-1 1 0,1-1 0,0 1-1,-1 0 1,1 0 0,-1 0 0,1 1-1,-1-1 1,1 0 0,-1 1 0,0 0-1,1 0 1,-1 0 0,0 0 0,1 0-1,-1 0 1,-1 1-135,-95 32 512,86-23-515,0 0 1,1 0 0,0 1-1,1 1 1,1 0 0,0 1-1,0 0 1,1 0 0,1 1-1,0 0 1,1 0 0,0 1-1,1 0 1,1 0 0,1 0-1,0 1 1,1 0 0,0 0-1,1 0 1,1 0-1,1 0 1,0 0 0,1 0-1,1 0 1,1 5 2,-1-14-169,0 0-1,1 0 1,0 0 0,0 0-1,0-1 1,1 1 0,0-1-1,0 0 1,1 0 0,0 0-1,0-1 1,0 0 0,6 5 169,-9-8-227,1 0 1,-1 1 0,1-2-1,0 1 1,0 0-1,0 0 1,-1-1 0,2 0-1,-1 0 1,0 0-1,0 0 1,0 0 0,0 0-1,1-1 1,-1 1 0,0-1-1,0 0 1,1 0-1,-1 0 1,0-1 0,0 1-1,1-1 1,-1 0-1,0 0 1,0 0 0,0 0-1,0 0 1,0-1-1,0 1 1,0-1 0,2-2 226,5-4-257,-1-1 0,-1 0 0,0 0 1,0-1-1,0 0 0,-2 0 0,1-1 0,-1 0 1,0 0 256,53-171 3272,24-274 4239,-81 440-6505,-10 52-458,5-22-608,-10 39-119,3 0-1,1 0 1,3 1-1,2 0 1,3 0-1,2 0 1,2 0-1,5 15 180,31 31-5001,13-56-4203,-29-36 3599</inkml:trace>
  <inkml:trace contextRef="#ctx0" brushRef="#br0" timeOffset="-498.869">7698 16203 8168,'5'-18'2963,"30"-101"1975,-30 70-752,-5 48-4101,0 0-1,-1 0 1,1 0-1,0 0 1,0 0 0,-1 0-1,1 0 1,-1 0-1,1 0 1,-1 1 0,1-1-1,-1 0 1,1 0-1,-1 1 1,0-1-1,1 0 1,-1 1 0,0-1-1,0 0 1,1 1-1,-1-1 1,0 1 0,0 0-1,0-1 1,0 1-1,0 0 1,0-1 0,1 1-1,-1 0 1,0 0-1,0 0 1,0 0 0,0 0-1,0 0 1,0 0-1,0 0 1,0 0 0,0 0-1,0 0 1,0 1-1,0-1 1,0 0 0,0 1-1,1-1 1,-1 1-1,0-1 1,0 1-85,-4 2 37,0 1-1,1-1 1,0 1 0,0 0-1,0 0 1,0 1 0,1-1-1,0 1 1,0-1 0,0 1-1,0 0 1,1 0 0,0 1-1,0-1 1,0 0 0,1 1-1,-1-1 1,1 1 0,1 0-1,-1-1 1,1 1 0,0-1-1,1 6-36,-1-6-13,1 0-1,0 1 1,0-1-1,1 0 1,-1 0-1,1 0 1,1 0-1,-1 0 1,0-1-1,1 1 1,0-1-1,0 0 1,1 1-1,-1-1 1,1 0-1,0-1 0,0 1 1,0-1-1,0 0 1,1 0-1,-1 0 1,1-1-1,0 1 1,0-1-1,0 0 1,0 0-1,0-1 1,0 0-1,0 0 1,1 0 13,-2-1-15,0 0-1,0-1 1,0 0 0,0 0 0,0 0 0,0 0 0,-1-1-1,1 0 1,-1 1 0,1-1 0,-1 0 0,1-1 0,-1 1-1,0-1 1,0 1 0,0-1 0,-1 0 0,1 0 0,-1 0 0,1 0-1,-1-1 1,0 1 0,0-1 0,-1 1 0,1-1 0,0-1 15,23-104 1894,-26 106-1834,1 0 1,-1-1 0,-1 1 0,1 0-1,0 0 1,-1 0 0,0 0-1,0 0 1,0 0 0,0 0 0,0 0-1,0 1 1,-1-1 0,1 1-1,-1 0 1,0 0 0,1 0 0,-1 0-1,0 0 1,0 0 0,0 1-1,-1 0 1,1-1 0,0 1 0,-1 0-1,1 1 1,0-1 0,-1 1-1,1-1 1,-1 1 0,1 0 0,-1 0-1,1 0 1,-1 1 0,1-1-1,0 1 1,-1 0 0,1 0-1,0 0 1,-1 1 0,1-1 0,0 1-1,0-1 1,0 1 0,0 0-1,1 0 1,-1 1 0,0-1 0,1 0-1,0 1 1,-1 0-61,-8 6 10,1 0-1,-1 1 1,2 0 0,-1 1-1,2 0 1,-1 0 0,1 1-1,1 0 1,0 0 0,1 1-1,1 0 1,0 0 0,0 1-1,1-1 1,-1 10-10,3-15-25,1 0 0,0 1 0,0-1 0,1 1 0,0-1-1,0 0 1,1 1 0,0-1 0,0 1 0,1-1 0,0 0 0,1 0 0,0 0 0,0 0 0,0-1 0,1 1 0,1-1 0,-1 0-1,1 0 1,0 0 0,1 0 0,-1-1 0,1 0 0,1-1 0,-1 1 0,5 2 25,3 0-192,0 0 0,1-1-1,0-1 1,1-1 0,-1 0 0,1-1 0,0 0-1,0-1 1,0-1 0,1-1 0,-1 0 0,0-1 0,1-1-1,-1 0 1,0-2 0,0 0 0,0 0 0,0-1-1,0-1 1,-1-1 0,0 0 0,10-6 192,-6 0-14,-1-2 0,-1 1-1,1-2 1,-2 0 0,0-1 0,-1-1 0,-1 0-1,-1-1 1,0-1 0,-1 0 0,-1-1 0,-1 0-1,-1 0 1,0-1 0,-1-2 14,6-21 779,-2-1 1,-2 0-1,-2-1 0,-2 0 0,-2 0 1,-2-39-780,-12 44 1187,10 41-1167,-1-1-1,1 1 0,0-1 0,-1 1 1,1-1-1,-1 1 0,1-1 1,-1 1-1,1-1 0,-1 1 1,1 0-1,-1-1 0,1 1 0,-1 0 1,1 0-1,-1-1 0,0 1 1,1 0-1,-1 0 0,0 0 1,1 0-1,-1 0 0,1 0 1,-1 0-1,0 0 0,1 0 0,-1 0 1,0 0-1,1 0 0,-1 0 1,1 1-1,-1-1 0,0 0 1,1 0-1,-1 1 0,1-1 0,-1 0 1,1 1-1,-1-1 0,1 1 1,-1-1-1,1 0 0,-1 1 1,1-1-1,0 1 0,-1-1 0,1 1 1,0-1-1,-1 1 0,1 0 1,0-1-1,0 1 0,-1-1 1,1 1-1,0 0 0,0-1 0,0 1 1,0 0-1,0-1 0,0 1 1,0 0-20,-51 169 277,47-151-261,-5 13-36,2 1-1,2 0 0,1 0 1,1 0-1,2 0 1,2 1-1,0-1 1,3 0-1,0 0 0,3 0 1,0 0-1,2-1 1,1-1-1,6 9 21,-12-31-214,0-1-1,1 0 1,1 0 0,-1-1 0,1 1-1,0-1 1,1-1 0,-1 1 0,2-1-1,-1 0 1,0 0 0,1-1-1,0 0 1,1-1 0,-1 0 0,1 0-1,-1-1 1,1 0 0,0 0 0,0-1-1,1 0 1,-1 0 0,0-1 0,1-1-1,-1 0 1,0 0 0,1 0-1,-1-1 1,8-2 214,-11 1-287,-1 0 0,1-1 0,-1 1 0,0-1-1,0 0 1,0 0 0,0-1 0,0 0 0,-1 1 0,0-1 0,0-1-1,0 1 1,0-1 0,0 1 0,-1-1 0,0 0 0,2-4 287,16-60-8182,-19 46 2854</inkml:trace>
  <inkml:trace contextRef="#ctx0" brushRef="#br0" timeOffset="-2825.041">5311 15800 16624,'-18'-67'2178,"-14"23"2472,25 65-2157,-18 376-1602,18-200-3069,8-68-5082,2-85 1756,6-11-785</inkml:trace>
  <inkml:trace contextRef="#ctx0" brushRef="#br0" timeOffset="-2347.699">5246 16198 6630,'0'-3'210,"-7"-139"5477,9-198 1928,7 232-3964,-8 108-3622,0 0 0,0 0-1,-1 0 1,1 0 0,0 0-1,0 0 1,-1 0 0,1 0-1,0 0 1,-1 1 0,1-1-1,0 0 1,0 1 0,-1-1-1,1 0 1,0 1 0,-1-1 0,1 0-1,-1 1 1,1-1 0,-1 1-1,1 0 1,-1-1 0,1 1-1,-1-1 1,1 1 0,-1 0-1,0-1 1,1 1 0,-1 0-1,0-1 1,1 1 0,-1 0 0,0-1-1,0 1 1,0 0 0,0 0-1,0-1 1,0 1 0,0 0-1,0 0 1,0-1 0,0 1-1,0 0 1,0 0-29,0 0 60,8 19-229,1 0 0,0-1-1,1 0 1,1-1 0,1 0 0,1-1 0,1-1 0,0 1 0,1-2 0,0 0 0,1-1-1,1-1 1,0 0 0,1-1 0,0-1 0,1-1 0,0-1 0,1 0 0,0-1 0,0-2-1,1 0 1,-1-1 0,1 0 0,1-2 0,-1-1 0,0-1 0,1 0 0,12-2 169,-28-1-19,0 1 1,0-1-1,-1 0 1,1 0-1,0 0 1,-1-1 0,1 0-1,-1 0 1,0 0-1,0-1 1,0 0-1,-1 0 1,1 0-1,-1 0 1,0-1 0,0 1-1,-1-1 1,1 0-1,-1 0 1,0-1-1,0 1 1,-1-1 0,0 1-1,0-1 1,0 0-1,0 0 1,-1 0-1,0 0 1,0 0-1,-1 0 1,0 0 0,0 0-1,-1-6 19,1 10-1,-1 0 0,1 0 0,-1 0 0,0 0 0,0 1 0,0-1 0,0 0 0,0 1 0,0-1 0,0 0 0,0 1 0,-1 0 0,1-1 0,0 1 0,-1 0 0,1-1 0,-1 1 0,0 0 0,1 0 0,-1 0 0,0 1 0,0-1 0,0 0 0,1 1 0,-1-1 0,0 1 0,0-1 0,0 1 0,0 0 0,0 0 0,0 0 0,0 0 0,0 0 0,0 0 0,0 1 0,0-1 0,1 1 0,-1-1 0,0 1 0,0 0 0,0 0 0,1-1 0,-1 1 0,0 0 0,1 1 0,-1-1 0,1 0 0,-1 0 0,1 1 0,-1-1 0,1 1 0,0-1 0,0 1 0,0 0 0,0-1 0,0 1 0,0 0 0,0 0 0,0 0 1,-4 8 59,0 0-1,1 1 0,0-1 1,1 1-1,0 0 0,0 0 1,1 0-1,1 0 0,0 0 0,0 0 1,1 0-1,1 1 0,1 8-58,-2-17 0,-1-1 0,1 1 0,0-1 0,1 0 0,-1 1 0,0-1 0,1 0 0,-1 1 0,1-1 0,0 0 0,0 1 0,0-1 0,0 0 0,0 0 0,0 0 0,0 0 0,1 0 0,-1 0 0,1 0 0,0-1 0,-1 1 0,1-1 0,0 1 0,0-1 0,0 1 0,0-1 0,0 0 0,0 0 0,0 0 0,1 0 0,-1 0 0,0-1 0,0 1 0,1-1 0,-1 1 0,0-1 0,1 0 0,-1 0 0,1 0 0,-1 0 0,0 0 0,1-1 0,-1 1 0,0-1 0,1 1 0,-1-1 0,0 0 0,0 0 0,0 0 0,1 0 0,-1 0 0,1-2 0,12-10 31,-1-1 0,-1 0-1,0-1 1,-1-1-1,-1 0 1,0 0 0,5-12-31,1-1 255,57-85 2873,-77 137-1334,-9 12-2387,-43 151 2796,44-122-5746,6 0-5505,5-54 960</inkml:trace>
  <inkml:trace contextRef="#ctx0" brushRef="#br0" timeOffset="-1936.533">6066 15799 11403,'0'0'3240,"-4"-13"-539,-13-41 65,1 41 1959,10 37-3435,6-22-1310,-43 437 2342,32-273-2947,9-150 283,0 88-4211,17-40-4677,1-35 1222</inkml:trace>
  <inkml:trace contextRef="#ctx0" brushRef="#br0" timeOffset="-1570.753">6591 16110 10698,'4'-137'8728,"-4"135"-8590,0 0 0,0 1-1,0-1 1,0 1-1,0-1 1,0 0 0,0 1-1,0-1 1,-1 1-1,1-1 1,-1 1 0,1-1-1,-1 1 1,0-1-1,0 1 1,1-1 0,-1 1-1,0 0 1,0-1-1,0 1 1,-1 0 0,1 0-1,0 0 1,0 0-1,-1 0 1,1 0 0,0 0-1,-1 0 1,1 1-1,-1-1 1,1 0 0,-1 1-1,1 0 1,-1-1-1,1 1 1,-1 0 0,0-1-1,1 1 1,-1 0-1,1 0 1,-1 0 0,0 1-1,1-1 1,-1 0-1,1 1 1,-1-1 0,1 1-1,-1-1 1,0 1-138,-8 5 61,1 1 0,-1-1 0,1 2 0,1 0 1,-1 0-1,1 0 0,1 1 0,0 0 0,0 0 0,0 1 0,-1 5-61,-5 2 17,1 2 0,1-1 0,0 1 0,2 1 0,0 0 0,1 0 0,1 1 0,1 0 0,1 0 0,1 0 0,1 1 0,1-1 0,0 1 0,2 0 0,0-1 0,2 1 0,1 3-17,-2-19-36,1-1 0,0 1 0,1-1 0,-1 0-1,1 1 1,0-1 0,0 0 0,1-1 0,0 1 0,-1-1 0,1 1 0,1-1 0,-1 0 0,1-1 0,-1 1 0,1-1 0,0 0 0,1 0 0,-1 0 0,0-1 0,1 0 0,-1 0 0,1 0 0,0-1 0,-1 1 0,1-1 0,0-1 0,0 1 0,0-1 0,0 0 0,0-1 0,-1 1 0,1-1 0,0 0-1,0-1 1,-1 1 0,1-1 0,0 0 0,-1-1 0,0 1 0,0-1 0,1 0 0,-2 0 0,1-1 0,0 1 0,-1-1 0,1 0 0,1-3 36,6-7 45,-1-2 1,-1 1-1,0-1 0,-1-1 0,0 0 0,-1 0 1,-2-1-1,1 0 0,-2 0 0,0 0 1,-2-1-1,0 1 0,-1-1 0,0 0 1,-2 0-1,0 0 0,-1 0 0,-1 1 1,-2-8-46,5 21-13,-1-1 0,0 1 0,0-1 0,0 1 0,0-1 0,-1 0 0,0 1 0,0 0 0,-1-1 1,1 1-1,-1 0 0,0-1 0,-1 1 0,1 0 0,-1 1 0,0-1 0,0 0 0,-1 1 1,1 0-1,-1 0 0,0 0 0,0 0 0,0 0 0,-1 1 0,1 0 0,-1 0 0,0 0 1,0 0-1,0 1 0,0 0 0,0 0 0,-1 0 0,1 1 0,-1 0 0,1 0 0,-1 0 1,1 0-1,-1 1 0,1 0 0,-1 0 0,-3 1 13,4 1-261,-1 0 0,1 0 0,0 1 0,-1-1 0,1 1 0,0 1 0,1-1 0,-1 0 0,1 1-1,-1 0 1,1 0 0,0 0 0,-2 5 261,-21 40-8073,17-14-2443</inkml:trace>
  <inkml:trace contextRef="#ctx0" brushRef="#br0" timeOffset="3817.994">15314 15818 12684,'45'-131'3230,"-2"54"3000,-51 139-4602,-2-24-1593,-26 95-66,6 1 0,3 22 31,24-86-619,4-69 610,0-1 1,0 0 0,0 1-1,1-1 1,-1 0-1,0 0 1,0 0-1,0 1 1,0-1 0,0 0-1,0-1 1,0 1-1,0 0 1,0 0-1,0 0 1,0-1 0,0 1-1,0 0 1,0-1-1,0 1 1,0-1-1,0 1 1,0-1 0,0 0-1,0 1 1,0-1-1,-1 0 1,1 0-1,0 1 1,-1-1 0,1 0-1,0 0 1,-1 0-1,1 0 1,-1 0-1,1 0 1,-1 0 0,1 0 8,9-14-49,53-57 176,-61 70-155,0 1-1,0 0 1,0-1 0,0 1 0,0 0 0,0 0 0,0 0 0,0 0 0,0 0-1,1 1 1,-1-1 0,0 1 0,1-1 0,-1 1 0,0 0 0,1 0 0,-1 0 0,0 0-1,1 0 1,-1 1 0,0-1 0,1 1 0,-1-1 0,0 1 0,0 0 0,0 0-1,1 0 1,-1 0 0,0 0 0,0 1 0,-1-1 0,1 1 0,0-1 0,0 1-1,-1-1 1,2 3 28,69 77-9774,-18-65 2620,-36-16 3941</inkml:trace>
  <inkml:trace contextRef="#ctx0" brushRef="#br0" timeOffset="4842.85">15682 16148 1409,'0'0'2317,"9"-13"283,65-112 3972,-25 2 1280,-45 105-6658,-2 8-85,-1 20-588,0 4-660,2 0-1,0-1 1,0 1-1,1 0 1,1-1 0,0 0-1,1 0 1,0-1-1,1 1 1,0-1-1,1-1 1,1 1-1,0-1 1,0-1-1,1 0 1,1 1 139,-7-7-34,1-1 0,1 1 0,-1-1 0,0 0 0,1 0 0,-1 0 0,1-1 0,0 0 0,0 0 0,0-1 0,0 1 0,0-1 0,0 0 1,0-1-1,1 0 0,-1 0 0,0 0 0,0-1 0,0 1 0,1-2 0,-1 1 0,0-1 0,0 1 0,-1-2 0,6-1 34,1-2 86,-1 1 1,0-1-1,-1-1 0,1 0 1,-1 0-1,-1-1 0,0 0 0,0-1 1,0 0-1,-1-1 0,0 1 1,3-8-87,-2 2 283,-1-1 0,0 0 0,-2 0-1,0 0 1,0-1 0,-2 0 0,0 0 0,-1 0 0,-1-1 0,0 1 0,-1-1 0,-2-14-283,0 27 53,1 0 0,-1 1 0,0-1 0,0 1 0,0 0 0,-1-1 0,0 1 0,0 0 0,0 0 0,0 0 1,-1 0-1,1 0 0,-1 0 0,0 1 0,0-1 0,0 1 0,-1 0 0,1 0 0,-1 0 0,0 0 0,0 1 0,0 0 0,0-1 0,0 1 0,0 1 0,-1-1 0,1 1 1,-1-1-1,1 1 0,-4 0-53,-3-1 45,0 1-1,-1 0 1,1 1 0,0 0 0,0 1 0,-1 0 0,1 1 0,0 0-1,0 1 1,1 0 0,-1 1 0,-3 1-45,0 3-40,1 0 1,0 1 0,1 0-1,0 1 1,0 1-1,1-1 1,0 2-1,1 0 1,0 0-1,1 1 1,1 0-1,0 0 1,0 1-1,1 0 1,1 0-1,1 1 1,0-1 0,1 1-1,0 1 1,1-1-1,1 0 1,0 1-1,1 0 1,1-1-1,1 1 1,0-1-1,1 1 1,3 11 39,-3-16-208,1 0 0,0 0 0,1-1 0,0 1 0,1-1 1,0 0-1,1 0 0,0-1 0,0 0 0,1 0 0,0 0 0,0-1 0,1 0 0,0-1 0,1 1 1,0-1-1,0-1 0,0 0 0,1 0 0,0-1 0,9 4 208,0-2-67,-1 0 0,1-1 1,0-1-1,1-1 0,-1-1 0,1 0 0,-1-1 1,1-1-1,0-2 0,0 1 0,-1-2 0,5-1 67,4-6 225,0 0 0,0-2 0,-1-1 0,-1-1 0,0-1 0,-1-1-1,0-2 1,-1 0 0,-1-1 0,-1-2 0,-1 0 0,0-2 0,-2 0 0,0-1 0,-2-1-1,3-5-224,-6 10 140,-1 0 0,-1-1 0,-1 0 0,0-1 0,-2 0 0,0 0-1,-1-1 1,-2 0 0,0-1 0,1-14-140,-6 35 11,-1 0 0,1-1 0,-1 1 0,0 0-1,0 0 1,0-1 0,0 1 0,0 0 0,-1 0 0,1-1 0,-1 1 0,1 0 0,-1 0-1,0 0 1,0 0 0,0 0 0,0 0 0,0 0 0,0 0 0,-1 0 0,1 1-1,-1-1 1,1 0 0,-1 1 0,0-1 0,1 1 0,-1 0 0,0-1 0,0 1 0,0 0-1,0 0 1,0 0 0,0 0 0,0 1 0,0-1 0,-1 1 0,1-1 0,0 1-1,-2 0-10,-3-1 10,-1 1 1,1 0-1,0 1 0,0 0 0,-1 0 0,1 1 0,0 0 0,0 0 0,0 0 0,1 1 0,-1 0 0,0 1-10,-12 8-23,2 1 0,-1 0 0,2 2 0,0 0 1,0 1-1,2 0 0,0 1 0,1 1 0,0 0 0,2 1 1,0 0-1,1 1 0,1 0 0,1 0 0,1 1 1,1 0-1,0 1 0,2-1 0,0 1 0,2 0 1,0 0-1,2 2 23,-1-21-37,0 0 1,1 0-1,0 0 0,0 0 1,-1 0-1,2 0 0,-1 0 1,0 1-1,1-1 1,-1 0-1,1 0 0,0 0 1,0 0-1,0-1 0,1 1 1,-1 0-1,0 0 1,1-1-1,0 1 0,0-1 1,0 1-1,0-1 0,0 0 1,0 0-1,1 0 1,-1 0-1,0 0 0,1 0 1,0-1-1,-1 1 0,1-1 1,0 0-1,0 0 1,0 0-1,0 0 0,0 0 1,0 0-1,0-1 1,0 0-1,0 0 0,0 0 1,0 0-1,1 0 0,-1 0 1,0-1-1,0 1 1,0-1-1,0 0 0,0 0 1,0 0 36,18-10 53,-1-1 0,0 0 1,-1-2-1,0 0 1,-1-1-1,-1-1 0,-1 0 1,0-1-1,3-5-53,91-121 1340,-110 143-1333,0 0 0,0 0-1,0 1 1,-1-1 0,1 0 0,0 0-1,0 1 1,0-1 0,0 0 0,0 1-1,0-1 1,0 0 0,0 0 0,0 1-1,0-1 1,0 0 0,1 0 0,-1 1-1,0-1 1,0 0 0,0 0 0,0 1-1,0-1 1,0 0 0,1 0 0,-1 1-1,0-1 1,0 0 0,0 0 0,0 0 0,1 1-1,-1-1 1,0 0 0,0 0 0,1 0-1,-1 0 1,0 0 0,0 1 0,1-1-1,-1 0 1,0 0 0,0 0 0,1 0-1,-1 0 1,0 0 0,0 0 0,1 0-1,-1 0 1,0 0 0,1 0 0,-1 0-1,0 0 1,0 0 0,1 0 0,-1-1-1,0 1 1,1 0-7,-4 29-54,-7 17 27,6-30 25,1-1 1,0 1-1,0 0 0,2 0 0,0 0 1,1 0-1,0 0 0,2 0 0,2 15 2,-3-27-18,0-1 0,1 1-1,0 0 1,-1-1-1,1 1 1,0-1 0,1 0-1,-1 1 1,0-1-1,1 0 1,0 0-1,0-1 1,0 1 0,0-1-1,0 1 1,0-1-1,1 0 1,-1 0 0,1 0-1,0-1 1,-1 1-1,1-1 1,0 0 0,0 0-1,0 0 1,0-1-1,0 1 1,0-1 0,0 0-1,0 0 1,0-1-1,0 1 1,0-1 18,7 0-26,0-1 0,0 0 0,-1-1 1,1 0-1,-1-1 0,1 0 0,-1 0 0,0-1 1,-1-1-1,1 0 0,4-4 26,12-14 64,-1-2 1,-2-1-1,0-1 1,-2 0-1,-1-2 1,-2 0-1,-1-1 1,8-20-65,23-38 706,-55 128 63,-5 1-754,1 0 0,3 1 0,1-1 1,2 2-1,2-1 0,2 0-15,-2 24-470,20-94 427,31-118 136,-26 65-90,-17 64-23,-2 9-5,-1-1 1,2 0-1,-1 1 0,1 0 1,0-1-1,1 2 1,0-1-1,1 0 0,0 1 1,1-1 24,24 0-2489,-3 25-4510,-17-9 2463,2 1-4299</inkml:trace>
  <inkml:trace contextRef="#ctx0" brushRef="#br0" timeOffset="5431.404">17707 15805 11659,'0'0'3016,"0"0"-1179,0 0 378,0 0-298,1-7-487,0 1-1140,2-12 348,-7 29-87,-106 250 976,80-179-1629,46-89-239,33-102 484,-38 80-27,0 1 0,3 1-1,0 0 1,1 0 0,2 2 0,3-3-116,-18 25 37,0-1 0,1 1 0,-1 0 1,1 0-1,0 0 0,0 0 0,0 1 1,1-1-1,-1 1 0,0-1 0,1 1 1,0 0-1,-1 1 0,1-1 0,0 1 0,0-1 1,0 1-1,0 0 0,0 1 0,0-1 1,0 1-1,1 0 0,-1 0 0,0 0 1,0 0-1,0 1 0,0-1 0,0 1 0,0 0 1,0 1-1,0-1 0,0 1 0,0-1 1,-1 1-1,1 0 0,-1 0 0,1 1 1,-1-1-1,3 3-37,2 7 63,-1 1 1,0 0 0,-1 0-1,-1 0 1,0 1 0,-1-1-1,0 1 1,-1 0 0,1 5-64,-4-10 8,1 1 1,1 0 0,0-1 0,0 0-1,1 1 1,0-1 0,1 0-1,0 0 1,0-1 0,1 1 0,0-1-1,0 0 1,1 0 0,0 0 0,1-1-1,-1 0 1,1-1 0,1 1-1,-1-1 1,6 3-9,-8-7-49,0 0 0,0 0 0,0-1 0,1 1 0,-1-1-1,0 0 1,0-1 0,1 1 0,-1-1 0,0 0 0,1-1 0,-1 1 0,0-1-1,1 0 1,-1 0 0,0-1 0,0 0 0,0 1 0,0-2 0,0 1 0,-1-1-1,4-1 50,-5 2-247,0-1-1,-1 1 0,1-1 0,-1 1 1,0-1-1,0 0 0,0 1 0,0-1 0,0 0 1,-1-1-1,1 1 0,-1 0 0,0 0 0,0-1 1,0 1-1,0 0 0,0-1 0,-1 1 1,0-1-1,1 1 0,-1-1 0,-1 1 0,1-1 248,-13-29-8605,-1 17 160</inkml:trace>
  <inkml:trace contextRef="#ctx0" brushRef="#br0" timeOffset="6271.316">18462 15898 1217,'1'-14'8696,"2"-9"-6682,1-10-567,-3-5 3121,-9 26-970,-10 29-2882,13-3-719,1 1 0,0-1 1,2 1-1,0 0 1,0 0-1,1-1 0,1 1 1,1 0-1,0 5 3,-1-18-3,0 0 0,0 0 0,-1-1 0,1 1 0,0 0 0,0 0 0,0 0 0,1 0 0,-1 0 0,0 0 0,1 0 0,-1 0 0,1-1 0,-1 1 0,1 0-1,0 0 1,0-1 0,0 1 0,0 0 0,0-1 0,0 1 0,0-1 0,1 1 0,-1-1 0,1 0 0,-1 1 0,1-1 0,-1 0 0,1 0 0,-1 0 0,1 0 0,0-1 0,0 1 0,-1 0 0,1-1 0,0 1 0,0-1 0,0 1 0,0-1 0,0 0 0,0 0 0,0 0 0,0 0 0,-1 0-1,1-1 1,0 1 0,0 0 0,0-1 0,0 1 0,0-1 0,-1 0 0,1 0 3,4-5 76,0 0 1,-1-1-1,-1 0 0,1 0 0,-1 0 1,0-1-1,0 1 0,-1-1 0,0 0 1,-1 0-1,0 0 0,0 0 0,0-1 1,-1 1-1,-1 0 0,1-1 0,-1 1 1,-1 0-1,1-1 0,-1 1 0,-1 0 0,0-1 1,0 1-1,0 0 0,-1 0 0,0 1 1,-1-1-1,0 1 0,0-1 0,-1 1 1,1 0-1,-5-4-76,6 9 6,-1-1 0,1 1 1,0 0-1,-1 0 0,1 0 1,-1 1-1,1-1 0,-1 1 1,0 0-1,0 0 0,0 0 1,0 0-1,1 1 0,-1 0 0,0 0 1,0 0-1,0 0 0,0 0 1,0 1-1,0 0 0,0-1 1,0 2-1,1-1 0,-1 0 0,0 1 1,1 0-1,-1-1 0,1 1 1,0 1-1,-3 1-6,-81 88-77,77-73-100,1 0 1,0 0-1,2 1 1,0-1-1,1 2 1,2-1-1,0 1 0,1-1 1,0 1-1,2 0 1,1 0-1,0 0 0,3 10 177,-3-25-160,0 0-1,1 0 1,0 0-1,0 0 0,0 0 1,1 0-1,0-1 0,0 1 1,0-1-1,1 1 0,0-1 1,0 0-1,0 0 1,0 0-1,1 0 0,0-1 1,0 1-1,0-1 0,1 0 1,0 0-1,-1-1 0,1 1 1,0-1-1,1 0 1,-1 0-1,0-1 0,1 0 1,0 0-1,-1 0 0,1 0 1,0-1-1,0 0 0,5 0 161,4-1 8,1 0 0,-1-1 0,0 0-1,0-2 1,0 0 0,0 0-1,-1-1 1,1-1 0,-1-1-1,0 0 1,0 0 0,-1-2-1,0 0 1,0 0 0,3-4-8,16-13 840,-1-1 1,-2-2 0,0-1 0,-2 0-1,4-10-840,8-10 1168,-2-1 0,-3-2 0,-2-1-1,8-21-1167,-30 45 519,-16 39 73,-3 14-581,-33 81 13,5 1-1,-17 86-23,52-183 8,-1 5-134,9-20 68,65-124 370,-61 105-223,2 1-1,1 0 1,0 1 0,2 1 0,1 0-1,0 0 1,2 2 0,0 0 0,2 1-89,-14 14 1,-1 0 0,1 1 1,0 0-1,1 0 1,-1 1-1,1-1 0,-1 1 1,1 1-1,0-1 1,0 1-1,0 1 0,1-1 1,-1 1-1,0 0 1,0 1-1,1 0 0,-1 0 1,0 0-1,3 2-1,-8-2-42,0 1 1,0 0-1,0 0 0,0 0 0,0 1 0,0-1 1,-1 0-1,1 1 0,0-1 0,-1 1 0,1-1 1,-1 1-1,0 0 0,1 0 0,-1 0 0,0 0 1,0 0-1,0 0 0,0 0 0,-1 0 0,1 0 1,0 0-1,-1 0 0,0 0 0,1 3 42,2 39-4258,-1-15-3411,3-5-4177</inkml:trace>
  <inkml:trace contextRef="#ctx0" brushRef="#br0" timeOffset="6575.811">19556 16377 15407,'0'0'4868,"0"0"-1985,0 0-1378,0 0-1152,0 0-353,0 0-321,0 0-1312,-50 16-1186,30-13-3683</inkml:trace>
  <inkml:trace contextRef="#ctx0" brushRef="#br0" timeOffset="2000.949">11217 15945 13421,'0'0'1655,"2"-13"501,8-54 2734,-21 81-2834,-1 11-1998,0 1 1,1 0 0,2 0-1,1 1 1,1 1 0,1-1 0,1 1-1,2 0 1,0 0 0,2 0-1,2 16-58,0-32-9,-1-1 0,2 1-1,0-1 1,0 1 0,1-1-1,1 0 1,0 0-1,0 0 1,1 0 0,0-1-1,1 0 1,0 0-1,1-1 1,0 1 0,0-1-1,1-1 1,0 1-1,0-1 1,1-1 0,0 0-1,1 0 1,0-1 0,0 0-1,0 0 1,1-1-1,-1-1 1,1 0 0,0 0-1,5 0 10,1-1-114,0 0 1,0-2-1,0 0 0,0-1 0,0 0 0,0-1 0,0-1 1,0-1-1,0-1 0,0 0 0,-1-1 0,0-1 1,0 0-1,0-1 0,-1-1 0,0 0 0,-1-1 0,0-1 1,0 0-1,-1-1 0,0 0 0,-1-1 0,0-1 0,-1 0 1,0 0-1,-1-1 0,-1-1 0,3-6 114,1 1 3,-1-1 0,0 0-1,-2-1 1,-1 0 0,0 0-1,-2-1 1,-1-1 0,0 1-1,-2-1 1,0 0-3,-5 23 1,1 0 0,-1 0 0,1 0 1,-1 0-1,1 1 0,-1-1 0,0 0 0,1 0 0,-1 1 1,0-1-1,1 0 0,-1 1 0,0-1 0,0 1 1,0-1-1,1 1 0,-1 0 0,0-1 0,0 1 0,0 0 1,0-1-1,0 1 0,0 0 0,0 0 0,0 0 0,0 0 1,0 0-1,0 0 0,0 0 0,0 0 0,0 0 1,0 1-1,1-1 0,-1 0 0,0 1 0,0-1 0,0 0 1,0 1-1,0-1 0,1 1 0,-1-1 0,0 1 0,0 0 1,1-1-1,-1 1 0,0 0 0,1-1 0,-1 1 1,1 0-1,-1 0 0,1 0 0,-1 0 0,1-1 0,-1 1 1,1 0-1,0 0 0,0 0 0,-1 0 0,1 0-1,-24 30-7,1 0 1,1 2-1,2 0 0,2 2 0,0 0 0,3 1 0,-8 25 7,69-158-1201,27-116 1612,-59 187 232,4 42 107,60 252-317,-75-259-435,1-1 0,0 0 1,0 0-1,0 0 0,1 0 0,1-1 0,-1 0 1,1 0-1,0 0 0,1-1 0,0 0 1,0 0-1,0-1 0,0 1 0,1-2 0,0 1 1,0-1-1,0 0 0,1-1 0,-1 0 1,1 0-1,0-1 0,-1 0 0,1-1 0,0 0 1,0 0-1,1-1 0,-1 0 0,0 0 1,0-1-1,0 0 0,0-1 0,2-1 2,0-1 17,0 0-1,0-1 1,0-1 0,-1 0-1,0 0 1,0-1-1,0 0 1,-1-1 0,0 0-1,-1-1 1,0 0 0,0 0-1,-1 0 1,0-1-1,0 0 1,-1-1 0,0 1-1,-1-1 1,-1 0 0,2-5-17,3-10 44,-2 0 1,-1-1-1,-1 1 1,-1-1-1,-1 0 1,-2-1-1,0 1 1,-3-15-45,2 33 0,0 0 1,-1 0-1,0 0 0,-1 0 1,1 0-1,-2 0 0,1 0 1,-1 1-1,-1-1 0,1 1 1,-1 0-1,-1 0 0,0 0 1,0 1-1,-6-7 0,10 12-88,-1 1 0,1 0-1,-1 0 1,1 0 0,-1 1-1,0-1 1,1 0 0,-1 1 0,0-1-1,0 1 1,0-1 0,1 1-1,-1 0 1,0 0 0,0 0-1,0 0 1,0 0 0,0 0 0,1 0-1,-1 1 1,0-1 0,0 1-1,0-1 1,1 1 0,-1 0-1,0-1 1,1 1 0,-1 0 0,1 0-1,-2 2 89,-36 41-9501,25-18 202</inkml:trace>
  <inkml:trace contextRef="#ctx0" brushRef="#br0" timeOffset="3241.958">12735 15942 10058,'0'0'3448,"0"0"-2193,0 0 149,0 0 379,0 0-961,-9 5-646,2-2-169,5-2-6,-1 1-1,0-1 0,1 0 1,-1 1-1,1-1 0,0 1 1,-1 0-1,1-1 0,0 1 1,0 0-1,0 1 1,0-1-1,0 0 0,1 0 1,-1 1-1,1-1 0,-1 1 1,1 0-1,0-1 0,0 1 1,0 0-1,0 0 1,1-1-1,-1 2 0,1 6 3,0 1 0,1-1 0,0 0 0,1 0-1,0 0 1,0-1 0,1 1 0,0 0 0,1-1 0,0 0 0,1 0 0,0 0 0,0 0 0,1-1 0,0 0 0,0 0-1,1 0 1,0-1 0,0 0 0,1 0 0,0-1 0,5 3-3,-10-7 38,0 0 1,0-1-1,1 1 1,-1-1-1,0 0 1,0 0-1,1 0 1,-1-1-1,1 1 0,-1-1 1,1 0-1,-1 0 1,1 0-1,-1 0 1,0 0-1,1-1 1,-1 0-1,1 0 0,-1 0 1,0 0-1,0 0 1,1 0-1,-1-1 1,0 0-1,0 0 1,0 0-1,-1 0 0,1 0 1,0 0-1,-1-1 1,0 1-1,1-1 1,-1 1-1,0-1 1,0 0-1,0-2-38,6-7 228,-1 0 0,0-1 0,-1 1 0,-1-2 0,0 1 0,-1 0 0,0-1 0,0-7-228,0 4 230,-1 0-1,-1 0 1,0-1 0,-1 1-1,-1-1 1,-1 1-1,0-1 1,-1 1-1,-1 0 1,-5-16-230,6 29 16,0 0 0,0 1 0,-1-1 0,1 1 1,-1-1-1,0 1 0,0 0 0,0 0 0,-1 0 0,1 1 0,-1-1 1,1 1-1,-1 0 0,0 0 0,0 0 0,0 0 0,0 1 0,0-1 1,0 1-1,0 0 0,0 0 0,-1 1 0,1-1 0,0 1 0,-1 0 1,1 0-1,0 1 0,-1-1 0,1 1 0,0 0 0,0 0 0,0 0 1,0 1-1,0-1 0,0 1 0,0 0 0,0 0 0,0 1 0,1-1 1,-1 1-1,1-1 0,-3 4-16,-8 10-10,2 1 0,0 1 0,1 0 0,0 0 0,2 1 0,0 0 0,1 1 0,1-1 0,1 2 0,0-1 0,2 1 0,0 0 0,2 0 0,0 0 0,1 0 0,2 5 10,-2-7-147,2 0 1,0 0-1,1 0 1,1-1-1,0 1 1,2 0-1,5 15 147,-7-27-95,-1 0 0,1-1 0,1 1 0,-1-1 0,1 0-1,0 0 1,0-1 0,0 1 0,1-1 0,0 0 0,0 0 0,1 0 0,-1-1 0,1 0 0,0 0 0,0 0 0,0-1-1,1 0 1,-1 0 0,1 0 0,0-1 0,3 1 95,3-1-14,0-1-1,0 0 1,1 0-1,-1-2 1,0 1 0,0-2-1,1 0 1,-1 0-1,0-1 1,-1-1 0,1 0-1,-1-1 1,1 0-1,-1-1 1,7-5 14,13-9 26,-1-1 0,0-2 0,-2 0 0,25-27-26,-35 32 103,0 0-1,-2-1 1,0-1 0,-1 0-1,-1-1 1,0-1 0,-2 0-1,-1-1 1,-1-1 0,-1 0-1,-1 0 1,-1-1 0,0-5-103,-7 29 1,-1 0 1,1 0 0,-1-1 0,0 1 0,1 0 0,-1-1 0,0 1 0,0 0-1,0-1 1,0 1 0,0 0 0,-1-1 0,1 1 0,0 0 0,-1-1 0,1 1 0,0 0-1,-1 0 1,0-1 0,1 1 0,-1 0 0,0 0 0,1 0 0,-1 0 0,0 0-1,0 0 1,0 0 0,0 0 0,0 0 0,0 0 0,0 1 0,0-1 0,-1 0-1,1 1 1,0-1 0,0 1 0,-1-1 0,1 1 0,0-1 0,-1 1 0,1 0-1,0 0 1,-1 0 0,1 0 0,0 0 0,-1 0 0,1 0 0,0 0 0,-1 0 0,1 1-1,0-1 1,0 1 0,-1-1 0,0 1-2,-9 3 0,0 1 0,0 0 0,0 1 0,1 0 0,0 1 0,0 0 0,1 0 0,-1 1 0,2 1 0,-1-1 0,1 1 0,1 1 0,-1-1 0,2 1 0,-1 1 0,1-1 0,-3 10 0,1-6 0,1-5 0,1 1 0,0 1 0,1-1 0,0 1 0,0 0 0,1 1 0,1-1 0,0 0 0,1 1 0,0 0 0,0 0 0,1 4 0,3-13 2,0-1 0,1 1 0,-1-1-1,1 0 1,0 0 0,0 0 0,-1-1 0,1 1 0,0 0-1,0-1 1,1 0 0,-1 0 0,0 0 0,0 0 0,1 0-1,-1-1 1,0 0 0,1 1 0,-1-1 0,0 0 0,1-1-1,-1 1 1,0-1 0,1 1 0,-1-1 0,0 0 0,0 0-1,0 0 1,0-1 0,1 1 0,-2-1 0,3-1-2,176-91 672,-178 93-664,0 0 0,-1 1-1,1-1 1,0 1-1,-1-1 1,1 1-1,0 0 1,0 0 0,0 0-1,-1 1 1,1-1-1,0 1 1,0-1-1,-1 1 1,1 0 0,0 0-1,-1 0 1,1 0-1,-1 1 1,0-1-1,1 0 1,-1 1 0,0 0-1,0 0 1,0 0-1,0 0 1,0 0-1,0 0 1,0 0 0,-1 0-1,1 1 1,-1-1-1,0 1 1,0-1-1,0 1 1,0 0 0,0-1-1,0 1 1,-1 0-1,1-1 1,-1 1-1,0 0 1,0 2-8,1 0-5,0 0 0,0 0 0,0 0 0,1 0 0,0 0 0,0 0 0,0 0 0,0-1 0,1 1 0,-1-1 0,1 1 1,1-1-1,-1 0 0,0-1 0,1 1 0,0 0 0,0-1 0,0 0 0,0 0 0,0 0 0,1 0 0,-1-1 0,1 0 0,0 0 0,0 0 0,0 0 0,0-1 0,0 0 5,9-2-51,1-1-1,-1-1 0,0 0 0,-1-1 1,1-1-1,-1 0 0,0 0 1,0-2-1,0 1 0,-1-2 1,0 1-1,0-2 0,-1 0 1,0 0-1,-1-1 0,0 0 1,0-1-1,-1 0 0,0 0 0,-1-1 1,-1 0-1,3-6 52,1-8 79,-1 1 0,-1-2 0,-1 0 0,-1 0 0,-1 0 0,-2-1 0,-1 1 0,-1-1 0,-1 0 0,-2 0 0,-2-19-79,3 37 81,0 8-59,-18-95 741,17 97-752,0 0-1,-1 1 1,1-1-1,0 0 1,0 1 0,1-1-1,-1 1 1,0-1-1,0 1 1,0-1-1,0 1 1,0-1-1,0 1 1,1 0 0,-1 0-1,0-1 1,1 1-1,-1 0 1,0 0-1,1 0 1,-1 0 0,1 0-1,-1 0 1,1 0-1,0 0 1,-1 0-1,1 0 1,0 0 0,0 0-1,0 0 1,0 0-1,0 0 1,0 0-1,0 0 1,0 0 0,0 0-1,0 0 1,0 0-1,1 0 1,-1 1-11,0 0 15,-5 42-7,2 1-1,3 0 1,1-1 0,2 1-1,2-1 1,1 1 0,3-2 0,2 1-1,7 17-7,-14-49-79,0 1 0,1-1 0,1 0-1,0 0 1,0-1 0,1 0 0,0 0-1,9 9 80,-13-17-49,0 1 0,0-2 0,0 1 0,0 0 0,1 0 0,0-1 0,-1 0 0,1 0 0,0 0 0,0 0 0,0-1 0,0 1 0,0-1 0,0 0 0,1 0 0,-1-1 0,0 1 0,1-1-1,-1 0 1,0 0 0,1 0 0,-1-1 0,0 0 0,0 1 0,1-1 0,-1-1 0,0 1 0,3-2 49,8-6 13,0-1 1,-1 0-1,0-1 0,-1 0 1,0-1-1,-1-1 0,0 0 1,-1-1-1,0 0 0,6-12-13,74-119 728,39-48 146,-124 191-860,-20 21-71,-101 112 52,62-111 96,52 19 10,10-6-44,2 0-1,1-1 1,1-1-1,2 0 1,10 15-57,-22-41 2,0 0 1,0 0-1,1 0 0,0-1 0,0 1 1,0-1-1,0 0 0,1 0 1,0 0-1,0-1 0,0 0 1,0 1-1,0-2 0,1 1 0,-1-1 1,1 0-1,0 0 0,0 0 1,-1-1-1,1 0 0,0 0 0,0 0 1,0-1-1,0 0 0,0 0 1,0-1-1,0 0 0,3 0-2,-4-2-77,-1 1-1,0-1 1,0 1 0,-1-1 0,1 0-1,-1-1 1,1 1 0,-1 0-1,0-1 1,0 0 0,-1 0-1,1 0 1,-1 0 0,0 0-1,0 0 1,0-1 0,0 1-1,-1-1 1,0 1 0,0-1 0,0 0-1,-1 1 1,1-1 0,-1 0-1,0 0 1,0 1 0,-1-1-1,1 0 1,-2-1 77,-22-18-5386,5 17-823</inkml:trace>
  <inkml:trace contextRef="#ctx0" brushRef="#br1" timeOffset="22426.093">29890 603 13837,'0'0'4420,"1"-10"-2242,4-28-251,-8 42 2152,-14 29-3727,-9 46-152,3 1-1,4 2 0,3 5-199,-17 69-192,24-118-770,-13 60-975,18-66-2705,2 0-3966,2-31 1818</inkml:trace>
  <inkml:trace contextRef="#ctx0" brushRef="#br1" timeOffset="22913.325">29766 776 4260,'25'-157'7340,"-25"152"-6935,2 0-1,-1 0 0,0 0 1,1 0-1,0 1 0,0-1 0,0 1 1,1-1-1,-1 1 0,1 0 1,0 0-1,1 0 0,-1 0 1,1 1-1,-1-1 0,1 1 1,0 0-1,0 0 0,2-1-404,-3 5 79,0 1-1,0-1 1,0 1-1,0-1 1,0 1-1,0 0 1,-1 0-1,1 0 1,-1 1-1,1-1 1,-1 0-1,0 1 1,0 0-1,0-1 1,0 1-1,0 0 1,-1 0-1,1 0 1,-1 0-1,0 0 1,0 1-1,0-1 1,0 0-1,0 3-78,0-3 70,27 77 55,-21-54-114,1-1 0,2 0 0,0 0 0,2-1 0,0-1 0,2 0 0,0 0 0,2-2 0,3 4-11,-16-21-3,1-1 0,0 1 0,0-1 0,0 0 0,0 0 1,0 0-1,1 0 0,-1-1 0,1 1 0,0-1 0,-1-1 0,1 1 0,0-1 0,0 0 0,0 0 0,0 0 0,1 0 0,-1-1 0,0 0 0,0 0 0,0-1 0,0 1 0,0-1 0,0 0 0,0 0 0,0-1 0,1 0 3,5-3-7,-1 0 0,0 0-1,0-1 1,-1 0 0,0-1 0,0 0-1,0 0 1,-1-1 0,0 0-1,-1 0 1,7-9 7,-3 2 3,0-1-1,0 0 1,-2 0 0,0-1 0,-1 0-1,0 0 1,-2-1 0,0 0-1,-1 0 1,-1 0 0,0-1-1,0-10-2,-5 30 0,1-1 0,0 1 1,-1-1-1,1 1 0,-1-1 0,1 0 0,-1 1 0,1-1 0,-1 0 0,1 1 0,-1-1 1,1 0-1,-1 0 0,1 1 0,-1-1 0,0 0 0,1 0 0,-1 0 0,1 0 1,-1 0-1,0 0 0,1 0 0,-1 0 0,1 0 0,-1 0 0,0 0 0,1 0 0,-1 0 1,1-1-1,-1 1 0,1 0 0,-1 0 0,0-1 0,1 1 0,-1 0 0,1-1 1,-1 1-1,1 0 0,0-1 0,-1 1 0,1-1 0,-1 1 0,1-1 0,0 1 0,-1-1 1,1 1-1,0-1 0,0 1 0,-1-1 0,1 1 0,0-1 0,0 1 0,0-1 1,0 0-1,0 1 0,0-1 0,0 1 0,0-1 0,0 0 0,0 1 0,0-1 0,0 1 1,0-1-1,0 0 0,0 1 0,1-1 0,-1 1 0,0-1 0,-34 36-8,34-35 8,-49 71 111,40-56-36,-1 1 0,0-2 0,-1 1 0,0-2-1,-1 1 1,-1-2 0,0 0 0,-10 7-75,21-19 63,1 0-1,0 0 0,0 0 1,0-1-1,0 1 0,0 0 1,-1-1-1,1 1 0,0-1 1,0 1-1,0-1 0,0 1 1,0-1-1,0 0 0,1 0 1,-1 1-1,0-1 0,0 0 1,0 0-1,1 0 0,-1 0 1,0 0-1,1 0 1,-1 0-1,1 0 0,-1 0 1,1 0-1,0 0 0,-1 0 1,1-1-1,0 1 0,0 0 1,0 0-1,-1 0 0,2 0 1,-1-1-1,0 1 0,0 0 1,0 0-1,0 0 0,1 0 1,-1-1-1,0 1 0,1 0 1,-1 0-1,1 0 1,-1 0-1,1 0 0,0 0 1,0 0-1,-1 0 0,1 1 1,0-2-63,1-2 1,0-1 1,0 0 0,0 1 0,1 0 0,-1-1-1,1 1 1,0 0 0,0 0 0,1 0-1,-1 1 1,1-1 0,-1 1 0,1 0 0,0 0-1,1 0 1,-1 1 0,0-1 0,1 1-1,0 0 1,-1 0 0,1 1 0,0-1 0,0 1-1,0 0 1,0 1 0,0-1 0,0 1-1,0 0 1,0 0 0,0 0 0,0 1 0,0 0-1,0 0 1,-1 0 0,1 0 0,0 1-1,0 0 1,-1 0 0,1 0 0,-1 0 0,0 1-1,0 0 1,1 0 0,-2 0 0,2 1-2,3 9-13,-1 0-1,0 1 1,0-1 0,-2 1 0,0 1 0,0-1-1,-1 1 1,-1 0 0,0 0 0,-1 0 0,-1 0-1,-1 0 1,0 0 0,0 0 0,-2 0 0,0 1 0,-1 2 13,-59 272-2974,62-288 2850,-5 46-3865,20-26-5142,0-18 691</inkml:trace>
  <inkml:trace contextRef="#ctx0" brushRef="#br1" timeOffset="23430.624">30831 866 7303,'18'-78'3447,"-2"11"2309,-14 61-4828,-2 6-783,1-1 0,-1 1 0,1-1 1,-1 1-1,0-1 0,1 0 0,-1 1 0,0-1 1,1 0-1,-1 1 0,0-1 0,0 0 0,0 1 1,0-1-1,0 0 0,0 0 0,0 1 0,0-1 0,0 0 1,0 1-1,0-1 0,0 0 0,0 0 0,0 1 1,-1-1-1,1 0 0,0 1 0,-1-1 0,1 1 1,0-1-1,-1 0 0,1 1 0,-1-1 0,1 1 0,-1-1 1,1 1-1,-1-1 0,1 1 0,-1-1 0,1 1 1,-1 0-1,0-1 0,1 1 0,-1 0 0,0-1 1,1 1-1,-1 0 0,0 0 0,1 0 0,-1 0 0,0 0 1,0-1-146,-7 5 138,-1-1 1,1 1 0,0 0 0,0 0-1,0 1 1,1 1 0,0-1 0,0 1-1,0 0 1,1 0 0,-1 1 0,-3 5-139,1-2 59,-11 10-38,2 0 1,0 1-1,1 2 0,1-1 1,1 2-1,1 0 0,1 0 1,2 2-1,0-1 0,1 1 1,2 1-1,1 0 1,1 0-1,1 0 0,-1 27-21,5-51-16,1 0-1,0 1 1,-1-1 0,1 0-1,0 1 1,0-1-1,1 1 1,-1-1 0,1 0-1,0 1 1,0-1-1,0 0 1,0 0 0,0 0-1,1 0 1,-1 0 0,1 0-1,0 0 1,0 0-1,0 0 1,0-1 0,1 1-1,-1-1 1,1 0-1,-1 0 1,1 0 0,0 0-1,2 1 17,0-2-2,1 0-1,-1-1 0,1 0 1,-1 0-1,1 0 1,-1 0-1,1-1 1,-1 0-1,1 0 0,-1-1 1,1 1-1,-1-1 1,0 0-1,0-1 1,0 1-1,0-1 0,-1 0 1,1 0-1,-1-1 1,1 1-1,0-3 3,80-95 99,-75 87-96,211-325 157,-219 357-293,-7-3 34,1 1 1,0 0-1,1 0 1,1 0-1,0 0 1,2 0-1,-1 1 1,2-1-1,0 0 1,1 0-1,1 0 1,0 0-1,1 0 1,1-1-1,1 0 1,0 0-1,0 0 1,2 0 0,0-1-1,8 11 99,-9-20-39,0-1 0,0 0 0,0-1-1,0 1 1,1-1 0,0-1 0,-1 1 0,1-1 0,0-1 0,0 1-1,0-2 1,0 1 0,0-1 0,0 0 0,0 0 0,0-1-1,0 0 1,0-1 0,0 0 0,0 0 0,0 0 0,-1-1 0,1-1-1,-1 1 1,0-1 0,0 0 0,0-1 0,-1 1 0,1-1 0,-1-1-1,0 1 1,-1-1 0,5-6 39,19-20 161,-1-1-1,-2-2 1,-1-1-1,7-14-160,2-5 778,25-47 2254,-62 118-2023,-81 164-267,-103 221-288,185-397-466,-4 9-311,1-1 0,1 1 0,0-1 0,1 1-1,0 1 1,1-1 0,0 0 0,1 1 0,1 11 323,0-23-246,0-1 0,0 0 0,0 0 0,1 0 0,-1 0 0,0 0 0,1 0 0,-1 0 0,1 0 0,0 0 0,-1 0 0,1 0 0,0 0 0,-1 0 0,1 0 0,0 0 0,0 0 0,0-1 0,0 1 0,0 0 0,0-1 0,0 1 0,0-1 0,0 1 0,0-1 0,0 1 0,0-1 0,0 0 0,1 1 0,-1-1 0,0 0 0,0 0 0,0 0 0,0 0 0,1 0 0,-1 0 0,0 0 246,17 0-6358</inkml:trace>
  <inkml:trace contextRef="#ctx0" brushRef="#br1" timeOffset="23767.091">31673 580 9609,'0'0'3251,"0"-14"-534,-3-41 332,-5 33 1078,-5 32-2612,10-2-1505,0 0 0,1 0-1,0-1 1,0 1 0,1 0-1,0 0 1,1 1 0,0-1-1,0 0 1,0 0 0,1 0-1,0 0 1,1 0 0,0 0-1,0 0 1,1-1 0,0 1-1,0-1 1,1 1-1,-1-1 1,3 2-10,-5-8 11,0 0 0,-1 0-1,1-1 1,0 1 0,0 0-1,0-1 1,0 1 0,0-1 0,-1 1-1,1-1 1,0 1 0,0-1 0,0 1-1,1-1 1,-1 0 0,0 0-1,0 0 1,0 1 0,0-1 0,0 0-1,0 0 1,0 0 0,0-1-1,0 1 1,0 0 0,0 0 0,0-1-1,0 1 1,0 0 0,0-1 0,0 1-1,0-1 1,0 1 0,0-1-1,0 0 1,0 1 0,0-1 0,-1 0-1,1 1 1,0-1 0,-1 0-1,1 0 1,0 0 0,-1 0 0,1 0-1,0-1-10,21-45 1317,-16-30-77,-6 75-1230,0-1 1,-1 1-1,1 0 0,0 0 1,-1 0-1,1-1 0,-1 1 0,0 0 1,0 0-1,1 0 0,-1 0 1,-1 0-1,1 0 0,0 0 0,0 0 1,-1 1-1,1-1 0,-1 0 1,0 1-1,1-1 0,-1 1 0,0 0 1,0-1-1,0 1 0,0 0 1,0 0-1,0 0 0,0 1 0,0-1 1,0 0-1,0 1 0,-2-1-10,1 2-91,1-1 1,-1 1-1,1-1 0,-1 1 0,1 0 0,-1 0 0,1 0 1,0 0-1,-1 0 0,1 1 0,0-1 0,0 1 0,0 0 0,0-1 1,0 1-1,0 0 0,0 0 0,1 0 0,-1 0 0,1 0 0,-1 2 91,-29 53-5695,28-51 4549,-16 39-8122</inkml:trace>
  <inkml:trace contextRef="#ctx0" brushRef="#br1" timeOffset="8645.269">25093 4792 13613,'0'0'4367,"16"-3"-2755,131-14 198,144 17 676,30 1-2058,53-18-428,-326 8 27,-68-4-956,-69-2-6368,59 12 1462</inkml:trace>
  <inkml:trace contextRef="#ctx0" brushRef="#br1" timeOffset="9298.876">27615 4347 12684,'0'-14'3635,"0"-32"-2160,0 12 2474,0 33-2481,1 12-491,4 5-966,1-1 1,1 0-1,0 0 0,1-1 0,1 0 0,0 0 0,0-1 1,2 0-1,-1-1 0,2 0 0,1 1-11,-12-12 0,7 9-41,0 1 0,1-1 0,0 0 1,1-1-1,0 0 0,1-1 0,-1 0 0,2 0 0,-1-1 1,1-1-1,0 0 0,0 0 0,1-1 0,0-1 0,-1 0 1,1-1-1,1 0 0,-1-1 0,0-1 0,6 0 41,-10-4 40,-1-1-1,0 0 0,0-1 0,-1 0 1,1-1-1,-1 1 0,0-1 1,-1 0-1,1-1 0,-1 0 1,-1 0-1,1 0 0,-1-1 1,0 1-1,-1-1 0,0-1 0,0 1 1,-1 0-1,0-1 0,0 0 1,-1 0-1,1-5-39,13-92 3016,-22 107-2071,-75 164-400,0 52-300,-78 178-53,148-373-418,-65 126 371,17-57-5108,56-89 152,2-6-1701,1-4-5590</inkml:trace>
  <inkml:trace contextRef="#ctx0" brushRef="#br1" timeOffset="9819.012">27767 3355 2498,'0'0'10266,"0"0"-5664,0 0-1848,0 0-618,0 0-898,0 0-784,-12 5-321,3-1-117,4-2-11,-1 0 1,1 1 0,0-1 0,0 1-1,0 0 1,0 0 0,0 1 0,1-1-1,0 1 1,0 0 0,0 1 0,0-1-1,0 1 1,1-1 0,-1 3-6,-53 132 128,60-175-32,-1 25-108,1-4 157,-1 1 0,2 0 0,-1-1 0,2 2 1,0-1-1,1 0 0,0 1 0,1 0 0,0 1 0,1 0 1,1 0-1,7-8-145,-14 18 24,-1 1 0,1-1 1,0 1-1,0-1 1,0 1-1,1 0 0,-1 0 1,0 0-1,0 0 0,1 0 1,-1 0-1,0 1 1,1-1-1,-1 1 0,1-1 1,-1 1-1,1 0 1,-1 0-1,1 0 0,-1 1 1,1-1-1,-1 0 0,0 1 1,1 0-1,-1-1 1,0 1-1,1 0 0,-1 0 1,0 1-1,0-1 0,0 0 1,0 1-1,0-1 1,0 1-1,0 0 0,0-1 1,-1 2-25,54 79 169,-51-75-151,21 41 40,-18-29-50,1 0 0,1-1 0,0 0 0,2-1 0,0 0 0,1 0 0,0-1 0,1-1 0,1 0 0,1-1 0,0-1 0,0 0 0,2-1 0,-1 0 1,1-1-1,10 3-8,55-3-136,-80-11 36,0 0 0,0-1 0,1 1 0,-1 0-1,0-1 1,0 1 0,0-1 0,0 0 0,1 1 0,-1-1 0,0 0 0,0 0 0,0-1-1,-1 1 1,1 0 0,0-1 0,0 1 0,-1-1 0,1 1 0,-1-1 0,1 0 0,-1 0-1,0 1 1,1-1 0,-1 0 0,0 0 0,0 0 0,-1-1 0,1 1 0,0 0 0,-1 0-1,1 0 1,-1 0 0,0-1 100,0 2-360,0-1-1,0 1 0,-1-1 1,1 1-1,-1 0 0,1-1 1,-1 1-1,1 0 0,-1-1 1,0 1-1,0 0 0,0 0 1,0 0-1,0-1 1,0 1-1,0 0 0,0 0 1,0 1-1,0-1 0,0 0 1,-1 0-1,1 0 0,0 1 1,0-1-1,-1 1 0,1-1 1,-1 1-1,0-1 361,-2 0-1956,-14-7-9863</inkml:trace>
  <inkml:trace contextRef="#ctx0" brushRef="#br1" timeOffset="10479.965">25192 7786 8040,'0'0'4729,"0"0"-2679,0 0-832,0 0 202,19-6-694,-12 3-685,13-3 45,0 0 1,0 1-1,1 1 1,-1 1 0,1 0-1,12 2-86,69 1 96,-12 3-74,-1-5-1,1-3 0,0-5 1,1-3-22,-88 12 1,3 1 1,-1 0-1,1-1 1,-1 1-1,1-1 1,-1 0 0,1-1-1,-1 1 1,1-1-1,-1 0 1,0-1 0,0 1-1,0-1 1,0 0-1,-1 0 1,1-1-1,-1 1 1,0-1 0,0 0-1,0 0 1,0 0-1,-1-1 1,1 1 0,-1-1-1,-1 0 1,1 0-1,1-3-1,-5 2 113,-1 0 0,0 0 0,-1 1 0,1-1 0,-1 1-1,0 0 1,0-1 0,-1 2 0,0-1 0,0 0 0,0 1 0,0-1 0,0 1-1,-1 0 1,0 1 0,-2-2-113,-13-13 495,10 11 941,30 31-1041,16 15-16,88 112 300,-119-143-679,-1 0 0,1 0-1,-2 0 1,1 0 0,-1 0-1,0 1 1,-1-1 0,0 1-1,0 0 1,-1 0 0,0 0-1,-1 0 1,0 0 0,0 0-1,-1-1 1,0 1 0,-1 0-1,0 0 1,0 0 0,-1-1 0,-46 62-1471,4-38-4473,20-16-2176</inkml:trace>
  <inkml:trace contextRef="#ctx0" brushRef="#br1" timeOffset="11021.377">27384 7475 15503,'2'-12'1564,"7"-59"881,6 102-817,-8-14-1641,1-1 0,0 1-1,2-2 1,-1 1 0,2-1 0,0-1 0,1 0-1,1 0 1,0-1 0,0-1 0,1 0 0,1-1 0,0-1-1,1 0 1,0-1 0,0-1 0,16 6 13,-27-12-5,0 0 1,0-1-1,0 0 0,0 0 1,0 0-1,1 0 1,-1-1-1,0 0 1,1 0-1,-1-1 0,0 1 1,0-1-1,1 0 1,-1-1-1,0 1 1,0-1-1,0 0 0,0 0 1,-1-1-1,1 1 1,-1-1-1,1 0 1,-1 0-1,0-1 0,0 1 1,0-1-1,-1 0 1,1 0-1,-1 0 1,0 0-1,0-1 0,0 1 1,-1-1-1,1 0 1,0-5 4,9-13 705,-1-1 0,-2-1 0,0 0 1,-2 0-1,0-1 0,-2 1 0,-1-1 1,-1 0-1,-1-4-705,-12 48 918,-101 282-331,78-206-809,-69 177 190,18-98-6648,70-152 1587,3-11-3320</inkml:trace>
  <inkml:trace contextRef="#ctx0" brushRef="#br1" timeOffset="11535.039">27501 6436 3011,'0'0'6294,"0"0"-3118,0 0-597,0 0 293,0 0-630,0 0-1004,0 0-517,-13 10-102,-2 0-461,-62 63 538,64-53-579,6-12-101,1 0-1,0 1 1,1-1-1,0 1 1,0 1 0,0-1-1,2 1 1,-1 0-1,1 0 1,0 0 0,0 7-16,17-20 64,38-82 69,21-100-5,-73 184-124,1-1 0,0 0 0,0 1 0,0-1 0,0 1 0,0-1 0,0 1-1,1 0 1,-1-1 0,0 1 0,1 0 0,-1 0 0,1 0 0,-1 0 0,1 0 0,-1 0-1,1 0 1,0 0 0,-1 1 0,1-1 0,0 1 0,0-1 0,0 1 0,-1 0 0,1 0 0,0 0-1,0 0 1,0 0 0,0 0 0,-1 0 0,1 0 0,0 1 0,0-1 0,-1 1 0,1-1 0,0 1-1,0 0 1,-1 0 0,1 0 0,-1 0 0,1 0 0,-1 0 0,1 0 0,-1 0 0,0 1-1,1-1 1,-1 0 0,0 1 0,0 0-4,53 78 215,-18-7-92,75 123-109,-104-186-10,1-1 0,0-1 0,0 1 0,1-1 0,0 0-1,0-1 1,0 0 0,1-1 0,0 0 0,1 0 0,-1-1 0,1-1-1,0 0 1,0 0 0,1-1 0,-1 0 0,8 0-4,-20-3-37,0-1-1,0 1 1,1-1 0,-1 1 0,0-1 0,0 0-1,1 1 1,-1-1 0,1 0 0,-1 0 0,0 0-1,1 1 1,-1-1 0,1 0 0,0 0 0,-1 0-1,1 0 1,0 0 0,-1 0 0,1 0 0,0 1-1,0-1 1,0 0 0,0 0 0,0 0 0,0 0-1,0 0 1,0 0 0,0 0 0,0 0 0,1 0-1,-1 0 1,0 0 0,1 0 0,-1 0 0,1 1-1,-1-1 1,1 0 0,-1 0 0,1 0 0,-1 1-1,1-1 1,0 0 0,0 1 0,-1-1 0,1 0-1,0 1 1,0-1 0,-1 1 0,1-1 0,0 1-1,0 0 1,0-1 0,0 1 0,0 0 0,0 0-1,0-1 1,0 1 0,0 0 0,0 0 0,0 0-1,0 0 1,0 0 0,0 1 37,-18-7-3625,-1 2-3026</inkml:trace>
  <inkml:trace contextRef="#ctx0" brushRef="#br1" timeOffset="12105.91">25187 10538 6342,'0'0'5536,"16"0"-3871,272-13-1115,-185 5-512,255-37 399,-352 44-421,-2 0-6,-1 1-1,1 0 1,-1-1-1,0 1 1,1-1 0,-1 0-1,0 0 1,1-1-1,-1 1 1,0-1-1,0 1 1,0-1 0,0 0-1,0 0 1,-1 0-1,1-1 1,-1 1-1,1-1 1,1-2-10,-5 3 155,-1-1 0,0 1-1,0 0 1,1 0 0,-1-1 0,-1 1-1,1 1 1,0-1 0,0 0 0,-1 0-1,1 1 1,-1 0 0,1-1 0,-1 1 0,0 0-1,1 0 1,-1 0 0,0 1 0,0-1-1,-1 0-154,-1 0 263,-11-5 362,-141-31 1248,164 55-1798,100 73 117,-99-84-183,0-1 0,-1 1 0,0 1 0,0-1 0,0 1 0,-1 1 0,0-1 0,-1 1 0,0 0 0,-1 0 0,1 0 0,-2 1 0,1-1 0,-1 1 0,-1 0-1,0 0 1,0 0 0,-1 0 0,0 1 0,-1-1 0,0 0 0,-1 0 0,0 0 0,0 0 0,-1 0 0,-1 0 0,1 0 0,-3 3-9,-75 89-1895,-22-22-4773,79-66-5525</inkml:trace>
  <inkml:trace contextRef="#ctx0" brushRef="#br1" timeOffset="12681.846">27474 10317 8488,'0'0'3091,"3"-12"-1239,12-39-346,-15 51-1466,1 0 1,-1 0 0,1-1-1,0 1 1,-1 0-1,1 0 1,0 0-1,-1 0 1,1 0 0,-1 0-1,1 0 1,0 0-1,-1 0 1,1 0-1,0 1 1,-1-1 0,1 0-1,0 0 1,-1 0-1,1 1 1,-1-1-1,1 0 1,-1 1 0,1-1-1,-1 1 1,1-1-1,-1 0 1,1 1-1,-1-1 1,1 1 0,-1-1-1,0 1 1,1 0-1,-1-1 1,0 1-1,0-1 1,1 1 0,-1 0-1,0-1 1,0 1-1,0-1 1,0 1-1,1 0 1,-1-1 0,0 1-1,0 0 1,-1-1-1,1 1 1,0 0-1,0-1 1,0 1 0,0-1-1,0 1 1,-1 0-1,1-1 1,0 1-41,1 3 119,9 21-88,1 0 0,1 0-1,2-1 1,0-1-1,1 0 1,13 13-31,-22-28-41,1-1 0,0 0-1,0-1 1,0 0 0,1 0 0,0 0 0,0-1-1,1 0 1,-1-1 0,1 0 0,0 0 0,0 0-1,0-2 1,1 1 0,-1-1 0,1 0-1,-1-1 1,1 0 0,0-1 0,6 0 41,-7-2 20,0 0 0,0 0 0,0-1 0,0 0 1,-1 0-1,1-1 0,-1 0 0,0-1 0,0 0 0,0 0 0,-1-1 1,0 0-1,0 0 0,0-1 0,-1 1 0,0-1 0,0-1 0,-1 1 1,0-1-1,0 0 0,-1 0 0,3-7-20,-1 2 657,0 0 0,-1 0 1,-1-1-1,0 0 0,-1 1 0,0-1 0,-1 0 1,0 0-1,-2-5-657,-18 32 2455,-321 618-543,178-387-4368,135-219-2632,22-25-405,4-6-2829</inkml:trace>
  <inkml:trace contextRef="#ctx0" brushRef="#br1" timeOffset="13084.869">27793 9254 17168,'0'0'2952,"0"0"-1905,0 0-369,-16 20 411,-3 3-797,-65 106 537,74-108-765,-8 15-20,2 0 0,2 1-1,1 0 1,1 1 0,-2 23-44,14-61-3,0 1 0,1-1 0,-1 1 0,0-1 0,0 0 0,0 1 0,1-1 0,-1 1 0,0-1 0,1 0 0,-1 1 0,0-1 0,1 0 0,-1 0 0,1 1 0,-1-1 0,0 0 0,1 0 0,-1 0 0,1 0 0,-1 1 0,1-1 0,-1 0 0,0 0 0,1 0 0,-1 0 0,1 0 0,-1 0 0,1 0 0,-1 0 0,1 0 0,-1 0 0,0 0 0,1 0 0,-1-1 0,1 1 0,-1 0 0,1 0 0,-1 0 0,0-1 0,1 1 0,-1 0 0,1 0 0,-1-1 0,0 1 1,1 0-1,-1-1 0,0 1 0,0 0 0,1-1 0,-1 1 0,0-1 0,0 1 0,0 0 0,1-1 0,-1 1 0,0-1 0,0 1 0,0-1 0,0 1 0,0-1 0,0 1 0,0 0 0,0-1 0,0 1 0,0-1 0,0 1 0,0-1 3,117-293-176,-49 219 198,-66 73-20,1 1-1,-1-1 0,0 1 1,1 0-1,-1-1 0,1 1 1,0 1-1,-1-1 0,1 0 1,0 1-1,-1-1 0,1 1 1,0 0-1,0 0 0,-1 0 1,1 0-1,0 0 0,0 0 1,-1 1-1,1 0 0,0-1 1,-1 1-1,1 0 0,-1 0 1,1 0-1,-1 1 0,1-1 1,-1 1-1,0-1 0,0 1 1,0 0-1,0 0 0,0 0 1,0 0-1,0 1-1,137 190 945,-113-162-764,2-1 1,1-1-1,1-2 1,2 0-1,14 7-181,-35-24-552,-28-4-8381,12-6 8420,-14 0-6368</inkml:trace>
  <inkml:trace contextRef="#ctx0" brushRef="#br1" timeOffset="13634.702">25119 13333 10025,'0'0'2926,"0"0"-1186,0 0-42,0 0 112,13-3-593,103-4 390,-20 15-1171,0-5-1,0-3 1,80-12-436,-171 12 3,5-1 3,-1 1-1,1-1 0,-1-1 0,1 0 0,-1 0 0,0-1 0,0 0 0,0 0 0,0-1 1,0 0-1,-1-1 0,0 0 0,3-2-5,-9 2 28,0 0 0,0 0 0,0 0 0,-1 0 0,0 0 0,0 0 1,0-1-1,-1 1 0,0 0 0,0 0 0,0-1 0,-1 1 0,1 0 0,-1 0 0,-1-1 0,1 1 1,-1 0-1,1 0 0,-3-3-28,-33-81 966,60 100-715,-7 3-224,-1 2-1,0 0 1,-1 1 0,-1 0-1,0 1 1,-2 1 0,0 0-1,-1 0 1,-1 1 0,0 0-1,-2 1 1,-1-1 0,0 2 0,-1-1-1,-2 0 1,0 1 0,-1 0-1,-1 0 1,-1 2-27,-1-13-22,-1 1-1,0 0 1,0-1-1,-1 1 1,0-1-1,-1 0 1,-1 0-1,1 0 1,-2 0 0,0-1-1,0 0 1,0 0-1,-1-1 1,-1 0-1,0 0 1,0 0 0,-5 3 21,-64 41-8548,60-45 766</inkml:trace>
  <inkml:trace contextRef="#ctx0" brushRef="#br1" timeOffset="14216.691">27507 13014 12460,'7'-17'2717,"22"-52"-534,-29 68-2078,0 0-1,0-1 0,-1 1 0,1 0 0,0 0 0,1 0 0,-1 0 1,0-1-1,0 1 0,0 0 0,1 0 0,-1 0 0,1 0 0,-1 0 0,1 0 1,-1 0-1,1 0 0,-1 0 0,1 0 0,0 0 0,0 0 0,-1 0 1,1 0-1,0 0 0,0 1 0,0-1 0,0 0 0,0 1 0,0-1 1,0 1-1,0-1 0,0 1 0,0-1 0,1 1 0,-1 0 0,0 0 1,0-1-1,0 1 0,0 0 0,1 0 0,-1 0 0,0 0 0,0 0 0,0 1 1,0-1-1,1 0 0,-1 1 0,0-1 0,0 0 0,0 1 0,0-1 1,0 1-1,0 0 0,0-1 0,0 1 0,0 0 0,0-1 0,0 2-104,25 59 750,-23-51-658,4 13-32,2-1 1,0 0-1,1 0 1,2 0-1,0-1 1,9 10-61,-18-26-8,1 0 1,0 0 0,0 0-1,1-1 1,0 1 0,-1-1-1,2 0 1,-1-1 0,0 1-1,1-1 1,-1 0 0,1 0 0,0 0-1,0-1 1,0 0 0,0-1-1,1 1 1,-1-1 0,0 0-1,1 0 1,-1-1 0,1 0-1,-1 0 1,0-1 0,1 0-1,-1 0 1,2 0 7,3-5 20,0 1 0,0-2-1,-1 1 1,0-2 0,0 1 0,0-1 0,-1-1-1,-1 0 1,1 0 0,-1 0 0,-1-1-1,0 0 1,0-1 0,-1 0 0,0 0 0,-1 0-1,1-5-19,-3-3 2243,-115 243-557,43-45-1171,47-116-658,-2-1-1,-3-1 1,-3-1-1,-2-1 1,-4 0 143,29-49-625,-4 7-1334,2-9-2755,6-9-2487,1-7-4336</inkml:trace>
  <inkml:trace contextRef="#ctx0" brushRef="#br1" timeOffset="14749.467">27724 12228 10954,'25'-133'8488,"-25"133"-8383,-1 0 0,0 0 0,1 1 0,-1-1-1,1 0 1,-1 0 0,1 0 0,-1 0 0,0 0 0,1 0-1,-1 0 1,1 0 0,-1 0 0,1 0 0,-1 0-1,0 0 1,1 0 0,-1-1 0,1 1 0,-1 0-1,1 0 1,-1-1 0,1 1 0,-1 0 0,1-1 0,-1 1-1,1 0 1,-1-1 0,1 1 0,0-1 0,-1 1-1,1-1 1,0 1 0,-1 0 0,1-1 0,0 0-1,0 1 1,-1-1 0,1 1 0,0-1 0,0 1 0,0-1-1,0 1 1,0-1 0,0 0 0,0 1 0,0-1-1,0 1 1,0-1 0,0 1 0,0-1 0,0 0-1,0 0-104,-30 44 302,23-32-386,1 0 0,0 0 0,1 1 0,0-1 1,1 1-1,0 1 0,1-1 0,0 0 0,1 1 0,0 4 84,13-34-272,-5 5 258,49-79 276,-53 88-215,1 0 0,-1 1 0,1-1 0,-1 0 0,1 1-1,0-1 1,0 1 0,0 0 0,0 0 0,0 0 0,1 1 0,-1-1 0,1 1 0,-1 0-1,1-1 1,-1 2 0,1-1 0,0 0 0,-1 1 0,1-1 0,0 1 0,0 0-1,-1 1 1,1-1 0,3 1-47,1 4 56,-1 1-1,1 0 0,-1 0 0,-1 0 1,1 1-1,-1 0 0,0 1 1,-1-1-1,0 1 0,0 0 1,-1 0-1,1 0 0,-2 1 0,1 0 1,-2-1-1,1 1 0,-1 0 1,0 3-56,-1-9 8,17 58 83,-14-42-78,1-1-1,0 1 0,2-1 1,0 0-1,1-1 1,0 0-1,2 0 0,0-1 1,2 1-13,-10-14 2,0 0 1,0-1 0,0 1-1,0-1 1,1 0-1,-1 1 1,1-1 0,-1-1-1,1 1 1,0 0-1,0 0 1,0-1 0,0 0-1,0 0 1,0 0-1,0 0 1,0 0 0,0 0-1,1-1 1,-1 1 0,0-1-1,0 0 1,1 0-1,-1-1 1,0 1 0,0 0-1,1-1 1,-1 0-1,0 0 1,0 0 0,0 0-1,0 0 1,0-1-1,0 1 1,0-1 0,-1 0-1,1 0 1,0 0-1,-1 0 1,0 0 0,1-1-1,-1 1 1,0-1 0,0 0-1,0 0-2,1-5-16,-1 0 0,1-1 1,-2 1-1,1 0 0,-1-1 0,0 0 0,-1 1 0,0-1 0,0 1 1,-1-1-1,0 1 0,-1-3 16,-11-25-2362,-8 9-3366,8 19-1425</inkml:trace>
  <inkml:trace contextRef="#ctx0" brushRef="#br0" timeOffset="-3277.013">24491 13469 14574,'0'0'5061,"0"0"-2563,0 0 128,0 0-672,0 0-1185,30-77-545,-30 72-224,0 1-192,0 3-1057,-6 1-1890,-2 0-4580</inkml:trace>
  <inkml:trace contextRef="#ctx0" brushRef="#br0" timeOffset="-6251.041">20556 12862 16944,'0'0'1158,"0"0"188,0 0 229,0 0 37,0 0-678,0 0-363,0 21-218,0 142 95,16 81 556,-4-121-3344,-7-1-9216,-5-115 5721</inkml:trace>
  <inkml:trace contextRef="#ctx0" brushRef="#br0" timeOffset="-5752.12">20559 13217 4324,'-1'-99'2575,"3"-194"9819,-2 290-12339,0 3 12,-1-1 0,1 0 0,0 0 0,-1 1 0,1-1 0,-1 0 0,1 0 0,0 1 0,0-1 0,0 0 0,-1 0 0,1 0 0,0 0 0,0 0-1,0 1 1,0-1 0,1 0 0,-1 0 0,0 0 0,0 0 0,0 1 0,1-1 0,-1 0 0,0 0 0,1 0 0,-1 1 0,0-1 0,1 0 0,-1 1 0,1-1 0,0 0 0,-1 1 0,1-1 0,-1 0-1,1 1 1,0-1 0,-1 1 0,1 0 0,0-1 0,0 1 0,-1-1 0,1 1 0,0 0 0,0 0 0,0-1 0,0 1 0,-1 0 0,1 0 0,0 0 0,0 0 0,0 0 0,0 0 0,0 0 0,-1 0 0,1 0-1,0 1 1,0-1 0,0 0 0,-1 0 0,1 1 0,0-1 0,0 1 0,-1-1 0,2 1-67,65 52 63,-51-39-56,-1 0 0,2 0-1,0-2 1,1 0 0,0-1-1,0-1 1,1 0-1,1-2 1,0 0 0,0-1-1,0-1 1,1-1-1,17 2-6,-27-6-16,1 0 0,0-1 0,0-1 0,0 0 0,-1 0 0,1-1 0,0-1 0,-1 0 0,0 0 0,1-1 0,-1-1 0,-1 0 0,1 0 0,-1-1 0,0 0 0,0-1 0,-1 0 0,0-1 0,0 0 0,0 0 0,-1-1 0,-1 0 0,1 0 0,-2-1 0,6-9 16,-8 7 0,-10 14-107,-144 286 33,130-266 143,22-45 662,5 6-646,0 0-1,0 0 1,2 1-1,0 0 1,1 1 0,0 0-1,1 0 1,1 1-1,0 1 1,1 0-1,1 0 1,13-9-85,-25 19-1,1 0 0,0 1 0,0-1 0,0 0 0,0 1 0,0-1 0,1 1 0,-1 0 0,1 0 1,0 1-1,-1-1 0,1 1 0,0 0 0,0 0 0,0 0 0,0 0 0,0 0 0,0 1 0,0 0 0,0 0 1,0 0-1,0 0 0,0 1 0,0 0 0,0 0 0,0 0 0,0 0 0,-1 0 0,1 1 0,0-1 0,-1 1 0,1 0 1,-1 1-1,1-1 0,-1 0 0,0 1 0,0 0 0,0 0 0,-1 0 0,1 0 0,1 2 1,0 9 3,0-1 0,-1 1-1,-1 0 1,0 0 0,-1 0 0,0 0-1,-1 0 1,-2 12-3,2 0 21,-33 271-283,33-294 112,0 0-1,0-1 1,1 1-1,-1-1 1,1 1-1,-1 0 1,1-1-1,0 1 1,0-1-1,0 0 1,0 1-1,0-1 1,1 0-1,-1 0 1,1 1-1,-1-1 1,1 0-1,0-1 1,0 1-1,0 0 1,1 1 150,56 7-11205,-37-12 4655</inkml:trace>
  <inkml:trace contextRef="#ctx0" brushRef="#br0" timeOffset="-5431.097">21691 13042 9161,'2'-15'3518,"3"-6"-2444,5-47 3462,-14 72 1020,-12 36-4428,5-9-1008,1 1 1,2 0-1,2 1 0,0-1 1,3 1-1,0 0 0,2 0 1,2 1-1,1-1 1,1 0-1,3 5-120,-5-30-86,1-1 0,0 0 0,0 0 0,0 0 0,1 0 0,0 0 0,1 0 0,-1-1 0,1 0 1,1 1-1,-1-1 0,1-1 0,0 1 0,0-1 0,1 0 0,-1 0 0,1 0 0,0-1 0,1 0 0,-1 0 0,1-1 0,0 0 0,-1 0 0,1 0 1,0-1-1,1 0 0,-1 0 0,0-1 0,1 0 0,-1 0 0,1-1 0,-1 0 0,1 0 0,-1-1 0,0 0 0,1 0 0,-1-1 0,0 0 0,0 0 0,0 0 1,7-4 85,3-7 275,-1 0 1,0-1-1,-1-1 1,0 0-1,-2-1 1,0 0-1,0-1 1,-2-1-1,0 0 1,-1 0 0,0-1-1,-2-1 1,4-11-276,-9 24 36,1 0 0,-1 0 0,1 0 0,-2 0 0,1 0 0,-1-1 0,0 1 0,-1-1 0,0 1 0,0-1 0,-1 0 1,0 1-1,0-1 0,0 0 0,-1 1 0,0-1 0,-1 1 0,0-1 0,0 1 0,-1-1 0,1 1 0,-2 0 0,1 0 1,-1 1-1,0-1 0,0 1 0,-1 0 0,0 0 0,-2-3-36,-2 3-128,0 1 1,0-1-1,-1 2 0,0-1 0,0 1 1,0 1-1,0 0 0,0 0 1,-1 1-1,1 0 0,-5 0 128,-71 9-3949,61 6 318,8 6-2614</inkml:trace>
  <inkml:trace contextRef="#ctx0" brushRef="#br0" timeOffset="-5016.078">22566 13214 11403,'0'-16'7255,"2"-52"-4255,-2 64-2863,-1 1 0,1-1 0,0 1 0,-1-1 0,0 1 0,0 0 0,0-1 0,0 1 1,0 0-1,-1 0 0,1 0 0,-1 0 0,0 0 0,0 0 0,0 0 0,0 1 0,-1-1 0,1 1 0,-1-1 0,1 1 0,-1 0 0,0 0 1,0 0-1,0 0 0,-1 0-137,-2 0 32,1 0 0,-1 1 1,0-1-1,1 1 0,-1 0 1,0 1-1,0-1 0,0 1 1,0 0-1,0 1 0,1-1 1,-1 1-1,0 0 0,0 1 1,1-1-1,-1 1 0,1 0 1,-1 1-1,-3 2-32,-6 8 12,1 0-1,1 1 1,0 0 0,1 1-1,0 0 1,1 1 0,1 1 0,1-1-1,0 2 1,1-1 0,1 1-1,1 0 1,0 1 0,2-1-1,0 1 1,1 0 0,0 0-1,2 0 1,0 1 0,2-1 0,1 10-12,-3-25-30,1 0-1,-1-1 1,1 1 0,0-1 0,0 1 0,0 0 0,1-1 0,-1 1 0,1-1 0,0 1 0,0-1 0,0 1 0,1-1 0,-1 0 0,1 0 0,0 1 0,0-1 0,0 0 0,0-1 0,0 1 0,0 0 0,1-1 0,0 1 0,-1-1 0,1 0 0,0 1 0,0-1 0,0-1 0,1 1 0,-1 0 0,0-1 0,0 0 0,1 0 0,-1 0 0,1 0 0,-1 0-1,1-1 1,0 1 0,-1-1 0,1 0 0,-1 0 0,1-1 0,0 1 0,-1-1 0,1 1 0,-1-1 0,1 0 0,0-1 30,17-12 165,-1-1 0,0 0-1,-1-2 1,-1 0 0,0-1-1,-2-1 1,0 0 0,-1-2-1,-1 1 1,-1-2 0,-1 0-1,-1 0 1,2-9-165,20-48 336,-4-1 1,-3-1-1,-4-2 1,5-47-337,9-27 709,-28 116 193,-51 340 38,32-234-971,3 1 1,2 0-1,4 0 0,4 45 31,-1-102-239,0 0-1,1 0 1,0 0 0,0-1-1,1 1 1,0-1 0,1 1-1,0-1 1,0 0 0,1 0-1,0-1 1,0 0 0,4 4 239,-5-7-579,0 1 1,1-1 0,0-1 0,-1 1-1,2-1 1,-1 1 0,0-1 0,1-1-1,-1 1 1,1-1 0,-1 0 0,1-1-1,3 1 579,22 3-6528,-4-4-3530</inkml:trace>
  <inkml:trace contextRef="#ctx0" brushRef="#br0" timeOffset="-4298.585">22921 13051 11435,'0'0'5739,"0"0"-3188,0 0-730,0 0 159,0 0-693,0 0-540,0 0-368,-5-2-155,61 64-261,-55-60 1,1 0-1,0 1 1,0-1 0,0 0 0,0-1-1,0 1 1,0 0 0,1-1-1,-1 1 1,1-1 0,-1 1-1,1-1 1,-1 0 0,1 0 0,0-1-1,-1 1 1,1 0 0,0-1-1,0 0 1,0 1 0,-1-1-1,1 0 1,0-1 0,0 1 0,0 0-1,-1-1 1,1 1 0,0-1-1,-1 0 1,1 0 0,0 0-1,-1-1 1,1 1 0,-1 0-1,0-1 1,1 0 0,-1 1 0,0-1-1,0 0 1,1-2 36,3-5 208,0-1 0,-1 0 1,-1 0-1,0-1 0,0 0 0,-1 1 0,0-1 1,-1 0-1,-1 0 0,1-1 0,-2 1 0,1 0 1,-2 0-1,0-6-208,0 14 34,0-1 1,0 1 0,-1 0-1,1-1 1,-1 1-1,0 0 1,0 0-1,0 1 1,0-1 0,-1 0-1,1 1 1,-1-1-1,0 1 1,1 0 0,-1-1-1,0 2 1,0-1-1,0 0 1,-1 0 0,1 1-1,0 0 1,-1 0-1,1 0 1,0 0-1,-1 0 1,1 1 0,-1-1-1,0 1 1,1 0-1,-1 0 1,1 0 0,-1 1-1,1-1 1,-1 1-1,1 0 1,-1 0 0,1 0-1,0 1 1,-1-1-1,1 1 1,0-1-1,0 1 1,0 0 0,0 0-1,1 1 1,-1-1-1,0 0 1,0 2-35,-5 3-39,0 0 0,0 1 0,0 1 0,1-1 0,1 1-1,-1 0 1,2 1 0,-1-1 0,1 1 0,0 0 0,1 0 0,1 1 0,-1-1 0,2 1 0,-1 0-1,1 0 1,1 0 0,0 0 0,1 0 0,0 0 0,0 0 0,1 0 0,1 0 0,0 0 0,0 0-1,1 0 1,1-1 0,0 1 0,0-1 0,1 0 0,0 0 0,1-1 0,0 0 0,3 4 39,-4-6-127,0 1 0,1-1 0,0 0 1,0-1-1,0 1 0,1-1 0,0-1 0,1 1 1,-1-1-1,1 0 0,0-1 0,0 0 1,0 0-1,1-1 0,0 0 0,-1 0 0,1-1 1,0 0-1,0-1 0,0 0 0,0 0 0,0-1 1,0 0-1,0-1 0,1 0 0,-1 0 0,-1-1 1,1 0-1,0-1 0,0 1 0,-1-2 1,1 1-1,-1-1 0,0-1 0,0 1 0,2-3 127,11-18 258,-1 1 0,-1-2 0,-2-1 0,0 0 0,-2-1-1,-1-1 1,-1 0 0,-2-1 0,-1 0 0,3-15-258,57-238 2413,-64 245-1806,-5 25 51,-4 27 410,-7 35-861,-5 21 138,3 2 1,4-1 0,1 22-346,6-66-226,2-1 1,0 1 0,1-1 0,2 0 0,1 0-1,1 0 1,1-1 0,1 0 0,1 0 0,2-1 0,4 9 225,26 10-4456,-8-24-3393,-20-13-196</inkml:trace>
  <inkml:trace contextRef="#ctx0" brushRef="#br0" timeOffset="-3616.983">23858 13010 11435,'5'-13'3486,"26"-66"2092,-27 83 1479,-9 58-6869,-46 107-135,20-121-1628,55-80 1458,-23 30 122,1 1 0,0-1 0,0 0 0,0 0 1,0 1-1,0-1 0,0 1 0,0 0 0,1-1 1,-1 1-1,0 0 0,1 0 0,-1 1 0,1-1 1,-1 0-1,1 1 0,-1 0 0,1-1 0,0 1 1,-1 0-1,1 0 0,-1 1 0,1-1 0,-1 0 1,1 1-1,0 0 0,-1 0 0,0-1 0,1 1 0,-1 1 1,0-1-1,1 0 0,-1 0 0,0 1 0,0-1 1,0 1-1,1 1-5,-2 0-4,0-1 0,1 1 0,-1-1 0,0 0 0,1 0 0,-1 1 0,1-1 0,0 0 0,-1 0 0,1-1 0,0 1 0,0 0 0,1-1 0,-1 1 0,0-1 0,0 1 0,1-1 0,-1 0 0,1 0 1,-1 0-1,1-1 0,-1 1 0,1 0 0,0-1 0,-1 0 0,1 1 0,0-1 0,-1 0 0,1-1 0,-1 1 0,1 0 0,0-1 0,-1 1 0,1-1 0,-1 0 0,1 0 0,-1 0 0,1 0 0,1-1 4,83-179 860,-87 181-839,0 1 0,1-1 0,-1 0 0,0 0 0,1 1 0,-1-1 0,0 0 1,1 0-1,-1 0 0,0 0 0,1 1 0,-1-1 0,1 0 0,-1 0 0,0 0 1,1 0-1,-1 0 0,1 0 0,-1 0 0,0 0 0,1 0 0,-1 0 0,0 0 1,1 0-1,-1 0 0,1-1 0,-1 1 0,0 0 0,1 0 0,-1 0 1,0 0-1,1-1 0,-1 1 0,0 0 0,1 0 0,-1-1 0,0 1 0,1 0 1,-1-1-1,0 1 0,0 0 0,0-1 0,1 1 0,-1 0 0,0-1 0,0 1 1,0 0-1,0-1 0,0 1 0,1 0 0,-1-1 0,0 1 0,0-1 0,0 1 1,0 0-1,0-1 0,0 1 0,0-1 0,-1 1-21,1 37 831,0-25-949,-22 163 1190,4-61-4108,13-38-6115,5-53 402</inkml:trace>
  <inkml:trace contextRef="#ctx0" brushRef="#br0" timeOffset="-9156.923">20626 10224 3619,'0'0'10634,"2"-16"-6704,-1-2-2996,3-29 126,-3 10 4676,-26 441-5160,24-325-1101,-1 47-2309,6-42-3357,5-52-2180,-4-27 2718</inkml:trace>
  <inkml:trace contextRef="#ctx0" brushRef="#br0" timeOffset="-8642.73">20579 10418 6086,'-13'-168'4964,"-17"35"6007,36 146-10828,1 1-1,0-1 1,1 0 0,0-1 0,1 0 0,1 0-1,0-1 1,0 0 0,1-1 0,1 0 0,-1-1-1,8 4-142,-7-5-3,2-1-1,-1 0 0,1-1 0,0 0 0,0-1 0,0-1 0,1 0 0,-1-1 1,1 0-1,0-2 0,0 1 0,0-2 0,0 0 0,0-1 0,0 0 0,0-2 0,0 1 1,-1-2-1,1 0 0,-1 0 0,0-2 0,0 0 0,-1 0 0,1-1 0,-2-1 1,1 0-1,-1-1 0,0 0 0,-1-1 0,0 0 0,0-1 0,-1 0 0,7-10 4,23-34 64,-49 84-256,-156 231-230,165-260 444,0-1 0,-1 1-1,1-1 1,0 1 0,-1 0-1,1-1 1,0 1-1,-1-1 1,1 1 0,0 0-1,-1-1 1,1 1-1,-1 0 1,1-1 0,-1 1-1,1 0 1,-1 0-1,1-1 1,-1 1 0,1 0-1,-1 0 1,1 0-1,-1 0 1,1 0 0,-1 0-1,1 0 1,-1 0-1,1 0 1,-1 0 0,0 0-1,1 0 1,-1 0 0,1 0-1,-1 0 1,1 1-1,-1-1 1,1 0 0,-1 0-1,1 1 1,0-1-1,-1 0 1,1 1 0,-1-1-1,1 0 1,-1 1-1,1-1 1,0 1 0,-1-1-1,1 0 1,0 1-1,0-1 1,-1 1 0,1-1-1,0 1 1,0-1-1,0 1 1,0-1 0,-1 1-1,1 0 1,0-1-1,0 1 1,0-1 0,0 1-22,49-106 1302,19 3-882,-65 98-415,1 0 0,-1 0-1,1 0 1,0 0 0,1 0-1,-1 1 1,1 0-1,-1 0 1,1 0 0,0 1-1,0-1 1,0 1 0,0 0-1,1 1 1,-1-1-1,0 1 1,1 0 0,-1 0-1,1 1 1,3 0-5,-4 3-1,0 1 0,0-1 0,0 2-1,-1-1 1,1 0 0,-1 1 0,0 0 0,0 0 0,-1 0 0,0 0 0,0 1 0,0-1 0,0 1-1,-1 0 1,0 0 0,0-1 0,-1 2 0,1-1 0,-1 0 0,-1 0 0,1 0 0,-1 0 0,0 1-1,0-1 1,-1 2 1,1-4 1,-3 387-1752,14-305-1957,12-35-4430,-11-34 1679</inkml:trace>
  <inkml:trace contextRef="#ctx0" brushRef="#br0" timeOffset="-8286.902">21660 10267 13837,'0'0'2162,"0"0"523,0 0-202,0 0-727,0 0-715,0 0-267,-14 12-128,5-5-529,2-3-57,1 1 0,0 0 0,0 0-1,1 0 1,-1 0 0,1 1 0,0 0 0,1 0-1,-1 1 1,1-1 0,1 1 0,-1 0 0,1 0-1,0 0 1,0 3-60,-4 12-30,2 0 0,0 1 0,2 0-1,0-1 1,2 1 0,0 0 0,1 0-1,2 0 1,0 0 0,2 0 0,0 0-1,2-1 1,0 0 0,1 0 0,2 0-1,0-1 1,1-1 0,10 15 30,-15-29-41,1-1 1,-1 0 0,1 0-1,1 0 1,-1-1-1,1 0 1,-1 0 0,1-1-1,0 0 1,1 0-1,-1 0 1,0-1 0,1 0-1,-1-1 1,1 0-1,0 0 1,-1 0 0,1-1-1,0 0 1,-1-1-1,1 1 1,0-2 0,-1 1-1,1-1 1,-1 0-1,0-1 1,1 1 0,-1-1-1,0-1 1,-1 1-1,1-1 1,-1-1 0,1 1-1,-1-1 1,-1 0-1,1 0 1,3-5 40,5-5 176,0 0 0,-1-2 0,0 1-1,-2-2 1,0 0 0,-1 0 0,0-1 0,-2 0 0,0 0-1,-1-1 1,-1 0 0,-1-1 0,-1 1 0,-1-1 0,0 0-1,-2-9-175,0 23 33,-1 0-1,0 0 0,0-1 0,-1 1 0,0 0 1,0 0-1,-1 0 0,0 0 0,0 0 1,0 0-1,-1 0 0,0 1 0,-1-1 0,1 1 1,-1 0-1,-1 0 0,1 0 0,-1 1 1,0 0-1,0-1 0,0 2 0,-1-1 0,1 1 1,-1-1-1,-1 2 0,1-1 0,0 1 1,-7-3-33,-5 0-280,0 0 1,0 1 0,0 1 0,-1 1-1,0 1 1,1 0 0,-1 1 0,0 1-1,0 1 1,0 1 0,1 0 0,-1 2-1,-17 4 280,-4 11-4054,17-3-2344,5 1-6473</inkml:trace>
  <inkml:trace contextRef="#ctx0" brushRef="#br0" timeOffset="-7733.269">22587 10445 17296,'1'-17'2493,"-3"-53"-736,1 66-1650,0 1 0,0 0 0,-1 0 0,1-1 0,-1 1 1,0 0-1,0 0 0,0 1 0,0-1 0,0 0 0,-1 1 0,1-1 0,-1 1 1,0 0-1,0 0 0,1 0 0,-1 0 0,-1 0 0,1 0 0,0 1 0,0 0 1,-1 0-1,1 0 0,0 0 0,-1 0 0,1 1 0,-1-1 0,1 1 1,-1 0-1,1 0 0,-1 0 0,1 1 0,-1-1 0,1 1 0,-1 0 0,1 0 1,-1 0-1,1 0 0,0 0 0,0 1 0,0 0 0,0 0 0,0 0 1,-1 0-108,-10 6 6,0 0 1,0 0-1,1 1 1,0 1-1,0 0 1,1 1 0,1 0-1,0 1 1,0 0-1,1 1 1,1 0-1,0 0 1,1 1-1,0 0 1,1 1 0,1 0-1,0 0 1,1 0-1,1 1 1,1-1-1,0 1 1,0 0 0,2 0-1,0 0 1,1 0-1,0 1-6,0-12-79,0 0 1,1 0-1,-1 0 0,1 0 0,0 0 0,0-1 0,1 1 0,0 0 0,-1 0 1,1-1-1,1 1 0,-1-1 0,1 0 0,0 1 0,0-1 0,0 0 0,0-1 1,1 1-1,-1-1 0,1 1 0,0-1 0,0 0 0,0-1 0,1 1 0,-1-1 1,1 1-1,-1-1 0,1-1 0,0 1 0,0-1 0,0 0 0,0 0 0,0 0 1,0 0-1,0-1 0,0 0 0,0 0 0,0-1 0,0 1 0,0-1 79,3-4 7,-1 1-1,0-1 1,-1-1-1,1 0 0,-1 1 1,0-2-1,0 1 0,-1-1 1,0 0-1,0 0 1,-1 0-1,0-1 0,0 0 1,0 0-1,0-2-6,-4 10 0,44-105 1058,-5-3-1,-5 0 0,-4-2 0,0-26-1057,-21 98 144,4-37 1147,-38 198-1021,4 2 0,6 0-1,6 1 1,5 42-270,3-130-139,-1-9-478,1 0 0,1 0 0,2 0 0,1 0-1,4 16 618,23 11-4899,6-37-3072,-2-13-3229</inkml:trace>
  <inkml:trace contextRef="#ctx0" brushRef="#br0" timeOffset="-7119.175">22979 10359 5573,'0'0'3428,"0"0"-791,0 0 123,0 0-289,0 0-458,0 0-481,0 0-459,-1 12-256,2 36-155,-1-45-607,1 0 1,-1-1-1,1 1 1,0-1-1,0 1 1,0-1-1,0 1 0,0-1 1,1 1-1,-1-1 1,1 0-1,-1 0 1,1 0-1,0 0 1,0 0-1,0 0 1,0-1-1,0 1 1,0 0-1,0-1 0,1 0 1,0 1-56,7 5 178,59 50 180,-68-57-353,-1 1 1,1-1-1,0 1 0,0-1 0,0 1 0,0-1 1,-1 0-1,1 0 0,0 1 0,0-1 1,0 0-1,0 0 0,0 0 0,0 0 1,0 0-1,0 0 0,0 0 0,0 0 0,0-1 1,-1 1-1,1 0 0,0 0 0,0-1 1,0 1-1,0-1 0,0 1 0,-1-1 1,1 1-1,0-1 0,0 1 0,-1-1 0,1 0 1,0 1-1,-1-1 0,1 0 0,-1 1 1,1-1-1,-1 0 0,1 0 0,-1 0 1,0 0-1,1 1 0,-1-1 0,0 0 1,0 0-1,1 0 0,-1 0 0,0-1-5,12-56 718,-10 47-454,5-117 2309,-7 127-2551,0 0 0,0 0 1,0 0-1,0 0 0,0 0 0,0 0 0,0 0 0,-1 0 0,1 1 0,0-1 0,-1 0 0,1 0 0,0 0 0,-1 0 0,1 0 0,-1 1 1,1-1-1,-1 0 0,0 0 0,1 1 0,-1-1 0,0 0 0,1 1 0,-1-1 0,0 1 0,0-1 0,0 1 0,1-1 0,-1 1 0,0 0 0,0-1 1,0 1-1,0 0 0,0 0 0,0-1 0,0 1 0,0 0 0,0 0 0,0 0 0,0 0 0,0 0 0,0 0 0,1 1 0,-1-1 0,0 0 1,0 0-1,0 1 0,0-1 0,0 1 0,0-1 0,1 1 0,-1-1 0,0 1 0,0-1 0,0 1-22,-43 41 219,42-38-232,-15 14 12,2 2 0,0 0 0,1 0 0,1 2 0,1 0-1,1 0 1,1 1 0,1 0 0,0 0 0,2 1 0,1 0 0,2 1-1,0 0 1,1 2 1,3-18-97,0 0 0,1 0 0,1 0-1,0 0 1,0-1 0,0 1 0,1 0 0,0-1-1,1 0 1,0 0 0,0 0 0,1 0-1,0-1 1,0 1 0,1-1 0,0 0 0,0-1-1,1 0 1,0 0 0,0 0 0,0-1-1,0 0 1,1 0 0,0-1 0,0 0 0,0 0-1,1-1 1,-1 0 0,1 0 0,0-1-1,0-1 1,0 1 0,2-1 97,7 2-515,-1-2 1,0 1 0,1-2-1,-1-1 1,1 0-1,-1-1 1,0-1-1,0 0 1,0-1-1,15-6 515,-19 5-129,-1-1 0,0 0-1,-1-1 1,1 0-1,-2-1 1,1 0 0,-1 0-1,0-1 1,0-1 0,-1 0-1,-1 0 1,0 0-1,0-1 1,4-8 129,12-29 45,-3-1-1,-1-1 1,-3-1 0,10-46-45,-8 27 632,41-162 5561,-58 310-3497,-17 292-1755,9-210-3420,4-107 675,3 15-7015,7-41 384</inkml:trace>
  <inkml:trace contextRef="#ctx0" brushRef="#br0" timeOffset="-6731.017">23903 10545 11659,'42'-124'5814,"33"45"166,-72 77-5904,0 0 0,0 0 0,0 1-1,1-1 1,-1 1 0,0 0 0,1 0-1,-1 0 1,0 0 0,1 1 0,-1 0-1,1-1 1,-1 1 0,1 0 0,-1 1-1,1-1 1,-1 1 0,1-1-1,-1 1 1,0 0 0,1 0 0,-1 0-1,0 1 1,0-1 0,0 1 0,0 0-1,0 0 1,0 0 0,0 0 0,0 1-76,2 2-23,0 1 1,-1-1-1,1 1 1,-1 0-1,0 1 1,0-1-1,-1 1 1,0 0-1,0-1 1,-1 1-1,0 1 0,0-1 1,-1 0-1,1 0 1,-2 1-1,1-1 1,-1 0-1,0 1 1,0-1-1,-1 1 1,0-1-1,-1 0 1,1 0-1,-1 0 1,-1 1-1,-1 2 23,1 0-74,-1 0-1,0 0 1,-1 0-1,0 0 1,-1-1-1,1 0 0,-2 0 1,1-1-1,-1 0 1,-1 0-1,0 0 1,0-1-1,0 0 1,-1-1-1,1 0 1,-2 0-1,1-1 1,-3 1 74,-16 0 32,37-16 96,1 4-121,0 1 1,1 0 0,0 0 0,0 1 0,0 0-1,0 1 1,1 0 0,-1 1 0,1 1 0,0-1-1,0 2 1,-1 0 0,12 1-8,-19 0-6,-1 0 0,0 0-1,0 0 1,1 0 0,-1 0-1,0 1 1,0 0 0,0 0 0,0 0-1,0 0 1,-1 0 0,1 0-1,-1 1 1,1-1 0,-1 1 0,0 0-1,0-1 1,0 1 0,0 0-1,-1 0 1,1 1 0,-1-1 0,0 0-1,0 0 1,0 1 0,0-1 0,0 0-1,-1 1 1,1 0 6,0 3-25,0 1 0,0 0 0,-1 0 0,1 0 1,-2 0-1,1 0 0,-1-1 0,0 1 0,-1 0 0,0 0 0,0-1 1,-2 4 24,-4-1 72,1 0 1,-2-1-1,1 0 1,-1-1 0,0 0-1,-1 0 1,0-1-1,0 0 1,-1-1 0,0 0-1,0-1 1,0 0-1,0-1 1,-1 0 0,0-1-1,0 0 1,0 0-1,0-2 1,0 1 0,-1-2-1,1 0 1,0 0-1,0-1 1,-1 0 0,-9-3-73,-70-29-2625,63 18-3633,11 8-1574</inkml:trace>
  <inkml:trace contextRef="#ctx0" brushRef="#br0" timeOffset="-11526.743">20800 7562 12492,'0'0'4228,"0"0"-1986,0 0-667,0 0 154,0 0-245,0 0-491,0 0-544,0 0-172,1 19 12,-2 132 148,-14 128-554,16-160-3855,0-115 3101,0 18-1532,5-14-5859,-5-8 1952</inkml:trace>
  <inkml:trace contextRef="#ctx0" brushRef="#br0" timeOffset="-11054.422">20690 7766 6438,'-13'-165'5643,"7"33"2813,20 141-5355,-13-8-3098,17 30 63,1 0 0,2-1 0,1-2 0,1 0 0,2-1 0,0-1 0,2-2 0,0 0-1,2-2 1,13 7-66,-32-25-1,0-1 0,0 0-1,0 0 1,1-1 0,-1 0 0,1-1-1,0 0 1,-1-1 0,1 0-1,0-1 1,-1 0 0,1 0-1,0-1 1,-1-1 0,0 1 0,0-2-1,0 0 1,0 0 0,0 0-1,-1-1 1,1-1 0,-1 0 0,-1 0-1,1-1 1,-1 0 0,0 0-1,-1-1 1,0 1 0,0-2-1,-1 1 1,0-1 0,0 0 0,2-6 1,4-5 51,0 0 0,-2-1 1,0 0-1,-2-1 1,0 0-1,-1-1 0,-2 0 1,0-1-52,-5 24-7,0 0 0,0 0 0,-1 0 0,1 0 0,0 0 0,0 0 0,-1 0 0,1 0 0,0 0 0,0-1 0,-1 1 0,1 0 0,0 0 0,0 0 0,0 0 0,-1 0 0,1 0 0,0-1 0,0 1 0,0 0 0,-1 0 0,1 0 0,0-1 0,0 1 7,-12 31-265,-21 87-674,18-60 455,-2-1 0,-3-1 0,-17 33 484,34-109 731,42-115 993,-33 114-1605,-3 6-91,0 1 1,1 0-1,0 0 1,1 0 0,1 1-1,0 0 1,1 0-1,0 0 1,1 1-1,0 0 1,9-9-29,-16 20 0,0 0 0,0 0 0,1 0 0,-1 0 1,0 0-1,1 0 0,-1 0 0,1 0 0,-1 0 1,1 1-1,0-1 0,-1 1 0,1-1 0,0 1 1,-1 0-1,1-1 0,0 1 0,-1 0 0,1 0 0,0 0 1,-1 0-1,1 1 0,0-1 0,-1 0 0,1 1 1,0-1-1,-1 1 0,1 0 0,-1-1 0,1 1 0,-1 0 1,1 0-1,-1 0 0,1 0 0,-1 0 0,0 0 1,0 1-1,0-1 0,1 0 0,-1 0 0,0 1 1,-1-1-1,1 1 0,33 71-9,-34-73 10,11 43 17,-1 0 0,-2 0 1,-3 1-1,-1 0 1,-2 33-19,13 115-792,17-88-2616,-31-101 2919,1-1 0,0 1-1,-1-1 1,1 0 0,1 0-1,-1 1 1,0-1 0,0-1-1,1 1 1,-1 0 0,1-1-1,-1 1 1,1-1 0,0 1-1,0-1 1,-1 0 0,1-1-1,0 1 1,0 0 0,0-1-1,0 1 1,1-1 489,19 0-6337</inkml:trace>
  <inkml:trace contextRef="#ctx0" brushRef="#br0" timeOffset="-10743.176">21871 7833 4260,'31'-160'7308,"-28"75"1063,-4 84-8272,1 0 0,-1 1-1,0-1 1,0 1 0,0-1 0,0 1 0,0-1 0,0 1 0,1-1-1,-1 1 1,0 0 0,0 0 0,0-1 0,0 1 0,0 0 0,0 0-1,0 0 1,0 0 0,0 0 0,0 0 0,0 1 0,0-1 0,0 0-1,0 0 1,0 1 0,0-1 0,0 0 0,0 1 0,0-1 0,0 1-1,0 0 1,0-1 0,1 1 0,-1-1 0,0 1 0,0 0 0,1 0-1,-1 0 1,1-1 0,-1 1 0,1 0 0,-1 0 0,1 0 0,-1 0-1,1 0 1,0 0 0,-1 0 0,1 0 0,0 0 0,0 0 0,0 0-1,0 0 1,0 0 0,0 0-99,-15 32 246,1 1-1,2 0 1,2 0 0,1 1-1,1 1 1,3-1-1,0 1 1,3 0-1,0 0 1,3 13-246,-1-38-80,0-1 0,0 1 0,1-1 0,0 1 0,1-1-1,0 0 1,1 0 0,0 0 0,1 0 0,0 0 0,0 0 0,1-1 0,0 0 0,1 0 0,0 0 0,0-1 0,1 0 0,0 0-1,0-1 1,1 0 0,0 0 0,0 0 0,1-1 0,6 3 80,-8-5-65,1-1 0,0 0 1,1-1-1,-1 1 0,0-1 0,1-1 0,-1 0 0,1 0 0,0-1 1,-1 0-1,1 0 0,0-1 0,-1 0 0,1 0 0,-1-1 0,0 0 1,1-1-1,-1 0 0,0 0 0,0-1 0,-1 0 0,1 0 1,-1-1-1,0 0 0,0 0 0,0 0 0,3-5 65,11-14 212,-2-1 0,0-1 0,-2 0 0,-1-2 0,-1 0 1,-1 0-1,-2-1 0,-1-1 0,-1 0 0,-1 0 0,0-13-212,-1-74 939,-9 113-921,0 0 0,0 0 1,0 0-1,0 0 1,-1 0-1,1 0 1,-1 1-1,0-1 0,0 1 1,0-1-1,-1 1 1,1 0-1,-1-1 1,0 1-1,0 1 0,0-1 1,0 0-1,0 1 1,-1-1-1,1 1 0,-1 0 1,0 0-1,1 1 1,-1-1-1,0 1 1,0 0-1,-2-1-18,-7 0-60,-1 0 0,1 1-1,-1 0 1,1 1 0,-1 0 0,1 1 0,-1 1-1,1 0 1,-1 1 0,1 0 0,0 1 0,-2 2 60,4-3-373,1 2 0,1-1 0,-1 1 0,1 1 0,0 0 0,0 0 0,0 1 0,1 0 0,-6 6 373,-10 50-8114,23-30 582</inkml:trace>
  <inkml:trace contextRef="#ctx0" brushRef="#br0" timeOffset="-10323.065">22808 7790 15503,'22'-120'4810,"-21"118"-4713,-1-1 1,1 0 0,-1 0-1,0 0 1,0 0-1,0 0 1,0 0 0,0 0-1,-1 0 1,0 0 0,1 1-1,-1-1 1,0 0 0,0 0-1,0 1 1,-1-1 0,1 1-1,-1-1 1,1 1 0,-1-1-1,0 1 1,0 0 0,0 0-1,0 0 1,-1 0 0,1 0-1,0 0 1,-1 1-1,1-1 1,-1 1 0,0 0-1,1-1 1,-1 1 0,0 1-1,0-1 1,1 0 0,-1 1-1,0-1 1,0 1 0,0 0-1,-2 0-97,-8 2 45,0 0 0,0 1 0,0 0 0,0 1 0,1 1 0,-1 0 0,1 1 0,1 0 0,-1 1 0,1 0 0,0 1 0,0 0 0,1 0 0,0 1 0,1 1 0,0 0 0,0 0 0,1 1-1,-2 3-44,-6 5-4,1 1-1,1 1 1,0 0-1,2 0 0,1 2 1,0-1-1,2 1 0,0 1 1,2-1-1,1 1 1,0 1-1,2-1 0,1 1 1,1 0-1,1 7 5,0-27-71,1-1 0,0 1 1,1 0-1,-1-1 0,1 1 0,0-1 0,0 1 0,0-1 1,1 1-1,0-1 0,-1 0 0,2 0 0,-1 0 0,0 0 1,1 0-1,0 0 0,-1-1 0,1 1 0,1-1 0,-1 0 1,1 0-1,-1 0 0,1 0 0,0 0 0,0-1 0,0 0 1,0 0-1,0 0 0,1 0 0,-1-1 0,0 1 0,1-1 1,-1 0-1,1-1 0,0 1 0,-1-1 0,1 0 0,0 0 1,-1 0-1,1-1 0,0 0 71,9-5 47,0 0 0,-1-1 0,1-1-1,-1-1 1,-1 1 0,0-2 0,0 0 0,-1 0 0,0-1 0,-1-1-1,0 0 1,-1 0 0,0 0 0,-1-1 0,0-1 0,-1 1 0,-1-1-1,0-1-46,34-75 803,-3-2-1,-5-1 1,-4-2 0,0-19-803,15-45 1322,-31 104 407,-35 404-554,21-281-1160,0-14-246,2 0 0,3 0 1,2 0-1,6 28 231,30 8-4570,13-52-7056,-30-30 1712</inkml:trace>
  <inkml:trace contextRef="#ctx0" brushRef="#br0" timeOffset="-9588.831">23231 7567 9545,'0'0'2450,"0"0"225,0 0 79,0 0-469,0 0-587,0 0-241,0 0-208,-4 10-213,-13 36-203,16-41-762,1 0 1,1 0-1,-1 0 1,1 0-1,0 0 1,0 0-1,0 0 0,1 0 1,0-1-1,0 1 1,0-1-1,0 1 1,1-1-1,-1 0 0,1 0 1,0 0-1,1 0 1,-1 0-1,1-1 1,-1 1-1,2 0-71,1 1 35,-1 1 0,1-1 0,0 0 0,1 0 1,-1-1-1,1 0 0,0 0 0,0-1 0,0 1 0,0-2 0,1 1 0,-1-1 1,1 0-1,-1 0 0,1-1 0,0 0 0,0-1 0,0 1 0,5-2-35,-9-2 12,-1 0 0,1 0-1,-1 0 1,0-1 0,0 1-1,0-1 1,0 0 0,-1 0 0,1 0-1,-1 0 1,0 0 0,0-1-1,-1 1 1,1-1 0,-1 1-1,0-1 1,0 1 0,-1-1 0,1 0-1,-1 1 1,0-1 0,0 0-1,-1 1 1,1-1 0,-1 0-1,0 1 1,-1-1 0,1 0-12,0 1 9,1 1 10,0 0 0,0 0 0,0 1 0,-1-1 0,0 0 1,1 1-1,-1-1 0,0 0 0,0 1 0,-1-1 0,1 1 0,0 0 1,-1-1-1,0 1 0,1 0 0,-1 0 0,0 0 0,0 0 1,0 0-1,0 0 0,0 1 0,-1-1 0,1 1 0,-1-1 1,1 1-1,-1 0 0,1 0 0,-1 0 0,1 0 0,-1 1 0,0-1 1,0 1-1,1-1 0,-1 1 0,0 0 0,0 0 0,1 0 1,-1 1-1,0-1 0,0 0 0,1 1 0,-1 0 0,0 0 0,1 0 1,-1 0-1,1 0 0,-1 0 0,1 1 0,0-1 0,0 1 1,-2 1-20,-7 6 8,0 0 0,1 1 1,1 1-1,-1-1 0,2 2 1,-1-1-1,1 1 0,1 0 1,0 1-1,1-1 0,1 1 1,0 1-1,0-1 1,1 1-1,1 0 0,0 0 1,1 0-1,1 0 0,0 0 1,1 0-1,0 0 0,2 1 1,1 10-9,0-16-95,0 0-1,0 0 1,1-1 0,0 1 0,0-1 0,1 1-1,0-1 1,1-1 0,0 1 0,0-1 0,1 0 0,-1 0-1,2-1 1,-1 0 0,1 0 0,-1-1 0,2 0 0,3 2 95,3 1-688,1 0 1,0-1-1,0-1 0,1 0 1,0-1-1,0-1 1,0-1-1,1 0 1,9-1 687,-22-1-557,0-1-1,1 0 1,-1 0 0,0 0-1,0 0 1,0-1 0,0 0 0,0 0-1,0 0 1,0-1 0,0 0-1,0 0 1,0 0 0,-1 0 0,1-1-1,-1 0 1,1 0 0,-1 0-1,0 0 1,-1-1 0,1 0 0,0 1-1,-1-1 1,0-1 0,0 1-1,0 0 1,-1-1 0,2-3 557,38-84-4180,2-56 11721,-13 40-2281,24-60 3437,-55 167-8645,0 0 0,0 1 1,0-1-1,0 0 0,1 1 1,-1-1-1,0 0 1,0 0-1,1 1 0,-1-1 1,0 0-1,1 1 0,-1-1 1,1 1-1,-1-1 0,1 1 1,-1-1-1,1 1 1,0-1-1,-1 1 0,1-1 1,0 1-1,-1-1 0,1 1 1,0 0-1,-1 0 1,1-1-1,0 1 0,-1 0 1,1 0-1,0 0 0,0 0 1,-1 0-1,1 0 1,0 0-1,0 0 0,-1 0 1,1 0-1,0 0 0,0 0 1,-1 0-1,1 1 1,0-1-1,0 0 0,-1 1 1,1-1-1,-1 0 0,1 1 1,0-1-1,-1 1 0,1-1 1,-1 1-1,1-1 1,-1 1-1,1 0 0,-1-1 1,1 1-1,-1-1 0,0 1 1,1 0-1,-1-1 1,0 1-1,1 0 0,-1 0 1,0-1-1,0 2-52,24 46 110,-12-15-163,-2 1 0,-1 0 1,-1 1-1,-3 0 0,0 0 1,-3 0-1,0 8 53,-5-28-37,0 1 0,-1-1 0,0 1 0,-1-1 0,-1 0 0,0-1 0,-1 1 0,-1-1 0,0-1 0,-1 1 0,0-2 0,-1 1 0,-1-1-1,0-1 1,0 0 0,-1 0 0,-1 0 37,12-11 14,0 0-1,0 0 0,1 1 1,-1-1-1,0 0 1,0 1-1,1-1 0,-1 0 1,0 1-1,1-1 1,-1 1-1,1-1 0,-1 1 1,0-1-1,1 1 0,-1 0 1,1-1-1,0 1 1,-1 0-1,1-1 0,-1 1 1,1 0-1,0 0 1,0-1-1,-1 1 0,1 0 1,0 0-1,0-1 1,0 1-1,0 0 0,0 0 1,0 0-1,0-1 0,0 1 1,0 0-1,0 0 1,1 0-1,-1-1 0,0 1 1,0 0-1,1 0 1,-1-1-1,0 1 0,1 0 1,-1-1-1,1 1 0,-1-1 1,1 1-1,-1 0 1,1-1-1,0 1 0,-1-1 1,1 1-1,0-1 1,-1 0-1,1 1 0,0-1 1,-1 0-1,1 1 0,0-1 1,0 0-1,-1 0 1,1 0-1,0 1 0,0-1 1,0 0-1,0 0-13,36-2 48,-1-2-1,0-1 1,1-1-1,-2-2 1,1-2-1,9-5-47,19-4 9,51-18-378,-140 38-4099,-2 10-529,-3 3-4099</inkml:trace>
  <inkml:trace contextRef="#ctx0" brushRef="#br0" timeOffset="-14822.958">20563 4457 14798,'0'-126'7207,"1"125"-7124,-1 0 0,0 1-1,0-1 1,0 0 0,0 1 0,0-1 0,0 0 0,0 1 0,0-1 0,0 0-1,0 1 1,0-1 0,0 0 0,-1 1 0,1-1 0,0 0 0,0 1 0,-1-1-1,1 0 1,0 1 0,-1-1 0,1 1 0,-1-1 0,1 1 0,-1-1 0,1 1-1,-1-1 1,1 1 0,-1-1 0,1 1 0,-1 0 0,1-1 0,-1 1 0,0 0-1,1 0 1,-1-1 0,0 1 0,1 0 0,-1 0 0,0 0 0,1 0 0,-1 0 0,0 0-1,1 0 1,-1 0 0,0 0 0,0 0 0,1 0 0,-1 0 0,0 1 0,1-1-1,-1 0 1,0 0-83,-24 31 984,5 30-1024,2 1 1,3 0-1,2 2 1,3-1-1,3 1 1,3 1-1,3-1 1,4 40 39,-3-97-95,16 64-2730,-15-70 2649,0 1 0,-1-1 0,1 0 0,0 1 0,0-1 0,0 0 0,-1 1 0,1-1 0,1 0 0,-1 0 0,0 0 0,0 0 0,0 0 0,0 0 0,1 0 0,-1-1 0,0 1 0,1 0 0,-1-1 0,1 1-1,-1-1 1,1 1 0,-1-1 0,1 0 0,-1 0 0,1 1 0,-1-1 0,1 0 0,-1-1 0,1 1 0,-1 0 0,1 0 0,-1-1 0,1 1 0,-1 0 0,1-1 0,-1 0 0,1 1 0,-1-1 0,0 0-1,1 0 1,-1 1 0,0-1 0,0 0 0,0 0 0,1-1 176,3-3-738,-1 0 0,1 0 1,-1-1-1,0 0 0,-1 0 0,1 0 0,-1 0 0,0 0 1,-1-1-1,1 1 0,-1-1 0,-1 0 0,1 0 0,-1-1 738,0 5-453,9-40-3914</inkml:trace>
  <inkml:trace contextRef="#ctx0" brushRef="#br0" timeOffset="-14059.526">20570 4637 32,'-14'-253'11474,"11"83"-810,19 207-8118,-8-22-2433,1 10-103,2-1 1,0 0-1,2 0 0,1-1 1,0-1-1,2 0 0,0-1 1,2-1-1,0 0 0,1-1 1,1-2-1,0 0 1,2-1-1,0-1 0,1 0 1,0-2-1,3 0-10,-15-8-49,0-2-1,0 1 1,0-1-1,1-1 1,-1 0-1,0 0 1,1-1 0,0-1-1,-1 0 1,1 0-1,-1-1 1,1-1-1,-1 0 1,0 0 0,1-1-1,-1-1 1,-1 0-1,1 0 1,0-1-1,-1 0 1,0-1 0,0 0-1,-1-1 1,0 0-1,0-1 1,0 1-1,3-6 50,-3 2 22,0 0 0,-1-1 0,0 0 0,-1 0 1,0-1-1,-1 0 0,0 0 0,-1 0 0,0-1 0,-1 0 0,-1 0 0,-1 0 0,1 0 0,-2-1 0,0 1 0,-1-9-22,0 21 7,0 1 0,0-1 1,0 0-1,0 0 0,0 0 0,0 0 1,0 0-1,-1 0 0,1 1 1,-1-1-1,1 0 0,-1 0 0,0 0 1,1 1-1,-1-1 0,0 1 0,0-1 1,0 0-1,-1 1 0,1-1 1,0 1-1,-1 0 0,1 0 0,0-1 1,-1 1-1,1 0 0,-1 0 1,0 0-1,1 0 0,-1 1 0,0-1 1,0 0-1,1 1 0,-1-1 0,0 1 1,0 0-1,0-1 0,0 1 1,0 0-1,0 0 0,1 0 0,-1 1 1,0-1-1,-1 0-7,-10 5 7,0 0 0,1 1-1,0 0 1,0 1 0,0 0 0,1 1-1,0 0 1,0 1 0,1 0 0,0 1-1,1 0 1,0 1 0,0-1 0,1 2-1,-1 3-6,-5 5 8,1 0-1,1 1 0,0 0 0,2 1 0,1 0 0,1 0 0,0 1 0,2 0 1,1 1-1,0-1 0,2 1 0,0 20-7,3-43-1,0 0 0,-1-1 0,1 1 0,0-1 0,0 1 1,0 0-1,0-1 0,0 1 0,0-1 0,-1 1 0,2 0 0,-1-1 0,0 1 0,0 0 1,0-1-1,0 1 0,0-1 0,0 1 0,1-1 0,-1 1 0,0 0 0,1-1 1,-1 1-1,0-1 0,1 1 0,-1-1 0,0 1 0,1-1 0,-1 0 0,1 1 0,-1-1 1,1 1-1,-1-1 0,1 0 0,-1 1 0,1-1 0,-1 0 0,1 0 0,0 0 0,-1 1 1,1-1-1,-1 0 0,1 0 0,0 0 0,-1 0 0,1 0 0,0 0 0,-1 0 1,1 0-1,-1 0 0,1 0 0,0 0 0,-1-1 0,1 1 0,-1 0 0,1 0 1,29-24 55,58-97 29,-76 99-70,2 1-1,0 1 1,1 0-1,1 1 1,0 1-1,2 1 1,0 0-1,8-5-13,-26 22-1,1-1 0,0 0 0,-1 1 0,1-1 0,0 0 0,-1 1-1,1-1 1,0 1 0,0-1 0,-1 1 0,1-1 0,0 1 0,0 0-1,0-1 1,0 1 0,-1 0 0,1 0 0,0 0 0,0-1 0,0 1-1,0 0 1,0 0 0,0 0 0,0 0 0,0 1 0,0-1 0,-1 0-1,1 0 1,0 1 0,0-1 0,0 0 0,0 1 0,0-1 0,-1 0-1,1 1 1,0 0 0,0-1 0,-1 1 0,1-1 0,0 1 0,-1 0-1,1-1 1,-1 1 0,1 0 0,-1 0 0,1 0 1,6 44-68,-7-40 66,-5 364-479,6-359 368,-1 0-1,1 0 1,1 0-1,0 0 1,0-1-1,1 1 0,0-1 1,1 1-1,0-1 1,0 0-1,1 0 1,0-1-1,1 0 1,0 0-1,1 1 114,-5-7-44,0-1 1,0 1-1,0-1 0,0 0 0,1 0 0,-1 1 1,0-2-1,1 1 0,-1 0 0,1 0 1,-1-1-1,1 1 0,-1-1 0,1 0 0,-1 0 1,1 0-1,-1 0 0,1 0 0,0 0 0,-1-1 1,1 1-1,-1-1 0,0 0 0,1 0 0,-1 0 1,0 0-1,1 0 0,-1 0 0,0-1 0,0 1 1,0-1-1,2-1 44,54-62-136,111-241 2154,-139 222 58,-37 85-1414,-2 8-601,0 2 0,1-1 1,1 1-1,0 1 0,1-1 0,0 1 0,0 0 0,1 1 0,0 1-61,-3 10 125,0 1 0,2-1-1,1 1 1,0 0 0,2 1 0,1-1 0,1 1-1,2 19-124,0-37-2,-1-1-1,1 0 1,0 1-1,0-1 1,1 0-1,0 0 1,0 0 0,1 0-1,0 0 1,0-1-1,1 1 1,0-1-1,0 0 1,0 0-1,1 0 1,-1-1-1,2 1 1,-1-1-1,0 0 1,1-1-1,0 1 1,0-1-1,0 0 1,1-1-1,-1 1 1,1-1-1,0-1 1,0 1-1,0-1 1,0-1-1,0 1 1,1-1-1,-1 0 1,0-1 0,1 0-1,-1 0 1,0 0-1,1-1 1,-1 0-1,0 0 1,0-1-1,0 0 1,6-3 2,4-6 4,-1 0 0,-1-2 0,1 0 0,-2 0 0,0-1 1,-1-1-1,0-1 0,-1 0 0,-1 0 0,0-1 0,-2-1 0,0 1 1,0-2-1,-2 1 0,0-1 0,-2 0 0,0 0 0,0-5-4,-1 12 1,0 0-1,-1 0 1,-1 0-1,0 0 0,0-1 1,-2 1-1,1-1 1,-1 1-1,-1 0 0,-1-1 1,1 1-1,-2 0 1,-2-8-1,1 16-76,-1 0 1,0 1 0,0-1 0,0 1-1,0 0 1,0 0 0,-1 1-1,1-1 1,-1 1 0,0 1 0,0-1-1,0 1 1,1 0 0,-1 0-1,0 1 1,-1-1 0,1 2 0,0-1-1,0 0 1,0 1 0,1 0-1,-1 1 1,0-1 0,0 1-1,0 0 1,1 1 0,-1-1 0,1 1-1,-1 1 76,0-1-277,1-1 0,-1 2-1,1-1 1,0 1-1,0 0 1,0 0 0,1 0-1,-1 0 1,1 1-1,0 0 1,0 0 0,1 0-1,-1 1 278,-12 52-5912,15-24-131</inkml:trace>
  <inkml:trace contextRef="#ctx0" brushRef="#br0" timeOffset="-13634.325">22418 4687 15663,'0'0'3096,"2"-14"-678,4-48-282,-6 60-2063,1 1 1,0 0-1,-1-1 0,1 1 1,-1-1-1,1 1 0,-1-1 1,0 1-1,0-1 1,0 1-1,0-1 0,0 1 1,0-1-1,0 1 1,0-1-1,0 0 0,-1 1 1,1-1-1,-1 1 1,1 0-1,-1-1 0,0 1 1,1-1-1,-1 1 1,0 0-1,0 0 0,0-1 1,0 1-1,0 0 1,0 0-1,0 0 0,-1 0 1,1 0-1,0 0 1,0 1-1,-1-1 0,1 0 1,-1 0-1,1 1 1,0-1-1,-1 1 0,1 0 1,-1-1-1,0 1 1,1 0-1,-1 0 0,1 0 1,-1 0-1,1 0 1,-1 0-1,1 0 0,-1 1-73,-62 35 689,48-21-675,1 0 0,1 1 0,0 0 0,2 2 0,0-1 0,0 1-1,2 1 1,0 0 0,2 0 0,0 1 0,1 0 0,0 0 0,2 1 0,1 0 0,0 0-1,2 0 1,0 0 0,1 1 0,2-1 0,2 19-14,-2-35-56,0 0-1,0 0 1,1-1 0,-1 1-1,1 0 1,1-1-1,-1 1 1,1-1 0,-1 0-1,1 0 1,1 0 0,-1 0-1,0 0 1,1-1 0,0 1-1,0-1 1,0 0 0,0 0-1,0-1 1,0 1 0,1-1-1,0 0 1,-1 0 0,1-1-1,0 1 1,0-1-1,0 0 1,0 0 0,0-1-1,0 1 1,0-1 0,0 0-1,0 0 1,0-1 0,0 0-1,0 0 1,0 0 0,-1 0-1,1-1 1,0 0 0,0 0-1,-1 0 1,1 0 0,-1-1-1,3-2 57,5-4-37,0-1 0,-1 0 0,0-1 0,-1 0 0,0 0 0,-1-1 0,-1-1 0,1 0 0,-2 0 0,0 0 0,0-1 0,-2 0 1,0 0-1,0-1 0,0-4 37,7-31 101,-3 0 0,-2 0 0,1-49-101,-4-19 344,18-142 1731,-16 299-1072,-39 371-202,32-373-854,-2-9-146,1 0 0,1 0 0,2 0-1,1 0 1,1 0 0,1 0 0,1 0 0,2-1 0,1 0-1,2 2 200,-7-23-337,-1-1 0,1 0 0,1-1 0,-1 1-1,1-1 1,0 1 0,0-1 0,0 0 0,0 0-1,1-1 1,0 1 0,-1-1 0,1 0 0,5 2 337,51 1-8268,-33-17 2737</inkml:trace>
  <inkml:trace contextRef="#ctx0" brushRef="#br0" timeOffset="-12820.044">22842 4709 9033,'2'-24'791,"7"-38"1084,2 20 4523,-10 61-1228,-1 6-4863,-5 17 504,2-29-731,1 0 0,0 0 0,1 0 0,0 0 0,1 0 0,0 1 1,1-1-1,1 0 0,0 0 0,0 0 0,2 0 0,-1-1 1,2 1-1,0-1 0,2 4-80,-7-15-4,1 0 0,0 1 1,-1-1-1,1 0 0,0 1 1,0-1-1,0 0 0,0 0 1,0 0-1,0 0 0,0 0 0,0 0 1,1 0-1,-1 0 0,0 0 1,1-1-1,-1 1 0,0 0 0,1-1 1,-1 1-1,1-1 0,-1 0 1,1 1-1,-1-1 0,1 0 1,-1 0-1,1 0 0,-1 0 0,1 0 1,-1 0-1,1 0 0,-1-1 1,1 1-1,-1 0 0,0-1 0,1 0 1,-1 1-1,1-1 0,-1 0 1,0 1-1,0-1 0,1 0 1,-1 0-1,0 0 0,0-1 4,40-57 44,31-168 1280,-71 226-1292,0 0 0,0 0 0,-1-1 0,1 1 0,0 0 0,0-1 0,-1 1 0,1 0-1,0-1 1,-1 1 0,0-1 0,1 1 0,-1-1 0,0 1 0,0-1 0,0 1 0,0-1 0,0 1 0,0-1 0,0 1 0,0-1 0,-1 1 0,1-1-1,0 1 1,-1-1 0,0 1 0,1-1 0,-1 1 0,0 0 0,0-1 0,1 1 0,-1 0 0,0 0 0,0 0 0,0 0 0,-1 0 0,1 0 0,0 0 0,0 0-1,0 0 1,-1 0 0,1 0 0,-1 1 0,1-1 0,0 1 0,-1-1 0,1 1 0,-1 0 0,1-1 0,-1 1 0,1 0 0,-1 0 0,1 0 0,-1 0 0,1 0-1,-1 0 1,0 1-32,-9 5 17,1 1 0,-1 0 0,1 1-1,0 0 1,1 0 0,0 1-1,0 0 1,1 1 0,0 0 0,1 1-1,0-1 1,1 1 0,0 0 0,1 1-1,0 0-16,0-1-67,0 0-1,1 0 0,0 0 0,1 1 0,1-1 1,0 1-1,0 0 0,1 0 0,1 0 0,0-1 1,0 1-1,1 0 0,1 0 0,0 0 0,1-1 1,0 1-1,0-1 0,2 0 0,-1 0 0,1 0 1,1 0-1,0-1 0,0 0 0,1 0 0,0-1 1,1 0-1,0 0 0,0-1 0,1 0 0,0 0 1,1-1-1,-1 0 0,2-1 0,-1 0 0,0 0 1,1-1-1,0-1 0,0 0 0,1 0 0,0-1 68,-2 0-80,0-1-1,0 0 1,1-1-1,-1 0 1,0 0-1,0-1 1,0-1 0,1 0-1,-1 0 1,0-1-1,0 0 1,0 0-1,0-2 1,-1 1-1,1-1 1,-1 0-1,0-1 1,0 0-1,0 0 1,-1-1-1,0-1 1,0 1-1,0-1 1,-1 0-1,0-1 1,4-6 80,12-21 158,-1-2 0,-2 0 1,-1-1-1,-3-1 1,-1-1-1,8-33-158,1 3 176,1-25 988,-2 109-1084,-17-7-43,-5-7-29,0 1-1,0-1 1,0 0-1,0 0 1,0 0-1,0 0 1,1 0-1,-1 0 1,0 0-1,0 0 1,0 0-1,0-1 1,0 1-1,0 0 0,1-1 1,-1 1-1,0-1 1,0 1-1,0-1 1,0 0-1,0 1 1,-1-1-1,1 0 1,0 0-1,0 1 1,0-1-1,-1 0 1,1 0-1,0 0 1,-1 0-1,1 0 1,-1 0-1,1 0 1,-1 0-1,1 0 0,-1 0 1,0-1-1,0 1 1,1 0-1,-1 0 1,0 0-1,0 0 1,0 0-1,0-1 1,0 1-1,-1 0 1,1 0-1,0 0 1,0 0-1,-1-1-7,1 1 256,1 6 428,0-5-680,-1 0 0,1-1 0,-1 1 1,0 0-1,1 0 0,-1 0 1,1 0-1,-1-1 0,0 1 0,1 0 1,-1 0-1,1 0 0,-1 0 0,1 0 1,-1 0-1,0 0 0,1 0 0,-1 0 1,1 1-1,-1-1 0,1 0 1,-1 0-1,0 0 0,1 0 0,-1 1 1,1-1-1,-1 0 0,0 0 0,1 1 1,-1-1-1,0 0 0,1 0 1,-1 1-1,0-1 0,0 1 0,1-1 1,-1 0-1,0 1 0,0-1 0,0 0 1,1 1-1,-1-1 0,0 1 1,0-1-1,0 1 0,0-1 0,0 0 1,0 1-1,0-1 0,0 1 0,0-1 1,0 1-1,0-1 0,0 0 1,0 1-6,22-126 1299,-13 138-6412,-7 23-2632,-2-13-1431</inkml:trace>
  <inkml:trace contextRef="#ctx0" brushRef="#br0" timeOffset="-12403.893">23663 4408 8072,'6'-15'3955,"-3"5"-3314,26-61 2933,5 21 2952,-18 48-1966,-16 32-3761,0-22-649,-7 42 242,-1 0 0,-3 0 0,-1-1 0,-7 11-392,-17 67 322,19-56-186,3 1 0,3 0 1,4 1-1,1 68-136,15-102-167,-9-39 137,1 1 0,-1-1 1,1 1-1,-1-1 0,1 1 0,-1-1 1,0 1-1,1-1 0,0 0 1,-1 1-1,1-1 0,-1 0 0,1 1 1,-1-1-1,1 0 0,0 0 1,-1 0-1,1 1 0,0-1 0,-1 0 1,1 0-1,-1 0 0,1 0 1,0 0-1,-1 0 0,1 0 0,0 0 1,-1-1-1,1 1 0,0 0 1,-1 0-1,1 0 0,-1-1 0,1 1 1,0 0-1,-1-1 0,1 1 1,-1 0-1,1-1 0,-1 1 0,1-1 1,-1 1-1,0-1 0,1 1 1,-1-1-1,1 1 0,-1-1 0,0 1 1,0-1-1,1 0 0,-1 1 1,0-1-1,0 1 0,0-1 0,1 0 1,-1 1 29,27-44-3430,7-8-6097,-20 36 2604</inkml:trace>
  <inkml:trace contextRef="#ctx0" brushRef="#br0" timeOffset="-12066.24">24076 4899 7527,'0'0'6716,"0"0"-2344,0 0-1142,0 0-636,0 0-693,0 0-529,0 0-369,0 0-277,10 2-160,-9-2-551,1 0 4,-1 0 0,1 0 0,-1 0 0,1 0 1,-1 1-1,1-1 0,-1 0 0,0 0 0,1 1 1,-1-1-1,1 1 0,-1 0 0,0-1 0,1 1 1,-1 0-1,0 0 0,0 0 0,1 0 0,-1 0 1,0 0-1,0 0 0,0 0 0,0 0 1,0 0-1,-1 1 0,1-1 0,0 0 0,0 1 1,-1-1-1,1 0 0,-1 1 0,0-1 0,1 1 1,-1-1-1,0 1 0,0-1 0,1 1 0,-1-1 1,-1 1-1,1-1 0,0 1 0,0-1 0,0 1 1,-1-1-1,1 1 0,-1-1 0,1 0 0,-1 1 1,0-1-20,-77 319 985,68-178-8174,10-120 687</inkml:trace>
  <inkml:trace contextRef="#ctx0" brushRef="#br2" timeOffset="-59962.243">15777 3662 19474,'-1'-14'1981,"1"7"-1774,0 1-10,0 0 0,0 0-1,0 0 1,-1 0 0,0 0 0,0 1 0,-1-1 0,1 0-1,-1 1 1,-1-1 0,1 1 0,-1 0 0,0 0-1,0 0 1,0 0 0,-1 0 0,1 1 0,-1-1-1,0 1 1,-1 0 0,0 0-197,-5-1 105,-1 1 0,1 1 0,-1 0 0,0 0-1,-1 1 1,1 0 0,0 1 0,-1 1 0,1-1 0,0 2 0,-1 0-1,1 0 1,0 1 0,0 0 0,0 1 0,0 0 0,0 1 0,0 0-1,1 1 1,0 0 0,0 0 0,0 1 0,1 1 0,0-1 0,0 2-1,1-1 1,-1 1 0,0 2-105,-5 5-27,0 1 0,0 1 1,2 0-1,0 0 0,1 1 0,1 1 0,1 0 0,0 0 0,1 1 0,2 0 0,0 0 1,1 1-1,1 0 0,0 2 27,2-13-15,1 1 0,0 0-1,1 0 1,0-1 0,1 1 0,0 0 0,1-1 0,0 1-1,0-1 1,1 1 0,1-1 0,-1 0 0,2 0 0,-1 0-1,2-1 1,-1 0 0,1 0 0,0 0 0,1-1 0,0 1 0,1-2-1,-1 1 1,1-1 0,1 0 0,-1-1 0,1 0 0,0 0-1,3 0 16,-2-1-9,-1-1 0,0-1 0,1 0 0,-1 0 0,1-1 0,0 0 0,0-1 0,0 0 0,0-1 0,0 0 0,0 0 0,0-1 0,0 0 0,0-1-1,0 0 1,-1-1 0,1 0 0,-1 0 0,1-1 0,-1 0 0,0-1 0,-1 0 0,1 0 0,1-2 9,7-6-19,0 0-1,-1-1 1,0-1-1,-1 0 1,-1-1 0,-1-1-1,0 0 1,-1 0 0,-1-2-1,9-18 20,4-24 149,-4-1-1,-2-1 1,-2-1-1,-4-1 1,-2 1-1,-3-2 0,-3-16-147,0 34-10,3-164 612,-7 213-587,0-1 0,-1 0 0,1 1 0,0-1 0,-1 1 0,1-1 0,0 0 0,-1 1 0,1-1 0,-1 0 0,1 1 0,0-1 0,-1 0 0,1 0 0,-1 0 0,1 1 0,-1-1 0,1 0 0,-1 0 0,1 0 0,-1 0 0,1 0 0,-1 0 0,1 0 0,-1 0 0,1 0 0,-1 0 0,1 0 0,-1 0 0,1 0 0,-1 0 0,1 0 0,-1-1 0,1 1 0,-1 0 0,1 0 0,-1 0 0,1-1 1,0 1-1,-1 0 0,1-1 0,0 1 0,-1 0 0,1-1 0,-1 1 0,1-1 0,0 1 0,0 0 0,-1-1 0,1 1 0,0-1 0,0 1 0,0-1 0,-1 1 0,1-1 0,0 1 0,0-1 0,0 1 0,0-1 0,0 1 0,0-1 0,0 1 0,0-1 0,0 1 0,0-1 0,0 1 0,1-1 0,-1 1 0,0-1 0,0 0-16,-9 24 92,1 0 1,1 0-1,0 1 0,2 0 1,1 0-1,0 5-92,3-18 39,-1-2-30,-26 270 320,28-256-345,1-1 0,0 1 0,2-1-1,1 0 1,1 0 0,0 0 0,2-1-1,0 1 1,2-2 0,0 1 0,6 7 16,-13-22-118,2 0 0,-1-1 0,1 1 0,0-1 0,0 0 0,0 0 0,1-1 0,-1 1 0,1-1 0,0 0 0,1 0 0,-1 0 0,1-1 0,-1 0 0,1 0 0,0-1 0,0 1 0,0-1 0,1 0 0,-1-1 1,0 0-1,1 0 0,-1 0 0,1-1 0,-1 0 0,1 0 0,-1 0 0,1-1 0,-1 0 0,1 0 0,1-2 118,-4 1-327,0 0 0,0-1 0,-1 1 0,1-1 0,-1 0 0,0 0 0,1 0 0,-1-1 0,-1 1 1,1-1-1,0 0 0,-1 1 0,0-1 0,0 0 0,0 0 0,0-1 0,0-1 327,13-49-9219,-10 24 406</inkml:trace>
  <inkml:trace contextRef="#ctx0" brushRef="#br2" timeOffset="-59616.816">16367 2752 16816,'0'0'2728,"0"0"-27,0 0-309,0 0-620,0 0-507,0 0-373,0 0-209,-7 9-26,0 2-479,0 0 0,1 1-1,0 0 1,1 1 0,0-1 0,1 1 0,0 0 0,1 0 0,1 2-178,-30 182 908,17-140-914,7-28-2484,1 0-6230,6-17-4568</inkml:trace>
  <inkml:trace contextRef="#ctx0" brushRef="#br2" timeOffset="-47415.322">16525 3628 7591,'0'0'5381,"0"0"-1815,0 0-1441,0 0-86,0 0-133,1-8-518,3-16-528,-4 50-188,-1-11-553,-2 13-58,1-1-1,2 1 1,0-1 0,2 1 0,2-1 0,0 0 0,8 26-61,-11-49-8,0 0 0,0-1-1,1 1 1,-1 0 0,1-1 0,0 1 0,0-1 0,0 1 0,1-1 0,-1 0 0,1 0 0,0 0 0,-1 0 0,1-1 0,1 1-1,-1-1 1,0 0 0,1 0 0,-1 0 0,1 0 0,-1 0 0,1-1 0,0 0 0,0 0 0,0 0 0,0 0 0,0 0 0,0-1-1,0 0 1,0 1 0,0-2 0,0 1 0,0 0 0,0-1 0,0 0 0,-1 0 0,1 0 0,0 0 0,3-2 8,8-6 3,-1-1 0,-1 0 0,1-1 1,-2 0-1,1-1 0,-2-1 1,0 0-1,0 0 0,-1-1 0,-1 0 1,0-1-1,-1 0 0,-1-1 0,0 1 1,-1-1-1,-1-1 0,0 1 0,-1-2-3,0-17 27,-18 47-214,1 10 149,2 1 0,0 0 0,1 1 0,2 0 0,0 1 0,-1 13 38,-9 26-135,4-12-52,14-72 241,57-128 149,-52 128-181,-3 12 17,0-1 0,0 1-1,0 0 1,2 0-1,-1 0 1,1 0-1,0 0 1,0 1 0,1 0-1,0 0 1,0 0-1,1 0-38,-4 7 4,-1 0-1,1 0 1,0 1-1,-1-1 0,1 1 1,-1-1-1,1 1 1,-1-1-1,1 1 0,-1 0 1,0 0-1,1 0 1,-1 0-1,0 0 0,0 0 1,1 0-1,-1 0 0,0 1 1,0-1-1,0 0 1,-1 1-1,1-1 0,0 1 1,0-1-1,-1 1 1,1-1-1,-1 1 0,1-1 1,-1 1-1,0-1 1,1 1-1,-1 0 0,0-1 1,0 2-4,1 0 18,14 45 59,-11-33-72,1 1 0,0-1 0,0-1 1,2 1-1,0-1 0,0 0 0,2 0 0,-1-1 0,10 11-5,-16-22 4,0-1 1,0 1-1,0-1 1,1 0-1,-1 1 1,0-1-1,0 0 1,1 0-1,-1 0 1,1-1-1,-1 1 1,1 0-1,-1-1 1,1 0-1,-1 0 1,1 0-1,-1 0 1,1 0-1,0 0 1,-1 0-1,1-1 1,-1 1-1,1-1 1,-1 0-1,0 0 1,1 0-1,-1 0 1,0 0-1,0-1 1,1 1-1,-1-1 1,0 1-1,0-1 1,0 0-1,-1 1 1,2-2-5,61-74 409,-54 60-365,-1 0 0,0-1 0,-1-1 0,-2 1 0,1-1 0,-2 0 0,-1 0 0,0-1 0,-1 1 0,-1-16-44,2-65-3921,-7 107-1808,1-2 3686,-2 10-4828</inkml:trace>
  <inkml:trace contextRef="#ctx0" brushRef="#br2" timeOffset="-47040.121">17506 3695 10058,'0'0'6358,"4"-12"-2910,20-58 1106,-25 100-1036,2-3-3588,-46 210-714,44-225-9,1 19-1554,1-11-5228,0-14 977</inkml:trace>
  <inkml:trace contextRef="#ctx0" brushRef="#br2" timeOffset="-46795.997">17633 3243 9993,'12'-86'1986,"-1"76"160,-8 2 289,-3 2 31,3 6-1281,3 0-672,1 6-449,0 7-64,-1 7-64,3 1-417,-1 5-576,-3 2-416,0 4-1090,-2 1-1056,-1-3-1506</inkml:trace>
  <inkml:trace contextRef="#ctx0" brushRef="#br2" timeOffset="-46794.997">17975 3269 8744,'0'0'3737,"0"0"-534,0 0-256,0 0-934,0 0-850,0 0-437,-4 16-165,-83 295 256,77-155-4574,15-53-7067,-4-91 8973,0 11-2681</inkml:trace>
  <inkml:trace contextRef="#ctx0" brushRef="#br2" timeOffset="-46459.036">17925 3728 4773,'0'0'2370,"-4"-16"-561,-12-53-351,-22 10 2154,-17 43 3298,59 28-5810,11-8-1063,0-1 0,1-1 1,-1 0-1,0-1 0,1 0 1,-1-1-1,1-1 0,-1-1 1,0 0-1,1-1 1,-1 0-1,-1-1 0,8-4-37,160-60 411,-181 68-405,1-1 19,-1 0 0,1 0 0,-1 0 0,1 0 0,-1 0 1,1 1-1,0-1 0,-1 0 0,1 1 0,0 0 0,0-1 0,0 1 0,-1 0 0,1 0 0,0 0 0,0 0 0,0 0 0,-1 0 0,1 0 0,0 1 0,0-1 0,0 1 0,-1-1 0,1 1 0,0 0 0,-1 0 0,1-1 0,-1 1 0,1 0 0,-1 1 0,1-1 0,-1 0 0,0 0 0,1 0 1,-1 1-1,0-1 0,0 1 0,0-1 0,1 2-25,0 9 6,-1 0 1,1-1 0,-2 1 0,0 0 0,0 0-1,-1 0 1,0 0 0,-1 0 0,-1-1 0,0 1-1,0-1 1,-4 7-7,-5 29 25,-12 100-265,41-178 384,-8 7 148,1 2-1,2-1 1,0 1-1,1 1 1,1 0-1,1 1 1,1 0-1,1 2 1,0-1-1,19-13-291,-33 29 22,0 1 1,1-1-1,-1 0 1,1 1-1,0-1 1,-1 1-1,1 0 0,0 1 1,1-1-1,-1 1 1,0 0-1,0-1 1,0 2-1,1-1 0,-1 1 1,1-1-1,-1 1 1,0 0-1,1 1 0,-1-1 1,0 1-1,1 0 1,-1 0-1,0 0 1,0 0-1,0 1 0,0 0 1,0 0-1,0 0 1,3 2-23,0 7 19,0 0 1,-1 1-1,0 0 1,0 0-1,-1 0 1,-1 1-1,0 0 1,-1 0 0,-1 0-1,0 0 1,0 0-1,-1 0 1,-1 1-1,0-1 1,-1 0-1,-3 13-19,4 17 8,-1-15-171,0-18-54,0 0 0,1 0 0,0 0 1,1-1-1,0 1 0,1 0 0,0 0 0,0-1 0,1 1 0,0-1 1,1 0-1,1 3 217,17 5-5755,-11-17-261</inkml:trace>
  <inkml:trace contextRef="#ctx0" brushRef="#br2" timeOffset="-96366.928">2970 7408 14990,'0'0'2264,"0"0"-946,0 0 193,0 0-139,0 13-619,-3 326 1195,-1 40-5476,2-347 1268,0 5-5666,2-30 2481</inkml:trace>
  <inkml:trace contextRef="#ctx0" brushRef="#br2" timeOffset="-95960.357">2959 7806 9577,'0'-36'760,"-3"0"199,3 1 0,0-1 0,3 1 0,1-1 0,1 1 0,2 0-1,1 1 1,2 0 0,14-32-959,-21 61 61,0-1-1,1 1 0,0 0 1,0 0-1,0 1 0,0-1 1,1 1-1,-1 0 0,1 0 1,0 1-1,0-1 0,1 1 1,-1 0-1,1 0 0,-1 1 1,1 0-1,0 0 0,0 0 1,0 1-1,0-1 0,0 2 1,1-1-1,-1 1 0,0 0 1,0 0-1,0 0 0,1 1 1,-1 0-1,0 0 0,0 1 1,0-1-1,0 1 0,-1 1 1,1-1-1,0 1 0,-1 0 1,0 0-1,0 1 0,0 0 1,0 0-1,0 0 0,-1 0 1,1 1-61,4 6-45,-1 0 1,0 0-1,0 1 1,-2 0-1,1 0 1,-2 0-1,0 1 1,0 0-1,-1 0 1,0 0-1,-1 0 1,-1 1-1,0-1 1,-1 1-1,-1 0 1,0-1-1,0 1 1,-2 0-1,0-1 1,0 1 0,-1-1-1,-1 0 1,0 0-1,-1 0 1,0 0-1,-1-1 1,0 0-1,-1 0 1,0-1-1,-3 3 45,3-2-41,0-1 0,-1-1 0,0 1 0,-1-1 0,0 0 0,0-1 0,-1 0 0,-1-1 0,1 0 0,-1 0 0,0-1 0,-1-1 0,0 0 0,0-1 0,0 0 0,-1 0 41,11-5-1,0 0 0,1 0 0,-1 0 0,1 0 0,0-1 0,-1 1 0,1-1 0,-1 1 0,1-1 0,-1 1 0,1-1 1,0 1-1,-1-1 0,1 0 0,0 0 0,0 0 0,0 0 0,-1 0 0,1 0 0,0 0 0,0 0 0,1-1 0,-1 1 0,0 0 1,0 0-1,0-1 0,1 1 0,-1-1 0,1 1 0,-1 0 0,1-1 0,0 1 0,-1-1 0,1 1 0,0-1 0,0 1 1,0-1-1,0 1 0,0-1 0,1 1 0,-1-1 0,0 1 0,1-1 0,-1 1 0,1-1 0,-1 1 0,1 0 0,0-1 1,-1 1-1,1 0 0,0 0 0,0-1 0,0 1 0,0 0 0,0 0 0,0 0 0,0 0 0,1 0 0,-1 0 0,0 1 1,0-1-1,1 0 0,-1 0 0,1 1 1,8-7-73,1 0 0,-1 1 1,1 0-1,0 1 0,1 0 1,-1 1-1,1 1 0,0-1 1,0 2-1,0 0 0,0 0 1,1 1-1,-1 0 0,0 1 1,1 1-1,-1 0 0,0 1 0,0 0 1,0 1-1,0 0 0,0 0 1,-1 2-1,1-1 0,-1 2 1,0-1-1,9 8 73,-6-4 57,-1 0 1,-1 1-1,0 1 1,0 0-1,-1 0 1,-1 1-1,0 1 1,-1 0-1,0 0 1,0 1-1,-2-1 0,0 2 1,0-1-1,-2 1 1,1 0-1,-2 1 1,0-1-1,-1 1 1,-1-1-1,0 1 0,-1 14-57,-1-23 65,-1-1-1,0 0 1,-1 1-1,1-1 1,-1 0-1,0 0 0,-1 0 1,0 0-1,0 0 1,0-1-1,0 1 1,-1-1-1,0 0 0,0 0 1,-1 0-1,1-1 1,-1 1-1,0-1 0,0 0 1,0-1-1,-1 1 1,0-1-1,1 0 1,-1 0-1,0-1 0,0 0 1,0 0-1,-2 0-64,-14 4 36,0-1 0,0-1 0,0-1 0,-1-1 0,1-1 0,-1-1 0,-11-2-36,25 1-118,0 0 1,0 0 0,1-1-1,-1-1 1,0 1 0,1-1 0,0-1-1,-1 0 1,1 0 0,1 0-1,-1-1 118,-36-50-6557,36 26 1689</inkml:trace>
  <inkml:trace contextRef="#ctx0" brushRef="#br2" timeOffset="-95197.054">4007 7677 2370,'-1'-18'8504,"-4"-57"-5407,5 72-2940,0 0 1,-1 0-1,1 1 1,-1-1-1,1 0 1,-1 0-1,0 0 1,0 0-1,0 0 1,0 1-1,-1-1 1,1 1 0,-1-1-1,1 1 1,-1-1-1,0 1 1,0 0-1,0 0 1,0 0-1,-1 0 1,1 0-1,0 0 1,-1 1 0,1-1-1,-1 1 1,0 0-1,0-1 1,1 1-1,-1 0 1,0 1-1,0-1 1,0 1-1,0-1 1,0 1-1,0 0 1,0 0 0,0 0-1,0 0-157,-61 25 1204,49-8-1180,1 0 0,1 1 0,1 1-1,0 0 1,1 1 0,1 0-1,1 0 1,1 1 0,1 0 0,0 1-1,2-1 1,1 1 0,0 0 0,2 1-1,0-1 1,2 0 0,0 1-1,3 12-23,-3-22-2,1 1 0,0-1-1,1 1 1,1-1-1,0 0 1,1 0 0,0 0-1,1 0 1,0-1-1,7 11 3,-10-18 0,1-1 0,-1 0 0,1 0-1,0 0 1,0-1 0,1 1 0,-1-1-1,1 0 1,-1 0 0,1 0 0,0 0-1,0-1 1,0 1 0,1-1 0,-1 0-1,1 0 1,-1-1 0,1 1 0,-1-1-1,1 0 1,0 0 0,0-1-1,0 1 1,-1-1 0,1 0 0,0-1-1,0 1 1,0-1 0,-1 0 0,1 0-1,4-1 1,-1-4 37,0 0-1,0 0 1,-1 0-1,0-1 1,0 0-1,0 0 0,-1-1 1,0 0-1,-1 0 1,1 0-1,-2-1 1,1 0-1,-1 0 1,-1 0-1,1 0 0,-2-1 1,1 1-1,-1-1 1,-1 1-1,0-1 1,0 0-1,-1 0 1,0-2-37,33-281 3758,-25 284-2846,-4 47-820,-2-20-77,7 35-14,1-1 1,3 0-1,2 0 0,2-2 0,4 4-1,-17-45-266,1 0-1,0 0 1,1-1 0,0 1 0,0-1 0,0-1-1,1 1 1,0-1 0,1 0 0,0-1 0,0 0 0,0 0-1,0-1 1,1 0 0,0 0 0,0-1 0,1 0-1,-1-1 1,1 0 0,0 0 0,-1-1 0,1 0-1,0-1 1,1 0 0,-1-1 0,0 0 0,0 0 0,0-1-1,4-1 267,-5 0-359,1 1-1,-1-1 0,1-1 0,-1 0 0,0 0 0,0-1 1,0 0-1,0-1 0,-1 0 0,0 0 0,0 0 1,3-4 359,64-92-414,-62 70 1402,-2-1 0,-1 0-1,-1-1 1,-2 0 0,-2-1 0,1-24-988,-3 45 316,-1-1 0,0 0 0,-1 1 0,-1-1 0,0 0 0,-1 0 0,0 1 0,-1-1 0,-1 0 1,0 1-1,-1 0 0,-1 0 0,0 0 0,0 0 0,-5-6-316,8 16 35,1 1 1,-1 0 0,0 0-1,0 0 1,0 1-1,-1-1 1,1 0 0,0 1-1,-1-1 1,1 1-1,-1 0 1,1 0 0,-1 0-1,0 0 1,1 0 0,-1 1-1,0-1 1,0 1-1,0 0 1,1 0 0,-1 0-1,0 0 1,0 0-1,0 0 1,1 1 0,-1-1-1,0 1 1,1 0 0,-1 0-1,0 0 1,1 0-1,-3 2-35,-67 58 78,62-45-82,0 0 0,0 0 0,1 1 0,1 0 0,1 0 0,1 1 0,0 0 0,1 0 0,1 1 0,1-1 0,1 1 0,0 0 0,1 0 0,1 0 0,1 0 0,2 6 4,-3-20-44,0 1 0,0-1 0,1 1 0,0 0 0,0-1 0,1 0 0,0 1 0,-1-1 0,2 0 0,-1 0 0,1 0 1,-1 0-1,1 0 0,1-1 0,-1 1 0,1-1 0,0 0 0,0 0 0,0 0 0,0 0 0,0-1 0,1 0 0,0 0 0,0 0 0,0 0 0,0-1 0,0 0 1,0 0-1,1 0 0,-1-1 0,1 0 0,-1 0 0,1 0 0,-1-1 0,1 1 0,-1-1 0,1-1 0,0 1 0,4-2 44,1-3 3,1 0 0,-1-2-1,0 1 1,-1-1 0,0-1-1,0 1 1,0-2 0,-1 0-1,0 0 1,-1 0 0,0-1-1,-1 0 1,0-1 0,0 0-1,-1 0 1,0 0 0,-1-1-1,-1 1 1,0-1 0,1-5-3,-3 45 1275,-20 292 254,8-203-1494,5 0 0,4 1 0,7 2-35,29 34-1550,23-70-3119,4-58-4225,-32-25 1431</inkml:trace>
  <inkml:trace contextRef="#ctx0" brushRef="#br2" timeOffset="-94784.254">5402 7726 3331,'6'-126'4869,"-5"121"-4291,-1-1 0,1 0 0,-2 1 0,1-1 0,0 0 0,-1 1 0,0-1 0,0 1 0,-1-1 0,0 1 0,0 0 0,0 0 0,0-1 0,-1 2 0,0-1 0,-1-2-578,2 6 225,0-1 0,0 0 0,-1 1 0,1-1 0,-1 1 0,1 0 1,-1 0-1,1 0 0,-1 0 0,1 0 0,-1 0 0,0 1 0,0-1 1,1 1-1,-1 0 0,0 0 0,0 0 0,1 0 0,-1 1 0,0-1 0,0 1 1,1-1-1,-1 1 0,0 0 0,1 0 0,-1 0 0,-1 1-225,-9 6 82,0 0 0,1 0 0,0 1 0,1 1 0,0 0 0,0 0 0,1 1 0,0 1 0,1 0 0,0 0 0,1 1 0,0 0 0,1 0 0,1 0 0,0 1 0,1 0 0,-2 8-82,4-15-2,0 1 1,0 0-1,1 0 1,0 0-1,0 1 1,1-1 0,0 0-1,0 1 1,1-1-1,0 0 1,1 1-1,0-1 1,0 0-1,1 1 1,0-1 0,0 0-1,1 0 1,0 0-1,0-1 1,1 1-1,0-1 1,0 0 0,1 0-1,0 0 1,0 0-1,3 2 2,-4-7-5,0-1-1,1 1 0,-1-1 1,0 0-1,1 0 0,-1-1 1,1 1-1,-1-1 0,1 0 0,-1 0 1,1 0-1,-1-1 0,1 0 1,-1 1-1,1-2 0,-1 1 1,0 0-1,1-1 0,-1 0 1,0 0-1,0 0 0,-1 0 1,1-1-1,0 0 0,-1 0 1,1 0-1,-1 0 0,0 0 1,0 0-1,0-1 0,-1 0 1,3-3 5,5-10 22,-1-1-1,0 0 1,-1 0 0,-1-1 0,-1 0 0,-1 0 0,-1-1 0,0 0 0,-1 1 0,-1-12-22,1 23 393,0 19-12,-3 387-221,15-180-17,-13-204-236,1 0 1,1 0-1,0-1 1,1 1-1,1-1 0,0 0 1,0 0-1,2-1 1,-1 0-1,1 0 0,1-1 1,0 0-1,1 0 1,2 1 92,24 9-3723,-9-19-5793,-19-7 1353</inkml:trace>
  <inkml:trace contextRef="#ctx0" brushRef="#br2" timeOffset="-94472.08">5781 7890 11531,'2'-19'989,"9"-43"2029,9 22 2023,4 33-53,-6 51-3185,-13 0-1653,-1 0 1,-3 1 0,-2-1-1,-1 0 1,-3 0-1,-1 0 1,-5 12-151,-13 122 14,23-99-2294,1-79 2136,0 0 0,0 1 0,1-1 1,-1 0-1,0 1 0,0-1 0,1 0 0,-1 1 0,0-1 0,0 0 0,1 0 0,-1 1 1,0-1-1,1 0 0,-1 0 0,0 0 0,1 1 0,-1-1 0,1 0 0,-1 0 0,0 0 1,1 0-1,-1 0 0,1 0 0,-1 0 0,0 0 0,1 0 0,-1 0 0,1 0 0,-1 0 1,0 0-1,1 0 0,-1 0 0,1 0 0,-1 0 0,0 0 0,1-1 0,-1 1 1,0 0-1,1 0 0,-1 0 0,0-1 0,1 1 0,-1 0 0,0-1 0,1 1 0,-1 0 1,0 0-1,0-1 0,0 1 0,1 0 0,-1-1 0,0 1 0,0-1 0,0 1 0,0 0 1,0-1-1,1 1 0,-1-1 0,0 1 0,0 0 0,0-1 0,0 1 0,0-1 144,11-18-6155</inkml:trace>
  <inkml:trace contextRef="#ctx0" brushRef="#br2" timeOffset="-94471.08">5887 7355 12236,'0'0'3811,"0"0"-2049,-10-80 160,10 77-737,0 3-705,0 7-288,3 9-192,0 7-96,3 7-320,0 6-2435,2-2-3875</inkml:trace>
  <inkml:trace contextRef="#ctx0" brushRef="#br2" timeOffset="-93877.142">6221 8059 7655,'0'0'3203,"0"0"-1436,0 0-950,0 0-102,0 0 321,0 0-86,0 0 11,0 0-53,-6 2 522,-16-8 39,35-35-431,-10 32-875,2-3 76,0-8-21,2 1 1,0 0-1,1 0 1,1 0-1,1 1 1,1 1-1,0 0 1,1 0-1,1 1 1,0 1-1,2 0 1,3-3-219,-15 16 1,1-1 0,-1 1 0,1 0 1,0 0-1,0 0 0,0 1 0,0-1 0,0 1 0,0 0 0,1 0 1,-1 1-1,0-1 0,0 1 0,1 0 0,-1 0 0,0 0 0,1 0 1,-1 1-1,0 0 0,0 0 0,1 0 0,-1 0 0,0 1 0,0 0 1,0 0-1,-1 0 0,1 0 0,0 0 0,-1 1 0,0-1 0,1 1 1,-1 0-1,0 0 0,0 1 0,-1-1 0,1 0 0,-1 1 0,1 0 1,-1-1-1,0 1 0,0 0 0,0 2-1,50 120-18,-44-101 15,1-1-1,1 1 1,2-2 0,0 0 0,1 0 0,10 12 3,-20-31 0,0 0 1,0 0 0,1 0-1,0-1 1,-1 1 0,1-1-1,0 0 1,1 0 0,-1-1-1,0 1 1,1-1 0,0 0 0,-1 0-1,1 0 1,0-1 0,0 0-1,0 0 1,0 0 0,0 0-1,0-1 1,0 0 0,0 0-1,0 0 1,0-1 0,0 1-1,0-1 1,0-1 0,0 1-1,0-1 1,0 1 0,0-1 0,-1-1-1,1 1 1,-1-1 0,0 1-1,0-1 1,0-1 0,0 1-1,0-1 0,6-7 11,-1-1-1,0-1 1,-1 1 0,-1-1-1,1-1 1,-2 1-1,0-1 1,-1-1-1,0 1 1,-2-1 0,1 1-1,-2-1 1,1-5-11,5-199 1773,-8 218-1753,1 0 0,-1 0-1,1 0 1,-1 0-1,0 0 1,1-1-1,-1 1 1,0 0 0,0 0-1,0 0 1,0 0-1,0-1 1,0 1-1,0 0 1,0 0 0,0 0-1,-1-1 1,1 1-1,0 0 1,-1 0 0,1 0-1,-1 0 1,0 0-1,1 0 1,-1 0-1,0 0 1,1 0 0,-1 0-1,0 0 1,0 0-1,0 1 1,0-1-1,0 0 1,0 0 0,0 1-1,0-1 1,0 1-1,0-1 1,0 1-1,0-1 1,0 1 0,0 0-1,-1 0 1,1-1-1,0 1 1,0 0-1,0 0 1,-1 0 0,1 0-1,0 1 1,0-1-20,-48 94 144,-25 208-117,56-225-38,-7 24-37,4 2 0,5 0 0,-3 90 48,30 199-337,-10-231 375,-1-160-38,1 0-1,-1 0 1,0-1 0,0 1 0,1 0-1,-1 0 1,0 0 0,0 0 0,0-1-1,0 1 1,0 0 0,0 0 0,0 0 0,0 0-1,-1-1 1,1 1 0,0 0 0,0 0-1,-1 0 1,1-1 0,0 1 0,-1 0-1,1 0 1,-1-1 0,1 1 0,-1 0-1,1-1 1,-1 1 0,1-1 0,-1 1 0,0-1-1,1 1 1,-1-1 0,0 1 0,0-1-1,1 1 1,-1-1 0,0 0 0,0 0-1,0 1 1,1-1 0,-1 0 0,0 0 0,0 0-1,0 0 1,0 0 0,1 0 0,-1 0-1,0 0 1,0 0 0,0 0 0,0 0-1,1-1 1,-1 1 0,0 0 0,0-1-1,1 1 1,-1 0 0,0-1 0,0 1 0,1-1-1,-31-44 91,19 12 1,2-1 1,2 0 0,1 0 0,1-1 0,2 0-1,2 0 1,1 0 0,1 0 0,2 0 0,3-7-92,-2 16-18,1 1 0,1 0 0,2 0 1,0 0-1,1 1 0,11-21 18,-19 44-79,0 0 1,0 0-1,1 0 1,-1-1-1,0 1 1,0 0-1,0 0 0,1 0 1,-1 0-1,1 0 1,-1 0-1,1 0 0,-1 0 1,1 0-1,0 0 1,-1 0-1,1 0 1,0 0-1,0 0 0,0 0 1,0 1-1,0-1 1,-1 0-1,1 1 0,1-1 1,-1 1-1,0-1 1,0 1-1,0-1 1,0 1-1,0 0 0,0-1 1,0 1-1,1 0 1,-1 0-1,0 0 0,0 0 1,0 0-1,0 0 1,1 0-1,-1 0 1,0 1-1,0-1 0,0 0 1,0 1-1,0-1 1,0 1-1,0-1 0,0 1 1,1 0 78,8 48-8803,-9-20 27</inkml:trace>
  <inkml:trace contextRef="#ctx0" brushRef="#br2" timeOffset="-93583.539">3958 9287 20243,'-15'1'2050,"-46"2"-982,54-4 747,18-2-1165,28-3-206,507-31 325,1175-88-630,-1652 121-92,372-28-105,146-40 58,-478 48 91,-109 24-91,0 1 0,-1-1 1,1 0-1,0 0 0,-1 1 1,1-1-1,0 0 0,-1 0 1,1 0-1,0 1 0,-1-1 1,1 0-1,-1 0 0,1 0 1,0 0-1,-1 0 0,1 0 1,-1 0-1,1 0 0,-1 0 0,1 0 1,0 0-1,-1 0 0,1 0 1,-1 0-1,1 0 0,0 0 1,-1 0-1,1-1 0,-1 1 1,1 0-1,0 0 0,-1 0 1,1-1-1,0 1 0,-1 0 1,1-1-1,0 1 0,-1 0 1,1 0-1,0-1 0,0 1 0,0-1 1,-1 1-1,1 0 0,0-1 1,0 1-1,0 0 0,0-1 1,-1 1-1,1-1 0,0 1 1,0-1-1,0 1 0,0 0 1,0-1-1,0 1 0,0-1 1,0 1-1,1 0 0,-1-1 1,0 1-1,0-1 0,0 1 0,0 0 1,0-1-1,1 1 0,-54 0-1137,1 2 1,-1 3-1,-39 9 1137,16-3-3225,-67 6-5792</inkml:trace>
  <inkml:trace contextRef="#ctx0" brushRef="#br2" timeOffset="-90877.557">5210 10229 3331,'0'0'2664,"4"-12"-683,14-48 1173,2-19 5527,-14 58-6312,1-15 4663,-13 641-5490,6-592-1640,6 95-340,18-42-3622,-22-63 1811,-2-7-9438,-1 1 10927,-5-6-7787</inkml:trace>
  <inkml:trace contextRef="#ctx0" brushRef="#br2" timeOffset="-90539.256">5191 10101 10378,'0'0'3198,"0"0"-802,0 0 146,0 0-338,0 0-405,-3-12-277,-8-40-380,11 51-1110,0 0 0,0 1-1,0-1 1,0 0 0,0 1-1,0-1 1,0 1 0,0-1-1,1 0 1,-1 1 0,0-1 0,0 1-1,1-1 1,-1 0 0,0 1-1,1-1 1,-1 1 0,0-1 0,1 1-1,-1-1 1,1 1 0,-1-1-1,1 1 1,-1 0 0,1-1-1,-1 1 1,1 0 0,0-1 0,-1 1-1,1 0 1,-1 0 0,1 0-1,0-1 1,-1 1 0,1 0 0,0 0-1,-1 0 1,1 0 0,0 0-1,-1 0 1,1 0 0,-1 0-1,1 0 1,0 1 0,-1-1 0,1 0-1,0 0 1,-1 1 0,1-1-1,-1 0 1,1 0 0,-1 1-1,1-1 1,-1 1 0,1-1 0,0 1-32,1 0 109,33 12-68,-1 2 0,-1 2 0,-1 1 1,0 2-1,-1 1 0,-1 1 0,-1 1 1,-1 2-1,-1 1 0,-2 1 0,5 8-41,-8-14 6,-1 2-1,-1 0 0,-1 2 1,-1 0-1,-1 0 0,-2 2 1,0 0-1,-2 1 0,-1 0 1,-1 1-1,-2 0 0,7 30-5,-16-48 1,0-1 0,0 0 0,-1 0 0,-1 1 0,0-1 0,0 0-1,-1 0 1,0 0 0,0-1 0,-1 1 0,0-1 0,-1 0 0,0 0-1,-1 0 1,0-1 0,0 0 0,-1 0 0,0 0 0,0-1 0,-1 0 0,0-1-1,0 1 1,0-2 0,-1 1 0,0-1 0,0 0 0,0-1 0,-1 0-1,1 0 1,-1-1 0,-4 0-1,-1 2-41,0 0 1,-1-1-1,1-1 0,-1-1 1,0 0-1,0-1 0,0-1 0,-7 0 41,-5-15-2190,24-15-5042,11 11-925</inkml:trace>
  <inkml:trace contextRef="#ctx0" brushRef="#br2" timeOffset="-90131.93">5321 10255 5894,'0'-13'3475,"-6"-47"-808,-3 8 2449,5 34-3592,-4-25 4761,4 63-3241,32 592-2035,-28-593-1120,18 124-2960,-14-132 462,-4-8-5042,0-10 855</inkml:trace>
  <inkml:trace contextRef="#ctx0" brushRef="#br2" timeOffset="-89783.444">5230 10071 9673,'0'0'3497,"0"0"-679,0 0-4,0 0-412,0 0-576,0 0-556,0 0-448,0 0-320,11-8-176,-6 4-278,-2 1-26,-1 1 0,0 0 1,1 0-1,-1 0 1,1 0-1,0 0 0,-1 1 1,1-1-1,0 1 0,0 0 1,0 0-1,0 0 0,0 0 1,0 0-1,0 1 0,1-1 1,-1 1-1,0 0 0,0 0 1,0 0-1,1 0 0,-1 1 1,0-1-1,0 1 0,0 0 1,0 0-1,3 1-22,24 12 38,-1 0 0,0 2 0,-2 1 0,1 2 0,-2 0 0,-1 2 0,0 0 0,-2 2 0,0 1-1,-2 1 1,-1 0 0,0 2 0,-2 0 0,-2 1 0,0 1 0,-2 0 0,-1 1 0,-1 1 0,0 5-38,-9-28 1,0 0 1,-1 1 0,0-1-1,0 1 1,-1 0-1,0 0 1,-1-1 0,0 1-1,0 0 1,-1 0-1,0 0 1,0-1 0,-1 1-1,0 0 1,-1-1-1,1 0 1,-2 1 0,1-1-1,-1 0 1,-1-1-1,1 1 1,-1-1 0,-1 0-1,1 0 1,-1 0-1,0-1 1,-1 0 0,1 0-1,-1-1 1,-6 4-2,-17 5 122,0-2 0,-2 0 0,1-3 0,-1 0 0,-1-2 1,1-2-1,-19 1-122,31-3-28,2-1-163,10-2-8778,11 0-2413</inkml:trace>
  <inkml:trace contextRef="#ctx0" brushRef="#br2" timeOffset="-84449.518">6339 10141 16496,'0'0'2002,"0"0"-593,0 0 251,0 0-101,0 0-561,-5-6-277,-17-22-230,26 34 908,-4-6-1439,0 0 1,0-1 0,0 1-1,0 0 1,-1 0-1,1-1 1,0 1 0,0 0-1,0-1 1,0 1 0,0 0-1,0 0 1,0-1-1,0 1 1,0 0 0,0-1-1,0 1 1,0 0 0,0-1-1,0 1 1,1 0-1,-1 0 1,0-1 0,0 1-1,0 0 1,0 0 0,0-1-1,1 1 1,-1 0 0,0 0-1,0 0 1,0-1 39,-12 36-7832,6-10 214</inkml:trace>
  <inkml:trace contextRef="#ctx0" brushRef="#br2" timeOffset="-84148.126">6292 10625 8808,'0'0'4191,"0"0"-1202,0 0-1003,0 0-683,0 0-246,0 0-69,1 13-471,5 90 2067,5-110-747,21-84-562,-29 49-5721,-3 42-1411</inkml:trace>
  <inkml:trace contextRef="#ctx0" brushRef="#br2" timeOffset="-78477.905">6339 12112 4580,'0'0'6519,"0"0"-3007,0 0-773,0 0-316,0 0-661,0 0-310,0 0-390,0 0-357,3-4-128,-3 5-564,0-1-1,0 1 1,0-1 0,0 1 0,0-1 0,0 1 0,1-1 0,-1 1 0,0-1-1,0 1 1,0-1 0,0 0 0,1 1 0,-1-1 0,0 1 0,0-1 0,1 1 0,-1-1-1,0 0 1,1 1 0,-1-1 0,0 0 0,1 1 0,-1-1 0,1 0 0,-1 0 0,1 1-1,-1-1 1,0 0 0,1 0 0,-1 0 0,1 0 0,-1 1 0,1-1 0,-1 0-1,1 0 1,-1 0 0,1 0 0,-1 0 0,1 0 0,-1 0 0,1 0 0,-1-1 0,1 1-1,-1 0 1,1 0 0,-1 0 0,1 0 0,-1-1 0,1 1 0,-1 0 0,0 0 0,1-1-1,-1 1 1,0 0 0,1-1 0,-1 1 0,0-1 0,1 1 0,-1 0 0,0-1-1,1 1-12,15 36 104,-15-35-101,-1 0-1,1 0 1,-1 0 0,1 1-1,-1-1 1,1 0 0,0 0 0,-1 0-1,1 0 1,0 0 0,0 0-1,0 0 1,0-1 0,0 1 0,0 0-1,0 0 1,0-1 0,0 1-1,0-1 1,1 1 0,-1-1 0,0 1-1,0-1 1,1 0 0,-1 1 0,0-1-1,0 0 1,1 0 0,-1 0-1,0 0 1,0 0 0,1 0 0,-1 0-1,0-1 1,1 1 0,-1 0-1,0-1 1,0 1 0,0-1 0,0 1-1,1-1 1,-1 0 0,0 1-1,0-1 1,0 0 0,0 0 0,0 0-1,-1 0 1,1 0 0,0 0-1,0 0 1,0 0 0,-1 0 0,1 0-1,-1 0 1,1 0 0,-1-1 0,1 1-1,-1 0 1,0-1-3,18-79 387,-18 80-387,1 0 0,-1 0 1,0 0-1,0-1 0,0 1 0,0 0 1,0 0-1,0 0 0,0 0 1,0-1-1,0 1 0,0 0 0,-1 0 1,1 0-1,-1 0 0,1 0 1,0 0-1,-1 0 0,0 0 0,1 0 1,-1 0-1,0 0 0,1 0 1,-1 0-1,0 0 0,0 0 0,0 1 1,0-1-1,0 0 0,0 1 1,0-1-1,0 1 0,0-1 0,0 1 1,0-1-1,0 1 0,0 0 1,0-1-1,0 1 0,0 0 0,-1 0 1,1 0-1,0 0 0,0 0 1,0 0-1,0 0 0,-1 0 0,1 1 1,0-1-1,0 0 0,0 1 1,0-1-1,0 1 0,0-1 0,0 1 1,-1 0-1,-35 59-9369,28-28 715</inkml:trace>
  <inkml:trace contextRef="#ctx0" brushRef="#br2" timeOffset="-78174.11">6306 12612 3651,'0'0'7965,"0"0"-4244,0 0-1025,0 0-347,0 0-593,0 0-421,4 5-401,-3-3-920,31 38 1552,-31-39-1509,-1-1 0,1 1 0,0 0 0,-1 0 1,1 0-1,0-1 0,0 1 0,-1 0 1,1-1-1,0 1 0,0-1 0,0 1 0,0-1 1,0 0-1,0 1 0,0-1 0,0 0 0,0 0 1,0 1-1,0-1 0,0 0 0,0 0 0,0 0 1,0 0-1,0 0 0,0-1 0,0 1 0,0 0 1,0 0-1,0-1 0,0 1 0,0 0 1,0-1-1,0 1 0,0-1 0,0 0 0,0 1 1,0-1-1,-1 0 0,1 1 0,0-1 0,0 0 1,-1 0-1,1 1 0,-1-1 0,1 0 0,-1 0 1,1 0-1,-1 0-57,3-4 100,-1-1 0,0 1 0,0-1 0,-1 1 0,0-1 0,0 0 0,0 1 0,0-1 0,-1 0 0,0 0 0,0 0 0,-1 1 0,0-1 0,0 0 0,0 0 0,0 1 1,-1-1-1,0 1 0,0 0 0,-1-1 0,1 1 0,-1 0 0,-3-3-100,5 8-50,0 0 0,0 0 0,0 0 0,-1 0 0,1 0 0,0 0 1,0 0-1,0 0 0,0 1 0,0-1 0,-1 1 0,1-1 0,0 1 0,0-1 1,0 1-1,0-1 0,0 1 0,0 0 0,0-1 0,1 1 0,-1 0 0,0 0 1,0 0-1,1 0 0,-1 0 0,0 0 0,1 0 0,-1 0 0,1 0 0,-1 0 1,1 0-1,-1 0 0,1 0 0,0 1 0,0-1 0,0 0 0,0 0 0,-1 0 1,1 0-1,1 1 50,-4 5-824,-8 18-2886,3 1-2883</inkml:trace>
  <inkml:trace contextRef="#ctx0" brushRef="#br2" timeOffset="-74113.073">11570 12542 20660,'0'0'2466,"0"0"-1697,0 0-161,0 0-608,0 0-32,0 0-1441,0 0-1890,-39 1-4133</inkml:trace>
  <inkml:trace contextRef="#ctx0" brushRef="#br2" timeOffset="-77241.971">7702 11716 14446,'0'0'3656,"0"0"-1381,-2-13 68,-12-39-298,14 52-2003,0-1 0,-1 0-1,1 1 1,0-1 0,0 1 0,-1-1 0,1 0 0,-1 1 0,1-1 0,0 1-1,-1-1 1,1 1 0,-1-1 0,1 1 0,-1 0 0,0-1 0,1 1 0,-1-1 0,1 1-1,-1 0 1,0 0 0,1-1 0,-1 1 0,0 0 0,1 0 0,-1 0 0,0 0-1,1 0 1,-1 0 0,0 0 0,1 0 0,-1 0 0,0 0 0,1 0 0,-1 0-1,0 0 1,1 1 0,-1-1 0,0 0 0,1 0 0,-1 1 0,0-1 0,1 0 0,-1 1-1,1-1 1,-1 1 0,1-1 0,-1 1 0,1-1 0,-1 1 0,1-1 0,0 1-1,-1 0 1,1-1 0,0 1 0,-1-1 0,1 1-42,-1 0 90,-6 8 33,1 0-1,0 0 1,1 1 0,0 0 0,0-1 0,1 2-1,0-1 1,1 0 0,0 1 0,0 4-123,-1-1 128,-19 92 605,4 1 1,-1 49-734,11-75 289,-71 551-257,54-496-2061,25-136 1878,0 0 0,1 0 0,-1 0 0,0 0 0,1 0 0,-1-1 0,0 1 0,1 0 0,-1 0 0,1-1 0,-1 1 0,0 0 0,1-1 0,-1 1 0,1 0 0,-1-1-1,1 1 1,-1-1 0,1 1 0,-1-1 0,1 1 0,0-1 0,-1 1 0,1-1 0,0 0 0,-1 1 0,1-1 0,0 1 0,0-1 0,0 0 0,-1 1 0,1-1 0,0 0-1,0 1 1,0-1 0,0 0 0,0 1 0,0-1 0,0 0 0,0 1 0,1-1 0,-1 0 0,0 1 0,0-1 0,0 1 0,1-1 0,-1 0 0,1 0 151,-1 1-239,-2-52-6771,3 20 2153</inkml:trace>
  <inkml:trace contextRef="#ctx0" brushRef="#br2" timeOffset="-76994.897">7360 12304 11082,'0'0'3043,"0"0"-1441,0 0 320,0 0-545,93-33-608,-59 29-257,5 2-384,-3 1-64,3 1-64,-4-2-32,0 2-672,-8 0-1506,-1 0-1538,-3 0-1921</inkml:trace>
  <inkml:trace contextRef="#ctx0" brushRef="#br2" timeOffset="-76166.207">7909 12232 2370,'0'0'5429,"0"0"-2738,0 0-636,0 0-117,0 0-379,0 0-144,14-3-214,43-8-395,-55 11-775,-1 0 0,1 0 0,-1 0 0,1 0 0,-1 0 0,1 0 0,-1 0 0,1 0 1,-1 1-1,1-1 0,-1 1 0,1-1 0,-1 1 0,1-1 0,-1 1 0,0 0 0,0 0 0,1-1 1,-1 1-1,0 0 0,0 0 0,0 0 0,0 1 0,0-1 0,0 0 0,0 0 0,0 0 0,0 1 0,-1-1 1,1 1-32,4 5 60,42 58 644,-44-64-594,0 0-1,0 0 0,0 0 0,0-1 1,0 1-1,0-1 0,0 0 0,0 0 1,1 0-1,-1 0 0,0 0 0,0-1 1,0 1-1,0-1 0,0 0 0,0 0 1,0 0-1,0 0 0,0-1 0,0 1 1,-1-1-1,1 1 0,0-1 0,-1 0 1,0 0-1,1 0 0,-1-1 0,0 1-109,9-11 175,-1 0-1,-1-1 1,0 0 0,-1 0-1,-1-1 1,0 0-1,-1 0 1,0-1 0,-2 1-1,1-1 1,-2-1-1,0 1 1,-1 0 0,-1-1-1,-1 1 1,0-1-1,-2-12-174,2 28-2,0-1 0,0 0 0,-1 0 0,1 0 0,-1 0 0,0 0 0,1 1 0,-1-1 0,0 0 0,0 0 0,0 1 0,0-1 0,0 1 0,0-1 0,-1 1 0,1 0 0,0-1 0,-1 1 0,1 0 0,-1 0 0,0 0 0,1 0 0,-1 0 0,0 0 0,1 0 0,-1 1 0,0-1 0,0 0 0,0 1 0,0 0 0,0-1 0,1 1-1,-1 0 1,0 0 0,0 0 0,0 0 0,0 1 0,0-1 0,0 0 0,0 1 0,1-1 2,-77 30-130,65-16 20,0 1 0,1 0 0,1 0 0,0 1 0,1 0 0,1 1 0,0 0 0,1 1 0,1 0 0,1 0 0,1 1 0,0-1-1,1 1 1,1 0 0,1 0 0,1 0 0,0 0 0,2 10 110,-2-21-51,-1 0 0,2 1 0,-1-1 0,1 0 0,1 1 0,-1-1 0,1 1 0,1-1 0,0 0 0,0 0 0,0 0 0,1 0 0,0 0 0,1 0 0,0-1 0,0 0 0,0 1 0,1-1 0,0-1 0,1 1 0,-1-1 0,1 0 0,1 0 0,-1-1 0,1 0 0,0 0 0,0 0 0,0-1 0,0 0-1,1-1 1,0 1 0,0-2 0,0 1 0,4 0 51,1-2 12,-1-1-1,1 0 1,0-1-1,-1-1 1,1 0-1,-1-1 1,0 0-1,1 0 1,-1-2-1,-1 1 1,1-2-1,-1 1 1,0-2-1,0 1 1,-1-2-1,10-7-11,6-7 285,-1-1-1,-1-1 1,-1-2 0,-2 0-1,15-22-284,-25 33 59,1-1-1,-2 0 0,0 0 1,-1-1-1,-1 0 0,0-1 1,-2 0-1,0 0 0,-1-1 1,0 1-1,-2-1 0,0 0 1,-1 0-1,-1-7-58,-1 25-4,0-1 0,0 1 0,0 0 0,0-1 0,0 1 0,0 0 0,0-1 0,0 1 0,-1 0 0,1-1 0,-1 1 0,1 0 0,-1-1 0,1 1 1,-1 0-1,0 0 0,0 0 0,1 0 0,-1 0 0,0 0 0,0 0 0,0 0 0,0 0 0,0 0 0,-1 0 0,1 0 0,0 1 0,0-1 0,0 1 0,-1-1 0,1 1 0,0-1 0,-1 1 0,1-1 0,0 1 0,-1 0 0,1 0 0,0 0 0,-1 0 0,1 0 0,0 0 1,-1 0-1,1 0 0,0 1 0,-1-1 0,1 0 0,0 1 0,-1-1 0,1 1 0,-1 0 4,-57 42-170,46-27 137,0 1 1,0 1-1,2 0 1,0 1 0,1 0-1,1 0 1,1 1-1,1 0 1,1 1 0,0 0-1,2-1 1,0 2-1,1-1 1,1 2 32,2-20-16,0-1 0,0 0-1,0 0 1,0 0 0,0 0 0,1 0 0,-1 0 0,0 0 0,1 0 0,0 0-1,-1 0 1,1 0 0,0 0 0,0 0 0,0 0 0,0 0 0,1-1 0,-1 1-1,0 0 1,1-1 0,-1 1 0,1-1 0,0 0 0,-1 1 0,1-1-1,0 0 1,0 0 0,0 0 0,-1 0 0,1 0 0,0-1 0,0 1 0,1-1-1,-1 1 1,0-1 0,0 0 0,0 0 0,0 1 0,0-1 0,0-1 0,0 1-1,0 0 1,1-1 0,-1 1 0,0-1 0,0 0 16,8-2 1,-1-1 0,-1-1 0,1 1 0,0-2 0,-1 1 0,0-1-1,0 0 1,-1-1 0,0 0 0,6-7-1,5-3 23,7-9 2,-19 19-21,0 0 0,1 0 0,0 1-1,0 0 1,0 0 0,1 1 0,0-1 0,0 2 0,0-1 0,5-1-4,-11 7 0,0 0 0,0 1-1,0-1 1,0 0 0,0 1 0,0-1 0,0 1 0,0-1 0,-1 1-1,1 0 1,-1 0 0,1 0 0,-1 0 0,0 0 0,0 0-1,1 0 1,-2 1 0,1-1 0,0 0 0,0 0 0,-1 1 0,1-1-1,-1 1 1,0-1 0,1 0 0,-1 1 0,0-1 0,-1 1-1,1-1 1,0 0 0,-1 1 0,1-1 0,-2 3 0,2 4 10,1 9 28,-1-7-15,-1 1-1,1-1 0,1 0 1,0 0-1,1 0 1,0 1-1,1-2 0,0 1 1,0 0-1,2 0 0,-1-1 1,1 0-1,0 0 1,1 0-1,7 8-22,-8-16 34,1 0 0,0 0 0,-1-1 0,1 1 0,0-1 0,0 0 0,0-1 0,0 0 0,0 0 0,0 0 0,0 0 0,0-1 0,0 0 0,0-1 0,0 1-1,0-1 1,-1 0 0,1 0 0,-1-1 0,1 0 0,-1 0 0,0 0 0,0 0 0,0-1 0,-1 0 0,1 0 0,-1 0 0,0 0 0,0-1 0,0 0 0,-1 0 0,0 0 0,2-3-34,22-37 196,-1-1-1,-3-1 1,-1-1 0,-3-1 0,-2 0-1,-2-2 1,-2 0 0,-3 0 0,1-25-196,-1-68 437,-10 143-420,-1 1 1,1-1-1,-1 1 0,1-1 0,-1 1 0,1-1 0,-1 1 0,0-1 0,1 1 0,-1-1 0,1 1 0,-1 0 0,0-1 1,0 1-1,1 0 0,-1 0 0,0 0 0,0-1 0,1 1 0,-1 0 0,0 0 0,0 0 0,1 0 0,-1 0 0,0 0 1,0 0-1,1 1 0,-1-1 0,0 0 0,1 0 0,-1 1 0,0-1 0,1 0 0,-1 1 0,0-1 0,1 0 0,-1 1 1,0-1-1,1 1 0,-1-1 0,1 1 0,-1 0 0,1-1 0,-1 1 0,1-1 0,0 1 0,-1 0 0,1-1 1,0 1-1,-1 0 0,1 0 0,0-1 0,0 1 0,0 0 0,0 0 0,0-1 0,-1 1 0,1 0 0,1 0 0,-1-1 1,0 1-1,0 0 0,0 0 0,0-1 0,0 1-17,-14 45 71,2 1 1,2 1-1,2-1 0,2 1 1,2 1-1,3-1 1,1 0-1,6 34-71,-7-68-305,0-1 0,1 0 0,1 0-1,0 1 1,1-1 0,0 0 0,1 0 0,0 0 0,1-1 0,1 1 0,0-1-1,1 0 1,0 0 0,1-1 0,0 1 0,0-2 0,2 1 0,-1-1 0,1 0 305,25 2-9471,-17-11 300</inkml:trace>
  <inkml:trace contextRef="#ctx0" brushRef="#br2" timeOffset="-75846.823">8995 12187 4452,'0'0'5862,"0"0"-3396,0 0-224,82-49-32,-40 40-800,1 2-481,2-1-513,3-1-288,-6 2-96,-5 0-32,-5 0-192,-9 2-1121,-6 4-2819,-6 1-4132</inkml:trace>
  <inkml:trace contextRef="#ctx0" brushRef="#br2" timeOffset="-75103.06">9574 12171 7719,'0'0'3684,"0"0"-940,0 0 21,0 0-267,0 0-464,0 0-299,0 0-651,-5-1-497,1 3-548,-1 1 1,1 0-1,0-1 0,0 1 0,0 0 0,0 1 0,1-1 1,-1 1-1,1 0 0,0 0 0,0 0 0,0 0 0,0 0 1,1 1-1,0-1 0,0 1 0,0-1 0,1 1 1,-1 0-1,1 0 0,0 0 0,0 0 0,1 0 0,0 2-39,-3 3 48,-6 15-28,2 1 1,1 0 0,1 0 0,1 0-1,1 1 1,2-1 0,0 1-1,3 14-20,-1-37-9,0 0 0,1 0 0,0 1-1,-1-1 1,1-1 0,1 1 0,-1 0 0,0 0-1,1-1 1,0 1 0,0-1 0,0 0 0,0 0-1,0 0 1,1 0 0,-1-1 0,1 1-1,0-1 1,0 0 0,0 0 0,0-1 0,0 1-1,0-1 1,0 1 0,1-1 0,-1-1 0,0 1-1,1-1 1,-1 1 0,1-1 0,-1 0 0,0-1-1,1 1 1,-1-1 0,0 0 0,1 0-1,-1 0 1,0-1 0,0 1 0,0-1 0,0 0-1,0 0 1,0-1 0,-1 1 0,1-1 0,-1 0-1,0 0 1,1 0 0,-1 0 0,-1 0 0,1-1 8,23-27 106,-1 0 0,-2-2 0,-1-1 0,-2 0 0,-1-2 0,-2 0 0,2-11-105,27-51 61,-55 138-397,-25 115-55,33-147 258,0 1 0,1-1 1,1 0-1,-1 0 0,1 0 0,0 0 0,1 0 0,0 0 1,0 0-1,1 0 0,0-1 0,0 1 0,1-1 1,0 0-1,0 0 0,1 0 0,0 0 0,2 1 133,-5-6-71,1 1-1,0-1 0,0 1 1,0-1-1,0 0 0,0 0 0,0-1 1,0 1-1,1-1 0,-1 1 1,1-1-1,-1 0 0,1 0 1,-1-1-1,1 1 0,0-1 1,-1 0-1,1 0 0,0 0 1,-1 0-1,1 0 0,0-1 0,-1 0 1,1 0-1,-1 0 0,1 0 1,-1 0-1,1-1 0,-1 0 1,0 1-1,0-1 72,87-77 66,65-201 3889,-153 304-2689,-82 199-834,41-151-1526,39-72 1063,0 0 0,0 0 1,0-1-1,0 1 0,0 0 1,0 0-1,0-1 1,0 1-1,-1 0 0,1-1 1,0 1-1,0 0 1,0 0-1,0 0 0,0-1 1,0 1-1,-1 0 0,1 0 1,0 0-1,0-1 1,0 1-1,0 0 0,-1 0 1,1 0-1,0 0 1,0-1-1,-1 1 0,1 0 1,0 0-1,0 0 0,-1 0 1,1 0-1,0 0 1,0 0-1,-1 0 0,1 0 1,0 0 30,9-30 86,50-137 10,-54 158-32,-1 0-1,1 1 0,1-1 0,0 1 0,0 0 1,0 1-1,1 0 0,0 0 0,1 0 0,-1 1 1,1 0-1,0 0 0,1 1 0,1-1-63,59-9-1881,-64 15 1260,-1 1 0,0 0 1,1 0-1,-1 0 0,0 0 1,0 1-1,0 0 0,0 0 0,0 0 1,0 0-1,0 1 0,-1-1 1,1 1-1,-1 0 0,0 0 1,0 0 620,12 15-6978</inkml:trace>
  <inkml:trace contextRef="#ctx0" brushRef="#br2" timeOffset="-74428.234">10674 12211 2691,'0'0'7062,"0"0"-3384,0 0-864,0 0-401,0 0-839,0 0-559,0 0-476,9-6-315,24-19-42,-32 27-170,0-1 1,0 0 0,0 0 0,0 0 0,-1 1-1,1-1 1,0 0 0,-1 0 0,1 1-1,-1-1 1,0 1 0,1-1 0,-1 1-1,0-1 1,0 0 0,0 1 0,0-1 0,0 1-1,0-1 1,0 1 0,-1-1 0,1 0-1,0 1 1,-1-1 0,1 1 0,-1-1 0,1 0-1,-2 2-12,2-3 1,-7 28 57,12-35 166,2-10-224,-5 13 241,0 0 0,0-1 1,0 1-1,0-1 0,-1 1 0,1-1 1,-1 0-1,0 1 0,-1-1 0,1 0 1,-1 0-1,0 0 0,0 0 0,-1 1 1,1-1-1,-1-2-241,-1 6 40,1 0 1,-1 0-1,1 0 1,-1 0-1,1 0 1,-1 1-1,0-1 1,1 0-1,-1 1 1,0-1-1,1 1 1,-1 0-1,0-1 1,0 1-1,1 0 1,-1 0-1,0 0 1,0 0-1,0 0 1,1 1-1,-1-1 1,0 1-1,1-1 1,-1 1-1,0-1 0,1 1 1,-1 0-1,0 0 1,1 0-1,-1 0 1,1 0-1,0 0 1,-1 0-1,1 0 1,0 1-1,-1 0-40,-7 8 15,1 0-1,0 0 1,1 1-1,1 0 0,-1 0 1,2 0-1,-1 1 1,2 0-1,0 0 0,0 0 1,1 0-1,0 1 1,1 0-1,1-1 1,0 1-1,0 0 0,2 0 1,-1-1-1,2 1 1,2 12-15,-3-19-19,1-1 0,0 1 1,0-1-1,0 1 0,1-1 1,-1 0-1,1 1 1,1-2-1,-1 1 0,1 0 1,0-1-1,0 1 1,0-1-1,0 0 0,1 0 1,0-1-1,0 0 0,0 1 1,0-2-1,0 1 1,0 0-1,1-1 0,-1 0 1,1-1-1,0 1 0,0-1 1,0 0-1,-1 0 1,1-1-1,0 0 0,0 0 1,0 0-1,0-1 1,0 1-1,0-2 0,-1 1 1,1-1-1,0 1 0,-1-1 1,1-1-1,3-1 19,15-14 7,0 0 0,-1-2 1,-1 0-1,-1-1 0,-1-2 0,-1 0 0,-1-1 0,-1 0 0,0-3-7,88-165 262,-94 148-17,-23 44-90,4 6-129,1 0-1,0 0 1,0 1-1,0 0 1,1 0-1,0 1 0,0 0 1,1 0-1,0 0 1,1 0-1,-1 1 1,2 0-1,-3 5-25,0-3-18,1 0-1,0 0 1,1 1-1,0-1 1,0 1-1,2 0 1,-1 0-1,1 0 1,1 0-1,0 0 1,1 0-1,0 1 1,1-1-1,1 0 1,-1 0 0,2 0-1,0 0 1,0 0-1,1-1 1,1 0-1,0 1 1,0-1-1,1-1 1,0 1-1,1-1 1,1 0 18,3 1-158,31 47-261,-67-50 425,-103-3 562,74-5-4016,30 0-356,22 0-3243,2 1-6582</inkml:trace>
  <inkml:trace contextRef="#ctx0" brushRef="#br2" timeOffset="-79866.175">5093 12147 10474,'1'-15'3913,"1"2"-2895,3-47 2144,-6 16 3185,-3 46-2983,-5 21-3009,8-20-145,-21 74 347,3 1 0,3 1 0,-3 65-557,8 88-309,12-225-2171,1-22 1138,1-23-479,-3-7-917,0-64-8569,2 64 2840</inkml:trace>
  <inkml:trace contextRef="#ctx0" brushRef="#br2" timeOffset="-79383.838">5038 12009 4612,'0'0'3043,"0"0"-801,0 0 241,0 0 367,0 0-250,0 0-742,0 0-742,0 0-310,8-2 75,-4 1-766,-2 0-49,0 0 0,1 0 0,-1 1 0,0-1 0,0 1 0,0-1 0,1 1 0,-1 0 0,0 0 1,0 0-1,1 0 0,-1 0 0,0 1 0,0-1 0,0 1 0,1-1 0,-1 1 0,0 0 0,0 0 0,0 0 0,0 0 0,0 0 0,0 0 1,0 1-1,1 0-66,19 18 126,1-1 0,0-1 1,2-1-1,0-2 0,1 0 1,0-2-1,1 0 0,0-2 1,20 4-127,-42-13 3,-1-1 1,0 1-1,0-1 1,1-1-1,-1 1 1,1-1-1,-1 1 1,1-1-1,-1 0 1,0-1-1,1 1 1,-1-1-1,1 0 1,-1 0-1,0 0 1,0-1-1,1 1 1,-1-1-1,0 0 1,0 0-1,-1-1 1,1 1-1,0-1 1,-1 0-1,0 0 1,1 0-1,-1 0 1,-1-1-1,4-2-3,41-105 320,-45 141-448,-5-15 126,-1 0-1,0 0 1,-1-1 0,0 1-1,-2-1 1,1 0-1,-2-1 1,0 1-1,0-1 1,-1-1 0,-2 1 2,11-12 18,0-1 1,0 1 0,-1-1 0,1 1 0,0-1 0,0 1 0,-1-1 0,1 1-1,0-1 1,-1 1 0,1-1 0,-1 1 0,1-1 0,-1 0 0,1 1 0,0-1-1,-1 1 1,0-1 0,1 0 0,-1 0 0,1 1 0,-1-1 0,1 0 0,-1 0-1,1 0 1,-1 0 0,0 0 0,1 1 0,-1-1 0,1 0 0,-1 0 0,0-1-1,1 1 1,-1 0 0,1 0 0,-1 0 0,0 0 0,1 0 0,-1-1 0,1 1-1,-1 0 1,1 0 0,-1-1 0,1 1 0,-1 0 0,1-1 0,-1 1-1,1-1 1,0 1 0,-1-1 0,1 1 0,-1-1 0,1 1 0,0-1 0,0 1-1,-1-1 1,1 0-19,6-35 1055,31-15-868,61-65-75,-50 87-2141,-53 48-7922,2-8 2168</inkml:trace>
  <inkml:trace contextRef="#ctx0" brushRef="#br2" timeOffset="-78944.449">5597 12051 7527,'0'0'3678,"0"0"-256,0 0-160,5-13-790,16-38-631,-20 51-1767,-1 1-1,0-1 1,0 0-1,1 1 1,-1-1-1,0 1 1,1-1-1,-1 0 1,0 1-1,1-1 1,-1 0-1,1 0 1,-1 1-1,0-1 0,1 0 1,-1 0-1,1 1 1,-1-1-1,1 0 1,-1 0-1,1 0 1,-1 0-1,1 0 1,-1 0-1,1 0 1,-1 0-1,1 0 1,-1 0-1,1 0 1,-1 0-1,0 0 1,1 0-1,-1 0 1,1-1-1,-1 1 0,1 0 1,-1 0-1,1-1 1,-1 1-1,0 0 1,1 0-1,-1-1 1,1 1-1,-1 0 1,0-1-1,1 1 1,-1-1-1,0 1 1,0 0-1,1-1 1,-1 1-1,0-1 1,0 1-1,0-1 1,0 1-1,1-1 0,-1 1 1,0-1-1,0 1 1,0-1-1,0 1 1,0-1-1,0 1 1,0-1-1,0 1 1,0 0-1,-1-1-73,8 29 747,-5 20-264,-2 0 1,-2 0 0,-2-1 0,-2 0 0,-6 14-484,-9 93 399,19-134-350,-2 8-3,1 1 0,1-1 1,1 1-1,1-1 1,2 1-1,1-1 1,1 0-1,2 1 0,0-2 1,8 19-47,-14-47 1,0 0 0,0 0 0,0 0 0,0 0 0,0 0 0,0 0 0,1 0 0,-1 0 0,0 1 0,0-1 0,1 0 0,-1 0 0,0 0 0,1 0 0,-1 0 0,1 1 0,-1-1 0,1 0 1,0 0-1,-1 1 0,1-1 0,0 0 0,-1 1 0,1-1 0,0 1 0,0-1 0,0 1 0,0-1 0,-1 1 0,1-1 0,0 1 0,0 0 0,0 0 0,0-1 0,0 1 0,0 0 0,0 0 0,0 0 0,0 0 0,0 0 0,0 0 0,0 0 0,-1 1 0,1-1 0,0 0 0,0 0 1,0 1-1,0-1 0,0 0 0,0 1 0,-1-1 0,1 1 0,0 0 0,0-1 0,0 1 0,-1-1 0,1 1 0,0 0 0,-1 0 0,1-1 0,-1 1 0,1 0 0,-1 0 0,1 0 0,-1-1 0,0 1 0,1 1-1,8-75-936,-2 11-2634,6 24-3561,-5 21-2575</inkml:trace>
  <inkml:trace contextRef="#ctx0" brushRef="#br2" timeOffset="-82786.838">7313 10272 9641,'0'0'5867,"-2"-15"-2835,-7-48-827,9 61-2061,-1 0 1,1 0-1,0 0 1,-1 0-1,1 0 1,-1 0-1,1 1 1,-1-1-1,0 0 1,0 0-1,0 1 1,0-1-1,0 0 1,-1 1-1,1-1 1,0 1-1,-1 0 1,1-1-1,-1 1 1,1 0-1,-1 0 1,1 0-1,-1 0 1,0 0-1,0 0 1,0 0-1,1 1 1,-1-1-1,0 1 1,0-1 0,-1 1-145,-1 0 70,0 1 0,0 0-1,0 0 1,0 0 0,0 1 0,0-1 0,0 1 0,0 0 0,0 0 0,1 0 0,-1 1 0,1-1 0,0 1 0,-1 0 0,1 0 0,0 0 0,-2 3-70,-3 9-116,0 0-1,1 0 1,1 1-1,0 0 1,1 1-1,0-1 1,2 1 0,0 0-1,1 0 1,0 0-1,2 0 1,0 0-1,1 0 1,0 0-1,1 0 1,2 0-1,-1 0 1,2-1-1,0 1 1,1-1-1,1 0 1,5 8 116,-8-16-260,0 0 0,1 0 1,0-1-1,0 1 0,1-1 0,0 0 1,1-1-1,-1 0 0,1 0 1,7 5 259,-11-9-28,0-1 1,0 1-1,0-1 1,0 0-1,0 0 1,0 0-1,0 0 1,0 0-1,0-1 1,1 1-1,-1-1 1,0 0 0,0 0-1,1 0 1,-1 0-1,0-1 1,0 1-1,1-1 1,-1 0-1,0 0 1,0 0-1,0 0 1,0-1-1,0 1 1,0-1 0,-1 0-1,1 0 1,0 0-1,-1 0 1,0 0-1,2-2 28,4-6 131,0-1 0,-1-1 0,0 1 0,-1-1-1,-1 0 1,0-1 0,0 1 0,-1-1 0,-1 0-1,0 0 1,-1 0 0,0-5-131,1 4 315,50-431 4735,-49 417-4810,1 1 1009,0 50-678,34 505-1729,-12-405-3026,21-57-3910,-21-46 1965</inkml:trace>
  <inkml:trace contextRef="#ctx0" brushRef="#br2" timeOffset="-82217.975">7964 10405 8392,'22'-130'5029,"-19"118"-4217,-1 5-260,0 0-1,-1 0 1,0 0-1,0-1 1,0 1-1,-1 0 1,0 0 0,-1 0-1,1-1 1,-1 1-1,-1 0 1,-1-7-552,1 13 102,0-1 0,0 1 0,0 0 0,0 0 0,0 0 0,0 0 0,-1 0 1,1 0-1,0 1 0,-1-1 0,1 1 0,0 0 0,-1-1 0,1 1 0,0 0 0,-1 0 0,1 1 0,0-1 1,-1 0-1,1 1 0,0 0 0,-1-1 0,1 1 0,0 0 0,0 0 0,0 0 0,0 0 0,0 1 1,0-1-1,0 0 0,0 1 0,-1 1-102,-17 16 25,1 1 0,0 0 0,2 2-1,0 0 1,1 1 0,2 1 0,0 0 0,2 1 0,-4 11-25,6-15-286,1 0 0,0 1 0,2 0-1,0 0 1,2 1 0,0 0 0,1 0 0,2 0 0,0 1 0,2 19 286,2-39-82,-1 0 0,1 1 1,0-1-1,0 0 0,0 0 1,0 0-1,1 0 0,0-1 0,-1 1 1,2-1-1,-1 1 0,0-1 1,0 0-1,1 0 0,0-1 1,0 1-1,-1-1 0,1 0 1,1 0-1,-1 0 0,0 0 0,0-1 1,1 0-1,-1 0 0,1 0 1,-1 0-1,1-1 0,-1 1 1,1-1-1,-1 0 0,1-1 1,-1 1-1,1-1 0,-1 0 1,1 0-1,-1 0 0,1-1 0,-1 1 1,0-1-1,0 0 0,0 0 1,0-1-1,2-1 82,12-11 201,0-2 1,-1 0-1,-1-1 0,0 0 0,-2-1 1,0-1-1,-1-1 0,-1 0 0,-1 0 1,5-16-202,73-194 3955,-82 169-2524,-27 95-305,10 5-1071,1 1-1,2 1 1,1-1-1,2 1 1,2 0-1,2 0 1,2 4-55,-2-12-3,15 74-177,-14-102 111,1-1 0,-1 0 1,1 1-1,0-1 0,0 0 1,0 0-1,0 0 1,0-1-1,1 1 0,0 0 1,-1-1-1,1 0 0,0 1 1,0-1-1,0 0 0,0 0 1,0-1-1,1 1 1,-1-1-1,1 0 0,-1 0 1,1 0-1,-1 0 0,1 0 1,-1-1-1,1 0 0,3 1 70,-2-2-71,1 1 0,0-1 0,-1 0 0,1-1 0,-1 1 0,0-1 0,0 0 0,1 0 0,-1-1 0,0 0 0,-1 0 0,1 0 0,0 0 0,-1-1 0,0 1 0,0-1 0,0 0 0,0 0 0,-1-1 0,1 1 0,-1-1 1,0 0-1,0-1 70,49-124-292,8-299 794,-53 320 526,-6 97 2204,-3 135-2635,0-30-390,3 0-1,5 1 1,5 10-207,-6-76-115,12 62-1618,4-34-3305,-8-39 492,-1-8-1633,3-1-3687</inkml:trace>
  <inkml:trace contextRef="#ctx0" brushRef="#br2" timeOffset="-81684.775">8352 10379 5830,'0'0'2477,"0"0"-1047,0 0-79,0 0-267,17-8-481,56-24-288,7 33-212,-62 3-105,83 13-871,51-13-5946,-86-21 7257,-64 16-161,1-1 0,-1 1 0,0-1 0,1 0 0,-1 1 0,0-1 0,0 0 0,0 0 0,0 0 1,-1-1-1,1 1 0,-1 0 0,1-1 0,-1 1 0,0-1 0,1 1 0,-2-1 0,1 0 0,0 1 1,0-1-1,-1 0 0,1-1-277,-1 0 429,0-1 1,0 1-1,-1-1 0,1 1 1,-1-1-1,0 1 1,0 0-1,0-1 1,-1 1-1,0 0 1,0 0-1,0 0 0,0 0 1,0 0-1,-1 0 1,0 1-1,0-1 1,0 1-1,0 0 1,0 0-1,-1-1-429,1 2 73,0 0-1,1 1 1,-1-1-1,0 0 1,0 1-1,0-1 1,-1 1 0,1 0-1,0 0 1,0 0-1,-1 1 1,1-1 0,0 1-1,-1 0 1,1 0-1,0 0 1,-1 0-1,1 1 1,0-1 0,-1 1-1,1 0 1,0 0-1,0 0 1,0 0-1,-1 0 1,1 1 0,0-1-1,-2 3-72,-5 6 9,1 1-1,0 0 1,0 1 0,1 0-1,0 1 1,1 0-1,1 0 1,0 0 0,1 0-1,0 1 1,1 0-1,1 0 1,0 1 0,1-1-1,0 0 1,1 1-1,1 0 1,0-1-1,1 1 1,1 5-9,-2 13-1,-1-28 1,7 98 18,-5-100-17,-1 0 0,1 0-1,0 0 1,0 0 0,0 0-1,0 0 1,0 0-1,1 0 1,-1 0 0,1-1-1,0 1 1,0-1 0,0 1-1,0-1 1,0 0 0,1 0-1,-1 0 1,1 0-1,-1 0 1,1 0 0,0-1-1,0 1 1,-1-1 0,1 0-1,0 1 1,0-2-1,0 1 1,0 0 0,1-1-1,-1 1 0,3-3 42,1 0 0,-1-1 0,0 1-1,0-1 1,0 0 0,-1-1 0,1 0 0,-1 1-1,1-2 1,-1 1 0,-1-1 0,1 1 0,-1-1-1,1-1 1,-1 1 0,-1-1 0,1 1-1,-1-1 1,0 0 0,0 0 0,-1 0 0,1-5-42,3 0 116,56-163 323,-33 75-317,-25 194-208,-6-67 156,1 0 1,1 1-1,2-1 1,1 0-1,4 18-70,-6-40-66,0 0 1,1-1-1,-1 1 0,1-1 1,0 1-1,1-1 0,-1 0 1,1 0-1,0 0 0,0 0 1,1 0-1,-1-1 1,1 0-1,0 1 0,0-1 1,1-1-1,-1 1 0,1-1 1,0 1-1,0-1 0,0-1 1,0 1-1,0-1 0,0 0 1,1 0-1,-1 0 1,1-1-1,0 0 0,-1 0 1,7 0 65,35-3-3210,-17-8-2512,-11 0-1356</inkml:trace>
  <inkml:trace contextRef="#ctx0" brushRef="#br2" timeOffset="-81318.23">9365 10229 1826,'0'0'5696,"1"-13"-2813,6-40-38,-9 37 3632,-6 10-3298,-23 19-1053,24-6-2089,1 1 0,1-1 0,-1 1 0,1 0 1,1 1-1,-1-1 0,1 1 0,1 0 0,0 0 0,0 1 1,1-1-1,0 0 0,0 1 0,1-1 0,0 1 0,1 0 1,0-1-1,1 1 0,0-1 0,0 1 0,1-1 0,0 1 1,1-1-1,0 0 0,0 0 0,1 0 0,2 2-37,115 131-2473,-108-129 2074,-11-11 367,1 0 0,-1 0 0,0 0 0,0 1 0,0-1-1,-1 0 1,1 1 0,0-1 0,-1 1 0,0 0 0,1-1 0,-1 1 0,0 0-1,-1 0 1,1 0 0,0-1 0,-1 1 0,1 0 0,-1 0 0,0 0-1,0 0 1,0 0 0,-1 0 0,1 0 0,-1 0 0,1 0 0,-1 0 0,0-1-1,0 1 1,-1 0 0,1 0 0,0-1 0,-1 1 0,1-1 0,-1 1-1,0-1 1,0 0 0,0 0 0,0 0 0,0 0 0,-1 0 0,1 0 0,0-1-1,-1 1 1,0-1 0,1 1 0,-1-1 0,0 0 0,1 0 0,-1 0 0,0 0-1,0-1 1,-1 1 32,-20 4-225,-1-1 0,0 0 0,0-2 0,-1-1 0,1-1 0,0-1 0,-7-2 225,-24-5-2949,19 1-2648,19 1-905</inkml:trace>
  <inkml:trace contextRef="#ctx0" brushRef="#br2" timeOffset="-80709.591">9636 10393 10090,'0'0'2861,"0"0"-64,0 0-170,0 0-1020,0 0-663,0 0-250,0 0-309,4 13-214,18 66-113,-22-78-54,0 1-1,1-1 0,-1 1 0,0-1 0,0 1 0,1-1 0,-1 0 1,1 1-1,-1-1 0,1 0 0,0 1 0,0-1 0,-1 0 0,1 0 1,0 1-1,0-1 0,0 0 0,0 0 0,0 0 0,1 0 1,-1 0-1,0-1 0,0 1 0,1 0 0,-1 0 0,0-1 0,1 1 1,-1-1-1,0 1 0,1-1 0,-1 0 0,1 0 0,-1 1 0,1-1 1,-1 0-1,1 0 0,-1 0 0,1-1 0,-1 1 0,1 0 1,-1 0-1,0-1 0,1 1 0,-1-1 0,1 1 0,-1-1 0,0 0 1,1 0-1,-1 1 0,0-1 0,0 0 0,0 0 0,0 0 0,0 0 1,0 0-1,0-1 0,0 1 0,0 0 0,0 0 0,-1-1 1,1 1-4,15-20 271,0 0 0,-2-1 0,-1 0 0,-1-1 0,0 0 1,-2-1-1,-1-1 0,4-15-271,-8 25 665,-5 15-614,0 0 1,-1 0-1,1 0 0,0 0 0,-1 0 1,1 0-1,-1 0 0,1 0 0,0 0 1,-1 0-1,1 0 0,0 0 0,-1-1 0,1 1 1,0 0-1,-1 0 0,1 0 0,0 0 1,-1-1-1,1 1 0,0 0 0,-1 0 1,1-1-1,0 1 0,0 0 0,0 0 1,-1-1-1,1 1 0,0 0 0,0-1 0,0 1 1,-1 0-1,1-1 0,0 1 0,0-1 1,0 1-1,0 0 0,0-1 0,0 1 1,0 0-1,0-1 0,0 1 0,0 0 0,0-1 1,0 1-1,0-1 0,0 1 0,0 0 1,1-1-1,-1 1 0,0 0 0,0-1-51,-25 24 315,14-11-305,0 0 0,1 1 0,0 1 1,1 0-1,1 0 0,0 1 0,1 0 0,1 0 0,0 0 0,1 1 0,1 0 0,0 0 1,1 0-1,1 1 0,0-1 0,2 1 0,0-1 0,0 1 0,2 4-10,-1-17-37,0-1 0,0 1-1,0-1 1,1 1-1,-1-1 1,1 0 0,0 0-1,0 0 1,0 0 0,0 0-1,1 0 1,-1 0 0,1-1-1,0 1 1,0-1 0,-1 0-1,1 0 1,1 0-1,-1 0 1,0 0 0,0-1-1,1 0 1,-1 1 0,1-1-1,-1 0 1,1-1 0,-1 1-1,1-1 1,0 1 37,4 0-46,1-1 1,-1 0 0,0 0-1,1-1 1,-1 1-1,0-2 1,0 1 0,1-1-1,-1-1 1,-1 1-1,1-1 1,2-2 45,15-13-10,-1-1 0,-1-2 1,0 0-1,-2-1 0,-1-1 0,0-1 1,-2-1-1,-1 0 0,-1-2 0,-1 0 0,-1 0 1,1-9 9,-15 36 0,95-213 0,-80 147 176,-25 66 443,2 7-512,1 0 1,1 1-1,-1-1 0,1 1 0,1 1 1,0-1-1,0 1 0,0 0 0,1 0 1,0 1-1,0 2-107,-6 22 91,1 0 0,2 0 1,1 1-1,2 0 1,1 1-1,2-1 0,2 0 1,1 0-1,2 11-91,24 52-992,22-57-4395,-27-52-3897,-17 1 3567</inkml:trace>
  <inkml:trace contextRef="#ctx0" brushRef="#br2" timeOffset="-80384.265">10215 10366 1569,'0'0'2654,"0"0"303,0 0 310,0 0-112,0 0-368,0 0-390,0 0-689,11-10-416,-2 1-992,-7 5-209,2 1-1,-1-1 1,0 1-1,1 0 0,0-1 1,-1 2-1,1-1 1,0 0-1,0 1 0,1 0 1,-1 0-1,1 0 1,-1 1-1,1-1 0,-1 1 1,1 0-1,0 0 0,-1 1 1,3-1-91,398-14-363,-451 18-10789,14 1 4020</inkml:trace>
  <inkml:trace contextRef="#ctx0" brushRef="#br2" timeOffset="-69083.111">10411 8975 10666,'-29'3'8469,"47"-4"-5611,20 0-2841,626-11-1453,842-40-630,-1477 50 2115,38-2 524,0-3-1,-1-2 0,0-4 0,44-14-572,-108 27-49,-1 0 0,1 0 0,-1 0 0,1 0-1,-1-1 1,1 1 0,-1 0 0,1 0 0,-1-1-1,0 1 1,1-1 0,-1 1 0,0-1 0,1 0 0,-1 0-1,0 1 1,0-1 0,1 0 0,-1 0 0,0 0-1,0 0 1,0-1 0,0 1 0,-1 0 0,1 0-1,0 0 1,0-1 0,-1 1 0,1 0 0,-1-1-1,1 1 1,-1-1 0,1 1 0,-1-1 0,0 1 0,0 0-1,0-1 1,0 1 0,0-1 0,0 1 0,0-1-1,0 0 50,-18-1-6037,9 3-1325</inkml:trace>
  <inkml:trace contextRef="#ctx0" brushRef="#br2" timeOffset="-68090.499">13538 5275 6246,'0'0'3828,"0"0"-1688,0 0-239,0 0 95,0 0-143,0 0-273,0 0-459,-2-5-326,1-2-786,-3-6 1195,2 31 327,6 885 1144,27-247-2681,10 14 6,19 455 0,-32 464 32,-7-449-26,53 843 202,-72-1904-220,2-1-39,-4 0 0,-3 0 0,-7 25 51,-12-34-2056,9-93-5946,13 0 2413</inkml:trace>
  <inkml:trace contextRef="#ctx0" brushRef="#br2" timeOffset="-67001.077">13577 5158 3523,'0'0'3086,"0"0"-1255,0 0-326,0 0 177,-14-3 58,-54-10 680,7 6 2479,49 6-3100,24 1-526,5 0-1398,1024-17-2391,1817-65 2955,-1682-8 2017,-1163 88-2413,73-7 231,-2-3 0,0-4 0,3-4-274,-80 18 32,0 1 1,0-1-1,0 0 1,-1-1-1,1 0 1,0 0-1,-1-1 1,0 1-1,0-1 1,0-1-1,0 1 1,1-2-33,-6 4 18,-1 0 1,1 0 0,-1 0 0,0 0-1,0 0 1,1 0 0,-1 0 0,0 0-1,0 0 1,-1 0 0,1 0 0,0 0-1,-1 0 1,1 1 0,-1-1 0,0 0-1,1 0 1,-1 0 0,0 1 0,0-1-1,0 0 1,-1 1 0,1-1 0,0 1-1,0-1 1,-1 1 0,1-1 0,-1 1-1,1 0 1,-1 0 0,0 0 0,1 0-1,-1 0 1,0 0 0,0 1 0,0-1-1,0 0 1,1 1 0,-2-1-19,-37-16 107,-1 2 0,0 2 0,0 1 0,-1 2 0,-41-3-107,30 3 25,-64-12 34,134 27-58,0 0-1,-1 1 1,0 1 0,0 0-1,0 1 1,-1 1-1,-1 0 1,1 1 0,-1 1-1,-1 0 1,0 1-1,-1 0 1,0 1-1,-1 0 1,0 1 0,-1 0-1,-1 1 1,0 0-1,-1 0 1,0 1 0,-2 0-1,0 1 1,0-1-1,-2 1 1,0 0 0,-1 0-1,1 16 0,-4-29-164,0 1 0,-1-1-1,1 0 1,-1 0 0,0 0 0,0 0 0,0 0-1,0-1 1,-1 1 0,1 0 0,-1 0-1,0-1 1,0 1 0,-1-1 0,1 0-1,-2 2 165,-34 23-7088,17-18-1149</inkml:trace>
  <inkml:trace contextRef="#ctx0" brushRef="#br2" timeOffset="-66202.494">14201 8473 7944,'0'0'4879,"-14"-1"-2343,-98-8 3245,112 8-5735,0 1 1,1 0-1,-1 0 0,0-1 1,0 1-1,0 0 0,1-1 1,-1 1-1,0 0 0,0-1 1,0 1-1,0 0 0,1-1 1,-1 1-1,0-1 0,0 1 1,0 0-1,0-1 0,0 1 1,0 0-1,0-1 0,0 1 1,0-1-1,0 1 0,0 0 0,-1-1 1,1 1-1,0 0 0,0-1 1,0 1-1,0 0 0,-1-1 1,1 1-1,0 0 0,0-1 1,0 1-1,-1 0 0,1 0 1,0-1-1,-1 1 0,1 0 1,0 0-1,-1-1 0,1 1 1,0 0-1,-1 0 0,1 0 1,0 0-1,-1 0 0,1-1 1,0 1-1,-1 0 0,1 0 1,-1 0-1,1 0 0,0 0 1,-1 0-1,1 0 0,-1 0-46,103-10 609,768-30-1458,1918-39 668,-2673 74 187,1284-72 1135,-1083 35-692,-305 41-431,0-1 1,-1-1 0,1 0-1,-1 0 1,0-1 0,0 0-1,0 0 1,0-1 0,-1-1 0,0 0-1,0 0 1,2-3-19,-10 8 0,0-1 0,0 1 0,0-1 1,0 0-1,-1 1 0,1-1 0,0 0 0,-1 0 1,1 1-1,-1-1 0,0 0 0,1 0 0,-1 0 1,0 0-1,0 0 0,0 1 0,-1-1 0,1 0 1,0 0-1,-1 0 0,1 1 0,-1-1 0,0 0 1,1 0-1,-1 1 0,0-1 0,0 0 0,0 1 0,0-1 1,0 1-1,0 0 0,-1-1 0,1 1 0,0 0 1,-1-1-1,-55-40 30,-29 0-10,-1 4 1,-2 4-1,-1 3 0,-55-8-20,74 19-70,-155-42 22,264 70 132,1 1-1,-2 2 1,1 2-1,-1 1 1,-1 2 0,-1 1-1,0 2 1,-2 1 0,0 2-1,-1 2 1,-1 0 0,-1 2-1,-2 1 1,-1 2-1,21 26-83,-42-47 16,0 0 0,0 0-1,-1 1 1,0 0-1,0-1 1,-1 2-1,0-1 1,-1 0-1,0 1 1,-1 0-1,0-1 1,0 1 0,-1 0-1,0 0 1,0 0-1,-2 0 1,1 0-1,-1 0 1,0 0-1,-1 0 1,0 0 0,-1-1-1,0 2-15,-6 5-373,-1-1 0,0 0 0,-1 0 0,0-1 0,-2 0 0,1-1 0,-1-1 0,-1 0 0,-10 7 373,-83 51-9781,42-36-3965</inkml:trace>
  <inkml:trace contextRef="#ctx0" brushRef="#br2" timeOffset="-65588.113">13640 10891 6374,'-12'0'6871,"-14"-1"-5544,-4-1 994,65 5-642,619 24-506,330-20-4430,-511-6 3238,-445-1 49,2260-40 6586,-2272 39-6585,686-61 1588,-671 58-1562,-7 1 23,0 0 0,-1-1 1,1-2-1,-1 0 0,0-1 1,0-2-1,4-2-80,-26 11 14,0-1-1,0 1 1,0 0 0,0 0 0,-1-1-1,1 1 1,0 0 0,0-1-1,0 1 1,0-1 0,-1 1-1,1-1 1,0 1 0,-1-1 0,1 0-1,0 1 1,-1-1 0,1 0-1,-1 0 1,1 1 0,-1-1-1,1 0 1,-1 0 0,1 0 0,-1 0-1,0 0 1,0 1 0,1-1-1,-1 0 1,0 0 0,0 0 0,0 0-1,0 0 1,0 0 0,0 0-1,0 0 1,0 0 0,-1 0-1,1 0 1,0 1 0,0-1 0,-1 0-1,1 0 1,-1 0 0,1 0-1,-1 1 1,1-1 0,-1 0-1,1 0 1,-1 1 0,0-1 0,1 0-1,-1 1 1,0-1 0,1 1-1,-1-1 1,0 1 0,-1-1-14,-52-25 417,-30 3-255,-1 3 0,-1 4 1,0 4-1,-1 4 0,-13 3-162,7 3 75,93 3-79,-1-1 0,1 1 0,0 0 0,0 0 0,0-1 0,0 1 0,0 0 0,0 0 1,0-1-1,0 1 0,0 0 0,0-1 0,0 1 0,1 0 0,-1 0 0,0-1 0,0 1 0,1 0 0,-1-1 0,0 1 0,1 0 0,-1-1 0,1 1 0,-1-1 1,1 1-1,-1-1 0,1 1 0,-1-1 0,1 1 0,0-1 0,-1 0 0,1 1 0,0-1 0,-1 0 0,1 1 0,0-1 0,-1 0 0,1 0 0,0 0 0,-1 1 0,1-1 1,0 0 3,278 142-214,-250-125 213,-1 2 0,-1 0 0,-1 2 0,-1 0 1,-1 2-1,4 6 1,-25-26-4,0 1 0,0-1 1,0 0-1,0 1 0,0 0 1,-1-1-1,0 1 0,0 0 1,0 0-1,0 1 0,-1-1 1,0 0-1,1 0 1,-2 1-1,1-1 0,0 1 1,-1-1-1,0 1 0,0-1 1,0 1-1,0-1 0,-1 0 1,0 1-1,0-1 0,0 1 1,-1-1-1,1 0 0,-1 0 1,0 0-1,0 0 0,0 0 1,-1 0-1,1-1 0,-1 1 1,0-1-1,0 1 1,0-1-1,-1 0 4,-22 13-1270,-1-1 0,0-2 0,-1 0 0,-1-2 0,-24 7 1270,33-12-1583,-43 15-6136</inkml:trace>
  <inkml:trace contextRef="#ctx0" brushRef="#br2" timeOffset="-64942.806">13983 13093 11915,'-13'8'3219,"-77"51"1372,89-59-4526,0 1-1,-1 0 1,1-1-1,0 1 1,-1 0-1,1 0 0,0 0 1,0 0-1,0 0 1,0 0-1,0 0 1,0 0-1,0 1 1,1-1-1,-1 0 0,0 0 1,1 1-1,-1-1 1,1 0-1,-1 1 1,1-1-1,-1 1 0,1-1 1,0 1-1,0-1 1,0 1-1,0-1 1,0 1-1,0-1 1,0 1-1,0-1 0,1 0 1,-1 1-1,1-1 1,-1 1-1,1-1 1,-1 0-1,1 1 1,0-1-1,0 0 0,-1 0 1,1 1-1,0-1 1,0 0-1,0 0 1,1 0-1,-1 0 1,0 0-1,0 0 0,0-1 1,1 1-1,-1 0 1,0-1-1,1 1 1,-1-1-1,2 1-64,37 11 119,1-2 1,0-1-1,1-2 0,0-3 0,20 0-119,-11 0 18,781 41-788,-465-31 697,1130 25 1146,-354-71-668,-1066 27-303,175-13 1729,145-33-1831,-228 8 197,-168 43-193,1 0 1,0 0-1,-1-1 0,1 1 0,0 0 0,-1 0 0,1-1 0,0 1 1,-1-1-1,1 0 0,-1 1 0,1-1 0,-1 0 0,1 0 1,-1 0-1,1 0 0,-1 0 0,0 0 0,0 0 0,0 0 0,1-1 1,-1 1-1,0 0 0,-1-1 0,1 1 0,0-1 0,0 1 1,0-1-1,-1 0 0,1 1 0,-1-1 0,0 1 0,1-1 0,-1 0 1,0 1-1,0-1 0,0 0 0,0 0 0,0 1 0,0-1 1,0 0-1,-1 1 0,1-1 0,-1 1 0,1-1 0,-1 0 0,0 1 1,1-1-1,-1 1 0,0-1 0,0 1 0,0 0 0,0-1 0,-1 1-4,-12-8 18,-1 0-1,0 1 1,0 1-1,-1 0 1,0 1-1,0 1 0,0 1 1,-14-2-18,17 2 26,-63-13 141,0 3 0,0 4-1,-1 3 1,-42 3-167,150 27 32,150 49 36,-127-54-57,-2 3 0,-1 1 1,45 28-12,-91-48 4,0 0 0,0 1 0,0 0 1,0 0-1,0 0 0,-1 0 0,0 1 1,1-1-1,-1 1 0,-1 1 0,1-1 1,0 0-1,-1 1 0,0 0 0,0-1 0,-1 1 1,1 1-1,-1-1 0,0 0 0,0 0 1,-1 1-1,1-1 0,-1 1 0,-1-1 1,1 1-1,-1 0 0,0-1 0,0 1 1,-1 3-5,-5 1-52,-1 0 1,0 0-1,0-1 1,-1 0-1,0 0 1,-1-1-1,0 0 1,0 0-1,-1-1 1,0-1-1,0 1 1,0-2-1,-1 1 1,-10 3 51,-170 81-4368,57-37-2170,-7-6-4641</inkml:trace>
  <inkml:trace contextRef="#ctx0" brushRef="#br2" timeOffset="-58340.293">16206 7628 9193,'3'-13'4527,"-1"3"-4287,0 5 57,0 0 0,0 0 0,0-1 0,-1 1 0,0 0-1,0-1 1,0 1 0,-1-1 0,0 1 0,0 0 0,0-1-1,-1 1 1,0-1 0,0 1 0,0 0 0,-1-1 0,1 1-1,-1 0 1,-1 0 0,1 0 0,-1 0 0,0 1 0,0-1-1,0 1 1,0-1 0,-1 1 0,0 0 0,-3-3-297,-1 4 114,0 0 0,0 0 0,-1 1 0,1 0 1,-1 0-1,1 1 0,-1 0 0,1 1 0,-1 0 0,1 0 1,-1 1-1,1 0 0,-1 0 0,1 1 0,-1 0 0,1 1 1,0 0-1,0 0 0,0 0 0,-6 5-114,-2 1 138,-1 1-1,2 0 1,-1 2 0,1 0-1,1 0 1,0 1 0,1 1-1,-11 15-137,9-10 37,1 0 0,1 1 0,1 0 0,1 1 1,1 1-1,0-1 0,2 2 0,0-1 0,2 1 0,0 0 0,2 1 0,0-1 0,2 1 0,1-1 0,0 1 0,2 0 0,1 3-37,0-20 0,1 1-1,-1-1 1,1-1 0,1 1-1,-1 0 1,1-1-1,0 1 1,1-1 0,-1-1-1,1 1 1,0 0-1,1-1 1,-1 0 0,1 0-1,0-1 1,0 0-1,1 0 1,-1 0 0,1-1-1,0 0 1,0 0-1,0-1 1,0 1 0,1-2-1,-1 1 1,0-1-1,1 0 1,-1 0 0,1-1-1,-1 0 1,1-1-1,-1 0 1,1 0 0,-1 0-1,0-1 1,1 0-1,-1 0 1,0-1 0,0 0-1,2-2 1,11-4 8,-1-1 1,-1-2-1,0 1 0,0-2 1,-1-1-1,-1 0 0,0-1 1,-1 0-1,-1-1 0,0-1 1,-1 0-1,3-8-8,10-16 50,-2-1 0,-2-2-1,-1 0 1,13-47-50,-19 50 207,-3 0 1,-1-1-1,-2-1 0,-2 1 1,-2-1-1,0-35-207,-14 30 559,8 47-539,1 1 0,0-1 0,0 0 0,-1 0 0,1 0 0,-1 0 0,1 0 0,-1 1 0,1-1 0,-1 0 0,0 0 0,1 1 0,-1-1 0,0 0 1,0 1-1,1-1 0,-1 1 0,0-1 0,0 1 0,0-1 0,0 1 0,1 0 0,-1-1 0,0 1 0,0 0 0,0 0 0,0 0 0,0 0 0,0-1 0,0 1 0,0 0 1,0 1-1,0-1 0,0 0 0,0 0 0,0 0 0,0 1 0,1-1 0,-1 0 0,0 1 0,0-1 0,0 1 0,0-1 0,1 1 0,-1-1 0,0 1 0,0-1 0,0 1-20,-6 7 74,0 0 0,0 1 0,1-1 0,0 1 0,1 1 0,0-1 0,0 1 0,1 0 0,0 0 0,0 0 0,0 7-74,-2-2 67,-7 24-1,1 0 0,2 1 1,2 0-1,1 0 0,2 0 0,2 1 0,2 0 0,1 0 0,3 0 0,1-1 1,1 1-1,3-1 0,9 28-66,-16-62-82,0 0 0,0 0 0,1 0 1,0 0-1,0-1 0,0 1 0,1-1 0,0 1 0,0-1 1,0 0-1,1 0 0,0 0 0,0-1 0,0 1 1,0-1-1,1 0 0,-1 0 0,1 0 0,0-1 1,1 0-1,-1 0 0,0 0 0,1 0 0,-1-1 1,1 0-1,0 0 0,0-1 0,0 0 0,0 0 0,0 0 1,0 0-1,0-1 0,0 0 0,0-1 0,0 1 1,0-1-1,2-1 82,64-42-4795,-32 5-1471,-10 5-3322</inkml:trace>
  <inkml:trace contextRef="#ctx0" brushRef="#br2" timeOffset="-58026.786">16982 6821 15727,'0'0'2685,"3"-13"305,12-41-300,-15 55-2623,0-1-1,0 1 1,1-1-1,-1 1 1,0-1-1,0 1 1,0-1 0,0 1-1,1-1 1,-1 1-1,0-1 1,0 1-1,1-1 1,-1 0-1,0 1 1,1-1 0,-1 0-1,1 1 1,-1-1-1,0 0 1,1 1-1,-1-1 1,1 0-1,-1 0 1,1 1-1,-1-1 1,1 0 0,-1 0-1,1 0 1,-1 0-1,1 0 1,-1 0-1,1 0 1,-1 0-1,1 0 1,-1 0 0,1 0-1,-1 0 1,1 0-1,-1 0 1,1 0-1,-1 0 1,1 0-1,-1-1 1,1 1 0,-1 0-1,1 0 1,-1-1-1,0 1 1,1 0-1,-1-1 1,1 1-1,-1 0 1,0-1 0,1 1-1,-1-1 1,0 1-1,0-1 1,1 1-1,-1-1-66,1 21 217,-1-1 0,-1 1 0,-1-1 0,0 1 0,-1-1 0,-2 0-1,0 0 1,0 0 0,-9 17-217,-4 20 71,-36 119-2467,53-144-4005,4-21-721</inkml:trace>
  <inkml:trace contextRef="#ctx0" brushRef="#br2" timeOffset="-57699.108">17331 6814 14446,'0'0'6149,"0"0"-3234,0 0-384,0 0-1058,0 0-512,0 0-64,-13 117-257,-4-68-159,-2 2-97,-3 2-224,2 0-128,0-1 0,4-3-32,6-4-576,10-5-962,0-2-1504,1-8-3108,4-6-9737</inkml:trace>
  <inkml:trace contextRef="#ctx0" brushRef="#br2" timeOffset="-57216.455">15965 10340 6630,'8'-139'14003,"-7"134"-13864,-1 0-1,0 0 1,0 0 0,-1 0 0,1 1 0,-1-1-1,0 0 1,0 0 0,-1 0 0,1 1 0,-1-1-1,0 1 1,0-1 0,-1 1 0,1 0 0,-1 0-1,0 0 1,0 0 0,-1 0 0,1 1 0,-1-1-1,1 1 1,-1 0 0,0 0 0,0 1 0,-1-1-1,1 1 1,0 0 0,-1 0 0,1 0 0,-1 0-1,0 1 1,0 0 0,0 0 0,1 0 0,-1 1-1,0 0 1,0-1 0,0 2 0,0-1 0,0 1-1,0-1 1,-3 2-139,-5 5 44,0 1 1,0 0-1,1 1 0,0 0 1,0 1-1,1 1 0,0-1 0,1 2 1,0-1-1,1 2 0,1-1 1,0 1-1,0 0 0,1 1 0,1-1 1,0 1-1,0 6-44,-6 6 7,2 1-1,2 0 1,0 0 0,2 1 0,0 0 0,2 0-1,2 0 1,0 1 0,2-1 0,1 1 0,2 10-7,-3-34-6,1 0 0,-1 1 0,1-1 0,0 0 0,1 0 0,-1 0 0,1 0 0,0 0 0,0 0 0,0 0 0,1 0 0,0-1 1,0 1-1,0-1 0,0 0 0,1 0 0,0 0 0,-1-1 0,2 1 0,-1-1 0,0 0 0,0 0 0,1 0 0,0 0 0,0-1 0,-1 0 0,1 0 1,1 0-1,-1-1 0,0 0 0,0 0 0,0 0 0,1 0 0,-1-1 0,0 0 0,1 0 0,-1-1 0,0 1 0,1-1 0,-1 0 0,0 0 0,0-1 1,0 0-1,0 0 0,1 0 6,10-11 17,0 1 0,-1-2-1,-1 0 1,-1 0 0,0-2 0,0 0 0,-2 0 0,0-1 0,-1 0 0,0-1 0,-2 0 0,6-17-17,9-20 167,-2-1 1,-3-1-1,-2-1 1,-3 0 0,4-54-168,18-109 106,-28 181-15,-22 54 352,-35 134-31,44-123-391,-12 55-55,4 0 1,3 2 0,3-1-1,4 63 34,4-132-312,0 0 0,1 0 0,1 0 0,0 0 0,1 0 0,0-1 0,0 1 0,1-1 1,2 1 311,17 19-4530,13-15-4831,-15-15-1738</inkml:trace>
  <inkml:trace contextRef="#ctx0" brushRef="#br2" timeOffset="-56958.061">16592 9552 8552,'0'0'6748,"0"0"-3236,0 0-869,0 0-593,0 0-961,0 0-486,0 0-133,-7 18-91,-51 126 149,33-87-709,-45 130 269,56-59-5605,29-95-2977,-1-25 1629</inkml:trace>
  <inkml:trace contextRef="#ctx0" brushRef="#br2" timeOffset="-56696.876">16811 9510 9929,'0'0'4554,"0"0"-796,0 0-576,0 0-999,0 0-907,0 0-491,0 0-305,6 13-159,-4-10-304,0 2-3,1-1 1,-1 1-1,0 0 0,-1 0 0,1-1 0,-1 1 0,0 0 0,0 0 0,-1 0 0,1 1 0,-1-1 0,0 0 0,0 0 0,-1 0 0,0 0 0,0 0 0,0 0 1,0 0-1,-1 0 0,0 1-14,-1 2-28,-65 176-193,58-55-3363,22-86-538,13-8-4830,-6-22-908</inkml:trace>
  <inkml:trace contextRef="#ctx0" brushRef="#br2" timeOffset="-56402.801">17080 9679 2018,'20'-149'16415,"-13"129"-12566,-5 29 48,-54 147-1969,4-9-1714,-14 43-3786,42-132-560,1-8-2872</inkml:trace>
  <inkml:trace contextRef="#ctx0" brushRef="#br2" timeOffset="-55991.974">15682 12411 16528,'0'0'3299,"0"0"-1441,-10-12-70,-35-39-277,43 50-1457,-1-1 1,1 1 0,0 0 0,0 0 0,0 0 0,-1 0-1,1 0 1,0 0 0,-1 1 0,1-1 0,-1 1 0,1 0-1,-1-1 1,1 1 0,-1 0 0,1 1 0,-1-1-1,1 0 1,0 1 0,-1-1 0,1 1 0,-1 0 0,1 0-1,0 0 1,0 0 0,-1 0 0,1 0 0,0 1 0,0-1-55,-5 3 113,-23 13-46,1 1 0,0 1 0,2 1 1,0 2-1,2 1 0,0 1 0,2 1 1,0 1-1,2 1 0,-17 28-67,27-37 7,0 1-1,2 0 0,0 1 1,1 0-1,1 1 1,0 0-1,2 0 0,-2 14-6,6-27-11,0-1-1,0 1 1,0 0 0,1 0-1,0 0 1,1 0-1,0-1 1,0 1-1,1 0 1,0-1-1,0 1 1,0-1 0,1 1-1,0-1 1,1 0-1,0 0 1,0-1-1,0 1 1,1-1 0,0 0-1,0 0 1,1 0-1,-1-1 1,1 1-1,1-1 12,2-1-22,1 1 1,-1-2-1,1 1 0,0-1 0,0-1 0,1 1 0,-1-2 0,1 0 0,-1 0 0,1-1 0,-1 0 0,1 0 1,-1-2-1,0 1 0,1-1 0,-1 0 0,0-1 0,0-1 0,0 1 0,-1-2 0,1 1 0,-1-1 0,0-1 1,0 1-1,-1-2 0,1 1 0,-2-1 0,1 0 0,6-8 22,18-23 169,-2-2 0,-2-1 0,-1-1-1,-2-1 1,-2-2 0,-2 0 0,-2-1 0,9-34-169,134-395 427,-130 336 293,-32 140-699,0-1 0,0 0-1,-1 1 1,1-1-1,0 0 1,0 1-1,-1-1 1,1 0-1,0 1 1,0-1 0,-1 0-1,1 0 1,0 1-1,-1-1 1,1 0-1,0 0 1,-1 0-1,1 0 1,-1 1 0,1-1-1,0 0 1,-1 0-1,1 0 1,0 0-1,-1 0 1,1 0-1,-1 0 1,1 0 0,0 0-1,-1 0 1,1 0-1,-1 0 1,1 0-1,0 0 1,-1-1 0,1 1-1,0 0 1,-1 0-1,1 0 1,0 0-1,-1-1 1,1 1-1,0 0 1,-1 0 0,1-1-1,0 1 1,-1-1-21,-23 51 117,3 0 1,1 1-1,3 1 0,-8 42-117,-57 308 198,79-385-478,1 0 0,0 0 0,1 0 0,1 1 0,1-1 0,1 0-1,0 0 1,4 13 280,17 17-4730,19-7-5030,-17-26-3585</inkml:trace>
  <inkml:trace contextRef="#ctx0" brushRef="#br2" timeOffset="-55485.141">16302 11956 8296,'0'0'2680,"0"0"154,0 0 204,0 0-465,0 0-753,0 0-432,0 8-277,-3 6-858,1 1 1,-2-1 0,0 0-1,-1 0 1,0 0-1,-1 0 1,0-1-1,-3 3-253,-18 35 36,-13 27-813,19-25-2838,15-4-6416,6-29 1373</inkml:trace>
  <inkml:trace contextRef="#ctx0" brushRef="#br2" timeOffset="-54918.864">16512 11969 12940,'0'0'3054,"0"0"-246,0 0-310,0 0-667,0 0-715,0 0-545,3 13-245,4 93 197,-10-88-457,0-9-54,0 1-1,0-1 0,1 1 0,1 0 1,0 0-1,0 0 0,0 0 1,2 0-1,-1 0 0,1 0 1,1 0-1,-1-1 0,2 1 1,0 0-1,0-1 0,0 1 0,1-1 1,0 0-1,1 0 0,0-1 1,1 1-1,0 0-11,-3-8 6,0 1-1,0-1 1,0 1-1,0-1 1,0 0 0,0 0-1,0-1 1,0 1 0,0-1-1,0 1 1,0-1 0,0 0-1,1 0 1,-1 0-1,0-1 1,0 1 0,0-1-1,0 0 1,0 1 0,0-2-1,0 1 1,0 0 0,0 0-1,0-1 1,-1 0 0,1 1-1,-1-1 1,3-2-6,65-62 376,-50 40-286,0-1 1,-1 0 0,-2-1 0,-1-1 0,5-15-91,-21 44-32,20-33-1058,2 24-6116,-14 9-1763</inkml:trace>
  <inkml:trace contextRef="#ctx0" brushRef="#br2" timeOffset="-45406.749">15877 5642 9545,'0'0'5045,"0"0"-1842,0 0-475,0 0-411,0 0-673,0 0-544,-5-2-417,3 2-653,0 0-1,0 0 1,1 0 0,-1 1-1,0-1 1,0 1 0,0-1-1,1 1 1,-1-1 0,0 1-1,1 0 1,-1 0 0,1 0-1,-1 0 1,1 0 0,-1 0-1,1 0 1,0 0 0,-1 1-1,1-1 1,0 1 0,0-1-1,0 1 1,0-1 0,0 1-1,0-1 1,1 1 0,-1 0 0,0 0-1,1-1 1,-1 1 0,1 0-1,0 0 1,0-1 0,0 1-1,-1 0 1,2 0 0,-1 0-1,0 0 1,0-1 0,1 1-1,-1 0-29,-3 11 99,-5 22-42,2 1 0,1 0-1,2 0 1,1 0 0,2 0-1,1 1 1,2-1 0,3 10-57,-1-103 0,-5 39 20,0 0 0,2 1 1,0-1-1,1 0 0,1 1 1,0 0-1,2 0 0,0 0 0,0 0 1,2 1-1,0 0 0,1 1 1,0 0-1,2 0 0,-1 1 0,2 0 1,0 1-1,0 0 0,1 1 1,7-4-21,-16 14 4,-1 0 1,1 0-1,0 1 1,0-1 0,0 1-1,0 0 1,1 0-1,-1 0 1,0 1 0,0-1-1,0 1 1,1 0-1,-1 1 1,0-1 0,0 1-1,0-1 1,1 1-1,-1 0 1,0 1-1,0-1 1,0 1 0,-1 0-1,1 0 1,0 0-1,-1 0 1,1 1 0,-1-1-1,0 1 1,0 0-1,0 0 1,0 0 0,0 0-1,0 1 1,-1-1-1,0 1 1,0-1 0,0 1-1,0 0 1,0 0-1,-1 0 1,0 0 0,0 0-1,1 3-4,5 20-11,-1 0-1,-2 0 0,0 1 1,-2-1-1,-1 1 0,-1-1 1,-1 4 11,1 63-394,9-84 217,0-35 183,-1-11 27,1 2 1,2-1-1,1 1 0,2 1 0,1 1 0,2 0 1,1 0-1,1 2 0,4-2-33,-21 28 12,1-1 0,0 1 0,1 0 1,-1-1-1,1 2 0,0-1 0,0 0 0,0 1 0,0-1 0,1 1 0,-1 0 1,1 1-1,0-1 0,0 1 0,0 0 0,0 0 0,0 1 0,0-1 0,1 1 0,-1 0 1,0 1-1,1-1 0,-1 1 0,1 0 0,-1 0 0,2 1-12,-3 3 6,-1 0 0,0 0 0,0 0 0,0 1-1,-1-1 1,1 1 0,-1 0 0,0-1 0,0 1 0,-1 0 0,0 0-1,1 1 1,-2-1 0,1 0 0,-1 0 0,1 0 0,-1 0-1,-1 1 1,1-1 0,-1 1-6,1 1 6,-1 24-145,-2 0-1,-2-1 1,0 0 0,-2 0 0,-1-1-1,-8 17 140,12-32-317,-7 38-2929,11-18-7276,3-24 1041</inkml:trace>
  <inkml:trace contextRef="#ctx0" brushRef="#br2" timeOffset="-44961.351">16827 5376 15919,'0'0'3940,"0"0"-737,0 0-673,0 0-896,0 0-673,0 0-289,0 0-191,0 0-225,31 110-128,-33-69-96,-2 1-32,1 4-160,-4-2-769,-3-1-1761,-2 1-4069</inkml:trace>
  <inkml:trace contextRef="#ctx0" brushRef="#br0" timeOffset="-42156.784">17658 7688 10474,'0'0'4671,"0"0"-2039,0 0-417,0 0-159,0 0-450,0 0-474,0 0-417,-5 2-314,0 1-357,1 0 1,0 1-1,0 0 1,0 0-1,1 0 1,0 1-1,-1-1 1,1 1-1,1 0 0,-1 0 1,1 0-1,0 0 1,0 0-1,0 0 1,1 1-1,0-1 1,0 0-1,0 1 1,0-1-1,1 1 0,0 3-44,-5 21 92,-30 126 15,41-213 85,0 29-174,1 1 0,1 0 1,2 0-1,1 1 0,0 1 1,2 0-1,1 0 0,1 1 0,2 1 1,0 1-1,1 0 0,1 1 1,0 1-1,18-12-18,-34 29-1,1 0-1,-1 0 1,0 1-1,1-1 1,0 1 0,-1 0-1,1 0 1,0 0-1,0 1 1,0-1 0,0 1-1,1 0 1,-1 0-1,0 1 1,0-1 0,1 1-1,-1 0 1,0 0-1,1 0 1,-1 1 0,0 0-1,0-1 1,0 1-1,1 1 1,-1-1 0,0 1-1,0-1 1,-1 1-1,1 0 1,0 1 0,-1-1-1,1 1 1,-1-1-1,1 1 1,-1 0 0,0 0-1,-1 0 1,1 1-1,0-1 1,-1 1 0,0 0-1,2 3 2,3 14-53,0 1 1,-2 0-1,-1 0 0,0 0 0,-2 0 0,0 1 0,-2-1 0,0 1 1,-2-1-1,-1 9 53,-25 85-817,28-116 817,0-1-1,0 1 1,0 0-1,-1-1 1,1 1 0,0 0-1,0-1 1,-1 1-1,1 0 1,0 0 0,0-1-1,-1 1 1,1 0-1,0 0 1,-1 0 0,1-1-1,0 1 1,-1 0-1,1 0 1,0 0 0,-1 0-1,1 0 1,0 0-1,-1 0 1,1 0 0,-1 0-1,1 0 1,0 0 0,-1 0-1,1 0 1,0 0-1,-1 0 1,1 0 0,-1 0-1,1 0 1,0 0-1,-1 1 1,1-1 0,0 0 0,1-42 74,61-126 561,-56 152-598,1-1 1,1 1-1,1 1 0,0 0 1,1 0-1,0 0 1,2 1-1,-1 1 0,2 0 1,-1 1-1,2 0 0,0 1 1,3-2-38,-14 11 10,0 0 0,1 0 0,-1 1 0,1-1 1,0 1-1,-1 0 0,1 0 0,0 0 0,0 0 1,0 1-1,0 0 0,0-1 0,0 1 0,0 1 0,0-1 1,0 1-1,-1-1 0,1 1 0,0 0 0,0 0 0,-1 1 1,1-1-1,0 1 0,-1 0 0,1 0 0,-1 0 0,0 0 1,0 1-1,0-1 0,0 1 0,0 0 0,0 0 1,-1 0-1,0 0 0,1 0 0,-1 0 0,1 3-10,4 7 12,0 1-1,0-1 1,-1 2-1,-1-1 1,-1 0 0,0 1-1,-1 0 1,0 0-1,-1 4-11,1 16-156,-1-1 0,-2 1 1,-1 0-1,-2 0 0,-4 16 156,7-51-53,-6 25-1101,-3-12-3688,8-13-1932,0-4-4832</inkml:trace>
  <inkml:trace contextRef="#ctx0" brushRef="#br0" timeOffset="-41477.333">18746 6997 17008,'0'0'2904,"0"0"-795,-2 13-283,-28 77-17,24-80-1774,-53 92 996,47-28-3741,23-54-2150,13-16-4181,-9-6 2357</inkml:trace>
  <inkml:trace contextRef="#ctx0" brushRef="#br0" timeOffset="-41476.333">18860 7089 7207,'0'0'4484,"0"0"-1505,0 0 352,0 0-1057,0 0-897,0 0-95,0 0-289,0 0-225,0 0-31,19 106-353,-29-73-287,3-2-97,-5 5-289,1-2-992,-4 2-1826,1-7-3491</inkml:trace>
  <inkml:trace contextRef="#ctx0" brushRef="#br0" timeOffset="-40759.047">17512 10054 10826,'0'0'3273,"0"0"-236,0 0-207,0 0-679,0 0-550,0 0-458,0 0-353,-1 3-214,-102 321 1191,94-306-1752,8-19 3,13-35 24,-4 7-27,0 1 0,2 0 1,1 0-1,2 2 0,0-1 0,2 1 0,0 1 0,2 1 0,1 0 0,1 1 1,1 1-1,19-16-15,-37 36 2,1 0 0,0 0 0,0 0 1,0 0-1,0 1 0,1-1 0,-1 1 1,0 0-1,0 0 0,1 0 0,-1 1 1,1-1-1,-1 1 0,1-1 0,-1 1 0,1 0 1,-1 1-1,1-1 0,-1 1 0,1-1 1,-1 1-1,0 0 0,1 0 0,-1 0 1,0 1-1,0-1 0,0 1 0,0 0 1,0 0-1,0 0 0,0 0 0,0 0 0,-1 1 1,0-1-1,1 1 0,-1 0 0,0 0 1,0-1-1,0 1 0,-1 1 0,1-1 1,-1 0-1,1 0-2,5 19 5,-1 0-1,-1 0 1,-1 0 0,-1 0-1,-1 1 1,-1 0 0,-1-1-1,-2 17-4,2 3-5,-12 41-150,12-83 154,1 0 1,-1-1-1,0 1 1,0 0-1,1-1 1,-1 1-1,0-1 1,0 1-1,0 0 0,1-1 1,-1 1-1,0-1 1,0 1-1,0-1 1,0 1-1,0-1 1,0 1-1,0-1 0,0 1 1,0-1-1,0 1 1,0-1-1,0 1 1,0 0-1,0-1 1,-1 1-1,1-1 0,0 1 1,0-1-1,-1 1 1,1 0-1,0-1 1,0 1-1,-1-1 0,1 1 1,0 0-1,-1-1 1,1 1-1,0 0 1,-1 0-1,1-1 1,-1 1-1,1 0 0,-1 0 1,1 0-1,0-1 1,-1 1-1,1 0 1,-1 0-1,1 0 1,-1 0-1,1 0 0,-1 0 1,1 0-1,-1 0 1,1 0-1,-1 0 1,1 0-1,-1 0 1,1 0-1,0 0 0,-1 1 1,1-1-1,-1 0 1,1 0-1,-1 1 1,1-1 0,3-18 3,0 0 1,2 0 0,0 0 0,1 1-1,1 0 1,0 0 0,1 1 0,1 0-1,1 0 1,7-9-4,86-111 113,-97 130-102,-1 0 0,2 0 0,-1 1 0,1-1 0,0 1 0,0 1 0,0-1 0,1 1 0,0 1-1,-1 0 1,1 0 0,1 0 0,-1 1 0,0 0 0,0 0 0,1 1 0,-1 0 0,7 1-11,-11 0 10,0 1 0,0 0 0,-1 0 0,1 0 0,0 0 1,-1 1-1,1-1 0,-1 1 0,1 0 0,-1 0 0,0 0 0,0 1 1,0-1-1,0 1 0,0 0 0,-1 0 0,1 0 0,-1 0 0,0 0 1,0 0-1,0 0 0,0 1 0,-1-1 0,1 1 0,-1-1 0,0 1 1,0 0-1,0 0 0,0 0-10,10 115 133,-11-118-133,-21 182-403,2-126-2073,-8-2-3309,15-38-387</inkml:trace>
  <inkml:trace contextRef="#ctx0" brushRef="#br0" timeOffset="-40321.964">18566 9589 12460,'0'0'3496,"0"0"-629,0 0-310,0 0-576,0 0-647,0 0-442,0-6-385,0 1-437,1-12 93,-8 25-17,-31 129-798,33-41-7787,7-77 3527,4-6-896</inkml:trace>
  <inkml:trace contextRef="#ctx0" brushRef="#br0" timeOffset="-39946.833">18706 9704 6983,'0'0'3336,"6"-15"-523,0-5-1730,23-47 3648,-20 66 1507,-10 21-4885,-64 149 484,33-75-3138,18-30-7435,11-39-1145</inkml:trace>
  <inkml:trace contextRef="#ctx0" brushRef="#br0" timeOffset="-39290.866">18995 9653 2947,'0'0'11851,"0"0"-8328,0 0-896,0 0-321,0 0-1025,0 0-352,0 0-256,18 65-321,-25-31-160,-9 3-96,2 6-32,-3 2-64,-2 0-64,3 4-608,3 0-1506,-3 1-2851,5-6-6822</inkml:trace>
  <inkml:trace contextRef="#ctx0" brushRef="#br0" timeOffset="-38213.166">17016 12878 14638,'0'0'3587,"0"0"-1345,0 0-176,0 0-357,0 0-556,0 0-427,0 0-305,-9 7-223,4-3-174,0-1-5,1 0-1,1 0 1,-1 0-1,0 0 1,1 0-1,-1 1 1,1 0-1,0 0 1,1 0-1,-1 0 1,0 0-1,1 0 1,0 1-1,0-1 1,1 1-1,-1 1-18,-8 44 59,2 1 0,2 0-1,3 0 1,2 6-59,26-184 22,24-45-31,-46 165 7,0 1 0,0 0 0,0-1 0,1 1 0,0 1 1,0-1-1,1 1 0,-1-1 0,1 1 0,0 1 0,1-1 0,-1 1 1,1 0-1,0 0 0,0 0 0,0 1 0,0 0 0,0 0 0,1 1 1,0 0-1,-1 0 0,1 0 0,0 1 0,1 0 2,-4 1-1,0 0 0,-1 0-1,1 1 1,-1 0 0,1 0 0,-1 0-1,1 0 1,-1 0 0,1 1 0,-1 0 0,0-1-1,0 1 1,0 0 0,0 1 0,0-1-1,-1 0 1,1 1 0,-1-1 0,1 1-1,-1 0 1,0 0 0,0 0 0,0 0-1,0 0 1,-1 1 0,2 2 1,27 95-5,-28-84-51,0-1 0,-2 0 0,0 0 0,0 0 0,-2 0-1,0 1 1,0-2 0,-4 11 56,15-75 91,-2 21 21,2 1-1,1 1 1,1-1 0,1 2-1,1-1 1,2 2 0,0 0-1,2 1 1,0 0 0,2 1-1,0 1 1,16-12-112,-33 30 13,1 0 0,-1 0 0,1 0 0,0 1 0,-1-1 0,1 1 0,1 0 0,-1 0 0,0 0 1,0 0-1,1 0 0,-1 1 0,1-1 0,-1 1 0,1 0 0,0 0 0,-1 1 0,1-1 0,0 1 0,0 0 0,-1-1 0,1 2 0,0-1 0,0 0 0,-1 1 0,1 0 0,0 0 0,-1 0 0,1 0 0,-1 0 1,1 1-1,-1 0 0,0-1 0,1 1 0,-1 1 0,0-1 0,0 0 0,0 1 0,-1-1 0,1 1 0,-1 0 0,1 0 0,-1 0 0,0 0 0,0 1-13,3 16 6,-1 0 0,-1 1-1,-1-1 1,0 1 0,-2 0 0,-1-1-1,0 1 1,-1 0 0,-1-1 0,-2 0-1,0 0 1,0 0 0,-2 0-6,-27 68-179,19-51-1384,1-1-3293,14-33-146,1-3-3139</inkml:trace>
  <inkml:trace contextRef="#ctx0" brushRef="#br0" timeOffset="-37895.469">17929 12313 4644,'0'0'10255,"0"0"-5712,0 0-1863,0 0-544,0 0-732,0 0-438,0 0-315,-7 9-234,-40 71 180,18 30-312,23-36-3660,12-47-1503,4-14-2603,-2-6-1615</inkml:trace>
  <inkml:trace contextRef="#ctx0" brushRef="#br0" timeOffset="-37551.143">18107 12323 10122,'0'0'4505,"0"0"-880,0 0-614,0 0-785,0 0-902,0 0-427,0 0-385,5 13-250,-1-1-212,15 82 193,-26 90 8,6-181-254,2 1 0,-1-1 0,0 0 1,1 1-1,-1-1 0,1 0 0,0 1 0,0-1 0,0 0 0,1 0 0,-1 0 0,1 0 0,0 0 0,0 0 0,0 0 0,0 0 0,0-1 0,0 1 1,1-1-1,-1 0 0,1 0 0,0 0 0,0 0 0,0 0 0,0 0 0,0-1 0,0 1 0,0-1 0,0 0 0,0 0 0,1 0 0,-1-1 0,0 1 1,1-1-1,-1 1 0,1-1 0,-1 0 0,0-1 0,1 1 0,-1-1 0,1 1 0,-1-1 0,0 0 0,0 0 0,1 0 0,-1-1 0,0 1 1,0-1-1,0 0 0,0 1 0,2-3 3,9-11 8,-1 1 0,0-2 0,0 0 1,-2 0-1,0-1 0,-1-1 0,-1 0 0,0 0 0,-2-1 1,0 0-1,-1 0 0,-1 0 0,0-1 0,-2 0 1,0-5-9,0-25-1874,-6 48-1276,1 1-3037</inkml:trace>
  <inkml:trace contextRef="#ctx0" brushRef="#br0" timeOffset="-34545.421">15783 6330 9321,'0'0'3715,"0"0"556,0 0-1666,0 0-667,0 0-246,0 0-459,13-3-357,730-106-465,-585 76-2031,-85 16-1548,-1 3-4824,-48 10-1703</inkml:trace>
  <inkml:trace contextRef="#ctx0" brushRef="#br0" timeOffset="-34166.965">15780 6513 13229,'0'0'3299,"88"3"-1217,-33-13-609,13-6-512,6 2-96,5 0-257,6 0-255,-4 1-257,-6-3-96,-7 4-128,-14 4-1666,-5 1-2050,-17 2-4259</inkml:trace>
  <inkml:trace contextRef="#ctx0" brushRef="#br2" timeOffset="37695.032">5343 5496 12908,'0'0'2563,"0"0"-572,0 0 64,0 0-170,0 0-273,0 0-534,0 12-309,-32 342 2103,26-295-2738,-5 48 37,-4-2-1,-27 99-170,18-135-945,24-69 848,-1 0 0,1 0 0,-1 1 0,1-1 0,-1 0 0,1 0 0,-1 0 0,0 0 0,1 0 0,-1 0 0,1 0 0,-1 0 0,1 0 0,-1 0 0,1-1 0,-1 1 0,0 0 0,1 0 0,-1 0 0,1-1 0,-1 1 0,1 0 0,-1-1 0,1 1 0,-1 0 0,1-1 0,0 1 0,-1 0 0,1-1 0,0 1 0,-1-1 0,1 1 0,0-1 0,-1 1 0,1-1 0,0 1 0,0-1 0,-1 1 0,1-1 0,0 0 0,0 1 0,0-1 0,0 1 0,0-1 0,0 1 0,0-1 0,0 0 0,0 1 0,0-1 0,0 1 0,0-1 0,1 1 0,-1-1 0,0 1 0,0-1 0,1 1 0,-1-1 0,0 0 96,-8-89-9602,5 47 5642</inkml:trace>
  <inkml:trace contextRef="#ctx0" brushRef="#br2" timeOffset="38060.817">5087 5493 5637,'-5'-14'5707,"-20"-44"-3294,-7 25 1253,32 33-3533,-1 0 0,0-1 0,0 1-1,0 0 1,0-1 0,1 1 0,-1-1-1,0 1 1,0-1 0,1 1 0,-1-1-1,0 1 1,1-1 0,-1 0 0,1 1-1,-1-1 1,1 0 0,-1 0-1,1 1 1,-1-1 0,1 0 0,0 0-1,-1 0 1,1 0 0,0 0 0,0 1-1,-1-1 1,1 0 0,0 0 0,0 0-1,0 0 1,0 0 0,1 0 0,-1 0-1,0 0 1,0 1 0,0-1 0,1 0-1,-1 0 1,0 0 0,1 0 0,-1 1-1,1-2-132,88-75 1572,-63 60-1382,53-37 249,3 4 1,1 3-1,54-19-439,-131 61 37,1 1 0,0 0 0,0 0 0,0 1 0,1-1-1,-1 2 1,1-1 0,0 1 0,-1 0 0,1 1-1,0-1 1,0 2 0,0-1 0,0 1 0,0 0 0,0 1-1,0 0 1,0 0 0,0 1 0,0 0 0,-1 0-1,1 1 1,0 0 0,-1 0 0,0 1 0,0 0 0,0 0-1,-1 1 1,4 2-37,3 15 37,-1 0 0,-2 1-1,0 1 1,-1 0 0,-1 0-1,-2 1 1,0-1 0,-2 1-1,0 1 1,-2-1 0,-1 17-37,4 8-3,-3-6 22,-2-34-24,0 0 0,0 0 1,1 0-1,0 0 0,1 0 1,0 0-1,0 0 0,1-1 1,0 1-1,1-1 0,1 2 5,-5-11-22,0 1 0,0-1-1,1 1 1,-1 0-1,0-1 1,0 1-1,1-1 1,-1 1-1,0-1 1,1 1-1,-1-1 1,1 1-1,-1-1 1,0 1-1,1-1 1,-1 1-1,1-1 1,-1 0-1,1 1 1,0-1-1,-1 0 1,1 1-1,-1-1 1,1 0-1,0 0 1,-1 0-1,1 0 1,-1 1-1,1-1 1,0 0-1,-1 0 1,1 0-1,0 0 1,-1 0-1,1 0 1,-1-1-1,1 1 1,0 0-1,-1 0 1,1 0-1,-1-1 1,1 1-1,0 0 1,-1 0-1,1-1 1,-1 1-1,1-1 1,-1 1-1,1 0 1,-1-1-1,0 1 1,1-1-1,-1 1 1,1-1-1,-1 1 1,0-1-1,1 0 1,-1 1-1,0-1 1,0 1-1,0-1 1,1 0-1,-1 1 23,12-47-2911,-10 40 1997,5-31-4358,-4 12-2076,-1 9-2213</inkml:trace>
  <inkml:trace contextRef="#ctx0" brushRef="#br2" timeOffset="39152.853">4238 2422 7207,'5'-14'4916,"0"-2"-3638,17-47 1265,-2 16 5109,-17 65-4663,50 666-1686,-31-472-2921,-33-288 1612,4 0 0,3-1 0,3 0 0,4 1 0,3-1 0,3 1-1,17-63 7,-23 123 3,1 1 0,0-1-1,1 1 1,1 0 0,0 0-1,1 1 1,0 0 0,2 0 0,-1 1-1,2 0 1,-1 0 0,9-7-3,-16 18-5,0 1 1,1-1 0,-1 1-1,0 0 1,0-1 0,1 1-1,-1 0 1,1 0 0,-1 1-1,1-1 1,-1 0 0,1 1 0,0 0-1,-1-1 1,1 1 0,0 0-1,-1 1 1,1-1 0,-1 0-1,1 1 1,0-1 0,-1 1-1,1 0 1,-1 0 0,1 0-1,-1 0 1,0 0 0,1 0 0,-1 1-1,0-1 1,0 1 0,0 0-1,0 0 1,0-1 0,0 1-1,-1 0 1,1 1 0,-1-1-1,1 0 1,-1 0 0,0 1 0,0-1-1,0 0 1,0 1 0,0-1-1,0 1 1,-1 0 0,1-1-1,-1 1 1,0-1 0,0 1-1,0 0 1,0-1 0,0 1 0,0 0-1,-1-1 1,0 2 4,-1 16-36,0 1 1,-2-1-1,-1 0 0,0 0 0,-1 0 1,-1 0-1,-1-1 0,-1-1 1,-1 1-1,0-1 0,-1-1 1,-1 0-1,-1-1 0,0 0 0,-1-1 1,-6 4 35,-47 32 53,109-42 438,-26 0-413,0 1 0,-1 0 0,-1 2 0,0-1 0,0 2-1,-2 0 1,1 0 0,-2 1 0,1 1 0,-2 0 0,0 0 0,-1 2-78,14 15 42,3 6-37,-18-24-31,0 0 1,1 0-1,0-1 1,1 0-1,1-1 1,0 0-1,1-1 1,0 0-1,1-1 1,0 0-1,0-1 1,1-1-1,0 0 1,5 2 25,25-10-3108,-19-13-2662,-10 0-914</inkml:trace>
  <inkml:trace contextRef="#ctx0" brushRef="#br2" timeOffset="39529.453">5138 2555 10570,'0'0'3224,"-1"-14"-309,-3-41-278,4 55-2563,-1-1-1,1 0 1,0 0 0,0 1-1,-1-1 1,1 0-1,0 1 1,-1-1-1,1 0 1,-1 1 0,1-1-1,-1 1 1,1-1-1,-1 0 1,0 1-1,1-1 1,-1 1-1,0 0 1,1-1 0,-1 1-1,0 0 1,1-1-1,-1 1 1,0 0-1,0 0 1,1-1 0,-1 1-1,0 0 1,0 0-1,0 0 1,1 0-1,-1 0 1,0 0-1,0 0 1,0 0 0,1 1-1,-1-1 1,0 0-1,0 0 1,1 1-1,-1-1 1,0 0 0,1 1-1,-1-1 1,0 1-1,1-1 1,-1 1-1,1-1 1,-1 1 0,0-1-1,1 1 1,-1 0-1,1-1 1,0 1-1,-1 0 1,1-1-1,-1 1 1,1 0 0,0 0-74,-2 0 96,-17 20 101,1 1 1,1 0-1,1 2 1,1 0-1,1 0 1,2 1-1,0 1 1,1 0-1,-6 25-197,5-16 8,0 2 0,3-1 0,1 1 0,1 1 0,2-1 0,2 16-8,2-50-36,0 1 0,0-1 1,0 1-1,1-1 0,0 1 0,0-1 0,0 1 0,0-1 0,0 1 0,1 0 1,-1-1-1,1 0 0,0 1 0,0-1 0,1 1 0,-1-1 0,1 0 0,-1 0 1,1 0-1,0 0 0,0 0 0,0 0 0,1 0 0,-1-1 0,1 1 0,-1-1 0,1 0 1,0 0-1,0 0 0,0 0 0,0 0 0,0 0 0,0-1 0,1 0 0,-1 1 1,0-1-1,1-1 0,-1 1 0,1 0 0,-1-1 0,1 0 0,0 0 0,2 0 36,2-3-10,1-1-1,-1-1 0,0 1 1,-1-2-1,1 1 0,-1-1 1,0 0-1,0 0 0,-1-1 1,0 1-1,0-2 0,0 1 1,-1-1-1,0 1 0,-1-2 1,1 1-1,-2 0 0,1-1 1,-1 1-1,0-1 0,-1 0 1,1-6 10,15-49 366,-2-1 1,-3-1-1,1-35-366,-10 38 833,-14 100 363,9-5-1211,2 0 0,1-1 0,1 1 0,1 0 0,2-1 0,2 0 0,0 0 0,2-1 0,2 0 0,5 9 15,49 46-3745,-5-54-5108,-37-30 3578</inkml:trace>
  <inkml:trace contextRef="#ctx0" brushRef="#br2" timeOffset="40219.117">5461 2719 3395,'1'-22'2178,"8"-107"9673,-7 136-7003,2 43-4176,-17 299-746,40-603 442,-2 187-270,-24 66-89,-1-1 1,1 1-1,0-1 1,0 1-1,0 0 1,0 0-1,0-1 1,1 1-1,-1 0 1,0 0-1,0 0 1,1 0-1,-1 1 1,1-1-1,-1 0 1,1 0-1,-1 1 1,1-1-1,-1 1 1,1 0-1,-1-1 1,1 1-1,0 0 1,-1 0-1,1 0 1,-1 0-1,1 0 1,0 0-1,-1 0 1,1 1-1,-1-1 0,1 1 1,-1-1-1,1 1 1,-1-1-1,1 1 1,-1 0-1,1 0 1,-1 0-1,0 0 1,1 0-1,0 1-9,71 96 338,-41-44-323,-25-43-71,1 0 0,0-1 1,0-1-1,1 1 0,0-1 0,1-1 0,0 0 1,0 0-1,1-1 0,0 0 0,0-1 1,1 0-1,-1-1 0,1 0 0,1-1 1,-1 0-1,0-1 0,1 0 0,0-1 1,-1-1-1,1 0 0,0 0 0,0-2 1,0 1-1,0-2 0,-1 0 0,3 0 56,-7-1 90,-1-1-1,1 1 1,-1-1-1,0-1 1,0 1-1,0-1 1,-1 0-1,0-1 1,0 1-1,0-1 1,0-1-1,-1 1 1,0-1-1,-1 0 1,1 0-1,-2 0 1,1 0-1,-1-1 1,0 0-1,0 1 1,-1-1-1,0 0 1,0-2-90,15-195 2558,-17 189-2488,1-18 253,0 20-189,0 0 0,-1 0-1,-1 0 1,0-1 0,-1 1 0,-1 1 0,0-1 0,-4-11-134,5 23 7,0 0 1,0 0 0,-1 0-1,1 0 1,-1 0-1,1 1 1,-1-1-1,1 1 1,-1 0 0,0 0-1,0 0 1,0 0-1,1 0 1,-1 1-1,0-1 1,0 1 0,0 0-1,0-1 1,0 2-1,0-1 1,0 0-1,0 0 1,0 1 0,0 0-1,0 0 1,0 0-1,0 0 1,1 0-1,-1 0 1,0 0 0,1 1-1,-1 0 1,1-1-1,0 1 1,-1 0-1,1 0 1,0 0 0,0 1-1,0-1 1,0 0-1,1 1 1,-1-1-1,-1 4-7,-10 10-55,0 2-1,2 0 1,-1 0-1,2 1 0,1 0 1,0 1-1,1 0 1,2 0-1,0 1 0,1 0 1,0 0-1,2 0 1,0 20 55,2-27-303,1 0 0,1-1 1,0 1-1,1-1 1,0 1-1,1-1 0,0 0 1,1 0-1,1 0 0,0-1 1,1 1-1,0-1 1,1 0-1,3 4 303,-7-13-94,-1 1-1,1-1 1,0 1-1,0-1 1,1 0 0,-1 0-1,1 0 1,-1-1 0,1 1-1,0-1 1,0 0-1,0 0 1,0 0 0,0-1-1,0 1 1,1-1-1,-1 0 1,0 0 0,1-1-1,-1 1 1,1-1-1,-1 0 1,1 0 0,-1 0-1,1-1 1,-1 1-1,0-1 1,1 0 0,-1-1-1,0 1 1,0-1 0,0 0-1,0 0 1,0 0-1,0 0 1,0-1 0,-1 1-1,1-1 1,-1 0-1,0 0 1,1-1 0,-2 1-1,1-1 1,1-1 94,5-16 327,-2 0-1,-1 0 1,0-1 0,-2 1 0,0-1-1,0-22-326,1 5 431,32-562 2239,-37 544-444,-12 145-1981,4 0 1,4 1-1,3-1 1,5 14-246,19 208-1399,8-202-1814,14-51-6461,-26-47 2799</inkml:trace>
  <inkml:trace contextRef="#ctx0" brushRef="#br2" timeOffset="40588.71">6498 2367 6278,'12'-73'2482,"-1"46"4985,-9 41-3289,-3-1-4649,-50 192 2851,46-187-2346,2 0 0,0 0 0,0 1-1,2-1 1,1 0 0,0 1-1,1-1 1,1 1 0,0-1-1,2 0 1,0 0 0,1 0 0,1-1-1,0 0 1,1 0 0,3 3-34,-8-17-53,0 1 1,1-2 0,-1 1 0,1 0 0,0 0 0,0-1-1,-1 1 1,2-1 0,-1 0 0,0 0 0,0 0 0,1-1-1,-1 1 1,1-1 0,-1 0 0,1 1 0,0-2 0,-1 1-1,1 0 1,0-1 0,0 0 0,0 0 0,-1 0 0,1 0-1,0 0 1,0-1 0,-1 0 0,1 0 0,0 0 0,-1 0-1,1 0 1,-1-1 0,1 1 0,-1-1 0,0 0-1,1 0 1,-1-1 0,0 1 0,-1-1 0,1 1 0,0-1-1,-1 0 1,1 0 0,0-2 52,12-19 146,-1-1-1,-1-1 1,-2 0 0,0 0-1,-2-1 1,-1 0 0,-1-1-1,-1 0 1,-1 0 0,-2 0-1,-1 0 1,-1-1 0,-2 1-1,-2-16-145,3 32 35,1 0-23,-1 0 0,0-1 0,-1 1 0,0 0 0,-1-1 0,0 1 0,-1 0 0,-1 0 0,1 1 0,-2-1 0,0 1 0,0 0 0,-1 0 0,-3-4-12,7 13-26,0 0-1,0 1 1,0-1 0,-1 1-1,1 0 1,0-1-1,-1 1 1,1 0 0,-1 1-1,1-1 1,-1 0-1,0 1 1,1-1-1,-1 1 1,0 0 0,1 0-1,-1 0 1,0 0-1,1 0 1,-1 1 0,1-1-1,-1 1 1,0-1-1,1 1 1,-1 0-1,1 0 1,0 0 0,-1 1-1,1-1 1,0 1-1,-2 1 27,-60 58-2790,28 13-5367,28-37-154</inkml:trace>
  <inkml:trace contextRef="#ctx0" brushRef="#br2" timeOffset="41180.358">7186 2271 14061,'0'0'3897,"0"0"-1473,0 0-524,0 0-458,0 0-695,0 0-416,0 0-155,-1 21-32,-9 136 97,-5 75-441,13-132-3017,21-365 3874,-19 250-522,1-1 1,1 1-1,0-1 1,1 1-1,1 0 1,0 0-1,1 0 1,1 0 0,0 1-1,1 0 1,0 0-1,1 1 1,1 0-1,0 0 1,1 1-1,0 0 1,1 1-1,8-7-135,-16 16 8,1-1 0,0 1 0,0 0 0,1 0 0,-1 1 0,0-1-1,1 1 1,-1 0 0,0 0 0,1 0 0,0 0 0,-1 1 0,1 0 0,-1 0-1,1 0 1,-1 1 0,1-1 0,-1 1 0,1 0 0,-1 1 0,1-1 0,-1 1-1,0-1 1,0 1 0,0 1 0,0-1 0,0 1 0,0-1 0,-1 1 0,1 0-1,-1 0 1,0 0 0,0 1 0,0-1 0,0 1 0,-1 0 0,1 0 0,-1 0-1,0 0 1,0 1-8,7 14 6,-2 0-1,0 1 0,-1-1 0,-1 1 0,-1 0 0,-1 1 1,0-1-1,-2 1 0,0-1 0,-2 3-5,15 116-1589,-14-140 1569,1 1-1,-1 0 1,0-1 0,1 1 0,-1 0 0,0-1-1,1 1 1,-1 0 0,0-1 0,1 1-1,-1 0 1,1 0 0,-1 0 0,1-1-1,-1 1 1,1 0 0,-1 0 0,1 0 0,-1 0-1,0 0 1,1 0 0,-1 0 0,1 0-1,-1 0 1,1 0 0,-1 0 0,1 0-1,-1 0 1,1 0 0,-1 1 0,1-1 0,-1 0-1,1 0 1,-1 0 0,0 1 0,1-1-1,-1 0 1,1 1 0,-1-1 0,0 0-1,1 1 1,-1-1 0,0 0 0,0 1 0,1-1-1,-1 1 1,0-1 0,0 0 0,1 1-1,-1-1 1,0 1 0,0-1 0,0 1-1,0-1 1,0 1 0,0-1 0,0 1 0,0-1-1,0 1 1,0-1 0,0 1 0,0-1-1,0 1 1,0-1 0,0 1 0,0-1-1,-1 0 1,1 1 0,0 0 20,17-36-23,-16 33 17,40-125 866,-35 100-532,1 1-1,2 0 1,1 0-1,1 0 1,0 1-1,3 1 1,0 0-1,1 0-327,-13 21 44,-1 0-1,1 0 1,0 0-1,0 0 1,0 0-1,0 0 1,0 1-1,1-1 1,-1 1 0,1 0-1,0-1 1,0 1-1,0 0 1,0 1-1,0-1 1,0 0-1,0 1 1,0 0-1,1 0 1,-1 0-1,0 0 1,1 0 0,-1 1-1,1-1 1,-1 1-1,1 0 1,-1 0-1,1 1 1,-1-1-1,1 1 1,-1-1-1,1 1 1,-1 0-1,0 0 1,1 1 0,-1-1-1,0 1 1,0-1-1,0 1 1,0 0-1,0 0 1,-1 0-1,1 1 1,0-1-1,-1 1-43,46 96 611,-47-90-603,1 0-1,0 0 1,1 0-1,0-1 1,0 0-1,1 1 1,0-1-1,1-1 1,0 1-1,0 0 1,0-1-1,1 0 1,0-1-1,0 1 1,1-1-1,0 0 1,0-1-1,0 1 1,1-2-1,0 1 1,0-1-1,0 0 1,0 0-1,0-1 1,1 0-1,4 0-7,-8-2-3,0 0-1,0-1 0,0 0 0,0 0 0,0 0 0,0 0 0,0-1 0,0 1 0,-1-2 0,1 1 1,0 0-1,0-1 0,-1 0 0,1 0 0,-1 0 0,0 0 0,1-1 0,-1 0 0,0 0 1,-1 0-1,1 0 0,0-1 0,-1 1 0,0-1 0,0 0 0,0 0 0,0 0 0,-1 0 0,1-1 1,-1 1-1,0-1 0,-1 1 0,1-1 0,-1 0 0,0 1 0,0-1 0,0-1 4,-1 1-171,1 0 0,-1-1 0,0 1 0,-1-1-1,0 1 1,1 0 0,-2-1 0,1 1 0,-1 0 0,1 0 0,-1 0-1,-1 0 1,1 0 0,-1 1 0,0-1 0,0 1 0,0-1-1,0 1 1,-1 0 0,0 0 0,0 1 0,0-1 0,0 1-1,-1 0 1,1 0 0,-1 0 0,0 1 0,1-1 0,-1 1-1,0 0 1,-1 1 0,1-1 171,-38-1-3982,-1 4-2755</inkml:trace>
  <inkml:trace contextRef="#ctx0" brushRef="#br2" timeOffset="41549.983">5483 3761 13485,'0'0'3390,"0"0"-1303,0 0-315,0 0-69,0 0-464,-4 16-257,-25 280 1073,47-51-2129,9-145-3626,-11-74-3694,-11-20 593</inkml:trace>
  <inkml:trace contextRef="#ctx0" brushRef="#br2" timeOffset="41918.615">5347 3818 4805,'0'0'8520,"0"0"-5638,0 0-319,32-87-641,-2 66-769,5-2-385,11-2-287,3 1-385,5 0-32,-5 1-64,-6 6-160,-2 8-1185,-12 8-962,-12 4-2401,-7 8-2787</inkml:trace>
  <inkml:trace contextRef="#ctx0" brushRef="#br2" timeOffset="42281.194">5421 4096 7527,'0'0'6438,"0"0"-3785,0 0-800,9-12-401,30-40-731,-34 47-665,1 0 0,-1 1 0,1 0 0,-1 0 0,1 0 0,0 1 0,1 0 0,-1 0 0,0 0 0,1 1 0,0 0 0,-1 1 0,1-1 0,0 1 0,0 0 0,0 1 0,0 0 0,0 0 1,0 0-1,1 1-56,0 1-19,-1 0 0,1 0 0,-1 1 0,1 0 1,-1 0-1,0 1 0,-1 0 0,1 0 1,0 1-1,-1 0 0,0 0 0,0 0 0,-1 1 1,0-1-1,1 1 0,-2 1 0,1-1 1,-1 1-1,0 0 0,0 0 0,-1 0 0,0 0 1,0 0-1,-1 1 0,0 0 0,0-1 1,-1 1-1,0 0 0,0 6 19,9 20 48,-8-31-47,-1 1-1,1 0 1,0 0 0,1 0-1,-1-1 1,0 1 0,1-1-1,0 0 1,0 0 0,0 0-1,0 0 1,1 0 0,-1-1-1,1 0 1,-1 1 0,1-1-1,0 0 1,0-1 0,0 1-1,0-1 1,0 0 0,0 0-1,0 0 1,0 0 0,1-1-1,-1 1 1,0-1 0,0 0-1,1-1 1,-1 1 0,0-1-1,4-1 0,3 1 6,-1-1-1,0-1 0,0 1 1,0-2-1,0 0 0,0 0 1,0 0-1,-1-1 0,0-1 1,0 0-1,-1 0 1,0 0-1,2-3-5,1-7 496,-1-1-1,-1-1 1,0 0 0,-1 0 0,-1 0 0,-1-1-1,-1 0 1,0 0 0,-2-1 0,0 1 0,-1-1 0,-1 1-1,-1-1 1,0 0 0,-2 0 0,-2-11-496,5 28 10,-1 0 1,0 0 0,1 0-1,-1-1 1,0 1 0,-1 0-1,1 0 1,-1 0 0,1 0-1,-1 0 1,0 0 0,0-1 0,0 2-1,0-1 1,-1 0 0,1 0-1,-1 0 1,0 1 0,0-1-1,0 1 1,0-1 0,0 1-1,0 0 1,-1 0 0,1 0-1,-1 0 1,0 0 0,1 0-1,-1 1 1,0 0 0,0-1-1,0 1 1,0 0 0,0 0-1,0 1 1,0-1 0,0 1-1,0-1 1,-1 1 0,1 0-1,0 0 1,-2 0-11,-5 3-189,0 1-1,0-1 1,0 1-1,1 1 1,-1 0-1,1 0 1,0 1-1,1 0 1,-1 1-1,1-1 1,0 2-1,1-1 1,-7 9 189,-43 70-9132,44-49 372</inkml:trace>
  <inkml:trace contextRef="#ctx0" brushRef="#br2" timeOffset="42624.1">6308 3851 13164,'6'-14'7325,"19"-46"-4560,-10 40 824,-17 48-2504,2-24-1227,-4 31 309,-2 19-21,2 0 1,2 0-1,3 0 1,2 6-147,12 96-1046,-12-227 741,-3 21 347,-3 26 14,2-1 1,0 1-1,2 0 0,1 0 1,0 0-1,2 0 0,1 1 1,1-1-1,1 1 0,1 0 1,1 1-1,0 0 0,4-4-56,-10 22-165,0 0-1,-1 1 1,1-1 0,0 1-1,0 0 1,1 0-1,-1 0 1,1 1-1,0-1 1,-1 1-1,1 0 1,0 0-1,0 0 1,0 0-1,1 1 1,-1-1-1,0 1 1,1 0-1,-1 1 1,1-1-1,-1 1 1,0 0-1,1 0 1,-1 0-1,1 0 1,-1 1-1,1 0 1,-1 0-1,0 0 1,0 0-1,1 1 1,-1 0-1,0 0 1,0 0-1,0 0 1,-1 1-1,2 0 166,21 17-4222,0 4-2152</inkml:trace>
  <inkml:trace contextRef="#ctx0" brushRef="#br2" timeOffset="43161.976">6825 3765 11947,'0'0'3759,"0"0"-1256,0 0-522,0 0-727,0 0-645,0 0-342,13-3-203,43-9-59,-54 12-4,0 1 0,0-1 0,-1 1 0,1-1 0,0 1 0,0-1 0,0 1 0,0 0 0,-1 0 0,1 0 0,0 0 0,-1 0-1,1 1 1,0-1 0,-1 0 0,0 1 0,1-1 0,-1 1 0,0-1 0,0 1 0,0 0 0,0-1 0,0 1 0,0 0 0,0 0 0,-1 0 0,1 0-1,4 8-20,-2-6-141,-1 0 0,1 0 0,0 0 0,0 0 0,0-1 0,0 1 0,0-1 0,1 0 0,0 0 0,0 0 0,-1-1 0,2 1 0,-1-1 0,0 0 0,0 0 0,1 0 0,-1-1 0,1 1 0,-1-1 0,2 0 161,-3-4 106,-1 1 0,0-1 0,1 1 0,-1-1 0,-1 0 0,1 0 0,0 0 0,-1 0 0,1 0 0,-1-1 0,0 1-1,0 0 1,0-1 0,-1 1 0,1 0 0,-1-1 0,0 1 0,0-1 0,0 1 0,0-1 0,0 1 0,-1-1 0,0 0-106,1-2 414,0-6 271,1 1-303,0-1-1,-1 0 0,-1 0 1,1 0-1,-2 0 0,0 0 1,0 1-1,-1-1 0,-1 1 1,0-1-1,-1 1 1,0 0-1,-3-4-381,7 14 9,1 0-1,-2 0 1,1 0 0,0 0 0,0 0-1,0 0 1,0 0 0,-1 1 0,1-1-1,0 0 1,-1 1 0,1-1 0,0 1-1,-1-1 1,1 1 0,-1 0 0,1 0-1,-1 0 1,1 0 0,-1 0 0,1 0-1,-1 0 1,1 0 0,0 0 0,-1 0-1,1 1 1,-1-1 0,1 1 0,0-1 0,-1 1-1,1 0 1,0-1 0,-1 1 0,1 0-1,0 0 1,0 0 0,0 0 0,0 0-1,0 0 1,0 0 0,0 0 0,0 0-1,0 1 1,0 0-9,-39 58-34,39-59 41,-13 32-15,2 1-1,1 1 1,2-1 0,1 2 0,2-1 0,1 1 0,2 0 0,1 28 8,1-46-124,1 0 0,0 0-1,1 0 1,1-1 0,1 1-1,1 0 1,2 5 124,-5-18-61,1 0-1,0 0 1,0 0 0,0-1-1,1 1 1,-1-1 0,1 1 0,0-1-1,0 0 1,1 0 0,-1 0 0,1-1-1,0 1 1,0-1 0,0 0-1,1 0 1,-1 0 0,1-1 0,-1 1-1,1-1 1,0 0 0,0-1 0,0 1-1,0-1 1,0 0 0,0 0-1,1 0 62,4-1 2,-1 0 0,0-1 0,0 0 0,0-1-1,0 1 1,0-2 0,0 1 0,0-1 0,0-1 0,-1 0-1,0 0 1,0 0 0,0-1 0,0 0 0,-1-1-1,1 1 1,3-6-2,102-121 637,-73 66-406,-3-2 1,-4-1 0,-2-2-1,-4-1 1,-1-5-232,-12 21 769,-26 84-225,2 1-597,2 1-1,1 1 0,1-1 0,1 1 0,2 0 0,1 0 1,2 0-1,1 0 0,1 0 0,1-1 0,2 1 0,8 24 54,54 67-800,-68-121 810,0 1 1,-1-1-1,1 0 1,0 0-1,-1 0 1,1 0-1,-1 0 1,0 0-1,1 0 1,-1-1-1,0 1 1,1 0 0,-1-1-1,0 0 1,0 1-1,1-1 1,-1 0-1,0 0 1,0 0-1,0 0 1,0 0-1,1 0 1,-1 0-1,0-1 1,0 1-1,1-1 1,-1 1-1,0-1 1,-1-1-11,-2 2 26,-123-14-1067,110 1-2015,17-2-3727,3 7 452</inkml:trace>
  <inkml:trace contextRef="#ctx0" brushRef="#br2" timeOffset="43548.997">7701 3535 9865,'45'-108'8366,"-9"53"-1576,-29 88-3918,-35 181-2243,13-130-548,-16 199-311,29-161-3773,2-114 2999,2 26-2538,6-14-5135,-3-15 253</inkml:trace>
  <inkml:trace contextRef="#ctx0" brushRef="#br2" timeOffset="43926.097">7649 3773 14350,'0'0'2370,"0"0"-320,0 0-353,0 0-768,0 0-32,88-69-64,-47 60-353,6-2-127,5-1-161,-4-2-160,-3 1-32,-6 2-96,-10 1-449,-14 6-672,-3 4-513,-11 0-1344,-1 11-2051,-7 3-3139</inkml:trace>
  <inkml:trace contextRef="#ctx0" brushRef="#br2" timeOffset="43927.097">6881 4756 7751,'0'0'14094,"0"0"-12301,0 0-511,0 0 31,123-12-576,-60-13-33,18-4-255,6-1-257,8 0-96,3-2 96,0 1-96,-5 4 0,-14 1-96,-7 5-256,-18 6-929,-11 8-1217,-15 7-1955,-18 0-5220</inkml:trace>
  <inkml:trace contextRef="#ctx0" brushRef="#br2" timeOffset="43928.097">7051 5016 18546,'0'0'1697,"0"0"289,106 9-192,-50-28-1058,18-2-319,11-3-161,3-5-160,9 2-32,1 0 0,0-4-64,-6 3-96,-11-2-320,-10 4-865,-17 5-2275,-16-1-5252</inkml:trace>
  <inkml:trace contextRef="#ctx0" brushRef="#br2" timeOffset="47189.181">8894 3066 17072,'0'0'3694,"0"0"-1889,7-17-508,26-55-11,-28 63-1057,0 0 0,1 1 0,0-1 0,0 1 0,1 0 0,0 1 0,0-1 0,1 1 0,0 1 0,2-2-229,4-3 123,-6 3-75,1 1 0,-1 1-1,1 0 1,1 0 0,-1 0-1,1 1 1,0 1 0,0-1-1,1 2 1,-1-1 0,1 2-1,-1-1 1,1 1 0,2 1-48,-9 1 4,0 1 1,0 0 0,0 0-1,-1 0 1,1 0 0,0 0-1,-1 1 1,1 0 0,-1 0-1,1 0 1,-1 0 0,0 0 0,0 1-1,0-1 1,0 1 0,0 0-1,0 0 1,-1 0 0,0 0-1,1 0 1,-1 1 0,0-1-1,-1 1 1,2 1-5,32 94-2,-33-92 4,15 62 16,-13-45-20,1 0 0,2 0 0,0-1 0,1 0 0,2 0 0,0-1 0,1 0 0,2-1 0,3 4 2,-13-21 1,0-1 1,0 0 0,0 0-1,0-1 1,1 1-1,-1-1 1,1 0-1,0 0 1,0 0-1,0 0 1,0 0 0,0-1-1,0 0 1,0 0-1,1 0 1,-1 0-1,0-1 1,1 0 0,-1 1-1,0-2 1,0 1-1,1 0 1,-1-1-1,0 0 1,1 0-1,-1 0 1,0-1 0,0 1-1,0-1 1,0 0-1,-1 0 1,1 0-1,0-1 1,-1 1 0,1-1-1,-1 0 1,0 0-1,0 0 1,0 0-1,-1-1 1,3-2-2,11-12 29,-1-1 0,-1 0 0,-1-1 0,-1-1 0,0 0 1,-2 0-1,0-1 0,-1 0 0,-2-1 0,0 0 0,-1-3-29,3-27-5,-4 94-5750,-6-12 198,-4 2-4522</inkml:trace>
  <inkml:trace contextRef="#ctx0" brushRef="#br2" timeOffset="48096.965">10842 2424 10922,'0'0'2520,"0"0"-1180,0 0 336,0 0 396,0 0-460,0 0-555,-17 21-230,6-8-666,-4 4 54,2 1 1,0 0 0,0 0 0,2 2 0,1-1-1,0 1 1,-4 14-216,-1 6 141,2 1 0,1 1-1,3 0 1,1 0 0,2 1 0,2 0 0,2 0-1,2 28-140,0-63-43,0 1 0,0-1 0,1 1 0,0-1-1,1 0 1,0 0 0,0 0 0,1 0 0,0 0-1,0 0 1,1-1 0,0 1 0,0-1-1,1 0 1,-1 0 0,2-1 0,-1 0 0,1 1-1,0-2 1,0 1 0,1-1 0,-1 0 0,1 0-1,0-1 1,1 0 0,-1 0 0,1 0-1,-1-1 1,1 0 0,0-1 0,0 0 0,1 0-1,-1-1 1,0 0 0,1 0 0,-1-1 0,0 0-1,1-1 1,-1 0 0,0 0 0,0 0-1,7-3 44,-6 0 39,0-1 0,0 0 0,0 0 0,-1-1 0,1 0-1,-1-1 1,-1 0 0,1 0 0,-1-1 0,-1 1-1,0-2 1,0 1 0,0-1 0,-1 1 0,0-1 0,-1-1-1,0 1 1,0-1 0,-1 0 0,0 0 0,-1 0-1,1-3-38,3-27 724,-1 0-1,-2-1 1,-2 0-1,-4-39-723,4 60 119,-2 1 1,0-1-1,-1 0 0,-1 1 1,-1 0-1,0 0 0,-2 0 1,0 0-1,-1 1 0,-1 0 1,-1 0-1,0 1 1,-1 0-1,-6-6-119,13 20-43,-1 0-1,1 0 1,-1 0 0,1 0-1,-1 0 1,0 1 0,0 0-1,0 0 1,-1 0 0,1 0-1,0 1 1,-1-1 0,1 1-1,-1 0 1,0 0 0,1 1 0,-1 0-1,1 0 1,-1 0 0,0 0-1,1 0 1,-1 1 0,1 0-1,-1 0 1,1 0 0,-1 1-1,1 0 1,0-1 0,-1 2-1,0 0 44,-56 39-4083,14 11-4953,18-11-4972</inkml:trace>
  <inkml:trace contextRef="#ctx0" brushRef="#br2" timeOffset="48697.19">11385 2495 17489,'0'0'1884,"0"0"-645,0 0 319,0 0-154,-17 12-363,5-4-924,0 1-1,0 1 0,1 0 1,1 1-1,-1 0 1,2 1-1,0 0 0,0 0 1,1 1-1,-3 6-116,-4 7 107,2 0 0,1 1 1,1 0-1,1 1 0,2 0 0,0 1 0,2 0 0,1 0 1,2 0-1,1 0 0,1 1 0,1-1 0,4 28-107,-1-48-40,0 0 0,1-1 0,0 1 0,0-1 0,1 1 0,0-1 0,0-1 0,1 1 0,0-1 0,0 0 0,1 0 0,0-1 0,0 0 0,1 0 0,0 0 0,0-1 0,0 0 0,0-1 0,1 0 0,-1 0 0,1-1 0,0 0 0,1-1-1,-1 0 1,0 0 0,0-1 0,1 0 0,-1 0 0,1-1 0,-1-1 0,1 0 0,-1 0 0,1 0 0,-1-1 0,0-1 0,0 0 0,0 0 0,0-1 0,-1 0 0,8-4 40,-5 2 30,-1 1 0,1-2 0,-1 0 1,0 0-1,-1-1 0,0 0 0,0 0 0,-1-1 1,0 0-1,0-1 0,-1 0 0,-1 0 0,1-1 1,-2 1-1,1-1 0,-2 0 0,1-1 0,-1 1 0,-1-1 1,0 0-1,-1 0 0,0 0 0,-1 0 0,0 0 1,-1-1-1,-1 1 0,0 0 0,0 0 0,-1-1-30,-1-4 94,-1-1 0,0 1 0,-2 0-1,0 0 1,-1 1 0,0-1-1,-1 2 1,-1-1 0,-1 1 0,0 0-1,-8-8-93,12 16-47,0 0-1,0 1 0,-1-1 1,0 1-1,0 0 1,0 1-1,-1 0 0,0 0 1,0 1-1,0-1 1,-1 2-1,0-1 0,1 1 1,-1 1-1,0 0 1,0 0-1,0 1 0,-1 0 1,1 0-1,0 1 0,0 0 1,0 1-1,-1 0 48,-63 34-2675,50 14-2994,22-17-582</inkml:trace>
  <inkml:trace contextRef="#ctx0" brushRef="#br2" timeOffset="49314.07">11978 2592 19122,'0'0'1975,"0"0"-138,0 0-22,0 0-481,0 0-496,0 0-320,7 18-203,-5-14-292,3 8 32,-1 0 0,0 0 1,-1 0-1,0 0 0,-1 0 0,0 1 0,-1-1 1,0 1-1,-1 0 0,0-1 0,-2 3-55,-40 209 390,13-78-3246,27-169-2679,-9-105 6265,7 95-397,1-1 0,2 1-1,1 0 1,1-1 0,2 1-1,2 0 1,0 0 0,3 0-1,0 1 1,2 0-1,2 1 1,1 0 0,1 0-1,1 2 1,2 0 0,15-19-333,-29 43 4,1 0-1,0 0 1,0 1 0,0-1 0,1 1 0,-1 0 0,1 1-1,0-1 1,0 1 0,0 0 0,1 0 0,-1 1-1,1-1 1,-1 1 0,1 0 0,0 1 0,0-1 0,0 1-1,0 0 1,0 1 0,0 0 0,0 0 0,0 0 0,0 0-1,0 1 1,0 0 0,0 0 0,0 1 0,-1 0 0,1 0-1,0 0 1,-1 1 0,1-1 0,-1 1 0,0 1 0,0-1-1,0 1 1,-1 0 0,2 1-4,-2 1-12,0 1 0,0 0 0,0 0 0,-1 0 0,0 0-1,0 1 1,-1-1 0,0 1 0,0 0 0,-1-1 0,0 1 0,0 0-1,-1 0 1,0 0 0,0 0 0,-1 0 0,0 0 0,0 0 0,-1-1 0,-1 3 12,-2 11-93,-2-1 1,-1 0 0,0 0 0,-2-1 0,0 0 0,-12 17 92,12-20-25,0 0 0,-2-1 0,0 0 0,0 0 0,-1-1 0,-1-1 0,-1-1 0,1 0 1,-7 3 24,22-15 2,-1 0 0,0-1 1,0 1-1,0 0 0,0 0 1,0-1-1,0 1 0,0 0 1,0 0-1,0-1 1,0 1-1,0 0 0,0 0 1,0-1-1,0 1 0,0 0 1,0 0-1,0-1 0,0 1 1,0 0-1,0 0 1,-1 0-1,1-1 0,0 1 1,0 0-1,0 0 0,0 0 1,0-1-1,-1 1 0,1 0 1,0 0-1,0 0 1,0 0-1,-1-1 0,1 1 1,0 0-1,0 0 0,0 0 1,-1 0-1,1 0 0,0 0 1,0 0-1,-1 0 0,1 0 1,0 0-1,0 0 1,-1 0-1,1 0 0,0 0 1,0 0-3,15-22 63,-5 12-78,1 0 1,0 1-1,0 0 1,0 1-1,1 1 0,1-1 1,-1 2-1,1 0 1,0 0-1,0 1 1,1 1-1,0 0 0,0 1 1,0 0-1,10 0 15,-21 4-7,0-1-1,0 1 1,0-1 0,0 1-1,0 0 1,0 0 0,0 0-1,-1 1 1,1-1 0,0 1-1,-1-1 1,1 1 0,-1 0-1,0 0 1,1 0-1,-1 0 1,0 0 0,0 1-1,0-1 1,-1 1 0,1-1-1,0 1 1,-1 0 0,0-1-1,1 1 1,-1 0 0,-1 0-1,1 0 1,0 0-1,-1 0 1,1 0 0,-1 0-1,0 1 8,0 106-66,-1-97 110,-1 0 0,-1 0 1,0-1-1,-1 1 1,0-1-1,-1 0 1,0 0-1,-1 0 1,0-1-1,-1 0 1,0 0-1,-1-1 1,0 0-1,-1 0 1,0-1-1,0 0 1,-1 0-1,0-1 1,-1-1-1,1 1 1,-2-2-1,1 0 1,-1 0-1,0-1 1,0 0-1,0-1 1,-5 1-45,-2-2-21,-1-1 1,1 0 0,-1-2 0,0 0-1,1-1 1,-1-1 0,1-1-1,-1-1 1,1 0 0,0-2 0,1 0-1,-1-1 1,1-1 0,0 0-1,-6-6 21,-8-13-2011,23 3-6339,9 17 219</inkml:trace>
  <inkml:trace contextRef="#ctx0" brushRef="#br2" timeOffset="49627.881">10407 3810 22517,'0'0'2002,"0"0"-998,0 0 37,0 0-166,0 0-239,24 1-161,232-5-176,657-98-123,38 21-235,-896 77 77,145-25-15,-178 17-229,-30 3-327,-37 0-584,-73 7-2941,23 2-3498,46-4 391</inkml:trace>
  <inkml:trace contextRef="#ctx0" brushRef="#br2" timeOffset="49915.545">12947 2045 17040,'5'-21'377,"16"-62"1587,1 29 2261,-22 54-4110,0 1 0,1-1 0,-1 0 0,0 0 0,0 1-1,1-1 1,-1 0 0,0 0 0,0 1 0,1-1 0,-1 0-1,0 0 1,1 0 0,-1 1 0,0-1 0,0 0 0,1 0 0,-1 0-1,1 0 1,-1 0 0,0 0 0,1 0 0,-1 0 0,0 0-1,1 0 1,-1 0 0,0 0 0,1 0 0,-1 0 0,0 0-1,1 0 1,-1 0 0,0 0 0,1 0 0,-1-1 0,0 1 0,1 0-1,-1 0 1,0-1-115,-1 42 373,-1-1-1,-3 1 1,-1-1 0,-2-1-1,-3 6-372,2-8 166,-37 172 207,-66 311-243,51-172-2934,56-313 2131,-10 56-1750,-4-32-2948,4-25-3181</inkml:trace>
  <inkml:trace contextRef="#ctx0" brushRef="#br2" timeOffset="50253.048">10183 2382 13036,'10'-123'4954,"-5"117"-421,-4 30-2659,-1-23-1907,-37 316 3236,-60 361-2578,95-661-754,-1 3-206,1 0 1,0 0-1,2 0 0,0 0 1,2 0-1,0 1 0,4 17 335,-5-35-228,0 0 0,1 0 0,-1 0 0,0 0-1,1 0 1,0 0 0,0 0 0,0 0 0,0-1 0,0 1-1,0-1 1,1 0 0,-1 1 0,1-1 0,-1 0 0,1-1-1,0 1 1,0 0 0,0-1 0,0 1 0,0-1 0,1 0 228,46 0-9565,-19-15-1155</inkml:trace>
  <inkml:trace contextRef="#ctx0" brushRef="#br2" timeOffset="50512.903">10625 1778 16528,'0'0'2338,"0"0"-587,-9-14 0,-23-41-235,32 54-1492,0 1 1,-1-1-1,1 0 1,0 1-1,0-1 1,0 0-1,0 1 0,-1-1 1,1 0-1,0 1 1,0-1-1,0 0 1,0 0-1,1 1 1,-1-1-1,0 0 0,0 1 1,0-1-1,1 0 1,-1 1-1,0-1 1,0 1-1,1-1 0,-1 0 1,1 1-1,-1-1 1,0 1-1,1-1 1,-1 1-1,1-1 1,-1 1-1,1-1 0,0 1 1,-1 0-1,1-1 1,-1 1-1,1 0 1,0 0-1,-1-1 0,1 1 1,0 0-1,-1 0 1,1 0-1,0 0 1,0-1-25,142-27 1019,291-15 503,67 17-1522,-386 21 128,315-14 488,0 18 1,193 32-617,-424 3-48,-148-5 25,-50-28 4,0 1 0,-1-1 0,1 1 1,0-1-1,-1 1 0,0 0 0,1-1 1,-1 1-1,0-1 0,0 1 0,0 0 0,0-1 1,0 1-1,0-1 0,0 1 0,-1 0 0,1-1 1,0 1-1,-1-1 0,0 1 0,1-1 0,-1 1 1,0-1-1,0 1 0,1-1 0,-1 0 1,0 0-1,-1 1 0,1-1 0,0 0 0,0 0 1,0 0-1,-1 0 0,1 0 19,-118 84-4121,30-44-2211,-4-3-6106</inkml:trace>
  <inkml:trace contextRef="#ctx0" brushRef="#br2" timeOffset="51630.423">13263 1486 15439,'3'-19'1318,"-2"8"-1096,0 1-17,-1 1-1,2-1 0,0 1 0,0 0 0,0 0 0,1 0 0,1 0 1,-1 0-1,1 1 0,1-1 0,0 1 0,0 0 0,0 1 0,5-5-204,27-18 495,0 1 0,2 2 0,2 2 0,0 1 0,1 3 0,1 1 0,1 2-1,1 2 1,1 2 0,29-4-495,24-7 144,2 4 0,0 4 1,1 5-1,0 4 0,1 5 0,62 8-144,-39 11-114,-2 6 0,0 5 0,-2 5 0,74 33 114,64 15-1055,-249-77 980,5 3-126,0-2 1,1 0-1,-1-1 1,1 0-1,0-1 1,0-1-1,13-1 201,-29-1-2,1 0 0,-1 0 0,0-1 0,1 1-1,-1 0 1,0 0 0,0-1 0,0 1 0,0-1 0,0 1-1,0-1 1,0 1 0,-1-1 0,1 0 0,0 1-1,-1-1 1,0 0 0,1 0 0,-1 1 0,0-1-1,0 0 1,0 0 0,0 0 0,0 1 0,0-1 0,0 0-1,-1 0 1,1 1 0,-1-1 0,1 0 0,-1 1-1,0-1 1,0 0 0,1 1 0,-1-1 0,0 1-1,0-1 1,-1 1 0,0-1 2,-12-22 317,-2 1 0,-1 0 0,0 1 0,-2 1-1,0 1 1,-12-9-317,-39-43 1003,51 39-5,66 31-416,-22 8-564,0 1 0,0 2 0,-1 0-1,-1 2 1,1 0 0,-2 2 0,0 0 0,0 2-1,8 7-17,-20-14-2,1 1-1,-2 0 0,1 1 0,-1 0 0,-1 0 0,0 1 0,0 0 1,-1 0-1,0 1 0,-1 0 0,0 0 0,-1 1 0,-1-1 1,0 1-1,0 0 0,-2 0 0,1 0 0,-2 1 0,0-1 0,0 1 1,-1-1-1,-1 0 0,0 1 0,-1-1 0,-1 0 0,0 0 1,0 0-1,-1 0 0,-1 0 0,-4 8 3,-15 16 7,-1-1-1,-2-1 1,-1-2-1,-2 0 1,-20 15-7,16-13-60,-119 117-2444,51-54-4510,48-46-2088</inkml:trace>
  <inkml:trace contextRef="#ctx0" brushRef="#br2" timeOffset="52231.22">18638 892 11787,'71'-208'15887,"-69"213"-14264,-2 59-1029,-3 0 0,-2 0 0,-13 50-594,-1 24 231,-33 241-2756,51-369 1892,2 33-2347,12-23-4116,1-16 487</inkml:trace>
  <inkml:trace contextRef="#ctx0" brushRef="#br2" timeOffset="52495.412">19060 1152 14350,'0'0'3074,"0"0"-767,0 0 31,0 0-544,0 0-641,0 0-256,98-16-449,-59 16-288,0 0-64,7 0-64,6 0-32,1 0-384,5 0-577,-4-2-993,-1 0-1825,-7-1-4037</inkml:trace>
  <inkml:trace contextRef="#ctx0" brushRef="#br2" timeOffset="52937.017">20715 693 10794,'-12'-143'11360,"0"127"-7275,8 46-3056,4 49-824,2-1 0,4 0-1,13 56-204,-8-77-107,-3-22-369,-1 0 0,-2 0 0,-2 0 0,-1 1 0,-2 9 476,0-42-23,-1 0-1,1 0 1,-1 0 0,0 0 0,0 0 0,0 0 0,0 0 0,0 0-1,-1-1 1,0 1 0,1 0 0,-1-1 0,0 1 0,0-1 0,0 0-1,0 1 1,-1-1 0,1 0 0,0-1 0,-1 1 0,0 0-1,1-1 1,-1 1 0,0-1 0,0 0 0,0 0 0,0 0 0,0 0-1,0 0 1,-2 0 23,-96 2 553,97-3-497,-158-31 2517,163 31-2557,-1 0-1,0-1 1,0 1 0,1 0-1,-1-1 1,0 1-1,0-1 1,0 1-1,0 0 1,0-1-1,1 1 1,-1-1-1,0 1 1,0 0-1,0-1 1,0 1 0,0-1-1,0 1 1,0 0-1,-1-1 1,1 1-1,0-1 1,0 1-1,0 0 1,0-1-1,0 1 1,-1 0 0,1-1-1,0 1 1,0 0-1,0-1 1,-1 1-1,1 0 1,0-1-1,-1 1 1,1 0-1,0 0 1,-1-1-1,1 1 1,0 0 0,-1 0-1,1 0 1,0-1-1,-1 1 1,1 0-1,0 0 1,-1 0-1,1 0 1,-1 0-1,1 0 1,-1 0-16,38-8 84,-36 8-85,507-38-725,-378 33-2787,-130 18-15,-39 21-3145,11-13 1163</inkml:trace>
  <inkml:trace contextRef="#ctx0" brushRef="#br2" timeOffset="53500.937">20286 1998 14638,'23'-120'4971,"-3"40"1092,-13 129-4146,-7-4-1949,-2 0 0,-2 0 0,-2 0 0,-5 18 32,-41 92-3412,53-154 3377,-1 0-1,0 0 1,0 0-1,0 0 1,0 0-1,0 0 1,0 0-1,0 0 1,0 0-1,0 0 1,0 0-1,-1-1 0,1 1 1,0 0-1,-1 0 1,1 0-1,0 0 1,-1 0-1,1-1 1,-1 1-1,1 0 1,-1 0-1,0-1 1,1 1-1,-1 0 0,0-1 1,1 1-1,-1-1 1,0 1-1,0-1 1,0 1-1,0-1 1,1 1-1,-1-1 1,0 0-1,0 1 1,0-1-1,0 0 1,0 0-1,0 0 0,0 0 1,0 0-1,0 0 1,0 0-1,0 0 1,1 0-1,-1 0 1,0-1-1,0 1 1,0 0-1,0-1 1,0 1-1,0 0 0,0-1 1,1 1-1,-1-1 1,0 1-1,0-1 1,1 0-1,-1 1 1,0-1-1,1 0 1,-1 0-1,1 1 1,-1-1-1,1 0 1,-1 0 35,-1-20 303,0 0 1,1 0 0,2 0 0,0 0 0,1 0 0,1 1 0,1-1 0,1 0-304,0-9 328,-2 5-162,1 1-1,1-1 1,2 1-1,0 0 1,1 1-1,1-1 1,2 2-1,0-1 1,1 2-1,1-1 1,2 2-1,10-13-165,-23 30 16,0 1 0,0-1 0,1 1-1,-1 0 1,1-1 0,-1 1-1,1 0 1,0 1 0,0-1 0,0 0-1,0 1 1,0 0 0,0 0-1,0 0 1,1 0 0,-1 0 0,0 0-1,0 1 1,1 0 0,-1-1 0,0 1-1,1 1 1,-1-1 0,0 0-1,1 1 1,-1 0 0,0-1 0,0 1-1,1 1 1,-1-1 0,0 0 0,0 1-1,0-1 1,-1 1 0,1 0-1,0 0 1,0 1-16,6 11 38,-1 1 0,0 0 1,-1 0-1,-1 0 0,0 1 0,-1 0 0,-1 0 0,0 1 0,-1-1 0,-1 6-38,2 0 36,0-1-14,-1 4-10,0 1 1,1-1-1,2 0 0,1 0 0,0 0 0,2-1 0,1 0 0,1-1 0,1 0 0,1-1 0,0 0 1,2-1-1,1-1 0,18 19-12,-28-34 34,1 1 1,0-2 0,0 1 0,1-1-1,-1 0 1,1 0 0,0-1-1,0 0 1,0-1 0,0 1-1,0-2 1,1 1 0,-1-1 0,1 0-1,-1-1 1,1 0 0,-1-1-1,1 1 1,-1-1 0,1-1-1,-1 0 1,0 0 0,0-1 0,0 0-1,0 0 1,0-1 0,-1 0-1,1 0 1,-1 0 0,0-1-1,0-1 1,-1 1 0,0-1 0,0 0-1,0 0 1,0-1 0,-1 0-1,0 0 1,-1 0 0,4-8-35,1-13 120,-2-2-1,-1 1 1,-2-1 0,-1 0 0,-1 0 0,-1 0 0,-2 0-1,-1 0 1,-1 1 0,-1-1 0,-8-22-120,7 15-10,-2-1-38,-1-13-159,5 18-2683,13 42-4327,1 3-679</inkml:trace>
  <inkml:trace contextRef="#ctx0" brushRef="#br2" timeOffset="53859.312">22062 733 18353,'13'-73'2259,"-12"73"-2172,-1 1 0,0 0 0,1-1 0,-1 1 0,0-1 0,1 1 0,-1-1 0,1 1 0,-1 0 1,1-1-1,-1 0 0,1 1 0,0-1 0,-1 1 0,1-1 0,-1 0 0,1 1 0,0-1 0,-1 0 1,1 0-1,0 1 0,-1-1 0,1 0 0,0 0 0,0 0 0,-1 0 0,1 0 0,0 0 1,0 0-1,-1 0 0,1 0 0,0 0 0,-1-1 0,1 1 0,0 0 0,-1 0 0,1-1 0,0 1 1,-1 0-1,1-1 0,0 1 0,-1 0 0,1-1 0,-1 1 0,1-1 0,-1 1 0,1-1 1,-1 0-1,1 1 0,-1-1 0,0 1 0,1-1 0,-1 0 0,0 1 0,0-1 0,1 0 0,-1 1 1,0-1-1,0 0 0,0 0-87,8 22 334,-2 1 1,0-1-1,-1 1 1,-2 0 0,0 0-1,0 22-334,-1-15 235,6 398 1361,-7-364-1758,-2-1 0,-3 1 0,-3-1 0,-3 0 0,-2 0 0,-3-2 0,-2 0 0,-3 0 0,-3-2-1,-2 0 1,-3-2 0,-2-1 0,-2-2 0,-19 21 162,22-39-1544,-1-2 1,-2-1-1,-2-2 0,-1-1 0,-24 15 1544,-69 35-6203</inkml:trace>
  <inkml:trace contextRef="#ctx0" brushRef="#br2" timeOffset="54165.513">18176 638 18161,'0'0'2851,"0"0"-769,0 0-641,-113 69 65,58 24-513,1 20-257,0 12-255,6 6-97,8 0-64,14-4-320,15-5 0,11-11 0,27-9-32,23-13-352,28-18-641,29-8-1345,22-14-1890,14-11-4100</inkml:trace>
  <inkml:trace contextRef="#ctx0" brushRef="#br2" timeOffset="54766.019">22661 658 5990,'1'-13'8851,"1"-40"-5312,-2 53-3394,0 0-1,0 0 0,-1 0 1,1 0-1,0 0 1,-1 0-1,1 0 1,0 0-1,0 0 1,-1 0-1,1 0 0,0 0 1,-1-1-1,1 1 1,0 0-1,0 0 1,-1 0-1,1 0 1,0-1-1,0 1 0,0 0 1,-1 0-1,1 0 1,0-1-1,0 1 1,0 0-1,0 0 1,-1-1-1,1 1 0,0 0 1,0 0-1,0-1 1,0 1-1,0 0 1,0-1-1,0 1 1,0 0-1,0 0 0,0-1 1,0 1-1,0 0 1,0-1-1,0 1 1,0 0-145,-9 19 675,-18 163 870,12-43-2209,7-184-580,5 12 1362,2 0 0,1 0 0,1-1 1,2 1-1,2 0 0,1 1 0,3-7-118,-9 37 19,-1 1 0,1 0-1,0 0 1,0-1 0,0 1 0,0 0 0,0-1-1,0 1 1,1 0 0,-1-1 0,0 1-1,1 0 1,-1 0 0,1-1 0,-1 1 0,1 0-1,-1 0 1,1 0 0,0 0 0,0 0 0,-1 0-1,1 0 1,0 0 0,0 0 0,0 0-1,0 0 1,0 0 0,0 1 0,1-1 0,-1 0-1,0 1 1,0-1 0,0 1 0,1-1-1,-1 1 1,0 0 0,0-1 0,1 1 0,-1 0-1,0 0 1,1 0 0,-1 0 0,0 0-1,1 0 1,-1 1 0,0-1 0,1 0 0,-1 1-1,0-1 1,0 0 0,0 1 0,1 0-1,-1-1 1,0 1 0,0 0 0,0 0-19,71 201 203,-63-180-196,2 1 1,0-2 0,1 1 0,1-2-1,1 0 1,1 0 0,1-1 0,2 0-8,-13-13-1,1 0 0,-1-1 0,1 0 0,0 0 0,1 0 0,-1-1 0,1 0 0,0 0 0,0 0 0,0-1 0,1 0 0,-1-1 0,1 0 0,-1 0 0,1 0 1,0-1-1,0 0 0,-1-1 0,1 0 0,0 0 0,0 0 0,0-1 0,0 0 0,-1-1 0,1 0 0,5-2 1,-5-2 23,0 0 0,-1-1-1,1 1 1,-1-2 0,-1 1 0,1-1 0,-2 0 0,1 0-1,-1-1 1,0 0 0,0 0 0,-1 0 0,-1 0-1,0-1 1,0 1 0,0-1 0,-1 0 0,-1 0-1,0 0 1,0 0 0,-1 0 0,0-5-23,2-11 77,0 0-1,-2 1 1,-1-1 0,-1 0 0,-1 0-1,-2 1 1,0 0 0,-5-12-77,10 35-41,0 0 0,-1-1-1,1 1 1,-1 0 0,0 0 0,1 0 0,-1 0 0,0 0 0,0 0 0,0 0 0,0 0-1,-1 0 1,1 0 0,-1 0 0,1 1 0,-1-1 0,1 1 0,-1-1 0,0 1 0,0-1 0,0 1-1,1 0 1,-1 0 0,0 0 0,-1 0 0,1 0 0,0 1 0,0-1 0,0 1 0,0-1-1,-1 1 1,1 0 0,0 0 0,0 0 0,-1 0 0,1 0 0,0 0 0,0 1 0,-1-1 0,-1 1 41,-42 65-6492,25-20-1035</inkml:trace>
  <inkml:trace contextRef="#ctx0" brushRef="#br2" timeOffset="55775.769">23042 1808 8040,'0'0'3704,"0"0"-1040,0 0-149,0 0-17,0 0-373,3-11-342,9-35-433,-11 43-1224,1 0 0,0 1 0,-1-1 0,1 0 0,0 1 0,0-1 0,1 1 0,-1-1 0,0 1-1,1 0 1,0 0 0,-1 0 0,1 1 0,0-1 0,0 1 0,0-1 0,0 1 0,0 0 0,0 0 0,0 0 0,1 0-1,1 1-125,5-3 204,32-6-58,1 2 1,0 2-1,0 2 1,0 2-1,0 2 1,0 1-1,0 3 1,24 5-147,-40-6 34,184 24-1016,-210-28 438,-20-14-2179,-26-7-2052,-3 14-4986,23 6 904</inkml:trace>
  <inkml:trace contextRef="#ctx0" brushRef="#br2" timeOffset="56104.072">22980 2211 10346,'0'0'5632,"14"0"-2776,256 2 3726,-198-1-6037,-26 1-463,-1-2 0,0-2 0,0-2 1,-1-2-1,28-7-82,-34-9-2515,-33-5-3570,-13 10-316</inkml:trace>
  <inkml:trace contextRef="#ctx0" brushRef="#br2" timeOffset="56435.958">23386 1106 4132,'0'0'2167,"0"0"-149,0 0 80,0 0 198,0 0 111,0 0-191,0 0-423,-1-11-234,1 7-1435,0-2 100,-1 0-1,1 0 0,0-1 1,1 1-1,0 0 0,0-1 1,0 1-1,1 0 0,-1 0 1,2 0-1,-1 0 1,1 1-1,-1-1 0,1 0-223,0 1 84,-1 1 0,1-1 0,0 0 0,1 1 0,-1-1 0,1 1 0,-1 0 0,1 0 0,0 0 0,1 1 0,-1 0 0,1-1 0,-1 2 0,1-1 0,0 0 0,0 1 0,0 0 0,0 0 0,1 0 0,-1 1 0,0 0 0,1 0 0,-1 0 0,1 1 0,-1 0 0,1 0 0,0 0 0,-1 1 0,0-1 0,1 1 0,-1 1 0,1-1 0,-1 1 0,0 0 0,0 0 0,0 0 0,0 1 0,0 0 0,-1 0 0,1 0 0,0 1-84,131 200 170,-130-196-168,-1 1-1,1-1 0,1-1 0,0 1 0,0-1 0,0 0 1,1-1-1,0 0 0,0 0 0,1-1 0,-1 0 0,1 0 0,1-1 1,-1 0-1,0-1 0,1 0 0,0 0 0,0-1 0,-1 0 1,1-1-1,0 0 0,1 0 0,6-2-1,-11-3-23,0 0 0,-1-1 0,0 0 0,1 0 0,-2 0 0,1-1 0,-1 0 0,1 0 0,-2 0 0,1 0 0,-1-1 0,0 1 0,0-1 0,0 0 0,-1 1 0,0-1 0,-1-1 0,0 1 0,0 0 0,0 0 0,-1-6 23,1 9-77,3-54-2392,-3 34-5008,-1 21 174</inkml:trace>
  <inkml:trace contextRef="#ctx0" brushRef="#br2" timeOffset="57069.919">24876 1301 16303,'5'-123'4458,"-3"117"-4264,0 1 0,0 0 0,0 0 0,0 0 0,1 1 0,0-1 1,0 0-1,0 1 0,0 0 0,1 0 0,0 0 0,0 0 0,0 0 0,0 1 0,1 0 0,-1 0 0,1 0 0,-1 0 0,1 1 1,0 0-1,0 0 0,1 0 0,2 0-194,0 0 10,-1 0 0,1 1 0,0 0 0,-1 1 0,1 0 0,0 0 0,0 1 0,0-1 0,-1 2 0,1-1-1,0 1 1,-1 0 0,0 1 0,1 0 0,-1 0 0,0 0 0,0 1 0,-1 0 0,1 1 0,-1-1 0,0 1 0,0 0 0,0 1 0,3 4-10,-4-3-46,0 1 0,-1-1 0,0 1 0,0 0 0,-1 1-1,0-1 1,0 0 0,-1 1 0,0 0 0,-1-1 0,0 1 0,0 0 0,-1 0-1,0 0 1,0-1 0,-1 1 0,-1 0 0,1 0 0,-1-1 0,0 1 0,-1-1 0,0 1-1,-1-1 1,0 0 0,0-1 0,-5 8 46,0 1-198,-1-1 0,-1 0 0,-1-1-1,0 0 1,-1 0 0,0-1 0,-1-1 0,0 0 0,-1-1 0,-1-1 0,1 0-1,-11 3 199,-7-6 39,33-6-32,-1-1 0,0-1 1,1 1-1,0 0 0,-1 0 1,1 0-1,-1 0 0,1 0 1,-1 0-1,1 0 0,-1-1 0,1 1 1,-1 0-1,1 0 0,-1-1 1,1 1-1,0 0 0,-1-1 1,1 1-1,0 0 0,-1-1 0,1 1 1,0-1-1,-1 1 0,1 0 1,0-1-1,0 1 0,0-1 1,-1 1-1,1-1 0,0 1 0,0-1 1,0 1-1,0-1 0,0 1 1,0-1-1,0 1 0,0-1 1,0 1-1,0-1 0,0 1 0,0-1 1,0 1-1,0-1 0,1 1 1,-1-1-1,0 1 0,0-1 1,0 1-1,1 0 0,-1-1 0,0 1 1,1-1-1,-1 1 0,0 0 1,1-1-1,-1 1 0,0 0 1,1-1-1,-1 1 0,1 0 0,-1 0-6,8-9 42,0 2 0,1-1 0,0 1 1,0 0-1,0 1 0,1 0 1,0 1-1,0 0 0,5-1-43,-12 4-1,0 0 0,0 0-1,0 1 1,1-1 0,-1 1-1,0 0 1,1 0 0,-1 0-1,1 1 1,-1-1 0,1 1-1,-1 0 1,1 0 0,-1 0-1,1 0 1,0 1 0,-1-1-1,0 1 1,1 0 0,-1 0-1,1 0 1,-1 1 0,0-1-1,0 1 1,0-1 0,0 1-1,0 0 1,0 1 0,0-1-1,-1 0 1,1 1 0,-1-1-1,1 1 1,-1 0 0,0 0-1,0 0 1,0 0 0,-1 0-1,1 0 1,-1 0 0,0 1-1,0-1 1,0 1 0,0 0 0,4 17 11,-2 0-1,0 0 0,-1 1 0,-1-1 1,-1 1-1,-1-1 0,-1 1 0,-1-1 0,-1 0 1,0 0-1,-2 0-9,4-13 7,-1 8 53,-1 0 0,-1 0 1,0 0-1,-2-1 0,1 0 1,-2 0-1,0 0 0,-1-1 1,-4 5-61,7-16 107,1 0 1,-1 0 0,0-1 0,0 0-1,-1 0 1,1-1 0,0 0-1,-1 0 1,1 0 0,-1-1-1,1 0 1,0 0 0,-1 0-1,1-1 1,-1 0 0,1 0-1,0-1 1,0 0 0,0 0 0,0 0-1,0-1 1,0 0 0,0 0-1,1-1 1,0 1 0,-1-1-1,1 0 1,1 0 0,-2-2-108,-10-3 75,0-1 0,1 0 0,0-1 0,1-1 0,1 0 0,0-1 0,0 0 0,1-1 0,1-1 0,0 1 1,1-2-1,1 1 0,1-2 0,0 1 0,1-1 0,-3-8-75,17-20-1617,37 31-4453,-16 16-561,-1 5-4334</inkml:trace>
  <inkml:trace contextRef="#ctx0" brushRef="#br2" timeOffset="57357.699">25569 1178 12428,'4'-13'6662,"10"-42"-3341,-3 41 2231,-9 37-4544,-6 21-598,-1 0 0,-2 0 0,-2-1 0,-2 0-1,-9 20-409,-12 52 300,16-54-522,3 1 0,2 0 0,4 1 0,2 0 0,2 27 222,3-88-183,0 0 0,0 0-1,0 0 1,1 0 0,-1 0 0,0-1 0,1 1 0,-1 0 0,1 0 0,0 0-1,0 0 1,-1-1 0,1 1 0,0 0 0,1-1 0,-1 1 0,0-1-1,0 1 1,1-1 0,-1 0 0,1 1 0,-1-1 0,1 0 0,-1 0-1,2 0 184,46 6-11159,-24-8 2132</inkml:trace>
  <inkml:trace contextRef="#ctx0" brushRef="#br2" timeOffset="57684.481">25949 1394 11627,'0'0'5434,"0"0"-2396,0 0-844,-13 10-427,-41 33-635,49-38-1056,1 0 0,0 0 0,0 0-1,0 1 1,0 0 0,1 0 0,0 0 0,0 0 0,1 0 0,0 1 0,0-1 0,0 1 0,1-1 0,0 1-1,0 0 1,1-1 0,0 1 0,0 0 0,1 5-76,-1-11 5,15 38 58,-14-39-52,0 1 0,-1-1 0,1 0 0,0 1 0,-1-1 0,1 0 0,0 1 0,0-1 0,-1 0 0,1 0 0,0 0 0,0 0 0,0 0 0,-1 0 0,1 0 0,0 0 0,0 0 0,-1 0 0,1 0 0,0 0 0,0 0 0,0-1 0,-1 1 0,1 0 0,0-1 0,-1 1 0,1 0 0,0-1 0,-1 1 0,1-1 0,0 1 0,-1-1 0,1 1 0,-1-1 0,1 0 0,-1 1 0,1-1 0,-1 0 0,0 1 0,1-1 0,-1 0 0,0 0 0,1 1 0,-1-1 0,0 0 0,0 0 0,0 1 0,0-1 0,0 0 0,0 0-11,4-8 76,-1 0 0,0-1 0,0 1-1,-1-1 1,-1 1 0,1-1-1,-2 0 1,1 0 0,-1 0 0,-1 1-1,0-1-75,-19-25-998,-5 32-6161,19 10-85</inkml:trace>
  <inkml:trace contextRef="#ctx0" brushRef="#br2" timeOffset="58063.069">26394 1511 21076,'0'0'2520,"5"-16"-572,35-115 1720,-35 89-3031,-6 33-589,1 0-1,1 1 0,0-1 1,0 1-1,1-1 0,-1 1 0,2-1 1,-1 1-1,1 0 0,1 0 0,0 0 1,0 0-1,0 1 0,1 0 0,0 0 1,0 0-1,5-4-47,-7 9-71,0 0 0,0 0 0,0 1 0,1-1 0,-1 1 0,1-1 0,-1 1 0,1 0 0,-1 1 0,1-1 0,0 1 0,-1-1 0,1 1 0,0 0 0,0 0 0,-1 1 0,1-1 0,0 1 0,-1 0 0,1 0 0,-1 0 1,1 0-1,-1 1 0,0-1 0,1 1 0,-1 0 0,0 0 0,0 0 0,0 0 0,0 1 0,-1-1 0,1 1 0,0 0 0,-1 0 0,0 0 0,0 0 0,0 0 0,0 0 0,0 0 0,-1 1 0,1-1 0,-1 1 0,0-1 0,0 4 71,-2 9-153,-1-1-1,-1 1 1,0 0 0,-1-1-1,-1 0 1,0 0-1,-1 0 1,-1-1 0,0 0-1,-1 0 1,0 0 0,-1-1-1,-1-1 1,0 1-1,-1-2 1,-3 4 153,10-11-39,-255 295 55,256-297 13,0 1 1,0 0-1,0 0 0,1 0 1,-1 0-1,1 1 0,0-1 0,0 0 1,0 1-1,1 0 0,-1-1 1,1 1-1,0 0 0,0 0 0,0 0 1,0 0-1,1 0 0,-1 0 1,1 0-1,0 0 0,0 0 1,1 0-1,-1 0 0,1 0 0,0 0 1,0 0-1,0 0 0,1 0 1,-1-1-1,1 1 0,0-1 1,0 1-1,0-1 0,1 1 0,-1-1 1,1 0-1,0 0 0,-1 0 1,1-1-1,1 1 0,-1-1-29,9 2 63,0-2-1,0 0 1,0 0-1,0-1 1,0-1-1,0 0 1,0-1-1,0 0 1,0 0-1,0-2 1,0 1-1,0-2 1,-1 1-1,1-2 1,-1 1-1,0-2 1,8-4-63,-6 3 131,1 0 0,-2 0 0,1-2 0,-1 1 0,0-2 0,-1 0 0,0 0 0,-1-1 0,0 0 0,0 0 0,-1-1 0,-1-1 0,0 1 0,-1-2 0,0 1 0,-1-1 0,-1 1 1,0-2-1,0 1 0,1-11-131,-6 21 7,0-1 0,1 1 0,-2 0 0,1 0 0,0 0 1,-1-1-1,1 1 0,-1 0 0,-1 0 0,1 0 0,0 0 0,-1 0 1,0 0-1,0 1 0,0-1 0,0 1 0,-1-1 0,1 1 1,-1 0-1,0-1 0,0 2 0,0-1 0,0 0 0,-1 0 0,1 1 1,-1 0-1,1 0 0,-1 0 0,0 0 0,0 1 0,-1-1-7,-85-17-3093,59 21-623,13 5-2135,1 2-6427</inkml:trace>
  <inkml:trace contextRef="#ctx0" brushRef="#br2" timeOffset="58835.036">27239 829 11435,'0'0'2477,"0"0"-1340,0 0 310,0 0 314,0 0-394,0 0-390,0 0-96,-13 16-209,-36 51-223,48-64-424,-1-1 0,1 0 0,-1 0 0,1 1 1,0-1-1,0 1 0,0-1 0,1 1 0,-1 0 0,0-1 1,1 1-1,0 0 0,0-1 0,0 1 0,0 0 0,0-1 1,0 1-1,1 0 0,-1-1 0,1 1 0,-1-1 0,1 1 1,0-1-1,0 1 0,1 0-25,2 9 75,-4-10-69,0 0 0,0 0 0,1 1 0,-1-1-1,1 0 1,-1 0 0,1 0 0,-1 0 0,1 0-1,0 0 1,0 0 0,0 0 0,0 0-1,1 0 1,-1-1 0,0 1 0,1 0 0,-1-1-1,1 1 1,-1-1 0,1 0 0,0 1 0,0-1-1,0 0 1,0 0 0,0 0 0,0 0 0,0 0-1,0-1 1,0 1 0,0-1 0,0 1 0,0-1-1,0 0 1,0 0 0,1 0 0,-1 0 0,0 0-1,0 0 1,0-1 0,0 1 0,1-1-1,-1 1 1,0-1 0,0 0 0,0 0 0,1 0-6,0-4 93,-1 1 1,1-1 0,-1 0 0,0 0-1,-1 0 1,1 0 0,-1 0 0,0 0 0,0-1-1,0 1 1,-1 0 0,0 0 0,0-1-1,0 1 1,-1 0 0,0 0 0,0-1 0,0 1-1,0 0 1,-1 0 0,0 0 0,0 0-1,-3-4-93,5 5-5,-1-1-1,0 0 0,-1 1 1,1-1-1,-1 1 0,0 0 1,0-1-1,0 1 0,-1 0 1,0 0-1,1 0 1,-1 1-1,-1-1 0,1 1 1,0-1-1,-1 1 0,0 0 1,1 0-1,-1 1 0,-1-1 1,1 1-1,0 0 0,0 0 1,-1 0-1,1 1 0,-1 0 1,0-1-1,1 2 0,-1-1 1,0 0-1,1 1 0,-1 0 1,0 0-1,0 1 6,-4 1-90,0 1 0,0 0 0,1 1 0,-1 0 0,1 0 0,0 1 0,0 0 0,1 0 0,0 1 0,0 0 0,0 0 0,0 1 0,1 0 0,0 0 0,1 0 0,-1 1-1,2 0 1,-1 0 0,1 0 0,0 0 0,1 1 0,-1 0 0,2 0 0,-1 0 0,1 0 0,1 0 0,0 0 0,0 0 0,1 0 0,0 8 90,2-6-12,0-1 0,1 1 0,0-1 0,1 0 0,0 0 0,0 0 0,1 0 0,1-1 0,-1 0 0,1 0 0,1 0 0,0-1 0,0 0 0,1 0 0,0-1 0,0 0 0,2 1 12,-2-2 202,1 1 0,-1 1 0,0 0 0,-1 0 0,0 0 0,0 1 0,-1 0 0,0 0 0,-1 1 0,0 0 0,0 0 0,-1 0 0,0 0 0,-1 1 0,0-1 0,0 1 0,-1 1-202,-4 9 147,-1 0 1,-1 0 0,-1 0-1,0 0 1,-2-1 0,0 0 0,-2 0-1,0-1 1,-1 0 0,0 0-1,-2-1 1,-9 10-148,-1 8 85,16-26-78,-29 45-38,3 1 0,2 2 0,2 1 0,-16 53 31,41-104-268,1 0-1,0 0 1,0 0-1,1 0 1,0 0-1,0 0 1,1 1-1,0-1 1,0 0 0,1 0-1,0 0 1,0 1-1,2 0 269,-2-5-320,1-1-1,-1 0 0,1 0 1,0 0-1,0 0 0,1 0 1,-1-1-1,0 1 1,1 0-1,-1-1 0,1 0 1,0 0-1,0 0 0,0 0 1,0 0-1,0-1 1,1 1-1,-1-1 0,0 0 1,1 0-1,0 0 321,88 2-7817,-13-40 4313,-10-24 4057,-9-7 3802,-59 67-4247,9-10 1095,-5 6-284,0 0 0,-1 0 1,1 0-1,-1-1 0,0 1 0,0-1 1,-1 0-1,0 0 0,0-1 0,0 1 1,-1 0-1,0-1 0,0 0 0,1-6-919,-4 12 143,-1 0 1,1 0-1,0 0 0,-1 0 0,1 0 0,-1 0 0,1 1 0,-1-1 0,1 0 0,-1 1 1,0-1-1,1 1 0,-1 0 0,1-1 0,-1 1 0,0 0 0,0 0 0,1 0 0,-1 0 0,0 1 1,1-1-1,-1 0 0,1 1 0,-1-1 0,0 1 0,1 0-143,-5 1 50,0 0 1,0 1-1,0 0 0,1 0 0,-1 0 1,1 1-1,0 0 0,0 0 0,1 0 1,-1 1-1,1-1 0,0 1 0,0 0 1,0 1-51,2-4 13,1 0 0,-1 0 0,1 0 0,0 0 0,0 0 1,0 0-1,0 1 0,0-1 0,0 0 0,0 1 0,1-1 0,-1 0 1,1 1-1,0-1 0,-1 1 0,1-1 0,0 1 0,1-1 1,-1 1-1,0-1 0,1 0 0,-1 1 0,1-1 0,0 1 1,0-1-1,0 0 0,0 0 0,0 0 0,0 0 0,1 1 1,-1-2-1,1 1 0,-1 0 0,1 0 0,0 0 0,0-1 1,0 1-14,1 0-3,0 0 1,0 0 0,1 0-1,-1 0 1,0-1 0,1 0 0,-1 0-1,1 0 1,0 0 0,-1 0-1,1-1 1,0 1 0,-1-1 0,1 0-1,0 0 1,0 0 0,-1-1-1,1 1 1,0-1 0,-1 0 0,1 0-1,-1 0 1,1-1 0,-1 1-1,0-1 1,1 0 0,-1 0 0,0 0-1,0 0 1,0 0 0,-1-1-1,1 0 1,0 1 0,-1-1 0,0 0-1,0 0 1,0 0 0,0 0-1,0-1 1,0 1 0,-1 0 0,1-2 2,0 0 10,0 0 0,-1-1 0,0 1 1,0 0-1,0 0 0,-1-1 0,1 1 1,-1 0-1,0-1 0,-1 1 0,1 0 1,-1 0-1,0-1 0,-1 1 0,1 0 1,-1 0-1,0 0 0,0 0 0,-1 1 1,1-1-1,-1 0 0,0 1 0,0 0 1,-1 0-1,1 0 0,-1 0 0,0 0 1,0 1-1,0 0 0,0-1 0,-1 2 1,1-1-1,-1 0 0,0 1 0,0 0 1,0 0-1,0 0 0,-2 0-10,-85 1-2837,33 22-2931,22-1-1936</inkml:trace>
  <inkml:trace contextRef="#ctx0" brushRef="#br2" timeOffset="59067.231">25764 2602 23286,'0'0'3587,"0"0"-2017,0 0-33,0 0-255,137-26-578,-43 16-255,16-1-97,16 1-352,11 1 0,7-4 0,2 5 0,-4 0 0,-15 4-320,-25 4-417,-25 3-1601,-21 4 993,-23 3-2755,-20-3-4068</inkml:trace>
  <inkml:trace contextRef="#ctx0" brushRef="#br2" timeOffset="59332.792">26053 2918 8808,'0'0'12455,"0"0"-7816,0 0-2450,0 0-561,0 0-390,15 12-197,-8-6-996,0-1 1,1 0-1,-1 0 0,1 0 0,0-1 1,1 0-1,-1 0 0,1-1 0,-1 0 0,1-1 1,0 0-1,0 0 0,0-1 0,1 0 1,-1-1-1,0 0 0,6-1-45,541-76 0,-275 20 0,-252 44-1190,-48 12-3850,-11 2-1120,-3 5-4896</inkml:trace>
  <inkml:trace contextRef="#ctx0" brushRef="#br2" timeOffset="141616.589">20803 15925 5477,'0'0'3379,"0"0"-1441,0 0-171,0 0 288,3-14-47,29-108 3795,-4 59-1255,-28 63-4169,0 11 197,-43 248-287,38-223-331,-5 34-549,4 0 0,2 0 0,5 55 591,7-152-1351,7-111 1490,-13 81 13,3 1-1,3-1 0,1 1 0,4 0 0,1 1 1,3 1-1,3 0 0,1 1 0,25-40-151,-43 86-6,0 1 0,1-1 0,0 0 0,1 1 0,-1 0 0,1 0 0,0 0 0,1 1 0,-1 0 0,1 0 0,0 0 0,0 1 0,1 0 0,0 0 0,-1 0 0,1 1 0,0 0-1,0 0 1,1 1 0,-1 0 0,1 0 0,-1 1 0,3 0 6,-5 3-3,0 1 0,0 0-1,0 1 1,0-1 0,-1 1 0,0 0-1,0 0 1,0 0 0,0 1-1,-1-1 1,1 1 0,-1 0 0,0 0-1,-1 0 1,1 0 0,-1 1-1,0-1 1,0 1 0,-1-1 0,0 1-1,0 0 1,0-1 0,0 1-1,-1 0 1,0 0 0,-1 1 3,1 0 3,0 1-1,-1 0 1,0-1 0,-1 1-1,0-1 1,0 1-1,-1-1 1,1 0 0,-2 0-1,1 0 1,-1 0 0,0-1-1,0 1 1,-1-1 0,0 0-1,0 0 1,0-1 0,-1 0-1,0 0 1,0 0 0,0 0-1,0-1 1,-5 2-3,-12 7 16,0 0-1,-1-2 1,0-1-1,-1-1 1,0-1 0,-11 2-16,34-10-1,1 0 0,0 0 0,0 1 0,0-1 0,0 0 0,0 1 0,0-1 0,0 1 0,0-1 0,0 1 0,0 0 0,1-1 0,-1 1 0,0 0 0,0-1 0,0 1 0,1 0 0,-1 0 0,0 0 0,1 0 0,-1 0 0,1 0 0,-1 0 0,1 0 0,-1 0 0,1 0 0,0 0 0,0 0-1,-1 0 1,1 0 0,0 0 0,0 1 0,0-1 0,0 0 0,0 0 0,1 0 0,-1 0 0,0 0 0,0 0 0,1 0 0,-1 0 0,0 0 0,1 0 0,-1 0 0,1 0 0,0 0 0,-1 0 0,1 0 0,0 0 0,-1 0 0,1-1 0,0 1 0,1 0 1,37 62-52,-17-24 29,2 0 1,2-2 0,1-1-1,2-1 1,2-2-1,15 13 23,-29-31-64,1 0-1,1-2 0,0 0 0,1 0 0,0-2 0,12 4 65,-31-16-50,-1-1-1,0 0 1,0 0 0,0 0-1,0 1 1,0-1 0,0 0 0,0 0-1,-1 0 1,1 1 0,0-1 0,-1 0-1,0 1 1,1-1 0,-1 0 0,0 1-1,0-1 1,0 1 0,0-1-1,0 1 1,0-1 0,0 1 0,-1 0-1,1-1 1,0 1 0,-1 0 0,0 0 50,-1-3-261,-23-45-3910,16 14-2441,7 19 1647</inkml:trace>
  <inkml:trace contextRef="#ctx0" brushRef="#br2" timeOffset="142166.012">21559 15810 7527,'0'0'2696,"0"0"-176,0 0 170,0 0-63,0 0-476,10-14-368,55-75 2333,-61 97-509,-8 66-3354,-16 233-147,26-53-1093,3-271 122,3-123 984,23-132 472,-25 231-579,2 1 0,2 0 0,2 0 0,12-20-12,-24 52-44,0 1 1,0 0-1,1 0 0,0 1 1,1-1-1,-1 1 0,1 0 1,0 1-1,1-1 0,-1 1 0,1 1 1,0-1-1,0 1 0,1 0 1,-1 1-1,1 0 0,0 0 1,0 0-1,0 1 0,0 0 0,0 1 1,1 0-1,-1 0 0,0 1 1,0 0-1,1 0 0,6 2 44,35 23-3888,-27 5-3237,-15-12 105</inkml:trace>
  <inkml:trace contextRef="#ctx0" brushRef="#br2" timeOffset="142519.376">21696 15971 11403,'0'0'5333,"0"0"-1895,0 0-753,0 0-737,0 0-730,15 0-268,272 3 838,-227-6-7164,-59 3 631,-1 0-3007</inkml:trace>
  <inkml:trace contextRef="#ctx0" brushRef="#br2" timeOffset="147927.984">27937 15872 577,'3'-109'16709,"-2"108"-16551,-1 0 1,0 0-1,0 0 0,0 0 1,0 0-1,0-1 1,-1 1-1,1 0 0,0 0 1,0 0-1,-1 0 1,1 0-1,-1 0 1,1 0-1,-1 0 0,1 0 1,-1 0-1,0 0 1,1 0-1,-1 0 0,0 0 1,0 1-1,0-1 1,1 0-1,-1 0 1,0 1-1,0-1 0,0 1 1,0-1-1,0 1 1,0-1-1,0 1 1,-1 0-1,1-1 0,0 1 1,0 0-1,0 0 1,0 0-1,-1 0-158,-43 18 1776,33-6-1709,1 0 0,1 1 1,0 1-1,0 0 0,1 0 0,1 0 1,0 1-1,1 1 0,1-1 1,1 1-1,0 0 0,1 0 0,0 1 1,1-1-1,1 1 0,1 0 0,1 0 1,0-1-1,1 1 0,2 10-67,0-15 24,1 0-1,0-1 1,1 1-1,1-1 1,0 0-1,0 0 1,1 0 0,0-1-1,1 0 1,0 0-1,1-1 1,0-1-1,0 1 1,1-1-1,0-1 1,0 1-1,1-2 1,0 0-1,0 0 1,0-1 0,1 0-1,0-1 1,0 0-1,0-1 1,0 0-1,1-1 1,-1-1-1,1 0 1,-1 0-1,1-1 1,-1-1 0,1 0-1,-1-1 1,1 0-1,-1-1 1,0-1-1,0 1 1,0-2-1,-1 0-23,-5 2 79,-1-1 0,1 1-1,-1-1 1,0-1 0,-1 1-1,1-1 1,-1 0 0,0 0-1,0 0 1,0 0-1,-1-1 1,0 1 0,0-1-1,0 0 1,-1 0 0,0 0-1,0 0 1,0-1 0,-1 1-1,0 0 1,0-1 0,0 1-1,-1-1 1,0 1-1,-1-1 1,1 1 0,-1-1-1,-1 1-78,0-13 58,-2 1 0,-1 0 0,0 0 0,-1 1 0,-1 0-1,0 0 1,-2 0 0,0 1 0,-4-6-58,4 10-15,0 0 0,0 1 0,-1 0 0,-1 0 0,0 1 0,0 1-1,-1 0 1,-1 0 0,1 1 0,-7-3 15,12 8-329,0 0-1,0 0 0,0 1 0,0 0 1,0 0-1,0 0 0,-1 1 0,1 0 1,0 1-1,-1 0 0,1 0 0,-1 0 1,1 1-1,-1 0 330,-18 11-4805,10 5-3677</inkml:trace>
  <inkml:trace contextRef="#ctx0" brushRef="#br1" timeOffset="17740.904">29280 2592 13485,'0'0'592,"0"0"-165,0 0 759,0 0 917,0 0-336,0 0-598,0 0-363,0 0-149,3-5-81,-1 1-499,-1 5-58,-1-1 0,0 1 0,0-1 1,0 0-1,0 1 0,1-1 0,-1 1 0,0-1 0,0 0 0,1 1 0,-1-1 0,0 0 0,0 1 0,1-1 0,-1 0 0,0 1 0,1-1 0,-1 0 0,1 0 1,-1 0-1,0 1 0,1-1 0,-1 0 0,1 0 0,-1 0 0,1 0 0,-1 0 0,0 0 0,1 0 0,-1 0 0,1 0 0,-1 0 0,1 0 0,-1 0 1,0 0-1,1 0 0,-1 0 0,1 0 0,-1 0 0,1 0 0,-1-1 0,0 1 0,1 0 0,-1 0 0,0-1 0,1 1 0,-1 0 0,0 0 0,1-1 1,-1 1-1,0 0 0,1-1 0,-1 1 0,0-1 0,0 1 0,1 0 0,-1-1-19,29 243 3635,7 369-2639,-38 456-996,-6-500 136,-67 1796-195,-10-1084 86,14 241 5,-18-303-27,-20-60-10,-115 854 64,198-1639-80,19 213 21,17-462 53,-10-123-91,0 0 0,0-1 0,0 1 0,0 0 1,0-1-1,-1 1 0,1 0 0,0 0 0,0-1 0,0 1 0,0 0 0,0-1 0,0 1 1,0 0-1,0-1 0,0 1 0,1 0 0,-1-1 0,0 1 0,0 0 0,0-1 1,0 1-1,0 0 0,0 0 0,1-1 0,-1 1 0,0 0 0,0 0 0,0-1 1,1 1-1,-1 0 0,0 0 0,0 0 0,1-1 0,-1 1 0,0 0 0,1 0 1,-1 0-1,0 0 0,0 0 0,1-1 0,-1 1 38,-35-21-8429,7 11-3230</inkml:trace>
  <inkml:trace contextRef="#ctx0" brushRef="#br1" timeOffset="18949.804">30209 2128 10794,'0'0'2808,"0"0"-923,0 0 357,0-10 181,0-30-613,0 45-674,7 114 1828,-1-76-2746,-3 1-175,3 1 1,2-2-1,1 1 1,3-1-1,1-1 1,2 0-1,2-1 1,3 2-44,-19-39 3,0-1 0,0 1-1,0-1 1,1 0 0,-1 0 0,1 1 0,0-1 0,0 0 0,0 0 0,1-1-1,-1 1 1,1 0 0,-1-1 0,1 0 0,0 1 0,0-1 0,0 0-1,0-1 1,0 1 0,0 0 0,1-1 0,-1 0 0,0 1 0,1-2-1,-1 1 1,1 0 0,0-1 0,-1 1 0,1-1 0,-1 0 0,1 0 0,0 0-1,-1-1 1,1 1 0,-1-1 0,1 0 0,-1 0 0,1 0 0,-1-1-1,0 1 1,1-1-3,19-25 157,-2-2 0,-1 0 0,-1-1-1,-1 0 1,-2-2 0,-1 0 0,-2-1 0,2-9-157,-13 38 16,96-280 315,-93 262-314,-5 31-1257,-6 70-8769,6-51 1927</inkml:trace>
  <inkml:trace contextRef="#ctx0" brushRef="#br1" timeOffset="19243.933">31058 2114 11659,'0'0'3518,"0"0"-1863,0 0-155,0 0-27,0 0-645,0 0-396,-5 14-117,-36 96 123,30-83-400,1 0 0,2 1 0,0 0 0,2 0-1,1 1 1,1 0 0,2 0 0,1 0 0,1 0 0,2 11-38,-2-38 0,1 0 0,-1-1 0,0 1 0,1 0 0,-1 0 0,1-1 0,0 1 0,-1 0 0,1 0 0,0-1 0,0 1 0,0-1 0,0 1 0,0-1 0,0 1 0,1-1 0,-1 0 0,0 0 0,1 0 0,-1 1 0,1-1 0,0 0 0,-1-1 0,1 1 0,0 0 0,-1 0 0,1-1 0,0 1 0,0-1 0,-1 0 0,1 1 0,0-1 0,0 0 0,0 0 0,0 0 0,-1 0 0,1 0 0,0-1 0,1 1 0,72-25 203,-58 17 106,-1-1 1,1 0-1,-2-2 0,1 0 1,-1-1-1,-1 0 0,0-1 1,-1 0-1,-1-2 0,0 1 1,-1-1-1,0-1 1,-1 0-1,-1-1 0,0 1 1,-2-2-1,0 1 0,-1-1 1,0 0-1,1-15-309,-5 20 47,-1 0 0,0 0 0,-1 0 0,-1 0 0,0-1-1,0 1 1,-2 0 0,0 0 0,0 0-47,2 9-30,-1 0 1,0 0-1,0 0 0,0 0 0,0 0 1,0 1-1,-1-1 0,0 1 0,0-1 1,0 1-1,0 0 0,0 0 0,0 0 1,-1 1-1,0-1 0,1 1 0,-1 0 1,0 0-1,0 0 0,0 0 0,0 1 0,-1 0 1,1-1-1,0 2 0,-1-1 0,1 0 1,0 1-1,-4 0 30,1 0-389,1 0 1,-1 1-1,1 0 0,-1 0 0,1 0 1,0 1-1,-1 0 0,1 0 0,0 1 1,0-1-1,0 1 0,0 1 0,-3 2 389,-35 38-9146,27-14-2876</inkml:trace>
  <inkml:trace contextRef="#ctx0" brushRef="#br1" timeOffset="19585.025">31639 1999 17617,'6'-14'2578,"13"-23"-1769,12-20 3566,-33 80-2464,-69 296-1719,56 11-10068,18-294 4522,4-7 149</inkml:trace>
  <inkml:trace contextRef="#ctx0" brushRef="#br1" timeOffset="19966.515">31640 2493 6598,'-3'-14'2194,"-46"-170"7512,9 111-4614,68 78-4296,-2 0-761,0-2 0,0 0 0,1-2 0,-1-1 0,1-1 0,-1-1 0,1-1-35,75-3 347,-100 6-305,0 0 0,0 0-1,0 1 1,0-1 0,0 0-1,0 1 1,0 0 0,0-1-1,0 1 1,0 0 0,0 0-1,-1 0 1,1 0 0,0 1-1,0-1 1,-1 0 0,1 1 0,-1-1-1,0 1 1,1-1 0,-1 1-1,0 0 1,0-1 0,0 1-1,0 0 1,0 0 0,0 0-1,0 0 1,-1 0 0,1 0-1,-1 0 1,0 0 0,1 0-1,-1 0-41,0 77 306,-1-73-267,-15 95 400,1-18-1213,11-28-3749,10-52-6634,0-3 1681</inkml:trace>
  <inkml:trace contextRef="#ctx0" brushRef="#br1" timeOffset="19967.515">32096 1878 8264,'0'0'3107,"0"0"-1346,0-76-159,0 76-641,0 0-609,2 7-352,6 9-192,0 7 64,2 2-1185,3 1-4068</inkml:trace>
  <inkml:trace contextRef="#ctx0" brushRef="#br1" timeOffset="20581.011">32242 2271 12172,'0'0'3667,"0"0"-389,-8 18-508,-61 132 273,38-67-2835,55-111-176,24-55 69,-33 53-77,1 0 1,2 1 0,0 1 0,2 1 0,2 1 0,0 1 0,1 0-1,6-2-24,-27 26 6,-1-1-1,1 0 1,0 1-1,0-1 1,0 1-1,0 0 1,0 0-1,0 0 0,0 0 1,0 0-1,1 0 1,-1 0-1,0 1 1,1-1-1,-1 1 0,0-1 1,1 1-1,-1 0 1,1 0-1,-1 0 1,0 1-1,1-1 1,-1 0-1,0 1 0,1 0 1,-1-1-1,0 1 1,0 0-1,1 0 1,-1 0-1,0 0 1,0 1-1,0-1 0,0 1 1,-1-1-1,1 1 1,0 0-1,-1-1 1,1 1-1,-1 0 1,1 0-1,-1 0 0,0 0 1,0 0-1,0 1 1,0-1-1,0 0 1,0 0-1,-1 1 0,1-1 1,-1 0-1,0 1-5,16 107 24,-16-94-52,1-1 0,0 0 0,2 0 0,-1 0 0,2 0 0,0 0 0,1 0 0,0-1 0,1 0 0,3 5 28,-7-17-4,-1 0 0,1 1 0,-1-1 0,1 0-1,0 0 1,0 0 0,0-1 0,0 1 0,1 0 0,-1-1-1,0 1 1,1-1 0,-1 0 0,1 0 0,-1 0 0,1 0-1,0 0 1,-1-1 0,1 1 0,0-1 0,-1 0 0,1 0 0,0 1-1,0-2 1,-1 1 0,1 0 0,0-1 0,0 1 0,-1-1-1,1 0 1,-1 0 0,1 0 0,-1 0 0,1 0 0,-1 0 0,1-1-1,0 0 5,82-67 164,-84 68-163,37-41 649,-1-1 0,-2-3 0,-2 0 1,-3-3-1,20-40-650,-34 44 1030,-29 46-549,3 7-481,1 1 0,0 0 1,1 1-1,0 0 0,1 0 1,0 0-1,0 1 0,1 0 0,1 0 1,0 1-1,0 0 0,1 0 1,1 0-1,0 0 0,0 0 1,1 1-1,0 11 0,-27 302-13,28-253-174,-3 1-1,-4-1 1,-3 0 0,-3-1-1,-3 0 1,-16 38 187,30-100-53,-1 0 0,-1 0-1,0-1 1,0 1 0,-1-1 0,0-1 0,0 1 0,-1-1-1,-1 0 1,1 0 0,-1-1 0,0 0 0,-1 0 0,1-1-1,-1 0 1,-1-1 0,1 0 0,-1 0 0,0-1 0,0 0 0,0-1-1,0 0 1,-1-1 0,-6 1 53,-7 0 2,0-2 0,0 0-1,0-2 1,0 0 0,0-2 0,0-1-1,1 0 1,-1-2 0,1-1 0,1 0 0,-1-2-1,1-1 1,1-1 0,0 0 0,-8-7-2,23 15 62,0-1-1,1 1 1,0-1 0,0 0 0,0-1 0,0 1 0,1-1 0,-1 0-1,1 0 1,1 0 0,-1 0 0,1-1 0,-1 0 0,2 1 0,-1-1 0,1 0-1,0-1 1,0 1 0,0 0 0,1 0 0,0-1 0,0 1 0,1-1-1,0 1 1,0-1 0,0 1 0,1-1 0,0 1 0,0-1 0,1 1-1,0 0 1,0 0 0,0 0 0,2-2-62,11-13 21,2 1-1,0 1 1,1 1-1,0 0 1,2 1-1,0 2 1,0 0-1,2 1 1,0 0-1,18-6-20,-18 7 3,87-49-555,3 6 0,2 4 0,2 5 0,2 5 0,53-8 552,-154 45-773,28-6-1158,-19 12-4856,-22 3-1456</inkml:trace>
  <inkml:trace contextRef="#ctx0" brushRef="#br1" timeOffset="25562.06">30473 5331 13357,'0'0'3373,"0"0"-1269,0 0-444,0 0-101,-9 14-262,-261 421 951,187-275-2830,148-261-144,45-121 384,-78 149 349,3 2 0,3 1 0,14-14-7,-50 82 8,1-4 35,0 0 1,0 1 0,1 0-1,0 0 1,0 0 0,1 1-1,-1-1 1,1 1-1,0 0 1,0 0 0,1 1-1,-1-1 1,1 1 0,-1 1-1,3-2-43,-5 5 32,1 1-1,-1-1 0,-1 1 1,1-1-1,0 1 0,0 0 1,-1 0-1,1 0 0,-1 1 1,1-1-1,-1 1 1,0-1-1,0 1 0,0 0 1,0-1-1,-1 1 0,1 0 1,-1 0-1,1 0 0,-1 1 1,0-1-1,-1 0 0,1 0 1,0 1-1,-1-1 0,0 0 1,0 1-1,0-1 0,0 0 1,0 1-1,-1-1 1,0 3-32,2-1 48,8 130 685,18 123-340,-22-234-382,0 6-2,2 0 0,1 0 0,1 0 0,2-1 0,0-1-1,13 21-8,-24-50 1,0 1-1,1 0 0,-1-1 1,0 1-1,0 0 0,1-1 1,-1 1-1,0 0 0,1 0 1,-1 0-1,0-1 0,1 1 1,-1 0-1,1 0 0,-1 0 1,0 0-1,1-1 0,-1 1 1,1 0-1,-1 0 0,0 0 1,1 0-1,-1 0 0,1 0 1,-1 0-1,0 0 0,1 0 1,-1 0-1,1 0 0,-1 1 0,0-1 1,1 0-1,-1 0 0,0 0 1,1 0-1,-1 1 0,1-1 1,-1 0-1,0 0 0,0 1 1,1-1-1,-1 0 0,0 1 1,1-1-1,-1 0 0,0 1 1,0-1-1,0 0 0,1 1 1,-1-1-1,0 0 0,0 1 1,0-1-1,0 1 0,0-1 1,0 1-1,-4-38 78,-7 14-60,0 0 0,-2 1 0,0 0 1,-2 2-1,0-1 0,-1 2 0,-12-11-18,10 9 6,5 5 5,-4-5-5,-1 0 0,0 1 0,-2 1 0,0 1 0,-1 1 0,0 0 0,-22-11-6,42 27-68,-1 0-1,1 0 0,-1 0 0,0 1 0,0-1 0,1 0 1,-1 1-1,0-1 0,0 1 0,0-1 0,0 1 0,0 0 1,0 0-1,1 0 0,-1 0 0,0 0 0,0 0 1,0 1-1,0-1 0,0 0 0,0 1 0,1 0 0,-1-1 1,0 1-1,0 0 0,1 0 0,-1 0 0,0 0 0,1 0 1,-1 0-1,1 1 0,0-1 0,-1 0 0,1 1 1,0-1-1,-1 3 69,-11 67-11130,18-41 1521</inkml:trace>
  <inkml:trace contextRef="#ctx0" brushRef="#br1" timeOffset="25911.239">31049 5542 16912,'5'-14'3139,"22"-63"566,-28 100-838,-28 266-2462,36-82-474,-6-205 58,0 0 1,0 1 0,0-1-1,1 0 1,-1 0 0,1 0-1,0 0 1,-1 0 0,1 0-1,0 0 1,0 0-1,0-1 1,1 1 0,-1-1-1,0 1 1,0-1 0,1 0-1,-1 0 1,1 0 0,-1 0-1,1-1 1,-1 1-1,1-1 1,0 1 0,-1-1-1,1 0 1,0 0 0,-1 0-1,1 0 1,0-1 0,-1 1-1,1-1 1,-1 0-1,1 1 1,-1-1 0,1 0-1,-1 0 1,0-1 0,1 1-1,-1 0 1,0-1 0,0 0-1,0 1 1,0-1 0,0 0-1,0 0 1,0 0-1,-1 0 1,1 0 0,-1-1-1,1 0 11,19-21 46,0 0-1,-2 0 0,-1-2 1,-1-1-1,-2 0 1,0 0-1,-2-2 0,-1 0 1,-1 0-1,-2-1 0,0 0 1,-3-1-1,0 0 1,-2 0-1,-1 0 0,-2-5-45,-3 18-645,-5 25-1682,-6 28-3530,11-2-1361,2 0-3475</inkml:trace>
  <inkml:trace contextRef="#ctx0" brushRef="#br1" timeOffset="26350.923">32036 5685 12236,'17'-37'3002,"-11"26"-2276,-1 1 1,0-1 0,0 0 0,-1 0-1,0-1 1,-1 1 0,0-1 0,-1 0-1,-1 0 1,0 1 0,0-1 0,-1-6-727,-1 15 39,0 0 0,0 0 1,0 0-1,0 0 0,-1 0 1,0 0-1,1 0 0,-1 1 0,0-1 1,0 1-1,0-1 0,0 1 1,-1 0-1,1 0 0,-1 0 1,1 0-1,-1 0 0,0 0 1,0 1-1,0-1 0,0 1 1,0 0-1,0 0 0,0 0 1,0 0-1,0 1 0,0-1 0,-1 1 1,1 0-1,0 0 0,0 0 1,-1 0-1,-1 1-39,-106 27 43,91-17-130,0 1 0,1 0 1,1 2-1,0 0 0,1 2 1,1-1-1,0 2 0,1 0 1,1 1-1,1 0 0,0 1 1,1 1-1,-1 4 87,10-20-60,1 0-1,-1 0 1,1 0 0,0 0-1,0 1 1,1-1 0,-1 1-1,1-1 1,0 1 0,0-1-1,0 1 1,1 0 0,0-1-1,0 1 1,0 0 0,0-1-1,1 1 1,-1-1-1,1 1 1,1 0 0,-1-1-1,0 1 1,1-1 0,0 0-1,0 0 1,1 0 0,-1 0-1,1 0 1,-1 0 0,1 0-1,1-1 1,-1 0 0,0 1-1,1-1 1,-1 0-1,2 0 61,2-1-54,-1 0 0,1 0-1,0 0 1,0-1 0,0 0-1,0-1 1,0 1-1,0-1 1,0-1 0,0 1-1,0-1 1,-1-1 0,1 1-1,0-1 1,0 0-1,-1 0 1,1-1 0,-1 0-1,0 0 1,0-1 0,0 0-1,0 0 1,-1 0-1,1-1 55,120-127 1683,-110 113-1057,19-12 1264,-32 37-1324,-32 171 389,21-87-951,3-1 0,3 1 0,5-1 0,9 50-4,2-38-432,-22-121-70,-19-54 822,21 49-3073,4 1-3286,2 20-2177</inkml:trace>
  <inkml:trace contextRef="#ctx0" brushRef="#br1" timeOffset="24362.813">30724 3783 11371,'0'0'3801,"0"0"-1954,0 0-320,0 0 437,0 0-288,0 0-501,0 0-604,-7 0-368,5 1-200,-1-1 1,1 0 0,-1 1-1,1-1 1,0 1-1,-1 0 1,1 0-1,0 0 1,0 0-1,0 0 1,-1 0 0,1 0-1,1 1 1,-1-1-1,0 1 1,0 0-1,0-1 1,1 1-1,-1 0 1,1 0 0,-1 0-1,1 0 1,0 0-1,0 0 1,0 1-1,0-1 1,0 0-1,1 1 1,-1-1 0,0 2-4,-10 37 9,1 1 1,1 0 0,3 1 0,2-1 0,1 1-1,3 20-9,-1-56-12,1 0-1,0 0 0,0 0 0,0 1 0,1-1 1,0 0-1,1 0 0,0 0 0,0-1 1,0 1-1,1 0 0,0-1 0,0 1 0,0-1 1,1 0-1,0 0 0,0 0 0,1-1 1,0 1-1,0-1 0,0 0 0,0-1 1,1 1-1,0-1 0,0 0 0,0 0 0,0-1 1,2 1 12,2-3 2,0-1 1,0 0-1,0 0 1,0-1 0,1-1-1,-1 1 1,-1-2-1,1 1 1,0-1-1,-1-1 1,1 0 0,-1 0-1,0-1 1,0 0-1,-1 0 1,0-1 0,7-5-3,1-3 282,0 0 1,-1-1 0,0 0 0,-2-1-1,0-1 1,0 0 0,-2-1 0,2-4-283,-6 9 242,0-1 0,-1 0 1,-1-1-1,0 1 0,-1-1 0,0 0 1,-2 0-1,1-1 0,-2 1 0,0 0 1,-2-14-243,1 22 14,-1-1 1,0 1 0,0 0-1,-1 0 1,0 0 0,0 0-1,-1 0 1,1 0 0,-2 1 0,1-1-1,-1 1 1,0 0 0,0 0-1,-1 0 1,1 1 0,-1-1-1,-1 1 1,1 0 0,-1 1 0,1-1-1,-2 1 1,1 0 0,0 1-1,-1 0 1,-3-2-15,4 2-212,0 1-1,0 0 1,-1 0-1,1 0 1,-1 1 0,1 0-1,-1 0 1,0 1-1,1 0 1,-1 0 0,0 1-1,1-1 1,-1 1-1,1 1 1,-1-1 0,1 1-1,0 0 1,-1 1-1,-2 1 213,5-1-717,-1 0-1,0 0 0,1 1 0,-1-1 0,1 1 0,0 0 0,0 1 1,1-1-1,-1 1 0,1-1 0,0 1 0,0 0 0,1 0 1,-1 0-1,1 1 718,-8 29-9770</inkml:trace>
  <inkml:trace contextRef="#ctx0" brushRef="#br1" timeOffset="24649.357">31331 3891 14702,'7'-16'4126,"40"-86"-693,-32 91-199,-12 35-2248,-3-13-1106,1 74 160,-3-1 0,-5 1 0,-2-1 0,-12 36-40,16-89-176,69-241 1836,-61 197-1636,0 0-1,2 1 1,0-1 0,0 1-1,1 0 1,0 1-1,1-1 1,0 1 0,1 1-1,1-1 1,-1 1 0,2 1-1,-1-1 1,1 2-1,0-1 1,1 2 0,0-1-1,1 1 1,-1 1-1,1 0 1,0 1 0,1 0-1,-1 1 1,1 0-1,0 1 1,0 0-24,63 9-2466,-30 12-2851,-13 2-3604</inkml:trace>
  <inkml:trace contextRef="#ctx0" brushRef="#br1" timeOffset="27157.25">30517 6755 11883,'-19'5'4554,"-131"36"1041,151-41-5548,-1 0 0,0 0 0,0 0 1,1 1-1,-1-1 0,0 0 1,0 0-1,0 0 0,1 1 1,-1-1-1,0 0 0,0 0 1,0 1-1,0-1 0,0 0 1,1 0-1,-1 1 0,0-1 0,0 0 1,0 0-1,0 1 0,0-1 1,0 0-1,0 1 0,0-1 1,0 0-1,0 1 0,0-1 1,0 0-1,0 0 0,0 1 1,0-1-1,0 0 0,0 1 1,-1-1-1,1 0 0,0 0 0,0 1 1,0-1-1,0 0 0,-1 0 1,1 0-1,0 1 0,0-1 1,0 0-1,-1 0 0,1 0 1,0 1-1,0-1 0,-1 0 1,1 0-1,0 0 0,0 0 1,-1 0-1,1 0 0,0 0 0,-1 0 1,1 1-1,0-1 0,0 0 1,-1 0-1,1 0 0,0 0 1,-1 0-48,28 4 689,-27-4-691,363 7 547,82-29-2349,-150-7-4977,-223 22 818,-21 2-3090</inkml:trace>
  <inkml:trace contextRef="#ctx0" brushRef="#br1" timeOffset="27428.164">30329 7114 13613,'-14'8'6774,"-44"22"-4014,53-20 639,28-10-2821,-16 0-156,857-36 1729,-660 23-2063,23 0-1496,-76 5-5519,-129 6 595</inkml:trace>
  <inkml:trace contextRef="#ctx0" brushRef="#br2" timeOffset="148354.553">28798 15795 15246,'2'-16'3652,"0"-7"-2489,2-15 1,-3-6 3710,-4 49-1972,-11 22-2206,-101 368 1221,98-337-1996,-2 3-317,2 0-1,3 1 0,3 1 0,2 8 397,16-1-4002,29-47-6879,-15-23 2030</inkml:trace>
  <inkml:trace contextRef="#ctx0" brushRef="#br2" timeOffset="148694.441">29621 15613 14286,'3'-14'4115,"10"-47"-1531,-12 60-2378,-1-1-1,1 0 1,-1 0-1,1 1 0,-1-1 1,0 0-1,0 0 1,1 1-1,-1-1 1,-1 0-1,1 0 0,0 0 1,0 1-1,-1-1 1,1 0-1,0 0 1,-1 1-1,0-1 1,1 0-1,-1 1 0,0-1 1,0 1-1,0-1 1,0 1-1,0-1 1,-1 1-1,1 0 1,-1-1-206,-41 0 2041,29 8-1914,0-1 0,0 2 0,1 0 0,0 0-1,0 1 1,1 1 0,0 0 0,1 1 0,-1 0 0,2 0 0,0 1-1,0 1 1,1 0 0,0 0 0,1 1 0,1 0 0,0 0 0,1 1-1,0 0 1,1 0 0,0 0-127,-15 49 51,2 1 0,4 1-1,2 0 1,3 0 0,3 1 0,2 7-51,-34 240 26,34-297-8,0-1-1,-1 1 1,0-1-1,-2 0 1,0-1-1,0 0 1,-1 0 0,-1 0-1,0-1 1,-8 8-18,12-15-96,-1 0 0,1-1 0,-1 0 0,0 0 1,-1 0-1,1-1 0,-1 0 0,0 0 0,0-1 0,0 0 1,0 0-1,0 0 0,-1-1 0,1 0 0,-1-1 1,0 1-1,1-2 0,-1 1 0,0-1 0,0 0 0,0-1 1,-5 0 95,9 0-222,1 0 0,0 0 1,0 0-1,-1 0 1,1 0-1,0 0 0,0-1 1,0 0-1,1 1 1,-1-1-1,0 0 0,1 0 1,-1-1-1,1 1 1,0-1-1,-1 1 1,1-1-1,0 0 0,1 1 1,-1-1-1,0 0 1,1-1 221,-8-46-10409,11 21 784</inkml:trace>
  <inkml:trace contextRef="#ctx0" brushRef="#br2" timeOffset="148999.327">29249 16067 2306,'0'0'11819,"0"0"-7943,89-28-1346,-48 27 193,-1-2-1057,3 2-545,5-1-385,1 2-383,0-3-161,2-2-96,-2-1-32,0-1-64,-4-2 0,-14-1-480,-3 0-994,-11 3-1441,-14 4-2722,-6 3-5766</inkml:trace>
  <inkml:trace contextRef="#ctx0" brushRef="#br2" timeOffset="146909.313">26345 15687 16624,'7'-114'7441,"-2"110"-4607,3 36-2171,-7 6-535,-1-1 0,-1 1-1,-3 0 1,-1-1 0,-1 0 0,-3 0 0,0 0-1,-4 1-127,-34 189-776,46-218 401,1 67-3931,25-37-7787,-7-30 1764</inkml:trace>
  <inkml:trace contextRef="#ctx0" brushRef="#br2" timeOffset="147262.443">26853 15783 3043,'0'0'7794,"0"0"-4031,0 0-837,0 0 160,0 0-658,0 0-837,0 0-582,0 0-325,1-7-220,0-1-398,0-6 272,-16 39 69,6-11-370,1 0-1,1 1 1,1-1-1,0 1 1,1 1-1,0-1 1,1 1-1,1 0 1,1 0-1,0 0 1,1 0-1,1 5-36,2-15 8,0 1-1,1-2 0,-1 1 1,1 0-1,1-1 0,-1 1 1,1-1-1,0 0 1,0 0-1,1 0 0,-1-1 1,1 1-1,0-1 0,0-1 1,1 1-1,3 2-7,23 19 0,8 23-3,-39-47 4,0 0 0,-1 0-1,1 0 1,0 0 0,0 0-1,-1 1 1,1-1 0,-1 0 0,1 0-1,-1 1 1,1-1 0,-1 0-1,0 1 1,0-1 0,1 0-1,-1 1 1,0-1 0,0 0-1,-1 1 1,1-1 0,0 0 0,0 1-1,-1-1 1,1 0 0,0 1-1,-1-1 1,1 0 0,-1 0-1,0 0 1,1 1 0,-1-1-1,0 0 1,0 0 0,0 0 0,0 0-1,0 0 1,0 0 0,0-1-1,0 1 1,0 0 0,0 0-1,0-1 0,-15 6 25,0-1-1,0-1 0,-1-1 1,1 0-1,-1-1 0,1-1 1,-1 0-1,0-2 0,-1 0-24,-16 1 38,-89-2 485,71 1-2526,2 0-5230,37 1-2851</inkml:trace>
  <inkml:trace contextRef="#ctx0" brushRef="#br2" timeOffset="145250.314">22985 15892 545,'0'0'6859,"8"-14"-2471,29-46-1670,-36 58-2439,1 0 0,-1 0 0,1 0-1,-1-1 1,0 1 0,0 0 0,0-1 0,0 1 0,-1-1 0,1 1 0,-1-1 0,1 1 0,-1-1 0,0 1 0,0-1 0,0 0 0,0 1-1,0-1 1,-1 1 0,1-1 0,-1 1 0,0-1 0,0 1 0,0-1 0,0 1 0,0 0 0,0 0 0,-1-1 0,1 1 0,-1 0 0,0 0-279,0 0 99,0 1 1,0-1 0,0 1 0,0 0-1,0 0 1,-1 0 0,1 1 0,0-1-1,-1 0 1,1 1 0,0 0 0,-1-1-1,1 1 1,-1 0 0,1 0 0,0 0 0,-1 1-1,1-1 1,-1 0 0,1 1 0,0 0-1,-1 0 1,1-1 0,0 1 0,0 0-1,0 1 1,0-1 0,-1 1-100,-12 11 19,1 0 0,0 2-1,1 0 1,1 0 0,0 1 0,1 1 0,1-1 0,0 2 0,1 0 0,1 0-1,1 0 1,1 1 0,0 0 0,2 0 0,0 2-19,-1-2-4,1 0 0,0 1 0,2 0 0,1 0 0,0 0 1,1 0-1,2 0 0,1 8 4,-3-22-4,1 1 1,1-1 0,0 1-1,-1-1 1,2 0-1,-1 0 1,1 0 0,0 0-1,0 0 1,1-1-1,-1 1 1,1-1 0,0 0-1,1 0 1,-1 0-1,1-1 1,0 0 0,0 1-1,1-2 1,-1 1-1,1-1 1,0 0 0,0 0-1,0 0 1,0-1-1,0 0 1,2 0 3,3 0 4,0 0 1,1-1-1,-1-1 1,0 1-1,0-2 0,1 0 1,-1 0-1,0-1 0,0 0 1,0-1-1,0-1 0,-1 1 1,1-2-1,-1 1 1,0-1-1,0-1 0,-1 0 1,1 0-1,7-8-4,16-14 26,-1-2 0,-1-1 0,-2-2 0,10-16-26,59-90 64,-112 168-85,0 1-1,2 0 1,1 1 0,1 0-1,2 0 1,-3 24 21,9-49 1,0 0 0,0-1 0,1 2 0,0-1 0,0 0 0,1 0 0,-1 0 0,1 0 0,1 0 0,-1 1 0,1-1 0,0 0 0,1 0 0,-1 0 0,1 0 0,0-1 0,1 1 0,0 0 0,-1-1 0,2 0 1,-1 0-1,0 1 0,1-2 0,0 1 0,0 0 0,1-1 0,-1 0 0,1 0 0,0 0 0,0-1 0,3 2-1,0-2 15,0 1 0,0-2 1,0 1-1,0-1 0,1 0 0,-1-1 0,1 1 1,0-2-1,-1 1 0,1-2 0,0 1 1,-1-1-1,1 0 0,0-1 0,-1 0 1,0 0-1,1-1 0,-1 0 0,0 0 1,0-1-1,-1 0 0,1 0 0,-1-1 0,0 0 1,0 0-1,-1-1 0,1 0 0,-1 0 1,0 0-1,-1-1 0,0 0 0,0 0 1,0 0-1,-1-1 0,0 0 0,0 0 1,-1 0-1,0 0 0,-1 0 0,1-1 0,-1-3-15,0 2-34,-1 0 0,0 0-1,0 0 1,-1 0-1,-1 0 1,1 0 0,-2 1-1,1-1 1,-1 0-1,-1 0 1,0 1-1,0-1 1,-1 1 0,0 0-1,-1 0 1,0 1-1,0-1 1,-1 1-1,0 0 1,0 1 0,-1-1-1,0 1 1,0 0-1,0 1 1,-1 0 0,0 0-1,-1 1 1,1 0-1,-1 0 1,0 1-1,0 0 1,-1 0 0,1 1-1,-1 1 1,0-1-1,1 2 1,-1-1 0,0 1 34,-56 8-2615,6 22-3520,23-1 546</inkml:trace>
  <inkml:trace contextRef="#ctx0" brushRef="#br2" timeOffset="145620.366">23916 16105 9097,'6'-15'7025,"3"-5"-5281,25-70 4087,-31 76-2923,-10 38-2271,-21 155-370,24-129-262,2 54-1660,14-153 1676,-2 6 227,2 0 0,2 0 0,2 1 0,14-27-248,-25 58 40,1 1 0,0 0 0,1 0 0,0 1 1,1 0-1,-1 0 0,2 0 0,-1 1 0,1 0 0,0 1 0,1 0 0,0 1 0,0 0 1,0 0-1,1 1 0,0 0 0,0 1 0,0 0 0,0 1 0,3 0-40,-8 1 14,0 0 0,0 0 0,0 1-1,1 0 1,-1 0 0,0 1 0,1-1 0,-1 2 0,0-1-1,0 0 1,1 1 0,-1 0 0,0 1 0,0 0 0,0 0-1,0 0 1,0 0 0,0 1 0,-1 0 0,1 0 0,-1 1-1,0-1 1,0 1 0,0 0 0,0 1 0,-1-1-1,0 1 1,0 0 0,0 0 0,0 0 0,-1 0 0,0 1-1,0 0 1,0-1 0,-1 1 0,0 0 0,0 0 0,0 0-1,0 6-13,-2 6-60,-1 1 0,-1-1 0,-1 0 0,0 0 0,-2 0 0,0 0 0,0-1 0,-2 0 0,-1 2 60,-10 32-3151,3-1-3685,11-26-1625</inkml:trace>
  <inkml:trace contextRef="#ctx0" brushRef="#br2" timeOffset="145936.654">24794 15717 12364,'33'-68'3843,"-31"64"-3420,0 1-1,0 0 1,1 0 0,-1 1-1,1-1 1,0 0-1,-1 1 1,1-1 0,0 1-1,1 0 1,-1 0-1,0 0 1,0 1-1,1-1 1,-1 1 0,1 0-1,0-1 1,-1 2-1,3-2-422,-4 3 91,-1-1 0,0 1-1,0-1 1,0 1 0,0-1-1,0 1 1,0-1 0,0 1-1,0 0 1,0 0 0,-1-1-1,1 1 1,0 0 0,0 0-1,-1 0 1,1 0 0,0 0-1,-1 0 1,1 0 0,-1 0-1,1 0 1,-1 0 0,0 0-1,1 0 1,-1 1 0,0-1-1,0 0 1,0 0 0,0 0 0,0 0-1,0 0 1,0 1 0,0-1-91,0 2 146,3 27 2,-2-1 0,-1 1-1,-2-1 1,0 0-1,-2 1 1,-2-1 0,-1 5-148,-10 61 194,0 16-2538,-12 162-9400,31-249 4297,0-23 2621</inkml:trace>
  <inkml:trace contextRef="#ctx0" brushRef="#br2" timeOffset="146243.76">24798 16251 288,'-4'-16'5077,"2"6"-4498,-2-8 322,0 1 1,-1-1-1,-1 0 1,-1 1-1,0 1 1,-1-1-1,-1 1 0,-1 0 1,0 1-1,-10-11-901,5 20 2537,22 15-1337,5-6-1025,0 0 0,0-1 0,1-1-1,0 0 1,-1 0 0,1-1 0,-1-1 0,1 0 0,-1-1-1,1 0 1,-1-1 0,0 0 0,5-3-175,7 1 81,19-6 218,-21 5 159,0 1 0,0 1 1,0 0-1,1 2 0,-1 1 0,13 1-458,-32 0 34,1 1-1,-1-1 1,1 1-1,-1 0 0,0 0 1,1 1-1,-1-1 0,0 1 1,0-1-1,0 1 0,0 0 1,0 0-1,0 1 0,-1-1 1,1 1-1,-1-1 1,1 1-1,-1 0 0,0-1 1,0 1-1,0 0 0,-1 1 1,1-1-1,-1 0 0,0 0 1,0 1-1,0-1 0,0 0 1,0 1-34,8 109 53,-9-97-27,4 143-1558,-2-181 1651,0 1 1,1 0 0,1-1-1,1 1 1,1 1 0,0-1 0,2 1-1,1 0 1,0 1 0,1 0-1,1 0 1,1 1 0,1 1-1,0 0 1,1 1 0,1 0-1,0 1 1,1 0 0,18-11-120,-24 20-48,0 1 1,0 0-1,0 0 1,1 1-1,-1 0 1,1 1-1,0 0 1,0 1-1,0 0 0,2 1 48,28 3-2622,-3 12-3329,-17-1-2110</inkml:trace>
  <inkml:trace contextRef="#ctx0" brushRef="#br2" timeOffset="146573.779">25683 15848 2947,'0'0'9758,"0"0"-5359,0 0-2119,0 0-631,0 0-928,0 0-427,0 0-17,3 16 1,10 134 53,-12 52-3710,-1-200 3375,0 0 1,1 1-1,-1-1 1,0 0 0,1 1-1,0-1 1,-1 0 0,1 0-1,0 1 1,0-1 0,0 0-1,0 0 1,1 0 0,-1 0-1,1 0 1,-1-1 0,1 1-1,-1 0 1,1-1-1,0 1 1,0-1 0,0 1-1,0-1 1,0 0 0,0 0-1,0 0 1,0 0 0,1 0-1,-1-1 1,0 1 0,1 0-1,-1-1 1,0 0 0,1 0-1,-1 0 1,0 0-1,3 0 4,82-33 2623,-78 26-2259,0-2-1,0 1 1,-1-1-1,0-1 1,-1 1 0,0-1-1,0-1 1,-1 1 0,-1-1-1,1 0 1,-2 0 0,0-1-1,0 1 1,-1-1-1,0 0 1,-1 0 0,0 0-1,-1 0 1,-1-1 0,0-5-364,0 10-44,0 0 1,0 1 0,-1-1 0,0 0-1,-1 1 1,0-1 0,0 1 0,0-1-1,-1 1 1,0 0 0,0 0-1,-1 0 1,0 1 0,0-1 0,-1 1-1,0 0 1,0 0 0,0 0 0,-1 1-1,0 0 1,0 0 0,0 0 0,0 1-1,-1 0 1,0 0 0,0 1-1,0-1 1,0 2 0,0-1 0,-1 1-1,1 0 1,-4 0 43,-57-1-7271,39 11-715</inkml:trace>
  <inkml:trace contextRef="#ctx0" brushRef="#br1" timeOffset="205815.113">329 13153 961,'-6'-13'12492,"-22"-38"-7923,29 51-4479,-1-1-1,0 1 1,0-1-1,0 1 1,0-1-1,1 1 1,-1-1 0,0 1-1,0-1 1,0 1-1,0-1 1,0 0-1,0 1 1,-1-1-1,1 1 1,0-1-1,0 1 1,0-1-1,0 1 1,-1-1-1,1 1 1,0-1-1,0 1 1,-1-1-1,1 1 1,-1-1-1,1 1 1,0 0-1,-1-1 1,1 1-1,-1-1 1,1 1-1,-1 0 1,1 0-1,-1-1 1,1 1 0,-1 0-1,1 0 1,-1 0-1,1-1 1,-1 1-1,1 0 1,-1 0-1,1 0 1,-1 0-1,1 0 1,-1 0-1,0 0 1,1 0-1,-1 0 1,1 0-1,-1 1 1,1-1-1,-1 0 1,1 0-1,-1 0 1,1 1-1,-1-1 1,1 0-1,-1 1 1,1-1-1,-1 0 1,1 1-1,-1-1-88,0 33 2827,1-27-3148,6 78 866,3 1 0,4-2 0,4 0 0,9 22-546,-20-80-1,20 62-755,3-1 1,30 59 755,-27-69-4397,-2 2-4087,-24-60 3369</inkml:trace>
  <inkml:trace contextRef="#ctx0" brushRef="#br1" timeOffset="206128.233">261 13556 10570,'-55'-245'4308,"48"227"-3850,1-1 1,1 0-1,1-1 0,0 1 0,1-1 1,1 0-1,1 1 0,1-1 0,1 0 1,0 0-1,2 1 0,0-1 0,1 1 1,1 0-1,1 0 0,1 0 0,0 1 1,1-1-1,7-8-458,-4 13 62,1 1 1,1 1-1,0 0 1,0 0-1,1 1 1,1 1-1,0 1 1,0 0-1,1 1 1,0 0-1,0 1 1,0 1-1,1 1 1,0 1-1,1 0 1,-1 1-1,1 0 1,-1 2-1,1 0 1,0 1-1,-1 1 1,1 0-1,-1 1 1,1 1-1,-1 1 1,0 1-1,0 0 1,0 1-1,-1 1 1,0 0-1,0 2 1,-1-1-1,0 2 1,11 8-63,-20-10-3,1 0 0,-1 1 1,0-1-1,-1 1 1,0 0-1,0 1 1,-1-1-1,0 1 0,0 0 1,-2 0-1,1 0 1,-1 0-1,0 0 0,-1 1 1,0-1-1,-1 0 1,0 1-1,-1-1 1,0 1-1,-1-1 0,0 0 1,0 0-1,-1 0 1,0 0-1,-1 0 0,0-1 1,-1 1-1,0-1 1,0 0-1,-1-1 1,-3 5 2,-38 44-6,-2-1 1,-3-3 0,-2-3 0,-2-1-1,-2-3 1,-2-3 0,-23 11 5,61-39-17,-62 39-1873,90-58-2611,2-3 1941,5-3-335,16-7-4173</inkml:trace>
  <inkml:trace contextRef="#ctx0" brushRef="#br1" timeOffset="206426.044">1213 13240 11307,'1'-13'5584,"2"-42"-2088,-4 50-3219,0 0-1,0 1 0,-1-1 0,1 1 0,-1 0 1,0-1-1,-1 1 0,1 0 0,-1 0 0,1 1 1,-1-1-1,0 0 0,-1 1 0,1 0 0,0 0 1,-1 0-1,0 0 0,0 0 0,0 1 1,0-1-1,0 1 0,0 0 0,-1 1 0,1-1 1,-1 1-1,1 0 0,-4-1-276,-5-1 112,-1 0 0,0 0 0,0 1 0,0 1 0,0 0 0,0 1 0,0 1 0,0 0 0,0 1 0,0 0 0,0 1 0,1 1-1,-1 0 1,1 1 0,0 0 0,0 1 0,1 1 0,0 0 0,0 0 0,0 1 0,0 2-112,-4 1-2,2 1 0,-1 1-1,1 0 1,1 1 0,1 1-1,0 0 1,0 0 0,2 1 0,0 1-1,1 0 1,0 0 0,2 1-1,0 0 1,1 0 0,0 4 2,1-3-31,2 0 1,0 1-1,2 0 0,0-1 1,1 1-1,1 0 0,0 0 1,2-1-1,0 1 1,1-1-1,2 0 0,0 0 1,0 0-1,2-1 0,0 0 1,1-1-1,1 1 1,1-2-1,1 2 31,-2-8-56,0-1 0,0 0 1,1 0-1,0-1 0,0 0 0,1-1 0,0 0 1,0-1-1,1-1 0,0 0 0,0 0 0,0-2 0,1 1 1,-1-2-1,1 1 0,-1-2 0,1 0 0,0-1 1,0 0-1,0-1 0,-1 0 0,1-2 0,-1 1 1,1-2-1,-1 1 0,0-2 0,0 0 0,0 0 0,-1-1 1,0-1-1,0 0 0,-1-1 0,10-8 56,-4 1 65,-1-1 0,-1-1 0,0-1 0,-2 0 0,0 0 0,-1-1 0,0-1 0,-2 0 0,0 0 0,-2-1 0,0-1 0,-1 1 0,1-12-65,3-24 249,-2-1 1,-2 0-1,-3 0 0,-3-37-249,-1 90 58,1 0 1,-1-1-1,0 1 1,-1 0-1,1 0 0,-1 0 1,0 0-1,0 0 0,0 0 1,-1 1-1,0-1 1,0 0-1,0 1 0,0-1 1,-1 1-1,-2-3-58,-7 28 379,9 7-475,0 0 1,2 1-1,1-1 0,1 0 0,2 0 0,1 0 0,0 0 0,3-1 1,0 0-1,1 0 0,13 25 96,53 85-7989,-54-111 2101,-1-9-2547</inkml:trace>
  <inkml:trace contextRef="#ctx0" brushRef="#br1" timeOffset="206766.998">1505 13050 12460,'-5'-29'1400,"-5"-22"807,-7 12 3443,16 42-513,3 23-4189,14 23-612,3 0 0,1 0 1,3-2-1,3 1-336,49 109-53,-24-40-2760,-133-282 2727,73 144 246,0 0 0,2-1 0,0 0-1,2 0 1,0 0 0,2 0 0,0-1-1,1 0 1,1 1 0,2-1 0,0 0-1,1 0 1,3-5-160,-3 22 6,0-1 0,0 1-1,1 0 1,0 0 0,1 0 0,-1 0-1,1 0 1,0 1 0,0-1 0,1 1-1,0 1 1,0-1 0,0 0 0,0 1-1,1 0 1,0 1 0,-1-1 0,1 1-1,1 0 1,-1 0 0,0 1 0,1 0-1,-1 0 1,1 0 0,0 1 0,-1 0-1,7 0-5,5 0-482,0 1 0,-1 1 0,1 0 0,0 1 0,-1 1 0,1 1 0,-1 0 0,0 1-1,-1 1 1,6 3 482,23 12-4559,-4-1-3053</inkml:trace>
  <inkml:trace contextRef="#ctx0" brushRef="#br1" timeOffset="207550.752">2267 12846 352,'-11'-13'14804,"1"1"-12641,5 5-1672,0 1 1,0-1-1,-1 1 1,0 0-1,-1 0 1,1 1-1,-1 0 1,0 0-1,0 0 1,-1 1-1,1 0 1,-2 0-492,4 1 173,-1 0 0,1 1 1,-1-1-1,0 1 0,0 0 1,0 0-1,0 1 0,0 0 1,-1 0-1,1 0 0,0 1 0,0 0 1,-1 0-1,1 0 0,0 1 1,0 0-1,0 0 0,0 1 1,0-1-1,0 2 0,0-1 1,0 0-1,0 1 0,1 0 1,0 1-1,-1-1 0,1 1 1,1 0-1,-1 0 0,0 1-173,-5 15 17,1 2 1,1-1-1,1 1 0,1 0 0,1 0 1,1 1-1,1 0 0,1-1 0,1 1 1,0 0-1,2 0 0,1 0 0,1 3-17,-1-9-10,0-1 0,1 1 0,1-1 0,0 1 0,1-1 0,1-1 0,0 1 0,1-1 0,1 0 0,0 0 0,1-1 0,1 0 0,0-1 0,1 0 0,0-1 0,1 0 0,9 7 10,-18-17-15,1 1 1,0 0-1,-1-1 1,1 0-1,0 0 1,1 0 0,-1 0-1,0 0 1,0-1-1,1 0 1,-1 0-1,1 0 1,-1-1 0,1 1-1,-1-1 1,1 0-1,-1 0 1,1-1-1,-1 1 1,1-1 0,-1 0-1,0 0 1,1-1-1,-1 1 1,0-1-1,0 0 1,0 0 0,0 0-1,0-1 1,0 0-1,-1 1 1,1-1 0,-1 0-1,0-1 1,0 1-1,0 0 1,0-2 14,11-18 25,-2-1 0,0 0-1,-2-1 1,0 0 0,-2-1 0,-1 0 0,-1 0 0,3-26-25,-6 33 36,7-29 157,-3-1 1,-2 1-1,-2-1 1,-4-45-194,-15 20 389,17 75-385,-1-1-1,0 0 0,0 0 0,0 1 0,0-1 0,0 0 0,1 1 0,-1-1 0,0 0 0,0 1 0,0-1 0,0 0 0,0 1 1,0-1-1,0 0 0,0 1 0,0-1 0,0 0 0,0 0 0,0 1 0,-1-1 0,1 0 0,0 1 0,0-1 0,0 0 0,0 1 1,0-1-1,-1 0 0,1 0 0,0 1 0,0-1 0,0 0 0,-1 0 0,1 1 0,0-1 0,0 0 0,-1 0 0,1 0 1,0 0-1,-1 1 0,1-1 0,0 0 0,-1 0 0,1 0 0,0 0 0,0 0 0,-1 0 0,1 0 0,0 0 0,-1 0 0,1 0 1,-1 0-4,7 27-4,0-1 0,2 0 1,0 0-1,2-1 1,1 0-1,1-1 1,1 0-1,1-1 1,14 17 3,69 68-751,-93-105 705,-1 0 0,1 0 0,0-1 0,-1 0 0,1 1 0,0-2 0,1 1 0,-1 0 0,0-1 0,0 0 0,1 0 0,-1 0 0,0 0 0,1-1-1,-1 0 1,1 0 0,-1 0 0,1 0 0,-1-1 0,1 1 0,-1-1 0,0 0 0,1-1 0,-1 1 0,0-1 0,0 0 0,0 0 0,0 0 0,0 0 0,-1-1-1,2-1 47,6-9-17,-1-1-1,0-1 0,-1 1 0,0-2 1,-2 1-1,0-1 0,0 0 0,-1 0 0,-2-1 1,1 0-1,-2 0 0,0 0 0,-1 0 0,-1-1 1,-1 1-1,0 0 0,-1-1 0,-1 0 18,3-17 11,1-2 130,0 0 0,-3 0 0,-1 0 0,-2 0 1,-1 1-1,-2-1 0,-1 1 0,-3 1 0,-9-25-141,-13 19 673,32 41-665,0 1 0,0-1 0,0 0 1,1 1-1,-1-1 0,0 1 0,0-1 0,0 1 0,1 0 0,-1-1 0,0 1 1,0 0-1,1 0 0,-1-1 0,1 1 0,-1 0 0,1 0 0,-1 0 0,1 0 1,0-1-1,-1 1 0,1 0 0,0 0 0,-1 0 0,1 0 0,0 0 0,0 0 1,0 0-1,0 0 0,0 0 0,0 0 0,0 0 0,1 0 0,-1 0 0,0 0 1,1 1-9,-1-1 1,2 22-1,1 0 0,1-1 0,2 1 0,0-1 0,1 0 0,1-1 0,1 0 0,1 0 0,1 0 0,4 2 0,3 14 0,118 215-54,-133-245 19,0 0-1,1 0 0,0-1 1,0 1-1,0-1 1,1 0-1,0 0 1,0-1-1,0 0 0,1 0 1,0 0-1,0 0 1,0-1-1,0 0 0,1 0 1,-1-1-1,1 0 1,0 0-1,0 0 0,1-1 1,0 0 35,-1-5-3,-1 0 0,0-1-1,0 0 1,0 0 0,0 0 0,-1 0 0,1-1-1,-1 0 1,0 0 0,-1-1 0,1 1 0,-1-1 0,0 0-1,-1 0 1,0-1 0,1 1 0,-2-1 0,1 1 0,-1-1-1,0 0 1,0 0 0,-1 0 0,1-7 3,0 6 3,11-49 21,-3 0 0,-2-1-1,-2 0 1,-3-43-24,-3 87 7,2-29 17,1 9 5,-1 0 1,-2-1-1,-2 1 0,-1 0 1,-1 0-1,-2 0 0,-3-2-29,0 17 276,0 28 68,10 26-310,1 1-1,2-1 1,1 0 0,2 0 0,1 0 0,2-1-1,1 0 1,1-1 0,9 14-34,-16-29-176,1 1-1,1-1 1,0-1-1,1 1 1,1-1-1,1-1 1,0 0-1,1 0 0,1-1 1,1 0-1,0-1 1,0 0-1,2-2 1,-1 1-1,2-2 1,3 3 176,57-7-4058,-11-45-5454,-45 10 4029</inkml:trace>
  <inkml:trace contextRef="#ctx0" brushRef="#br1" timeOffset="208159.304">3616 12391 4228,'0'-13'2392,"0"-32"-499,0 12 1536,0 29 3481,0 8-3780,4 36-1762,50 113-87,-54-152-1278,1 0-1,-1 0 1,1-1-1,-1 1 0,1 0 1,0 0-1,-1-1 1,1 1-1,0 0 0,0-1 1,0 1-1,0 0 1,-1-1-1,1 1 1,0-1-1,0 0 0,0 1 1,0-1-1,0 0 1,0 1-1,0-1 0,0 0 1,0 0-1,0 0 1,0 0-1,0 0 1,0 0-1,0 0 0,0 0 1,0-1-1,0 1 1,0 0-1,0-1 0,0 1 1,0 0-1,0-1 1,0 1-1,0-1 1,0 1-1,-1-1 0,1 0 1,0 1-1,0-1 1,-1 0-1,1 0 0,0 1 1,-1-1-1,1 0 1,-1 0-1,1 0 1,-1 0-1,1 0 0,-1 0 1,0 0-3,30-54 601,-11-77 1189,-19 127-1715,0-1-1,-1 1 1,1-1 0,-2 1-1,1 0 1,0 0 0,-1-1-1,0 1 1,0 0-1,-1 0 1,1 1 0,-1-1-1,0 0 1,0 1 0,-1 0-1,1-1 1,-1 2 0,0-1-1,0 0 1,0 1 0,-1-1-1,1 1 1,-1 0-75,2 2 7,1-1 0,-1 1 1,1 0-1,-1 0 0,0 0 0,0 0 0,1 0 0,-1 1 1,0-1-1,0 1 0,1-1 0,-1 1 0,0 0 0,0 1 1,0-1-1,0 0 0,1 1 0,-1-1 0,0 1 1,0 0-1,1 0 0,-1 0 0,0 0 0,1 1 0,0-1 1,-1 1-1,1-1 0,0 1 0,-1 0 0,1 0 1,0 0-1,0 0 0,1 0 0,-1 0 0,0 1 0,1-1 1,-2 3-8,-2 4-2,1 0 0,0 1 0,0-1 0,0 1 0,2 0 0,-1 0 0,1 1 0,0-1 0,1 0 0,1 1 2,-2 19-50,2 0 0,2 0 1,0 0-1,2 0 0,2 0 1,0-1-1,2 0 0,1 0 1,1-1-1,9 16 50,-15-38-25,-1 0-1,1 0 1,0-1-1,0 0 0,1 1 1,0-1-1,0-1 1,0 1-1,0-1 1,1 0-1,0 0 1,-1-1-1,2 1 1,-1-1-1,0 0 1,0-1-1,1 0 1,0 0-1,-1 0 1,1-1-1,0 0 1,0 0-1,0-1 1,-1 0-1,1 0 1,0 0-1,0-1 0,0 0 1,0-1-1,-1 1 1,1-1-1,-1-1 1,1 1-1,-1-1 1,0 0-1,0 0 1,0-1-1,0 0 1,-1 0-1,1 0 1,2-4 25,11-14 28,-1 0 0,-2-2 1,0 0-1,-1-1 0,-1 0 1,-2-1-1,-1-1 0,0 0 1,-2 0-1,-2-1 0,0 0 0,-2-1 1,2-21-29,0 12 53,10-46 54,-3 0 0,-5-1 0,-3-13-107,-6 95 9,1 2 5,0-1 0,-1 1 0,1-1 0,-1 0 0,1 1 0,-1-1-1,0 1 1,1-1 0,-1 0 0,0 0 0,0 1 0,0-1 0,-1 0 0,1 1 0,0-1 0,-1 0 0,1 1-1,-1-1 1,1 1 0,-1-1 0,0 1 0,0-1 0,1 1 0,-1-1 0,0 1 0,-1 0 0,1-1 0,0 1-1,0 0 1,0 0 0,-1 0 0,1 0 0,0 0 0,-1 0 0,1 0 0,-1 0 0,1 1 0,-1-1 0,0 1-1,1-1 1,-1 1 0,0-1 0,1 1 0,-1 0 0,-1 0-14,-1 3 25,-1 0 1,2 1-1,-1-1 0,0 1 0,1 0 1,0 0-1,-1 0 0,2 1 0,-1-1 0,0 1 1,1 0-1,0-1 0,0 1 0,0 0 1,1 0-1,0 0 0,0 1 0,0-1 1,0 0-1,1 0 0,0 0 0,0 1 1,0-1-1,1 0 0,0 3-25,-1-5 10,2 26 51,1 0 1,1 0-1,1 0 1,1-1 0,2 0-1,1 0 1,1-1-1,2 0 1,0-1 0,2 0-1,1-1 1,0-1-1,15 17-61,-24-32-45,0 1-1,1-1 0,0 0 1,1 0-1,0-1 1,0 0-1,1-1 0,0 0 1,0 0-1,0-1 0,1 0 1,0 0-1,1-1 0,-1-1 1,1 0-1,-1 0 0,1-1 1,1 0-1,-1-1 0,0 0 1,0-1-1,1 0 0,-1-1 1,1 0-1,-1-1 0,0-1 1,1 1-1,-1-2 0,9-2 47,-11 1-204,0 0 0,0-1 1,-1 0-1,0-1 1,0 1-1,0-1 1,-1-1-1,0 0 1,0 0-1,0 0 1,-1-1-1,-1 0 1,1 0-1,-1 0 0,0-1 1,-1 1-1,0-1 1,-1 0-1,1-1 1,-2 1-1,1-1 1,-1 1-1,-1-1 1,0 0-1,0 1 1,-1-1-1,0 0 1,-1 0-1,0 1 0,0-1 1,-1 0-1,-1 1 1,-1-6 202,-38-39-6678,16 43 805</inkml:trace>
  <inkml:trace contextRef="#ctx0" brushRef="#br1" timeOffset="208488.001">1033 14508 22069,'0'0'2349,"0"0"-1548,21-9-481,552-245 2376,692-311-2082,-70 49-716,-969 413-1574,-198 84 148,-56 23-1460,-51 23-2287,-39 11-3261</inkml:trace>
  <inkml:trace contextRef="#ctx0" brushRef="#br1" timeOffset="208826.612">1278 14738 21717,'23'5'1719,"86"6"-1207,14-44-240,897-437 4593,-868 395-4471,909-443 689,-823 399-1302,-188 92-507,-49 22-800,-129 63-7427,9-8-3395</inkml:trace>
  <inkml:trace contextRef="#ctx0" brushRef="#br1" timeOffset="211309.72">14644 5781 1569,'-13'-1'7314,"-121"-8"-710,124 5-3297,29 2-2434,906-6 92,467-20-6076,-474 9 4815,335-21 1807,623-59 5477,-1660 81-6561,-216 17-431,0 1 0,0 0-1,0 0 1,-1 0 0,1-1 0,0 1 0,0 0 0,0 0-1,0-1 1,0 1 0,-1 0 0,1-1 0,0 1 0,0 0-1,0 0 1,0-1 0,0 1 0,0 0 0,0-1 0,0 1-1,0 0 1,0 0 0,0-1 0,0 1 0,0 0 0,0-1-1,1 1 1,-1 0 0,0 0 0,0-1 0,0 1 0,0 0-1,0 0 1,1-1 0,-1 1 0,0 0 0,0 0 0,0 0-1,1-1 1,-1 1 0,0 0 4,-140 5-6961,78 4-449</inkml:trace>
  <inkml:trace contextRef="#ctx0" brushRef="#br1" timeOffset="212133.365">15720 8934 6022,'0'0'3171,"0"0"-1479,-14-4-101,0 1-910,-34-7 527,6 6 3218,151-7-2499,1013-43-3247,-754 40-1380,510-13-418,443 10 3439,788-14 6539,-1691 7-5226,-403 15-1550,-46 3-136,-100-2-1625,43 8-2390,56 0 1333,-38 0-6955</inkml:trace>
  <inkml:trace contextRef="#ctx0" brushRef="#br0" timeOffset="314449.8">254 1397 8488,'0'0'3144,"0"0"-1227,0 0-17,0 0 593,0 0-400,0 0-502,0-10-369,-2-29-325,15 78 496,5 52-962,-3 1 0,-4 1-1,-4 9-430,-7-51 32,-18-86 187,13 12-206,0 0-1,1 0 0,1 0 1,1-1-1,2 1 0,0-1 0,3-17-12,-3 33 5,0-6-5,1 0 1,0 0-1,1 0 0,0 0 1,1 0-1,0 1 0,2-1 1,-1 1-1,2 0 0,-1 0 1,2 1-1,0 0 0,0 0 1,1 0-1,0 1 0,6-6 0,-11 15-1,0 0-1,0-1 1,-1 1-1,1 0 1,0 1-1,1-1 1,-1 0-1,0 1 1,0 0-1,1 0 1,-1 0-1,1 0 1,-1 0-1,1 1 1,-1-1-1,1 1 1,-1 0-1,1 0 1,-1 1-1,1-1 1,-1 1 0,1-1-1,-1 1 1,1 0-1,-1 1 1,0-1-1,1 0 1,-1 1-1,0 0 1,0 0-1,0 0 1,0 0-1,-1 0 1,1 0-1,0 1 1,-1-1-1,2 4 2,73 113-9,8 89-23,-78-183 33,-5-18 17,-4-21 27,-3-25 13,1 1 0,3-1-1,1 0 1,2 0 0,2-7-58,-3 27 39,2 0 1,0 0 0,1 0-1,1 1 1,1 0 0,1 0-1,0 0 1,1 0-1,1 1 1,0 1 0,2 0-1,0 0 1,0 1 0,2-1-40,-10 13 13,-1-1 0,1 1-1,0 0 1,1 0 0,-1 0 0,0 0 0,1 1 0,0-1 0,0 1 0,0 0 0,0 0 0,0 0-1,0 0 1,0 1 0,0 0 0,1 0 0,-1 0 0,0 0 0,1 1 0,-1-1 0,1 1 0,-1 0 0,1 1-1,-1-1 1,1 1 0,-1 0 0,0 0 0,0 0 0,1 1 0,-1-1 0,0 1 0,0 0 0,0 0-1,0 1 1,-1-1 0,3 3-13,3 10-10,-1 0 0,-1 1 0,-1 0 0,0 0 0,-1 1 0,0-1 0,-2 1 0,0 0 0,-1 1 0,0-1-1,-2 0 1,0 0 0,-2 10 10,6 62-1006,11 5-2820,7-36-3115,-7-34-207</inkml:trace>
  <inkml:trace contextRef="#ctx0" brushRef="#br0" timeOffset="314861.606">1363 1298 11531,'25'-132'5733,"-21"118"-4610,0 1-1,-2-1 1,1 0-1,-2 0 0,0 0 1,0 0-1,-2 0 0,-1-12-1122,2 25 39,-1 1-1,0-1 0,0 0 1,0 1-1,0-1 0,0 0 0,0 1 1,0-1-1,0 1 0,0-1 0,0 1 1,0 0-1,0 0 0,0-1 0,0 1 1,0 0-1,0 0 0,0 0 0,0 0 1,0 0-1,0 0 0,-1 0 0,1 0 1,0 1-1,0-1 0,0 0 0,0 1 1,0-1-1,0 1 0,0-1 1,0 1-1,0-1 0,0 1 0,1 0 1,-1-1-1,0 1 0,0 0 0,0 0 1,1-1-1,-1 1 0,0 0 0,1 0 1,-1 0-1,1 0 0,-1 0 0,1 0 1,0 0-1,-1 0-38,-17 26-25,2 1 0,0 0 0,2 1 0,2 0 0,0 1 0,2 1 1,1-1-1,1 2 0,-2 29 25,6-49-102,2 1 0,0-1 0,0 1 1,1 0-1,0-1 0,1 1 0,1 0 0,0 0 1,1-1-1,0 1 0,1-1 0,1 1 0,-1-1 1,2 0-1,1 3 102,-5-13-13,1-1-1,-1 0 1,0 0-1,0 0 1,0 1 0,1-1-1,-1 0 1,0-1 0,1 1-1,-1 0 1,1 0 0,-1 0-1,1-1 1,-1 1 0,1-1-1,0 0 1,-1 1 0,1-1-1,0 0 1,-1 0-1,1 0 1,0 0 0,-1 0-1,1 0 1,0 0 0,-1-1-1,1 1 1,0-1 0,-1 1-1,1-1 1,-1 1 0,1-1-1,-1 0 1,1 0-1,-1 0 1,0 0 0,1 0-1,-1 0 1,0 0 0,0 0-1,0-1 1,0 1 0,0 0-1,1-1 14,43-64 70,-26 22-12,-2-1 1,-2-1-1,-2 0 0,-2-1 1,4-36-59,-13 71 34,-2 13-31,0-1 0,1 0 0,-1 0 1,0 0-1,0 1 0,1-1 0,-1 0 1,0 0-1,0 0 0,1 0 0,-1 0 0,0 0 1,0 0-1,1 1 0,-1-1 0,0 0 1,1 0-1,-1 0 0,0 0 0,0 0 0,1 0 1,-1 0-1,0-1 0,1 1 0,-1 0 1,0 0-1,0 0 0,1 0 0,-1 0 0,0 0 1,0 0-1,1-1 0,-1 1 0,0 0 1,0 0-1,1 0 0,-1-1 0,0 1 0,0 0 1,0 0-1,1-1 0,-1 1 0,0 0 1,0 0-1,0-1 0,0 1 0,0 0 0,0 0-3,12 40-87,-8-27 89,19 68-311,43 115-357,16-87-8299,-65-96 3627,-1-7 880</inkml:trace>
  <inkml:trace contextRef="#ctx0" brushRef="#br0" timeOffset="315243.625">1716 1169 9801,'-1'-14'2285,"-1"-70"2274,15 75 1222,15 29-4360,79 120 177,-94-119-1613,1 0 0,0 0 0,1-2 0,2 1 0,-1-2 0,2 0 0,1-2 0,3 2 15,-18-14-34,0-1 0,0 0 0,0 0 0,0 0 0,1 0 0,0-1 0,-1 0 1,1 0-1,0 0 0,0 0 0,0-1 0,0 0 0,0 0 0,1 0 0,-1-1 0,0 0 0,0 0 0,0 0 0,1-1 0,-1 1 0,0-1 0,0 0 0,0-1 0,0 1 0,0-1 0,0 0 0,-1-1 0,1 1 0,0-1 0,-1 1 0,0-1 0,0-1 0,1 1 34,1-12 37,0 1 1,-1-1-1,-1 0 0,0 0 1,-1 0-1,-1 0 0,0 0 0,-1-1 1,-1 1-1,0-1 0,-1 1 0,-1-1 1,0 1-1,-1 0 0,-1 0 0,0 0 1,-5-9-38,8 16 87,0 7-66,1-4 82,-1 1-1,1-1 1,-1 1 0,0-1 0,-1 0 0,1 1-1,-1 0 1,0-1 0,0 1 0,-1 0 0,1 0-1,-1 0 1,0 1 0,0-1 0,0 0-1,0 1 1,0 0 0,-1 0 0,0 0 0,0 0-103,1 4 49,0 0-1,0 0 1,0 0 0,0 0 0,0 0 0,1 1 0,-1-1 0,0 1 0,1 0 0,-1 0 0,1 0 0,0 0 0,-1 0 0,1 1 0,0-1 0,0 1 0,1-1 0,-1 1 0,0 0 0,1 0 0,0-1 0,0 1 0,0 0 0,0 1-49,-3 2 68,-109 270 220,78-176-277,-35 116-502,62-167-2317,17-51-10047,-4-9 3380</inkml:trace>
  <inkml:trace contextRef="#ctx0" brushRef="#br0" timeOffset="316047.079">2708 972 6246,'0'0'4271,"0"0"-2141,-3-13 74,-10-37 594,1 33 4082,12 45-5934,5 11-894,1-1 0,3-1 0,0 1-1,3-1 1,1-1 0,2 0 0,1-1 0,1-1 0,3 0 0,0-2 0,24 29-52,-41-56-14,0 0 0,1-1 0,0 1 1,-1-1-1,1 0 0,0 0 0,1 0 0,-1-1 0,1 1 0,0-1 1,0 0-1,0 0 0,0-1 0,0 0 0,0 0 0,1 0 1,-1 0-1,1-1 0,0 0 0,-1 0 0,1 0 0,0-1 0,-1 0 1,1 0-1,0-1 0,-1 1 0,1-1 0,0 0 0,-1-1 0,1 1 1,-1-1-1,0 0 0,1-1 0,-1 1 0,0-1 0,0 0 0,1-2 14,7-15 19,-1-1 0,-1 0 0,-1-1 0,-1 0 0,-1-1 0,-1 1 0,-1-2 0,-1 1 0,-1-1 0,-1 1 0,-1-1 0,-1 0 0,-1 0 0,-1 0 0,-4-18-19,5 14 57,0-4-39,-1 1 1,-2-1-1,-1 1 0,-2 0 1,-1 0-1,-1 1 0,-2-1-18,1 25-1980,10 29-2739,7 0-1986,4-2-2851</inkml:trace>
  <inkml:trace contextRef="#ctx0" brushRef="#br0" timeOffset="316415.785">3433 847 11915,'0'0'3550,"0"0"-1788,0 0-347,0 0-75,0 0-470,0 0-406,-8 13-266,2-2-163,2-5-12,0 0 0,0 1-1,1-1 1,0 1 0,0-1 0,1 1 0,0 0 0,0 0 0,1 0 0,-1 0-1,2 1 1,-1 6-23,1 2 52,1 0 0,0 0 0,2 0 0,-1 0-1,2 0 1,0 0 0,1-1 0,1 0 0,0 0-1,1 0 1,1-1 0,0 0 0,1 0 0,0-1 0,1 0-1,1-1 1,5 5-52,-10-13 73,0-1 0,1 1 1,-1-1-1,1-1 0,-1 1 0,1-1 0,0 0 0,0-1 1,0 1-1,0-2 0,0 1 0,0-1 0,1 0 0,-1 0 1,0-1-1,0 0 0,0 0 0,0 0 0,0-1 0,0 0 1,-1-1-1,1 0 0,-1 0 0,1 0 0,-1-1 0,0 0 0,0 0 1,-1 0-1,1-1 0,-1 1 0,0-2 0,0 1 0,-1 0 1,1-1-1,-1 0 0,0 0 0,-1 0 0,0 0 0,0-1 1,0 1-1,0-1 0,-1 0 0,0 0 0,0-7-73,1-4 70,-1-1 0,-1 0-1,-1 0 1,0 0 0,-2 0-1,0 0 1,-1 0 0,-1 1-1,0-1 1,-2 1 0,0 0-1,-1 1 1,-1-1 0,0 1-1,-1 1 1,-1 0 0,-1 0-1,0 1 1,-1 0 0,-6-5-70,13 16-105,1-1 1,-1 2-1,0-1 1,0 1-1,0-1 1,0 1-1,0 1 1,-1-1 0,0 1-1,1 0 1,-1 0-1,0 1 1,0-1-1,0 1 1,0 1 0,-1-1 104,6 1-292,0 1 1,0-1-1,-1 1 1,1-1 0,0 1-1,0 0 1,0-1-1,0 1 1,0 0-1,0 0 1,0 0 0,0 0-1,0 0 1,0 0-1,0 0 1,0 0 0,1 0-1,-1 0 1,0 0-1,1 0 1,-1 1-1,1-1 1,0 0 0,-1 0-1,1 1 1,0-1-1,0 0 1,-1 1 0,1-1-1,0 0 1,0 1-1,1-1 1,-1 0-1,0 0 1,0 1 0,1-1-1,-1 0 1,1 2 291,-1 5-2667,0 14-7444</inkml:trace>
  <inkml:trace contextRef="#ctx0" brushRef="#br0" timeOffset="316660.212">4059 540 16015,'3'-13'3166,"7"-40"-1095,-6 57 3593,-2 59-6178,-2-44 953,5 87-1400,4 0 1,20 92 960,0-104-5257,4-39-4599,-18-36 1138</inkml:trace>
  <inkml:trace contextRef="#ctx0" brushRef="#br0" timeOffset="316943.708">4039 920 7207,'-12'-11'3262,"6"6"-2894,-61-47 2373,1 27 3518,62 20-3508,35-1-2758,-3 1 248,91-32 645,-86 24-622,0 2 0,2 1-1,-1 2 1,1 2-1,34-3-263,-66 9 27,0 1 0,0-1-1,0 0 1,-1 1-1,1 0 1,0-1 0,0 1-1,0 0 1,-1 1-1,1-1 1,-1 0 0,1 1-1,-1-1 1,1 1 0,-1 0-1,0 0 1,0 0-1,0 0 1,0 0 0,0 1-1,0-1 1,0 0-1,-1 1 1,0 0 0,1-1-1,-1 1 1,0 0-1,0-1 1,0 3-27,15 89 115,-11-12-76,18 121-1141,-18-191-425,0-10-4868,0-8 69</inkml:trace>
  <inkml:trace contextRef="#ctx0" brushRef="#br0" timeOffset="317247.143">4336 392 10442,'0'0'2498,"0"0"-2145,0 0-97,0 0-64,0 0-192,0 0 0,84 60-2082,-69-34-2178</inkml:trace>
  <inkml:trace contextRef="#ctx0" brushRef="#br0" timeOffset="317594.379">4557 834 9417,'0'0'2803,"0"0"-497,0 0 75,0 0-444,0 0-650,0 0-497,0 0-352,0 0-219,5 9-91,15 28-59,-20-37-61,0 1-1,1-1 1,-1 0-1,0 1 1,1-1-1,-1 0 1,1 1 0,-1-1-1,0 0 1,1 0-1,-1 1 1,1-1-1,-1 0 1,1 0-1,-1 0 1,1 0-1,-1 0 1,1 1-1,-1-1 1,1 0 0,-1 0-1,1 0 1,-1 0-1,1 0 1,-1-1-1,1 1 1,-1 0-1,1 0 1,-1 0-1,0 0 1,1 0-1,-1-1 1,1 1-1,-1 0 1,1 0 0,-1-1-1,0 1 1,1 0-1,-1-1 1,1 1-1,-1 0 1,0-1-1,0 1 1,1-1-1,-1 1 1,0-1-1,0 1 1,1 0-1,-1-1 1,0 1 0,0-1-1,0 1 1,0-1-1,0 1 1,1-1-1,-1 1 1,0-1-1,0 1 1,0-1-1,-1 1 1,1-1-1,0 1 1,0-1 0,0 1-1,0-1-7,0 1 49,10-32 802,-8 16-667,1 1 0,1 0 0,0 0 0,2 0 0,-1 0 0,2 1 0,0 0 0,0 0 1,2 0-1,-1 1 0,2 1 0,0-1 0,0 2 0,1-1 0,1 2 0,-1-1 0,2 1 0,7-4-184,-15 12 4,0 0 1,0 1-1,0-1 0,0 1 0,0 0 0,0 0 0,0 1 0,0 0 0,1 0 0,-1 0 1,0 0-1,0 1 0,0 0 0,0 0 0,0 0 0,0 0 0,0 1 0,0 0 0,0 0 0,0 1 1,-1-1-1,1 1 0,-1 0 0,0 0 0,0 0 0,0 1 0,0-1 0,0 2-4,91 124-107,-79-103 110,-12-20 21,-2 1-64,1-1 1,0 1 0,0-1 0,1 0 0,0 0 0,0 0-1,0 0 1,1-1 0,0 0 0,0 0 0,0 0 0,1 0-1,-1-1 1,1 0 0,0 0 0,0-1 0,1 1 0,-1-2-1,1 1 1,-1 0 0,1-1 0,0-1 0,0 1 0,0-1-1,3 0 40,-4-4 6,0-1-1,0 0 0,-1-1 0,0 1 0,1-1 0,-1 0 0,-1 0 0,1-1 0,-1 1 0,0-1 0,0 0 0,-1 0 0,0-1 0,0 1 0,0-1 0,-1 1 0,0-1 0,1-5-5,5-20 245,0 0 0,-3 0 0,-1 0-1,-1-1 1,-1 1 0,-2-1 0,-2-6-245,-5 6 555,7 34-545,0-1-1,-1 0 0,1 1 0,0-1 1,0 1-1,0-1 0,0 0 0,-1 1 1,1-1-1,0 0 0,0 1 1,-1-1-1,1 0 0,0 0 0,0 1 1,-1-1-1,1 0 0,0 0 0,-1 1 1,1-1-1,-1 0 0,1 0 0,0 0 1,-1 0-1,1 1 0,-1-1 0,1 0 1,0 0-1,-1 0 0,1 0 0,-1 0 1,1 0-1,0 0 0,-1 0 0,1 0 1,-1 0-1,1 0 0,0-1 0,-1 1 1,1 0-1,0 0 0,-1 0 0,1 0 1,-1-1-1,1 1 0,0 0 1,-1 0-1,1-1 0,0 1 0,0 0 1,-1-1-1,1 1 0,0 0 0,0-1 1,-1 1-1,1 0 0,0-1 0,0 1 1,0 0-1,0-1 0,-1 1 0,1-1 1,0 1-1,0 0 0,0-1 0,0 1 1,0-1-1,0 1-9,-7 20 2,0 0-1,2 0 1,0 0-1,1 1 1,1 0 0,1 0-1,1 0 1,1 0 0,1 11-2,-1-1 1,-1 39-451,3-1 0,3 1-1,6 16 451,25 196-1137,-35-276 1138,-1 0 0,0-1 0,0 1-1,0 0 1,-1-1 0,1 1 0,-1 0 0,-1-1-1,1 1 1,-1-1 0,0 1 0,0-1 0,-1 0-1,0 0 1,1 0 0,-2 0 0,1-1-1,0 1 1,-1-1 0,0 0 0,0 0 0,0 0-1,-1 0 1,1-1 0,-1 0 0,0 0 0,0 0-1,0 0 1,0-1 0,0 0 0,-1 0-1,1 0 1,-1-1 0,-4 1-1,-7-2-74,-1-2-1,1 0 1,-1-1-1,1-1 1,0 0-1,0-1 1,0-1-1,1-1 1,0 0-1,0-1 1,0-1-1,1 0 1,1-1-1,0-1 1,0 0-1,1-1 1,0 0-1,1-1 1,1-1-1,0 0 1,-8-13 74,15 22-809,-5-7-1879,2 7-1919,-3 4-3539</inkml:trace>
  <inkml:trace contextRef="#ctx0" brushRef="#br0" timeOffset="318058.728">181 1639 8552,'-106'36'11830,"32"-23"-8627,98-25-502,416-145-752,630-203-1676,-611 220-2500,-299 95-3181,-137 44 454,-22 8-1932</inkml:trace>
  <inkml:trace contextRef="#ctx0" brushRef="#br0" timeOffset="318373.272">186 1961 14830,'-145'96'5023,"115"-74"-4174,31-13 230,107-28 1408,451-174-528,418-121-775,-556 190-4177,-367 107-1000,-17 4-3171</inkml:trace>
  <inkml:trace contextRef="#ctx0" brushRef="#br0" timeOffset="319242.177">6000 734 7911,'0'0'6476,"0"-13"-3337,1-5-2245,-1-12 105,0-2 3263,0 31-2933,0 3-459,-13 282-229,13-146-1314,0-138 671,1-1 0,-1 0-1,0 1 1,0-1 0,0 1-1,1-1 1,-1 0 0,0 1-1,0-1 1,0 0-1,0 1 1,0-1 0,0 1-1,0-1 1,-1 0 0,1 1-1,0-1 1,0 1 0,0-1-1,-1 0 1,1 1-1,0-1 1,0 1 0,-1-1-1,1 1 1,-1-1 0,1 1-1,0-1 1,-1 1 0,1-1-1,-1 1 1,1 0-1,-1-1 1,1 1 0,-1 0-1,0-1 1,1 1 0,-1 0-1,1 0 1,-1 0 0,1-1-1,-1 1 1,0 0-1,1 0 1,-1 0 0,0 0-1,1 0 1,-1 0 0,1 0-1,-1 0 1,0 0 0,1 1-1,-1-1 1,0 0-1,1 0 1,-1 0 0,1 1-1,-1-1 1,1 0 0,-1 1-1,1-1 1,-1 0 0,1 1-1,-1-1 1,1 1-1,-1-1 1,1 1 0,0-1-1,-1 1 1,1 0 2,-10-31 110,1-1-1,1 0 1,2 0 0,1 0-1,2-1 1,1 1 0,2-31-110,0 49 11,-1-14 29,1 0 0,2 0-1,1 0 1,1 0 0,1 0-1,1 1 1,2-3-40,-6 21-1,1 1 0,0 0-1,0 0 1,0 0 0,1 0 0,0 0-1,0 1 1,1 0 0,-1-1 0,2 2 0,-1-1-1,0 1 1,1 0 0,0 0 0,0 0-1,1 1 1,-1 0 0,1 0 0,0 0-1,0 1 1,0 0 0,1 1 0,-1 0-1,1 0 1,-1 0 0,8 0 1,-10 3-14,0-1 1,0 1-1,-1 0 0,1 0 0,0 0 1,0 1-1,-1 0 0,1 0 1,-1 0-1,1 0 0,-1 1 0,0-1 1,0 1-1,0 0 0,0 1 1,-1-1-1,1 1 0,-1-1 0,0 1 1,0 0-1,0 0 0,-1 1 1,1-1-1,-1 0 0,0 1 0,0-1 1,-1 1-1,1 0 0,-1 0 1,0 0-1,0-1 0,-1 1 0,1 0 1,-1 0-1,0 0 0,-1 0 1,1 0-1,-1 0 0,0 0 0,0 0 1,0-1-1,-1 1 0,0 0 1,0-1-1,0 1 0,0-1 0,-1 0 1,0 0-1,1 0 0,-2 0 1,-1 2 13,-4 6 33,-2 0 0,1-1 0,-2 0 0,1 0 0,-1-2 0,-1 1 0,0-2 0,0 1 0,-1-2 0,0 0 0,0-1 0,0 0 0,-1-1 0,0 0 0,0-2 0,0 1 0,-1-2 0,1 0 1,-1-1-1,0-1 0,-4 0-33,21 0 22,-1-1 0,1 1 0,-1-1 0,1 1 0,-1 0 1,1-1-1,-1 1 0,1-1 0,-1 1 0,1-1 1,-1 1-1,0-1 0,1 1 0,-1-1 0,0 0 0,1 1 1,-1-1-1,0 1 0,0-1 0,0 0 0,0 1 0,1-1 1,-1 0-1,0 1 0,0-1 0,0 0 0,0 1 1,-1-1-1,1 0 0,0 1 0,0-1 0,0 1 0,0-1 1,-1 0-1,1 1 0,0-1 0,0 1 0,-1-1 0,1 0 1,-1 1-1,1-1 0,0 1 0,-1-1 0,1 1 0,-1 0 1,1-1-1,-1 1 0,1-1 0,-1 1 0,0 0 1,1-1-1,-1 1 0,1 0 0,-1 0 0,0 0 0,1-1 1,-1 1-1,0 0 0,1 0 0,-1 0 0,0 0 0,1 0 1,-1 0-1,0 0 0,1 0-22,8 0 5,0 0 0,0 0-1,-1 1 1,1 0 0,0 0 0,0 1 0,0 0-1,-1 1 1,1-1 0,-1 1 0,0 1 0,0-1-1,0 1 1,0 1 0,-1-1 0,1 1 0,-1 0 0,0 1-1,-1-1 1,1 2-5,18 12 5,62 64-433,-1 0-1679,-19-45-2805,-18-33-5172,-34-10 5744</inkml:trace>
  <inkml:trace contextRef="#ctx0" brushRef="#br0" timeOffset="319887.167">6386 811 5221,'0'0'3037,"0"-13"-1157,0-50-45,0 8 6563,-1 65-7746,1-5-568,0-1 0,-1 0 0,1 0 1,1 1-1,-1-1 0,1 0 1,-1 0-1,1 0 0,0 1 0,1-1 1,-1 0-1,1-1 0,0 1 1,0 0-1,0 0 0,0-1 0,0 1 1,1-1-1,1 2-84,0 0 84,0-1-1,1 0 1,-1 0-1,1-1 1,0 1 0,0-1-1,0 0 1,0 0-1,1-1 1,-1 1 0,1-1-1,-1-1 1,1 1-1,0-1 1,0 0-1,-1 0 1,1 0 0,0-1-1,0 0 1,0 0-1,0-1 1,0 1 0,0-1-1,-1-1 1,1 1-1,0-1 1,-1 0 0,1 0-1,-1 0 1,1-1-1,-1 0 1,0 0-1,0-1 1,-1 1 0,1-1-1,-1 0 1,1 0-1,-1-1-83,4-3 65,0 0 1,-1 0-1,0 0 0,-1-1 0,0 0 0,0-1 0,-1 1 0,0-1 0,-1 0 0,0 0 0,0 0 0,-1-1 0,-1 0 1,1 1-1,-2-1 0,0 0 0,0 0 0,-1 0 0,0 0 0,-1 0 0,-1-8-65,2 14 7,-1 0 1,1 0-1,-1 1 0,0-1 0,0 0 1,-1 1-1,0-1 0,1 0 0,-2 1 1,1 0-1,0 0 0,-1-1 1,0 1-1,0 1 0,0-1 0,0 0 1,0 1-1,-1-1 0,0 1 0,0 0 1,0 1-1,0-1 0,0 1 0,0-1 1,-1 1-1,1 0 0,-1 1 1,1-1-1,-1 1 0,0 0 0,1 0 1,-1 0-1,0 1 0,0 0 0,0 0 1,0 0-1,0 0 0,1 1 1,-1 0-1,0 0 0,0 0 0,1 1 1,-1-1-1,1 1 0,-1 0 0,1 0 1,-4 3-8,1 4-4,0 0 0,0 0 0,1 0 0,0 1 1,1 0-1,0 0 0,1 0 0,0 1 0,0 0 1,1-1-1,1 1 0,0 0 0,0 1 0,1-1 1,0 0-1,1 0 0,1 1 0,-1-1 0,2 0 0,0 0 1,0 0-1,1 0 0,0 0 0,1-1 0,0 1 1,1-1-1,0 0 0,5 7 4,0-6-48,0 0 0,1-1 0,0-1 1,1 0-1,0 0 0,1-1 0,-1 0 0,2-1 1,-1-1-1,1 0 0,0-1 0,0 0 0,0-1 0,1-1 1,-1 0-1,1-1 0,0-1 0,0 0 0,-1-1 0,1-1 1,0 0-1,0-1 0,0 0 0,2-2 48,7-2-23,-1-2 1,0 0-1,0-2 0,-1 0 0,-1-1 0,0-2 1,0 0-1,-1-1 0,-1-1 0,0 0 0,-1-2 0,-1 0 1,0-1-1,-2-1 0,0 0 0,-1-1 0,-1-1 1,-1 0-1,-1-1 0,0 0 0,-2-1 0,0-1 23,-2 7 16,0 0 0,-1-1 0,0 1 0,-2-2 0,0 1 0,-1 0 0,-1-1 0,0-13-16,-2 30 7,0-1-1,-1 1 0,1-1 0,0 1 0,-1-1 0,0 1 0,0-1 0,0 1 0,0-1 0,0 1 0,0 0 0,0-1 0,-1 1 0,1 0 0,-1 0 0,0 0 0,0 0 0,1 1 0,-1-1 0,0 0 0,-1 1 0,1-1 0,0 1 0,0 0 0,-1-1 0,1 1 0,0 0 0,-1 1 0,1-1 0,-1 0 0,1 1 0,-1-1 0,0 1 0,1 0 0,-1 0 0,1 0 0,-1 0 0,0 0 0,1 1 0,-1-1 0,1 1 0,-1 0 0,1 0 0,-1-1 0,1 2 0,0-1 0,-1 0-6,-9 5 3,0 1 0,0 1-1,0 0 1,1 0 0,1 1-1,-1 1 1,1 0 0,1 0-1,0 1 1,0 0 0,1 0-1,1 1 1,0 0 0,-3 6-3,5-8-3,0 0-1,1 0 1,0 0 0,1 1 0,0-1 0,0 1-1,1 0 1,1 0 0,-1 0 0,2 4 3,0-11-1,0 0-1,0 1 1,0-1 0,1 0 0,0 0 0,0 0-1,0 0 1,0 0 0,1 0 0,-1 0 0,1 0 0,0 0-1,0-1 1,1 1 0,-1-1 0,1 1 0,-1-1-1,1 0 1,0 0 0,0 0 0,1 0 0,-1-1-1,1 1 1,-1-1 0,1 0 0,0 0 0,3 1 1,34 9 6,-37-12-5,1 0 0,-1 1 0,0 0 0,0 0 0,1 0 1,-1 0-1,0 1 0,0 0 0,-1 0 0,1 0 0,0 0 0,0 0 0,-1 1 1,0-1-1,1 1 0,-1 0 0,0 0 0,0 1 0,-1-1 0,1 0 0,-1 1 1,1 0-1,0 2-1,5 21 57,-2-1 1,0 2 0,-2-1-1,-1 0 1,-1 1-1,-2 18-57,3 21 93,4 232-1684,2-255-2273,5-19-3595,-6-17-629</inkml:trace>
  <inkml:trace contextRef="#ctx0" brushRef="#br0" timeOffset="320239.362">7506 491 10122,'11'-64'2210,"0"41"5052,-7 35-3326,-2-1-4426,4 338 3581,-4-223-3059,-15-182-58,8 10-8,1 0 1,3 0 0,2 0-1,2-13 34,-1 45-11,1 0-1,1 0 0,0 1 0,0-1 1,1 1-1,1 0 0,0 0 0,1 1 1,0 0-1,8-10 12,-12 18-110,0 0 0,-1 0 0,2 1-1,-1-1 1,0 1 0,1-1 0,-1 1 0,1 0 0,0 0 0,0 1 0,0-1 0,1 1-1,-1 0 1,1 0 0,-1 0 0,1 1 0,-1 0 0,1 0 0,0 0 0,0 0 0,-1 1 0,1-1-1,0 1 1,0 1 0,0-1 0,0 0 0,-1 1 0,1 0 0,0 1 0,-1-1 0,1 1-1,3 1 111,52 54-8546,-45-35 3250</inkml:trace>
  <inkml:trace contextRef="#ctx0" brushRef="#br0" timeOffset="321013.1">7997 415 9321,'0'0'2317,"0"0"-235,0 0-230,0 0-411,0 0-271,0 0-375,0 0-315,0 0-261,-3 1-139,2-1-79,0 1 1,0 0-1,0 0 0,0-1 0,0 1 0,0 0 0,0 0 0,0 0 0,1 0 1,-1 0-1,0 0 0,1 0 0,-1 0 0,1 0 0,-1 1 0,1-1 0,0 0 0,-1 0 1,1 0-1,0 1 0,0-1 0,0 0 0,0 0 0,0 1 0,0-1 0,0 0 0,0 0 1,0 0-1,1 1 0,-1-1 0,0 0 0,1 0 0,-1 0 0,1 0 0,-1 0 1,1 1-1,0-1 0,-1 0 0,1 0 0,0-1 0,0 1 0,0 1-1,45 49 28,-39-81 698,-6 4-281,0 20-268,0-1 0,-1 1 0,0-1 0,1 1 1,-2-1-1,1 1 0,-1-1 0,0 1 1,-1-1-1,1 1 0,-1 0 0,0 0 0,-1 0 1,0 0-1,1 0 0,-2 0 0,1 1 0,-1 0 1,-1-2-178,2 6 32,0 0 1,0 0-1,0 1 1,0-1-1,0 1 1,0 0-1,0 0 0,0 0 1,-1 0-1,1 0 1,0 0-1,0 1 1,0 0-1,0 0 1,0 0-1,0 0 1,0 0-1,0 0 1,1 1-1,-1-1 0,0 1 1,1 0-1,-1 0 1,1 0-1,0 0 1,-1 0-1,1 0 1,0 1-1,0-1 1,1 1-1,-1 0 1,0-1-1,1 1 0,0 0 1,-1 0-1,1 0 1,0 3-33,-5 9 28,1 1 1,0 0 0,2 0-1,0 1 1,0-1 0,2 1-1,0 0 1,1-1 0,1 1-1,0 0 1,3 12-29,-2-14 2,1 1 0,1-1 0,0 1-1,1-1 1,1 0 0,0-1 0,1 0 0,1 0 0,0 0 0,1-1 0,6 9-2,-9-15-72,-1-1 0,1 0 0,0 0 0,1 0 0,-1 0 0,1-1 0,0 0 0,0-1 1,1 1-1,-1-1 0,1-1 0,0 0 0,0 0 0,1 0 0,-1-1 0,0 0 0,1-1 0,-1 0 0,1 0 0,-1-1 0,10 0 72,-12-1-56,0-1-1,0 1 1,0-1-1,0-1 1,0 1-1,0-1 1,-1 0-1,1 0 1,-1-1-1,0 1 1,0-1-1,0 0 1,0-1-1,-1 1 0,0-1 1,0 0-1,0 0 1,0 0-1,-1-1 1,0 1-1,0-1 1,0 1-1,0-3 57,43-145-23,-44 143 12,67-260 865,-59 419 2429,-10-127-3188,2-1 0,0 0 0,2 1 0,0-1 0,2-1 0,0 1 0,1-1 0,1 0 0,1 0 0,0-1-1,2 0 1,0-1 0,1 0 0,13 13-95,-23-28-11,0-1 0,1 0 0,-1 0 0,1 1 0,0-2 0,0 1 0,0 0 0,-1-1 0,2 1 0,-1-1 0,0 0 0,0 0 0,0 0 0,0 0-1,1-1 1,-1 1 0,0-1 0,1 0 0,-1 0 0,0 0 0,1 0 0,-1-1 0,0 1 0,1-1 0,-1 0 0,0 0 0,0 0 0,0 0 0,0-1 0,0 1 0,0-1-1,0 0 1,0 0 0,-1 0 0,1 0 0,-1 0 0,1 0 0,-1-1 0,0 0 0,0 1 0,0-1 0,1-2 11,12-20-12,-2 0 0,-1-1 0,0 0 1,-2-1-1,-1-1 0,0-5 12,14-41-95,13-51-129,-50 145 75,9-2 131,2 1 1,0-1 0,1 1-1,1 0 1,1 0 0,0 0 0,2-1-1,0 1 1,1 0 0,5 16 17,1 21-148,-6-38-163,-2-14 217,1 0 0,-1 0 0,0 0-1,0 0 1,0 1 0,0-1 0,-1 0 0,0 1-1,0-1 1,0 0 0,0 1 0,-1-1 0,0 0-1,0 1 1,0-1 0,0 0 0,-1 0-1,1 0 1,-1 0 0,0 0 0,0 0 0,-1-1-1,1 1 1,-1-1 0,0 1 0,1-1 0,-2 0-1,1 0 1,0 0 0,-1-1 0,1 1 0,-2 0 94,-62 13-4228,20-18-2718,26-3 1576</inkml:trace>
  <inkml:trace contextRef="#ctx0" brushRef="#br0" timeOffset="321532.144">9147 336 11851,'0'0'2226,"0"0"-149,-16 2-16,-50 10-593,61-9-1382,1-1 1,0 1 0,0 0-1,0 0 1,0 1 0,0-1-1,1 1 1,0 0 0,0-1-1,0 2 1,0-1 0,0 0-1,1 0 1,0 1 0,0 0-1,0-1 1,0 1 0,1 0-1,0 0 1,0 0 0,-1 4-87,1-4 59,-2 6-36,0 0 0,1 0 1,1 0-1,-1 0 0,2 0 1,-1 0-1,2 0 0,-1 0 1,2 0-1,-1 0 0,2 0 1,-1 0-1,1 0 0,1-1 1,0 1-1,1-1 0,0 0 0,0 0 1,1-1-1,0 0 0,1 0 1,0 0-1,0 0 0,1-1 1,0-1-1,0 1 0,1-1 1,0-1-1,0 0 0,1 0 1,-1-1-1,1 0 0,1 0 1,-1-1-1,1-1 0,-1 1 1,1-2-1,5 1-23,-8-2 11,0 0 1,0-1-1,0 0 1,0 0-1,-1-1 1,1 0-1,0 0 1,-1-1-1,1 0 1,-1-1-1,1 1 1,-1-1-1,0-1 1,0 1-1,0-1 1,-1-1-1,1 1 1,-1-1-1,0 0 1,0 0-1,-1-1 1,1 0-1,-1 0 1,-1 0-1,1 0 1,-1-1-12,7-16 202,-2 1 0,-1-1 0,-1-1 0,-1 1 0,-1-1 0,-1 0 0,-1 0 0,-1-1 0,-1 1 0,-1-1 0,-1 1 0,-2 0 0,-3-15-202,6 38 2,0-8 19,0 0-1,-1 0 1,-1 0 0,1 0 0,-1 0 0,-1 0 0,0 1 0,0-1 0,-1 1 0,1-1 0,-2 1 0,1 0 0,-1 1 0,-1-1 0,1 1 0,-5-3-21,7 9-70,0 0 1,-1 0 0,1 1 0,-1-1-1,1 1 1,-1 0 0,1 0-1,-1 1 1,1-1 0,-1 1 0,1-1-1,0 1 1,-1 0 0,1 0-1,0 0 1,-1 1 0,1-1 0,0 1-1,0 0 1,0 0 0,1 0-1,-1 0 1,0 1 0,1-1 0,-1 0-1,1 1 1,0 0 0,0 0 0,0 0-1,0 0 1,0 0 0,1 0-1,0 0 1,-1 0 0,1 1 0,0-1-1,0 0 1,1 1 0,-1-1-1,1 1 1,0-1 0,0 1 0,0-1-1,0 1 1,1 1 69,3 82-6470,4-42 470</inkml:trace>
  <inkml:trace contextRef="#ctx0" brushRef="#br0" timeOffset="321856.415">9831 384 8872,'0'0'4383,"4"-13"-1965,14-38-149,-12 49 1273,-5 20-3569,-1-16 222,-4 33 4,0-1 0,-3 0 0,-1 0 0,-1-1 0,-2 0 0,-1 0 0,-4 3-199,-17 54 236,14-19-316,63-189 635,-33 84-457,1 0 0,1 1-1,2 1 1,1 0-1,1 1 1,2 1-1,11-12-97,-28 38-10,1 0 0,0 0 0,0 0 0,1 0-1,-1 0 1,1 1 0,0 0 0,0-1 0,0 1 0,0 1 0,0-1 0,1 1-1,-1-1 1,1 1 0,-1 1 0,1-1 0,0 1 0,0-1 0,0 1 0,0 1-1,0-1 1,0 1 0,0 0 0,0 0 0,0 0 0,0 1 0,0 0 0,0-1-1,0 2 1,0-1 0,-1 1 0,1 0 0,0 0 0,-1 0 0,1 0-1,-1 1 1,0 0 0,0 0 0,1 0 10,39 67-2998,-24-19-3229,-10-20-232</inkml:trace>
  <inkml:trace contextRef="#ctx0" brushRef="#br0" timeOffset="322363.711">2459 2404 16400,'-76'21'2120,"0"-5"1,-1-2 0,-1-4-1,-3-4-2120,76-11 915,30-7-746,192-60 455,-12 15-490,67-12-113,64-10-53,59-6-160,2748-400-657,251 90 401,-2926 350 480,-52 12-11,-54 11 27,-55 9 128,441 0 497,-730 15-657,-24 2-58,-30 3-268,-88 1-2140,40-8-2681,10-2-5407</inkml:trace>
  <inkml:trace contextRef="#ctx0" brushRef="#br0" timeOffset="325873.097">2140 673 11627,'0'0'2893,"0"0"-1280,0 0-380,0 0 235,0 0-310,2 25 246,40 338 1372,64 511-2568,-103-856-411,-1-1-317,1 0-1,0 0 1,1-1 0,1 0 0,0 1 0,1-2 0,1 1 0,0-1 0,5 6 520,-12-20-169,1 0 0,0 1 0,0-1 0,0 0 0,0 0 0,0 0 0,0 0 0,0 0 0,0 0 0,0 0 0,0 0 0,0 0 0,1-1 0,-1 1 0,0 0 0,1-1 0,-1 1 0,0-1 0,1 1 0,-1-1 0,1 0 0,-1 0 0,1 0 0,-1 0 0,0 0 0,1 0 0,-1 0 0,1 0 0,-1 0 0,1-1 0,-1 1 0,1 0 169,16-16-5216</inkml:trace>
  <inkml:trace contextRef="#ctx0" brushRef="#br0" timeOffset="326157.073">2007 484 16303,'-18'-92'1207,"13"67"886,119 16 1425,1015-87-2349,-569 37-988,130 2-635,-231 32-4532,-253 17-1361</inkml:trace>
  <inkml:trace contextRef="#ctx0" brushRef="#br0" timeOffset="326525.156">3947 146 8936,'-13'-2'2419,"-42"-8"-1063,19 17 1553,40-4-1457,176-2 497,558-9-1112,572 9-874,1158 95-1473,-1827-72 1442,957 15-1071,-1378-47-2881,-200 5 716,-15 2-1415</inkml:trace>
  <inkml:trace contextRef="#ctx0" brushRef="#br0" timeOffset="327039.039">10822 99 8968,'-1'-13'2237,"1"-5"-1436,-1-13-147,-4-5 4014,3 36-805,-4 18-3012,-2 529 2310,-17-75-3695,25-461 214,-4 62-2330,-6-26-4048,-1-21-2666</inkml:trace>
  <inkml:trace contextRef="#ctx0" brushRef="#br0" timeOffset="362271.474">1242 2593 8872,'0'0'3406,"-5"-13"-1329,-34-95 3480,14-20-128,68 268-4238,-29-75-823,-8-31-271,2 0 0,1 0 0,2-1 1,1 0-1,14 26-97,-22-52 9,0 0-1,1 0 1,-1 0 0,2-1 0,-1 0-1,0 0 1,1 0 0,0-1 0,0 0-1,1 0 1,0 0 0,0-1 0,0 0-1,0 0 1,0-1 0,1 0 0,-1 0-1,1-1 1,0 0 0,0 0 0,0-1-1,0 0 1,0 0 0,0-1 0,1 0-1,-1 0 1,0-1 0,0 0 0,0-1-1,0 0 1,-1 0 0,1 0 0,0-1-1,-1 0 1,1-1 0,-1 0-9,38-22 32,-1-3 1,-1-2-1,-2-1 1,-1-2-1,34-38-32,-43 43 9,598-575 669,23 11 939,-638 583-1014,-19 21 124,-2 1-808,-5 9-169,-26 68 202,47-29-6177,0-47 294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35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9001,'0'0'3843,"0"0"-1142,0 0 38,0 0-791,0 0-816,10-8-454,33-26-309,-42 33-354,0-1 0,0 1 1,1 0-1,-1 0 0,0-1 1,1 1-1,-1 0 1,1 0-1,-1 0 0,1 0 1,0 1-1,-1-1 1,1 0-1,0 1 0,0-1 1,-1 1-1,1-1 1,0 1-1,0 0 0,0 0 1,0 0-1,-1 0 1,1 0-1,0 0 0,0 1 1,0-1-1,-1 0 1,1 1-1,0 0 0,0-1 1,-1 1-1,1 0 0,-1 0 1,1 0-1,0 0 1,-1 0-1,0 0 0,1 0 1,-1 1-1,0-1 1,1 0-1,-1 1 0,0-1 1,0 1-1,0-1 1,-1 1-1,1 0 0,0-1 1,0 1-1,-1 0 1,1 0-1,-1-1 0,0 1 1,1 0-1,-1 0 0,0 0 1,0-1-1,0 1 1,0 0-1,-1 2-15,-63 85 1294,32-55-586,31-32-681,-25 37 614,26-38-636,-1 0 0,1 0 0,-1-1 1,1 1-1,-1 0 0,1 0 0,0-1 0,-1 1 1,1 0-1,0 0 0,0 0 0,0 0 1,0 0-1,0-1 0,0 1 0,0 0 0,0 0 1,0 0-1,0 0 0,0 0 0,0-1 1,1 1-1,-1 0 0,0 0 0,1 0 0,-1-1 1,0 1-1,1 0 0,-1 0 0,1-1 0,-1 1 1,1 0-1,0-1 0,-1 1 0,1-1 1,0 1-1,-1 0 0,1-1 0,0 0 0,-1 1 1,1-1-1,0 1 0,0-1 0,0 0 1,0 0-1,-1 1 0,1-1 0,0 0 0,0 0-4,134-9-669,-47-15-7390,-73 19 4986,21-4-9180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3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246 220 10314,'0'-16'4479,"-2"-52"-1783,2 62-2431,0 1 0,0-1 0,1 1 0,0-1 1,0 1-1,0-1 0,1 1 0,0 0 0,0 0 0,0 0 1,0 0-1,1 0 0,0 0 0,0 1 0,1-1 1,-1 1-1,1 0 0,0 0 0,0 0 0,0 0 1,0 1-1,1 0 0,-1 0 0,1 0 0,0 0 1,3 0-266,-3 0 55,1 1 0,-1 0 1,1 0-1,0 0 1,-1 1-1,1 0 1,0 0-1,0 1 0,0 0 1,0 0-1,0 0 1,0 0-1,-1 1 1,1 0-1,0 0 0,0 1 1,-1 0-1,1 0 1,-1 0-1,1 0 1,-1 1-1,0 0 0,0 0 1,0 1-1,0-1 1,-1 1-1,0 0 1,1 0-1,-1 0 0,-1 1 1,1 0-1,-1-1 1,1 1-1,-1 1 1,0 1-56,0 1-2,-1 0 0,0 0 0,0 0 0,-1 0 0,0 1 0,0-1 0,-1 0 0,0 1 0,-1-1 0,0 1 0,0-1 0,-1 0 0,0 0 0,0 0 0,-1 0 0,0 0 0,0 0 0,-1-1 0,0 0 0,0 1 0,-1-1 0,0-1 0,-1 2 2,-7 8-16,0-2 1,-1 1-1,0-2 0,-1 0 1,0-1-1,-2 0 0,1-1 0,-1-1 1,-7 2 15,24-11-4,-1 0 1,0 0 0,1 0-1,-1-1 1,0 1 0,0 0-1,0-1 1,0 1 0,1-1-1,-1 1 1,0-1 0,0 1-1,0-1 1,0 1-1,0-1 1,0 0 0,0 0-1,-1 1 1,1-1 0,0 0-1,0 0 1,0 0 0,0 0-1,0-1 1,0 1 0,0 0-1,0 0 1,0 0 0,0-1-1,0 1 1,0-1 0,0 1-1,0-1 1,0 1 0,0-1-1,0 1 1,0-1-1,1 0 1,-1 0 0,0 1-1,0-1 1,1 0 0,-1 0-1,1 0 1,-1 0 0,0 0-1,1 0 1,0 0 0,-1 0-1,1 0 1,-1 0 3,4-2-13,-1 0 0,1 0 0,0 0 0,0 1 1,0-1-1,0 1 0,0 0 0,1 0 0,-1 0 0,1 0 0,-1 1 1,1-1-1,-1 1 0,1 0 0,0 0 0,0 0 0,0 1 0,-1-1 1,1 1-1,0 0 0,0 0 0,0 0 13,1 0-13,-1 1 1,0-1 0,0 1-1,0-1 1,1 1-1,-1 1 1,0-1-1,0 0 1,0 1-1,-1 0 1,1 0-1,0 0 1,-1 1-1,1-1 1,-1 1-1,0-1 1,1 1-1,-2 0 1,1 1-1,0-1 1,0 0-1,-1 1 1,0-1-1,0 1 1,0 0 0,0 0-1,0 0 1,-1 0-1,0 0 1,1 4 12,11 131-421,-13-132 418,-1-1 0,0 0 0,0 1 0,-1-1 0,0 0 0,0 0 0,-1 0 0,1 0 0,-1 0 0,0 0 0,-1-1 0,0 1 0,1-1 0,-2 0 0,1 0 0,-1-1 0,1 1 0,-1-1 0,0 0 0,-1 0 0,1-1 0,-1 0 0,1 0 0,-1 0 0,0 0 0,0-1 0,-1 0 0,1 0 0,-1-1 3,-5 2 37,0-1 0,0-1-1,-1 0 1,1 0 0,0-1-1,0-1 1,0 0 0,0-1 0,-1 0-1,2-1 1,-1 0 0,0-1 0,1 0-1,-1-1 1,0-1-37,0 0 45,1-1 1,0 0-1,1-1 0,0 0 1,0-1-1,0 0 0,1 0 1,1-1-1,0 0 0,0 0 1,1-1-1,-5-10-45,-6-52-6555,18 73-1639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33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308 131 7527,'4'-14'6465,"15"-45"-3892,-2 35 3316,-15 54-2849,-3-23-3374,-2 57 1370,-4 0 1,-3-1 0,-2 0-1,-7 16-1036,-17 88-2032,20 3-9723,16-155 5493</inkml:trace>
  <inkml:trace contextRef="#ctx0" brushRef="#br0" timeOffset="344.659">108 504 11467,'0'0'2050,"0"0"224,-14-11 267,-47-32-582,28 30 302,35 12 148,1 0-1837,350-60-390,-300 48-175,140-19 18,-191 32-24,1 0 1,-1 1-1,1-1 0,-1 1 1,0-1-1,1 1 1,-1 0-1,1 0 0,-1 0 1,0 0-1,0 0 0,0 1 1,0-1-1,0 1 1,0-1-1,0 1 0,0 0 1,0-1-1,-1 1 0,1 0 1,-1 0-1,1 0 0,-1 1 1,0-1-1,0 0 1,0 0-1,0 1 0,0-1 1,-1 1-1,1-1 0,-1 0 1,1 1-1,-1-1 1,0 1-1,0-1 0,0 1 1,0-1-1,-1 3-1,-15 95 172,-58 152-161,74-248 679,-1 6-2669,10-9-6320,3-9 1770</inkml:trace>
  <inkml:trace contextRef="#ctx0" brushRef="#br0" timeOffset="672.8">757 0 9897,'0'0'5061,"0"0"-4260,0 0 704,0 0-1088,0 0-417,0 0-32,0 0-993,34 86-2787,-18-63-5028</inkml:trace>
  <inkml:trace contextRef="#ctx0" brushRef="#br0" timeOffset="998.809">887 507 11371,'0'0'4057,"0"0"-881,-4 15-213,-26 106 907,18-60-3330,29-81-295,11-48-51,-22 50-179,0 0-1,1 0 0,1 0 1,1 1-1,0 0 0,1 0 1,1 1-1,1 0 0,0 1 1,1 1-1,0 0 0,1 1 1,1 0-1,13-8-14,-22 18-7,0 1-1,0 0 1,1 1 0,-1 0-1,1 0 1,-1 0-1,1 1 1,0-1 0,-1 2-1,1-1 1,0 1-1,-1 0 1,1 0 0,-1 1-1,0 0 1,1 0-1,-1 0 1,0 1 0,0 0-1,0 0 1,-1 1-1,1-1 1,-1 1 0,0 0-1,0 1 1,0-1-1,0 1 1,-1 0 0,0 0-1,0 1 1,0-1-1,-1 1 1,0 0 0,0 0-1,0 0 1,-1 0-1,0 0 1,0 1 0,0-1-1,-1 1 1,0-1-1,0 1 1,-1-1 0,0 7 7,2 27-127,-2 1 1,-1-1 0,-3 0 0,-1 1 0,-2 3 126,0-3-37,55-135 235,-46 89-194,13-29 69,2 0 0,0 1 0,3 1 0,0 1-1,2 1 1,2 0 0,0 2 0,7-4-73,-28 29 0,0 0 0,0 0 0,0 0 1,0 0-1,0 1 0,1-1 0,-1 1 0,1 0 0,0 0 0,0 0 0,0 0 1,0 1-1,0-1 0,0 1 0,0 0 0,0 0 0,0 1 0,1-1 1,-1 1-1,0 0 0,0 0 0,1 1 0,-1-1 0,0 1 0,0 0 1,0 0-1,1 0 0,-1 0 0,0 1 0,-1 0 0,1 0 0,0 0 0,0 0 1,-1 0-1,1 1 0,-1 0 0,0 0 0,0 0 0,2 2 0,2 10-8,-1 1 0,0-1-1,-1 1 1,-1 0-1,0 0 1,-2 0 0,0 1-1,0-1 1,-2 1-1,0 0 1,0-1 0,-2 1-1,0-1 1,-1 1 8,-6 25-127,0-3-2799,7-13-4255,2-17-778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3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96 11947,'0'0'3540,"0"0"-828,0 0-348,0 0-730,6-13-598,20-41-364,-24 51-642,1 1 1,0-1-1,0 1 0,0 0 0,0-1 0,0 1 1,0 1-1,0-1 0,1 0 0,-1 1 0,1 0 0,-1-1 1,1 1-1,-1 1 0,1-1 0,0 1 0,0-1 1,-1 1-1,1 0 0,0 0 0,-1 1 0,1-1 0,0 1 1,-1-1-1,1 1 0,0 1-30,-2-1 3,0 1 0,0-1 0,0 1 0,0 0-1,0 0 1,-1 0 0,1 0 0,0 0 0,-1 0 0,0 0 0,1 1 0,-1-1-1,0 0 1,0 1 0,-1-1 0,1 1 0,0-1 0,-1 1 0,1-1 0,-1 1-1,0-1 1,0 1 0,0 0 0,0-1 0,0 1 0,-1-1 0,1 1 0,-1-1-1,0 1 1,0-1 0,0 1 0,0-1 0,0 0 0,0 1 0,0-1 0,-1 0-1,1 0 1,-1 0 0,0 1-3,-13 18 161,0 0-1,-1-1 1,-1-1 0,-1 0 0,-1-1-1,0-1 1,-2-1-161,-65 64 1315,85-79-1287,0-1 1,-1 1-1,1 0 1,0 0 0,-1 0-1,1 0 1,0 0-1,0 0 1,0 0-1,0 1 1,0-1 0,0 0-1,0 0 1,0 1-1,1-1 1,-1 1-1,0-1 1,1 1 0,-1-1-1,1 1 1,0-1-1,-1 1 1,1-1-1,0 1 1,0-1 0,0 1-1,0 0 1,0-1-1,0 1 1,1-1-1,-1 1 1,1-1 0,-1 1-1,1-1 1,-1 1-1,1-1 1,0 2-29,21-3 6,0-1 1,0-1 0,0-1 0,-1-1-1,1-1 1,-1-1 0,0 0 0,0-2-1,-1 0 1,14-9-7,-22 12-25,41-20-422,24-10-1564,-25 21-6517,-34 13-3894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4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325 134 4388,'0'-14'8478,"1"-5"-6741,0-31 644,-2 10 2346,1 40-4641,-1 0-1,1 0 0,0 0 1,-1 0-1,1 1 1,0-1-1,-1 0 0,1 0 1,0 0-1,-1 0 1,1 0-1,0 0 0,-1 0 1,1-1-1,0 1 1,-1 0-1,1 0 0,0 0 1,-1 0-1,1 0 1,0 0-1,-1-1 0,1 1 1,0 0-1,-1 0 1,1-1-1,0 1 0,0 0 1,-1 0-1,1-1 0,0 1 1,0 0-1,0 0 1,0-1-1,-1 1 0,1 0 1,0-1-1,0 1 1,0 0-1,0-1 0,0 1 1,0 0-1,0-1 1,0 1-1,0-1 0,0 1 1,0 0-1,0-1 1,0 1-1,0 0 0,0-1 1,0 1-1,0 0 1,0-1-86,-12 31 913,0 45-756,3 1 0,2 0 0,5 18-157,-1-16 31,2-61-66,0 0-1,-1 0 0,-1-1 1,0 1-1,-1 0 0,-1-1 1,-5 11 35,8-22-11,0 0 0,-1 0 0,0 0 1,0-1-1,0 1 0,-1-1 1,1 0-1,-1 0 0,0 0 0,0 0 1,-1-1-1,1 1 0,-1-1 0,1 0 1,-1 0-1,0-1 0,0 0 0,-1 0 1,1 0-1,0 0 0,-1-1 1,1 0-1,-1 0 0,-4 0 11,-119-11 256,203 7 219,32-4-396,-1-5-1,50-14-78,-2-13-5137,-135 33-340,-5-1-4565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4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68 15054,'0'0'2541,"0"0"-293,0 0-38,0 0-646,0 0-598,0 0-64,-3 21-31,-19 148 474,-19 167-833,28-192-6464,11-94-4864,2-34 1357</inkml:trace>
  <inkml:trace contextRef="#ctx0" brushRef="#br0" timeOffset="283.943">133 660 11915,'-8'-13'2194,"-73"-98"4506,38 64-2355,79 37-3095,79-2-1033,206-32 398,-289 36-449,-16 3-67,1 1 0,-1 0 0,1 2 0,-1 0 1,1 0-1,0 2 0,16 1-99,-31 0 2,1-1 0,-1 1 1,1 1-1,-1-1 0,1 0 0,-1 0 0,0 1 1,1 0-1,-1-1 0,0 1 0,0 0 0,0 0 1,-1 0-1,1 0 0,0 0 0,-1 0 1,1 1-1,-1-1 0,0 1 0,0-1 0,0 1 1,0-1-1,0 1 0,-1-1 0,1 1 0,-1 0 1,1-1-1,-1 1 0,0 1-2,0 83-8,-1-82 11,-50 237-1642,52-241 1416,-1-1 1,0 1 0,0-1 0,0 1-1,1-1 1,-1 1 0,0-1 0,0 1-1,1-1 1,-1 0 0,0 1 0,1-1-1,-1 1 1,1-1 0,-1 0 0,1 1-1,-1-1 1,0 0 0,1 1 0,-1-1-1,1 0 1,-1 0 0,1 0 0,0 1-1,-1-1 1,1 0 0,-1 0 0,1 0-1,-1 0 1,1 0 0,-1 0 0,1 0-1,-1 0 1,1 0 0,0 0 0,-1-1-1,1 1 1,-1 0 0,1 0 0,-1 0-1,1-1 1,-1 1 0,1 0 0,-1 0-1,1-1 1,-1 1 0,0 0 0,1-1-1,-1 1 223,12-10-6208</inkml:trace>
  <inkml:trace contextRef="#ctx0" brushRef="#br0" timeOffset="598.597">807 1 10346,'0'0'3171,"0"0"-1025,0 0 544,0 0-1280,0 0-866,0 0-512,0 0-32,0 0-32,0 0-1025,16 77-3235,0-44-5061</inkml:trace>
  <inkml:trace contextRef="#ctx0" brushRef="#br0" timeOffset="953.698">887 544 12268,'0'0'2989,"0"0"-330,0 0-204,0 0-714,-3 15-594,-14 72-196,15-49-305,12-48-428,10-41 142,-14 33-201,1-1 1,1 2-1,0-1 0,1 1 0,1 0 0,1 1 0,6-7-159,-12 16 5,0 1 1,0 0 0,1 0 0,-1 0-1,2 1 1,-1 0 0,0 0-1,1 1 1,0-1 0,0 2-1,0-1 1,1 1 0,-1 0 0,1 0-1,0 1 1,-1 0 0,1 0-1,0 1 1,0 0 0,0 1-1,1 0 1,-1 0 0,0 0-1,0 1 1,0 0 0,0 1 0,-1 0-1,1 0 1,0 1 0,0 0-6,0 2-8,0 1 1,0 0 0,-1 0 0,0 0 0,0 1 0,0 0 0,-1 1-1,0 0 1,0 0 0,-1 0 0,0 0 0,-1 1 0,0 0 0,0 0 0,-1 0-1,0 0 1,0 2 7,16 166-659,-19-173 634,5 40-104,11-93 962,-6 22-369,1 0-1,2 0 1,0 1-1,2 1 1,1 0-1,4-4-463,-12 19 58,1 1 0,-1 0-1,1 0 1,1 0-1,0 1 1,0 1-1,0 0 1,1 0-1,0 1 1,11-4-58,-18 8 11,0 0 1,-1 1-1,1 0 1,0-1-1,0 1 1,0 1-1,1-1 1,-1 1-1,0-1 1,0 1-1,0 0 1,0 1-1,0-1 1,0 1-1,1-1 1,-1 1-1,0 1 1,-1-1-1,1 0 1,0 1-1,0 0 1,-1 0-1,1 0 1,-1 0-1,1 1 1,-1 0-1,0-1 1,0 1-1,0 0 1,0 0-1,-1 1 1,1-1-1,-1 0 1,1 3-12,3 8-196,0 1 1,-1 0 0,-1 1 0,-1-1 0,0 0-1,-1 1 1,0 0 0,-1 0 0,-1-1-1,-1 1 1,-1 10 195,0 22-826,2-28-1018,0 13-3009,3-12-2479,6-4-4493</inkml:trace>
  <inkml:trace contextRef="#ctx0" brushRef="#br0" timeOffset="1304.903">2143 451 2851,'0'0'11733,"0"0"-7190,0 0-1660,0 0-614,0 0-918,0 0-353,12-10-299,39-28-282,-50 38-398,0-1 0,0 1 0,0 0 0,1 0 1,-1-1-1,0 1 0,0 0 0,0 0 0,0 0 1,1 0-1,-1 1 0,0-1 0,0 0 0,0 0 1,0 1-1,1-1 0,-1 0 0,0 1 1,0-1-1,0 1 0,0 0 0,0-1 0,0 1 1,0 0-1,0 0 0,-1-1 0,1 1 0,0 0 1,0 0-1,-1 0 0,1 0 0,0 0 0,-1 0 1,1 0-1,-1 0 0,1 0 0,-1 1 0,0-1 1,1 1-20,2 3 62,0 0-23,-2-1-31,0-1 0,1 0 1,-1 0-1,1 0 0,0 0 1,0 0-1,0 0 0,0-1 1,0 1-1,1-1 0,-1 1 1,1-1-1,0 0 0,0 0 1,-1 0-1,1 0 1,0 0-1,1-1 0,-1 0 1,0 1-1,0-1 0,1 0 1,-1-1-1,0 1 0,1 0 1,-1-1-1,1 0 0,2 0-8,-2-3 6,-1 0 0,0 0 1,0-1-1,0 1 0,0-1 0,-1 0 0,1 0 0,-1 0 0,0 0 0,0 0 0,0 0 0,-1-1 1,0 1-1,0-1 0,0 1 0,0-1 0,0 1 0,-1-1 0,0 1 0,0-1 0,-1-3-6,2 5 43,-1 0-1,0 0 1,-1 0-1,1 0 1,0 0-1,-1 0 0,0 0 1,1 1-1,-1-1 1,-1 0-1,1 0 1,0 1-1,0-1 1,-1 1-1,0-1 0,1 1 1,-1-1-1,0 1 1,0 0-1,0 0 1,-1 0-1,1 0 1,0 0-1,-1 1 0,1-1 1,-1 1-1,1-1 1,-1 1-1,0 0 1,0 0-1,0 0 0,1 1 1,-1-1-1,0 1 1,0-1-1,0 1 1,0 0-1,0 0 1,0 0-1,-1 1-42,-11 2 54,0 1-1,0 1 1,1 0 0,0 0 0,0 2-1,1 0 1,-1 0 0,1 2-1,1-1 1,0 2 0,0-1 0,1 2-1,0-1 1,1 1 0,0 1-1,-3 6-53,3-7 11,0 1 0,1 1-1,1-1 1,0 2-1,1-1 1,0 1-1,1 0 1,1 0-1,0 1 1,-1 7-11,4-15-21,1-1 0,0 0 0,1 1-1,-1-1 1,1 0 0,0 1 0,1-1 0,0 0 0,0 0 0,0 1 0,1-1 0,0 0 0,0 0 0,0 0-1,1 0 1,0-1 0,0 1 0,0-1 0,1 0 0,0 0 0,0 0 0,0 0 0,0 0 0,1-1 0,0 0-1,2 2 22,14 4-99,-1 0-1,1-2 0,1 0 0,0-1 0,0-1 1,0-1-1,0-1 0,1-1 0,0-1 1,0-1-1,0-1 0,-1-1 0,10-2 100,-10 3-21,-1-1-1,1-1 1,-1-1 0,0-1-1,0 0 1,-1-2 0,1 0-1,-1-2 1,0 0 0,-1-1-1,0-1 1,0-1 0,-1 0-1,-1-1 1,2-3 21,15-32-1238,-27 11-2569,-9 28-779,-8 5-3928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37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312 127 6278,'0'0'7757,"0"0"-4282,0 0-966,0 0-496,3 3-764,-1 6-1038,1-1-1,-1 1 1,-1-1 0,1 1 0,-1-1 0,-1 1 0,0 0 0,0-1 0,-1 1-1,0 0 1,0-1 0,-1 1 0,0-1 0,-3 8-211,-2 18 336,-12 72 80,-12 83 24,23-62-3714,11-92-1421,-1-23 554,1 0-3311,-1-8 166</inkml:trace>
  <inkml:trace contextRef="#ctx0" brushRef="#br0" timeOffset="279.144">138 612 9641,'-10'-14'2942,"-78"-99"4334,48 61-2685,68 40-3556,161-6-909,-126 17-113,156 3 19,-215-1-31,1 0-1,-1 0 0,0 1 1,1-1-1,-1 1 1,0 0-1,0 0 0,-1 0 1,1 1-1,0-1 0,-1 1 1,1 0-1,-1 0 1,0 0-1,0 1 0,0-1 1,-1 1-1,1-1 0,-1 1 1,0 0-1,0 0 1,0 0-1,0 0 0,-1 0 1,1 1-1,-1-1 1,0 0-1,-1 1 0,1-1 1,-1 3-1,-13 137-12,7-115-287,-6 23 177,3-19-7277,8-29 1313,1-3-3518</inkml:trace>
  <inkml:trace contextRef="#ctx0" brushRef="#br0" timeOffset="544.92">653 1 7495,'0'0'2851,"0"0"-2307,0 0 577,0 0-864,0 0-257,75 14-129,-59 12-2849</inkml:trace>
  <inkml:trace contextRef="#ctx0" brushRef="#br0" timeOffset="907.35">855 425 6790,'0'0'7602,"0"0"-3918,0 0-988,-2 14-358,-59 244 1196,39-207-3491,22-69-33,2-1 1,0 1 0,1-1-1,0 1 1,2 0 0,0 0-1,1 0 1,1 1 0,0 0-1,1 0 1,1 1 0,1 0-1,0 1 1,1 0 0,1 0-1,0 1 1,1 1 0,1 0-1,0 1 1,0 0 0,1 1-1,1 0 1,9-3-11,-17 11-4,1 2 0,-1-1-1,0 1 1,1 0 0,-1 1-1,1 0 1,-1 0 0,1 1-1,-1 0 1,1 1 0,-1 0-1,0 0 1,0 0 0,0 1-1,0 0 1,0 1 0,-1 0-1,1 0 1,-1 1 0,0 0-1,-1 0 1,1 0 0,-1 1-1,0 0 1,0 0 0,-1 1-1,0 0 1,0 0 0,0 0-1,-1 0 1,0 1 0,0-1 0,-1 1-1,0 0 1,-1 0 0,0 1-1,0-1 1,0 0 0,-1 1-1,0-1 1,-1 1 0,0 1 4,1 7-5,0-5-108,0-1 1,-1 1 0,0 0 0,-1 0 0,0 0 0,-1-1 0,-1 1-1,1 0 1,-2-1 112,7-73-170,8 31 403,1 1 0,2 1 1,0 0-1,2 0 0,2 2 1,0 0-1,10-9-233,-20 25 137,2 0-1,-1 1 1,1 1-1,1 0 1,0 0 0,0 1-1,1 0 1,0 1-1,0 0 1,1 1-137,-8 3 19,-1 1-1,1 0 1,-1 1-1,1-1 1,0 1 0,0 0-1,0 0 1,0 0-1,0 1 1,0 0 0,0 0-1,-1 0 1,1 0 0,0 1-1,0 0 1,0 0-1,0 0 1,0 1 0,-1-1-1,1 1 1,-1 0 0,1 1-1,-1-1 1,0 1-1,0 0 1,0 0 0,0 0-1,0 0 1,1 2-19,3 8-21,0 0-1,-1 0 1,-1 1-1,0 0 1,0 0 0,-1 0-1,-1 1 1,-1-1 0,0 1-1,-1 0 1,0 0 0,-1 0-1,-1 0 1,-1 0 0,0 0-1,-1 5 22,-8 45-2316,1-5-5484,8-37 1036</inkml:trace>
  <inkml:trace contextRef="#ctx0" brushRef="#br0" timeOffset="1516.982">1930 422 8296,'0'0'4938,"0"0"-1970,0 0-534,0 0-1062,0 0-550,0 0-80,0 0-229,10 0-241,31 5-42,-39-3-212,-1-1 1,1 1-1,-1 0 0,1-1 1,-1 1-1,0 0 1,0 0-1,0 0 0,0 0 1,0 0-1,0 0 1,0 0-1,-1 0 0,1 1 1,-1-1-1,1 0 1,-1 0-1,0 0 1,0 1-1,0-1 0,0 0 1,0 0-1,-1 1 1,0 1-19,1 5 33,5 65 63,-4-74-94,1 1 0,-1-1 1,1 0-1,-1 1 0,1-1 1,0 0-1,-1 0 0,1 0 0,-1 0 1,1 0-1,-1 0 0,1-1 0,0 1 1,-1 0-1,1-1 0,-1 1 0,1-1 1,-1 0-1,0 1 0,1-1 1,-1 0-1,0 0 0,1 0 0,-1 0 1,0 0-1,0 0 0,0 0 0,0 0 1,0-1-1,0 1 0,0 0 1,0-1-1,-1 1 0,1-1 0,0 1 1,-1-1-1,1 1 0,-1-1 0,0 1 1,1-1-3,10-19 355,-1-1 0,-1 0 0,-1 0 1,0-1-1,-2 0 0,-1 0 0,-1 0 1,0-1-1,-2 0 0,-1 0 0,-1-9-355,0 32 8,0-1-1,1 1 0,-1 0 0,0 0 0,0-1 1,0 1-1,0 0 0,0 0 0,0-1 0,0 1 1,0 0-1,-1 0 0,1-1 0,-1 1 1,1 0-1,-1 0 0,1 0 0,-1-1 0,1 1 1,-1 0-1,0 0 0,0 0 0,1 0 0,-1 0 1,0 0-1,0 1 0,0-1 0,0 0 0,0 0 1,0 1-1,0-1 0,-1 0 0,1 1 1,0-1-1,0 1 0,0 0 0,-1-1 0,1 1 1,0 0-1,0 0 0,-1 0 0,1 0 0,0 0 1,-1 0-1,1 0 0,0 0 0,0 0 0,-1 1 1,1-1-1,0 0 0,0 1 0,0-1 1,-1 1-1,1 0 0,0-1 0,0 1 0,-1 0-7,-5 4-2,1-1-1,0 1 0,-1 0 0,2 0 0,-1 1 1,1-1-1,-1 1 0,2 1 0,-1-1 0,1 1 0,0-1 1,0 1-1,1 1 0,-1-1 0,2 0 0,-1 1 1,1-1-1,-1 7 3,-11 145-35,14-152 4,-1 1 0,2 0 1,-1 0-1,1-1 0,0 1 0,1-1 0,0 1 0,0-1 1,1 1-1,0-1 0,0 0 0,0 0 0,1 0 0,0-1 1,1 1-1,-1-1 0,1 0 0,0 0 0,1-1 0,-1 0 1,1 1-1,0-2 0,1 1 0,-1-1 0,1 0 1,0 0-1,0-1 0,0 0 0,0 0 0,0-1 0,4 1 31,4-1-11,0-2-1,0 0 0,1 0 0,-1-2 1,0 1-1,0-2 0,-1 0 0,1-1 1,-1-1-1,1 0 0,-1 0 1,-1-2-1,1 0 0,-1 0 0,0-1 1,-1-1-1,0 0 0,0-1 0,-1 0 1,0-1-1,-1 0 0,0 0 0,-1-1 1,0-1-1,2-4 12,0 2 12,31-38 247,-2-2 1,-2-2-1,6-18-259,-45 75 21,0 0 0,1 0 1,-1 0-1,1 1 0,-1-1 0,0 0 1,1 0-1,-1 0 0,0 0 0,1 0 1,-1 0-1,1-1 0,-1 1 0,0 0 0,1 0 1,-1 0-1,1-1 0,-1 1 0,1 0 1,-1 0-1,1-1 0,-1 1 0,1 0 1,-1-1-1,1 1 0,-1-1 0,1 1 1,-1-1-1,1 1 0,0-1 0,-1 1 0,1-1 1,0 1-1,-1-1 0,1 1 0,0-1 1,0 0-1,0 1 0,-1-1 0,1 1 1,0-1-1,0 0 0,0 1 0,0-1 1,0 0-1,0 0-21,-8 12 33,-1-1 0,1 2 0,1-1 0,0 1 1,1 0-1,0 0 0,0 0 0,2 1 0,-1 0 0,2 0 0,0 0 1,0 0-1,1 1 0,1-1 0,0 1 0,1 0 0,1-1 0,0 1 1,0-1-1,2 0 0,-1 1 0,2-1 0,0 0 0,3 6-33,-7-18-12,2 2-31,0 0 0,0 0 0,-1 0 0,1-1 0,-1 2 0,0-1 0,1 0 0,-1 0 0,-1 0 0,1 0 0,0 1-1,-1-1 1,0 0 0,0 1 0,0-1 0,0 0 0,0 1 0,0-1 0,-1 0 0,0 0 0,0 1 0,0-1 0,0 0 0,0 0 0,-1 0 0,1 0 0,-1 0 0,0-1 0,0 1 0,0 0-1,0-1 1,0 1 0,0-1 0,-1 0 0,1 0 0,-1 0 0,0 0 0,0 0 0,1 0 0,-1-1 0,0 1 0,-1-1 43,-166 7 59,78-12-2073,0 1-3334,69 3-3242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4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 1089,'0'0'9673,"0"0"-5562,0 0-2040,0 0-154,0 0-487,0 0-608,0 0-389,0 0-246,16-2-107,54-8-22,-65 10-54,-1 0-1,1 0 1,0 0-1,0 0 1,0 1-1,0 0 1,0 0-1,-1 0 1,1 1-1,0-1 1,-1 1-1,1 0 1,-1 0-1,0 1 1,0 0-1,0-1 1,1 2-4,-3-2-1,-1-1 1,0 1-1,1-1 1,-1 1 0,0-1-1,0 1 1,0 0-1,0-1 1,-1 1-1,1 0 1,0 0 0,-1 0-1,1-1 1,-1 1-1,0 0 1,0 0-1,1 0 1,-1 0-1,-1 0 1,1 0 0,0 0-1,0 0 1,-1 0-1,1-1 1,-1 1-1,1 0 1,-1 0-1,0 0 1,0-1 0,0 1-1,0 0 1,0-1-1,0 1 1,0-1-1,0 1 1,-1-1-1,1 1 1,-1-1 0,-14 13 319,0 0 1,-1-2-1,0 0 0,-1 0 1,0-2-1,-1 0 0,-15 4-319,-3 4 1294,100-38-926,65-21-1543,-40 18-3549,-30 9-1831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4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22 150 11883,'0'0'3871,"0"0"-738,0 0-576,0 0-683,0 0-806,0 0-433,0 0-331,2-6-229,-1 1-68,-1 5-6,0 0 1,1 0-1,-1 0 0,0 0 1,1 0-1,-1 0 0,0 0 1,1 0-1,-1 0 0,0 0 1,1 0-1,-1 0 1,1 0-1,-1 0 0,0 0 1,1 0-1,-1 0 0,0 0 1,0-1-1,1 1 1,-1 0-1,0 0 0,1 0 1,-1 0-1,0-1 0,0 1 1,1 0-1,-1 0 0,0-1 1,0 1-1,1 0 1,-1-1-1,0 1 0,0 0 1,0-1-1,0 1 0,0 0 1,1-1-2,1 15-20,1 0 0,1 0 0,0-1 1,1 1-1,0-1 0,1-1 0,1 1 1,0-1-1,1 0 0,7 9 20,-14-21-11,1 1-1,-1-1 1,0 1 0,1-1-1,-1 0 1,1 0-1,-1 0 1,1 0 0,-1 0-1,1 0 1,-1 0-1,1 0 1,-1 0 0,1-1-1,-1 1 1,1-1-1,-1 1 1,0-1 0,1 0-1,-1 1 1,0-1-1,0 0 1,1 0-1,-1 0 1,0 0 0,0 0-1,0 0 1,0 0-1,0 0 1,0-1 0,0 1-1,-1 0 1,1 0-1,0-1 1,-1 1 0,1-1-1,-1 1 1,1 0-1,-1-1 1,0 1 0,0-1-1,1 1 1,-1-1-1,0 1 1,0-1 0,-1 1-1,1-1 1,0 1-1,0-1 1,-1 1 11,5-11-22,6-14 230,0 4 311,-1 0 0,-1-1 1,-2 0-1,0 0 1,-1 0-1,-1-1 0,-2-3-519,-2 26 6,-1 0 0,0 0 0,0-1 0,0 1 0,0 0 0,0 0 0,0 0 0,0 0 0,-1 0 0,1 0 0,0 0 0,-1 0 0,1 1 0,0-1 0,-1 0 0,1 1 0,-1-1 0,1 1 0,-1 0 0,1-1 0,-1 1 0,1 0 0,-1 0 0,1 0 0,-1 0 0,1 0 0,-1 0 0,0 1 0,1-1 0,-1 0 0,1 1 0,0-1 0,-1 1 0,1 0 0,-1-1 0,1 1 0,0 0 0,-1 0 0,1 0 0,0 0 0,0 0 0,0 0 0,0 0 0,0 0 0,0 0 0,0 1 0,0-1 0,0 0 0,0 1-6,-11 7-60,1 0 1,-1 0-1,2 2 1,-1-1-1,1 1 1,1 1-1,0 0 0,0 0 1,2 0-1,-1 1 1,2 1-1,-1-1 1,2 1-1,0 0 1,1 0-1,0 0 0,1 1 1,1 0-1,0-1 1,1 1-1,0 0 1,1 0-1,1 0 1,1-1-1,0 1 0,0 0 1,2-1-1,0 0 1,0 1-1,2-2 1,-1 1-1,7 9 60,-7-16-52,1 1 0,0-1 0,0-1 0,1 1 0,0-1 0,0 0-1,1-1 1,-1 0 0,1 0 0,0-1 0,0 0 0,1 0 0,0-1 0,-1 0 0,1 0 0,0-1 0,0 0-1,0-1 1,0 0 0,1 0 0,-1-1 0,0 0 0,0 0 0,0-1 0,0-1 0,1 0 0,-2 0 0,1 0 0,0-1-1,0-1 1,-1 1 0,0-1 0,0-1 52,22-17 203,-1-1 0,-1-2 0,-1 0 0,-2-2-1,0-1 1,-2-1 0,-1-1 0,-2 0 0,0-2 0,-3-1 0,0 0-1,-2-1 1,-1-4-203,12-33 475,-38 84-213,1 7-313,0 0 0,0 1-1,2 0 1,1 0 0,1 1 0,1 0-1,0 1 1,2-1 0,0 1 0,2 0-1,1 0 1,0 0 0,2 0 0,1 0-1,2 11 52,20 69-2178,-24-103 2175,1 1-1,-1 0 1,0 0-1,0 0 1,0 0 0,0-1-1,0 1 1,0 0-1,0 0 1,0 0-1,0 0 1,0-1-1,0 1 1,0 0 0,-1 0-1,1 0 1,0-1-1,0 1 1,-1 0-1,1 0 1,-1-1-1,1 1 1,-1 0 0,1-1-1,-1 1 1,1 0-1,-1-1 1,0 1-1,1-1 1,-1 1-1,0-1 1,1 1 0,-1-1-1,0 1 1,0-1-1,0 0 1,1 0-1,-1 1 1,0-1-1,0 0 1,0 0 0,0 0-1,1 0 1,-1 0-1,0 0 1,0 0-1,0 0 1,0 0-1,1 0 1,-1 0 0,0-1-1,0 1 1,0 0-1,1-1 1,-1 1 3,-61-16-50,49 12 49,-88-19-1395,0 13-3379,64 10-3820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4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17 8488,'0'0'3363,"0"0"-512,0 0-235,0 0-556,0 0-656,1-2-325,3 0-1036,-1 0 0,0 1 0,1-1 0,-1 1 1,1-1-1,0 1 0,0 0 0,-1 0 0,1 1 1,0-1-1,0 1 0,0 0 0,0 0 0,0 0 1,-1 0-1,1 1 0,0 0 0,0-1 0,0 1 1,-1 1-1,1-1 0,-1 0 0,1 1 0,-1 0 0,1 0 1,-1 0-1,0 0 0,0 1 0,0-1 0,0 1 1,0 0-1,-1-1 0,2 3-43,-4 1 4,-1 0-1,0 1 1,0-1 0,0 0-1,-1 0 1,0 0 0,0-1-1,-1 1 1,1 0 0,-1-1-1,0 1 1,-1-1 0,1 0-1,-1 0 1,0-1 0,-1 1-1,1-1 1,-1 1 0,0-2-1,0 1 1,0 0 0,0-1-1,0 0 1,-1 0 0,0-1-1,1 1 1,-2-1-4,-9 8 125,-76 50 1968,93-60-2088,-1 0 0,1 0-1,-1 0 1,0 0 0,1 0 0,-1 1 0,0-1-1,1 0 1,-1 0 0,0 0 0,1 1 0,-1-1-1,0 0 1,1 0 0,-1 1 0,0-1 0,1 0-1,-1 0 1,0 1 0,0-1 0,1 0 0,-1 1 0,0-1-1,0 1 1,0-1 0,0 0 0,0 1 0,1-1-1,-1 1 1,0-1 0,0 0 0,0 1 0,0-1-1,0 1 1,0-1 0,0 0 0,0 1 0,-1-1-1,1 0 1,0 1 0,0-1 0,0 1 0,0-1 0,0 0-1,-1 1 1,1-1 0,0 0 0,0 1 0,0-1-1,-1 0 1,1 1 0,0-1 0,-1 0 0,1 0-1,0 1 1,-1-1 0,1 0 0,0 0 0,-1 0 0,1 1-1,0-1 1,-1 0 0,1 0 0,-1 0 0,1 0-1,0 0 1,-1 0 0,1 0 0,-1 0-5,33 1-38,-29-1 54,89-18-577,-7 1-6101,-60 15 784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7:3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9417,'0'0'2226,"0"0"-779,0 0 501,0 0 140,0 0-514,0 0-591,4 10-193,9 105 1078,-9-86-1799,21 179 907,-25-69-3185,-4-110-988,-5-1-2227</inkml:trace>
  <inkml:trace contextRef="#ctx0" brushRef="#br0" timeOffset="310.188">219 629 4388,'0'0'8488,"0"0"-6854,0 0-1,0 0 513,0 0-800,0 0-834,0 0-384,0 0-128,0 0-512,0-17-1730,-9 23-2723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0:0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28 167 8584,'0'0'4314,"0"0"-2190,0 0-341,0 0 273,0 0-407,0 0-528,5 2-411,-2 2-624,0 0 1,0 0-1,-1 0 0,1 0 0,-1 1 0,0-1 0,0 1 1,0-1-1,-1 1 0,1 0 0,-1 0 0,-1 0 1,1-1-1,-1 1 0,1 0 0,-1 0 0,-1 0 1,1 0-1,-1 0 0,0 0 0,0 0 0,0 1-86,0 11 133,-47 423 609,42-229-662,10-309 60,5-1 0,4 1 0,5 1 0,27-86-140,-33 138 19,2 1-1,2 0 0,2 1 0,2 1 0,23-36-18,25 13-42,-67 64 40,1 0-1,0 0 1,0 0-1,-1 0 0,1 0 1,0 1-1,0-1 0,0 1 1,0-1-1,0 1 1,0 0-1,0 0 0,0 0 1,0 0-1,0 0 0,0 0 1,0 1-1,0-1 0,0 1 1,0-1-1,0 1 1,0 0-1,0-1 0,-1 1 1,1 0-1,0 0 0,0 1 1,-1-1-1,1 0 1,-1 0-1,1 1 0,-1-1 1,0 1-1,1-1 0,-1 1 1,0 0-1,0-1 0,0 1 1,0 0-1,-1 0 1,1 0-1,0 0 0,-1 0 3,5 16 0,-2 0-1,0-1 1,-1 1 0,0 0-1,-2 0 1,0 0-1,-1 0 1,-1 0-1,-1 0 1,0 0-1,-1 0 1,-3 5 0,0 8-10,-2-1 0,-1 1 0,-1-2 0,-1 1 0,-2-2-1,-1 1 1,-1-2 0,-1 0 0,-6 5 10,-10-4 6,28-56 79,9 21-114,0-1 0,1 0 0,-1 1 0,2 0 0,-1 0 0,1 1 0,0-1 0,0 1 1,1 0-1,0 1 0,0 0 0,0 0 0,0 0 0,1 1 0,0 0 0,0 0 0,0 1 0,0 0 0,5 0 29,-6 0-51,0 1 0,0 0 0,0 0-1,0 1 1,0 0 0,0 0 0,0 1 0,0 0 0,0 0 0,0 1-1,1 0 1,-1 0 0,0 0 0,-1 1 0,1 0 0,0 1-1,0-1 1,-1 1 0,1 0 0,-1 1 0,0 0 0,0 0-1,0 0 1,-1 1 0,0-1 0,1 1 0,-2 1 0,1-1 0,-1 1-1,1 0 1,-1 0 0,-1 0 0,1 0 0,-1 0 0,-1 1-1,2 2 52,0 1 62,0 0-1,0 1 1,-1-1-1,0 1 1,-1 0-1,0 0 1,-1 0-1,0 0 1,-1 0-1,0 0 0,-1 0 1,0 0-1,-1 0 1,0 0-1,0-1 1,-1 1-1,-1-1 1,0 1-1,0-1 1,-1 0-1,0-1 0,-1 1 1,0-1-1,-1 0 1,0-1-1,0 1 1,0-1-1,-1-1 1,-1 1-1,1-1 1,-1-1-1,0 0 1,-1 0-1,1-1 0,-1 0 1,0 0-1,0-1 1,-1-1-1,-1 1-61,6-2-42,0 0 0,-1 0 0,1 0 0,-1-1 0,1 0 0,-1-1 0,1 1 0,-1-1 0,0 0 0,1-1-1,-1 0 1,0 0 0,1 0 0,0-1 0,-1 0 0,1 0 0,0 0 0,0-1 0,0 0 0,0 0 0,0-1 0,1 0-1,0 0 1,-1 0 0,1 0 0,1-1 0,-1 0 0,1 0 0,0 0 0,0 0 0,0-1 0,1 0 0,0 0 0,-2-5 42,2-33-3483,12 3-3546,7 18 105</inkml:trace>
  <inkml:trace contextRef="#ctx0" brushRef="#br0" timeOffset="427.405">822 420 10954,'0'0'2178,"0"0"-437,0 0 42,0 0-502,0 0-406,-12 16-138,3-4-560,-1 0 83,0 1 1,1 0 0,1 0 0,0 1-1,0 0 1,2 1 0,-5 13-261,3-3 352,0 0 0,2 1 0,2-1 0,0 1 0,1 0-1,2 1 1,0-1 0,2 0 0,1 0 0,1 0 0,1 0 0,5 14-352,-7-32 42,0-1-1,0 0 1,1 1 0,0-1 0,0 0 0,1-1 0,0 1 0,0 0-1,1-1 1,-1 0 0,1 0 0,0-1 0,1 1 0,0-1 0,0 0 0,0-1-1,0 1 1,1-1 0,-1 0 0,1-1 0,0 0 0,0 0 0,0 0-1,1-1 1,-1 0 0,1 0 0,-1-1 0,1 0 0,0 0 0,-1-1 0,1 0-1,0-1 1,-1 1 0,1-1 0,-1-1 0,1 1 0,-1-2 0,3 0-42,4-5 23,0-1 1,0-1 0,-1 0-1,-1 0 1,1-1 0,-2-1-1,0 0 1,0-1 0,-1 0-1,-1-1 1,0 0 0,-1 0-1,0-1 1,-1 0 0,5-15-24,-1-3 21,-1 0 0,-1-1 0,-2 0 0,-2 0-1,-1-1 1,-1 0 0,-2-3-21,-1 24 7,0-1 0,-1 1-1,-1-1 1,0 1 0,-1-1-1,0 1 1,-1 0-1,-1 0 1,-3-5-7,6 14-16,-1-1 0,0 1-1,0 0 1,-1 0 0,0 1-1,1-1 1,-2 1 0,1-1 0,0 1-1,-1 1 1,0-1 0,0 1-1,0-1 1,0 2 0,0-1 0,-1 0-1,1 1 1,-1 0 0,0 0 0,0 1-1,1 0 1,-1 0 0,0 0-1,-1 0 17,-5 1-282,1 0-1,0 0 1,0 1-1,-1 1 1,1 0-1,0 0 0,0 1 1,0 0-1,1 1 1,-1 1-1,1-1 1,0 2-1,-8 4 283,11-5-984,-1 1 1,2-1-1,-1 1 0,0 0 1,1 1-1,0 0 0,1 0 1,-1 0-1,2 0 0,-1 1 1,-1 4 983,-8 21-7565</inkml:trace>
  <inkml:trace contextRef="#ctx0" brushRef="#br0" timeOffset="764.504">1357 474 9801,'0'0'3780,"0"0"-1704,0 0-170,0 0-422,0 0-832,0 0-428,0 0-5,-6 19 299,-29 121 966,34-121-1315,-3 13-12,1-1-1,2 1 1,2-1 0,0 1 0,2 0 0,3 3-157,-6-30 3,2-1 1,-1 1-1,0-1 0,1 1 0,0-1 1,0 1-1,0-1 0,1 0 0,-1 0 1,1 0-1,0 0 0,0 0 0,1-1 1,-1 0-1,1 1 0,-1-1 0,1 0 1,0-1-1,0 1 0,1-1 0,-1 0 1,0 0-1,1 0 0,-1 0 0,1-1 1,0 0-1,-1 0 0,1 0 0,0 0 1,0-1-1,0 0 0,-1 0 0,1 0 1,0-1-1,0 1 0,-1-1 0,1 0 1,0-1-1,-1 1 0,1-1 0,1-1-3,9-5 161,0-1 0,-1-1 0,0 0 0,-1-1-1,-1-1 1,1 0 0,-2-1 0,0 0-1,0 0 1,-1-1 0,-1-1 0,-1 1 0,0-2-1,0 1 1,-2-1 0,0 0 0,2-8-161,-4 14 86,-1-2 0,1 1 1,-2 0-1,1-1 1,-2 1-1,1-1 0,-2 0 1,1 1-1,-2-1 1,0 0-1,0 1 0,-1-1 1,0 1-1,-1-1 0,0 1 1,-1 0-1,0 0 1,-1 1-1,0-1 0,-1 1 1,0 0-1,-2-2-86,3 8-52,-1 0 0,1 0 0,-1 1 0,0 0 0,1 0 0,-1 0-1,-1 1 1,1 0 0,0 0 0,0 1 0,-1 0 0,1 0 0,-1 0 0,1 1 0,-1 0-1,1 0 1,-1 0 0,1 1 0,-1 0 0,1 0 0,0 1 0,-1 0 0,1 0 0,-6 3 52,-37 24-3243,13 12-3314,22-15-549</inkml:trace>
  <inkml:trace contextRef="#ctx0" brushRef="#br0" timeOffset="1071.936">1999 440 17841,'9'-17'2776,"66"-111"2845,-64 118-2984,-55 99-1980,37-79-646,2 1 1,-1-1-1,2 1 1,-1 0-1,2 1 1,-1-1-1,1 1 1,1 0-1,0-1 1,1 1-1,0 0 1,1 0-1,1 11-11,1-18-37,0 0 0,0 0-1,1 0 1,0-1-1,0 1 1,0 0-1,0-1 1,1 0-1,0 0 1,0 0-1,0 0 1,0-1 0,0 1-1,1-1 1,4 2 37,-5-2-42,1 0 0,-1 0 1,1 0-1,-1 0 0,0 1 1,0 0-1,-1 0 1,1 0-1,-1 0 0,0 0 1,0 1-1,0 0 0,-1-1 1,1 1-1,-1 0 1,1 4 41,-2-4 12,0 0 0,0 0 0,0 1 1,0-1-1,-1 0 0,0 1 1,0-1-1,-1 0 0,0 1 1,1-1-1,-2 0 0,1 0 0,-1 0 1,1 0-1,-1 0 0,-1 0 1,1 0-1,-1 0 0,0-1 0,0 1 1,0-1-1,0 0 0,-1 0 1,0 0-1,0-1 0,0 1 1,0-1-1,-1 0 0,1 0 0,-1 0 1,1-1-1,-1 0 0,0 0-12,-7 2 32,0 0 0,1-1 0,-1 0 0,0-1 0,0-1 0,0 0 1,-1-1-1,1 0 0,0 0 0,0-2 0,0 1 0,0-1 0,0-1 0,-6-2-32,16 4-80,0 0 1,0-1 0,0 1 0,0 0-1,1-1 1,-1 1 0,0-1 0,1 1-1,-1-1 1,0 0 0,1 0-1,0 0 1,0 0 0,-1 0 0,1 0-1,0 0 1,0 0 0,1 0 0,-1-1-1,0 1 1,1 0 0,0 0-1,-1-1 1,1 1 0,0 0 0,0-1-1,0 1 1,0 0 0,1-1-1,-1 1 1,1 0 0,0-2 79,36-64-7900,-8 33-978</inkml:trace>
  <inkml:trace contextRef="#ctx0" brushRef="#br0" timeOffset="1346.204">2498 158 16111,'0'0'3347,"0"0"-149,0 0-523,0 0-839,0 0-597,0 0-439,0 0-373,-6 16-176,-84 301 326,80-277-1172,2 1 0,2 0 1,2 0-1,2 0 0,1 21 595,13-7-4309,5-21-6580,-10-26 1707</inkml:trace>
  <inkml:trace contextRef="#ctx0" brushRef="#br0" timeOffset="1596.058">2303 579 5958,'0'0'5359,"0"0"-2380,-5-14-75,-13-42 0,22 13 1474,43 14-3432,-37 25-611,14-5-269,0 2 0,1 1 1,0 1-1,0 1 0,1 1 0,-1 2 0,1 0 1,-1 2-1,1 0 0,24 6-66,-44-7 0,0 0 0,0 1 0,0 0 0,1 0 0,-1 0 0,0 1 0,0-1 0,-1 2 0,1-1 0,0 1 0,-1-1 0,1 2 0,-1-1 0,0 0 0,0 1 0,0 0 0,-1 0 0,1 1 0,-1-1 0,0 1 0,0 0 0,-1 0 0,1 0 0,-1 1 0,0-1 0,-1 1 0,1 0 0,-1 0 0,0-1 0,-1 2 0,2 15 0,-1-1 0,-2 1 0,0-1 0,-1 1 0,-1-1 0,-2 1 0,-4 19 0,-9 92-304,20-129-5607,1-20-2501,-1 3-1368</inkml:trace>
  <inkml:trace contextRef="#ctx0" brushRef="#br0" timeOffset="1880.466">2895 127 2755,'11'-79'8712,"-4"63"-6854,-1 6 416,-1 2-192,3 3-1314,2 5-351,5 5-321,-2 9-96,3 6-64,0 3-641,-3 5-3042,0 1-3300</inkml:trace>
  <inkml:trace contextRef="#ctx0" brushRef="#br0" timeOffset="2247.464">3081 620 8392,'0'0'5659,"-4"13"-1864,-47 102 2392,171-323-5658,-116 200-511,1 1 0,0 1 1,1-1-1,-1 1 0,1 0 1,1 0-1,-1 0 0,1 1 0,0 0 1,0 1-1,0-1 0,0 1 1,1 1-1,0-1 0,0 1 0,0 1 1,0 0-1,0 0 0,1 0 1,-1 1-1,1 0 0,-1 1 0,0 0 1,1 0-1,-1 1 0,1 0 0,-1 0 1,0 1-1,1 0 0,-1 0 1,0 1-1,0 0 0,5 4-18,-2 2 1,0 1 0,-1 0 1,0 1-1,-1 0 0,0 0 0,-1 1 0,0 1 0,-1-1 1,0 1-1,-1 0 0,3 9-1,39 68-2,-45-86-4,0 0 0,0-1 1,0 1-1,1-1 0,-1 1 0,1-1 0,0 0 1,-1-1-1,1 1 0,1-1 0,-1 0 1,0 0-1,1 0 0,-1 0 0,1-1 1,-1 1-1,1-1 0,0-1 0,-1 1 1,1 0-1,0-1 0,0 0 0,-1 0 1,1-1-1,0 0 0,0 1 0,-1-1 1,1-1-1,-1 1 0,1-1 0,-1 1 1,1-2-1,-1 1 0,0 0 0,0-1 0,0 1 1,0-1-1,2-3 6,11-11 20,-2-2 0,0 0-1,0-1 1,-2 0 0,-1-1 0,0-1-1,-2 0 1,0 0 0,-1-1 0,-2 0 0,0 0-1,-2-1 1,0 0 0,-2 0 0,1-16-20,-2 26 39,9-78 1216,-31 113-188,2 17-1019,2 0 0,1 1-1,2 0 1,2 1-1,1 1 1,0 12-48,-4 14 56,-25 126-101,10 2-1,3 54 46,23-215-108,0 16 48,-2 1 1,-2-1-1,-2 0 0,-14 38 60,23-84 1,-1 0 0,0 0 0,-1 1 0,1-1-1,-1 0 1,1-1 0,-1 1 0,-1 0-1,1 0 1,0-1 0,-1 1 0,0-1 0,0 0-1,0 0 1,0 0 0,0 0 0,0 0 0,-1-1-1,0 0 1,1 1 0,-1-1 0,0 0-1,0-1 1,0 1 0,0-1 0,0 0 0,0 0-1,-1 0 1,1-1 0,0 1 0,-1-1-1,1 0 1,0 0 0,-3-1-1,-4-5 6,0 0 1,1-1-1,0-1 0,0 0 1,1 0-1,0-1 0,1 0 1,-1 0-1,2-1 0,0 0 1,0-1-1,0 0 0,1 0 1,1 0-1,0 0 0,-2-9-6,-5-8-17,2 0-1,0-1 0,2 1 0,1-2 1,2 1-1,0-1 0,2 0 0,2 0 0,0 0 1,2 0-1,2 0 0,1-6 18,28-39-1333,-2 51-1446,9 29-4053,-26 7-786</inkml:trace>
  <inkml:trace contextRef="#ctx0" brushRef="#br0" timeOffset="2546.664">209 1644 18674,'0'0'2188,"0"0"-704,0 0-138,0 0-199,32-8-324,312-49-306,582-20-274,1980-190-128,-2203 189 376,-663 78-387,-96 13-78,27-7-113,-88 20-669,2 0-1593,-5-1-3413,-41 5-8694</inkml:trace>
  <inkml:trace contextRef="#ctx0" brushRef="#br0" timeOffset="4553.193">1656 2820 10218,'0'0'2445,"0"0"-438,0 0 411,0 4-336,4 184 2019,-7-130-3472,-39 854 2745,-25 118-3678,57-947 209,-9 76-365,14-55-2883,10-124-5021,8-29 2315,-6 0-2578</inkml:trace>
  <inkml:trace contextRef="#ctx0" brushRef="#br0" timeOffset="4874.727">1637 2739 14510,'0'0'2311,"0"0"-1772,16-8-394,-3 1-62,0 1 0,1 1 0,0 0 1,0 1-1,0 0 0,1 1 1,-1 1-1,1 0 0,-1 1 0,2 0-83,554 15 1532,1303-53-639,-1804 37-942,426-21-11,64-2-1027,-188 19-3697,-177 12-1750,-136 1 1809</inkml:trace>
  <inkml:trace contextRef="#ctx0" brushRef="#br0" timeOffset="5287.751">5775 2601 6502,'0'0'1730,"0"0"-22,0 0 433,13-10 208,40-32-193,-53 42-2054,1-1 0,-1 0 0,1 0 0,0 0 0,-1 1 0,1-1 0,0 0 0,0 1 0,-1-1 0,1 0 0,0 1 0,0-1 0,0 1 0,0 0 0,0-1 0,0 1 0,0 0 0,0-1 0,0 1 0,0 0 0,0 0 1,0 0-1,0 0 0,0 0 0,0 0 0,0 0 0,0 0 0,0 0 0,0 0 0,0 1 0,0-1 0,-1 0 0,1 1 0,0-1 0,0 1 0,0-1 0,0 1 0,0-1 0,-1 1 0,1 0 0,0-1 0,0 1 0,-1 0 0,1 0 0,0-1 0,-1 1 0,1 0 0,-1 0 0,1 0 0,-1 0-102,7 47 1336,-7-41-1068,-3 64 194,-4 0 0,-2 0 0,-4-1 0,-2 0 0,-4-1 0,-3-1 0,-27 61-462,12-25 44,-22 66-80,7 3 0,9 2 0,7 1 0,-5 103 36,24 11-3385,14 113 3385,6-305-2844,-1 15-6862,-2-74 2131</inkml:trace>
  <inkml:trace contextRef="#ctx0" brushRef="#br0" timeOffset="5631.691">3129 5389 5125,'-349'16'5501,"54"7"838,-215 50-6339,316-27 2056,226-35-1432,209-16-929,224-33 305,-363 28-496,514-55-3787,310-37 3252,-291 31 1023,-154 11-92,-10 1 3158,-654 97-2284,55-9-6396,60-17-2839</inkml:trace>
  <inkml:trace contextRef="#ctx0" brushRef="#br0" timeOffset="6417.366">3542 2103 9865,'0'0'4703,"0"0"-2247,0 0-796,0 0-330,0 0-332,-5 16-128,-19 119 315,23-126-1103,1 1 1,0-1-1,1 1 0,0-1 0,1 0 0,0 1 1,0-1-1,1 0 0,0 0 0,2 3-82,-5-12 5,0-1-1,0 1 1,0 0 0,0-1-1,-1 1 1,1 0 0,0-1-1,0 1 1,0 0-1,0-1 1,0 1 0,0 0-1,0-1 1,0 1-1,0 0 1,0 0 0,0-1-1,1 1 1,-1 0-1,0-1 1,0 1 0,0 0-1,0-1 1,0 1 0,0 0-1,1 0 1,-1-1-1,0 1 1,0 0 0,1 0-1,-1-1 1,0 1-1,0 0 1,1 0 0,-1 0-1,0 0 1,0-1-1,1 1 1,-1 0 0,0 0-1,1 0 1,-1 0-1,0 0 1,1 0 0,-1 0-1,0 0 1,1 0 0,-1 0-1,0 0 1,0 0-1,1 0 1,-1 0 0,0 0-1,1 0 1,-1 0-1,0 0 1,1 0 0,-1 0-1,0 1 1,0-1-1,1 0 1,-1 0 0,0 0-1,1 1 1,-1-1-1,0 0-4,3-31 363,-3 30-346,0-20 67,2 0 1,0 0 0,1 0 0,2 1 0,0-1 0,1 1-1,4-10-84,-8 25 16,0 0-1,1 0 0,-1 0 1,1 0-1,0 1 0,0-1 0,0 1 1,1 0-1,0-1 0,-1 2 0,2-1 1,-1 0-1,0 1 0,1 0 0,-1 0 1,1 0-1,0 0 0,0 1 0,0 0 1,0 0-1,1 0 0,-1 1 0,0 0 1,1 0-1,-1 0 0,1 0 0,-1 1 1,1 0-1,-1 0 0,6 1-15,-4 1-3,-1 0 1,1 0-1,0 0 0,-1 0 0,1 1 0,-1 0 0,0 1 0,0-1 1,0 1-1,-1 0 0,1 1 0,-1-1 0,0 1 0,0 0 0,0 1 1,-1-1-1,0 1 0,0 0 0,0 0 0,-1 0 0,0 0 1,2 6 2,41 151-71,-43-139 47,-1-1 40,-1-40 67,0-5 29,1 1 0,1-1 0,1 0 0,1 1 0,0 0 0,2 0 0,0 0 0,2 1 0,0 0 1,1 1-1,11-17-112,-19 32 26,1 0 0,-1 0 0,1 0 0,-1 1 0,1-1 0,0 1 0,1 0 1,-1-1-1,0 1 0,1 1 0,0-1 0,0 1 0,0-1 0,0 1 0,0 0 1,0 0-1,0 1 0,1-1 0,-1 1 0,1 0 0,-1 0 0,1 1 0,-1-1 0,1 1 1,-1 0-1,1 0 0,0 1 0,-1-1 0,1 1 0,-1 0 0,0 0 0,1 0 0,-1 1 1,0 0-1,1 0 0,-1 0 0,1 1-26,5 10 74,-1 0-1,-1 1 1,0 1-1,0-1 1,-2 1 0,0 0-1,0 1 1,-2 0-1,4 15-73,20 58-1723,22-10-6841,-34-63 770</inkml:trace>
  <inkml:trace contextRef="#ctx0" brushRef="#br0" timeOffset="6891.223">4923 2157 14574,'0'0'3262,"0"0"-1202,0 0 27,0 0-239,0 0-599,0 0-331,0 0-342,1-9-138,-1 2-370,0 6-60,-1-1 0,1 1 0,0 0 0,0-1 0,0 1 0,0-1 0,0 1 0,0-1 0,0 1 0,0-1 0,1 1 0,-1 0 0,1-1 0,-1 1 0,1 0 0,-1-1 1,1 1-1,0 0 0,-1-1 0,1 1 0,0 0 0,0 0 0,0 0 0,0 0 0,0 0 0,0 0 0,0 0 0,1 0 0,-1 1 0,0-1 0,0 0 0,1 1 0,-1-1 0,0 1 1,1-1-1,-1 1 0,0-1 0,1 1 0,-1 0 0,1 0 0,-1 0 0,1 0-8,434 5-593,-433-5 568,8 1-131,0-1 0,-1-1 0,1 0-1,0 0 1,-1-1 0,1 0 0,-1-1 0,1 0 0,5-3 156,-15 4-21,0 0 1,0 0-1,0 0 1,0 0 0,-1 0-1,1 0 1,0 0-1,-1 0 1,0 0 0,1 0-1,-1 0 1,0 0-1,0 0 1,0 0 0,0 0-1,-1 0 1,1-1-1,-1 1 1,1 0-1,-1 0 1,0 0 0,1 1-1,-1-1 1,0 0-1,0 0 1,-1 0 0,1 1-1,0-1 1,0 0-1,-1 1 1,1-1 0,-1 1-1,0 0 1,0-1 20,-6-8 95,0 1 0,0 1-1,-1-1 1,-1 2 0,1-1 0,-1 1 0,-1 0 0,1 1 0,-5-1-95,9 38 817,6 308-310,-23-217-3063,-9-46-3777,12-38-1279</inkml:trace>
  <inkml:trace contextRef="#ctx0" brushRef="#br0" timeOffset="7522.5">2737 2857 6822,'0'0'4810,"0"0"-2327,-2-12-182,-9-39 213,3 44 636,3 173-972,10 886-1362,-2-147-2380,-3-902 1564,-2 46-487,3-1 1,2 1-1,2-1 0,2 0 1,2 0-1,11 28 487,-4-40-3117,2-18-1853,0-12-2184</inkml:trace>
  <inkml:trace contextRef="#ctx0" brushRef="#br0" timeOffset="7967.939">3778 2968 8072,'2'-48'993,"-1"-9"1029,-1 17 2223,0 40-3796,-2 11 5285,-6 50-4908,-2 648 2297,-19 342-4084,45-770-586,18-99-3627,-5-111-2310,-15-53 2247</inkml:trace>
  <inkml:trace contextRef="#ctx0" brushRef="#br0" timeOffset="8285.88">5039 2883 5189,'18'-65'6336,"-2"12"551,-19 76-2434,-2 6-3781,-97 478 2478,52-149-2745,12 60-405,30-324-114,4 1 1,5 0-1,3 0 0,4-1 0,5 0 0,6 11 114,38 85-2458,-9-69-7165,-35-90 1989</inkml:trace>
  <inkml:trace contextRef="#ctx0" brushRef="#br0" timeOffset="9176.543">3198 3868 9033,'0'0'1569,"0"0"-96,0 0 556,0 0 53,0 0-187,0 0-421,0-9-401,0-19-314,0 19-118,0 28 313,-11 356 1961,27-282-4167,-5-63-2984,4-6-5293,-10-18 186</inkml:trace>
  <inkml:trace contextRef="#ctx0" brushRef="#br0" timeOffset="9437.677">3165 3793 8680,'0'0'2146,"0"0"-662,0 0 294,0 0 261,15-6-341,-5 1-1395,-7 3-239,0 0 0,1 0 0,-1 1 0,1-1-1,-1 1 1,1-1 0,0 1 0,-1 0 0,1 1 0,0-1 0,0 1 0,0-1 0,-1 1 0,1 0-1,0 1 1,0-1 0,0 1 0,0-1 0,-1 1 0,1 0 0,0 1 0,-1-1 0,1 0 0,-1 1-1,1 0 1,0 0-64,27 21 497,-1 2-1,-1 0 1,0 2-1,-3 1 1,0 2-1,-2 0 1,19 31-497,-37-52 24,-1-1-1,0 0 1,-1 1 0,0 0 0,0 0 0,-1 0 0,0 0-1,-1 1 1,0-1 0,0 1 0,-1 0 0,0-1 0,-1 1 0,0 0-1,-1 0 1,0-1 0,0 1 0,-1 0 0,0-1 0,-1 0-1,0 1 1,0-1 0,-1 0 0,0 0 0,-1-1 0,0 0-1,0 1 1,-1-1 0,0-1 0,-6 6-24,4-6-2,0 0 1,-1 0-1,0-1 1,0 0-1,-1-1 0,0 0 1,1-1-1,-2 0 0,1 0 1,0-1-1,-7 1 2,-41-7-2368,37-9-4102,17 3 987</inkml:trace>
  <inkml:trace contextRef="#ctx0" brushRef="#br0" timeOffset="10644.648">1537 4812 13613,'0'0'2754,"0"0"-1953,0 0 545,0 0 223,0 0-1057,127-64-127,-50 30-129,14-1-160,6-5-64,-1 2 0,0-1-32,-10 2-224,-11 5 128,-15 6-417,-21 5-1697,-18 11-2402,-11 6-3139</inkml:trace>
  <inkml:trace contextRef="#ctx0" brushRef="#br0" timeOffset="11002.152">1823 4321 10122,'0'0'2050,"0"0"-625,0 0 443,0 0 230,0 0-614,0 0-523,6 15-395,14 48-160,-19-60-379,-1 1-1,0-1 1,0 0 0,-1 1 0,1-1 0,-1 0-1,1 0 1,-1 1 0,0-1 0,0 0 0,-1 0-1,1 0 1,0 0 0,-1 0 0,0 0-1,0-1 1,0 1 0,0 0 0,-2 0-27,-3 8 51,-142 154 141,70-86-207,77-78 15,1 0 1,0 0 0,-1 0 0,1 0 0,0 0 0,0 0 0,0 0 0,-1 1 0,1-1-1,0 0 1,1 1 0,-1-1 0,0 1 0,0-1 0,1 1 0,-1-1 0,1 1 0,-1-1-1,1 1 1,-1 0 0,1-1 0,0 1 0,0 0 0,0-1 0,0 1 0,0 0 0,0-1-1,1 1 1,-1-1 0,0 1 0,1 0 0,-1-1 0,1 1 0,0-1 0,-1 1 0,1-1-1,123 21 195,-93-21-150,92 7 23,-52-7-141,1 4 1,-2 3 0,1 3-1,-1 3 1,39 15 72,-66-2-953,-36-8-7778,-7-18 2037</inkml:trace>
  <inkml:trace contextRef="#ctx0" brushRef="#br0" timeOffset="11559.757">4193 3872 10794,'0'0'5451,"0"0"-2755,0 0-1036,0 0-294,0 0-490,0 0-396,21-15-303,17-12-157,1 2 0,0 2 0,2 1 0,8-1-20,785-298-107,-812 312 98,-9 4-5,0 0-1,-1 0 1,0-1 0,0-1 0,-1 0 0,0-1-1,0 0 1,9-9 14,-19 16-1,-1 0-1,0 0 1,0-1 0,1 1-1,-1 0 1,0 0-1,0 0 1,0-1 0,0 1-1,0 0 1,-1 0-1,1-1 1,0 1 0,0 0-1,-1 0 1,1 0-1,-1 0 1,1-1 0,-1 1-1,0 0 1,1 0-1,-1 0 1,0 0 0,0 0-1,1 0 1,-1 1-1,0-1 1,0 0 0,0 0-1,0 1 1,0-1-1,0 0 1,0 1 0,-1-1-1,1 1 1,0-1-1,0 1 1,0 0 0,0 0-1,-1-1 1,1 1 0,0 0-1,0 0 1,-1 0-1,1 0 1,0 0 0,0 1-1,0-1 1,-1 0-1,1 0 1,0 1 0,0-1-1,0 1 1,0-1-1,0 1 1,-1 0 0,1 0 1,-5-2-12,-15 0 7,12-1-2,-1 1 0,1 1 0,-1-1 0,1 1 1,-1 1-1,1 0 0,-1 0 0,1 1 0,0 0 0,-9 4 7,18-6-2,1 0 1,-1 0 0,0 0 0,1 0 0,-1 0-1,0 0 1,1 1 0,-1-1 0,0 0 0,1 0 0,-1 0-1,0 0 1,1 1 0,-1-1 0,0 0 0,0 0-1,1 1 1,-1-1 0,0 0 0,0 1 0,0-1 0,1 0-1,-1 0 1,0 1 0,0-1 0,0 0 0,0 1-1,0-1 1,0 1 0,1-1 0,-1 0 0,0 1-1,0-1 1,0 0 0,0 1 0,0-1 0,0 0 0,-1 1-1,1-1 1,0 0 0,0 1 0,0-1 0,0 0-1,0 1 1,0-1 0,-1 0 0,1 1 0,0-1 0,0 0-1,0 1 1,-1-1 0,1 0 0,0 0 0,0 1-1,-1-1 1,1 0 0,0 0 0,-1 0 0,1 0-1,0 1 1,-1-1 0,1 0 0,0 0 0,-1 0 0,1 0-1,0 0 1,-1 0 1,35 9-76,-30-8 71,6-1 1,0 1-1,0 0 0,0 1 1,0 0-1,0 1 0,0 0 1,-1 1-1,0-1 0,1 2 0,-1-1 1,-1 2-1,1-1 0,-1 1 1,0 0-1,0 1 0,0-1 1,-1 2-1,0-1 0,-1 1 1,0 0-1,0 0 0,0 1 0,-1 0 1,-1 0-1,5 9 5,-8 4-26,0 0 0,-1 0 0,-1 0 0,-1 0 0,-1 0 0,-1 0 0,-1-1-1,0 1 1,-2-1 0,-1 0 0,0-1 0,-2 0 0,0-1 0,-1 1 0,-1-2 0,-1 0 0,-10 11 26,-53 73-3250,20-39-1711,-21 19-7562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5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39 8168,'0'0'4329,"0"0"-1692,0 0-112,0 0-48,0 0-736,-1-9-497,1 5-1083,-3-22 353,-3 32 6,-11 215 116,-10 73-663,26-282 28,1-9 0,0-1-1,1 0 1,-1 1 0,0-1-1,0 0 1,-1 1 0,1-1 0,0 0-1,-1 1 1,1-1 0,-1 0-1,0 0 1,0 1 0,1-1-1,-2 0 1,1 0 0,0 0-1,0 0 1,-1 0 0,1 0 0,-1-1-1,1 1 1,-1 0 0,0-1-1,0 1 1,0-1 0,0 0-1,0 0 1,0 1 0,0-1-1,0 0 1,0-1 0,0 1 0,-1 0-1,1-1 1,0 1 0,-1-1-1,-160-39 2629,122 25-1911,24 9-413,-5-3 66,26 11-198,32 9-240,0-2 1,0-2-1,1-1 1,0-1-1,1-3 1,-1-1 0,1-1-1,-1-3 1,3-1 66,126-24-3002,-71-22-6440,-85 37 3361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46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152 107 18449,'0'0'732,"9"-13"277,32-40 656,-38 49-1579,1 1 1,-1-1-1,0 1 0,1 0 0,0 0 0,0 1 0,0-1 0,0 1 1,0 0-1,1 0 0,-1 0 0,0 0 0,1 1 0,-1 0 0,1 0 1,0 0-1,-1 0 0,1 1 0,0 0 0,0 0 0,-1 0 0,1 1 1,0-1-1,-1 1 0,1 0 0,0 1 0,-1-1 0,1 1 0,-1-1 1,0 2-1,0-1 0,1 0 0,-1 1 0,-1-1 0,1 1 0,0 0 1,-1 1-1,0-1 0,1 1 0,-1-1 0,0 1 0,-1 0 0,1 0 1,1 3-87,2 6 10,0 1 1,0-1 0,-1 1 0,-1 0 0,0 0 0,-1 0 0,-1 0 0,0 1-1,-1-1 1,0 1 0,-1-1 0,-1 1 0,0-1 0,-1 1 0,-1-1-1,0 0 1,-1 0 0,-1 0 0,0 0 0,-3 5-11,-3 5-1,0-1-1,-2-1 1,0 0 0,-2 0-1,0-1 1,-1-1 0,-1-1-1,-1 0 1,-1-2 0,-1 0-1,-4 3 2,15-14-7,1 0 0,-1 0 0,0-1-1,0 0 1,-1-1 0,1 0 0,-1 0 0,0-1-1,0-1 1,0 1 0,-1-2 0,1 1-1,-1-1 1,-8-1 7,16 0 8,1-1 0,0 0 1,-1 0-1,1 0 0,0 0 0,-1 0 1,1 0-1,0-1 0,0 1 0,0-1 0,0 1 1,0-1-1,1 0 0,-1 0 0,0 0 0,1 0 1,-1 0-1,1 0 0,0 0 0,0 0 1,0-1-1,0 1 0,0 0 0,0-1 0,1 1 1,-1-1-1,1 1 0,-1-1 0,1 1 0,0-1 1,0-2-9,8-80 829,-8 80-785,1 0 0,0 0 0,0 1 0,0-1 0,0 0 0,1 1 0,0-1 0,0 1 0,0 0 0,0-1 0,1 1 0,-1 0 0,1 1 0,0-1 0,0 0 0,1 1 0,-1 0 0,1-1 1,0 1-1,0 1 0,0-1 0,0 1 0,0-1 0,0 1 0,1 0 0,-1 1 0,1-1 0,-1 1 0,1 0 0,0 0 0,0 0 0,2 0-44,-2 5 7,1 0 0,-1 1 0,0-1 0,0 1 0,0 0 0,-1 1 0,0-1 0,0 1 0,0-1 0,-1 1 0,1 0 0,-1 1 0,2 5-7,-1-3 10,5 9-10,-3-1 1,1-1-1,0 0 1,1-1 0,0 0-1,1 0 1,1-1 0,1 0-1,0-1 1,0 0 0,1-1-1,1 0 1,0-1-1,1 0 1,0-1 0,1-1-1,0 0 1,11 5-1,-21-11 2,0-1-1,0 1 1,0-1-1,0 0 1,0-1-1,0 1 1,0-1-1,0 0 1,1 0-1,-1-1 1,0 0-1,1 0 1,-1 0-1,1 0 1,-1-1-1,0 0 1,0 0-1,1 0 1,-1-1-1,0 1 1,0-1-1,0-1 1,-1 1-1,1-1 1,0 0-1,-1 0 1,0 0-1,1 0 1,-1-1-1,-1 0 1,1 1-1,0-2-1,15-121-1148,-19 125 695,2-9-370,3 4-7584,-4 6-1955</inkml:trace>
  <inkml:trace contextRef="#ctx0" brushRef="#br0" timeOffset="433.444">1094 94 10986,'0'0'3940,"0"0"-865,0 0-155,0 0-389,0 0-898,0 0-613,-3 5-348,-1 9-478,0 1 0,1-1 0,1 1-1,0-1 1,1 1 0,0 0-1,1 0 1,1-1 0,1 3-194,-1 28 184,-2 56-698,4 138 1420,4-161-4250,7 0-3847,-11-62 512</inkml:trace>
  <inkml:trace contextRef="#ctx0" brushRef="#br0" timeOffset="726.976">912 519 10090,'0'0'3064,"-8"-13"-496,-23-40-49,18 34-488,16 11 1615,4 7-3669,387-36 2313,-387 36-2245,0-1-7,-1 1-1,1-1 1,-1 1-1,1 0 1,-1 1-1,1 0 0,0 0 1,-1 0-1,1 0 1,0 1-1,-1 1 1,1-1-1,-1 1 1,1 0-1,-1 0 1,0 1-1,0 0 0,0 0 1,0 0-1,-1 1 1,1-1-1,-1 2 1,0-1-1,0 0 1,0 1-1,-1 0 1,1 0-1,-1 1 0,0-1 1,0 2-38,-1 5-29,-1 0-1,0 1 1,0-1 0,-1 0 0,-1 1-1,0-1 1,-1 0 0,-1 1 0,1-1-1,-2 0 1,0 0 0,-2 4 29,-8 59-5762,12-63 1251,0 0-2514</inkml:trace>
  <inkml:trace contextRef="#ctx0" brushRef="#br0" timeOffset="1057.79">1436 71 11371,'0'0'3267,"0"0"-993,0 0-224,0 0-1153,0 0-833,0 0-64,0 0-128,75 4-1378,-52 31-3298,0-5-6311</inkml:trace>
  <inkml:trace contextRef="#ctx0" brushRef="#br0" timeOffset="1381.439">1718 490 11499,'0'0'4223,"-2"13"-1773,-31 187 998,27-262-2070,6 51-1312,0 1 1,1-1-1,1 0 1,0 0-1,0 1 1,1-1-1,0 1 0,0 0 1,2 0-1,-1 0 1,1 0-1,0 1 1,1 0-1,0 0 1,1 0-1,0 1 1,0 0-1,1 0 1,0 1-1,0 0 0,0 0 1,1 1-1,0 0 1,1 0-1,-1 1 1,1 1-1,0-1 1,0 2-1,1-1 1,-1 2-1,1-1 1,-1 1-1,1 1 0,0 0 1,0 0-1,0 1 1,-1 1-1,1-1 1,0 2-1,2 0-66,-7 0-7,1 1 1,-1 0-1,0 0 0,0 1 0,0-1 0,0 1 0,-1 1 0,0-1 1,1 1-1,-2 0 0,1 0 0,0 0 0,-1 1 0,0-1 0,0 1 1,-1 0-1,0 1 0,0-1 0,0 0 0,-1 1 0,0-1 0,0 1 1,0 0-1,-1 0 0,0 0 0,-1 0 0,1 1 7,0 15-37,-1 1 0,-1 0 1,0-1-1,-2 0 0,-1 1 0,-1-1 0,-3 8 37,-3 4-8,14-49 208,96-206 1861,-91 207-1917,0 0 0,1 0 1,1 1-1,0 0 0,1 0 0,0 2 1,1-1-1,0 1 0,7-4-144,-14 10 21,1 1-1,0-1 1,0 1-1,1 0 1,-1 1 0,0-1-1,1 1 1,0 1-1,-1-1 1,1 1-1,0 0 1,0 1 0,0 0-1,-1 0 1,1 0-1,0 1 1,0 0 0,0 0-1,-1 1 1,1-1-1,-1 1 1,6 3-21,-2 0-62,1 1 0,-1 0 0,-1 1 0,1 0 1,-1 1-1,-1-1 0,1 2 0,-1-1 0,-1 1 0,1 0 0,-2 1 0,1 0 1,-1 0-1,-1 0 0,0 1 0,0 0 0,-1 0 0,0 0 0,-1 0 0,-1 1 1,1-1-1,-1 12 62,-1-19-259,9 72-5306,2-26-5918,-6-32 2023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53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88 6086,'0'0'9812,"-6"-13"-5867,-21-42-1527,26 54-2283,-1-1 0,1 0 0,-1 1 0,1-1 0,-1 1-1,0 0 1,1 0 0,-1-1 0,0 1 0,0 0 0,0 0 0,0 1 0,0-1 0,0 0 0,0 1-1,0-1 1,0 1 0,-1 0 0,1-1 0,0 1 0,0 0 0,0 1 0,0-1 0,0 0-1,-1 0 1,1 1 0,0-1 0,0 1 0,0 0 0,-1 0-135,-2 1 144,-7 2-86,-1 2 0,1-1 0,0 2 1,1 0-1,0 0 0,0 1 0,0 0 0,1 1 1,0 0-1,1 1 0,0 0 0,0 0 0,1 1 1,1 0-1,0 1 0,0-1 0,1 1 1,0 1-1,1-1 0,1 1 0,0 0-58,1-4-6,0 0 0,1 0 1,0 0-1,0 1 0,1-1 0,0 0 0,1 1 0,0-1 0,0 0 0,1 1 1,0-1-1,1 0 0,0 0 0,0 0 0,1 0 0,0 0 0,1 0 0,0-1 1,0 1-1,1-1 0,0 0 0,0-1 0,1 1 0,0-1 0,1 0 0,-1-1 1,1 1-1,0-1 0,1-1 0,0 1 6,4 0-231,0-1 0,1 0 0,-1-1 0,1 0 0,0-1 0,0-1 0,0 0 0,1-1 0,-1 0 0,0-1 0,0 0 0,1-1 0,-1-1 0,0 0 0,0-1 0,0 0 0,0-1 0,-1 0 0,0-1 0,1-1 0,-2 0 0,1 0 0,-1-1-1,0-1 1,0 0 0,-1 0 0,0-1 0,0 0 0,4-7 231,9-6 138,0-1-1,-2-1 1,-1-1-1,0-1 1,-2-1-1,-2 0 1,0-1-1,0-4-137,-5-28 3913,-11 60-3876,0-1 0,-1 1 1,1 0-1,0-1 0,-1 1 0,1 0 0,0 0 1,-1-1-1,1 1 0,0 0 0,-1 0 0,1 0 0,-1-1 1,1 1-1,0 0 0,-1 0 0,1 0 0,-1 0 0,1 0 1,-1 0-1,1 0 0,-1 0 0,1 0 0,0 0 1,-1 0-1,1 0 0,-1 0 0,1 0 0,-1 1 0,1-1 1,0 0-1,-1 0 0,1 0 0,-1 1 0,1-1 1,0 0-1,-1 0 0,1 1 0,0-1 0,-1 0 0,1 1 1,0-1-1,0 0 0,-1 1 0,1-1 0,0 0 0,0 1 1,0-1-1,-1 1 0,1-1 0,0 0 0,0 1 1,0-1-1,0 1 0,0-1 0,0 1-37,-3 8 32,0 0 1,1 1-1,1-1 0,-1 0 0,1 1 1,1-1-1,0 1 0,0-1 0,1 1 1,0-1-1,1 1 0,0-1 0,0 0 1,1 0-1,0 0 0,1 0 1,0 0-1,0-1 0,1 1 0,0-1 1,0 0-1,1-1 0,4 5-32,-4-8 4,-1-1 0,1 0 0,0-1 0,0 1 0,0-1 0,1 0 0,-1 0 0,0-1 0,1 0 0,-1 0 0,1 0 0,-1-1 0,1 0 0,-1 0 0,1-1 0,-1 0 0,1 0 0,-1 0 0,0-1 0,1 0 0,-1 0 0,0-1 0,0 0 0,0 0 0,-1 0 0,1-1 0,-1 1 0,0-1 0,0-1 0,0 1 0,0-1 0,0 0-4,2-3 29,-1 1 0,0-1 0,0 0 1,-1 0-1,0-1 0,0 1 0,-1-1 0,0 0 0,0-1 0,-1 1 0,0-1 0,-1 1 0,0-1 1,-1 0-1,0 0 0,0 1 0,-1-1 0,0 0 0,-1 0 0,-1-2-29,0 9 25,-1 0 0,1 0 0,-1 0 0,0 0 0,0 0 1,-1 1-1,1 0 0,0-1 0,-1 1 0,0 0 0,1 1 0,-1-1 0,0 1 0,0 0 0,0 0 0,0 0 0,0 0 0,0 1 0,0-1 1,0 1-1,0 0 0,0 0 0,0 1 0,0-1 0,0 1 0,0 0 0,0 0 0,0 0 0,0 0 0,1 1 0,-1 0 0,0 0 1,-2 1-26,-10 3-1,1 1 1,0 0-1,0 1 1,1 1 0,0 0-1,0 1 1,1 0-1,0 1 1,1 1 0,1 0-1,0 0 1,-2 4 0,7-9-1,1 1-1,0 0 1,0 1 0,0-1 0,1 1-1,1-1 1,0 1 0,0 1 0,0-1-1,1 0 1,1 1 0,-1-1 0,2 0-1,-1 1 1,1 0 0,1-1 0,0 1-1,0-1 1,1 0 0,0 1 0,0-1 0,2 2 1,0-2-2,0 0 1,1 0 0,0 0 0,0-1 0,1 0 0,0 0 0,1-1-1,0 1 1,0-1 0,0-1 0,1 1 0,0-1 0,0-1 0,1 0 0,0 0-1,0 0 1,0-1 0,0 0 0,0-1 0,1 0 0,6 0 1,14 4-100,1-1 0,0-2-1,0-2 1,0 0 0,1-2 0,9-2 100,-33 2-10,1 0 1,-1 0 0,0 0-1,0-1 1,1 0-1,-1-1 1,0 0-1,0 0 1,0-1-1,0 0 1,-1 0-1,1-1 1,-1 0-1,0 0 1,0-1-1,0 1 1,-1-2-1,1 1 1,-1-1 0,-1 0-1,1 0 1,-1 0-1,0-1 1,0 0-1,-1 0 1,0 0-1,0-1 1,-1 1-1,0-1 1,0 0-1,1-6 10,-4 11-185,-1 1-1,1 0 1,-1-1-1,0 1 0,0 0 1,0 0-1,0-1 1,0 1-1,0 0 1,-1 0-1,1 0 0,-1 0 1,1 1-1,-1-1 1,0 0-1,0 1 1,1-1-1,-1 1 0,0-1 1,-1 1-1,1 0 1,0 0-1,0 0 1,0 0-1,-1 0 0,1 1 1,0-1-1,-1 1 1,1-1-1,0 1 1,-1 0-1,1 0 0,-1 0 1,1 0-1,-1 1 1,1-1-1,0 0 1,-1 1-1,1 0 0,0-1 1,0 1-1,-1 0 186,-42 5-7431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54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41 7719,'0'0'3385,"0"0"-566,0 0 229,0 0-326,0 0-763,-3-5-373,2 5-1547,1-1-1,-1 0 1,1 0-1,-1 1 1,1-1 0,-1 0-1,1 0 1,0 0-1,-1 0 1,1 1 0,0-1-1,0 0 1,-1 0-1,1 0 1,0 0 0,0 0-1,0 0 1,0 0-1,0 0 1,1 1 0,-1-1-1,0 0 1,0 0-1,0 0 1,1 0 0,-1 0-1,0 1 1,1-1-1,-1 0 1,1 0 0,-1 0-1,1 1 1,0-1-1,-1 0 1,1 1 0,-1-1-1,1 0 1,0 1-1,0-1 1,-1 1 0,1-1-1,0 1 1,0 0-1,0-1 1,0 1 0,-1 0-1,1 0 1,0-1-1,0 1 1,0 0 0,0 0-1,0 0 1,0 0-1,0 0 1,0 0 0,-1 0-1,1 0 1,0 1-1,0-1 1,0 0 0,0 0-1,0 1 1,-1-1-1,1 1 1,1-1-39,1 0 51,78 1 498,-78-1-546,0 0 0,-1 0-1,1 1 1,-1 0 0,1-1 0,-1 1-1,1 0 1,-1 0 0,0 0-1,1 0 1,-1 1 0,0-1-1,0 1 1,0-1 0,0 1-1,0 0 1,0-1 0,0 1-1,-1 0 1,1 0 0,-1 1-1,1-1 1,-1 0 0,0 0-1,0 1 1,0-1 0,0 1-1,0-1 1,0 1-3,-2 3 0,-1-1 0,1 0 1,-1 0-1,0 0 0,0 0 0,0 0 1,0 0-1,-1-1 0,0 1 0,0-1 0,-1 0 1,1 0-1,-1 0 0,0 0 0,0-1 1,0 1-1,0-1 0,0 0 0,-1 0 1,-2 1-1,4-2 0,-201 106 123,176-89-93,28-19-30,-1 0 0,1 1-1,-1-1 1,1 0 0,-1 0 0,1 0 0,0 0 0,-1 1 0,1-1 0,-1 0-1,1 0 1,0 1 0,-1-1 0,1 0 0,0 1 0,0-1 0,-1 0 0,1 1-1,0-1 1,0 1 0,-1-1 0,1 0 0,0 1 0,0-1 0,0 1 0,0-1-1,0 1 1,0-1 0,-1 0 0,1 1 0,0-1 0,0 1 0,0-1-1,0 1 1,1-1 0,-1 1 0,0-1 0,0 0 0,0 1 0,0-1 0,0 1-1,1-1 1,-1 1 0,0-1 0,0 0 0,1 1 0,-1-1 0,0 0 0,0 1-1,1-1 1,-1 0 0,0 1 0,1-1 0,-1 0 0,1 0 0,-1 1 0,0-1-1,1 0 1,-1 0 0,1 0 0,-1 0 0,0 0 0,1 1 0,-1-1-1,1 0 1,147-2-96,73-54-3669,-154 34-2783,-41 14 601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5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4100,'0'0'10805,"0"0"-6679,0 0-1835,0 0-28,0 0-763,0 0-619,0 0-438,0 0-251,1 9 32,7 106 472,-9-92-680,1-1 1,1 1 0,1 0 0,1-1 0,1 1 0,1-1 0,1 0 0,1 0 0,1-1 0,10 20-17,-15-37-9,0 1 0,0-1 0,1-1 1,0 1-1,-1 0 0,1-1 0,0 0 0,1 0 0,-1 0 0,0 0 0,1-1 0,0 0 0,-1 0 0,1 0 0,0 0 0,0-1 1,0 0-1,0 0 0,0 0 0,1-1 0,-1 1 0,0-1 0,0 0 0,0-1 0,0 1 0,1-1 0,-1 0 0,4-2 9,7-1 15,0-1-1,0-1 1,-1 0 0,0-1-1,0 0 1,0-2-1,-1 1 1,5-6-15,-9 8 114,-1-1 1,0 0 0,0 0-1,0-1 1,-1 0 0,0-1 0,0 0-1,-1 0 1,-1-1 0,1 1-1,-2-1 1,1-1 0,-1 1-1,-1-1 1,0 0 0,0 0-1,-1 0 1,-1 0 0,0-1-1,0 1 1,-1-1 0,-1 1-1,0-1 1,0 0 0,-1 1 0,-1-1-1,0 1 1,0-1 0,-4-7-115,2 10-36,-1 0 1,0 1 0,0-1 0,-1 1-1,0 0 1,-1 0 0,0 1 0,0 0-1,0 0 1,-1 1 0,0 0 0,0 0 0,-1 1-1,1 0 1,-1 0 0,-1 1 0,1 1-1,0-1 1,-1 1 0,0 1 0,1 0-1,-1 0 1,0 1 0,0 0 0,0 1-1,0 0 1,0 0 0,0 1 0,0 1 0,-8 1 35,-104 43-7218,68-15-2258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52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32 14318,'0'0'1969,"0"0"-1093,0 0-81,0 0 732,-10 1-299,8 0-1154,-2-1-10,0 0 1,1 1 0,-1-1-1,1 1 1,-1 0 0,1 0-1,-1 1 1,1-1-1,0 1 1,-1-1 0,1 1-1,0 0 1,0 0 0,0 1-1,1-1 1,-1 0 0,0 1-1,1 0 1,0 0 0,-2 2-65,-4 5 35,1 1 1,0 0 0,0 0-1,2 1 1,-1-1 0,1 1 0,1 1-1,0-1 1,1 0 0,0 1 0,1 0-1,1 0 1,0 0 0,0-1 0,1 1-1,1 0 1,0 0 0,1 0 0,0 0-1,1-1 1,0 1 0,1-1 0,1 0-1,0 0 1,1 0 0,0-1-1,0 0 1,1 0 0,1-1 0,0 1-1,0-2 1,1 1 0,0-1 0,1 0-1,-1-1 1,5 2-36,-4-6-7,0-1-1,0 1 1,1-2 0,-1 0-1,1 0 1,-1-1 0,1 0-1,0 0 1,-1-2-1,1 1 1,0-1 0,-1-1-1,1 0 1,-1 0 0,0-1-1,1 0 1,-1-1 0,0 0-1,-1-1 1,1 0-1,-1 0 1,0-1 0,-1-1-1,1 1 1,-1-1 0,0 0-1,-1-1 1,0 0 0,4-5 7,-2 2 162,-1 0 0,-1-1 0,0 0 0,-1 0 0,0 0 0,0-1 0,-1 0 0,-1 0 0,0 0 0,-1 0 0,-1-1 0,0 1 0,0-1 0,-2 0 0,0 0 0,0-5-162,-1 10 81,1 0 1,-1 1-1,0-1 0,-1 1 0,0-1 0,-1 1 0,0 0 1,0 0-1,0 0 0,-1 0 0,0 1 0,-1-1 0,0 1 1,0 0-1,0 0 0,-1 1 0,0 0 0,0 0 0,-1 0 1,1 1-1,-1 0 0,-1 0 0,1 0 0,-1 1 0,1 0 1,-5 0-82,5 1-48,0 1 1,-1 0 0,1 1 0,-1 0-1,1 0 1,-1 1 0,0 0 0,1 0 0,-1 0-1,1 1 1,-1 0 0,1 1 0,-1 0-1,1 0 1,0 0 0,-1 1 0,1 0-1,1 1 1,-1-1 0,0 1 0,1 1-1,0-1 1,0 1 0,-3 3 47,-25 45-4486,26 14-5370,16-26-2364</inkml:trace>
  <inkml:trace contextRef="#ctx0" brushRef="#br0" timeOffset="431.963">761 92 14798,'0'0'3369,"8"-13"-1293,24-36 6,-31 48-2030,-1 1 1,1-1-1,0 0 1,-1 1-1,1-1 0,-1 1 1,1-1-1,0 1 0,-1 0 1,1-1-1,0 1 0,0-1 1,-1 1-1,1 0 0,0 0 1,0 0-1,-1-1 1,1 1-1,0 0 0,0 0 1,0 0-1,-1 0 0,1 0 1,0 0-1,0 0 0,0 1 1,-1-1-1,1 0 0,0 0 1,0 1-1,-1-1 1,1 0-1,0 1 0,-1-1 1,1 1-1,0-1 0,-1 1 1,1-1-1,0 1 0,-1-1 1,1 1-1,-1 0 0,1-1 1,-1 1-1,0 0 0,1-1 1,-1 1-1,1 0 1,-1-1-1,0 1 0,0 0 1,0 0-1,1 0 0,-1-1 1,0 1-1,0 0 0,0 0 1,0 0-1,0-1 0,0 1 1,0 0-1,-1 0 1,1 0-1,0 0-52,0 0 60,6 30 99,-2 1 0,-2 0 0,0 0-1,-2 0 1,-2 6-159,1 3-9,-23 148-92,21-177-337,3-25 407,5-26 158,-1 10 35,1 1 0,1 1-1,2-1 1,1 1 0,1 1 0,1-1 0,1 2-1,2 0 1,0 0 0,2 1 0,0 1 0,2 1-1,12-13-161,-25 31 20,0-1 0,1 1 0,0 0 0,0 1 0,0-1 0,0 1 0,1 0 0,-1 1 0,1-1 1,0 1-1,0 1 0,-1-1 0,1 1 0,0 0 0,0 1 0,0 0 0,0 0 0,1 0 0,-1 1 0,-1 0 0,1 0 0,0 1 0,0 0 0,0 0 0,-1 1 0,1-1 0,-1 2 0,0-1 0,0 0 0,0 1 0,0 1 0,0-1-20,5 7-7,0 0 0,0 1 0,-1 0 0,-1 0 0,0 1 0,0 0 0,-1 1 0,-1 0 0,-1 0 0,0 0 0,0 1 0,-2 0 0,0 0 0,0 1 0,-2-1 0,0 1 0,0-1 0,-2 1-1,0 4 8,-6 76-1248,-3-32-4406,6-44 620,2-4-2333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5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48 9097,'0'0'2658,"0"0"-341,0 0 464,0 0-325,0 0-678,0 0-422,5-6-428,-2 3-874,0 0-1,-1 0 1,1 1-1,0-1 0,0 1 1,0-1-1,1 1 1,-1 0-1,1 0 0,-1 1 1,1-1-1,-1 1 0,1-1 1,0 1-1,0 0 1,0 1-1,0-1-53,11-1 108,-7 0-77,1 1 1,-1 0-1,1 0 1,-1 0 0,1 1-1,0 0 1,-1 1-1,1 0 1,-1 1-1,1-1 1,-1 2 0,0-1-1,1 1 1,4 3-32,-12-4 0,0 0 0,0 0 0,0 0 0,0 0 0,0 1 0,-1-1 0,0 0 0,1 0 0,-1 1 0,0-1 0,0 0 0,0 1 0,0-1 0,0 0 0,-1 0 0,1 1 0,-1-1 0,1 0 0,-1 0 0,0 1 0,0-1 0,0 0 0,0 0 0,0 0 0,-1 0 0,1-1 0,0 1 0,-1 0 0,0 0 0,1-1 0,-1 1 0,0-1 0,0 0 0,0 1 0,0-1 0,0 0 0,0 0 0,-235 154 149,237-154-149,-1 0 0,1 0 1,0 0-1,0 0 0,0 0 0,0 0 0,0 0 0,0 0 0,0 0 0,0 0 0,0 0 0,0 0 1,1 0-1,-1 0 0,0 0 0,1 0 0,-1 0 0,1 0 0,-1 0 0,1 0 0,-1 0 0,1-1 1,-1 1-1,1 0 0,0 0 0,0-1 0,-1 1 0,1 0 0,0-1 0,0 1 0,0-1 0,0 1 1,0-1-1,-1 1 0,1-1 0,0 0 0,0 0 0,0 1 0,0-1 0,0 0 0,0 0 0,0 0 1,0 0-1,0 0 0,0 0 0,0 0 0,0 0 0,0-1 0,0 1 0,0 0 0,0 0 0,0-1 0,0 1 1,0-1-1,0 1 0,154-11-7742,-103 6 4204,-30 2-3344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5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12139,'0'0'3038,"0"0"-508,0 0-138,0 0-513,0 0-582,0 0-597,0 0-444,-4 6-144,-66 107 126,58-89-239,0-2-1,-1 0 1,-1 0-1,-1-1 1,-1-1-1,0-1 0,-2 0 1,0-1-1,-20 15 2,24-33 129,30-20-34,-12 17-61,0 0 0,0 0-1,1 0 1,-1 0 0,1 1-1,0 0 1,-1 0 0,1 0-1,0 1 1,0 0 0,0 0-1,0 0 1,0 0 0,1 1-1,-1 0 1,0 0 0,0 0-1,0 1 1,0-1 0,0 1-1,0 1 1,4 0-34,103 58 58,-36-15-93,-67-41 34,0 0 0,0 0 0,0-1 1,0 0-1,1-1 0,-1 0 0,1 0 0,0-1 0,-1 0 1,1-1-1,0 0 0,-1-1 0,1 0 0,0 0 1,-1-1-1,1 0 0,-1-1 0,0 0 0,1-1 0,-1 1 1,-1-2-1,1 1 0,-1-1 0,0-1 0,0 1 1,1-3-1,3-3 87,0 0-1,0-1 1,-2-1 0,1 0-1,-2 0 1,0-1-1,0 0 1,-1-1-1,5-14-85,10-90 3453,-43 122-2033,12 8-1366,0 0-1,1 0 1,0 1-1,1-1 1,0 2-1,1-1 1,0 0-1,1 1 1,-1 5-54,-1 1 47,-13 39-19,2 1 0,3 1 1,-5 47-29,15 17-2669,14-73-1295,8-24-4826,-2-14-5175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58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 25496,'0'0'3427,"0"0"-896,0 0-1218,0 0-1313,0 0 0,0 0 0,0 0 0,2-3 0,-2 0 0,0 3-1602,-6 0-4003,-4 2-13036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2:56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435 134 13581,'5'-92'4931,"-4"50"2955,-15 197-6220,7 160-811,2-23-5314,2-248 82,2-19-2339,-1-15 332</inkml:trace>
  <inkml:trace contextRef="#ctx0" brushRef="#br0" timeOffset="290.135">303 676 7815,'-10'-14'3171,"2"-1"-2251,4 7-425,-1 1-1,0-1 1,0 1 0,0 0 0,-1 1 0,1-1 0,-2 1 0,1 0 0,-1 1 0,0-1 0,-4-1-495,-12-5 1383,0 1 1,-1 2 0,0 0-1,0 2 1,-1 0 0,-1 2-1384,-17-6 1504,171 9-383,357-27-923,-481 28-195,0 1 1,0 0 0,0 0-1,0 0 1,0 0-1,0 1 1,0 0-1,0 0 1,0 0 0,0 0-1,0 1 1,0-1-1,0 1 1,-1 0-1,1 0 1,0 0-1,-1 1 1,0-1 0,0 1-1,0 0 1,0 0-1,0 0 1,0 0-1,-1 0 1,0 1-1,1-1 1,-1 1 0,-1 0-1,1 0 1,0-1-1,-1 1 1,0 0-1,0 0 1,0 0-1,0 0 1,-1 1-4,1 13-845,-2-1 0,0 0 0,-1 1 0,0-1 0,-2 0 0,0 0 0,-2 6 845,-16 98-8253,22-118-609</inkml:trace>
  <inkml:trace contextRef="#ctx0" brushRef="#br0" timeOffset="519.671">838 104 14574,'0'0'3075,"0"0"-1186,0 0 33,0 0-897,0 0-768,0 0-257,0 0-65,0 0 1,0 0-160,72 11-1666,-46 16-4131,-4-2-6695</inkml:trace>
  <inkml:trace contextRef="#ctx0" brushRef="#br0" timeOffset="908.662">1032 529 11947,'0'0'3444,"-4"12"-60,-32 100 1463,5-41-4030,22-97 971,8 10-1697,1-1-1,0 1 0,1-1 0,1 1 0,0-1 0,2 1 0,-1 0 0,2 0 1,0 0-1,1 1 0,1 0 0,0 0 0,1 0 0,7-9-90,-10 17 14,1-1 0,0 1 0,0 0 1,1 0-1,0 1 0,0 0 0,0 0 0,1 0 0,0 1 0,0 0 0,0 1 0,0 0 0,1 0 1,0 1-1,0 0 0,0 0 0,0 1 0,0 1 0,0-1 0,1 1 0,-1 1 0,0 0 0,1 0 0,-1 1 1,1 0-1,2 1-14,0 2-19,0 1 0,-1 1 0,0-1 0,0 2 0,0-1 1,-1 2-1,0-1 0,-1 1 0,1 1 0,-2 0 0,1 0 0,-1 1 0,0 0 1,-1 0-1,-1 1 0,1 0 0,-2 0 0,1 0 0,-2 1 0,1-1 1,-2 1-1,1 1 0,-2-1 0,0 0 0,0 1 0,-1-1 0,0 1 1,-1-1-1,-1 1 0,-1 9 19,-32 84-1447,34-107 1446,0 1-1,0 0 0,0-1 1,-1 1-1,1 0 1,0-1-1,-1 1 0,1 0 1,0 0-1,0-1 1,-1 1-1,1 0 0,0 0 1,-1-1-1,1 1 1,0 0-1,-1 0 0,1 0 1,-1 0-1,1 0 1,0 0-1,-1 0 0,1 0 1,-1 0-1,1 0 1,0 0-1,-1 0 0,1 0 1,0 0-1,-1 0 1,1 0-1,-1 0 0,1 0 1,0 0-1,-1 0 1,1 1-1,0-1 0,-1 0 1,1 0-1,0 0 1,-1 1-1,1-1 1,0 0-1,-1 1 0,1-1 1,0 0-1,0 0 1,0 1-1,-1-1 0,1 1 1,0-1-1,0 0 1,0 1-1,0-1 0,-1 0 1,1 1-1,0-1 1,0 1-1,0-1 0,0 0 1,0 1-1,0-1 1,0 0-1,0 1 0,0-1 1,0 1 1,0-33 180,6 10 45,1 1 0,1 0 0,1 1 0,1 0-1,0 0 1,12-15-225,-19 30 39,13-20 253,97-138 1249,-107 155-1510,1 1-1,0 0 1,0 1 0,1 0-1,-1 0 1,2 0 0,-1 1 0,0 0-1,1 1 1,0 0 0,0 0 0,0 1-1,0 0 1,1 1 0,-1 0 0,1 0-1,-1 1 1,8 0-31,-12 1 3,1 1-1,-1 0 1,0 0 0,0 0-1,0 1 1,0 0-1,0 0 1,0 0 0,0 0-1,0 1 1,-1 0-1,0 0 1,1 0 0,-1 0-1,0 1 1,0 0 0,-1 0-1,1 0 1,-1 0-1,0 0 1,0 1 0,0-1-1,-1 1 1,1 0-1,0 3-2,3 7-4,0 1-1,-1-1 0,-1 1 0,0 1 1,-2-1-1,1 0 0,-1 13 5,-7 110 13,0-32-6411,5-90 1706,3-5-2584</inkml:trace>
  <inkml:trace contextRef="#ctx0" brushRef="#br0" timeOffset="1571.673">2268 433 9641,'0'0'4452,"2"-13"-1446,9-37-81,-8 54 2631,1 28-5841,-3-17 737,24 133-292,-24-147-163,-1 0 0,0 0 0,1 0 1,-1 0-1,1 0 0,-1 0 0,1 0 0,0 0 0,-1 0 0,1-1 0,0 1 0,-1 0 0,1 0 1,0-1-1,0 1 0,0-1 0,0 1 0,0-1 0,0 1 0,0-1 0,0 1 0,0-1 0,0 0 1,0 0-1,0 1 0,0-1 0,0 0 0,0 0 0,0 0 0,0 0 0,0 0 0,0 0 0,0 0 1,0-1-1,0 1 0,0 0 0,0-1 0,0 1 0,0 0 0,0-1 0,0 1 0,0-1 0,0 0 1,0 1-1,-1-1 0,1 0 0,0 1 0,0-1 0,-1 0 0,1 0 0,0 0 0,-1 1 0,1-1 3,39-54 153,-34 46-146,10-16 371,-1 0 0,-1-2 0,-1 1 0,-1-2 0,-2 0 0,7-27-378,-16 52 47,0-1-1,0 0 1,0 0-1,0 0 1,0 0-1,-1 0 1,1 0-1,-1 0 1,0 0 0,-1 0-1,1 0 1,-1 0-1,1 0 1,-1 0-1,0 0 1,-1 0-1,1 0 1,-1 1-1,0-1 1,1 1-1,-3-3-46,-4 5 5,-1 2 0,1-1 1,-1 1-1,1 0 0,0 1 0,0-1 0,0 2 0,0-1 0,0 1 0,0 1 0,1-1 0,-1 1 0,1 0 1,0 1-1,0 0 0,1 0 0,0 1 0,-1-1 0,2 1 0,-1 0 0,1 1 0,-4 4-5,-5 7-14,1 1-1,0 0 0,1 0 0,1 1 1,1 1-1,1 0 0,1 0 0,0 1 1,2-1-1,1 2 0,0-1 0,2 1 0,0-1 1,2 1-1,0 0 0,2 0 0,2 17 15,-2-32-13,1 1-1,0-1 0,0 0 0,1 0 0,-1 0 0,2 0 0,-1 0 0,1-1 0,1 1 0,-1-1 0,1 0 0,1-1 0,-1 1 0,1-1 0,0 0 0,0 0 0,1-1 1,0 0-1,0 0 0,0 0 0,0-1 0,1 0 0,-1-1 0,1 0 0,0 0 0,0 0 0,1-1 0,3 0 14,7 2-6,0-1 0,0-1 0,0-1-1,1 0 1,-1-2 0,0 0 0,0-1 0,0-1 0,0-1-1,0-1 1,0 0 0,3-3 6,11-8 64,0-2-1,-2-1 1,0-1 0,-1-2-1,-1-1 1,-2-1 0,0-1-1,-1-2 1,-2-1 0,-1 0-1,-1-2 1,-1 0-1,5-13-63,-25 40 19,4-3 61,-1 0 0,0 0 0,0 0-1,-1-1 1,0 1 0,0-1 0,0 0 0,-1 0 0,0 0 0,0-1 0,-1 1 0,0 0 0,0-1 0,-1 1 0,1 0 0,-2-8-80,-1 13 28,0 1 1,0-1 0,0 1 0,0 0-1,0-1 1,0 1 0,-1 0-1,1 1 1,0-1 0,-1 0 0,1 0-1,0 1 1,-1 0 0,1-1-1,-1 1 1,1 0 0,-1 0 0,1 0-1,-1 0 1,1 1 0,0-1-1,-1 1 1,1 0 0,0-1 0,-1 1-1,1 0 1,0 0 0,0 0 0,-2 2-30,-4 3-1,2 1-1,-1 0 0,1 0 1,0 1-1,0-1 0,1 1 1,0 1-1,0-1 0,1 1 1,0 0-1,1-1 0,0 2 1,0-1-1,1 0 0,0 1 1,0-1-1,1 1 0,1-1 1,0 1-1,0-1 0,1 1 1,0 0-1,0-1 0,2 4 3,0 6-245,1 0-1,0-1 0,2 0 1,0 0-1,1-1 0,1 1 0,0-2 1,2 1-1,-1-1 0,2 0 1,9 9 245,3 10-805,4 26 73,-27-59 732,0 0 0,0-1 0,0 1-1,-1 0 1,1-1 0,0 1 0,0 0 0,-1-1 0,1 1 0,-1-1 0,0 1-1,1 0 1,-1-1 0,0 0 0,0 1 0,0-1 0,0 1 0,0-1 0,0 0-1,0 0 1,-1 0 0,1 0 0,0 0 0,-1 0 0,1 0 0,0 0 0,-1 0 0,1 0-1,-1-1 1,0 1 0,1-1 0,-1 1 0,1-1 0,-1 0 0,0 1 0,1-1-1,-2 0 1,-19 2 95,0-2-1,0 0 1,-1-1-1,1-1 1,0-1-1,0-1 1,1-1-1,-1-1 1,1-1-1,-14-7-94,-26-17-1671,62 29-2007,9-2-3203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0:17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8712,'0'0'5387,"0"0"-2430,0 0-677,0 0-134,0 0-411,0 0-636,13-4-709,190-18 197,230 20-405,-346-19-289,-87 19 110,1 0 0,-1 1 0,0-1 0,1 1 0,-1-1 1,0 0-1,0 1 0,0-1 0,-1 0 0,1 1 0,0-1 0,-1 1 0,1-1 0,-1 1 0,1-1 0,-1 1 1,1-1-1,-1 1 0,0-1 0,0 1 0,0 0 0,0-1 0,0 1 0,0 0 0,0 0 0,-1 0 0,1 0 1,0 0-1,0 0 0,-1 0 0,1 0 0,-1 0 0,1 1 0,-1-1 0,1 1 0,-1-1 0,1 1 0,-2-1-3,-52-26 38,39 20-13,0 0 0,1-1 1,0 0-1,1-1 1,-1-1-1,2-1 0,0 0 1,-3-3-26,15 2 232,24 25-235,-15-5 4,0 0-1,0 1 1,-1 0-1,0 0 1,-1 0-1,0 1 1,0 0-1,-1 0 1,0 1-1,-1-1 1,0 1-1,0 0 1,-2 0-1,1 0 1,-1 0-1,-1 1 1,0-1-1,0 1 1,-2-1-1,1 1 1,-1-1-1,-1 0 1,0 1-1,0-1 1,-1 0-1,-1 0 1,0-1-1,0 1 1,-1-1-1,-1 0 1,0 0-1,0 1 0,-124 146-988,34-61-5206,78-78 3938,-47 43-10241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0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50 121 6790,'0'0'5339,"0"0"-2398,-1-14-282,-4-41-11,-1 40 636,2 25-2308,-8 44-840,3 0 1,3 0 0,2 1-1,2-1 1,4 30-137,8-8-1991,7-29-3059,-7-33 667,1-6-961</inkml:trace>
  <inkml:trace contextRef="#ctx0" brushRef="#br0" timeOffset="457.666">6 115 4036,'-2'-43'2297,"-1"1"885,3 12 4151,1 35-7282,1-1-1,0 0 1,0 0 0,1 0 0,-1 0-1,1 0 1,0 0 0,0 0-1,0-1 1,1 0 0,-1 1 0,1-1-1,-1-1 1,1 1 0,0 0-1,0-1 1,1 0 0,-1 0 0,0 0-1,1-1 1,-1 1 0,2-1-51,18 6 35,-1 0 1,1-2 0,1-1 0,-1-1-1,0-1 1,1-1 0,-1-1 0,1-2 0,-1 0-1,23-6-35,110-42 1080,-111 32 1214,-45 18-2238,0 1 1,-1-1-1,1 0 0,0 0 0,0 0 0,-1 0 0,1 1 0,0-1 1,-1 0-1,1 0 0,0 1 0,0-1 0,-1 1 0,1-1 1,-1 1-1,1-1 0,0 1 0,-1-1 0,1 1 0,-1-1 0,1 1 1,-1 0-1,0-1 0,1 1 0,-1 0 0,0-1 0,1 1 1,-1 0-1,0 0 0,0-1 0,0 1 0,1 0 0,-1 0 1,0-1-1,0 1 0,0 0 0,0 0 0,0-1 0,-1 1 0,1 0 1,0 0-1,0-1 0,0 1 0,-1 0 0,1 0 0,0-1 1,-1 2-57,-5 43 338,6-45-326,-7 26 47,2-1 1,1 2 0,1-1-1,2 0 1,0 0-1,2 1 1,0-1 0,2 0-1,1 0 1,1 0-1,2 0 1,2 5-60,11 24-27,-21-54 27,1 0 1,-1 0-1,0 0 0,0 0 0,0 0 0,0 0 0,0 0 0,0 0 0,-1 0 1,1-1-1,0 1 0,0 0 0,-1-1 0,1 1 0,0-1 0,-1 1 0,1-1 1,0 0-1,-1 0 0,1 1 0,-1-1 0,1 0 0,0 0 0,-1 0 1,1-1-1,0 1 0,-1 0 0,1-1 0,-1 1 0,0-1 0,-3 1-4,-318-27 303,264 25-2888,55 3-1393,3 0-3492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0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9513,'0'0'2776,"0"0"-678,0 0 304,0 0-144,0 0-752,0 0-439,0-3-474,4 309-935,8-258-2882,1-18-2734,-5-16 27</inkml:trace>
  <inkml:trace contextRef="#ctx0" brushRef="#br0" timeOffset="405.14">24 177 7015,'-1'-37'1186,"0"-79"5593,1 116-6666,0-1 1,0 0-1,0 0 1,0 0 0,0 0-1,0 0 1,1 0 0,-1 0-1,0 1 1,0-1 0,1 0-1,-1 0 1,0 0-1,1 0 1,-1 1 0,1-1-1,-1 0 1,1 0 0,-1 1-1,1-1 1,-1 0 0,1 1-1,0-1 1,-1 1 0,1-1-1,0 1 1,0-1-1,0 1 1,-1-1 0,1 1-1,0 0 1,0 0 0,0-1-1,0 1 1,-1 0 0,1 0-1,0 0 1,0 0 0,0 0-1,0 0 1,0 0 0,0 0-1,0 0 1,-1 0-1,2 1-113,47 18-352,-26-8 603,-1-4-238,0-2-1,0 0 1,1-1-1,-1-2 1,1 0-1,0-1 0,-1-2 1,1 0-1,0-1 1,-1-2-1,1 0 1,0-1-13,59-8 144,-80 15-97,1 1-1,-1-1 1,0 1-1,0 0 1,0 0 0,-1 0-1,1 0 1,-1 0 0,0 0-1,1 0 1,-1 1 0,-1-1-1,1 0 1,0 1-1,-1-1 1,0 1 0,0-1-1,0 1 1,0 1-47,4 58 482,-3 1 0,-3-1-1,-3 1 1,-4 8-482,9-70 9,0-1 28,0 1 1,1-1-1,-1 1 0,0-1 0,0 1 1,-1-1-1,1 1 0,0-1 1,-1 1-1,1-1 0,0 1 0,-1-1 1,0 0-1,1 1 0,-1-1 1,0 0-1,0 1 0,0-1 0,1 0 1,-1 0-1,-1 0 0,1 0 1,0 0-1,0 0 0,0 0 0,0 0 1,-1 0-1,1 0 0,0-1 1,-1 1-1,1 0 0,-1-1 0,1 0 1,-1 1-1,1-1 0,-1 0 1,1 1-1,-1-1 0,1 0 0,-1 0 1,1 0-1,-2-1-37,-161-27 918,48 24-1590,87 14-3898,21 1-1174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06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8616,'0'0'3011,"0"0"-961,0 0 576,0 0-768,0 0-833,0 0-288,1 86-97,2-49-319,0 1-161,0 2-64,1-5-96,-1 3 0,2-4 0,-2-1-64,-1-6-577,1-3-2017,-1-5-1923,2-6-2401</inkml:trace>
  <inkml:trace contextRef="#ctx0" brushRef="#br0" timeOffset="416.86">56 236 6342,'17'-152'4089,"-14"137"-2984,-3 14-910,0-1 0,0 1 1,0 0-1,0-1 0,0 1 1,0 0-1,0-1 0,0 1 1,0 0-1,1-1 0,-1 1 1,0 0-1,1 0 0,-1-1 1,1 1-1,0 0 0,-1 0 1,1 0-1,0 0 0,0 0 1,0 0-1,0 0 0,-1 0 1,2 0-1,-1 0 0,0 0 1,0 0-1,0 1 0,0-1 1,0 0-1,0 1 0,1-1 1,-1 1-1,0 0 0,1-1 1,-1 1-1,0 0 0,1 0 0,-1 0 1,0-1-1,1 2 0,-1-1 1,0 0-1,1 0 0,-1 0 1,0 1-196,62 33 101,-48-30-93,0-1-1,0 0 1,1-1-1,-1 0 1,1-2-1,-1 0 1,0 0-1,1-1 1,-1-1 0,1-1-1,-1 0 1,0-1-1,-1-1 1,1 0-1,-1-1 1,0 0-1,10-7-7,-8 5 54,-11 5 3,1 0-1,-1 0 0,1 0 0,0 1 0,0-1 1,0 2-1,0-1 0,0 1 0,1-1 0,-1 2 1,0-1-1,1 1 0,2 0-56,-7 2 54,0 0 0,1 0 0,-1 0 1,0 1-1,0-1 0,-1 1 0,1 0 0,0-1 0,-1 1 1,0 0-1,1 0 0,-1 0 0,0 0 0,-1 0 0,1 0 0,0 0 1,-1 0-1,0 0 0,1 1 0,-1-1 0,-1 2-54,-18 286 1025,19-168-988,-87-154 1992,59 22-2203,0 2-1,-1 0 1,1 3-1,-1 0 1,0 1 0,-19 2 174,19 13-7266,22-1-2145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0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3 112 7463,'0'0'2071,"0"0"-362,0 0 640,0 0 133,0 0-464,0 0-497,0 0-624,0 0-422,3 7 80,34 167 1014,-28-115-1499,2 50 49,-6-46-3024,-5-61 2618,2 11-3144,6-4-4607,-4-8 970</inkml:trace>
  <inkml:trace contextRef="#ctx0" brushRef="#br0" timeOffset="433.078">16 139 5637,'0'0'2307,"0"0"-316,-3-13 176,-10-39-10,15 36 2793,13 15-5105,-11 2 575,33-1-311,7 1-66,0-1 1,-1-3-1,1-1 1,-1-3-1,22-6-43,-30 2 79,64-9 1273,-97 21-1280,1 1 1,-1-1-1,0 1 1,0 0 0,1 0-1,-1 0 1,0 0-1,-1 0 1,1 1-1,0-1 1,0 0-1,-1 1 1,0-1 0,1 1-1,-1 0 1,0-1-1,0 1 1,-1 0-1,1 0 1,0 0-1,-1-1 1,0 4-73,13 219 197,-12-197-190,1-22-5,-1 1 0,0-1 0,-1 1 0,0-1-1,0 1 1,0-1 0,-1 1 0,0-1 0,0 1-1,0-1 1,-1 0 0,0 1 0,-1-1-1,1 0 1,-1 0 0,0-1 0,-1 2-2,0-5 118,0-1 1,-1 1 0,1-1-1,-1 0 1,1 0 0,-1 0-1,1 0 1,-1-1 0,1 0-1,-1 0 1,1 0 0,-1-1-1,0 1 1,1-1 0,-1 0-1,1-1 1,0 1 0,-1-1-1,1 1 1,0-1 0,0-1-1,0 1 1,0-1 0,0 1-119,2 1 3,-8-4 71,-4-3-67,1 1 0,-1 1-1,0 0 1,0 1 0,0 0 0,-1 1 0,0 1 0,0 0-1,0 1 1,0 1 0,-10 0-7,22 2-136,0-1 1,0 1-1,0 0 1,0-1-1,0 1 1,0 1-1,0-1 0,1 0 1,-1 1-1,0-1 1,1 1-1,-1 0 0,1 0 1,0 0-1,-1 0 1,1 0-1,0 1 1,0-1-1,1 0 0,-1 1 1,0 0-1,1-1 1,-1 3 135,-8 44-10223,10-30-288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0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2050,'0'0'4831,"0"0"-2461,0 0-539,3-13 348,3-11-1173,2-12 562,2 5 3935,-10 30-4414,0 4 464,12 536 1175,5-467-4079,3-73-6299,-10-9 1378</inkml:trace>
  <inkml:trace contextRef="#ctx0" brushRef="#br0" timeOffset="357.662">34 86 929,'0'0'7047,"0"0"-3802,0 0-720,0 0 225,0 0-466,0 0-762,0 0-502,0-9-423,0 4-538,-1 3-52,1 1 0,0 0 0,0-1 0,-1 1 0,1 0-1,0-1 1,0 1 0,0-1 0,0 1 0,1 0 0,-1-1 0,0 1 0,1 0-1,-1-1 1,0 1 0,1 0 0,0 0 0,-1-1 0,1 1 0,0 0 0,-1 0-1,1 0 1,0 0 0,0 0 0,0 0 0,0 0 0,0 0 0,0 0 0,0 1 0,1-1-1,-1 0 1,0 1 0,0-1 0,0 0 0,1 1 0,-1 0 0,0-1 0,1 1-1,-1 0 1,0 0 0,1-1 0,-1 1 0,1 0 0,-1 0 0,0 1-7,231 2 262,1 1-3658,-221-3 3346,-12-2-227,0 1 1,0 0 0,0 0 0,0-1 0,0 1-1,0 0 1,0 0 0,0-1 0,0 1-1,0 0 1,1 0 0,-1-1 0,0 1-1,0 0 1,0 0 0,0-1 0,0 1 0,1 0-1,-1 0 1,0 0 0,0-1 0,0 1-1,1 0 1,-1 0 0,0 0 0,0 0-1,1 0 1,-1 0 0,0-1 0,0 1-1,1 0 1,-1 0 0,0 0 0,0 0 0,1 0-1,-1 0 1,0 0 276,-16-12-4682,11 7 2050</inkml:trace>
  <inkml:trace contextRef="#ctx0" brushRef="#br0" timeOffset="687.713">531 1 641,'0'0'1003,"0"0"225,0 0 235,0 0-33,0 0-15,0 0 10,0 0-47,0 0-44,3 0 44,-3 0-1269,-1 0 0,1 0 0,-1 0 0,1 1 1,-1-1-1,1 0 0,0 0 0,-1 1 0,1-1 0,0 0 1,-1 1-1,1-1 0,0 0 0,0 1 0,-1-1 1,1 0-1,0 1 0,0-1 0,-1 1 0,1-1 0,0 0 1,0 1-1,0-1 0,0 1 0,0-1 0,0 1 0,0-1 1,0 1-1,0-1 0,0 1 0,0-1 0,0 0 0,0 1 1,0-1-1,0 1 0,0-1 0,1 1 0,-1-1 1,0 0-1,0 1 0,0-1 0,1 1 0,-1-1 0,0 0 1,0 1-1,1-1 0,-1 0 0,0 1 0,1-1 0,-1 0 1,1 0-1,-1 1 0,0-1 0,1 0 0,-1 0 1,1 0-1,-1 1 0,1-1 0,-1 0 0,0 0 0,1 0 1,-1 0-1,1 0 0,-1 0 0,1 0 0,-1 0 0,1 0 1,-1 0-1,0 0 0,1 0-109,-10 19 1828,0 13-1420,2-1-1,2 1 1,1 0 0,1 0 0,2 0-1,1 1 1,1-1 0,6 27-408,21 70 211,-6-37-1799,-14-31-2972,-8-40-4040,-3-14 817</inkml:trace>
  <inkml:trace contextRef="#ctx0" brushRef="#br0" timeOffset="1010.049">135 723 7335,'0'0'3123,"-13"4"-726,-38 12 181,32-7 2979,40-12-4142,89-17-1472,0 5 0,1 4 0,3 6 57,-83 5-1982,-19 0-4396,-12 0 3266,0 1-731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09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29 287 4356,'0'0'3999,"0"0"-1357,1-14-5,1 0-1700,3-43 1973,-6 13 3690,-2 42-2736,-4 34-3377,3 159-121,4-108-3087,1 20-9199,-1-88 5995</inkml:trace>
  <inkml:trace contextRef="#ctx0" brushRef="#br0" timeOffset="461.259">0 133 2851,'1'-42'1733,"0"-13"4456,10 100 3289,-8-40-9445,0-1-1,0 0 1,1 0 0,-1 0 0,1 0 0,0-1 0,0 1 0,0-1 0,0 0 0,0 0 0,1-1-1,-1 1 1,1-1 0,0 0 0,0 0 0,0-1 0,0 1 0,0-1 0,0 0 0,0-1 0,0 1 0,1-1-33,5 1 12,-1-1 1,1-1 0,0 0-1,0 0 1,-1-1 0,1-1 0,0 1-1,-1-2 1,0 1 0,0-2 0,0 1-1,0-1 1,4-4-13,178-81 0,-190 89 0,1-1 0,-1 1 0,1 0 0,-1 0 0,1 0 0,-1 1 0,1-1 0,-1 1 0,1-1 0,0 1 0,-1 0 0,1 0 0,0 0 0,-1 0 0,1 0 0,0 1 0,-1-1 0,1 1 0,-1 0 0,1-1 0,-1 1 0,1 1 0,-1-1 0,1 0 0,-1 0 0,0 1 0,0-1 0,0 1 0,0 0 0,0 0 0,0 0 0,0 0 0,-1 0 0,1 0 0,-1 0 0,1 0 0,-1 1 0,0-1 0,0 1 0,0-1 0,0 1 0,0-1 0,0 1 0,-1 1 0,4 34 366,-1-1 0,-2 0 0,-2 1 0,-2-1 0,-1 0 0,-6 23-366,-8 127 1221,18-186-1214,0 0 0,0 0 0,0-1 0,0 1 0,0 0 0,0 0 0,0 0 1,0-1-1,0 1 0,0 0 0,0 0 0,0-1 0,-1 1 0,1 0 1,0 0-1,-1-1 0,1 1 0,-1 0 0,1-1 0,0 1 0,-1 0 0,0-1 1,1 1-1,-1-1 0,1 1 0,-1-1 0,0 1 0,1-1 0,-1 1 0,0-1 1,1 0-1,-1 1 0,0-1 0,0 0 0,1 0 0,-1 1 0,0-1 1,0 0-1,0 0 0,1 0 0,-1 0 0,0 0 0,0 0 0,1 0 0,-1 0 1,0 0-1,0-1 0,0 1 0,1 0 0,-1 0 0,0-1-7,-11 1 96,-334-19-198,327 29-5113,16 0-2473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1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27 3235,'0'0'7864,"0"0"-4160,0 0-976,0 0 32,0 0-640,-8 1-668,5-1-1397,1 0 1,-1 0-1,1 1 1,-1-1-1,1 1 1,-1 0-1,1-1 1,0 1 0,-1 0-1,1 0 1,0 1-1,0-1 1,0 0-1,0 1 1,0-1 0,0 1-1,0 0 1,0 0-1,1 0 1,-1 0-1,1 0 1,-1 0-1,1 0 1,0 0 0,0 0-1,0 1 1,-1 0-56,-10 37 106,2 1-1,2-1 1,1 2 0,3-1 0,1 1 0,2 13-106,13 37-2147,24-43-5854,-17-39 2273</inkml:trace>
  <inkml:trace contextRef="#ctx0" brushRef="#br0" timeOffset="331.096">21 41 8744,'0'0'2173,"0"0"-529,0 0 401,0 0 138,0 0-565,0 0-604,0 0-320,15-2-59,-4 0-497,-7 1-100,1 0 0,-1 0 0,0 0 0,1 1 0,-1-1 0,1 1 0,-1 0 0,1 1-1,-1-1 1,0 1 0,1 0 0,-1 0 0,0 0 0,1 1 0,-1-1 0,0 1 0,0 0 0,0 0 0,-1 0 0,1 1 0,1 0-38,22 21 174,-13-15-148,-1 1 0,1 0-1,-2 1 1,0 0 0,0 1-1,-1 0 1,0 1 0,-1 0-1,-1 1 1,0 0-1,-1 1 1,0-1 0,-1 1-1,-1 1 1,-1-1 0,0 1-1,-1 0 1,0 1-1,0 13-25,-7-19 64,0 0-1,-1-1 0,0 1 0,-1-1 1,0 0-1,-1-1 0,0 1 0,-1-1 1,0 0-1,0-1 0,-1 0 0,0 0 1,0 0-1,-1-1 0,0 0 0,0-1 1,0 0-1,-1-1 0,0 0 0,0 0 0,-1-1 1,1 0-1,-1-1 0,0 0 0,0-1 1,0 0-64,-52 5-319,37-33-2699,27-12-3142,10 12 859</inkml:trace>
  <inkml:trace contextRef="#ctx0" brushRef="#br0" timeOffset="1297.435">408 193 6983,'0'0'2162,"0"0"-886,0 0 21,0 0-208,0 0-614,0 0-315,0 0-91,12 12-31,37 40 5,-20-12 58,-28-37-100,0-1 1,0 0 0,0 0-1,0 0 1,0 0-1,0 0 1,0 0 0,1 0-1,-1-1 1,1 1 0,-1 0-1,1-1 1,0 1 0,-1-1-1,1 1 1,0-1 0,0 0-1,0 0 1,0 0-1,0 0 1,1 0 0,-1-1-1,0 1 1,0 0 0,0-1-1,1 0 1,-1 1 0,0-1-1,0 0 1,1 0-1,-1-1 1,0 1 0,1 0-1,-1-1 1,0 1 0,1-1-2,5-4 331,1-1 0,-2 1 0,1-1 0,0-1 0,-1 0 0,-1 0 0,1 0 0,-1 0-1,0-1 1,-1 0 0,1-1 0,-2 1 0,1-1 0,-1 0 0,-1 0 0,1 0 0,-2-1 0,1 1 0,-1-1 0,-1 0 0,1-1-331,2-70 2319,-4 79-2260,0 0-1,-1 0 0,1 0 0,-1-1 0,0 1 0,1 0 0,-1 0 0,0 0 0,0 1 0,0-1 0,-1 0 0,1 0 0,0 0 0,-1 1 0,1-1 0,-1 1 0,1-1 0,-1 1 0,0 0 0,0-1 0,0 1 0,0 0 0,0 0 0,0 0 0,0 1 0,0-1 0,0 0 0,0 1 0,0-1 0,0 1 0,0 0 0,-1 0 0,1 0 0,-2 0-58,-2 0 9,-1 1 0,0 0 0,1 0 0,-1 0 0,1 1 0,-1 0 0,1 1 0,0-1 0,0 1 0,0 0 0,0 1 0,1-1 0,-1 1 0,1 0 0,0 1 0,0-1 0,0 1-1,1 0 1,-1 0 0,1 0 0,1 1 0,-1 0 0,1-1 0,0 1 0,0 1 0,-1 3-9,-4 10-28,1 1 0,1 0 0,0 0 0,2 1 1,1-1-1,0 1 0,1 14 28,2-28-97,-1 0 0,1 1 0,1-1 0,-1 0 0,2 0 0,-1 1 0,1-1 0,0 0 0,1 0 0,0-1 0,0 1 0,0-1 0,1 1 0,0-1 0,1 0 0,0 0 0,0-1 0,0 0 0,1 1 0,0-2 0,0 1 0,0-1 0,1 0 0,0 0 0,0-1 0,0 0 0,0 0 0,1 0 0,0-1 0,6 2 97,3-1-96,0-1 1,0 0-1,0-1 0,1-1 0,-1 0 0,0-2 0,1 0 0,-1-1 1,0 0-1,0-2 0,0 0 0,0-1 0,0 0 0,-1-1 0,0-1 1,-1-1-1,1 0 0,-1-1 0,-1-1 0,0 0 0,0-1 1,-1 0 95,2-3 116,0 1 1,-1-2 0,-1 0 0,0 0 0,-1-1 0,-1-1 0,0 0-1,-1 0 1,-1-1 0,-1 0 0,-1-1 0,0 0 0,-1 0-1,-1 0 1,-1-1 0,-1 0 0,0 0 0,-1-19-117,-2 36 40,0 0 0,0 0-1,0 0 1,0 0 0,0 0 0,-1 0 0,1 0-1,-1 0 1,0 0 0,0 0 0,0 0 0,0 0 0,0 1-1,-1-1 1,1 0 0,-1 1 0,0-1 0,0 1-1,0-1 1,0 1 0,0 0 0,0 0 0,-1 0-1,1 0 1,-1 1 0,1-1 0,-1 1 0,0-1 0,1 1-1,-1 0 1,0 0 0,0 0 0,0 0 0,0 1-1,0-1 1,0 1 0,0 0 0,0-1 0,0 1 0,0 1-1,0-1 1,0 0 0,0 1 0,0 0 0,0 0-1,0 0 1,0 0 0,-1 0-40,-5 5 2,0 1 0,0-1-1,1 2 1,0-1 0,0 1 0,0 0 0,1 1-1,1 0 1,-1 0 0,1 0 0,1 1-1,0 0 1,0 0 0,1 0 0,0 1 0,1-1-1,0 1 1,1 0 0,0 0 0,1 0-1,0 0 1,0 0 0,1 0 0,1 0 0,0 0-1,0 0 1,1 0 0,1 0 0,0 0-1,0-1 1,1 0 0,0 1 0,1-1 0,0 0-1,1-1 1,4 6-2,-9-13-7,0 0 0,1 0 0,-1 0 0,1 0 0,0 0 1,0-1-1,0 1 0,0-1 0,0 1 0,0-1 0,0 1 0,0-1 0,0 0 0,1 0 0,-1 0 0,0 0 0,1-1 0,-1 1 0,1-1 1,-1 1-1,1-1 0,-1 0 0,1 0 0,-1 0 0,1 0 0,-1-1 0,1 1 0,-1 0 0,0-1 0,1 0 0,-1 0 0,1 0 0,-1 0 1,0 0-1,0 0 0,0 0 0,0-1 0,0 1 0,0-1 0,0 1 0,0-1 0,0 0 0,-1 0 0,1 0 0,-1 0 0,1 0 0,-1 0 7,103-194 385,-104 196-382,0 0 1,1 1-1,-1-1 1,0 0-1,0 0 1,0 1-1,1-1 0,-1 0 1,0 0-1,0 1 1,1-1-1,-1 0 1,0 0-1,0 0 1,1 1-1,-1-1 1,0 0-1,1 0 0,-1 0 1,0 0-1,1 0 1,-1 0-1,0 0 1,1 0-1,-1 0 1,0 0-1,1 0 0,-1 0 1,1 0-1,-1 0 1,0 0-1,1 0 1,-1 0-1,0 0 1,0 0-1,1-1 1,-1 1-1,0 0 0,1 0 1,-1 0-1,0 0 1,0-1-1,1 1 1,-1 0-1,0 0 1,0-1-1,1 1 1,-1 0-1,0-1 0,0 1 1,0 0-1,0 0 1,1-1-1,-1 1 1,0 0-1,0-1 1,0 1-1,0 0 0,0-1 1,0 1-1,0-1-3,6 37-18,-5-27 50,2 15-5,26 95 17,-27-114-46,0-1 1,0 1-1,0-1 0,1 0 0,0 0 1,-1 0-1,1 0 0,1-1 1,-1 1-1,1-1 0,-1 0 1,1 0-1,0 0 0,0 0 1,0-1-1,0 0 0,1 0 1,-1 0-1,0 0 0,1 0 0,0-1 1,-1 0-1,5 1 2,-1-2 4,-1 0 0,0 0 0,1 0 0,-1-1 0,0 0 0,0-1 0,0 0 0,0 0 0,0 0 0,0-1 0,0 0 0,-1 0 0,1 0 0,-1-1 0,0 0 0,0-1 0,-1 1 0,1-1 0,-1 0 0,0 0 0,0-1 0,0 0 0,1-3-4,10-13 21,-2-1 0,0 0 0,-2-2 0,0 1 1,5-21-22,34-123 304,-51 168-296,0 0 0,-1 0 1,1 0-1,0 0 0,0 0 0,-1 0 1,1 1-1,0-1 0,0 0 0,-1 0 0,1 0 1,0 0-1,0 0 0,-1 0 0,1 0 1,0 0-1,0 0 0,-1 0 0,1 0 1,0 0-1,0 0 0,-1-1 0,1 1 1,0 0-1,0 0 0,0 0 0,-1 0 1,1 0-1,0 0 0,0-1-8,-13 32-12,5 11 6,2 1 0,2 0 0,1 0-1,4 41 7,-1-45-7,0-28 6,0 1 0,1 0 0,1 0 1,0-1-1,0 1 0,1-1 0,1 0 1,-1 0-1,4 6 1,-5-14 3,-1 0-1,1 0 1,0 0 0,0 0-1,1 0 1,-1 0 0,1 0 0,-1-1-1,1 1 1,0-1 0,0 0-1,0 0 1,0 0 0,0 0 0,0 0-1,0-1 1,1 1 0,-1-1-1,1 0 1,-1 0 0,1 0 0,-1-1-1,1 1 1,0-1 0,-1 0 0,1 0-1,0 0 1,-1 0 0,1-1-1,-1 0 1,1 1 0,0-1-3,10-5 214,1-1 1,-1 0 0,-1 0-1,1-1 1,-2-1-1,1 0 1,-1-1 0,0-1-1,-1 0 1,2-3-215,96-101 1516,-108 114-1527,0 1 0,-1 0 1,1-1-1,0 1 0,-1-1 0,1 1 1,0-1-1,-1 1 0,1-1 0,-1 0 1,1 1-1,-1-1 0,1 0 0,-1 1 1,1-1-1,-1 0 0,0 1 0,1-1 1,-1 0-1,0 0 0,0 0 0,1 1 0,-1-1 1,0 0-1,0 0 0,0 0 0,0 1 1,0-1-1,0 0 0,0 0 0,0 0 1,-1 1-1,1-1 0,0 0 0,0 0 1,-1 0-1,1 1 0,-1-1 0,1 0 1,0 1-1,-1-1 0,1 0 0,-1 1 1,1-1-1,-1 1 0,0-1 0,1 0 1,-1 1-1,0 0 0,1-1 0,-1 1 0,0-1 1,1 1-1,-1 0 0,0-1 0,0 1 1,0 0-1,1 0 0,-1 0 0,0 0 1,0 0-1,0-1 0,1 1 0,-2 1 11,-31 5-5872,13 0-1143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17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10474,'0'0'2835,"0"0"-476,0 0 193,0 0-342,0 0-795,0 0-534,0 0-492,0 10-47,15 174 347,-9-132-800,6 30-2412,10-36-6583,-12-40 1462,-6-14 4543,-4-23 3099,0 24-237,-23-246 11289,22 208-9238,-1 3 827,2 14 2386,23 48-4342,-9-13-670,1-1 0,-1 0 0,1-1-1,0 0 1,1-1 0,-1-1-1,0-1 1,1 0 0,0-1 0,0 0-1,-1-1 1,1-1 0,0-1-1,-1 0 1,1-1 0,-1 0-1,0-2 1,0 0 0,0 0 0,-1-1-1,9-6-12,88-44 102,-109 55-81,0 0-1,-1 1 1,1-1 0,0 1 0,0-1 0,-1 1 0,1 0 0,0-1 0,0 1-1,-1 0 1,1 0 0,0 0 0,0 1 0,0-1 0,-1 0 0,1 1-1,0-1 1,-1 1 0,1-1 0,0 1 0,-1 0 0,1 0 0,0 0 0,-1-1-1,0 2 1,1-1 0,-1 0 0,1 0 0,-1 0 0,0 1 0,0-1-1,0 1 1,0-1 0,0 1 0,0-1 0,0 1 0,-1-1 0,1 1 0,0 0-1,-1-1 1,1 1 0,-1 0 0,0 1-21,10 85 4,-10-78 24,2 42-6,0-29-11,0 0-1,-2-1 1,0 1-1,-2 0 1,0 0-1,-1-1 1,-2 1 0,0-1-1,-2 0 1,-6 14-11,11-33 84,-1 0 1,-1-1 0,1 0-1,0 0 1,-1 0 0,1 0-1,-1 0 1,1 0 0,-1-1-1,0 0 1,0 0 0,1 0-1,-1 0 1,0-1 0,0 1-1,0-1 1,0 0 0,0 0-1,0 0 1,0-1 0,0 1-1,0-1 1,0 0 0,0-1-85,-4 2-14,-159-43 391,99 21-2762,49 19-7394,11 4-2745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1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78 11050,'0'0'3390,"0"0"-1057,0 0 69,0 0-453,0 0-785,0 0-598,-4 12-321,-20 91-95,37 93-263,10-116-2860,-11-51-1689,0-13-5645,-12-15 7131</inkml:trace>
  <inkml:trace contextRef="#ctx0" brushRef="#br0" timeOffset="399.946">56 452 352,'0'0'2648,"-3"-18"-480,-25-114 1488,3-71 5003,25 201-8580,0 1 1,0-1-1,0 1 0,0 0 0,1-1 1,-1 1-1,0-1 0,1 1 0,-1 0 1,1-1-1,-1 1 0,1 0 0,0-1 0,-1 1 1,1 0-1,0 0 0,0-1 0,0 1 1,0 0-1,0 0 0,0 0 0,0 0 1,0 1-1,0-1 0,1 0 0,-1 0 1,0 1-1,0-1 0,1 1 0,-1-1 0,1 1 1,-1-1-1,0 1 0,1 0 0,-1 0 1,1-1-1,-1 1 0,1 0 0,0 1-79,62 13 355,-52-10-308,19 5-43,-1-1 0,1-2 0,0-1 0,1-1 0,-1-2 0,1-1 0,-1-1 0,25-4-4,-41 0 24,-1 0 0,1 0 0,-1-2 0,0 0 0,0 0 0,-1-1 0,1-1 0,-2 0 0,1-1 0,-1 0 0,7-8-24,13-7 446,-31 25-377,0-1 0,0 1 0,0-1 0,1 1 0,-1 0 0,0 0 0,0 0 1,0-1-1,0 1 0,0 0 0,0 0 0,-1 0 0,1 1 0,0-1 0,0 0 0,-1 0 1,1 0-1,-1 1 0,1-1 0,-1 0 0,1 0 0,-1 1 0,0-1 0,0 0 1,1 1-1,-1-1 0,0 0 0,0 1 0,-1-1 0,1 0 0,0 1 0,0-1 0,-1 0 1,1 1-1,0-1 0,-1 0 0,1 0 0,-1 1 0,0-1 0,0 1-69,1 8 273,-2 68 104,0-46-354,1 0-1,1 0 1,2 0-1,2 0 1,1 0 0,6 22-23,-8-46-13,1 3-9,-1 0-1,0 0 1,0 0 0,-1 0-1,0 1 1,-1-1 0,0 0-1,-1 1 1,-1 5 22,-1-13 6,0-1-1,-1 1 1,1-1 0,-1 0-1,0 0 1,0 0 0,0 0-1,0 0 1,0-1 0,-1 1-1,1-1 1,-1 0 0,1 0-1,-1 0 1,0-1 0,0 1-1,0-1 1,0 0 0,0 0-1,0 0 1,0-1 0,0 1-1,0-1 1,-2 0-6,-4 2 51,-362 41 1417,275-34-1477,57-8-6068,44-1-388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16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72 1121,'0'0'8456,"0"0"-4917,0 0-1398,0 0-134,0 0-480,2 15-128,9 102 202,-10 53-445,0-1-3919,3-141-4689,-1-21 2247</inkml:trace>
  <inkml:trace contextRef="#ctx0" brushRef="#br0" timeOffset="387.411">11 294 5541,'-4'-57'2043,"-2"-59"5320,8 115-7149,0-1-1,0 1 0,0-1 0,0 1 0,0 0 1,0 0-1,0 0 0,0 0 0,1 1 0,-1-1 1,0 0-1,1 1 0,-1 0 0,0-1 0,1 1 1,-1 0-1,0 0 0,1 1 0,-1-1 0,1 0 0,-1 1 1,0-1-1,3 2-213,0-2 147,55 6 217,-33-1-338,0-1 0,0-1 0,0-1 1,1-2-1,-1 0 0,0-2 0,0-1 1,0-1-1,0-2 0,0 0 0,-1-2 0,0-1 1,-1-1-1,15-8-26,-4-16 829,-26 4 2805,-21 46-2700,6 8-869,2 0 0,0-1 0,2 1 0,0 0 0,2 0 1,1 0-1,4 23-65,-6-44 3,40 213-788,-39-214 784,-1 1-1,0 0 1,0-1-1,0 1 1,0 0-1,-1-1 1,1 1-1,-1 0 1,1-1-1,-1 1 1,0 0-1,0-1 1,0 0-1,0 1 1,-1-1-1,1 0 0,-1 1 1,1-1-1,-1 0 1,0 0-1,0 0 1,0 0-1,0-1 1,0 1-1,0 0 1,0-1-1,-1 0 1,1 1-1,0-1 1,-1 0-1,1 0 1,-1 0-1,0-1 1,1 1-1,-2 0 2,-24 4 17,0-1 0,0-1 0,-1-2 0,1-1 0,0-1 0,0-1 0,-1-1 0,1-2 0,-24-7-17,17 5 7,-6-2-16,-8-2-590,17 8-4329,29 3-549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0:2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11211,'0'0'2690,"0"0"-5,0 0-160,0 0-635,0 0-502,-13 11-336,13-10-1039,-8 6 137,0 0 1,0 0-1,1 1 1,0 0-1,0 0 1,1 1 0,0-1-1,1 2 1,0-1-1,0 0 1,1 1-1,0 0 1,0 3-151,-20 89 684,4 1 1,5 1 0,4 0-1,4 42-684,18-29 92,-10-113-99,0 0 1,0 0-1,0 0 1,1 0-1,0 0 1,-1 0 0,2 0-1,-1 0 1,0-1-1,1 1 1,-1-1-1,1 1 1,0-1 0,0 0-1,1 0 1,-1-1-1,1 1 1,-1-1-1,1 0 1,0 1 0,-1-2-1,1 1 1,0 0-1,1-1 1,1 1 6,3-1-313,0-1 0,-1 1 0,1-2 0,0 1 1,-1-2-1,1 1 0,-1-1 0,1 0 0,-1 0 0,0-1 0,0-1 1,0 1-1,0-1 0,-1 0 0,0-1 0,1 0 0,3-4 313,72-60-10275,-53 41 3426</inkml:trace>
  <inkml:trace contextRef="#ctx0" brushRef="#br0" timeOffset="853.522">535 406 8072,'0'0'1948,"0"0"-149,0 0 331,0 0-341,0 0-284,0 0-491,0 0-587,0 0-80,1 7 48,1 6-320,0-1 1,0 0-1,2-1 0,-1 1 0,1 0 0,1-1 0,0 0 0,1 0 0,0 0 0,1-1 0,0 0 0,0 0 0,1-1 0,1 0 0,-1 0 1,6 3-76,-12-10 2,0-1 0,1 0 1,-1 1-1,1-1 1,0 0-1,-1 0 1,1 0-1,0-1 1,0 1-1,-1-1 1,1 1-1,0-1 1,0 0-1,0 0 1,0 0-1,-1-1 0,1 1 1,0 0-1,0-1 1,0 0-1,-1 0 1,1 0-1,0 0 1,-1 0-1,1-1 1,-1 1-1,0-1 1,1 1-1,-1-1 1,0 0-1,0 0 1,0 0-1,0 0 0,0 0 1,0-1-1,-1 1 1,1 0-1,-1-1 1,0 1-1,1-2-2,32-113 147,-31 98 110,-1-1 1,0 0-1,-2 0 0,0 0 1,-1 1-1,-1-1 0,-1 0 1,-1 1-1,-1-1 0,-4-11-257,7 28 18,0 0 0,1 1 0,-1-1 0,0 0 0,0 1 0,0-1 0,-1 1 0,1 0 0,-1 0 0,1 0-1,-1 0 1,0 0 0,0 1 0,1-1 0,-1 1 0,0-1 0,-1 1 0,1 0 0,0 0 0,0 1 0,0-1 0,-1 1 0,1-1 0,0 1 0,0 0 0,-1 0-1,1 1 1,0-1 0,0 1 0,-1-1 0,1 1 0,0 0 0,0 0 0,0 1 0,0-1 0,0 1 0,0-1 0,1 1 0,-1 0 0,0 0 0,1 0 0,-1 0-1,1 0 1,0 1 0,0-1 0,0 1 0,0 0 0,0-1 0,1 1 0,-2 3-18,-4 9-32,1 1 0,1 0 0,1 1 0,0-1 0,1 1 0,1 0 0,0 0 0,1 0 0,1 0 0,1 0 0,0 0 0,1 0 0,2 4 32,0 3-509,0 0 1,2-1-1,0 0 1,2 0-1,0-1 1,1 0-1,2 0 1,0-1-1,14 19 509,-20-32-233,1 0-1,0-1 0,0 0 0,0 0 0,1 0 1,0-1-1,0 0 0,1 0 0,0-1 0,0 0 1,0 0-1,0-1 0,1 0 0,0-1 0,0 1 0,0-2 1,0 1-1,0-1 0,0-1 0,1 0 0,-1 0 1,1-1-1,-1 0 0,0 0 0,1-1 0,2-1 234,-2 0 32,-1-2 1,1 1-1,-1-1 0,0 0 0,0-1 1,-1 0-1,1 0 0,-1-1 0,0 0 0,-1-1 1,1 1-1,-1-1 0,-1-1 0,1 0 1,-1 0-1,0-1-32,80-141 3536,-83 143-3274,145-281 4088,-126 205-2220,-22 83-2109,-1-1-1,0 0 0,1 0 0,-1 1 1,0-1-1,0 0 0,1 1 1,-1-1-1,0 1 0,0-1 0,0 1 1,0-1-1,0 1 0,0 0 0,0 0 1,0-1-1,0 1 0,0 0 0,0 0 1,0 0-1,0 0 0,0 0 0,0 0 1,0 0-1,0 0 0,0 0 0,0 1 1,0-1-1,0 0 0,1 1 1,-1-1-1,0 1 0,0-1 0,0 1 1,0-1-1,0 1 0,1-1 0,-1 1 1,0 0-1,0-1 0,1 1 0,-1 0 1,1 0-1,-1 0-20,-13 13 12,0 1 1,1 1-1,1 0 0,0 0 1,2 2-1,-1-1 0,2 1 1,1 0-1,0 1 0,1 0 0,1 1 1,1-1-1,-2 19-12,-3-3 5,3 0 1,0 0-1,3 1 0,1 0 1,1 31-6,2-64-8,-1-1-1,1 1 1,0-1 0,0 1 0,0 0 0,0-1-1,1 1 1,-1-1 0,1 0 0,-1 1 0,1-1 0,0 1-1,0-1 1,0 0 0,0 1 0,0-1 0,1 0-1,-1 0 1,1 0 0,-1 0 0,1 0 0,0 0 0,0-1-1,-1 1 1,1-1 0,0 1 0,1-1 0,-1 1-1,0-1 1,0 0 0,1 0 0,-1 0 0,0-1-1,1 1 1,-1 0 0,1-1 0,-1 0 0,1 1 0,-1-1-1,1 0 1,-1 0 0,1-1 0,-1 1 0,1 0-1,1-1 9,5-5-45,-1 0 0,0 0 0,-1 0 0,0-1 0,0 0-1,0-1 1,0 1 0,-1-1 0,-1-1 0,0 1 0,0-1-1,0 0 1,1-5 45,135-347-331,-136 414 390,-4 256 875,-1-304-936,0 0-1,0 1 0,0-1 1,1 1-1,0-1 1,0 0-1,0 0 1,1 1-1,0-1 0,0 0 1,0-1-1,0 1 1,1 0-1,0 0 0,0-1 1,0 0-1,0 0 1,1 0-1,0 0 1,0 0-1,0-1 0,0 1 1,1-1-1,-1 0 1,1 0-1,-1-1 0,1 0 1,0 0-1,0 0 1,0 0-1,1 0 3,1-2-92,0 0 1,1 0-1,-1-1 0,0 1 1,0-2-1,1 1 0,-1-1 1,0 0-1,-1 0 0,1-1 1,0 0-1,-1 0 0,1-1 1,-1 0-1,0 0 0,0 0 1,0-1-1,-1 1 0,0-2 1,0 1-1,0 0 0,0-1 1,-1 0-1,0 0 0,0 0 1,0-3 91,8-12-325,-2 0 1,-1-1-1,-1 0 1,0 0-1,-2-1 1,0 0-1,1-16 325,5-129 3865,-13 159-1725,0 17-1738,2 20-552,42 75 528,-11-37-4274,-29-55-97,-2-3-3113</inkml:trace>
  <inkml:trace contextRef="#ctx0" brushRef="#br0" timeOffset="1418.094">1693 336 8552,'0'0'2595,"0"0"469,0 0 240,0 0-837,0 0-893,-2 0-816,-16 41 27,6 21-546,2 0 0,3 1 0,2 0 0,5 51-239,-1-113 0,1 0 0,-1 0 0,1 0 0,0 0 0,0 0 0,-1 0 0,1 0 1,0 0-1,0 0 0,0 0 0,0 0 0,0 0 0,0 0 0,0 0 0,1 0 0,-1 0 0,0 0 1,0 0-1,1 0 0,-1 0 0,1 0 0,-1 0 0,1 0 0,-1 0 0,1 0 0,-1 0 0,1-1 0,0 1 1,0 0-1,-1-1 0,1 1 0,0 0 0,0-1 0,0 1 0,0-1 0,0 1 0,0-1 0,0 1 1,0-1-1,-1 0 0,2 0 0,-1 1 0,0-1 0,0 0 0,0 0 0,0 0 0,0 0 0,0 0 1,0 0-1,0 0 0,0-1 0,0 1 0,0 0 0,0 0 0,0-1 0,9-18 20,-1-1 0,-1 0 1,0 0-1,-2-1 0,0 0 0,-2-1 0,0 1 0,0-16-20,4-10 21,-4 21-2,1 0 1,2 1 0,0-1-1,2 2 1,10-22-20,-17 41-12,1 0-1,-1 0 1,1 0-1,0 0 0,0 1 1,1-1-1,0 1 1,-1 0-1,1 0 1,1 1-1,-1-1 1,0 1-1,1 0 1,0 0-1,0 0 1,0 1-1,0-1 0,0 1 1,0 0-1,1 1 1,-1 0-1,1-1 1,-1 2-1,1-1 1,-1 1-1,1-1 1,-1 1-1,1 1 1,-1-1-1,5 2 13,46 28-3503,-12 18-4768,-42-45 7366,20 24-8074</inkml:trace>
  <inkml:trace contextRef="#ctx0" brushRef="#br0" timeOffset="2417.222">2289 317 11403,'2'-14'5429,"2"-9"-3889,3-18 45,-5 3 4547,-6 94-5881,-2 0 1,-3 0 0,-2-1-1,-11 29-251,8-26 67,-27 97-537,41-223 192,4 35 307,0 0 0,3 1-1,0 0 1,2 0 0,2 1-1,1 0 1,1 1 0,8-13-29,-20 39 4,1 1 1,-1 0 0,0 0-1,1-1 1,0 1-1,0 1 1,0-1-1,0 0 1,0 0 0,0 1-1,1-1 1,-1 1-1,1 0 1,0-1 0,0 1-1,0 1 1,0-1-1,0 0 1,0 1-1,0-1 1,0 1 0,1 0-1,-1 0 1,1 0-1,-1 1 1,1-1-1,-1 1 1,1 0 0,-1 0-1,0 0 1,1 0-1,-1 1 1,1-1-1,-1 1 1,1 0 0,-1 0-1,0 0 1,1 1-1,-1-1 1,0 1-1,0-1 1,2 3-5,59 116-139,-39-63 123,-22-45-98,1-1 0,0-1 1,1 1-1,1 0 0,0-1 0,0 0 0,1-1 0,0 1 0,0-1 0,1-1 1,0 1-1,1-1 0,0-1 0,0 0 0,1 0 0,0-1 0,0 0 0,0 0 0,1-1 1,-1-1-1,1 0 0,1 0 0,-1-1 0,4 0 114,71-17-5143,-80 11 4415,1 0 1,-1-1-1,0 0 1,0 0 0,0 0-1,0 0 1,-1-1-1,1 0 1,-1 0-1,0-1 1,-1 0-1,1 1 1,-1-1-1,-1-1 1,1 1 0,-1 0-1,0-1 728,31-105-1539,-16-3 7832,-13 84-3712,-1 0-310,0 0 4045,-5 58-3970,-3 178-1177,4-202-1167,0-1-1,0 1 0,0-1 1,0 1-1,1-1 0,-1 1 1,1-1-1,-1 1 0,1-1 1,0 1-1,0-1 1,0 0-1,0 1 0,1-1 1,-1 0-1,0 0 0,1 0 1,0 0-1,-1 0 0,1 0 1,0 0-1,0-1 1,0 1-1,0-1 0,0 1 1,1-1-1,-1 0 0,0 0 1,1 0-1,-1 0 0,0 0 1,1-1-1,-1 1 0,1-1 1,0 1-1,-1-1 1,1 0-1,-1 0 0,1 0 1,-1 0-1,1-1 0,-1 1 1,1-1-1,-1 1 0,1-1 1,-1 0-1,2-1-1,7-11 19,-2-1 0,1 0 0,-2 0 0,0-1 0,-1 0 0,0 0 0,-1-1 1,-1 0-1,-1 0 0,0-1 0,-1 1 0,0-1 0,-1-10-19,0 14 35,9-98 771,-12 110-802,0 0 1,0 0-1,1 0 0,-1 0 0,0 0 0,0 0 0,0 1 1,0-1-1,0 0 0,0 0 0,0 1 0,0-1 1,0 0-1,-1 1 0,1 0 0,0-1 0,0 1 0,0-1 1,-1 1-1,1 0 0,0 0 0,-1 0 0,1 0 1,0 0-1,0 0 0,-1 0 0,1 0 0,0 0 0,0 1 1,-1-1-1,1 0 0,0 1 0,0-1 0,0 1 0,0 0 1,-1-1-1,1 1 0,0 0 0,0 0 0,0-1 1,0 1-1,1 0 0,-1 0 0,0 0 0,0 0 0,0 0-4,-12 12-28,0 1 0,1 1 0,0 0-1,1 0 1,1 1 0,0 0-1,1 1 1,1 0 0,1 0-1,0 1 1,1 0 0,1 0 0,1 0-1,1 1 1,0 0 0,1 0-1,1-1 1,1 1 0,1 0 0,1 9 28,-3-21-155,1-1 0,-1 0 0,1 0 0,1 1 0,-1-1 0,1 0 0,0 0 0,0 0 0,1 1 0,0-1 0,0-1 0,0 1 0,1 0 0,0 0 0,0-1 0,1 0 0,-1 0 0,1 0 0,0 0 0,0 0 0,1-1 0,-1 1 0,1-1 0,0 0 0,0-1 0,1 1 0,-1-1 0,1 0 0,-1-1 0,1 1 0,0-1 1,0 0-1,0-1 0,5 2 155,3-3-7,0 0 0,1 0 0,-1-1 0,0-1 0,0 0 0,0-1 0,0-1 0,0 0 0,0-1 0,-1-1 0,0 0 1,0 0-1,-1-1 0,0-1 0,0 0 0,0-1 0,-1 0 0,-1-1 0,1 0 0,-2 0 0,1-1 0,-1-1 0,-1 1 0,0-1 1,-1-1-1,0 1 0,2-8 7,167-292 3657,-176 312-3634,0-1 0,0 1 0,0-1 0,0 1 0,0-1 0,0 1 0,0-1 0,0 1 0,0-1 0,0 1 0,0 0 0,0-1 0,0 1 0,0-1 0,1 1 0,-1-1 0,0 1 0,0 0 0,1-1 0,-1 1 0,0 0 0,1-1 0,-1 1 0,0 0 0,1-1 0,-1 1 0,0 0 0,1 0 0,-1-1 0,1 1 0,-1 0 0,0 0 0,1 0 0,-1 0 0,1-1 0,-1 1 0,1 0 0,-1 0 0,0 0 0,1 0 0,-1 0 0,1 0 0,-1 0 0,1 0 0,-1 0 0,1 1 0,-1-1 0,1 0 0,-1 0 0,0 0 0,1 0 0,-1 1 0,1-1 0,-1 0 0,0 0 0,1 1 0,-1-1 0,0 0 0,1 1 0,-1-1 0,0 0 0,1 1 0,-1-1 0,0 0 0,1 1-23,-1 35 426,-54 134-332,34-120-92,-69 206-76,128-387-18,53-130-62,-90 255 155,-1-1-1,1 1 1,1 0 0,-1 0-1,1 0 1,0 1 0,1-1-1,-1 1 1,1 0-1,0 0 1,1 0 0,-1 0-1,1 1 1,0-1 0,0 1-1,0 0 1,0 1-1,1-1 1,0 1 0,-1 1-1,1-1 1,0 1 0,1 0-1,-1 0 1,0 0-1,0 1 1,1 0 0,-1 0-1,1 1 1,-1 0 0,1 0-1,-1 0 1,1 1 0,0 0-2,3 6-310,-1 0 0,0 0-1,0 1 1,-1 0-1,0 0 1,-1 1 0,0 0-1,0 0 1,-1 1-1,0-1 1,0 2 0,-1-1-1,-1 0 1,0 1-1,3 10 312,6 19-3769,-4-4-2866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1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4388,'3'-20'1787,"14"-84"10936,-15 109-9148,1 29-2911,9 284 1247,-10-235-1810,-1-22-3206,3-20-4958,-3-29 2442</inkml:trace>
  <inkml:trace contextRef="#ctx0" brushRef="#br0" timeOffset="454.371">3 109 10346,'0'0'411,"0"0"336,0 0 988,0 0 363,0 0-192,0 0-513,0 0-688,0 0-427,1-6-129,-1 5-141,1-1 1,-1 1-1,1-1 0,-1 1 0,1-1 1,0 1-1,-1 0 0,1-1 1,0 1-1,0 0 0,0 0 0,0-1 1,0 1-1,0 0 0,0 0 0,1 0 1,-1 0-1,0 1 0,0-1 1,1 0-1,-1 0 0,1 1 0,-1-1 1,1 1-1,-1-1 0,1 1 1,-1 0-1,1-1 0,-1 1 0,1 0 1,-1 0-1,1 0 0,-1 0 0,1 0 1,0 1-1,-1-1 0,1 0 1,-1 1-1,1-1 0,-1 1 0,0 0 1,2 0-9,22 0 42,28-2-7,0-2 1,0-3 0,0-2-1,-1-2 1,0-2-1,40-17-35,-28 19 64,-61 12-55,-1 0 0,-1 0 0,1 0 0,0 0 0,0 0-1,-1 1 1,1-1 0,-1 1 0,0-1 0,0 1 0,0-1 0,0 1 0,0 0-1,-1 0 1,1-1 0,-1 1 0,1 0 0,-1 0 0,0 0 0,0-1-1,-1 1 1,1 0 0,0 0 0,-1 1-9,1 6 44,16 418 500,-17-427-477,0 1 0,0-1 0,0 1 1,0-1-1,0 1 0,0-1 0,0 1 0,0-1 0,-1 0 0,1 0 0,0 0 1,-1 0-1,1 0 0,-1 0 0,0 0 0,1 0 0,-1 0 0,0-1 1,1 1-1,-1-1 0,0 1 0,0-1 0,1 0 0,-1 1 0,0-1 0,0 0 1,0 0-1,1 0 0,-1-1 0,0 1 0,0 0 0,0-1 0,1 1 0,-2-1-67,-8 1 361,-123-5 1446,98 1-1847,1 3 1,0 0-1,-1 2 0,1 2 1,0 1-1,-6 3 40,21 2-2295,14 4-5820,6-5-4232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1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31 5894,'0'0'4511,"0"0"-2056,0 0 97,0 0 240,0 0-828,0 1-912,4 78 1078,-3 195-2397,0-254-743,1 23-2732,2-15-3656,-2-18 629</inkml:trace>
  <inkml:trace contextRef="#ctx0" brushRef="#br0" timeOffset="403.951">0 86 6790,'0'0'1714,"0"0"170,0 0 353,0 0-288,0 0-316,0 0-496,0 0-400,0 0-38,9 4-127,101 28-6,-85-32-500,0-1 0,0-1 0,0-1 1,-1-2-1,1 0 0,-1-1 1,0-2-1,0-1 0,-1 0 0,0-2 1,-1-1-1,16-10-66,-35 19 9,0 0 1,1 0-1,-1 1 0,1 0 0,-1-1 1,1 1-1,0 1 0,0-1 1,0 0-1,0 1 0,0 0 1,1 0-1,-1 0 0,0 0 0,0 1 1,1 0-1,-1 0 0,0 0 1,1 0-1,-1 1 0,0-1 1,0 1-1,1 0 0,-1 1 1,0-1-1,0 1 0,0-1 0,-1 1 1,1 1-1,0-1 0,-1 0 1,1 1-1,-1 0 0,0-1 1,1 2-10,5 12-2,0 0 0,-1 1 0,-1 0 0,0 0 0,-2 1 0,0 0 0,0 0 0,-2 0 0,0 0 0,-1 3 2,6 28 20,-8-47-3,2 4 26,0-1 0,0 1 0,0 0-1,-1 0 1,0 0 0,0-1 0,0 1 0,-1 0 0,0 0 0,0 0-1,-1 0 1,0 0 0,0 0 0,0 0 0,0 0 0,-1-1 0,0 1-1,0 0 1,-1-1 0,0 0 0,0 1 0,0-1 0,0-1-1,-1 1 1,0 0 0,0-1 0,-3 3-43,-10 0 304,-1 0 0,-1-2 0,1 0 0,-1-1-1,0 0 1,0-2 0,0 0 0,0-2 0,0 0 0,0-1 0,0 0 0,0-2-1,-4-1-303,-175-46-2103,198 50 2054,-7-1-2522,6 5-4333,1 2-5582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2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14 301 7271,'0'0'2205,"0"0"-300,0 0 295,0 0-124,0 0-501,0 0-406,0 0-309,1-4-316,0-2-442,-1 7-97,0-1 1,0 0-1,0 0 0,0 0 1,1 1-1,-1-1 0,0 0 1,0 0-1,0 0 0,0 1 1,1-1-1,-1 0 0,0 0 1,0 0-1,1 0 0,-1 1 1,0-1-1,0 0 0,1 0 1,-1 0-1,0 0 0,0 0 1,1 0-1,-1 0 0,0 0 1,0 0-1,1 0 0,-1 0 1,0 0-1,0 0 0,1 0 1,-1 0-1,0 0 0,0 0 1,1 0-1,-1 0 0,0-1 1,0 1-1,1 0 0,-1 0-5,4 6 5,-1-1 0,2 1 0,-1-1 0,0 0 0,1-1 0,0 1 0,0-1 0,0 0 0,1 0 0,0 0 0,-1-1 0,1 0-1,0 0 1,1 0 0,-1-1 0,0 0 0,1 0 0,-1 0 0,1-1 0,0 0 0,-1-1 0,1 1 0,0-1 0,-1-1 0,1 1-1,1-1-4,-5-3 10,1 1-1,-1 0 0,0-1 1,0 0-1,0 0 0,0 0 1,-1 0-1,1-1 0,-1 1 0,0 0 1,-1-1-1,1 0 0,-1 1 1,0-1-1,0 0 0,0 0 0,-1 0 1,0 1-1,1-1 0,-2 0 1,1 0-1,-1 0 0,1 0 1,-1 1-1,-1-1 0,1 0 0,-1-1-9,1 3 47,0-1 0,-1 1 0,1-1 1,-1 1-1,0-1 0,0 1 0,0 0 0,0 0 0,0 0 0,-1 0 0,1 0 0,-1 1 0,0-1 0,0 1 0,0-1 0,0 1 0,0 0 0,-1 0 0,1 1 0,0-1 0,-1 1 0,1 0 0,-1 0 0,0 0 0,1 0 0,-1 0 0,0 1 0,0 0 0,0-1 0,1 1 0,-1 1 0,0-1 0,0 1 0,1-1 0,-1 1 0,0 0 0,1 0 0,-1 1 0,1-1 1,-1 1-1,1 0 0,-1 0-47,-6 10 12,1 1-1,1 0 1,0 0 0,1 0 0,0 1 0,1 0 0,0 1 0,2-1 0,-1 1 0,2 0 0,0 0 0,1 1 0,0-1 0,1 0 0,1 1 0,1-1-1,1 14-11,-1-20-5,0 1 0,1-1 0,-1 0 0,2 0 0,-1 0 0,1 0 0,1 0 0,0-1 0,0 1 0,0-1 0,1 0 0,1-1 0,-1 1 0,1-1 0,0 0 0,1 0 0,-1-1 0,2 0 0,-1 0 0,0 0 0,1-1 0,0 0 0,0-1 0,1 0 0,-1 0 0,1-1 0,0 0 0,0 0 0,0-1 0,0 0 0,0-1 0,2 0 5,-5 0-4,1 0-1,-1-1 0,1 0 1,-1 0-1,1-1 1,0 1-1,-1-2 0,0 1 1,1-1-1,-1 1 1,0-2-1,0 1 0,0-1 1,0 0-1,0 0 1,-1-1-1,1 1 0,-1-1 1,0 0-1,0-1 0,0 1 1,-1-1 4,13-16 6,0-1-1,-2 0 1,-1-1 0,-1 0 0,-1-1 0,0-1-1,-2 0 1,-1 0 0,-1-1 0,-2 0-1,0 0 1,0-13-6,-19 114 475,4 116 33,37-381-76,-28 186-433,0 1 0,0 0 1,1 0-1,-1 0 0,1-1 0,0 1 1,0 0-1,0 0 0,0 0 1,0 0-1,1 1 0,-1-1 0,1 0 1,0 0-1,0 1 0,0-1 0,0 1 1,0 0-1,1 0 0,-1-1 0,1 2 1,-1-1-1,1 0 0,0 0 0,0 1 1,0-1-1,-1 1 0,2 0 0,-1 0 1,0 0-1,0 1 0,0-1 0,0 1 1,0-1-1,1 1 0,-1 0 0,0 0 1,0 1-1,0-1 0,0 1 0,1-1 1,-1 1-1,0 0 1,10 5-12,0 0 1,0 0-1,-1 1 1,1 1-1,-2 0 1,1 1-1,-1 0 1,0 1-1,-1 0 0,5 7 12,-5-7-28,27 28-87,51 48-3827,11-20-7840,-66-50 4057</inkml:trace>
  <inkml:trace contextRef="#ctx0" brushRef="#br0" timeOffset="470.522">1294 478 7687,'0'0'2429,"-2"-18"-48,-4-58 267,5 65-2161,-1 0 1,0 0-1,-1 0 0,0 0 0,0 0 1,-1 1-1,-1 0 0,1 0 0,-2 0 1,0 0-1,0 1 0,0 0 1,-1 0-1,-1 0 0,1 1 0,-1 0 1,-1 1-1,-1-2-487,7 7 46,-1 0 1,1 0-1,-1 0 1,0 0-1,1 0 1,-1 1-1,0 0 1,0 0-1,0 0 1,0 0-1,0 1 1,0-1-1,0 1 1,0 0-1,0 0 1,0 0-1,0 1 1,0 0-1,0-1 1,0 1-1,0 1 1,1-1-1,-1 0 0,0 1 1,1 0-1,-1 0 1,1 0-1,-1 0 1,1 1-1,0-1 1,0 1-1,0 0 1,0 0-1,1 0 1,-1 1-47,-5 5-16,0 1 1,1 0 0,0 0-1,1 1 1,0-1-1,0 2 1,1-1 0,1 1-1,0-1 1,1 1-1,0 1 16,0-4-63,1 1 0,1 0 0,-1-1 0,2 1 0,-1 0 0,2 0 0,-1 0 0,1 0 0,0-1 0,1 1 0,0 0 0,1-1 0,0 0 0,1 1 0,0-1 0,0 0 0,0-1 0,2 1 0,-1-1 0,1 0 1,0 0-1,0-1 0,1 0 0,0 0 0,4 3 63,-7-8-69,-1 0 1,1 0 0,0 0-1,0-1 1,0 1 0,0-1-1,0 0 1,0 0 0,0 0-1,1-1 1,-1 0 0,0 0-1,0 0 1,1 0 0,-1 0 0,0-1-1,0 0 1,0 0 0,0 0-1,0 0 1,0-1 0,0 1-1,0-1 1,0 0 0,-1 0-1,1-1 1,-1 1 0,1-1-1,-1 0 1,0 0 0,0 0 0,0 0-1,-1 0 1,3-3 68,5-7 18,0-1 0,-1 0 0,0-1 0,-1 0 0,0 0 0,-2 0 0,0-1 0,1-3-18,4-29 368,-2 0-1,-1-1 1,-3 0-1,-2 0 1,-2 0-1,-5-38-367,-7 45 1180,-14 77 107,23-30-1197,-6 19-65,0 1 1,2 0-1,1 0 0,1 1 0,1 0 1,1-1-1,1 1 0,1 0 0,2 0 0,0 0 1,2-1-1,1 1 0,1-1 0,1 0 0,1 0 1,1-1-1,1 0 0,13 21-25,-20-39-5,1 0 0,-1 0-1,1 0 1,0 0 0,0-1 0,0 1 0,1-1-1,0 0 1,0 0 0,0-1 0,1 0 0,0 0-1,-1 0 1,1 0 0,1-1 0,-1 0 0,0-1-1,1 1 1,0-1 0,-1 0 0,1-1-1,0 0 1,0 0 0,0 0 0,0-1 0,0 0-1,-1 0 1,1-1 0,0 0 0,0 0 0,0 0-1,0-1 1,-1 0 0,1 0 0,-1-1 0,1 0-1,-1 0 1,0-1 0,0 1 0,-1-1-1,6-5 7,-4 0-56,-1 0 0,1-1 0,-2 0 0,1 0 1,-2-1-1,1 0 0,-1 1 0,-1-1 1,0-1-1,0 1 0,-1 0 0,0-10 55,0-46-6496,-3 53-97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2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77 185 10922,'0'0'3396,"-1"-13"-663,-2-40 139,-10 23 2422,0 48-2837,8 27-2241,2 0 0,2 0-1,2 0 1,2 1 0,3 12-216,21 109-875,2-58-6221,-28-106 6305,1-8-11609,-2-7 7243</inkml:trace>
  <inkml:trace contextRef="#ctx0" brushRef="#br0" timeOffset="331.943">0 208 5413,'0'0'2952,"0"0"-1270,0 0 170,6-13 198,19-43-507,16 29-259,-33 25-1169,20-6-89,-1 2 1,1 1 0,0 1-1,1 2 1,-1 1 0,0 1-1,18 2-26,6 19-2114,-29 8-2994,-17-13 314</inkml:trace>
  <inkml:trace contextRef="#ctx0" brushRef="#br0" timeOffset="606.816">58 423 6566,'0'0'2013,"0"0"-449,0 0 155,0 0-208,0 0-417,0 0-325,0 0-369,16-3-181,124-27 64,-10 26-352,-128 5 51,0-1 0,0 1 1,0-1-1,0 1 0,1 0 1,-1 0-1,0 0 0,0 0 1,-1 0-1,1 0 0,0 1 1,0-1-1,0 1 0,-1-1 1,1 1-1,-1 0 0,1-1 1,-1 1-1,0 0 0,0 0 1,0 0-1,0 0 0,0 0 1,0 0-1,0 0 0,-1 0 1,1 1-1,-1-1 0,1 0 1,-1 0-1,0 3 18,-4 76 2556,3-70-1922,-8 97-997,9-109 372,-2-23 236,1 1 1,1 0-1,1-1 0,1 1 0,2 0 1,0 0-1,1 0 0,1 0 1,1 1-1,1 0 0,1 0 0,1 1 1,6-9-246,-14 27-36,0 0 1,0 0 0,1 0-1,0 0 1,-1 1 0,1-1-1,0 1 1,0-1 0,1 1-1,-1 0 1,0 0-1,1 1 1,-1-1 0,1 1-1,-1-1 1,1 1 0,0 0-1,0 0 1,-1 1 0,1-1-1,0 1 1,0 0 0,0 0-1,0 0 1,-1 1 0,1-1-1,0 1 1,0 0-1,-1 0 1,1 0 0,0 0-1,-1 1 1,1 0 0,-1 0-1,0 0 1,1 0 0,-1 0-1,0 0 1,0 1 0,-1-1-1,1 1 1,0 0 0,-1 0-1,0 0 1,2 2 35,8 13-3566,-2 0-2509</inkml:trace>
  <inkml:trace contextRef="#ctx0" brushRef="#br0" timeOffset="867.958">836 303 13837,'0'0'4324,"0"0"-1927,0 0-117,0 0-417,0 0-753,0 0-341,1 13-219,-6 137 298,-35 72-2911,39-215 1617,1-6 477,-3 16-2593,15-4-9592,-2-17 4093</inkml:trace>
  <inkml:trace contextRef="#ctx0" brushRef="#br0" timeOffset="1074.848">842 1 6502,'0'0'4709,"0"0"-3813,0 0-703,0 0 31,0 0-224,0 0-737,-4 90-3747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2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58 8488,'0'0'5904,"0"0"-2637,0 0-1035,0 0 10,0 0-544,0 0-577,-10-8-406,5 5-623,5 2-82,-1-1-1,1 1 1,-1 0-1,1 0 1,-1 0-1,0 0 1,1 0 0,-1 0-1,0 1 1,0-1-1,0 0 1,1 0-1,-1 0 1,0 1-1,0-1 1,0 0-1,0 1 1,-1-1-1,1 1 1,0-1 0,0 1-1,0 0 1,0 0-1,0-1 1,-1 1-1,1 0 1,0 0-1,0 0 1,0 0-1,0 0 1,-1 0 0,1 0-1,0 1 1,0-1-1,0 0 1,0 1-1,-1-1 1,1 1-1,0-1 1,0 1-1,0-1 1,0 1-1,0 0 1,0 0 0,1-1-1,-1 1 1,0 0-1,0 0 1,0 0-1,1 0 1,-1 0-1,0 0 1,0 1-10,9 208 413,4-73-2145,-12-107 538,1 25-2754,7-1-4101,-1-31 2124</inkml:trace>
  <inkml:trace contextRef="#ctx0" brushRef="#br0" timeOffset="421.467">63 142 8264,'-4'-13'1847,"1"6"-1557,-20-60 2290,-4 16 2995,21 47-2422,15 19-2633,6-4-506,1-2-1,0 0 1,0 0-1,1-2 1,0 0-1,1-1 1,-1 0-1,1-2 1,0 0-1,0-1 1,0-1 0,1 0-1,-1-2 1,1 0-1,-1-1 1,7-2-14,-17 3 2,202-39 99,-209 39-96,0-1 1,0 1-1,0 0 0,1 0 0,-1 0 0,0 0 0,1 0 0,-1 0 0,0 0 1,0 0-1,0 1 0,1-1 0,-1 1 0,0-1 0,0 0 0,0 1 0,0 0 1,1-1-1,-1 1 0,0 0 0,0-1 0,0 1 0,-1 0 0,1 0 0,0 0 1,0 0-1,0 0 0,-1 0 0,1 0 0,0 0 0,-1 0 0,1 0 0,-1 1 1,1-1-1,-1 0 0,0 0 0,1 0 0,-1 1 0,0-1 0,0 0 0,0 1 1,0-1-1,0 0 0,0 0 0,0 1 0,-1-1 0,1 0 0,0 0 0,-1 0 1,1 1-6,6 258 1724,37-156-1660,-43-103-56,0 0 1,0 0-1,0 0 0,-1 0 1,1 0-1,0 1 0,-1-1 1,1 0-1,-1 0 0,1 0 1,-1 0-1,1 0 0,-1-1 1,0 1-1,0 0 0,1 0 1,-1 0-1,0 0 1,0-1-1,0 1 0,0 0 1,0-1-1,0 1 0,0-1 1,0 1-1,0-1 0,0 0 1,0 1-1,0-1 0,0 0 1,-1 0-1,1 0 0,0 1 1,0-1-1,0-1 0,0 1 1,0 0-1,0 0 0,-1 0 1,1 0-1,0-1 1,0 1-1,0-1 0,0 1 1,0-1-1,0 1 0,0-1-8,-11 1 211,-395-11-905,386 14-2321,9 3-2842,6 0-5450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2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53 12139,'0'0'3049,"0"0"-583,0 0 230,0 0-940,0 0-811,0 0-475,-5 19-283,-2 2-137,-14 95 247,44 136-847,-7-170-3247,8-33-5192,-17-40 3875</inkml:trace>
  <inkml:trace contextRef="#ctx0" brushRef="#br0" timeOffset="435.891">110 254 0,'8'-225'13127,"-14"204"-10495,-3 13 2434,17 28-3795,4-13-1256,1 0 0,-1-1 0,1-1 0,0 0 0,1 0 0,-1-2 1,1 1-1,-1-2 0,1 0 0,0 0 0,0-2 0,0 0 0,0 0 1,0-1-1,12-3-15,-14 4 2,22-2 6,115 4 29,-143-1-36,-1 0-1,0 0 1,0 0 0,1 1 0,-1 0 0,0 0-1,0 0 1,-1 1 0,1-1 0,0 1 0,-1 0-1,0 1 1,1-1 0,-1 1 0,-1 0 0,1 0 0,0 0-1,-1 0 1,0 0 0,0 1 0,0 0 0,-1 0-1,0-1 1,2 6-1,2 12 124,0 1-1,-2-1 1,0 1-1,-2 0 0,0 0 1,-2 0-1,0 0 1,-3 8-124,2-24 88,0-1 1,-1 0-1,0 1 1,0-1-1,-1 0 1,0-1-1,0 1 1,0 0-1,-1-1 1,1 1-1,-1-1 1,-1 0-1,1-1 1,-1 1-1,1-1 1,-1 0-1,-1 0 1,1 0-1,0-1 1,-1 1-1,0-1 1,0-1-1,0 1 1,-2-1-89,-153 38 81,89-36-1312,25-4-3730,20 0-1238,14 0-1451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25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75 10890,'0'0'2958,"0"0"-529,0 0-96,0 0-924,0 0-539,2 9 182,62 427 2076,-62-426-3395,12 67-804,-11-26-8460,-3-43 3691</inkml:trace>
  <inkml:trace contextRef="#ctx0" brushRef="#br0" timeOffset="542.971">1 43 9673,'0'0'3710,"0"0"-912,0 0-716,0 0-422,0 0-865,0 0-496,16-6-171,-1-1-87,-7 3-4,1 1 0,-1 0-1,1 0 1,-1 0-1,1 1 1,0 0-1,0 1 1,0 0-1,0 1 1,0-1-1,1 2-36,156 5 769,141-14-769,-254 2 1393,-49 28-693,11 251-166,25-38-593,-29-154 54,-12-79 5,0-1 0,0 1 0,0-1 0,0 1 0,0-1 0,0 1 0,-1-1 0,1 0 0,-1 0 0,1 1 0,-1-1 0,1 0 0,-1 0 0,0-1 0,0 1 1,1 0-1,-1 0 0,0-1 0,0 1 0,0-1 0,0 0 0,1 0 0,-1 1 0,0-1 0,0 0 0,0-1 0,0 1 0,0 0 0,0 0 0,1-1 0,-1 1 0,-1-1 0,-7 0 4,-364-2 1042,355 3-1088,0 1 0,0 1 0,0 1 0,0 0 0,0 2 0,1 0 0,0 1 0,-4 2 42,-1 9-1912,23 1-3527,11-5-2755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3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34 4036,'0'0'5920,"0"0"-2936,0 0-683,0 0-326,0 0-400,2 15-171,6 101 374,-1 192-993,-5-291-1017,10 63-1829,2-29-8170,-11-42 4641</inkml:trace>
  <inkml:trace contextRef="#ctx0" brushRef="#br0" timeOffset="416.906">65 176 4805,'-40'-138'8135,"15"100"-1563,53 39-4816,304 40-1564,-31-51-64,-292 9-177,-9 0 71,1 1 1,0-1 0,-1 1 0,1 0-1,0-1 1,0 1 0,-1 0 0,1 0 0,0 0-1,0 0 1,-1 0 0,1 0 0,0 0 0,0 0-1,-1 0 1,1 0 0,0 0 0,0 0-1,0 0 1,-1 0 0,1 1 0,0-1 0,-1 0-1,1 1 1,0-1 0,-1 1 0,1-1 0,0 0-1,-1 1 1,1 0 0,-1-1 0,1 1-1,-1-1 1,1 1 0,-1 0 0,1-1 0,-1 1-1,1 0 1,-1-1 0,0 1 0,0 0 0,1-1-1,-1 1 1,0 0 0,0 0 0,0 0-23,1 60 911,13 75-520,57 99-391,-70-231 16,0 0 0,0 0 0,0 0 0,-1 0 0,1 0-1,-1 0 1,0 0 0,0 0 0,0 0 0,-1 0 0,1 0 0,-1 0-1,0 0 1,0 0 0,-1 0 0,1 0 0,-1-1 0,1 1 0,-1 0 0,-1-1-1,1 0 1,0 1 0,-1-1 0,1 0 0,-1 0 0,0 0 0,0-1-1,0 1 1,-1-1 0,1 0 0,-1 1 0,1-2 0,-1 1 0,1 0-1,-3 0-15,-19 5 317,0-1-1,-1-1 0,1-1 0,-1-1 0,0-1 0,0-2 0,0-1 0,-1 0-316,-29 0 151,-174-5-658,222 6-1397,15 0-5128,5 0-2898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3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19 10762,'0'0'2878,"0"0"-247,0 0 359,0 0-652,0 0-603,0 0-464,-4-2-396,3 2-858,0 0-1,0 0 0,0 0 1,0 0-1,0 1 1,1-1-1,-1 0 0,0 0 1,0 1-1,0-1 1,0 0-1,0 1 0,0-1 1,1 1-1,-1-1 1,0 1-1,0-1 1,1 1-1,-1 0 0,0-1 1,1 1-1,-1 0 1,1 0-1,-1 0 0,0-1 1,1 1-1,0 0 1,-1 0-1,1 0 0,0 0 1,-1 0-1,1 0 1,0-1-1,0 1 1,0 0-1,0 0 0,0 0 1,0 0-1,0 0 1,0 0-1,0 0 0,0 0 1,0 0-1,1 0 1,-1 0-1,1 0-16,-5 72 153,4-61-100,25 271-2327,-20-238-2133,-2-8-2861,1-13-1188</inkml:trace>
  <inkml:trace contextRef="#ctx0" brushRef="#br0" timeOffset="816.216">1 1 11403,'0'0'2050,"0"0"219,0 0 624,0 0-939,0 0-972,0 0-603,0 0-267,0 0-26,5 8-22,3 6-56,2 0 1,0-1 0,1 0-1,0-1 1,1 0 0,0-1-1,0 0 1,10 5-9,-7-6-2,0-1-1,1-1 1,-1 0 0,2-1-1,-1-1 1,1 0 0,0-1-1,0-1 1,0-1 0,1 0-1,0-1 1,-1-1 0,1-1-1,0 0 1,-1-2 0,4 0 2,-15 0 2,0 0 1,0 0-1,-1 0 1,1-1 0,-1 0-1,1 0 1,-1-1-1,0 1 1,0-1-1,0 0 1,-1 0 0,1-1-1,-1 0 1,0 1-1,0-1 1,-1-1-1,0 1 1,1 0 0,-2-1-1,1 0 1,-1 1-1,0-1 1,0 0 0,0 0-1,-1 0 1,0-1-1,0 1 1,-1 0-1,1-4-2,-2 8-1,0 0-1,0 0 1,0 0-1,-1 0 1,1 1-1,0-1 1,-1 0-1,1 1 1,-1-1-1,1 1 1,-1 0-1,0-1 1,0 1-1,1 0 1,-1 0-1,0 0 1,0 0-1,0 1 1,0-1-1,0 0 1,0 1-1,-1-1 1,1 1-1,0 0 1,0 0-1,0 0 1,0 0-1,0 0 1,-1 0-1,1 0 1,0 1-1,0-1 1,0 1-1,0 0 1,0 0-1,0-1 1,0 1-1,0 0 1,0 1-1,1-1 1,-1 0-1,0 0 1,1 1-1,-1-1 1,1 1-1,-1 0 2,-12 8-32,1 0 0,0 1 0,0 1 0,2 0 0,-1 1 0,2 0 0,-1 0 0,2 1 0,0 0 0,1 1 0,0 0 0,1 1 0,1-1 0,0 1 0,-1 9 32,7-26-2,1 1 1,-1 0 0,0-1 0,1 1 0,-1 0 0,1-1 0,-1 1 0,0 0 0,1 0-1,-1-1 1,1 1 0,-1 0 0,1 0 0,-1 0 0,1-1 0,-1 1 0,1 0 0,-1 0-1,1 0 1,-1 0 0,1 0 0,-1 0 0,1 0 0,-1 0 0,1 0 0,-1 1-1,1-1 1,-1 0 0,1 0 0,-1 0 0,1 1 0,-1-1 0,0 0 0,1 0 0,-1 1-1,1-1 1,-1 0 0,0 1 0,1-1 0,-1 0 0,0 1 0,1-1 0,-1 1 0,0-1-1,0 0 1,1 1 0,-1-1 0,0 1 0,0-1 0,0 1 0,0-1 0,1 1-1,-1-1 1,0 1 0,0-1 0,0 1 0,0-1 0,0 1 0,0-1 0,0 1 0,-1-1-1,1 1 1,0-1 0,0 1 0,0-1 0,0 1 0,-1-1 1,32-27 16,9-29 1,-31 41-12,0 1 1,1 0-1,1 1 0,0 0 0,0 1 0,2 0 0,-1 1 1,9-6-6,-19 15 0,1 1 0,-1-1 1,1 0-1,-1 1 0,1 0 1,-1-1-1,1 1 0,0 0 1,0 0-1,-1 1 0,1-1 1,0 1-1,0-1 0,0 1 0,0 0 1,0 0-1,0 0 0,0 0 1,-1 1-1,1-1 0,0 1 1,0 0-1,0-1 0,-1 1 1,1 1-1,0-1 0,-1 0 1,1 1-1,-1-1 0,1 1 1,-1 0-1,0 0 0,0-1 1,0 2-1,0-1 0,0 0 1,0 0-1,0 1 0,-1-1 1,1 1-1,-1-1 0,40 121 22,-38-112-20,8 53-51,10 42-281,11-44-3172,-30-60 3183,0 0 1,0 1 0,0-1-1,0 0 1,1 0-1,-1 0 1,0-1-1,1 1 1,-1 0 0,1-1-1,0 0 1,-1 1-1,1-1 1,0 0-1,0 0 1,0-1 0,0 1-1,-1-1 1,1 1-1,0-1 1,0 0-1,0 0 1,0 0 0,0-1-1,0 1 1,0-1-1,0 1 1,0-1-1,0 0 1,0 0-1,1-1 319,31-25-1211,33-94 3138,-20-85 7763,-44 169-6546,-13 53-32,0 16-3038,1 0-1,2 1 0,1 0 0,2 1 0,1-1 1,2 0-1,2 13-73,-1-41 0,-1 0 0,2 0 0,-1 0-1,0 0 1,1-1 0,0 1 0,0 0 0,1-1 0,-1 0 0,1 1 0,0-1 0,0 0-1,0-1 1,0 1 0,1 0 0,0-1 0,0 0 0,0 0 0,0 0 0,0 0 0,0-1-1,1 1 1,-1-1 0,1 0 0,0-1 0,0 1 0,-1-1 0,1 0 0,0 0 0,0 0 0,0-1-1,0 0 1,0 0 0,0 0 0,0 0 0,0-1 0,0 0 0,0 0 0,0 0 0,0-1-1,-1 0 1,1 0 0,0 0 0,-1 0 0,0-1 0,1 1 0,-1-1 0,0 0 0,-1 0-1,3-2 2,0-1 4,0 1 0,-1-1 1,0 0-1,0-1 1,0 1-1,0-1 1,-1 0-1,0 0 1,-1 0-1,1-1 1,-2 1-1,1-1 1,-1 0-1,0 0 1,0 0-1,-1 0 0,0 0 1,-1 0-1,0 0 1,0 0-1,0 0 1,-1 0-1,0 0 1,-1 0-1,0 0 1,0 0-1,-1 1 1,0-1-1,0 1 1,-1 0-1,0-1 1,0 2-1,0-1 0,-1 0 1,0 1-1,-1 0 1,1 0-1,-1 0 1,0 1-1,-1 0 1,-3-2-6,2 2-125,-1 1 0,1 1 0,-1 0 1,1 0-1,-1 1 0,0 0 0,0 0 1,0 1-1,0 0 0,0 0 0,0 1 1,0 1-1,0-1 0,-2 2 125,6-1-479,1 0 0,-1 0 0,0 0 0,1 1-1,-1 0 1,1 0 0,0 0 0,-1 0 0,1 1 0,0 0 0,0 0-1,1 0 1,-1 0 0,1 0 0,-1 1 0,1 0 0,-2 2 479,-7 19-5317</inkml:trace>
  <inkml:trace contextRef="#ctx0" brushRef="#br0" timeOffset="1211.025">1316 170 13293,'0'0'3918,"0"0"-1841,0 0-407,0 0-399,0 0-476,0 0-149,6 14-138,15 46-65,-19-51-381,-1-1 0,0 1 0,0 0 0,-1-1 1,0 1-1,-1 0 0,1 0 0,-2-1 1,1 1-1,-1 0 0,-1-1 0,1 1 0,-1-1 1,-1 0-63,-7 25 4,-17 47-319,20-100 118,5-7 243,0-1 1,2 0 0,1 1 0,1-1 0,1 0 0,2 1 0,1 0 0,1-1-1,2-4-46,-6 27 31,0-1-1,0 1 0,0 0 1,0 0-1,1 0 0,0 0 0,0 1 1,0-1-1,0 1 0,1 0 1,0 0-1,0 0 0,0 0 1,0 1-1,1-1 0,-1 1 0,1 0 1,0 1-1,0-1 0,0 1 1,0 0-1,0 0 0,1 1 1,-1-1-1,0 1 0,1 0 0,-1 1 1,1-1-1,-1 1 0,1 0 1,-1 0-1,1 1 0,-1 0 1,1 0-1,-1 0 0,1 1 0,3 1-30,1 3 9,0 0-1,-1 1 1,0 0-1,0 1 1,-1 0-1,0 0 1,0 1-1,-1 0 1,0 0-1,-1 1 1,0 0-1,0 0 1,-1 0-1,0 1 1,-1 0-1,0-1 1,-1 2-1,0-1 1,-1 0-1,0 1 1,-1-1-1,0 1 1,-1 6-9,-13 100-4658,5-82-2667,7-23 1330</inkml:trace>
  <inkml:trace contextRef="#ctx0" brushRef="#br0" timeOffset="1975.437">1804 134 5477,'0'0'4212,"0"0"-1762,0 0-133,0 0-293,0 0-829,0 0-474,0 0-155,-1 10-43,-11 154 518,12-163-1037,1 0 0,-1 1 0,0-1 1,0 0-1,1 1 0,-1-1 0,1 0 0,-1 0 0,1 0 0,-1 1 1,1-1-1,0 0 0,0 0 0,-1 0 0,1 0 0,0 0 0,0 0 0,0 0 1,0 0-1,0 0 0,0-1 0,1 1 0,-1 0 0,0-1 0,0 1 1,0-1-1,1 1 0,-1-1 0,0 0 0,1 1 0,-1-1 0,0 0 0,1 0 1,-1 0-1,0 0 0,1 0 0,-1 0 0,0 0 0,1 0 0,-1-1 1,0 1-1,1-1 0,-1 1 0,0-1 0,0 1 0,0-1 0,1 0 0,-1 1 1,0-1-1,0 0 0,0 0 0,0 0 0,0 0 0,0 0 0,0 0 1,-1 0-1,1 0 0,0 0 0,-1 0 0,1 0 0,0-1 0,-1 0-4,8-12 288,-1 0 0,-1-1 0,0 0-1,-1 0 1,-1 0 0,0-1 0,-1 0 0,-1 1-1,-1-1 1,0 0 0,-1-8-288,1 21 26,-1 0 0,0 1 0,0-1 0,0 0 0,0 0 0,0 0 0,-1 1 0,1-1 0,-1 0 0,0 0 0,0 1 0,0-1 0,0 1 0,0-1 1,0 1-1,-1-1 0,1 1 0,-1 0 0,0 0 0,0-1 0,0 1 0,0 1 0,0-1 0,0 0 0,0 0 0,-1 1 0,1-1 0,0 1 0,-1 0 0,1 0 0,-1 0 0,0 0 0,1 0 0,-1 0 0,0 1 0,0-1 0,1 1 0,-1 0 0,0 0 0,0 0 0,0 0 1,1 0-1,-1 1 0,0-1 0,0 1 0,1 0 0,-1 0 0,0 0 0,1 0 0,-1 0 0,1 0 0,0 1 0,-1-1 0,1 1 0,0 0 0,0 0 0,-1 0-26,-4 10 1,1 0 1,0 1-1,1 0 0,0-1 1,1 2-1,0-1 0,1 0 1,1 1-1,0-1 0,0 1 1,2 0-1,0 0 0,0-1 1,2 1-1,-1 0 0,2-1 1,0 1-1,0-1 0,1 0 1,2 3-2,-1-8-11,1 1-1,0-1 1,0-1 0,1 1 0,0-1 0,1 0 0,-1-1 0,1 1-1,0-2 1,1 1 0,0-1 0,0 0 0,0-1 0,0 0 0,0 0-1,1-1 1,0-1 0,-1 1 0,1-2 0,0 1 0,0-1-1,0-1 1,0 0 0,1 0 0,-1-1 0,0 0 0,0-1 0,-1 0-1,1 0 1,0-1 0,-1-1 0,1 0 0,-1 0 0,1-1 11,4-3 28,0 0 1,-1 0-1,0-2 1,-1 0-1,0 0 1,0-1-1,-1 0 1,0-1-1,-1-1 0,-1 0 1,0 0-1,-1 0 1,0-1-1,-1 0 1,0-1-1,-1 0 1,-1 0-1,3-13-28,-6 7 164,-8 29-74,-10 34-82,16-39-21,-3 4-33,0 0 1,0 1 0,1-1-1,0 0 1,1 1-1,0-1 1,0 1 0,1 0-1,-1-1 1,2 1-1,-1 0 1,1-1 0,0 1-1,1-1 1,0 1-1,0-1 1,0 0 0,1 0-1,0 0 1,0 0 0,1 0-1,0-1 1,2 4 45,-2-9-29,-1 1 0,1-1-1,-1 0 1,1 0 0,-1 0 0,1 0 0,-1 0 0,1-1 0,0 0 0,-1 1 0,1-2 0,0 1-1,-1 0 1,1-1 0,0 1 0,-1-1 0,1 0 0,-1 0 0,1-1 0,-1 1 0,0-1-1,1 1 1,-1-1 0,0 0 0,0 0 0,0-1 0,0 1 0,1-2 29,65-82 131,-4-23 948,-65 109-1047,0 0 0,1 0-1,-1 0 1,1-1 0,-1 1 0,1 0 0,-1 0 0,1 0 0,-1 0 0,1 0-1,-1 0 1,1 0 0,-1 0 0,1 0 0,-1 0 0,1 0 0,-1 0-1,1 0 1,-1 0 0,0 0 0,1 1 0,-1-1 0,1 0 0,-1 0 0,1 1-1,-1-1 1,0 0 0,1 0 0,-1 1 0,0-1 0,1 1 0,-1-1 0,0 0-1,1 1 1,-1-1 0,0 1 0,0-1 0,1 0 0,-1 1 0,0-1 0,0 1-1,0-1 1,0 1 0,0-1 0,0 1 0,1-1 0,-1 1 0,0-1-1,0 1 1,-1-1 0,1 1 0,0-1 0,0 1 0,0-1 0,0 0 0,0 1-1,0-1 1,-1 1 0,1-1 0,0 1 0,0-1 0,-1 0 0,1 1 0,0-1-1,-1 1 1,1-1 0,0 0 0,-1 1-32,1-1-16,-3 23 221,-1-1 0,-1 0 0,-1 0 0,-1 0 1,-1-1-1,-1 0 0,-5 9-205,-2 5 160,-42 90-166,-21 53-810,43-54-6230,29-85 100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2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32 132 8296,'0'-13'3486,"2"-11"-2327,1-31 2038,-2 16 3369,-1 88-3431,-7 119-1481,-2-115-1473,2-14-130,1 0 0,1 0-1,3 0 1,1 1 0,2-1-1,2 13-50,-3-48-30,1 1 0,-1-1-1,1 0 1,0 1-1,0-1 1,1 0 0,-1 0-1,1 0 1,0 0-1,0 0 1,0 0 0,0-1-1,1 1 1,-1-1-1,1 1 1,0-1-1,0 0 1,0 0 0,1 0-1,-1-1 1,1 1-1,-1-1 1,1 0 0,0 0-1,0 0 1,0 0-1,0-1 1,0 0-1,1 1 1,-1-1 0,0-1-1,0 1 1,3-1 30,6 0-349,-1-1 0,0-1 0,0 0 0,0-1 0,-1 0 0,1 0 0,-1-2 0,1 1 0,-1-1 0,-1-1 0,1 0 0,-1-1 0,0 0 0,7-6 349,40-45-10606,-53 53 6330</inkml:trace>
  <inkml:trace contextRef="#ctx0" brushRef="#br0" timeOffset="9072.741">355 419 2915,'0'0'2989,"0"0"-1393,0 0 1138,0 0-962,0 0-587,0 0 502,0 0 48,10-10-230,29-31-325,-39 41-1156,1 0-1,-1-1 0,1 1 1,-1 0-1,1 0 0,0 0 0,-1 0 1,1-1-1,-1 1 0,1 0 1,0 0-1,-1 0 0,1 0 1,-1 1-1,1-1 0,0 0 1,-1 0-1,1 0 0,-1 0 0,1 0 1,-1 1-1,1-1 0,-1 0 1,1 1-1,-1-1 0,1 0 1,-1 1-1,1-1 0,-1 0 1,1 1-1,-1-1 0,0 1 1,1-1-1,-1 1 0,0-1 0,1 1 1,-1-1-1,0 1 0,0-1 1,0 1-1,1 0 0,-1-1 1,0 1-1,0-1 0,0 1 1,0 0-1,0-1 0,0 1 1,0-1-1,0 1 0,0 0 0,0-1 1,0 1-1,-1-1 0,1 1 1,0-1-1,0 1 0,-1-1 1,1 1-1,0 0-23,0 2 117,15 203 214,-9-247-304,-6 26-30,-1 7 8,0 1 0,0-1-1,1 0 1,0 0 0,1 0 0,-1 0-1,2 0 1,-1 0 0,1 1-1,0-1 1,0 0 0,1 1 0,0 0-1,1 0 1,-1 0 0,1 0-1,1 0 1,-1 1 0,1-1-1,0 1 1,1 0-5,-4 5-1,0-1 0,0 1 0,1 0 1,-1 0-1,0 0 0,0 1 0,1-1 0,-1 0 0,0 1 0,1-1 0,-1 1 1,0 0-1,1 0 0,-1 0 0,0 0 0,1 0 0,-1 1 0,1-1 0,-1 1 1,0-1-1,0 1 0,1 0 0,-1 0 0,0 0 0,0 0 0,0 0 0,0 1 1,0-1-1,0 1 0,0-1 0,0 1 0,-1 0 0,1-1 0,-1 1 0,1 0 0,-1 0 1,1 1 0,41 84-70,-41-81 71,8 21-174,10 25-3278,12-11-5406,-19-35 4271</inkml:trace>
  <inkml:trace contextRef="#ctx0" brushRef="#br0" timeOffset="9656.194">903 348 3331,'0'0'3620,"0"0"-1480,0 0-111,-2-13 128,-4-36-337,6 49-1764,0 0 1,-1 1 0,1-1-1,0 0 1,-1 0-1,1 1 1,0-1-1,0 0 1,-1 0-1,1 1 1,0-1 0,-1 0-1,1 0 1,0 0-1,-1 1 1,1-1-1,-1 0 1,1 0-1,0 0 1,-1 0-1,1 0 1,0 0 0,-1 0-1,1 0 1,-1 0-1,1 0 1,0 0-1,-1 0 1,1 0-1,-1 0 1,1 0-1,0-1 1,-1 1 0,1 0-1,0 0 1,-1 0-1,1-1 1,0 1-1,-1 0 1,1 0-1,0-1 1,0 1-1,-1 0 1,1 0 0,0-1-1,0 1 1,-1 0-1,1-1 1,0 1-1,0 0 1,0-1-1,0 1 1,-1-1-1,1 1 1,0 0 0,0-1-1,0 1 1,0-1-57,0 1 72,-34 122 692,30-101-753,2 1-1,0-1 1,1 0 0,1 1-1,2-1 1,2 19-11,-3-36-6,-1 0 1,1 0-1,0-1 1,0 1-1,0 0 0,1-1 1,-1 0-1,1 1 1,0-1-1,0 0 0,0 1 1,1-1-1,-1-1 1,1 1-1,-1 0 1,1 0-1,0-1 0,0 0 1,0 1-1,0-1 1,0 0-1,1-1 0,-1 1 1,1 0-1,-1-1 1,1 0-1,0 0 0,-1 0 1,1 0-1,0-1 1,0 0-1,-1 1 1,1-1-1,0 0 0,0-1 1,-1 1-1,1-1 1,0 0-1,0 0 0,-1 0 1,1 0-1,-1 0 1,4-3 5,1-1 7,0 0 1,0-1 0,0 0 0,-1-1 0,0 1-1,0-1 1,-1-1 0,0 1 0,0-1-1,-1-1 1,1 1 0,-2 0 0,0-1 0,0 0-1,0 0 1,-1-1 0,0 1 0,-1 0-1,0-4-7,13-191 2201,-15 180-1661,-5 183-49,38 10-1137,-33-167 606,0 0 1,0-1 0,0 1-1,0 0 1,0-1-1,0 1 1,1 0-1,-1-1 1,1 1-1,-1 0 1,1-1-1,0 1 1,-1-1 0,1 1-1,0-1 1,0 0-1,0 1 1,0-1-1,1 0 1,-1 0-1,0 1 1,0-1-1,1 0 1,-1 0-1,1 0 1,-1-1 0,1 1-1,-1 0 1,1 0-1,-1-1 1,1 1-1,-1-1 1,1 0-1,0 1 1,0-1-1,-1 0 1,1 0 0,0 0-1,-1 0 1,1 0-1,0 0 1,-1-1-1,1 1 1,0-1-1,-1 1 1,1-1 39,112-192 2125,-113 192-2112,0 0 0,0 0 0,0 0 1,0 0-1,0 0 0,1 0 0,-1 1 1,0-1-1,1 0 0,-1 1 0,1-1 1,-1 1-1,0-1 0,1 1 1,-1-1-1,1 1 0,-1 0 0,1 0 1,-1 0-1,1 0 0,0 0 0,-1 0 1,1 0-1,-1 1 0,1-1 0,-1 1 1,0-1-1,1 1 0,-1-1 1,1 1-1,-1 0 0,0-1 0,1 1 1,-1 0-1,0 0 0,0 0 0,1 1-13,40 51-46,-24-28 71,-7-11-55,-9-10 29,0-1-1,0 1 1,0-1-1,0 0 1,1 0-1,-1 0 0,1 0 1,0-1-1,-1 1 1,1-1-1,1 0 0,-1 1 1,0-1-1,0-1 1,1 1-1,-1 0 1,1-1-1,-1 0 0,1 0 1,0 0-1,0 0 1,-1 0-1,1-1 1,0 0-1,3 0 2,4-23-2782,-16 4-5545,-4 9-2820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0:1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41 201 6150,'0'0'5936,"4"-12"-3352,11-38-491,-12 51 3918,-1 48-5360,-31 239 774,14-139-1361,15-149-62,0 0-1,-1 0 0,1 0 1,0 0-1,0 0 0,0 0 0,0-1 1,-1 1-1,1 0 0,0 0 1,0 0-1,0 0 0,-1 0 1,1 0-1,0 0 0,0 0 1,0 0-1,-1 0 0,1 0 1,0 0-1,0 0 0,0 0 1,-1 0-1,1 0 0,0 0 1,0 0-1,0 0 0,0 1 1,-1-1-1,1 0 0,0 0 0,0 0 1,0 0-1,0 0 0,-1 0 1,1 1-1,0-1 0,0 0 1,0 0-1,0 0 0,0 0-1,-4-21 101,-1-17-62,2 0 0,1-1 0,3 1-1,1-1 1,1 1 0,3 0 0,1 0 0,1 0-1,3 1 1,1 1 0,7-16-39,-16 44 0,0 0 0,0 0 0,1 0 0,0 0 0,0 1 0,1 0 0,0-1 0,0 2 0,1-1 0,0 1 0,0-1 0,0 2 0,1-1 0,0 1 0,0 0 0,1 0 0,-1 1 0,1 0 0,0 0 0,0 1 0,0 0 0,6-1 0,-10 5-27,1 1 0,-1 0 1,0 0-1,0 0 0,0 0 0,0 1 0,0-1 0,-1 1 0,1 0 1,-1 0-1,1 1 0,-1-1 0,0 1 0,-1-1 0,1 1 0,-1 0 1,1 0-1,-1 0 0,0 0 0,0 1 0,-1-1 0,0 0 0,1 1 1,-1-1-1,-1 1 0,1-1 0,-1 1 0,0 0 0,0-1 0,0 1 1,0 0-1,-1 2 27,0 12-381,0-1 1,-1 0 0,-1 1 0,-1-1 0,0 0 0,-1 0-1,-2-1 1,1 1 0,-2-2 0,0 1 0,-1-1 0,-1 0-1,0-1 1,-8 9 380,-24 7-868,41-31 869,0 1-1,0-1 1,0 0 0,0 1 0,0-1-1,0 0 1,1 0 0,-1 0-1,0 0 1,0 0 0,0 0 0,0 0-1,0 0 1,0 0 0,0-1-1,0 1 1,0 0 0,0 0-1,1-1 1,-1 1 0,0-1 0,0 1-1,0-1 1,1 1 0,-1-1-1,0 1 1,0-1 0,1 0 0,-1 1-1,1-1 1,-1 0 0,0 0-1,1 1 1,0-1 0,-1 0 0,1 0-1,-1 0 1,1 0 0,0 1-1,0-1 1,-1 0 0,1 0-1,0 0 1,0 0 0,0 0 0,0 0-1,0 0 1,0 0 0,0 0-1,1 0 0,-1-3-2,0 0-1,1 1 1,-1-1-1,1 0 1,0 1-1,0-1 1,1 1-1,-1-1 1,1 1-1,-1 0 1,1 0-1,0 0 1,0 0-1,1 0 1,-1 0-1,1 0 1,-1 0-1,1 1 1,0 0-1,0-1 1,0 1-1,0 0 0,0 1 1,0-1-1,1 0 1,-1 1-1,1 0 1,-1 0-1,1-1 3,5 0-60,0-1-1,0 1 0,0 0 0,0 0 0,0 1 1,0 1-1,0 0 0,0 0 0,0 0 0,0 1 0,7 2 61,-10-1-20,-1 0-1,1 1 1,0-1-1,-1 1 0,1 1 1,-1-1-1,0 1 0,0 0 1,0 0-1,-1 1 1,1-1-1,-1 1 0,0 0 1,0 0-1,-1 0 0,0 1 1,0-1-1,0 1 1,0 0-1,-1-1 0,1 6 21,22 132 113,-23-133-15,-2 0 0,1 0 0,-1 0-1,-1 0 1,0-1 0,0 1 0,-1 0 0,0 0-1,-1-1 1,0 1 0,-1-1 0,0 0 0,0 0 0,0 0-1,-2-1 1,1 1 0,-1-1 0,0 0 0,0-1-1,-1 0 1,0 0 0,-1 0 0,1-1 0,-1 0-1,0 0 1,-1-1 0,0 0 0,1-1 0,-1 0 0,-1 0-1,-2 0-97,2-3 126,-1 0-1,1-1 1,-1 0-1,0 0 1,1-1-1,-1-1 1,1 0-1,0-1 1,0 1-1,0-2 1,0 0-1,0 0 1,1 0-1,-1-2 1,1 1-1,0-1 1,-6-6-126,9 8-274,0-1 1,1 0-1,0-1 1,0 0-1,0 1 1,1-1-1,0-1 1,0 1-1,0-1 1,1 1 0,0-1-1,0 0 1,1 0-1,0-1 1,0 1-1,0-5 274,2-9-4068,2 3-1617</inkml:trace>
  <inkml:trace contextRef="#ctx0" brushRef="#br0" timeOffset="641.57">798 312 9769,'0'0'2771,"0"0"-614,0 0 74,0 0-544,-14-7-945,7 3-676,5 2-59,0 1 0,0-1 0,-1 0 0,1 1 0,0 0 0,-1-1 0,1 1 0,-1 0 0,1 0 0,-1 0 0,0 1 0,1-1 1,-1 1-1,0-1 0,1 1 0,-1 0 0,0 0 0,0 0 0,1 0 0,-1 1 0,0-1 0,1 1 0,-1 0 0,0 0 0,1-1 0,-1 2 0,1-1 1,-1 0-1,1 0 0,0 1 0,0-1 0,-1 1 0,1 0-7,-8 18 11,0-1 1,2 1-1,0 1 1,1-1-1,1 1 1,1 1-1,1-1 1,1 1-1,1-1 1,1 1-1,1 0 1,1 0-1,0 1-11,8 59 78,-9-80-77,0 1 0,1-1 0,0 1 0,-1-1 0,1 0 1,0 1-1,0-1 0,0 0 0,1 0 0,-1 0 0,0 0 1,1 0-1,-1 0 0,1 0 0,0 0 0,0 0 0,0-1 1,0 1-1,0-1 0,0 0 0,0 1 0,0-1 0,0 0 1,1 0-1,-1 0 0,0 0 0,1-1 0,-1 1 0,1-1 0,1 1 0,3-4 14,-1-1 0,1 1 0,-1-1 1,0 0-1,-1 0 0,1-1 0,-1 0 1,0 0-1,0 0 0,0 0 0,-1-1 1,1 0-1,-1 0 0,-1 0 0,1 0 1,-1-1-1,-1 0 0,1 1 0,-1-1 1,0 0-1,1-4-15,75-258 1964,-78 269-1964,0 1 1,0-1-1,1 0 0,-1 1 0,0-1 0,1 0 0,-1 1 0,0-1 1,1 0-1,-1 0 0,0 1 0,1-1 0,-1 0 0,0 0 0,1 0 1,-1 0-1,1 1 0,-1-1 0,1 0 0,-1 0 0,0 0 0,1 0 1,-1 0-1,1 0 0,-1 0 0,0 0 0,1 0 0,-1 0 0,1 0 0,-1 0 1,1-1-1,-1 1 0,0 0 0,1 0 0,-1 0 0,0-1 0,1 1 1,-1 0-1,1 0 0,-1-1 0,0 1 0,0 0 0,1 0 0,-1-1 1,0 1-1,1-1 0,-1 1 0,0 0 0,0-1 0,0 1 0,0 0 1,1-1-1,-1 1 0,0-1 0,0 1 0,0 0 0,0-1 0,0 1 1,0-1-1,0 1 0,0-1 0,9 37-94,56 247 489,-65-281-393,0 0-1,0 0 1,0 0 0,0-1-1,0 1 1,1 0 0,-1 0-1,0 0 1,1-1-1,-1 1 1,1 0 0,0 0-1,0-1 1,-1 1 0,1-1-1,0 1 1,0-1 0,1 1-1,-1-1 1,0 1 0,0-1-1,1 0 1,-1 0 0,0 0-1,1 0 1,0 0 0,-1 0-1,1 0 1,-1 0-1,1-1 1,0 1 0,0 0-1,-1-1 1,1 0 0,0 1-1,0-1 1,0 0 0,-1 0-1,1 0 1,0 0 0,0 0-1,0 0 1,-1-1 0,1 1-1,0-1 1,0 1 0,-1-1-1,1 0 1,0 1-1,-1-1 1,1 0 0,0 0-1,-1 0 1,0 0 0,1-1-2,10-16 86,-2-1 1,-1 0-1,0 0 0,-1-1 1,-1 1-1,-1-2 1,0-5-87,16-45 457,-5 19-172,58-129 87,-75 181-364,0-1 1,1 0-1,-1 1 1,0-1 0,0 0-1,0 1 1,1-1-1,-1 1 1,0-1 0,0 0-1,1 1 1,-1-1-1,1 1 1,-1-1-1,0 1 1,1-1 0,-1 1-1,1 0 1,-1-1-1,1 1 1,0-1 0,-1 1-1,1 0 1,-1 0-1,1-1 1,0 1 0,-1 0-1,1 0 1,-1 0-1,1 0 1,0-1-1,-1 1 1,1 0 0,0 0-1,-1 0 1,1 1-1,0-1 1,-1 0 0,1 0-1,0 0 1,-1 0-1,1 1 1,-1-1 0,1 0-1,0 0 1,-1 1-1,1-1 1,-1 0-1,1 1 1,-1-1 0,1 1-1,-1-1 1,1 1-1,-1-1 1,0 1 0,1-1-1,-1 1 1,0-1-1,1 1 1,-1 0 0,0-1-1,0 1 1,1 0-9,14 47 69,-13-40-76,44 247 66,-44-244-59,2 3 4,-1 1-1,0 0 1,-2 0-1,0-1 1,0 1-1,-1 0 1,-1 0-1,0 0 1,-3 8-4,3-20 2,0-1 0,-1 1 0,1 0 0,-1-1 0,1 1 0,-1-1 0,0 1 0,0-1 0,0 0 0,0 0 1,0 0-1,-1 0 0,1 0 0,-1 0 0,1-1 0,-1 1 0,0-1 0,1 0 0,-1 0 0,0 0 0,0 0 0,0 0 1,0-1-1,0 1 0,0-1 0,0 0 0,0 0 0,0 0 0,0 0 0,0 0 0,-1-1-2,-91-29 58,88 27-108,0-2-1,1 1 0,-1-1 0,1 0 0,1 0 0,-1-1 1,1 1-1,-1-1 0,2-1 0,-1 1 0,1-1 1,-3-5 50,6 9-209,0 0 1,0 0 0,0 0 0,0 0 0,0 0 0,1 0 0,0-1-1,0 1 1,-1 0 0,2 0 0,-1 0 0,0-1 0,1 1 0,-1 0 0,1 0-1,0 0 1,0 0 0,0 0 0,1 0 0,-1 0 0,2-2 208,18-17-4100,3 3-2157</inkml:trace>
  <inkml:trace contextRef="#ctx0" brushRef="#br0" timeOffset="1081.783">1676 293 8744,'0'0'4089,"0"0"-1515,0 0-802,0 0-854,0 0-421,-4 15-22,-12 50-91,15-60-355,0 1 0,1-1 0,-1 1 0,1 0 0,1-1 1,-1 1-1,1-1 0,0 1 0,0-1 0,0 1 0,1-1 0,0 0 0,0 0 0,1 1 0,-1-2 0,1 1 0,0 0 1,0 0-1,1-1 0,-1 0 0,1 0 0,0 0 0,0 0 0,0 0 0,1-1 0,-1 0 0,1 0 0,0 0 0,0 0 1,0-1-1,0 0 0,0 0 0,1 0 0,-1-1 0,1 0 0,-1 0 0,1 0 0,0 0-29,5-1 43,-1 0 0,1 0 1,-1-1-1,0-1 0,1 1 0,-1-2 0,0 1 0,0-1 1,0-1-1,-1 0 0,1 0 0,-1-1 0,0 0 1,0-1-1,-1 0 0,1 0 0,-1-1 0,-1 0 0,1 0 1,-1-1-1,-1 0 0,1 0 0,2-5-43,-3 6 258,-1 0 0,0 0 0,0 0 1,0-1-1,-1 0 0,0 0 0,0 0 0,-1 0 0,0-1 0,-1 1 0,1-1 1,-2 0-1,1 1 0,-1-1 0,-1 0 0,0 0 0,0-9-258,-2 17 33,1 0 0,-1-1 0,0 1-1,1 0 1,-1 0 0,0 0 0,0 0-1,0 1 1,0-1 0,0 0 0,0 1-1,0-1 1,0 1 0,0 0 0,0-1 0,0 1-1,0 0 1,0 0 0,0 1 0,0-1-1,0 0 1,0 1 0,0-1 0,0 1 0,0-1-1,0 1 1,1 0 0,-1 0 0,0 0-1,0 0 1,1 0 0,-1 1 0,0-1-1,1 0 1,-1 1 0,1 0-33,-16 10 0,1 0 1,1 2 0,0 0-1,1 0 1,1 2-1,0-1 1,1 2-1,0 0 1,2 0-1,0 1 1,1 0-1,0 1 1,2 0-1,0 0 1,2 1-1,0-1 1,1 1-1,0 1 1,2-1-1,1 0 1,1 19-1,0-33 1,1 0 1,-1 0-1,2 0 1,-1-1 0,1 1-1,0 0 1,0-1-1,0 1 1,1-1-1,0 1 1,0-1 0,0 0-1,1 0 1,-1-1-1,1 1 1,0-1-1,1 0 1,-1 0 0,1 0-1,0 0 1,0-1-1,0 0 1,0 0 0,1 0-1,-1-1 1,1 0-1,-1 0 1,1 0-1,0-1 1,0 1 0,5-1-2,3 1-28,1 0-1,0-2 1,-1 0 0,1 0 0,0-1 0,-1-1 0,1-1 0,-1 0 0,0 0 0,0-2 0,0 0-1,9-4 29,-14 4-116,1 0 0,-1-1 0,-1 0-1,1 0 1,-1-1 0,0 0 0,0 0-1,-1-1 1,0 0 0,0 0 0,2-6 116,15-70-4364,-29 64 888,-16 9-2043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42.31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61 67 6406,'0'0'892,"0"0"-604,0 0 96,0 0 145,0 0-108,0 0-234,16-12-139,55-33-42,-68 43-5,1 1 0,-1 0 0,0 0 0,0 0 1,1 0-1,-1 0 0,1 0 0,-1 1 0,1 0 0,-1 0 1,1 0-1,-1 0 0,1 0 0,-1 1 0,0-1 1,1 1-1,-1 0 0,0 0 0,4 2-1,3 0 10,131 51-170,-140-54 148,-1 0 1,1 1 0,0-1-1,0 1 1,0-1 0,0 0-1,-1 1 1,1-1 0,0 1-1,-1 0 1,1-1 0,0 1-1,-1 0 1,1-1 0,-1 1 0,1 0-1,-1 0 1,1-1 0,-1 1-1,1 0 1,-1 0 0,0 0-1,1 0 1,-1 0 0,0 0-1,0-1 1,0 1 0,0 0-1,0 0 1,0 0 0,0 0-1,0 0 1,0 0 0,0 0 0,0 0-1,-1 0 1,1-1 0,0 1-1,-1 0 1,1 0 0,-1 0-1,1-1 1,-1 1 0,1 0-1,-1 0 1,1-1 0,-1 1-1,0 0 1,1-1 0,-1 1 0,0-1-1,0 1 1,1-1 0,-1 1-1,0-1 1,0 1 0,0-1-1,1 0 1,-2 1 11,-58 23-318,52-22 305,-28 10-8,-1-2 0,1-2-1,-2-1 1,1-2 0,-1-1-1,-9-2 22,41-10 141,27-3-15,10 0-100,2 2 0,0 0 0,0 3 0,0 1 0,1 1 0,-1 2 0,15 1-26,-47 1-1,1 0 0,-1 0 0,0 0 0,0 0 0,1 0 0,-1 0 0,0 0 0,0 0 0,0 0 0,1 1 0,-1-1 0,0 1 0,0-1 0,0 1 0,0-1 0,0 1 0,0 0 0,0-1 0,0 1 0,0 0 0,0 0 0,0 0 0,0-1 0,-1 1 1,1 0-1,0 0 0,-1 0 0,1 1 0,0-1 0,-1 0 0,0 0 0,1 0 0,-1 0 0,0 0 0,1 1 0,-1-1 0,0 0 0,0 0 0,0 0 0,0 1 0,0-1 0,0 0 0,0 0 0,0 1 0,-1-1 0,1 0 0,0 0 0,-1 0 0,1 0 0,-1 0 0,0 0 1,1 1-1,-1-1 0,0 0 0,1-1 0,-1 1 0,0 0 0,0 0 0,0 0 0,0 0 0,-1 0 1,-11 9-6,0 0 0,-1-1-1,0-1 1,-1 0 0,0-1 0,0-1 0,-1 0 0,-10 2 6,-10 5 11,-132 45 70,183-61-81,31-7-298,-1 2 1,1 2-1,1 3 0,17 1 298,-48 3-4041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42.88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117 122 3940,'0'0'779,"-13"-6"358,-69-32 1255,81 38-2352,1 0 0,-1 0 0,0 0 0,1 0 0,-1 0 0,0-1 0,1 1-1,-1 0 1,0 0 0,1-1 0,-1 1 0,0 0 0,1-1 0,-1 1 0,1-1 0,-1 1 0,1-1 0,-1 1 0,1-1 0,-1 1 0,1-1 0,0 0 0,-1 1 0,1-1 0,0 1 0,-1-1 0,1 0 0,0 1 0,0-1 0,0 0 0,0 1 0,-1-1 0,1 0-1,0 0 1,0 1 0,0-1 0,0 0 0,1 1 0,-1-1 0,0 0 0,0 1 0,0-1 0,1 0 0,-1 1 0,0-1 0,0 0 0,1 1 0,-1-1 0,1 1 0,-1-1 0,0 1 0,1-1 0,-1 1 0,1-1 0,-1 1 0,1-1 0,0 1-40,39-17 722,14 6-667,0 2-1,0 2 1,1 3 0,46 3-55,-61 12-96,-77 9-230,-318 69 299,336-82 34,27-2-67,287-40 113,-294 36-80,-1 0-1,1-1 1,0 1-1,0 0 1,0 0-1,-1 0 1,1 0-1,0-1 1,-1 1-1,1 0 1,-1 0-1,1 0 1,-1 1-1,1-1 0,-1 0 1,0 0-1,1 0 1,-1 0-1,0 0 1,0 0-1,0 0 1,0 0-1,0 1 1,0-1-1,0 0 1,0 0-1,-1 0 1,1 0-1,0 0 1,-1 0-1,1 0 0,-1 0 1,1 0-1,-1 0 1,1 0-1,-1 0 1,0 0-1,1 0 1,-1 0-1,0 0 1,0-1-1,0 1 1,1 0-1,-1 0 1,0-1-1,0 1 1,0-1-1,0 1 0,0-1 1,0 1-1,-1-1 28,-18 13-2631,2-3-3007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43.42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132 53 3107,'0'0'801,"-12"-3"-219,-63-10 688,75 13-1205,1-1-1,-1 1 0,1 0 1,-1 0-1,1-1 1,-1 1-1,1 0 1,-1 0-1,0-1 1,1 1-1,-1-1 0,0 1 1,1 0-1,-1-1 1,0 1-1,1-1 1,-1 1-1,0-1 1,0 1-1,1-1 0,-1 1 1,0-1-1,0 1 1,0-1-1,0 1 1,0-1-1,0 1 0,0-1 1,0 1-1,0-1 1,0 1-1,0-1 1,0 1-1,0-1 1,0 1-1,-1-1 0,1 1 1,0-1-1,0 1 1,0-1-1,-1 1 1,1 0-1,0-1 1,-1 1-1,1-1 0,0 1 1,-1 0-1,1-1 1,0 1-1,-1 0 1,1-1-1,-1 1 1,1 0-1,-1 0 0,1-1 1,-1 1-1,1 0 1,-1 0-1,1 0 1,-1 0-1,1 0 1,-1-1-1,1 1 0,-1 0 1,1 0-1,-1 1 1,1-1-1,-1 0 1,1 0-1,-1 0-64,18-4 83,-1 1 0,1 0 0,0 1 0,0 1 0,0 1 0,0 0 0,0 1 0,-1 1 0,1 1 0,0 0 0,13 5-83,-28-8-3,0 0 1,-1 0-1,1 1 0,0-1 1,0 0-1,-1 1 0,1-1 1,-1 1-1,1-1 0,0 1 1,-1 0-1,1 0 0,-1-1 1,1 1-1,-1 0 0,0 0 1,1 1-1,-1-1 0,0 0 1,0 0-1,0 1 0,0-1 1,0 0-1,0 1 0,0-1 1,0 1-1,-1-1 0,1 1 1,0 0-1,-1-1 0,0 1 1,1 0-1,-1-1 0,0 1 1,0 0-1,0-1 0,0 1 0,0 0 1,0 0-1,0-1 0,-1 1 1,1 0-1,0-1 0,-1 1 1,0-1-1,1 1 0,-1 0 1,0-1-1,0 1 0,0-1 1,0 0-1,0 1 0,0-1 1,0 0-1,0 0 0,-1 1 3,-213 116-549,150-79 303,84-30-448,21-11 534,0-2-1,-1-2 1,0-2-1,23-8 161,124-19-319,-185 35 311,-1-1 0,1 1 0,0 0 0,-1 0 0,1-1 0,-1 1 0,1 0 0,0 0 0,-1 0 0,1-1 0,0 1 0,-1 0 0,1 0 0,0 0 0,-1 0 0,1 0 0,-1 0 0,1 1 0,0-1 0,-1 0 0,1 0 0,0 0 0,-1 1 0,1-1 0,-1 0 0,1 0 0,-1 1 0,1-1 0,0 1 0,-1-1 0,1 0 0,-1 1 0,0-1 0,1 1 0,-1-1 0,1 1 0,-1-1 0,0 1 0,1 0 0,-1-1 0,0 1 0,0-1 0,1 1 0,-1 0 0,0-1 0,0 1 0,0 0 0,0-1 0,0 1 0,0-1 0,0 1 0,0 0 0,0-1 0,0 1 0,0 0 0,-1 0 8,-12 10-2242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44.75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0 102 6630,'0'0'305,"0"0"-92,0 0 353,0 0 107,0 0 90,0 0-74,0 0-257,14-13-117,-2 1-249,-7 6-44,0 0-1,1 1 1,0 0-1,0 0 1,0 0 0,0 1-1,1 0 1,-1 0-1,1 0 1,0 1-1,0 0 1,1 0 0,-1 1-1,1 0 1,2 0-22,294-11 165,-244 24-165,-83 7-203,-390 55 283,447-66-106,371-33 84,-306 25-31,-100 1-27,1 0 0,0 0-1,-1 1 1,1-1 0,0 0 0,-1 0-1,1 0 1,0 0 0,-1 1 0,1-1-1,0 0 1,-1 0 0,1 1 0,0-1-1,-1 0 1,1 0 0,0 1 0,0-1 0,0 0-1,-1 1 1,1-1 0,0 0 0,0 1-1,0-1 1,0 1 0,0-1 0,0 0-1,-1 1 1,1-1 0,0 0 0,0 1-1,0-1 1,0 1 0,0-1 0,1 0-1,-1 1 1,0-1 0,0 0 0,0 1-1,0-1 1,0 1 0,0-1 0,1 0-1,-1 1 1,0-1 0,0 0 0,0 1-1,1-1 1,-1 0 0,0 0 0,1 1 0,-1-1-1,0 0 1,0 0 0,1 0 0,-1 1-1,0-1 1,1 0 0,-1 0 0,1 0-1,-1 0 1,0 0 0,-31 18-12,30-18 12,-108 48-15,67-32-152,1 2-1,1 2 0,0 1 0,2 3 0,-17 13 168,39-23-3021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45.23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51 8584,'0'0'134,"0"0"20,0 0 39,0 0 116,0 0-31,0 0-118,10-6-112,71-27-69,120 24 117,-201 8-104,1 1 1,-1 0-1,0 0 1,1-1 0,-1 1-1,1 0 1,-1 0-1,1 0 1,-1 0-1,1 0 1,-1 0 0,1 0-1,-1 0 1,0 0-1,1 0 1,-1 0-1,1 0 1,-1 0 0,1 0-1,-1 0 1,1 0-1,-1 1 1,1-1-1,-1 0 1,0 0 0,1 0-1,-1 1 1,1-1-1,-1 0 1,0 1-1,1-1 1,-1 0 0,0 1-1,0-1 1,1 0-1,-1 1 1,0-1-1,0 0 1,1 1 0,-1-1-1,0 1 1,0-1-1,0 1 1,0-1-1,1 1 1,-1-1 0,0 1-1,0-1 1,0 0-1,0 1 1,0-1-1,0 1 1,0-1 0,-1 1-1,1-1 1,0 1-1,0-1 1,0 1-1,0-1 1,-1 0 0,1 1-1,0-1 1,0 1 7,-26 14-600,-229 71 504,256-85 95,0-1-1,0 0 1,-1 0 0,1 0 0,0 1-1,0-1 1,-1 0 0,1 1 0,0-1-1,0 1 1,-1-1 0,1 1 0,0-1-1,-1 1 1,1-1 0,-1 1 0,1 0-1,-1-1 1,1 1 0,-1 0 0,1-1-1,-1 1 1,1 0 0,-1 0 0,0-1-1,0 1 1,1 0 0,-1 0 0,0 0-1,0-1 1,0 1 0,0 0 0,0 0-1,0 0 1,0 0 0,0-1 0,0 1-1,0 0 1,-1 0 0,1 0 0,0 0-1,-1-1 1,1 1 0,0 0 0,-1 0-1,1-1 1,-1 1 0,1 0 0,-1-1-1,1 1 1,-1-1 0,1 1 0,-1-1-1,0 1 1,1-1 0,-1 1 0,0-1-1,0 1 1,1-1 0,-1 0 0,0 1-1,0-1 1,0 0 0,0 0 1,37 4-52,0-2 0,0-2 0,0-1 0,0-1 1,0-3-1,-1 0 0,12-6 52,28-7 117,-109 16-304,10 3-1088,-3 0-2313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46.40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1 138 4452,'0'0'1847,"0"0"-1324,0 0-336,0 0-32,15-11-53,117-77 271,-19 50-106,-206 78 1388,67-26-1599,16-10-17,1 0 0,0 1 1,0 0-1,0 1 0,1-1 0,-1 2 1,2-1-1,-1 1 0,1 1 0,-6 6-39,12-13 1,1 0 0,-1 0-1,1 0 1,-1 0-1,1 0 1,0 0 0,-1 0-1,1 0 1,0 0-1,0 0 1,0 0-1,0 0 1,0 0 0,0 0-1,0 0 1,0 0-1,0 0 1,0 0 0,1 0-1,-1 0 1,0 0-1,1 0 1,-1 0-1,0 0 1,1 0 0,0 0-1,-1 0 1,1 0-1,-1-1 1,1 1 0,0 0-1,0 0 1,-1-1-1,1 1 1,0 0-1,0-1 1,0 1 0,0-1-1,0 1 1,0-1-1,0 0 1,0 1 0,0-1-1,0 0 1,0 0-1,0 1 1,0-1-1,0 0 0,52 8 58,-3-8-21,0-3 1,0-2-1,-1-2 0,0-2 1,0-3-1,26-10-37,-74 22 13,-1-1 0,0 1 0,0-1 1,0 1-1,0-1 0,0 1 0,0-1 0,0 1 0,0-1 0,0 1 0,0-1 0,0 1 0,0-1 1,0 1-1,-1-1 0,1 1 0,0-1 0,0 1 0,-1-1 0,1 1 0,0 0 0,0-1 0,-1 1 1,1-1-1,0 1 0,-1 0 0,1-1 0,-1 1 0,1 0 0,0-1 0,-1 1 0,1 0 1,-1 0-1,1-1 0,-1 1 0,1 0 0,-1 0 0,1 0 0,-1 0 0,1 0 0,-1 0 0,1 0 1,-1 0-1,1 0 0,-1 0 0,1 0 0,-1 0 0,1 0 0,-1 0 0,1 0 0,-1 0 0,1 1 1,-1-1-1,1 0 0,-1 0 0,1 1 0,0-1 0,-1 0 0,1 0 0,-1 1 0,1-1 0,0 1 1,-1-1-1,1 0 0,0 1 0,-1-1-13,-138 15-85,134-14-2110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5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71 8520,'0'0'2733,"0"0"-731,0 0-192,0 0 64,0 0 10,2 17-528,5 186 358,-7-169-1695,2-1 0,2 0 0,0 1 1,3-2-1,1 2-19,-7-28-353,8 20-1339,-1-12-5685,-6-12 2241</inkml:trace>
  <inkml:trace contextRef="#ctx0" brushRef="#br0" timeOffset="437.157">0 32 7719,'0'0'2824,"0"0"-603,0 0-192,0 0-540,0 0-656,0 0-16,0 0-145,0 0-202,12 5-128,142 37 229,-119-42-409,0-1 1,0-2-1,0-1 1,0-2 0,-1-1-1,1-2 1,-2-2-1,0 0 1,28-15-163,-60 26 32,0 0 0,0 0 0,-1 0 0,1 0 1,0 0-1,0 0 0,0 0 0,0 1 0,-1-1 1,1 0-1,0 1 0,0-1 0,0 0 0,-1 1 0,1-1 1,0 1-1,-1-1 0,1 1 0,0 0 0,-1-1 1,1 1-1,-1 0 0,1-1 0,-1 1 0,1 0 1,-1-1-1,1 1 0,-1 0 0,0 0 0,0 0 1,1-1-1,-1 1 0,0 0 0,0 0 0,0 0 0,0 0 1,0 0-1,0-1 0,0 1 0,0 0 0,0 0 1,0 0-1,0 0 0,-1-1 0,1 1 0,0 0 1,-1 0-33,-2 56 395,2-54-350,-2 23 22,-1-2-53,1 0-1,0 0 1,2 1 0,1-1-1,1 0 1,1 0 0,1 0-1,1 0 1,1 0-1,4 7-13,-8-29 2,1 0 1,-1 0-1,0-1 0,1 1 0,-1 1 0,0-1 0,0 0 0,-1 0 0,1 0 0,0 0 0,-1 1 0,1-1 1,-1 0-1,0 1 0,0-1 0,0 0 0,0 1 0,0-1 0,0 0 0,-1 1 0,1-1 0,-1 0 0,1 0 0,-1 1 1,0-1-1,0 0 0,0 0 0,0 0 0,0 0 0,-1 0 0,1 0 0,-1 0 0,1-1 0,-1 1 0,0 0 1,1-1-1,-1 0 0,0 1 0,0-1 0,0 0 0,0 0 0,0 0 0,0 0 0,-1 0 0,1 0 0,0 0-2,-20 3 97,1 0-1,0-1 0,-1-1 0,0-1 0,1-1 0,-1-1 0,1-1 0,-1 0 0,1-2 0,-1-1 0,-4-2-96,22 6-177,-30-10 499,16 0-4171,17 9-1415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5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54 153 8776,'0'0'2830,"0"0"-353,0 0 315,0 0-198,0 0-741,0 0-417,0 0-428,-3-6-372,1 2-584,1 5-41,1 0 0,0-1-1,0 1 1,-1-1 0,1 1 0,0 0-1,-1-1 1,1 1 0,0-1 0,-1 1 0,1-1-1,-1 1 1,1-1 0,-1 0 0,1 1 0,-1-1-1,1 1 1,-1-1 0,1 0 0,-1 0 0,0 1-1,1-1 1,-1 0 0,1 0 0,-1 0-1,0 1 1,1-1 0,-1 0 0,0 0 0,1 0-1,-1 0 1,0 0 0,1 0 0,-1-1 0,0 1-1,1 0 1,-1 0 0,1 0 0,-1-1 0,0 1-1,1 0 1,-1 0 0,1-1 0,-1 1-1,1-1 1,-1 1 0,1 0 0,-1-1 0,1 1-1,-1-1 1,1 1 0,0-1 0,-1 1 0,1-1-1,0 0 1,-1 1 0,1-1 0,0 0-11,-9 62 13,3 1 0,2-1 0,4 1 1,3 16-14,-3-62-80,4 54-2486,-2-46-1658,1-1-4521,-2-19 572</inkml:trace>
  <inkml:trace contextRef="#ctx0" brushRef="#br0" timeOffset="405.248">4 100 5605,'0'0'3177,"0"0"-1352,0 0-106,0 0 369,0 0-145,0 0-593,0 0-709,0 0-406,7-8-54,-3 2-135,-3 4-34,0 0 0,0 0 0,0 0 0,1 0 0,-1 0 0,0 0-1,1 0 1,0 1 0,-1-1 0,1 1 0,0-1 0,0 1 0,0 0 0,0 0 0,0 0 0,0 0 0,0 0-1,0 0 1,0 0 0,0 1 0,0-1 0,1 1 0,-1-1 0,0 1 0,1 0 0,-1 0 0,0 0-1,1 0-11,16 4 231,1 0 0,0-2 0,0 0 0,0-2 0,0 0 0,0-1 0,0-1 0,-1-1 0,1 0 0,0-2 0,-1 0 0,0-2 0,0 0 0,-1 0 0,4-4-231,37-4 481,-53 44-508,-15 95 104,5-97-72,2-1 0,0 1 0,1-1 0,2 1 0,1-1 0,1 1 0,1-1 1,1 0-1,2 1-5,26 61-91,-33-87 91,-1-1 1,1 1-1,0-1 1,0 1-1,-1 0 1,1-1-1,0 1 1,-1-1-1,1 1 1,-1 0-1,1-1 1,0 1-1,-1-1 1,1 0-1,-1 1 1,0-1-1,1 1 1,-1-1-1,1 0 1,-1 1-1,1-1 1,-1 0-1,0 0 1,1 1-1,-1-1 1,0 0-1,1 0 1,-1 0-1,0 0 1,1 0-1,-1 0 1,0 0-1,1 0 1,-1 0-1,0 0 0,1 0 1,-1 0-1,0-1 1,1 1-1,-1 0 1,0-1-1,1 1 1,-1 0-1,-7-1 16,0 1-6,-61-1-3,0 3 0,0 2 0,0 4 0,-40 11-7,109-19-80,-17 7-978,17-1-4755,3-4-1917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53.4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0 101 8872,'0'0'1196,"0"0"-448,0 0 399,0 0-132,0 0-428,0 0-181,17-9-145,54-29-117,13 20-21,-60 18-112,92-2-49,-116 2 31,0 0-1,0 0 0,0 1 1,0-1-1,0 0 0,-1 0 0,1 1 1,0-1-1,0 0 0,0 0 1,0 0-1,0 1 0,0-1 1,0 0-1,0 0 0,0 1 0,0-1 1,0 0-1,0 0 0,0 1 1,0-1-1,0 0 0,1 0 0,-1 0 1,0 1-1,0-1 0,0 0 1,0 0-1,0 0 0,0 1 1,1-1-1,-1 0 0,0 0 0,0 0 1,0 0-1,0 1 0,1-1 1,-1 0-1,0 0 0,0 0 1,0 0-1,1 0 0,-1 0 0,0 0 1,0 1 7,-23 9-86,-191 22 396,308-57 10,187-31-315,-275 52 68,-18 4 119,-21 5 125,10 2-741,-62 22 1204,45 8-6741,34-22-2634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53.8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21 0 8712,'0'0'1276,"0"0"-422,0 0 289,0 0-54,0 0-289,0 0-218,0 0-256,6 4-134,4 0-176,-1-1 0,1 0 0,0-1 0,0 0 0,0 0 0,0-1 0,0 0 0,0-1 0,0 0 0,0-1 0,2 0-16,105-12-203,-234 59 3193,-28 13-1004,145-59-2020,0 0 0,-1 1 0,1-1 0,0 0 1,0 1-1,-1-1 0,1 1 0,0-1 0,0 1 0,0-1 0,0 0 0,0 1 1,0-1-1,0 1 0,0-1 0,0 1 0,0-1 0,0 1 0,0-1 1,0 0-1,0 1 0,0-1 0,0 1 0,0-1 0,0 1 0,1-1 0,-1 0 1,0 1-1,0-1 0,0 1 0,1-1 0,-1 0 0,0 1 0,1-1 1,-1 0-1,0 0 0,1 1 0,-1-1 0,0 0 0,1 0 0,-1 1 0,1-1 1,-1 0-1,0 0 0,1 0 0,-1 0 0,1 1 0,-1-1 0,1 0 1,-1 0-1,1 0 0,-1 0 0,0 0 0,1 0 0,-1 0 0,1 0 0,-1-1 1,1 1-1,-1 0 0,0 0 0,1 0 0,-1 0 0,1 0 0,-1-1 34,22 2-4783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0:2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21 5413,'0'0'6961,"0"0"-3603,0 0-694,0 0-256,0 0-577,0 0-513,0-5-570,2-10-511,-2 25-74,-2 40 88,0-20-204,0 0-1,2 0 1,1 0-1,1-1 1,1 1-1,2 0 1,5 12-47,-7-26 3,1-1 0,1 0 0,1 0 0,0 0 0,0 0 0,2-1 0,0 0 1,0-1-1,2 0 0,-1 0 0,2-1 0,2 3-3,-9-13 1,0 1-1,-1-1 1,1 0 0,0 0-1,1 0 1,-1-1 0,0 1-1,0-1 1,1 0 0,-1 0-1,1 0 1,-1-1 0,1 0-1,-1 0 1,1 0-1,-1 0 1,1-1 0,-1 0-1,1 0 1,-1 0 0,0 0-1,0-1 1,1 1 0,-1-1-1,0 0 1,0 0 0,-1-1-1,3-1 0,5-4 23,0 0-1,-1 0 0,0-1 0,0 0 1,-1-1-1,-1 0 0,0-1 1,0 0-1,1-3-22,3-7 250,-2-1 1,0 0-1,-1 0 1,-2-1-1,0 0 0,-1-1 1,-2 1-1,0-1 1,-2 0-1,0 0 0,-2-3-250,0 27 12,-1 0-1,1-1 0,-1 1 0,1 0 1,-1 0-1,1 0 0,-1-1 0,1 1 0,-1 0 1,1 0-1,-1 0 0,1 0 0,-1 0 0,0 0 1,1 0-1,-1 0 0,1 0 0,-1 0 0,1 1 1,-1-1-1,1 0 0,-1 0 0,1 0 1,-1 1-1,1-1 0,-1 0 0,1 1 0,-1-1 1,1 0-1,-1 1 0,1-1 0,0 0 0,-1 1 1,1-1-1,0 1 0,-1-1 0,1 1 0,0-1 1,0 1-1,-1-1 0,1 1 0,0-1 1,0 1-1,0-1 0,0 1 0,0-1 0,0 1 1,0 0-1,0-1 0,0 1 0,0-1 0,0 1 1,0-1-1,0 1 0,0-1 0,0 1 0,1-1 1,-1 1-1,0-1 0,0 1-11,-20 59 36,2 0 0,2 0 0,4 2 0,-1 25-36,3-32 22,-74 539-215,81-570 193,2-8-8,-1 0 0,0 0-1,-2 0 1,0-1 0,0 1 0,-1-1 0,-1 0-1,-1 0 1,0-1 0,-1 0 0,-1 1 8,6-12 3,1 0 0,-1-1 0,0 0 0,0 1 0,0-1 0,0 0 0,0 0 0,0-1 0,0 1 1,-1-1-1,1 0 0,-1 1 0,1-1 0,-1-1 0,1 1 0,-1-1 0,1 1 0,-1-1 0,0 0 0,1 0 0,-1 0 1,0-1-1,1 0 0,-1 1 0,1-1 0,-1 0 0,1-1 0,-1 1 0,0-1-3,-87-60 98,79 48-184,0 0 0,0-1-1,1 0 1,1-1 0,1 0 0,0-1 0,1 0 0,1 0 0,1 0 0,0-1 0,1 0 0,1 0 0,1-1 0,0 1 0,2-1 0,0 1 0,1-1 0,1-8 86,19-54-3237,9 33-2734,-6 21-1621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54.91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85 6022,'0'0'1761,"0"0"-1120,0 0-123,0 0 160,0 0-80,0 0-182,12-13-181,40-37-123,-48 47-99,-1 1 0,1-1 0,0 1 0,0 0-1,0 1 1,0-1 0,0 0 0,0 1 0,0 0 0,0 0 0,1 0-1,-1 1 1,0 0 0,1 0 0,-1 0 0,0 0 0,1 0 0,0 1-13,11 0-2,125-1 60,-155 9 1325,-190 25 4537,205-34-5917,-1 0-1,0 1 1,1-1 0,-1 0-1,0 0 1,1 0-1,-1 1 1,0-1-1,1 0 1,-1 0 0,0 1-1,0-1 1,1 0-1,-1 1 1,0-1 0,0 0-1,0 1 1,1-1-1,-1 0 1,0 1 0,0-1-1,0 0 1,0 1-1,0-1 1,0 1-1,0-1 1,0 0 0,0 1-1,0-1 1,0 0-1,0 1 1,0-1 0,0 1-1,0-1 1,0 0-1,0 1 1,0-1-1,-1 0 1,1 1 0,0-1-1,0 0 1,0 1-1,-1-1 1,1 0 0,0 1-1,0-1 1,-1 0-1,1 0 1,0 1-1,-1-1 1,1 0 0,0 0-1,-1 0 1,1 1-3,37 5 15,23-1-132,29 2 227,-29-5-3658,-60-1-189,0 1-2925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55.33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76 7527,'0'0'2232,"0"0"-1175,0 0-43,0 0 635,0 0-159,0 0-353,0 0-411,3-6-411,-2 4-306,1-1-1,0 1 1,-1 0 0,1-1 0,0 1 0,0 0-1,1 0 1,-1 0 0,0 0 0,1 1 0,-1-1-1,1 1 1,0-1 0,-1 1 0,1 0 0,0 0-1,0 0 1,-1 1 0,1-1 0,0 0-1,0 1 1,0 0 0,0 0 0,0 0 0,0 0-1,0 0 1,0 1 0,1 0-9,18-3-1,269-29-31,-277 27 34,-25 3 13,-25 4 6,-216 38 102,226-35-105,35-1-560,43-5-5367,-17-1-567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55.79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85 3716,'0'0'5146,"0"0"-3214,0 0-506,0 0 693,0 0-101,0 0-593,0 0-656,3-9-395,-3 7-366,1-1 0,0 1 0,-1-1 0,1 1 1,1-1-1,-1 1 0,0 0 0,0-1 0,1 1 1,0 0-1,-1 0 0,1 0 0,0 0 0,0 0 1,0 1-1,0-1 0,0 1 0,0-1 0,1 1 1,-1 0-1,0-1 0,1 1 0,-1 1 0,1-1 1,-1 0-1,1 0 0,-1 1 0,3-1-8,254-26 0,-268 39-27,-166 43 503,175-54-496,1-1 0,-1 0 0,0 0 0,0 0 0,1 0 0,-1 1 0,0-1-1,0 0 1,1 0 0,-1 0 0,0 1 0,0-1 0,0 0 0,1 0 0,-1 1 0,0-1 0,0 0 0,0 1 0,0-1 0,0 0 0,0 0 0,0 1 0,0-1 0,0 0 0,1 1 0,-1-1 0,0 0 0,0 1 0,-1-1 0,1 0 0,0 1 0,0-1 0,0 0 0,0 0 0,0 1 0,0-1 0,0 0 0,0 1 0,-1-1 0,1 0 0,0 0 0,0 1 0,0-1 0,-1 0 0,1 0 0,0 0 0,0 1 0,0-1 0,-1 0 0,1 0 0,0 0 0,-1 0 0,1 1 0,0-1 0,0 0 0,-1 0 0,1 0 0,0 0 0,-1 0 0,1 0 20,30 6-4647,-27-5 3597,21 2-4672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56.24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22 9801,'0'0'1484,"0"0"-480,0 0 710,0 0-262,0 0-726,0 0-411,0 0-198,15-4-69,92-13 0,43 23-528,-216 21 1040,-113 22 802,177-42-1429,23-7-175,-17 0 161,153-10-6683,-118 7 1725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56.65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87 67 7463,'0'0'3694,"0"0"-2071,0 0-160,-14-10 389,-40-31-581,39 30-782,11 8-22,14 4-489,243-4 43,-277 24 70,-102 11 235,123-32-2392,6-3-2659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57.22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20 2242,'0'0'5579,"0"0"-3759,0 0-624,0 0 1516,18 0-1997,125-2-571,-107 2-115,19 1-594,-1-3 1,1-1-1,43-10 565,-138 15 10,-319 63 1256,318-51-1256,65-1-2529,-1-10-2233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57.65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11 9769,'0'0'2531,"0"0"-1074,0 0 476,0 0-161,0 0-1003,4-2-577,142-6-59,-51 14-902,-95-6 757,-1 0 0,1 0 0,-1 0 0,1 0 0,-1 0 0,1 0 0,0 0 0,-1 1 0,1-1 0,-1 0 0,1 0 0,-1 0 0,1 1 0,0-1 0,-1 0 0,1 1 0,0-1 0,-1 0 0,1 1 0,0-1 0,-1 0 0,1 1 0,0-1 0,0 1 0,-1-1 0,1 1 0,0-1 0,0 1 0,0-1 0,0 0 0,0 1 0,0-1 0,-1 1 0,1-1 0,0 1 0,0-1 0,1 1 0,-1-1 0,0 1 0,0-1 0,0 1 0,0-1 0,0 1 0,0-1 0,1 1 0,-1-1 0,0 0 0,0 1 0,1-1 0,-1 1 0,0-1 0,1 0 0,-1 1 0,0-1 0,1 0 0,-1 1 0,0-1-1,1 0 1,-1 0 0,1 1 0,-1-1 0,1 0 12,-43 17 94,-156 36 616,237-50-1462,119-6-4507,-111 3 2008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58.04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94 12364,'0'0'2055,"0"0"-1067,0 0 357,0 0-336,0 0-689,19-7-224,137-34-74,125-5 42,-255 48-32,-246 53 8,149-41-3652,40-8-2591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3:58.61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19 10954,'0'0'2707,"0"0"-1826,0 0-353,0 0-74,13 0-214,239-15 38,-136 12 656,-116 3-919,0 1 0,1-1 0,-1 1 0,0-1 1,1 1-1,-1-1 0,0 1 0,0-1 0,0 1 0,0-1 0,1 1 0,-1 0 0,0-1 0,0 1 0,0-1 1,0 1-1,0-1 0,0 1 0,0 0 0,0-1 0,-1 1 0,1-1 0,0 1 0,0-1 0,0 1 0,-1-1 1,1 1-1,0-1 0,0 1 0,-1-1 0,1 1 0,0-1 0,-1 1 0,1-1 0,-1 0 0,1 1 0,-1-1 1,1 0-1,0 1 0,-1-1 0,1 0 0,-1 0 0,1 1 0,-1-1 0,0 0 0,1 0 0,-1 0 0,1 0 1,-1 0-1,1 0 0,-1 0 0,0 0-15,-268 153 1201,268-153-1210,0 1 0,-1 0-1,1 0 1,-1 0 0,1 0 0,0 0 0,0 0-1,0 0 1,0 0 0,0 1 0,0-1-1,0 0 1,0 1 0,0-1 0,0 1 0,1-1-1,-1 1 1,0-1 0,1 1 0,0-1 0,-1 1-1,1 0 1,0-1 0,0 1 0,0 0 0,0-1-1,0 1 1,0-1 0,0 1 0,0 0 0,1-1-1,-1 1 1,1-1 0,-1 1 0,1-1 0,0 1-1,0-1 1,-1 1 0,1-1 0,0 0 0,0 1-1,0-1 1,0 0 0,1 0 0,-1 0 0,0 0-1,0 0 1,1 0 0,-1 0 0,1 0-1,-1 0 1,1-1 0,-1 1 0,1-1 0,-1 1-1,1-1 1,-1 1 0,1-1 9,21 6-704,-1-1 0,1-1 0,0-1 0,0-1-1,0-1 1,1-1 0,21-3 704,-30 3-265,71-10-4225,-71 9-859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4:34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37 14670,'0'0'1633,"0"0"-447,0 0 415,0 0 33,-20 85-449,14-45-320,3 3-385,1 0-288,2-5-96,0 0-96,0-4 0,5-1-288,1-6-865,-3-3-577,3-3-1569,-3-7-1666,2-4-1857</inkml:trace>
  <inkml:trace contextRef="#ctx0" brushRef="#br0" timeOffset="375.257">15 109 6470,'-1'-16'3545,"1"-4"-2388,-2-14-93,2-5 5705,23 61-4709,-12-13-1910,1 0-1,0-2 1,0 1-1,1-2 1,0 0-1,0 0 1,1-1-1,-1 0 1,1-2-1,0 1 0,0-2 1,0 0-1,0 0 1,1-2-1,-1 0 1,0 0-1,1-1 1,-1-1-1,0 0 1,0-1-1,0-1 1,-1 0-1,1-1 1,1-1-150,-11 4 21,0 0 1,1 1 0,-1 0 0,1-1 0,-1 1 0,1 1-1,0-1 1,-1 1 0,1 0 0,0 0 0,-1 0-1,1 0 1,0 1 0,-1 0 0,1 0 0,-1 0 0,1 1-1,-1-1 1,0 1 0,0 0 0,1 0 0,-1 1-1,0-1 1,-1 1 0,1 0 0,0 0 0,-1 0 0,0 0-1,0 1 1,0-1 0,0 1 0,0 0 0,-1 0-1,1 0 1,-1 0 0,0 0 0,-1 1 0,1-1 0,-1 1-1,0-1 1,0 1 0,0-1 0,0 1 0,-1 0-1,0-1 1,0 2-22,-3 15 77,0 0-1,-2-1 0,0 0 1,-2 0-1,0 0 0,-1-1 1,-1 0-1,0-1 1,-2 0-1,0 0 0,-1-1 1,-1 0-1,-3 2-76,2 1 192,12-17-160,0 0-1,-1 0 0,1 0 0,0 0 0,-1 0 0,1-1 0,-1 1 1,0-1-1,0 0 0,0 0 0,0 0 0,0 0 0,-1 0 0,1-1 0,0 1 1,-1-1-1,0 0 0,1 0 0,-1 0 0,1-1 0,-1 1 0,0-1 1,1 0-1,-1 0 0,0 0 0,0 0 0,1-1 0,-1 1 0,0-1 1,1 0-1,-1 0 0,1-1 0,-1 1 0,1-1 0,0 1 0,-2-2-31,-2-2-216,-37-31 212,29 2-5813,15 27-1134,-1 4-6101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0:3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17 9193,'0'0'5221,"-12"0"-1362,-11 0-2404,-4-1 215,15 1 3480,714-16-3986,-750 20-115,37-3-4591,23 1-1076,4 1-3811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4:33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70 7751,'0'0'4976,"0"0"-1773,0 0-566,0 0-368,-12 1-807,4 0-1238,5-2-172,1 1 0,-1 0-1,1 0 1,-1 0-1,0 0 1,1 0 0,-1 1-1,1-1 1,-1 1 0,0 0-1,1-1 1,0 1-1,-1 1 1,1-1 0,0 0-1,-1 0 1,1 1-1,0-1 1,0 1 0,0 0-1,0 0 1,0-1 0,1 1-1,-1 0 1,0 1-1,1-1 1,0 0 0,-1 0-1,1 1 1,0 1-52,-3 17 138,1 1 1,1 0-1,0 0 1,2 0 0,1 0-1,1 0 1,1 0-1,0 0 1,2 0-1,5 14-138,23 45-2681,13-12-4629,-29-55-1717,-12-13 2877</inkml:trace>
  <inkml:trace contextRef="#ctx0" brushRef="#br0" timeOffset="415.694">24 92 7655,'0'0'2515,"-4"-13"-594,-12-38 188,13 46 2723,7 19-4640,0-8-101,0 0 0,0 0 1,1-1-1,0 0 1,0 0-1,0 0 1,0 0-1,1-1 0,0 0 1,0 0-1,0 0 1,0-1-1,0 0 1,1 0-1,-1-1 0,1 0 1,0 0-1,0 0 1,0-1-1,0 0 1,0-1-1,0 1 0,0-1 1,0 0-1,0-1 1,0 0-1,0 0 1,3-1-92,22-6 513,0-1 1,0-1-1,-1-1 1,0-2-1,9-7-513,-37 19 24,71-37 360,-73 39-380,1 0 0,-1 0-1,0 0 1,1 0 0,-1 0-1,0 0 1,0 0 0,0 0 0,0 1-1,0-1 1,0 0 0,0 1-1,0-1 1,0 1 0,-1-1-1,1 1 1,-1-1 0,1 1-1,-1 0 1,1-1 0,-1 1-1,0-1 1,0 1 0,0 0-1,0-1 1,0 1 0,0 0-1,-1-1 1,1 1 0,0 0-1,-1-1-3,1 3 9,10 208-158,3 12-273,-13-221 426,0 0 0,-1 0 0,0 0 1,1 0-1,-1 0 0,0 0 0,-1 0 0,1 0 0,0 0 0,-1 0 1,0-1-1,1 1 0,-1-1 0,0 1 0,0-1 0,-1 0 0,1 0 1,0 0-1,-1 0 0,1 0 0,-1 0 0,0-1 0,0 1 0,1-1 1,-1 0-1,0 0 0,0 0 0,0 0 0,0 0 0,0-1 0,0 0 0,0 1 1,-1-1-1,1 0-4,-112-11 430,91 4-637,0-2 0,0 0-1,1-1 1,0-1 0,1-1-1,-14-11 208,19 6-2772,13 2-4679,4 5-1384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4:3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141 143 10666,'-2'-13'3988,"-6"-42"-1041,-8 24 2373,-1 45-2152,4 117-2050,14-97-1073,3 100-159,0-2-6316,0-86-3932,0-30 2162</inkml:trace>
  <inkml:trace contextRef="#ctx0" brushRef="#br0" timeOffset="386.271">45 131 8744,'-4'-14'2600,"-14"-44"-705,-1 37 1587,16 30 355,12-3-3653,1 0 0,1-1 1,-1 0-1,1-1 0,-1 0 0,1 0 0,0-1 1,1 0-1,-1-1 0,0-1 0,1 0 0,-1 0 0,1-1 1,-1-1-1,1 0 0,-1 0 0,1-1 0,3-2-184,175-79 1484,-186 84-1460,0 0 1,0 0-1,0 0 0,-1 1 0,1-1 0,0 1 0,-1 0 0,1 0 0,-1 1 1,1-1-1,-1 0 0,0 1 0,0 0 0,0 0 0,-1 0 0,1 0 0,-1 0 1,1 1-1,-1-1 0,0 1 0,-1-1 0,1 1 0,0 0 0,-1 0 0,0 0 1,0 0-1,0 3-24,12 33-6,-2 0 1,-2 0 0,-2 1-1,-1 0 1,-2 0 0,-2 1-1,-2 0 6,0-39 0,0 0-1,1 0 0,-1 0 1,0-1-1,-1 1 0,1 0 1,0 0-1,-1-1 1,0 1-1,1 0 0,-1 0 1,0-1-1,-1 1 0,1-1 1,0 1-1,-1-1 1,1 0-1,-1 1 0,0-1 1,0 0-1,1 0 0,-2 0 1,1 0-1,0-1 1,0 1-1,0 0 0,-1-1 1,1 0-1,-1 1 0,1-1 1,-1 0-1,0 0 0,1-1 1,-2 1 0,-11 3-24,-1-1 1,1 0-1,-1-2 0,0 0 0,1 0 1,-1-1-1,0-1 0,0-1 1,1 0-1,-1-1 0,1-1 1,0 0-1,0-1 0,0-1 1,1 0-1,-7-5 24,21 11-71,-26-18-1711,21 10-1356,5-1-3349,2 5-3602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4:3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44 124 8872,'0'0'6422,"0"0"-2941,0 0-897,0 0-38,0 0-907,-4-2-715,3 2-898,0 0 1,0 0-1,-1 0 0,1 0 1,0 1-1,0-1 1,0 0-1,0 1 0,0-1 1,0 0-1,0 1 1,0-1-1,1 1 0,-1-1 1,0 1-1,0 0 1,0-1-1,0 1 0,1 0 1,-1 0-1,0-1 1,1 1-1,-1 0 0,0 0 1,1 0-1,-1 0 1,1 0-1,0 0 0,-1 0 1,1 0-1,0 0 1,-1 0-1,1 0 0,0 0 1,0 0-1,0 0 1,0 0-1,0 0 0,0 0 1,0 1-27,-6 65 444,5-49-337,-2 159 145,17-61-2880,2-70-3697,-10-31 777,-1-2-2192</inkml:trace>
  <inkml:trace contextRef="#ctx0" brushRef="#br0" timeOffset="426.601">0 28 3459,'0'0'5584,"0"0"-3432,0 0-748,0 0 544,0 0-421,0 0-582,0 0-342,0 0-139,1 2 70,3 1-449,-1 0 0,1-1-1,-1 1 1,1-1-1,0 0 1,0 0 0,0 0-1,0-1 1,0 1 0,1-1-1,-1 0 1,0 0 0,1-1-1,-1 1 1,0-1 0,4 0-85,1 1 119,27 3 436,-1-2 0,1-1 0,-1-2 0,1-2 1,-1-1-1,0-2 0,0-1 0,0-1 0,-1-3-555,20-12 1559,-53 48-966,-54 200 410,49-205-997,0 1 0,2 0 0,1 0 0,1 0 0,0 0 0,2 0-1,0 0 1,1 0 0,2-1 0,3 12-6,23 41-240,-32-71 239,1 0-1,-1 0 1,1 0 0,-1 0-1,0 0 1,0 0 0,0 0 0,0-1-1,0 1 1,0 0 0,0-1-1,-1 1 1,1-1 0,0 1 0,-1-1-1,0 0 1,1 1 0,-1-1-1,0 0 1,1 0 0,-1 0 0,0 0-1,0-1 1,0 1 0,0 0-1,0-1 1,0 1 0,0-1 0,0 0-1,-2 0 2,3 1 2,-41 10-79,1-1 0,-2-3 0,1-1 1,-1-2-1,-8-2 77,-61 0-2579,74-6-3160,28-3-454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4:2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72 127 8328,'0'0'2856,"0"0"-283,0-14 214,1-2-1500,0-24 2,0 29 6438,6 292-7145,1-225-1629,4 27-2772,-1-30-2996,-4-26 260</inkml:trace>
  <inkml:trace contextRef="#ctx0" brushRef="#br0" timeOffset="796.745">66 147 5285,'-2'-8'611,"-46"-104"9369,46 109-9765,-11-17 4110,25 17-1813,95 54-2095,-72-36-380,0-1 0,0-2 1,1-2-1,1-1 1,0-2-1,0-1 0,0-2 1,1-2-1,25-2-37,-58 1 27,0-1 0,0 0 1,1-1-1,-1 1 0,0-1 0,0 0 0,0-1 0,0 1 0,0-1 1,0 0-1,-1 0 0,1 0 0,-1-1 0,1 1 0,-1-1 1,0 0-1,0-1 0,0 1 0,0-1 0,-1 0 0,1 0 0,-1 0 1,0 0-28,-5 2 5,1 1 0,-1-1 1,0 1-1,0 0 0,-1 0 1,1 0-1,0 0 0,0 0 1,0 1-1,-1-1 0,1 0 1,0 1-1,-1 0 0,1 0 1,0 0-1,-1 0 0,1 0 1,-1 0-1,1 0 0,0 1 1,-1-1-1,1 1 0,0 0 1,0-1-1,0 1 0,-3 1-5,-6 4-118,-1-1 0,0 1 0,1 1-1,0 0 1,1 1 0,-1 0 0,2 1 0,-1 0-1,1 0 1,0 1 0,1 0 0,0 0-1,1 1 1,0 0 0,1 1 0,0-1-1,1 1 1,0 0 0,1 1 0,-3 10 118,12-6-541,15-37 558,2-25 219,-20 37-100,1 0 0,0 1 0,1-1 0,0 1 0,0 0 1,1-1-1,-1 2 0,1-1 0,1 1 0,0-1 0,-1 2 0,2-1 0,-1 1 0,1 0 0,0 0 0,2-1-136,-7 5 15,-1 1 0,1-1 0,0 1 0,0-1 0,0 1 0,0 0 0,0 0 0,0 0 0,0 0-1,0 0 1,0 0 0,0 0 0,0 1 0,-1-1 0,1 1 0,0-1 0,0 1 0,0 0 0,0-1 0,-1 1-1,1 0 1,0 0 0,-1 1 0,1-1 0,-1 0 0,1 0 0,-1 1 0,0-1 0,0 1 0,1-1-1,-1 1 1,0 0 0,0-1 0,0 1 0,-1 0 0,1 0 0,0 0 0,-1-1 0,1 3-15,15 83-88,-15-75 123,0-3-90,19 138-1408,5-53-4119,-24-93 5407,-1 0 0,0 0 0,1 0 0,-1 0 0,1 0 0,0 0 0,-1 0 1,1 0-1,0 0 0,-1 0 0,1 0 0,0 0 0,0-1 0,0 1 0,0 0 0,0-1 0,0 1 1,0-1-1,0 1 0,0-1 0,0 1 0,0-1 0,0 0 0,0 1 0,0-1 0,0 0 0,0 0 0,0 0 1,1 0-1,-1 0 0,0 0 0,0 0 0,0 0 0,0 0 0,0-1 0,0 1 0,0 0 0,0-1 1,0 1-1,0-1 0,0 1 0,0-1 0,0 0 0,0 1 0,0-1 0,0 0 0,0 1 0,0-1 0,-1 0 1,2-1 174,14-16-507,20-46 2075,17-104 9586,-48 115-7546,-19 65-2534,10 0-1096,1 1 0,0-1 0,1 1 0,1 0 0,0 0 0,1 0 0,0 0 1,1 0-1,0 0 0,1 0 0,1-1 0,0 1 0,0-1 0,1 1 1,1-1-1,0 0 0,1-1 0,0 1 0,1-1 0,0 0 0,8 9 22,-11-17-23,-1 1-1,1-1 0,0 0 0,0 0 1,1 0-1,-1 0 0,1-1 0,-1 1 1,1-1-1,0 0 0,-1-1 1,1 1-1,0-1 0,0 0 0,0 0 1,0-1-1,1 1 0,-1-1 0,0 0 1,0-1-1,0 1 0,0-1 0,0 0 1,0 0-1,0-1 0,0 1 0,0-1 1,-1 0-1,1 0 0,-1-1 0,1 0 1,-1 1-1,0-1 0,0-1 0,0 1 1,0-1-1,-1 1 0,1-2 24,5-7 106,-1 0 0,-1-1 0,0 0 0,-1 0 0,0-1 1,-1 0-1,0 0 0,-1 0 0,-1 0 0,0-1 0,-1 1 0,-1-1 0,0 0 0,-1 1 0,-1-6-106,0 15 25,1 1 0,-1-1 0,0 1 0,0-1-1,0 1 1,-1 0 0,0-1 0,1 1 0,-2 0 0,1 0 0,0 0-1,-1 1 1,0-1 0,0 0 0,0 1 0,0 0 0,0 0 0,-1 0 0,1 0-1,-1 0 1,0 1 0,0-1 0,0 1 0,0 0 0,0 0 0,0 1-1,-4-1-24,-122-12-1029,62 32-1672,33 12-4527,26-12 640</inkml:trace>
  <inkml:trace contextRef="#ctx0" brushRef="#br0" timeOffset="1205.731">1252 240 13805,'0'0'4463,"0"0"-1847,0 0-428,0 0-479,0 0-839,0 0-464,9 8-134,-2-2-208,-3-5-42,-1 1 0,-1 1 0,1-1 0,0 0 0,0 1-1,-1 0 1,0-1 0,1 1 0,-1 0 0,0 0 0,0 0 0,-1 0-1,1 1 1,-1-1 0,1 0 0,-1 1 0,0-1 0,0 1-1,-1-1 1,1 1 0,-1 0-22,-1 30 93,-2 0 0,-2 0 0,-1 0 0,-1 0 0,-2-1 0,-1-1 0,-5 8-93,17-94-469,1 28 512,2 0 0,0 0 0,2 0 1,1 1-1,1 0 0,1 1 1,1-1-1,1 2 0,11-16-43,-21 37 12,0-1-1,-1 0 0,2 1 1,-1-1-1,0 1 0,0 0 0,1-1 1,-1 1-1,1 0 0,0 1 1,-1-1-1,1 0 0,0 1 1,0-1-1,0 1 0,0 0 1,1 0-1,-1 1 0,0-1 1,0 0-1,1 1 0,-1 0 0,0 0 1,0 0-1,1 0 0,-1 0 1,0 1-1,0-1 0,1 1 1,-1 0-1,0 0 0,0 0 1,0 1-1,0-1 0,0 1 1,0-1-1,-1 1 0,1 0 0,-1 0 1,1 0-1,-1 1 0,2 0-11,5 9-26,0-1 0,0 1 0,-1 1 0,0 0 0,-1 0 0,-1 0 0,0 1 0,-1 0 0,-1 0 0,0 0 0,0 1 0,-2-1-1,0 1 1,0 0 0,-1 12 26,-12 78-8524,8-94 4238,3-3-1282</inkml:trace>
  <inkml:trace contextRef="#ctx0" brushRef="#br0" timeOffset="1982.449">1721 265 8328,'0'0'3101,"0"0"-714,0 0 58,0 0-289,0 0-896,0 0-550,0 0-149,-2 6-22,0 6-413,0 1 0,0 0 0,2 0 0,-1-1 0,2 1 0,-1 0 0,2 0 1,0-1-1,0 1 0,1-1 0,1 1 0,0-1 0,3 5-126,-6-16 16,-1 1 1,1 0 0,0-1-1,0 1 1,0-1 0,0 0-1,0 1 1,1-1-1,-1 0 1,0 0 0,0 1-1,1-1 1,-1 0-1,1 0 1,-1 0 0,1-1-1,0 1 1,-1 0-1,1-1 1,0 1 0,-1-1-1,1 1 1,0-1-1,0 0 1,-1 0 0,1 0-1,0 0 1,0 0 0,-1 0-1,1 0 1,0 0-1,0-1 1,-1 1 0,1-1-1,0 1 1,1-2-17,54-31 822,-52 25-643,0 0 0,-1 0-1,0 0 1,0 0 0,-1-1 0,0 1 0,0-1 0,-1 0-1,0 0 1,-1 0 0,0 0 0,0 0 0,-1 0 0,0 0-1,-1 0 1,-1-6-179,2 13 4,0 0 0,0 0 0,-1 0-1,1 0 1,-1 0 0,1 0 0,-1 0 0,0 0-1,0 0 1,0 1 0,0-1 0,0 0-1,0 0 1,0 1 0,-1-1 0,1 1 0,-1-1-1,1 1 1,-1-1 0,1 1 0,-1 0 0,0 0-1,0 0 1,0 0 0,0 0 0,1 0-1,-1 1 1,0-1 0,0 1 0,0-1 0,-1 1-1,1 0 1,0-1 0,0 1 0,0 0 0,0 0-1,0 1 1,0-1 0,0 0 0,0 1-1,0-1 1,0 1 0,0 0 0,0 0 0,0 0-1,0-1 1,1 2 0,-1-1 0,0 0 0,1 0-1,-1 1 1,0-1 0,1 0 0,0 1-1,-2 1-3,-4 5-31,0 0-1,1 1 0,0 0 0,0 0 1,1 1-1,0 0 0,1 0 0,0 0 1,0 0-1,1 1 0,1-1 0,0 1 1,0 0-1,1-1 0,0 1 0,1 0 1,0 0-1,1 0 0,1 9 32,-1-13-91,-1 0 0,1 0 0,0 0 0,1-1 0,0 1 0,0 0 0,0-1 0,1 1 0,0-1 0,0 0 0,1 0 0,0 0 0,0 0 0,0 0-1,1-1 1,-1 0 0,1 0 0,1 0 0,-1-1 0,1 0 0,-1 0 0,1 0 0,0-1 0,1 1 0,-1-1 0,0-1 0,1 1 0,0-1 0,0-1 0,-1 1 0,1-1 0,0 0 0,0-1 0,0 1-1,0-1 1,3-1 91,6-1 87,-1 0 0,1-1 0,-1-1-1,0-1 1,0 0 0,-1 0 0,1-2-1,-1 0 1,-1-1 0,1 0 0,-1-1-1,-1 0 1,1-1 0,-2 0 0,1-1-1,-2 0 1,1-1 0,-1-1 0,-1 1-1,-1-1 1,0-1 0,0 0 0,-1 0-1,0-4-86,31-63 1655,-51 92-1607,7-1-97,1 1 0,0 0 0,0 0 0,1 0 0,1 1 0,0-1 0,0 1-1,1 0 1,1 0 0,0 0 0,1 0 0,0 0 0,1 0 0,0-1 0,1 5 49,1-11-52,0-1-1,0 1 1,0-1 0,1 0 0,-1 0 0,1 0 0,0-1 0,0 1 0,0-1 0,1 0 0,-1 0 0,1 0 0,0-1-1,0 1 1,0-1 0,0-1 0,0 1 0,0-1 0,0 1 0,1-1 0,-1-1 0,0 1 0,1-1 0,-1 0 0,0 0-1,1-1 1,-1 1 0,0-1 0,1-1 0,-1 1 0,0-1 0,0 1 0,0-1 0,0-1 0,-1 1 0,1-1-1,4-3 54,3-5 170,0 0 0,0-1 0,-1 0 0,0-1 0,-1-1 0,-1 1 1,0-1-1,-1-1 0,-1 0 0,0 0 0,-1 0 0,0-1 0,-2 0 1,0 0-1,0 0 0,-2-1 0,1-4-171,-43 89 1767,24-27-1878,2 1-1,1 0 1,3 0 0,1 2-1,2-1 1,2 1 0,1 38 111,5-59-951,-1 4-1515,-2-3-3572,-1-13-1056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4:2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305 105 8328,'0'0'5066,"0"-15"-1697,0-46-647,0 61-2614,1-1-1,-1 0 1,0 1 0,1-1-1,-1 0 1,0 1-1,1-1 1,-1 0 0,0 0-1,0 1 1,0-1 0,1 0-1,-1 0 1,0 0-1,0 1 1,0-1 0,0 0-1,-1 0 1,1 1 0,0-1-1,0 0 1,0 0-1,-1 1 1,1-1 0,0 0-1,-1 0 1,1 1 0,0-1-1,-1 0 1,1 1-1,-1-1 1,1 1 0,-1-1-1,1 1 1,-1-1-1,0 1 1,1-1 0,-1 1-1,0-1 1,1 1 0,-1 0-1,0-1 1,1 1-1,-1 0 1,0 0 0,0-1-1,0 1 1,1 0 0,-1 0-1,0 0 1,0 0-1,1 0 1,-1 0 0,0 0-1,0 0 1,0 1 0,1-1-1,-1 0 1,0 0-1,1 1 1,-1-1-108,-26 27 1176,18-11-1087,1 1 0,0 1 0,2-1 1,-1 1-1,2 1 0,1-1 0,0 0 0,-1 19-89,-3 11 29,2-15-78,3-12-98,0-1 0,-1 1 0,-1-1 1,-1 0-1,-1 0 0,0-1 1,-2 0-1,0-1 0,-1 1 1,-10 12 146,20-30-34,-1-1 1,1 1 0,-1 0-1,0 0 1,1 0 0,-1 0-1,0-1 1,0 1 0,0 0-1,1-1 1,-1 1 0,0-1-1,0 1 1,0-1 0,0 1-1,0-1 1,0 1 0,0-1-1,0 0 1,0 0 0,0 1-1,0-1 1,0 0 0,0 0-1,0 0 1,0 0-1,0 0 1,-1-1 0,1 1-1,0 0 1,0 0 0,0-1-1,0 1 1,0-1 0,0 1-1,1-1 1,-1 1 0,0-1-1,0 1 1,0-1 0,0 0-1,1 1 1,-1-1 0,0 0-1,0 0 1,1 0 0,-1 1-1,1-1 1,-1 0 0,1 0-1,-1-1 34,-23-59 242,20 48-267,-27-67 1461,61 90-1063,217 139-752,-237-145 224,0 0-1,-1 0 0,1-1 1,0-1-1,1 0 0,-1 0 0,0-1 1,1 0-1,-1 0 0,0-1 1,1-1-1,6-1 156,-12-1 54,1-1 1,-1 0-1,0 0 1,0 0-1,-1-1 0,1 0 1,-1 0-1,0 0 1,0 0-1,-1-1 0,1 1 1,-1-1-1,0 0 1,-1 0-1,0 0 0,0 0 1,0 0-1,0-1 1,-1 1-1,0-1 0,-1 1 1,1-1-1,-1 1 1,0-1-1,-1 1 1,0-4-55,1-2 328,1 10-241,0-1 0,-1 1 0,0-1 0,1 1 1,-1-1-1,0 1 0,0-1 0,0 0 0,-1 1 0,1-1 1,-1 1-1,1-1 0,-1 1 0,0 0 0,0-1 0,0 1 0,0 0 1,0-1-1,0 1 0,-1 0 0,1 0 0,-1 0 0,-1-1-87,-11 21 454,10 1-445,0 0 0,1 0-1,1 1 1,1-1 0,0 0-1,2 1 1,0-1 0,3 12-9,20 44-1033,22-52-3630,9-30-7984,-36-1 4591</inkml:trace>
  <inkml:trace contextRef="#ctx0" brushRef="#br0" timeOffset="511.461">783 383 10602,'0'0'4874,"0"0"-1596,0 0-737,0 0-363,0 0-662,0 0-555,9 3 53,2 98-376,-11-98-630,-1 5-141,1 0 1,-2 1-1,1-1 0,-1 0 0,0 0 1,0 0-1,-1 0 0,0-1 0,-1 1 1,0-1-1,0 0 0,0 0 0,-1 0 1,0 0-1,0-1 0,-1 0 0,0 0 1,0 0-1,0-1 0,-1 0 0,0 0 1,0 0-1,0-1 0,0 0 0,-1-1 1,1 0-1,-1 0 0,0 0 0,0-1 1,-7 1 132,9-3-499,-49-4-3310,35-23-6350,20 16 3496</inkml:trace>
  <inkml:trace contextRef="#ctx0" brushRef="#br0" timeOffset="953.844">1101 390 10890,'0'0'6017,"0"0"-2756,0 0-1323,0 0-315,0 0-726,0 0-459,0 0-177,0 0-175,-5 9-12,-22 90-4,14-27-1395,-9-30-2886,22-42 4168,0-1-1,0 1 1,0-1-1,0 1 1,0 0-1,0-1 1,0 1 0,0-1-1,0 1 1,0-1-1,-1 1 1,1-1 0,0 1-1,0 0 1,0-1-1,0 1 1,-1-1 0,1 1-1,0 0 1,-1-1-1,1 1 1,0 0 0,0-1-1,-1 1 1,1 0-1,-1 0 1,1-1-1,0 1 1,-1 0 0,1 0-1,-1 0 1,1-1-1,0 1 1,-1 0 0,1 0-1,-1 0 1,1 0-1,-1 0 1,1 0 0,-1 0-1,1 0 1,0 0-1,-1 0 1,1 0-1,-1 0 1,1 0 0,-1 0-1,1 1 1,-1-1-1,1 0 1,0 0 0,-1 0-1,1 1 1,-1-1-1,1 0 1,0 0 0,-1 1-1,1-1 1,0 0-1,0 1 1,-1-1-1,1 0 1,0 1 0,0-1-1,-1 1 1,1-1-1,0 0 1,0 1 0,0-1 43,-3-38 1046,3 35-998,-1-7 320,-1 0 0,2-1 0,0 1 0,0 0 0,1-1-1,0 1 1,1 0 0,0-1 0,1 1 0,0 0-1,0 1 1,1-1 0,0 0 0,1 1 0,0 0 0,1 0-1,0 1 1,0-1 0,0 1 0,6-5-368,-5 11 33,0 0 1,0 0 0,0 0-1,0 1 1,0 0-1,0 0 1,1 1-1,-1 0 1,0 0 0,0 1-1,0 0 1,0 0-1,0 1 1,0 0-1,0 0 1,0 0 0,0 1-1,-1 0 1,0 0-1,1 1 1,-1 0 0,0 0-1,-1 0 1,1 1-1,-1 0 1,0 0-1,0 0 1,0 1 0,-1 0-1,0-1 1,1 2-34,0 1-55,0 0 0,0 0 1,-1 0-1,1 0 0,-2 1 1,1 0-1,-1 0 0,-1 0 0,0 0 1,0 0-1,-1 0 0,0 1 1,0 5 54,0 14-3787,-1 1-3648,0-13 1372,0-9-1560</inkml:trace>
  <inkml:trace contextRef="#ctx0" brushRef="#br0" timeOffset="1590.082">1701 311 9193,'0'0'3304,"1"-13"-426,4-61 2417,-19 65-628,-13 37-3600,14-9-982,1 2 0,1-1 1,0 2-1,2-1 1,1 1-1,0 1 1,2 0-1,0-1 0,2 2 1,0-1-1,2 1 1,1-1-1,1 14-85,1-31-179,1-1-1,0 0 0,1-1 1,-1 1-1,1 0 1,0-1-1,0 1 1,0-1-1,1 0 1,-1 0-1,1 0 1,0-1-1,0 1 1,1-1-1,-1 0 1,1 0-1,-1 0 1,1-1-1,0 0 1,0 0-1,0 0 1,0 0-1,1-1 1,-1 0-1,0 0 1,1 0-1,-1-1 1,0 0-1,1 0 0,-1 0 1,1 0-1,-1-1 1,0 0-1,0 0 1,1-1-1,-1 1 1,0-1-1,0 0 1,0-1-1,-1 1 1,1-1-1,0 0 1,2-3 179,98-87-9949,-32-28 9141,-57 90 2595,-2 0 0,-1-1-1,-1-1 1,-2 0 0,-1 0 0,-2-1 0,-1-2-1787,-6 36 70,0 1 0,0 0 0,-1-1 0,1 1 0,-1-1 0,1 1 0,0-1 0,-1 1 0,1-1 0,-1 1 0,1-1 0,-1 0 0,0 1 0,1-1 0,-1 0 0,1 1 0,-1-1 0,0 0 0,1 0 0,-1 1 0,1-1 0,-1 0 0,0 0 0,1 0 0,-1 0 0,0 0 0,1 0 0,-1 0 0,0 0 0,0 0 0,1 0 0,-1 0 0,1-1 0,-1 1 0,0 0 0,1 0 1,-1-1-1,0 1 0,1 0 0,-1-1 0,1 1 0,-1 0 0,1-1 0,-1 1 0,1-1 0,-1 1 0,1-1 0,0 1 0,-1-1 0,1 0 0,0 1 0,-1-1 0,1 1 0,0-1 0,-1 0 0,1 1 0,0-1 0,0 0 0,0 1 0,0-1-70,-11 24 97,2 0 0,0 1 0,1 0 1,2 1-1,0 0 0,2-1 0,1 2 0,1-1 0,0 15-97,-10 81-233,4-39-3456,24-72 884,17-29 2775,15-21 1321,73-47 2698,-118 86-3960,0-1 0,0 1-1,0 0 1,0 0 0,0 0 0,0 0 0,0 1 0,1-1 0,-1 1 0,0-1-1,0 1 1,0 0 0,1 1 0,-1-1 0,0 0 0,0 1 0,0 0 0,0 0 0,0 0-1,0 0 1,0 0 0,0 0 0,0 1 0,0-1 0,0 1 0,-1 0 0,1 0-1,-1 0 1,0 0 0,1 1 0,-1-1 0,0 1 0,0-1 0,0 1 0,-1 0 0,1-1-1,-1 1 1,1 0 0,-1 2-29,2 1 4,0 1-1,0 0 1,1-1-1,-1 0 1,1 0 0,1 0-1,-1 0 1,1-1-1,0 0 1,0 1-1,1-2 1,-1 1-1,1-1 1,0 0 0,0 0-1,1 0 1,-1-1-1,1 0-3,-4-1-53,1-1 0,-1 1 0,0-1-1,1 1 1,0-1 0,-1 0 0,1 0-1,0-1 1,-1 1 0,1-1 0,0 1-1,0-1 1,-1-1 0,1 1 0,0 0-1,0-1 1,-1 0 0,1 0 0,-1 0 0,1 0-1,0 0 1,-1-1 0,0 0 0,1 0-1,-1 0 1,0 0 0,0 0 0,0 0-1,0-1 1,-1 0 0,1 1 0,-1-1 0,1 0-1,-1 0 1,0 0 0,0-1 53,1-4-706,7-27-7231,-10 22 426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4:2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37 247 9929,'0'0'3881,"0"0"-838,0-13-176,1-6-1791,0-8 166,-1 14 4512,27 322-4537,-18-211-3559,-8-65-2011,-1 0-4359,0-18-2071</inkml:trace>
  <inkml:trace contextRef="#ctx0" brushRef="#br0" timeOffset="292.106">1 141 12556,'0'0'4196,"0"0"-2082,0 0 160,0 0-448,75-76-993,-36 67-417,6 5-224,2 0-96,1 4-32,-2 0-64,-4 1 0,-9 6-256,-7 3-641,-10 6-993,-11 4-1120,-5 1-2340,-2 1-1440</inkml:trace>
  <inkml:trace contextRef="#ctx0" brushRef="#br0" timeOffset="599.954">21 437 6054,'0'0'5733,"0"0"-2562,0 0-64,0 0-673,0 0-1216,0 0-514,0 0-319,80-37-161,-52 30-160,4-1-64,3 4-96,-2 0-769,5 4-608,-5 0-1410,0 0-2434,-4 8-3363</inkml:trace>
  <inkml:trace contextRef="#ctx0" brushRef="#br0" timeOffset="928.275">509 377 10570,'0'0'6363,"0"0"-2903,0 0-967,0 0-518,0 0-790,0 0-523,0 0-128,0 0-86,4 12-95,18 122 292,-28 74-2070,6-207 1035,0-8-149,0-5 512,-2-13 22,1 0-1,1 0 0,1-1 0,1 1 1,1 1-1,1-1 0,2 0 1,0 1-1,1 0 0,2 0 1,0 1-1,2 0 0,0 1 0,2 0 6,-10 18-93,0 0-1,1 0 1,-1 0-1,1 1 0,0 0 1,0-1-1,1 1 0,-1 1 1,0-1-1,1 0 0,0 1 1,-1 0-1,1 0 0,0 1 1,0-1-1,3 1 94,51 16-5852,-37 1 374,-1 0-2956</inkml:trace>
  <inkml:trace contextRef="#ctx0" brushRef="#br0" timeOffset="1150.466">1003 434 13869,'0'0'5445,"0"0"-2322,0 0-710,0 0-470,0 0-838,0 0-464,0 0-225,3-2-170,-2 3-236,0-1 1,0 1-1,0 0 0,1-1 0,-1 1 1,0 0-1,0 0 0,0 0 0,0-1 1,-1 1-1,1 0 0,0 0 1,0 0-1,0 1 0,-1-1 0,1 0 1,-1 0-1,1 0 0,-1 0 1,1 1-1,-1-1 0,0 0 0,1 0 1,-1 1-1,0-1 0,0 0 0,0 1 1,0-1-1,0 0 0,0 0 1,-1 1-1,1-1 0,0 0 0,0 0 1,-1 1-1,1-1 0,-1 0 0,0 1-9,-4 73-40,-2 0-2179,6-50-2550,0 0-5072,1-17 668</inkml:trace>
  <inkml:trace contextRef="#ctx0" brushRef="#br0" timeOffset="1151.466">1013 2 11787,'0'0'4677,"0"0"-2371,0 0-64,0 0-737,0 0-1056,0 0-417,0 0-32,0 0-417,0 0-1216,-1-2-2403,17 21-4356</inkml:trace>
  <inkml:trace contextRef="#ctx0" brushRef="#br0" timeOffset="2537.926">1280 473 8264,'0'0'3112,"0"0"-491,0 0-240,0 0-625,0 0-784,0 0-363,0 0-140,7 4-143,99 56 85,-96-56-391,-1 0 0,0-1 0,1 0-1,0-1 1,0 0 0,-1-1 0,1 0 0,0 0-1,0-1 1,8-1-20,-15 1 70,1 0 0,-1-1 0,1 0 0,-1 0 1,0 0-1,1 0 0,-1-1 0,0 1 0,0-1 0,0 0 0,0 0 0,0 0 0,0 0 0,-1 0 0,1-1 0,-1 1 0,1-1 0,-1 0 1,0 1-1,0-1 0,0 0 0,0 0 0,-1-1 0,1 1 0,-1 0 0,0 0 0,0-1 0,0 1 0,0-1 0,-1 1 0,1-2-70,0 2 74,1-1-1,-1 1 1,0 0-1,0-1 1,0 1-1,-1-1 1,1 1-1,-1-1 1,0 1-1,0-1 1,0 1-1,0-1 1,-1 1-1,1-1 1,-1 1-1,0-1 1,0 1-1,0-1 1,-1 1-1,1 0 1,-1 0-1,0 0 1,0 0-1,0 0 1,0 0-1,0 0 1,0 1-1,-1-1 1,0 1-1,1-1 1,-1 1-1,0 0 1,0 0-1,0 0 1,0 1-1,0-1 1,-1 1-1,1 0 1,0 0-1,-1 0 1,1 0-1,-1 0 1,-2 1-74,-2 3-12,0 0 1,0 0 0,0 1 0,1 1-1,0-1 1,0 1 0,0 1-1,0-1 1,1 1 0,0 0-1,0 0 1,1 1 0,-1 0 0,1 0-1,1 0 1,0 0 0,0 1-1,0 0 1,1 0 0,0 0 0,0 0-1,1 0 1,0 1 0,1-1-1,-1 1 1,2 0 11,-3-2-121,1 1 1,1-1-1,-1 0 0,1 1 1,1-1-1,-1 1 0,1-1 0,1 1 1,-1-1-1,1 1 0,0-1 0,1 0 1,0 1-1,0-1 0,1 0 1,0 0-1,0 0 0,0-1 0,1 1 1,0-1-1,0 0 0,1 0 1,-1 0-1,2 0 0,-1-1 0,0 0 1,1 0-1,0-1 0,0 1 1,0-1-1,2 0 121,3 1-353,0-1 1,1 0-1,0-1 1,0 0-1,0-1 1,0 0-1,1-1 1,-1 0-1,0-1 1,0 0-1,1-1 1,-1-1-1,0 0 1,0 0-1,0-1 0,0-1 1,-1 0-1,9-4 353,-6 1-105,0 0 0,-1-1 0,0-1 0,0 0-1,-1 0 1,0-2 0,-1 1 0,0-1 0,5-7 105,82-118 2882,-98 136-2793,-1 0 0,1 0 0,0 0 0,0-1 0,-1 1 0,1 0 0,0 0 0,0 0 0,-1 0 0,1-1-1,0 1 1,0 0 0,-1 0 0,1 0 0,0-1 0,0 1 0,0 0 0,0 0 0,-1-1 0,1 1 0,0 0 0,0 0 0,0-1-1,0 1 1,0 0 0,0-1 0,0 1 0,0 0 0,0 0 0,0-1 0,0 1 0,0 0 0,0-1 0,0 1 0,0 0-1,0 0 1,0-1 0,0 1 0,0 0 0,0-1 0,0 1 0,1 0 0,-1-1-89,-25 20 659,24-18-657,-14 14 109,1 0 0,0 0 0,1 2 0,1-1 0,1 2 0,0 0 1,1 0-1,1 1 0,1 0 0,1 0 0,-3 11-111,85-169-870,-3 47 918,-68 89-42,-1 0-1,1 0 1,-1 0 0,1 0-1,0 0 1,0 1-1,1-1 1,-1 1-1,0 0 1,1 1 0,-1-1-1,1 1 1,0 0-1,-1 0 1,1 0-1,0 0 1,0 1 0,0 0-1,-1 0 1,1 1-1,0-1 1,4 2-6,-1 3 13,-1 0 0,1 1 0,-1 0 0,0 0 0,-1 0 0,0 1-1,0 0 1,0 0 0,-1 1 0,0 0 0,-1 0 0,1 0 0,-2 0 0,1 2-13,2 0-5,-2 2-197,1 0 0,1-1 0,0 1-1,0-1 1,1-1 0,1 1 0,0-1 0,0 0 0,1-1 0,0 0 0,0 0-1,1-1 1,1 0 0,-1-1 0,1 0 0,0-1 0,1 0 0,-1-1-1,1 0 1,0-1 0,1 0 0,10 2 202,-12-6 121,1 0 0,-1-1 0,1 0 0,-1 0 0,0-2 0,0 1 0,1-1 0,-1-1 0,-1 0 0,1 0 0,-1-1 0,0-1 0,0 1 0,0-2 0,-1 1 0,0-1 0,0-1 0,0 0 0,-1 0 0,-1-1 0,7-8-121,-6 9 281,0 0-1,-1-1 0,0 0 1,0 0-1,-1-1 1,0 1-1,-1-1 1,0 0-1,-1-1 0,0 0 1,0 1-1,-1-1 1,-1 0-1,0 0 0,0-1 1,-1 1-1,-1-5-280,0 14 14,-1-1 0,0 1-1,0 0 1,0 0 0,0 0-1,-1 0 1,1 0 0,0 0-1,-1 0 1,1 0 0,-1 0-1,0 1 1,0-1 0,0 1-1,0-1 1,0 1 0,0 0-1,0 0 1,0 0 0,0 0-1,0 0 1,-1 0 0,1 0-1,0 1 1,-1-1 0,1 1-1,0 0 1,-1 0 0,1 0-1,-1 0 1,1 0 0,0 0-1,-2 1-13,-80 14 243,73-11-399,0 0-1,1 1 0,-1 0 0,1 1 0,1 0 1,-1 1-1,1 0 0,0 0 0,0 1 0,1 0 1,0 0-1,1 1 0,0 0 0,0 1 0,1 0 1,0 0-1,1 0 0,0 0 0,0 1 0,1 0 1,1 0-1,0 0 0,0 0 0,1 1 1,0-1-1,1 1 0,1 6 157,-1-15-271,0 1 1,1-1-1,-1 1 0,1-1 1,0 1-1,0-1 1,0 1-1,1-1 0,-1 1 1,1-1-1,0 1 0,0-1 1,0 0-1,0 1 1,1-1-1,-1 0 0,1 0 1,0 0-1,0 0 0,0 0 1,0-1-1,1 1 1,-1 0-1,1-1 0,-1 0 1,1 0-1,0 1 0,0-2 1,0 1-1,0 0 1,0-1-1,0 1 0,1-1 1,-1 0-1,0 0 0,4 1 271,-2-2-225,0 0-1,0 0 1,0-1 0,1 0-1,-1 1 1,0-2-1,0 1 1,0 0-1,0-1 1,-1 0-1,1 0 1,0-1-1,-1 1 1,5-4 225,43-61 1608,25-164 5111,-61 169-5708,56-177 3522,-74 235-2358,-6 19-1799,-3 20-216,1 1 1,2 0-1,1 0 0,2 1 0,1 0 0,2 0 0,2 0 1,1 0-1,2 0 0,1 0 0,3 0 0,3 10-160,-8-40-39,0 0-1,0 0 1,1-1-1,0 0 0,0 1 1,1-1-1,-1 0 1,1-1-1,1 1 1,-1-1-1,1 0 1,0 0-1,0 0 1,1 0-1,-1-1 40,-1-2-247,-1 0 1,1 0-1,0-1 0,0 1 0,-1-1 0,1 0 1,0 0-1,0-1 0,0 1 0,0-1 0,0 1 1,0-1-1,0-1 0,0 1 0,0 0 0,0-1 1,3-1 246,44-35-10699,-35 21 4123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4:2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45 9609,'0'0'4687,"0"0"-1954,0 0-266,0 0 15,0 0-571,0 0-587,0 0-363,1-6-219,0 1-614,1-11 176,0 28-53,-7 104 275,6 95-486,4-147-950,1 7-5082,-6-70 5753,3 8-2883,1-6-2657,2-2-482</inkml:trace>
  <inkml:trace contextRef="#ctx0" brushRef="#br0" timeOffset="342.958">0 1 10570,'0'0'1532,"0"0"64,0 0 828,0 0 101,0 0-721,0 0-661,0 0-342,0 0-54,11-1-80,83 20 198,120 115-171,-209-131-677,-1 0 0,1 0-1,-1 1 1,0-1 0,0 1 0,0 0-1,-1 1 1,0-1 0,1 1 0,-1-1-1,-1 1 1,1 0 0,-1 0 0,0 0-1,0 0 1,0 0 0,-1 1 0,0-1-1,0 1 1,0-1 0,-1 1 0,1-1-1,-1 1 1,-1-1 0,1 1 0,-1-1-1,0 1 1,0-1 0,-1 0 0,1 0-1,-1 1 1,0-1 0,-1 0 0,1 0 0,-1-1-1,-2 4-16,-4 2-4,-1 1 0,-1-1 0,0-1 0,0 0 0,-1-1 0,0 0 0,0 0 0,-1-1 0,0-1-1,0 0 1,-1-1 0,1-1 0,-1 0 0,-6 1 4,-73 1-3114,74-19-4034,16 3 593</inkml:trace>
  <inkml:trace contextRef="#ctx0" brushRef="#br0" timeOffset="1667.917">498 225 2691,'0'0'4083,"0"0"-1883,0 0-524,0 0 59,0 0-486,0 0-576,5 8-315,80 74-60,0-48 309,-83-34-447,1 0 1,0 1 0,-1-1 0,1 0-1,0-1 1,0 1 0,-1 0 0,1-1-1,0 1 1,-1-1 0,1 0 0,-1 0-1,1 0 1,-1 0 0,1-1 0,-1 1-1,0-1 1,0 1 0,1-1 0,-1 0-1,0 0 1,-1 1 0,1-2 0,0 1-1,0 0 1,-1 0 0,1 0 0,-1-1-1,0 1 1,0-1 0,1 0-161,3-7 343,-1 0 0,1 0-1,-2 0 1,1 0 0,-1-1 0,-1 1 0,0-1 0,-1 0 0,0 0 0,0 1 0,-1-1-1,0 0 1,-2-8-343,0 17 27,0-1-1,-1 1 1,1 0 0,0 0-1,-1 0 1,1 0-1,-1 1 1,0-1-1,1 1 1,-1 0-1,0-1 1,0 1 0,0 0-1,0 1 1,0-1-1,0 1 1,0-1-1,0 1 1,-1 0-1,1 0 1,0 0 0,0 0-1,0 1 1,0-1-1,0 1 1,0 0-1,0 0 1,0 0 0,0 0-1,0 0 1,0 1-1,1-1 1,-1 1-1,1 0 1,-1 0-1,1 0 1,0 0 0,-1 0-1,1 1 1,0 0-27,-9 10-124,1 0 0,1 1 0,0 0 0,0 1-1,2 0 1,0 0 0,1 1 0,0 0 0,1 0 0,1 0 0,1 1 0,0-1 0,1 1 0,1 0 0,0-1 0,1 1 0,2 13 124,-1-22-116,1 1 0,-1-1 1,1 0-1,1 0 0,-1-1 0,1 1 0,0 0 0,1-1 1,0 0-1,0 0 0,1 0 0,0 0 0,0-1 0,1 1 1,-1-1-1,1-1 0,0 1 0,1-1 0,0 0 0,-1-1 1,1 1-1,1-1 0,-1-1 0,1 1 0,-1-1 1,1-1-1,0 1 0,0-1 0,0-1 0,1 1 0,-1-2 1,0 1-1,7-1 116,-5 1 28,0 0 1,0-1-1,1 0 1,-1-1-1,0 0 1,0 0-1,0-1 1,0 0-1,-1-1 0,1-1 1,-1 1-1,1-1 1,-1-1-1,0 1 1,-1-2-1,1 1 1,-1-1-1,0-1 1,0 1-1,-1-1 1,0 0-1,0-1 1,-1 0-1,4-6-28,2-6 184,-1-1-1,0 0 1,-2 0 0,-1-1 0,0-1-1,-2 1 1,0-1 0,-2 0 0,0-1-1,-2 1 1,0-1 0,-2-2-184,0 24 32,0 0 1,0 0 0,0 0-1,0 0 1,-1 1-1,1-1 1,-1 0 0,1 0-1,-1 0 1,0 0 0,1 1-1,-1-1 1,0 0-1,0 1 1,0-1 0,0 0-1,-1 1 1,1-1-1,0 1 1,-1 0 0,1-1-1,-1 1 1,1 0-1,-1 0 1,0 0 0,1 0-1,-1 0 1,0 1-1,0-1 1,1 0 0,-1 1-1,0-1 1,0 1 0,0 0-1,0 0 1,0 0-1,0-1 1,0 2 0,0-1-1,1 0 1,-1 0-1,0 1 1,0-1 0,0 1-1,0-1 1,0 1-33,-5 4 11,1-1 1,0 1-1,0 1 1,0-1-1,0 1 1,1 0-1,0 0 1,1 0 0,-1 1-1,1 0 1,0-1-1,1 2 1,0-1-1,0 0 1,0 1-1,1-1 1,0 1-1,1 0 1,0-1-1,0 4-11,-1-6 5,-3 17-3,1 0 0,1 0 0,1 1 0,0-1 0,2 1 0,1-1 0,0 0 0,3 8-2,-3-26-44,0 0 1,0 0-1,0-1 0,0 1 1,0 0-1,1-1 1,0 0-1,0 1 0,0-1 1,0 0-1,0 0 1,1 0-1,-1 0 0,1 0 1,0 0-1,0-1 1,0 1-1,0-1 0,0 0 1,0 0-1,1 0 1,-1 0-1,1-1 0,0 0 1,-1 1-1,1-1 1,0 0-1,0-1 0,-1 1 1,1-1-1,0 0 1,0 0-1,0 0 1,0 0-1,0 0 0,-1-1 1,1 0-1,0 0 1,0 0-1,-1 0 0,1-1 1,-1 1-1,1-1 1,-1 0-1,0 0 0,1 0 1,-1 0-1,2-3 44,8-8 140,-1 0 0,0-1 0,-1 0 0,0-1 0,-2 0 0,0-1 0,0 0 0,-2 0 0,0-1 0,0 0 0,-2 0 0,0-1 0,-1 1 0,-1-1 0,0 0 0,-2 0 0,0 0 0,-1-8-140,-12 45 705,8-5-690,-1 0 0,2 0 0,0 1 0,1-1 0,0 1 1,1-1-1,1 1 0,0 0 0,1-1 0,1 1 1,0 0-1,1-1 0,1 4-15,-2-15-178,-1 1 0,1-1 0,0 0 0,0 0 0,1 1 0,-1-1 0,1-1 0,-1 1 0,1 0 0,0-1 0,0 1 0,0-1 0,0 0 0,1 0 0,-1 0-1,0-1 1,1 1 0,-1-1 0,1 1 0,0-1 0,0-1 0,-1 1 0,1 0 0,0-1 0,0 0 0,0 0 0,-1 0 0,1 0 0,0 0 0,0-1 0,0 0 0,-1 0 0,1 0 0,0 0 0,-1 0 0,1-1 0,-1 0 0,0 0 0,1 0 0,-1 0 178,10-9 44,0-1 0,-1 0 0,-1-1 1,0 0-1,-1-1 0,0 0 1,-1 0-1,0-1 0,-2 0 0,0-1 1,0 1-1,-1-2 0,-1 1 1,-1 0-1,1-10-44,23-59 2544,-23 71-2275,2-2 2229,-5 29-1069,-34 188-692,11-25-1634,21-176 523,2-26-80,9-50 491,-9 49 88,1 1 0,1 0 1,2 0-1,1 1 0,0 0 0,2 0 0,7-14-125,-13 35 9,0-1 0,0 1 0,0 0-1,1-1 1,-1 2 0,1-1 0,0 0 0,0 1-1,1 0 1,-1 0 0,1 0 0,-1 0-1,1 1 1,0 0 0,0 0 0,0 0 0,0 0-1,1 1 1,-1 0 0,0 0 0,0 0 0,1 1-1,-1 0 1,1 0 0,0 0-9,66 11-1654,-6 12-3510,-28-7-1584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4:4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9865,'0'0'3876,"0"0"-1410,0 0 65,0 0-834,0 0-608,-30 89-288,27-45-224,2 3-225,1 3-128,0-4-160,4-4-32,2-2-32,1-4-416,-3-1-865,-1-6-609,-1-2-1569,1-7-1602,-1-8-2370</inkml:trace>
  <inkml:trace contextRef="#ctx0" brushRef="#br0" timeOffset="453.309">75 53 7655,'0'0'1911,"0"0"-218,0 0 148,0 0-410,0 0-555,0 0-241,0 0-11,13 5 151,1 1-532,56 40 800,-67-41-896,0-1 0,0 1 0,1 0 0,-1-1 0,1 0 0,0 0 0,1 0 0,-1 0 0,1-1 1,-1 1-1,1-1 0,0 0 0,0-1 0,1 1 0,-1-1 0,1 0 0,-1-1 0,1 1 0,-1-1 0,1 0 0,0 0 0,-1-1 0,1 1 0,0-1 0,0-1 0,0 1 0,-1-1 0,1 0 0,0 0 0,-1-1 1,1 0-1,-1 0 0,2-1-147,95-101 1500,-100 104-1500,-1 0 0,0 1 0,0-1 1,0 0-1,0 1 0,0-1 0,0 1 0,0 0 1,0-1-1,0 1 0,0 0 0,0-1 1,0 1-1,-1 0 0,1 0 0,0 0 0,0 0 1,-1 0-1,1 0 0,-1 0 0,1 0 1,-1 0-1,1 0 0,-1 0 0,0 0 0,1 1 1,-1-1-1,0 0 0,0 0 0,0 0 1,0 0-1,0 1 0,0-1 0,0 0 0,0 0 1,0 0-1,-1 0 0,1 0 0,0 1 0,-1-1 1,1 0-1,-1 0 0,0 0 0,1 4-4,-36 301 127,63-161-187,-28-144 68,1 0 0,-1 0 0,0 0 0,0 1 0,1-1 0,-1 0 0,0 0 0,0 0 1,0 0-1,0 0 0,0 0 0,0-1 0,-1 1 0,1 0 0,0 0 0,0-1 0,-1 1 0,1-1 0,0 1 0,-1-1 1,1 1-1,0-1 0,-1 0 0,1 0 0,0 0 0,-1 0 0,1 0 0,-1 0 0,1 0 0,0 0 0,-1 0 0,1-1 0,0 1 1,-1-1-1,1 1 0,0-1 0,-1 1 0,1-1 0,0 0 0,0 1 0,0-1 0,0 0 0,0 0 0,-1-1-4,-3 1 34,-95-28 511,59 16-629,0 1-1,-1 2 1,-1 2 0,0 2-1,-29-1 85,59 15-4820,13-1-1138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4:3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123 114 12107,'0'0'4517,"0"0"-2382,0 0-864,0 0-97,-9 18-298,-30 62-321,32-64-490,1 0 0,1 0 0,1 1 0,0-1 1,1 1-1,0 0 0,1 7-65,-2 16 30,-7 83-1186,11-82-2179,5-2-3711,-3-28 2188,1-4-1868</inkml:trace>
  <inkml:trace contextRef="#ctx0" brushRef="#br0" timeOffset="436.619">17 239 3812,'-9'-142'4393,"6"106"-2527,-2-14 2403,6 40 1634,12 29-5848,1-1 0,0 0 1,2-1-1,0-1 0,1 0 0,16 11-55,-21-18 23,1-1 0,1 0-1,0 0 1,0-2 0,0 1 0,1-2 0,0 0-1,0-1 1,0 0 0,0-1 0,1-1-1,-1-1 1,1 0 0,-1-1 0,17-1-23,-29 0 100,1-1-1,0 1 1,0-1 0,-1 1 0,1-1-1,0 0 1,-1 0 0,0 0 0,0-1 0,1 1-1,-1-1 1,-1 0 0,1 0 0,0 0-1,-1 0 1,1 0 0,-1-1 0,0 1 0,0-1-1,-1 0 1,1 1 0,-1-1 0,1 0 0,-1 0-1,-1 0 1,1 0 0,0-2-100,2-5 2,1 53-13,10 202-165,-12-236 194,0 0 1,0-1-1,-1 1 1,0 0-1,-1 0 1,1 0-1,-2 0 1,1 0-1,-1 0 0,0-1 1,0 1-1,-1 0 1,0-1-1,-1 1 1,0-1-1,0 1 1,0-1-1,-1 0 1,0-1-1,0 1 1,-1-1-1,0 1 0,0-1 1,-4 3-19,-13 3 124,0 0 1,-1-2 0,0 0-1,-1-1 1,0-2-1,0 0 1,-1-2-1,0-1 1,0 0 0,0-2-1,0-1 1,-10-1-125,34-1-159,1 1-1,0-1 1,-1 1 0,1-1 0,0 1 0,0-1 0,-1 1 0,1-1 0,0 1 0,0-1 0,0 1 0,-1-1 0,1 1 0,0-1-1,0 1 1,0-1 0,0 0 0,0 1 0,0-1 0,0 1 0,0-1 0,0 1 0,1-1 0,-1 1 0,0-1 0,0 1-1,0-1 1,1 0 0,-1 1 0,0 0 0,0-1 0,1 1 0,-1-1 0,0 1 0,1-1 0,-1 1 0,1 0 0,-1-1-1,1 1 1,-1 0 0,1-1 0,-1 1 0,1 0 0,-1 0 0,1-1 0,-1 1 0,1 0 0,-1 0 0,1 0 0,0 0 158,15-10-7414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4:3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61 9833,'-11'-10'10187,"5"38"-6715,5-20-3630,-8 200 2027,8-48-3385,1-87-8318,0-58 3957</inkml:trace>
  <inkml:trace contextRef="#ctx0" brushRef="#br0" timeOffset="826.066">0 58 8392,'0'0'2829,"0"0"-528,0 0 117,0 0-111,0 0-642,0 0-501,0 0-358,13-10-192,42-28-128,9 29 154,225 64-74,-284-95 198,-4 41-782,-1 0 0,0-1 0,1 1 0,-1-1 1,0 1-1,1 0 0,-1-1 0,1 1 0,-1-1 1,1 1-1,-1-1 0,1 0 0,0 1 0,-1-1 1,1 1-1,-1-1 0,1 0 0,0 1 1,-1-1-1,1 0 0,0 0 0,-1 0 0,1 0 1,0 0-1,0 1 0,-1-1 0,1 0 0,0 0 1,-1-1-1,1 1 0,0 0 0,0 0 0,-1 0 1,1 0-1,0-1 0,-1 1 0,1 0 0,0-1 1,-1 1-1,1 0 0,-1-1 0,1 1 0,0-1 1,-1 1-1,1-1 0,-1 1 0,0-1 0,1 0 18,-8 60-6101,12-84 9250,0 17-1528,0 4 1893,0 20-3069,-5-16-451,7 172 758,-15-43-716,4 67-344,12-148 41,-41-46 91,-46-2 222,1-4 1,-1-4-1,-40-10-46,98 11 20,30-3-243,69-7-4158,-25 13-4296,-25 4-1049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0:50.19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119 97 224,'0'0'3956,"0"0"-2413,0 0-726,0 0 15,0 0-335,0 0-145,-9 15-42,-26 48 10,23 20 66,13-64-324,25 114-56,-25-133-28,0 0 0,-1 0 1,1 0-1,0 0 0,0 0 1,0 0-1,-1-1 0,1 1 1,0 0-1,0-1 0,-1 1 1,1 0-1,0-1 0,-1 1 1,1-1-1,0 1 0,-1-1 0,1 0 1,-1 1-1,1-1 0,-1 1 1,1-1-1,-1 0 0,1 1 1,-1-1-1,0 0 0,1 0 1,-1 1-1,0-1 0,0 0 1,1 0-1,-1 0 0,0 1 0,0-1 1,0 0-1,0 0 0,0 0 1,0 0-1,0 1 0,-1-1 1,1 0-1,0 0 0,0 0 1,-1 1-1,1-1 0,0 0 1,-1 1-1,1-2 22,-24-187 0,-11 7 3571,36 181-3535,0 0 0,1 0 0,-1 0 0,1 0 0,-1 0 0,1 1-1,0-1 1,-1 1 0,1-1 0,0 1 0,-1-1 0,1 1 0,0 0 0,-1 0-1,1 0 1,0 0 0,0 0 0,-1 0 0,1 0 0,0 1 0,-1-1 0,1 1 0,0-1-1,-1 1 1,1 0 0,-1-1 0,1 1 0,-1 0 0,1 0 0,-1 0 0,0 0 0,1 0-1,-1 0 1,0 1 0,0-1 0,1 1-36,253 189-133,-172-96-73,-81-91 197,0-1 1,-1 0-1,1 1 1,-1 0-1,1-1 1,-1 1-1,0 0 1,-1 0-1,1 0 1,-1-1-1,1 1 1,-1 0-1,0 0 1,-1 0-1,1 0 1,-1 0-1,1 0 0,-1-1 1,0 1-1,-1 0 1,1-1-1,-1 1 1,1-1-1,-1 1 1,0-1-1,0 0 1,-1 1-1,1-1 1,-1 0-1,1-1 1,-2 2 8,-15 10 19,-1 0 1,-1-2-1,0 0 1,0-1 0,-1-1-1,-1-1 1,0-1-1,0-1 1,-6 0-20,14-2-16,4-2-120,-83 23-25,31-15-4613,42-10-1494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4:46.12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98 29 3587,'0'0'3017,"0"0"-1635,0 0-223,0 0 533,0 0-117,0 0-337,0 0-442,-8-6-257,-25-16-187,40 31 102,128 18-535,-89-22-527,-210-1 891,83-4 828,291 19-1832,-249-26-6849,27 3 2056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4:50.11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36 7655,'0'0'1137,"0"0"-667,0 0-37,0 0-33,16-4-144,121-26-106,-48 29-177,-89 1 29,0 0 0,1 1 0,-1-1 0,0 0 0,0 1 0,1-1 0,-1 0 0,0 1 0,0-1 0,1 1 0,-1-1 0,0 0 0,0 1 0,0-1 0,0 1 0,0-1 0,0 0 0,1 1 0,-1-1 0,0 1 0,0-1 0,0 1 0,-1-1 0,1 1 0,0-1 0,0 0 0,0 1 0,0-1 0,0 1 0,0-1 0,-1 1 0,1-1 0,0 0 0,0 1 0,-1-1 0,1 0 0,0 1 0,0-1 0,-1 0 0,1 1 0,0-1-1,-1 0 1,1 0 0,-1 1 0,1-1 0,0 0 0,-1 0 0,1 0 0,-1 1 0,1-1 0,0 0 0,-1 0 0,1 0 0,-1 0 0,1 0 0,-1 0 0,1 0 0,-1 0 0,1 0-2,-72 19 4986,72-18-4970,0 0 0,0-1 0,0 1-1,0 0 1,0 0 0,0 0 0,0-1-1,0 1 1,0 0 0,0 0 0,1 0-1,-1-1 1,0 1 0,1 0 0,-1 0-1,0-1 1,1 1 0,-1 0 0,1-1-1,-1 1 1,1 0 0,-1-1 0,1 1-1,0-1 1,-1 1 0,1-1 0,0 1-1,-1-1 1,1 0 0,0 1 0,0-1-1,-1 0 1,1 1 0,0-1 0,0 0-1,0 0 1,-1 0 0,1 0 0,0 0-1,0 0-15,20 5 19,-1-2 0,1 0-1,-1-1 1,1-1 0,0-1-1,15-2-18,14 1 16,21-5 43,-99-13 43,6 16-2184,11 2-1762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4:50.94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 30 6246,'0'0'2749,"0"0"-1350,0 0 90,0 0 433,0 0-630,0 0-657,-2-5-229,7-19 147,37 24-131,-39 0-415,9 2 18,2-2-33,1 1-1,-1 0 1,0 1 0,0 1-1,0 1 1,0 0 0,0 0-1,-1 2 1,1-1-1,3 4 9,-16-9-9,-1 1-1,1 0 1,0-1-1,0 1 1,0 0-1,0 0 1,-1-1-1,1 1 1,0 0-1,-1 0 1,1 0-1,-1 0 1,1 0-1,-1 0 1,1 0-1,-1 0 1,1 0-1,-1 0 1,0 0-1,0 0 1,0 0-1,0 0 1,0 1-1,0-1 1,0 0-1,0 0 1,0 0-1,0 0 1,0 0-1,-1 0 1,1 0-1,0 0 1,-1 0-1,1 0 1,-1 0-1,1 0 1,-1 0-1,0 0 1,1 0-1,-1 0 0,0-1 1,0 1-1,1 0 1,-1 0-1,0-1 1,0 1-1,0 0 10,-46 27 4,-93 25 87,140-52-92,0 0-1,0 0 1,0 0-1,0 0 1,0 0 0,0 0-1,0 0 1,0-1-1,0 1 1,0 0 0,1 0-1,-1 0 1,0 0-1,1 0 1,-1-1 0,0 1-1,1 0 1,-1 0-1,1 0 1,0-1-1,-1 1 1,1 0 0,-1-1-1,1 1 1,0-1-1,0 1 1,-1-1 0,1 1-1,0-1 1,0 1-1,0-1 1,-1 0 0,1 1-1,0-1 1,0 0-1,0 0 1,0 0-1,0 1 1,0-1 0,0 0-1,0 0 1,-1 0-1,1-1 1,0 1 0,0 0-1,0 0 1,0 0-1,0-1 1,0 1 0,-1 0-1,1-1 1,0 1-1,0-1 1,0 1-1,-1-1 2,3 1-13,93 6-1923,-33-12-5144,-43 1 375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4:51.73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43 4164,'0'0'1826,"0"0"-844,0 0-21,0 0-48,0 0-262,0 0-101,15-6 122,46-18 209,54 17 1127,87 13 559,-200-6-2535,-2 0 11,-2-1 32,-208-10-161,260 25-992,207-1 747,-228-18-89,-18-8-5240,-11 6 626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4:52.20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18 7655,'0'0'2141,"0"0"-785,0 0 277,0 0-138,0 0-747,0 0-439,13-3-207,215-12 154,-144 20-96,-84-4-160,-1 0-1,1 0 1,-1 0 0,1 0-1,-1 0 1,1 0 0,-1 0-1,1 0 1,-1 0 0,0-1-1,1 1 1,-1 0 0,0 0-1,0-1 1,0 1 0,0 0 0,1-1-1,-1 1 1,0-1 0,0 1-1,0-1 1,0 0 0,0 1-1,0-1 1,0 0 0,-1 0-1,1 1 1,0-1 0,0 0-1,0 0 1,0 0 0,0 0-1,-1-1 1,-70 15 30,26-5-1643,1 0-4875,34-6 637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4:52.62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9 6406,'0'0'1890,"0"0"-641,0 0 833,0 0-256,0 0-1026,0 0-31,0 0 128,0 0-64,86 30-193,-45-30-223,1 0-257,1-3-128,-4-3 0,-1 1-32,-5 0-993,-10 0-1537,-7-1-1314,-5-3-2178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4:53.10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2 6278,'0'0'2306,"0"0"-865,0 0 545,0 0-96,0 0-769,0 0-576,0 0 320,0 0-257,91 9-320,-48-9-256,7 0-32,2-2-864,-2 0-1859,-4-4-3203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6:24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9993,'0'0'5147,"0"0"-1907,3-13-315,10-40-330,-11 35 2558,-7 36-4001,-2 249 134,6-238-1542,1 1 0,2-1-1,0 0 1,2 0 0,2 0 0,0-1-1,2 0 1,1 0 0,5 9 256,0-17-2882,2-15-5708,-8-5 1351</inkml:trace>
  <inkml:trace contextRef="#ctx0" brushRef="#br0" timeOffset="457.403">360 67 10826,'0'0'4271,"0"0"-961,0 0-785,0 0-721,0 0-325,0 0-214,0 0-267,0 0-234,-4-10-156,-11-31-229,15 40-372,0 0-1,0 1 1,0-1-1,0 0 1,1 1-1,-1-1 1,0 1-1,0-1 1,0 0-1,1 1 1,-1-1-1,0 1 1,0-1-1,1 1 1,-1-1-1,1 1 0,-1-1 1,0 1-1,1-1 1,-1 1-1,1 0 1,-1-1-1,1 1 1,-1 0-1,1-1 1,-1 1-1,1 0 1,0-1-1,-1 1 1,1 0-1,-1 0 1,1 0-1,0 0 1,-1 0-1,1 0 1,-1 0-1,1 0 0,0 0 1,-1 0-1,1 0 1,0 0-1,-1 0 1,1 0-1,-1 0 1,1 1-1,-1-1 1,1 0-1,0 0-6,4 1 26,314-3 1260,-316 2-1265,-1 0 0,1 1 1,0-1-1,0 0 0,-1 1 0,1 0 0,0-1 0,-1 1 0,1 0 0,-1 0 1,1 1-1,-1-1 0,1 0 0,-1 1 0,0 0 0,0-1 0,0 1 0,0 0 1,0 0-1,0 0 0,0 0 0,-1 0 0,1 1 0,-1-1 0,1 0 0,-1 1 1,0-1-1,0 1 0,0 0 0,0-1 0,-1 1 0,1 0 0,-1-1 0,1 3-21,-4 97 419,-24 28 38,19-104-340,1 0 0,1 1 0,2 0 0,1 0 0,1 1 1,1-1-1,1 0 0,2 1-117,0-20-218,0 0-1,0 0 1,1-1 0,0 1 0,1-1 0,-1 0 0,2 1 0,-1-2 0,1 1 0,0 0-1,0-1 1,1 0 0,-1 0 0,1-1 0,1 1 0,-1-1 0,1-1 0,0 1 0,0-1-1,0-1 1,6 3 218,-8-3-2445,-2 1-4217,-3-3-4698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6:23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36 9705,'0'0'4682,"0"0"-1719,0 0-283,0 0-262,0 0-544,0 0-502,0 0-411,15-3-449,103-19-48,68 12-762,-185 10 165,0 0 1,0 0-1,0-1 0,0 1 1,0 0-1,0 0 1,0 0-1,0 0 1,0 1-1,0-1 1,-1 0-1,1 0 1,0 1-1,0-1 1,0 0-1,0 1 1,0-1-1,0 1 1,0-1-1,0 1 1,-1-1-1,1 1 1,0 0-1,0-1 1,-1 1-1,1 0 1,0 0-1,-1 0 1,1-1-1,-1 1 1,1 0-1,-1 0 1,1 0-1,-1 0 1,0 0-1,0 0 1,1 0-1,-1 0 1,0 0-1,0 0 1,0 0-1,0 0 1,0 0-1,0 0 1,0 0-1,0 0 1,0 0-1,-1 0 1,1 0-1,-1 0 133,-33 39-9715,2-16 2663</inkml:trace>
  <inkml:trace contextRef="#ctx0" brushRef="#br0" timeOffset="298.709">0 247 1537,'0'0'6727,"0"0"-3909,0 0-287,0 0-225,0 0-544,0 0-417,0 0-96,0 0-384,90 34-320,-33-43-289,10-1-160,-5-1-96,3-1 0,0-1-288,1 6-1858,-1-1-4164,-7 2-6567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6:2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58 5573,'0'0'6743,"0"0"-2852,0 0-1099,0 0-283,0 0-464,0 0-620,0 0-448,0 0-331,13-6-261,92-32-1,30 25-603,-135 13 164,-1 0 1,1 0-1,-1 0 1,1 1-1,-1-1 0,1 0 1,0 0-1,-1 0 0,1 1 1,-1-1-1,1 0 1,0 1-1,-1-1 0,1 0 1,0 1-1,-1-1 0,1 0 1,0 1-1,-1-1 1,1 1-1,0-1 0,0 1 1,0-1-1,-1 1 0,1-1 1,0 0-1,0 1 1,0-1-1,0 1 0,0-1 1,0 1-1,0-1 1,0 1-1,0-1 0,0 1 1,0-1-1,0 1 0,0-1 1,1 1-1,-1-1 1,0 1-1,0-1 0,0 1 1,1-1-1,-1 0 0,0 1 1,1-1-1,-1 0 1,0 1-1,1-1 0,-1 0 1,0 1-1,1-1 0,-1 0 1,1 1-1,-1-1 1,0 0-1,1 0 0,-1 0 1,1 1-1,-1-1 0,1 0 1,-1 0-1,1 0 1,-1 0-1,1 0 0,-1 0 1,1 0-1,0 0 55,-141 98-7159,66-52 6787,-66 50 3937,139-96-3507,1 0 0,-1 0 1,0 1-1,1-1 0,-1 0 1,0 0-1,1 0 0,-1 1 1,1-1-1,-1 0 0,0 0 1,1 1-1,-1-1 0,1 1 1,-1-1-1,1 0 0,-1 1 1,1-1-1,-1 1 0,1-1 1,0 1-1,-1 0 0,1-1 1,0 1-1,-1-1 0,1 1 1,0 0-1,0-1 0,-1 1 1,1 0-1,0-1 0,0 1 1,0 0-1,0-1 0,0 1 1,0 0-1,0-1 0,0 1 1,0 0-1,0-1 0,1 1 1,-1 0-1,0-1 0,0 1 1,1-1-1,-1 1 0,0 0 1,1-1-1,-1 1 1,0-1-1,1 1 0,-1-1 1,1 1-1,-1-1 0,1 1 1,-1-1-1,1 0 0,-1 1 1,1-1-1,0 0 0,-1 1 1,1-1-1,-1 0 0,1 0 1,0 1-1,-1-1 0,1 0 1,0 0-1,0 0-58,31 1 33,1-1 0,-1-1 0,0-2 0,1-2 0,-1-1 0,21-7-33,16-1-4517,-41 8-1633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0:50.7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0 256 3171,'0'0'2397,"0"0"-1020,0 0-138,0 0 10,0 0-304,0 0-123,0-2-224,7-9-294,163-46-170,396-115-4288,-525 158 524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6:29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94 10954,'0'0'769,"-4"-7"0,-12-17 401,-25-20 6148,41 33-2925,36 10-4414,-32 1 304,331 21 16,-302-20 39,-1-1 0,1-2 0,-1-1 0,0-2 0,0-1 0,20-7-338,-64 19 163,0 0 1,1 0-1,0 1 0,0 1 0,0 0 0,1 0 0,0 1 0,1 0 0,0 1 0,0 0 0,1 0 0,0 1 0,1 0 0,0 1 0,1-1 0,-1 6-163,-4 4 3,2 1 0,1 1 1,1 0-1,1 0 0,1 0 0,0 1 0,2 0 0,1-1 1,1 7-4,5 122 53,-4-149-118,0 0 1,-1 0-1,1 0 0,-1-1 0,0 1 1,0 0-1,0-1 0,0 1 0,0-1 1,-1 1-1,1-1 0,-1 0 0,0 1 1,1-1-1,-1 0 0,0 0 0,0 0 1,0 0-1,-1-1 0,1 1 0,0-1 1,-1 1-1,1-1 0,-1 0 0,1 0 1,-1 0-1,0 0 0,1 0 0,-1 0 1,0-1-1,-2 1 65,5-9-9356,0 7 7245,0 0-8374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8:21.23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68 13 2434,'0'0'1346,"0"0"-444,0 0 171,0 0 96,0 0-160,-6-2 107,3 2-1139,-23-7 1738,-7 3 4830,655 31-3421,-85-1-3392,1149-51 2232,-1220 2-143,-438 27-2952,-25 3-2903,-2 4-3587,-1-5-1470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8:21.95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87 44 4740,'0'0'2723,"0"0"-1767,0 0-209,-13-4 524,-61-19 1083,89 15 1543,357 15-2771,724 27-1051,587-58 1494,-1146 6 305,-498 17-1255,9-6 967,-51 9-6820,-16 3-791,2-4-2089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8:24.24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259 74 5125,'0'0'1484,"0"0"-133,0 0 223,0 0-127,0 0-235,0 0-219,2-13-48,6-35 133,-7 36-64,-24 149 817,10 98-2001,-8-492-7,6 277 311,6-2-87,4-28 65,10-32 119,0 39-159,0 1 0,-1-1 1,1 1-1,0 0 1,0 0-1,0 0 0,0 1 1,1 0-1,-1 0 0,0 0 1,1 1-1,-1-1 1,0 1-1,1 0 0,-1 1 1,0-1-1,1 1 1,-1 1-1,0-1 0,0 0 1,2 2-73,17 1 102,369 30-37,850-14-60,-75-1-32,-498 2 150,-637-20-129,-6-1-12,0 1 0,0 1 0,-1 2 0,1 0 0,23 8 18,-44 11 0,141-3 64,-146-20-64,0 0 2,0-1 0,0 0 0,1 1 0,-1-1 0,0 1 0,0 0 0,1-1-1,-1 1 1,0 0 0,0 0 0,1 0 0,-1 0 0,0 0 0,1 0 0,-1 0 0,0 0 0,1 1 0,-1-1 0,0 0 0,0 1 0,0-1 0,1 1 0,-1-1 0,0 1-1,0 0 1,0-1 0,0 1 0,0 0 0,0 0 0,0 0 0,0 0 0,0 0 0,0 0 0,-1 0 0,1 0 0,0 0 0,-1 0 0,1 0 0,-1 0 0,1 1 0,-1-1-1,1 0 1,-1 0 0,0 1 0,0-1 0,1 0 0,-1 1 0,0-1 0,0 0 0,-1 0 0,1 1 0,0-1 0,0 0 0,0 1 0,-1 0-2,-44 154 245,-7 102-245,49-206-26,-19-63 84,-79 1-26,-245 0 0,-581-37 577,238 38-414,438 11-166,-328 15 163,48 17 251,339-26-218,-259 11 4,423-33 1917,59 14-1986,8 22-7110,-36-20-1634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5:4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55 223 8712,'0'0'4308,"0"0"-2119,0 0-571,0 0-225,0 0-608,0 0-385,0 0-218,-3 5-102,3-3-69,-1 0 1,0 0-1,1 0 1,0 0 0,-1 0-1,1 0 1,0 0-1,0 0 1,0 0 0,0 0-1,0 0 1,1 0-1,-1 0 1,0 0-1,1 0 1,0-1 0,-1 1-1,1 0 1,0 0-1,0 0 1,0-1 0,0 1-1,0 0 1,1-1-1,-1 1 1,0-1 0,1 1-1,-1-1 1,1 0-1,-1 0 1,1 0 0,0 0-1,-1 0 1,1 0-1,2 1-11,5 6 82,-7-5-57,0 0-1,1 1 1,0-1 0,-1 0-1,1 0 1,0-1 0,0 1-1,1-1 1,-1 1 0,0-1 0,1 0-1,0 0 1,-1-1 0,1 1-1,0-1 1,0 0 0,0 0 0,0 0-1,0 0 1,0-1 0,0 1-1,0-1 1,0 0 0,0 0-1,0-1 1,0 1 0,0-1 0,0 0-1,0 0 1,0 0 0,0-1-1,0 1 1,-1-1-25,5-8 235,0 0 1,-1-1-1,-1 1 0,0-2 0,0 1 0,-1 0 1,-1-1-1,0 0 0,0 0 0,-1 0 0,-1-1 1,0 1-1,-1-1 0,0 1 0,-1-1 0,0 0 1,-1-4-236,1 12 35,0 0 0,0 1 0,-1-1 1,1 0-1,-1 1 0,0-1 1,0 1-1,-1-1 0,1 1 0,-1 0 1,0-1-1,0 1 0,0 0 1,-1 0-1,0 0 0,0 1 0,0-1 1,0 1-1,0-1 0,0 1 1,-1 0-1,0 0 0,1 1 0,-1-1 1,0 1-1,-1 0 0,1 0 1,0 0-1,-1 0 0,1 1 0,-1 0 1,1 0-1,-1 0 0,1 0 1,-1 1-1,0 0 0,1 0 0,-1 0 1,0 0-1,1 1 0,-3 0-35,-2 4 2,-1 0 0,1 0 0,0 1 0,1 0 0,-1 1 0,1 0-1,0 0 1,1 1 0,0 0 0,0 0 0,1 1 0,0 0 0,0 0-1,1 0 1,0 1 0,1-1 0,0 1 0,0 0 0,1 1 0,-1 9-2,1-3-53,1 0 0,1 0 0,0 0 0,1 1 0,1-1 0,1 0 1,1 0-1,0 0 0,1 0 0,0-1 0,2 1 0,0-1 0,1 0 1,0-1-1,1 1 0,1-2 0,1 1 0,0-1 0,0-1 0,2 0 0,-1 0 1,2-1-1,0 0 0,0-2 0,1 1 0,0-1 0,1-1 0,0-1 1,0 0-1,1-1 0,9 3 53,-13-5-80,1-1 0,-1 0 0,1-1 0,0 0-1,0-1 1,0 0 0,0-1 0,0 0 0,0-1 0,0-1 0,1 0 0,-1-1 0,0 0 0,-1-1 0,1 0 0,0-1 0,-1-1-1,0 0 1,3-2 80,6-10 76,1-1 0,-2-1-1,-1-1 1,0-1 0,-1 0-1,-2-1 1,0-1-1,-1-1 1,-1 0 0,-2-1-1,0 0 1,4-17-76,-9 24 130,-1 0 1,-1 0-1,-1 0 1,0-1-1,-2 0 1,0 0-1,-1 0 1,0 0-1,-3-12-130,2 27 13,-1 1-1,0 0 0,0-1 1,0 1-1,-1 0 0,1 0 1,-1 0-1,1 0 0,-1 0 0,0 0 1,0 0-1,0 0 0,-1 1 1,1-1-1,-1 1 0,1 0 1,-1-1-1,0 1 0,0 1 1,0-1-1,0 0 0,0 1 1,0-1-1,0 1 0,-1 0 0,1 0 1,0 0-1,-1 1 0,1-1 1,-1 1-1,1 0 0,-1 0 1,1 0-1,-1 0 0,1 0 1,0 1-1,-1 0 0,1 0 1,0 0-1,-1 0 0,1 0 0,0 0 1,0 1-1,0 0 0,0 0 1,0 0-1,0 0 0,1 0 1,-1 0-13,-9 10-4,0 0 1,1 1 0,1 0 0,0 0 0,1 1 0,1 0 0,0 1-1,0 0 1,2 0 0,0 1 0,1 0 0,0 0 0,1 0-1,1 1 1,1-1 0,0 1 0,1-1 0,1 1 0,0 0-1,1-1 1,1 1 0,2 7 3,21 63-66,-24-85 56,0 0-1,0 0 1,0 0-1,0 0 0,1 0 1,-1-1-1,0 1 0,1 0 1,0-1-1,-1 1 1,1-1-1,0 1 0,0-1 1,0 0-1,0 0 0,0 1 1,0-1-1,0-1 0,0 1 1,0 0-1,1-1 1,-1 1-1,0-1 0,0 1 1,1-1-1,-1 0 0,0 0 1,0 0-1,1 0 1,-1-1-1,0 1 0,0-1 1,1 1-1,-1-1 0,0 0 1,0 0-1,1 0 11,5-5 1,1-1 1,-1 0-1,0 0 0,-1-1 1,0 0-1,0 0 0,-1-1 1,1 0-1,-2 0 0,0 0 1,0-1-1,3-7-1,69-251 64,-67 252-107,-2 43-31,8 93 44,-13-81 27,2-1 1,1 0-1,2 0 1,2 0-1,7 15 3,-14-48-116,-1 0-1,1 0 1,0 0-1,0 0 1,1 0-1,-1-1 1,1 0-1,0 0 1,0 0 0,1 0-1,-1 0 1,1-1-1,0 0 1,0 0-1,0 0 1,0-1-1,0 0 1,1 0 0,-1 0-1,1 0 1,-1-1-1,1 0 1,0 0-1,-1-1 1,1 1-1,0-1 1,0-1 0,-1 1-1,1-1 1,0 0-1,-1 0 1,5-2 116,8-2-123,-1-2 1,0 0 0,0-1-1,-1-1 1,0 0-1,-1-1 1,0-1-1,0 0 1,-1-1 0,-1-1-1,0 0 1,-1 0-1,0-2 1,-1 1-1,9-16 123,-8 12 339,0 0-1,-2-1 0,0-1 0,-1 1 1,-1-2-1,0 1 0,-2-1 0,0 0 0,-2 0 1,0-1-1,-2 1 0,0-1 0,-1 0 1,-2-15-339,1 35 37,-1-1 1,1 1-1,-1-1 1,0 1-1,1 0 1,-1 0-1,0-1 1,0 1 0,-1 0-1,1 0 1,0 0-1,-1 0 1,1 0-1,-1 1 1,0-1 0,1 0-1,-1 1 1,0-1-1,0 1 1,0-1-1,0 1 1,0 0 0,-1 0-1,1 0 1,0 0-1,0 1 1,-1-1-1,1 0 1,-1 1-1,1 0 1,0-1 0,-1 1-1,1 0 1,-1 0-1,1 1 1,0-1-1,-1 0 1,1 1 0,0 0-1,-1-1 1,1 1-1,0 0 1,-1 0-1,1 0 1,0 0-1,0 1 1,0-1 0,0 0-1,0 1 1,1 0-1,-1-1 1,0 1-1,1 0 1,-1 0 0,0 2-38,-9 11 0,1 1 1,1 1 0,1-1-1,0 2 1,1-1 0,1 1-1,0 0 1,2 0 0,0 1-1,1-1 1,1 1 0,0 0-1,2 0 1,0 0 0,1-1-1,3 14 0,-4-22-53,1 1 0,1-1 0,0 1 0,0-1 0,1 0 0,0 1 0,1-2 0,0 1 0,1 0 0,-1-1 0,2 0 1,0 0-1,0 0 0,0-1 0,1 0 0,0 0 0,1-1 0,0 1 0,0-2 0,0 1 0,1-1 0,0-1 0,0 1 0,1-2 0,-1 1 0,1-1 0,0-1 0,0 1 0,0-2 0,1 0 0,-1 0 0,1 0 0,-1-2 0,1 1 0,-1-1 0,1-1 0,-1 0 0,1 0 0,1-1 53,2-6 0,0 0 0,0 0 0,-1-2 0,0 1 0,-1-2 0,0 0 0,-1 0 0,0-1 0,-1 0 0,0-1 0,-1 0 0,0 0 0,-1-1 0,4-11 0,8-13 102,-2-2-1,-1 0 1,-3-1-1,-1 0 0,-2-1 1,-2 0-1,2-21-101,-9 41 166,-2 22-155,-1 0 1,1 0-1,0 1 0,0-1 1,0 0-1,0 0 0,-1 0 1,1 0-1,0 0 1,0 0-1,0 1 0,0-1 1,-1 0-1,1 0 0,0 0 1,0 0-1,0 0 0,-1 0 1,1 0-1,0 0 0,0 0 1,0 0-1,-1 0 0,1 0 1,0 0-1,0 0 1,0 0-1,-1 0 0,1 0 1,0 0-1,0 0 0,0 0 1,-1-1-1,1 1 0,0 0 1,0 0-1,0 0 0,0 0 1,-1 0-12,-8 26 19,1 0-1,1 1 1,1 0 0,2 0 0,1 1 0,0-1 0,2 1-1,2 0 1,0 2-19,-1-12 2,0-3-5,-1 0-1,2-1 1,0 1 0,0-1 0,1 1 0,1-1 0,1 0 0,0 0 0,1 0-1,0-1 1,1 1 0,2 1 3,-7-12 0,1-1 0,0 1 1,-1-1-1,1 0 0,0 0 0,1 0 0,-1 0 0,0 0 0,1 0 0,-1-1 0,0 1 0,1-1 1,0 1-1,-1-1 0,1 0 0,0 0 0,0 0 0,0-1 0,0 1 0,-1-1 0,1 1 0,0-1 1,0 0-1,0 0 0,0 0 0,0-1 0,0 1 0,0-1 0,0 1 0,0-1 0,-1 0 0,1 0 1,0 0-1,-1-1 0,1 1 0,-1-1 0,3-1 0,84-75 98,53-106 350,-141 184-440,-1-1 0,0 0 0,1 1 0,-1-1 0,1 0 0,-1 1 0,1-1 0,-1 1 0,1-1 0,0 1 0,-1-1 0,1 1 0,0-1 0,-1 1 0,1 0 0,0-1 0,0 1 0,-1 0 0,1 0 0,0-1 0,0 1 0,0 0 0,-1 0 0,1 0 0,0 0 0,0 0 0,0 0 0,-1 0 0,1 0 0,0 1 0,0-1 0,-1 0 0,1 0 0,0 1 0,0-1 0,-1 0 0,1 1 0,0-1 0,-1 0 0,1 1 0,0-1 0,-1 1 0,1 0 0,-1-1 0,1 1 0,-1-1 0,1 1 0,-1 0 0,1 0-8,20 43-14,-16-31 58,72 121 38,-74-130-77,0 0 0,0 0 0,1-1-1,0 1 1,0-1 0,0 1 0,0-1 0,0-1 0,1 1 0,0 0 0,-1-1 0,1 0-1,0 0 1,0-1 0,0 1 0,0-1 0,0 0 0,0 0 0,0-1 0,0 1 0,1-1-1,-1-1 1,0 1 0,0 0 0,0-1 0,0 0 0,1-1 0,0 0-5,-1-1-79,1 0 0,-1 0 0,0-1 0,0 0-1,0 0 1,-1 0 0,1 0 0,-1-1 0,0 0 0,0 0 0,-1 0 0,0 0 0,0 0 0,0-1 0,0 0 0,-1 1 0,0-1 0,0 0 0,0 0 0,-1 0 0,0-1 0,0 1 0,-1 0 0,0 0 0,0 0-1,0-2 80,-13-17-9502,0 19-2675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5:4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16912,'0'0'5765,"0"0"-5060,0 0-449,0 0-256,0 0-1569,0 0-3011,0 0-5670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5:4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15 200 12716,'-1'-110'7479,"-2"124"-4244,-1-1-3165,1 14-57,1 0 0,1 0 0,1 1 0,2-1 0,0 0 0,2 0 0,1 0 0,1-1 0,1 1 0,2-1 0,0-1 0,2 0 0,1 0 0,1-1 0,0 0 0,4 0-13,-14-18-1,0-1 0,1 0 0,0 0 0,0 0 0,0-1 0,0 1 0,1-1 0,-1 0 0,1 0 0,0-1 0,1 1 0,-1-1 0,1 0 0,-1-1 0,1 1 0,0-1 0,0 0 0,0-1 0,0 0 0,0 1 0,0-2 0,0 1 0,0-1 0,0 0 0,1 0 0,-1-1 0,0 1 0,0-2 0,0 1 0,0-1 0,0 1 0,4-3 1,7-11 65,0-1 0,-1 0 0,-1-1 0,0-1 0,-1 0 0,-2-1 0,1 0 0,-2-1 0,-1-1 1,0 0-1,-2 0 0,0 0 0,1-10-65,4-2 366,15-47 61,-33 123-577,-12 49 124,-33 107-594,50-197 583,-1 0-1,0 0 1,0 0 0,0 0-1,0 0 1,0 0 0,0 0-1,0 0 1,-1 0 0,1 0-1,-1-1 1,1 1-1,-1 0 1,0-1 0,1 0-1,-1 1 1,0-1 0,0 0-1,0 0 1,0 0-1,0 0 1,0 0 0,0 0-1,-1-1 1,1 1 0,0-1 37,-10-38 96,12 4 47,1 0 1,2-1-1,1 1 1,2 1-1,1-1 1,1 1-1,2 0 0,14-29-143,-24 60 8,0 0 0,1-1 0,-1 1 0,1 0 0,-1 0-1,1 0 1,0 0 0,0 0 0,0 0 0,0 0-1,0 0 1,0 0 0,0 0 0,1 1 0,-1-1-1,1 0 1,-1 1 0,1-1 0,-1 1 0,1 0 0,0-1-1,0 1 1,0 0 0,0 0 0,0 0 0,0 0-1,0 1 1,0-1 0,0 0 0,0 1 0,1 0-1,-1-1 1,0 1 0,0 0 0,0 0 0,0 0 0,1 1-1,-1-1 1,0 0 0,0 1 0,0-1-8,49 116-33,-39-77 39,1 1-7,2-1-1,2 0 1,1-1 0,20 29 1,-35-62 1,0-1 1,0 0 0,1 0 0,-1 0-1,1 0 1,0 0 0,0-1 0,1 1-1,-1-1 1,0 0 0,1-1-1,0 1 1,0-1 0,0 0 0,0 0-1,0 0 1,0-1 0,0 0 0,1 0-1,-1 0 1,0 0 0,1-1 0,-1 0-1,0 0 1,1-1 0,-1 1-1,0-1 1,1 0 0,-1-1 0,0 1-1,0-1 1,0 0 0,0 0 0,0-1-1,-1 1 1,1-1 0,0-1-2,10-9 21,-1 0 1,0-1 0,-1-1-1,0 0 1,-2-1-1,0 0 1,0-1 0,-2 0-1,0-1 1,-1 0-1,0 0 1,-2-1 0,0 0-1,-1 0 1,-1 0-1,-1-1 1,-1 1 0,0-1-1,-2 0 1,0 1 0,-2-10-22,-18-45-839,19 73 673,0-1-1,-1 1 0,1 0 0,-1 0 1,1 0-1,-1 1 0,1-1 0,-1 0 0,0 1 1,1-1-1,-1 0 0,0 1 0,1 0 1,-1-1-1,0 1 0,0 0 0,1 0 0,-1 0 1,0 0-1,0 1 0,1-1 0,-1 0 1,0 1-1,0-1 0,1 1 0,-1-1 0,1 1 1,-1 0-1,0 0 167,-25 18-5082,2 3-2488</inkml:trace>
  <inkml:trace contextRef="#ctx0" brushRef="#br0" timeOffset="363.381">1313 235 14446,'0'0'3224,"0"0"-1436,0 0-400,0 0-480,0 0-518,0 0-300,0 0-31,-2 15 5,-32 253 187,33-263-250,0 0-1,1 1 0,-1-1 1,1 0-1,0 0 1,1 1-1,-1-1 1,1 0-1,0 0 1,0 0-1,0 1 1,1-1-1,0-1 0,0 1 1,0 0-1,1 0 1,-1-1-1,1 1 1,0-1-1,1 0 1,-1 0-1,1 0 1,-1 0-1,1-1 0,0 0 1,1 1-1,-1-1 1,0-1-1,1 1 1,0-1-1,0 1 1,-1-2-1,1 1 1,0 0-1,4 0 0,2-2 54,0 0 0,-1-1 0,1-1 1,0 1-1,-1-2 0,1 1 0,-1-1 0,0-1 0,0 0 0,0 0 0,0-1 0,-1-1 1,0 1-1,0-1 0,0-1 0,-1 0 0,0 0 0,0-1 0,0 0 0,-1 0 0,-1 0 1,1-1-1,-1 0 0,-1 0 0,0-1 0,0 0 0,-1 0 0,2-5-54,-2 6 49,-1 0 0,0 0 1,0 0-1,-1 0 0,0-1 0,0 1 0,-1-1 0,0 1 0,-1-1 0,0 1 0,-1-1 0,0 0 0,0 1 0,-1-1 0,0 1 0,-1 0 1,0 0-1,0 0 0,-1 0 0,0 0 0,-1 1 0,0 0 0,0 0 0,-1 0 0,0 0 0,0 1 0,-1 0 0,1 0 0,-2 1 1,1 0-1,-1 0 0,-1 0-49,-3 0-188,-1 0 0,0 1 0,0 0 0,0 1 0,0 1 0,-1 0 0,1 1 0,-1 0 0,0 1 0,0 1 0,0 0 0,-10 2 188,-97 20-8384,65-4-2458</inkml:trace>
  <inkml:trace contextRef="#ctx0" brushRef="#br0" timeOffset="812.418">1832 310 15791,'0'0'2584,"0"0"-529,0 0-139,0 0-549,0 0-764,0 0-394,0 0-108,-7 14-32,-1 0-50,4-7-12,0 0 0,0 0 0,1 0 0,0 0 0,1 0 0,0 1 0,0-1 0,0 1 0,1-1 0,0 1 0,0 6-7,1-5 10,-1 3-8,1 1 1,0-1-1,0 0 0,1 0 0,1 0 1,0 0-1,1 0 0,0-1 0,0 1 0,4 7-2,-6-19 4,0 0-1,0 0 0,-1 1 0,1-1 0,0 0 1,0 0-1,0 0 0,-1 0 0,1 0 0,0 0 1,0 0-1,0 0 0,-1 0 0,1 0 0,0-1 0,0 1 1,-1 0-1,1 0 0,0-1 0,-1 1 0,1 0 1,0-1-1,-1 1 0,1-1 0,0 1 0,-1-1 0,1 1 1,-1-1-1,1 1 0,-1-1 0,1 0 0,-1 1 1,1-1-1,-1 0 0,0 0 0,1 1 0,-1-1 0,0 0 1,0 0-1,1 1 0,-1-1 0,0 0 0,0 0 1,0 1-1,0-1 0,0 0 0,0 0 0,0 0 0,0 1 1,0-1-1,-1 0 0,1 0 0,0 1 0,0-1 1,-1 0-1,1 0 0,-1 1-3,2-6 18,3-27 159,2 0-1,1 1 1,1-1 0,2 1 0,1 1-1,6-9-176,-13 33-5,0 1 0,0-1 1,1 1-1,0 0 0,0 1 0,1-1 0,-1 1 0,1 0 0,1 0 0,-1 1 0,0 0 0,1 0 0,0 0 0,0 1 0,0 0 0,0 1 0,1-1 0,-1 1 0,1 1 1,-1-1-1,1 1 0,0 1 0,-1-1 0,1 1 0,0 1 0,0 0 0,-1 0 0,5 1 5,83 27-2472,-3 23-5199,-50-24 870</inkml:trace>
  <inkml:trace contextRef="#ctx0" brushRef="#br0" timeOffset="1286.889">2673 473 3363,'0'0'10874,"6"-17"-5540,19-56-1950,-21 63-2882,-1 0 1,0 0-1,-1 0 0,0 0 0,-1 0 1,0-1-1,-1 1 0,0 0 0,0 0 1,-1-1-1,0 1 0,-2-2-502,1 8 21,-1-1 0,0 1 0,0 0 0,0 0 0,-1 0 1,1 1-1,-1-1 0,0 1 0,0 0 0,0 0 0,0 0 0,-1 0 0,1 1 0,-1 0 0,0 0 0,1 0 0,-1 1 0,0-1 0,0 1 1,0 0-1,0 0 0,0 1 0,-1 0 0,1 0 0,0 0 0,0 0 0,0 1 0,0 0 0,0 0 0,0 0 0,0 1 0,0-1 1,1 1-1,-1 1 0,1-1 0,-1 0 0,1 1 0,-4 2-21,-1 4-98,0 0 0,1 0 1,0 0-1,0 1 0,1 0 1,0 1-1,1 0 0,0 0 0,0 0 1,2 1-1,-1-1 0,1 1 1,1 0-1,0 1 0,1-1 0,0 0 1,1 1-1,1-1 0,-1 1 1,2-1-1,0 1 0,1-1 0,2 12 98,-3-18-194,-1 1 0,2-1 0,-1 1 0,1-1 0,0 0-1,0 1 1,0-1 0,1 0 0,0-1 0,0 1 0,1 0 0,0-1-1,-1 0 1,2 0 0,-1 0 0,1 0 0,-1-1 0,2 1 0,-1-1-1,0-1 1,1 1 0,-1-1 0,1 0 0,0 0 0,0 0 0,0-1-1,0 0 1,1 0 0,-1-1 0,1 0 0,-1 0 0,1 0-1,-1-1 1,1 0 0,-1 0 0,1-1 0,-1 1 0,6-3 194,-2-3 103,0-1 1,0-1-1,-1 1 0,0-2 1,-1 1-1,0-1 1,0-1-1,-1 1 1,0-1-1,-1 0 0,0-1 1,0 0-1,-1 0 1,-1 0-1,1 0 1,-1-6-104,30-74 1672,-5-1 1,-4-2 0,10-75-1673,-33 148 327,-7 25 253,-5 30-567,2 1-1,1 0 0,2 0 0,1 1 1,2-1-1,2 1 0,1-1 0,1 1 1,2-1-1,4 10-12,-6-26-5,1 0 0,1-1 0,1 1 0,0-1 1,1 1-1,2-2 0,-1 1 0,2-1 0,0 0 0,2-1 0,-1 0 0,9 8 5,-17-22 5,1 1-1,0-1 0,0 0 0,0 0 0,1 0 1,-1-1-1,0 1 0,1-1 0,-1 0 1,1 0-1,-1 0 0,1 0 0,0 0 0,-1-1 1,1 0-1,0 0 0,-1 0 0,1 0 1,0 0-1,-1-1 0,1 1 0,0-1 0,-1 0 1,1-1-1,-1 1 0,0 0 0,1-1 1,-1 0-1,0 0 0,0 0 0,0 0 0,0 0 1,0 0-1,0-1-4,85-96 876,-80 84-784,1 0-1,-2 0 1,0-1 0,-1 0 0,-1 0-1,0 0 1,-1-1 0,1-13-92,0-41-2763,-4 94-5949,4-3-1842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5:4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150 139 1730,'0'0'9208,"0"0"-5770,0 0-1233,0 0-128,-14-3-679,6 1-1228,6 1-129,-1 0 0,1 0 0,-1 1 0,0-1 0,0 1 1,1-1-1,-1 1 0,0 0 0,0 0 0,1 0 0,-1 0 0,0 0 0,0 1 1,1-1-1,-1 1 0,0 0 0,1 0 0,-1 0 0,1 0 0,-1 0 0,1 0 1,0 1-1,-1-1 0,1 1 0,0 0 0,0-1 0,0 1 0,0 0 1,0 0-1,0 1 0,1-1 0,-1 0 0,0 1-41,-6 17 163,0-1 0,1 1 0,1 0-1,1 1 1,1 0 0,0 0 0,2-1 0,1 2-1,0-1 1,1 0 0,2 0 0,3 18-163,-3-30 1,1 0 1,0 0-1,0 0 1,1 0-1,1-1 0,-1 0 1,1 0-1,1 0 1,-1-1-1,1 1 1,0-1-1,1-1 0,0 1 1,0-1-1,1 0 1,-1-1-1,1 0 1,0 0-1,0-1 0,1 0 1,0 0-1,-1-1 1,1 0-1,0 0 1,1-1-1,-1-1 0,0 1 1,0-1-1,1-1 1,-1 0-1,1 0 0,-1-1 1,0 0-1,1-1 1,-1 0-1,0 0 1,0-1-1,0 0 0,-1 0 1,1-1-1,-1-1 1,1 1-1,-2-1 1,1-1-1,1 0-1,2-7 14,0-1 1,0 0-1,-1 0 1,-1-1-1,-1-1 0,0 0 1,-1 0-1,0 0 1,-1-1-1,-1 0 1,-1 0-1,-1 0 0,0 0 1,-1-1-1,-1 1 1,0-1-1,-2 0 0,0 1 1,0-1-1,-4-8-14,3 15-6,0-1 0,-1 1-1,0-1 1,-1 1 0,-1 0 0,0 1-1,0-1 1,-1 1 0,0 0-1,-1 0 1,-3-3 6,7 9-7,0 0-1,0 1 1,-1 0-1,1-1 1,-1 2-1,1-1 1,-1 0-1,0 1 1,0-1-1,0 1 1,0 0-1,-1 0 1,1 1-1,-1-1 1,1 1-1,-1 0 1,1 0-1,-1 1 1,1-1-1,-1 1 1,0 0 0,1 0-1,-1 1 1,0-1-1,1 1 1,-1 0-1,1 0 1,-1 1-1,1-1 1,-1 2 7,-46 48-1514,29 21-3886,20-25 25</inkml:trace>
  <inkml:trace contextRef="#ctx0" brushRef="#br0" timeOffset="280.485">843 120 11691,'12'-35'2001,"12"-49"5511,-24 84-7438,-1 1 0,1-1 0,0 1 0,0-1 0,0 1 0,0-1 0,0 1 0,-1-1 0,1 1 0,0-1 0,0 0 0,-1 1 0,1-1 0,0 1 0,-1-1 0,1 0 0,0 1 0,-1-1 0,1 0 0,-1 1 0,1-1-1,0 0 1,-1 0 0,1 1 0,-1-1 0,1 0 0,-1 0 0,1 0 0,-1 0 0,1 0 0,-1 0 0,1 0 0,-1 0 0,1 0 0,-1 0 0,1 0 0,-1 0 0,1 0 0,-1 0 0,1 0 0,-1 0 0,1 0 0,0-1 0,-1 1 0,1 0 0,-1 0 0,1 0 0,-1-1 0,1 1 0,0 0 0,-1-1 0,1 1 0,0 0 0,-1-1 0,1 1 0,0-1 0,-1 1 0,1-1 0,0 1 0,0 0-1,0-1 1,-1 1 0,1-1-74,-13 27 192,1 0-1,1 0 0,1 1 0,1 1 1,2 0-1,-3 21-191,1-9 123,-163 766 576,165-778-691,-1 0 0,-1 0 0,-2-1 0,0 0 0,-2 0 0,-1-1 0,-1-1 0,-17 22-8,-33-5 1,63-41-27,0 0-1,0-1 1,0 1 0,1-1 0,-1 1 0,0-1 0,0 0 0,0 1 0,0-1 0,0 0-1,0-1 1,0 1 0,0 0 0,0 0 0,0-1 0,0 1 0,0-1 0,1 0 0,-1 1 0,0-1-1,0 0 1,1 0 0,-1 0 0,0 0 0,1-1 0,-1 1 0,1 0 0,-1-1 0,1 1-1,0-1 1,0 1 0,0-1 0,0 0 0,0 1 0,0-1 0,0-1 26,-5-80-4503,32 2-4746,-3 31-2228</inkml:trace>
  <inkml:trace contextRef="#ctx0" brushRef="#br0" timeOffset="627.641">662 587 14510,'0'0'2690,"0"0"-191,0 0-546,0 0-543,0 0-289,0 0-320,0 0-481,0 0-192,106-60-128,-53 50 0,1-2-128,-2-1-1025,0 0-1121,-2-2-1346,-9 3-4195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5:38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96 251 13741,'0'0'4052,"0"0"-1650,0 0-202,0 0-471,0 0-827,0 12-165,-22 262 1154,9-170-1963,6-1 1,4 1-1,5 17 72,16-65-784,-7-95-300,-1-265 1079,-7 231 1,4 1 0,3-1 1,3 2-1,3-1 1,4 2-1,23-56 4,-42 120 13,0-1 0,1 1 0,0 0-1,0 0 1,0 0 0,1 0 0,0 1-1,0-1 1,1 1 0,-1 0 0,1-1 0,0 2-1,1-1 1,-1 0 0,1 1 0,0 0-1,0 0 1,0 0 0,0 1 0,1 0 0,0 0-1,0 0 1,-1 1 0,1-1 0,1 1-1,-1 1 1,0-1 0,0 1 0,1 0 0,-1 1-1,0 0 1,1 0 0,4 0-13,-4 4-1,0 1 1,0 0-1,0 0 0,-1 0 1,0 0-1,0 1 0,0 0 1,0 1-1,-1-1 0,0 1 1,-1 0-1,0 0 0,0 1 1,0-1-1,-1 1 0,0 0 1,0 0-1,-1 0 0,0 0 1,-1 0-1,1 1 0,-2-1 1,1 0-1,-1 3 1,1 1 2,-1 0 0,-1 1 0,0-1 0,-1 0-1,0 0 1,0 0 0,-2 0 0,1 0 0,-1 0 0,-1-1 0,0 0 0,-1 0 0,0 0 0,-1-1 0,0 0-1,0 0 1,-1-1 0,0 0 0,-1 0 0,-1 0-2,-11 9 2,0-1 0,-1-1 0,-1-1 0,0-1 0,-1-2-1,-1 0 1,0-1 0,-17 4-2,30-11-346,0 0 1,-1-1-1,1 0 0,-1-1 0,0-1 0,0 0 1,1 0-1,-1-2 0,-4 0 346,6-11-7847,12 4 490</inkml:trace>
  <inkml:trace contextRef="#ctx0" brushRef="#br0" timeOffset="305.692">494 587 13036,'0'0'2984,"0"0"-256,-1 14-811,-20 97-497,10-23-1191,10-112-122,2 0-1,0 1 1,1-1-1,2 1 0,0 0 1,1 0-1,2 0 0,0 1 1,1-1-1,2 2 0,0-1 1,1 2-1,1-1-106,-8 16-14,0 0 0,1 0 0,-1 1-1,1-1 1,0 1 0,0 0 0,0 0 0,1 1-1,-1 0 1,1 0 0,0 0 0,0 0 0,0 1-1,0 0 1,0 1 0,0-1 0,0 1 0,1 0-1,-1 0 1,1 1 0,-1 0 0,0 0 0,1 1-1,-1 0 1,1 0 0,-1 0 0,0 1 0,0 0-1,3 1 15,50 24-3349,-7 13-4325,-30-17-872</inkml:trace>
  <inkml:trace contextRef="#ctx0" brushRef="#br0" timeOffset="655.146">1198 392 12107,'0'0'5029,"0"0"-2087,0 0-802,0 0-709,0 0-662,0 0-374,0 0-240,0 0-102,-13 17 16,1 0-37,-54 98 225,65-112-252,-9 19 6,1 1 0,1 1 1,1 0-1,1 0 0,1 0 0,1 0 1,1 1-1,1 0 0,2-1 0,1 20-11,1-41 0,0 1 0,0 0 1,0 0-1,1-1 0,-1 1 0,1-1 0,0 1 0,0-1 0,0 0 1,0-1-1,1 1 0,-1 0 0,1-1 0,-1 0 0,1 0 0,0 0 1,0 0-1,0 0 0,0-1 0,0 0 0,0 0 0,1 0 1,-1 0-1,0-1 0,1 0 0,-1 1 0,0-2 0,1 1 0,-1 0 1,0-1-1,0 0 0,1 0 0,-1 0 0,0 0 0,0-1 0,3-1 0,7-5 5,0 0-1,0-1 0,0 0 0,-1-1 1,-1-1-1,0 0 0,0-1 0,-1 0 0,0 0 1,-1-2-1,-1 1 0,0-1 0,-1 0 1,0-1-1,-1 0 0,-1 0 0,-1 0 1,0-1-1,0 0 0,-2 0 0,0 0 0,-1 0 1,0-1-1,-2 0-4,0 14-37,1 0 1,-1-1 0,-1 1-1,1 0 1,0-1-1,-1 1 1,0 0-1,0-1 1,0 1-1,0 0 1,0 0-1,-1 0 1,1 0 0,-1 0-1,0 0 1,0 0-1,0 0 1,0 1-1,0-1 1,-1 1-1,1 0 1,-1-1-1,0 1 1,0 1 0,1-1-1,-1 0 1,0 0-1,-1 1 1,1 0-1,0 0 1,0 0-1,0 0 1,-1 0-1,1 1 1,-1-1 36,-4 0-614,1 1-1,-1-1 1,0 1 0,0 1-1,0 0 1,0 0 0,1 0-1,-1 1 1,0 0-1,1 1 1,0-1 0,-5 4 614,-21 11-5232</inkml:trace>
  <inkml:trace contextRef="#ctx0" brushRef="#br0" timeOffset="1063.168">1722 285 18449,'0'0'2296,"0"0"-113,0 0-421,0 0-705,0 0-582,0 0-293,0 0-118,-1 19 42,-11 133 268,-43 151-395,48-248-1122,74-220 1361,-49 129-105,60-78 417,-74 109-521,0 1 0,0 0-1,0 0 1,1 0 0,-1 1-1,1-1 1,0 1 0,0 0-1,0 1 1,1-1 0,-1 1-1,0 0 1,1 0 0,0 1-1,-1 0 1,1 0 0,0 0-1,0 0 1,-1 1 0,1 0-1,0 0 1,3 1-9,-3 3-4,0 0-1,0 0 1,0 1 0,0 0-1,-1-1 1,0 2-1,0-1 1,0 1 0,-1 0-1,0 0 1,0 0-1,0 0 1,-1 1 0,0-1-1,0 1 1,-1 0 0,0 0-1,0 0 1,0 0-1,-1 0 1,0 1 0,-1-1-1,1 0 1,-1 0-1,-1 1 1,1-1 0,-1 0-1,-2 7 5,0 2-68,0-1 0,-1 0 1,-1-1-1,0 1 0,-1-1 0,-1 0 0,0 0 0,-1-1 0,0 0 0,-1 0 0,0-1 0,-1 0 0,-1-1 0,1 0 1,-2 0-1,0-2 0,0 1 0,-9 4 68,18-12-75,0 0 0,0-1 0,0 1 1,0-1-1,0 0 0,0 0 0,0 0 0,0 0 1,0-1-1,0 1 0,-1-1 0,1 0 1,0 0-1,0 0 0,-1 0 0,1-1 0,0 1 1,0-1-1,0 0 0,-1 0 0,1 0 0,0 0 1,0 0-1,1-1 0,-1 1 0,0-1 1,0 0-1,1 0 0,-1 0 0,1 0 0,-1-1 1,0-1 74,-2-2-521,0-1 1,0 0 0,1 0-1,0 0 1,1-1-1,0 1 1,0-1 0,0 0-1,1 0 1,0 0 0,0 0-1,1-6 521,-2-29-5194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5:3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55 222 13004,'0'0'4298,"0"0"-1709,0 0-240,0 0-289,0 0-656,0 0-421,0 0-455,-1 2-256,-5 89 817,-19 358-1505,30-442-2677,1-26 287,-1-107-10150,-5 89 6822</inkml:trace>
  <inkml:trace contextRef="#ctx0" brushRef="#br0" timeOffset="312.123">40 205 6150,'0'0'2039,"0"0"-507,0 0 11,7-14-176,23-43-294,29 1 748,-37 43-1651,86-33-2332,-32 30-7015,-61 14 5045</inkml:trace>
  <inkml:trace contextRef="#ctx0" brushRef="#br0" timeOffset="564.525">0 454 10506,'0'0'3593,"0"0"-812,0 0-544,0 0-502,14-1-283,251-38 1324,-149 26-2596,0-1-3189,-40 3-7353,-67 9 4879</inkml:trace>
  <inkml:trace contextRef="#ctx0" brushRef="#br0" timeOffset="762.458">595 351 8904,'0'0'3700,"0"0"-508,0 0-501,0 0-700,0 0-267,0 0-197,-14 10-336,-40 32-236,30 11 87,23-42-904,-5 206-111,14-175-3034,-5-31-1276,0 0-3935,-3-8-2011</inkml:trace>
  <inkml:trace contextRef="#ctx0" brushRef="#br0" timeOffset="763.458">608 111 13517,'0'0'3523,"0"0"-1377,0 0-352,0 0-897,0 0-577,0 0-288,0 0-32,0 0-192,0 0-865,29 1-2755,-20 22-4900</inkml:trace>
  <inkml:trace contextRef="#ctx0" brushRef="#br0" timeOffset="1076.062">914 410 14990,'0'0'4116,"0"0"-1879,0 0-700,0 0-693,-1 12-465,-23 96 187,-7-41 122,39-140 268,-5 60-945,0 1 0,1 0 0,1 0 0,-1 0 0,2 1 0,0 0 0,0 0 0,1 0 1,1 1-1,-1-1 0,2 2 0,-1-1 0,1 2 0,1-1 0,0 1 0,0 0 0,0 1 0,1 0 0,0 1 0,0 0 0,1 1 0,0 0 1,0 1-1,0 0 0,0 1 0,0 0 0,11 0-11,-18 3-13,-1 0 0,1 1-1,0-1 1,0 1 0,-1 0 0,1 1 0,-1-1 0,1 1-1,-1 0 1,1 0 0,-1 0 0,0 0 0,0 1 0,0 0 0,0 0-1,-1 0 1,1 0 0,-1 0 0,0 1 0,0 0 0,0 0 0,0 0-1,-1 0 1,1 0 0,-1 0 0,0 2 13,32 128-2708,-21-60-1823,16-7-5307,-12-38 1574</inkml:trace>
  <inkml:trace contextRef="#ctx0" brushRef="#br0" timeOffset="1550.077">1819 446 10570,'7'-14'2872,"19"-45"-229,-19-4 4101,-42 29-4268,28 32-2437,-1 0 0,0 0 0,0 0 0,0 1 0,0 1 0,0-1 0,0 1 0,0 0 1,0 1-1,0 0 0,0 0 0,-4 2-39,-2 2-52,0 1 0,1 0 1,0 1-1,0 0 0,0 1 1,1 1-1,0 0 0,1 0 1,0 1-1,0 1 0,1 0 1,1 0-1,0 1 0,0 0 1,1 0-1,1 1 0,0 0 1,1 1-1,0 0 0,1-1 1,0 2-1,2-1 0,-1 0 1,2 1-1,-1 12 52,2-21-162,1 0 1,0 0-1,0 0 1,0-1-1,1 1 1,0 0-1,0 0 1,1-1-1,-1 1 1,1-1-1,1 1 1,-1-1-1,1 0 0,0 0 1,0 0-1,0 0 1,0 0-1,1-1 1,0 1-1,0-1 1,0 0-1,1 0 1,-1-1-1,1 1 1,0-1-1,0 0 1,0-1-1,1 1 1,-1-1-1,0 0 1,1 0-1,0 0 1,-1-1-1,1 0 0,5 0 162,-3 0-79,0 0-1,1 0 0,-1-1 0,0-1 0,1 1 0,-1-1 1,0-1-1,0 0 0,0 0 0,0 0 0,0-1 0,0 0 0,-1-1 1,0 1-1,1-1 0,-1-1 0,0 0 0,-1 0 0,0 0 0,1-1 1,-1 1-1,-1-1 0,1-1 0,2-4 80,12-20 329,-2-1 0,-1-2 0,-1 1 0,-2-2-1,-1 0 1,-2-1 0,5-29-329,2-2 399,-10 42 29,25-104 1319,-24 44 2644,-9 84-3643,0 3-236,-55 415 390,54-403-991,10 113 233,-8-123-233,0 0 0,0-1-1,1 1 1,-1-1 0,1 1 0,0-1-1,0 0 1,0 0 0,0 0 0,1 0-1,-1 0 1,1 0 0,-1-1 0,1 1-1,0-1 1,0 1 0,0-1 0,1 0-1,-1-1 1,0 1 0,1 0 0,-1-1 0,1 0-1,0 0 1,-1 0 0,1 0 0,0-1-1,-1 1 1,1-1 0,0 0 0,2 0 89,54-14-5787,-28-10-3112,-17 6-2045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0:51.64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175 258 1762,'0'0'1372,"-13"-1"-374,-102-6 2691,68 2 224,69-3-2333,129-35-1791,-2-5 1,113-56 210,-226 89-278,-22 10-55,27-16-3573,-45 21 1263,-12 0-111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5:3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204 118 8168,'0'0'3053,"0"0"-1024,-1-13 96,1 12-1994,-6-54 1835,4 7 4553,-8 75-4544,-42 195-1498,-67 234 562,109-436-1031,7-32 8,7-35-8,22-19-152,-26 65 140,1-1 0,-1 1 1,1 0-1,0 0 0,-1-1 1,1 1-1,0 0 0,0 0 1,0 0-1,-1 0 0,1 0 1,0 0-1,1 0 0,-1 0 1,0 0-1,0 1 0,0-1 1,0 0-1,1 1 0,-1-1 1,0 1-1,0-1 0,1 1 1,-1 0-1,0-1 0,1 1 1,-1 0-1,1 0 0,-1 0 1,0 0-1,1 0 0,-1 0 1,0 1-1,1-1 0,-1 0 1,0 1-1,1-1 0,-1 1 1,0-1-1,0 1 0,1 0 1,-1-1-1,0 1 0,0 0 1,0 0-1,0 0 0,0 0 1,0 0 3,37 37-668,76 66 1280,-69-81-3770,5-8-3766,-29-12 534</inkml:trace>
  <inkml:trace contextRef="#ctx0" brushRef="#br0" timeOffset="620.904">448 397 10826,'0'0'1847,"0"0"-5,0 0 528,0 0-298,13-10-583,39-30-501,-51 39-958,-1 0 0,1 1 0,0-1 0,0 0 0,0 1 0,0-1 0,0 1 1,1-1-1,-1 1 0,0-1 0,0 1 0,0 0 0,0 0 0,0-1 0,1 1 1,-1 0-1,0 0 0,0 0 0,0 0 0,1 0 0,-1 1 0,0-1 0,0 0 0,0 0 1,0 1-1,0-1 0,0 1 0,1-1 0,-1 1 0,0 0 0,0-1 0,0 1 1,-1 0-1,1-1 0,0 1 0,0 0 0,0 0 0,0 0 0,-1 0 0,1 0 1,-1 0-1,1 0 0,0 0 0,-1 0 0,0 0-30,5 5 145,47 108 182,-21-33-334,-30-79 5,1 1 1,-1 0-1,0-1 1,1 1-1,-1-1 0,1 0 1,0 1-1,0-1 0,0 0 1,0 0-1,0 0 1,1 0-1,-1-1 0,0 1 1,1-1-1,0 1 0,-1-1 1,1 0-1,0 0 1,-1 0-1,1 0 0,0 0 1,0-1-1,0 1 0,0-1 1,0 0-1,0 0 1,-1 0-1,1 0 0,0 0 1,0-1-1,0 0 0,0 1 1,0-1-1,-1 0 1,1 0-1,0 0 0,-1-1 1,1 1-1,-1-1 1,1 1-1,-1-1 0,0 0 1,1 0-1,-1 0 0,0 0 1,0 0-1,-1 0 1,1-1-1,0 1 0,-1-1 1,1 1-1,-1-1 0,0 0 1,0 1-1,0-1 2,2-8 36,-1 1 0,0 0 0,0 0-1,-1-1 1,-1 1 0,0 0 0,0-1 0,-1 1 0,0-1-1,-1 1 1,0 0 0,-1 0 0,0 0 0,0 0-1,-1 0 1,0 1 0,-1 0 0,0 0 0,-1 0-1,0 0 1,0 1 0,-1 0 0,0 0 0,-5-4-36,10 10 7,-1 0-1,1 0 1,-1 0 0,0 1 0,0-1 0,0 1 0,0-1 0,0 1 0,0 0-1,0 0 1,0 1 0,0-1 0,0 1 0,-1-1 0,1 1 0,0 0 0,0 0-1,0 0 1,-1 1 0,1-1 0,0 1 0,0 0 0,0 0 0,0 0-1,0 0 1,0 0 0,0 1 0,0-1 0,0 1 0,1 0 0,-1 0 0,1 0-1,-1 0 1,1 0 0,0 1 0,0-1 0,0 1 0,-1 0-7,-4 6-3,1 0 1,0 1-1,0-1 0,1 1 1,1 0-1,0 1 0,0-1 1,1 1-1,0-1 1,-1 10 2,2-7-4,0 0 1,1 1-1,1-1 1,0 1 0,1-1-1,0 0 1,1 1 0,1-1-1,0 0 1,1 0-1,0 0 1,1-1 0,0 0-1,1 0 1,0 0-1,1 0 1,1-1 0,0 0-1,0-1 1,1 1 0,0-2-1,1 1 1,0-1-1,0-1 1,1 0 0,0 0-1,0-1 1,1-1-1,0 0 1,0 0 0,1-1-1,0-1 1,0 0 0,0-1-1,0 0 1,0-1-1,0 0 1,1-1 0,-1-1-1,1 0 1,10-2 3,-13-1 0,0-1 1,-1 0-1,0-1 1,1 0-1,-1 0 1,-1-1 0,1 0-1,-1-1 1,-1 0-1,1 0 1,-1-1-1,0 0 1,-1-1-1,0 1 1,0-2-1,-1 1 1,0-1-1,4-9 0,7-15 17,-1-2-1,-2 0 0,-2 0 1,7-35-17,-11 40 95,4-9 74,-2 0 0,-2 0 1,-2-1-1,-1 0 0,-2-1 0,-3-25-169,1 67 36,-1 1 0,0-1-1,0 1 1,0 0 0,0-1 0,0 1 0,0-1-1,0 1 1,0-1 0,0 1 0,-1 0 0,1-1-1,0 1 1,0-1 0,0 1 0,-1-1 0,1 1-1,0-1 1,0 1 0,-1-1 0,1 1 0,-1-1 0,1 1-1,0-1 1,-1 0 0,1 1 0,-1-1 0,1 0-1,-1 1 1,1-1 0,-1 0 0,1 0 0,-1 1-1,1-1 1,-1 0 0,1 0 0,-1 0 0,0 0-1,1 0 1,-1 0 0,1 0 0,-1 0 0,1 0-1,-1 0 1,0 0 0,1 0 0,-1 0 0,1 0 0,-1 0-1,1-1 1,-1 1 0,1 0 0,-1 0 0,1-1-1,-1 1 1,1 0 0,-1-1 0,1 1 0,-1 0-1,1-1 1,0 1 0,-1-1 0,1 1 0,-1-1-1,1 1-35,-9 26 141,2 1-1,1 1 0,1-1 0,1 1 0,1 0 0,2 0 0,1 0 0,2 14-140,-2-5 33,-1-9-71,1 0 1,1-1-1,2 1 1,1 0 0,0-1-1,3 0 1,0 0 0,1-1-1,2 0 1,1 0 0,0-1-1,2 0 1,3 2 37,-13-23-219,0 0 0,1 0 0,-1 0 0,1-1 0,0 1 1,0-1-1,0 0 0,0 0 0,0 0 0,1-1 0,0 1 0,-1-1 0,1 0 1,0 0-1,0-1 0,0 0 0,3 1 219,21-7-4427,-3-16-3638,-13 0-2387</inkml:trace>
  <inkml:trace contextRef="#ctx0" brushRef="#br0" timeOffset="929.168">1133 377 10474,'0'0'1569,"0"0"-95,0 0 1344,0 0-543,-77 24-802,77-20-608,12-1-449,6-3 97,10 0 191,5-1 33,6-6-417,2-1-224,2 1-96,0-1 0,-2-1-480,-4 6-1794,4 0-1858,-11 2-3780</inkml:trace>
  <inkml:trace contextRef="#ctx0" brushRef="#br0" timeOffset="1262.89">1774 309 7623,'0'0'7458,"0"0"-3561,0 0-1239,1-13-410,11-65 1366,-39 106-2183,-118 131-1469,144-158-7,0 0 1,0 0-1,0 1 0,0-1 0,0 1 0,1-1 0,-1 1 0,0-1 0,1 1 0,-1-1 0,1 1 0,0-1 0,-1 1 1,1 0-1,0-1 0,0 1 0,0-1 0,0 1 0,0 0 0,0-1 0,1 1 0,-1-1 0,1 1 0,-1 0 0,1-1 1,-1 1-1,1-1 0,0 1 0,0-1 0,0 0 0,0 1 0,0-1 0,0 0 0,0 0 0,0 0 0,0 1 0,0-1 1,1 0-1,0 0 45,66 24-2223,-37-16 1500,-23-6 655,-1 0 0,1 1 0,-1 0 0,0 0 0,-1 0 0,1 1 0,-1 0 0,1 0 0,-2 1 1,1 0-1,0 0 0,-1 0 0,-1 1 0,1-1 0,-1 1 0,0 0 0,0 1 0,-1-1 0,0 1 0,0-1 1,-1 1-1,0 0 0,0 0 0,-1 0 0,0 4 68,1-9 82,-1 1-1,0-1 1,0 1-1,0-1 1,-1 1 0,1-1-1,-1 1 1,0 0-1,0-1 1,0 1 0,0 0-1,0-1 1,-1 1-1,0-1 1,0 1 0,0-1-1,0 1 1,-1-1-1,1 0 1,-1 1 0,0-1-1,1 0 1,-2 0-1,1 0 1,0 0 0,-1-1-1,1 1 1,-1-1-1,0 1 1,1-1 0,-1 0-1,-1 0 1,1 0-1,0 0 1,-2 0-82,-6-3 68,-1-1 0,1 1-1,0-2 1,0 0 0,-1 0 0,2-1-1,-1 0 1,0-1 0,1 0 0,0-1-1,0 0 1,0 0 0,1-1 0,0-1-1,1 1 1,-1-2 0,-1-1-68,-19-25-3953,7-1-4104,19 29-3907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7:27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15567,'0'0'4041,"0"0"-1356,0 0-293,0 0-401,0 0-721,0 0-624,0 0-267,-4 19 22,-43 272 432,46-261-890,0-1 0,3 1 0,0-1 0,2 0 0,1 0 0,7 23 57,-10-44-44,0-1 1,1 1 0,0-1 0,1 0-1,-1 0 1,1 0 0,1 0-1,-1-1 1,1 1 0,0-1 0,1-1-1,-1 1 1,1-1 0,0 0-1,1 0 1,-1 0 0,1-1-1,0 0 1,0-1 0,0 1 0,0-1-1,1-1 1,0 1 0,-1-1-1,1-1 1,0 1 0,4-1 43,0 1 10,1-1 1,-1 0-1,0 0 0,0-2 1,1 1-1,-1-2 0,0 1 1,0-2-1,0 0 0,0 0 1,-1-1-1,1 0 0,-1-1 1,0-1-1,0 1 0,0-2 1,-1 0-1,0 0 1,-1 0-1,1-1 0,-2-1 1,1 0-1,-1 0 0,0 0 1,-1-1-1,0 0 0,-1-1 1,0 0-1,0 0 0,-1 0 1,-1 0-1,0-1 0,0-1-10,-1-1 29,-1 0 0,0 0 0,-2 0 0,1 0 0,-2 0-1,0 1 1,0-1 0,-1 0 0,-1 0 0,-1 1 0,0-1-1,0 1 1,-1 0 0,-1 0 0,0 1 0,-1 0 0,0 0-1,-1 0 1,0 1 0,-1 0 0,0 1 0,-1 0-1,0 0 1,0 1 0,-1 0 0,-1 1 0,1 0 0,-1 1-1,0 1 1,-2-1-29,-6 0-269,-1 1-1,1 1 0,-1 1 0,-1 0 1,1 2-1,0 0 0,-11 2 270,-87 4-4320,12 8-4094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7:3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10570,'0'0'4153,"0"0"-2007,0 0-534,0 0 380,0 0-337,0 0-636,0 0-682,0 0-252,-3 14-37,-74 343 235,47-269-224,29-88-52,-1-1 0,1 1-1,0-1 1,0 1 0,-1-1 0,1 0 0,0 1 0,0-1 0,0 0 0,0 0 0,0 0 0,0 0 0,0 0 0,0 0 0,0 0-1,0 0 1,1 0 0,-1 0 0,0 0 0,1 0 0,-1-1 0,1 1 0,-1 0 0,1 0 0,0-1 0,-1 1 0,1 0 0,0-1 0,0 1-1,0 0 1,0-1 0,0 1 0,0-1 0,0 1 0,1 0 0,-1-1 0,0 1-7,-1-13 46,0 0 0,1 0 0,0-1 0,1 1 0,1 0 1,0 1-1,1-1 0,0 0 0,2 1 0,-1-1 0,3-3-46,-6 14-1,1 0 0,0 1 0,-1-1 0,1 0-1,0 1 1,0-1 0,1 1 0,-1 0 0,0-1 0,1 1 0,0 0 0,-1 1 0,1-1-1,0 0 1,0 1 0,0-1 0,0 1 0,0 0 0,0 0 0,0 0 0,0 1-1,0-1 1,1 1 0,-1 0 0,0 0 0,0 0 0,1 0 0,-1 0 0,0 1 0,0-1-1,1 1 1,-1 0 0,2 1 1,100 51-92,-88-42 88,25 17-55,-32-19-2,1-1 0,0 0 0,1-1 1,-1 0-1,1-1 0,1-1 0,-1 1 1,1-2-1,0 0 0,0 0 0,0-2 1,0 1-1,7-1 61,-17-4 7,-1 1 1,1-1-1,0 0 1,0 0-1,-1-1 1,0 1-1,1 0 1,-1-1-1,0 1 1,0-1-1,0 0 1,0 0-1,-1 0 1,1 0-1,-1 0 0,0 0 1,0 0-1,0 0 1,0-1-1,0 1 1,-1 0-1,1-1 1,-1 1-1,0 0 1,0-1-1,0 1 1,-1 0-1,1-1 1,-1 1-1,0 0 1,0-2-8,1-5 77,-2-78 2705,-13 98-1005,5 20-1685,0 0-1,2 0 1,2 1-1,0 0 1,3 0-1,0 1 1,2-1-1,2 20-91,-6 63 149,-19 30-8199,19-128 1729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7:3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7079,'0'0'9267,"0"0"-5546,0 0-2018,0 0 203,0 0-689,14-2-582,295-27 358,120 11-993,-430 18-1,1 0 1,0 1-1,-1-1 0,1 0 1,-1 0-1,1 0 0,0 1 0,-1-1 1,1 0-1,0 0 0,-1 1 1,1-1-1,0 0 0,0 1 0,-1-1 1,1 0-1,0 1 0,0-1 1,-1 1-1,1-1 0,0 0 0,0 1 1,0-1-1,0 1 0,0-1 1,0 0-1,0 1 0,0-1 0,0 1 1,0-1-1,0 1 0,0-1 1,0 0-1,0 1 0,0-1 0,0 1 1,0-1-1,0 1 0,0-1 1,1 0-1,-1 1 0,0-1 0,0 0 1,1 1-1,-1-1 1,-19 1 28,-4-1-1929,9 3-7335,8 0-667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7:3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9641,'0'0'4773,"0"0"-1725,0 0-625,0 0-100,0 0-674,0 0-613,0 0-353,0 0-160,2-6-197,-1 3-307,-1 2-14,1-1-1,-1 1 1,1-1-1,-1 1 0,1 0 1,-1-1-1,1 1 1,0 0-1,0-1 1,0 1-1,-1 0 0,1 0 1,0 0-1,1 0 1,-1 0-1,0 0 1,0 0-1,0 0 0,0 0 1,1 0-1,-1 0 1,1 1-1,-1-1 1,0 1-1,1-1 0,-1 1 1,1 0-1,-1-1 1,1 1-1,-1 0 1,1 0-1,-1 0 0,2 0-4,75 10 32,94-3 65,-167-8 11,-1 0-1,0 0 1,0 0 0,0 0 0,0-1 0,0 1 0,-1-1 0,1 0 0,0 0 0,-1-1-1,1 1 1,-1-1 0,0 0 0,0 0 0,0 0 0,0 0 0,-1 0 0,1 0 0,1-4-108,-4 6 395,-22 82 491,8-16-816,3 1 1,3-1 0,2 1 0,4 12-71,3-72-412,-1 0 0,0 0 1,0 0-1,0-1 0,-1 1 1,0 0-1,0 0 0,0 0 1,-1-1-1,0 1 0,0-1 1,-1 1-1,1-1 0,-1 0 0,0 0 1,0 0-1,-2 1 412,0 2-4287,-1 0-2877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5:58.377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21744 189 15727,'0'0'2258,"13"-15"-875,38-48 207,-49 62-1474,0 0-1,0-1 1,0 0-1,-1 1 1,1-1-1,-1 0 0,1 0 1,-1 0-1,0 0 1,0 0-1,0 0 1,0 0-1,0 0 0,0 0 1,0-1-1,-1 1 1,1 0-1,-1-1 0,0 1 1,1 0-1,-1-1 1,0 1-1,-1 0 1,1-1-1,0 1 0,-1 0 1,1-1-1,-1 1 1,0 0-1,1 0 1,-1 0-1,0 0 0,-1-1 1,1 1-1,0 1 1,0-1-1,-1 0 0,1 0 1,-1 0-1,0 1 1,1-1-1,-2 0-115,-82-21 571,73 22-561,0 1 0,0 1 0,0 0 1,-1 0-1,1 1 0,0 1 0,1 0 0,-1 1 0,0 0 1,1 0-1,0 1 0,0 1 0,1 0 0,-1 1 0,1 0 1,0 0-1,1 1 0,0 0 0,0 1 0,1 0 1,-3 5-12,7-10-5,1 0 0,0 1 0,0-1 0,0 1 0,1 0 0,0 0 0,0 0 0,0 0 0,0 0 0,1 0 0,0 0 0,0 1 0,0-1 0,1 1 0,0-1 0,0 0-1,0 1 1,0-1 0,1 1 0,0-1 0,0 0 0,1 0 0,-1 1 0,1-1 0,1 0 0,-1-1 0,0 1 0,1 0 0,0-1 0,0 1 0,1-1 0,-1 0 0,1 0-1,0 0 1,0 0 0,0-1 0,3 2 6,154 77-130,-143-76 123,0 0 0,0 1-1,-1 1 1,0 0 0,-1 1 0,0 1 0,0 1-1,-1 0 1,-1 1 0,1 1 0,-2 0-1,0 1 1,4 6 7,-14-17 2,-1 1 0,0-1 0,0 1 0,0-1 0,-1 1-1,1 0 1,-1 0 0,0 0 0,0-1 0,0 1 0,-1 0 0,1 0 0,-1 0 0,0 0 0,0 0-1,-1 0 1,1 0 0,-1 0 0,1 0 0,-1 0 0,-1 0 0,1 0 0,0 0 0,-1-1 0,0 1 0,0-1-1,0 1 1,0-1 0,-1 0 0,1 0 0,-1 0 0,0 0 0,0 0 0,0 0 0,0-1 0,0 0-1,-2 2-1,-10 6 41,-1-1-1,0 0 0,0-1 1,0-1-1,-1-1 0,0 0 0,-15 3-40,-14 0 134,-1-2-1,1-1 1,-1-3-1,0-2 1,-20-3-134,63 2-70,1 1-19,0-1 0,0 0 1,0 0-1,0 0 1,0 0-1,0 0 1,0-1-1,0 1 1,0-1-1,0 0 1,0 0-1,0 0 1,0 0-1,1 0 1,-1-1-1,0 1 0,1-1 1,-1 0-1,1 0 1,-1 0-1,1 0 1,-2-2 88,5 2-484,-1 0 1,1 1-1,0-1 0,0 0 1,0 1-1,0-1 0,0 1 1,0 0-1,0-1 1,1 1-1,-1 0 0,0 0 1,1 0-1,-1 0 0,1 0 1,-1 0-1,1 0 1,0 0-1,-1 0 0,1 1 1,0-1-1,0 1 0,-1-1 1,2 1 483,0-1-949,26-8-9461</inkml:trace>
  <inkml:trace contextRef="#ctx0" brushRef="#br0" timeOffset="374.217">21998 328 10794,'4'-13'4714,"11"-39"-1789,-15 53-2835,1-1 0,-1 1 0,0-1 0,1 0-1,-1 1 1,1-1 0,-1 1 0,1-1 0,-1 0-1,1 1 1,-1-1 0,1 0 0,-1 0 0,1 1-1,0-1 1,-1 0 0,1 0 0,-1 0 0,1 0-1,0 0 1,-1 0 0,1 0 0,-1 0 0,1 0-1,0 0 1,-1 0 0,1 0 0,-1 0 0,1 0-1,0 0 1,-1-1 0,1 1 0,-1 0 0,1 0-1,-1-1 1,1 1 0,-1-1 0,1 1 0,-1 0-1,1-1 1,-1 1 0,1-1 0,-1 1 0,0-1-1,1 1 1,-1-1 0,0 1 0,0-1 0,1 1-1,-1-1 1,0 1 0,0-1 0,0 0 0,1 1-1,-1-1 1,0 0 0,0 1 0,0-1 0,0 1-1,0-1 1,0 0 0,0 1 0,-1-1 0,1 1-1,0-1 1,0 0 0,0 1 0,-1-1 0,1 1-1,0-1-89,11 39 1441,-10-36-1422,7 52 639,-3 1-1,-2-1 0,-4 54-657,1-38 68,-22 220-843,9-161-3693,9-98 513,7-66-2110,0-5 4878,4-59 3890,0 40-785,5-53 940,4 1-1,5 0 0,21-55-2857,-3 78 1703,-38 86-1664,1-1 1,0 1-1,0 0 1,0 0-1,0-1 1,0 1-1,0 1 1,1-1-1,-1 0 1,1 1 0,-1-1-1,1 1 1,0-1-1,0 1 1,-1 0-1,1 1 1,0-1-1,0 0 1,0 1-1,0-1 1,0 1-1,0 0 1,0 0-1,0 0 1,0 0-1,0 1 1,0-1-1,0 1 1,-1 0-1,2 0-39,4 3-9,0 0-1,0 0 1,-1 1-1,0 0 1,0 0-1,-1 1 0,1 0 1,-1 0-1,0 0 1,-1 1-1,1 0 1,-1 0-1,-1 0 1,1 1-1,-1 0 1,-1 0-1,1 0 0,-2 0 1,1 0-1,-1 0 1,0 1-1,0-1 1,-1 1-1,-1 0 1,1-1-1,-1 1 0,-1 0 1,1-1-1,-2 1 1,1 0-1,-1-1 1,0 0-1,-1 1 1,0-1-1,0 0 0,-1 0 1,0-1-1,-2 4 10,-3 1-203,0 0 0,-1-1-1,0 1 1,-1-2 0,0 0 0,0 0-1,-1-1 1,-1 0 0,-11 5 203,-72 36-5853,91-48 4644,0 0-492,1 1-4416,4-2-2675</inkml:trace>
  <inkml:trace contextRef="#ctx0" brushRef="#br0" timeOffset="716.826">22775 329 15791,'0'0'2712,"4"-12"-417,9-41-197,-13 51-2013,0 0-1,-1 0 1,1 0-1,0 0 1,0 1-1,-1-1 1,1 0-1,-1 0 1,0 0-1,1 1 1,-1-1-1,0 0 1,0 1-1,0-1 1,0 0-1,-1 1 1,1 0-1,0-1 1,0 1-1,-1 0 1,1-1-1,-1 1 1,1 0-1,-1 0 1,0 0-1,1 0 1,-1 1-1,0-1 1,0 0-1,0 1 1,1-1-1,-1 1 1,0 0-1,0 0 1,0-1-1,0 1 1,0 0-1,0 1 1,0-1-1,1 0 1,-2 0-85,-5 1 56,0-1 1,0 1-1,0 0 0,0 1 1,0 0-1,0 0 0,0 0 0,1 1 1,-1 1-1,1-1 0,0 1 1,0 0-1,0 1 0,0 0 1,1 0-1,0 0 0,0 1 1,0 0-1,0 0-56,-87 132-2,82-117-14,1 0 1,2 1-1,0 0 1,1 1 0,1 0-1,1 0 1,1 0-1,2 0 1,0 4 15,1-23-27,1 0-1,0 0 1,0 0 0,0-1-1,1 1 1,-1 0 0,1 0 0,0-1-1,0 1 1,0-1 0,1 1-1,-1-1 1,1 1 0,0-1 0,0 0-1,0 1 1,0-1 0,1 0-1,-1-1 1,1 1 0,0 0 0,0-1-1,0 1 1,0-1 0,0 0-1,0 0 1,0 0 0,1-1 0,-1 1-1,1-1 1,0 0 0,-1 0-1,1 0 1,0 0 0,-1-1 0,1 1-1,0-1 1,0 0 0,0 0-1,-1 0 1,1-1 0,0 1 0,0-1-1,-1 0 1,3-1 27,5-4-34,0-2 1,0 1-1,-1-1 1,0-1-1,0 0 1,-1 0-1,0-1 1,-1 0-1,0-1 0,0 0 1,-1 0-1,-1 0 1,0-1-1,2-7 34,47-85-224,-24 151-32,-22-22 145,18 49-1960,17-14-3643,-7-40-1615,-21-16 1414</inkml:trace>
  <inkml:trace contextRef="#ctx0" brushRef="#br0" timeOffset="1312.088">23061 587 2979,'4'-16'3902,"28"-110"2969,14-28 4120,-41 206-7611,-61 202-3364,23-156-1420,33-119 1329,56-145 288,-39 128-111,-10 21-54,1 1-1,0 0 1,1 1 0,1 0 0,0 0 0,1 1-1,1 0 1,3-2-48,-11 12 1,0 0 0,0 1 0,0-1 0,1 1 0,-1 0 0,1 0 0,0 1 0,0-1 0,0 1 0,0 0 0,1 0 0,-1 1 1,0 0-1,1-1 0,-1 2 0,1-1 0,-1 1 0,1 0 0,-1 0 0,1 0 0,-1 1 0,1 0 0,-1 0 0,1 0 0,-1 1 0,0 0 0,0 0 0,3 1-1,0 2-7,0 0 0,1 0 0,-2 0 0,1 1 0,-1 0-1,0 1 1,0 0 0,0 0 0,-1 0 0,0 1 0,-1 0 0,0 0 0,0 0 0,-1 1 0,0-1 0,0 1 0,-1 0 0,0 1 0,0 0 7,20 187-269,-21-159 165,-2-30 70,0-6 25,0 1 0,0-1 1,-1 1-1,1-1 0,1 1 0,-1-1 0,0 0 1,1 1-1,-1-1 0,1 1 0,0-1 0,0 0 0,0 1 1,0-1-1,0 0 0,0 0 0,1 0 0,-1 0 1,1 0-1,-1 0 0,1 0 9,26-27 85,114-296 1357,-141 318-1432,0 0 0,0 0 0,0 1 1,0-1-1,1 0 0,-1 0 0,1 1 0,0-1 1,-1 0-1,1 1 0,0 0 0,0-1 0,1 1 1,-1 0-1,0 0 0,1 0 0,0 1 0,-1-1 1,1 1-1,0-1 0,-1 1 0,1 0 1,0 0-1,0 0 0,0 0 0,0 1 0,0-1 1,0 1-1,1 0 0,-1 0 0,0 0 0,0 0 1,0 0-1,0 1 0,0-1 0,0 1 1,0 0-1,0 0 0,0 0 0,0 0 0,-1 1 1,1-1-1,0 1 0,-1-1 0,1 1 0,0 1-10,56 142-129,-55-128 123,1 1 0,0-1 1,1 0-1,1-1 0,1 0 0,1 0 1,0 0-1,0-1 0,3 1 6,-9-12 1,1-1 0,0 1-1,-1-1 1,1 0 0,0 0 0,1 0 0,-1-1 0,0 1-1,1-1 1,0 0 0,-1 0 0,1-1 0,0 0 0,0 1-1,0-1 1,0-1 0,0 1 0,0-1 0,0 0-1,0 0 1,0-1 0,0 1 0,0-1 0,0 0 0,-1 0-1,1-1 1,0 1 0,0-1 0,2-2-1,4-1 53,-1 0-1,0-1 1,0-1 0,-1 1-1,0-1 1,0-1 0,-1 0 0,0 0-1,0-1 1,-1 0 0,0 0 0,4-6-53,-5 4 72,0 0 0,-1-1 0,0 1 0,0-1 0,-1 0 0,-1 0 0,0-1 0,-1 1 0,0-1 0,0-7-72,-2 20-79,0-1-1,0 0 0,-1 1 1,1-1-1,0 0 0,0 1 1,-1-1-1,1 1 1,0-1-1,-1 1 0,1-1 1,0 1-1,-1-1 0,1 1 1,-1-1-1,1 1 0,-1-1 1,1 1-1,-1-1 0,1 1 1,-1 0-1,0 0 1,1-1-1,-1 1 0,1 0 1,-1 0-1,0-1 0,1 1 1,-1 0-1,0 0 0,1 0 1,-1 0-1,0 0 1,1 0-1,-1 0 0,0 0 1,1 0-1,-1 1 0,0-1 1,1 0-1,-1 0 0,1 0 1,-1 1-1,0-1 1,1 0-1,-1 1 0,1-1 1,-1 1-1,1-1 0,-1 0 1,1 1-1,-1-1 0,1 1 1,0-1-1,-1 1 1,1 0-1,0-1 0,-1 1 1,1-1-1,0 1 0,0 0 1,-1-1-1,1 1 0,0-1 1,0 1-1,0 0 0,0-1 1,0 1-1,0 0 1,0 0 79,-1-1-127,-20 22-6375</inkml:trace>
  <inkml:trace contextRef="#ctx0" brushRef="#br0" timeOffset="66488.879">20472 2264 6983,'0'0'6448,"0"0"-2620,0 0-689,0 0-662,0 0-881,0 0-752,-6 14-439,-31 132 796,33 311 534,18-74-2626,-13-323-313,-1-32-803,0-2-3430,0-24-900</inkml:trace>
  <inkml:trace contextRef="#ctx0" brushRef="#br0" timeOffset="69656.116">25304 2543 11018,'0'0'4346,"0"0"-1234,0 0-512,0 0-443,0 0-759,0 0-602,0 0-412,16-8-218,55-22-54,-68 29-110,0 0 0,0 1 0,0 0 1,0-1-1,1 1 0,-1 0 0,0 1 1,0-1-1,0 0 0,0 1 1,0 0-1,0-1 0,0 1 0,-1 0 1,1 1-1,0-1 0,0 0 0,-1 1 1,1 0-1,-1 0 0,1-1 0,-1 1 1,0 1-1,1-1 0,-1 0 0,0 0 1,-1 1-1,1-1 0,0 1 0,-1 0 1,1-1-1,-1 1 0,0 0 0,0 0 1,0 0-1,0 0 0,-1 0 0,1 0 1,-1 0-1,0 0 0,0 0 1,0 0-1,0 0 0,0 0 0,-1 0 1,1 0-1,-1 0 0,0 0 0,0 0 1,0 0-1,0 0 0,-1 2-2,-3 4 27,-1 1 0,0-1 0,0 0 0,-1-1 1,0 0-1,-1 0 0,0 0 0,0-1 0,0 0 0,-1 0 0,0-1 0,0-1 0,-1 1 0,1-1 0,-1-1 0,0 0 1,-5 1-28,-44 25 804,57-19-419,27-9-385,-24-2 0,220-19-2795,-154 11-1505,-25 4-1791</inkml:trace>
  <inkml:trace contextRef="#ctx0" brushRef="#br0" timeOffset="67093.176">21448 2457 2114,'2'-12'9807,"1"-7"-7870,6-74 6231,-9 91-8108,0 0 0,0 1 0,0-1 1,0 1-1,0-1 0,-1 1 0,1-1 0,0 1 0,-1-1 0,0 1 0,1-1 0,-1 1 0,0-1 0,0 1 1,1 0-1,-1 0 0,0-1 0,0 1 0,-1 0 0,1 0 0,0 0 0,0 0 0,-1 0 0,1 0 0,0 1 1,-1-1-1,1 0 0,0 1 0,-1-1 0,1 0 0,-1 1 0,0 0 0,1-1 0,-1 1 0,1 0 0,-1 0 1,1 0-1,-1 0 0,1 0 0,-1 0 0,0 1-60,-61 25 1679,52-18-1937,0 1 0,1 0 0,1 0 0,-1 1 0,1 1 0,1 0 0,0 0 0,1 0 1,0 1-1,1 0 0,0 0 0,1 1 0,0-1 0,1 1 0,0 0 0,0 7 258,5-16-99,0 0 0,1-1-1,0 1 1,-1-1 0,1 1 0,0-1-1,1 0 1,-1 0 0,1 0 0,-1 0-1,1-1 1,0 1 0,0 0 0,0-1 0,0 0-1,0 0 1,1 0 0,-1 0 0,1-1-1,-1 1 1,1-1 0,0 0 0,0 0-1,-1 0 1,1 0 0,0-1 0,0 0-1,0 0 1,0 0 0,-1 0 0,5-1 99,24 7-415,-22-3 471,-1 0-1,1 0 1,-1 1 0,0 0 0,0 1 0,0 0-1,0 0 1,-1 1 0,0 0 0,0 0 0,-1 1-1,0 0 1,0 0 0,0 1 0,-1 0 0,0 0-1,-1 1 1,0-1 0,0 1 0,-1 0 0,0 1-1,0-1 1,-1 1 0,-1-1 0,1 1 0,-1 0-1,-1 0 1,0 0 0,-1 0 0,0 0 0,0 3-56,-2-4 188,-1 0 1,0 0 0,0-1-1,-1 0 1,0 0 0,0 0-1,-1 0 1,0 0 0,0-1-1,-1 0 1,0 0 0,0-1-1,-1 1 1,0-1 0,0-1-1,0 1 1,-1-1 0,0-1 0,0 1-1,0-1 1,0-1 0,-1 1-1,1-1 1,-1-1 0,0 0-1,0 0 1,0-1 0,0 0-1,-7 0-188,11 1-29,-1-1 0,0 0-1,-1 0 1,1-1 0,0 0 0,0 0-1,0 0 1,0-1 0,0 0-1,0 0 1,0 0 0,0-1 0,0 0-1,1 0 1,-1 0 0,1-1-1,-1 0 1,1 0 0,0 0 0,0-1-1,0 1 1,0-1 0,1-1-1,0 1 1,0 0 0,0-1 0,0 0-1,1 0 1,-1 0 0,1-1-1,1 1 1,-1-1 0,1 1 0,0-1-1,0 0 1,1 0 0,-1-4 29,2 6-484,0 1 0,1-1 0,-1 1 0,1-1 0,0 1 0,0 0 0,1-1 0,-1 1 0,0 0 0,1 0 1,0 0-1,0 0 0,0 0 0,0 0 0,1 1 0,-1-1 0,1 1 0,-1-1 0,1 1 0,1-1 484,17-11-7943</inkml:trace>
  <inkml:trace contextRef="#ctx0" brushRef="#br0" timeOffset="67530.36">21712 2570 16335,'0'0'3791,"0"0"-1357,0 0-427,0 0-651,0 0-790,0 15-400,5 162 351,28 290-2689,-24-344-2650,-2-72-1487,-6-53-83,2-18 4654,-16-136 6642,3 59-760,1-41-6,6-1-1,8-18-4137,25 3 1973,-28 149-1933,-1 1-1,1 0 0,0-1 0,0 1 1,1 0-1,-1 0 0,1 0 0,0 1 1,0-1-1,0 1 0,0-1 0,0 1 1,1 0-1,0 0 0,0 0 0,0 1 1,0 0-1,0-1 0,0 1 0,0 1 1,1-1-1,-1 1 0,1-1 0,-1 1 1,1 0-1,-1 1 0,1-1 1,0 1-1,0 0 0,-1 0 0,1 1 1,0-1-40,3 2 3,1 1 0,-1-1 1,0 1-1,0 1 0,0 0 0,0 0 1,0 0-1,-1 1 0,0 0 1,0 0-1,0 1 0,-1 0 1,0 0-1,0 1 0,0-1 1,-1 1-1,0 1 0,0-1 1,-1 1-1,0 0 0,0 0 1,-1 0-1,2 6-3,-3-8-11,0 0 0,0 1 0,0-1 0,-1 1 0,0 0 1,-1-1-1,1 1 0,-1 0 0,-1-1 0,1 1 0,-1 0 0,0-1 0,0 1 0,-1-1 0,0 1 1,0-1-1,-1 0 0,0 0 0,0 0 0,0 0 0,-1 0 0,1 0 0,-1-1 0,-1 0 0,1 0 0,-1 0 1,0-1-1,0 1 0,0-1 0,-1 0 0,0 0 11,-8 3-318,1-1-1,-1 0 1,0-1 0,0-1-1,0 0 1,-1-1-1,0 0 1,1-1 0,-1-1-1,0 0 1,-6-2 318,7-4-6796,13 0 513</inkml:trace>
  <inkml:trace contextRef="#ctx0" brushRef="#br0" timeOffset="67906.858">22476 2569 14926,'0'0'3620,"-4"-13"-919,-16-42-496,19 52-2114,-1 1 1,0-1-1,0 0 0,0 1 1,0 0-1,0-1 1,0 1-1,-1 0 1,1 0-1,-1 0 1,0 1-1,1-1 1,-1 1-1,0-1 1,0 1-1,0 0 1,0 0-1,0 0 1,0 0-1,0 1 1,-1 0-1,1-1 1,0 1-1,0 0 1,0 0-1,-3 1-91,1-1 72,-5-1-58,1 2 0,-1-1 0,1 2 0,-1-1-1,1 1 1,0 0 0,0 1 0,0 0 0,0 1 0,0 0 0,0 0 0,1 1 0,0 0 0,0 0 0,0 1 0,1 0 0,0 0 0,0 1-1,1 0 1,-1 0 0,1 1 0,1-1-14,-5 7 3,1 0-1,1 1 1,1 0-1,0 0 1,0 1-1,2-1 1,0 1-1,1 1 1,0-1-1,2 0 1,0 1-1,0 5-2,12 115-133,-8-132 67,-1 0-1,1 0 0,0 1 1,1-1-1,-1-1 0,1 1 1,0 0-1,0-1 1,0 1-1,1-1 0,0 0 1,0 0-1,0-1 0,0 1 1,0-1-1,1 0 0,-1 0 1,1 0-1,0-1 1,0 1-1,0-1 0,0 0 1,4 0 66,1-1-30,-1 0 0,1-1-1,0 0 1,0 0 0,-1-1 0,1-1 0,0 0 0,-1 0 0,1 0 0,-1-2 0,0 1 0,0-1 0,0 0 0,-1-1 0,1 0 0,-1 0 0,0-1 0,0 0 0,-1 0 0,0-1 0,0 0 0,-1 0 0,1-1 0,-2 0 0,1 0 0,-1 0 0,0-1 0,-1 1 0,0-1 0,0 0 0,-1-1 0,2-8 30,7-14 112,-2-1 0,-1 0 0,-2 0 0,-1-1 0,-1-5-112,-7 72-395,6 147-170,15-124-3717,16-5-4628,-23-37 1933</inkml:trace>
  <inkml:trace contextRef="#ctx0" brushRef="#br0" timeOffset="68395.085">22767 2712 8232,'0'-18'3059,"0"-61"-294,0 9 2547,0 60-5088,0-22 4370,4 49-2019,12 316-2762,-34-235-1857,18-98 2039,0 1 0,-1-1-1,0 1 1,1-1 0,-1 1 0,1-1 0,-1 0-1,1 1 1,-1-1 0,0 0 0,1 0 0,-1 1 0,0-1-1,1 0 1,-1 0 0,0 0 0,1 0 0,-1 0-1,0 0 1,1 0 0,-1 0 0,0 0 0,1 0 0,-1 0-1,0-1 1,1 1 0,-1 0 0,0 0 0,1-1-1,-1 1 1,1 0 0,-1-1 0,1 1 0,-1 0 0,0-1-1,1 1 1,-1-1 0,1 1 0,0-1 0,-1 1 0,1-1-1,-1 0 1,1 1 0,0-1 0,0 1 0,-1-1-1,1 0 1,0 1 0,0-1 0,0 0 0,-1 1 0,1-1-1,0 0 1,0 1 0,0-1 0,0 0 0,0 1-1,0-1 1,1 0 0,-1 1 0,0-1 0,0 0 0,0 1-1,1-1 1,-1 0 0,0 1 0,1-1 5,-4-16 96,1 0 0,1-1 0,0 1 0,1 0 0,1 0 0,1 0 1,1 0-1,0 0 0,1 0 0,0 0 0,2 1 0,0 0 0,1 0 0,0 0 0,1 1 0,1 0 0,1 1 1,0 0-1,0 0 0,2 1 0,-1 1 0,2 0 0,0 0 0,0 1 0,10-5-96,-15 12-2,0 0 0,0 1 0,0 0 0,1 0 0,-1 1 0,1 0 0,-1 1 0,1 0 0,0 0 0,0 1 1,0 0-1,0 1 0,-1-1 0,1 2 0,0-1 0,-1 1 0,1 1 0,-1 0 0,0 0 0,1 0 0,-1 1 0,-1 0 0,1 1 0,-1-1 0,0 2 0,0-1 0,0 1 0,0 0 0,-1 0 0,0 1 0,-1 0 0,0 0 0,0 0 0,0 0 0,-1 1 0,0 0 0,0 0 0,-1 0 2,4 9-132,-1 1 1,0-1-1,-2 1 0,0 0 0,-1 0 0,-1 1 0,0-1 0,-2 0 0,0 1 0,-1-1 0,-1 1 0,0-1 0,-2 0 0,0 0 132,-1-50 59,-10-156-2354,15 187 2143,0 0 1,0 0 0,0 0-1,0 0 1,0 0 0,0 0 0,0 0-1,1 0 1,-1 0 0,0 0-1,0 0 1,1 0 0,-1 0 0,1 1-1,-1-1 1,1 0 0,-1 0-1,1 0 1,0 1 0,-1-1 0,1 0-1,0 0 1,-1 1 0,1-1-1,0 1 1,0-1 0,0 1 0,-1-1-1,1 1 1,0-1 0,0 1 0,0 0-1,0-1 1,0 1 0,0 0-1,0 0 1,0 0 0,0 0 0,0 0-1,0 0 1,0 0 0,0 0-1,0 0 1,0 0 0,0 1 0,0-1-1,0 0 1,0 0 0,-1 1-1,1-1 1,0 1 0,0-1 0,0 1-1,0 0 1,-1-1 0,1 1-1,0-1 1,0 1 0,-1 0 0,1 0-1,-1 0 1,1-1 0,-1 1-1,1 0 1,-1 0 151,6 14-3592</inkml:trace>
  <inkml:trace contextRef="#ctx0" brushRef="#br0" timeOffset="68826.855">23398 2550 13357,'0'0'2765,"13"-12"6,44-36-273,-53 45-2318,1 1 0,-1-1 0,1 1-1,0 0 1,-1 0 0,1 1 0,0 0 0,0 0 0,1 0 0,-1 0 0,0 1-1,0-1 1,0 2 0,0-1 0,0 0 0,1 1 0,-1 0 0,0 0 0,0 0-1,2 2-179,-6-3 17,12 6 84,0 0 0,0 1 0,-1 0-1,0 1 1,0 0 0,-1 1 0,0 1 0,-1 0 0,0 0 0,0 1 0,-1 0-1,0 0 1,-1 1 0,-1 0 0,0 1 0,0 0 0,-1 0 0,-1 0-1,2 8-100,0-1-17,0 1-1,-2-1 0,-1 1 0,0 0 0,-1 1 0,-2-1 1,0 1 17,-9 49-2673,6-56 107,2-5-3462,0-8 3956,0 0-5781</inkml:trace>
  <inkml:trace contextRef="#ctx0" brushRef="#br0" timeOffset="69109.37">24148 2145 12172,'0'0'3678,"0"0"-822,0 0-385,14 0-421,-11-1-1967,1 1-1,0 0 0,0 0 0,0 0 0,-1 0 1,1 0-1,0 1 0,0 0 0,-1 0 0,1 0 1,0 0-1,-1 0 0,1 1 0,-1 0 0,0-1 1,1 1-1,-1 1 0,0-1 0,0 0 1,0 1-1,-1-1 0,1 1 0,-1 0 0,1 0 1,-1 0-1,0 0 0,0 0 0,0 1 0,-1-1 1,2 2-83,17 31 243,-2 0-1,-1 2 1,-1 0 0,-3 1 0,-1 0 0,-1 1 0,-3 0 0,-1 0 0,-2 1 0,-2 0 0,-2 0-1,-2 18-242,-2-44-1,0 1 0,-2-1 0,1 1 0,-2-1 0,0-1 0,-1 1 0,-1-1 0,0 0 0,0-1 0,-2 0 0,0 0-1,0-1 1,-1-1 0,0 1 0,-6 3 1,3-3-892,-1-1 0,0-1 0,0 0 0,-1-1-1,0-1 1,0 0 0,-1-1 0,-9 2 892,-6-3-5824,8-5-3913</inkml:trace>
  <inkml:trace contextRef="#ctx0" brushRef="#br0" timeOffset="64706.795">18134 2437 1890,'0'0'12353,"0"0"-7821,0 0-2242,0 0-26,0 0-636,0 0-608,0 0-535,0 0-330,-4 11-64,-20 81 10,23 96-1234,1-101-9227,1-83-812,-1-16 6872,0-53 6009,-8-33 3638,3 60-3791,2 0 1,2-1-1,1 1 1,1-1 0,3 1-1,3-13-1556,-7 48 141,0-1 0,1 0 0,0 1 0,-1-1 0,1 1 1,0-1-1,1 1 0,-1-1 0,1 1 0,-1 0 0,1-1 0,0 1 0,0 0 0,0 0 0,1 1 0,-1-1 0,1 0 0,-1 1 0,1-1 0,0 1 0,0 0 0,0 0 0,1 0 0,-1 0 0,0 1 0,0-1 0,1 1 0,-1 0 0,1 0 0,0 0 0,-1 1 0,1-1 0,0 1 0,-1 0 0,1 0 0,0 0-141,12 4 141,0 1-1,-1 1 1,1 0-1,-1 1 1,-1 1 0,0 0-1,0 1 1,0 1-1,-1 0 1,-1 0 0,0 1-1,9 11-140,-6-9 193,0 1 0,0 1-1,-1 1 1,-1 0 0,-1 0 0,-1 1 0,0 1-1,-1 0 1,0 1 0,-2-1 0,0 2-1,-2-1 1,0 1 0,-1 0 0,0 0-1,-2 1 1,-1-1 0,0 14-193,-4-24 63,0 0-1,0 0 1,-1 0 0,-1-1-1,0 1 1,0-1-1,-1 0 1,0 0 0,0-1-1,-1 1 1,0-1-1,-1-1 1,0 1 0,0-1-1,0 0 1,-1-1 0,0 1-1,0-2 1,-3 2-63,-11 7 76,0-2-1,-1 0 1,-1-1 0,0-1 0,0-2-1,-25 6-75,35-10-187,0 0 1,-1-1-1,1-1 0,-1 0 0,0-1 0,1-1 0,-1 0 1,0-1-1,0 0 0,-13-4 187,-8-28-6006,33 10-1873</inkml:trace>
  <inkml:trace contextRef="#ctx0" brushRef="#br0" timeOffset="65803.12">18664 2553 10250,'0'0'1729,"0"0"-688,0 0 678,0 0 331,0 0-651,0 0-673,-1-3-561,30 88-95,32 27-37,-59-109-31,0-1 0,1 1-1,-1-1 1,1 1 0,-1-1 0,1 0 0,0 0 0,0 0 0,0-1 0,0 1 0,0-1 0,0 0 0,1 1 0,-1-1 0,0-1 0,1 1 0,-1 0 0,1-1 0,-1 0 0,0 0 0,1 0 0,-1 0 0,1 0 0,-1-1 0,1 1 0,-1-1 0,0 0-1,0 0 1,1-1 0,-1 1 0,0 0 0,0-1 0,0 0 0,0 0 0,1-1-2,10-5 157,-1-2 0,0 0 0,0 0 0,-1-1-1,-1-1 1,0 1 0,0-2 0,-1 0 0,-1 0 0,0-1 0,-1 0-1,0 0 1,-1-1 0,-1 0 0,0-1 0,-1 1 0,-1-1-1,0 0 1,-1 0 0,-1 0 0,0-14-157,-2 28 9,0 0 1,0 0-1,-1 0 1,1 0-1,-1 0 0,1 1 1,-1-1-1,0 0 0,1 0 1,-1 0-1,0 1 1,0-1-1,0 0 0,-1 1 1,1-1-1,0 1 0,-1-1 1,1 1-1,0 0 1,-1 0-1,0-1 0,1 1 1,-1 0-1,0 0 0,1 1 1,-1-1-1,0 0 1,0 0-1,0 1 0,0 0 1,0-1-1,0 1 0,0 0 1,0 0-1,0 0 1,0 0-1,0 0 0,1 0 1,-1 0-1,0 1 0,0-1 1,-2 1-10,-79 33 60,70-25-104,0 2 0,1-1 0,0 2 0,0-1 0,1 2 0,1-1 0,0 2 0,1-1 0,0 1 0,1 1 0,1-1 0,0 1 0,1 1 0,1-1 0,0 1 0,1 0 0,1 0 0,0 0 0,2 1 0,-1-1 0,2 10 44,-2-17-55,1 0-1,0 0 0,1 0 1,0 0-1,0 0 1,1 0-1,0 0 0,1 0 1,0-1-1,0 1 1,1 0-1,0-1 1,0 1-1,1-1 0,0 0 1,1-1-1,0 1 1,0-1-1,0 1 0,1-2 1,0 1-1,1-1 1,-1 1-1,1-2 0,0 1 1,1-1-1,-1 0 1,1-1-1,4 2 56,3-1-14,-1-1 0,2-1-1,-1 0 1,0-2 0,1 1 0,-1-2-1,0 0 1,1-1 0,-1 0 0,1-1-1,-1-1 1,0 0 0,0-2 0,-1 1-1,1-2 1,-1 0 0,0 0 0,0-2 0,-1 1-1,0-2 1,0 0 0,-1 0 0,0-1-1,-1-1 1,0 0 0,-1 0 0,0-1-1,-1 0 1,0-1 0,-1 0 0,0-1-1,-1 1 1,0-2 0,-2 1 0,1 0 0,-2-1-1,0 0 1,-1 0 0,0-4 14,-2 17 5,1-8 21,1 0 0,-2 0 0,1 0 0,-1 0 0,-1 0 0,0 0 0,0 0 1,-1 0-1,0 0 0,-1 0 0,0 0 0,0 0 0,-1 1 0,-1-1 0,1 1 0,-3-3-26,5 11 12,0 0 0,0 0 0,0 0 0,0 0 0,0 0 0,0 0 1,0 0-1,0 1 0,-1-1 0,1 0 0,0 1 0,-1-1 1,1 1-1,0-1 0,-1 1 0,1 0 0,0 0 0,-1-1 0,1 1 1,-1 0-1,1 0 0,0 0 0,-1 1 0,1-1 0,-1 0 1,1 0-1,0 1 0,-1-1 0,1 1 0,0-1 0,-1 1 0,1 0 1,0-1-1,0 1 0,-1 0 0,1 0 0,0 0 0,0 0 1,0 0-1,0 0 0,0 0 0,0 0-12,-33 54 18,27-38-13,1 2 1,1-1-1,0 1 0,2 0 1,0 0-1,1 0 0,0 0 1,2 1-1,0-1 0,2 0 1,2 16-6,-4-31-3,0-1 1,0 0-1,1 0 0,-1 1 1,1-1-1,-1 0 0,1 0 1,0 0-1,0 0 1,0 0-1,1 0 0,-1 0 1,1 0-1,0 0 1,0-1-1,0 1 0,0-1 1,0 1-1,0-1 1,1 0-1,-1 0 0,1 0 1,-1 0-1,1 0 0,0-1 1,0 1-1,0-1 1,0 1-1,0-1 0,0 0 1,0-1-1,0 1 1,0 0-1,1-1 0,-1 0 1,0 1-1,0-1 0,1-1 1,-1 1-1,0 0 1,0-1-1,0 0 0,0 1 1,1-1-1,-1 0 1,0-1-1,0 1 3,7-8 2,0 1-1,-1-2 1,0 1-1,0-1 1,-1-1-1,0 0 1,-1 0 0,0 0-1,-1-1 1,0 0-1,-1 0 1,0 0-1,-1-1 1,0 0 0,-1 0-1,-1 0 1,1-8-2,7-44 0,-4 94-139,-5-14-123,24 142 846,15-95-2889,-37-59 1787,1 0 0,0 0 0,0 0 0,0-1 0,1 0 0,-1 0 0,1 0 0,-1 0 0,1-1 0,-1 1 0,1-1 0,0-1 0,0 1 0,-1-1 0,2 1 518,12-1-3753</inkml:trace>
  <inkml:trace contextRef="#ctx0" brushRef="#br0" timeOffset="66098.132">19769 2606 2498,'1'-15'6364,"2"-6"-4580,0-14-610,-2-4 8061,-14 132-7789,13-84-1517,3 180 191,14-111-2875,-16-82-90,-7-35 2940,-1 5 274,-13-110 2833,20 138-3127,0-1 0,0 1 1,1 0-1,0 0 0,0 0 0,0 0 1,1 1-1,0-1 0,0 0 1,0 0-1,1 1 0,0 0 1,0-1-1,0 1 0,1 0 0,-1 1 1,1-1-1,0 1 0,1-1 1,-1 1-1,5-3-75,0 3-83,1 1 1,-1 0-1,1 0 1,0 0-1,0 2 0,0-1 1,1 1-1,-1 0 0,0 1 1,0 1-1,0-1 1,1 2-1,-1-1 0,0 1 1,0 1-1,-1 0 0,1 0 1,0 1-1,-1 0 1,0 1-1,2 1 83,56 38-6972,-40-22-144</inkml:trace>
  <inkml:trace contextRef="#ctx0" brushRef="#br0" timeOffset="63575.049">16560 2286 10922,'0'0'3614,"0"0"-1430,0 0 69,0 0-171,0 0-529,0 0-709,0 0-492,-1 19-37,-6 281 678,6-227-1604,5 1 1,2 0 0,6 15 610,-7-65-924,12 64-3009,-3-31-5229,-14-52 2398</inkml:trace>
  <inkml:trace contextRef="#ctx0" brushRef="#br0" timeOffset="63840.626">16541 2901 8776,'-20'-94'4995,"4"-1"0,-1-55-4995,15 120 382,1 1 0,2 0 0,1-1 0,1 1 0,1 0 1,2 0-1,1 1 0,1 0 0,1 0 0,8-14-382,-10 32 28,0 0 0,1 0 1,-1 1-1,2 0 0,0 1 0,0 0 1,0 0-1,1 1 0,0 0 0,0 1 1,1 0-1,0 0 0,0 2 0,0-1 1,1 1-1,-1 1 0,1 0 1,0 0-1,0 1 0,0 1 0,0 0 1,0 1-1,0 0 0,0 1 0,1 0 1,-1 1-1,-1 0 0,1 1 0,0 0 1,-1 1-1,1 0 0,-1 1 1,0 1-1,0-1 0,-1 2 0,0-1 1,0 1-1,-1 1 0,1 0 0,-2 0 1,1 1-1,-1 0 0,0 1 1,0 1-29,-4-4-1,0 0 0,0 0 0,-1 1 0,0 0 0,0 0 0,0 0 0,-1 0 0,-1 0 1,1 0-1,-1 1 0,-1-1 0,1 0 0,-2 1 0,1-1 0,-1 0 0,0 1 0,-1-1 1,0 0-1,0 0 0,0 0 0,-1 0 0,-1-1 0,1 1 0,-1-1 0,-5 7 1,-2 2-4,0-1 0,-1-1-1,-1 0 1,0-1 0,-1 0 0,0-1-1,-1-1 1,0 0 0,-1-1-1,0 0 1,-4 0 4,-144 47-80,92-50-4644,65-8-738,6-2-2972</inkml:trace>
  <inkml:trace contextRef="#ctx0" brushRef="#br0" timeOffset="64182.413">17513 2155 12812,'0'0'4500,"0"0"-1409,0 0-694,0 0-566,0 0-576,0 0-534,-14 9-417,1 0-265,1 0 1,0 0-1,0 1 0,1 1 1,0 0-1,0 0 0,2 1 1,-9 13-40,8-9 85,-15 18 2,2 0 1,2 2-1,1 1 0,2 0 0,2 2 0,1-1 1,2 2-1,1 0 0,-4 35-87,13-61-71,1 0-1,1 0 1,0 0 0,1 0 0,0 0-1,1 1 1,1-1 0,0 0-1,1 0 1,1-1 0,0 1 0,0-1-1,2 1 1,-1-1 0,2-1 0,0 1-1,0-1 1,1-1 0,1 1 0,4 4 71,1-3-518,1-1 0,0-1 0,0 0 0,1-1 0,1-1 0,-1 0 0,2-2 0,16 7 518,87 13-7692,-67-22 1089</inkml:trace>
  <inkml:trace contextRef="#ctx0" brushRef="#br0" timeOffset="74423.836">26507 3352 10090,'0'0'3507,"0"0"-1009,0 0 27,0 0-128,0 0-608,0 0-599,0 0-523,0 0-368,8-8-144,-3 3-132,-2 2-11,-1 1 0,1-1 0,0 1 0,0-1 1,0 1-1,0 0 0,0 0 0,0 0 0,1 0 0,-1 1 0,1 0 1,-1-1-1,1 1 0,-1 0 0,1 1 0,0-1 0,-1 1 0,1-1 0,0 1 1,0 0-1,2 1-12,21 4 241,0-2-1,1-1 1,-1-1 0,0-1 0,1-1 0,-1-2-1,0 0 1,0-2 0,13-5-241,-39 10 34,0 0-1,-1 0 1,1 1-1,-1-1 1,1 0-1,-1 0 1,1 1 0,0-1-1,-1 0 1,1 1-1,-1-1 1,1 1-1,-1-1 1,0 1 0,1-1-1,-1 1 1,1-1-1,-1 1 1,0-1-1,0 1 1,1-1 0,-1 1-1,0 0 1,0-1-1,1 1 1,-1-1-1,0 1 1,0 0-1,0-1 1,0 1 0,0 0-1,0-1 1,0 1-1,0-1 1,0 1-1,0 0 1,-1-1 0,1 1-1,0 0 1,0-1-1,-1 1 1,1-1-1,0 1 1,0-1 0,-1 1-1,1-1 1,-1 1-1,1-1 1,-1 1-1,1-1 1,0 1-1,-1-1-33,0 5 156,-20 72 239,4-24-358,3 1-1,2 0 0,3 1 1,2 1-1,2-1 0,3 41-36,18-6-1815,1-32-3427,-14-46 3160,2 8-4826</inkml:trace>
  <inkml:trace contextRef="#ctx0" brushRef="#br0" timeOffset="75506.095">16710 5031 10698,'0'0'5024,"0"0"-2612,0 0-265,0 0-17,0 0-689,0 0-742,0 0-362,-10 18-172,2-5-131,2-5-2,1 1 0,-1 0 0,2 0 0,0 0 0,0 0 0,0 1-1,1 0 1,1-1 0,0 1 0,0 0 0,1 0 0,0 1-1,0 1-31,4 27 75,0 0 0,3 0 0,1 0-1,2-1 1,9 23-75,46 101-4917,-64-161 4933,10 22-3074,-10-23 2965,0 0-1,-1 0 0,1 0 1,0 0-1,0 0 0,0-1 1,-1 1-1,1 0 0,0 0 1,0 0-1,-1 0 0,1 0 1,0 0-1,0 0 0,0 0 1,-1 0-1,1 0 0,0 0 1,0 0-1,-1 0 1,1 0-1,0 0 0,0 0 1,-1 0-1,1 0 0,0 0 1,0 0-1,0 0 0,-1 0 1,1 0-1,0 1 0,0-1 1,0 0-1,-1 0 0,1 0 1,0 0-1,0 1 94,-69-123 1826,5-76 3213,55 154-4429,2 0 0,3-1-1,1 0 1,3 0-1,4-42-609,-5 77 35,1 0-1,1 0 0,-1 0 1,2 0-1,-1 0 0,1 0 1,1 0-1,0 1 0,0-1 1,1 1-1,0 0 0,1 0 1,0 0-1,0 0 1,1 1-1,0 0 0,0 0 1,1 1-1,0-1 0,0 1 1,1 1-1,0 0 0,0 0 1,1 0-1,-1 1 0,1 0 1,0 1-1,1 0 0,-1 1 1,7-2-35,-6 4-22,1 1-1,-1 0 1,1 1 0,-1 0 0,0 1 0,0 0 0,1 0 0,-1 1 0,0 1 0,-1-1-1,1 2 1,-1-1 0,0 1 0,0 1 0,0 0 0,-1 0 0,0 0 0,0 1-1,0 0 1,-1 1 0,0 0 0,-1 0 0,1 0 0,-2 1 0,1 0 0,-1 0 0,-1 1-1,1-1 1,-2 1 0,1 0 0,-1 0 0,-1 0 0,0 0 0,0 1 0,-1-1-1,-1 1 1,1-1 0,-2 0 0,1 1 0,-2-1 0,1 1 0,-2 2 22,-4 5-117,0-1 0,-1-1 0,-1 1 0,-1-1 0,0-1 1,-1 1-1,-1-2 0,0 0 0,-1 0 0,0-1 0,-1-1 0,0 0 0,-1-1 0,-1-1 1,0 0-1,0-1 0,-1 0 0,0-2 0,-17 6 117,14-8-183,5-1-2127,6-1-4593,12-4-52</inkml:trace>
  <inkml:trace contextRef="#ctx0" brushRef="#br0" timeOffset="75830.158">17777 4866 12620,'0'0'4116,"0"0"-1677,0 0-666,0 0-17,0 0-373,0 0-663,-17 8-463,17-8-256,-13 6 23,1 0 1,0 1-1,0 0 1,1 0-1,0 1 0,0 1 1,1 0-1,0 0 1,0 1-1,-7 11-24,0 2 31,2 0 0,1 1-1,0 1 1,2 0 0,1 0-1,1 1 1,1 1 0,1-1 0,2 2-1,1-1 1,0 1 0,3-1-1,0 1 1,1 0 0,2 0-1,4 23-30,-3-36-293,2 0 0,0 0 0,1 0-1,1 0 1,0-1 0,1 0 0,0 0-1,1-1 1,1 0 0,0 0 0,1-1-1,0 0 294,96 73-7248,-55-59 1728</inkml:trace>
  <inkml:trace contextRef="#ctx0" brushRef="#br0" timeOffset="78833.183">21685 4940 14318,'-1'-70'2920,"-6"46"-178,-3 28 2139,-1 35-3974,2 1 0,2 0 0,2 0 0,1 1 0,1 17-907,3-54 51,-3 202 998,23 182-1049,-17-347-73,23 160-1598,-8-82-6699,-15-93 1120</inkml:trace>
  <inkml:trace contextRef="#ctx0" brushRef="#br0" timeOffset="81512.105">25774 5190 7655,'0'0'4890,"0"0"-1660,0 0-305,0 0-282,0 0-385,0 0-528,0 0-438,5-7-342,-3 1-739,33-27 736,-33 32-934,1-1 0,0 1 0,0 0 0,-1 1 0,1-1 0,0 0 0,0 1 0,0 0 0,0-1 0,0 1 0,0 0 0,0 1 0,0-1 0,0 0 0,-1 1 0,1 0 0,0-1 0,0 1 0,0 0 0,-1 1 0,1-1 0,-1 0 0,1 1 0,-1-1 0,1 1 0,-1 0 0,0 0 0,0 0 0,0 0 0,0 0 0,0 0 0,0 1 0,0-1 0,-1 1 0,1-1 0,-1 1 0,0 0-1,0-1 1,0 1 0,0 0 0,0 0 0,-1 0 0,1 0 0,-1 1-13,-1 6-4,0 0-1,-1 0 1,0 0-1,-1 0 1,0-1-1,0 1 1,-1-1-1,0 1 0,-1-1 1,0 0-1,0-1 1,-1 1-1,0-1 1,-1 0-1,0-1 1,0 0-1,0 0 1,-1 0-1,-2 0 5,-31 36-4,57-41-98,123-46-3334,-49 9-7627,-53 20 39</inkml:trace>
  <inkml:trace contextRef="#ctx0" brushRef="#br0" timeOffset="82105.906">27061 4860 15054,'0'-75'3299,"-6"34"254,4 43 2247,16 298-4492,-16 74-2909,3-372 1575,0 0 0,-1-1 1,1 1-1,-1 0 0,1-1 1,-1 1-1,0 0 0,0 0 1,1 0-1,-1 0 0,0-1 1,-1 1-1,1 0 1,0 0-1,-1 0 0,1-1 1,-1 1-1,1 0 0,-1-1 1,0 1-1,1 0 0,-1-1 1,0 1-1,0-1 0,0 1 1,-1-1-1,1 1 1,0-1-1,0 0 0,-1 0 1,1 0-1,-1 0 0,1 0 1,-1 0-1,1 0 0,-1 0 1,0 0-1,1-1 0,-1 1 1,0-1-1,0 1 0,0-1 1,1 0-1,-1 1 1,0-1-1,0 0 0,0 0 1,1-1-1,-1 1 0,0 0 1,0-1 25,-129-85 1911,63 56-400,82 40-1442,7-2-70,1-1 0,0-1-1,0-1 1,0-1 0,0 0 0,1-2-1,10-1 2,-27 0-2,36 3-346,0-2-1,0-1 0,0-3 0,1-1 0,-2-2 1,34-9 348,-14-16-2720,-38 16-1805,-15 11-402,-2 3-2450</inkml:trace>
  <inkml:trace contextRef="#ctx0" brushRef="#br0" timeOffset="82570.43">27078 5864 13325,'0'0'3630,"0"0"-1057,0 0-134,0 0-373,0 0-704,0 0-348,0 0-283,5-11-282,-2 3-375,-3 6-60,0 0 0,1-1 0,0 1 0,-1 0 0,1-1 0,0 1 0,0 0 0,0 0 0,1 0 0,-1 0 0,0 0 0,1 0 0,-1 0 0,1 1 0,0-1 0,-1 0 0,1 1 0,0 0 0,0-1 0,0 1 0,0 0 0,0 0 0,1 0 0,-1 0 0,0 0 0,0 0 0,1 1 0,-1-1 0,2 1-14,216 0 353,-218 1-329,1 1 1,-1-1-1,0 1 1,0 0-1,0-1 1,0 1-1,-1 0 1,1 0-1,0 1 1,-1-1-1,1 0 1,-1 0-1,0 1 1,0-1-1,0 1 1,0-1-1,0 1 1,0 0-1,-1-1 1,1 1-1,-1 0 1,0-1-1,0 1 1,0 0-1,0-1 1,0 1 0,-1 1-25,0 26 0,-1 1 0,-1 0 0,-2-1 1,-1 0-1,-1 0 0,-2 0 0,-5 10 0,-25 107-1,31-99 7,2 0 0,2 0 1,2 1-1,2-1 1,3 3-7,-2-40-106,1 1 0,0-1 1,0 0-1,1 0 0,1 1 1,-1-2-1,2 1 0,0 0 1,0-1-1,1 0 0,0 0 1,1-1-1,0 0 1,0 0-1,1 0 0,0-1 1,1 0-1,0-1 0,5 4 106,-2-6-3390,-9-4-2775</inkml:trace>
  <inkml:trace contextRef="#ctx0" brushRef="#br0" timeOffset="86502.305">21893 8212 13581,'3'-79'3094,"-3"66"6111,7 394-5169,3-133-3539,-10-245-497,-2 62 2,3 0 0,2 0 1,3 0-1,4 0 0,1-1 0,4-1 1,17 44-3,38-1-1861,2-67-7142,-50-38 232</inkml:trace>
  <inkml:trace contextRef="#ctx0" brushRef="#br0" timeOffset="88733.15">25731 8125 15503,'0'0'2514,"0"0"-683,0 0 353,0 0-151,0 0-709,0 0-480,0 0-204,12 19-63,-4-6-483,2 2-22,-1 1 0,-1-1 1,0 1-1,-1 1 1,-1-1-1,-1 1 0,0 0 1,0 4-73,8 95 100,-4-1 1,-7 101-101,-2-170 17,0-34-27,0-1-1,0 0 0,-1 0 0,-1 0 0,0 0 0,0-1 0,-1 1 0,0 0 1,-1-1-1,-1 0 0,0 1 11,2-6-264,0 0 1,-1 0 0,0-1-1,0 1 1,0-1 0,0 0-1,-1 0 1,1-1 0,-1 1 0,0-1-1,0 0 1,0 0 0,-1-1-1,-1 1 264,-19 6-4100,3-1-3106</inkml:trace>
  <inkml:trace contextRef="#ctx0" brushRef="#br0" timeOffset="89249.149">26915 8344 9577,'0'0'5461,"0"0"-1590,0 0-866,0 0-389,0 0-790,0 0-663,8-8-511,-3 3-578,-1 1-40,-1 1 0,1-1 1,-1 1-1,1 0 0,1 0 0,-1 0 0,0 1 0,0-1 1,1 1-1,0 0 0,-1 0 0,1 1 0,0-1 1,0 1-1,3 0-34,74 3 257,-80-2-261,-1 0 1,1 1-1,0-1 1,0 1-1,-1 0 0,1-1 1,0 1-1,-1 0 1,1 0-1,-1 0 1,1 0-1,-1 1 0,1-1 1,-1 0-1,0 1 1,0-1-1,1 0 1,-1 1-1,0 0 0,0-1 1,-1 1-1,1 0 1,0-1-1,0 1 1,-1 0-1,1 0 0,-1-1 1,0 1-1,1 0 1,-1 0-1,0 0 0,0 0 1,0-1-1,0 1 1,-1 0-1,1 0 1,0 0-1,-1 0 0,1-1 1,-1 1-1,0 0 1,0 1 3,-6 10-132,1 0-1,-2-1 1,0 0 0,-1 0 0,0 0 0,0-1 0,-1-1 0,-1 0 0,-6 6 132,-4 4-130,-131 107 77,152-127 55,-1 0 1,1 0-1,-1 0 1,0 0 0,1 0-1,-1 1 1,1-1-1,-1 0 1,0 0 0,1 1-1,-1-1 1,1 0-1,-1 1 1,1-1 0,-1 1-1,1-1 1,0 0-1,-1 1 1,1-1-1,-1 1 1,1-1 0,0 1-1,-1-1 1,1 1-1,0 0 1,0-1 0,0 1-1,-1-1 1,1 1-1,0 0 1,0-1 0,0 1-1,0-1 1,0 1-1,0 0 1,0-1-1,0 1 1,0 0 0,0-1-1,0 1 1,1-1-1,-1 1 1,0 0 0,0-1-1,1 1 1,-1-1-1,0 1 1,1-1 0,-1 1-1,0-1 1,1 1-1,-1-1 1,1 1 0,-1-1-1,1 0 1,-1 1-1,1-1 1,-1 0-1,1 1 1,-1-1 0,1 0-3,42 5 47,-37-5-44,221-26-348,-131 5-2490,-16 3-2761,-40 10-1061</inkml:trace>
  <inkml:trace contextRef="#ctx0" brushRef="#br0" timeOffset="87092.158">23265 8358 10698,'3'-12'4442,"9"-41"-1746,-11 51-2477,0 0 1,-1-1-1,0 1 1,0-1 0,1 1-1,-1-1 1,-1 1-1,1-1 1,0 1 0,-1 0-1,1-1 1,-1 1 0,1 0-1,-1-1 1,0 1-1,0 0 1,0 0 0,-1-1-1,1 1 1,0 0-1,-1 0 1,0 1 0,1-1-1,-1 0 1,0 0 0,0 1-1,0-1 1,0 1-1,0 0 1,0-1 0,0 1-1,0 0 1,0 0-1,-1 1 1,-1-2-220,-81-2 1335,68 11-1349,1-1 0,-1 2 0,1 0 0,0 1 0,1 1 0,0 1 0,0 0 0,1 0-1,1 2 1,0-1 0,1 2 0,0 0 0,1 0 0,0 2 14,9-14-41,0 0 0,0 0 0,1 1 0,-1-1 0,0 1 0,1-1 0,0 1 0,0 0 0,0-1 0,0 1 0,0 0 0,1 0 0,-1 0 0,1 0 0,0 0 0,-1 0 0,1 0 0,1-1 0,-1 1 0,0 0 0,1 0 0,-1 0 0,1 0 0,0 0 0,0-1 0,0 1-1,1 0 1,-1-1 0,0 1 0,1-1 0,0 1 0,-1-1 0,1 0 0,0 0 0,0 0 0,1 0 0,-1 0 0,0 0 0,1 0 0,-1-1 0,1 1 41,137 52-569,-82-37 567,-37-11 4,-5-2 0,-1 0 0,0 1-1,0 0 1,0 1 0,-1 1 0,0 0-1,0 1 1,-1 1 0,0 0 0,0 0 0,-1 1-1,-1 1 1,1 0 0,-1 2-2,-9-10 35,0 0 0,0 0-1,-1 0 1,1 0 0,-1 0 0,0 1 0,0-1 0,0 0 0,0 1 0,-1-1 0,1 1-1,-1-1 1,0 0 0,0 1 0,0-1 0,-1 1 0,1-1 0,-1 1 0,0-1-1,0 0 1,0 1 0,0-1 0,0 0 0,-1 0 0,1 0 0,-1 0 0,0 0 0,0 0-1,0-1 1,-1 1 0,1 0 0,0-1 0,-1 0 0,0 0 0,1 1 0,-1-1 0,0-1-1,0 1 1,0 0 0,-1-1 0,1 0 0,0 0 0,-2 1-35,-31 9 388,0-2 0,0-1-1,-1-2 1,0-2 0,0-1 0,0-2 0,-30-3-388,41 2 13,20 0-10,-4 1-2,0-1 0,0 0 0,1 0 0,-1-1 0,0 0 0,0-1 0,1 0 0,-1-1 1,1 0-1,0 0 0,0-1 0,-4-2-1,13 6-66,-1-1 0,0 1 0,1 0 1,-1-1-1,0 1 0,1-1 0,-1 1 0,1-1 0,-1 0 1,1 1-1,-1-1 0,1 1 0,0-1 0,-1 0 0,1 1 1,0-1-1,-1 0 0,1 1 0,0-1 0,0 0 1,0 0-1,-1 1 0,1-1 0,0 0 0,0 0 0,0 1 1,0-1-1,1 0 0,-1 0 0,0 1 0,0-1 0,0 0 1,0 0-1,1 1 0,-1-1 0,0 0 0,1 1 1,-1-1-1,1 0 0,-1 1 0,1-1 0,-1 1 0,1-1 1,-1 1-1,1-1 0,-1 1 0,1-1 0,0 1 1,-1-1-1,1 1 0,0 0 0,-1-1 0,1 1 0,0 0 1,-1 0-1,1-1 0,0 1 0,0 0 0,-1 0 0,1 0 1,0 0-1,0 0 66,48-14-6655,-11 8-1294</inkml:trace>
  <inkml:trace contextRef="#ctx0" brushRef="#br0" timeOffset="87479.695">23480 8468 15695,'0'0'3470,"0"0"-1009,0 0-22,0 0-591,0 0-615,0 0-454,0 15-224,-10 247 935,2-19-1277,-2 13-3288,5-240-870,0-46 2184,2-41 2297,2-1 1,3 1 0,4-1 0,3 1 0,2 1 0,4 0 0,14-36-537,-24 82 137,2 0 1,0 0 0,2 0-1,1 1 1,1 0-1,0 1 1,2 1 0,1-1-1,6-6-137,-17 25 15,0 0 0,0 1 0,0-1 1,0 1-1,1-1 0,-1 1 0,1 0 0,0 0 0,-1 0 0,1 1 0,0 0 0,0-1 0,0 1 0,0 0 0,0 1 0,0-1 0,0 1 0,1 0 0,-1 0 0,0 0 1,0 1-1,0-1 0,0 1 0,0 0 0,0 0 0,0 0 0,0 1 0,0-1 0,-1 1 0,4 2-15,0 0-8,0 0 1,0 1-1,-1 0 0,0 0 1,0 1-1,0-1 0,-1 1 0,0 0 1,0 1-1,0-1 0,-1 1 1,0 0-1,0 0 0,-1 1 1,2 3 7,-3-4-56,0 1-1,0 0 1,-1 0 0,0 0 0,0 0 0,-1 0 0,0 0 0,0 0 0,-1 0-1,0 0 1,0 0 0,-1 0 0,0-1 0,0 1 0,-1 0 0,0-1 0,0 0-1,-1 0 1,0 0 0,-1 0 0,1 0 0,-1-1 0,0 0 0,-1 0 0,-3 3 56,-2 2-92,-1-2-1,0 0 1,0 0 0,0-1 0,-1 0 0,-1-1 0,1-1 0,-1 0 0,0-1 0,-1-1 0,1 0 0,-1 0 0,-6-1 92,-5-3-1134,17-6-7320,14 2 2459</inkml:trace>
  <inkml:trace contextRef="#ctx0" brushRef="#br0" timeOffset="87888.596">24213 8481 12011,'0'0'4244,"3"-14"-1366,6-45-428,-9 57-2282,0 0 0,1 0 1,-1-1-1,0 1 0,0 0 0,0 0 0,-1 0 1,1 0-1,-1 0 0,1 0 0,-1 0 0,1 0 1,-1 0-1,0 0 0,0 0 0,0 0 0,0 1 0,0-1 1,-1 0-1,1 0 0,0 1 0,-1-1 0,1 1 1,-1 0-1,0-1 0,1 1 0,-1 0 0,-1-1-168,-2 0 120,0 1 0,0-1-1,0 1 1,-1 0 0,1 1-1,0-1 1,0 1 0,0 0-1,-1 0 1,1 0 0,0 1-1,0 0 1,0 0 0,-5 2-120,-5 5 10,1 0 0,0 1 0,1 1 0,0 0 0,1 1 0,0 1 1,0 0-1,2 0 0,-1 1 0,2 0 0,-1 1 0,2 0 0,0 1 0,1-1 1,0 1-1,1 1 0,1-1 0,0 1 0,1 3-10,-3 2-50,1 0-1,2 1 1,0 0-1,1-1 1,2 1-1,0 0 1,1 0 0,1 0-1,3 11 51,-3-29-66,1 0 0,0 0 0,0-1 0,0 1 0,0-1 0,1 1 0,-1-1 0,1 0 0,0 0 0,0 0 0,0-1 0,0 1 0,1-1 0,-1 1 0,1-1 0,-1 0 0,1-1 0,0 1 0,-1-1 0,1 1 0,0-1 0,0 0 0,0 0 0,1-1 0,-1 1 0,0-1 0,0 0 0,0 0 0,0 0 0,0-1 0,0 0 0,0 1 0,0-1-1,0-1 1,0 1 0,0-1 0,0 1 0,-1-1 0,1 0 0,0 0 0,-1-1 0,0 1 0,0-1 0,1 1 0,-1-1 0,-1 0 0,1 0 0,0-1 0,0-1 66,23-24 13,-1-3 0,-1 0-1,-2-1 1,-1-1 0,-2-1-1,-1-1 1,-2 0 0,11-37-13,-22 57 35,-5 16 44,0 1 0,0-1 1,0 0-1,1 0 0,-1 0 0,0 0 1,0 0-1,0 0 0,1 0 0,-1 0 1,0 0-1,0 1 0,1-1 0,-1 0 1,0 0-1,0 0 0,1 0-79,-2 25-557,18 191 1321,6-148-4556,16-9-5515,-24-43 2586</inkml:trace>
  <inkml:trace contextRef="#ctx0" brushRef="#br0" timeOffset="88405.88">24574 8586 10890,'4'-38'1497,"1"-34"2557,-3 23 2391,0 121-2521,1 11-4213,-3-83 288,1 31-286,-1 1 0,-1-1-1,-2 0 1,-2 0 0,0 0 0,-9 25 287,-6-31-1196,17-41 1100,5 0 266,0-1-1,2 1 1,0 1 0,1-1-1,0 0 1,1 1-1,1 0 1,1 0-170,2-8 319,-2 3-113,2 1 0,0 0-1,2 0 1,0 1 0,1 0 0,11-11-206,-21 24 32,0 1 0,1 0 1,0 1-1,0-1 0,0 1 1,0 0-1,1 0 0,-1 0 1,1 0-1,0 1 0,0 0 1,0 0-1,0 0 0,0 0 1,0 1-1,0 0 0,1 0 1,-1 1-1,0-1 1,1 1-1,-1 0 0,0 0 1,1 1-1,-1 0 0,0 0 1,0 0-1,1 0 0,-1 1 1,0 0-1,0 0-32,5 6-46,0 0 0,-1 0 0,0 1 0,0 0 0,-1 0 0,0 1 0,-1 0 0,0 1 0,0-1 0,-1 1 0,-1 1 0,0-1 0,0 1 1,-1 0-1,-1 0 0,0 0 0,-1 0 0,0 1 0,0-1 0,-2 1 0,1-1 0,-2 1 0,0 0 46,1-11-32,1 3-131,-1 0 0,0 1 0,0-1 0,0 0-1,0 0 1,-1 0 0,0 1 0,0-1 0,-1 0 0,1 0-1,-1-1 1,0 1 0,-1 0 0,1 0 0,-1-1-1,-2 3 164,5-7 1,-1 1-1,1-1 1,-1 0-1,1 0 0,-1 0 1,0 0-1,1 0 1,-1 0-1,1 0 0,-1 0 1,1 0-1,-1 0 1,1 0-1,-1 0 0,1-1 1,-1 1-1,1 0 1,-1 0-1,1 0 0,-1-1 1,1 1-1,-1 0 1,1-1-1,-1 1 0,1 0 1,-1-1-1,1 1 1,0-1-1,-1 1 0,1 0 1,0-1-1,-1 1 1,1-1-1,0 1 0,0-1 1,0 1-1,-1-1 1,1 1-1,0-1 0,0 0 1,0 1-1,0-1 1,0 1-1,0-1 0,0 1 1,0-1-1,0 1 1,0-1-1,0 0 0,0 1 1,0-1-1,1 1 1,-1-1-1,0 1 0,0-1 1,1 1-1,-1-1 0,1-40 703,3 19-421,1 1-1,1 0 0,1 0 1,0 0-1,2 1 0,0 0 0,1 1 1,1 0-1,1 1 0,1 0 1,0 1-1,1 0 0,2 0-281,-12 13 4,-1 1 0,0 0 0,1 0 1,0 1-1,-1-1 0,1 1 0,0-1 0,1 1 0,-1 1 0,0-1 0,0 0 0,1 1 0,-1 0 0,1 0 0,-1 0 0,1 1 0,-1 0 1,1 0-1,-1 0 0,1 0 0,0 0 0,-1 1 0,1 0 0,-1 0 0,0 0 0,1 1 0,-1 0 0,0-1 0,0 1 0,0 1 1,0-1-1,0 1 0,0-1 0,-1 1 0,1 0 0,-1 0 0,0 1 0,1 0-4,7 8-35,0 1 0,-1 0-1,0 1 1,-1 0 0,0 0 0,-2 1-1,1 0 1,-2 1 0,0 0 0,3 13 35,13 102-6823,-20-115 2467,2-3-2536</inkml:trace>
  <inkml:trace contextRef="#ctx0" brushRef="#br0" timeOffset="84275.885">18592 8490 10890,'0'0'3422,"-2"-14"-400,2 4-2196,-6-48 1820,-9 19 3331,13 78-3874,18 308-1820,-6-285-785,-39-204 715,-2-53 434,39 141-444,-8 53-215,1 0 0,-1 0-1,1 0 1,-1 0-1,0 0 1,1 0-1,0 0 1,-1 0-1,1 0 1,0 0 0,-1 0-1,1 0 1,0 0-1,0 0 1,0 1-1,0-1 1,0 0 0,0 1-1,0-1 1,0 1-1,0-1 1,0 1-1,0-1 1,0 1-1,0 0 1,1 0 0,-1-1-1,0 1 1,0 0-1,0 0 1,0 0-1,1 0 1,-1 0 0,0 0-1,0 1 1,0-1-1,0 0 1,0 1-1,1-1 1,-1 1-1,0-1 1,0 1 0,0-1-1,0 1 1,0 0-1,0 0 13,15 21-3511,-10 8-5470,-4-7-5699</inkml:trace>
  <inkml:trace contextRef="#ctx0" brushRef="#br0" timeOffset="85125.439">18549 8378 5637,'-1'-14'5664,"1"-12"-4089,-2-36 1928,0 18 1589,3 149 1017,4 116-5897,24-41-83,-27-169-183,2 0-1,-1 0 1,2 0 0,-1-1 0,1 1-1,1-1 1,0 0 0,0-1 0,1 0 0,0 0-1,1 0 1,0-1 0,0 0 0,7 5 54,-9-10-86,0 1 0,0-1 1,0-1-1,0 1 1,1-1-1,-1 0 0,1 0 1,-1-1-1,1 0 1,0 0-1,-1-1 0,1 0 1,0 0-1,0 0 1,-1-1-1,1 0 0,0 0 1,-1-1-1,1 0 1,-1 0-1,0 0 0,0-1 1,1 0-1,-2 0 1,4-2 85,7-5-23,-1 0 0,-1-1 1,0 0-1,0-1 1,-1-1-1,0 0 0,-2 0 1,1-2-1,-1 0 23,6-9 75,-6 11 36,0-1 0,0-1 0,-2 0 0,0 0 0,0-1-1,-2 0 1,0 0 0,0-1 0,-2 1 0,0-2 0,-1 1-1,-1 0 1,1-15-111,-4 31 31,0 0 0,0-1 0,-1 1 0,1 0-1,-1 0 1,1-1 0,-1 1 0,1 0 0,-1 0-1,1-1 1,-1 1 0,0 0 0,0 0 0,0 0-1,0 0 1,0 0 0,0 0 0,0 1 0,0-1 0,0 0-1,0 0 1,0 1 0,0-1 0,-1 0 0,1 1-1,0 0 1,-1-1 0,1 1 0,0 0 0,-1-1-1,1 1 1,0 0 0,-1 0 0,1 0 0,0 0 0,-1 0-1,1 0 1,0 1 0,-1-1 0,1 0 0,0 1-1,0-1 1,-1 1 0,1-1 0,0 1 0,0 0-1,0 0 1,0-1 0,-1 1 0,1 0 0,0 0 0,1 0-1,-1 0 1,0 0 0,0 0 0,0 0 0,0 1-31,-5 8-31,0 1 1,1 0-1,0 1 1,1-1-1,0 1 1,1 0-1,0 0 1,1 0 0,0 1-1,1-1 1,0 0-1,1 1 1,1-1-1,0 0 1,0 1-1,2-1 1,-1 0 0,1 0-1,1 0 1,0 0-1,1-1 1,0 0-1,1 0 1,0 0-1,0 0 1,1-1-1,5 4 31,-9-9-144,1-1 0,0 1-1,0-1 1,1 0 0,-1 0-1,1-1 1,0 1 0,0-1-1,0 0 1,0-1 0,1 1-1,-1-1 1,1 0 0,-1 0-1,1-1 1,0 1 0,0-1-1,-1-1 1,1 1 0,0-1-1,0 0 1,0 0 0,0-1-1,0 0 1,0 0 144,3-1-17,-1-1 0,1 1 0,-1-2 0,0 1 0,-1-1 0,1 0 0,0-1 0,-1 0 0,0 0 0,0-1 0,-1 1 0,0-2 0,0 1 0,0 0 0,0-1-1,3-7 18,6-7 386,-2 0 0,0-1 0,-1 0 0,-2-1 0,0 0-1,-1 0 1,-1-1 0,-2-1 0,0 1 0,-2-1-1,1-19-385,-5 45 23,0-1 0,0 0 0,-1 0 0,1 1 0,0-1 0,-1 0 0,1 0 0,0 0 0,-1 0 0,1 0 0,0 0 0,-1 1 0,1-1 0,0 0 0,-1 0 0,1 0 0,0 0 0,-1 0 0,1 0 0,0 0 0,-1 0 0,1-1 0,0 1 0,-1 0 0,1 0 0,0 0 0,0 0 0,-1 0 0,1 0 0,0-1 0,-1 1 0,1 0 0,0 0 0,0 0 0,-1-1 0,1 1 0,0 0 0,0 0 0,-1-1 0,1 1 0,0 0 0,0-1 0,0 1 0,0 0 0,0-1 0,-1 1 0,1 0 0,0 0 0,0-1 0,0 1 0,0-1 0,0 1 0,0 0-1,0-1 1,0 1-23,-16 27 156,9-8-167,1 0-1,1 0 1,0 0-1,2 1 0,0 0 1,1-1-1,1 1 0,1 0 1,1 0-1,0 0 0,3 6 12,-3-19-378,1 0 0,0 0 0,0 0 0,1 0 0,0 0 0,0 0 0,0-1 0,1 1 0,0-1 0,0 0 0,1 0 0,0 0 0,0-1 0,0 0 0,1 0 0,-1 0 0,1-1 0,6 4 378,-5-4-1242,-1-1 0,1 1-1,1-1 1,-1 0 0,0-1 0,1 0 0,-1 0 0,1-1 0,0 0 0,0 0 0,4-1 1242,8 0-5509</inkml:trace>
  <inkml:trace contextRef="#ctx0" brushRef="#br0" timeOffset="85424.678">19686 8717 4100,'3'-17'4682,"13"-64"-1056,0 11 1673,-13 49-4015,4-15 3735,-3 53-1894,-4 26-2982,-1 0 0,-3-1-1,-2 1 1,-10 40-143,-13-12-1916,28-71 1870,1-1 0,-1 1 0,0 0 0,0 0 0,1 0 1,-1 0-1,0-1 0,0 1 0,1 0 0,-1-1 0,0 1 0,0 0 1,1-1-1,-1 1 0,1-1 0,-1 1 0,0-1 0,1 0 0,-1 1 1,1-1-1,-1 0 0,1 1 0,0-1 0,-1 0 0,1 1 0,0-1 1,-1 0-1,1 0 0,0 1 0,0-1 0,-1 0 0,1 0 0,0 1 1,0-1-1,0 0 0,0 0 0,0 0 0,0 1 0,1-1 0,-1 0 1,0 0-1,0 0 0,0 1 0,1-1 0,-1 0 0,0 0 0,1 1 1,-1-1-1,1 0 46,-1 0-97,-3-15 304,1-1 0,1 1 0,1-1-1,0 1 1,1-1 0,1 1 0,1 0 0,0-1-1,1 1 1,0 1 0,2-1 0,0 1-1,0-1 1,1 2 0,1-1 0,1 1 0,0 0-1,1 1 1,5-6-207,-8 15 20,-1 0 1,1 0-1,0 0 0,0 1 0,0 0 0,1 1 1,-1-1-1,1 2 0,-1-1 0,1 1 0,0 0 1,-1 0-1,1 1 0,0 0 0,0 1 0,-1-1 1,1 2-1,0-1 0,-1 1 0,1 0 0,-1 0 1,0 1-1,0 0 0,0 1 0,0-1 0,0 1 1,-1 0-1,1 1 0,-1 0 0,0 0 0,-1 0 1,1 1-1,-1 0 0,0 0 0,-1 0 0,1 0 1,1 4-21,5 9-433,0 0 1,0 1 0,-2 0 0,-1 0-1,0 1 1,-2 0 0,1 6 432,5 12-4074,-4-19-363,2-2-1803</inkml:trace>
  <inkml:trace contextRef="#ctx0" brushRef="#br0" timeOffset="85770.151">20499 8633 9129,'6'-17'4019,"20"-55"-490,-13-18 3569,-13 87-6949,-1 1 1,1-1-1,-1 1 0,0-1 0,0 1 0,0 0 0,0-1 0,0 1 1,0 0-1,-1 0 0,1-1 0,-1 1 0,1 1 0,-1-1 1,0 0-1,0 0 0,0 0 0,0 1 0,0-1 0,0 1 1,0 0-1,0 0 0,-1 0 0,1 0 0,-1 0 0,1 0 1,0 0-1,-3 0-149,-6 1 31,0 0 0,0 0 1,0 1-1,0 0 0,1 1 1,-1 0-1,0 1 0,1 0 1,-1 1-1,1 0 0,0 1 1,1 0-1,-1 0 0,1 1 1,0 0-1,0 1 0,0 0 1,1 0-1,1 1 0,-1 0 0,1 0 1,0 1-1,1 0 0,0 0 1,0 0-1,1 1 0,0 0 1,1 0-1,0 0 0,-1 8-31,2-9-42,1 0-1,-1 1 0,2 0 1,-1-1-1,2 1 0,-1 0 0,1 0 1,1-1-1,0 1 0,0 0 1,1-1-1,0 1 0,0-1 0,1 1 1,0-1-1,1 0 0,0 0 1,1-1-1,0 1 0,0-1 0,1 0 1,0 0-1,0-1 0,1 1 1,-1-1-1,2-1 0,-1 0 1,1 0-1,0 0 0,0-1 0,1 0 1,-1 0-1,9 2 43,5-1-1061,1 0 0,-1-2-1,0 0 1,1-2 0,0-1 0,7 0 1061,81-4-10736,-106 2 10153,39-2-7003</inkml:trace>
  <inkml:trace contextRef="#ctx0" brushRef="#br0" timeOffset="86257.146">20943 8430 10474,'2'-16'2722,"1"-4"-1592,5-37 1067,-5 13 5986,12 418-6193,-9-282-2902,-4-106 981,0-1-1,1 1 0,0-1 0,1 1 0,1 1 1,0-1-1,1 0 0,1 1 0,0 0 1,0 1-1,2 0 0,-1 0 0,1 1 0,1-1 1,0 2-1,1 0 0,0 0 0,9-6-68,-7 10 50,0 1-1,0 0 1,0 1 0,1 1-1,0 0 1,-1 0 0,1 1-1,0 1 1,0 1-1,0 0 1,0 0 0,0 2-1,0 0 1,-1 0 0,1 1-1,11 4-49,-16-4-23,1 0-1,-1 1 1,0 0-1,-1 0 1,1 1-1,-1 0 1,0 0-1,0 1 1,0 0-1,-1 1 1,0 0-1,0 0 0,-1 0 1,1 1-1,-2 0 1,1 0-1,-1 0 1,0 1-1,-1-1 1,0 1-1,-1 1 1,0-1-1,0 0 1,0 3 23,6 47-3396,-4-20-3228,-3-19 292</inkml:trace>
  <inkml:trace contextRef="#ctx0" brushRef="#br0" timeOffset="83487.847">16988 8168 14478,'0'0'4132,"0"0"-2050,0 0-97,0 0-255,0 0-625,-9 22-336,-43 165 229,38-63-870,5 0 0,6 70-128,16-105-1553,-13-89 1532,0-1 0,1 1 0,-1 0 0,0 0-1,0 0 1,1-1 0,-1 1 0,0 0 0,1 0 0,-1 0 0,0 0 0,0 0 0,1 0 0,-1 0-1,0 0 1,1 0 0,-1 0 0,0 0 0,1 0 0,-1 0 0,0 0 0,1 0 0,-1 0-1,0 0 1,0 0 0,1 0 0,-1 0 0,0 0 0,1 1 0,-1-1 0,0 0 0,0 0 0,1 0-1,-1 0 1,0 1 0,0-1 0,0 0 0,1 0 0,-1 1 0,0-1 0,0 0 0,0 0 0,0 1-1,1-1 1,-1 0 0,0 0 0,0 1 0,0-1 0,0 0 0,0 1 21,2-30-39,-32-138 1533,21 117-1261,3 0 1,2 0-1,2 0 0,2 0 0,2 0 0,3 0 0,2 0 0,2 1 0,2 0 0,2 0 1,2 2-1,4-5-233,-16 46 1,-1-1 1,1 0-1,0 1 0,1 0 1,0 0-1,0 0 1,0 0-1,0 0 1,1 1-1,0 0 1,0 0-1,1 0 1,-1 1-1,1 0 0,0 0 1,0 0-1,1 1 1,-1 0-1,1 0 1,-1 0-1,1 1 1,0 0-1,0 0 1,0 1-1,0 0 0,0 0 1,0 1-1,1 0 1,-1 0-1,0 0 1,0 1-1,0 0 1,3 2-2,2 2-104,0 0 1,-1 2 0,1-1-1,-1 2 1,-1-1 0,1 1-1,-1 1 1,-1 0 0,1 0-1,-2 1 1,1 0 0,-1 1-1,-1 0 1,0 0 0,-1 0-1,0 1 1,0 0 0,-1 0-1,-1 1 1,0-1 0,-1 1-1,0 0 1,-1 0 0,0 0-1,-1 0 1,-1 0 0,0 1-1,-1 2 104,-2-1-56,0 0 0,-1 0 0,0 0 0,-1-1 0,-1 1 1,-1-1-1,0 0 0,0-1 0,-1 0 0,-1 0 0,-1-1 0,1 0 0,-2 0 0,0-1 0,0-1 0,-1 0 0,0 0 0,0-1 0,-1-1 0,-1 0 0,1-1 0,-1 0 0,-1-1 0,1-1 0,-1 0 0,0-1 1,-6 1 54,-3-2-1374,31-9-6725,16-3 2457</inkml:trace>
  <inkml:trace contextRef="#ctx0" brushRef="#br0" timeOffset="83779.119">18030 8096 13357,'0'0'4238,"0"0"-1595,0 0-342,0 0-257,-13-5-576,9 3-1374,1 0-47,0 0-1,0 0 1,0 1-1,-1-1 1,1 1-1,-1 0 1,1 0-1,-1 0 1,1 1-1,-1-1 0,0 1 1,1 0-1,-1 0 1,0 0-1,1 0 1,-1 1-1,1 0 1,-1-1-1,0 1 1,1 0-1,0 1 0,-1-1 1,1 1-1,0-1 1,0 1-1,-1 0 1,1 0-1,1 1 1,-2 0-47,-25 21 127,1 1-1,1 1 1,2 2 0,0 1 0,2 0 0,2 2 0,0 0 0,2 2-1,2 0 1,1 1 0,1 1 0,2 0 0,2 1 0,1 0 0,1 0 0,3 1-1,-2 27-126,9-48-70,2 0-1,0 0 0,0-1 1,2 1-1,0-1 0,0 0 1,2 0-1,0-1 0,0 0 0,1 0 1,1 0-1,1-1 0,0-1 1,0 0-1,1 0 0,0-1 1,1 0-1,1-1 0,0 0 1,0-1-1,1-1 0,0 0 0,0-1 1,1 0-1,-1-1 0,2-1 1,-1 0-1,0-1 0,1-1 1,0 0-1,0-1 0,0-1 1,5-1 70,96-1-3222,-44-15-3918,-44 3-14</inkml:trace>
  <inkml:trace contextRef="#ctx0" brushRef="#br0" timeOffset="79400.361">22592 5158 12011,'5'-13'2483,"-3"8"-2090,20-45 1788,0 10 2179,-22 40-4279,-1 0-1,0 0 0,1 0 1,-1 0-1,1 0 0,-1 0 0,1 0 1,-1 0-1,1 0 0,-1-1 1,1 1-1,-1 0 0,1 0 1,-1 0-1,1-1 0,-1 1 1,1 0-1,-1-1 0,1 1 1,0 0-1,-1-1 0,1 1 1,0-1-1,-1 1 0,1 0 0,0-1 1,-1 1-1,1-1 0,0 1 1,0-1-1,0 1 0,-1-1 1,1 1-1,0-1 0,0 1 1,0-1-1,0 1 0,0-1 1,0 0-1,0 1 0,0-1 1,0 1-1,0-1 0,0 1 0,0-1 1,1 1-1,-1-1 0,0 1 1,0-1-1,0 1 0,1-1 1,-1 1-1,0-1 0,1 1 1,-1 0-1,0-1 0,1 1 1,-1-1-1,1 1 0,-1 0 1,0-1-1,1 1 0,-1 0 0,1 0 1,-1-1-1,1 1 0,0 0-80,-40 16 481,10 4-514,1 2 0,2 1 0,0 1 1,2 1-1,0 1 0,2 1 0,-10 17 33,15-10-790,53-34 304,-6-4 465,1 2 0,0 2-1,0 1 1,0 1 0,-1 1-1,8 3 22,-30-4-4,0-1 1,0 1-1,0 1 0,-1 0 0,1 0 0,0 0 0,-1 1 1,0 0-1,0 1 0,0-1 0,0 1 0,-1 0 0,0 1 0,0 0 1,0 0-1,-1 0 0,0 1 0,0 0 0,-1-1 0,0 2 1,0-1-1,0 0 0,-1 1 0,0 0 0,0 3 4,-1-5 3,-1 0 1,0 0-1,0 0 0,0 0 1,-1 0-1,0 0 0,0 0 1,0 0-1,-1 0 0,0 0 0,-1 0 1,1 0-1,-1 0 0,0-1 1,0 1-1,-1-1 0,1 1 1,-1-1-1,-1 0 0,1 0 0,-1 0 1,0 0-1,0-1 0,0 0 1,0 1-1,-1-2 0,0 1 0,0 0 1,0-1-1,0 0 0,0 0 1,-1-1-1,1 1 0,-5 0-3,-3 1 79,-1 0-1,0-2 1,0 0-1,0 0 1,-1-1 0,1-1-1,0 0 1,0-1-1,-1-1 1,1 0-1,0-1 1,1 0-1,-1-1 1,1-1 0,-1 0-1,1-1 1,0 0-1,1-1 1,0 0-1,0-1 1,-2-3-79,9 8-13,1-1 0,0 0-1,1 0 1,-1 0 0,1 0 0,-1 0 0,1-1 0,0 1-1,1-1 1,-1 0 0,1 0 0,0 0 0,1 0 0,-1-1-1,1 1 1,-1-3 13,2 5-198,-1 0 0,1 0 0,0 1 0,0-1-1,0 0 1,1 0 0,-1 1 0,1-1 0,-1 0 0,1 0-1,0 1 1,0-1 0,0 1 0,0-1 0,1 1 0,-1-1-1,1 1 1,-1 0 0,1 0 0,0 0 0,0-1 198,13-5-4073,1 6-2889</inkml:trace>
  <inkml:trace contextRef="#ctx0" brushRef="#br0" timeOffset="79883.735">22953 5247 8776,'0'0'9786,"0"0"-6135,0 0-1708,0 0-176,0 0-683,0 0-513,3 21-112,14 147 230,-27 249-2041,6-312-3024,1-88 1709,-2-22-3709,-3-115 5975,9-166 9632,1 236-8901,22-263 3749,-25 308-4037,1-1 1,0 1 0,0 0 0,1 0-1,0 0 1,-1 0 0,2 0-1,-1 0 1,0 0 0,1 0 0,0 0-1,0 0 1,1 1 0,-1-1-1,1 1 1,0 0 0,0 0-1,0 0 1,1 0 0,0 0 0,-1 1-1,1-1 1,0 1 0,1 0-1,-1 0 1,0 1 0,1-1 0,0 1-1,0 0 1,-1 0 0,1 1-1,0-1 1,1 1-43,3 3-12,0 0-1,0 1 1,0 0 0,0 0 0,-1 1-1,1 0 1,-1 0 0,0 1-1,0 0 1,0 1 0,-1 0 0,0 0-1,0 0 1,-1 1 0,1 0-1,-1 0 1,-1 1 0,1 0 0,-2 0-1,1 0 1,-1 0 0,0 1-1,0 0 1,-1-1 0,-1 1 0,1 1-1,-1-1 1,-1 0 0,0 0-1,0 1 1,-1-1 0,0 1-1,-1-1 1,1 0 0,-2 1 0,0-1-1,0 0 1,0 0 0,-1 0-1,-1 0 1,1-1 0,-1 1 0,-5 6 12,-2-2-64,-1-1 0,0 0 0,0-1 0,-1-1 1,-1 0-1,0-1 0,0 0 0,-1-1 0,0 0 1,0-2-1,-1 1 0,1-2 0,-1 0 0,-1-1 1,1-1-1,-1 0 0,1-1 0,-1-1 0,0-1 1,-6-1 63,22 0-5079,25-7-225,4 3-670</inkml:trace>
  <inkml:trace contextRef="#ctx0" brushRef="#br0" timeOffset="80257.113">23678 5263 1698,'0'0'12011,"0"-16"-6945,0-50-2338,0 63-2527,1 0 1,-1 1-1,0-1 1,-1 0-1,1 0 1,-1 0-1,1 0 1,-1 1-1,0-1 1,0 0-1,0 0 1,0 1-1,0-1 1,-1 1-1,1-1 0,-1 1 1,0 0-1,0 0 1,1-1-1,-2 1 1,1 0-1,0 1 1,0-1-1,0 0 1,-1 1-1,1-1 1,-1 1-1,-2-1-201,-1 0 63,0 1 1,0 1-1,0-1 0,0 1 0,0 0 1,0 1-1,1-1 0,-1 1 0,0 1 1,0-1-1,0 1 0,1 0 0,-1 0 1,1 0-1,-1 1 0,1 0 0,0 0 1,-2 1-64,-10 11-38,0 1 1,1 1-1,1 0 0,1 1 1,0 0-1,1 1 0,1 1 1,1 0-1,1 0 1,1 1-1,0 1 0,2 0 1,0 0-1,2 0 0,0 0 1,2 1-1,0 0 1,2 0-1,0 0 0,1 0 1,3 9 37,-3-28-78,1 0 1,-1 0-1,1-1 0,0 1 1,0 0-1,1-1 1,-1 1-1,1-1 1,0 0-1,0 1 0,0-1 1,0 0-1,0 0 1,1 0-1,-1 0 1,1-1-1,0 1 0,0-1 1,0 0-1,0 1 1,0-1-1,0-1 1,1 1-1,-1 0 0,1-1 1,-1 0-1,1 1 1,-1-1-1,1-1 1,0 1-1,0-1 0,-1 1 1,1-1-1,0 0 1,0 0-1,-1-1 1,1 1-1,0-1 0,0 0 1,-1 0-1,1 0 1,-1 0-1,1-1 1,-1 1-1,1-1 0,-1 0 1,0 0-1,0 0 1,2-2 77,16-12 4,0-1 0,-1-1 0,-1-1 0,-1-1-1,-1 0 1,-1-1 0,10-17-4,12-13-11,-38 50-12,0 0 0,0 0 1,0 0-1,0 0 0,1 0 0,-1 0 1,0 0-1,1 1 0,-1-1 1,0 0-1,1 0 0,-1 0 0,1 1 1,-1-1-1,1 0 0,0 0 0,-1 1 1,1-1-1,0 0 0,-1 1 1,1-1-1,0 1 0,0-1 0,-1 1 1,1 0-1,0-1 0,0 1 0,0 0 1,0-1-1,0 1 0,-1 0 1,1 0-1,0 0 0,0 0 0,0 0 1,0 0-1,0 0 0,0 0 0,0 0 1,0 0-1,0 0 0,-1 1 1,1-1-1,0 0 0,0 1 0,0-1 1,0 1-1,-1-1 0,1 1 0,0-1 1,0 1-1,-1-1 0,1 1 1,0 0-1,-1-1 0,1 1 0,-1 0 1,1-1-1,-1 1 0,1 0 0,-1 0 1,0 0-1,1 0 0,-1-1 1,0 1-1,1 0 0,-1 0 0,0 0 1,0 0-1,0 0 23,6 21-1047,4 18-2418,3 0-4211,-8-27 2712</inkml:trace>
  <inkml:trace contextRef="#ctx0" brushRef="#br0" timeOffset="80765.206">23954 5358 7719,'0'-15'4202,"0"-5"-2912,1-32 1037,-4 10 2624,3 42-4787,-1 0-1,1 0 1,0 0 0,-1 0 0,1 0 0,0 0 0,-1 0 0,1 0-1,0 0 1,-1 0 0,1 0 0,0 0 0,-1 0 0,1 0-1,0 0 1,-1 0 0,1-1 0,0 1 0,0 0 0,-1 0 0,1 0-1,0-1 1,0 1 0,-1 0 0,1 0 0,0-1 0,0 1 0,-1 0-1,1 0 1,0-1 0,0 1 0,0 0 0,0-1 0,0 1-1,-1 0-163,-5 34 578,6-34-580,-27 282 55,-2-173-5487,19-137 3571,10 1 2563,1 0 0,1 0 1,2 0-1,0 0 0,2 1 1,1 0-1,1 0 1,1 0-1,1 1 0,12-20-700,-20 40 34,0-1-1,1 1 1,0 0-1,0 0 0,0 1 1,1-1-1,-1 0 0,1 1 1,0 0-1,0 0 0,1 0 1,-1 1-1,1-1 1,0 1-1,0 0 0,0 0 1,0 1-1,0 0 0,1 0 1,-1 0-1,1 0 0,0 1 1,-1 0-1,1 0 1,0 0-1,-1 1 0,1 0 1,0 0-1,0 1 0,0-1 1,-1 1-1,1 0 0,0 1 1,-1-1-1,1 1 1,-1 0-1,0 1 0,0-1 1,0 1-1,2 1-33,4 7-22,0 0 1,-1 1-1,-1 0 1,0 0-1,0 1 0,-1 0 1,-1 1-1,0 0 0,-1 0 1,-1 0-1,0 1 1,-1-1-1,0 1 0,-1 0 1,-1 1-1,0-1 1,-1 0-1,-1 1 0,-1-1 1,0 5 21,-11 30-903,9-93 1032,5 19 22,1 1 0,1 0 0,1 0 0,1 0 0,1 0 0,1 1 0,1 0 0,1 1 0,1 0 0,5-6-151,-15 22 22,1 1-1,0-1 0,0 1 1,0 0-1,0 0 0,1 0 1,0 0-1,0 1 1,0-1-1,0 1 0,0 0 1,1-1-1,-1 2 0,1-1 1,0 0-1,0 1 0,0-1 1,0 1-1,0 0 0,1 1 1,-1-1-1,1 1 0,-1 0 1,1 0-1,-1 0 1,1 0-1,0 1 0,-1 0 1,1 0-1,0 0 0,-1 1 1,1-1-1,-1 1 0,1 0 1,0 1-1,-1-1 0,0 1 1,1 0-1,-1 0 0,0 0 1,0 0-1,0 1 1,3 2-22,3 10-44,1 0 0,-2 0 0,0 1 0,-1 1 0,-1-1 1,0 1-1,-1 1 0,-1-1 0,-1 1 0,0 0 1,-1 0-1,-1 0 0,-1 0 0,-1 0 0,0 0 1,-2 6 43,5 41-2252,6-26-4501,-1-26 283</inkml:trace>
  <inkml:trace contextRef="#ctx0" brushRef="#br0" timeOffset="81045.18">24990 5011 16079,'0'-14'2445,"0"-25"-928,0 10 1579,11 41 107,4 18-2970,-1 0-1,-1 1 1,-2 1 0,-1 0 0,-1 0 0,-2 1 0,-1 0 0,-2 0 0,-1 0 0,-2 0 0,-1 12-233,1-26-23,-1-1 0,0 1 0,-1-1-1,-1 1 1,-1 0 0,0-1 0,-1 0 0,-1 0 0,-1 0 0,-1-1 0,0 0-1,-2 0 1,1-1 0,-2 0 0,-4 6 23,-74 72-2864,54-69-530,-2-4-3406,14-13-3220</inkml:trace>
  <inkml:trace contextRef="#ctx0" brushRef="#br0" timeOffset="78073.383">19633 5281 4164,'0'0'2562,"0"0"-816,0 0-417,0 0-213,0 0-224,0 0-263,0 0-255,4 8-43,14 27 53,-17-32-313,1-1 0,0 1-1,0-1 1,0 0-1,0 1 1,0-1-1,0 0 1,1 0-1,-1-1 1,1 1 0,-1 0-1,1-1 1,0 1-1,-1-1 1,1 0-1,0 0 1,0 0-1,0 0 1,0-1 0,0 1-1,0-1 1,0 0-1,0 0 1,0 0-1,0 0 1,0 0-1,0-1 1,0 1 0,0-1-1,0 0 1,0 0-1,0 0 1,0 0-1,0-1 1,-1 1-1,1-1 1,1-1-71,1-2 224,-1-1-1,-1 0 1,1-1-1,-1 1 1,0 0 0,-1-1-1,1 0 1,-1 1-1,0-1 1,-1 0-1,0 0 1,0 0 0,-1 0-1,1 0 1,-2-1-1,1 1 1,-1 0 0,0 0-1,0 0 1,-1 1-1,0-1 1,0 0 0,0 0-1,-1 1 1,0-1-1,-3-2-223,2 6 33,1 1 0,-1 0 0,0 0-1,0 0 1,0 0 0,0 1 0,0 0-1,-1-1 1,1 2 0,0-1 0,0 0-1,-1 1 1,1 0 0,-1 0 0,1 0-1,0 1 1,-1-1 0,1 1 0,0 0-1,0 0 1,-1 0 0,1 1 0,0 0-1,0 0 1,0 0 0,1 0 0,-1 0-1,1 1 1,-1 0 0,1-1 0,0 1-1,-1 0 1,2 1 0,-1-1 0,0 1-1,1-1 1,-2 4-33,-5 11-6,1 0 0,1 0 0,0 1 0,1 0 0,2 1 0,0-1 0,1 1 0,0 0 0,2 0 0,1 0-1,0 0 1,2 11 6,-2-4 4,-1-19-15,1-1 1,-1 1-1,1 0 0,0-1 0,1 1 1,0 0-1,0-1 0,0 1 1,1 0-1,1-1 0,-1 0 1,1 0-1,0 1 0,1-2 1,-1 1-1,1 0 0,1-1 1,-1 0-1,1 0 0,0 0 1,1 0-1,-1-1 0,1 0 1,0 0-1,1-1 0,4 4 11,-1-4-42,1-1-1,-1 1 0,1-2 1,0 0-1,-1 0 0,1-1 1,0 0-1,0 0 0,0-2 1,0 1-1,0-1 0,0-1 1,-1 0-1,1-1 0,-1 0 1,1 0-1,-1-1 1,0 0-1,0-1 0,0 0 1,-1-1-1,5-4 43,11-7 13,-2-1 1,0-1 0,-1-1-1,-1-1 1,-1-1-1,0-1 1,11-20-14,-18 26 72,-1-1 1,-2 0-1,0-1 0,0 0 1,-2-1-1,0 0 0,-2 0 1,0-1-1,1-11-72,-7 31 29,0 0 0,1 0 1,-1 0-1,0-1 0,0 1 0,0 0 0,0 0 0,0 0 1,-1 0-1,1-1 0,0 1 0,-1 0 0,1 0 0,0 0 0,-1 0 1,1 0-1,-1 0 0,0 0 0,1 0 0,-1 0 0,0 0 1,0 0-1,1 0 0,-1 0 0,0 1 0,0-1 0,0 0 1,0 1-1,0-1 0,0 0 0,0 1 0,0-1 0,0 1 1,0 0-1,-1-1 0,1 1 0,0 0 0,0 0 0,0 0 1,0-1-1,-1 1 0,1 0 0,0 1 0,0-1 0,0 0 0,0 0 1,-1 0-1,1 1 0,0-1 0,0 1 0,0-1 0,0 1 1,0-1-1,0 1 0,0 0 0,0-1 0,0 1 0,0 0 1,0 0-1,1-1 0,-1 1 0,0 0 0,0 0 0,1 0 1,-1 0-1,1 0 0,-1 1-29,-9 8 31,1 2 1,0-1-1,1 1 1,0 1-1,1-1 1,1 1-1,0 1 1,0-1-1,2 1 1,-1 0-1,2 0 1,0 0-1,1 0 0,0 1 1,1-1-1,0 1 1,1-1-1,1 1 1,2 9-32,-3-21-2,0 0-1,0 0 1,0 1 0,0-1-1,1 0 1,-1 0 0,1 0 0,0 0-1,0 1 1,0-1 0,1 0-1,-1-1 1,1 1 0,-1 0 0,1 0-1,0-1 1,0 1 0,0-1-1,0 1 1,1-1 0,-1 0 0,1 0-1,-1 0 1,1 0 0,0 0-1,0-1 1,0 1 0,2 0 2,24-56 101,-7-28-76,-20 66-22,1 0 0,1 0 0,1 0-1,0 1 1,1-1 0,1 1 0,0 0 0,1 1-1,0 0 1,1 0 0,1 1 0,9-10-3,-14 19-2,1 1-1,0 0 1,-1 1-1,1-1 1,0 1-1,0 1 1,0-1 0,1 1-1,-1 0 1,0 0-1,0 0 1,1 1 0,-1 0-1,0 1 1,1-1-1,-1 1 1,0 0-1,0 1 1,1 0 0,-1 0-1,-1 0 1,1 0-1,0 1 1,0 0 0,-1 0-1,0 1 1,0-1-1,0 1 1,0 0-1,0 1 1,-1-1 0,1 1-1,-1 0 1,-1 0-1,1 0 1,-1 1 0,0-1-1,0 1 1,0 0-1,-1-1 1,0 1-1,1 3 3,27 58-218,49 85-1360,0-73-7708,-47-58 2309</inkml:trace>
  <inkml:trace contextRef="#ctx0" brushRef="#br0" timeOffset="78507.67">21115 5364 12524,'-1'-10'585,"-1"0"0,1 0 0,-1 0 1,-1 0-1,0 0 0,-1 1 0,1-1 0,-2 1 1,1 0-1,-1 0 0,-1 1 0,0-1 0,0 1 0,0 1 1,-1-1-1,0 1 0,-1 0 0,0 0 0,0 1 1,0 0-1,-9-4-585,9 7 56,-1 0 0,1 0 1,-1 1-1,0 0 0,0 1 0,0 0 1,0 0-1,0 1 0,0 0 0,0 0 1,0 1-1,0 1 0,0-1 0,0 1 1,1 1-1,-1 0 0,1 0 0,-1 0 1,1 1-1,0 1 0,1-1 0,-1 1 1,1 1-1,0-1 0,0 1 0,0 0 1,-3 5-57,-2 1 68,1 1 0,1 0 1,0 1-1,0 0 1,1 1-1,1 0 1,1 0-1,0 1 1,1 0-1,1 0 0,0 0 1,1 1-1,1 0 1,-1 7-69,3-13-138,0 1 0,0 0-1,1-1 1,1 1 0,0 0 0,1-1 0,0 1 0,0-1 0,1 0 0,1 0-1,0 0 1,0 0 0,1-1 0,1 1 0,0-1 0,0-1 0,1 1-1,0-1 1,0 0 0,1 0 0,0-1 0,1 0 0,0-1 0,0 0 0,1 0-1,0-1 1,0 0 0,0-1 0,1 0 0,0-1 0,-1 0 0,12 2 138,-12-5-78,-1 0 1,1 0-1,0-2 1,0 1 0,-1-1-1,1-1 1,0 1-1,-1-2 1,1 1 0,-1-1-1,0-1 1,0 0-1,0 0 1,-1 0 0,1-1-1,-1-1 1,0 0-1,0 0 1,-1 0 0,0-1-1,0 0 1,0 0-1,-1-1 1,1-1 77,16-29 214,-1-2 1,-2 0 0,-1-1-1,-3-1 1,-1 0-1,-2-1 1,-2-1 0,-2 0-1,-2 0 1,-1-6-215,8-153 2722,-14 203-2679,-1 1-1,1-1 0,-1 1 0,1 0 1,-1-1-1,1 1 0,-1-1 0,0 0 1,1 1-1,-1-1 0,0 1 0,1-1 1,-1 0-1,0 0 0,1 1 0,-1-1 1,0 0-1,0 0 0,1 0 0,-1 0 1,0 0-1,0 0 0,1 0 0,-1 0 1,0 0-1,0 0 0,1 0 0,-1 0 1,0-1-1,0 1 0,1 0 0,-1 0 1,0-1-1,1 1 0,-1-1 0,0 1 1,1 0-1,-1-1 0,1 1 0,-1-1 1,1 0-1,-1 1 0,1-1 0,-1 1 1,1-1-1,-1 0 0,1 1 0,0-1 1,-1 0-1,1 1 0,0-1 0,0 0 1,0 0-1,-1 1 0,1-1 0,0 0 1,0 0-1,0 0-42,-11 35 58,2 1 0,1 0 0,2 0 0,1 1 0,2 0 0,1 0 0,2 0-1,2 0 1,1-1 0,2 1 0,1 0 0,2-1 0,1-1 0,7 15-58,32 61-3364,3-51-8080,-32-44 1434</inkml:trace>
  <inkml:trace contextRef="#ctx0" brushRef="#br0" timeOffset="76289.337">18410 5104 13132,'-5'-13'3358,"-14"-40"-822,19 52-2419,0 0-1,1 0 1,-1 1-1,0-1 1,0 0 0,0 0-1,0 1 1,0-1 0,0 0-1,0 1 1,0-1-1,0 0 1,-1 0 0,1 1-1,0-1 1,0 0 0,-1 1-1,1-1 1,0 0-1,-1 1 1,1-1 0,-1 0-1,1 1 1,-1-1 0,1 1-1,-1-1 1,1 1-1,-1-1 1,1 1 0,-1-1-1,0 1 1,1 0 0,-1-1-1,0 1 1,1 0-1,-1-1 1,0 1 0,1 0-1,-1 0 1,0 0-1,0 0 1,1 0 0,-1 0-1,0 0 1,0 0 0,1 0-1,-1 0 1,0 0-1,1 0 1,-1 0 0,0 1-1,0-1 1,1 0 0,-1 1-1,0-1 1,1 0-1,-1 1 1,1-1 0,-1 1-1,0-1 1,1 1 0,-1-1-1,1 1 1,-1-1-1,1 1-116,-11 22 1122,6-1-883,1 0 0,1 1 1,0 0-1,2 0 1,1-1-1,2 20-239,-1 11 80,-1-23-77,1 0 1,1-1 0,1 1 0,2-1 0,1 1 0,2-1-1,10 27-3,-12-47-581,-7-26 519,-9-30 139,-4-6-51,2-1 0,3 0 0,2-1 0,2 0 0,3 0 0,2 0 0,3-1-26,-3 47-32,2 1 1,-1-1-1,1 1 1,0-1-1,1 1 0,0 0 1,0 0-1,1 0 1,0 0-1,0 1 0,1-1 1,0 1-1,0 0 1,1 1-1,0-1 0,0 1 1,1 0-1,-1 1 1,1-1-1,0 1 0,1 1 1,-1-1-1,1 1 1,0 1-1,0-1 0,0 1 1,0 1-1,1 0 1,-1 0-1,1 0 1,0 1-1,-1 0 0,1 1 1,0 0-1,-1 0 1,1 1-1,7 2 32,67 32-3464,-45 11-2585,-27-13-272</inkml:trace>
  <inkml:trace contextRef="#ctx0" brushRef="#br0" timeOffset="76705.478">18310 5238 4965,'0'0'6811,"0"0"-3255,0 0-503,0 0-544,0 0-832,0 0-652,17 1-443,110 1-54,141-21-2402,-267 19 1751,0 0 1,0 0-1,0-1 0,0 1 0,0 0 1,0 0-1,1 0 0,-1 0 0,0 0 0,0 0 1,0 0-1,0 1 0,0-1 0,0 0 1,0 1-1,0-1 0,0 0 0,0 1 0,0-1 1,0 1-1,0 0 0,0-1 0,0 1 0,0 0 1,0 0-1,-1-1 0,1 1 0,0 0 1,-1 0-1,1 0 0,0 0 0,-1 0 0,1 0 1,-1 0-1,0 0 0,1 0 0,-1 0 1,0 0-1,0 0 0,1 0 0,-1 1 123,-50 27 5803,46-18-5519,1 0-1,0 0 1,1 0 0,0 1 0,1-1-1,0 0 1,0 1 0,1-1 0,1 0-1,0 1 1,3 10-284,-4-20 18,28 138-531,-26-207-602,-5 52 1112,2 0 0,-1 0 0,2 0 1,0-1-1,1 1 0,1 0 0,0 0 0,1 0 1,0 0-1,1 1 0,1-1 0,1 1 0,0 0 1,0 1-1,1-1 0,1 1 0,1 0 0,0 1 1,0 0-1,1 1 0,7-7 3,-12 14-141,0 1 0,0 0 0,0 1-1,1-1 1,-1 1 0,1 0 0,-1 1 0,1-1 0,0 1-1,-1 0 1,1 0 0,0 1 0,0 0 0,0 0 0,0 0 0,-1 1-1,6 0 142,55 29-9248,-41-11 423</inkml:trace>
  <inkml:trace contextRef="#ctx0" brushRef="#br0" timeOffset="77013.473">19213 5211 16047,'0'0'3614,"0"0"-614,0 0-592,0 0-726,0 0-583,0 0-479,0 0-364,3 11-85,14 77 106,-18-33-274,1 38 39,5-31-2841,1-40-543,5-2-3395,-3-12 1318</inkml:trace>
  <inkml:trace contextRef="#ctx0" brushRef="#br0" timeOffset="77336.19">19209 4863 4933,'0'0'12876,"-41"-81"-11050,31 72 95,3 6-351,7 3-1122,0 2-448,13 9 0,6 8-192,4 5-1666,4 0-2850,-2 1-10667</inkml:trace>
  <inkml:trace contextRef="#ctx0" brushRef="#br0" timeOffset="73730.3">26639 2211 11755,'0'0'2776,"1"-16"-507,2-55-16,-3 67-2018,1-1-1,0 0 1,0 1 0,0-1 0,1 0 0,0 1 0,0 0 0,0-1-1,0 1 1,0 0 0,1 0 0,0 0 0,0 0 0,0 1 0,0-1 0,1 1-1,2-2-234,0 0 110,1 1-1,0 0 1,0 1-1,0 0 1,0 0-1,1 0 1,-1 1-1,1 0 1,0 1-1,-1 0 1,1 0-1,0 0 0,0 1 1,1 0-110,0 1 4,0 1 1,0 0-1,-1 0 1,1 1-1,-1 0 1,1 0-1,-1 1 1,0 0-1,-1 0 0,1 1 1,-1 0-1,0 0 1,0 1-1,0 0 1,-1 0-1,0 1 1,0-1-1,0 1 0,-1 1 1,0-1-1,-1 1 1,0 0-1,0 0 1,0 0-1,-1 0 1,-1 1-1,1-1 1,-1 1-1,0 0 0,-1 0 1,0-1-1,-1 1 1,0 0-1,0 0 1,-1 0-1,0 0 1,0 0-1,-1-1 0,0 1 1,-1 0-1,0-1 1,-2 5-5,-6 6-18,0-1 1,-1 1 0,-1-2 0,-1 0-1,0 0 1,-1-1 0,-1-1 0,0-1-1,-1 0 1,-1-1 0,0-1 0,0-1-1,-2 0 1,1-1 0,-1-2-1,0 0 1,-22 6 17,30-9 11,-1-1 0,1 0 0,-1-1 0,0 0 0,0-1 0,-1 0 0,1-1 0,0-1 0,-1 0 0,1-1 1,0 0-1,0-1 0,0 0 0,0-1 0,-12-5-11,22 7 24,0-1 0,0-1 0,0 1 0,0 0 0,1-1 0,-1 1 0,1-1 0,0 0 0,-1 0 0,1 0 0,0 0 0,1 0 0,-1 0 0,1-1 0,-1 1 0,1-1 0,0 1 0,0-1 0,0 1 0,1-1 0,-1 1 0,1-1 0,0 0 0,0 1 0,0-1 0,1 0 0,-1 1 0,1-1 0,0 1 0,0-1 0,0 1 0,0-1 0,1 1 0,-1 0 0,1 0 0,0 0 0,0-1 1,0 2-1,0-1 0,1 0 0,-1 0 0,1 1 0,0-1 0,0 1 0,-1 0 0,1 0 0,1 0 0,-1 0 0,0 1 0,0-1 0,1 1 0,-1 0 0,1 0 0,2-1-24,2 0 5,0 1 1,1 0 0,-1 1-1,1-1 1,-1 1-1,0 1 1,1 0-1,-1 0 1,0 1-1,1 0 1,-1 0-1,0 0 1,0 1 0,-1 1-1,1-1 1,-1 1-1,0 1 1,0-1-1,0 1 1,0 1-1,1 0-5,12 15-22,0 1-1,-1 0 0,-1 2 0,-2 0 0,7 13 23,36 50-23,5-40-1841,-38-38-1935,0-3-4199,-20-5 871</inkml:trace>
  <inkml:trace contextRef="#ctx0" brushRef="#br0" timeOffset="74043.215">26273 2904 6246,'0'0'9032,"0"0"-5070,0 0-1939,0 0 5,0 0-624,0 0-598,21 3-341,161 5 234,411-61-394,-488 43-370,-98 7-1335,-18 1 75,-21 4-1608,1 8-1439,-5 3-2990</inkml:trace>
  <inkml:trace contextRef="#ctx0" brushRef="#br0" timeOffset="93364.188">20888 11359 10442,'0'0'2237,"0"0"-828,0 0 112,3-12-90,8-39-401,-9 61 2561,1 61-3258,-3-69-330,0 0-1,0 0 1,0 0 0,1 0-1,-1 0 1,1 0-1,-1 0 1,1 0 0,0 0-1,0 0 1,0-1-1,0 1 1,0 0 0,0-1-1,0 1 1,1-1-1,-1 1 1,1-1 0,-1 1-1,1-1 1,-1 0-1,1 0 1,0 0 0,-1 0-1,1 0 1,0 0-1,0 0 1,0-1 0,0 1-1,0-1 1,0 1 0,0-1-1,0 0 1,0 0-1,0 0 1,0 0 0,0 0-1,0 0 1,1-1-3,2 1 40,1 0 0,0-1 0,-1 0 1,1 0-1,-1 0 0,1-1 0,-1 0 1,1 0-1,-1 0 0,0-1 0,0 0 1,0 0-1,4-3-40,-5-1 205,1 1 0,-1-1 1,-1 0-1,1 0 0,-1 0 0,0-1 1,-1 1-1,0-1 0,0 1 0,0-1 1,-1 0-1,0 0 0,-1 1 0,0-1 1,0 0-1,-1 0 0,1 0 0,-2 0 1,1 1-1,-3-6-205,2 9 23,0 0 0,-1 0 0,0 0 0,0 0 1,0 0-1,-1 0 0,1 1 0,-1 0 0,0 0 0,0 0 0,0 0 1,0 0-1,0 1 0,-1 0 0,1 0 0,-1 0 0,1 0 0,-1 1 0,0 0 1,0 0-1,0 0 0,1 0 0,-1 1 0,0 0 0,0 0 0,0 0 1,0 1-1,0-1 0,0 1 0,1 0 0,-1 1 0,0-1 0,1 1 0,-1 0 1,1 0-1,-1 0 0,1 1 0,0 0 0,0 0 0,0 0 0,0 0 0,1 0 1,-1 1-1,1-1 0,-1 2-23,-2 7-100,1 0-1,0 1 1,0 0 0,1 0 0,1 0-1,0 0 1,1 0 0,1 1 0,0-1-1,0 1 1,2-1 0,-1 1-1,2-1 1,0 1 0,0-1 0,1 0-1,1 0 1,0 0 0,1-1 0,1 1-1,-1-1 1,2 0 0,1 1 100,-5-8-163,0 0 0,1-1 0,0 1 0,0-1 1,0 0-1,0 0 0,1 0 0,-1-1 0,1 1 1,0-1-1,0 0 0,1-1 0,-1 1 0,0-1 0,1 0 1,-1 0-1,1-1 0,0 0 0,0 0 0,-1 0 1,1 0-1,0-1 0,0 0 0,0-1 0,0 1 0,-1-1 1,1 0-1,0 0 0,-1-1 0,1 0 0,0 0 0,1-1 163,15-13 485,0-1-1,-1-1 0,-1-1 0,0 0 0,-2-2 0,0 0 0,-2-1 0,0-1 0,-1 0 0,-2-1 0,0-1 0,4-15-484,-15 37 16,47-114 838,-46 160-929,-3-13-154,2-1-1,0 0 0,2 0 1,1 0-1,1 0 1,2-1-1,7 19 230,-14-43-136,1 0 1,0-1-1,-1 1 0,1 0 0,0-1 0,1 1 0,-1-1 0,1 1 1,-1-1-1,1 0 0,0 0 0,0 0 0,1-1 0,-1 1 1,0-1-1,1 0 0,0 0 0,-1 0 0,1 0 0,0 0 0,0-1 1,0 0-1,0 0 0,0 0 0,0 0 0,0-1 0,1 1 0,-1-1 1,0 0-1,0-1 0,0 1 0,0-1 0,1 1 0,-1-1 1,0 0-1,0-1 0,0 1 0,1-2 136,12-9 217,-2-2-1,1 0 1,-2-1 0,0 0-1,-1-1 1,0-1 0,-2 0-1,0 0 1,6-12-217,-8 13 330,76-130 2974,-76 128-2688,0-2 137,-8 25 1054,-8 26-1733,-126 619 162,131-503-5159,36-57-4498,-15-62-1288</inkml:trace>
  <inkml:trace contextRef="#ctx0" brushRef="#br0" timeOffset="93645.133">22341 11036 19058,'-1'-85'1345,"-5"62"3058,0 40-1828,-29 245 1238,23 137-2431,4-50-1308,11-156-1971,11-132-2180,12-2-4475,-13-40-1981</inkml:trace>
  <inkml:trace contextRef="#ctx0" brushRef="#br0" timeOffset="96187.195">26914 11462 8168,'0'0'4228,"0"0"-1116,0 0-149,0 0-129,0 0-613,0 0-619,0 0-374,10-9-369,35-28-277,-44 36-567,1 0 0,-1 1 0,1-1-1,-1 1 1,1-1 0,-1 1 0,1 0 0,0-1 0,-1 1-1,1 0 1,0 0 0,-1 0 0,1 0 0,0 0 0,-1 1 0,1-1-1,-1 0 1,1 1 0,0-1 0,-1 1 0,1 0 0,-1-1 0,1 1-1,-1 0 1,0 0 0,1 0 0,-1 0 0,0 0 0,0 0-1,1 1 1,-1-1 0,0 0 0,0 0 0,-1 1 0,1-1 0,0 1-1,0-1 1,-1 1 0,1-1 0,0 1 0,-1-1 0,0 1 0,1 0-15,-1-1 2,4 9 2,0 0 1,-1 1-1,0 0 1,-1 0-1,0 0 1,-1 0-1,0 0 1,0 0-1,-2 0 1,1 0-1,-1 0 1,-1 0 0,0 0-1,0 0 1,-1 0-1,-1-1 1,0 1-1,0-1 1,-1 0-1,-2 3-4,4-9 47,0-1 0,0 0 0,0 1 0,0-1 0,-1 0 0,0 0 0,1-1 0,-1 1 0,0-1 1,0 0-1,-1 0 0,1 0 0,0-1 0,-1 1 0,1-1 0,-1 0 0,1 0 0,-1-1 0,1 0 0,-1 1 0,0-1 0,1-1 0,-1 1 0,1-1 0,-1 1 0,-2-2-47,6 1 7,1 1 0,-1-1-1,1 0 1,0 1 0,-1-1 0,1 1 0,0-1 0,-1 0 0,1 1 0,0-1-1,0 0 1,0 1 0,0-1 0,-1 0 0,1 0 0,0 1 0,0-1 0,1 0-1,-1 1 1,0-1 0,0 0 0,0 1 0,0-1 0,0 0 0,1 1 0,-1-1-1,0 0 1,1 1 0,-1-1 0,0 0 0,1 1 0,-1-1 0,1 1 0,-1-1-1,1 1 1,-1-1 0,1 1 0,-1-1 0,1 1 0,0 0 0,-1-1 0,1 1-1,0 0 1,-1-1 0,1 1 0,0 0 0,-1 0 0,1 0 0,0 0 0,-1 0-1,1 0 1,0 0 0,0 0 0,-1 0 0,1 0 0,0 0 0,-1 0 0,1 0-1,0 0 1,-1 1 0,1-1 0,0 0 0,-1 0 0,1 1 0,0-1 0,-1 1-7,176-25-865,-60 26-5242,-87 4-262,-9 2-4890</inkml:trace>
  <inkml:trace contextRef="#ctx0" brushRef="#br0" timeOffset="94195.131">23464 11321 11082,'3'-18'5216,"29"-131"1900,-31 148-7020,0-1 0,0 1 0,0-1-1,0 1 1,0-1 0,0 0 0,-1 1 0,1-1-1,-1 0 1,1 1 0,-1-1 0,0 0-1,1 0 1,-1 0 0,0 1 0,0-1 0,0 0-1,-1 0 1,1 0 0,0 1 0,-1-1 0,1 0-1,-1 0 1,1 1 0,-1-1 0,0 0 0,0 1-1,0-1 1,0 1 0,0-1 0,0 1 0,0 0-1,0-1 1,-1 1 0,1 0 0,-1 0 0,1 0-1,-1 0 1,1 0 0,-1 0 0,1 0 0,-1 0-1,0 1 1,1-1 0,-1 1 0,0-1-1,0 1 1,1 0 0,-1-1 0,0 1 0,0 0-1,0 0 1,1 0 0,-2 1-96,-5 5 2,0 0 0,0 1-1,0 0 1,1 1 0,0-1 0,1 1 0,0 1-1,0-1 1,-4 10-2,-60 141-496,69-158 477,0 0 0,1 0 0,-1 0 0,0 0 0,0 1 0,1-1 0,-1 0 0,1 0 1,-1 0-1,1 1 0,0-1 0,-1 0 0,1 0 0,0 1 0,0-1 0,0 0 0,0 1 0,0-1 1,0 0-1,0 1 0,0-1 0,0 0 0,1 0 0,-1 1 0,0-1 0,1 0 0,0 0 0,-1 1 1,1-1-1,-1 0 0,1 0 0,0 0 0,0 0 0,0 0 0,0 0 0,0 0 0,0 0 0,0-1 1,0 1-1,0 0 0,0 0 0,0-1 0,0 1 0,0-1 0,1 1 0,-1-1 0,0 1 0,0-1 1,1 0-1,-1 0 19,2 1-3,28 4-93,-1 1 1,1 1-1,-1 2 0,-1 1 0,0 2 0,-1 0 0,0 2 0,-1 1 1,0 1-1,9 9 96,-33-24 3,-1 1-1,1-1 1,0 1 0,-1 0 0,0 0 0,1 0 0,-1 0 0,0 1-1,0-1 1,0 0 0,-1 1 0,1 0 0,0-1 0,-1 1 0,0 0-1,0 0 1,1 0 0,-2 0 0,1 0 0,0 0 0,-1 0 0,1 0-1,-1 0 1,0 0 0,0 0 0,0 0 0,0 0 0,-1 0 0,1 0-1,-1 0 1,0 0 0,0 0 0,0 0 0,0 0 0,0 0 0,-1-1-1,1 1 1,-1 0 0,0-1 0,0 0 0,0 1 0,0-1 0,0 0-3,-19 9 120,0-1 1,-1-2-1,0 0 1,0-1-1,-1-1 1,0-1-1,0-1 1,-1-1-1,1-1 1,0-2-1,-1 0 1,-15-2-121,37 2 0,-87-14-64,90 12-130,-1 1-1,1 0 1,0 0-1,0 0 1,0 0-1,0 0 1,0 0-1,0 0 1,0 0-1,0 0 1,1 1-1,-1-1 1,0 0-1,0 1 1,1-1-1,-1 1 1,0-1-1,1 1 1,-1 0-1,0-1 1,1 1-1,-1 0 1,1 0-1,-1 0 1,1 0-1,-1 0 1,0 0-1,1 1 1,-1-1-1,0 0 1,1 1-1,-1-1 1,0 1-1,1 0 195,0-1-481,28-1-4922,0 1-2535</inkml:trace>
  <inkml:trace contextRef="#ctx0" brushRef="#br0" timeOffset="94577.941">23714 11467 1121,'3'-15'11809,"39"-114"-1058,-20 101-7334,-22 28-3375,1 0-1,-1-1 1,1 1-1,0 0 1,-1 0-1,1 0 1,0 0 0,-1 0-1,1 0 1,-1 0-1,1 0 1,0 0 0,-1 0-1,1 0 1,-1 0-1,1 1 1,0-1 0,-1 0-1,1 0 1,-1 1-1,1-1 1,-1 0 0,1 1-1,-1-1 1,1 0-1,-1 1 1,1-1 0,-1 1-1,1-1 1,-1 1-1,0-1 1,1 1-1,-1-1 1,0 1 0,1 0-1,-1-1 1,0 1-1,0-1 1,0 1 0,0 0-1,1-1 1,-1 1-1,0-1 1,0 1 0,0 0-1,0-1 1,0 1-1,-1 0 1,1-1 0,0 1-1,0-1 1,0 1-1,0 0-41,4 47 253,-1-1 0,-2 1 0,-3 0 0,-2 11-253,3-56 8,-50 396-1727,50-383 1288,-3 51-1026,3-24-3066,-1-100-661,1-40 6690,9 25-220,3 0 1,3 1-1,3 1 1,3 0-1,3 1 1,17-31-1287,11 22 1064,-49 77-1055,0-1 1,0 0-1,-1 1 0,1-1 1,0 1-1,0 0 0,0 0 1,1 0-1,-1 0 0,0 0 1,0 0-1,1 0 0,-1 1 1,0-1-1,1 1 0,-1-1 1,0 1-1,1 0 0,-1 0 1,1 0-1,-1 1 0,0-1 1,1 0-1,-1 1 0,0-1 1,1 1-1,-1 0 0,0 0 1,0 0-1,0 0 0,0 0 1,0 1-1,0-1 0,0 1 1,0-1-1,0 1 0,0 1-9,3 1-1,0 1 0,-1 0 0,0 0 0,0 1 0,0-1 0,-1 1 0,0 0 0,0 0 0,0 0 0,-1 1 0,0-1 0,0 0 0,-1 1 0,1 0 0,-1-1 0,-1 1 0,1-1 0,-1 1 0,-1 0 0,1-1 0,-1 1 0,0 0 0,0-1 0,-1 1 0,0-1 0,0 0 0,-1 1 0,0-1 0,0 0 0,0 0 1,-6 11-59,-1-1 1,0 0-1,-1-1 0,0 0 0,-1-1 0,-1 0 0,0-1 0,-1 0 0,0-1 0,-7 4 59,-92 42-4111,118-59-924,4 2 2461,1 0-141,12-1-4300</inkml:trace>
  <inkml:trace contextRef="#ctx0" brushRef="#br0" timeOffset="94903.899">24514 11420 12460,'4'-13'4335,"-1"5"-3661,0 1-88,0-1 0,0 0 0,-1 0 0,0 0 1,-1 0-1,0 0 0,0-1 0,0 1 0,-1 0 0,0 0 0,-1-4-586,-2 9 109,1-1 1,-1 1-1,0 0 1,0 0-1,0 1 1,0-1-1,0 1 0,-1-1 1,1 1-1,-1 0 1,1 0-1,-1 0 1,0 1-1,0 0 1,0-1-1,0 1 0,0 0 1,0 1-1,0-1 1,0 1-1,0 0 1,0 0-1,0 0 0,-1 0 1,1 1-1,0 0 1,0 0-1,0 0 1,0 0-1,1 0 0,-1 1 1,0 0-1,0 0 1,-1 1-110,-5 3-4,0 0 1,0 1-1,1 0 1,0 0-1,0 1 0,1 0 1,0 0-1,0 1 1,1 0-1,0 0 1,1 1-1,0 0 1,1 0-1,-1 1 0,2 0 1,0-1-1,0 1 1,1 1-1,0-1 1,1 0-1,0 7 4,-1 3-251,1 0-1,2 1 1,0-1 0,1 1-1,1-1 1,1 0-1,0 0 1,2 0 0,1 0-1,0-1 1,5 8 251,-11-26-76,0 0-1,1 0 1,-1 0 0,1 0 0,-1 0 0,1 1 0,0-1-1,0 0 1,0 0 0,0-1 0,0 1 0,0 0 0,0 0 0,1 0-1,-1-1 1,1 1 0,-1-1 0,1 1 0,0-1 0,0 0-1,-1 1 1,1-1 0,0 0 0,0 0 0,0 0 0,0-1-1,0 1 1,0 0 0,1-1 0,-1 1 0,0-1 0,0 0-1,0 0 1,0 0 0,1 0 0,-1 0 0,0 0 0,0 0-1,0-1 1,0 1 0,1-1 0,-1 0 0,0 0 0,0 1 0,0-2 76,15-13 65,-1-1 0,-1 0 0,0-1 0,-1-1 0,-1 0 0,5-11-65,-8 12 13,1 0 0,1 0 1,1 2-1,0-1 0,1 2 0,0-1 1,1 2-1,8-5-13,-23 18-42,1-1 0,0 0 0,0 0-1,0 1 1,0-1 0,0 1 0,0-1 0,1 1 0,-1-1 0,0 1-1,0 0 1,0 0 0,0-1 0,1 1 0,-1 0 0,0 0-1,0 0 1,0 0 0,0 1 0,1-1 0,-1 0 0,0 0 0,0 1-1,0-1 1,0 0 0,0 1 0,0-1 0,0 1 0,0 0 0,0-1-1,0 1 1,0 0 0,0 0 0,0-1 0,0 1 0,0 0-1,-1 0 1,1 0 0,0 0 0,-1 0 0,1 0 0,-1 0 0,1 0-1,-1 0 43,19 61-3226,-13-36 1303,40 84-8460,-33-91 6288</inkml:trace>
  <inkml:trace contextRef="#ctx0" brushRef="#br0" timeOffset="95425.42">24974 11570 6374,'3'-15'3043,"0"3"-2484,4-22 2046,0 0 1,-3 0-1,-1-1 1,-1 1-1,-2-6-2605,0 40 92,-1 0 0,1 0-1,0 0 1,0 0 0,-1 0-1,1 0 1,0 1 0,0-1 0,-1 0-1,1 0 1,0 0 0,-1 0 0,1 0-1,0 0 1,0 0 0,-1 0 0,1-1-1,0 1 1,0 0 0,-1 0-1,1 0 1,0 0 0,0 0 0,-1 0-1,1 0 1,0-1 0,0 1 0,-1 0-1,1 0 1,0 0 0,0-1 0,0 1-1,0 0 1,-1 0 0,1 0-1,0-1-91,-7 32 120,-3 57-361,-15 108 194,-6-70-5729,26-114 2286,4-20 2061,5-21 1725,3-7 891,2 1 0,2 0 1,1 1-1,2 0 1,1 0-1,1 2 0,3-1-1187,-16 28 34,-1 0-1,0 1 0,1 0 0,0 0 0,0-1 0,0 2 0,1-1 0,-1 0 0,1 1 0,0 0 1,0-1-1,0 2 0,1-1 0,-1 0 0,0 1 0,1 0 0,0 0 0,0 0 0,-1 0 0,1 1 0,0 0 1,0 0-1,0 1 0,0-1 0,0 1 0,1 0 0,-1 0 0,0 0 0,0 1 0,0 0 0,0 0 1,0 0-1,-1 1 0,1 0 0,3 1-33,1 5-73,-1 0 1,0 1-1,-1-1 1,0 2-1,0-1 1,-1 1-1,0 0 1,-1 0-1,0 1 1,0-1-1,-2 1 0,1 0 1,-1 0-1,0 1 1,-1-1-1,-1 0 1,0 1-1,0 0 1,-1-1-1,-1 1 1,0-1-1,0 1 1,-1-1-1,-1 0 1,0 1-1,0-1 1,-1-1-1,-1 1 1,-1 3 72,-3 0-633,19-46 1134,-5 13 26,0 0-254,-1 0 1,2 0-1,1 0 1,0 0-1,2 1 1,0 1-1,0-1 0,2 1 1,0 1-1,1 0 1,1 1-1,0 0 1,11-9-274,-21 22 6,0 0 1,0 0-1,0 0 1,0 0-1,1 0 1,-1 1-1,1 0 1,-1 0-1,1 0 1,-1 0-1,1 0 1,-1 1-1,1-1 1,0 1-1,-1 0 1,1 0-1,0 0 1,-1 1-1,1-1 1,-1 1-1,1 0 1,-1 0-1,1 0 1,-1 1-1,1-1 1,-1 1-1,0 0 1,0 0-1,0 0 1,0 0-1,0 0 1,0 1-1,-1-1 1,1 1-7,5 6-6,0-1 1,-1 1-1,0 1 1,-1-1-1,0 1 1,0 1-1,-1-1 0,0 1 1,-1 0-1,0 2 6,10 40-107,4 10-1429,-2-23-2752,6-18-4856,-11-16 1868</inkml:trace>
  <inkml:trace contextRef="#ctx0" brushRef="#br0" timeOffset="95797.204">25883 11302 5285,'23'-135'9033,"-19"121"-7599,-3 11-988,-1 0 0,1 0 1,-1 0-1,1 0 0,0 0 0,0 0 1,0 0-1,1 0 0,-1 0 0,1 1 1,-1-1-1,1 1 0,0-1 1,0 1-1,0 0 0,0-1 0,0 1 1,1 0-1,1 0-446,19 35 2915,-9 23-2689,-3 1 1,-2 0-1,-3 1 1,-2 0-1,-2 0 1,-4 0-1,-3 18-226,3-46-32,0 0 0,-3-1 0,0 0 0,-2 0 0,0 0 0,-3 0 0,0-2 1,-2 1-1,-6 10 32,-68 62-5857,66-86 214,6-8-4094</inkml:trace>
  <inkml:trace contextRef="#ctx0" brushRef="#br0" timeOffset="90573.385">17138 11070 12268,'0'0'6117,"-3"-13"-3458,-10-39-796,13 53-1796,0-1 1,-1 1-1,1-1 1,0 1-1,-1-1 1,1 1-1,0 0 1,-1-1-1,1 1 1,0-1-1,-1 0 1,1 1-1,-1-1 1,1 1-1,-1-1 1,1 0-1,-1 1 1,1-1-1,-1 0 1,0 1-1,1-1 1,-1 0-1,1 0 1,-1 0-1,0 0 1,1 1-1,-1-1 1,0 0-1,1 0 1,-1 0-1,1 0 1,-1 0-1,0-1 1,1 1-1,-1 0 1,0 0-1,1 0 1,-1 0-1,1-1 1,-1 1-1,1 0 1,-1-1-1,0 1 1,1 0-1,-1-1 1,1 1-1,0-1 1,-1 1-1,1-1 1,-1 1-1,1-1 1,0 1-1,-1-1 1,1 1-1,0-1 1,-1 1-1,1-1 1,0 0-1,0 1 1,0-1-1,0 1 1,-1-1-1,1 0 0,0 1 1,0-1-1,0 0 1,0 1-1,0-1 1,1 1-1,-1-1-67,-8 17 148,1 0 0,0 1-1,2 0 1,0 0-1,1 0 1,0 1-1,1 9-147,-3 2 78,-4 35-199,2 0 1,4 0-1,2 0 0,2 1 1,6 24 120,37 82-4618,-48-157 1661,-14-31 2674,5-8 687,1 0 1,0-1-1,2 0 1,2-1-1,0 0 1,1-1 0,2 0-1,1 0 1,1 0-1,2-1 1,1 1-1,0-1 1,3 1 0,3-23-405,-4 17 203,2 0 1,2 1 0,1-1 0,1 1 0,2 0 0,1 1 0,1 0 0,10-16-204,-16 36 21,1 0 1,1 1 0,0-1 0,0 2 0,1-1 0,0 1 0,1 0 0,0 0 0,1 1 0,0 1 0,0 0 0,1 0 0,0 1 0,0 0-1,1 1 1,-1 0 0,1 1 0,1 0 0,-1 1 0,1 0 0,0 1 0,0 1 0,4-1-22,-10 1-8,0 1 0,0 0 0,1 0 1,-1 0-1,0 1 0,1 0 0,-1 0 0,0 1 1,1 0-1,-1 0 0,0 1 0,0 0 0,0 0 0,0 1 1,0-1-1,0 2 0,-1-1 0,1 1 0,-1 0 1,0 0-1,0 1 0,-1-1 0,1 1 0,-1 1 0,0-1 1,0 1-1,-1 0 0,3 3 8,-5 0-18,0-1-1,-1 1 1,1-1-1,-2 1 1,1 0-1,-1 0 1,-1-1-1,1 1 0,-1 0 1,-1-1-1,0 1 1,0-1-1,0 1 1,-1-1-1,-1 0 1,1 0-1,-1 0 1,-1-1-1,-1 2 19,-107 129-588,-91 23-1120,184-140-477,21-5-4545,10-11-760</inkml:trace>
  <inkml:trace contextRef="#ctx0" brushRef="#br0" timeOffset="90824.533">18016 10900 11211,'3'-12'7340,"18"-56"-2194,-31 83-1344,-10 8-3115,1-3-489,-24 33 60,9-14-165,2 1 0,1 2 0,2 1 1,2 2-1,2 0 0,0 7-93,19-39-32,1-1 1,1 1-1,0 0 0,1 0 1,0 1-1,1-1 1,0 1-1,1 0 0,1-1 1,0 1-1,1-1 0,0 1 1,1 0-1,1-1 0,0 0 1,1 0-1,0 0 1,1 0-1,0 0 0,1-1 1,1 0-1,0 0 0,0-1 1,1 0-1,1 0 0,0-1 1,9 9 31,-1-6-435,1-1 1,0 0-1,0-2 1,1 0-1,1-1 0,-1-1 1,2-1-1,-1-1 1,9 2 434,116 17-10353,-104-21 3317</inkml:trace>
  <inkml:trace contextRef="#ctx0" brushRef="#br0" timeOffset="91236.122">18404 11219 11243,'1'-18'3149,"0"11"-2830,6-75 2619,6 17 3249,-9 72-2197,2 51-3859,-2-21-3,0-8-216,1-1-1,2 0 0,1 0 0,1-1 1,1 0-1,1-1 0,6 8 89,24 35-4557,8-4-6355,-41-55 5707</inkml:trace>
  <inkml:trace contextRef="#ctx0" brushRef="#br0" timeOffset="91714.234">18627 11318 4388,'-25'-334'16058,"25"333"-16040,0 0 1,0 0-1,0 1 1,0-1-1,0 0 0,0 0 1,0 0-1,0 0 1,0 1-1,1-1 0,-1 0 1,0 0-1,1 0 1,-1 1-1,0-1 0,1 0 1,-1 0-1,1 1 0,-1-1 1,1 0-1,-1 1 1,1-1-1,0 1 0,-1-1 1,1 1-1,0-1 1,0 1-1,-1-1 0,1 1 1,0 0-1,0-1 1,-1 1-1,1 0 0,0 0 1,0-1-1,0 1 1,0 0-1,-1 0 0,1 0 1,0 0-1,0 0 1,0 0-1,0 0 0,0 1 1,-1-1-1,1 0 1,0 0-1,0 1 0,0-1 1,-1 0-1,1 1 1,0-1-1,-1 1 0,1-1 1,0 1-19,42 26 675,38 48-677,-63-56 4,0 0-1,2-1 0,0 0 1,1-2-1,1-1 1,0 0-1,1-2 0,1 0 1,23 8-2,-41-20 24,-1 0 1,1 0-1,-1 0 1,1-1-1,-1 0 1,1 0-1,0 0 1,-1-1 0,1 0-1,-1 0 1,1 0-1,-1-1 1,0 0-1,1 0 1,-1 0-1,0-1 1,0 1-1,0-1 1,-1 0 0,1-1-1,-1 1 1,0-1-1,0 0 1,3-4-25,78-113 836,-66 80-879,-17 34-210,-13 26-225,-44 97-47,-39 65 169,62-131 703,198-244 1975,-143 166-2087,1 1 0,2 1 0,0 1 0,2 1 0,5-2-235,-29 55-32,-41 181-27,33-4-459,23-147-3390,13-32-6389,-18-22 1979</inkml:trace>
  <inkml:trace contextRef="#ctx0" brushRef="#br0" timeOffset="92085.045">19594 11264 9097,'1'-17'2348,"2"-53"-223,-2 67-1834,-1 1 0,1-1 0,-1 0 0,1 0 0,-1 1 0,0-1 0,0 0 0,0 0 0,0 0 0,0 1 0,-1-1-1,1 0 1,-1 0 0,0 1 0,0-1 0,0 0 0,0 1 0,0-1 0,-1 1 0,1-1 0,-1 1 0,1 0 0,-1 0 0,0 0 0,0 0 0,-1-1-291,1 4 119,-1 0 1,1 1-1,0 0 1,0-1-1,0 1 0,0 0 1,0 0-1,0 0 1,0 0-1,1 0 1,-1 0-1,1 1 1,-1-1-1,1 0 1,0 1-1,0-1 1,0 1-1,0 0 1,1-1-1,-1 1 0,1 0 1,-1-1-1,1 1 1,0 2-120,-1-2 58,-2 15-70,0-1 0,1 1 0,1 0 0,1 0 0,0 0 0,1-1 0,1 1 1,1 0-1,0-1 0,1 1 0,1-1 0,1 0 0,1-1 0,0 1 0,1-1 0,1 1 12,-2-6-190,0 0-1,0 0 1,1 0-1,1-1 1,0 0-1,0-1 1,1 0-1,0 0 1,0-1-1,1-1 1,0 0 0,1 0-1,-1-1 1,1 0-1,1-1 1,-1 0-1,1-1 1,0-1-1,-1 0 1,1-1-1,13 1 191,-18-3 63,0 0 0,0-1 0,0 0 1,-1-1-1,1 1 0,0-1 0,-1-1 0,0 1 0,1-2 0,-1 1 0,0-1 0,-1 0 0,1 0 0,-1 0 0,1-1 0,-1 0 0,-1-1 0,1 1 0,-1-1 0,0 0 0,0 0 0,-1-1 0,1 0 0,-1 1 0,-1-1 0,0 0 0,2-4-63,-1 1 279,0 1 0,-1-1 1,0 0-1,0 0 0,-1-1 0,0 1 1,-1 0-1,0-1 0,-1 1 1,0-1-1,0 1 0,-2-1 0,1 1 1,-1 0-1,0 0 0,-1-1 1,0 1-1,-1 1 0,0-1 0,-3-4-279,-2 2 0,-1 1-1,-1 0 0,0 0 1,0 1-1,-1 1 1,0 0-1,-1 1 0,0 0 1,0 0-1,0 2 0,-1 0 1,0 0-1,-1 1 0,1 1 1,-1 0-1,0 1 0,0 1 1,0 0-1,0 1 1,0 1-1,0 0 0,0 1 1,0 1-1,0 0 0,-12 4 1,19-4-275,1 0-1,0 0 1,-1 1 0,1 0-1,0 0 1,0 1-1,1 0 1,-1 0-1,1 0 1,0 1-1,0 0 1,-2 2 275,-26 50-6085,26-21-967</inkml:trace>
  <inkml:trace contextRef="#ctx0" brushRef="#br0" timeOffset="92408.214">20198 11278 14798,'0'0'3150,"8"-13"-1004,28-40 37,-36 52-2136,0 1 0,0-1 0,0 1-1,0-1 1,0 1 0,0-1 0,0 1 0,0-1 0,0 1-1,0-1 1,0 1 0,0-1 0,0 1 0,1-1 0,-1 1-1,0 0 1,0-1 0,1 1 0,-1-1 0,0 1-1,0-1 1,1 1 0,-1 0 0,0-1 0,1 1 0,-1 0-1,1-1 1,-1 1 0,0 0 0,1 0 0,-1-1 0,1 1-1,-1 0 1,1 0 0,-1 0 0,1 0 0,-1 0 0,1-1-1,-1 1 1,1 0 0,-1 0 0,1 0 0,-1 0 0,1 0-1,-1 1 1,1-1 0,-1 0 0,1 0 0,-1 0 0,0 0-1,1 0 1,-1 1 0,1-1 0,-1 0 0,1 0-1,-1 1 1,0-1 0,1 0 0,-1 1 0,0-1 0,1 0-1,-1 1 1,0-1 0,1 1 0,-1-1 0,0 1-47,1 26 109,-1-24-4,0 29-60,-1 1 1,-1-1 0,-2 0 0,-2 1 0,-2 3-46,5-19-193,-1-1 1,-1-1-1,0 1 0,-1-1 1,-1 0-1,0 0 0,-1 0 1,-1-1-1,0-1 0,-1 1 1,-1-1 192,10-12-33,1-1 0,0 1 0,0-1 0,-1 1 0,1-1 0,0 1 0,-1-1 0,1 1 0,0-1 0,-1 0 0,1 1 0,-1-1 0,1 1-1,0-1 1,-1 0 0,1 0 0,-1 1 0,0-1 0,1 0 0,-1 0 0,1 1 0,-1-1 0,1 0 0,-1 0 0,1 0 0,-1 0 0,0 0 0,1 0 0,-1 0 0,1 0 0,-1 0 0,1 0 0,-1 0 0,0 0 0,1-1 0,-1 1 0,1 0 0,-1 0 0,1 0 0,-1-1 0,1 1 0,-1 0 0,1-1 0,-1 1 0,1-1 0,0 1 0,-1 0 0,1-1 0,-1 1 0,1-1 0,0 1 0,-1-1 0,1 1 0,0-1 0,0 1 0,0-1 0,-1 1 0,1-1 0,0 0 0,0 1 0,0-1 0,0 1 0,0-1 33,-2-43 302,2 35-371,2-16 508,0 0 0,2 0 0,0 0 0,2 0 0,1 0 0,1 1 0,1 1 0,5-9-439,-12 25 62,1 1 0,0-1 0,1 1 0,0 0 0,0 0 0,0 0 0,0 1 0,1-1 0,0 1 0,0 0 0,0 0 0,1 1 0,0 0 0,0 0 0,0 0 0,0 0 0,1 1 0,-1 0 0,1 1 0,0-1 0,0 1 0,0 1 0,0-1 0,0 1 0,0 0 0,0 1 0,0 0 0,0 0 0,0 0 0,1 1 0,-1 0 0,0 0 0,0 1 0,-1 0 0,1 0-1,0 1 1,0 0 0,-1 0 0,0 1 0,0-1 0,2 2-62,3 4 6,-1 1 0,0 0 0,0 1 0,-1 0 0,-1 1 0,0-1 0,0 2 0,-1-1-1,0 1 1,-2 0 0,1 0 0,-1 1 0,-1-1 0,-1 1 0,0 0 0,0 0 0,-2 0 0,1 6-6,-15 96-9310,10-105 1505</inkml:trace>
  <inkml:trace contextRef="#ctx0" brushRef="#br1" timeOffset="170688.966">16078 14497 13293,'0'0'2599,"0"0"-597,0 0 331,0 0-352,-3-3-871,-15 4-234,15 33-373,3-24-425,0 2-48,0 1 0,2-1 0,-1 1-1,2-1 1,0 0 0,0 0 0,1 0-1,0 0 1,1-1 0,1 1 0,-1-1-1,2-1 1,0 1 0,0-1 0,1 0-1,0-1 1,0 1 0,1-2 0,1 1-1,-1-1 1,3 0-30,-9-6-2,0 0 0,1 0 0,0 0 0,-1-1 0,1 1 0,0-1 1,0 0-1,0 0 0,0-1 0,0 1 0,0-1 0,0 0 0,0 0 0,0 0 0,-1 0 0,1-1 0,0 1 0,0-1 0,0 0 0,0 0 0,0-1 1,-1 1-1,1-1 0,0 0 0,-1 0 0,0 0 0,1 0 0,-1-1 0,0 1 0,0-1 0,0 0 0,-1 0 0,1 0 0,-1 0 0,1 0 0,-1-1 1,0 1-1,1-4 2,6-10 246,-1 1 0,-1-1 0,0-1 0,-1 1 0,-1-1 0,-1 0 1,2-16-247,-74 248 2028,9-67-2951,16-52-7309,24-54-1537</inkml:trace>
  <inkml:trace contextRef="#ctx0" brushRef="#br0" timeOffset="-4434.097">15108 491 7207,'0'0'2071,"0"0"-491,0 0 123,0 0 86,0 0-1,0 0-96,0 0-357,0-7 4185,-18 147-2541,17-105-2897,-2 4-44,3 0 0,0-1 0,3 1 0,1-1 0,7 26-38,7 31 36,-4 1-1,-5 1 1,-2 95-36,-4-93 16,0 729 26,89 690 433,-15-498-448,-26-46 112,-32 312-130,-20-953-152,1-75 190,-16 1387-14,-29-396-54,47 55 58,25-584-101,-12 202 182,24 207-139,-30-967-44,24 122 65,-30-258 4,1 0 0,1 0 0,1-1 0,2 1 0,0-2-1,2 1 1,5 9-4,-15-34-11,0 1 0,0 0-1,1-1 1,-1 1 0,0 0-1,0-1 1,1 1 0,-1-1-1,0 1 1,1-1 0,-1 1 0,1 0-1,-1-1 1,1 1 0,-1-1-1,1 0 1,-1 1 0,1-1-1,-1 1 1,1-1 0,-1 0-1,1 1 1,0-1 0,-1 0 0,1 0-1,0 1 1,-1-1 0,1 0-1,0 0 1,-1 0 0,1 0-1,0 0 1,-1 0 0,1 0 0,0 0-1,-1 0 1,1 0 0,0-1-1,-1 1 1,1 0 0,0 0-1,-1-1 1,1 1 0,-1 0-1,1-1 1,0 1 0,-1 0 0,1-1-1,-1 1 1,1-1 0,-1 1-1,1-1 1,-1 1 0,0-1-1,1 1 1,-1-1 0,0 0 0,1 1-1,-1-1 1,0 1 0,0-1-1,1 0 12,4-5-564,8-8-2676,0-2-3337</inkml:trace>
  <inkml:trace contextRef="#ctx0" brushRef="#br0" timeOffset="-2766.852">4906 279 6983,'0'0'5205,"0"0"-2579,0 0 27,0 0 54,0 0-695,-1-11-437,0-23-577,5 64-208,41 437-806,-40-421-1286,-3-17-2781,1-15-4764,-20-88 790,2-2 4929,0-33 4405,0-143 7494,23 146-4169,-8 105-4526,0 0 1,0 0 0,1 1-1,-1-1 1,0 0-1,0 1 1,1-1-1,-1 0 1,1 1-1,-1-1 1,0 1-1,1-1 1,-1 1-1,1-1 1,-1 1-1,1-1 1,0 1-1,-1-1 1,1 1-1,-1 0 1,1-1-1,0 1 1,-1 0-1,1-1 1,0 1-1,0 0 1,-1 0-1,1 0 1,0 0-1,-1 0 1,1 0-1,0 0 1,0 0-1,-1 0 1,1 0-1,0 0 1,0 0-1,-1 0 1,1 0-1,0 1 1,-1-1-1,1 0 1,0 1-1,-1-1 1,1 0-1,-1 1 1,1-1-1,0 1 1,-1-1-1,1 1 1,-1-1-1,1 1 1,-1-1-1,0 1 1,1 0-77,27 34 661,46 89-29,64 90-90,-128-202-534,1 0-1,0 0 1,1-1 0,0 0-1,1-1 1,0-1-1,0 0 1,1-1 0,1 0-1,-1-1 1,1-1 0,0 0-1,1-1 1,3 1-8,-12-5 7,0 1 1,1-1 0,0 0-1,-1 0 1,1-1-1,0 0 1,-1 0-1,1-1 1,0 0 0,-1 0-1,1-1 1,-1 0-1,0-1 1,0 1-1,0-1 1,0-1 0,0 1-1,0-1 1,-1 0-1,1-1 1,-1 1 0,-1-1-1,1-1 1,-1 1-1,1-1 1,-2 0-1,1 0 1,-1 0 0,0-1-1,0 1 1,2-7-8,2-10 170,-1 0 0,-2-1 1,0 0-1,-2 1 0,0-2 0,-2 1 1,-1 0-1,0 0 0,-2-1-170,1-9 235,-14-132 192,10 152-422,1 47-688,18 43-3198,19-6-4170,-12-31-794</inkml:trace>
  <inkml:trace contextRef="#ctx0" brushRef="#br0" timeOffset="-2454.946">5937 283 10954,'0'0'2424,"0"0"-145,0 0-197,0 0-1019,0 0-262,-4 14-11,-55 258 2445,49-122-3084,11-145-153,0 1 0,0 0 0,0-1 1,1 1-1,0-1 0,0 1 0,0-1 0,1 0 0,0 0 0,0 0 1,0 0-1,0-1 0,1 1 0,0-1 0,0 0 0,0 0 0,0 0 1,1 0-1,-1-1 0,1 0 0,0 0 0,0 0 0,0 0 0,4 1 2,2-1-8,0 0 0,1 0 0,-1-1 0,0-1 0,1 0 0,-1 0-1,1-1 1,0-1 0,-1 0 0,0 0 0,1-1 0,-1-1-1,0 0 1,0 0 0,0-1 0,0-1 0,-1 0 0,0 0 0,0-1-1,0 0 1,-1 0 0,1-1 0,-2-1 0,1 0 0,-1 0-1,0 0 1,-1-1 0,0 0 0,0-1 0,-1 1 0,0-1-1,-1-1 1,0 1 0,0-1 0,-2 1 0,3-9 8,-4 9 3,0 0 0,-1 0 0,0-1 0,0 1 0,-2 0 0,1 0-1,-1 0 1,0 0 0,-1 0 0,0 0 0,-1 0 0,0 0 0,-1 1 0,0-1 0,0 1 0,-1 0 0,0 0 0,0 1 0,-1-1 0,-1 1 0,1 1 0,-1-1 0,0 1 0,-1 0-1,0 1 1,0-1 0,0 2 0,-1-1 0,-4-1-3,0 1-99,-1 1-1,0 1 0,0 0 1,0 1-1,0 0 1,-1 1-1,1 1 0,-7 0 100,-69 10-3735,45 5-1902</inkml:trace>
  <inkml:trace contextRef="#ctx0" brushRef="#br0" timeOffset="-1889.797">6442 434 13004,'0'0'2952,"0"0"-501,0 0-305,0 0-614,0 0-416,0 0-433,0 0-213,1 8 149,2 83 175,13 76 280,-16-167-1075,1-1 0,-1 1 0,0 0 0,1-1 0,-1 1 0,1 0 0,-1 0 0,0 0 0,1-1 0,-1 1 0,1 0 0,-1 0 0,1 0-1,-1 0 1,1 0 0,-1-1 0,1 1 0,-1 0 0,0 0 0,1 0 0,-1 1 0,1-1 0,-1 0 0,1 0 0,-1 0 0,1 0 0,-1 0-1,1 0 1,-1 1 0,0-1 0,1 0 0,-1 0 0,1 1 0,-1-1 0,0 0 0,1 1 0,-1-1 0,0 0 0,1 1 0,-1-1 0,0 0 0,1 1-1,-1-1 1,0 1 0,0-1 0,0 1 0,1-1 0,-1 0 0,0 1 0,0 0 1,5-97 115,20-122-113,-24 214-31,-1-1-1,1 0 0,0 1 0,1-1 0,-1 1 0,1 0 0,0-1 1,0 1-1,0 0 0,0 0 0,1 0 0,0 1 0,-1-1 0,1 0 0,1 1 1,-1 0-1,0 0 0,1 0 0,0 0 0,0 1 0,0-1 0,0 1 1,0 0-1,0 0 0,0 0 0,1 1 0,-1-1 0,1 1 0,-1 0 0,1 1 1,0-1-1,-1 1 0,1 0 0,-1 0 0,1 0 0,0 1 0,0 0 30,73 30-4746,-31-1-2409,-38-24 4984,24 16-8436</inkml:trace>
  <inkml:trace contextRef="#ctx0" brushRef="#br0" timeOffset="-842.871">6978 368 14926,'0'0'3246,"0"0"-785,-1-13-571,-4-39-732,5 53-1139,0-1 1,0 1-1,0-1 1,0 1-1,0-1 0,0 1 1,0-1-1,0 1 0,1-1 1,-1 0-1,0 1 1,0-1-1,0 1 0,0-1 1,1 1-1,-1-1 0,0 0 1,1 1-1,-1-1 0,0 0 1,0 1-1,1-1 1,-1 0-1,1 1 0,-1-1 1,0 0-1,1 0 0,-1 1 1,1-1-1,-1 0 1,0 0-1,1 0 0,-1 0 1,1 0-1,-1 1 0,1-1 1,-1 0-1,1 0 1,-1 0-1,1 0 0,-1 0 1,1-1-1,-1 1 0,0 0 1,1 0-1,-1 0 0,1 0 1,-1 0-1,1-1 1,-1 1-1,0 0 0,1 0 1,-1-1-1,1 1 0,-1 0 1,0 0-1,1-1 1,-1 1-1,0 0 0,0-1 1,1 1-1,-1-1 0,0 1 1,0 0-1,1-1 1,-1 1-1,0-1 0,0 1 1,0-1-1,0 1-19,11 23 31,-2 1 1,-1 0-1,-1 1 1,-1 0-1,-2 0 0,0 1 1,-1-1-1,-2 1 1,0 0-1,-4 22-31,3-40 1,-6 130-1784,5-189 1390,-2 29 602,2 0 0,0 0 0,1 0 0,2 0 0,0 0 0,1 0 0,1 0 0,2 1 0,0 0 0,1 0 0,7-14-209,-11 29 9,1 1 0,1 1-1,-1-1 1,1 1 0,-1-1 0,1 1 0,1 1 0,-1-1 0,0 1 0,1 0 0,0 0 0,0 0-1,-1 1 1,2 0 0,-1 0 0,0 0 0,0 1 0,0 0 0,1 0 0,-1 1 0,1 0 0,-1 0-1,0 0 1,1 1 0,-1 0 0,0 0 0,1 1 0,-1 0 0,0 0 0,0 0 0,0 0-1,-1 1 1,1 0 0,-1 1 0,1-1 0,-1 1 0,0 0 0,0 0 0,-1 1 0,1-1 0,-1 1-1,0 0 1,0 0 0,-1 0 0,3 6-9,1 3-8,0 1-1,-2 0 0,0 1 1,0-1-1,-2 1 1,0 0-1,0 0 1,-2 0-1,0 12 9,17 92-174,-17-119 173,0 0 1,0 0-1,-1 0 0,1 0 0,0 0 0,0 0 0,0 0 0,0-1 0,0 1 1,0 0-1,0 0 0,0-1 0,0 1 0,0 0 0,1-1 0,-1 0 0,0 1 1,0-1-1,1 0 0,-1 1 0,0-1 0,0 0 0,1 0 0,-1 0 0,0 0 1,1 0-1,-1 0 0,0 0 0,0-1 0,1 1 0,-1 0 0,0-1 0,0 1 1,1-1-1,-1 0 0,0 1 0,0-1 0,0 0 0,0 1 0,0-1 0,0 0 1,0 0-1,0 0 0,0 0 0,-1 0 0,1 0 0,0 0 0,-1 0 0,1 0 1,0-1-1,-1 1 0,1 0 0,-1 0 0,0 0 0,1-1 0,-1 1 0,0 0 1,0-1-1,0 1 0,0 0 0,0-1 1,24-44 42,61-92 23,-81 132-66,1 1 1,0 0-1,1 0 0,-1 0 0,1 1 0,0-1 0,0 1 1,0 1-1,1-1 0,-1 1 0,1 0 0,0 1 0,0 0 1,0 0-1,0 0 0,0 1 0,0 0 0,0 0 0,0 1 1,6 0 0,-4 2-6,0 1 0,0 0 1,0 0-1,-1 1 0,1 1 1,-1-1-1,0 1 0,0 0 1,0 1-1,-1 0 0,0 0 1,0 1-1,0 0 1,0 2 5,29 23-114,-26-21 104,2-1 0,-1 0-1,2-1 1,-1 0-1,1-1 1,0-1-1,1 0 1,-1 0-1,2-1 1,-1-1-1,0-1 1,1 0 0,0 0-1,0-2 1,0 0-1,0 0 1,0-2-1,1 0 1,-1-1-1,0 0 1,0-1-1,0-1 1,0 0 0,9-3 10,-14-2 108,0-1 1,-1 1-1,0-2 1,0 1-1,-1-1 1,0 0-1,-1-1 1,0 0-1,0 0 1,-1 0 0,-1-1-1,0 0 1,-1 0-1,0-1 1,-1 1-1,0-1 1,-1 1-1,0-1 1,-1 0-1,0 0 1,-1 0 0,-1 0-1,0 0 1,-2-6-109,4 16 13,-1 0 0,1 0 0,-1 0 0,0 0 0,0 0 0,0 0 0,0 0 0,0 0 0,-1 0 1,1 0-1,-1 0 0,0 0 0,0 0 0,0 0 0,0 1 0,0-1 0,-1 0 0,1 1 0,-1-1 0,0 1 1,0-1-1,0 1 0,0 0 0,0 0 0,0-1 0,-1 2 0,1-1 0,-1 0 0,1 0 0,-1 1 0,0 0 1,0-1-1,1 1 0,-1 0 0,0 0 0,0 1 0,0-1 0,0 1 0,0-1 0,0 1 0,0 0 0,-2 0-12,-6 5-10,1 1 0,-1 0 0,1 0 0,1 1 0,-1 0 0,1 1 0,1 0 0,-1 0 0,2 1 0,-1 0 0,1 0 0,0 1 0,1 0 0,0 0 0,1 1 0,0-1 0,0 1 0,1 0 0,1 1 0,0-1 0,0 0 0,1 2 9,-1-3-74,0-1-1,1 1 1,0-1-1,0 1 1,1-1-1,0 1 1,1 0-1,0 0 1,0 0 0,1-1-1,1 1 1,0 0-1,0-1 1,1 1-1,0-1 1,0 0-1,1 0 1,5 8 74,-8-15-16,1 0-1,0-1 0,0 1 1,0 0-1,1-1 1,-1 0-1,0 1 1,0-1-1,1 0 1,-1 0-1,1-1 1,-1 1-1,1 0 0,-1-1 1,1 1-1,-1-1 1,1 0-1,-1 0 1,1 0-1,0 0 1,-1 0-1,1-1 1,-1 1-1,1-1 1,-1 0-1,1 0 0,-1 0 1,1 0-1,-1 0 1,0 0-1,0 0 1,0-1-1,2-1 17,65-59 76,83-151 138,-152 212-214,1 0 0,-1 0 0,1-1 0,0 1 0,-1 0 0,1 0 1,0 0-1,0 0 0,0 0 0,0 0 0,0 1 0,0-1 0,0 0 0,0 0 0,0 1 0,0-1 1,0 0-1,0 1 0,0-1 0,1 1 0,-1 0 0,0-1 0,0 1 0,1 0 0,-1 0 0,0 0 1,1 0-1,-1 0 0,0 0 0,0 0 0,1 0 0,-1 0 0,0 1 0,0-1 0,1 0 0,-1 1 1,0-1-1,0 1 0,0-1 0,0 1 0,0 0 0,0 0 0,0-1 0,0 1 0,0 0 0,0 0 0,0 0 1,0 0-1,0 0 0,-1 0 0,1 0 0,0 0 0,-1 0 0,1 1 0,35 102-12,-34-91 20,0-1-1,1 0 1,1-1-1,0 1 1,0 0-1,1-1 1,1 0-1,-1 0 1,2-1-1,0 0 0,0 0 1,1 0-1,0-1 1,0 0-1,1-1 1,1 1-1,-1-2 1,4 2-8,3-2 4,0-1 0,0-1 1,1-1-1,0 0 0,0-1 0,0-1 0,0-1 1,0 0-1,0-1 0,0-1 0,0-1 1,0 0-1,0-1 0,0-1 0,-1 0 0,1-2 1,-1 1-1,0-2 0,11-7-4,-14 8 9,1-2-1,-2 0 0,1 0 1,-1-1-1,0-1 1,-1 0-1,0-1 1,-1 0-1,0 0 1,-1-1-1,0 0 1,0-1-1,-2 0 1,0 0-1,0-1 1,-1 0-1,-1 0 1,0-1-1,-1 1 1,0-1-1,-2 0 1,1-7-9,2-11 10,-2 0-1,-1 0 1,-2 0 0,-1 0 0,-2 0 0,-1-3-10,4 33 20,0 0 1,0 1 0,-1-1-1,1 0 1,-1 0 0,0 0-1,0 0 1,0 1 0,0-1-1,0 0 1,-1 1 0,1-1-1,-1 1 1,1 0 0,-1-1-1,0 1 1,0 0 0,0 0-1,0 0 1,-1 0 0,1 0-1,0 1 1,-1-1 0,1 1-1,-1-1 1,0 1 0,1 0-1,-1 0 1,0 0 0,0 1-1,0-1 1,1 1 0,-1-1-1,0 1 1,0 0 0,0 0-1,0 0 1,0 0 0,0 1-1,0-1 1,1 1 0,-1 0-1,0 0 1,0 0 0,1 0-1,-1 0 1,-1 1-21,-6 8 15,1-1 0,0 1 0,1 1 0,0-1 1,0 2-1,1-1 0,1 1 0,0 0 0,0 0 0,1 0 0,1 1 0,0 0 0,1 0 0,0 0 0,1 0 0,1 1 0,0 0-15,-2 6 13,1-1-1,1 1 0,1 0 0,1-1 0,1 1 1,0 0-1,2-1 0,0 0 0,1 1 0,1-2 1,1 1-1,0-1 0,2 0 0,9 15-12,-10-18 5,1-1 0,0-1 0,1 1 1,1-2-1,0 1 0,0-2 0,1 1 0,1-2 0,0 1 0,0-2 0,1 0 0,1 0 0,-1-2 0,1 0 0,0 0 1,1-1-1,0-1 0,-1-1 0,2 0 0,-1-1 0,7 0-5,-12-1 3,-1-1 0,1 0 0,0 0 0,0-1 0,-1 0 0,1-1 0,0 0 0,-1-1 0,1 0 0,-1-1 0,0 0 0,1-1 0,-2 0 0,1 0 0,0-1 0,-1 0 0,0-1 0,0 0 0,0-1 1,-1 1-1,0-2 0,0 1 0,-1-1 0,0 0 0,-1-1 0,1 1 0,-1-1 0,-1-1 0,0 1 0,3-10-3,-4 10-45,-1 0 0,-1 0 0,0-1 0,0 1 0,-1-1 0,0 1 0,0-1 1,-1 1-1,-1-1 0,0 1 0,0-1 0,0 1 0,-1-1 0,-1 1 0,0 0 0,0 0 0,-3-5 45,-24 4-5151,8 15-748</inkml:trace>
  <inkml:trace contextRef="#ctx0" brushRef="#br0" timeOffset="6440.311">4508 2668 13549,'0'0'3619,"0"0"-1259,0 0-326,0 0-465,0 0-608,-6 17-267,-34 115 107,8 135-593,40-238-913,-1-65 246,-5-119 565,-3 100-1,2-1 1,3 0 0,2 1 0,7-24-106,-14 78 10,1 0 1,0 0-1,0 0 1,0 0-1,0 0 1,0 0-1,0 0 1,0 0-1,0 0 1,0 1-1,0-1 1,0 0-1,0 0 1,1 0-1,-1 0 1,0 0-1,1 0 1,-1 1-1,1-1 1,-1 0-1,1 0 1,-1 1-1,1-1 1,-1 0-1,1 1 1,0-1-1,-1 0 1,1 1-1,0-1 1,0 1-1,-1-1 1,1 1-1,0-1 1,0 1-1,0 0 1,0 0-1,0-1 0,-1 1 1,1 0-1,0 0 1,0 0-1,0 0 1,0 0-1,0 0 1,0 0-1,0 0 1,0 0-1,0 0 1,-1 1-1,1-1 1,0 0-1,0 0 1,0 1-1,0-1 1,0 1-1,-1-1 1,1 1-1,0 0-10,61 125 223,-37-65-152,-10-26-67,2-1 1,1-1-1,2 0 0,1-2 1,4 3-5,-18-25 0,1 0-1,-1-1 1,1 0 0,1 0-1,-1-1 1,1 0 0,1-1-1,-1 0 1,1 0 0,0-1-1,1 0 1,-1-1 0,1 0 0,0-1-1,0 0 1,0-1 0,0 0-1,0 0 1,1-1 0,-6-2 9,-1 1 1,0-1-1,1 0 0,-1 0 1,0 0-1,0-1 0,0 0 0,0 0 1,0 0-1,0 0 0,0-1 1,-1 0-1,1 0 0,-1 0 1,0-1-1,0 0 0,0 1 1,0-1-1,-1 0 0,1-1 0,-1 1 1,0-1-1,-1 1 0,1-1 1,-1 0-1,0 0 0,1-3-9,4-11 163,-1 1 1,-1-1-1,0 0 0,-2 0 0,0-1 0,-1 1 0,-1-3-163,0-3 87,-1 1 0,-1-1-1,-1 1 1,-1 0-1,-1-1 1,-1 1 0,-1 1-1,-1-1 1,-8-16-87,15 39-14,0-1-1,-1 1 1,1-1 0,-1 1 0,1-1 0,-1 1-1,1-1 1,-1 1 0,0-1 0,0 1 0,1 0-1,-1-1 1,0 1 0,0 0 0,0 0 0,-1 0-1,1 0 1,0 0 0,0 0 0,-1 0 0,1 0-1,0 0 1,-1 1 0,1-1 0,-1 0 0,1 1-1,-1-1 1,1 1 0,-1 0 0,1-1 0,-1 1-1,1 0 1,-1 0 0,0 0 0,1 0 0,-1 0 0,1 1-1,-1-1 1,1 0 0,-1 1 0,1-1 0,-1 1-1,1-1 1,-1 1 14,-1 4-631,1 0 1,-1 0-1,1 0 0,0 0 1,0 0-1,1 1 0,0-1 1,-1 1-1,2-1 0,-1 1 1,1-1-1,0 1 0,0-1 0,0 3 631,0 27-7842</inkml:trace>
  <inkml:trace contextRef="#ctx0" brushRef="#br0" timeOffset="6733.249">5427 2396 11851,'8'-102'8109,"-8"102"-7995,-1-1 0,1 1 0,0-1 0,0 0 0,0 1 0,0-1 0,0 1 0,0-1 0,0 1 0,0-1 0,0 0 0,0 1 0,0-1 0,0 1 0,1-1 0,-1 1 0,0-1 0,0 1 0,1-1 0,-1 1 0,0-1 0,0 1 0,1-1-1,-1 1 1,1-1 0,-1 1 0,0-1 0,1 1 0,-1 0 0,1-1 0,-1 1 0,1 0 0,-1 0 0,1-1 0,-1 1 0,1 0 0,-1 0 0,1 0 0,0-1 0,-1 1 0,1 0 0,-1 0 0,1 0 0,-1 0 0,1 0 0,0 0 0,-1 0 0,1 0 0,-1 1 0,1-1 0,-1 0 0,1 0 0,-1 0 0,1 1 0,-1-1-1,1 0 1,-1 0 0,1 1 0,-1-1 0,1 1 0,-1-1 0,1 0 0,-1 1 0,0-1 0,1 1 0,-1-1 0,1 1-114,11 16 190,7 21 14,-2 0 0,-2 1 0,-1 0 0,-2 2 1,-2-1-1,-2 1 0,-1 1 0,-2-1 0,-1 19-204,-4-34-10,-1 1 1,-1 0 0,-2-1-1,0 1 1,-2-1 0,-1 0-1,-1-1 1,-1 0 0,-1 0-1,-1-1 1,-1 0 0,-1-1-1,-2 0 1,-1 1 9,-103 99-4492,99-110 1097,8-8-2334,6-4-4189</inkml:trace>
  <inkml:trace contextRef="#ctx0" brushRef="#br0" timeOffset="2213.903">78 2490 5990,'0'0'10885,"0"0"-7015,0 0-1980,0 0-27,0 0-657,-2 17-368,3 191 753,8-113-1475,13 112 190,-1-73-5762,-14-105 491,3-9-2727</inkml:trace>
  <inkml:trace contextRef="#ctx0" brushRef="#br0" timeOffset="2498.983">0 2669 11307,'1'-97'2386,"-1"93"-2078,0-1-1,0 0 1,0 0-1,1 0 1,-1 1-1,1-1 1,1 0-1,-1 1 1,1-1-1,-1 1 1,1-1-1,0 1 1,1 0 0,-1 0-1,1 0 1,0 0-1,0 0 1,0 0-1,1 1 1,-1 0-1,1 0 1,-1 0-1,1 0 1,0 0 0,1 1-1,-1-1 1,2 1-308,77-19 1497,-60 18-1375,0 0-1,-1 2 1,1 1 0,0 1-1,-1 0 1,1 2-1,4 2-121,-21-5 11,1 2 0,-1-1-1,0 1 1,0 0-1,0 0 1,0 1 0,0-1-1,0 1 1,-1 1-1,1-1 1,-1 1-1,0 0 1,0 0 0,0 1-1,-1-1 1,0 1-1,0 0 1,0 0 0,0 1-1,-1-1 1,1 1-1,-1-1 1,-1 1 0,1 0-1,-1 0 1,0 1-1,0 1-10,-1 1 7,-1-1 0,0 0-1,0 1 1,0-1-1,-1 0 1,-1 1 0,1-1-1,-1 0 1,-1 0 0,1 0-1,-1 0 1,-1-1 0,0 1-1,0-1 1,0 0-1,-1 0 1,0 0 0,0-1-1,0 1 1,-2-1-7,-11 12 12,0 0 0,-2-2 0,0 0 0,-1-1-1,-21 11-11,-49 17-453,52-30-2772,33-10-1083,6-2-2760</inkml:trace>
  <inkml:trace contextRef="#ctx0" brushRef="#br0" timeOffset="2792.965">994 2370 16560,'0'0'3491,"0"0"-1003,0 0-321,-14 9-710,0-1-1281,0 2-1,1-1 1,0 2-1,1 0 0,0 0 1,1 1-1,-8 10-175,-3 5 132,2 1-1,0 0 1,2 2-1,0 0 1,3 1-1,0 1 0,3 0 1,0 1-1,2 0 1,1 1-1,2 0 1,2 0-1,0 1 1,3 0-1,1-1 1,1 2-132,3-21-125,1-1 0,1 1 1,0-1-1,0 0 1,2 0-1,0-1 1,0 1-1,1-2 1,1 1-1,0-1 0,1 0 1,0-1-1,0 0 1,2-1-1,-1 0 1,1-1-1,0 0 0,1-1 1,0 0-1,1-1 1,-1-1-1,1 0 1,1 0-1,-1-2 1,1 0-1,-1 0 0,1-2 1,0 1-1,0-2 1,11 0 124,57-1-3383,-29-11-1658,-18-3-1275</inkml:trace>
  <inkml:trace contextRef="#ctx0" brushRef="#br0" timeOffset="3796.978">1462 2702 12684,'0'0'3694,"0"0"-1131,-3-13-327,-9-40-15,4 38 965,-2 39-2485,10-24-659,-31 244 300,28-140-4287,6-50-5408,1-35 395</inkml:trace>
  <inkml:trace contextRef="#ctx0" brushRef="#br0" timeOffset="4046.554">1366 2663 9385,'0'0'2578,"4"-12"-31,12-40-22,-16 51-2447,0 0 1,1 0-1,0 0 1,-1 0-1,1 0 1,-1 0-1,1 0 0,0 0 1,0 1-1,0-1 1,-1 0-1,1 1 1,0-1-1,0 0 1,0 1-1,0-1 1,0 1-1,0-1 0,0 1 1,0 0-1,0-1 1,0 1-1,1 0 1,-1 0-1,0 0 1,0 0-1,0 0 1,0 0-1,0 0 1,0 0-1,0 0 0,1 1 1,-1-1-1,0 0 1,0 1-1,0-1-78,3 1 213,6 3 107,0 0 0,0 1-1,-1 0 1,1 0 0,-1 1 0,-1 0-1,1 1 1,-1-1 0,6 8-320,6 2 395,9 8-8,5 2-163,-3 1-1,0 1 1,-1 1-1,23 32-223,-50-57 76,0-1-1,0 1 1,0 0-1,0 0 1,-1 0 0,0 1-1,0-1 1,0 0 0,0 1-1,-1 0 1,0-1-1,0 1 1,0 0 0,0-1-1,-1 1 1,1 0 0,-1 0-1,-1 0 1,1 0-1,-1-1 1,0 1 0,0 0-1,0-1 1,0 1 0,-1 0-1,0-1 1,0 0-1,0 1 1,0-1 0,-4 4-76,-10 3 100,0 0 0,-1 0 0,-1-2 0,0 0 0,0-1 0,0-1 0,-1-1 1,0 0-1,0-2 0,-1 0 0,0-1 0,1-1 0,-1-1 0,0 0 0,0-2 0,-7-1-100,-12-6-1327,34-12-7638,16 8-2352</inkml:trace>
  <inkml:trace contextRef="#ctx0" brushRef="#br0" timeOffset="5567.901">1968 2742 9993,'0'0'1853,"0"0"-390,0 0-49,0 0-42,0 0-117,0 0-257,4 12-336,37 96 1206,-40-106-1844,0 0-1,0 0 0,1-1 1,-1 1-1,0 0 0,1-1 1,-1 1-1,1-1 0,-1 1 1,1-1-1,-1 0 0,1 1 1,0-1-1,0 0 0,0 0 1,0 0-1,0-1 0,0 1 1,0 0-1,0-1 0,0 1 1,0-1-1,0 0 0,0 0 1,0 0-1,0 0 0,0 0 1,0 0-1,1 0 0,-1-1 1,0 1-1,0-1 0,0 0 1,0 1-1,0-1 0,0 0 1,-1 0-1,1 0 0,0 0 1,0-1-1,-1 1 0,1 0 1,-1-1-1,1 1 0,-1-1 1,1 1-1,-1-1 0,0 0 1,0 0-1,0 0 0,0 1 1,0-1-1,0 0 0,0-1-23,11-20 293,-1 0 0,-1-1-1,-1-1 1,-1 1 0,-1-1 0,1-9-293,-7 33 5,-1 0 0,1 0 1,0 0-1,0 0 1,0 0-1,-1-1 1,1 1-1,-1 0 0,1-1 1,-1 1-1,0 0 1,1-1-1,-1 1 1,0-1-1,0 1 0,0-1 1,0 1-1,0 0 1,0-1-1,0 1 0,-1-1 1,1 1-1,0 0 1,-1-1-1,1 1 1,-1 0-1,1-1 0,-1 1 1,0 0-1,0 0 1,1 0-1,-1 0 1,0-1-1,0 1 0,0 0 1,0 1-1,-1-1 1,1 0-1,0 0 0,0 0 1,0 1-1,-1-1 1,1 0-1,0 1 1,-1-1-1,1 1 0,0 0 1,-1-1-1,1 1 1,0 0-1,-1 0 1,1 0-1,-1 0 0,1 0 1,-1 0-1,1 0 1,0 1-1,-1-1 0,1 0 1,0 1-1,-1-1 1,1 1-1,0 0 1,-1 0-6,-11 8-2,1 1 1,1 1-1,0 0 1,0 0-1,1 1 1,1 0-1,0 1 1,0 0-1,1 1 1,1-1-1,1 2 1,-1-1-1,2 1 1,0-1-1,1 2 1,1-1-1,0 0 1,0 13 1,1-21-5,0 1 0,0-1-1,1 1 1,0 0 0,0 0 0,1 0 0,0 0 0,0-1-1,1 1 1,0 0 0,0 0 0,1-1 0,0 1 0,0 0-1,1-1 1,0 0 0,0 0 0,1 0 0,0 0 0,0 0-1,1-1 1,0 0 0,0 0 0,0 0 0,1 0 0,-1-1-1,2 0 1,-1 0 0,0-1 0,1 0 0,6 4 5,7-3-33,-1 0 1,1-1-1,0-1 1,-1-1-1,1 0 0,0-2 1,1 0-1,-1-2 1,-1 0-1,20-5 33,-25 5-14,1-2-1,-1 0 0,0 0 1,0-2-1,-1 1 1,1-2-1,-1 0 1,0 0-1,-1-1 1,0-1-1,0 0 1,-1-1-1,0 0 1,-1 0-1,0-1 0,-1-1 1,0 0-1,0 0 1,-2 0-1,1-1 1,-2 0-1,0-1 1,0 0-1,-1 0 1,-1 0-1,0 0 0,-1-1 1,-1 1-1,1-7 15,-12-79 86,9 96-69,-1 2 0,0-1 1,0 0-1,0 0 0,-1 0 0,1 0 1,-1 1-1,1-1 0,-1 0 0,0 1 1,0 0-1,0-1 0,0 1 0,-1 0 1,1 0-1,-1 0 0,1 1 1,-1-1-1,1 0 0,-1 1 0,0 0 1,0 0-1,0-1 0,0 2 0,0-1 1,0 0-1,0 1 0,0-1 0,0 1 1,-2 0-18,-3 3 12,0 0 0,0 1 1,1 0-1,-1 0 0,1 1 1,0 0-1,0 0 1,0 1-1,1-1 0,0 2 1,0-1-1,1 1 0,-1-1 1,1 2-1,1-1 1,-1 0-1,1 1 0,1 0 1,0 0-1,0 0 0,0 0 1,0 4-13,-3 3-6,0 1-1,1 0 1,1 0 0,0 0-1,2 1 1,0-1 0,0 1-1,2 0 1,0 0 0,0-1-1,2 4 7,-2-18-1,1 0-1,-1 0 1,0 0-1,1 0 0,-1 0 1,1 0-1,0 0 1,0 0-1,-1-1 0,1 1 1,0 0-1,1 0 0,-1-1 1,0 1-1,0 0 1,1-1-1,-1 0 0,1 1 1,-1-1-1,1 0 0,0 1 1,-1-1-1,1 0 1,0 0-1,0-1 0,0 1 1,0 0-1,0-1 0,0 1 1,0-1-1,0 1 1,0-1-1,0 0 0,0 0 1,0 0-1,0 0 1,0 0-1,0 0 0,0-1 1,0 1-1,0-1 0,0 0 1,0 1-1,0-1 1,0 0-1,0 0 0,-1 0 1,1 0-1,0 0 0,-1-1 1,1 1-1,-1 0 1,1-1-1,-1 1 0,1-1 1,-1 0 1,120-201 101,-121 202-100,1 0-1,-1 0 0,1 0 1,-1 1-1,1-1 0,-1 0 1,1 0-1,-1 0 1,1 0-1,0 1 0,-1-1 1,1 0-1,0 1 0,0-1 1,-1 1-1,1-1 0,0 0 1,0 1-1,0 0 1,0-1-1,0 1 0,0 0 1,0-1-1,0 1 0,0 0 1,0 0-1,0 0 1,0 0-1,0 0 0,0 0 1,0 0-1,0 0 0,0 0 1,0 0-1,0 1 1,0-1-1,-1 0 0,1 1 1,0-1-1,0 0 0,0 1 1,0 0-1,0-1 1,-1 1-1,1-1 0,0 1 1,0 0-1,-1-1 0,1 1 1,0 0-1,-1 0 1,1 0-1,-1 0 0,1-1 1,-1 1-1,1 0 0,-1 0 1,0 1-1,22 59-54,-20-52 53,-2 2 0,2 1-1,-1 0 0,2-1 1,0 0-1,0 1 1,1-1-1,0 0 0,1 0 1,0-1-1,0 0 1,2 0-1,-1 0 1,1 0-1,0-1 0,1 0 1,0-1-1,1 0 1,-1 0-1,2-1 0,-1 0 1,1 0-1,0-1 1,9 4 1,-9-6-6,-1-1 0,1 0 0,0-1 0,1 0 0,-1 0 0,0-1 0,0-1 0,1 0 1,-1 0-1,0-1 0,0 0 0,1 0 0,-1-1 0,0-1 0,0 0 0,-1 0 0,1-1 0,-1 0 0,1-1 0,-1 0 1,-1 0-1,1-1 0,-1 0 0,0-1 0,0 1 0,-1-2 0,1 1 0,-2-1 0,1 0 0,-1 0 0,-1-1 0,1 0 1,-1 0-1,-1 0 0,0-1 0,0 1 0,1-5 6,-1-4 362,-1 1 0,0-1 0,-1 0 0,-1 0 0,-1 0 0,-1 0 0,0-1 0,-1 2 0,-1-1 0,-1 0 0,-5-16-362,6 102 881,11 139-1148,-9-206 260,0-1-1,1 1 1,-1-1 0,1 1-1,-1-1 1,0 0 0,1 0-1,-1 1 1,0-1-1,1 0 1,-1 0 0,0 0-1,0 1 1,1-1-1,-1 0 1,0 0 0,0 0-1,1 0 1,-1 0 0,0-1-1,1 1 1,-1 0-1,0 0 1,0 0 0,1-1-1,-1 1 1,0 0-1,1-1 1,-1 1 0,1 0-1,-1-1 1,0 1 0,1-1-1,-1 1 1,1-1-1,-1 1 1,1-1 0,-1 0-1,1 1 1,0-1-1,-1 0 1,1 1 0,0-1-1,0 0 1,-1 1 0,1-1-1,0 0 1,0 1-1,0-1 1,0 0 0,0 0-1,0 1 1,0-1-1,0 0 1,0 1 0,0-1-1,0 0 1,0 0 0,0 1-1,1-2 8,-6-146 64,4 140-65,1 0 0,1 0 0,-1 0 1,1 0-1,1 0 0,0 0 0,0 0 0,0 1 0,1-1 0,0 1 0,0-1 0,1 1 0,0 0 0,1 1 0,-1-1 0,1 1 1,0 0-1,1 0 0,-1 0 0,1 1 0,1-1 0,-1 2 0,1-1 0,-1 1 0,1 0 0,0 0 0,1 1 0,-1 0 1,3-1 0,1 3-172,0 1 0,0 0 0,-1 1 1,1 0-1,-1 1 0,1 0 0,-1 1 1,1 0-1,-1 0 0,0 1 1,0 0-1,8 6 172,25 15-4140,-2 2-3828,-12-6-3392</inkml:trace>
  <inkml:trace contextRef="#ctx0" brushRef="#br0" timeOffset="5887.884">3869 2420 18257,'0'0'3113,"-5"-12"-161,-15-38-427,21 51-2476,-1-1-1,0 1 1,1-1 0,-1 1 0,0 0 0,0-1-1,0 1 1,0-1 0,1 1 0,-1 0 0,0-1 0,0 1-1,0 0 1,0-1 0,0 1 0,-1 0 0,1-1-1,0 1 1,0-1 0,0 1 0,0 0 0,-1-1 0,1 1-1,0-1 1,-1 1 0,1-1 0,0 1 0,-1-1-1,1 1 1,-1-1 0,1 1 0,-1-1 0,1 1 0,-1-1-1,1 0 1,-1 1 0,1-1 0,-1 0 0,1 1-1,-1-1 1,0 0 0,1 0 0,-1 0 0,1 0-1,-1 1 1,0-1 0,1 0 0,-1 0 0,0 0 0,1 0-1,-1 0 1,0-1 0,1 1 0,-1 0 0,1 0-1,-1 0 1,0 0 0,1-1 0,-1 1 0,1 0 0,-1-1-1,1 1 1,-1 0 0,1-1 0,-1 1 0,1-1-1,-1 1 1,1-1 0,-1 1 0,1-1-49,-1 3 85,-25 229 1813,21-149-1527,-65 512-222,65-558-403,2 0 1,1-1-1,2 1 1,1 0-1,2 0 1,1 0-1,2-1 0,4 11 254,16 5-2479,4-36-5361,-16-16-664</inkml:trace>
  <inkml:trace contextRef="#ctx0" brushRef="#br0" timeOffset="7296.042">6804 2600 12011,'0'0'4282,"0"0"-556,0 0-822,0 0-1009,0 0-528,0 0-337,0 0-389,1-2-273,-1 0-361,1 1 0,0 0 0,0 0 0,0 0 0,0 0 0,0 0 0,0 0 0,0 0 0,0 0 0,0 0 0,1 1 0,-1-1 0,0 0 0,0 1-1,1-1 1,-1 1 0,0-1 0,1 1 0,-1 0 0,1-1 0,-1 1 0,0 0 0,1 0 0,-1 0 0,1 0 0,-1 0 0,1 0 0,-1 1 0,0-1 0,1 0 0,-1 1 0,0-1 0,1 1 0,-1 0 0,0-1 0,1 1 0,-1 0-7,59 28 121,-58-25-119,0 0 0,-1 0 0,0 0 0,0 0 0,0 1 0,0-1 0,-1 0 0,1 0 0,-1 0 0,0 1 0,0-1 0,-1 0 0,0 0 0,1 1 0,-1-1 0,0 0 0,-1 0 0,1 0-1,-1 0 1,0-1 0,0 1 0,0 0 0,0-1 0,-1 1 0,1-1 0,-1 0 0,0 1 0,0-2 0,0 1 0,0 0 0,-1 0 0,-1 0-2,4-2 1,-140 130 325,141-131-323,1 0 0,-1 0 1,1 0-1,-1 0 0,1 0 1,-1 0-1,1 0 0,-1 0 1,1 0-1,-1 0 0,1 0 0,-1 0 1,0 1-1,1-1 0,-1 0 1,1 0-1,-1 1 0,1-1 1,-1 0-1,0 0 0,1 1 1,-1-1-1,0 0 0,1 1 0,-1-1 1,0 1-1,0-1 0,1 0 1,-1 1-1,0-1 0,0 1 1,0-1-1,1 1 0,-1-1 1,0 1-1,0-1 0,0 1 0,0-1 1,0 1-1,0-1 0,0 0 1,0 1-1,0-1 0,0 1 1,0-1-1,0 1 0,-1-1 1,1 1-1,0-1 0,0 1 0,0-1 1,-1 0-1,1 1 0,0-1 1,-1 1-1,1-1 0,0 0 1,0 1-1,-1-1 0,1 0 1,-1 1-1,1-1 0,0 0 1,-1 0-1,1 1 0,-1-1 0,1 0 1,-1 0-1,1 0-3,40-6-14,-36 5 24,146-52 174,-51 14-5050,-92 37-1310,-6 1-5585</inkml:trace>
  <inkml:trace contextRef="#ctx0" brushRef="#br0" timeOffset="14057.267">8386 2536 2979,'0'0'5605,"0"0"-2055,0 0-560,0 0-230,0 0-556,-3-13-394,-36-100 2018,32 102-3691,0 0 0,1-1 1,1 1-1,0-1 1,0 0-1,2-1 1,-1 1-1,2-1 0,-1 0 1,2 1-1,0-1 1,0 0-1,1 0 0,1 0 1,0 0-1,0 0 1,2 1-1,0-1 0,0 1 1,1-1-1,0 1 1,1 0-1,6-10-137,-8 19-4,0 0 0,0 0 0,0 0 0,1 1 0,-1-1 0,1 1 0,-1 0-1,1 0 1,0 1 0,0-1 0,0 1 0,0-1 0,0 1 0,0 0 0,0 1 0,0-1 0,1 1 0,-1 0 0,0 0 0,0 0 0,0 0 0,0 1 0,1 0 0,-1 0-1,0 0 1,0 0 0,0 1 0,0-1 0,-1 1 0,1 0 0,0 0 0,-1 0 0,1 1 0,-1-1 0,0 1 0,0 0 0,0 0 0,0 0 0,0 0 0,-1 1-1,0-1 1,1 1 0,-1-1 0,0 1 0,-1 0 0,1 1 4,2 11-37,-2 0-1,0 0 1,0 1 0,-2-1-1,0 0 1,-1 1 0,-1-1-1,0 0 1,-1 0-1,-1 0 1,0 0 0,-1-1-1,-1 0 1,0 0 0,-2 0-1,1-1 1,-2 2 37,-35 65-46,32-63-65,0 0 0,2 1 0,0 0 1,0 1-1,2-1 0,1 2 0,0-1 0,2 1 0,0 0 1,1 0-1,1 1 0,1-1 0,1 1 0,1-1 1,3 18 110,-2-34-7,0-1 0,0 0 0,1 0 0,-1 0 0,1 0 0,0 0 0,0 0 0,1-1 0,-1 1 0,1-1 0,0 1 0,0-1 1,0 0-1,0 0 0,1 0 0,-1-1 0,1 1 0,-1-1 0,1 0 0,0 0 0,0 0 0,0 0 0,0-1 0,0 0 0,0 1 0,1-2 1,-1 1-1,0 0 0,1-1 0,-1 0 0,0 0 0,1 0 0,-1 0 0,0-1 0,1 0 0,-1 0 0,0 0 0,0 0 0,0-1 0,0 0 1,0 1-1,0-1 0,0-1 0,0 1 0,-1-1 0,1 1 0,-1-1 7,10-9 145,-1-1 0,0-1 0,-1 0 1,0 0-1,-1-1 0,-1 0 0,0-1 0,-1 0 0,-1 0 0,0-1 1,-2 0-1,1 0 0,-2 0 0,-1-1 0,0 1 0,-1-1 1,-1 0-1,0 0 0,-2 0 0,0 0 0,-3-14-145,4 27-45,-1 0 0,1 1 1,-1-1-1,-1 0 0,1 0 0,-1 0 0,1 0 0,-1 1 0,-1-1 0,1 1 1,-1 0-1,0-1 0,0 1 0,0 0 0,0 1 0,0-1 0,-1 1 0,0-1 1,0 1-1,0 0 0,0 0 0,0 1 0,-1-1 0,1 1 0,-1 0 1,0 0-1,1 1 0,-1-1 0,0 1 0,0 0 0,0 0 0,0 1 0,0 0 1,0-1-1,0 2 0,0-1 0,0 0 45,-36 21-3748,26 6-4788,7-3-5829</inkml:trace>
  <inkml:trace contextRef="#ctx0" brushRef="#br0" timeOffset="14446.232">7970 3194 12684,'0'0'5082,"0"0"-1591,0 0-645,0 0-935,0 0-651,0 0-417,16 9-143,-7-3-633,1-1-1,0 0 1,1-1 0,-1 0 0,1-1 0,0 0 0,0 0 0,0-1 0,0-1 0,0 0 0,0 0 0,0-1 0,8-1-67,259-28 259,33-4-219,154 9-40,-506 12-1917,8 13-4307,18 6-1368</inkml:trace>
  <inkml:trace contextRef="#ctx0" brushRef="#br0" timeOffset="34146.777">8196 3820 9321,'0'0'5562,"0"0"-2684,0 0-487,0 0-15,0 0-390,0 0-379,0 0-454,0 0-422,1-4-192,2-2-38,-2 29-158,-4 41 84,0-14-721,2 0 1,2 1-1,2-1 0,3 0 1,2-1 293,1 8-4220,-2-12-4895,-4-28 1182</inkml:trace>
  <inkml:trace contextRef="#ctx0" brushRef="#br0" timeOffset="34666.999">8478 3827 6983,'0'0'3528,"0"0"-693,0 0-48,-7-14-332,-40-67 1197,46 80-3557,0 0 0,-1 0 0,1-1 0,0 1 0,0 0 0,1-1 0,-1 1 0,0-1 0,0 1 0,1-1 0,-1 1 0,1-1-1,-1 1 1,1-1 0,0 0 0,0 1 0,-1-1 0,1 0 0,0 1 0,1-1 0,-1 0 0,0 1 0,0-1 0,1 1 0,-1-1 0,1 0 0,-1 1 0,1-1 0,0 1 0,-1-1 0,1 1 0,0 0 0,0-1 0,0 1 0,0 0 0,0 0 0,1-1 0,-1 1 0,0 0 0,0 0 0,1 0 0,-1 0 0,1 1 0,-1-1 0,1 0 0,-1 1 0,1-1 0,-1 1 0,1-1 0,0 1 0,-1 0 0,1-1 0,-1 1-95,169 1 272,54 19 273,-221-19-503,-1 1 0,1 0 0,-1 0 1,0-1-1,1 2 0,-1-1 1,0 0-1,0 0 0,0 1 1,-1-1-1,1 1 0,-1-1 1,1 1-1,-1 0 0,0 0 0,0-1 1,0 1-1,0 0 0,0 0 1,-1 0-1,1 0 0,-1 0 1,0 0-1,0 0 0,0 0 1,0 0-1,-1 0 0,1 0 0,-1 0 1,0 0-1,0 0 0,0 0 1,0 0-1,0 0 0,-1-1 1,1 1-1,-1-1 0,0 1 0,-1 1-42,-1 11 139,-8 21-47,2 1 0,2 0 1,1 1-1,2 0 0,1 0 1,2 0-1,3 32-92,36 10-1601,-24-61 1099,-6-4-3023,-7-4-2794,-2-2-3515</inkml:trace>
  <inkml:trace contextRef="#ctx0" brushRef="#br0" timeOffset="37609.588">2869 5658 16560,'0'0'3843,"0"0"-592,0 0-581,0 0-701,0 0-522,0 0-342,0 0-336,-8 12-203,3-5-493,0 0-35,1-1 0,-1 1 1,1 0-1,1 0 0,-1 1 1,1-1-1,1 1 0,-1-1 1,1 1-1,0 0 0,1 0 1,0 0-1,0 4-38,-9 657 16,11-620-909,2 0 1,2 0-1,2-1 1,2 0-1,8 20 893,-8-44-3662,0-10-3876,-4-7-6107</inkml:trace>
  <inkml:trace contextRef="#ctx0" brushRef="#br0" timeOffset="38044.205">3746 5960 14253,'0'0'4437,"0"0"-1768,0 0-213,0 0-481,0 0-683,0 0-502,0 0-337,-11 15-159,-31 53-96,38-61-187,1 0 0,1 1 0,-1-1 0,1 1 1,1-1-1,-1 1 0,1 0 0,1-1 0,-1 1 1,2 0-1,-1 0 0,1 2-11,0 12 4,-2 12-37,0-23 5,0-1-1,1 0 1,0 1 0,0-1 0,2 1 0,-1-1 0,1 0 0,1 0 0,0 0-1,0 0 29,0-34-229,-3-31 232,-3 21 6,3 0 0,1 0 0,1 0 0,2 0 0,1 1 0,1 0 0,2 0 0,12-30-9,-20 61 1,1-1-1,-1 1 1,1-1 0,0 0 0,0 1 0,0-1 0,0 1 0,0-1 0,0 1 0,1 0 0,-1 0 0,1-1-1,-1 1 1,1 0 0,0 0 0,0 1 0,0-1 0,0 0 0,0 1 0,1-1 0,-1 1 0,0-1 0,1 1-1,-1 0 1,1 0 0,-1 0 0,1 1 0,-1-1 0,1 1 0,0-1 0,-1 1 0,1 0 0,0 0-1,0 0 1,-1 0 0,1 0 0,0 1 0,-1-1 0,1 1 0,-1 0 0,1 0 0,-1 0 0,1 0 0,-1 0-1,1 0 1,-1 1 0,1 0-1,10 13-8,0 2-1,-1 0 0,0 0 0,-2 1 1,0 0-1,5 13 9,18 33-1,81 90-70,-106-146 62,-1-1-1,1 1 0,1-2 1,-1 1-1,1-1 1,0-1-1,0 0 0,1 0 1,0-1-1,0 0 1,0 0-1,0-1 0,0-1 1,1 1-1,-1-2 1,10 1 9,-15-2 5,0-1-1,-1 0 1,1 0 0,-1 0 0,1 0 0,-1-1 0,0 0 0,1 0 0,-1 0 0,0 0-1,0-1 1,0 1 0,-1-1 0,1 0 0,-1 0 0,1-1 0,-1 1 0,0-1-1,0 1 1,-1-1 0,1 0 0,-1 0 0,0 0 0,0-1 0,0 1 0,1-4-5,31-123 299,-34 129-293,10-82 450,-4-2 0,-4-67-456,-2 146 1,0 0-15,1 5-13,0 0 0,-1 0-1,1 0 1,-1 0 0,1 0-1,-1 0 1,0 0-1,0 0 1,0 0 0,0 0-1,0 0 1,0 0 0,-1 0-1,1 0 1,-1 0-1,1 0 1,-1 0 0,0 0-1,1 0 1,-1 0 0,0 1-1,0-1 1,-1 0-1,1 1 1,0-1 0,0 1-1,-1-1 1,1 1 0,-1-1-1,1 1 1,-1 0 0,0 0-1,1 0 1,-1 0-1,-1 0 28,0 4-564,0 0 0,1 0-1,-1 0 1,1 1 0,0 0-1,0-1 1,0 1 0,0 0-1,0 0 1,1 0 0,0 0-1,0 0 1,0 0 0,1 0-1,-1 0 1,1 1 0,0-1-1,0 0 1,0 0 0,1 0-1,-1 2 565,0-5-448,0 34-8478</inkml:trace>
  <inkml:trace contextRef="#ctx0" brushRef="#br0" timeOffset="38361.085">4663 5636 32,'0'0'14948,"0"0"-9893,14-11-2893,49-33-224,-61 44-1863,0-1 1,1 1-1,-1-1 0,0 1 1,0-1-1,1 1 1,-1 0-1,0 0 0,0 0 1,1 1-1,-1-1 0,0 1 1,0-1-1,1 1 1,-1-1-1,0 1 0,0 0 1,0 0-1,0 0 0,0 0 1,0 1-1,0-1 1,-1 0-1,1 1 0,0 0 1,-1-1-1,1 1 0,-1 0 1,1 0-1,0 1-75,5 4 243,8 8-151,-1 1 1,0 0 0,-1 1-1,0 1 1,-2 0 0,0 1 0,-1 0-1,-1 0 1,0 1 0,-2 0 0,0 1-1,-2 0 1,0 0 0,-1 0-1,-1 0 1,-1 1 0,-1-1 0,-1 1-1,-1-1 1,-1 1 0,-1-1 0,0 0-1,-2 0 1,-1 0 0,0 0 0,-1-1-1,-7 12-92,-3 0-48,-2-1 1,-1 0-1,-2-2 0,0 0 0,-2-1 0,-6 2 48,-51 46-4790,70-68-142,5-5-3759</inkml:trace>
  <inkml:trace contextRef="#ctx0" brushRef="#br0" timeOffset="39022.64">6387 5889 7879,'0'0'4346,"0"0"-1020,0 0-262,0 0-763,0 0-502,0 0-374,-4 0-389,-4-7 89,44 0-535,-16 4-544,150-12 77,-169 15-136,1-1-1,-1 1 0,0 0 1,0 0-1,1 0 0,-1 0 1,0 1-1,0-1 1,1 0-1,-1 0 0,0 1 1,0-1-1,1 1 0,-1-1 1,0 1-1,0-1 1,0 1-1,0 0 0,0-1 1,0 1-1,0 0 0,0 0 1,0 0-1,0 0 1,0 0-1,-1 0 0,1 0 1,0 0-1,-1 0 0,1 0 1,-1 0-1,1 1 0,-1-1 1,1 0-1,-1 0 1,0 1-1,0-1 0,1 0 1,-1 0-1,0 1 0,0-1 1,0 0-1,-1 0 1,1 1-1,0-1 0,0 0 1,-1 0-1,1 1 0,-1 0 14,-34 55-682,-106 83 804,140-140-106,1 1-1,-1-1 0,0 0 0,1 1 0,-1-1 0,1 0 0,-1 1 0,1-1 0,-1 1 0,1-1 1,-1 1-1,1 0 0,-1-1 0,1 1 0,-1-1 0,1 1 0,0 0 0,-1-1 0,1 1 0,0 0 1,0-1-1,0 1 0,-1 0 0,1 0 0,0-1 0,0 1 0,0 0 0,0-1 0,0 1 0,0 0 1,0 0-1,1-1 0,-1 1 0,0 0 0,0-1 0,0 1 0,1 0 0,-1-1 0,0 1 0,1 0 1,-1-1-1,1 1 0,-1-1 0,1 1 0,-1 0 0,1-1 0,-1 1 0,1-1 0,-1 0 0,1 1 0,0-1 1,-1 1-1,1-1 0,-1 0 0,1 0 0,0 1 0,0-1 0,-1 0 0,1 0 0,0 0 0,-1 0 1,1 0-1,0 0 0,0 0 0,-1 0 0,1 0 0,0 0 0,-1 0 0,2 0-15,54-5 309,-56 5-309,207-61-539,-206 61 253,10-3-112,-3 2-6290,-8 1-1405</inkml:trace>
  <inkml:trace contextRef="#ctx0" brushRef="#br0" timeOffset="44632.036">1115 9087 12139,'0'0'6684,"0"0"-3705,0 0-1244,0 0-304,-2 14-417,-5 86 82,4-1-1,9 91-1095,19 78-3894,-15-197-655,1-26-1995,-12-50 1604,-2-27 3709,-73-307 13760,70 302-12153,2-1 1,2 1-1,1-1 0,2 1 1,2-1-1,1 1 0,2 0 1,2 0-1,1 1 0,8-20-376,-14 48 106,0 0 0,0 1 0,1-1 0,0 1-1,0 0 1,1 0 0,-1 0 0,2 1 0,-1 0-1,1 0 1,0 0 0,0 1 0,0 0 0,1 0-1,0 0 1,0 1 0,0 0 0,1 0 0,-1 1-1,1 0 1,0 0 0,2 0-106,0 3 14,0 0 0,1 1-1,-1 0 1,0 0 0,0 1 0,1 0 0,-1 1 0,-1 0-1,1 1 1,0 0 0,-1 1 0,0-1 0,0 2-1,0-1 1,-1 1 0,0 1 0,0-1 0,-1 2 0,1-1-1,-1 1 1,-1 0 0,0 0 0,0 0 0,0 1 0,-1 0-1,-1 0 1,1 1 0,-1 0 0,-1-1 0,0 1 0,0 0-1,-1 0 1,-1 1 0,1-1 0,-2 0 0,1 0-1,-1 1 1,-1-1 0,-1 10-14,-4-5-5,0-1 0,-1 0 0,-1-1 0,0 1 0,-1-1 0,0-1-1,-1 0 1,0 0 0,-1-1 0,0 0 0,-1-1 0,0 0 0,-1-1 0,0 0 0,0-1 0,-1-1-1,0 0 1,-1-1 0,1 0 0,-1-1 0,0-1 0,-10 1 5,-81 14-1607,90-26-1568,17-10-4252,10 1-1237</inkml:trace>
  <inkml:trace contextRef="#ctx0" brushRef="#br0" timeOffset="45993.987">3527 9064 9225,'3'-15'3710,"1"0"-2775,12-60 2834,-11 16 5044,-16 264-4797,1-53-3559,5-36-363,-2 42-1143,13 156 1049,-5-304-691,4 31-1362,8-23-7215,-5-15-714</inkml:trace>
  <inkml:trace contextRef="#ctx0" brushRef="#br0" timeOffset="47438.163">6799 8902 4740,'0'0'9401,"0"0"-5173,0 0-1740,0 0-379,0 0-769,0 0-609,0 0-309,9-12-193,31-38-42,-39 49-181,0 0-1,0 0 0,0 0 1,1 1-1,-1-1 1,0 0-1,1 1 1,-1-1-1,1 1 1,-1-1-1,0 1 0,1 0 1,-1-1-1,1 1 1,-1 0-1,1 0 1,-1 0-1,1 0 0,-1 0 1,1 1-1,-1-1 1,1 0-1,-1 1 1,0-1-1,1 1 1,-1-1-1,1 1 0,-1 0 1,0-1-1,0 1 1,1 0-1,-1 0 1,0 0-1,0 0 0,0 0 1,0 0-1,0 0 1,0 1-1,0-1 1,-1 0-1,1 0 1,0 1-1,-1-1 0,1 0 1,-1 1-1,1-1 1,-1 1-1,1-1 1,-1 1-1,0-1 0,0 1 1,0-1-1,0 1 1,0 0-6,0 7 7,-1 0 1,0 0-1,0 0 1,-1-1-1,0 1 1,0-1-1,-1 1 1,0-1-1,-1 0 1,0 0-1,0 0 1,-1-1-1,0 1 1,0-1-1,0 0 1,-1-1-1,-1 1-7,-34 53 70,41-60-67,-1 1 0,1-1 1,-1 1-1,1-1 0,-1 1 0,1-1 0,-1 1 0,1-1 0,0 1 0,-1-1 0,1 1 1,0-1-1,0 1 0,-1 0 0,1-1 0,0 1 0,0-1 0,0 1 0,0 0 0,0-1 1,-1 1-1,1 0 0,1-1 0,-1 1 0,0 0 0,0-1 0,0 1 0,0 0 1,0-1-1,0 1 0,1-1 0,-1 1 0,0 0 0,1-1 0,-1 1 0,0-1 0,1 1 1,-1-1-1,1 1 0,-1-1 0,0 1 0,1-1 0,-1 0 0,1 1 0,0-1 0,-1 0 1,1 1-1,-1-1 0,1 0 0,-1 0 0,1 1 0,0-1 0,-1 0 0,1 0 0,0 0 1,-1 0-1,1 0-3,42-7-39,-42 7 39,160-64-4915,-106 39-2021,-24 12-1216</inkml:trace>
  <inkml:trace contextRef="#ctx0" brushRef="#br0" timeOffset="48030.115">8511 8433 15919,'6'-15'2232,"18"-47"-289,-22 59-1785,0-1 1,-1 1 0,1 0 0,0 0-1,1-1 1,-1 1 0,0 1 0,1-1-1,0 0 1,0 1 0,0-1 0,0 1-1,0 0 1,0 0 0,0 0 0,1 0-1,-1 1 1,1-1 0,-1 1-1,1 0 1,0 0 0,0 0 0,-1 0-1,1 1 1,3 0-159,-2 0 58,1 0-1,-1 1 1,0 0-1,0 0 1,0 1 0,0-1-1,0 1 1,0 0-1,0 1 1,0-1-1,-1 1 1,0 0 0,1 0-1,-1 0 1,0 0-1,0 1 1,0 0-1,-1 0 1,0 0 0,1 0-1,-1 0 1,-1 1-1,1-1 1,-1 1-1,1 1-57,1 8 5,-2 0 0,1-1-1,-2 1 1,1 0 0,-2 0-1,0 0 1,-1 0 0,0 0 0,-1 0-1,-1 0 1,0-1 0,-1 1-1,0-1 1,-1 0 0,0 0-1,-5 7-4,5-10-75,1 0 1,-2-1-1,1 0 0,-1 0 1,-1 0-1,1-1 0,-1 0 0,-1 0 1,0 0-1,0-1 0,0 0 0,-1-1 1,0 0-1,-2 1 75,57-37-1511,-41 27 1478,1 0 1,0 1-1,0-1 0,0 1 1,0 1-1,0-1 0,0 1 1,0 0-1,1 0 0,-1 1 0,0 0 1,1 0-1,-1 0 0,0 1 1,1 0-1,-1 0 0,0 1 1,0-1-1,0 2 0,0-1 0,0 0 1,0 1-1,-1 0 0,1 1 1,-1-1-1,0 1 0,0 0 1,0 0-1,-1 0 0,1 1 0,-1 0 1,1 1 32,0 8 51,0 0 0,-1 1 0,0-1 0,-1 1 0,-1 0 1,-1 0-1,0-1 0,0 1 0,-2 0 0,0 0 0,-1 0 0,0 0 1,-1-1-1,-1 1 0,0-1 0,-1 0 0,0 0 0,-1 0 0,-3 2-51,6-8 109,-2-1 0,1 0 0,-1-1-1,0 1 1,0-1 0,-1 0-1,0 0 1,0 0 0,0-1-1,-1 0 1,0-1 0,0 1 0,0-1-1,0 0 1,-1-1 0,1 0-1,-1 0 1,0-1 0,0 0 0,0 0-1,0 0 1,0-1 0,-1-1-1,1 1 1,0-2 0,0 1 0,-1-1-1,1 0 1,0 0 0,0-1-1,0 0 1,0-1 0,-2-1-109,-2 1-19,0-1 1,1-1 0,0 0-1,0 0 1,0-1 0,1 0-1,0-1 1,0 0 0,1-1-1,-1 0 1,2 0 0,-1-1-1,1 0 1,1-1 0,-1 0-1,2 0 1,-1 0 0,1-1-1,1 0 1,0 0 0,1 0-1,0-1 1,-2-10 18,19-19-3517,14 33-6814,-12 10-1386</inkml:trace>
  <inkml:trace contextRef="#ctx0" brushRef="#br0" timeOffset="48359.468">9226 8411 18802,'0'0'3299,"0"0"-988,0 0-223,0 0-529,0 0-550,0 0-305,-1 14-117,-36 624 1581,36-634-2250,-18 199-613,15-136-1820,2 1-3381,8-65-4786,-1-7 1933</inkml:trace>
  <inkml:trace contextRef="#ctx0" brushRef="#br0" timeOffset="50060.84">2742 11355 8328,'0'0'10228,"0"0"-6229,0 0-2035,0 0-293,-15 14-507,3-3-961,-1 0-44,0 0 0,1 1 1,1 1-1,0 0 1,1 0-1,0 1 0,-3 7-159,-1 4 113,0 1 0,1 0-1,2 1 1,1 0-1,1 1 1,1 0-1,2 0 1,0 0-1,2 1 1,1 0 0,2 0-1,1 16-112,3-29-85,0 1 1,2-1-1,0 0 1,1-1-1,0 1 1,1-1-1,1 0 0,0-1 1,1 0-1,1 0 1,0-1-1,1 0 0,0-1 1,1 0-1,0 0 1,1-2-1,0 1 0,1-2 1,0 0-1,1-1 1,-1 0-1,2-1 0,-1 0 1,1-2-1,0 0 1,7 1 84,157 18-4191,-62-41-4003,-84 4 1371</inkml:trace>
  <inkml:trace contextRef="#ctx0" brushRef="#br0" timeOffset="50843.224">3519 11558 11531,'23'-142'10821,"-10"128"-5867,-7 47-3844,27 322-1542,-31-346 258,16 105-3970,-13-40-3042,-9-66 488,-4-16 4929,-7-18 1870,-8-43 2274,4-1 0,2 0 0,4-1-1,2-1 1,0-72-2375,5 78 2209,61 142 700,-44-60-2897,1-1-1,0 0 0,1-1 0,0 0 0,1-1 0,1-1 0,0 0 1,1-1-1,0-1 0,0 0 0,1-1 0,1-1 0,-1-1 0,1 0 1,1-1-1,-1-1 0,1-1 0,0-1 0,0 0 0,0-1 0,0-1 1,0-1-1,10-2-11,-15-3 1,0-1 1,0-1-1,-1 0 1,0 0-1,0-2 1,-1 1-1,0-2 1,0 0-1,-1 0 1,0-1-1,-1 0 1,-1-1-1,0 0 1,0 0-1,-1-1 1,-1 0-1,0-1 1,0 0-1,-2 0 1,0 0-1,0 0 1,-1-1-1,-1 0 1,-1 0-1,0-3-1,-1 14-4,-1 4 3,1-1 0,-1 1 0,1 0 0,-1-1 0,1 1 0,-1-1 1,0 1-1,1-1 0,-1 1 0,0-1 0,1 1 0,-1-1 0,0 1 0,0-1 0,1 1 0,-1-1 0,0 1 0,0-1 0,0 1 1,0-1-1,0 0 0,0 1 0,0-1 0,0 1 0,0-1 0,0 1 0,0-1 0,0 0 0,0 1 0,0-1 0,-1 1 0,1-1 1,0 1-1,0-1 0,-1 1 0,1-1 0,0 1 0,-1-1 0,1 1 0,0-1 0,-1 1 0,1 0 0,-1-1 0,1 1 0,-1 0 1,1-1-1,-1 1 0,1 0 0,-1-1 0,1 1 0,-1 0 0,1 0 0,-1 0 0,1 0 0,-1-1 0,0 1 0,1 0 0,-1 0 1,1 0-1,-1 0 0,1 0 0,-1 0 0,0 1 0,1-1 0,-1 0 1,-11 12-82,0 1 0,2 1 0,-1-1 1,2 2-1,0-1 0,0 1 0,2 1 0,0-1 0,-1 4 82,-70 198-64,87-263 1468,-3 29-1245,1-1 0,1 1 0,1 0-1,0 1 1,1 0 0,1 1 0,0 0 0,11-12-159,-20 26 3,0-1-1,-1 1 1,1-1 0,0 1 0,0-1 0,-1 1 0,1 0-1,0 0 1,0 0 0,0 0 0,1 0 0,-1 1 0,0-1-1,0 1 1,0-1 0,1 1 0,-1 0 0,0-1 0,0 1-1,1 1 1,-1-1 0,0 0 0,0 0 0,0 1 0,1-1-1,-1 1 1,0 0 0,0 0 0,0 0 0,0 0 0,0 0-1,0 0 1,0 0 0,0 1 0,-1-1 0,1 1 0,0-1-1,-1 1 1,1-1 0,-1 1 0,1 2-3,40 86 60,-24 22-2052,-17-93 1068,1 0 0,1 0 0,0 0 0,1 0 0,1 0 0,1-1 0,1 1 1,0-1-1,2-1 0,0 0 0,0 0 0,8 9 924,-6-15-7901</inkml:trace>
  <inkml:trace contextRef="#ctx0" brushRef="#br0" timeOffset="51152.121">4768 11079 20563,'0'0'3161,"0"0"-850,-3 16-448,-24 211 1629,10 469-2115,16-650-1752,2-1 0,3 1 1,1-1-1,2 1 0,2-1 0,2-1 1,2 0-1,2-1 0,2 0 0,10 15 375,-25-53-260,33 46-2611,-2-33-3927,-13-16-2619</inkml:trace>
  <inkml:trace contextRef="#ctx0" brushRef="#br0" timeOffset="51715.078">5256 11621 1922,'1'-14'12331,"4"-64"-5257,-7 80-2567,-6 13-3713,-10 39-612,2 2 0,3-1 1,3 2-1,2 0 0,2 0 0,3 0 1,2 3-183,7-150-66,3 0 0,5 1 0,22-78 66,-34 153 0,1-1 0,1 1 0,0-1 0,1 1 0,0 0 0,1 1 0,1-1 0,0 1 0,1 1 0,1-1 0,-1 1 0,4-2 0,-11 13 0,0 1-1,0-1 1,0 0-1,0 1 1,0-1-1,0 0 1,0 1-1,1-1 1,-1 1-1,0-1 1,0 1-1,0 0 1,1 0-1,-1-1 1,0 1-1,0 0 1,1 0-1,-1 0 1,0 1-1,1-1 1,-1 0-1,0 0 1,0 1-1,1-1 1,-1 0-1,0 1 1,0-1-1,0 1 1,0 0-1,0-1 1,0 1-1,0 0 1,0 0-1,0-1 1,0 1-1,0 0 1,0 0-1,0 0 1,-1 0-1,1 0 1,0 1 0,26 52-16,-23-43 20,17 40 9,81 163 24,-93-199-35,1 0-1,0-1 1,1-1 0,0 0-1,1 0 1,1-1-1,0-1 1,0 0 0,1-1-1,0 0 1,1-1 0,7 3-2,-19-10 2,1 0 0,-1 0 1,0-1-1,0 1 0,1-1 1,-1 0-1,1 0 0,-1 0 1,1 0-1,0 0 0,-1-1 0,1 0 1,0 0-1,-1 0 0,1 0 1,0 0-1,-1-1 0,1 0 1,-1 1-1,1-1 0,-1-1 1,1 1-1,-1 0 0,1-1 1,-1 0-1,0 0 0,0 0 1,0 0-1,0 0 0,0-1 1,-1 1-1,1-1 0,-1 1 1,1-1-1,-1 0 0,0 0 1,0 0-1,-1-1 0,2 0-2,4-16 87,0 0-1,-2-1 0,0 0 1,-1 0-1,-1 0 1,-1 0-1,-1 0 0,-1-1 1,-1 1-1,0 0 1,-3-8-87,2 8 7,-1 1 0,-1 0 0,-1 0 1,-1 0-1,0 0 0,-2 1 1,0 0-1,-1 1 0,-1-1 0,-1 2 1,-1-1-8,11 17-100,-1-1 1,1 1 0,0 0-1,-1 0 1,0 0 0,1 1 0,-1-1-1,1 0 1,-1 1 0,0-1-1,0 1 1,1-1 0,-1 1 0,0 0-1,0-1 1,1 1 0,-1 0-1,0 1 1,0-1 0,0 0-1,1 0 1,-1 1 0,0-1 0,0 1-1,1-1 1,-1 1 0,0 0-1,1 0 1,-1 0 0,1-1 0,-1 2-1,1-1 1,0 0 0,-1 0-1,1 0 1,0 1 0,0-1-1,-1 0 1,1 1 0,0-1 0,1 1-1,-1 0 1,0-1 0,0 1-1,1 0 1,-1-1 0,1 1 0,-1 0-1,1 0 1,0-1 0,0 1-1,0 0 1,0 0 0,0 0-1,0-1 1,0 1 0,0 0 0,1 0-1,-1-1 1,1 2 99,-1 31-4911,2 1-2803</inkml:trace>
  <inkml:trace contextRef="#ctx0" brushRef="#br0" timeOffset="52011.317">6088 11309 15246,'0'0'2942,"15"-12"-898,48-38-223,-60 49-1737,-1-1 0,1 1 0,0 0 0,-1 0 0,1 0 0,0 0 0,-1 1 0,1-1 0,0 1 0,0 0 0,0-1 0,0 1 0,-1 0 0,1 1 0,0-1 0,0 0 0,0 1 0,-1 0 0,1-1 0,0 1 0,-1 0 0,1 1 0,0-1 0,-1 0 0,1 1 0,-1-1 0,0 1 0,0 0 0,0 0 0,1 0 0,-2 0 0,1 0 0,0 0 0,0 0 0,-1 1 0,1-1 0,-1 1 0,1 2-84,10 16 111,-1 1 0,-1 1-1,-2 0 1,0 0 0,-1 0-1,-2 1 1,0 0 0,-1 1 0,-2-1-1,0 0 1,-2 1 0,-1-1-1,0 1 1,-2-1 0,-1 0-1,-1 0 1,-1 0 0,-1-1 0,-2 3-111,-78 155 530,40-109-2890,-7 14-9236,49-79 1997</inkml:trace>
  <inkml:trace contextRef="#ctx0" brushRef="#br0" timeOffset="52437.168">7840 11282 17521,'0'0'3566,"0"0"-1597,12-10-399,40-30-460,-51 39-1082,1 0 0,-1 1 0,1-1 0,0 0-1,-1 1 1,1-1 0,-1 1 0,1 0 0,0-1 0,0 1-1,-1 0 1,1 0 0,0 0 0,-1 0 0,1 0-1,0 1 1,0-1 0,-1 0 0,1 1 0,-1-1-1,1 1 1,0 0 0,-1 0 0,1-1 0,-1 1 0,1 0-1,-1 0 1,0 0 0,1 1 0,-1-1 0,0 0-1,0 0 1,0 1 0,0-1 0,0 0 0,0 1 0,0-1-1,0 1 1,-1 0 0,1-1 0,-1 1 0,1-1-1,-1 1 1,1 0 0,-1 0 0,0-1 0,0 1-1,0 0 1,0-1 0,0 1 0,0 0 0,0 0 0,-1-1-1,1 1 1,-1 0 0,1-1 0,-1 2-28,-1 6 38,0 0-1,0 1 1,0-1 0,-1-1 0,-1 1 0,1 0 0,-1-1-1,-1 1 1,0-1 0,0 0 0,0-1 0,-4 4-38,-14 24 149,15-23-103,5-9-33,0 1 0,0 0-1,1 0 1,-1-1 0,1 2 0,0-1-1,0 0 1,0 0 0,1 1 0,-1-1-1,1 1 1,0-1 0,1 1 0,-1-1-1,1 1 1,-1 0 0,2-1 0,-1 1-1,0 0-12,52 3 6,-31-11-903,-1 0 1,1-2 0,-1 0 0,1-1-1,-2-1 1,1-1 0,-1 0 0,0-2-1,4-3 897,6-2-1740,-12 8-6550</inkml:trace>
  <inkml:trace contextRef="#ctx0" brushRef="#br0" timeOffset="53119.064">9469 10834 15375,'-4'-14'2989,"-13"-42"-822,17 55-2087,0 1-1,0-1 0,1 1 1,-1-1-1,0 0 1,0 1-1,0-1 0,0 1 1,0-1-1,0 0 0,0 1 1,0-1-1,0 1 0,0-1 1,0 0-1,-1 1 0,1-1 1,0 1-1,0-1 0,-1 1 1,1-1-1,0 1 0,-1-1 1,1 1-1,0-1 1,-1 1-1,1-1 0,0 1 1,-1-1-1,1 1 0,-1 0 1,1-1-1,-1 1 0,1 0 1,-1 0-1,0-1 0,1 1 1,-1 0-1,1 0 0,-1 0 1,1-1-1,-1 1 0,0 0 1,1 0-1,-1 0 0,1 0 1,-1 0-1,0 0 1,1 0-1,-1 1 0,1-1 1,-1 0-1,1 0 0,-1 0 1,0 1-1,1-1 0,-1 0 1,1 0-1,-1 1 0,1-1-79,-9 26 1432,7 4-1229,2 1 0,2-1 0,1 1 0,1-1 1,4 12-204,9 90 25,-16-114 66,-7 127-959,5-140 832,0 0-1,0 1 1,0-1-1,-1 0 1,0 0 0,0-1-1,0 1 1,0 0-1,-1-1 1,0 1 0,0-1-1,0 0 1,-1 0-1,1 0 1,-1 0 0,0-1-1,0 1 1,0-1-1,-1 0 1,1 0 0,-1-1-1,1 1 1,-1-1-1,0 0 1,-1 0 36,1 0 53,-1-1 0,0 0 0,0 0 0,0-1 0,0 0 0,1 1 0,-1-2 0,0 1 0,0-1 0,0 0 0,0 0 0,1-1 0,-1 1 0,-1-2-53,7 3 14,0-1 0,0 1 0,0-1 0,0 1 1,-1-1-1,1 1 0,0-1 0,0 1 0,0-1 0,0 1 0,0-1 0,0 1 0,0-1 0,0 1 1,1-1-1,-1 1 0,0 0 0,0-1 0,0 1 0,0-1 0,1 1 0,-1-1 0,0 1 0,0-1 1,1 1-1,-1 0 0,0-1 0,1 1 0,-1 0 0,1-1 0,-1 1 0,0 0 0,1 0 0,-1-1 1,1 1-1,-1 0 0,1 0 0,-1-1 0,0 1 0,1 0 0,-1 0 0,1 0 0,-1 0 0,1 0 1,-1 0-1,1 0 0,-1 0 0,1 0 0,-1 0 0,1 0 0,-1 0 0,1 0 0,0 1-14,117-25 72,-70 17-152,1-3 1,-2-2 0,1-2-1,-2-2 1,8-6 79,-47 18-7,-1 0 0,1 0 0,-1 0 1,0-1-1,-1 0 0,1-1 0,-1 1 1,0-1-1,0 0 0,0 0 0,-1-1 0,0 1 1,0-1-1,-1 0 0,0 0 0,0 0 1,-1 0-1,0-1 0,0 1 0,0-1 0,-1 1 1,0-1-1,-1 0 0,0 1 0,0-1 1,-1-3 6,0-130 3058,2 448-794,-12-31-1731,0-10-1269,12-90-4186,1-160 1772,5-9-1830,2-6-3839</inkml:trace>
  <inkml:trace contextRef="#ctx0" brushRef="#br0" timeOffset="54117.15">11186 11701 21140,'0'0'4324,"0"0"-1922,0 0-127,0 0-770,0 0-896,0 0-481,0 0-128,0 0-193,0 0-735,-21-21-898,8 21-1954,2 0-7206</inkml:trace>
  <inkml:trace contextRef="#ctx0" brushRef="#br0" timeOffset="53436.603">10234 11102 12011,'0'0'7704,"0"0"-4277,-7 13-1073,-37 102 908,38-81-2808,0 0 0,3 1 0,1-1 0,1 1 0,2 0 0,3 15-454,37 118-1811,-23-140-4409,-13-22 2345,-1-1-3946</inkml:trace>
  <inkml:trace contextRef="#ctx0" brushRef="#br0" timeOffset="53746.151">10414 11070 13837,'0'0'5483,"0"0"-2713,0 0-490,0 0-572,0 0-683,0 0-406,15-3-266,99-8-12,-61 17-143,0-2-1,1-3 1,43-4-198,-85 2 326,-11 0-298,-1 1 1,1 0-1,0-1 0,0 1 0,-1 0 0,1-1 1,0 1-1,0 0 0,0 0 0,-1 0 0,1 0 1,0 0-1,0 0 0,0 0 0,-1 0 0,1 0 1,0 0-1,0 1 0,0-1 0,-1 0 0,1 0 1,0 1-1,-1-1 0,1 1 0,0-1 0,0 0 1,-1 1-1,1-1 0,-1 1 0,1 0 0,0-1 1,-1 1-1,1-1 0,-1 1 0,0 0 0,1-1 1,-1 1-1,1 0 0,-1 0 0,0-1 0,0 1 1,1 0-1,-1 0 0,0 0 0,0-1 0,0 1 1,0 0-1,0 0 0,0 0-28,1 24 102,-2 1-1,-1-1 1,-1 0 0,-1 1-1,-1-2 1,-1 1 0,-7 17-102,-21 123 212,29-44-784,5-40-4152,9-48-3705,0-21 58</inkml:trace>
  <inkml:trace contextRef="#ctx0" brushRef="#br0" timeOffset="49530.368">1753 11535 13196,'0'0'5857,"0"0"-2996,0 0-816,0 0-33,0 0-634,0 0-679,4 13-213,18 109 106,0 186-1027,-6-207-4839,7-1-6943,-17-81 5373</inkml:trace>
  <inkml:trace contextRef="#ctx0" brushRef="#br0" timeOffset="49825.059">1724 12005 6470,'-28'-227'8844,"25"188"-7902,1-1 0,3 1 0,1-1 0,2 1 0,2-1 1,1 2-1,9-24-942,-15 54 196,1-1 0,0 1 0,1 0 0,0 0 0,0 0 0,1 0 0,0 0 0,0 1 0,1-1 0,0 1 0,0 0 0,1 1 0,0-1 0,0 1 0,1 1 0,-1-1 0,1 1 0,0 0 0,1 0 0,-1 1 0,8-3-196,-4 5 19,0 1 0,0 0 0,0 1 0,0 0 1,0 1-1,1 0 0,-1 1 0,-1 0 1,1 1-1,0 0 0,-1 1 0,1 0 0,-1 1 1,0 0-1,0 0 0,-1 1 0,0 0 1,0 1-1,0 0 0,-1 0 0,0 1 0,0 0 1,-1 0-1,0 1 0,0 0 0,-1 1 1,0-1-1,-1 1 0,0 0 0,-1 0 0,0 1 1,0-1-1,-1 1 0,0 0 0,0 7-19,-2-9-23,-1 1 0,0-1 0,0 0 0,-1 0 0,0 0 0,0 1 0,-1-1 0,-1-1 0,1 1 0,-2 0 0,1 0 0,-1-1 0,0 0 0,-1 0 0,1 0 0,-2 0 0,1-1 0,-1 0 0,0 0 0,-1-1 0,1 1 0,-1-1 0,-1-1 0,1 1 0,-1-1 0,-6 3 23,2-1-213,0 0-1,-1 0 1,0-2-1,0 1 1,0-1-1,-1-1 1,0-1-1,1 0 1,-4 0 213,17-3-144,1 0 1,-1 0-1,0 0 1,1 0 0,-1 0-1,0 0 1,1 0 0,-1 0-1,0 0 1,1 0 0,-1-1-1,0 1 1,1 0 0,-1 0-1,0 0 1,0 0 0,1-1-1,-1 1 1,0 0 0,0 0-1,1 0 1,-1-1-1,0 1 1,0 0 0,0 0-1,1-1 1,-1 1 0,0 0-1,0-1 1,0 1 0,0 0-1,0-1 1,1 1 0,-1 0-1,0-1 1,0 1 0,0 0-1,0-1 1,0 1-1,0 0 1,0-1 0,0 1-1,0 0 1,-1 0 0,1-1-1,0 1 1,0 0 0,0-1-1,0 1 1,0 0 0,0-1-1,-1 1 1,1 0 0,0 0-1,0-1 1,0 1 0,-1 0-1,1 0 1,0-1-1,0 1 1,-1 0 0,1 0-1,0 0 1,-1 0 0,1-1-1,0 1 1,-1 0 0,1 0 143,17-12-7800</inkml:trace>
  <inkml:trace contextRef="#ctx0" brushRef="#br0" timeOffset="48687.702">9547 8712 5894,'0'0'10073,"0"0"-5994,0 0-1698,0 0-380,0 0-527,0 0-321,0 0-267,5 13-267,0-2-483,17 82 679,-68 246-874,38-285-3025,11-20-4445,3-22 797</inkml:trace>
  <inkml:trace contextRef="#ctx0" brushRef="#br0" timeOffset="49031.425">9786 8612 13549,'0'0'3139,"0"0"-817,0 0-16,0 0-485,0 0-631,0 0-368,0 0-315,0 0-192,16-7-64,54-17-64,43 19 21,23 2 16,-134 3-186,0 0-1,-1 1 0,1-1 0,0 1 0,-1-1 0,1 1 0,0 0 0,-1-1 0,1 1 0,-1 0 1,1 0-1,-1 0 0,0 0 0,1 0 0,-1 1 0,0-1 0,0 0 0,0 1 0,0-1 1,0 0-1,0 1 0,0-1 0,0 1 0,0 0 0,-1-1 0,1 1 0,-1 0 0,1-1 1,-1 1-1,0 0 0,1 0 0,-1-1 0,0 1 0,0 0 0,0 0 0,-1-1 0,1 1 1,0 1-38,-12 71 735,-33 62 136,33-108-740,1 1 0,1 1 0,2-1 1,1 1-1,2 1 0,0-1 0,1 28-131,26 18-655,-4-58-3033,6-6-4707,-13-9-2756</inkml:trace>
  <inkml:trace contextRef="#ctx0" brushRef="#br0" timeOffset="46630.051">4016 9121 14574,'0'0'2706,"0"0"-517,0 0-6,0 0-496,0 0-827,0 0-374,1 13-65,-14 307 797,13-298-1193,-1-10-106,1 1 0,1 0 0,-1 0-1,2-1 1,0 1 0,0 0-1,1-1 1,4 10 81,-1-68-235,-7-50 279,-1 28-46,2 0 0,4 1-1,12-67 3,0 84 52,-15 48-44,-1 1-1,1 0 1,-1 0 0,1 0-1,-1 0 1,1 0 0,-1 0-1,1 0 1,0 0 0,0 1-1,-1-1 1,1 0 0,0 0-1,0 0 1,0 1 0,0-1-1,0 0 1,0 1 0,0-1-1,0 1 1,0 0 0,0-1-1,0 1 1,1 0 0,-1-1-1,0 1 1,0 0 0,0 0-1,0 0 1,0 0 0,1 0-1,-1 0 1,0 0 0,0 1-1,0-1 1,0 0 0,0 1-1,0-1 1,1 1 0,-1-1-1,0 1 1,1 0-8,4 6 17,1 0 1,-1 0-1,0 1 1,0-1-1,-1 1 0,0 1 1,0-1-1,-1 1 0,0 0 1,2 6-18,4 8 18,14 30-6,-17-31-5,2 0 1,0-1-1,2 0 1,0-1-1,2 0 1,0 0-1,1-2 1,0 0-1,2 0 1,0-2-1,1 0 1,3 2-8,-16-16 8,-1 1 1,1-1 0,-1 1-1,1-1 1,0 0-1,0 0 1,0-1-1,0 1 1,0-1 0,0 0-1,0 0 1,0-1-1,1 1 1,-1-1-1,0 0 1,0 0 0,1 0-1,-1 0 1,0-1-1,0 0 1,1 0 0,-1 0-1,0 0 1,0-1-1,0 1 1,0-1-1,-1 0 1,4-2-9,5-12 166,-1 0 1,0-1-1,-1-1 1,0 0-1,-2 0 0,0 0 1,-1-1-1,-1 0 0,-1-1 1,0 1-1,-2-1 1,1-13-167,0 10 10,-2-1 1,0 1 0,-1-1-1,-2 0 1,0 1 0,-1-1-1,-2 1 1,0 0 0,-2 0-1,-7-21-10,13 43-30,-1-1 1,1 1-1,0 0 0,0-1 0,-1 1 0,1 0 0,-1 0 1,1 0-1,-1 0 0,0-1 0,1 1 0,-1 0 0,0 0 1,0 0-1,1 0 0,-1 0 0,0 0 0,0 1 0,0-1 0,0 0 1,0 0-1,-1 1 0,1-1 0,0 1 0,0-1 0,0 1 1,0-1-1,-1 1 0,1 0 0,0-1 0,-1 1 0,1 0 0,0 0 1,0 0-1,-1 0 0,1 0 0,0 0 0,-1 0 0,1 1 1,0-1-1,0 0 0,-1 1 0,1-1 0,0 1 0,0 0 1,0-1-1,0 1 0,0 0 0,0-1 0,0 1 0,0 0 0,0 0 1,0 0-1,0 0 0,0 0 0,1 0 0,-1 0 0,0 0 1,1 0-1,-1 0 0,0 1 30,-30 82-5013,25-23-4575,6-26-2087</inkml:trace>
  <inkml:trace contextRef="#ctx0" brushRef="#br0" timeOffset="46908.839">4803 8845 12139,'0'0'4714,"4"-14"-1900,13-43-514,-17 56-2234,0 0-1,0 0 0,0 1 0,0-1 0,0 0 0,0 0 1,1 1-1,-1-1 0,0 0 0,1 1 0,-1-1 0,0 0 1,1 1-1,-1-1 0,1 0 0,-1 1 0,1-1 0,-1 1 1,1-1-1,-1 1 0,1-1 0,0 1 0,-1-1 0,1 1 1,0 0-1,-1-1 0,1 1 0,0 0 0,0 0 0,-1-1 1,1 1-1,0 0 0,0 0 0,-1 0 0,1 0 0,0 0 1,0 0-1,0 0 0,-1 0 0,1 0 0,0 0 0,0 1 1,-1-1-1,1 0 0,0 0 0,-1 1 0,1-1 0,0 1 1,-1-1-1,1 0 0,0 1 0,-1-1 0,1 1 0,-1-1 1,1 1-1,-1 0 0,1-1 0,-1 1 0,1 0 0,-1-1 1,0 1-1,1 0 0,-1-1 0,0 1 0,0 0-65,2 1 121,20 26 189,-2 0 0,-1 2 0,-1 0 0,-1 1 0,-2 1 1,-1 1-1,-2 0 0,-1 0 0,-2 1 0,2 15-310,-7-29 15,0-1-1,-2 0 1,0 1-1,-1-1 1,-1 1-1,-1 0 1,-1-1-1,-1 1 1,0-1 0,-1 0-1,-2 0 1,1 0-1,-2-1 1,-1 0-1,0 0 1,-1-1-1,-1 0 1,-6 8-15,-96 95-1374,23-58-5393,75-57 1268,7-4-3053</inkml:trace>
  <inkml:trace contextRef="#ctx0" brushRef="#br0" timeOffset="44927.876">2240 9044 17457,'0'0'3704,"0"0"-1568,-13-8-412,6 2-1398,4 4-260,1 0 1,-1 0-1,1 0 0,-1 0 1,0 0-1,1 0 0,-1 1 1,0 0-1,0-1 0,0 1 1,-1 0-1,1 0 0,0 1 1,0-1-1,0 1 0,-1-1 1,1 1-1,0 0 0,0 0 1,-1 1-1,1-1 0,0 1 1,0-1-1,0 1 0,0 0 1,-1 0-1,1 1 0,-1 0-66,-17 14 180,0 2-1,2 0 0,0 1 1,1 1-1,2 1 0,0 0 0,1 1 1,0 1-1,2 0 0,1 1 1,1 0-1,-7 25-179,12-34-71,1 0 1,1 1-1,0-1 1,1 1-1,1 0 1,0 0 0,1 0-1,1 0 1,1 0-1,0 0 1,1 0-1,0-1 1,1 1-1,1 0 1,1-1-1,0 0 1,1 0-1,1-1 1,0 1-1,1-1 1,0-1 0,1 1-1,1-2 1,0 1-1,0-1 1,1-1-1,1 0 1,0 0-1,1-1 1,12 7 70,-5-8-721,0 0 1,0-2 0,1 0-1,0-1 1,0-1-1,1-2 1,-1 0 0,18 0 720,102-11-10130,-89-3 3393</inkml:trace>
  <inkml:trace contextRef="#ctx0" brushRef="#br0" timeOffset="45617.394">2760 9127 11723,'0'0'4100,"2"-14"-1073,7-61 1735,-9 87-2371,-6 85 1,-3-58-2277,-1-1 0,-2 0 0,-2-1 0,-1 0 0,-1-1 0,-3-1 0,0-1 0,-2 0 1,-14 14-116,-22-4-54,57-49 81,8-2-27,1 1 0,0 0 0,0 1 0,0 0 0,1 0 0,-1 1 0,1 0 0,0 0 0,1 1 0,-1 1 0,0 0 0,1 0 0,-1 1 0,1 0 0,0 1 0,-1 0 0,1 1 0,0 0 0,-1 1 0,0 0 0,1 0 0,-1 1 0,3 2 0,274 100 0,-294-137-182,-17-19-1146,31 18-6707,-1 28 1052</inkml:trace>
  <inkml:trace contextRef="#ctx0" brushRef="#br0" timeOffset="43469.996">8196 6847 12268,'0'0'4495,"0"0"-1661,0 0-159,0 0-369,0 0-619,0 0-465,0 0-485,3 0-305,-1 2-391,0 0 1,0 0-1,-1 1 0,1-1 0,-1 0 0,0 1 0,1-1 0,-1 0 0,0 1 0,0 0 0,-1-1 0,1 1 0,0-1 0,-1 1 0,0 0 0,1-1 0,-1 1 0,0 0 0,-1 0 0,1-1 0,0 1 0,-1 0 0,0 1-41,1 10 108,-8 250 202,5-247-708,-7 75-1642,16-35-5393,-1-46 1550,2-1-2551</inkml:trace>
  <inkml:trace contextRef="#ctx0" brushRef="#br0" timeOffset="43825.113">8471 6823 8072,'0'0'5060,"0"0"-2332,0 0-309,0 0-450,0 0-597,0 0-181,13-5-273,77-16 406,-62 21-983,0 0 0,0-2 0,0-1 1,0-1-1,0-2 0,-1 0 0,0-2 0,0-1 0,-1-1 0,1-2-341,-27 11 21,1 1 0,-1 0 0,1-1 0,-1 1 0,1-1 0,-1 1 0,1 0 0,0 0 0,-1-1 0,1 1 0,0 0 0,-1 0 0,1 0 0,0 0 0,-1-1 0,1 1 0,0 0 0,-1 0 0,1 0 0,0 1 0,-1-1 0,1 0 0,0 0 0,-1 0 0,1 0 0,0 1 0,-1-1 0,1 0 0,-1 1 0,1-1 0,-1 0 0,1 1 0,0-1 0,-1 1 0,1-1 0,-1 1 0,0-1 0,1 1 0,-1-1 0,1 1 0,-1-1 0,0 1 0,1-1 0,-1 1 0,0 0 0,0-1 0,1 1 0,-1 0 0,0-1 0,0 1 0,0 0 0,0-1 0,0 1 0,0 0 0,0-1 0,0 1 0,0 0 0,0-1 0,-1 1 0,1 0 0,0-1 0,0 1 0,0 0 0,-1-1 0,1 1 0,0-1 0,-1 1 0,0 0-21,1 9 35,-39 222 969,33-199-1173,1 0 1,1 1 0,2-1 0,1 1 0,2 0 0,1 0-1,2-1 1,3 10 168,1-20-4121,-3-11-3219,-2-6-4442</inkml:trace>
  <inkml:trace contextRef="#ctx0" brushRef="#br0" timeOffset="42788.087">8322 5423 5125,'0'0'1938,"0"0"-401,0 0 75,0 0 27,-3-13-5,-15-57 1478,27 59 2488,26 10-5090,-24 1-70,32 1-315,0-2 0,0-2 0,0-2 0,0-2 0,3-2-125,-3-11 59,-66 17-86,-148 39-667,124-26 479,-2-2 1,1-2-1,-1-3 0,0-1 1,-3-3 214,0-11 475,52 12-64,4 1 219,8 11-489,0 0 1,-1 0-1,0 1 0,-1 1 0,0 0 1,-1 0-1,-1 1 0,0 0 0,3 10-141,41 66 256,-48-88-247,0 0-1,0 0 1,1 0 0,0-1 0,-1 0-1,1 0 1,0 0 0,0-1 0,0 0-1,0 0 1,0 0 0,0 0 0,0-1 0,0 0-1,0 0 1,0 0 0,0-1 0,0 1-1,1-1 1,-2 0 0,1-1 0,0 1 0,0-1-1,0 0 1,-1 0 0,1-1 0,-1 0-1,1 0-8,39-10 43,-39 10-28,1 1 0,-1 0 1,0 0-1,0 1 0,1 0 0,-1 0 0,1 0 0,-1 0 1,1 1-1,-1 0 0,1 0 0,-1 1 0,1-1 0,-1 1 1,1 1-1,-1-1 0,0 1 0,1-1 0,-1 2 0,0-1 1,0 0-1,0 1 0,-1 0 0,1 0 0,-1 1 0,1-1 1,-1 1-1,0 0 0,-1 0 0,1 0 0,-1 0 0,1 1 1,-1 0-1,-1-1 0,1 1 0,-1 0 0,1 0 1,-1 3-16,1 5 31,-1 0 0,0 0 0,-1 1 0,-1-1 0,0 0-1,-1 1 1,0-1 0,-1 0 0,0 0 0,-1 0 0,-1 0 0,0 0 0,-1-1 0,0 1 0,-1-1 0,0-1 0,-1 1 0,0-1 0,-1 0 0,0-1 0,-1 1 0,0-2 0,0 1 0,-1-1 0,0-1 0,-1 0 0,0 0 0,0-1 0,-1-1 0,0 0 0,0 0 0,-1-1 0,1-1 0,-1 0 0,0-1 0,-9 2-31,10-5 37,0 0 0,-1-1 0,1 0 0,0-1-1,0 0 1,0-1 0,0 0 0,1-1 0,-1 0 0,1-1 0,-3-2-37,9 5-177,0-1 1,0 0 0,1 0-1,0-1 1,-1 1-1,1-1 1,1 0 0,-1 0-1,0 0 1,1-1 0,0 1-1,0-1 1,1 0 0,-1 0-1,1 0 1,0 0 0,0 0-1,0 0 1,1-1-1,0 1 1,0 0 0,0-1-1,1 1 1,0-1 0,0 1-1,0-2 177,17-28-8952,-5 26 181</inkml:trace>
  <inkml:trace contextRef="#ctx0" brushRef="#br0" timeOffset="43129.12">7755 6344 12204,'0'0'5850,"0"0"-3303,0 0-620,0 0-299,0 0-688,20-3-257,253-31 310,706-90 251,-894 108-742,-161 44-2509,27-3-3369,19-9-1345</inkml:trace>
  <inkml:trace contextRef="#ctx0" brushRef="#br0" timeOffset="36939.855">2007 6022 14029,'0'0'4511,"0"0"-1329,0 0-556,0 0-602,0 0-535,0 0-427,0 0-346,-4 2-177,1 2-493,0-1 1,0 1-1,1 1 1,-1-1-1,1 0 1,0 0-1,0 1 1,0 0-1,1-1 1,0 1-1,0 0 1,0-1-1,0 1 1,1 0-1,-1 0 1,1 0-1,0 0 1,1 0 0,-1-1-1,1 1 1,1 4-47,-1 14 101,25 241-192,-51-314-133,15 21 224,1-1 0,2 0 0,1 0 0,1 0 0,2-1 0,1 1 0,1-1 0,3-8 0,-2 21 3,1 0 0,0-1 0,2 1 0,0 0 0,1 1 0,1-1 0,1 0 0,3-6-3,-6 17-1,-1 1-1,2 0 1,-1 0 0,1 0 0,0 0-1,0 0 1,1 1 0,-1 0 0,1 0-1,0 0 1,1 0 0,-1 1 0,1 0-1,0 0 1,0 0 0,0 1-1,1 0 1,-1 0 0,1 1 0,-1 0-1,1 0 1,0 0 0,2 1 1,9-1-278,-1 0 0,0 2 0,0 0 0,1 1 0,-1 1 0,0 0 0,0 1 0,0 1 0,11 5 278,24 20-4104,-15 18-3752,-27-20-450</inkml:trace>
  <inkml:trace contextRef="#ctx0" brushRef="#br0" timeOffset="37263.204">1980 6193 10250,'0'0'5157,"0"0"-2179,0 0-447,0 0-930,0 0-736,0 0-288,100-10-321,-63 4-128,8-3-96,3-2-32,1 0-288,0-2-1186,-6 6-640,-4-2-1601,1 3-2275</inkml:trace>
  <inkml:trace contextRef="#ctx0" brushRef="#br0" timeOffset="36130.249">523 5868 9033,'0'0'8263,"0"0"-4665,0 0-1350,0 0-113,0 0-581,0 0-577,-5 11-257,-7 25-456,2 0 0,1 1-1,2 0 1,1 0 0,2 2-264,-3 51-286,4 1 1,7 66 285,-3-146-374,0-1 0,1 1 1,0 0-1,0-1 0,1 0 1,1 0-1,-1 1 0,2-2 1,-1 1-1,2 1 374,-5-11-72,-1-1 0,0 1 0,0 0 0,0-1 0,0 1 0,0-1 0,0 1 0,1 0-1,-1-1 1,0 1 0,0 0 0,1-1 0,-1 1 0,0 0 0,0-1 0,1 1 0,-1 0 0,0-1 0,1 1 0,-1 0 0,0 0 0,1 0 0,-1-1 0,1 1 0,-1 0 0,0 0 0,1 0 0,-1 0 0,1 0 0,-1 0 0,1 0 0,-1 0 0,0 0 0,1 0-1,-1 0 1,1 0 0,-1 0 0,1 0 0,-1 0 0,0 0 0,1 0 0,-1 0 0,1 1 0,-1-1 0,0 0 0,1 0 0,-1 0 0,0 1 0,1-1 0,-1 0 0,0 1 0,1-1 0,-1 0 0,0 1 0,0-1 0,1 0 0,-1 1 0,0-1 0,0 0 0,0 1-1,0-1 1,1 1 72,-1-42-1223,0 38 1302,-25-181-234,13-140 1052,13 295-637,2 1-1,1-1 0,1 0 1,2 1-1,0 0 1,2 0-1,1 1 1,1 1-1,2-1 1,2-1-260,-12 23 56,0-1 1,0 1-1,1-1 1,0 1-1,0 0 1,1 1 0,-1-1-1,1 1 1,0 0-1,0 0 1,0 0-1,1 1 1,-1 0 0,1 0-1,0 0 1,0 1-1,0-1 1,0 2-1,0-1 1,1 1-1,-1-1 1,0 2 0,1-1-1,-1 1 1,1 0-1,-1 0 1,0 1-1,1 0 1,-1 0-1,0 0 1,1 1 0,-1 0-1,0 0 1,0 1-1,0 0 1,-1 0-1,4 2-56,2 4 1,-1 2 0,0-1-1,0 1 1,-1 1 0,-1 0-1,0 0 1,0 1 0,-2 0 0,1 0-1,-2 1 1,1-1 0,-2 1-1,0 0 1,-1 1 0,0-1-1,-1 1 1,0-1 0,-2 1 0,0-1-1,0 1 1,-1 0 0,-1-1-1,0 1 0,-2-4-41,0 0-1,-1 0 1,0 0 0,0 0-1,-1-1 1,-1 0-1,0 0 1,0 0 0,-1-1-1,0 0 1,0-1-1,-1 0 1,0 0-1,-1-1 1,1 0 0,-2-1-1,1 0 1,-1 0-1,1-1 1,-1-1 0,-1 0-1,1 0 1,-1-1-1,1 0 1,-1-1-1,0-1 1,0 0 0,0 0-1,-6-2 42,17 1-130,0 0-1,1 0 1,-1 0-1,1 0 0,-1 0 1,1 0-1,-1 0 1,0 0-1,1 0 1,-1-1-1,1 1 1,-1 0-1,1 0 0,-1-1 1,1 1-1,-1 0 1,1-1-1,-1 1 1,1 0-1,0-1 1,-1 1-1,1-1 0,0 1 1,-1-1-1,1 1 1,0-1-1,-1 1 1,1-1-1,0 1 1,0-1-1,0 1 0,-1-1 1,1 1-1,0-1 1,0 0-1,0 1 1,0-1-1,0 1 0,0-1 1,0 0-1,0 1 1,0-1-1,1 1 1,-1-1-1,0 1 1,0-1-1,0 1 0,1-1 1,-1 1-1,0-1 1,0 1-1,1-1 1,-1 1-1,1-1 1,-1 1-1,0-1 0,1 1 131,14-16-5808</inkml:trace>
  <inkml:trace contextRef="#ctx0" brushRef="#br0" timeOffset="36376.669">1477 5785 13581,'0'0'5183,"0"0"-2092,0 0-710,0 0-534,-17-1-517,8 0-1162,3 0-97,0 1 0,0-1 0,-1 1 0,1 0 0,0 1 0,0-1 0,0 1 0,0 0 0,0 1-1,0-1 1,0 1 0,1 0 0,-1 1 0,0 0 0,1 0 0,0 0 0,0 0 0,0 1 0,-2 1-71,-17 17 120,1 1 0,0 1-1,2 1 1,1 1 0,1 1 0,1 0 0,1 2 0,2 0 0,1 1 0,1 0 0,1 1 0,2 0-1,-3 18-118,12-37-75,0 0 1,0 0 0,1 1 0,1-1 0,0 0 0,0 1 0,2-1-1,-1 0 1,1 0 0,1-1 0,0 1 0,1-1 0,0 1 0,1-1-1,0-1 1,1 1 0,0-1 0,0 0 0,1-1 0,1 0 0,-1 0 0,1-1-1,1 0 1,0 0 0,0-1 0,0-1 0,1 0 0,0 0 0,0-1-1,3 1 74,124 34-3527,-44-30-2293,-40-9-506</inkml:trace>
  <inkml:trace contextRef="#ctx0" brushRef="#br0" timeOffset="57412.419">9929 2974 8904,'0'0'5414,"0"0"-1950,0 0-683,0 0-512,0 0-587,0 0-540,0 0-512,14-9-288,43-29-134,-52 36-191,0-1 1,0 1-1,0 1 0,0-1 0,0 1 0,0 0 1,0 0-1,1 0 0,-1 1 0,0-1 1,1 2-1,-1-1 0,0 0 0,0 1 0,6 1-17,-9-1 4,-1-1-4,1 0 0,-1 0 0,0 0 0,0 1 0,1-1 0,-1 0 0,0 1 0,0-1 0,0 1 0,0-1 0,1 1 0,-1 0 0,0 0 0,0-1 0,0 1 0,0 0 0,-1 0 0,1 0 0,0 0 0,0 0 0,0 0 0,-1 0 1,1 0-1,-1 1 0,1-1 0,-1 0 0,1 0 0,-1 0 0,0 1 0,1-1 0,-1 0 0,0 0 0,0 1 0,0-1 0,0 0 0,0 1 0,0-1 0,0 0 0,-1 0 0,1 1 0,0-1 0,-1 0 0,1 0 0,-27 51-60,-113 100 284,176-145-5,91-36-6065,-99 24-1184</inkml:trace>
  <inkml:trace contextRef="#ctx0" brushRef="#br0" timeOffset="58254.065">9694 6057 7751,'0'0'3748,"0"0"-1591,0 0-188,0 0-319,0 0-609,0 0-454,13-5-299,46-13-31,-53 17-191,0-1 0,0 1 0,1 0 0,-1 1 0,0 0 0,0 0 1,1 0-1,-1 1 0,0 0 0,0 0 0,0 0 0,0 1 0,6 2-66,-11-4 34,0 0 0,0 1 0,0-1 0,0 0 0,1 1 0,-1-1 0,0 1 0,0-1 0,0 1 0,0 0 0,0 0 0,-1-1 0,1 1 0,0 0 0,0 0-1,0 0 1,-1 0 0,1 0 0,0 0 0,-1 0 0,1 0 0,-1 0 0,1 0 0,-1 0 0,0 0 0,1 0 0,-1 0 0,0 1 0,0-1 0,0 0 0,0 0 0,0 0 0,0 1 0,0-1 0,0 0 0,0 0 0,0 0-1,-1 0 1,1 0 0,-1 1 0,1-1 0,0 0 0,-1 0 0,0 0 0,1 0 0,-1 0-34,-40 47 1989,33-40-1637,-49 42 1431,74-45-1725,18-4-519,32 2-2842,-24 1-4811,-27-1 860</inkml:trace>
  <inkml:trace contextRef="#ctx0" brushRef="#br0" timeOffset="59132.098">11066 8587 9769,'0'0'7020,"0"0"-3411,0 0-854,0 0-524,0 0-752,0 0-497,-8-6-352,5 4-606,4 2-15,0 0 0,0 0-1,0 0 1,0-1 0,-1 1 0,1 0 0,0-1 0,0 1 0,0-1 0,-1 1 0,1-1 0,0 1 0,-1-1 0,1 1 0,0-1 0,-1 0 0,1 1 0,-1-1 0,1 0 0,-1 1 0,0-1 0,1 0 0,-1 0 0,1 0 0,-1 1 0,0-1-1,0 0 1,0 0 0,1 0 0,-1 0 0,0 0 0,0 0 0,0 1 0,0-1 0,-1 0 0,1 0 0,0 0 0,0 0 0,0 0 0,-1 1 0,1-1 0,0 0 0,-1 0 0,1 1 0,-1-1 0,1 0 0,-1 0 0,1 1 0,-1-1-1,1 0 1,-1 0-9,110 14-234,-107-12 178,1-1-1,-1 1 1,0 0 0,1 0-1,-1 0 1,0 0 0,0 1-1,0-1 1,1 1 0,-1-1 0,-1 1-1,1 0 1,0-1 0,0 1-1,-1 0 1,1 0 0,-1 0-1,1 1 1,-1-1 0,0 0-1,0 0 1,0 1 0,0-1-1,0 0 1,-1 1 0,1-1-1,-1 1 1,0-1 0,1 1-1,-1 0 1,0-1 0,-1 1-1,1-1 1,0 1 0,-1-1 0,1 1-1,-1-1 1,0 0 0,0 1-1,0-1 1,0 0 0,0 1 56,-6 9-66,-1-1 1,-1 1 0,0-1 0,0-1 0,-1 0 0,0 0 0,-1-1 0,0 0-1,0-1 1,-1 0 0,-12 5 65,8-2-9,-58 29 1461,131-47-1063,50-8-1160,-39 6-1772,-1-1-4093,-25 3-2974</inkml:trace>
  <inkml:trace contextRef="#ctx0" brushRef="#br0" timeOffset="59905.976">11580 11414 6630,'0'0'3913,"0"0"-1254,0 0 176,0 0-86,0 0-742,0 0-347,-5-11-352,-14-32-411,19 42-879,0 0-1,0 1 1,0-1 0,0 0-1,0 0 1,0 0 0,0 0 0,1 0-1,-1 1 1,0-1 0,0 0-1,1 0 1,-1 0 0,0 1-1,1-1 1,-1 0 0,1 1-1,-1-1 1,1 0 0,-1 1 0,1-1-1,0 0 1,-1 1 0,1-1-1,0 1 1,-1-1 0,1 1-1,0-1 1,0 1 0,-1 0-1,1-1 1,0 1 0,0 0-1,0 0 1,0 0 0,-1-1 0,1 1-1,0 0 1,0 0 0,0 0-1,0 0 1,0 0-18,4-1 63,6-2-43,-1 1 0,1-1-1,0 2 1,0 0 0,0 0-1,0 1 1,0 0 0,0 1-1,0 0 1,0 1 0,0 0 0,0 1-1,9 3-19,-17-3-2,0-1 0,-1 1 0,0 0-1,0 0 1,0 0 0,0 1-1,0-1 1,0 0 0,-1 1 0,0-1-1,1 1 1,-1-1 0,-1 1 0,1 0-1,0-1 1,-1 1 0,0 0-1,0 0 1,0-1 0,0 1 0,-1 0-1,1-1 1,-1 1 0,0 0 0,0-1-1,0 1 1,-1-1 0,1 1 0,-1-1-1,0 0 1,0 0 0,0 0-1,0 0 1,-1 0 0,1 0 0,-1 0-1,0-1 1,1 1 0,-1-1 0,-1 0 2,-133 109 308,55-53 659,81-58-954,0 0-1,1 1 0,-1-1 0,0 0 0,1 0 0,-1 0 0,0 1 0,1-1 0,-1 0 0,1 0 0,-1 1 1,1-1-1,-1 1 0,1-1 0,-1 1 0,1-1 0,-1 0 0,1 1 0,-1-1 0,1 1 0,0 0 1,-1-1-1,1 1 0,0-1 0,0 1 0,-1 0 0,1-1 0,0 1 0,0-1 0,0 1 0,0 0 0,0-1 1,0 1-1,0 0 0,0-1 0,0 1 0,0 0 0,0-1 0,0 1 0,0 0 0,0-1 0,1 1 0,-1-1 1,0 1-1,0 0 0,1-1 0,-1 1 0,0-1 0,1 1-12,43-1-136,0-2 0,0-2 0,-1-1 0,17-6 136,92-25-3599,-99 20-223,-15 0-2579</inkml:trace>
  <inkml:trace contextRef="#ctx0" brushRef="#br1" timeOffset="160798.038">3693 14907 3555,'0'0'6620,"0"0"-3679,3-13-939,10-43 518,-12 55-2349,0-1 0,-1 1 0,1-1 1,-1 1-1,1-1 0,-1 0 0,0 1 0,0-1 0,1 0 1,-1 1-1,0-1 0,-1 0 0,1 1 0,0-1 0,0 0 1,-1 1-1,1-1 0,-1 1 0,1-1 0,-1 0 0,0 1 0,0-1 1,0 1-1,0 0 0,0-1 0,0 1 0,0 0 0,0 0 1,0-1-1,0 1 0,-1 0 0,1 0 0,0 0 0,-1 1 1,1-1-1,-1 0 0,1 0 0,-1 1 0,0-1 0,1 1 0,-1-1 1,1 1-1,-1 0 0,0 0 0,0 0-171,-66 13 1624,44 0-1507,0 1 0,1 1 0,0 1 0,2 1 0,0 1 1,1 1-1,0 0 0,2 2 0,1 0 0,0 1 0,2 1 0,0 0 0,1 1 0,-1 7-117,10-22 7,-1 1 1,2 0-1,-1 0 1,1 1-1,1-1 0,0 1 1,0 0-1,1 0 1,1 0-1,0 0 1,0 0-1,1 0 0,0 0 1,1 0-1,0 0 1,1 0-1,0 0 0,1 0 1,0-1-1,1 1 1,0-1-1,1 0 0,0 0 1,0 0-1,1-1 1,0 0-1,1 0 0,0 0 1,0-1-1,1 0 1,8 6-8,3-4-93,0-1 0,0-1 0,1 0 0,0-2 0,0 0 0,0-2 0,1 0 0,0-1 0,0-1 0,0-1 0,0-1 0,20-2 93,93-18-4167,-48-8-3016,-43 10 361</inkml:trace>
  <inkml:trace contextRef="#ctx0" brushRef="#br1" timeOffset="161266.203">4305 14748 10474,'0'0'2562,"0"-12"-229,0-7-1045,1-13 32,-1 13 6797,-6 140-7270,-6 0 1,-5 0-1,-10 20-847,12-58 127,13-73-174,-10 84-3893,12-89 3471,-1 1 1,1-1-1,0 1 0,1 0 1,-1-1-1,1 1 1,0-1-1,1 1 0,-1-1 1,1 0-1,0 0 0,1 1 1,-1-1-1,1-1 0,0 1 1,0 0-1,0-1 0,1 1 1,0-1-1,-1 0 1,1 0-1,1-1 0,1 2 469,15 7-10089</inkml:trace>
  <inkml:trace contextRef="#ctx0" brushRef="#br1" timeOffset="161707.199">4981 14993 14990,'0'0'2749,"0"0"-368,-3-15-64,-7-48-539,10 60-1645,0 0 0,-1-1 0,0 1 1,0 0-1,0 0 0,0 0 0,0 0 0,-1 0 0,1 0 0,-1 0 1,0 0-1,0 0 0,0 1 0,0-1 0,-1 1 0,1-1 1,0 1-1,-1 0 0,0 0 0,0 0 0,1 1 0,-1-1 0,0 0 1,0 1-1,-2-1-133,-1 1 45,1 1 0,-1 0 0,0-1 0,1 2 0,-1-1 0,1 1 0,-1 0 0,1 0 0,-1 0 1,1 1-1,0-1 0,-1 2 0,1-1 0,0 0 0,0 1 0,1 0 0,-1 0 0,0 1 0,-1 1-45,-17 16-2,2 2-1,0 0 0,2 1 1,0 1-1,2 1 0,1 0 1,0 1-1,3 1 0,0 1 1,-3 11 2,11-24-24,0 0 0,1 0 0,0 0 0,1 0 0,1 1 0,1-1 1,0 13 23,1-25-53,0 0 1,0 0-1,0 0 1,1 0 0,-1 0-1,1 0 1,0 0-1,0 0 1,0-1 0,1 1-1,-1 0 1,1-1-1,0 1 1,0-1 0,0 0-1,1 1 1,-1-1-1,1 0 1,-1 0 0,1-1-1,0 1 1,0 0-1,0-1 1,1 0 0,-1 0-1,1 0 1,-1 0-1,1-1 1,-1 1 0,1-1-1,0 0 1,0 0-1,0 0 1,2 0 52,9-1-118,-1-1 0,0-1 1,0 0-1,0-1 0,0 0 0,-1-1 1,1 0-1,-1-2 0,0 1 0,0-2 1,-1 1-1,1-2 0,-2 0 0,1 0 1,-1-1-1,3-3 118,54-35-294,-59 41 339,-9 7-37,0 0 1,0-1-1,0 1 1,-1 0-1,1-1 1,0 1-1,0-1 1,0 1-1,0 0 0,0-1 1,0 1-1,1 0 1,-1-1-1,0 1 1,0 0-1,0-1 1,0 1-1,1-1 1,-1 1-1,0 0 1,1-1-1,-1 1 1,0-1-1,1 1 1,-1-1-1,1 1 1,-1-1-1,1 0 1,-1 1-1,1-1 1,-1 1-1,1-1 1,-1 0-1,1 1 1,0-1-1,-1 0 0,1 0 1,0 0-1,-1 1 1,1-1-1,-1 0 1,1 0-1,0 0 1,-1 0-1,1 0 1,0 0-1,-1 0 1,1 0-1,0-1 1,-1 1-1,1 0 1,-1 0-1,1 0 1,0-1-1,-1 1 1,1 0-1,-1-1 1,1 1-1,-1 0 1,1-1-1,-1 1 1,1-1-1,-1 1 1,1-1-1,-1 1 0,1-1 1,-1 1-1,0-1 1,1 0-9,5 93-374,20-71-7302,-17-16 3069,3 3-2584</inkml:trace>
  <inkml:trace contextRef="#ctx0" brushRef="#br1" timeOffset="162130.183">5565 15022 12139,'6'-15'3193,"19"-47"-380,-1 6 2221,-15 28-816,-23 29-2969,3 3-1230,0 2 1,1 0-1,0 0 1,0 0-1,0 2 1,1-1-1,0 1 1,1 0-1,-4 5-19,-5 4 1,7-9-16,-3 3-122,0 1 1,1 0-1,1 1 0,0 0 0,0 1 0,1 0 0,1 0 0,-6 12 137,14-24-61,0 0 1,1 0 0,-1-1 0,0 1 0,0 0 0,1 0 0,0 0 0,-1 0 0,1 0 0,0 0 0,0 0-1,0 0 1,0 0 0,0 0 0,0 0 0,1 0 0,-1 0 0,0-1 0,1 1 0,0 0 0,-1 0 0,1 0-1,0 0 1,0-1 0,0 1 0,0 0 0,1-1 0,-1 1 0,0-1 0,1 0 0,-1 1 0,0-1 0,1 0-1,0 0 1,-1 0 0,3 1 60,73 18-1210,-50-16 655,-19-3 442,-1-1 1,0 1-1,0 1 1,0-1-1,0 1 1,0 1-1,0-1 1,0 1-1,-1 0 1,1 1-1,-1-1 1,0 1 0,0 1-1,0-1 1,-1 1-1,0 0 1,1 0-1,-2 1 1,1-1-1,-1 1 1,0 0-1,0 0 1,0 1-1,-1-1 1,0 1 0,0 0-1,-1-1 1,0 1-1,0 1 1,0-1 112,-1 0 99,0 0 0,-1 1 0,1-1 0,-1 0 0,-1 1 0,1-1 0,-1 0 0,-1 1 0,1-1 0,-1 0 0,0 0 0,-1 0 0,0 0 0,0-1 0,0 1 0,-1-1 0,0 0 0,0 0 0,-1 0 0,0 0 0,0-1 0,0 0 0,0 0 0,-1 0 0,0-1 0,0 1 0,0-1 0,0-1 0,-1 1 0,0-1 0,1-1 0,-1 1 0,-2 0-99,-108 3 1168,113-6-1221,1 0 1,-1-1-1,1 0 1,-1 1-1,1-1 1,0-1-1,-1 1 1,1 0-1,0-1 1,0 0-1,0 0 1,0 0-1,0 0 1,1 0-1,-1 0 1,0-1 0,1 1-1,0-1 1,0 0-1,-1 0 1,2 0-1,-1 0 1,0 0-1,1 0 1,-1 0-1,1 0 1,0-1-1,0 1 1,0-1-1,0 1 1,1-2 52,6-36-5510,10 21-250</inkml:trace>
  <inkml:trace contextRef="#ctx0" brushRef="#br1" timeOffset="162575.19">6169 14973 8328,'0'0'5023,"0"0"-1745,0 0-304,0 0-583,0 0-789,0 0-609,0 0-299,-4-3-150,3 1-518,-1 1 0,1 0 0,-1 0-1,0 1 1,1-1 0,-1 0 0,0 0 0,1 1-1,-1-1 1,0 1 0,0 0 0,0-1 0,1 1-1,-1 0 1,0 0 0,0 0 0,0 0 0,0 0-1,1 1 1,-1-1 0,0 1 0,0-1 0,1 1-1,-1-1 1,0 1 0,1 0 0,-1 0 0,0 0-1,1 0 1,-1 0 0,1 0 0,0 0 0,-1 1-1,1-1 1,0 0 0,-1 2-26,-3 0 3,-4 3-41,-1 0 1,0 1-1,1 0 1,1 0-1,-1 1 0,1 0 1,0 1-1,1 0 0,0 0 1,1 0-1,-6 10 38,12-15-103,-1 1 1,1 0-1,-1-1 0,1 1 1,1 0-1,-1-1 0,1 1 1,-1 0-1,1-1 0,1 1 1,-1-1-1,1 1 0,-1-1 1,1 0-1,0 0 0,1 0 1,-1 0-1,1 0 0,0 0 0,0 0 1,0-1-1,0 0 0,1 1 1,-1-1-1,1-1 0,0 1 1,0 0-1,0-1 0,0 0 1,0 0-1,0 0 0,1 0 1,-1-1-1,2 0 103,54 44-48,-56-41 106,-1 0 0,1 0 0,-1 0 0,0 0 0,-1 0 1,1 1-1,-1-1 0,0 1 0,0 0 0,0-1 0,-1 1 1,1 0-1,-1 0 0,-1 0 0,1 0 0,-1 1 1,1-1-1,-1 0 0,-1 0 0,1 0 0,-1 0 0,0 0 1,0 0-1,0 0 0,-1 0 0,0 0 0,0-1 0,0 1 1,0-1-1,-1 1 0,0-1 0,0 0 0,0 0 0,0 0 1,-1 0-1,1 0 0,-1-1 0,0 0 0,-3 2-58,-11 1 79,0 0-1,0-2 1,-1 0-1,1-1 1,-1-1-1,0-1 0,1-1 1,-1 0-1,-9-2-78,19 2 4,-29-6-400,16-5-4135,20 8 9,2 0-1948</inkml:trace>
  <inkml:trace contextRef="#ctx0" brushRef="#br1" timeOffset="162873.069">6481 15121 13421,'0'0'4564,"0"0"-1468,0 0-533,0 0-855,0 0-688,0 0-337,0 0-139,0 15-197,-11 104 43,-23-14 88,4-18-2172,14-29-5893,15-49 1037,1-2-3999</inkml:trace>
  <inkml:trace contextRef="#ctx0" brushRef="#br1" timeOffset="163210.086">6498 14671 12492,'0'0'6918,"0"0"-4419,-85 23-257,62-10-929,4-2-929,5-1-287,7 0-97,4-1-385,3 2-1729,7 1-3363,2-2-11147</inkml:trace>
  <inkml:trace contextRef="#ctx0" brushRef="#br1" timeOffset="163535.036">7443 14678 8392,'0'0'5306,"-5"-14"-2268,-18-44-284,21 55-2471,-1 0 0,1 0 0,-1 0 0,0 0 0,0 1 0,0-1-1,0 1 1,0 0 0,-1 0 0,1 0 0,0 1 0,-1-1 0,0 1-1,1-1 1,-1 1 0,0 1 0,0-1 0,1 0 0,-1 1 0,0 0-1,0 0 1,0 0 0,0 0 0,0 0 0,1 1 0,-4 1-283,6-2 28,-9 3 121,0 1 0,0 1-1,1 0 1,-1 0 0,1 1-1,1 0 1,-1 0 0,1 1-1,0 0 1,0 1 0,1 0 0,0 0-1,0 0 1,1 1 0,0 0-1,1 0 1,0 1 0,0-1-1,1 1 1,0 1-149,-38 87 191,5 1 1,-18 77-192,-12 35 103,-57 125-66,87-237-2599,53-103-6668,-5-9 2535</inkml:trace>
  <inkml:trace contextRef="#ctx0" brushRef="#br1" timeOffset="163922.529">6845 15195 9641,'0'0'3620,"0"0"-919,0 0 27,0 0-604,0 0-752,0 0-507,0 0-406,0 0-229,8-2-139,-3 1-79,46 6 40,15 45-87,-51-36-667,1-1 0,0-1 1,1-1-1,0 0 0,0-1 0,1-1 1,1-1-1,-1 0 0,1-1 1,15 2 701,-25-6 41,1-1 1,-1-1-1,1 0 1,0 0-1,-1-1 1,1 0-1,0-1 1,-1 0 0,1 0-1,-1-1 1,1 0-1,-1-1 1,0 0-1,0 0 1,0-1-1,0 0 1,-1-1-1,1 0 1,-1 0 0,-1-1-1,1 0 1,-1 0-1,1-2-41,128-155 7485,-137 187-6973,-48 238-304,47-246-212,0-3-37,1 1 1,0-1 0,1 1-1,0-1 1,1 1-1,1-1 1,0 0-1,1 1 1,1 2 40,19 14-198,-22-29 198,-4-27 59,-2 13-61,2 0 0,-1 0 0,2 0-1,-1-1 1,2 1 0,0-1 0,1 1 0,0-1-1,1-2 3,17-38-5478,-11 43-1836</inkml:trace>
  <inkml:trace contextRef="#ctx0" brushRef="#br1" timeOffset="164604.147">7505 15143 10346,'0'0'3000,"0"0"-838,0 0 523,0 0-475,0 0-1003,0 0-673,-8 13-326,1-3-176,4-5-18,-1 0-1,1 0 0,-1 1 0,1-1 0,1 1 0,-1-1 0,1 1 0,0 0 1,1 0-1,-1 0 0,1 0 0,0 0 0,1 1 0,-1-1 0,1 3-13,2 7 8,1 1 0,1-1 0,0 0 0,1 0 0,1 0 0,0 0-1,1-1 1,1 0 0,0-1 0,1 0 0,1 0 0,0 0 0,1-2 0,0 1-1,1-1 1,0-1 0,1 0 0,0-1 0,8 4-8,-18-12-14,1 0 1,-1 0 0,1-1-1,0 0 1,-1 0 0,1 0-1,0 0 1,0 0-1,-1-1 1,1 1 0,0-1-1,0 0 1,0-1 0,0 1-1,-1 0 1,1-1-1,0 0 1,0 0 0,-1 0-1,1-1 1,0 1-1,-1-1 1,0 0 0,1 0-1,-1 0 1,0 0 0,0 0-1,0-1 1,0 1-1,0-1 1,-1 0 0,1 0-1,-1 0 1,2-3 13,62-122 44,-61 116-28,60-185 3849,-170 532-972,71-228-2833,-5-1 0,-5-1 0,-4-3 0,-13 15-60,3-39-758,56-80 645,1 1-1,0-1 0,0 1 0,0-1 1,0 0-1,0 0 0,1 1 0,-1-1 1,0 0-1,1 0 0,0 0 0,-1 0 0,1 0 1,0 0-1,0 0 0,0 0 0,0 1 1,0-1-1,0 0 0,1 0 0,-1 0 1,1 0-1,-1 0 0,1 0 0,0 0 1,0 1-1,-1-1 0,1 0 0,2-1 114,29-63-4707,-7 25-3606,-10 19-1606</inkml:trace>
  <inkml:trace contextRef="#ctx0" brushRef="#br1" timeOffset="165207.924">9626 15050 5830,'0'0'9918,"-3"-13"-5999,-11-43-1693,2 27 1372,5 37-534,0 407-3310,8-384-911,0 12-2081,-4-16-4442,-1-21 2246,-3-4-1330</inkml:trace>
  <inkml:trace contextRef="#ctx0" brushRef="#br1" timeOffset="165506.084">9525 15178 2402,'-1'-20'3065,"-1"-170"4782,2 186-7651,5-38 4506,-5 41-4631,0 0 1,1 1-1,-1-1 0,1 0 1,-1 1-1,1-1 1,-1 1-1,1-1 0,0 1 1,-1-1-1,1 1 0,0-1 1,-1 1-1,1 0 1,0-1-1,0 1 0,-1 0 1,1 0-1,0-1 0,0 1 1,-1 0-1,1 0 1,0 0-1,0 0 0,0 0 1,-1 0-1,1 0 0,0 0 1,0 1-1,-1-1 1,1 0-1,0 0 0,0 1 1,-1-1-1,1 0 0,0 1 1,0-1-1,-1 0 1,1 1-1,-1-1 0,1 1 1,0 0-1,-1-1 0,1 1 1,-1-1-1,1 1 0,-1 0 1,0-1-1,1 1 1,-1 0-72,35 31 316,-2 2 1,-2 1-1,-1 1 1,-2 2-1,-1 1 1,-2 1-1,19 42-316,-40-76 3,0 0 1,0 1-1,-1-1 0,0 1 1,0 0-1,0-1 0,-1 1 1,0 1-1,0-1 0,-1 0 1,0 0-1,0 1 0,-1-1 1,0 0-1,0 1 0,-1-1 1,1 0-1,-2 1 0,1-1 1,-1 0-1,0 0 0,-1 0 1,1 0-1,-3 3-3,-11 3 91,0-1 0,0 0-1,-1-1 1,-1-1 0,0-1 0,0 0 0,-1-1-1,1-2 1,-2 1 0,1-2 0,-1-1-1,0 0 1,0-2 0,-18 1-91,0 3-6,-25 4-3138,59-6-657,3 0-2872</inkml:trace>
  <inkml:trace contextRef="#ctx0" brushRef="#br1" timeOffset="167060.676">10103 15185 4580,'0'0'3113,"0"0"-1293,0 0 43,0 0 48,0 0-304,0 0-251,-1 6-251,6 54 1714,-1-53-2774,0 0 1,1 0 0,0-1-1,0 1 1,0-1-1,1-1 1,0 1-1,0-1 1,0 0 0,1 0-1,-1 0 1,1-1-1,0-1 1,1 1 0,-1-1-1,1 0 1,-1 0-1,1-1 1,0 0 0,0-1-1,0 0 1,0 0-1,0 0 1,0-1 0,0 0-1,0-1 1,0 0-1,0 0 1,0-1-1,0 0 1,-1 0 0,1-1-1,0 0 1,-1 0-1,0-1 1,0 0 0,0 0-1,0 0 1,-1-1-1,1 0 1,-1-1 0,-1 1-1,1-1 1,-1 0-1,0 0 1,0-1 0,-1 0-1,1 0 1,-2 0-1,1 0-45,0-4 163,0 1-1,-1-1 0,0 1 1,-1-1-1,0 0 0,-1 0 1,0 0-1,-1 0 0,0-1 1,-1 1-1,0-2-162,0 9 59,1-1 0,-1 1-1,0-1 1,0 1 0,0 0 0,-1-1 0,0 1 0,0 0-1,0 0 1,0 0 0,0 0 0,-1 1 0,0-1-1,0 1 1,0-1 0,0 1 0,0 0 0,-1 0 0,1 0-1,-1 1 1,0-1 0,0 1 0,0 0 0,0 0-1,0 0 1,0 1 0,0-1 0,-4 0-59,-2 1 29,-1 0 0,0 0 0,0 1 0,0 0 0,0 1 0,0 0 0,0 1 0,0 0 0,0 1 0,1 0 0,-1 0 0,1 1 0,0 1 0,0 0 0,0 0 0,1 1-1,0 0 1,0 0 0,0 1 0,1 1 0,0-1 0,1 1 0,-1 1 0,2-1 0,-1 1 0,1 0 0,0 1 0,1-1 0,0 1 0,1 0 0,0 1 0,0-1 0,1 1 0,1-1 0,-1 5-29,3-4-3,0 0 0,0 0 1,1 0-1,0 0 0,1 0 0,1 0 0,-1-1 1,2 1-1,0 0 0,0-1 0,0 0 0,1 0 1,1-1-1,0 1 0,0-1 0,1 0 0,0-1 1,1 0-1,3 3 3,3 3-103,1-2-1,1 0 1,0 0 0,0-2 0,1 0-1,1 0 1,-1-2 0,1 0 0,1-2 0,0 0-1,0 0 1,0-2 0,0-1 0,1 0 0,-1-1-1,1-1 1,-1-1 0,16-2 103,-28 0-4,0 0 1,1-1-1,-1 1 0,0-2 1,-1 1-1,1-1 1,-1 0-1,0 0 0,1-1 1,-2 0-1,1 0 0,-1 0 1,1-1-1,-2 1 1,1-1-1,-1-1 0,1 1 1,-2-1-1,1 1 0,-1-1 1,2-4 3,3-10 109,-1 0-1,0 0 1,-2-1 0,0 0 0,-2 0 0,1-17-109,-2-104 1302,-3 142-1296,1 1-1,0-1 1,-1 0 0,1 1 0,-1-1-1,1 1 1,-1-1 0,1 1-1,-1-1 1,0 1 0,1-1-1,-1 1 1,0-1 0,1 1-1,-1 0 1,0-1 0,1 1-1,-1 0 1,0 0 0,0-1-1,1 1 1,-1 0 0,0 0-1,0 0 1,0 0 0,1 0 0,-1 0-1,0 0 1,0 0 0,1 1-1,-1-1 1,0 0 0,0 0-1,1 1 1,-1-1 0,0 0-1,1 1 1,-1-1 0,0 1-1,1-1 1,-1 1 0,0-1-1,1 1 1,-1-1 0,1 1 0,-1-1-1,1 1 1,0 0 0,-1-1-1,1 1 1,0 0 0,-1 0-1,1-1 1,0 1 0,0 0-1,-1-1 1,1 1 0,0 0-1,0 0 1,0 0 0,0-1-1,0 2-5,-15 22-2,2 1-1,0 0 0,1 1 1,2 1-1,1 0 0,1 0 1,1 0-1,1 1 0,2 0 1,1 1-1,1-1 0,1 11 3,0-37-17,0 0-1,1 0 1,-1 1-1,1-1 1,0 0-1,0 1 1,0-1-1,0 0 0,0 1 1,0-1-1,0 0 1,1 1-1,-1-1 1,1 0-1,0 1 1,0-1-1,0 0 0,0 0 1,0 0-1,0 0 1,0 0-1,1 0 1,-1 0-1,1 0 1,0-1-1,-1 1 0,1 0 1,0-1-1,0 0 1,0 1-1,0-1 1,0 0-1,0 0 1,0 0-1,0 0 0,1 0 1,-1-1-1,0 1 1,0-1-1,1 1 1,-1-1-1,0 0 1,1 0-1,-1 0 0,1 0 1,-1 0-1,0-1 1,1 1-1,-1-1 1,0 1-1,0-1 1,1 0 17,5-8-8,1 0 0,-2 0 0,1-1 1,-1 0-1,-1 0 0,1-1 1,-2 0-1,0 0 0,4-11 8,-7 16 0,63-193 86,-67 254-113,-3 142 27,5-192-1,0-1 0,1 1 0,0-1 0,0 1 0,0-1 0,0 0 0,1 1 0,0-1 0,0 0-1,0 0 1,0 0 0,1 0 0,-1 0 0,1-1 0,0 1 0,0-1 0,0 0 0,1 1 0,-1-2 0,1 1 0,0 0 0,0-1 0,0 1 0,0-1 0,0 0 0,0-1 0,0 1 0,1-1 0,-1 0 0,1 0 0,-1 0 0,1 0 0,-1-1 0,1 0 0,-1 0 0,2 0 0,6 0-5,1-1 0,-1-1 0,1 0-1,-1-1 1,0 0 0,0 0 0,0-1-1,-1-1 1,1 0 0,-1-1 0,0 0-1,0-1 1,-1 0 0,0 0 0,0-1-1,-1-1 1,0 1 0,-1-1-1,1-1 1,-2 0 0,5-7 6,2-3 24,-2 0 1,0-1-1,-2-1 0,0 0 1,-1 0-1,-2-1 0,0 0 1,-1 0-1,-1 0 1,1-22-25,-6 3 624,-13 63-122,1 24-467,2 1-1,2 0 1,3 1-1,1 0 1,2 28-35,-1-15-24,3 2-360,7-99 90,0-27 306,-7 37 4,3 0 1,0 1-1,1-1 1,2 0-1,0 1 1,2 1 0,1-1-1,1 1 1,10-17-17,-16 37-46,0-1 0,1 1 0,0 0-1,0 0 1,0 0 0,0 1 0,1 0 0,-1 0 0,1 0 0,0 1 0,1 0 0,-1 0 0,0 0 0,1 1 0,0 0 0,-1 0 0,1 1 0,0 0 0,0 0 0,0 0 0,0 1 0,0 0 0,0 1 0,0-1 0,-1 1 0,1 1-1,0-1 1,0 1 0,-1 0 0,1 1 0,-1-1 0,4 3 46,61 33-8376,-39-18-2274</inkml:trace>
  <inkml:trace contextRef="#ctx0" brushRef="#br1" timeOffset="167686.133">12061 15022 12492,'0'0'3021,"0"0"-335,0 0 287,0 0-560,0 0-886,-4-7-374,1 2-975,3 5-151,-1 1 1,1-1-1,0 0 1,-1 1-1,1-1 1,0 1-1,-1-1 1,1 0-1,-1 1 1,1-1-1,0 0 1,-1 1-1,1-1 1,-1 0-1,1 0 1,-1 1-1,1-1 1,-1 0-1,1 0 1,-1 0-1,1 0 1,-1 0-1,1 0 1,-1 0-1,1 0 1,-1 0-1,1 0 1,-1 0-1,0 0 1,1 0-1,-1 0 1,1 0-1,-1-1 1,1 1-1,0 0 1,-1 0-1,1-1 1,-1 1-1,1 0 1,-1-1-1,1 1 1,0 0-1,-1-1 1,1 1-1,-1 0 1,1-1-1,0 1 1,0-1-1,-1 1 1,1-1-1,0 0-27,-7 36 210,2-1-1,2 1 1,1-1-1,2 1 1,1 0-1,1 0 1,3-1-1,0 0 1,2 1-1,2-2 1,1 1-1,9 17-209,25 14-880,-78-94 842,25 16 43,0 0-1,2 0 1,-1-1-1,2 0 1,0 0-1,1 0 1,0-1-1,1 0 1,0 0-1,2 0 1,0 0-1,0-1 1,1 1-1,1 0 1,1-1-1,0 1 1,1 0-1,1-1 1,2-7-5,1-3-135,1-1 1,2 2-1,0-1 0,1 1 1,2 1-1,1 0 1,0 1-1,2 0 1,0 1-1,2 1 1,0 0-1,2 1 1,0 1-1,1 1 1,22-15 134,-38 29-239,0 2-1,0-1 1,0 0 0,1 1 0,-1 0 0,1 0 0,0 0-1,-1 0 1,1 1 0,0 0 0,0 0 0,0 0 0,0 1-1,0 0 1,0 0 239,-3 0-307,-1 1 0,1 0 0,-1 0-1,0 0 1,1 0 0,-1 0 0,0 1-1,0-1 1,0 0 0,0 0 0,0 1-1,0-1 1,0 1 0,-1-1-1,1 1 1,0-1 0,-1 1 0,1-1-1,-1 1 1,0 0 0,1-1 0,-1 1-1,0 0 1,0-1 0,0 1 0,0 0-1,-1 0 308,1 0-373,2 20-5334</inkml:trace>
  <inkml:trace contextRef="#ctx0" brushRef="#br1" timeOffset="168046.083">11880 15282 8616,'0'0'6086,"0"0"-3876,0 0 32,0 0-833,0 0-1088,104-24-225,-53 18-64,6 1 0,4 0-32,3 0 0,-4 0-64,1 2-513,-5 2-992,-5 1-1090,-5 0-255,-10 0-546,-7 0-800,-10-2-865</inkml:trace>
  <inkml:trace contextRef="#ctx0" brushRef="#br1" timeOffset="168337.194">12596 15226 1121,'0'0'3550,"0"0"-240,0 0 122,0 0 113,0 0-507,0 0-823,0 0-427,0 0-159,-12 10-337,-40 31-235,50-39-973,0 0 0,0 1 0,0-1 0,0 1 0,1-1 0,-1 1 0,1 0 0,-1 0 0,1 0-1,0 0 1,0-1 0,1 2 0,-1-1 0,1 0 0,-1 0 0,1 0 0,0 0 0,0 0 0,0 0 0,1 0 0,-1 2-84,1 8 196,4 247-255,-5-260-37,0-1 0,-1 1 0,1 0 0,-1 0 0,1 0 0,-1 0 0,1-1 0,-1 1 0,1 0 0,-1 0 0,1 0 0,-1 0 0,1 0 0,-1 0 0,1 0 0,-1 0 0,1 1 0,-1-1 0,1 0 0,0 0 0,-1 0 0,1 0 0,-1 1 0,1-1 0,-1 0 0,1 0 0,0 1 0,-1-1 0,1 0 0,-1 1 0,1-1 0,0 0 0,0 1 0,-1-1 0,1 1 0,0-1 0,0 0 0,-1 1 0,1-1 0,0 1 0,0-1 0,0 1 0,0-1 0,-1 1 0,1-1 0,0 1 0,0-1 0,0 1 0,0-1 0,0 1 0,0-1 0,1 1 0,-1-1 0,0 1 0,0-1 0,0 0 0,0 1 0,0-1 0,1 1 96,-14-127-3294,12 101 3298,-3-13 278,2 0 1,2-1-1,2 1 1,1 0-1,2 0 1,1 0 0,3 0-1,0 1 1,7-11-283,-13 42 1,1-1 1,0 1-1,0 0 1,0 1-1,1-1 0,0 1 1,0 0-1,0 0 1,1 0-1,0 1 1,0 0-1,0 0 1,0 1-1,0-1 1,1 1-1,0 1 1,0-1-1,-1 1 1,1 0-1,0 1 1,1 0-1,-1 0 1,0 0-1,0 1 0,0 0 1,1 0-1,-1 1 1,0 0-1,6 2-1,31 16-7196,-24-4-934</inkml:trace>
  <inkml:trace contextRef="#ctx0" brushRef="#br1" timeOffset="168615.257">13022 15330 4516,'3'-13'10319,"10"-60"-4398,-5 33 773,-7 67-3911,1-6-2758,-13 239-164,11-258 53,-2 72-2687,18-30-6876,-11-37 3665</inkml:trace>
  <inkml:trace contextRef="#ctx0" brushRef="#br1" timeOffset="168849.695">13157 14654 9097,'0'0'4260,"0"0"-2274,0 0 576,0 0-993,0 0-1312,0 0-161,0 0-96,0 0-289,0 0-2946,49 74-4484</inkml:trace>
  <inkml:trace contextRef="#ctx0" brushRef="#br1" timeOffset="170142.422">13447 15341 5413,'0'0'2851,"0"0"-1324,0 0 26,0 0 123,0 0-448,0 0-267,15 10-48,47 32 48,-10-27 1105,-42-16-1693,-6 1-257,0-1-1,0 1 1,0-1-1,0 0 1,0 1-1,0-2 0,-1 1 1,1 0-1,0-1 1,-1 0-1,1 0 0,-1 0 1,0 0-1,0 0 1,0-1-1,0 1 0,0-1 1,0 0-1,-1 0 1,1 0-1,-1 0 0,0-1 1,0 1-1,0-1 1,0 1-1,-1-1 1,1 1-1,-1-1 0,0 0 1,0 0-1,0-2-115,1-5 195,0 0 0,0-1-1,-1 1 1,-1-1 0,0 1 0,-1 0-1,0-1 1,0 1 0,-2 0 0,-1-7-195,4 16 26,-1-1 0,1 1 0,-1-1 0,1 1 0,-1 0-1,0-1 1,0 1 0,0 0 0,-1-1 0,1 1 0,0 0 0,-1 0 0,0 0 0,1 0 0,-1 0 0,0 1 0,0-1 0,0 0 0,0 1 0,0 0 0,0-1 0,0 1 0,-1 0 0,1 0 0,0 0 0,-1 0 0,1 1 0,-1-1 0,1 1 0,-1-1 0,1 1 0,-1 0 0,1 0-1,-1 0 1,0 0 0,1 0 0,-1 1 0,1-1 0,0 1 0,-1 0 0,1 0 0,-1-1 0,1 2 0,-2 0-26,-5 5 2,1 1 0,1 0 0,-1 1 0,1 0 0,1 0 0,-1 1 0,2-1 0,-1 1 0,1 0 0,1 1-1,0-1 1,0 1 0,1 0 0,1 0 0,0 0 0,0 0 0,1 1 0,0-1 0,1 0 0,1 1 0,-1-1 0,3 6-2,-2 1-57,1 1 0,1-1 0,1-1 0,0 1 0,1 0 0,1-1 0,1 0 0,0-1 0,2 1 0,-1-1 0,2-1 0,0 0 0,4 3 57,-9-10-146,1-1 0,0 0 0,0 0 0,1 0 0,0-1 0,0 0 0,1 0 0,-1-1 0,1 1 0,0-2 0,1 1 0,-1-2 0,1 1 0,0-1 0,0 0-1,0-1 1,0 0 0,0 0 0,1-1 0,-1 0 0,1-1 0,-1 0 0,0 0 0,1-1 0,-1 0 0,4-2 146,-1-2-26,-1-2 0,0 1 0,-1-2 0,0 1 0,0-1 0,0-1 0,-1 0 0,0 0 0,-1-1 0,0 0 0,-1-1 0,0 1 0,0-1 0,-1-1 0,0 1 0,2-10 26,6-4-6,11-19 533,-1-1-1,-2-1 1,-2-1-1,-3-1 0,1-8-526,-18 57 21,-1-1 0,1 0 0,0 0 0,0 0-1,-1 0 1,1 0 0,0 0 0,0 0 0,-1 0-1,1 0 1,0 0 0,0 0 0,-1 0 0,1-1-1,0 1 1,0 0 0,-1 0 0,1 0 0,0 0 0,0 0-1,0 0 1,-1-1 0,1 1 0,0 0 0,0 0-1,0 0 1,0 0 0,-1-1 0,1 1 0,0 0-1,0 0 1,0 0 0,0-1 0,0 1 0,0 0 0,0 0-1,-1-1 1,1 1 0,0 0 0,0 0 0,0-1-1,0 1 1,0 0 0,0 0 0,0-1 0,0 1-1,0 0 1,1 0 0,-1-1 0,0 1 0,0 0 0,0 0-1,0-1-20,-15 19 429,-1 2-380,1 2 0,2 0-1,0 0 1,1 1 0,2 0-1,0 1 1,1 1 0,2-1-1,-5 26-48,-6 116-32,18-166 26,1 1 0,-1-1-1,1 1 1,-1-1 0,1 0 0,-1 1 0,1-1-1,-1 0 1,1 0 0,0 1 0,-1-1-1,1 0 1,-1 0 0,1 0 0,0 0-1,-1 1 1,1-1 0,-1 0 0,1 0 0,0 0-1,-1 0 1,1 0 0,-1-1 0,1 1-1,0 0 1,-1 0 0,1 0 0,-1 0-1,1-1 1,0 1 0,-1 0 0,1-1 0,-1 1-1,1 0 1,-1-1 0,1 1 0,-1-1-1,0 1 1,1-1 0,-1 1 0,0-1 0,1 1-1,-1-1 1,0 1 0,1-1 0,-1 1-1,0-1 1,0 1 0,0-1 0,1 0-1,-1 1 1,0-1 0,0 1 0,0-1 0,0 0-1,0 1 1,0-1 0,0 0 0,0 1-1,-1-1 7,164-373 32,-162 372-32,-1 1 0,0-1 0,1 1 0,0-1 0,-1 1 0,1 0 0,0-1 0,-1 1 0,1 0-1,0-1 1,0 1 0,0 0 0,0 0 0,0 0 0,1 0 0,-1 0 0,0 0 0,0 0-1,1 0 1,-1 0 0,1 1 0,-1-1 0,0 0 0,1 1 0,-1 0 0,1-1 0,-1 1 0,1 0-1,0-1 1,-1 1 0,1 0 0,-1 0 0,1 0 0,-1 1 0,1-1 0,-1 0 0,1 1 0,-1-1-1,1 1 1,-1-1 0,1 1 0,-1-1 0,1 1 0,-1 0 0,0 0 0,0 0 0,1 0-1,-1 0 1,0 0 0,0 0 0,0 0 0,1 1 0,68 108-57,-59-88-59,2 0 1,0-1-1,1 0 1,1-1-1,1-1 1,1-1 0,0 0-1,1-1 1,1-1-1,21 14 116,-25-21-195,1-1 0,0-1 0,1 0 0,-1-1 0,1 0 0,0-2 0,1 0 0,-1-1 0,1-1 0,-1 0 0,1-1 0,0-1 0,10-2 195,-15-3 159,-1 0 0,0-1 1,0 0-1,-1-1 1,0-1-1,0 1 1,0-2-1,-1 1 1,-1-2-1,1 1 1,-2-1-1,1-1 1,-1 1-1,-1-1 0,0-1 1,-1 1-1,0-1 1,0-1-1,-1 1 1,-1-1-1,0 1 1,-1-1-1,1-7-159,0 8 165,0 0-1,0 1 1,-1-1 0,-1 0-1,0-1 1,-1 1 0,0 0-1,-1 0 1,0-1 0,-1 1-1,0 0 1,-1 0-1,-1 0 1,1 0 0,-2 0-1,0 0 1,0 1 0,-1-1-1,-6-8-164,5 16 12,0 0-1,0 0 1,0 1-1,0 0 1,0 0-1,-1 1 1,0 0-1,1 0 1,-1 0-1,0 1 1,0 0-1,0 0 1,0 1-1,0 0 1,0 0-1,0 1 1,1-1-1,-1 2 1,0-1-1,0 1 1,0 0-1,1 0 1,-1 1-1,1 0 0,0 0 1,0 0-1,0 1 1,0 0-1,1 0 1,-1 1-1,1-1 1,0 1-1,-1 2-11,-3 2-49,1 2-1,0-1 0,1 1 0,0 0 0,1 0 1,0 1-1,0 0 0,2 0 0,-1 0 1,2 1-1,-1-1 0,2 1 0,0 0 1,0 0-1,1 0 0,1 0 0,0 0 0,1 0 1,0 0-1,1 0 0,0 0 0,1 0 1,1-1-1,0 1 0,1-1 0,0 0 0,0 0 1,2-1-1,-1 0 0,1 0 0,1 0 1,0-1-1,1 0 0,0-1 0,0 0 0,1 0 1,4 3 49,-11-9-73,0-1 0,0 1 1,1-1-1,-1 0 0,0 0 1,1 0-1,0 0 0,-1-1 0,1 1 1,0-1-1,0 0 0,0 0 1,0 0-1,0-1 0,0 1 1,0-1-1,0 0 0,0 0 1,0-1-1,0 1 0,-1-1 1,1 0-1,0 0 0,0 0 1,0 0-1,0-1 0,-1 1 0,1-1 1,-1 0-1,1 0 0,-1-1 1,0 1-1,0-1 0,0 1 1,0-1-1,0 0 0,-1 0 1,1 0-1,1-4 73,8-13 26,-1-2 0,-1 0 0,-2 0 0,0-1 0,-1 0 0,-1 0 0,-1 0 0,0-6-26,-1 10 38,55-339 2780,-52 315-661,-67 259-1223,51-176-812,2 0 0,2 1 0,1-1 0,2 1 0,2 0 0,1 0 0,8 39-122,-9-72-3,1-1-1,1 0 0,-1 0 1,1 0-1,0-1 0,1 1 1,-1 0-1,1-1 1,1 0-1,-1 1 0,1-1 1,0 0-1,1-1 0,-1 1 1,1-1-1,0 0 1,0 0-1,1-1 0,-1 1 1,1-1-1,0 0 0,1-1 1,-1 1-1,0-1 0,7 1 4,-5-3-50,0 0 0,0-1 0,0-1 0,0 1 0,0-1 0,0-1 0,0 1 0,0-1-1,0-1 1,-1 0 0,1 0 0,-1 0 0,0-1 0,1 0 0,-2 0 0,1-1 0,0 1-1,-1-2 1,0 1 0,0-1 0,-1 0 0,0 0 0,0 0 0,0-1 0,0 0 0,-1 0-1,0 0 1,-1 0 0,0-1 0,0 1 0,0-3 50,48-121-2295,-44 72-4971,-7 45 219</inkml:trace>
  <inkml:trace contextRef="#ctx0" brushRef="#br1" timeOffset="171308.317">9074 14293 15086,'0'0'2061,"0"0"-785,0 0 26,0 0-133,-5 18-282,-32 143 559,36-156-1436,-1 1 1,2-1-1,-1 0 0,1 1 0,-1-1 0,2 0 0,-1 1 1,0-1-1,1 0 0,0 0 0,0 1 0,1-1 0,0 0 1,-1 0-1,2 0 0,-1 0 0,0-1 0,1 1 0,0-1 1,0 1-1,1-1 0,-1 0 0,1 0 0,0-1 0,0 1 0,0-1 1,0 1-1,0-1 0,1-1 0,0 1 0,0 0-10,1-1 1,0 0 0,0-1-1,1 1 1,-1-1 0,0-1-1,1 1 1,-1-1-1,1 0 1,-1 0 0,1-1-1,-1 0 1,0 0 0,1 0-1,-1-1 1,0 0 0,0 0-1,0-1 1,0 0 0,-1 0-1,1 0 1,-1-1 0,0 1-1,1-1 1,-2 0 0,1-1-1,0 1 1,-1-1-1,2-3 0,6-8 78,-1 0-1,0 0 0,-2-1 0,0 0 0,0-1 0,-2 0 0,0 0 1,3-17-78,-4 18 490,-6 29-269,-6 29-190,6-41-31,-13 132-1758,10-43-4850,3-41-1202</inkml:trace>
  <inkml:trace contextRef="#ctx0" brushRef="#br1" timeOffset="171818.621">9420 16193 10122,'-215'90'9949,"197"-82"-9547,-54 29 2528,72-37-2907,1 0-1,-1 0 0,1 0 0,-1 0 0,1 0 0,-1 0 0,1 0 0,-1 0 0,1 0 0,-1 0 0,1 0 0,-1 0 0,1 1 0,-1-1 0,1 0 0,-1 0 0,1 1 0,-1-1 1,1 0-1,-1 1 0,0-1 0,1 0 0,-1 1 0,0-1 0,1 0 0,-1 1 0,0-1 0,1 1 0,-1-1 0,0 1 0,0-1 0,1 1 0,-1-1 0,0 1 0,0-1 0,0 1 0,0-1 1,0 1-1,0-1 0,0 1 0,0-1 0,0 1 0,0-1 0,0 1 0,0-1 0,0 1 0,0-1 0,0 1 0,-1-1 0,1 1 0,0-1 0,0 0 0,-1 1 0,1-1 0,0 1 1,-1-1-1,1 1 0,0-1 0,-1 0 0,1 1 0,-1-1-22,194 2 571,783-73-448,2078-68 644,-2013 106-387,531-15 1825,-1415 35-2114,-140 5-217,-22 3 43,-27-2-87,-145-2-3578,144 8 1677,-26-1-3673</inkml:trace>
  <inkml:trace contextRef="#ctx0" brushRef="#br1" timeOffset="178156.002">17519 15277 9257,'0'0'4361,"0"0"-1563,0 0-551,0 0-32,0 0-335,0 0-492,0 0-529,0 0-282,8 3-81,-3-1-454,0-1 1,0 1-1,0-1 1,0 0-1,0-1 1,0 1-1,0-1 0,1 0 1,-1 0-1,0-1 1,0 1-1,0-1 1,0 0-1,0-1 0,0 1 1,-1-1-1,1 0 1,0 0-1,2-2-42,584-270 812,-510 229-134,-80 44-614,-59 27-145,20 5-2078,16-7-7042,17-14-3152</inkml:trace>
  <inkml:trace contextRef="#ctx0" brushRef="#br1" timeOffset="179106.576">19174 14361 11179,'0'0'2332,"0"0"-912,0 0-202,0 14-49,-9 95 523,-53 223-277,61-326-1258,5-32 351,4-29 396,2-51 545,32-207 407,-25 272-1301,1 72-80,3 20-460,1 6-1,2-1 0,2-1 0,3-2 0,3 0 0,32 41-14,-56-83-8,0 0 1,1 0-1,0-1 0,1 0 0,0-1 0,0 0 1,1 0-1,0-1 0,1-1 0,0 0 0,0 0 0,0-1 1,1-1-1,0 0 0,13 3 8,-23-8 2,0 0 0,-1-1 0,1 1 0,0-1 0,0 1-1,0-1 1,-1 0 0,1 0 0,0 0 0,-1-1 0,1 1 0,-1-1 0,0 1 0,1-1 0,-1 0 0,0 0 0,0 1 0,0-2 0,0 1-1,0 0 1,-1 0 0,1-1 0,-1 1 0,1-1 0,-1 1 0,0-1 0,0 1 0,0-1-2,23-82 137,-23 80-125,11-242 1124,-12 181-1130,0 63-86,0 2 38,1 0 0,-1 0 0,1-1-1,-1 1 1,0 0 0,0 0 0,0 0 0,0-1 0,0 1-1,0 0 1,0 0 0,0-1 0,0 1 0,0 0 0,-1 0 0,1 0-1,0 0 1,-1-1 0,1 1 0,-1 0 0,1 0 0,-1 0-1,0 0 1,1 0 0,-1 0 0,0 0 0,0 0 0,0 0-1,0 1 1,0-1 0,0 0 0,0 0 0,0 1 0,0-1-1,0 1 1,0-1 0,0 1 0,0-1 0,-1 1 42,-9 41-10955,10-17 2430</inkml:trace>
  <inkml:trace contextRef="#ctx0" brushRef="#br1" timeOffset="179723.541">20201 14534 5894,'0'0'4756,"0"0"-2375,0 0-475,0 0 357,0 0-741,0 0-689,-14-8-326,-43-17-139,55 25-348,-1 0 0,1 0-1,-1 1 1,1-1 0,-1 1 0,1 0 0,0 0 0,-1 0-1,1 0 1,0 0 0,0 0 0,0 0 0,0 1-1,0-1 1,0 1 0,0 0 0,0-1 0,0 1 0,1 0-1,-1 0 1,1 0 0,-1 0 0,1 0 0,0 1 0,0-1-1,-1 1-19,-3 5 67,-3 2-37,1 0 0,1 0 0,-1 0 0,1 1 1,1 0-1,0 0 0,1 1 0,0-1 0,1 1 0,0 0 0,0 0 1,2 0-1,-1 0 0,2 0 0,-1 0 0,2 1 0,-1-1 0,2 0 0,0 0 1,0 0-1,1 0 0,1-1 0,0 1 0,0-1 0,1 1 0,0-2 1,1 1-1,1 0 0,-1-1 0,2-1 0,1 3-30,-6-9 22,1 0 0,-1-1 0,1 1 0,-1-1 0,1 0 0,0 0 0,0 0 0,-1 0 0,1-1 0,1 0 0,-1 0 0,0 0 0,0 0 0,0 0 0,1-1 0,-1 0 0,0 0 0,0 0 0,1 0 0,-1-1 0,0 0 0,0 0 0,0 0 0,1 0 0,-1 0 0,0-1 0,-1 0 0,1 0 0,0 0 0,0 0 0,-1-1 0,0 1 0,1-1 0,-1 0 0,0 0 0,0 0 0,0 0 0,-1-1 0,1 1 0,-1-1 0,0 0 0,1-2-22,5-8 142,-2 0 1,0 0 0,0 0-1,-1-1 1,-1 0 0,-1 0 0,0 0-1,-1 0 1,0-1 0,-2 1-1,1 0 1,-2-1 0,0 1-1,-1-1 1,0 1 0,-2 0 0,1 0-1,-2 0 1,0 1 0,-1 0-1,0 0 1,-1 0 0,-1 0-1,0 1 1,-1 1 0,0-2-143,5 11-86,0-1 0,0 0 0,0 1 1,-1 0-1,1 0 0,-1 0 0,0 1 0,1 0 1,-1-1-1,0 2 0,0-1 0,-1 0 0,1 1 0,0 0 1,0 0-1,-1 1 86,-23 3-3518,3 11-3645,7 3-6274</inkml:trace>
  <inkml:trace contextRef="#ctx0" brushRef="#br1" timeOffset="180259.226">20541 14613 12172,'0'0'3405,"0"0"-1066,0 0-193,0 0-454,0 0-758,0 0-384,0 0-134,3 14-69,7 93 353,-42 45-289,24-109-411,5-103 619,3 39-406,-2-4-120,1-1 1,1 0-1,1 1 1,2-1-1,0 1 1,2-1-1,1 1 1,0 0-1,2 1 1,1 0-1,1 0 1,6-8-94,-15 30-21,1-1 0,-1 1 1,1-1-1,0 1 1,0 0-1,0 0 0,1 0 1,-1 0-1,0 0 1,1 0-1,-1 1 1,1-1-1,0 1 0,-1-1 1,1 1-1,0 0 1,0 0-1,0 1 0,0-1 1,0 0-1,0 1 1,0 0-1,0 0 1,2 0 19,42 23-3380,-24-2-548,1 6-2648</inkml:trace>
  <inkml:trace contextRef="#ctx0" brushRef="#br1" timeOffset="180792.022">20980 14574 14638,'0'0'3304,"0"0"-837,0 0-284,0 0-918,0 0-635,0 0-181,0 0-97,0 0-96,10 15-90,27 51-60,-34-59-96,-1-1 0,0 1 0,-1 0-1,0-1 1,0 1 0,0 0-1,-1 0 1,0 0 0,0 0 0,-1 0-1,1-1 1,-2 1 0,1 0-1,-1 0 1,-1 2-10,0 4 9,1 0-35,0-1 1,-1 0-1,-1 0 0,0 0 0,0 0 0,-2-1 1,1 0-1,-1 0 0,-1 0 0,0-1 0,0 0 1,-6 6 25,13-16-5,-1 1 0,1-1 0,0 1 0,-1-1 0,1 1 1,-1-1-1,1 1 0,0-1 0,-1 0 0,1 1 0,-1-1 1,1 0-1,-1 1 0,0-1 0,1 0 0,-1 0 1,1 1-1,-1-1 0,1 0 0,-1 0 0,0 0 0,1 0 1,-1 0-1,1 0 0,-1 0 0,0 0 0,1 0 0,-1 0 1,1 0-1,-1-1 0,0 1 0,1 0 0,-1 0 0,1 0 1,-1-1-1,1 1 0,-1 0 0,1-1 0,-1 1 0,1 0 1,-1-1-1,1 1 0,-1-1 0,1 1 0,0-1 0,-1 1 1,1-1-1,0 1 0,-1-1 0,1 1 0,0-1 0,0 1 1,0-1-1,-1 0 0,1 1 0,0-1 0,0 1 0,0-1 1,0 0-1,0 1 0,0-1 0,0 1 0,0-1 5,0-47 90,0 39-105,2-11 97,1 0 0,0 0 0,2 1-1,0-1 1,1 1 0,1 0 0,1 1 0,1 0 0,0 0 0,2 1-1,0 0 1,7-9-82,-14 21 19,0-1 0,0 1 0,0 0 0,1 0 0,-1 0 0,1 1 0,1-1 0,-1 1 0,1 0 0,-1 1 0,1 0 0,0 0 0,0 0 0,1 0 0,-1 1 0,0 0 0,1 0 0,-1 1 0,1 0 0,0 0 0,-1 0 0,1 1 0,0 0 0,0 1 0,-1-1 0,1 1 0,0 0 0,-1 1 0,1 0 0,-1 0 0,0 0 0,1 1 0,-1 0 0,0 0 0,-1 0 0,3 2-19,-1 2-3,0-1 1,0 1 0,-1 0 0,0 1-1,-1-1 1,1 1 0,-2 0 0,1 1-1,-1-1 1,0 1 0,-1 0 0,0 0-1,0 0 1,-1 0 0,0 0 0,-1 1-1,0-1 1,0 1 0,-1 5 2,0 140-2087,25-163 1323,39-74 800,33-30 601,-28 83-662,-39 26-4776,-20 4-997</inkml:trace>
  <inkml:trace contextRef="#ctx0" brushRef="#br1" timeOffset="181290.773">21619 14594 10762,'0'0'2429,"0"0"-245,0 0 373,0 0-678,0 0-913,0 0-357,6 11-81,0 0-377,24 69 995,-46 80 272,0-24-3903,24-101-6719,0-23 684</inkml:trace>
  <inkml:trace contextRef="#ctx0" brushRef="#br1" timeOffset="181972.958">22228 14694 12204,'2'-13'3779,"5"-90"3449,-9 100-7170,0 0 0,0 0 1,-1 0-1,1 0 0,-1 0 0,0 0 0,0 1 0,0 0 0,0-1 0,0 1 0,0 0 0,-1 0 0,1 1 0,0-1 1,-1 1-1,0 0 0,1 0 0,-1 0 0,0 0 0,0 0 0,1 1 0,-1 0 0,0 0 0,0 0 0,0 0 1,0 0-1,1 1 0,-1 0 0,0 0 0,1 0 0,-1 0 0,0 1 0,1-1 0,-1 1 0,1 0 0,0 0 0,0 0 1,0 0-1,0 0 0,0 1 0,0 0 0,-1 1-58,-9 6-30,1 2 0,-1-1 1,2 2-1,0-1 0,0 2 0,1-1 1,1 2-1,0-1 0,1 1 1,1 0-1,0 1 0,1 0 0,1 0 1,0 0-1,1 0 0,1 1 0,1 0 1,0 0-1,1 0 0,1-1 0,1 17 30,0-30-95,0 1-1,-1-1 1,2 1-1,-1-1 1,0 0-1,0 1 0,1-1 1,0 0-1,0 0 1,0 0-1,0 0 1,0 0-1,0-1 1,1 1-1,0-1 0,-1 1 1,1-1-1,0 0 1,0 0-1,0 0 1,0-1-1,0 1 1,1-1-1,-1 1 0,0-1 1,1 0-1,-1 0 1,1-1-1,-1 1 1,1-1-1,-1 0 1,1 0-1,-1 0 0,1 0 1,0 0-1,-1-1 1,1 0-1,-1 0 1,0 0-1,1 0 0,-1 0 1,0-1-1,1 1 1,-1-1-1,0 0 1,0 0-1,0 0 1,-1 0-1,1-1 0,1 0 96,49-58 86,35-24 763,-88 85-823,1-1 0,0 1 0,0 0 1,0-1-1,-1 1 0,1 0 0,0-1 1,0 1-1,0 0 0,0 0 0,0 0 0,-1 0 1,1-1-1,0 1 0,0 0 0,0 1 1,0-1-1,0 0 0,0 0 0,0 0 1,-1 1-1,1-1 0,0 0 0,0 1 0,0-1 1,0 0-1,-1 1 0,1-1 0,0 1 1,-1 0-1,1-1 0,0 1 0,-1-1 1,1 1-1,-1 0 0,1 0 0,-1-1 0,1 1 1,-1 0-1,1 0 0,-1-1 0,0 1 1,1 0-1,-1 0 0,0 0 0,0 0 1,0 0-1,0 0-26,6 53 147,-6-41-123,0-5-25,-1-3 0,1 1 0,-1-1 0,1 1 0,0-1 1,0 1-1,1-1 0,0 1 0,0-1 0,0 1 0,0-1 0,1 0 0,0 0 0,0 0 0,0 0 0,1 0 1,0 0-1,0 0 0,0-1 0,0 1 0,1-1 0,0 0 0,0 0 0,0-1 0,0 1 0,0-1 1,1 1-1,-1-2 0,5 3 1,2-2 22,0-2 0,0 1 1,0-2-1,1 1 0,-1-1 1,0-1-1,0 0 0,0-1 1,0 0-1,0 0 0,0-1 1,-1-1-1,1 0 0,-1 0 1,0-1-1,0 0 1,-1-1-1,1 0 0,-1-1 1,0 0-1,-1 0 0,0-1 1,2-2-23,6-7 209,0-1 1,-2 0 0,0 0-1,-1-1 1,-1-1 0,-1-1-1,-1 1 1,-1-1 0,0-1-1,4-21-209,-8 25 217,0-1 1,-2 0-1,0 0 0,-1-1 1,-1 1-1,-1 0 0,-1-1 0,-1 1 1,0 0-1,-4-14-217,5 31 17,1 0 0,-1 0 1,0 0-1,1 0 0,-1 1 0,0-1 0,0 0 1,0 0-1,-1 1 0,1-1 0,0 0 0,-1 1 1,1-1-1,-1 1 0,1 0 0,-1 0 1,0-1-1,1 1 0,-1 0 0,0 0 0,0 1 1,0-1-1,0 0 0,0 1 0,0-1 0,0 1 1,0-1-1,0 1 0,0 0 0,0 0 1,0 0-1,0 0 0,0 0 0,0 1 0,0-1 1,0 0-1,0 1 0,0 0 0,0-1 0,0 1 1,0 0-1,0 0 0,1 0 0,-1 0 1,0 1-1,1-1 0,-1 0 0,0 1 0,0 0-17,-8 13 8,0 0 0,1 1 0,1 0 0,0 0 0,1 1 0,1 0 0,1 0 0,0 1 0,1 0 0,1-1 0,1 1 0,0 1 0,1-1 0,1 0 0,1 0 0,2 14-8,-1-15-59,-1-1 0,2 0 0,0 0 0,1 0 0,0 0 0,2-1 0,-1 0 0,2 0 0,0 0 0,1-1 0,1 1 59,-5-8-32,1 0 1,0 0 0,1 0-1,0-1 1,0 0 0,0 0-1,1 0 1,-1-1 0,1 0-1,1 0 1,-1-1 0,1 0-1,-1 0 1,1 0 0,0-1-1,1-1 1,-1 1 0,0-1-1,1-1 1,-1 0 0,6 1 31,-9-2 2,1 0 0,-1 0 0,0 0 1,0 0-1,0-1 0,1 0 0,-1 0 1,0 0-1,0-1 0,0 0 0,-1 0 1,1 0-1,0 0 0,-1-1 0,1 0 1,-1 1-1,0-2 0,0 1 1,0 0-1,0-1 0,-1 0 0,1 0 1,-1 0-1,0 0 0,0-1 0,0 0-2,49-111 79,-40 64-5000,-11 46-1645,-1 4-6524</inkml:trace>
  <inkml:trace contextRef="#ctx0" brushRef="#br1" timeOffset="182757.197">17775 16180 8744,'0'0'6022,"0"0"-3865,0 0-1437,17 5 161,200 46 224,223 22-907,-317-44-769,-136-34 660,0 1 1,1-1 0,-1-1 0,1-1 0,0 1-1,1-2 1,0 1 0,0-2 0,1 0 0,0 0-1,0 0 1,1-1 0,0-1 0,1 0 0,0 0 0,1 0-1,-5-11-89,12 20 61,-1 1-1,1 0 1,-1-1 0,1 1-1,0-1 1,-1 1-1,1-1 1,0 1 0,0-1-1,0 1 1,0-1-1,1 1 1,-1-1-1,0 1 1,1-1 0,-1 1-1,1-1 1,-1 1-1,1 0 1,0-1-1,-1 1 1,1 0 0,0-1-1,0 1 1,0 0-1,0 0 1,0 0 0,0 0-1,0 0 1,0 0-1,1 0 1,-1 0-1,0 1 1,1-1 0,-1 0-1,0 1 1,1-1-1,-1 1 1,1-1-1,-1 1 1,1 0 0,-1 0-1,1-1 1,-1 1-1,1 0 1,-1 0 0,1 1-1,-1-1 1,1 0-1,-1 0 1,1 1-1,-1-1 1,0 1 0,1-1-1,-1 1 1,1 0-1,-1-1 1,0 1-1,0 0 1,1 0 0,-1 0-1,0 0 1,0 0-1,0 0 1,0 0-1,0 1 1,0-1 0,-1 0-1,1 1-60,10 8 61,-2 1-1,1-1 1,-2 2 0,1 0-1,-1 0 1,-1 0-1,-1 1 1,1 0-1,-2 0 1,0 0 0,0 1-1,-2 0 1,0 0-1,0 0 1,-1 0 0,-1 0-1,0 1 1,-1-1-1,0 0 1,-2 1-1,1-1 1,-2 0 0,-2 9-61,-2-3-321,-1-1 0,-1 0 0,-1-1 0,-1 0 0,0 0 0,-1-1 0,-1 0 321,-7 10-3439,5-4-3490</inkml:trace>
  <inkml:trace contextRef="#ctx0" brushRef="#br1" timeOffset="183500.183">20159 16227 7047,'0'0'3277,"0"0"-1488,12-14 234,80-98 3529,-89 110-5428,-1 0 1,0 0-1,0-1 0,0 0 0,0 1 1,0-1-1,-1 0 0,1 0 0,-1 0 1,0 0-1,1 0 0,-2 0 1,1 0-1,0 0 0,-1 0 0,1-1 1,-1 1-1,0 0 0,0 0 1,0 0-1,0-1 0,-1 1 0,1 0 1,-1 0-1,0 0 0,0 0 0,0-1 1,0 2-1,-1-1 0,1 0 1,-1 0-1,0 0 0,1 1 0,-1-1 1,-1 1-1,1-1 0,0 1 1,0 0-1,-1 0 0,0 0 0,1 0 1,-1 0-1,0 1 0,0-1 0,0 1 1,0-1-1,0 1 0,0 0 1,0 1-1,-2-1-124,-3 0 4,0 0-1,1 1 1,-1 0 0,0 1 0,0-1-1,0 2 1,1-1 0,-1 1 0,0 0-1,1 1 1,0-1 0,-1 1 0,1 1-1,0 0 1,1 0 0,-1 0 0,1 1-1,0 0 1,0 0 0,0 0 0,0 1-1,1 0 1,0 0 0,1 0 0,-1 1-1,1-1 1,-1 3-4,5-5-61,0 0 0,1 0 0,-1 0 0,1 0 0,0 0 0,0 0 0,0 0-1,1 0 1,-1-1 0,1 1 0,0 0 0,0-1 0,0 1 0,0-1 0,1 0 0,0 0 0,-1 0-1,1 0 1,0 0 0,0-1 0,0 1 0,1-1 0,-1 0 0,1 0 0,-1 0 0,1 0 0,0-1-1,0 1 1,-1-1 0,1 0 0,0 0 0,0-1 0,0 1 0,0-1 0,2 0 61,34 17-307,-22-8 277,-1 2-1,0 0 0,-1 0 0,0 2 0,-1 0 1,-1 1-1,0 0 0,0 2 31,-8-10 11,-2 1 0,1-1 1,-1 1-1,0-1 0,0 1 0,-1 0 1,0 1-1,0-1 0,-1 0 0,0 1 0,0 0 1,-1-1-1,0 1 0,0 0 0,-1 0 1,0-1-1,0 1 0,-1 0 0,0 0 0,0 0 1,-2 6-12,0-7 36,1-1 0,-1 1 0,0-1 0,-1 0 0,1 0 0,-1-1 0,-1 1 0,1-1 0,-1 1 0,0-1 0,0-1 0,0 1 0,0-1 0,-1 0 0,0 0 0,0 0 0,0-1 0,0 0 0,-1-1 0,1 1 0,-1-1 0,0 0 0,1 0 0,-1-1 0,0 0 0,-4 0-36,-1 0 66,-1 0 1,1-1 0,0-1-1,0 0 1,-1 0-1,1-1 1,0-1 0,0 0-1,0-1 1,1 0-1,-1 0 1,1-1-1,0-1 1,-7-5-67,8 5 0,1-1 0,0-1 0,0 1 0,1-1 0,0-1 0,1 1 0,0-2 0,0 1 0,1-1 0,0 0 0,0 0 0,1 0 0,1-1 0,0 1 0,0-1 0,1-1 0,1 1 0,-1 0 0,2-1 0,0 1 0,0-1 0,1-8 0,17-5-2099,12 37-6164,-15 3 1825</inkml:trace>
  <inkml:trace contextRef="#ctx0" brushRef="#br1" timeOffset="183989.198">20515 16217 16111,'0'0'2691,"0"0"-700,0 0 406,0 0-571,0 0-759,0 0-533,0 0-326,3 10 17,3 35-19,-2-1 0,-1 2 1,-3-1-1,-4 39-206,1-11 87,-10 166-2814,2-300 2566,5-45 615,4 0 0,11-87-454,-7 182 32,21-106 756,-22 113-751,1 0 0,0 1-1,-1-1 1,2 0 0,-1 1 0,0-1 0,1 1 0,-1 0-1,1-1 1,0 1 0,0 1 0,0-1 0,0 0 0,1 1-1,-1-1 1,1 1 0,-1 0 0,1 1 0,0-1 0,0 0-1,0 1 1,0 0 0,0 0 0,0 0 0,0 1 0,3-1-37,2 2-60,1 0 1,-1 0-1,0 1 1,0 1-1,0 0 1,0 0-1,0 0 1,-1 1-1,1 1 1,-1-1-1,0 1 1,-1 1-1,1-1 1,-1 1-1,0 1 1,0-1-1,-1 1 1,0 0-1,0 1 1,-1-1-1,0 1 1,0 0-1,-1 1 1,0-1-1,0 1 1,-1 0-1,0 0 1,0 0 0,-1 0-1,-1 0 1,1 0-1,-1 1 1,-1-1-1,0 0 1,-1 6 59,1-11-199,-1 1 1,-1-1-1,1 0 0,0 0 1,-1 0-1,0 0 1,0 0-1,0 0 1,0 0-1,-1-1 0,0 1 1,0-1-1,1 1 1,-2-1-1,1 0 1,0-1-1,-1 1 0,1 0 1,-1-1-1,0 0 1,0 0-1,0 0 1,0 0-1,0-1 1,0 1-1,0-1 0,-1 0 1,-2 0 198,-79 8-12324,74-9 5875</inkml:trace>
  <inkml:trace contextRef="#ctx0" brushRef="#br1" timeOffset="184349.388">21148 16274 8296,'0'0'1858,"0"0"-214,0 0 545,0 0-97,0 0-522,0 0-556,0 0-411,0 0-154,-15-1-102,-47 0-118,26 26 18,32-19-195,-4 7-24,1 0-1,0 0 1,0 1-1,2 0 1,-1 0-1,2 0 1,0 1-1,1-1 1,0 1-1,1 0 1,1 0-1,0 0 1,1 14-28,0-27 1,0 0-1,1 0 1,-1 0 0,0 0 0,1 0-1,-1 0 1,1 0 0,-1 0 0,1 0-1,0 0 1,0 0 0,0 0 0,0 0-1,0 0 1,1-1 0,-1 1 0,0 0-1,1-1 1,-1 1 0,1-1 0,0 0-1,-1 1 1,1-1 0,0 0 0,0 0-1,0 0 1,0 0 0,0-1 0,0 1-1,0 0 1,0-1 0,0 0 0,0 1-1,0-1 1,0 0 0,0 0-1,1 0 1,-1 0 0,0 0 0,0-1-1,0 1 1,0-1 0,0 1 0,0-1-1,0 0 1,0 0 0,0 0 0,0 0-1,0 0 1,0 0-1,11-8 6,0 0 0,0-1 0,-1-1 1,0 0-1,-1-1 0,0 0 0,-1 0 0,0-1 0,-1-1 0,-1 0 0,0 0 0,-1 0 1,0-1-1,2-10-6,-8 25-1,-1 0 0,1 0 0,-1 0 0,0 0 0,1 0 0,-1 0 0,1 0 0,-1 0 1,1 0-1,-1 0 0,1 0 0,-1 1 0,1-1 0,-1 0 0,1 0 0,-1 0 0,0 1 1,1-1-1,-1 0 0,1 0 0,-1 1 0,0-1 0,1 0 0,-1 1 0,0-1 0,1 0 1,-1 1-1,0-1 0,0 1 0,1-1 0,-1 0 0,0 1 0,0-1 0,0 1 0,0-1 1,1 1-1,-1-1 0,0 1 0,0-1 0,0 1 0,0-1 0,0 0 0,0 1 0,0-1 1,0 1-1,0-1 0,-1 1 0,1-1 0,0 1 0,0-1 0,0 1 0,0-1 0,-1 0 1,1 1-1,0-1 0,0 1 0,-1-1 0,1 0 0,0 1 0,-1-1 1,2 33 301,3 39-2647,28-7-7978,-14-47 3918</inkml:trace>
  <inkml:trace contextRef="#ctx0" brushRef="#br1" timeOffset="184938.625">21572 16283 11787,'2'-13'3182,"3"-40"-529,2 32 3405,-4 38-3948,-19 233-1123,-8-135-1985,17-166-529,7 34 1675,0-1 0,1 1 0,0 0 0,2 0 0,0 0 0,1 0 0,1 1 0,0-1 0,1 1 0,1 0 0,1 1 0,0 0 0,0 0 0,5-5-148,-8 16 13,-1 0 0,0 0 0,1 1 0,0-1 1,0 1-1,0 0 0,0 0 0,1 1 1,-1 0-1,1 0 0,-1 0 0,1 0 1,0 1-1,-1 0 0,1 0 0,0 1 0,0-1 1,0 1-1,0 1 0,0-1 0,0 1 1,-1 0-1,1 0 0,0 1 0,-1 0 1,1 0-1,-1 0 0,1 0 0,-1 1 0,0 0 1,0 0-1,0 0 0,0 1 0,-1 0 1,0 0-1,1 0 0,-1 0 0,-1 1 1,1-1-1,-1 1 0,1 0 0,-1 0 0,-1 1 1,1-1-1,-1 0 0,2 6-13,1 11-65,0 1 0,-1 0-1,-2 0 1,0 1 0,-1-1 0,-2 0-1,0 0 1,-1 1 0,-5 14 65,3 8-416,67-228 763,-54 162-249,-5 8-17,1-1 0,1 1 0,0-1-1,0 2 1,1-1 0,1 1 0,0 0-1,0 0 1,1 1 0,1 0-1,-1 1 1,4-1-81,-12 8 5,1 1 1,0 0-1,0 0 0,0 0 1,0 0-1,0 0 0,0 0 0,0 0 1,0 1-1,0-1 0,0 1 0,0 0 1,0 0-1,0-1 0,0 1 0,0 0 1,1 1-1,-1-1 0,0 0 1,0 1-1,0-1 0,0 1 0,0 0 1,0-1-1,0 1 0,0 0 0,0 0 1,0 0-1,-1 1 0,1-1 0,0 0 1,-1 1-1,1-1 0,-1 1 0,1-1 1,-1 1-1,0 0 0,1 0 1,-1-1-1,0 1 0,0 1-5,23 86-88,-22-50 74,-3-27 10,1-1 0,0 0 0,0 1 0,1-1-1,1 0 1,0 1 0,0-1 0,1 0 0,1 0-1,0-1 1,0 1 0,1-1 0,0 0 0,1 0-1,0 0 1,1-1 0,2 3 4,-7-10-10,0-1-1,1 0 1,-1 0 0,0 0-1,0 0 1,0 0 0,1 0-1,-1 0 1,1-1 0,-1 1-1,0-1 1,1 0 0,-1 0-1,1 0 1,-1 0 0,1 0-1,-1 0 1,1-1 0,-1 1-1,0-1 1,1 0 0,-1 1-1,0-1 1,0 0 0,1 0-1,-1-1 1,0 1 0,0 0-1,0-1 1,0 1 0,0-1-1,-1 0 1,1 1 0,0-1 0,-1 0-1,1 0 1,-1 0 0,1-2 10,46-85-857,-16 3-6281,-22 62 22</inkml:trace>
  <inkml:trace contextRef="#ctx0" brushRef="#br1" timeOffset="185412.781">23213 16178 9897,'0'0'2675,"0"0"-316,0 0 273,0 0-614,0 0-774,0 0-294,12-12-181,38-35-107,-49 46-633,0 0-1,1 0 1,-1 0 0,0 0 0,0 0-1,1 1 1,-1-1 0,0 1-1,1-1 1,-1 1 0,1-1 0,-1 1-1,1 0 1,-1 0 0,1 0-1,-1 0 1,1 0 0,-1 0 0,0 0-1,1 0 1,-1 0 0,1 1-1,-1-1 1,1 1 0,-1-1 0,0 1-1,1-1 1,-1 1 0,0 0-1,1 0 1,-1-1 0,0 1 0,0 0-1,0 0 1,0 0 0,0 1-1,0-1 1,0 0 0,0 0 0,0 0-1,-1 1 1,1-1 0,0 0-1,-1 1 1,1-1 0,-1 1 0,0-1-1,1 0 1,-1 1 0,0-1-1,0 1 1,0-1 0,0 1 0,0-1-1,0 1 1,0-1 0,-1 1-1,1 0-27,-1 15 38,0 0 1,-1 0 0,-1 0-1,0-1 1,-1 1 0,-1-1-1,0 0 1,-2 0 0,0-1-1,0 0 1,-2 2-40,-43 122-4,62-26-2276,-7-85-2477,-5 0-6405,0-17 4954</inkml:trace>
  <inkml:trace contextRef="#ctx0" brushRef="#br1" timeOffset="185748.439">23240 16749 1762,'0'0'3902,"0"0"-1195,0 0 234,0 0 534,0 0-416,0 0-689,-7 13-517,-20 36-305,27-49-1487,0-1-1,0 1 1,0 0-1,0-1 1,-1 1-1,1-1 1,0 1-1,0-1 1,0 1-1,0-1 1,0 1-1,0 0 1,-1-1-1,1 1 1,0-1-1,0 1 1,-1 0-1,1-1 1,0 1-1,-1 0 1,1-1-1,0 1 1,-1 0-1,1 0 1,0-1-1,-1 1 1,1 0-1,-1 0 1,1 0-1,0-1 1,-1 1-1,1 0 1,-1 0-1,1 0 1,-1 0-1,1 0 1,0 0-1,-1 0 1,1 0-1,-1 0 1,1 0-1,-1 0 1,1 0-1,-1 0 1,1 1-61,19-29-2093,8 6-4260,-6 6-1868</inkml:trace>
  <inkml:trace contextRef="#ctx0" brushRef="#br1" timeOffset="186060.691">23785 16225 10442,'0'0'6128,"0"0"-3453,11-14-887,77-87 1864,-88 100-3620,1 0 1,-1 1 0,1-1-1,-1 0 1,0 0 0,1 0 0,-1 1-1,1-1 1,-1 0 0,1 0-1,0 1 1,-1-1 0,1 1-1,0-1 1,0 0 0,-1 1 0,1-1-1,0 1 1,0 0 0,0-1-1,-1 1 1,1 0 0,0-1-1,0 1 1,0 0 0,0 0 0,0 0-1,0 0 1,0 0 0,0 0-1,0 0 1,-1 0 0,1 0-1,0 0 1,0 0 0,0 1 0,0-1-1,0 0 1,0 1 0,-1-1-1,1 0 1,0 1 0,0-1-1,0 1 1,-1 0 0,1-1 0,0 1-1,-1-1 1,1 1 0,0 0-1,-1 0 1,1-1 0,-1 1-1,0 0 1,1 0 0,-1 0-33,-1 23-16,-2-1 1,0 0 0,-2 0-1,0 0 1,-2 0-1,-1-1 1,0 0 0,-2-1-1,-3 5 16,-12 33-150,-77 165-3090,76-87-5888,25-77 7974,1-60 1216,0 1-1,1-1 0,-1 0 0,1 0 0,-1 1 0,0-1 1,1 0-1,-1 0 0,1 0 0,-1 0 0,1 0 1,-1 0-1,1 0 0,-1 1 0,1-1 0,-1 0 1,0-1-1,1 1 0,-1 0 0,1 0 0,-1 0 0,1 0 1,-1 0-1,1 0 0,-1 0 0,1-1 0,-1 1 1,0 0-1,1 0 0,-1-1 0,0 1 0,1 0 0,-1-1 1,0 1-1,1 0 0,-1-1 0,0 1 0,1 0 1,-1-1-1,0 1 0,0-1 0,0 1 0,1-1 1,-1 1-1,0 0 0,0-1 0,0 1 0,0-1 0,0 1 1,0-1-1,0 1 0,0-1 0,0 1 0,0-1 1,0 1-1,0-1 0,0 1 0,0 0 0,0-1 0,0 1 1,-1-1-1,1 1 0,0-1 0,0 1 0,-1-1-61,15-57-3016,-9 29-2130</inkml:trace>
  <inkml:trace contextRef="#ctx0" brushRef="#br1" timeOffset="186592.186">23634 14531 8296,'0'0'3924,"-1"-14"-796,-9-70 2200,21 68-551,50 26-3874,-54-6-892,-1 1 1,1-1 0,-1 1-1,0 0 1,-1 1 0,1-1 0,-1 1-1,0 0 1,-1 0 0,1 1-1,-1-1 1,0 1 0,-1 0 0,0 0-1,0 1 1,0-1 0,-1 0-1,0 1 1,-1 0 0,0-1 0,0 1-1,0 0 1,-1-1 0,0 1-1,-1 0 1,1 0 0,-2-1 0,1 1-1,-1 0 1,0-1 0,-1 0-1,1 1 1,-1-1 0,-1 0 0,0 0-1,-3 5-11,-121 165-52,41-67-494,72-73-918,23 17-8836,-2-34 7256,4 41-2102,-6 2 4800,-1-21 3977,1 0 3931,-3-25-4652,1-7 3532,6-20-5678,18-21-2289,-15 22-2139,1 1-3670,-1 4-4608</inkml:trace>
  <inkml:trace contextRef="#ctx0" brushRef="#br1" timeOffset="186935.811">24137 14585 14702,'0'0'3966,"-3"-14"-1740,-8-45-224,-5 15 420,15 42-2315,-1 0 0,1-1 0,0 1 0,0-1 0,0 1-1,0-1 1,0 0 0,1 1 0,-1-1 0,1 1 0,0-1 0,-1 0-1,1 0 1,0 1 0,1-1 0,-1 0 0,0 1 0,1-1-1,0 0 1,0-2-107,1 4 8,0 0-1,1 0 1,-1 0-1,0 0 1,0 0-1,1 0 0,-1 0 1,0 1-1,1-1 1,-1 1-1,0 0 1,1-1-1,-1 1 0,1 0 1,-1 1-1,1-1 1,-1 0-1,0 1 1,1-1-1,-1 1 1,0 0-1,1 0 0,-1 0 1,0 0-1,0 0 1,0 0-1,0 0 1,0 1-1,0-1 1,0 1-1,0 0 0,-1-1 1,1 2-8,4 3-6,-1 0 0,-1 0 0,1 1-1,-1 0 1,0 0 0,-1 0 0,0 0 0,0 0 0,0 1 0,-1-1 0,0 1-1,0 0 1,-1 0 0,0-1 0,-1 1 0,1 0 0,-2 0 0,1 0 0,-1 1 6,-1 10-6,-1 1 1,-1-1-1,0 1 1,-2-1-1,0-1 1,-1 1-1,-2 2 6,-159 276-203,151-223-2475,30-27-4109,-3-30 1961,-3-2-1243</inkml:trace>
  <inkml:trace contextRef="#ctx0" brushRef="#br1" timeOffset="187310.346">24094 15292 6342,'0'0'6694,"0"0"-2882,0 0-289,0 0-128,0 0-1056,0 0-450,0 0-383,0 0-225,0 0-256,-16 7-673,16-17-255,0 2-33,10-4-64,0 0-257,9 3-672,4 5-960,1 1-2179,-2 1-6438</inkml:trace>
  <inkml:trace contextRef="#ctx0" brushRef="#br1" timeOffset="194564.147">11084 2562 16400,'0'-9'2172,"-2"-24"-528,2 33-1575,0 1-1,0-1 0,0 0 0,0 1 0,0-1 0,0 1 0,0-1 0,-1 1 0,1-1 0,0 0 0,0 1 0,0-1 1,-1 0-1,1 1 0,0-1 0,0 1 0,-1-1 0,1 0 0,0 0 0,-1 1 0,1-1 0,0 0 0,-1 0 0,1 1 1,-1-1-1,1 0 0,0 0 0,-1 0 0,1 1 0,-1-1 0,1 0 0,-1 0 0,1 0 0,0 0 0,-1 0 0,1 0 1,-1 0-1,1 0 0,-1 0 0,1 0 0,-1 0 0,1 0 0,0-1 0,-1 1 0,1 0 0,-1 0 0,1 0 0,0-1 1,-1 1-1,1 0 0,0 0 0,-1-1 0,1 1 0,0 0 0,-1-1 0,1 1 0,0 0 0,-1-1 0,1 1 0,0 0 1,0-1-1,0 1 0,-1-1 0,1 1 0,0 0 0,0-1 0,0 1 0,0-1 0,0 1-68,-11 23 123,0 1 0,2 0 0,1 1-1,1 0 1,1 0 0,1 1 0,1-1 0,2 1-1,0 0 1,2 0 0,1 7-123,-1-16-20,2 1 0,0-1 0,0 0 1,2 1-1,0-1 0,1 0 0,1-1 0,0 0 0,1 1 1,1-2-1,1 1 0,0-1 0,1-1 0,7 9 20,-13-19-13,-1-1 0,1 1-1,0-1 1,0 1 0,1-1 0,-1-1-1,1 1 1,-1 0 0,1-1-1,0 0 1,0 0 0,0-1 0,0 0-1,0 1 1,1-1 0,-1-1 0,0 1-1,0-1 1,1 0 0,-1 0-1,0-1 1,0 1 0,0-1 0,1-1-1,-1 1 1,0 0 0,0-1 0,0 0-1,-1-1 1,1 1 0,0-1-1,-1 1 1,0-1 0,0-1 0,0 1-1,0-1 1,0 1 0,0-1-1,-1-1 14,7-5 87,-2-1-1,1 0 1,-2 0-1,1-1 1,-2 0-1,0 0 0,0-1 1,-1 1-1,0-1 1,-1-1-1,-1 1 1,0 0-1,-1-1 0,0 0 1,-1 1-1,-1-12-86,0-3 186,-2-1-1,-1 1 0,-1 0 0,-2 0 1,0 1-1,-2-1 0,-7-15-185,-43-50-182,56 91 74,0 0 0,-1 0 0,1 0 0,0 0 0,-1 1 1,1-1-1,-1 1 0,0-1 0,1 1 0,-1 0 0,0 0 1,0 0-1,0 0 0,0 1 0,0-1 0,0 1 0,0 0 1,0-1-1,0 2 0,0-1 0,0 0 0,0 0 0,0 1 1,0 0-1,0-1 0,1 1 0,-1 0 0,0 1 0,0-1 1,1 0-1,-1 1 0,1 0 0,-1-1 0,-1 3 108,-35 45-6881,30-22 128</inkml:trace>
  <inkml:trace contextRef="#ctx0" brushRef="#br1" timeOffset="194857.236">11636 2967 11691,'0'0'10282,"0"0"-7784,0 0-608,0 0-609,15-85-544,-23 75-257,4 2-288,0 1-127,1 2-33,3 1-32,0 3-353,0 1-768,1 0-1057,6 5-1858,1 4-4292</inkml:trace>
  <inkml:trace contextRef="#ctx0" brushRef="#br1" timeOffset="195493.123">12074 2442 10025,'0'0'5040,"1"-14"-2104,1-14-1885,1 4 718,-2 12 3355,-37 300-4324,9-147-1883,28-174 1077,0 26 22,1-1-1,0 1 1,0 0-1,0-1 0,1 1 1,0 0-1,0 1 1,1-1-1,0 0 0,0 1 1,1 0-1,-1 0 1,1 1-1,0-1 1,1 1-1,0 0 0,0 0 1,0 1-1,0-1 1,0 1-1,1 1 1,0-1-1,0 1 0,0 1 1,0-1-1,0 1 1,5-1-16,-5 7 7,1-1 0,0 1 0,-1 0 0,0 0 0,0 1 1,0 0-1,-1 0 0,0 1 0,0 0 0,0 0 0,0 0 1,-1 1-1,0 0-7,3 2 3,71 58 5,-76-65-7,-1 0-1,1-1 1,0 1 0,0-1 0,0 0-1,0 0 1,0 0 0,0 0 0,0-1 0,0 1-1,0-1 1,0 0 0,0 0 0,1 0-1,-1 0 1,0 0 0,0-1 0,0 1 0,0-1-1,0 0 1,0 0 0,0 0 0,0 0-1,0-1 1,-1 1 0,1-1 0,0 0-1,-1 1 1,1-1 0,-1 0 0,1-2-1,9-9 226,0-2 0,-1 0 1,-1 0-1,-1-1 1,0 0-1,-1-1 0,-1 0 1,0 0-1,-1 0 0,-1-1 1,-1 0-1,0 0 0,-2 0 1,0-1-1,0-9-226,-3 28 23,1-1-1,-1 1 1,1-1 0,-1 1-1,0-1 1,1 1 0,-1-1-1,0 1 1,1 0-1,-1-1 1,0 1 0,1 0-1,-1 0 1,0 0 0,1-1-1,-1 1 1,0 0 0,1 0-1,-1 0 1,0 0 0,0 0-1,1 0 1,-1 1 0,0-1-1,0 0 1,1 0-1,-1 0 1,0 1 0,1-1-1,-1 0 1,0 1 0,1-1-1,-1 0 1,1 1 0,-1-1-1,1 1 1,-1-1 0,1 1-1,-1-1 1,1 1-1,-1 0 1,1-1 0,-1 1-1,1-1 1,0 1 0,0 0-1,-1-1 1,1 1 0,0 0-1,0 0 1,0-1 0,-1 1-1,1 0 1,0-1 0,0 1-1,0 0 1,0 0-1,0-1 1,1 1 0,-1 0-1,0-1 1,0 1-23,-14 29 51,1 0 0,2 1 1,1 0-1,1 1 0,2 0 0,1 1 0,2-1 1,0 16-52,-2-4-4,-1 77-1367,20-44-6355,-9-62 3167,0-3-2365</inkml:trace>
  <inkml:trace contextRef="#ctx0" brushRef="#br1" timeOffset="195856.342">12777 2483 5157,'0'0'5280,"0"0"-1752,0 0-325,0 0-555,0 0-609,0 0-389,0 0-385,-10-9-304,-27-29-160,37 37-776,1 1 0,-1-1 0,0 0 0,0 0-1,0 1 1,1-1 0,-1 0 0,0 1 0,1-1 0,-1 0 0,0 1 0,1-1 0,-1 0 0,1 1 0,-1-1 0,1 1 0,-1-1 0,1 1 0,0-1-1,-1 1 1,1-1 0,-1 1 0,1 0 0,0-1 0,-1 1 0,1 0 0,0 0 0,0-1 0,-1 1 0,1 0 0,0 0 0,0 0 0,-1 0 0,1 0-1,0 0 1,0 0 0,-1 0 0,1 0 0,0 0 0,0 1 0,-1-1 0,1 0 0,0 0 0,-1 1 0,1-1 0,0 0 0,-1 1 0,1-1 0,0 1 0,-1-1-25,4 0 55,140 12 944,-26-14 367,-108 48-811,-47 138-304,25-136-473,2 0 0,3 0 0,2 1 0,1 1 0,4 22 222,0-65-279,1-1 0,0 1 0,0 0 0,1-1 0,0 1 0,0-1 0,0 0 0,1 0 0,0 0 0,0 0 1,1 0-1,0 0 0,0-1 0,2 3 279,51 32-10188,-38-33 3002</inkml:trace>
  <inkml:trace contextRef="#ctx0" brushRef="#br1" timeOffset="196193.898">13372 2606 15022,'0'0'3161,"0"0"-87,0-12-346,1-29-422,-1 69 748,-2 6-3014,2 1 1,1-1-1,2 0 0,1 1 1,2-1-1,1-1 0,2 1 1,1-1-1,5 10-40,-12-39-59,0 1 0,0-1-1,0 0 1,0 0 0,1 0 0,0 0 0,0 0-1,0-1 1,0 0 0,0 0 0,1 0-1,-1 0 1,1-1 0,0 1 0,-1-1 0,1 0-1,0-1 1,1 1 0,-1-1 0,0 0 0,0-1-1,0 1 1,1-1 0,-1 0 0,0 0-1,0 0 1,1-1 0,-1 0 0,0 0 0,0 0-1,0-1 1,0 0 0,0 0 0,0 0-1,0 0 1,-1-1 0,1 0 0,-1 0 0,0 0-1,0 0 1,0-1 0,0 0 0,1-1 59,6-8 109,-1-1 0,0 0 0,-1 0 0,-1-1 0,0 0 1,-1-1-1,-1 1 0,0-1 0,-1-1 0,-1 1 0,0-1 0,-2 1 1,0-1-1,0 0 0,-2 0 0,0 0 0,-1 0 0,-1-3-109,3 13 17,0 0 0,-1 0-1,0 0 1,0 0 0,-1 0 0,0 0-1,0 0 1,0 1 0,-1-1 0,0 0-1,-1 0 1,1 1 0,-1 0 0,0-1-1,-1 1 1,0 0 0,0 0-1,0 1 1,0-1 0,-1 1 0,0 0-1,0 0 1,-1 1 0,1 0 0,-1 0-1,0 0 1,0 0 0,0 1 0,-1 0-1,1 0 1,-1 1 0,1 0 0,-1 0-1,0 0 1,0 1 0,0 0-1,-4 0-16,1 3-208,0 0 0,1 1 0,-1 0 0,1 0 0,-1 1 0,1 0 0,0 1 0,0 0-1,1 0 1,-1 1 0,-1 2 208,-47 52-8606,29-20-5119</inkml:trace>
  <inkml:trace contextRef="#ctx0" brushRef="#br1" timeOffset="198536.839">10966 5722 10474,'0'0'3155,"0"-5"-406,1-15-74,0 15-545,-2 14 726,-45 185-865,43-168-1949,2 1 1,0-1-1,2 0 1,1 0-1,1 0 0,1 0 1,2 3-43,-4-21-15,0 0-1,0 0 1,1 0 0,0-1-1,0 1 1,1-1 0,0 0 0,0 0-1,0 0 1,1-1 0,0 0 0,1 0-1,-1 0 1,1 0 0,0-1 0,1 0-1,-1 0 1,1-1 0,0 1 0,0-2-1,0 1 1,1-1 0,-1 0 0,8 2 15,-6-5 16,1 0 0,0 0 0,-1-1 0,1 0 0,0-1 1,-1 0-1,0 0 0,1-1 0,-1 0 0,0-1 0,0 0 1,-1 0-1,1-1 0,-1 0 0,0 0 0,0-1 0,-1 0 1,0-1-1,0 0 0,0 0 0,-1 0 0,0-1 0,0 0 0,-1 0 1,0 0-1,0-1 0,-1 1 0,0-1 0,-1 0 0,0 0 1,0-1-1,-1 1 0,0-1 0,-1 1 0,0-1 0,-1 0-16,2-6 58,0 0 0,-2 0 0,0 0 0,-1-1 0,0 1-1,-2 0 1,0 1 0,0-1 0,-2 0 0,0 1 0,0 0-1,-2 0 1,0 1 0,0-1 0,-1 1 0,-1 1 0,-1 0-1,0 0 1,0 1 0,-1 0 0,-1 1 0,0 0 0,0 1-1,-8-5-57,13 12-190,0 0 1,0 1-1,-1-1 0,1 1 0,-1 1 0,0 0 0,1 0 0,-1 0 0,0 1 0,1 0 0,-1 0 0,0 1 0,0 0 190,-52 32-9067,44-12 552</inkml:trace>
  <inkml:trace contextRef="#ctx0" brushRef="#br1" timeOffset="198843.395">11604 6057 18097,'0'0'3363,"0"0"-576,0 0-705,0 0-833,0 0-480,0 0-385,0 0-288,0 0-32,0 0-64,-40-37-480,53 28-994,0-1-1472,4 6-3268,-1 2-10506</inkml:trace>
  <inkml:trace contextRef="#ctx0" brushRef="#br1" timeOffset="199327.888">12120 5695 11499,'0'0'5322,"-1"-13"-2177,-1-41-754,2 52-2287,1 0 0,-1 0 1,1 0-1,-1 0 0,1 0 0,0 0 0,0 0 0,0 0 0,0 0 1,0 0-1,0 0 0,1 1 0,-1-1 0,1 0 0,-1 1 0,1-1 1,-1 1-1,1 0 0,0-1 0,0 1 0,-1 0 0,1 0 0,0 0 1,0 0-1,0 1 0,0-1 0,0 0 0,1 1 0,-1-1 0,0 1 0,0 0 1,0 0-1,0 0 0,0 0 0,1 0 0,-1 0 0,0 1 0,0-1 1,0 1-1,0-1 0,0 1 0,1 0-104,-2-1 14,3 1 1,1 0-1,0 1 0,-1-1 1,1 1-1,-1 0 0,0 0 1,0 0-1,0 0 0,0 1 1,0 0-1,0 0 0,0 0 1,-1 0-1,0 0 0,1 1 1,-1 0-1,-1-1 0,1 1 1,0 0-1,-1 0 0,0 1 1,0-1-1,0 0 0,-1 1 1,1-1-1,-1 1 0,0 0-14,2 6-24,-1-1 0,-1 1 0,0 0 0,0 0 0,-1-1 0,0 1 0,-1 0 0,0 0 0,0-1 0,-2 1 0,-1 6 24,-3 1-70,-2 0 0,0 0 0,-1-1 0,-1 0 0,0-1 0,-1 0 0,-5 3 70,-64 108-49,80-126 51,1 0 0,-1 1-1,1-1 1,0 0 0,-1 0 0,1 0 0,0 0-1,-1 0 1,1 1 0,0-1 0,0 0 0,0 0-1,0 0 1,0 1 0,0-1 0,1 0 0,-1 0-1,0 0 1,1 0 0,-1 1 0,1-1 0,-1 0-1,1 0 1,-1 0 0,1 0 0,0 0 0,-1 0-1,1 0 1,0 0 0,0-1 0,0 1 0,0 0-1,-1 0 1,1-1 0,1 1 0,-1 0 0,0-1-1,0 1 1,0-1 0,0 1 0,0-1 0,0 0-1,0 1 1,1-1-2,59 4 107,-48-4-106,187-29-604,-68-7-6510,-94 25 2663,-6 2-1348</inkml:trace>
  <inkml:trace contextRef="#ctx0" brushRef="#br1" timeOffset="199690.167">12887 5718 12524,'0'-17'3635,"-4"-135"4645,3 148-8084,-1-1 0,0 0 0,1 0 0,-2 0 0,1 1 0,0-1 0,-1 1-1,0 0 1,0 0 0,0 0 0,-1 0 0,1 0 0,-1 1 0,0 0 0,0-1 0,0 1 0,-1 1 0,1-1 0,-1 1 0,-1-1-196,0 1 43,0 0 1,0 0 0,0 0 0,-1 1 0,1 0 0,0 0 0,-1 1-1,1 0 1,-1 0 0,1 0 0,-1 1 0,1 0 0,-1 0 0,1 1 0,0 0-1,0 0 1,0 0 0,0 1 0,0 0 0,0 0 0,1 0 0,0 1-1,-5 4-43,2-1-15,0 1 0,1 0 0,0 0 0,1 1 0,0-1 0,1 2 0,-1-1 0,2 0 0,-1 1 0,1 0-1,1 0 1,0 0 0,0 1 0,1-1 0,0 1 0,1-1 0,0 1 0,1 0 0,0 0 0,1-1 0,0 1 0,0-1-1,2 2 16,0-5-69,0 1-1,1-1 0,-1 0 1,2 0-1,-1 0 0,1-1 1,0 1-1,0-1 0,1 0 1,0-1-1,0 1 0,0-1 1,1 0-1,0-1 0,0 0 1,0 0-1,0 0 0,1-1 1,-1 0-1,1 0 0,0-1 1,0 0-1,0 0 0,0-1 0,0 0 1,0-1-1,0 0 0,0 0 1,0 0-1,0-1 0,1 0 1,-1-1-1,-1 0 0,1 0 1,0-1-1,0 0 0,-1 0 1,5-3 69,18-12 40,-23 13 86,0-1 0,0 2 0,1-1 0,0 1 0,0 0 1,0 0-1,0 1 0,0 0 0,1 1 0,0 0 0,-1 0 1,1 1-1,0 0 0,0 1 0,4 0-126,-11 1 33,0 0 0,-1 1 0,1-1 0,-1 1 1,0 0-1,1 0 0,-1-1 0,0 1 0,0 0 0,0 0 0,0 0 0,0 0 0,-1 0 0,1 0 0,0 0 0,-1 1 1,0-1-1,1 0 0,-1 0 0,0 0 0,0 0 0,0 1 0,-1-1 0,1 0 0,0 0 0,-1 0 0,0 2-33,1 5 47,-32 214-1462,47-186-3801,8-21-3955,-9-8-331</inkml:trace>
  <inkml:trace contextRef="#ctx0" brushRef="#br1" timeOffset="200228.264">13376 5423 17392,'0'0'2189,"2"-13"518,4-36-177,-5 49-2464,-1 0 1,1 0-1,-1 0 0,1 0 0,-1 0 1,1 0-1,0 0 0,-1 0 0,1 0 1,-1 0-1,1 1 0,-1-1 0,1 0 0,-1 0 1,1 1-1,-1-1 0,1 0 0,-1 1 1,1-1-1,-1 0 0,0 1 0,1-1 1,-1 1-1,0-1 0,1 0 0,-1 1 1,0-1-1,1 1 0,-1-1 0,0 1 0,0 0 1,0-1-1,1 1 0,-1-1 0,0 1 1,0-1-1,0 1 0,0-1 0,0 1 1,0 0-1,0-1 0,0 1 0,0-1 1,0 1-1,-1-1 0,1 1 0,0-1 0,0 1 1,0-1-1,-1 1 0,1-1 0,0 1 1,-1-1-1,1 1-66,1 41 166,-1 0 0,-2 0 1,-2 0-1,-2-1 0,-1 1 0,-2-1 1,-5 6-167,8 9-1436,27-63 667,10-31 804,-28 33-25,-1 1 0,1 0 0,0 0 0,0 0 0,0 0 0,0 0 0,1 1 0,-1-1 0,1 1 0,0 0 0,0 0 0,0 0 0,1 1 0,-1-1 0,0 1 0,1 0 0,0 0 0,-1 1 0,1-1 0,0 1 0,3 0-10,-4 2 7,0 1-1,0 0 1,0 0-1,0 0 0,-1 0 1,1 0-1,-1 1 0,0 0 1,1-1-1,-1 1 0,-1 1 1,1-1-1,0 0 1,-1 1-1,0-1 0,1 1 1,-1 0-7,12 15-2,-12-16 0,1 1 1,-1-1-1,0 0 0,1 0 0,0-1 0,0 1 0,0 0 1,0-1-1,0 0 0,0 0 0,1 0 0,-1 0 0,0 0 1,1-1-1,0 1 0,-1-1 0,1 0 0,0 0 1,0 0-1,0-1 0,0 1 0,0-1 0,0 0 0,-1 0 1,1-1-1,0 1 0,0-1 0,0 0 0,0 0 0,-1 0 1,1 0-1,0 0 0,-1-1 0,1 0 0,-1 0 0,1 0 1,-1 0-1,1-1 2,5-9 104,0 0 1,-1 0-1,-1-1 1,0 0-1,-1 0 0,0-1 1,-1 1-1,0-1 1,-2 0-1,1-1 1,-2 1-1,0-1 0,0 1 1,-1-1-1,-1 0 1,-2-9-105,2 24 19,0-1 1,-1 1-1,1 0 1,0-1-1,-1 1 1,1-1-1,-1 1 1,1 0-1,-1-1 1,1 1-1,0 0 1,-1 0-1,1 0 1,-1-1-1,0 1 1,1 0-1,-1 0 1,1 0-1,-1 0 1,1 0 0,-1 0-1,1 0 1,-1 0-1,1 0 1,-1 0-1,1 0 1,-1 0-1,0 0 1,1 0-1,-1 1 1,1-1-1,-1 0 1,1 0-1,-1 1 1,1-1-1,0 0 1,-1 1-1,1-1 1,-1 0-1,1 1 1,0-1-1,-1 0 1,1 1-1,0-1 1,-1 1-1,1-1 1,0 1-1,0-1 1,-1 1-1,1-1 1,0 1-1,0-1 1,0 1-1,0-1 1,0 1-1,0 0 1,0-1-1,0 1-19,-15 34 158,2 0-1,2 1 1,1 0-1,1 1 1,-1 30-158,2-21 29,-17 220-1470,38-232-612,-8-28-2530,0 1-3766,-4-5-1100</inkml:trace>
  <inkml:trace contextRef="#ctx0" brushRef="#br1" timeOffset="201317.207">12051 8282 12492,'0'0'3972,"0"0"-1746,0 0-337,-4 13-292,-10 48-571,3 1 0,2 0 1,4 1-1,1 43-1026,5-90 23,-1-1 0,2 1 0,0 0 0,1-1 0,1 0 0,0 1 0,1-2 0,1 1 0,0 0 0,1-1 0,0 0 0,8 10-23,-10-17-2,0-1-1,0 0 1,0 0-1,1 0 1,0 0-1,0-1 1,1 0-1,-1 0 1,1-1-1,0 0 1,0 0-1,1-1 1,-1 0-1,1 0 1,-1 0-1,1-1 1,0 0-1,0-1 0,0 0 1,0 0-1,0-1 1,0 0-1,1 0 1,-1-1-1,4 0 3,-6-1 4,1 0-1,0 0 0,-1 0 1,1-1-1,-1 0 0,0 0 1,0-1-1,0 1 0,0-1 1,-1-1-1,0 1 0,1-1 1,-2 0-1,1 0 0,0 0 1,-1-1-1,0 0 0,-1 1 1,1-2-1,-1 1 0,0 0 1,0 0-1,-1-1 0,1-2-3,2-7 104,-1 0 0,0-1 0,-1 0 0,-1 1-1,0-1 1,-1 0 0,-1 0 0,-1 0 0,-1-11-104,-3 5 96,0 0 0,-2 1 0,-1 0 0,0 0 0,-1 0 0,-2 1 0,0 0 0,-1 1 1,-1 1-1,-5-5-96,11 16 9,0 0 0,-1 0 0,0 1 0,0 0 0,-1 1 0,0 0 0,0 0 1,0 0-1,-1 1 0,1 1 0,-1 0 0,-1 0 0,1 1 0,0 0 0,-5 0-9,-65 14-1770,75-8 1375,0 0 0,1 0 0,0 0 0,-1 0 0,1 1 0,0 0 0,1 0 0,-1 0 0,1 0 0,0 1 0,0-1 0,0 1 0,0 0 0,1 0-1,-1 3 396,-8 28-6624,9-2-4139</inkml:trace>
  <inkml:trace contextRef="#ctx0" brushRef="#br1" timeOffset="201645.374">12628 8780 12684,'0'0'9897,"0"0"-8135,0 0-32,0 0-321,0 0-768,0 0-321,0 0-160,0 0-128,19-74-32,-21 74-96,2 0-769,0 4-1089,2 5-1633,4-1-3332</inkml:trace>
  <inkml:trace contextRef="#ctx0" brushRef="#br1" timeOffset="201924.552">13017 8249 11243,'0'0'5349,"0"0"-1682,0 0-667,0 0-854,0 0-614,0 0-416,0 0-400,0 0-311,4 11-95,18 95 85,-33 287-998,10-381 76,0 74-4212,8-31-7628,-3-36 1781</inkml:trace>
  <inkml:trace contextRef="#ctx0" brushRef="#br1" timeOffset="202305.875">13295 8347 9033,'0'0'3576,"0"0"-389,0 0-160,0 0-811,0 0-412,0 0-347,0 0-410,0 0-316,6-9-192,18-24-176,30 22 102,-41 12-364,158-7 2285,-169 8-2350,0-1 0,0 0 1,0 0-1,0 1 0,0-1 0,0 1 0,-1-1 0,1 1 0,0 0 0,-1 0 0,1 0 0,-1 0 0,0 0 0,0 0 1,0 0-1,0 0 0,0 0 0,0 1 0,-1-1 0,1 0 0,-1 1 0,1-1 0,-1 0 0,0 1 0,0-1 0,0 0 1,0 1-1,-1-1 0,1 1 0,0-1 0,-2 2-36,2 1 45,-29 256 641,1-62-923,32-142-2381,5-41-2037,6-1-4744,-7-8-2303</inkml:trace>
  <inkml:trace contextRef="#ctx0" brushRef="#br1" timeOffset="202724.188">14098 8332 16976,'0'0'3491,"0"0"-805,0 0-455,0 0-571,0 0-512,0 0-379,0 0-321,-13 3-186,9-3-246,0 0-7,0 1-1,0-1 1,0 1-1,0 0 0,1 0 1,-1 0-1,0 0 0,1 1 1,-1-1-1,1 1 1,0 0-1,-1 0 0,1 0 1,0 1-1,0-1 1,0 1-1,1-1 0,-1 1 1,1 0-1,-1 0 1,1 0-1,0 1 0,0-1 1,0 0-1,1 1 1,-1 0-9,-11 30-38,1 1 0,2 1 0,2 0 0,1 1 0,1-1 0,3 1 0,0 0 0,3 0 0,3 30 38,-2-59-142,1 0 1,0 0-1,0 0 0,1-1 1,0 1-1,0-1 1,1 0-1,0 0 0,0 0 1,1 0-1,0-1 0,0 0 1,0 0-1,1 0 0,4 3 142,-7-6-5,0-1-1,0 0 1,0 1-1,1-1 1,-1 0-1,1-1 1,-1 1-1,1-1 1,0 1-1,-1-1 1,1 0-1,0-1 1,0 1-1,0 0 1,-1-1-1,1 0 1,0 0-1,0 0 1,0-1-1,0 1 1,0-1-1,-1 0 1,1 0-1,0 0 1,0-1-1,-1 1 1,1-1-1,-1 0 1,0 0-1,1 0 1,-1 0-1,2-2 6,4-5 189,-1 1 1,0-1-1,0 0 1,-1-1-1,-1 1 0,1-1 1,-1-1-1,-1 1 0,0-1 1,-1 0-1,0-1 0,0 1 1,-1 0-1,-1-1 0,0 0 1,0 0-1,-1-4-189,-1 12-22,0 1 0,-1 0 0,1-1 0,-1 1 0,0 0-1,0 0 1,0 0 0,-1-1 0,1 1 0,-1 0 0,1 1 0,-1-1-1,0 0 1,0 0 0,0 1 0,-1-1 0,1 1 0,0 0 0,-1 0-1,0 0 1,1 0 0,-1 0 0,0 0 0,0 1 0,0-1 0,0 1 0,0 0-1,-1 0 1,1 0 0,0 0 0,0 1 0,-1 0 0,1-1 0,0 1-1,-1 0 1,1 0 0,-1 1 0,1-1 0,0 1 0,0-1 0,-3 2 22,-36 25-8056,28-4-2541</inkml:trace>
  <inkml:trace contextRef="#ctx0" brushRef="#br1" timeOffset="204531.318">12487 11097 14830,'0'0'2285,"0"0"-225,0 0-196,-7 16-471,-51 171 1052,52-152-2233,1 0 1,2 0 0,1 1-1,2-1 1,4 35-213,-2-57 0,0 0-1,0 0 1,2 0 0,-1 0-1,1 0 1,1-1-1,1 1 1,-1-1 0,2-1-1,0 1 1,0-1 0,1 0-1,0-1 1,1 0 0,0 0-1,1-1 1,4 3 0,-9-8-10,1 0 1,0 0-1,0 0 0,0-1 1,0 0-1,0-1 1,1 1-1,-1-1 0,1-1 1,0 1-1,-1-1 1,1 0-1,0 0 0,0-1 1,0 0-1,0 0 1,-1-1-1,1 0 0,0 0 1,0-1-1,-1 1 0,1-1 1,-1-1-1,1 1 1,-1-1-1,0-1 0,0 1 1,0-1-1,-1 0 1,1 0-1,-1 0 0,0-1 1,0 0-1,0 0 1,1-3 9,4-5 89,-1 0 0,0-1 0,-1-1 0,-1 1 0,0-1 0,-1 0 0,0-1 0,-1 1 0,-1-1 1,-1 0-1,0 0 0,-1 0 0,-1-1 0,-1 1 0,0-10-89,-2-6 155,-1 0 1,-1 1-1,-2-1 0,-1 1 1,-1 1-1,-2-1 0,-7-14-155,-52-63 157,65 104-233,1 1 0,-1-1 0,0 1 0,0 0-1,0 0 1,0 0 0,-1 1 0,1-1 0,-1 1 0,1 0-1,-1 0 1,0 1 0,0 0 0,0-1 0,0 2 0,0-1-1,0 0 1,0 1 0,0 0 0,0 0 0,0 1 0,0-1-1,0 1 1,-1 0 76,-31 36-5040,29-2-1525,4 0-3728</inkml:trace>
  <inkml:trace contextRef="#ctx0" brushRef="#br1" timeOffset="204817.957">13194 11547 11883,'0'0'11307,"0"0"-9353,33-75-225,-30 61-223,-3 3-898,0 2-383,-3 3-97,-4 2-96,0 3-32,1 1-353,3 0-704,3 0-1057,0 7-1441,10 7-2947,2 0-7111</inkml:trace>
  <inkml:trace contextRef="#ctx0" brushRef="#br1" timeOffset="205133.278">13487 11129 13325,'0'0'6609,"0"0"-3663,0 0-960,0 0-470,0 0-662,0 0-266,-5 18-220,-30 122 107,33-115-428,0 1-1,2-1 1,0 0-1,2 0 0,1 1 1,1-1-1,1-1 1,7 21-47,-10-36-48,1-1-1,0 0 1,1 0-1,0 0 1,0 0 0,0 0-1,1-1 1,1 0-1,-1 0 1,1 0 0,0-1-1,0 0 1,1 0 0,0 0-1,0-1 1,0 0-1,1 0 1,0-1 0,0 0-1,0 0 1,0-1-1,0 0 1,1-1 0,0 0-1,-1 0 1,6 0 48,-6-1-9,-1 0 1,1-1-1,0 0 0,0 0 0,-1-1 1,1 0-1,0 0 0,-1-1 0,1 0 1,-1 0-1,1-1 0,-1 0 1,0 0-1,0-1 0,-1 0 0,1 0 1,-1 0-1,1-1 0,-2 0 1,1 0-1,0-1 0,-1 1 0,0-1 1,0-1-1,-1 1 0,0 0 1,0-1-1,0 0 0,-1 0 0,2-6 9,1-6 85,-2-1 0,0 0-1,-1 0 1,-1 0 0,-1 0 0,-1 0-1,0-1 1,-2 1 0,0 0-1,-1 0 1,-2 0 0,0 1 0,0-1-1,-2 1 1,-6-12-85,11 23-43,0 1 0,-1-1 0,0 1 0,0 0 0,-1 0 1,1 0-1,-1 0 0,-1 1 0,0 0 0,0-1 0,0 2 0,0-1 0,-1 1 1,0-1-1,0 2 0,0-1 0,-1 1 0,0 0 0,0 0 0,0 0 0,0 1 0,0 0 1,-1 1-1,1 0 0,-1 0 0,0 1 0,1-1 0,-1 2 0,0-1 0,-2 1 43,-24 14-3357,23 9-2340,10-2-2278</inkml:trace>
  <inkml:trace contextRef="#ctx0" brushRef="#br1" timeOffset="205462.439">14264 11196 10602,'5'-13'8894,"-1"3"-7583,13-31 869,-3 12 1653,-37 59-1799,16-20-2031,1 1-1,0 0 1,1 1 0,0-1 0,0 1 0,1 0-1,1 0 1,0 0 0,1 1 0,0-1-1,1 1 1,0-1 0,1 1 0,1 0-1,0-1 1,0 1 0,1-1 0,1 1-1,0-1 1,1 0 0,0 0 0,1-1-1,0 1 1,1-1 0,0 0 0,1 0 0,0-1-1,1 0 1,3 4-3,150 108-2125,-160-121 2145,0 0-1,0 1 0,0-1 1,0 1-1,0 0 1,0-1-1,0 1 0,0 0 1,-1-1-1,1 1 1,-1 0-1,1 0 0,-1 0 1,0 0-1,0-1 0,0 1 1,0 0-1,0 0 1,0 0-1,0 0 0,0 0 1,-1-1-1,1 1 0,-1 0 1,0 0-1,1-1 1,-1 1-1,0 0 0,0-1 1,0 1-1,0-1 0,0 1 1,0-1-1,-1 1 1,1-1-1,0 0 0,-1 0 1,1 0-1,-1 0 0,1 0 1,-1 0-1,0 0 1,1 0-1,-1 0 0,-1 0-19,-80 28 618,61-25-656,-1-1 0,1 0 0,0-2 0,-1-1 0,0 0 0,1-2 0,-3-1 38,-46-25-4768,59 19 684,7-2-2701</inkml:trace>
  <inkml:trace contextRef="#ctx0" brushRef="#br1" timeOffset="205803.497">14293 11170 11467,'0'0'5797,"0"0"-2978,0 0-64,81-48-898,-49 39-736,4 2-256,0 0-416,-6-2-321,-5 2-128,-5 1 0,-4 2-353,-9 3-928,-5 1-1153,-2 0-1890,-8 3-4260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9:25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71 7591,'0'0'2733,"0"0"-490,0 0 266,0 0-64,0 0-620,0 0-559,0 0-327,1-10-240,9-29-250,-9 37-435,1 0-1,-1 1 1,1-1 0,0 1 0,-1-1 0,1 1-1,0-1 1,0 1 0,0 0 0,0 0 0,0 0-1,0 0 1,0 0 0,0 0 0,0 1 0,0-1-1,1 1 1,-1-1 0,0 1 0,0 0 0,1 0-1,-1 0 1,0 0 0,0 1 0,1-1-14,4 0 18,-5 0-18,-1-1 0,1 1 0,0 0 0,-1 0 0,1 0 0,0 0 0,-1 0 0,1 1 1,-1-1-1,1 0 0,0 1 0,-1-1 0,1 1 0,-1-1 0,1 1 0,-1 0 0,0 0 0,1 0 0,-1 0 0,0 0 1,1 0-1,-1 0 0,0 0 0,0 0 0,0 0 0,0 1 0,0-1 0,0 0 0,0 1 0,-1-1 0,1 1 0,0-1 1,-1 1-1,1-1 0,-1 1 0,0-1 0,1 1 0,-1 0 0,0-1 0,0 1 0,0 0 0,0-1 0,0 1 1,-1 1-1,-27 68 60,-107 65 1712,135-136-1760,1 0 0,0 0-1,-1 0 1,1 0 0,-1 0-1,1 0 1,0 0 0,-1 1-1,1-1 1,-1 0 0,1 0-1,-1 1 1,1-1 0,-1 0-1,1 0 1,-1 1 0,1-1-1,-1 1 1,1-1 0,-1 0-1,1 1 1,-1-1 0,0 1-1,1-1 1,-1 1 0,0-1-1,0 1 1,1-1 0,-1 1-1,0 0 1,0-1 0,0 1-1,0-1 1,1 1 0,-1 0-1,0-1 1,0 1 0,0-1-1,0 1 1,-1 0 0,1-1-1,0 1 1,0-1 0,0 1-1,0-1 1,0 1 0,-1 0-1,1-1 1,0 1 0,-1-1-1,1 1 1,0-1 0,-1 1-1,1-1 1,0 0 0,-1 1-1,1-1 1,-1 1 0,1-1-1,-1 0 1,1 1 0,-1-1-1,1 0 1,-1 0 0,0 1-12,52-7-65,-51 6 65,124-28-1602,-71 15-2241,0 1-4597,-26 7-2690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9:25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78 5669,'0'0'7826,"0"0"-3496,0 0-1704,0 0-560,0 0-806,0 0-635,-1 15-134,-1 40-38,-2-27-347,1 1 0,2 0-1,1 0 1,1 0 0,1 0-1,1 0 1,2 0 0,1-1-1,2 0 1,0 0-1,2 0 1,1-2 0,1 1-1,6 8-105,-16-32-8,0-1 0,0 0-1,0 1 1,0-1-1,1 0 1,-1 0 0,1 0-1,0 0 1,-1 0 0,1-1-1,0 1 1,0-1-1,0 0 1,0 0 0,0 0-1,0 0 1,0 0-1,1-1 1,-1 0 0,0 1-1,0-1 1,0 0 0,1 0-1,-1-1 1,0 1-1,0-1 1,0 0 0,1 0-1,-1 0 1,0 0-1,0 0 1,-1 0 0,1-1-1,0 0 1,0 1 0,-1-1-1,1 0 1,-1 0-1,1-1 9,8-6 46,-1 0 0,-1 0 0,0-1 0,0 0 0,-1 0-1,0-1 1,0 0 0,-1-1 0,-1 0-46,4-10 216,-1 1 1,-1-2 0,-1 1-1,-1-1 1,-2 0 0,0 0-1,-1 0 1,-1-1 0,-1-23-217,-1 36 23,0 0 0,-1 0 0,-1 0 0,0 0 0,0 0 0,-1 0 0,0 0 0,-1 1 0,0-1 0,-1 1 0,0 0 1,-1 0-1,1 1 0,-2 0 0,0 0 0,0 0 0,0 1 0,-1 0 0,0 0 0,-1 1 0,-8-5-23,12 9-81,-1 0 1,0 1-1,1 0 0,-1 0 1,-1 1-1,1 0 0,0 0 1,0 0-1,0 1 1,0-1-1,-1 2 0,1-1 1,0 1-1,0 0 0,0 0 1,0 0-1,0 1 0,0 0 1,0 0-1,0 1 0,1 0 1,-1-1-1,1 2 0,0-1 1,0 1-1,0 0 0,0 0 1,0 1 80,-33 42-4104,20 8-4124,16-16-3196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9:28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36 9641,'0'0'3636,"0"0"-855,0 0 118,0 0-316,0 0-736,0 0-603,0 0-523,13-5-289,43-18-69,-51 22-340,0-1 0,0 1 0,0 0 0,-1 0-1,1 0 1,0 1 0,0-1 0,0 1 0,0 1-1,0-1 1,0 1 0,0-1 0,0 1-1,0 1 1,0-1-23,-4 0-1,1 0-1,0 0 0,-1 0 1,1 0-1,-1 0 0,1 0 1,-1 0-1,0 1 1,0-1-1,1 0 0,-1 1 1,0-1-1,0 1 0,0-1 1,-1 1-1,1 0 0,0-1 1,0 1-1,-1 0 1,1 0-1,-1-1 0,0 1 1,1 0-1,-1 0 0,0 0 1,0-1-1,0 1 0,0 0 1,-1 0-1,1 0 1,0-1-1,-1 1 0,1 0 1,-1 0-1,0-1 0,0 1 2,-5 11 1,-2-1 0,0 0-1,0 0 1,-1 0-1,0-2 1,-1 1-1,0-1 1,-1 0 0,0-1-1,-1 0 1,-9 5-1,-1 3 20,-24 21 71,64-31-97,117-19-3220,-48-4-4347,-41 6-1187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9:2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1 500 23414,'0'0'2659,"0"0"-1058,0 0-127,0 0-610,0 0-543,0 0-193,0 0-64,0 0-64,0 0-32,0-56-513,20 62-448,0 2-960,-4 2-1475,-3 2-3170,-7-5-8040</inkml:trace>
  <inkml:trace contextRef="#ctx0" brushRef="#br0" timeOffset="282.414">303 143 16047,'0'0'3508,"2"-14"-1170,10-44-214,-11 54-2040,0 1 0,0-1 1,0 1-1,0-1 0,1 1 0,-1-1 0,1 1 0,0 0 0,0 0 0,0 0 0,1 0 0,-1 0 0,1 1 0,-1-1 0,1 1 0,0-1 0,0 1 0,0 0 0,0 0 0,0 0 0,1 1 0,-1-1 0,0 1 0,1 0 0,-1 0 0,1 0 0,0 0 0,-1 1 1,1-1-1,0 1 0,-1 0 0,1 0-84,4 0 131,0 1 0,0-1 0,-1 1 0,1 1 0,0 0 0,-1 0 0,0 0 0,1 1 0,-1 0 1,0 0-1,0 1 0,-1 0 0,5 3-131,-6-3-32,0 1 0,0 0 1,-1 0-1,0 0 0,1 0 1,-2 1-1,1-1 0,-1 1 0,1 0 1,-2 0-1,1 1 0,-1-1 0,0 0 1,0 1-1,0 0 0,-1-1 1,0 1-1,-1 0 0,1-1 0,-1 1 1,-1 0-1,1 0 0,-1-1 1,0 1-1,-1 0 0,0 0 32,-2 9-100,-2 0-1,0 0 0,0-1 1,-1 1-1,-1-2 1,-1 1-1,0-1 1,-1 0-1,-11 11 101,-161 146 64,181-171-44,0 1 0,0 0-1,0-1 1,0 1-1,0 0 1,0-1 0,1 1-1,-1 0 1,0 0-1,0 0 1,1 0 0,-1 0-1,1 0 1,-1 0 0,1 0-1,-1 0 1,1 0-1,0 0 1,-1 0 0,1 0-1,0 0 1,0 0 0,0 0-1,0 0 1,0 1-1,0-1 1,0 0 0,0 0-1,0 0 1,0 0-1,1 0 1,-1 0 0,0 0-1,1 0 1,-1 0 0,1 0-1,-1 0 1,1 0-1,0 0 1,-1 0 0,1 0-1,0 0 1,0 0 0,0-1-1,-1 1 1,1 0-1,0-1 1,0 1 0,0-1-1,0 1 1,0-1-1,0 1 1,0-1 0,1 1-20,64 8 247,-63-9-246,199-7-1627,-135-1-3352,0 0-5670,-60 7 9104,15-1-6464</inkml:trace>
  <inkml:trace contextRef="#ctx0" brushRef="#br0" timeOffset="634.748">870 478 3844,'0'0'6956,"1"-13"-2627,-2-227 8569,-1 219-12396,0 15-442,1 1 0,0-1 0,1-1 0,-1 1 0,1 0 1,0 0-1,1 0 0,-1 0 0,1 0 0,1 0 0,-1 0 0,1 0 0,0 1 0,0-1 1,3-4-61,-3 9-19,0-1 0,0 1 1,0 0-1,0 0 0,1 0 1,-1 0-1,0 0 1,1 1-1,-1-1 0,1 1 1,-1-1-1,1 1 0,-1 0 1,1 0-1,-1 0 1,1 0-1,-1 1 0,1-1 1,-1 1-1,1-1 0,-1 1 1,0 0-1,1 0 1,-1 0-1,0 0 0,0 0 1,0 0-1,0 1 0,0-1 1,0 1-1,0 0 1,0-1-1,0 1 0,-1 0 1,1 0-1,-1 0 0,1 0 1,-1 1-1,0-1 1,0 0-1,0 0 0,0 1 1,0 1 18,3 4-105,-1 1 1,0 0-1,-1 1 1,0-1-1,0 0 1,-1 1-1,0-1 1,0 1-1,-1-1 1,-1 1-1,0-1 1,0 0-1,0 1 1,-1-1-1,-1 0 1,0 0-1,0 0 1,-4 8 104,-90 150-51,87-152 61,6-11-15,0 0 1,0 0-1,1 1 0,-1-1 0,1 1 1,0 0-1,0 0 0,1 1 1,0-1-1,0 0 0,0 1 0,0-1 1,1 1-1,0 0 0,0-1 1,0 1-1,1 0 0,0 0 0,0-1 1,1 1-1,-1 0 0,1-1 1,1 1-1,-1 0 0,1-1 0,0 1 1,0-1-1,0 0 0,1 0 1,0 0-1,0 0 0,0 0 0,0 0 1,3 2 4,-1-4 37,-1 0 0,1-1 0,-1 1 0,1-1 0,0 0 0,-1 0 1,1-1-1,0 0 0,0 1 0,0-2 0,1 1 0,-1 0 0,0-1 0,0 0 0,0 0 1,0-1-1,1 0 0,-1 1 0,0-2 0,0 1 0,0 0 0,-1-1 0,1 0 1,0 0-1,0-1 0,-1 1 0,0-1 0,1 0 0,-1 0 0,0-1 0,-1 1 0,1-1 1,0 1-1,-1-1 0,0-1 0,0 1 0,0 0 0,-1-1 0,1 1 0,-1-1 0,0 0 1,0-1-38,4-16 90,0 0 0,-2-1 0,-1 0 0,0 0 0,-2 0 0,-1 0 0,0 0 0,-2 0-90,2 16-42,-1 0-1,0 1 0,-1-1 0,1 1 1,-1-1-1,0 1 0,-1-1 0,0 1 1,0 0-1,0 0 0,-1 1 1,1-1-1,-1 0 0,-1 1 0,1 0 1,-1 0 42,-27-11-3285,-7 18-4267,26 6-658</inkml:trace>
  <inkml:trace contextRef="#ctx0" brushRef="#br0" timeOffset="985.732">1423 216 19442,'0'0'3444,"0"0"-1026,-1-13-614,-4-40-640,5 54-1142,0-1 0,0 1 1,-1-1-1,1 0 0,0 1 0,-1-1 0,1 0 1,0 0-1,-1 1 0,1-1 0,0 0 0,-1 0 0,1 1 1,0-1-1,-1 0 0,1 0 0,-1 0 0,1 0 1,-1 1-1,1-1 0,0 0 0,-1 0 0,1 0 0,-1 0 1,1 0-1,-1 0 0,1 0 0,0 0 0,-1-1 1,1 1-1,-1 0 0,1 0 0,0 0 0,-1 0 0,1 0 1,-1-1-1,1 1 0,0 0 0,-1 0 0,1-1 1,0 1-1,-1 0 0,1-1 0,0 1 0,-1 0 0,1-1 1,0 1-1,0 0 0,0-1 0,-1 1 0,1 0 1,0-1-1,0 1 0,0-1 0,0 1 0,0-1 1,-1 1-1,1-1-22,-7 22 65,1-1 0,0 1 0,2 0 0,0 0 0,2 1 0,0-1 1,1 1-1,1-1 0,1 1 0,4 19-65,-3-32-51,0 0 0,0-1 1,1 1-1,0-1 0,1 1 1,0-1-1,0 0 0,0-1 0,1 1 1,1-1-1,-1 0 0,1 0 1,0 0-1,1-1 0,-1 0 0,1-1 1,1 1-1,-1-1 0,1 0 1,-1-1-1,1 0 0,1 0 0,-1-1 1,2 0 50,109 54-870,-118-56 877,0-1-1,0 1 1,0-1 0,0 1 0,0-1 0,0 1 0,0 0 0,-1-1 0,1 1 0,0 0-1,0 0 1,-1 0 0,1-1 0,0 1 0,-1 0 0,1 0 0,-1 0 0,0 0 0,1 0 0,-1 0-1,0 0 1,1 0 0,-1 0 0,0 0 0,0 0 0,0 0 0,0 0 0,0 0 0,0 1-1,0-1 1,0 0 0,0 0 0,-1 0 0,1 0 0,0 0 0,-1 0 0,1 0 0,-1 0 0,1 0-1,-1-1 1,1 1 0,-1 0 0,0 0 0,1 0 0,-1 0 0,0-1 0,0 1 0,1 0 0,-1-1-1,0 1 1,0-1 0,0 1 0,0-1 0,-1 1-7,-52 27 476,29-19-509,-1-2 0,-1-1 0,1-1 0,-1-1 1,0-1-1,-26-1 33,-38-8-7645,70 3 2067,4-2-2702</inkml:trace>
  <inkml:trace contextRef="#ctx0" brushRef="#br0" timeOffset="1301.495">1456 205 12364,'0'0'3683,"0"0"-127,0 0-1090,0 0-608,77-37-673,-50 35-288,1 2-289,-1 0-416,4 0-160,-3 0-32,0 0-512,-4 7-1346,-2 1-2402,-7-1-5829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0:52.05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258 0 4805,'0'0'987,"0"0"118,0 0-26,0 0-439,0 0-378,0 0-177,-12 11-47,-42 39-12,-7 47 44,-70 56-6,157-149 811,11 1-731,-1 1 0,0 2 1,0 1-1,-1 2 0,0 1 0,-1 2 0,10 7-144,11 10-434,-36-12-2783,-15-12-846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9:28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52 11403,'0'0'3085,"0"0"-1072,0 0 363,0 0 31,0 0-795,0 0-667,0 0-454,-5 7-117,-4 11-240,1 0 0,1 0 0,1 1 0,0 0 0,2 1 0,0-1 0,1 1 0,1 0 0,1 0-1,0 0 1,2 11-134,-1-15-26,0 0 0,1 1 0,0-1 1,1 0-1,1 0 0,1 0 0,0-1 0,1 1 0,1-1 0,0 0 0,1-1 0,1 1 0,0-1 0,1-1 0,10 13 26,-14-21-5,1 0 1,0-1-1,0 0 0,0 0 1,1-1-1,-1 0 1,1 0-1,0 0 0,-1-1 1,1 0-1,1 0 1,-1-1-1,0 1 0,0-2 1,0 1-1,1-1 1,-1 0-1,0-1 0,1 0 1,-1 0-1,0 0 1,0-1-1,0 0 0,0 0 1,0-1-1,-1 0 1,1 0-1,-1-1 1,0 1-1,1-1 0,-2-1 1,1 1-1,0-1 1,-1 0-1,0 0 0,0-1 1,-1 0-1,1 0 1,-1 0-1,-1 0 0,1 0 1,-1-1-1,1-3 5,3-8 203,-1 0 0,0 0 1,-2-1-1,0 0 0,-1 0 0,-1 0 0,-1 0 0,-1 0 0,-1-1 1,0 1-1,-1 0 0,-1 0 0,-1 0 0,-1 1 0,0-1 0,-1 1 1,-1 0-1,-1 1 0,-5-8-203,8 17 5,-1-1-1,0 0 1,-1 1-1,1 0 1,-2 1 0,1 0-1,-1 0 1,0 0 0,-1 1-1,1 0 1,-1 1 0,0 0-1,-1 0 1,1 1 0,-1 0-1,0 1 1,-2 0-5,5 1-162,1 1 1,0 1-1,-1-1 1,1 1-1,0 0 0,-1 1 1,1 0-1,0 0 1,0 0-1,-1 0 1,1 1-1,0 0 0,0 1 1,1-1-1,-1 1 1,0 0-1,1 0 1,-5 5 161,-38 43-5113,29-10-3580,13-9-3996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9:28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 19763,'0'0'4003,"0"0"-2145,0 0-96,0 0-161,0 0-576,0 0-256,0 0-256,0 0-257,0 0-160,-39-9-32,37 12-64,2 1-160,0-1-865,0 3-961,9 0-1762,-5-2-3426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9:29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12043,'0'-15'4079,"0"-63"-552,0 43 4696,3 293-6558,-3-257-1676,3 184-379,23-65-7729,-16-102 3235,0-4-1832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9:31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4452,'0'0'12684,"0"0"-10314,0 0-1537,0 0 1153,0 0-545,0 0-704,0 0-481,52-23-192,-10 20-31,4 2-33,-3 1-33,-7 0-703,-7 0-770,-10 4-704,-12 6-1601,-10 4-1699,-11-1-3330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9:31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9769,'0'0'4869,"0"0"-2083,0 0-800,0 0-256,0 0-673,109 63-480,-65-63-417,10-5-128,-2-3 0,3-2-32,-5-2 0,4 1-449,1-2-928,-2 3-1474,-7 3-3523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9:31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9353,'0'0'9449,"0"0"-5424,0 0-1959,0 0-155,0 0-608,0 0-631,0 0-314,-13 14-97,-38 48-52,47-57-197,1 1 0,-1-1 1,2 1-1,-1 0 0,1 1 0,-1-1 1,2 0-1,-1 1 0,1-1 1,0 1-1,0-1 0,1 1 0,0-1 1,0 1-1,0-1 0,1 2-12,0 8 12,-1-5-118,1 1 0,1-1 0,0 1-1,1-1 1,0 0 0,0 0 0,1 0 0,1 0 0,0-1 0,0 0 0,1 0 0,0 0 0,1 0-1,0-1 1,1 0 0,0-1 0,0 0 0,0 0 0,1-1 0,1 0 0,-1 0 0,1-1 0,0 0-1,0-1 1,1 0 0,0-1 0,-1 0 0,2-1 0,-1 0 0,0 0 0,1-1 0,9 0 106,-7-1 14,-1 0 0,0-1 0,1-1 0,-1 0 0,0-1 1,0 0-1,0-1 0,0-1 0,0 0 0,-1 0 0,0-1 0,0-1 1,0 0-1,0-1 0,-1 0 0,0 0 0,-1-2 0,0 1 0,0-1 1,3-4-15,-5 4 118,-1-1 0,0 0 0,0 0 0,-1-1 0,0 0 0,-1 0 0,0 0 0,-1-1 0,0 1 0,-1-1 0,0 0 0,-1 0 0,0-1 0,-1 1 0,0 0 0,-1 0 0,-1-1 0,0 1 0,-2-10-118,1 17 17,1-1 1,-1 1-1,-1 0 1,1-1-1,-1 1 1,0 1-1,0-1 0,0 0 1,-1 1-1,0-1 1,0 1-1,0 0 1,0 1-1,-1-1 1,1 1-1,-1-1 1,0 1-1,0 1 1,0-1-1,0 1 1,0 0-1,-1 0 0,-4-1-17,-4-1-82,-1 1-1,1 1 0,-1 0 0,0 1 0,0 0 0,0 1 0,0 1 0,-9 2 83,-130 41-6497,82-17-3069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9:32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24 14029,'0'0'3283,"0"0"-1409,0 0-80,0 0 32,0 0-700,7-5-587,-2 2-520,0 1 0,0-1-1,0 1 1,0 0 0,0 1-1,1-1 1,-1 1 0,0 0-1,1 0 1,-1 1 0,1-1-1,-1 1 1,1 1 0,-1-1-1,1 1 1,-1 0 0,1 0-1,-1 0 1,0 1 0,1 0 0,-1 0-1,0 0-18,-2-1 1,-1 1 0,1-1 0,-1 0 0,1 1 0,-1-1 0,1 1 0,-1 0 0,0 0 0,0 0 0,0 0 0,0 0 0,0 1 0,-1-1 0,1 0 0,-1 1 0,1-1 0,-1 1 0,0 0 0,0-1 0,0 1 0,0 0 0,-1 0 0,1 0 0,-1-1 0,1 1 0,-1 0 0,0 0 0,0 0 0,-1 0 0,1 0 0,0 0 0,-1-1 0,0 1 0,0 0 0,0 0 0,0-1-1,0 1 1,0 0 0,-1-1 0,1 1 0,-1-1 0,1 0 0,-1 0 0,0 1 0,0-1 0,0 0 0,-1 0 0,1-1 0,-1 2-1,-135 73 2774,120-68-1971,64-7 72,93-26-2636,-47 3-4277,-52 11-1035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9:3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12620,'0'0'8232,"0"0"-6567,0 0-928,0 0 736,78 0-287,-20-3-514,13-1-416,14-3-192,1-2-64,5-1 0,-5 0-128,-11 1-640,-18 4-642,-19 2-992,-22 3-1506,-16 0-3939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9:35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16367,'0'0'6631,"0"0"-5446,0 0-545,100 56 834,-46-56-737,13-7-449,11-5-128,10-1-96,6-7 32,-3 2-32,-7 2-64,-2 2-1089,-14 2-2210,-18 1-4644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9:34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142 108 9097,'0'0'2290,"0"0"181,0 0 380,0 0-449,0 0-683,0 0-251,0 0-181,0 0-294,-1-10-320,1-31-310,23 30-205,-18 12-146,177-3 52,-153-10-15,-28 11-47,-1 1-1,0-1 1,0 1 0,1-1 0,-1 1 0,0-1 0,0 1 0,0-1 0,0 1 0,0-1 0,0 1 0,0-1 0,0 1 0,0-1 0,0 1 0,0-1 0,0 0-1,0 1 1,0-1 0,0 1 0,0-1 0,0 1 0,-1-1 0,1 1 0,0-1 0,-1 1 0,1 0 0,0-1 0,0 1 0,-1-1 0,1 1 0,-1-1 0,1 1 0,0 0-1,-1-1 1,1 1 0,-1 0 0,1 0 0,-1-1 0,1 1 0,-1 0 0,1 0 0,-1 0 0,1 0 0,-1-1 0,1 1 0,-1 0 0,0 0 0,1 0 0,-1 0-1,1 0 1,-1 0 0,1 0 0,-1 1 0,0-1-2,-22-5-35,0 2 0,0 0 0,0 1-1,-1 2 1,1 0 0,-12 3 35,23-3-66,3 0 29,0 0 0,-1 1 0,1 0 0,0 1 1,0 0-1,0 0 0,0 1 0,1 0 0,-1 0 0,1 1 1,-1 0-1,1 1 0,0 0 0,1 0 0,-1 1 0,1-1 0,0 2 1,1-1-1,-1 1 0,1 1 37,4-6-3,1 0 1,0-1-1,1 1 1,-1 0-1,0 1 0,1-1 1,-1 0-1,1 0 0,-1 0 1,1 0-1,0 0 1,0 1-1,0-1 0,0 0 1,0 0-1,1 0 1,-1 0-1,1 0 0,-1 0 1,1 1-1,0-1 0,0 0 1,0-1-1,0 1 1,0 0-1,0 0 0,0 0 1,1-1-1,-1 1 1,1 0-1,-1-1 0,1 1 1,0-1-1,-1 0 0,1 0 1,0 1-1,0-1 1,1 0 2,79 30 88,-18-23 514,96 25 435,-157-32-1017,1 1-1,-1-1 1,0 1-1,0 0 1,0 0 0,0 0-1,0 0 1,-1 1-1,1-1 1,0 1 0,-1 0-1,0-1 1,0 1-1,0 0 1,0 0-1,0 0 1,-1 1 0,1-1-1,-1 0 1,0 1-1,0-1 1,0 1-1,0-1 1,-1 1 0,1-1-1,-1 1 1,0-1-1,0 1 1,0-1 0,-1 1-1,1 0 1,-1-1-1,0 1 1,0-1-1,0 0 1,-1 3-20,-3 8 24,-1-1 0,0-1 0,-1 1 0,0-1 0,0 0 0,-2-1 0,1 0 0,-9 8-24,9-10 17,-1-2 0,0 1 0,0-1 0,-1 0 0,0-1 0,0 0 0,0-1 0,-1 0-1,1 0 1,-1-1 0,0-1 0,-1 0 0,-10 2-17,15-4-34,1-1-1,0 1 1,0-1-1,-1 0 0,1-1 1,0 1-1,0-1 1,0 0-1,-1-1 1,1 1-1,0-1 1,1-1-1,-1 1 1,0-1-1,1 0 0,-1 0 1,1-1-1,0 1 1,0-1-1,0 0 1,1-1-1,-1 1 1,1-1-1,0 0 1,0 0-1,0-2 35,-6-41-3634,24 20-2448,-4 17-308</inkml:trace>
  <inkml:trace contextRef="#ctx0" brushRef="#br0" timeOffset="744.382">553 75 7976,'0'0'3032,"0"0"-491,0 0 59,0 0-310,0 0-678,0 0-464,1-5-364,-1 2-742,0 2-8,0 0 0,0 0 0,0 0 0,0 0 0,0 0 0,0 0 0,0 0 0,0 0 0,0 0 0,0 0 0,1 0 0,-1 1 0,0-1 0,1 0 0,-1 0 1,1 0-1,-1 0 0,1 1 0,-1-1 0,1 0 0,0 0 0,-1 1 0,1-1 0,0 0 0,-1 1 0,1-1 0,0 1 0,0-1 0,0 1 0,-1 0 0,1-1 0,0 1 0,0 0 0,0-1 0,0 1 0,0 0 1,0 0-1,0 0 0,0 0 0,0 0 0,0 0 0,0 0 0,0 0-34,251 32 2797,-198-39-1019,-67 26-1354,2 2 0,0 0-1,1 0 1,1 1 0,1 0 0,0 4-424,7-25 35,-3 11-42,-13 29-59,3 1 1,1 1-1,2 0 1,2 1-1,2 0 1,-1 42 65,9-101-1550,0-8-2455,-4 9-3861,0 7-563</inkml:trace>
  <inkml:trace contextRef="#ctx0" brushRef="#br0" timeOffset="1241.895">1102 153 7175,'0'0'4046,"0"0"-805,0 0-60,0 0-250,0 0-710,0 0-513,0 0-389,0 3-326,11 201 2615,-7-167-3485,1-1 0,2 0 0,2 0 0,1-1-1,3 2-122,-19-42-11408,2 2 2797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7:4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13741,'0'0'1190,"0"0"-682,0 0 490,11-1-128,-6 1-798,-1 0-34,-1-1 0,0 1 0,1 0-1,-1 0 1,1 0 0,-1 1-1,0-1 1,1 1 0,-1-1-1,0 1 1,0 0 0,1 1 0,-1-1-1,0 0 1,0 1 0,0 0-1,-1 0 1,1 0 0,0 0-1,-1 0 1,1 0 0,-1 1 0,2 2-38,122 188 859,-102-148-845,2-2-1,3-1 0,1-1 1,2-1-1,1-2 0,27 23-13,-3-25-16,-56-36 16,1 1-1,-1 0 1,1 0-1,-1-1 1,0 1 0,1-1-1,-1 1 1,1-1-1,-1 1 1,1-1-1,-1 0 1,1 0 0,0 0-1,-1 0 1,1 0-1,-1 0 1,1 0 0,-1-1-1,1 1 1,-1 0-1,1-1 1,-1 1-1,1-1 1,-1 0 0,0 1-1,1-1 1,-1 0-1,0 0 1,1 0-1,-1 0 1,0 0 0,0 0-1,0 0 1,0 0-1,0-1 1,0 1 0,0 0-1,0-2 1,3-12 17,0 0 0,-1 0 0,-1 0 0,0-1 0,-1 1 0,-1 0 0,0-1 1,-2 0-18,2-19 39,-22-206 2481,3 167 566,-14 103-1346,-356 521-1772,385-544-385,-16 22-498,16-13-3908,8-14-868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1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262 391 288,'-12'1'6604,"-215"-2"7035,204-11-11022,53-2-1486,65 0-612,2 3 1,-1 5-1,57 4-519,-69 1 33,295-5-250,2234-80 17,-1416-35 1866,-1196 121-1662,85-13 491,0-3-1,72-25-494,-95 11 176,-63 29-176,0 0 1,0 1-1,0-1 0,0 0 0,0 0 0,0 1 1,-1-1-1,1 0 0,0 1 0,-1-1 0,1 0 1,0 1-1,-1-1 0,1 0 0,-1 1 1,1-1-1,-1 1 0,1-1 0,-1 1 0,1-1 1,-1 1-1,0-1 0,1 1 0,-1 0 1,0-1-1,1 1 0,-1 0 0,0 0 0,1-1 1,-1 1-1,0 0 0,0 0 0,1 0 0,-1 0 1,0 0-1,1 0 0,-1 0 0,0 0 1,0 0-1,1 0 0,-1 0 0,0 1 0,0-1 1,0 0-1,0 0-10,-110 7-2663,39 12-4642,23-2-4323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9:33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79 10314,'0'0'2909,"0"0"-405,0 0 256,0 0-475,0 0-646,0 0-476,0 0-341,-10 9-96,5-5-625,-1 1-7,1-1 1,0 1-1,0 0 1,0 0 0,1 1-1,0 0 1,0-1-1,0 2 1,1-1-1,0 0 1,0 0-1,0 1 1,0 3-95,-3 14 117,1-1 1,2 1-1,0 0 0,1 0 1,2 0-1,0 0 1,3 19-118,-2-35-24,0-1 0,0 1 0,1-1 0,0 0 0,0 0 0,1 0 0,0 0 0,0 0-1,1 0 1,-1-1 0,1 0 0,1 1 0,-1-2 0,1 1 0,0 0 0,1-1 0,-1 0 0,1 0 0,0-1 0,0 0 0,0 0 0,1 0 0,-1 0 0,1-1 0,0 0 0,5 1 24,-5-3 12,-1 1-1,1-1 1,0 0-1,-1-1 0,1 0 1,0 0-1,-1 0 1,1-1-1,0 0 1,-1 0-1,1 0 0,-1-1 1,0 0-1,1-1 1,-1 1-1,0-1 0,0 0 1,0-1-1,-1 1 1,1-1-1,-1 0 1,0-1-1,0 1 0,-1-1 1,1 0-1,-1 0 1,2-3-12,3-5 156,-1 1-1,0-1 1,-1 0 0,-1 0 0,0-1 0,-1 0-1,0 0 1,-1 0 0,0 0 0,-2-1-1,1 0 1,-2-1-156,1-4 163,-2 0 0,0-1 0,-2 1 0,0 0 0,-1 0-1,-1 0 1,-1 0 0,-1-2-163,4 16-3,0-1 0,-1 1 0,1 0 1,-1 0-1,-1 0 0,1 0 0,-1 1 0,0-1 0,0 1 0,-1 0 0,1 0 0,-1 0 1,0 1-1,-1 0 0,1 0 0,-1 0 0,1 1 0,-1 0 0,0 0 0,-1 0 1,1 0-1,0 1 0,-1 0 0,1 1 0,-1 0 0,0 0 3,0 0-194,0 0 0,-1 1 0,1 1 0,0-1 0,0 1-1,0 0 1,0 1 0,0-1 0,0 1 0,1 1 0,-1-1 0,1 1 0,-1 0-1,1 1 1,-1 0 194,-43 53-8453,37-28-340</inkml:trace>
  <inkml:trace contextRef="#ctx0" brushRef="#br0" timeOffset="333.964">542 467 18866,'0'0'3416,"0"0"-1547,0 0-230,0 0 48,0 0-534,0 0-320,0 0-177,5-2 1,18-8 368,-23 10-817,0 0-128,0 0-53,0 0-107,0 0-337,0 10-8765,-2-4 2472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39:29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14189,'0'0'2883,"0"0"-630,0 0 288,0 0-374,0 0-1030,0 0-651,0 0-203,0 0 80,0 13 11,0 221-27,-19-158-1036,18-74 636,1-2 69,1-3-9,1 0 0,0 0 0,0 0 0,0 0 0,0 1 1,1-1-1,-1 1 0,1-1 0,0 1 0,-1 0 0,1 0 0,0 0 0,0 0 1,0 0-1,1 1 0,-1 0 0,0-1 0,3 0-7,7-1-16,-1-1-1,1 2 1,0-1 0,-1 2-1,1 0 1,0 0 0,0 1-1,0 1 1,0 0 0,0 1-1,0 0 1,-1 1 0,1 0-1,-1 1 1,0 1 0,0 0-1,4 2 17,-13-5-6,-1-1-1,1 1 0,-1-1 1,1 0-1,0 0 0,-1 0 1,1 0-1,0 0 0,0-1 1,-1 1-1,1-1 0,0 0 1,0 0-1,0 0 0,0 0 1,0-1-1,-1 1 0,1-1 1,0 1-1,0-1 0,0 0 1,-1 0-1,1 0 0,-1 0 1,1-1-1,-1 1 0,1-1 1,-1 0-1,0 1 0,0-1 1,0 0-1,2-2 7,10-24 380,-2 0 1,-1 0 0,-1-1-1,-2-1 1,0 0-1,-2 0 1,0-12-381,-17 117 1446,-6 23-1363,3 0 0,1 74-83,13-14-7613,2-142 2622,3-6-2557</inkml:trace>
  <inkml:trace contextRef="#ctx0" brushRef="#br0" timeOffset="469.468">642 186 11371,'0'0'3822,"0"0"-667,3-13-528,12-45-588,-13 54-1868,0 0 0,0-1 1,1 1-1,0 0 0,0 0 1,0 0-1,0 1 0,0-1 1,1 1-1,-1 0 0,1 0 1,0 0-1,0 0 0,0 0 1,1 1-1,-1 0 0,1 0 1,-1 0-1,1 1 1,-1-1-1,5 0-171,-6 1 13,0 0-1,-1 0 1,1 0-1,0 0 1,0 1 0,0-1-1,0 1 1,0-1 0,0 1-1,0 0 1,0 1 0,0-1-1,0 0 1,-1 1 0,1-1-1,0 1 1,0 0 0,0 0-1,0 0 1,-1 1 0,1-1-1,-1 0 1,1 1 0,-1 0-1,1 0 1,-1-1 0,0 1-1,0 1 1,0-1 0,0 0-1,0 0 1,-1 1 0,1-1-1,0 1 1,-1-1 0,0 1-1,0 0 1,0 0 0,0 0-1,0-1 1,-1 1 0,1 0-1,-1 2-12,2 8-44,0 1-1,-1-1 0,-1 1 1,0-1-1,-1 1 0,-1 0 1,0-1-1,-1 0 0,0 1 0,-1-1 1,-1 0-1,0-1 0,0 1 1,-1-1-1,-1 0 0,-3 5 45,-17 20-150,-1-1-1,-2-2 1,-1 0-1,-10 6 151,38-37 9,-24 37 242,64-22 668,-4-14-684,1-2 1,-1-1 0,0-2-1,1-1 1,-1-2-1,0-1 1,19-6-236,-38 8 18,0 0 0,-1 0 0,1-2-1,-1 1 1,0-2 0,0 0 0,0 0-1,-1-1 1,0-1-18,-12 7-74,1 0-1,-1 1 1,0-1 0,0 0-1,1 0 1,-1 0-1,0 1 1,0-1 0,0 0-1,0 0 1,0 0-1,0 0 1,0 1 0,-1-1-1,1 0 1,0 0-1,0 0 1,0 1 0,-1-1-1,1 0 1,-1 0-1,1 1 1,0-1 0,-1 0-1,1 1 1,-1-1-1,0 0 1,1 1 0,-1-1-1,1 1 1,-1-1-1,0 1 1,0-1 0,1 1-1,-1-1 1,0 1-1,0 0 1,1-1 0,-1 1-1,0 0 1,0 0-1,0 0 1,1 0 0,-1 0-1,0 0 1,0 0-1,0 0 1,0 0-1,1 0 1,-1 0 0,0 0-1,0 0 1,0 1-1,1-1 1,-1 0 0,0 1-1,0-1 1,1 0-1,-1 1 1,0-1 0,1 1-1,-1-1 1,0 1-1,0 0 75,-21 6-4938,-1 2-3907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0:3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15054,'0'0'1890,"0"0"-513,0 0 609,-78 106-320,50-36-385,2 12-416,6 8-577,4 3-128,10 3-64,5-2-32,1 2-32,19-4-32,11-9-32,19-13-1633,16-20-3332,-3-20-6886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0:3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165 371 9225,'0'0'3144,"1"-14"-1356,2-6-947,2-13 119,-4-6 4137,-17 146-3320,-25 393-1061,24-712-510,10 174-194,2-1-1,2 0 1,1 0-1,2 0 0,1 1 1,3-1-1,1 0 1,1 1-1,12-35-11,-16 66-4,0 0 1,0 1-1,1-1 0,0 1 0,0-1 1,1 1-1,0 0 0,0 1 0,0-1 0,1 1 1,-1-1-1,2 2 0,-1-1 0,0 0 1,1 1-1,0 0 0,0 0 0,0 1 0,0-1 1,0 2-1,1-1 0,0 0 0,-1 1 0,3 0 4,0 1-86,-1 1 0,1 0-1,0 0 1,-1 1-1,1 0 1,-1 1-1,1-1 1,-1 2-1,1-1 1,-1 1-1,0 0 1,0 1 0,-1 0-1,1 0 1,-1 1-1,0 0 1,4 3 86,-5-3-780,-1 1 1,1-1 0,-1 1 0,0 0-1,0 1 1,-1-1 0,0 1 0,0 0-1,-1 0 1,1 1 0,-2-1 0,2 5 779,2 15-5355</inkml:trace>
  <inkml:trace contextRef="#ctx0" brushRef="#br0" timeOffset="439.518">0 558 10282,'0'0'2279,"0"0"-693,0 0 400,0 0-390,0 0-726,0 0-374,0 0-282,19-2-91,118-13 10,-128 14-144,19-3-83,0 1 1,0 2 0,0 0-1,0 2 1,0 1 0,18 4 93,-44-6-33,-1 0-1,0 1 1,1 0 0,-1-1 0,0 1-1,0 0 1,1 0 0,-1 0 0,0 0-1,0-1 1,0 2 0,0-1 0,0 0-1,0 0 1,0 0 0,-1 0 0,1 1-1,0-1 1,-1 0 0,1 0-1,-1 1 1,1-1 0,-1 1 0,0-1-1,1 0 1,-1 1 0,0-1 0,0 1-1,0-1 1,0 1 0,0-1 0,0 1-1,-1-1 1,1 0 0,0 1 0,-1-1-1,1 0 1,-1 1 0,1-1 33,-16 115 1446,9 36-1173,-8-177-134,13 9-375,2 1 0,0-1 1,1 1-1,0-1 1,1 1-1,1 0 1,0-1-1,1 1 1,1 1-1,0-1 1,1 1-1,1 0 1,8-13 235,-10 15-24,2-5 0,0-1 0,2 2 1,0-1-1,0 1 0,2 1 0,0 0 0,0 0 1,1 1-1,1 1 0,1 0 0,12-10 24,-23 22 0,0-1 0,-1 1 0,1 0 0,0 0-1,-1 0 1,1 1 0,0-1 0,0 1 0,0-1 0,0 1-1,0 0 1,-1 0 0,1 0 0,0 1 0,0-1 0,0 1-1,0-1 1,0 1 0,-1 0 0,1 0 0,1 1 0,19 14-2602,-17-7-1871</inkml:trace>
  <inkml:trace contextRef="#ctx0" brushRef="#br0" timeOffset="876.648">848 567 4612,'0'0'8472,"0"0"-5391,0 0-1112,0 0 28,0 0-678,0 0-294,0 0-406,-4-6-464,2 2-149,2 5-5,0-1 0,-1 1 0,1-1 0,0 1 0,0-1 0,-1 0 0,1 1 0,0-1 0,-1 1 0,1-1 0,0 0 0,-1 1 0,1-1 0,-1 0 0,1 1 0,0-1 0,-1 0 0,1 0 0,-1 1 0,1-1-1,-1 0 1,1 0 0,-1 0 0,1 0 0,-1 0 0,1 0 0,-1 0 0,1 0 0,-1 0 0,1 0 0,-1 0 0,0 0 0,1 0 0,-1 0 0,1 0 0,-1 0 0,1-1 0,0 1 0,-1 0 0,1 0 0,-1 0 0,1-1 0,-1 1 0,1 0 0,0-1 0,-1 1 0,1-1 0,-1 1 0,1 0 0,0-1 0,0 1 0,-1-1 0,1 1 0,0-1 0,0 1 0,-1-1 0,1 1 0,0-1 0,0 1-1,-2 8-307,-28 163-120,36-98-9682,-3-58 2444</inkml:trace>
  <inkml:trace contextRef="#ctx0" brushRef="#br0" timeOffset="1234.456">969 105 12396,'0'0'2722,"0"0"-1537,0 0 321,0 0-673,0 0-801,0 0-32,0 0-32,0 0-32,0 0-993,-12 71-2563,31-54-5701</inkml:trace>
  <inkml:trace contextRef="#ctx0" brushRef="#br0" timeOffset="2300.51">1076 608 8968,'0'0'743,"0"0"4,0 0-133,0 0-294,0 0-5,0 0-48,0 0-37,6 15-1,21 43 27,-25-55-209,0 1 0,1 0 0,0-1 0,0 0-1,0 0 1,0 0 0,1 0 0,-1 0 0,1-1 0,-1 1-1,1-1 1,0 0 0,0 0 0,0-1 0,0 1-1,0-1 1,1 0 0,-1 0 0,0 0 0,1 0 0,-1-1-1,0 0 1,1 0 0,0 0-47,2 0 35,-1 1 14,0-1-1,0 0 1,0 0 0,0-1 0,0 1 0,0-1 0,0-1 0,0 1 0,-1-1-1,1 0 1,0 0 0,-1-1 0,0 0 0,1 0 0,-1 0 0,0 0-1,-1-1 1,1 0 0,-1 0 0,1 0 0,-1 0 0,0-1 0,-1 0-1,1 0 1,-1 0 0,2-4-49,2-5 349,-1 0 1,0 0-1,-1-1 1,-1 0-1,0 0 0,-1 0 1,-1 0-1,0 0 1,-1-16-350,-7-52 1622,5 82-1577,-1 0-1,0 0 0,0 0 0,-1 0 1,1 1-1,0-1 0,0 1 0,0-1 1,0 1-1,-1 0 0,1 0 0,0 0 1,0 0-1,0 0 0,-1 0 0,1 1 0,0-1 1,0 1-1,0 0 0,0-1 0,0 1 1,0 0-1,0 0 0,0 0 0,0 1 1,0-1-1,1 0 0,-2 1-44,-12 14 8,2-1 0,-1 2 0,2 0 0,0 0 0,1 1 0,1 1 0,1 0 0,0 0 0,2 1 0,0 0 0,1 0 0,1 1 0,1-1 0,1 1 0,1 0 0,0 0 0,2 0 0,1 17-8,-1-35-6,-1 1 0,1-1 0,0 0 0,0 1 0,0-1 0,0 1 0,0-1 0,1 0 0,0 0 0,-1 1 0,1-1 1,1 0-1,-1 0 0,0 0 0,1 0 0,-1 0 0,1 0 0,0 0 0,0 0 0,0-1 0,1 1 0,-1-1 0,0 0 0,1 1 0,0-1 0,-1 0 0,1-1 0,0 1 0,0 0 0,0-1 0,0 1 0,0-1 0,1 0 0,2 0 6,3 0-12,0-1-1,0 0 1,0-1-1,0 0 0,0 0 1,0-1-1,0 0 1,0 0-1,-1-1 1,1-1-1,-1 1 0,0-1 1,0-1-1,0 1 1,-1-1-1,1-1 0,0 0 13,112-113 22,-106 104-17,131-153 70,-123 141-48,-20 47-27,-2-17 0,2 32 23,0-1 0,2 0 0,2 0-1,1-1 1,2 0 0,1 0 0,3 5-23,-11-34 2,-1 0 0,1-1 0,0 1-1,1-1 1,-1 0 0,0 0 0,1 0 0,0 0 0,0 0 0,0 0-1,0-1 1,0 1 0,0-1 0,1 0 0,-1 0 0,1 0-1,0 0 1,-1-1 0,1 1 0,0-1 0,0 0 0,0 0 0,0-1-1,0 1 1,0-1 0,0 0 0,0 0 0,0 0 0,0 0 0,0-1-1,2 0-1,4-2 6,0 1 0,0-1 0,0-1 0,-1 0 0,1-1 0,-1 1 0,0-2 0,0 1 0,-1-1 0,1-1 0,5-6-6,204-209 229,-216 219-185,0 0-1,1 0 1,0 0-1,0 1 1,0-1 0,0 1-1,0-1 1,1 1-1,-1 0 1,1 0-1,-1 0 1,1 1-1,0-1 1,-1 1-1,1 0 1,0 0-1,0 1 1,0-1-1,0 1 1,0-1-1,0 1 1,0 0-1,0 1 1,0-1 0,0 1-1,0 0 1,-1 0-1,1 0 1,0 0-1,0 1 1,-1-1-1,1 1 1,-1 0-1,1 0 1,-1 0-1,0 1 1,0-1-1,0 1 1,2 2-44,56 105 84,-56-96-86,1 0 0,0 0 0,1-1 1,0 0-1,1-1 0,1 0 0,0 0 0,1 0 1,0-2-1,0 1 0,6 3 2,-12-12 6,0 1 0,0-1 0,0 0 0,0 0 0,1-1-1,-1 1 1,0-1 0,1 0 0,0 0 0,-1 0 0,1-1 0,-1 1 0,1-1 0,0 0 0,-1-1 0,1 1 0,0-1-1,-1 0 1,1 0 0,-1-1 0,1 1 0,-1-1 0,0 0 0,0 0 0,0 0 0,0 0 0,0-1 0,0 0 0,-1 0-1,1 0 1,-1 0 0,0-1 0,1 1 0,-2-1 0,1 0 0,0 1 0,0-4-6,15-16 55,-2-1 0,0-1 0,-2-1 1,-1 0-1,-1 0 0,-1-1 0,-1-1 0,-2 0 0,-1 0 1,-1-1-1,-1 1 0,-1-5-55,-4 31 15,1 0 1,0 0-1,-1 0 0,0 0 1,1 0-1,-1 0 0,0 0 1,0 0-1,0 0 0,0 0 1,0 0-1,-1 0 0,1 0 1,-1 0-1,1 0 0,-1 0 1,0 0-1,0 0 0,0 0 1,0 0-1,0 0 0,0 1 1,0-1-1,0 0 1,-1 1-1,1-1 0,-1 1 1,1 0-1,-1-1 0,0 1 1,1 0-1,-1 0 0,0 0 1,0 0-1,0 0 0,0 0 1,0 1-1,0-1 0,0 1 1,-1-1-16,-8 3 9,1 0 0,0 1 0,-1 0 1,2 1-1,-1 0 0,0 0 0,1 1 1,0 0-1,0 1 0,0 0 0,1 1 0,-1-1 1,2 1-1,-1 1 0,1 0 0,0 0 0,1 0 1,0 1-1,0 0 0,1 0 0,0 0 1,0 2-10,-7 12-16,0 1 0,2 1 0,1 0 0,1 0 0,2 0 0,0 1 0,1 0-1,2 0 1,1 1 0,1 3 16,0-25-68,1 0 0,-1-1 0,1 1 0,1-1 0,-1 1-1,1-1 1,-1 1 0,1 0 0,1-1 0,-1 0 0,0 1-1,1-1 1,0 0 0,0 0 0,1 0 0,-1 0 0,1 0-1,-1-1 1,1 1 0,1-1 0,-1 1 0,0-1 0,1 0-1,-1 0 1,1-1 0,0 1 0,0-1 0,0 0 0,0 0-1,0 0 1,1-1 0,-1 1 0,1-1 0,-1 0 0,1 0-1,-1-1 1,1 1 0,-1-1 0,6 0 68,-2-3-9,0 0-1,0 0 1,0-1-1,0 0 1,-1-1 0,0 0-1,1 0 1,-2 0-1,1-1 1,-1 0-1,0 0 1,0-1 0,0 1-1,-1-2 1,0 1-1,0 0 1,-1-1 0,0 0-1,-1 0 1,1 0-1,0-6 10,23-55 34,-3 0 0,-3-2 0,-4 0 0,3-31-34,11-46 275,-5 48 2672,-83 269-2477,41-115-439,1 0-1,3 1 1,3 1-1,2 0 1,2 0-1,3 0 1,2 3-31,1-50-161,0-1 1,0 1 0,0-1-1,1 0 1,0 1 0,1-1-1,-1 0 1,2 0 0,-1-1-1,1 1 1,0-1 0,1 0 0,0 0-1,0 0 1,5 5 160,-5-7-672,0-1 0,0 0 0,0 0 0,0-1-1,0 0 1,1 0 0,-1 0 0,1 0 0,0-1 0,0 0 0,0 0 0,0-1 0,0 1 0,1-1 672,23 0-6892</inkml:trace>
  <inkml:trace contextRef="#ctx0" brushRef="#br0" timeOffset="2617.889">3263 0 15855,'0'0'1377,"0"0"-128,0 0 417,37 85-385,-11-31-288,2 8-416,-3 6-289,-6 11-32,-11 5 161,-9 7-225,-18 3-128,-21 2 32,-15 3-96,-19-1 0,-18 0-96,-14 1-1762,-16-5-2658,-13-14-4997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0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107 137 11211,'0'0'3016,"0"-13"-1052,-4-38-378,4 51-1534,0 1-1,0-1 1,-1 0 0,1 0 0,0 0-1,-1 0 1,1 0 0,0 0 0,-1 0 0,1 0-1,0 0 1,0 0 0,-1 0 0,1 0-1,0-1 1,-1 1 0,1 0 0,0 0 0,0 0-1,-1 0 1,1 0 0,0 0 0,0-1-1,-1 1 1,1 0 0,0 0 0,0 0-1,0-1 1,-1 1 0,1 0 0,0 0 0,0-1-1,0 1 1,0 0 0,0 0 0,-1-1-1,1 1 1,0 0 0,0 0 0,0-1 0,0 1-1,0 0 1,0-1 0,0 1 0,0 0-1,0-1 1,0 1-52,-1 2 193,-9 15-111,1 0-1,1 2 1,0-1-1,1 1 0,1 0 1,1 0-1,1 0 1,-2 19-82,-22 209-291,27-141-5921,3-75 1168,1-8-1229</inkml:trace>
  <inkml:trace contextRef="#ctx0" brushRef="#br0" timeOffset="283.44">51 149 5797,'0'-142'7314,"11"136"-3020,11 24-3831,21 30-234,-1 2 1,-3 1-1,-3 2 1,-1 2-1,-3 1 1,0 8-230,-28-57 32,-1 0 1,0 0 0,0 0-1,-1 1 1,0 0-1,0-1 1,-1 1-1,0 0 1,0 0-1,-1-1 1,0 1-1,0 0 1,-1 0 0,0 0-1,0 0 1,-1-1-1,0 1 1,-1-1-1,1 1 1,-1-1-1,-1 0 1,1 0-1,-1 0 1,0 0 0,-1-1-1,0 0 1,0 0-1,0 0 1,-1 0-1,0-1 1,-4 4-33,-1-1 2,1 0 1,-1-1-1,-1 0 0,1-1 1,-1 0-1,0-1 0,-1 0 1,1-1-1,-1 0 0,0-1 1,0 0-1,0-1 0,0-1 1,0 0-1,0-1 0,-2 0-2,-7-8-2533,11 0-2023,5-3-4930</inkml:trace>
  <inkml:trace contextRef="#ctx0" brushRef="#br0" timeOffset="1469.478">663 300 8296,'0'0'1484,"0"0"43,0 0 379,0 0-390,0 0-449,0 0-389,-3-4-427,2 4-248,1-1-1,0 1 1,0-1-1,0 1 1,0-1-1,-1 1 1,1 0-1,0-1 1,0 1-1,-1-1 1,1 1-1,0 0 1,-1-1-1,1 1 1,0 0-1,-1-1 1,1 1-1,-1 0 1,1 0-1,-1-1 1,1 1-1,0 0 1,-1 0-1,1 0 1,-1 0-1,1 0 1,-1-1-1,1 1 1,-1 0-1,1 0 1,-1 0-1,1 0 1,-1 0-1,1 1 1,-1-1 0,1 0-1,-1 0 1,1 0-1,0 0 1,-1 0-1,1 1 1,-1-1-1,1 0 1,-1 0-1,1 1 1,0-1-1,-1 0 1,1 1-1,0-1 1,-1 0-1,1 1 1,0-1-1,-1 0 1,1 1-1,0-1 1,0 1-1,0-1 1,-1 1-1,1-1 1,0 1-3,-2 43 100,2-36-75,1 1 0,-1-1 0,1 1-1,1-1 1,0 1 0,0-1 0,0 0 0,1 0-1,1 0 1,-1 0 0,1-1 0,0 1 0,1-1 0,0 0-1,0 0 1,1-1 0,-1 1 0,1-1 0,1-1 0,6 6-25,-9-9 20,0-1 1,0 0 0,0 0 0,0 0 0,0 0 0,1 0 0,-1-1-1,0 0 1,0 0 0,1 0 0,-1 0 0,0-1 0,0 0 0,1 0 0,-1 0-1,0 0 1,0-1 0,0 1 0,0-1 0,-1 0 0,1 0 0,0 0 0,-1-1-1,0 1 1,1-1 0,-1 0 0,0-1-21,69-94 1177,-65 83-1052,0 0 0,-2 0 0,0 0 1,0-1-1,-1 0 0,-1 0 0,-1 0 1,0 0-1,-1 0 0,-1 0 0,-1-1-125,1 16-1,0 0-1,0 0 1,0 0-1,0 0 0,0 0 1,-1 0-1,1 0 1,0 0-1,-1 0 1,1 0-1,-1 0 1,1 0-1,-1 0 1,1 1-1,-1-1 0,0 0 1,1 0-1,-1 0 1,0 1-1,0-1 1,1 0-1,-1 1 1,0-1-1,0 1 1,0-1-1,0 1 0,0 0 1,0-1-1,0 1 1,0 0-1,0-1 1,0 1-1,0 0 1,0 0-1,0 0 1,0 0-1,0 0 0,0 0 1,0 0-1,0 0 1,0 1-1,0-1 1,0 0-1,0 1 1,0-1-1,0 1 1,0-1-1,0 1 2,-44 26-161,35-15 151,0 1-1,1 0 1,0 0-1,1 1 1,0 0-1,2 1 1,-1-1 0,2 1-1,0 0 1,1 1-1,0-1 1,1 1-1,1 0 1,0 0-1,1 0 1,1 0-1,1-1 1,0 1-1,1 0 1,1 0 0,0 0-1,1-1 1,1 0-1,0 0 1,7 13 10,-8-21-10,0 0 0,1 0 0,0 0 0,0 0 0,1-1 0,0 0 1,0 0-1,1 0 0,-1-1 0,1 0 0,0 0 0,1-1 0,-1 0 0,1 0 1,-1-1-1,1 0 0,0 0 0,1-1 0,-1 0 0,0 0 0,1-1 0,-1 0 1,1-1-1,-1 0 0,1 0 0,-1 0 0,1-1 0,-1-1 0,0 0 0,0 0 1,1 0-1,-1-1 0,0 0 0,-1 0 0,1-1 0,-1 0 0,1-1 0,-1 0 0,-1 0 1,2-1 9,19-19 19,-2-1 0,-1 0 1,-1-2-1,-1-1 0,-2-1 1,-1 0-1,-1-2 0,12-29-19,-20 43 8,0-1 0,-1 0 0,-1 0 0,-1-1 0,0 0 0,-2 0 1,0 0-1,-1-4-8,-4 23 0,1 0 1,-1 0-1,1-1 1,-1 1 0,0 0-1,0 0 1,0 0-1,0 0 1,1 0 0,-1 0-1,-1-1 1,1 1 0,0 0-1,0 0 1,0 0-1,-1 0 1,1 0 0,0 0-1,-1 0 1,1-1 0,-1 1-1,1 1 1,-1-1-1,0 0 1,1 0 0,-1 0-1,0 0 1,0 0 0,0 0-1,1 1 1,-1-1-1,0 0 1,0 1 0,0-1-1,0 1 1,0-1 0,0 1-1,-1-1 1,1 1-1,0 0 1,0 0 0,0-1-1,0 1 1,0 0 0,0 0-1,-1 0 1,1 0-1,0 0 1,0 0 0,0 1-1,0-1 1,0 0 0,0 1-1,0-1 1,-1 0-1,1 1 1,0-1 0,0 1-1,0 0 1,0 0-1,-7 6 5,0 1 1,0 0-1,1 0 0,0 1 1,0 0-1,1 1 0,1-1 1,-1 1-1,1 0 0,1 0 1,-3 11-6,0-1 7,1 0 0,1 1 1,0 0-1,2 0 0,0 0 1,2 0-1,0 0 0,2 15-7,-1-32-1,-1-1 0,1 1 0,0 0 0,0 0 0,1-1 0,-1 1 0,1 0 0,-1-1 0,1 1 0,0 0 0,0-1 0,1 1 0,-1-1 0,1 0 0,0 1 0,0-1 0,0 0-1,0 0 1,0 0 0,1 0 0,0-1 0,-1 1 0,1-1 0,0 1 0,0-1 0,0 0 0,0 0 0,1 0 0,-1-1 0,0 1 0,1-1 0,-1 0 0,1 0 0,0 0 0,-1 0 0,1-1 0,0 1 0,-1-1 0,1 0-1,0 0 1,0 0 0,-1-1 0,1 1 0,0-1 0,-1 0 0,1 0 0,-1 0 0,1-1 0,-1 1 0,1-1 0,1-1 1,13-16 5,-1-1 1,-1-1 0,-1 0-1,-1-1 1,-1-1-1,-1 0 1,-1 0-1,-1-2 1,-1 1-1,-1-1 1,4-21-6,0 7-8,8 11-45,-11 57-91,34 225 96,-43-250 30,0 0 0,1-1 1,-1 1-1,1-1 0,0 1 1,0-1-1,0 1 0,1-1 1,-1 1-1,1-1 0,0 0 1,0 0-1,0 0 0,0 0 1,1 0-1,-1-1 0,1 1 1,0 0-1,-1-1 0,1 0 1,0 0-1,0 0 0,1 0 1,-1 0-1,0-1 0,1 1 1,-1-1-1,1 0 0,-1 0 0,1 0 1,-1-1-1,1 1 0,0-1 1,-1 0-1,1 0 0,0 0 1,-1 0-1,1-1 0,0 0 1,-1 1-1,1-1 0,-1-1 1,1 1-1,-1 0 0,2-2 18,14-12-68,-1-2 0,-1 0 1,0-1-1,-1 0 0,-1-2 0,-1 1 0,-1-2 0,-1 0 0,0-1 0,-2 0 0,7-18 68,34-112 2103,-110 516-1830,28-254-241,23-123 10,22-296 364,-14 302-395,0 1-1,0-1 1,1 0 0,0 1-1,1-1 1,-1 0 0,1 1-1,1 0 1,-1-1 0,1 1-1,0 0 1,0 0 0,1 1-1,0-1 1,0 1 0,0-1 0,0 1-1,1 1 1,0-1 0,0 1-1,1-1 1,-1 1 0,1 1-1,-1-1 1,1 1 0,1 0-1,2-1-10,1 3-9,0-1-1,0 2 1,0-1-1,0 1 0,0 1 1,-1 0-1,1 0 1,0 1-1,0 0 1,-1 0-1,9 5 10,60 33-3167,-39-14-2017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0:29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190 241 12011,'-3'-13'1500,"-12"-42"257,15 53-1641,0 1 0,0-1 0,0 0-1,0 1 1,0-1 0,-1 1 0,1-1 0,0 1 0,-1-1 0,1 1 0,-1-1 0,0 1 0,0-1 0,1 1 0,-1-1-1,0 1 1,0 0 0,0 0 0,-1 0 0,1-1 0,0 1 0,0 0 0,0 0 0,-1 1 0,1-1 0,-1 0 0,1 0-1,-1 1 1,1-1 0,-1 0 0,1 1 0,-1 0 0,1-1 0,-1 1 0,0 0 0,1 0 0,-1 0 0,1 0 0,-1 0-1,0 0 1,1 0 0,-1 1 0,1-1 0,-1 1 0,1-1 0,-1 1 0,1-1 0,-1 1 0,1 0 0,-1 0 0,0 0-116,-49 59 222,40-35-211,1 0 0,1 1 0,1 0 0,1 1 0,1-1 1,2 1-1,1 1 0,1-1 0,1 0 0,1 1 0,2 0-11,-3-21 1,0 0-1,0 0 0,1 0 1,0 0-1,1 0 0,-1 0 0,1 0 1,1 0-1,-1 0 0,1-1 1,1 1-1,-1 0 0,1-1 0,0 0 1,0 1-1,1-1 0,0-1 1,0 1-1,0-1 0,1 1 0,0-1 1,0 0-1,0-1 0,1 1 1,-1-1-1,1 0 0,0-1 0,0 1 1,1-1-1,-1 0 0,0-1 1,1 1-1,0-1 0,0-1 0,0 1 1,-1-1-1,3 0 0,-2-2 10,0-1 0,0 1-1,0-1 1,-1 0 0,1-1 0,-1 0-1,1 0 1,-1 0 0,0-1 0,0 1-1,0-2 1,0 1 0,-1-1 0,0 1-1,0-1 1,0-1 0,0 1 0,-1-1-1,0 0 1,0 0 0,-1 0-1,1-2-9,55-151 154,-52 133-144,-2 0 0,-1 0 0,-1-1 0,-2 1 0,0-1 0,-2 1 0,-3-24-10,4 46-5,0 0 1,0 0 0,0 0 0,-1 0-1,0 0 1,1 0 0,-1 1-1,-1-1 1,1 0 0,-1 0 0,1 1-1,-1-1 1,0 1 0,0-1-1,-1 1 1,1 0 0,-1 0-1,1 0 1,-1 0 0,0 0 0,0 1-1,0 0 1,-1-1 0,1 1-1,0 0 1,-1 0 0,0 1-1,1-1 1,-1 1 0,0 0 0,0 0-1,0 0 1,0 0 0,0 0-1,0 1 1,0 0 0,0 0 0,0 0-1,0 1 1,1-1 0,-4 1 4,0 2-94,0 1 0,-1-1 0,2 1-1,-1 1 1,0-1 0,1 1 0,0 0 0,0 0 0,0 1 0,1 0 0,0 0 0,0 0 0,-2 4 94,-26 59-5760,27-31 619</inkml:trace>
  <inkml:trace contextRef="#ctx0" brushRef="#br0" timeOffset="349.138">775 147 12524,'5'-133'5979,"-5"133"-5942,-1 1 0,1 0 0,-1-1 0,1 1 0,-1 0 0,1-1 0,-1 1 0,1 0 0,-1-1 0,0 1 0,1-1 1,-1 1-1,0-1 0,1 1 0,-1-1 0,0 0 0,0 1 0,1-1 0,-1 0 0,0 0 0,0 1 0,0-1 0,1 0 0,-1 0 0,0 0 0,0 0 0,0 0 0,0 0 0,1 0 1,-1 0-1,0-1 0,0 1 0,0 0 0,0 0 0,1-1 0,-1 1 0,0 0 0,1-1 0,-1 1 0,0-1 0,0 1 0,1-1 0,-1 1 0,1-1 0,-1 0 0,1 1 0,-1-1 1,1 0-1,-1 1 0,1-1 0,-1 0 0,1 0 0,0 1 0,-1-1 0,1 0 0,0 0 0,0 1 0,0-1 0,-1 0 0,1 0 0,0 0 0,0 0 0,0 1 0,0-1 0,1 0 1,-1 0-1,0 0 0,0 0-37,-10 27 52,1-1 1,2 1-1,0 1 1,2-1 0,0 1-1,2 0 1,0 26-53,-10 608 203,14-629-188,-2 0 0,-2 0-1,0 0 1,-3 0 0,-4 17-15,8-41 1,-1 0-1,1 0 1,-1-1 0,0 1 0,-1-1-1,0 0 1,0 0 0,0 0-1,-1 0 1,0-1 0,-1 0-1,1 0 1,-1 0 0,0-1-1,-1 0 1,1 0 0,-1 0-1,0-1 1,0 0 0,0 0-1,-1-1 1,1 0 0,-1 0-1,-3 0 1,3-1-91,1-1 0,-1 0 1,0-1-1,0 1 1,0-1-1,0-1 1,1 0-1,-1 0 1,0 0-1,0-1 0,1 0 1,-1 0-1,1-1 1,0 0-1,-5-3 90,7 3-374,0 0 0,0-1-1,1 1 1,-1-1 0,1 0 0,0 0-1,0 0 1,1 0 0,-1-1 0,1 1-1,0-1 1,0 0 0,0 0 0,1-1-1,0 1 1,0 0 0,0-1-1,0 1 1,1-1 0,0 1 0,1-1-1,-1-1 375,1-34-4249,8-1-2168</inkml:trace>
  <inkml:trace contextRef="#ctx0" brushRef="#br0" timeOffset="561.45">633 545 4580,'0'0'4645,"0"0"-4005,0 0-63,0 0 384,0 0 0,0 0-32,0 0-257,0 0-63,32 23 736,8-26-416,9-7-641,6-3-256,2-3-32,-5 0-576,-2-1-3396,-8-1-4292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0:2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33 10314,'0'0'993,"0"0"-326,2-5 144,-2 5-788,0 1 0,1-1 0,-1 0-1,0 0 1,0 0 0,1 0 0,-1 1-1,0-1 1,1 0 0,-1 0 0,0 0-1,1 0 1,-1 0 0,0 0 0,1 0-1,-1 0 1,0 0 0,1 0 0,-1 0 0,0 0-1,1 0 1,-1 0 0,0 0 0,1 0-1,-1 0 1,0 0 0,1-1 0,-1 1-1,0 0 1,1 0 0,-1 0 0,0 0-1,0-1 1,1 1 0,-1 0 0,0 0-1,0-1 1,0 1 0,1 0 0,-1 0-1,0-1 1,0 1 0,0 0 0,0-1-1,1 1 1,-1 0 0,0-1 0,0 1-1,0 0 1,0-1 0,0 1 0,0 0-1,0-1 1,0 1-23,3 42 740,-2-32-653,23 506 1178,-5-380-4020,-16-138 111,0-40 2416,-9-422 5385,31 331-3181,-24 128-1846,0 0 0,1 1 0,0-1 1,0 1-1,0-1 0,1 1 0,-1 0 0,1 0 0,0 0 0,0 0 1,1 1-1,-1-1 0,1 1 0,0 0 0,0 0 0,0 0 0,0 0 1,0 1-1,0 0 0,1 0 0,-1 0 0,1 0 0,0 1 1,-1-1-1,1 1 0,1 0-130,1 1 8,1 1-1,0-1 1,0 1 0,0 1 0,-1-1-1,1 2 1,-1-1 0,1 1-1,-1 0 1,0 0 0,0 0 0,0 1-1,0 1 1,-1-1 0,0 1 0,0 0-1,0 0 1,0 1 0,-1-1 0,0 1-1,0 1 1,-1-1 0,0 1 0,0-1-1,0 1 1,-1 1 0,0-1-1,0 0 1,-1 1 0,0-1 0,0 1-1,0 0 1,-1-1 0,-1 1 0,1 0-1,-1 0 1,-1 0 0,1-1 0,-1 1-1,-1 0 1,1 0 0,-1-1 0,-1 1-1,1-1 1,-1 0 0,-1 0-1,1 0 1,-1 0 0,-3 4-8,-5 3-49,0 0-1,0-1 1,-2 0 0,0-1-1,0 0 1,-1-1 0,0-1-1,-1 0 1,0-1 0,-1-1 0,1 0-1,-2-2 1,-10 4 49,-83 15-7287,104-25 3150,6 0-2002</inkml:trace>
  <inkml:trace contextRef="#ctx0" brushRef="#br0" timeOffset="329.968">418 375 8360,'0'0'2915,"0"0"-839,0 0 60,0 0 132,0 0-485,0 0-475,0 0-523,7-1-320,-2 0-380,-5 0-67,1 1-1,0-1 1,0 1-1,0-1 1,0 1-1,1 0 1,-1 0-1,0-1 1,0 1-1,0 0 1,0 0-1,0 0 1,0 0-1,0 0 1,0 0-1,0 1 1,0-1-1,0 0 1,0 0 0,0 1-1,0-1 1,0 1-1,0-1 1,0 1-1,0-1 1,0 1-1,0 0 1,0-1-1,0 1 1,-1 0-1,1 0 1,0 0-1,-1-1 1,1 1-1,0 0 1,-1 0-1,1 0 1,-1 0-1,1 1-17,2 17 44,-1 0 1,0 1-1,-1 0 0,-2-1 0,0 1 0,0-1 0,-2 1 1,-1-1-1,0 0 0,-1 0 0,-5 11-44,-10 7 5,7-69 118,11 15-115,0 1-1,2-1 0,-1 0 1,2 1-1,0-1 0,1 0 1,1 1-1,0-1 0,2 1 1,3-10-8,-5 19-30,-1-1 1,2 1-1,-1 0 1,1 0 0,0 0-1,1 0 1,-1 1-1,1 0 1,1 0-1,-1 0 1,1 1 0,0-1-1,0 1 1,1 1-1,-1-1 1,1 1-1,0 0 1,0 1 0,1 0-1,-1 0 1,1 0-1,-1 1 1,4 0 29,77 6-2547,-38 29-4510,-36-14 1537</inkml:trace>
  <inkml:trace contextRef="#ctx0" brushRef="#br0" timeOffset="674.284">961 295 12364,'0'0'977,"0"0"122,0 0 134,0 0-448,0 0-288,0 0-172,0 0-207,0 0-1,-2 10 118,-10 45 133,0-7-291,2 1 0,2 0 0,3 1 0,1-1 0,3 34-77,2-78-15,0 0 0,0-1 0,0 1 0,1 0 0,0-1 0,0 1 0,0-1 0,0 1 0,1-1 0,-1 0 0,1 0 0,0 0 0,0 0 0,1-1 0,-1 1 0,1-1 0,0 0 0,0 0 0,0 0 0,0 0 0,0-1 0,1 0 0,-1 0 0,1 0 0,-1 0 0,1-1 0,0 0 0,0 0 0,0 0 0,0 0 0,-1-1 0,1 0 0,0 0 0,0 0 0,0-1 0,0 1 0,0-1 0,0 0 0,-1-1 0,1 1 0,0-1 0,-1 0 0,1 0 0,-1 0 0,0-1 0,0 0 0,3-2 15,5-7 17,0-2 0,-1 0 0,-1 0 0,0 0 0,-1-2 0,0 1 0,-2-1-1,0 0 1,0-1 0,-2 1 0,0-1 0,-1 0 0,0-1 0,-2 1 0,0-1 0,-1 1 0,0-1-1,-3-14-16,3 25 25,0 0-1,0 0 0,-1 0 0,0 0 1,-1 0-1,1 0 0,-1 0 0,-1 0 0,1 0 1,-1 0-1,-1 0 0,1 1 0,-1-1 0,0 1 1,-1-1-1,1 1 0,-1 0 0,0 1 1,-1-1-1,1 1 0,-1 0 0,0 0 0,-1 0 1,1 1-1,-1-1 0,0 2 0,0-1 0,-4-1-24,0 4 1,-1 0 0,1 1 0,-1 0 0,1 1 0,0 1 0,-1 0 0,1 0 0,0 0 0,0 2 0,0-1 0,0 1-1,1 0 1,0 1 0,-1 1 0,2-1 0,-1 1 0,1 0 0,0 1 0,0 0 0,0 1 0,1-1 0,1 1 0,-6 8-1,6-9-625,1 1 0,0 0 1,1 0-1,0 0 1,0 0-1,1 1 1,0-1-1,0 1 0,1 0 1,-2 7 624,2 12-5926</inkml:trace>
  <inkml:trace contextRef="#ctx0" brushRef="#br0" timeOffset="1092.022">1436 224 10986,'0'0'2355,"0"0"-311,0 0-143,0 0-620,0 0-929,0 0-250,0 0-22,-2 19 53,-13 120 230,7-68-283,0-19 2,4 0 0,1 0 0,4 43-82,16-171 454,-13 58-379,0 0 0,2 0 0,0 0 1,0 1-1,2 0 0,0 0 0,1 1 1,9-12-76,-15 23 21,0-1 0,1 1 1,0 0-1,0 1 1,1-1-1,-1 1 0,1 0 1,0 0-1,0 0 1,1 1-1,-1 0 0,1 0 1,-1 0-1,1 0 1,0 1-1,0 0 0,0 0 1,0 1-1,1 0 1,-1 0-1,0 0 0,0 1 1,1 0-1,-1 0 1,0 0-1,1 1 0,3 1-21,-4 0 0,1 0-1,-1 1 1,0-1-1,0 1 1,0 0-1,0 1 0,0 0 1,-1 0-1,0 0 1,0 0-1,0 1 1,0 0-1,-1 0 0,1 0 1,-1 1-1,-1-1 1,1 1-1,-1 0 1,0 0-1,0 0 1,-1 0-1,1 1 0,-2-1 1,1 1-1,-1-1 1,1 7 0,0-1-2,-1 1 0,0 0 0,-1 0 1,0-1-1,-1 1 0,-1 0 0,0 0 1,-1-1-1,0 0 0,-1 1 1,0-1-1,-1 0 0,-5 9 2,6-13 6,0 1 1,-1-1-1,0 0 1,0-1-1,-1 0 0,0 1 1,-1-2-1,1 1 1,-1-1-1,0 0 0,-1 0 1,0-1-1,1 0 1,-2 0-1,1-1 1,0 0-1,-1-1 0,0 0 1,0 0-1,0-1 1,0 0-1,0 0 0,0-1 1,-1 0-1,1-1 1,0 0-1,-1 0 0,1-1 1,0-1-1,0 1 1,0-1-1,0-1 0,0 0 1,0 0-1,0-1 1,1 0-1,0 0 0,0-1 1,0 0-1,-6-5-6,-16-47-436,27 14-3409,8 16-1862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0:4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38 12620,'0'0'2562,"0"0"-442,0 0 4,0 0-554,0 0-396,12-8-352,-4 2-697,-6 3-100,0 1 0,0 0 0,0 1 0,1-1 1,-1 0-1,0 0 0,1 1 0,-1 0 0,1-1 0,-1 1 0,1 0 1,0 0-1,0 0 0,-1 1 0,1-1 0,0 1 0,0-1 0,0 1 1,0 0-1,-1 0 0,1 0 0,0 1 0,0-1 0,0 1 0,0-1 0,-1 1 1,1 0-1,0 0 0,-1 0 0,1 0 0,-1 1 0,2 0-25,9 7 58,-1 0-1,0 1 1,-1 1-1,1 0 0,-2 0 1,0 1-1,0 0 1,-1 1-1,-1 0 1,0 1-1,-1-1 0,0 2 1,-1-1-1,-1 1 1,0-1-1,-1 1 1,-1 1-1,0-1 0,-1 0 1,0 1-1,-2 0 1,0-1-1,0 1 1,-1-1-1,-1 1 0,-1-1 1,0 0-1,-1 0 1,-1 0-1,0 0 1,-1-1-1,-1 0 0,-5 9-57,-120 116 312,81-93-2939,3 4-5019,41-42 279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0:4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25 172 10154,'-3'-15'3528,"-2"-21"-2064,-12-73 6826,47 138-6427,-25-23-1856,28 30 10,1-2 0,2 0 1,1-3-1,1-1 0,1-1 0,2-3 1,25 12-18,-56-34-32,-1 0 1,1-1-1,0 0 1,0 0-1,0-1 0,0 0 1,0-1-1,0 0 1,0-1-1,1 0 1,8-2 31,-17 2-4,0-1 1,0 0 0,0 0-1,0 0 1,0 0 0,-1 0-1,1 0 1,0 0-1,-1 0 1,1-1 0,-1 1-1,1-1 1,-1 1 0,0-1-1,0 0 1,0 1-1,0-1 1,0 0 0,0 0-1,0 0 1,0 0 0,-1 0-1,1 0 1,-1 0 0,1 0-1,-1 0 1,0 0-1,0 0 1,0 0 0,0 0-1,0 0 1,0 0 0,-1 0-1,1 0 4,-21-70 88,12 53 120,-1 0 0,-1 0 1,0 1-1,-2 1 0,0 0 0,-1 0 0,0 1 1,-1 1-1,-1 1 0,-6-4-208,20 17 35,0-1 0,0 1 0,0 1 0,0-1-1,0 0 1,0 0 0,0 1 0,0-1 0,-1 1 0,1 0 0,0-1 0,0 1-1,0 0 1,0 0 0,-1 1 0,1-1 0,0 0 0,0 1 0,0-1 0,0 1-1,0 0 1,0 0 0,0 0 0,0 0 0,0 0 0,0 0 0,0 0 0,0 0-1,1 1 1,-1-1 0,1 1 0,-1 0 0,1-1 0,-1 2-35,-42 70 157,36-56-112,-5 9-312,-98 196 721,44-70-6657,57-125 763,5-5-3748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0:45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149 304 12236,'0'0'4916,"0"0"-2695,0 0-459,0 0-118,0 0-576,-4 17-11,-18 122 240,33 121-779,17-83-1837,-51-232 956,-6-15 303,2-1-1,4-1 1,-10-53 60,23 73 12,3 0 1,1 0 0,3-1 0,3 1 0,5-48-13,26-4 63,-30 101-61,1 1 0,0-1 0,0 0 0,0 1 0,0 0-1,1-1 1,-1 1 0,1 0 0,-1 0 0,1 0 0,0 0 0,0 1 0,-1-1 0,1 1 0,0 0 0,1-1 0,-1 1-1,0 1 1,0-1 0,0 0 0,1 1 0,-1 0 0,0 0 0,0 0 0,1 0 0,-1 0 0,0 0 0,0 1 0,1 0-1,-1 0 1,0 0-2,12 5 0,0 0 0,0 1 0,-1 1 0,0 1 0,0 0 0,-1 1 0,-1 0 0,1 1 0,-2 0 0,1 1 0,-2 0 0,1 1 0,-2 0 0,0 1 0,5 9 0,-9-14 0,0 0 0,-1 0 0,0 1 0,-1 0 0,1 0 0,-2 0 0,0 0 0,0 0 0,0 0 0,-1 1 0,-1-1 0,0 1 0,-1-1 0,1 0 0,-2 1 0,0-1 0,0 0 0,-1 0 0,0 0 0,0 0 0,-1-1 0,-1 1 0,0-1 0,0 0 0,0 0 0,-1-1 0,-1 1 0,0 0 0,-8 6-26,0-1-1,-1-1 1,0 0-1,-1-1 0,0 0 1,-1-2-1,-1 0 27,-45 19-3230,60-27 1496,5-2-4123,10 0-267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1:15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88 9193,'0'0'5098,"0"0"-1585,-7-13-268,4 4-2560,2 6-516,0-1 1,0 0-1,-1 1 0,1-1 1,-1 1-1,0 0 0,0-1 1,0 1-1,0 0 1,-1 0-1,1 0 0,-1 0 1,0 1-1,0-1 1,0 1-1,0 0 0,0-1 1,0 1-1,-1 1 0,1-1 1,-1 0-1,1 1 1,-2-1-170,-4 2 171,0-1 0,-1 1 0,1 1 1,0 0-1,0 0 0,0 1 0,1 0 0,-1 0 1,0 1-1,1 0 0,-1 1 0,1 0 1,0 0-1,0 0 0,1 1 0,-1 1 1,1-1-1,-3 4-171,-108 123 484,98-106-465,2 0 0,1 0 0,1 2 0,1 0 0,1 1 0,2 0 1,1 1-1,1 0 0,2 1 0,1 0 0,1 0 0,1 8-19,4-28-1,1 0-1,1 1 0,0-1 1,0 0-1,1-1 0,1 1 1,-1 0-1,2-1 1,0 1-1,0-1 0,0 0 1,2 0-1,-1-1 1,1 1-1,0-1 0,1 0 1,0-1-1,1 0 0,-1 0 1,2 0-1,-1-1 1,1-1-1,0 1 0,0-1 1,1-1-1,0 0 1,0 0-1,0-1 0,0 0 1,1-1-1,-1 0 0,1 0 1,2-1 1,9 2 1,0-1 1,1-2 0,-1 0-1,1-1 1,0-1 0,-1-1-1,0-1 1,1-1 0,-1-1-1,0-1 1,-1-1 0,0 0-1,0-2 1,0-1 0,-1 0-1,6-6-1,-20 13-46,0-1 0,0 1 0,0-2 0,-1 1 0,1-1 0,-1 1 0,0-2 0,0 1 0,-1 0 0,0-1 0,0 0 0,0 0 0,-1 0 0,1 0-1,-2-1 1,1 1 0,-1-1 0,0 0 0,0 0 0,0 0 0,-1 0 0,0 0 0,-1 0 0,0 0 0,0 0 0,0 0 0,-1-4 46,-46-29-4693,28 39 141,5 12-3526,9 2-1697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0:4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151 149 10890,'0'0'2744,"0"0"-347,0 0 48,0 0-662,0 0-550,0 0-373,0 0-246,-13 10-177,5-5-376,0 1-12,0 0-1,0 0 0,1 1 1,-1 0-1,2 0 0,-1 1 1,1-1-1,0 2 0,0-1 1,1 1-1,-1 2-48,-3 11 46,0 0-1,2 1 0,1-1 1,0 2-1,2-1 1,0 1-1,2 0 1,1-1-1,1 18-45,0-28-131,1 0-1,1 0 0,0 0 0,1 0 0,1 0 0,0-1 0,0 1 0,1-1 0,1 0 1,0-1-1,0 1 0,2-1 0,-1-1 0,1 1 0,1-1 0,-1 0 0,2-1 1,3 3 131,-1-4-469,-1 0 1,1-1 0,0-1-1,0 0 1,1-1 0,0 0-1,0 0 1,0-2 0,1 0 0,-1 0-1,1-1 1,-1-1 0,1 0-1,0-1 1,-1 0 0,1-1-1,12-3 469,-16 2-124,1 1-1,-1-2 0,0 0 0,0 0 0,0 0 1,-1-2-1,1 1 0,-1-1 0,0 0 0,0-1 1,-1 0-1,0 0 0,0-1 0,0 0 0,-1-1 1,0 0-1,0 0 0,-1 0 0,0 0 0,0-1 1,-1 0-1,0-1 0,1-5 125,2-16 1308,-2 1 0,-1-1 0,-1 0 0,-2 0-1,-1 0 1,-1-1 0,-4-22-1308,-21-82 5424,25 192-3598,31 198-1345,-2-62-466,-26-177-751,-36-119 757,22 64-9,3-1 0,1 0 1,1 0-1,3-1 0,1 0 0,2 1 0,4-24-12,-2 48 3,0 0-1,1 1 0,1-1 0,0 1 0,1 0 0,1 0 1,0 0-1,2 1 0,2-5-2,-7 15-4,0-1 0,1 1 0,-1 0 1,1 0-1,0 1 0,1-1 0,-1 1 0,1 0 0,0 0 1,0 1-1,0-1 0,0 1 0,1 0 0,-1 0 0,1 1 1,0 0-1,0 0 0,0 0 0,0 1 0,0-1 0,0 2 1,0-1-1,0 1 0,1-1 0,-1 2 0,4 0 4,-3 0-170,0 0-1,-1 1 1,1 0-1,0 0 0,0 1 1,-1 0-1,0 0 1,0 0-1,0 1 1,0 0-1,0 0 0,-1 1 1,1 0-1,-1 0 1,0 0-1,-1 0 0,1 1 1,-1-1-1,0 2 171,33 81-9058,-30-50 2358</inkml:trace>
  <inkml:trace contextRef="#ctx0" brushRef="#br0" timeOffset="307.806">567 534 9865,'0'0'3588,"0"0"-1827,0 0 770,0 0-705,0 0-609,0 0-353,0 0-575,0 0-225,115-49 0,-63 38-64,2 1 0,-1-1-32,-1-1-385,-4 1-1568,-5-1-2211,2 2-1890</inkml:trace>
  <inkml:trace contextRef="#ctx0" brushRef="#br0" timeOffset="541.802">1167 0 11947,'0'0'2200,"0"0"458,0 0-85,0 0-747,0 0-566,0 0-118,15 21 220,-9-12-1187,11 14 230,0 1 0,-2 1-1,-1 0 1,-2 2 0,7 17-405,-9-20 81,-2 1 0,0 0-1,-2 0 1,-1 1 0,-1-1 0,-1 1 0,-1 0-1,-1 0 1,-1 0 0,-2 0 0,-1 0-1,-1 0 1,0 0 0,-2-1 0,-6 15-81,-6-2-169,-1 0 1,-1-1-1,-2-1 1,-2-1-1,-1-1 1,-24 24 168,-110 97-3927,13-37-2154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0:4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111 127 10826,'0'0'3726,"0"0"-1553,0 0-144,0 0-86,0 0-459,0 0-475,0 0-363,-2 14-187,-11 180 224,12-103-550,0-47-2251,1 0-5356,0-32 1148</inkml:trace>
  <inkml:trace contextRef="#ctx0" brushRef="#br0" timeOffset="232.896">12 150 9833,'-12'-133'7373,"12"133"-7294,0-1 0,1 0 0,-1 0 0,0 0 0,1 1 0,-1-1 0,0 0 0,1 0 0,-1 1 1,1-1-1,-1 0 0,1 1 0,-1-1 0,1 0 0,-1 1 0,1-1 0,0 1 0,-1-1 0,1 1 0,0-1 1,-1 1-1,1 0 0,0-1 0,0 1 0,-1 0 0,1 0 0,0-1 0,0 1 0,0 0 0,-1 0 0,1 0 1,0 0-1,0 0 0,0 0 0,0 0 0,-1 0 0,1 0 0,0 1 0,0-1 0,0 0 0,-1 0 0,1 1 1,0-1-1,0 0 0,-1 1 0,1-1 0,0 1 0,-1-1 0,1 1-79,43 20 54,-11-2 67,-1 1 1,-1 1 0,-1 2 0,-1 2-1,-1 0 1,-1 2 0,-2 1-1,0 1 1,-2 1 0,18 31-122,-37-56 62,0 0 0,-1 0 1,0 1-1,0-1 1,-1 1-1,1 0 0,-1 0 1,0 0-1,-1 0 0,1 0 1,-1 0-1,-1 1 0,1-1 1,-1 0-1,0 1 0,0-1 1,-1 0-1,0 0 0,0 1 1,0-1-1,-1 0 0,0 0 1,0 0-1,-1-1 0,1 1 1,-1 0-1,-1-1 0,1 0 1,-1 1-1,1-1 0,-3 1-62,-8 5 59,0-2-1,-1 0 0,0-1 1,0 0-1,-1-1 1,0-1-1,0 0 0,0-1 1,-1-1-1,0-1 1,0 0-1,0-1 0,0-1 1,0-1-1,0 0 1,-11-2-59,-5-9-2092,16-4-3002,12 4-1664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0:4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95 261 10730,'0'0'4036,"0"0"-1997,0 0-256,0 0 150,0 0-326,0 0-460,0 0-511,0 12-135,3 175-239,-18 136-262,12-288-1626,-1 50-1984,7-30-5749,2-35 1010</inkml:trace>
  <inkml:trace contextRef="#ctx0" brushRef="#br0" timeOffset="312.352">4 567 8360,'0'-22'466,"-3"-25"260,3 0 0,1 0 0,3 0-1,2 0 1,2 1 0,1 0 0,3 0 0,15-35-726,-25 76 149,0-1 1,1 1-1,-1 0 1,1 0 0,0 0-1,1 0 1,-1 0 0,1 1-1,0 0 1,0-1 0,1 2-1,-1-1 1,1 0 0,0 1-1,0 0 1,0 0 0,0 0-1,1 1 1,-1 0 0,1 0-1,-1 0 1,1 0 0,0 1-1,-1 0 1,1 1 0,0-1-1,0 1 1,0 0 0,0 0-150,7 2 51,-1 0 1,1 1-1,0 1 1,-1 0 0,0 1-1,0 0 1,0 0 0,-1 1-1,1 1 1,-2 0-1,1 1 1,-1 0 0,0 0-1,0 1 1,-1 0-1,-1 1 1,1 0 0,1 4-52,-5-8 1,0 1 1,0 0 0,-1 0-1,0 0 1,0 0 0,0 0-1,-1 1 1,-1 0 0,1-1-1,-1 1 1,0 0 0,-1 0-1,0 1 1,0-1-1,-1 0 1,0 0 0,0 0-1,-1 0 1,0 0 0,0 1-1,-1-1 1,0-1 0,-1 1-1,0 0 1,0-1 0,0 1-1,-1-1 1,0 0 0,-2 2-2,-5 5 8,-1-1 1,-1 0 0,0 0 0,0-2 0,-1 0 0,-1 0 0,0-1 0,0-1 0,-1-1 0,0 0-1,-1-1 1,0 0 0,0-2 0,0 0 0,-9 1-9,-7-4-1607,31-2-2023,2-3-2248</inkml:trace>
  <inkml:trace contextRef="#ctx0" brushRef="#br0" timeOffset="657.692">991 175 11947,'0'0'3492,"0"0"-813,0 0-495,0 0-583,0 0-234,-16 18-385,-105 129 75,116-139-989,-17 20 29,2 2-1,1 0 1,1 1 0,1 1-1,2 0 1,2 1 0,1 1-1,1 0 1,2 1 0,1 0-1,2 0 1,2 2-97,4-29-64,0 0 0,1 0 1,0-1-1,0 1 0,1 0 0,0-1 0,0 1 0,1-1 0,0 0 1,0 0-1,1 0 0,0 0 0,0 0 0,1-1 0,0 0 0,0 0 1,0 0-1,0-1 0,1 1 0,0-1 0,1-1 0,-1 1 0,1-1 1,-1 0-1,1-1 0,2 1 64,10 4-559,0-1 0,1-1 0,-1 0 0,1-2 0,0 0 0,1-2 0,2 1 559,86-2-7463,-45-7-721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0:5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15 7303,'0'0'2306,"0"0"-507,0 0 331,0 0-85,0 0-305,0 0-363,0 0-224,-2-6-69,0 1-919,2 5-124,-1 0 0,1 1 0,0-1 0,-1 0 0,1 0 1,0 0-1,-1 1 0,1-1 0,0 0 0,-1 0 0,1 0 0,0 0 0,-1 0 0,1 0 0,-1 0 0,1 0 0,0 0 0,-1 0 0,1 0 0,0 0 1,-1 0-1,1 0 0,0 0 0,-1-1 0,1 1 0,0 0 0,-1 0 0,1 0 0,0-1 0,-1 1 0,1 0 0,0 0 0,-1-1 0,1 1 0,0 0 1,0 0-1,-1-1 0,1 1 0,0 0 0,0-1 0,0 1 0,-1 0-41,-50 277 1196,44-233-1175,3-28-23,1 1 0,0-1 0,2 1 0,-1-1 0,2 1 0,1-1 0,0 1 0,0-1 1,2 1-1,0-1 0,6 15 2,-2-22-23,0-1-1,1 0 1,0 0 0,1-1 0,0 0 0,0-1 0,1 0 0,-1 0 0,1-1 0,0 0-1,1-1 1,-1 0 0,1 0 0,0-1 0,0-1 0,0 0 0,0 0 0,0-1-1,0-1 1,1 0 0,1 0 23,-11 0-5,162 11-724,0-8 0,59-10 729,200-23-1281,317-69 1281,-487 54 96,-202 27-64,-52 15-26,0 1 0,0 0 0,0 0 0,-1 0-1,1 0 1,-1 0 0,1 0 0,-1 0 0,0 0 0,0 1 0,0-1 0,0 1-1,0-1 1,0 1 0,0 0 0,0 0 0,-1 0 0,1 0 0,0 0 0,-1 0-1,1 1 1,-2-1-6,3 0 5,-321-98 891,293 90-798,29 10-65,0-1 0,-1 0 0,1 0 0,0 0 0,0 1 0,0-1 0,0 0 0,0 0 0,0 0 0,0 1 0,0-1 0,0 0 0,0 0 0,0 0 0,-1 0 0,1 1 0,0-1 0,0 0 0,0 0 0,0 0 0,-1 0-34,24 12 108,-1 2-1,0 0 0,-1 1 0,-1 1 0,0 0 1,-1 2-1,-1 0 0,-1 2 0,6 7-106,-18-19 3,-1 0 1,1 0-1,-1 0 1,-1 1-1,0-1 0,0 1 1,-1 0-1,0 0 1,0 0-1,-1 0 0,0 0 1,0 0-1,-1 0 0,-1 0 1,1 0-1,-2 0 1,1 0-1,-1 0 0,0 0 1,-1 0-1,0-1 0,-1 1 1,1-1-1,-2 0 1,1 0-1,-1 0 0,0-1 1,-1 1-1,1-1 1,-7 5-4,-133 106-711,37-56-4552,42-30-2504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1:22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85 10570,'0'0'1927,"0"0"54,0 0 592,0 0 5,0 0-469,0 0-785,-13-10-353,-39-30-266,52 40-687,1 0 1,0 0-1,-1 0 0,1 0 0,0 0 1,-1 0-1,1 0 0,0 0 1,-1-1-1,1 1 0,0 0 0,-1 0 1,1-1-1,-1 1 0,1 0 1,0-1-1,-1 1 0,1 0 0,-1-1 1,1 1-1,-1-1 0,1 1 1,-1-1-1,0 1 0,1-1 0,-1 1 1,0-1-1,1 0 0,-1 1 1,0-1-1,1 0 0,-1 1 0,0-1 1,0 1-1,0-1 0,0 0 1,0 1-1,0-1 0,0 0 0,0 1 1,0-1-1,0 0 0,0 1 1,0-1-1,0 0 0,-1 1 0,1-1 1,0 0-1,0 1 0,-1-1 0,1 1 1,0-1-1,-1 0 0,1 1 1,-1-1-1,1 1 0,-1-1-18,5 1 52,50-5-2832,-17 4-3947,-12 0-2776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1:22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 6854,'0'0'11660,"0"0"-9963,0 0 962,0 0-673,0 0-1250,0 0-512,0 0-95,0 0-129,0 0 0,-12-40-353,15 57-992,0 10-353,-3 12-768,-3 5-2178,-2-2-2948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1:2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14189,'0'0'3556,"0"0"-417,0 0-641,-38 75-992,28-71-449,3-3-225,6-1-319,-2 0-193,3-1-128,0-5-96,3-2-96,11-2-640,3 0-1442,8-3-2563,-1-2-6950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1:2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103 487 18001,'0'0'1986,"0"0"-470,0 0 449,0 0-279,0 0-719,0 0-359,0 0-127,-2 16-76,0-2-311,-3 16 16,1-1 0,2 1 0,0-1 0,3 1-1,0 0 1,3 12-110,11 7-695,1 9-2891,-11-19-5217,-5-31 1879</inkml:trace>
  <inkml:trace contextRef="#ctx0" brushRef="#br0" timeOffset="312.225">32 119 15214,'-14'-103'1634,"2"92"-1025,6 6 1601,6 5 32,5 0-1057,6 12-801,8 4-384,7 5 32,9 6-32,-1 5-352,5 2-1730,-1 2-2370,-3-2-4517</inkml:trace>
  <inkml:trace contextRef="#ctx0" brushRef="#br0" timeOffset="657.823">331 652 19186,'0'0'2787,"0"0"-983,0 0-624,0 0-385,0 0-330,0 0-161,0 14-160,1 87 0,5-70-193,0-42-222,-5-10 298,1 0-1,1 1 1,0-1-1,1 0 0,2 1 1,0 0-1,6-13-26,-9 26 35,0 0-1,1 1 1,0-1-1,0 1 1,0 0-1,0 0 0,1 0 1,0 1-1,1-1 1,-1 1-1,1 0 0,0 1 1,0 0-1,0 0 1,1 0-1,-1 0 0,1 1 1,0 0-1,0 1 1,0 0-1,0 0 1,1 0-1,0 0-34,6 2-55,-1-1 0,1 1 0,-1 1 0,1 1 0,-1 0 0,0 0 0,0 1 0,0 1 0,0 0-1,0 1 1,-1 0 0,0 1 0,0 1 0,-1-1 0,1 2 0,-1 0 0,-1 0 0,0 1 0,0 0 0,0 1 0,-2 0 0,1 0 0,-1 1 0,0 0 0,-1 1 0,-1 0 0,0 0 0,0 0-1,-1 0 1,-1 1 0,0 0 0,1 8 55,9 56-3706,-8-40-417,2 0-3417,-3-12-1578</inkml:trace>
  <inkml:trace contextRef="#ctx0" brushRef="#br0" timeOffset="900.702">1413 579 12300,'39'-105'6603,"-38"103"-6355,-1 0 0,1 0 0,0 0 0,-1 0-1,1 0 1,-1-1 0,1 1 0,-1 0 0,0 0 0,0 0 0,0 0-1,0 0 1,-1 0 0,1-1 0,0 1 0,-1 0 0,0 0-1,1 0 1,-1 0 0,0 0 0,0 0 0,0 1 0,0-1 0,-1 0-248,-48-14 1963,35 17-1948,1 1 1,0 0 0,0 1-1,0 0 1,1 1-1,-1 1 1,1 0 0,0 1-1,0 0 1,0 1-1,1 1 1,1 0 0,-1 0-1,1 1 1,0 1-1,1 0 1,0 0 0,1 1-1,0 0 1,1 1-1,0-1 1,0 2 0,2-1-1,-1 1 1,2 0-1,-2 6-15,2-6-350,1 0 0,0 0-1,1 1 1,1-1-1,0 1 1,0 0 0,2-1-1,0 1 1,0 0 0,1 0-1,1 1 351,-1-12-118,0 0 1,0-1-1,0 1 0,0-1 1,1 0-1,-1 1 1,1-1-1,-1 0 0,1 0 1,0 0-1,0 0 0,0 0 1,0 0-1,0 0 0,0-1 1,0 1-1,1-1 0,-1 0 1,0 1-1,1-1 0,-1 0 1,1-1-1,0 1 0,-1 0 1,1-1-1,0 1 0,-1-1 1,1 0-1,0 0 0,-1 0 1,1 0-1,0 0 1,-1-1-1,1 1 0,0-1 1,-1 0-1,1 0 0,-1 0 1,1 0-1,-1 0 0,1 0 1,-1-1-1,0 1 0,0-1 1,1 0-1,-1 1 0,-1-1 1,1 0-1,0 0 0,0 0 1,0-1 117,11-9 197,0-1 0,0-1 0,-1 0 0,-1 0-1,0-2 1,-1 1 0,-1-1 0,0 0 0,-1-1 0,-1 0 0,0 0 0,-1-4-197,48-217 3904,-20-4-1651,-52 278-748,9 6-1454,2 0-1,2 0 0,2 0 1,2 0-1,3 36-50,-2-36 26,1-17-342,6 160 236,2-124-2836,4-3-3563,-7-38-220</inkml:trace>
  <inkml:trace contextRef="#ctx0" brushRef="#br0" timeOffset="1440.996">1801 444 10794,'0'0'3427,"0"0"-1366,0 0-267,0 0-417,0 0-603,0 0-336,0 0-182,-1 15-133,-4 46-43,5-54-81,0-1-1,0 0 1,1 0 0,0 0-1,0 1 1,1-1 0,0 0 0,0-1-1,0 1 1,1 0 0,0 0-1,0-1 1,0 0 0,1 0-1,0 1 2,-2-4-7,-1 0-12,0 0-1,1-1 0,0 1 0,-1-1 1,1 1-1,0-1 0,0 0 1,-1 1-1,1-1 0,0 0 1,0 0-1,0-1 0,1 1 0,-1 0 1,0-1-1,0 1 0,0-1 1,0 0-1,1 0 0,-1 0 1,0 0-1,0 0 0,0 0 0,1 0 1,-1-1-1,0 1 0,0-1 1,0 0-1,0 1 0,0-1 0,0 0 1,2-1 19,61-41 305,-51 32-39,-1 0 0,-1-1 1,0-1-1,0 0 0,-2 0 0,0-1 1,0 0-1,-1-1 0,-1 0 1,0-1-1,-1 0 0,-1 0 0,0 0 1,-2 0-1,0-1 0,0 0 1,-2 0-267,-2 15 24,0 0 0,0 1 0,0-1 0,0 0 0,-1 1 0,1-1 0,-1 0 0,1 1 0,-1-1 0,0 1 0,1-1 0,-1 1 0,0-1 0,0 1 0,0 0 0,0-1 0,0 1 0,0 0 0,-1 0 0,1 0 0,0 0 0,-1 0 0,1 0 0,0 0 0,-1 0 0,1 0 0,-1 1 0,0-1 0,1 1 0,-1-1 0,1 1 0,-1 0 0,0-1 0,1 1 0,-1 0 0,0 0 0,1 0 0,-1 0 0,-1 1-24,-67 17 281,55-13-302,1 2-1,0-1 1,0 2 0,1 0 0,0 1 0,0 0 0,1 1 0,1 0-1,-1 1 1,2 0 0,-1 1 0,2 0 0,-1 1 0,2 0-1,0 0 1,0 1 0,1 0 0,1 0 0,0 0 0,1 1-1,1 0 1,0 0 0,1 0 0,1 1 0,0-1 0,1 1 0,1 4 21,1-13-193,1-1 0,-1 0 1,1 0-1,0 0 0,1 0 1,-1 0-1,1-1 0,1 1 1,-1-1-1,1 1 0,-1-1 1,2 0-1,-1-1 0,0 1 1,1-1-1,0 0 0,0 0 1,0 0-1,1-1 0,-1 0 1,1 0-1,-1 0 0,1-1 1,0 1-1,5 0 193,7 2-560,0-1 1,1-1-1,-1-1 0,1 0 1,0-2-1,-1 0 0,1-1 0,5-1 560,-5-1 13,0 0 1,-1-2-1,1 0 0,-1-1 0,-1-1 0,1 0 0,-1-1 0,0-1 0,11-8-13,-1-3 568,-1 0 0,0-1-1,-2-2 1,0 0 0,-2-2 0,-1 0 0,-1-1 0,5-10-568,-17 24 398,0-1 0,-1 0 0,0-1 0,-1 0 0,0 0 0,-1 0 0,-1-1 0,0 1 0,0-7-398,-4 20 40,0 0 1,0 0-1,0 0 0,0 0 0,-1 1 1,1-1-1,0 0 0,0 0 1,-1 0-1,1 0 0,-1 1 1,1-1-1,-1 0 0,1 0 1,-1 1-1,1-1 0,-1 0 0,1 1 1,-1-1-1,0 0 0,0 1 1,1-1-1,-1 1 0,0-1 1,0 1-1,0 0 0,1-1 1,-1 1-1,0 0 0,0 0 0,0-1 1,0 1-1,0 0 0,0 0 1,1 0-1,-1 0 0,0 0 1,0 0-1,0 0 0,0 0 1,0 1-1,0-1 0,0 0 0,1 0 1,-1 1-1,0-1 0,0 1 1,0-1-1,1 1 0,-1-1 1,0 1-1,1-1 0,-1 1 1,0 0-1,1-1 0,-1 1 1,0 0-1,1-1 0,0 1 0,-1 0 1,1 0-1,-1 0 0,1-1 1,0 1-1,-1 0 0,1 0 1,0 0-1,0 0 0,0 0-40,-14 19 94,1 1-1,1 0 1,1 0 0,1 1-1,1 1 1,1-1-1,0 1 1,2 1 0,1 0-1,1-1 1,1 1-1,1 1 1,1-1 0,1 0-1,2 11-93,-21 221-846,-3-87-2482,15-116 972,5-3-4230,1-15-215</inkml:trace>
  <inkml:trace contextRef="#ctx0" brushRef="#br0" timeOffset="1736.71">2519 527 5477,'18'-101'8819,"-18"100"-8589,0-1-1,0 0 0,0 1 1,0-1-1,1 0 0,-1 1 1,1-1-1,-1 1 0,1-1 1,0 0-1,-1 1 0,1 0 1,0-1-1,0 1 0,0-1 1,0 1-1,0 0 0,0 0 1,1-1-1,-1 1 1,0 0-1,1 0 0,-1 0 1,0 1-1,1-1 0,-1 0 1,1 0-1,-1 1 0,1-1 1,0 1-1,-1-1 0,1 1 1,0 0-1,-1 0 0,1 0 1,0 0-1,-1 0 0,1 0 1,0 0-1,-1 0 0,1 1 1,1-1-230,32 18 1928,-34-17-2001,14 8 196,0 1-1,-1 0 1,0 2-1,-1-1 0,0 2 1,-1-1-1,-1 2 0,0 0 1,0 0-1,-1 1 0,-1 0 1,-1 0-1,2 5-122,-9-16-13,0-1 1,0 1-1,0-1 0,0 1 0,0 0 0,-1 0 0,1-1 1,-1 1-1,0 0 0,0 0 0,-1-1 0,1 1 0,-1 0 0,0 0 1,0-1-1,0 1 0,0-1 0,0 1 0,-1-1 0,0 1 1,0-1-1,0 0 0,0 0 0,0 0 0,-1 0 0,1 0 1,-1-1-1,0 1 0,1-1 0,-1 1 0,0-1 0,-1 0 0,1 0 1,0-1-1,-1 1 0,1-1 0,-2 1 13,-23 8-559,-1-1-1,0-2 1,0-1 0,-1-1-1,1-2 1,-1-1 0,0-1-1,0-1 1,-8-3 559,-83-8-8173,74 0-587</inkml:trace>
  <inkml:trace contextRef="#ctx0" brushRef="#br0" timeOffset="3097.741">2933 544 2114,'0'0'7751,"0"0"-5268,0 0-1191,0 0 672,0 0-240,0 0-912,0 0-556,4 2-160,38 31 216,-35-26-298,1-1 0,0 1 0,0-2 0,0 1 0,1-1 1,-1 0-1,1-1 0,1 0 0,-1 0 0,0-1 0,1 0 0,7 1-14,-8-3 93,0 0 0,0 0 0,0-1 0,0 0 1,0 0-1,0-1 0,0-1 0,0 1 0,-1-1 1,1-1-1,-1 0 0,1 0 0,-1 0 0,0-1 1,0-1-1,0 1 0,-1-1 0,1-1 0,-1 1 0,0-1 1,-1 0-1,0-1 0,0 1 0,0-1 0,-1-1 1,0 1-1,0-1 0,-1 0 0,1 0 0,-2 0 1,0 0-1,0-1 0,0 1 0,-1-1 0,1-4-93,-2 7 83,0 0 0,-1 1-1,0-1 1,0 0 0,0 0-1,0 0 1,-1 0 0,0 1-1,0-1 1,-1 0 0,0 1-1,0-1 1,0 1 0,0 0-1,-1-1 1,0 1 0,0 0-1,-1 1 1,1-1 0,-1 1-1,0-1 1,0 1 0,0 0-1,-1 0 1,1 1 0,-1 0-1,0-1 1,0 1 0,0 1-1,0-1 1,-1 1 0,1 0-1,-2 0-82,-4 1 7,1 0 0,0 1 0,0 0 1,-1 1-1,1 0 0,0 1 0,0 0 0,0 0 0,0 1 0,1 0 0,-1 1 0,1 0 0,-1 1 0,1 0 0,1 0 0,-1 1 0,1 0 0,0 0 1,0 1-1,1 0 0,0 0 0,0 1 0,1 0 0,-1 0 0,2 1 0,-1 0 0,2 0 0,-1 0 0,1 0 0,0 1 0,1 0 0,0-1 0,1 1 1,0 1-8,0-1-22,0 0 0,1 1 0,0-1 1,1 1-1,0-1 0,1 1 1,0-1-1,1 0 0,0 1 0,0-1 1,1 0-1,0 0 0,1 0 1,0-1-1,1 1 0,0-1 0,1 0 1,-1-1-1,2 1 0,-1-1 1,1 0-1,0 0 0,1-1 0,0 0 1,0-1-1,0 0 0,1 0 1,0 0-1,0-1 0,7 2 22,-1-2-47,1 0 0,1-1-1,-1 0 1,1-2 0,-1 0-1,1-1 1,0 0 0,-1-2-1,1 0 1,0 0 0,-1-2-1,0 0 1,1-1 0,-1-1-1,0 0 1,-1-1 0,0-1-1,0 0 1,8-5 47,4-4 72,-1-1 0,-1-1-1,0-1 1,-1-1 0,-2-1 0,0-2-1,-1 0 1,-1-1 0,-1 0 0,-1-3-72,-3 0 144,-1-1-1,-2 0 1,-1-1 0,-1 0 0,4-21-144,-12 43 76,-7 27-37,0 0-1,1 1 1,1-1 0,2 1-1,0 0 1,1-1 0,0 1-1,2 0 1,1-1-1,0 1 1,2-1 0,0 0-1,1 0 1,1-1 0,1 0-1,1 0 1,5 8-39,-11-24-21,0 0-1,0 0 1,0 0 0,1 0 0,-1 0-1,1-1 1,0 0 0,0 1 0,0-2 0,0 1-1,0 0 1,0-1 0,1 0 0,-1 0-1,0 0 1,1 0 0,-1-1 0,1 1 0,-1-1-1,0 0 1,1-1 0,-1 1 0,1-1-1,-1 0 1,0 0 0,0 0 0,1-1-1,-1 1 1,0-1 0,0 0 0,0 0 0,-1-1-1,1 1 1,0-1 0,-1 0 0,0 0-1,1 0 1,-1 0 0,0 0 0,-1-1 0,2-1 21,197-255 64,-200 258-65,-1 0 0,1 1 0,0-1 0,0 0 1,1 1-1,-1 0 0,0-1 0,0 1 0,1 0 1,-1-1-1,1 1 0,-1 0 0,1 0 0,-1 0 0,1 0 1,0 0-1,0 1 0,-1-1 0,1 0 0,0 1 1,0 0-1,0-1 0,0 1 0,-1 0 0,1 0 1,0 0-1,0 0 0,0 0 0,0 0 0,0 1 0,0-1 1,-1 0-1,1 1 0,0 0 0,0-1 0,-1 1 1,1 0-1,0 0 0,-1 0 0,1 0 0,-1 0 1,1 0-1,-1 1 0,1-1 0,-1 0 0,0 1 1,48 82-65,-44-71 40,2 1-1,-1-1 1,2 0 0,0-1 0,0 0 0,1 0 0,0-1-1,1 0 1,1-1 0,-1 0 0,2 0 0,-1-1 0,1-1-1,1 0 1,9 5 25,-2-6 49,0-1 0,1-1 0,0-1 0,0 0 0,1-2 0,-1 0 0,1-1-1,-1-2 1,1 0 0,-1-1 0,0-1 0,0-1 0,0-1 0,0-1 0,-1-1 0,1 0-1,-2-2 1,1 0 0,-1-1 0,-1-1 0,0-1 0,0-1 0,-2 0 0,1-1 0,3-6-49,-12 13 84,-2-1-1,1 0 1,-1 0 0,0-1 0,-1 1 0,0-1 0,0-1 0,-1 1 0,0 0 0,-1-1-1,0 0 1,-1 0 0,0 0 0,0 0 0,-1 0 0,0-1 0,-1 1 0,0 0 0,-1 0-1,0-1 1,-1-1-84,1 8 11,0 0-1,-1 0 0,0 0 0,0 0 0,0 0 0,0 1 0,0-1 0,-1 1 1,0 0-1,1-1 0,-1 1 0,-1 0 0,1 1 0,0-1 0,-1 0 0,1 1 1,-1 0-1,0 0 0,0 0 0,0 0 0,0 1 0,0-1 0,0 1 1,0 0-1,0 1 0,0-1 0,-4 0-10,-4 0 15,1 1 1,0 0-1,-1 0 0,1 1 0,0 1 1,0 0-1,-1 0 0,1 1 0,-10 4-15,10-3-17,0 1-1,0 0 0,1 1 0,-1 0 0,1 1 0,1 0 0,-1 0 1,1 1-1,1 0 0,-1 1 0,1 0 0,1 0 0,0 1 0,0 0 0,1 0 1,0 0-1,0 1 0,1 0 0,1 0 0,0 1 0,1-1 0,0 1 1,0-1-1,1 1 0,1 0 0,0 5 18,0-8-200,0 1 0,0 0 0,1-1 0,0 1 0,1-1 0,0 1 1,1 0-1,-1-1 0,2 0 0,0 1 0,0-1 0,0 0 0,1 0 0,1-1 0,-1 1 0,1-1 0,1 0 0,-1-1 0,2 1 1,2 3 199,-5-9-147,-1 0 1,0 0 0,1 0-1,0-1 1,0 1 0,-1-1 0,1 0-1,0 0 1,0 0 0,0-1 0,0 1-1,0-1 1,0 0 0,0 0 0,0 0-1,0-1 1,0 1 0,0-1 0,0 0-1,0 0 1,-1 0 0,1-1-1,0 0 1,-1 1 0,1-1 0,-1 0-1,2-1 147,79-77-193,-63 50 476,-1 0 0,-2-2 0,-1 0 0,-2-1 0,-1 0 0,-1-1-1,-2-1 1,-2 0 0,0-6-283,28-176 3315,-38 217-3265,1 0 0,0 1 0,0-1-1,-1 0 1,1 0 0,0 0 0,-1 1-1,1-1 1,0 0 0,-1 0 0,1 0-1,0 0 1,-1 0 0,1 0 0,-1 0-1,1 0 1,0 0 0,-1 0 0,1 0-1,0 0 1,-1 0 0,1 0 0,0 0-1,-1 0 1,1 0 0,-1 0-1,1 0 1,0 0 0,-1-1 0,1 1-1,0 0 1,0 0 0,-1 0 0,1-1-1,0 1 1,-1 0 0,1 0 0,0-1-1,0 1 1,-1 0 0,1-1 0,0 1-1,0 0-49,-19 40 157,4 6-45,2 1 0,2 1 0,3 0 0,1 0 1,2 1-1,3-1 0,1 1 0,4 5-112,30 62-1309,20-59-6548,-25-43 303</inkml:trace>
  <inkml:trace contextRef="#ctx0" brushRef="#br0" timeOffset="4147.765">5327 536 15150,'0'0'1319,"0"0"-545,0 0 598,0 0-43,5-7-640,-3 3-619,-1 3-57,0-1 0,0 1 1,-1-1-1,1 1 0,0 0 1,0-1-1,0 1 0,0 0 1,1 0-1,-1-1 0,0 1 1,0 0-1,1 0 0,-1 1 1,1-1-1,-1 0 0,1 0 1,-1 1-1,1-1 0,-1 0 1,1 1-1,-1 0 0,1-1 1,0 1-1,-1 0 0,1 0 1,0 0-1,-1 0 0,1 0 1,0 0-1,-1 1 0,1-1 1,0 0-1,0 1-13,6 2 73,-3 0-65,0 0 0,0 0 1,1 0-1,-1-1 0,1 0 0,-1 0 1,1 0-1,0-1 0,0 0 0,0 0 1,-1-1-1,1 1 0,0-1 1,0 0-1,0-1 0,0 0 0,0 0 1,0 0-1,0 0 0,-1-1 0,1 0 1,-1 0-1,1-1 0,-1 1 0,0-1 1,0-1-1,0 1 0,1-1-8,-2-1 95,0 0 0,0 0 0,0 0 0,-1-1-1,0 0 1,0 1 0,0-1 0,-1 0 0,0 0 0,0-1-1,0 1 1,-1 0 0,0-1 0,0 1 0,-1-1 0,1 1-1,-1-1 1,-1 1 0,0 0 0,1-1 0,-2 1 0,1-1-1,-1 1 1,0 0 0,0 0 0,-1 0 0,0 0-1,0 0 1,0 1 0,-1-1 0,1 1 0,-1 0 0,-1 0-1,1 0 1,-1 1 0,0 0 0,0-1 0,-5-2-95,7 6 27,-1 0 1,0 0-1,1 0 1,-1 1-1,0-1 1,1 1-1,-1 0 1,0 0-1,0 1 1,1-1-1,-1 1 1,0-1-1,1 1 1,-1 0-1,0 1 1,1-1-1,-1 0 0,1 1 1,0 0-1,0 0 1,0 0-1,0 0 1,0 1-1,0-1 1,0 1-1,-1 1-27,-54 81-52,50-69 48,2-1 0,0 1 0,1 0 1,0 0-1,2 0 0,0 1 0,0-1 0,2 1 1,0 0-1,1 0 0,0-1 0,2 1 1,0 0-1,1-1 0,0 1 0,1-1 0,1 0 1,1 0-1,0-1 0,1 1 0,1-1 0,0-1 1,1 0-1,4 4 4,-8-12-61,0-1 0,0 0 0,1 0 1,0 0-1,0-1 0,1 0 0,-1 0 0,1-1 1,-1 0-1,1 0 0,0 0 0,1-1 0,-1 0 1,0 0-1,0-1 0,1 0 0,-1 0 0,1-1 0,-1 0 1,1 0-1,-1-1 0,7-1 61,1-1-56,1-1 1,-1-1-1,0 0 0,0-2 0,-1 1 1,0-2-1,0 0 0,0 0 1,-1-1-1,2-3 56,18-12 72,-2-2-1,-1-1 1,-1-1 0,-1-2 0,-2-1 0,-1 0 0,-1-2-1,-2-1 1,-1-1 0,-2-1 0,12-31-72,-38 85 19,1 0 0,0 1 0,2-1 0,0 1 1,1 1-1,1-1 0,1 0 0,1 1 0,0-1 0,1 0 1,2 0-1,0 1 0,1-2 0,0 1 0,2 0 0,0-1 1,9 18-20,-14-34-3,1 1 1,0-1 0,0 0 0,0 1 0,0-1 0,0 0 0,0 0-1,1 0 1,-1 0 0,0-1 0,1 1 0,0-1 0,-1 0 0,1 1-1,0-1 1,0 0 0,-1 0 0,1-1 0,0 1 0,0-1 0,0 1-1,0-1 1,0 0 0,0 0 0,0 0 0,0-1 0,0 1 0,0-1-1,0 1 1,0-1 0,0 0 0,-1 0 0,1-1 0,1 0 2,81-63-146,117-223 140,-201 286 6,1-1 1,-1 1-1,0-1 0,1 1 0,-1-1 0,1 1 0,0 0 0,-1 0 1,1 0-1,0 0 0,0 0 0,1 1 0,-1-1 0,0 0 0,0 1 1,1 0-1,-1-1 0,1 1 0,0 0 0,-1 0 0,1 1 0,0-1 1,-1 0-1,1 1 0,0 0 0,-1 0 0,1 0 0,0 0 0,0 0 1,0 0-1,-1 1 0,1-1 0,0 1 0,-1 0 0,1-1 1,0 1-1,1 2 0,38 113 36,-33-80-19,-4-16-12,39 102 20,-41-117-23,0 0-1,0-1 1,0 0-1,0 0 1,1 0-1,-1 0 1,1 0 0,0-1-1,0 0 1,1 0-1,-1 0 1,1 0-1,-1-1 1,1 1-1,0-1 1,0 0-1,0-1 1,0 1-1,0-1 1,1 0 0,-1 0-1,5-1-1,0 0-1,0-1 1,-1 0-1,1 0 0,-1-1 1,0-1-1,1 0 0,-1 0 1,0 0-1,0-1 0,-1-1 1,1 1-1,-1-1 0,0-1 0,-1 0 1,1 0-1,-1 0 0,0-1 1,0-1 0,10-10 19,-1 0 0,-1-2 0,0 0 0,-2-1 0,0 0 0,4-13-19,-1 1 282,-2-1 0,-2-1 1,-1 0-1,-2-1 0,-1 0 1,-1 0-1,-3 0 0,-1-1 1,-1-13-283,-2 49 35,1-1 1,-1 1 0,0 0 0,0-1 0,0 1 0,0-1 0,0 1 0,0 0 0,0-1 0,-1 1 0,1 0 0,0-1-1,-1 1 1,1 0 0,-1 0 0,1-1 0,-1 1 0,0 0 0,0 0 0,1 0 0,-1 0 0,0 0 0,0 0-1,0 0 1,0 0 0,0 0 0,0 0 0,-1 0 0,1 1 0,0-1 0,0 0 0,0 1 0,-1-1 0,1 1 0,0 0-1,-1-1 1,1 1 0,0 0 0,-1 0 0,1 0 0,0 0 0,-1 0 0,1 0 0,-1 0 0,1 0 0,0 0-1,-1 1 1,1-1 0,0 1 0,0-1 0,-1 1 0,1-1 0,0 1 0,0 0 0,0-1 0,-1 1 0,1 0 0,0 0-1,0 0 1,0 0 0,1 0 0,-1 0 0,0 0 0,0 0 0,0 0 0,0 1-36,-8 15 22,0 1 1,1-1-1,1 1 1,0 1-1,1-1 1,2 1-1,-1 0 1,2 0-1,1 0 1,0 1-1,2-1 1,0 0-1,1 1 1,2 12-23,2 6-280,1-1-1,2 0 1,1 0 0,2-1-1,2 0 1,1-1 0,2 0 0,17 27 280,14 6-4014,-8-29-2430,-13-21-1329</inkml:trace>
  <inkml:trace contextRef="#ctx0" brushRef="#br0" timeOffset="4450.309">7070 451 8968,'0'0'8937,"0"0"-7688,0 0 513,0 0 288,0 0-1153,0 0-545,0 0 32,36-50 33,22 53-65,3 0-96,5 3-128,2-5-64,1-1-64,1 0-128,-2-4-1185,-3-5-1698,-12-2-2978,-11 2-4934</inkml:trace>
  <inkml:trace contextRef="#ctx0" brushRef="#br0" timeOffset="4451.309">8016 713 19667,'0'0'3907,"0"0"-2177,0 0-321,0 0-832,0 0-577,0 0-32,0 0-1346,0 0-1953,0 0-5925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1:2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361 176 12204,'-5'-17'3966,"-19"-54"-1671,22 66-2105,0-1-1,0 2 0,0-1 1,-1 0-1,0 0 0,1 1 0,-2-1 1,1 1-1,0 0 0,-1 0 0,0 0 1,0 1-1,0 0 0,0-1 0,-1 1 1,1 0-1,-1 1 0,0-1 0,0 1 1,0 0-1,0 0 0,0 1 0,0-1 1,0 1-1,-1 0 0,1 1 1,0-1-1,-1 1 0,1 0 0,0 1 1,-1-1-1,-1 1-189,-2 1 88,-1 0 0,1 1 0,0 0 0,0 0-1,0 1 1,0 0 0,1 1 0,-1-1 0,1 2 0,0-1 0,1 1 0,-1 0 0,1 1 0,1 0 0,-1 0 0,-2 5-88,0 5-8,1 0 0,2 0 0,-1 1 0,2 0 1,0 1-1,2-1 0,0 1 0,0-1 0,2 1 1,1 0-1,0 0 0,1 0 0,2 9 8,22 72-2015,-23-97 1962,-1-1 0,1 1 1,0-1-1,-1 0 0,1 0 0,0 1 0,0-1 0,1-1 1,-1 1-1,0 0 0,1 0 0,-1-1 0,1 1 0,-1-1 0,1 0 1,-1 0-1,1 0 0,0 0 0,0 0 0,0-1 0,-1 1 1,1-1-1,0 0 0,0 0 0,0 0 0,0 0 0,0 0 1,0-1-1,-1 1 0,1-1 0,0 0 0,0 0 0,0 0 0,0 0 54,11-7 119,-1 0 0,1 0 1,-2-1-1,1-1 0,-1 0 1,-1-1-1,0 0 0,0-1 1,-1 0-1,-1-1 0,2-2-120,65-123 2643,-76 210-1976,0-48-739,-1 1-407,0-1 1,1 1-1,2 0 0,1-1 1,0 1-1,2-1 1,1 0-1,1 0 1,0-1-1,8 14 479,-12-32-359,0-1 0,0 0-1,1 1 1,-1-1-1,1 0 1,0-1 0,0 1-1,1-1 1,-1 0 0,0 0-1,1 0 1,0 0-1,0-1 1,0 0 0,0 0-1,0 0 1,0-1 0,1 0-1,-1 0 1,0 0 0,1 0-1,-1-1 1,1 0-1,-1 0 1,0-1 0,1 1-1,-1-1 1,0 0 0,1-1-1,-1 1 1,0-1-1,0 0 1,0 0 0,0-1-1,0 1 1,-1-1 0,1 0-1,-1 0 1,0-1-1,0 0 1,0 1 0,0-1-1,-1 0 1,2-3 359,7-9 163,-1-1 0,-1 0 0,0-1 0,-1 0 1,-1 0-1,-1-1 0,-1 0 0,0 0 0,-1 0 0,1-16-163,12-203 11255,-17 213-9535,1-11 2588,14 76-2584,-6-6-1801,-2 1 0,-1 0 0,-1 1 0,-3 0 0,0-1 0,-3 1-1,0 0 1,-3 0 0,-4 23 77,-5-9-1890,11-100 1757,-1-11 530,1 33-130,0 0 1,1 0-1,2 1 1,1-1-1,1 0 1,8-23-268,-10 45-62,1 0 1,0 1-1,0-1 0,1 1 1,0 0-1,0 0 1,0 0-1,0 0 0,1 0 1,0 1-1,0 0 1,0 0-1,0 1 0,1-1 1,0 1-1,-1 0 1,1 1-1,0-1 0,0 1 1,0 0-1,1 1 1,-1-1-1,0 1 0,1 1 1,-1-1-1,1 1 1,-1 0-1,1 0 1,-1 1-1,0 0 0,1 0 1,-1 1-1,0 0 1,0 0-1,0 0 0,0 0 1,0 1-1,0 0 1,-1 1 61,69 50-8654,-44-24-459</inkml:trace>
  <inkml:trace contextRef="#ctx0" brushRef="#br0" timeOffset="376.578">1281 220 14638,'0'0'4020,"0"0"-1207,2-13-907,6-39-855,-8 51-1035,0 1 0,0-1 0,0 0 0,0 1 0,0-1 0,0 1 0,0-1 0,0 1 0,0-1-1,1 1 1,-1-1 0,0 1 0,0-1 0,1 1 0,-1-1 0,0 1 0,1-1 0,-1 1 0,1 0-1,-1-1 1,0 1 0,1 0 0,-1-1 0,1 1 0,-1 0 0,1-1 0,-1 1 0,1 0 0,-1 0-1,1 0 1,-1 0 0,1-1 0,-1 1 0,1 0 0,0 0 0,-1 0 0,1 0 0,-1 0 0,1 0-1,-1 0 1,1 0 0,-1 1 0,1-1 0,-1 0 0,1 0 0,-1 0 0,1 0 0,-1 1 0,1-1-1,-1 0 1,1 1 0,-1-1 0,1 0 0,-1 1 0,1-1 0,-1 1 0,0-1 0,1 0 0,-1 1-1,0-1 1,0 1 0,1-1 0,-1 1 0,0-1-16,1 1 13,41 57 180,20 20-1084,-59-76 859,0 0 0,0 0 0,0 0 0,0-1 0,0 1-1,0-1 1,0 0 0,1 0 0,-1 0 0,0 0 0,1-1 0,-1 1 0,1-1 0,-1 0 0,0 0 0,1 0-1,-1 0 1,1-1 0,-1 1 0,0-1 0,1 0 0,-1 0 0,0 0 0,0-1 0,1 1 0,-1-1 0,1-1 32,4-1 145,0-2 1,0 1 0,0-1 0,-1 0-1,0 0 1,0-1 0,-1 0 0,0-1-1,0 1 1,-1-1 0,0 0 0,0 0-1,-1-1 1,0 1 0,0-1 0,-1 0 0,0 0-1,-1 0 1,0-1 0,0 1 0,-1 0-1,0-1 1,-1-4-146,0 13 44,0 0 0,-1 0 0,1 0 0,-1-1 0,1 1 0,-1 0 0,0 0 0,1 0 0,-1 0-1,0 0 1,0 0 0,1 0 0,-1 0 0,0 1 0,0-1 0,0 0 0,0 0 0,0 1 0,0-1 0,-1 1 0,1-1 0,0 1 0,0-1 0,0 1-1,0 0 1,-1-1 0,1 1 0,0 0 0,0 0 0,-1 0 0,1 0 0,0 0 0,0 0 0,-1 0 0,1 1 0,0-1 0,0 0 0,0 1 0,0-1-1,-1 1 1,1-1 0,0 1-44,-50 22 210,34-10-205,1 0 0,0 1-1,1 1 1,1 1 0,0 0-1,1 0 1,1 2 0,1-1 0,-9 19-5,14-25 3,1 0 0,0 0 0,1 0 0,1 0 0,-1 1 0,2 0 0,0-1 0,0 1 0,1 0 0,0 0 0,1 0 0,1 0 0,0 0 0,0 0 0,1 0 0,1 0 0,0-1 0,1 2-4,3-2-124,0 0 0,1-1-1,0 0 1,1 0-1,0-1 1,0 0-1,1-1 1,0 0-1,1 0 1,-1-1 0,1-1-1,1 0 1,-1 0-1,1-1 1,0-1-1,1 0 1,-1 0-1,1-1 1,-1-1-1,1 0 1,0-1 0,0 0-1,0-1 1,0-1-1,0 0 1,-1 0-1,1-1 1,10-4 125,72-40-3860,-50-7-3683,-30 22-21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1:2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1 436 9513,'0'0'1650,"0"0"149,0 0 283,0 0-347,0 0-678,0 0-460,0 0-266,6 7-74,53 47 159,-52-51-264,-1-1 1,0 0-1,1 0 0,0 0 1,-1-1-1,1 0 0,0 0 1,0-1-1,-1 0 0,1 0 0,0-1 1,0 0-1,-1 0 0,1 0 1,0-1-1,-1 0 0,1 0 1,-1-1-1,0 1 0,0-1 1,0-1-1,0 1 0,-1-1 1,1 0-1,-1-1 0,0 1 0,0-1 1,0 0-1,-1 0 0,0 0 1,0-1-1,0 0-152,1-1 131,-1 0 0,0-1 0,0 1 0,-1-1 0,0 0 0,0 0 0,-1 0-1,0 0 1,0 0 0,-1-1 0,0 1 0,-1 0 0,1-1 0,-2 1 0,1 0 0,-1-1 0,-1 1 0,1 0 0,-4-8-131,4 13 19,0 1 1,0-1-1,-1 0 1,1 1-1,-1 0 1,0-1-1,0 1 1,0 0-1,0 0 1,0 0-1,0 0 1,-1 0-1,1 0 1,0 1-1,-1-1 1,0 1-1,1 0 1,-1 0-1,0 0 1,0 0-1,1 0 1,-1 0-1,0 1 1,0-1-1,0 1 1,0 0-1,0 0 1,0 0-1,0 0 1,0 1-1,0-1 1,0 1-1,1 0 1,-1 0-20,-4 1-4,0 0 1,0 1 0,0 0-1,1 0 1,-1 1 0,1 0-1,0 0 1,0 0-1,1 1 1,-1 0 0,1 0-1,0 0 1,-2 3 3,-2 8-20,0 1 1,2 0-1,0 0 1,0 1-1,2 0 0,0 0 1,1 0-1,1 1 1,1-1-1,0 1 1,2-1-1,0 1 0,1 0 1,1-1-1,2 12 20,-3-21-63,0-1 0,0 1 0,1-1 0,0 1 0,0-1 0,1 1 0,0-1 0,1 0 0,0 0 0,0-1 0,0 1 0,1-1 0,0 0 0,1 0 0,-1 0 0,2-1 0,-1 0 0,0 0 0,1-1 0,0 1 0,1-2 0,-1 1 0,1-1 0,0 0 0,0 0 0,0-1 0,0 0 0,0-1 0,1 0 0,-1 0-1,4 0 64,2-2-23,-1-1-1,1 0 0,-1-1 0,1-1 0,-1 0 0,0 0 0,0-1 0,0-1 0,-1 0 1,1-1-1,-1-1 0,-1 1 0,1-2 0,-1 0 0,0 0 0,-1-1 0,0 0 0,0-1 0,-1 0 1,-1 0-1,2-3 24,4-1 10,-1 0 1,0-1 0,-1-1-1,-1 1 1,0-2 0,-1 0-1,-1 0 1,-1-1 0,0 0-1,-1 0 1,-1-1 0,-1 0-1,-1 0 1,0 0 0,-1-2-11,-3 21 4,0 1 1,0-1 0,0 0-1,0 1 1,0-1-1,0 0 1,0 1-1,0-1 1,0 0-1,0 1 1,0-1 0,0 0-1,0 1 1,0-1-1,0 0 1,0 1-1,0-1 1,0 0 0,-1 1-1,1-1 1,0 0-1,0 1 1,0-1-1,-1 0 1,1 0-1,0 1 1,0-1 0,-1 0-1,1 0 1,0 0-1,0 1 1,-1-1-1,1 0 1,0 0 0,-1 0-1,1 0 1,0 1-1,-1-1 1,1 0-1,0 0 1,-1 0 0,1 0-1,0 0 1,-1 0-1,1 0 1,0 0-1,-1 0 1,1 0-1,0 0 1,-1 0 0,1-1-1,0 1 1,-1 0-1,1 0 1,0 0-1,-1 0 1,1 0 0,0-1-1,-1 1 1,1 0-1,0 0 1,0 0-5,-3 13 12,1 1 0,1 0 0,0 0 0,1 0 0,0 0 0,1 0 0,1-1 0,0 1 0,1 0 0,0-1 0,1 1 0,1-1 0,0 0 0,1-1 1,0 1-1,1-1-12,-2-3-6,0 0 1,0-1 0,1 0 0,1 0 0,-1 0 0,1-1 0,0 0 0,1 0-1,0 0 1,0-1 0,0-1 0,1 1 0,-1-1 0,1-1 0,1 0 0,-1 0-1,0-1 1,1 0 0,0 0 0,0-1 0,0-1 0,3 1 5,-7-2 4,0 1 0,0-1 0,1-1-1,-1 1 1,0-1 0,0 0 0,0-1 0,0 1 0,0-1 0,0 0 0,0-1 0,0 1 0,-1-1 0,1 0 0,-1-1-1,0 1 1,0-1 0,0 0 0,-1-1 0,1 1 0,-1-1 0,0 1 0,0-1 0,-1-1 0,1 1 0,-1 0 0,0-1-1,-1 1 1,1-1 0,0-6-4,5-18-1,-2 0 0,-1-1 0,-2 1 0,-1-1 0,-1 0 0,-2 0 0,-1 0 0,-1 0 0,-2 1 0,-8-29 1,47 138-11019,-19-49 2024</inkml:trace>
  <inkml:trace contextRef="#ctx0" brushRef="#br0" timeOffset="1060.076">1334 390 5797,'0'0'2739,"0"0"-908,0 0 0,0 0 32,0 0-544,0 0-433,1 5-320,1-1-451,0 0 0,1 0 0,-1 0 0,1 0 0,-1 0 0,1-1 0,0 1 1,1-1-1,-1 0 0,0 0 0,1 0 0,0-1 0,0 1 0,0-1 0,0 0 0,0 0 0,0 0 0,0 0-115,1 1 95,0 0 1,-1-1-1,1 1 0,0-1 0,0 0 0,1 0 0,-1-1 0,0 1 1,0-1-1,1 0 0,-1-1 0,1 1 0,-1-1 0,1 0 1,-1 0-1,1-1 0,-1 0 0,0 0 0,1 0 0,-1 0 1,0-1-1,0 0 0,0 0 0,0-1 0,0 1 0,0-1 0,-1 0 1,1 0-1,-1-1 0,0 1 0,0-1 0,0 0 0,0 0 1,-1 0-1,0-1 0,1 1 0,-2-1 0,1 0 0,0 1 1,-1-2-97,1 0 127,-1-1 0,1 0 0,-1 0-1,-1 0 1,1 0 0,-1 0 0,-1-1-1,1 1 1,-1 0 0,0 0 0,-1-1-1,0 1 1,0 0 0,0 0 0,-1 0-1,0 0 1,-1 0 0,1 0 0,-1 1-1,-1-1 1,1 1 0,-1 0 0,0 0-1,-1 0 1,1 0 0,-1 1 0,-4-4-126,6 7 17,0 1 1,-1 0-1,1-1 1,0 2 0,-1-1-1,1 0 1,0 1-1,-1-1 1,1 1-1,-1 0 1,1 0 0,-1 0-1,1 1 1,-1-1-1,1 1 1,0 0 0,-1 0-1,1 0 1,0 0-1,0 0 1,0 1-1,0 0 1,0-1 0,0 1-1,0 0 1,0 1-1,1-1 1,-1 0 0,1 1-1,-1-1 1,1 1-1,0 0 1,0 0-1,1 0 1,-3 3-18,-1 4-4,0 1 0,0-1 0,1 1 0,0 0 1,1 0-1,0 0 0,1 1 0,0-1 0,1 1 0,0 3 4,2 4-123,0-1-1,1 1 0,0-1 1,2 1-1,0-1 1,1 0-1,1-1 0,1 1 1,0-1-1,1 0 1,1-1-1,1 0 0,2 3 124,-6-14-56,0 0-1,0 0 1,0-1-1,0 1 0,1-2 1,-1 1-1,1-1 1,0 0-1,0 0 1,1-1-1,-1 0 0,0 0 1,1-1-1,0 1 1,-1-2-1,1 1 0,-1-1 1,1 0-1,0-1 1,-1 0-1,1 0 0,-1-1 1,0 0-1,1 0 1,-1-1-1,0 1 1,0-2-1,0 1 0,-1-1 1,1 0-1,-1 0 1,0-1-1,0 1 0,0-2 1,-1 1-1,0 0 1,0-1-1,0 0 1,-1 0-1,2-4 57,84-149 731,-79 112 43,-15 66 561,-1-5-1323,0 0 0,1 1 0,1 0 0,1 0 0,0 0 0,1 0 1,0 0-1,1 0 0,1 0 0,0 0 0,1 0 0,1 0 0,4 14-12,2 31-253,-9-29-677,0-31 914,-1 0 0,1-1 0,0 1 0,0 0 0,0 0 0,0-1 0,-1 1 0,1 0 0,0 0 0,0 0 0,0-1 0,-1 1 0,1 0 0,0 0 0,0 0 0,-1 0 0,1 0 0,0 0 0,0-1 0,-1 1 0,1 0 0,0 0 0,-1 0 0,1 0 0,0 0 0,0 0 0,-1 0 0,1 0 0,0 0 0,-1 0 0,1 0 0,0 1 0,0-1 0,-1 0 0,1 0 0,0 0 0,0 0 0,-1 0 0,1 0 0,0 1 0,0-1 16,-3-14 75,1 1-1,1-1 1,1 0-1,0 0 1,0 1-1,1-1 0,1 0 1,1 1-1,-1-1 1,2 1-1,3-7-74,-6 16 30,55-140 777,-53 138-787,1-1 1,0 1-1,1 0 1,0 1-1,0-1 1,0 1-1,0-1 1,1 2-1,0-1 1,0 1-1,0-1 1,1 2-1,-1-1 1,1 1-1,0 0 1,0 0-1,0 1 0,0 0 1,4-1-21,0 3 26,0 0 0,0 0 0,0 1 0,0 1 0,0 0 0,0 0 0,-1 1 0,1 0 1,-1 1-1,0 0 0,0 1 0,0 0 0,-1 0 0,1 1 0,-1 0 0,-1 1 0,1 0 0,-1 1 0,-1-1 0,1 1 0,-1 1 0,0-1 0,-1 1 0,0 1 1,-1-1-1,0 1 0,0 0 0,-1 0 0,0 0 0,-1 1 0,0-1 0,-1 1 0,0 0 0,0 6-26,0 154-204,-5-83-5160,4-77 1318,1-4-2093</inkml:trace>
  <inkml:trace contextRef="#ctx0" brushRef="#br0" timeOffset="1320.95">2646 65 5573,'1'-38'4602,"0"11"5603,2 62-5489,-8 293-2010,-2-109-7345,7-146-4436,0-49 1553</inkml:trace>
  <inkml:trace contextRef="#ctx0" brushRef="#br0" timeOffset="1645.669">2545 433 6278,'-7'-14'6443,"-27"-45"-3432,-12 18 2330,37 35-2347,29 17-2318,1-1-664,1-1-1,1-2 0,-1 0 0,1-1 0,0-2 0,1 0 0,-1-1 0,1-1 1,0-2-1,-1 0 0,1-2 0,20-3-11,-34 4 28,0-1 0,0 0 0,0-1 0,-1 0 0,1 0-1,-1-1 1,1 0 0,-1 0 0,-1-1 0,1-1 0,-1 1 0,1-1 0,-2-1 0,1 0 0,-1 0 0,0 0 0,0-1 0,-1 0 0,0 0 0,-1 0 0,1-1-1,-2 0 1,1 0 0,-1 0 0,-1-1 0,1 1 0,-2-1 0,1 0 0,-2 0 0,1-3-28,-2 12 219,2 10-54,30 272-186,-26-247 32,2 1 0,2-2 0,0 1 1,3-1-1,0-1 0,2 0 0,2-1 0,20 28-11,-32-49 7,-20-8 25,-162-72-70,142 53-298,-74-41-2397,73 36-1138,1-1-3954,19 12-2937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1:15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43 11723,'0'0'7463,"0"0"-5669,0 0 800,0 0-992,0 0-930,0 0-479,0 0-97,0 0-96,-26-43-128,29 66-481,3 7-2178,-1 5-4163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1:4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97 5029,'0'0'8616,"1"-13"-4644,1-41-1282,-3 53-2553,1 0 0,0-1 0,-1 1 0,1-1 0,-1 1 1,1-1-1,-1 1 0,1 0 0,-1 0 0,0-1 0,0 1 0,0 0 0,0 0 0,0 0 0,0 0 0,0 0 0,0 0 0,0 0 0,0 0 0,-1 0 0,1 0 0,0 1 0,-1-1 1,1 0-1,0 1 0,-1 0 0,1-1 0,-1 1 0,1 0 0,-1-1 0,1 1 0,-1 0 0,1 0 0,-1 0 0,1 0 0,-1 1 0,1-1 0,-1 0 0,1 1 0,0-1 0,-1 1-137,-2-1 189,-8 4 1,-1 0-1,1 1 0,1 0 0,-1 1 0,1 0 0,0 1 0,0 0 0,1 1 1,0 0-1,0 1 0,1 0 0,0 0 0,0 1 0,-1 3-189,-27 29 215,2 2-1,2 2 1,2 0 0,2 2-1,-10 25-214,30-57-16,0 1 1,1-1-1,1 2 0,1-1 0,0 1 0,1 0 0,1 1 1,1-1-1,1 1 0,0-1 0,1 1 0,1 0 0,1 0 1,1-1-1,0 1 0,1-1 0,1 1 0,1-1 0,1 0 0,0-1 1,1 0-1,1 0 0,1 0 0,0-1 0,1 0 0,1-1 1,0 0-1,2 0 0,-1-2 0,3 2 16,0-4-241,1 0 0,0-1 0,1 0 0,0-2 0,0 0 0,1-1 0,0 0 0,0-2 0,1 0 0,-1-1-1,1-1 1,0-1 0,0 0 0,0-2 0,1 0 0,9-2 241,78-26-5190,-15-33-4853,-59 26-68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1:4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30 5765,'0'0'2867,"0"0"-427,0 0 443,0 0 26,0 0-421,0 0-470,0 0-273,-3-7-400,2 3-1135,-6-14 352,0 26 204,-26 299 1316,32-265-2193,-1 62-450,8-36-3673,7-41-3320,-7-25 1927</inkml:trace>
  <inkml:trace contextRef="#ctx0" brushRef="#br0" timeOffset="294.857">8 23 10154,'0'0'3400,"0"0"-1275,0 0 74,0 0-181,0 0-833,0 0-459,19 0-165,-8-1-455,2 1 35,-1-1 0,1 2 0,-1 0 0,0 0 0,0 1 0,1 1 0,-1 0 0,-1 0 0,1 1 0,5 3-141,32 17 529,-14-9-347,0 1-1,-1 2 0,-1 2 1,-1 0-1,-1 3 1,-1 0-1,14 15-181,-39-33 34,-1-1 1,1 1-1,-1 0 0,0 1 0,0-1 1,-1 1-1,1-1 0,-1 1 0,0 0 1,-1 0-1,0 1 0,0-1 0,0 0 1,0 1-1,-1-1 0,0 1 1,-1-1-1,0 1 0,0 0 0,0-1 1,0 1-1,-1-1 0,0 1 0,-1-1 1,0 1-1,0-1 0,0 0 0,0 0 1,-1 0-1,0 0 0,-3 4-34,-14 9 93,-1-1-1,-1 0 0,0-2 1,-1-1-1,-1-1 0,0-1 1,-1-1-1,-1-1 0,1-1 1,-13 2-93,-125 37-184,92-41-2323,67-8 1663,-9 0-1097,9-5-4055,3-5-3443</inkml:trace>
  <inkml:trace contextRef="#ctx0" brushRef="#br0" timeOffset="1934.723">736 266 2947,'0'0'2028,"0"0"-554,0 0 10,0 0-48,0 0-176,0 0-11,9-11 886,-2 17-1937,0-1 1,-1-1-1,2 1 0,-1-1 0,0-1 0,1 1 1,0-1-1,0-1 0,0 1 0,0-1 0,0-1 1,1 1-1,-1-1 0,0-1 0,1 0 0,-1 0 0,0 0 1,1-1-1,-1-1 0,0 1 0,0-1 0,0-1 1,0 1-1,6-4-198,-8 4 107,-1 0 0,0-1 1,0 0-1,0 0 0,0 0 1,0 0-1,0-1 0,-1 0 1,0 0-1,0 0 0,0-1 1,0 1-1,-1-1 0,1 0 1,-1 0-1,0 0 0,-1 0 1,1 0-1,-1-1 0,0 1 0,-1-1 1,1 0-1,-1 0 0,0 1 1,0-1-1,-1 0 0,0 0 1,0 0-1,0 0-107,-3 4 58,0-1-1,1 1 1,-1 0-1,0 0 1,0 0-1,0 0 1,0 0-1,-1 1 1,1-1-1,0 1 1,-1 0-1,1 0 1,-1 0-1,1 1 1,-1-1-1,0 1 1,1 0-1,-1 0 1,1 0-1,-1 0 1,0 1-1,-2 0-57,-5 2 13,1 0 1,-1 0-1,1 1 0,0 1 0,0 0 0,0 0 0,1 1 1,0 0-1,0 0 0,1 1 0,-1 1 0,1-1 0,1 1 1,-1 1-1,2-1 0,-1 1 0,1 0 0,0 1 0,1-1 1,0 1-1,1 0 0,0 1 0,0-1 0,1 1 0,1-1 1,0 1-1,0 0 0,1 0 0,0 0 0,1 2-13,-1-6-2,1 0 0,0 0-1,0 0 1,0 0-1,1 0 1,0 0 0,1 0-1,-1 0 1,2 0 0,-1 0-1,1-1 1,-1 1-1,2-1 1,-1 1 0,1-1-1,0 0 1,0-1 0,1 1-1,-1-1 1,1 0-1,1 0 1,-1 0 0,1-1-1,-1 1 1,1-2 0,0 1-1,5 1 3,10 4 1,1-2 0,0-1 0,0 0 0,0-2 0,1-1 0,0 0 0,0-2 0,-1-1 0,1 0 0,0-2 0,0 0 0,-1-2 0,1 0 0,-1-2 0,0 0 0,19-9-1,-24 8 42,-1-1-1,0 0 1,0-2-1,-1 1 1,0-2-1,-1 0 1,0 0-1,0-2 1,-2 1-1,1-2 1,-2 0-1,0 0 1,0-1-1,-1 0 1,-1-1-1,-1 0 1,0 0-1,-1-1 1,-1 0-1,-1 0 1,0-1-1,1-10-41,3-96 550,-10 123-534,0-1 1,0 1-1,-1 0 0,1 0 1,0 0-1,-1 0 0,1 0 1,-1 0-1,1 1 1,-1-1-1,1 0 0,-1 1 1,0-1-1,1 1 0,-1-1 1,0 1-1,1 0 0,-1 0 1,0 0-1,0 0 1,1 0-1,-1 0 0,0 0 1,1 1-1,-1-1 0,0 1 1,1-1-1,-1 1 0,0-1 1,1 1-1,-1 0 1,1 0-1,-1 0 0,1 0 1,0 0-1,-1 0 0,1 0 1,0 0-1,0 1 0,0-1 1,0 0-1,0 1 1,0-1-1,0 1 0,0-1 1,0 2-17,-14 12-16,1 2 1,0 0 0,1 0 0,1 2-1,1-1 1,1 1 0,0 1 0,1 0-1,1 0 1,1 1 0,1 0 0,1 0-1,1 0 1,-2 21 15,59-142-117,-40 73 177,-9 17-23,1-1 0,0 1 1,1 0-1,-1 1 0,2-1 0,0 1 0,0 1 1,0-1-1,6-3-37,-12 11-2,1 0 0,-1 0 1,0 1-1,1-1 0,-1 0 0,1 1 1,-1-1-1,1 1 0,-1 0 1,1 0-1,0-1 0,-1 1 0,1 0 1,-1 0-1,1 0 0,-1 1 1,1-1-1,0 0 0,-1 1 0,1-1 1,-1 0-1,1 1 0,-1 0 1,0-1-1,1 1 0,-1 0 0,0 0 1,1 0-1,-1 0 0,0 0 1,0 0-1,0 0 0,0 0 0,0 0 1,0 1-1,0 0 2,38 57-44,-31-44 38,20 36 16,-22-37-153,0 0 0,1 0 1,1-1-1,0 0 0,1-1 0,0 0 1,1 0-1,1-1 0,0-1 0,0 1 0,1-2 1,1 2 142,-9-9-46,0-1 0,-1 1 0,1-1 1,0 1-1,0-1 0,0 0 0,0-1 1,0 1-1,1-1 0,-1 1 1,0-1-1,0-1 0,0 1 0,0-1 1,0 1-1,0-1 0,0 0 0,0 0 1,0-1-1,0 1 0,0-1 0,-1 0 1,1 0-1,0 0 0,-1-1 0,0 1 1,0-1-1,0 0 0,0 1 0,0-2 1,0 1-1,-1 0 0,1 0 0,-1-1 1,0 1-1,0-1 0,0 0 1,-1 0-1,1 0 0,-1 1 0,0-1 1,0-1-1,0 1 0,0-3 46,21-137-31,1-7 2923,-18 175-1968,-4 38-809,-3-1 0,-3 1-1,-3 0 1,-11 42-115,13-73-209,6-32 188,-1 1-1,1 0 0,0 0 1,0 0-1,0 0 1,-1 0-1,1 0 1,0 0-1,0 0 0,-1 0 1,1 0-1,0 0 1,0 0-1,0 0 1,-1 0-1,1 0 1,0 0-1,0 0 0,-1 0 1,1 0-1,0 0 1,0 0 21,-1-38 54,2 1 1,1-1-1,2 1 1,2 0-1,8-28-54,-12 57-8,1 1 0,0 0 0,0 0-1,1 0 1,0 0 0,0 1 0,0-1 0,1 1 0,0 0-1,0 0 1,0 1 0,1 0 0,0 0 0,0 0 0,0 0 0,1 1-1,0 0 1,-1 0 0,1 1 0,1 0 0,-1 0 0,0 1-1,1 0 1,-1 0 0,1 1 0,0 0 0,-1 0 0,1 1 0,0 0-1,0 0 1,-1 0 0,1 1 0,0 1 0,-1-1 0,1 1-1,6 3 9,63 33-3082,-45-21-914,0 0-4033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1:3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60 211 10954,'0'0'3348,"0"0"-653,0 0-73,0 0-471,0 0-485,0-5-433,0-11-339,0 34-113,0 39 111,-2 115-47,1 87-587,10-86-4275,-8-128-2790,-1-28 503</inkml:trace>
  <inkml:trace contextRef="#ctx0" brushRef="#br0" timeOffset="274.527">1 217 14189,'0'-17'3321,"4"-54"-1458,-3 66-1608,0 1 0,0-1 0,0 1 0,1-1 0,0 1 0,0-1 0,0 1 0,1 0 0,-1 0 0,1 0 0,0 1 0,0-1 0,1 1 0,-1-1 0,0 1 0,1 0 0,0 0 0,0 1 1,0-1-1,0 1 0,0 0 0,2-1-255,-2 1 85,13-6 35,0 1 0,1 1 0,0 0 0,1 1-1,-1 2 1,1-1 0,0 2 0,0 1 0,0 0 0,0 1 0,0 1 0,0 1-1,-1 0 1,1 2 0,0 0 0,-1 1 0,0 1 0,0 1 0,-1 0-1,0 1 1,0 1 0,0 1-120,-11-7 0,0-1 0,0 2-1,-1-1 1,0 1 0,1-1-1,-1 2 1,0-1 0,-1 0-1,1 1 1,-1 0 0,0 0-1,0 0 1,0 1 0,-1-1-1,0 1 1,0 0 0,0 0-1,-1 0 1,0 0 0,0 0-1,-1 1 1,1-1 0,-1 1-1,-1-1 1,1 1 0,-1-1-1,0 1 1,-1-1 0,0 1-1,0-1 1,0 0 0,0 1 0,-3 4 0,-7 2-14,-1 0 1,-1-1 0,0 0-1,-1-1 1,0 0-1,0-1 1,-1-1 0,0-1-1,-1 0 1,0 0 0,0-2-1,-14 4 14,-215 63-1035,139-57-4955,98-16 577,7 0-2637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1:46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13132,'0'0'3198,"0"0"-534,0 0 112,0 0-844,1 14-357,-8 292 3074,-65 170-2884,49-349-1682,20-109-197,0-1 1,1 1-1,0-1 1,2 1-1,0 0 0,1-1 1,3 13 113,-4-29-108,0-1 1,1 1 0,-1-1-1,0 0 1,1 1 0,-1-1 0,1 1-1,-1-1 1,1 0 0,-1 1-1,1-1 1,-1 0 0,1 1-1,-1-1 1,1 0 0,-1 0 0,1 0-1,0 0 1,-1 1 0,1-1-1,-1 0 1,1 0 0,0 0-1,-1 0 1,1 0 0,-1 0 0,1 0-1,-1-1 1,1 1 0,0 0-1,-1 0 1,1 0 0,-1-1-1,1 1 1,-1 0 0,1 0-1,-1-1 1,1 1 0,-1-1 0,1 1-1,-1 0 1,0-1 0,1 1-1,-1-1 1,1 1 0,-1-1-1,0 1 1,1-1 0,-1 1 0,0-1-1,0 1 1,0-1 0,1 1-1,-1-1 1,0 0 0,0 1-1,0-1 1,0 1 0,0-1 0,0 0-1,0 1 1,0-1 0,0 1-1,0-1 1,-1 0 0,1 1-1,0-1 1,0 1 0,0-1 0,-1 0 107,8-30-5814,-1-7-4185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1:4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13293,'0'0'1297,"0"0"694,2-13 427,6-38-672,-8 51-1706,0 0 0,1 0 0,-1 1 1,0-1-1,0 0 0,1 0 0,-1 0 0,0 0 0,0 0 0,1 0 0,-1 0 1,0 1-1,1-1 0,-1 0 0,0 0 0,1 0 0,-1 0 0,0 0 1,0 0-1,1 0 0,-1-1 0,0 1 0,1 0 0,-1 0 0,0 0 1,0 0-1,1 0 0,-1 0 0,0 0 0,0-1 0,1 1 0,-1 0 0,0 0 1,0 0-1,1-1 0,-1 1 0,0 0 0,0 0 0,0-1 0,1 1 1,-1 0-1,0 0 0,0-1 0,0 1 0,0 0 0,0 0 0,0-1 1,0 1-1,0 0 0,0-1-40,1 2 166,51 149 1035,-48-130-1153,69 213-1078,-66-213 416,-10-24 224,-9-26 678,3 0 0,0-1 1,2 0-1,1 0 0,2-1 1,1 1-1,1-1 0,2 0 0,1 0 1,3-12-289,-4 29 180,2 0 0,0 0 1,0 0-1,2 0 0,0 0 1,0 1-1,1 0 0,1 0 1,6-10-181,-11 22 9,0 0 1,0 0 0,0 0 0,1 0 0,-1 0 0,1 0 0,-1 1 0,1-1 0,-1 1 0,1-1 0,0 1 0,0 0 0,0-1 0,0 1 0,0 0 0,0 0-1,0 1 1,0-1 0,0 0 0,0 1 0,1-1 0,-1 1 0,0-1 0,0 1 0,1 0 0,-1 0 0,0 0 0,0 1 0,1-1 0,-1 0 0,0 1-1,0-1 1,0 1 0,1 0 0,-1 0 0,2 1-10,60 56 198,21 95-184,-75-129-12,1 0 0,1 0 1,1-1-1,1-1 0,1 0 1,1-1-1,1-1 0,0-1 1,2 0-1,16 12-2,-31-27-4,1-1-1,0 0 1,0 0-1,0 0 1,0 0-1,0-1 1,1 0-1,-1 0 1,1 0 0,0-1-1,-1 0 1,1 0-1,0 0 1,0-1-1,-1 0 1,1 0-1,0-1 1,0 1 0,0-1-1,-1 0 1,1-1-1,-1 1 1,1-1-1,-1 0 1,1-1-1,-1 1 1,0-1 0,0 0-1,0 0 1,-1-1-1,1 0 1,-1 1-1,0-1 1,0-1-1,0 1 1,3-5 4,1-6 30,-1-1 0,-1-1-1,-1 1 1,0-1 0,-1 0 0,-1 0-1,0 0 1,-1-1 0,-1 1 0,-1-1 0,0 1-1,-1 0 1,-1-1 0,-1 1 0,-1 0-1,0 0 1,-1 0 0,-1 1 0,0-1-30,2 3-5,0 0 0,-1 0 1,-1 1-1,0-1 0,-1 1 0,0 1 1,-1-1-1,-1 1 0,-7-9 5,15 21-62,1-1 0,-1 0 0,1 0 0,-1 1 0,1-1 1,-1 0-1,0 1 0,1-1 0,-1 1 0,0-1 0,0 1 0,1-1 0,-1 1 0,0-1 0,0 1 0,0 0 0,0-1 0,1 1 1,-1 0-1,0 0 0,0 0 0,0 0 0,0 0 0,0 0 0,0 0 0,0 0 0,1 0 0,-1 0 0,0 0 0,0 0 0,0 1 0,0-1 1,0 0-1,1 1 0,-1-1 0,0 1 0,0-1 0,0 1 0,1-1 0,-1 1 0,0-1 0,1 1 0,-1 0 0,1-1 0,-1 1 1,0 0-1,1 0 0,0-1 0,-1 1 0,1 0 0,-1 0 0,1 0 62,-12 47-8466,11-20-427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1:4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90 231 11179,'0'0'2012,"0"0"262,0 0 6,0 0-748,0 0-715,0 0-241,-11 15-101,-33 50 6,32 12 263,14-62-629,-2 4-83,2 0 0,0 0 0,1-1 0,1 1 0,1-1 0,1 1 0,0-2 1,1 1-1,1-1 0,1 0 0,6 9-32,-13-23 0,1 0 0,-1 0 0,1 0 1,0-1-1,-1 1 0,1-1 0,0 0 0,1 0 1,-1 0-1,0 0 0,1 0 0,-1-1 1,1 1-1,-1-1 0,1 0 0,0 0 1,-1 0-1,1-1 0,0 0 0,0 1 1,-1-1-1,1 0 0,0-1 0,0 1 1,-1-1-1,1 1 0,0-1 0,-1 0 0,1-1 1,-1 1-1,1-1 0,5-2 28,0 0 1,-1-1-1,0-1 1,0 1-1,0-1 1,-1-1-1,0 1 1,0-1-1,0 0 0,-1-1 1,4-5-29,1-5 250,-1-1-1,-1 0 1,0-1 0,-2 0-1,0 0 1,-1 0 0,-1-1-1,-1 0 1,-1 0 0,-1 0-1,-1 0 1,-1-1 0,-1-14-250,1 31 17,1-1 1,-1 1 0,-1-1 0,1 1-1,-1-1 1,0 1 0,0-1 0,0 1-1,-1-1 1,0 1 0,0 0-1,-1 0 1,1 0 0,-1 0 0,0 1-1,0-1 1,-1 1 0,1-1 0,-1 1-1,0 0 1,0 1 0,0-1-1,-1 1 1,1-1 0,-1 1 0,0 1-1,0-1 1,-1 0-18,-3 1-66,0 1 1,0 0-1,0 0 1,0 1-1,0 0 0,0 1 1,0 0-1,0 0 0,0 1 1,0 0-1,1 1 0,-1 0 1,1 0-1,0 1 0,0 0 1,0 0-1,0 1 0,0 0 1,1 0-1,0 1 0,-2 2 66,-75 94-9463,66-67 1445</inkml:trace>
  <inkml:trace contextRef="#ctx0" brushRef="#br0" timeOffset="376.294">656 292 19186,'0'0'1821,"0"0"-108,0 0-10,0 0-582,0 0-384,0 0-294,0 0-219,0 0 139,4 15 107,11 98 58,-18-86-469,-30 128-86,21-152-112,8-27 182,4 23-43,-3-29 10,1 0-1,1 0 0,2-1 1,1 1-1,1 0 0,2 0 1,1 1-1,9-29-9,-13 53-23,-1 0 0,0 0 0,1 0 0,0 0 0,0 0 0,0 0 0,1 1 0,0-1 0,0 1 0,0 0 0,0 0 0,1 0 0,-1 0-1,1 0 1,0 1 0,0 0 0,1 0 0,-1 0 0,0 0 0,1 1 0,0-1 0,0 1 0,-1 0 0,1 1 0,1-1 0,-1 1 0,0 0 0,0 0 0,0 1 0,0 0 0,1-1 0,-1 2 0,0-1 0,0 1 0,1-1-1,-1 1 1,0 1 0,0-1 0,0 1 0,0 0 0,2 1 23,52 51-3751,-26-13-2825,-21-26 2570,7 10-7691</inkml:trace>
  <inkml:trace contextRef="#ctx0" brushRef="#br0" timeOffset="915.016">1084 272 17681,'0'0'2658,"0"0"113,0 0-689,0 0-902,0 0-438,0 0-273,13-1-159,-4 0-259,-7 1-40,0-1 0,0 0-1,1 1 1,-1-1 0,1 1 0,-1 0-1,0 0 1,1 0 0,-1 0 0,0 0-1,1 1 1,-1-1 0,1 1-1,-1-1 1,0 1 0,0 0 0,1 0-1,-1 0 1,0 0 0,0 0 0,0 0-1,0 1 1,0-1 0,0 1 0,-1 0-1,1-1 1,0 1 0,-1 0 0,1 0-1,-1 0 1,0 0 0,0 0 0,0 0-1,1 1-10,3 16-4,-2 0 1,1-1-1,-2 2 0,-1-1 0,0 0 0,-1 0 0,-1 0 0,-1 0 0,-4 14 4,-44 91-2799,50-123 2779,0 1 1,0-1-1,0 0 0,0 0 1,0 0-1,0 0 1,-1 0-1,1 0 1,-1 0-1,1 0 0,-1 0 1,1 0-1,-1 0 1,1 0-1,-1 0 1,0 0-1,1 0 0,-1-1 1,0 1-1,0 0 1,0 0-1,0-1 1,0 1-1,1-1 0,-1 1 1,0-1-1,0 1 1,-1-1-1,1 1 1,0-1-1,0 0 0,0 0 1,0 0-1,0 1 1,0-1-1,0 0 1,0 0-1,0 0 0,-1-1 1,1 1-1,0 0 1,0 0-1,0-1 1,0 1-1,0 0 0,0-1 1,0 1-1,0-1 1,0 1-1,0-1 1,0 0-1,0 1 0,1-1 1,-1 0-1,0 0 1,0 0-1,1 1 0,-1-1 1,0 0-1,1 0 1,-1 0-1,1 0 1,-1 0-1,1 0 0,0 0 1,-1 0-1,1-1 1,0 1-1,0-1 20,-2-17 185,1-1 0,1 1 1,1-1-1,1 1 0,0-1 0,1 1 0,2 0 0,0 0 1,0 1-1,2-1 0,1 1 0,0 1 0,1-1 0,0 1 1,2 1-1,0 0 0,1 0 0,0 1 0,10-8-185,-16 18 10,0 1 1,-1-1-1,1 1 0,1 1 0,-1-1 1,1 1-1,-1 0 0,1 0 0,0 1 1,0 0-1,0 0 0,0 1 0,0 0 1,1 0-1,-1 1 0,0-1 0,0 2 1,1-1-1,-1 1 0,0 0 1,0 0-1,0 1 0,0 0 0,0 0 1,0 1-1,0 0 0,-1 0 0,1 1 1,-1 0-1,0 0 0,0 0 0,-1 0 1,1 1-1,-1 0 0,0 1 0,0-1 1,-1 1-1,3 3-10,2 4-127,-1 1 1,0 0-1,-1 0 0,-1 1 1,0 0-1,-1 0 1,0 1-1,-2-1 0,0 1 1,0 0-1,-1 0 1,-1 0-1,-1 0 1,-1 14 126,12-50 85,-3-17 366,2 0 0,1 0 0,3 1 0,0 0 0,2 1 0,11-15-451,-24 43 30,-1 1-1,2 0 0,-1 0 1,0 1-1,1-1 0,0 1 0,1 0 1,-1 0-1,1 0 0,0 0 1,0 1-1,0 0 0,1 0 0,0 0 1,-1 1-1,1 0 0,0 0 1,1 0-1,-1 1 0,0 0 0,1 0 1,0 0-1,-1 1 0,1 0 1,0 1-1,-1-1 0,1 1 0,0 1 1,0-1-1,-1 1 0,1 0 1,0 1-1,-1-1 0,0 1 0,6 3-29,2 6-9,1 0 0,-2 2-1,0 0 1,0 0-1,-1 1 1,-1 0-1,-1 1 1,0 1 0,0 0-1,-2 0 1,0 0-1,-1 1 1,0 1-1,-2-1 1,0 1 0,0 2 9,42 102-3608,-18-74-1126,10-10-4823,-11-20 253</inkml:trace>
  <inkml:trace contextRef="#ctx0" brushRef="#br0" timeOffset="1459.231">2827 312 12908,'0'-17'4613,"-4"-58"-1149,3 68-3131,0 0-1,-1 1 1,0-1-1,-1 1 1,1-1-1,-1 1 1,0 0-1,-1 0 1,0 0-1,0 0 1,0 1-1,0 0 1,-1 0-1,0 0 1,0 0-1,0 1 1,-1-1-1,0 1 1,1 1-1,-1-1 1,-2 1-333,1-2 48,-1 1-1,0 0 1,0 1 0,0 0-1,0 0 1,-1 1 0,1 0-1,-1 0 1,1 1 0,-1 0 0,0 0-1,1 1 1,-1 1 0,0-1-1,1 1 1,-1 1 0,0 0 0,1 0-1,0 0 1,0 1 0,-1 0-1,1 1 1,1 0 0,-1 0 0,1 1-1,0 0 1,0 0 0,0 0-1,0 1 1,1 0 0,0 1 0,-2 2-48,-4 4-9,1 0 1,0 1 0,1 0 0,0 1 0,1 0 0,1 1-1,0 0 1,1 0 0,1 0 0,1 1 0,0 0 0,1 0-1,0 0 1,2 1 0,0-1 0,1 1 0,1 6 8,1-19-27,-1-1 0,1 1-1,0 0 1,0-1 0,1 1 0,0-1 0,-1 0 0,1 1 0,1-1-1,-1 0 1,1 0 0,-1 0 0,1 0 0,0-1 0,0 1 0,1-1 0,-1 0-1,1 0 1,0 0 0,0 0 0,0-1 0,0 0 0,0 1 0,0-1 0,1-1-1,-1 1 1,1-1 0,-1 1 0,1-1 0,-1-1 0,1 1 0,0-1 0,-1 0-1,1 0 1,0 0 0,0 0 0,-1-1 0,1 0 0,0 0 0,-1 0 0,1 0-1,-1-1 1,0 0 0,1 0 0,-1 0 0,0-1 0,0 1 0,0-1 0,0 0 27,177-142 128,-180 144-122,0 0 0,-1 0 1,1 0-1,0 1 0,0-1 1,0 0-1,0 1 0,0-1 1,0 1-1,0-1 0,0 1 1,0 0-1,0-1 0,0 1 1,1 0-1,-1 0 0,0 0 1,0-1-1,0 1 0,0 1 1,0-1-1,1 0 0,-1 0 1,0 0-1,0 0 0,0 1 1,0-1-1,0 1 0,0-1 1,0 1-1,0-1 0,0 1 1,0-1-1,0 1 0,0 0 1,0-1-1,-1 1 0,1 0 1,0 0-1,0 0 0,-1 0 1,1 0-1,0 0 0,-1 0 1,1 0-1,-1 0 0,0 0 1,1 1-7,11 61-6,-10-49 28,-3-8-44,1 1-1,0-1 1,1 1 0,0-1-1,0 0 1,0 0 0,1 0-1,0 1 1,0-1 0,0-1 0,1 1-1,0 0 1,0-1 0,0 1-1,1-1 1,0 0 0,0 0-1,0 0 1,0-1 0,1 1 0,0-1-1,0 0 1,0-1 0,0 1-1,1-1 1,0 0 0,-1 0-1,4 0 23,9 1-102,1-1 0,-1-1 0,0-1 0,0-1 1,1 0-1,-1-1 0,0-1 0,0-1 0,0-1 0,11-3 102,-4-5 59,-1 0 0,0-1 0,-1-2 1,-1 0-1,0-2 0,-1 0 0,-1-1 1,0-1-1,-2-1 0,0-1 0,-1-1 0,-2 0 1,0-1-1,-1 0 0,-1-1 0,-2-1 1,0 0-1,-2 0 0,0-1 0,-2 0 1,0-3-60,-6 26 53,1 1 0,-1-1 0,1 0 0,-1 1 0,0-1 0,0 0 1,0 0-1,0 0 0,-1 0 0,1 0 0,-1 0 0,0 0 0,0 0 0,0 0 1,0 0-1,0 0 0,-1 0 0,1 0 0,-1 0 0,0 0 0,0 0 1,0 0-1,0 1 0,-1-1 0,1 0 0,-1 1 0,1-1 0,-1 1 0,0-1 1,0 1-1,0 0 0,0 0 0,0 0 0,-1 0 0,1 0 0,-1 0 1,1 1-1,-1-1 0,0 1 0,1 0 0,-1 0 0,0 0 0,-1 0-53,0 0 32,-1 1 0,0 0 0,1 0-1,-1 1 1,0-1 0,1 1 0,-1 0-1,1 0 1,-1 1 0,1-1 0,0 1-1,-1 0 1,1 0 0,0 0 0,0 1-1,1-1 1,-1 1 0,0 0 0,1 0-1,0 1 1,-1-1 0,1 1 0,1-1-1,-1 1 1,0 0 0,1 0 0,0 0-1,0 0 1,0 1 0,1-1-32,-39 141 211,36-130-289,0 0-1,2 0 0,0 1 1,0 0-1,1-1 1,1 1-1,1 0 1,0-1-1,1 1 0,1-1 1,0 1-1,1-1 1,1 0-1,0-1 0,1 1 1,1-1-1,0 0 1,1 0-1,0-1 1,1 0-1,1-1 0,0 0 1,0 0-1,1-1 1,4 3 78,104 35-5569,-34-39-3313,-35-9-1197</inkml:trace>
  <inkml:trace contextRef="#ctx0" brushRef="#br0" timeOffset="1848.002">4532 0 20467,'0'0'2024,"0"0"15,0 0-155,0 0-624,18 7-400,-10-4-778,0 0 1,0 0 0,0 1 0,-1 0-1,1 1 1,-1-1 0,0 1 0,0 1-1,-1-1 1,0 1 0,0 0 0,0 1-1,0-1 1,-1 1 0,0 0 0,-1 1-1,0-1 1,2 3-83,3 9 80,-1-1-1,-1 1 1,0 0-1,-1 0 1,-1 1-1,-1 0 1,-1 0-1,-1 0 1,0 0-1,-2 0 1,0 1 0,-2-1-1,0 0 1,-1 0-1,0 0 1,-2 0-1,-1-1 1,0 0-1,-1 0 1,-7 12-80,-8 2 9,0-1 0,-2-1-1,-2-2 1,0 0 0,-2-2 0,-1-1 0,-2-1 0,-27 17-9,-29 15-738,-2-5 1,-73 31 737,-84 25-3990,75-47-2521,-68 11-10347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1:43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196 410 13901,'-2'-16'2370,"1"1"-1674,-6-43 1025,-7 14 2904,14 44-4555,0 1 1,0-1-1,0 0 0,-1 0 1,1 1-1,0-1 1,0 0-1,-1 1 1,1-1-1,0 0 0,-1 0 1,1 0-1,0 1 1,-1-1-1,1 0 1,0 0-1,-1 0 0,1 0 1,0 0-1,-1 1 1,1-1-1,0 0 1,-1 0-1,1 0 0,0 0 1,-1 0-1,1 0 1,-1 0-1,1 0 1,0-1-1,-1 1 0,1 0 1,0 0-1,-1 0 1,1 0-1,0 0 1,-1 0-1,1-1 0,0 1 1,-1 0-1,1 0 1,0-1-1,0 1 1,-1 0-1,1 0 0,0-1 1,0 1-1,-1 0 1,1-1-1,0 1 1,0 0-1,0-1 0,0 1 1,0 0-1,-1-1 1,1 1-1,0 0 1,0-1-1,0 1 0,0 0 1,0-1-1,0 1-70,-7 33 580,6-28-439,-6 34 249,-8 40-76,3 1-1,4 0 1,3 1-1,5 47-313,0-117-46,1 1 0,1-1 0,0 0-1,0 1 1,2-1 0,-1 0 0,1 0-1,1-1 1,2 6 46,-1-49-544,-65-109 479,44 105 66,3 0-1,0-1 1,3 0-1,1 0 1,0-14-1,6 37-2,1 1 0,0-1 0,1 1 0,1-1 0,0 0 0,1 1 0,0 0 0,1-1 0,1 1 0,1 0 1,0 1-1,0-1 0,1 1 0,1 0 0,7-10 2,-5 13-130,1 0-1,0 1 1,1 0 0,0 1 0,0 0 0,1 1-1,0 0 1,1 1 0,-1 0 0,1 1-1,0 0 1,0 1 0,1 1 0,-1 0 0,1 1-1,0 0 1,-1 1 0,1 1 0,0 0 0,0 0-1,0 2 1,-1 0 0,6 1 130,65 34-3563,-43 6-5579,-32-25 2511</inkml:trace>
  <inkml:trace contextRef="#ctx0" brushRef="#br0" timeOffset="530.125">1 591 11947,'0'0'2942,"0"0"-503,0 0 332,0 0-513,0 0-587,0 0-416,0 0-471,0 4-389,1-3-382,1 1 0,-1 0 0,1-1 0,0 1-1,0-1 1,0 1 0,0-1 0,0 0 0,0 0 0,0 0-1,0 0 1,0 0 0,0 0 0,1 0 0,-1-1-1,0 1 1,0-1 0,1 0 0,-1 0 0,0 0 0,1 0-1,-1 0 1,1 0 0,-1 0 0,0-1 0,0 0-1,1 1 1,-1-1 0,1 0-13,17 0 29,103 3-138,68 1-2014,-63-2-4806,-87-10 1260,-41-8 6587,-2 15-531,1 0 1,0 1 0,-1-1-1,1 0 1,-1 1-1,1-1 1,-1 1-1,0 0 1,0-1 0,1 1-1,-1 0 1,0 0-1,0 0 1,0 0-1,0 1 1,-1-1 0,1 1-1,0-1 1,0 1-1,0 0 1,0-1-1,-1 1 1,1 0 0,0 0-1,0 1 1,0-1-1,0 0 1,-1 1-1,1 0 1,0-1-1,0 1 1,0 0 0,0 0-1,0 0 1,-1 1-388,-2 9 231,0 1 1,1 0-1,1 0 1,-1 0-1,2 0 0,0 0 1,0 1-1,1-1 1,1 1-1,0 8-231,1-8-110,-1 1-1,-1-1 0,0 0 1,-1 1-1,-1-1 0,0 0 1,0 0-1,-2 0 0,-1 3 111,6-15-125,-1 0 1,1 0-1,-1 0 0,0 0 0,1 0 0,-1 0 0,0 0 0,0 0 0,0-1 0,1 1 0,-1 0 1,0 0-1,0-1 0,0 1 0,0-1 0,0 1 0,0-1 0,-1 1 0,1-1 0,0 0 0,0 1 1,0-1-1,0 0 0,0 0 0,0 0 0,-1 0 0,1 0 0,0 0 0,0 0 0,0 0 0,0-1 1,-1 1-1,1 0 0,0-1 0,0 1 0,0 0 0,0-1 0,0 0 0,0 1 0,0-1 0,0 1 1,0-1-1,0 0 0,1 0 0,-1 0 0,0 0 0,0 1 0,1-1 0,-1 0 0,0 0 1,1 0-1,-1 0 0,1-1 125,-1-28-267,1 0 0,2 0 0,1 1 0,2-1 0,0 1 0,2 0 0,1 0 0,2 0 0,12-25 267,76-130 465,-95 179-444,0 0 0,0 0 0,1 1 0,-1-1 0,1 1 0,0 0 0,0 0 0,1 0 0,-1 1 0,1 0 1,0-1-1,0 2 0,0-1 0,0 0 0,0 1 0,1 0 0,-1 0 0,2 1-21,40 46-2205,-34-35-2930,1 0-3241</inkml:trace>
  <inkml:trace contextRef="#ctx0" brushRef="#br0" timeOffset="1781.907">911 566 13901,'0'0'2915,"0"0"-689,1-14 32,0-43-389,-1 58-1746,-1-1 1,1 0-1,-1 1 1,1-1-1,-1 0 1,1 1-1,-1-1 1,1 0-1,-1 0 1,1 0-1,-1 1 1,1-1-1,-1 0 1,1 0-1,-1 0 1,1 0-1,-1 0 1,1 0-1,-1 0 1,1 0-1,-1 0 1,1 0-1,-1-1 1,1 1-1,-1 0 1,0 0-1,1 0 1,0 0-1,-1-1 1,1 1-1,-1 0 1,1-1-1,-1 1 1,1 0-1,-1-1 1,1 1-1,0-1-123,-10 43 166,2 1 1,2 0-1,1 0 0,2 19-166,2-11-4490,1 0-4737,0-54 3702</inkml:trace>
  <inkml:trace contextRef="#ctx0" brushRef="#br0" timeOffset="2108.956">960 79 2178,'-14'-77'11403,"4"75"-10698,1 2 800,0 8 577,5 3-1185,1 3-545,3 4-224,3 3-96,10 6-32,4 0-608,4-1-3492,0-6-6823</inkml:trace>
  <inkml:trace contextRef="#ctx0" brushRef="#br0" timeOffset="3131.279">1152 693 13421,'0'0'2215,"0"0"-405,0 0 26,0 0-736,0 0-417,0 0-160,0 0-277,0 0-91,13-3 26,40-7-95,30 16-17,-79-7-30,1 0-1,0 0 0,-1 0 1,1-1-1,0 1 0,-1-1 1,0 0-1,1 0 1,-1-1-1,0 1 0,0-1 1,0 0-1,0 0 0,-1 0 1,1-1-1,-1 1 1,0-1-1,0 0 0,0 0 1,-1 0-1,1 0 1,-1-1-1,0 1 0,0 0 1,0-3-39,2-4 135,0 0 0,-1 0 0,0 0 0,0-1 1,-2 1-1,1-1 0,-1 1 0,-1-1 0,0 0 1,-1 0-136,1 9 72,0-1 0,-1 0 0,0 1 0,1-1 0,-1 1 0,0-1 0,-1 1 0,1-1 0,-1 1 0,1 0 0,-1-1 0,0 1 0,0 0 0,0 0 0,-1 1 0,1-1 0,-1 0 0,0 1 0,1 0 0,-1-1 0,0 1 0,0 0 0,-1 0 0,1 1 0,0-1 0,0 1 0,-1 0 0,1-1 0,-1 2 0,0-1 0,1 0 0,-1 1 0,1-1 0,-1 1 0,0 0 0,1 0 0,-1 1 0,0-1 0,1 1 0,-1 0 0,1 0 0,-1 0 0,1 0 0,-1 0 0,1 1 0,0 0 0,-2 0-72,-4 7-4,1-1 1,-1 1-1,2 1 0,-1 0 1,1 0-1,1 0 0,0 1 0,1 0 1,-1 0-1,2 0 0,0 0 1,0 1-1,1 0 0,1 0 0,0 0 1,0 0-1,1 0 0,1 0 1,0 1-1,1-1 0,0 0 0,1 0 1,1 6 3,-3-10-165,0 1 1,0-1-1,1 0 0,0 0 1,0 0-1,1 0 1,0 0-1,1 0 0,0-1 1,0 1-1,0-1 1,1 0-1,0 1 0,0-2 1,1 1-1,0 0 1,0-1-1,1 0 0,0 0 1,0-1-1,0 0 1,0 0-1,1 0 0,0-1 1,0 1-1,0-2 1,1 1-1,-1-1 0,1 0 1,5 1 164,-3-2-68,0-1 1,-1 0 0,1 0-1,0-1 1,0 0 0,0-1-1,-1 0 1,1 0 0,0-1-1,-1 0 1,1-1 0,-1 0-1,0-1 1,0 0 0,0 0-1,0-1 1,-1 0 0,0 0-1,0-1 1,0 0 0,0-1-1,-1 1 1,-1-2-1,1 1 1,-1-1 0,1-1 67,32-48 789,-4-1 0,-1-2 0,4-20-789,-13 31 991,-27 87-127,-7 194-613,9-229-258,-1-1 0,1 1-1,-1 0 1,1 0 0,0 0-1,0 0 1,1 0-1,-1 0 1,1 0 0,-1 0-1,1-1 1,0 1 0,0 0-1,0 0 1,0-1-1,0 1 1,1-1 0,-1 1-1,1-1 1,0 1 0,0-1-1,0 0 1,0 0 0,0 0-1,0 0 1,1 0-1,-1-1 1,0 1 0,1-1-1,0 1 1,-1-1 0,1 0-1,0 0 1,-1 0-1,1 0 1,0-1 0,0 1-1,0-1 1,0 1 0,0-1-1,0 0 1,0 0 0,-1-1-1,1 1 1,0-1-1,0 1 1,0-1 0,0 0-1,-1 0 1,2 0 7,14-9-16,0 0 0,-1-1 0,0-1-1,-1-1 1,-1 0 0,0-1 0,0 0 0,-2-1 0,0-1-1,5-8 17,11-10 13,-10 10 9,-15 18 22,-1 0-1,1 0 1,0 1 0,0-1-1,0 1 1,1 0 0,0 0-1,0 1 1,0 0 0,1 0-1,-1 0 1,1 0 0,0 1-1,0 0 1,0 0 0,0 1-1,1-1 1,-1 1 0,1 1-1,-1-1 1,7 0-44,-9 4 55,0 0 0,0 0 0,0 0 0,-1 0 0,1 1 0,-1 0 1,1-1-1,-1 1 0,0 0 0,0 1 0,0-1 0,-1 0 0,1 1 0,-1 0 0,0-1 0,0 1 0,0 0 0,0 2-55,10 13 114,-4-5-94,1 0 1,1-1-1,0-1 1,1 0-1,0 0 0,1-1 1,0 0-1,1-1 1,0-1-1,0 0 0,14 6-20,-2-5 2,0-1-1,1-1 1,1-2-1,-1 0 1,1-2-1,0-1 1,0-1-1,0-1 0,0-1 1,0-2-1,15-2-1,-24 2 0,0 0 0,-1 0 0,1-2 0,-1 0 0,0-1 0,0-1 0,0 0 0,-1-1 0,0-1 0,0-1 0,-1 0 0,0-1 0,-1-1 0,0 0 0,0-1 0,9-10 0,-20 17 14,1 1 0,-1-1 0,0 0-1,-1 0 1,1 0 0,-1 0 0,0 0-1,0 0 1,-1 0 0,1-1 0,-1 1-1,0-1 1,-1 1 0,1-1-1,-1 0 1,0 1 0,-1-1 0,1 1-1,-1-1 1,0 1 0,-1-1 0,1 1-1,-1 0 1,0 0 0,0 0 0,-1 0-1,1 0 1,-1 0 0,0 0 0,-1 1-1,1-1 1,-1 1 0,0 0 0,0 0-1,0 1 1,0-1 0,-1 1 0,1 0-1,-1 0 1,0 0 0,0 1 0,0-1-1,0 1 1,0 1 0,-1-1 0,1 1-1,-6-1-13,0 2-11,1 1 0,-1 0 0,0 1-1,1 1 1,-1-1 0,1 1 0,0 1 0,0 0-1,0 1 1,1 0 0,-1 0 0,1 1-1,0 0 1,1 0 0,0 1 0,0 0 0,0 1-1,1 0 1,0 0 0,0 0 0,1 1-1,0 0 1,1 0 0,0 1 0,0 0 0,1 0-1,0 0 1,1 0 0,0 0 0,1 1-1,0-1 1,0 1 0,1 0 0,1-1 0,0 1-1,0 0 1,1 0 0,0-1 0,1 1-1,0-1 1,1 1 0,0-1 0,1 0 0,0 0-1,1 0 1,-1-1 0,2 1 0,0-1-1,0 0 12,-1-5-44,-1 0 0,2 0-1,-1-1 1,0 1 0,1-1-1,-1-1 1,1 1 0,0-1-1,0 0 1,0 0 0,0-1-1,0 1 1,1-1 0,-1-1-1,0 1 1,0-1-1,1 0 1,-1-1 0,0 1-1,0-1 1,1-1 0,-1 1-1,0-1 1,0 0 0,0 0-1,-1-1 1,1 1 0,0-2-1,-1 1 1,0 0 0,0-1-1,0 0 1,0 0 0,-1 0-1,1-1 1,-1 0-1,0 0 1,0 0 0,1-4 44,17-25 27,-2-1 0,-1 0 0,-2-2 0,-1 0 0,-2-1 0,-2 0 0,-2-1 0,-1 0 0,-2-1 0,-1 0 0,-1-30-27,-2 48 60,1-51 923,-14 83-81,-5 18-695,3 1 0,0 0 0,2 1-1,1 0 1,1 1 0,1 0 0,2 0 0,1 7-207,2-17 58,0-1 0,2 1 0,0 0 0,1-1 1,1 1-1,1-1 0,1 1 0,4 12-58,-5-24 4,0-1-1,0 1 0,1-1 1,0 0-1,1 0 1,0 0-1,0-1 1,1 0-1,-1 0 0,2 0 1,-1-1-1,1 1 1,0-2-1,0 1 1,0-1-1,1 0 0,0 0 1,0-1-1,0 0 1,8 2-4,-7-3-64,0 0 1,1-1 0,-1 0-1,1 0 1,0-1 0,0 0 0,-1-1-1,1 0 1,0 0 0,0-1-1,-1-1 1,1 1 0,0-2 0,-1 1-1,0-1 1,1-1 0,-1 0-1,-1 0 1,1 0 0,0-1-1,-1-1 1,0 1 0,1-3 63,37-53-3399,-26-19-4142,-20 50-899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1:5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119 244 7335,'0'0'3673,"0"0"160,0 0-1148,0 0-448,0 0-209,0 0-362,0 0-598,10-3-444,13-3-496,0 0 0,0 2 0,0 0 1,0 2-1,1 1 0,-1 0 0,5 2-128,-26 0-89,-1 0 1,1 0-1,0 0 0,-1 0 1,1 0-1,-1 1 0,1-1 1,-1 0-1,1 1 1,-1-1-1,0 1 0,0-1 1,0 1-1,0 0 0,0 0 1,0-1-1,0 1 0,0 0 1,-1 0-1,1 0 1,-1 0-1,1 0 0,-1 0 1,0 0-1,0 0 0,0 0 1,0 0-1,0 0 0,0 0 1,-1 0-1,1 0 1,-1-1-1,1 1 0,-1 0 1,0 0-1,1 0 0,-1 0 1,0-1-1,0 1 0,0 0 1,-1-1-1,1 1 0,0-1 1,-1 1-1,1-1 1,-1 0-1,1 0 0,-2 1 89,-17 22-1430,-2-1-1,-1-1 1,-1-2 0,0 0-1,-2-1 1,-17 9 1430,-99 82 4701,142-110-4645,1 0 1,-1 0-1,1 0 0,-1-1 0,1 1 1,-1 0-1,1 1 0,-1-1 0,1 0 0,-1 0 1,1 0-1,-1 0 0,1 0 0,-1 0 0,1 1 1,-1-1-1,1 0 0,-1 0 0,1 1 0,-1-1 1,0 0-1,1 1 0,-1-1 0,1 0 0,-1 1 1,0-1-1,1 1 0,-1-1 0,0 1 0,0-1 1,1 1-1,-1-1 0,0 1 0,0-1 1,0 1-1,0-1 0,0 1 0,1-1 0,-1 1 1,0-1-1,0 1 0,0-1 0,0 1 0,0-1 1,-1 1-1,1-1 0,0 1 0,0-1 0,0 1 1,0-1-1,-1 1 0,1-1 0,0 1 0,0-1 1,-1 1-1,1-1 0,0 0 0,-1 1 1,1-1-1,0 1 0,-1-1 0,1 0 0,-1 0 1,1 1-1,0-1 0,-1 0-56,45-4 470,5-6-793,-1-3-1,-1-2 1,0-1-1,-1-3 1,5-4 323,12-18-3642,-59 38 3072,-1-1 0,1 0 0,0 0 0,-1-1 0,0 1 0,0-1 0,0 0 0,-1 1 0,1-1 0,-1 0 0,0 0 0,-1-1 0,1 1 0,-1 0 0,0-1 0,0 1-1,-1 0 1,0-1 0,0 0 570,-16-117-2925,-17 1 7782,21 84-1215,-9-26 5908,29 68-6443,9 15-2713,-2 0 0,0 2 0,-2-1 1,0 2-1,-1 0 0,8 22-394,-11-28-3,-2-1 1,0 2-1,-1-1 1,0 1-1,-1 0 1,-1 0-1,-1 0 1,0 0-1,-2 1 1,0-1-1,0 1 1,-2-1-1,0 1 1,-1-1-1,-1 1 1,-1-1-1,-5 16 3,-50 76-2868,10-44-2672,24-35-914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1:5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67 104 13773,'13'-91'5990,"1"79"-1541,10 36-2369,-8 10-1857,-2 0 0,-1 1 1,-2 1-1,-2 0 0,-1 0 0,-1 1 1,-2 0-1,-2 0 0,-2 0 1,-1 0-1,-2 1 0,-1 2-223,0-5-68,-1 0 0,-2 0 0,-1 0 0,-1-1 0,-3 0-1,0-1 1,-2 0 0,-2-1 0,-2 1 68,-68 93-5665,73-114 829,5-9-3220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1:5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11627,'5'-13'2781,"0"0"-2114,39-74 4821,-41 86-5374,0 1 0,-1-1 0,1 1 0,0 0 0,0 0 0,-1 0 0,1 1 0,0-1 0,-1 1 0,1-1 0,0 1 0,-1 0-1,1 0 1,-1 0 0,1 0 0,-1 1 0,1-1 0,-1 1 0,0-1 0,0 1 0,0 0 0,0 0 0,0 0 0,0 0 0,0 0-1,-1 0 1,1 1 0,-1-1 0,1 1 0,-1-1 0,0 1 0,0-1-114,5 6 241,50 59 96,-25-27-490,1 0-1,3-3 1,0 0-1,3-3 1,0-1 0,3-1-1,42 25 154,-77-54-48,0 0 0,0 1 0,0-2 0,0 1 0,0-1 0,0 0 0,1 0 0,-1-1 0,1 0 0,-1 0 0,1 0 0,-1-1 0,1 0-1,0 0 1,-1-1 0,6 0 48,-10-2 8,1 0 0,-1 0-1,0 0 1,0-1 0,0 1-1,0-1 1,0 1 0,-1-1-1,0 1 1,0-1 0,0 0-1,0 0 1,0 1 0,-1-1-1,1 0 1,-1 0 0,0 0-1,0 0 1,-1 0 0,1 1-1,-1-1 1,0-2-8,0 2 24,-3-23 307,-2 0 1,-1 0-1,-1 0 1,-1 1 0,-2 0-1,0 1 1,-2 0 0,-2-1-332,15 25 15,0-1 21,-1 0 0,1 0 0,0 1 0,0-1 0,-1 0 0,1 1 0,-1-1 0,1 0 0,-1 1 1,0-1-1,1 1 0,-1-1 0,0 1 0,0-1 0,0 1 0,-1-1 0,1 1 0,0 0 0,0 0 0,-1 0 0,1 0 0,0 0 0,-1 0 0,1 0 0,-1 0 0,0 0 0,1 1 0,-1-1 0,0 1 0,1-1 1,-1 1-1,0-1 0,1 1 0,-1 0 0,0 0 0,0 0 0,1 0 0,-1 0 0,0 0 0,0 1 0,1-1 0,-1 1 0,0-1 0,1 1 0,-1-1 0,1 1 0,-1 0 0,0 0-36,-169 307 716,52-115-1597,75-132-2190,-2-2-3622,26-36-1720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1:15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17489,'0'0'3811,"0"0"-1537,0 0 225,0 0-1378,0 0-769,0 0-192,0 0-160,0 0-128,0 0-1025,6-20-1954,7 24-4356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1:5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86 339 18353,'0'0'2050,"0"0"369,0 0-135,0 0-800,0 0-693,0 0-290,-4 18-100,-34 214 570,33-201-916,0-3-38,1 1 0,1 0-1,1 0 1,2 0 0,1 0-1,3 12-16,-4-37-14,1 0 1,-1 1-1,1-1 0,1 1 0,-1-1 0,0 0 0,1 0 1,0 0-1,0 0 0,0 0 0,1 0 0,-1 0 1,1-1-1,0 1 0,0-1 0,0 0 0,2 2 14,12-29-208,-14-193 363,-6 162-99,1 1-1,4 0 1,1-1 0,3 1 0,2 1-1,3-1 1,2 2 0,2-1 0,11-22-56,-24 70-1,0-1 0,0 0 0,0 1 1,1-1-1,-1 1 0,1 0 0,0-1 0,1 1 1,0 1-1,-1-1 0,1 1 0,1-1 0,-1 1 1,1 0-1,-1 1 0,1-1 0,0 1 1,1 0-1,-1 0 0,0 0 0,1 1 0,-1 0 1,1 0-1,0 0 0,0 1 0,0 0 0,0 0 1,0 1-1,0-1 0,0 1 0,0 0 1,0 1-1,0 0 0,1 0 1,0 1-11,-1 1 1,0-1-1,0 1 1,-1 1-1,1-1 1,0 1-1,-1 0 0,0 0 1,0 0-1,0 1 1,-1 0-1,0 0 1,0 0-1,0 0 0,0 1 1,-1 0-1,0-1 1,0 1-1,0 1 1,-1-1-1,0 0 0,0 0 1,-1 1-1,1-1 1,-1 2 10,0 4-23,0 0 1,0-1 0,-2 1 0,1 0-1,-1 0 1,-1-1 0,0 1-1,-1-1 1,0 1 0,0-1-1,-2 0 1,1 0 0,-1-1-1,-1 1 23,-6 6-105,-1 0-1,0 0 0,-1-2 0,-1 0 0,-1 0 0,0-2 0,0 0 0,-1 0 1,-1-2-1,0 0 0,-1-1 0,0-1 0,0-1 0,-1-1 0,0 0 0,-1-2 1,1 0-1,-18 1 106,31-5-97,-29-1-2922,25-16-3715,11 2-280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1:5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17136,'0'0'2269,"0"0"-192,0 0 79,14-8-768,-5 3-1214,-6 2-130,0 1-1,1 0 1,-1 0 0,0 0 0,1 0 0,0 1-1,-1-1 1,1 1 0,0 0 0,0 0 0,-1 0-1,1 0 1,0 1 0,0 0 0,0 0 0,0 0-1,0 0 1,0 1 0,0-1 0,0 1 0,-1 0-1,1 0 1,0 0 0,0 1 0,-1-1 0,1 1-1,1 1-43,343 243 668,-285-200-1923,-62-61 390,-37-129 935,12 4 1259,24 139-1289,1-1-1,-1 1 1,0 0 0,0-1 0,0 1-1,0 0 1,0-1 0,0 1-1,0 0 1,-1-1 0,1 1 0,0 0-1,-1-1 1,1 1 0,-1 0 0,1 0-1,-1 0 1,1-1 0,-1 1-1,0 0 1,0 0 0,0 0 0,0 0-1,1 0 1,-1 0 0,-1 0 0,1 1-1,0-1 1,0 0 0,0 0 0,0 1-1,0-1 1,-1 1 0,1-1-1,0 1 1,0 0 0,-1-1 0,1 1-1,0 0 1,-1 0 0,1 0 0,0 0-1,-1 0 1,1 0 0,0 0-1,-1 0 1,1 1 0,0-1 0,-1 0-1,1 1 1,0-1 0,-1 1-40,-9 9 63,0 0 1,0 1-1,1 0 1,0 0-1,1 1 0,0 0 1,1 1-1,1 0 1,-1 3-64,-4 4 48,-252 399-2664,257-406 1923,-14 24-1768,7-13-3994,11-16-1526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1:5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114 293 17136,'1'-8'415,"9"-50"947,-3 22 3305,-8 61-988,1-3-3461,-21 159 1349,9-91-1504,3 0 0,4 0 0,5 10-63,1-87-516,0 0 0,1-1 0,0 1 0,1-1 0,0 1 0,1-1 0,0 0 0,1 0 0,3 4 516,-12-31-4760,-4-11 4272,-66-224 637,62 184 1032,3-1 0,3-1 1,3 0-1,4-51-1181,-1 105 191,1 0 0,0 0 0,0 0 1,2 1-1,0-1 0,0 1 0,1-1 0,1 1 1,0 0-1,1 1 0,0-1 0,1 1 0,0 1 0,1-1 1,0 1-1,4-3-191,-4 11 37,-1 0 1,2 1 0,-1-1-1,0 2 1,0-1-1,0 1 1,1 0 0,-1 1-1,1 0 1,-1 0-1,1 1 1,-1 0-1,0 1 1,0-1 0,0 2-1,1-1 1,-2 1-1,1 0 1,0 1 0,-1 0-1,1 0 1,-1 0-1,0 1 1,1 2-38,2-2 4,0 0 0,0 1 0,-1 0 0,0 0 0,0 1 0,-1 0 0,0 1 0,0-1 0,0 2 0,-1-1-1,-1 1 1,1 0 0,-1 1 0,-1-1 0,0 1 0,0 0 0,-1 1 0,0-1 0,-1 1 0,0-1 0,-1 1 0,0 0 0,-1 0 0,0 0 0,0 0 0,-1 0 0,-2 7-4,0-11-3,0 1 0,-1-1 0,0 1 0,0-1 0,-1 0 0,0 0 0,0 0 0,-1-1 0,0 0 0,0 1 0,0-2 0,-1 1 0,0-1 0,0 0 0,-1 0 0,1 0 0,-1-1 0,0 0 0,0 0 0,-5 1 3,-156 52-501,161-55 453,-27 5-345,-33 12-4098,78-16-5759,9-3 1073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1:5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126 188 12236,'0'0'5205,"0"0"-2195,3-13-506,12-40-630,-30 68 299,-1 21-2093,2 1 1,2 0-1,1 0 1,1 2-1,3-1 1,-2 23-81,-14 63-345,-3 53-3600,26-174 3795,0 0 0,1 0 0,-1 0-1,1-1 1,0 1 0,0 0 0,0 0 0,0-1-1,0 1 1,0-1 0,1 1 0,-1-1 0,1 1-1,0-1 1,0 0 0,0 0 0,0 0 0,0 0-1,0 0 1,0 0 0,1-1 0,-1 1 0,1-1-1,-1 0 1,1 1 0,0-1 0,-1 0 0,1-1-1,0 1 1,0 0 0,-1-1 0,1 1 0,2-1 150,97-17-435,-72 0 282,-1-1 1,-1-2 0,-1-1 0,-1-1 0,-1-2 0,-1 0 0,0-1 0,-3-2 0,0 0-1,-1-1 1,-2-1 0,8-17 152,15-17-1399,-38 60-3187,-3 2-3165</inkml:trace>
  <inkml:trace contextRef="#ctx0" brushRef="#br0" timeOffset="653.073">627 258 9865,'3'-14'6022,"-2"10"-5367,9-42 1805,-1 12 2913,-8 44-2129,1 2-3199,-7 39 15,-2-1 0,-3 0 1,-2-1-1,-1-1 0,-3 0 1,-2 0-1,-11 17-60,24-53-49,-37 83-2449,41-95 2485,0-1 0,0 1 0,0 0 0,0 0 1,0-1-1,0 1 0,0-1 0,1 1 0,-1-1 0,0 1 1,0-1-1,1 1 0,-1-1 0,0 1 0,1-1 0,-1 0 1,0 0-1,1 1 0,-1-1 0,1 0 0,0 0 0,-1 0 1,1 1-1,-1-1 0,1 0 0,0 0 0,0 0 0,-1 0 1,1 0-1,0 0 0,0 0 0,0 0 0,0 0 0,0 1 1,0-1-1,1 0 0,-1 0 0,0 0 0,0 0 0,1 0 1,-1 0-1,0 0 0,1 1 0,-1-1 0,1 0 0,-1 0 1,1 0-1,-1 1 13,1-4-41,2-42 412,2 1-1,2 0 1,2 0 0,3 0-1,1 1 1,2 1 0,2-1-371,-16 39 45,0-1 0,1 1 0,0-1 0,0 1 0,0 0 0,1 0 0,0 0 0,0 0 0,0 0 0,0 1 0,1-1 0,0 1 0,0 0 0,0 0 0,0 1 0,1-1 0,-1 1 0,1 0 0,0 0 0,0 0 0,3-1-45,-6 5 1,1 0 1,-1 0 0,0 0 0,0 0-1,0 0 1,1 0 0,-1 1 0,0-1 0,0 1-1,-1-1 1,1 1 0,0 0 0,-1 0-1,1 0 1,-1 0 0,1 0 0,-1 0 0,0 0-1,0 0 1,0 0 0,0 1 0,0-1-1,0 0 1,-1 1 0,1-1 0,-1 1-1,0-1 1,1 1-2,1 6 4,106 330-1312,-107-333 1254,1-1 0,0 1 0,1-1 0,-1 1 0,1-1 0,0 0 0,0 0-1,1 0 1,0-1 0,0 1 0,0-1 0,0 0 0,0 0 0,1 0 0,0-1 0,0 0 0,0 0 0,0 0 0,0 0 0,0-1 0,1 0 0,0 0-1,-1 0 1,1-1 0,0 1 0,0-1 0,-1-1 0,1 1 0,0-1 0,0 0 0,0-1 0,0 1 0,0-1 0,0 0 0,-1-1 0,1 1-1,0-1 1,-1 0 0,3-2 54,7-9 203,0-1-1,0 0 1,-1-1-1,-1-1 1,-1 0-1,0-1 1,-1 0-1,-1 0 0,-1-1 1,0-1-1,-1 0 1,-1 0-1,0-4-202,2-8 129,-2 1 0,-1-1 0,-2 0 0,-1-1 0,-1 1 0,-2 0-1,-2-18-128,3 47-49,-1 0 0,1 0 0,-1 0 0,0 0 0,0 1-1,0-1 1,0 0 0,0 0 0,0 0 0,0 0 0,-1 0-1,1 1 1,-1-1 0,1 0 0,-1 0 0,0 1 0,1-1-1,-1 0 1,0 1 0,0-1 0,0 1 0,0-1 0,-1 1-1,1-1 1,0 1 0,-1 0 0,1 0 0,-1 0 0,1-1-1,-1 1 1,1 1 0,-1-1 0,0 0 0,1 0-1,-1 1 1,0-1 0,0 1 0,0-1 49,0 4-632,0-1-1,0 0 1,-1 1-1,1 0 1,1 0-1,-1-1 1,0 1 0,1 0-1,0 0 1,-1 1-1,1-1 1,0 0-1,1 0 1,-1 0 0,0 1-1,1-1 1,0 0-1,0 2 633,-1 1-1999,-4 26-11342</inkml:trace>
  <inkml:trace contextRef="#ctx0" brushRef="#br0" timeOffset="950.683">1529 102 15631,'44'-77'3843,"-10"58"-1504,-5 13 159,0 8-929,-3 22-544,-1 19-224,-5 18-64,-9 20-96,-11 9-65,-11 9-224,-18-5-159,-14-2-129,-16-4-64,-19 0-321,-18-5-864,-21-5-929,-20-5-2338,-19-13-6663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1:5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96 21332,'0'0'1789,"0"0"186,0 0-262,0 0-629,0 0-449,0 0-272,0 0-176,-12 16-32,2-2-104,1-2-9,0-1-1,1 1 1,1 0 0,0 1-1,1 0 1,0 0 0,0 0-1,-1 9-41,1 2-16,1 0 0,1 0-1,1 0 1,1 0-1,1 1 1,1-1 0,1 1-1,2-1 1,0 0-1,1 0 1,3 5 16,-2-14-301,0-1 0,1-1 1,0 1-1,1-1 0,0 0 0,1 0 0,1-1 0,0 0 1,0-1-1,2 0 0,-1 0 0,6 3 301,-11-8-284,1 0 1,0-1-1,0 0 0,0 0 1,1 0-1,-1-1 0,1 0 1,0 0-1,1 0 0,-1-1 0,1 0 1,-1-1-1,1 0 0,0 0 1,0-1-1,0 1 0,0-2 1,0 1-1,0-1 0,0 0 0,0-1 1,0 0-1,0 0 0,0-1 1,0 0-1,-1 0 0,1-1 1,-1 0-1,1 0 0,-1-1 1,0 0-1,0 0 0,-1-1 0,1 0 1,-1 0 283,9-18 652,0 0 1,-2-1-1,-1-1 0,-1 0 1,-1 0-1,-1-1 1,-1 0-1,2-16-652,7-20 1278,77-220 4765,-92 323-4159,-37 324-1430,33-330-490,-19 128-1925,21-205 1705,-1-59 278,-3 59 90,2 0-1,2-1 1,2 1-1,1 0 1,3 0-1,1 0 1,2 0-1,2 1 1,2 1-1,11-22-111,-22 56-17,0 0 1,1 0-1,-1 1 0,1 0 1,1-1-1,-1 1 0,1 0 1,0 1-1,0-1 0,0 1 1,1-1-1,-1 1 0,1 1 1,0-1-1,0 1 0,1-1 1,-1 2-1,1-1 0,-1 0 1,1 1-1,0 0 0,0 1 1,0-1-1,0 1 1,0 0-1,0 1 0,0-1 1,1 1-1,-1 1 0,0-1 1,0 1-1,0 0 0,3 1 17,0 3-256,-1 0-1,0 0 0,0 1 1,0 0-1,-1 0 1,0 1-1,0 0 0,0 1 1,-1-1-1,0 1 1,-1 0-1,1 3 257,31 68-7614,-26-43 215</inkml:trace>
  <inkml:trace contextRef="#ctx0" brushRef="#br0" timeOffset="278.76">447 523 13773,'0'0'3491,"0"0"-1281,0 0-640,0 0-1154,107-32-320,-61 29-64,5-1-32,2-2 0,-2 2 0,-1-2-256,-3 0-961,-6-2-1602,-7-4-1409,-7-1-1185</inkml:trace>
  <inkml:trace contextRef="#ctx0" brushRef="#br0" timeOffset="575.798">1201 0 8520,'0'0'4970,"0"0"-1804,0 0 234,0 0-565,0 0-860,14 16-347,-13-15-1597,8 10 167,1 0-1,-1 1 1,-1 0 0,0 0-1,0 1 1,-2 0 0,1 0-1,-2 1 1,0-1 0,2 10-198,0 8 296,6 16-85,-3 1 0,-2 0-1,-2 0 1,-2 1 0,-1 24-211,-6-57-108,0 0 0,0 0 0,-2 0-1,0-1 1,0 1 0,-2-1 0,0-1 0,0 1-1,-1-1 1,-1 0 0,-1-1 0,0 0 0,0-1-1,-1 0 1,-1 0 0,-11 8 108,-56 38-3858,-4-16-4267,49-30-2023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1:5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67 221 16656,'0'0'2797,"0"0"-752,0 0 95,0 0-421,0 0-688,0 0-295,-1 20-84,-16 149 271,0-81-1088,4 0-1,4 1 1,2 41 165,7-107-302,-1-13-113,0 0 0,1 0 0,0 0 0,1 0 0,0 0 0,0 0 0,1 0 0,0 0-1,1 0 1,0-1 0,1 1 0,0-1 0,0 0 0,3 4 415,-6-13-98,0 0-1,0 1 1,-1-1 0,1 0-1,0 0 1,0 0-1,0 0 1,0 0-1,0 0 1,0 0 0,0 0-1,0 0 1,0 0-1,0-1 1,0 1 0,0 0-1,0-1 1,0 1-1,-1 0 1,1-1-1,0 1 1,0-1 0,0 1-1,-1-1 1,1 0-1,0 1 1,-1-1-1,1 0 1,0 0 0,-1 1-1,1-1 1,-1 0-1,1 0 1,-1 0 0,0 0-1,1 1 1,-1-1-1,0 0 1,1 0-1,-1 0 1,0 0 0,0 0-1,0 0 1,0 0-1,0 0 1,0 0-1,0 0 1,0 0 0,-1 0-1,1 0 1,0 0-1,0 0 1,-1 1 0,1-1-1,-1-1 99,15-371 3406,-13 359-3254,-2-39 479,3 1 0,2-1 0,2 0 0,3 1 0,2 0 0,2 1 0,3 0 0,8-15-631,-22 61 47,0 0 0,0 1 1,0 0-1,1-1 0,0 1 1,0 0-1,0 0 1,0 1-1,0-1 0,1 1 1,0-1-1,-1 1 1,1 0-1,1 1 0,-1-1 1,0 1-1,1 0 0,-1 0 1,1 0-1,-1 0 1,1 1-1,0 0 0,0 0 1,0 0-1,-1 0 0,1 1 1,0 0-1,0 0 1,0 0-1,0 1 0,0-1 1,1 2-48,1-1 1,-1 0 0,1 1 0,-1 0 1,0 0-1,0 1 0,0-1 0,0 1 0,0 1 1,-1-1-1,1 1 0,-1 0 0,0 0 0,0 1 1,-1-1-1,1 1 0,-1 0 0,0 0 1,0 1-1,0-1 0,-1 1 0,0 0 0,0 0 1,-1 0-1,0 0 0,0 0 0,2 7-1,-1 0-14,-1 0-1,0 0 0,-1 0 0,0 1 1,-1-1-1,-1 0 0,0 0 0,0 0 1,-1 0-1,-1 0 0,0 0 0,-1 0 1,-2 2 14,-1 2-157,-2-1 1,0 0 0,-1-1 0,0 1 0,-1-2 0,-1 0 0,0 0 0,-1-1 0,-11 9 156,-41 32-3677,21-18-1950,42-34-53</inkml:trace>
  <inkml:trace contextRef="#ctx0" brushRef="#br0" timeOffset="323.352">959 66 19506,'0'0'2365,"0"0"-197,0 0-375,0 0-714,-14-2-545,9 1-502,0 0-14,0 0 1,0 0-1,0 0 0,0 1 0,0 0 0,0 0 0,0 0 1,0 0-1,1 1 0,-1 0 0,0 0 0,0 0 0,0 1 1,1-1-1,-1 1 0,0 0 0,1 1 0,0-1 1,0 1-1,-1 0 0,2 0 0,-5 3-18,-15 17 97,2 1 0,0 1-1,1 1 1,2 1 0,1 0 0,1 2 0,1-1-1,1 2 1,2 0 0,1 1 0,2 0 0,1 0-1,1 1 1,1 0 0,2 1-97,4-20-225,1 0 1,0 0-1,1 0 0,0 0 1,1 0-1,0-1 0,1 1 1,0-1-1,1 0 0,1 0 1,0 0-1,0-1 0,1 0 1,1 0-1,0-1 0,0 0 0,1 0 1,0-1-1,1 0 0,0-1 1,0 0-1,1 0 0,0-1 1,0-1-1,1 0 0,0 0 1,0-1-1,0 0 0,1-2 1,-1 1-1,1-1 0,0-1 1,0 0-1,7-1 225,69-1-4457,-2-18-3701,-42-3-821</inkml:trace>
  <inkml:trace contextRef="#ctx0" brushRef="#br0" timeOffset="591.257">1322 307 11435,'2'-24'714,"4"-65"1947,-4 26 2158,-10 28 1374,-6 75-3022,1 67-1958,5 1 0,5 75-1213,2-92-29,-8 55-1744,0-99-2188,-4-1-4553,10-39 1942</inkml:trace>
  <inkml:trace contextRef="#ctx0" brushRef="#br0" timeOffset="916.533">1253 274 13741,'10'-132'3545,"1"129"3181,18 28-5175,-23-19-1079,37 32-247,-1 2 0,-2 3 1,-2 0-1,-2 3 0,-2 1 0,-1 2-225,-28-42-7,-1 0 1,1 0 0,-1 1-1,0-1 1,-1 1-1,0 0 1,0 0-1,-1 1 1,0-1 0,0 0-1,-1 1 1,0-1-1,0 1 1,-1-1-1,0 1 1,-1 0-1,0-1 1,0 1 0,-1-1-1,0 0 1,0 1-1,-1-1 1,0 0-1,-1-1 1,1 1 0,-2 0-1,1-1 1,-1 0-1,0 0 1,0 0-1,-1-1 1,0 0-1,0 0 1,-2 1 6,-14 7-91,-1-2 1,-1 0-1,0-2 0,0 0 0,-1-2 1,0 0-1,-1-2 0,1-1 0,-1-1 1,0-1-1,0-2 0,-23 0 91,48-1-34,-52-8-3004,29-16-5752,22 4-2832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0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16816,'0'0'3256,"0"0"-1521,-16 3-192,13-2-1466,-6 0 82,1 0 1,-1 1-1,1 1 0,-1-1 0,1 1 0,0 1 1,0 0-1,0 0 0,1 0 0,-1 1 1,1 0-1,0 0 0,1 1 0,-6 6-159,-10 13 171,1 1 1,2 1-1,0 0 0,2 2 0,1 0 0,2 1 0,1 0 0,1 1 1,1 1-1,2 0 0,1 0 0,2 1 0,1 0 0,2 0 0,1 0 1,1 0-1,4 29-171,-1-45-111,1 0 1,0-1 0,2 1-1,0-1 1,0 0-1,2 0 1,0-1 0,1 1-1,0-2 1,1 1 0,1-1-1,0-1 1,9 9 110,-8-10-514,1-1 0,1 0 0,0-1 1,0-1-1,1 0 0,0 0 0,1-2 0,0 1 1,4-1 513,127 33-7106,-69-31 1538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0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117 261 11531,'0'0'3614,"0"0"-822,0 0-475,0 0-684,0 0-399,0 0-258,0 0-260,0 0-108,-11 10-90,-30 32-187,38-39-313,-1 1-1,1 0 1,1 0-1,-1 0 1,1 0-1,-1 0 1,1 1-1,1-1 1,-1 1-1,0-1 1,1 1-1,0 0 1,0 0-1,1-1 1,-1 1-1,1 0 1,0 0-1,0 1-17,2-5-5,0 1 0,-1-1 0,1 0 1,0 0-1,0 0 0,0 0 0,0 0 0,0-1 0,0 1 0,0-1 0,0 1 0,0-1 0,0 0 0,0 1 0,0-1 1,0 0-1,0-1 0,0 1 0,0 0 0,0 0 0,0-1 0,0 0 0,0 1 0,0-1 0,2-1 5,9-6 7,0-1 0,0 0-1,-1-1 1,0 0 0,-1-1-1,0 0 1,-1-1 0,0 0-1,-1-1 1,-1 0 0,1 0-1,-2-1 1,0 0 0,-1 0-1,0-1 1,-1 1 0,-1-1-1,0-1 1,-1 1 0,0-8-7,-3 21 5,2-1 24,0 0 0,-1 0 0,1 0 0,-1 0 0,0 0 0,0 0 0,0 0 0,-1 0 0,1-1 0,-1 1 0,1 0 0,-1-1 0,0 1 0,0 0 0,-1-1 0,1 1 0,-1 0 0,1-1 0,-1 1 0,0 0 0,0 0 0,-1 0 0,1 0 0,-1 0 0,1 0 0,-1 0 0,0 1 0,0-1 1,0 0-1,-1 1 0,1 0 0,0-1 0,-1 1 0,0 0 0,1 0 0,-1 0 0,0 1 0,0-1 0,-1 1-29,-5 2 5,-1 1 1,1 0 0,0 1-1,-1 0 1,1 1-1,1-1 1,-1 2-1,0-1 1,1 1 0,0 1-1,0-1 1,1 1-1,0 1 1,0-1-1,0 1 1,1 1-1,0-1 1,0 1 0,0 0-1,1 0 1,1 1-1,0-1 1,0 1-1,-2 6-5,-2 1-125,1 0-1,0 1 0,1-1 1,1 1-1,1 0 1,0 0-1,1 1 0,1-1 1,1 1-1,0-1 0,1 1 1,1 0-1,1-1 1,1 1-1,1 4 126,-1-14-276,0-1 0,1 0 1,0 0-1,0 0 0,1-1 0,-1 0 1,2 1-1,-1-2 0,1 1 1,-1-1-1,1 1 0,1-2 0,-1 1 1,1-1-1,0 0 0,0 0 0,0-1 1,0 1-1,1-2 0,-1 1 0,3-1 276,12 4-310,1-1-1,0-1 0,-1-1 0,1-1 0,0-1 1,19-2 310,-28 0 116,1-1 0,-1-1 0,0 0-1,-1-1 1,1 0 0,-1-1 0,1-1 0,-1 0 0,-1-1 0,1 0 0,-1-1 0,-1-1 0,0 1 0,0-2 0,0 0 0,-1 0 0,-1-1 0,0 0 0,0 0 0,-1-1 0,0 0 0,-1-1 0,-1 1-1,0-2 1,1-3-116,4-7 474,0-1-1,-2 0 0,-1-1 1,-1 0-1,-1-1 0,-2 1 1,0-1-1,-2 0 0,0-7-473,-2 32 15,0-1-1,0 1 0,0 0 0,-1 0 0,1-1 0,0 1 1,-1 0-1,0 0 0,1 0 0,-1 0 0,0-1 0,0 1 0,0 0 1,0 0-1,-1 1 0,1-1 0,0 0 0,-1 0 0,1 1 1,-1-1-1,0 1 0,0-1 0,1 1 0,-1 0 0,0-1 1,0 1-1,0 0 0,0 0 0,0 1 0,-1-1 0,1 0 0,0 1 1,0-1-1,0 1 0,-1 0 0,1 0 0,0-1 0,0 2 1,-1-1-1,1 0 0,0 0 0,0 1 0,-1-1 0,1 1 1,0 0-1,-2 0-14,-6 5 17,0 0-1,0 0 1,1 1 0,0 1 0,0-1-1,0 2 1,1-1 0,1 1 0,-1 0-1,1 0 1,1 1 0,0 0 0,0 1 0,-3 8-17,-1-2 4,2 1 1,0-1-1,1 1 0,1 0 1,1 1-1,0-1 1,1 1-1,1 0 1,1 0-1,1 0 1,0 1-1,2 3-4,-1-20-17,0 0 1,1 0-1,-1-1 1,1 1-1,-1 0 1,1 0-1,0-1 1,0 1-1,0-1 0,1 1 1,-1-1-1,0 1 1,1-1-1,0 0 1,-1 0-1,1 1 1,0-1-1,0 0 1,0-1-1,1 1 0,-1 0 1,0-1-1,1 1 1,-1-1-1,1 0 1,-1 0-1,1 0 1,0 0-1,-1 0 0,1 0 1,0-1-1,0 1 1,-1-1-1,1 0 1,0 0-1,0 0 1,1 0 16,6-1-46,-1-1 1,1 0-1,0 0 0,-1 0 1,0-2-1,1 1 1,-1-1-1,0 0 1,-1-1-1,3-1 46,7-7-16,0-1-1,-1-1 0,-1 0 1,0-1-1,-1 0 1,-1-2-1,0 1 0,-1-2 1,3-8 16,-15 28 2,-1-1 1,0 0-1,0 1 1,1-1 0,-1 1-1,0-1 1,1 1-1,-1-1 1,1 0-1,-1 1 1,0-1-1,1 0 1,-1 1 0,1-1-1,-1 0 1,1 0-1,-1 1 1,1-1-1,-1 0 1,1 0-1,-1 0 1,1 0-1,-1 0 1,1 0 0,0 0-1,-1 0 1,1 0-1,-1 0 1,1 0-1,-1 0 1,1 0-1,-1 0 1,1 0-1,-1-1 1,1 1 0,-1 0-1,1 0 1,-1-1-1,1 1 1,-1 0-1,1 0 1,-1-1-1,0 1 1,1-1-1,-1 1 1,0 0 0,1-1-1,-1 1 1,0-1-1,1 1 1,-1-1-1,0 1 1,0-1-1,1 1 1,-1-1-1,0 1 1,0-1 0,0 1-1,0-1 1,0 1-1,0-1 1,0 1-1,0-1 1,0 0-1,0 1-2,1 59 570,-2-52-555,0 1-1,0-1 0,0 0 0,1 0 0,0 0 1,1 1-1,-1-1 0,1 0 0,1 0 0,-1 0 1,1 0-1,1 0 0,-1 0 0,1-1 1,0 1-1,1-1 0,-1 0 0,1 1 0,0-2 1,1 1-1,0 0 0,-1-1 0,2 0 0,-1 0 1,1-1-1,3 3-14,1-4-139,0 1-1,1-2 1,-1 1 0,1-2 0,0 1-1,-1-1 1,1-1 0,0 0-1,0-1 1,-1 0 0,1 0 0,0-1-1,-1-1 1,1 1 0,-1-2 0,0 1-1,0-2 1,0 1 0,-1-1 0,0-1-1,1 0 1,-2 0 0,1-1-1,-1 0 1,0 0 0,-1-1 0,1 0-1,-1 0 1,-1-1 0,0 1 0,0-2-1,-1 1 1,0-1 0,1-2 139,30-171 396,-24 88 1642,-20 131 626,-24 128-1869,27-119-825,-3-1-1,-1 1 0,-2-2 1,-9 20 30,20-63-7,0 0 0,0-1 1,0 1-1,-1-1 0,1 1 1,0 0-1,0-1 1,0 1-1,-1 0 0,1-1 1,0 1-1,-1 0 0,1 0 1,0-1-1,-1 1 1,1 0-1,0 0 0,-1-1 1,1 1-1,0 0 0,-1 0 1,1 0-1,-1 0 1,1 0-1,0-1 0,-1 1 1,1 0-1,-1 0 0,1 0 1,-1 0-1,1 0 1,0 0-1,-1 0 0,1 1 1,-1-1-1,1 0 0,0 0 1,-1 0-1,1 0 1,-1 0-1,1 1 0,0-1 1,-1 0-1,1 0 0,0 1 1,-1-1-1,1 0 1,0 1-1,0-1 0,-1 0 1,1 1 6,-5-43 49,12-193 5,-5 220-46,1-1 1,1 1-1,0-1 1,1 1 0,1 1-1,0-1 1,1 1 0,0 0-1,1 0 1,1 1 0,0 0-1,1 1 1,8-9-9,-13 17-40,-1-1 1,1 1 0,0 0-1,0 0 1,0 1 0,1-1-1,-1 1 1,1 0 0,0 1-1,0-1 1,0 1 0,0 0 0,0 1-1,0-1 1,0 1 0,1 1-1,-1-1 1,0 1 0,1 0-1,-1 1 1,0-1 0,1 1-1,-1 0 1,0 1 0,0-1-1,0 1 1,0 1 0,0-1-1,0 1 1,3 2 39,84 72-8365,-65-51 549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1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128 178 15599,'1'-166'5226,"-1"166"-5122,-1 1-1,1-1 1,0 1-1,-1-1 1,1 0-1,-1 1 1,1-1-1,-1 0 1,1 1-1,-1-1 1,1 0-1,-1 0 1,0 0-1,1 1 1,-1-1 0,1 0-1,-1 0 1,1 0-1,-1 0 1,0 0-1,1 0 1,-1 0-1,1 0 1,-1 0-1,1 0 1,-1-1-1,0 1 1,1 0-1,-1 0 1,1 0-1,-1-1 1,1 1 0,-1 0-1,1-1 1,-1 1-1,1 0 1,0-1-1,-1 1 1,1-1-1,-1 1 1,1-1-1,0 1 1,-1 0-1,1-1 1,0 0-1,0 1 1,-1-1-1,1 1 1,0-1 0,0 1-1,0-1 1,0 1-1,0-1 1,0 0-1,0 1 1,0-1-1,0 1 1,0-1-1,0 1 1,0-1-1,0 0-103,-35 151 2081,33-129-1888,-42 538 1324,27-349-2126,10 110 609,7-312-147,10 107-1761,17-49-3948,-12-52-791,-3-10-4409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1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33 15727,'0'0'3443,"0"0"-731,0 0-481,13-5-880,85-23 133,-29 35-802,-68-7-675,0 0 0,0 1 0,1-1 0,-1 0 0,0 1 0,0-1-1,0 1 1,0-1 0,0 1 0,0-1 0,0 1 0,0 0 0,0 0 0,0-1 0,0 1-1,0 0 1,0 0 0,-1 0 0,1 0 0,0 0 0,-1 0 0,1 0 0,-1 0 0,1 0-1,-1 0 1,1 0 0,-1 1 0,0-1 0,1 0 0,-1 0 0,0 0 0,0 0-1,0 1 1,0-1 0,0 0 0,0 0 0,0 0 0,-1 1 0,1-1 0,0 0 0,-1 0-1,1 0 1,-1 0 0,1 0 0,-1 0 0,1 0 0,-1 0 0,0 0 0,0 0 0,1 0-1,-1 0 1,0 0 0,0 0 0,0 0 0,0-1 0,0 1-7,-13 14 153,-1-1 1,-1-1-1,0 0 1,0-1-1,-2-1 1,1-1-1,-8 3-153,-76 54 821,100-67-817,0 0-1,0 0 1,0 0-1,1 1 1,-1-1-1,0 0 1,0 1-1,1-1 1,-1 1 0,0-1-1,1 0 1,-1 1-1,0 0 1,1-1-1,-1 1 1,1-1 0,-1 1-1,1 0 1,-1-1-1,1 1 1,0 0-1,-1 0 1,1-1 0,0 1-1,-1 0 1,1 0-1,0 0 1,0-1-1,0 1 1,0 0 0,0 0-1,0 0 1,0-1-1,0 1 1,0 0-1,0 0 1,0 0-1,0 0 1,1-1 0,-1 1-1,0 0 1,1 0-1,-1-1 1,0 1-1,1 0 1,-1-1 0,1 1-1,-1 0 1,1-1-1,0 1 1,-1-1-1,1 1 1,-1-1 0,1 1-1,0-1 1,0 1-1,-1-1 1,1 1-4,49 7-196,90-24-2733,-49-6-3502,-72 17 4158,25-6-6503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1:1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1 14958,'0'0'1068,"0"0"491,0 0 224,0 0-577,0 0-571,0 0-437,-4 18-70,-25 121-16,19-92-137,0 2-122,-2 0 1,-2-1-1,-2-1 1,-2 0-1,-14 25 147,-3-33-993,34-38 990,0-1-1,0 1 1,0-1-1,0 1 1,0-1-1,0 0 1,0 0-1,-1 1 1,1-1-1,0 0 1,0 0-1,0 0 1,0 0-1,0 0 1,0 0-1,0-1 1,0 1-1,0 0 1,0 0-1,0-1 0,0 1 1,0-1-1,0 1 1,0-1-1,0 1 1,0-1-1,0 0 1,0 1-1,1-1 1,-1 0-1,0 0 1,0 1-1,1-1 1,-1 0-1,0 0 1,1 0-1,-1 0 1,1 0-1,0 0 0,-1 0 1,1 0-1,0 0 1,-1 0-1,1-1 4,-36-186 2168,28 130-802,17 63-1232,49 91-33,-37-62-114,-8-11-24,1 0-1,1-1 0,0-1 1,2 0-1,0-1 0,2-1 0,0 0 1,1-2-1,1 0 38,-19-15-27,1 0 1,0 0-1,0 0 1,0 0-1,1 0 1,-1-1-1,0 1 1,1-1-1,-1 0 1,1 0-1,-1 0 0,1-1 1,-1 1-1,1-1 1,0 0-1,-1 0 1,1 0-1,-1 0 1,1-1-1,0 1 1,-1-1-1,1 0 1,-1 0-1,0 0 0,1-1 1,-1 1-1,0-1 1,0 0-1,0 0 1,0 0-1,0 0 1,0 0-1,0-1 1,-1 1-1,1-1 27,80-180 390,14-46 2327,-98 228-2702,1 1 0,0-1 0,0 0 0,-1 1 0,1-1 0,0 0 0,0 1-1,0-1 1,0 1 0,0-1 0,0 0 0,0 1 0,0-1 0,0 0 0,1 1 0,-1-1 0,0 1 0,0-1 0,0 0 0,1 1 0,-1-1 0,0 1 0,1-1-1,-1 1 1,0-1 0,1 1 0,-1-1 0,1 1 0,-1-1 0,1 1 0,-1-1 0,1 1 0,-1 0 0,1-1 0,-1 1 0,1 0 0,0 0 0,-1-1 0,1 1-1,-1 0 1,1 0 0,0 0 0,-1 0 0,1 0 0,0 0 0,-1 0 0,1 0 0,-1 0 0,1 0 0,0 0 0,-1 0 0,1 0 0,0 1 0,-1-1 0,1 0-1,-1 0 1,1 1 0,-1-1 0,1 0 0,0 1 0,-1-1 0,1 1-15,13 40 72,46 314-163,-60-350 60,0 0 0,1-1-1,-1 1 1,1 0-1,0 0 1,0-1 0,0 1-1,1 0 1,0-1-1,0 0 1,0 1 0,0-1-1,1 0 1,-1 0-1,1 0 1,0 0 0,0-1-1,1 1 1,-1-1-1,1 0 1,-1 0-1,1 0 1,0 0 0,0-1-1,1 1 1,-1-1-1,0 0 1,1 0 0,-1-1-1,1 0 1,0 1-1,0-1 1,-1-1 0,1 1-1,0-1 1,0 0-1,0 0 1,-1 0 0,1-1-1,0 1 1,0-1-1,-1-1 1,1 1 31,9-10 29,-1-1 1,0-1 0,-1 0-1,0 0 1,-1-1-1,-1 0 1,0-1-1,-1-1 1,0 1-1,-2-1 1,1-1 0,-2 1-1,4-16-29,-8 27 32,9-21 102,-1 1 0,-2-1 0,0-1 0,-2 1 1,0-1-1,-2-1 0,-1 1 0,-2 0 0,0-7-134,-2 31-1,1-1 0,-1 1 0,1 0 1,-1-1-1,0 1 0,0 0 0,-1 0 1,1 0-1,-1 0 0,0 0 0,1 0 1,-1 0-1,-1 0 0,1 1 0,0-1 0,-1 1 1,1-1-1,-1 1 0,1 0 0,-1 0 1,0 0-1,0 1 0,0-1 0,0 1 1,0-1-1,-1 1 0,1 0 0,0 0 0,-1 1 1,1-1-1,0 1 0,-1-1 0,1 1 1,-1 0-1,0 1 1,-5-1-117,1 0 1,0 1-1,-1 0 0,1 0 1,0 1-1,-1 0 0,1 1 1,0-1-1,1 2 0,-1-1 1,0 1-1,1 0 0,0 1 1,0 0 116,-33 50-6028,32-27-1109</inkml:trace>
  <inkml:trace contextRef="#ctx0" brushRef="#br0" timeOffset="598.535">1602 375 13613,'4'-15'3523,"-2"8"-3272,1-3 288,0 0 0,0 0 0,-1 0 1,0 0-1,-1 0 0,0 0 0,0-1 0,-1 1 1,-1 0-1,0-1 0,0 1 0,-1 0 0,0 0 1,-1 0-1,-1-5-539,0 9 54,1 0 0,-1 1 1,0-1-1,-1 1 0,1 0 0,-1 0 1,0 0-1,0 1 0,-1-1 0,1 1 1,-1 0-1,0 1 0,0 0 0,0 0 1,0 0-1,-1 0 0,1 1 0,-1 0 1,0 1-1,1-1 0,-1 1 0,0 1 1,0-1-1,0 1 0,0 0 0,1 1 1,-1 0-1,0 0 0,0 0 0,0 1 1,1 0-1,-1 0 0,1 1 0,0-1 1,0 1-1,0 1 0,-1 0-54,-3 4-63,1 1 0,0 1 0,0-1 0,1 1 0,1 1 0,-1 0 1,2 0-1,-1 0 0,2 1 0,0-1 0,0 1 0,1 1 0,0-1 0,1 1 0,0-1 0,1 1 0,1 0 0,0 0 0,1 0 0,0 0 1,1-1-1,0 1 0,1 0 0,1 0 0,0-1 0,1 1 0,0-1 0,0 0 0,2 0 0,-1-1 0,1 1 0,1-1 0,2 1 63,-8-10-49,0 0 0,0 0 0,0 0 0,1-1 0,-1 1 0,1 0 1,-1-1-1,1 0 0,0 1 0,-1-1 0,1 0 0,0 0 0,0 0 0,0 0 0,0 0 0,0 0 0,0 0 0,0-1 0,0 1 0,0-1 0,0 0 0,1 1 0,-1-1 0,0 0 0,0 0 0,0-1 0,0 1 0,0 0 0,1-1 0,-1 1 0,0-1 0,0 0 0,0 1 0,0-1 0,0 0 0,0 0 0,-1 0 0,1-1 0,0 1 0,0 0 0,-1-1 0,2-1 49,54-77 104,52-138 2853,-106 303-1195,-16 504-1421,30-440-2497,-5-129-761,3-19-2729,0-10-456</inkml:trace>
  <inkml:trace contextRef="#ctx0" brushRef="#br0" timeOffset="1240.842">2051 40 7495,'0'0'6209,"0"0"-2793,0 0-645,0 0-647,0 0-976,0 0-705,0 0-234,3 19 9,-1-11-197,0 5-3,1 1-1,-2 0 0,0-1 0,0 1 1,-1 0-1,-1 0 0,0 0 0,-1-1 1,-3 10-18,-89 257-11,75-256-221,11-49 224,8 11 123,0 1 1,1-1 0,0 0-1,1 1 1,1-1 0,0 1-1,1 0 1,0 0 0,1 0-1,1 1 1,0 0 0,4-6-116,-10 17 3,1 0 1,-1 1-1,0-1 1,0 1 0,1-1-1,-1 0 1,1 1-1,-1-1 1,0 1 0,1-1-1,-1 1 1,1-1-1,-1 1 1,1 0-1,0-1 1,-1 1 0,1 0-1,-1-1 1,1 1-1,0 0 1,-1 0 0,1-1-1,0 1 1,-1 0-1,1 0 1,0 0 0,-1 0-1,1 0 1,0 0-1,-1 0 1,1 0-1,0 0 1,-1 0 0,1 0-1,0 1 1,-1-1-1,1 0 1,-1 0 0,1 1-1,0-1 1,-1 0-1,1 1 1,-1-1 0,1 1-1,-1-1 1,1 0-1,-1 1 1,1-1-1,-1 1 1,1 0 0,-1-1-1,0 1 1,1-1-1,-1 1 1,0-1 0,0 1-1,1 0 1,-1-1-1,0 1 1,0 0 0,0 0-4,14 42 154,-13-33-158,0 0-1,1 1 1,0-1-1,1 0 1,0 0-1,1 0 1,0 0-1,0-1 1,1 1-1,0-1 1,1 0-1,0-1 1,0 1-1,1-1 1,0-1-1,0 1 1,1-1-1,0 0 1,3 1 4,-6-6-15,0 0 0,0 0-1,1-1 1,-1 0 0,0 0 0,0 0 0,1-1-1,-1 0 1,0 0 0,0 0 0,1-1-1,-1 1 1,0-1 0,0-1 0,0 1 0,1-1-1,-2 1 1,1-2 0,0 1 0,0 0 0,-1-1-1,1 0 1,-1 0 0,0 0 0,0-1 0,0 1-1,0-1 1,2-3 15,83-127 100,-27-8 1053,-61 141-790,-2 28 80,-11 98-314,2 71-108,11-192-38,1 1 0,-1-1 0,1 0 0,0 0-1,0-1 1,0 1 0,1 0 0,-1-1 0,1 1 0,0-1 0,0 0 0,0 0 0,0 0-1,0 0 1,1-1 0,0 1 0,-1-1 0,1 0 0,0 0 0,0 0 0,0-1 0,0 1-1,0-1 1,0 0 0,1 0 0,-1 0 0,0-1 0,1 1 0,-1-1 0,0 0 0,1-1 0,-1 1-1,0-1 1,1 0 0,-1 0 0,0 0 0,0 0 0,0-1 0,0 1 0,0-1 0,0 0-1,0-1 1,-1 1 0,2-1 17,11-8 10,0-1 0,0 0 0,-2-1 0,1-1 0,-1 0 0,-1-1 0,-1 0 0,0-1-1,-1 0 1,-1-1 0,0 0 0,-1-1 0,-1 0 0,-1-1 0,-1 1 0,0-1 0,-1 0 0,-1-1 0,-1 1 0,-1-1-1,0-6-9,-2 22 0,0 0-1,0 0 1,0 1-1,0-1 0,-1 0 1,1 0-1,-1 1 1,0-1-1,0 1 0,0-1 1,-1 1-1,1-1 1,-1 1-1,0 0 0,0-1 1,0 1-1,0 0 0,0 0 1,-1 1-1,0-1 1,1 0-1,-1 1 0,0 0 1,0-1-1,0 1 1,-1 1-1,1-1 0,0 0 1,-1 1-1,1-1 1,-1 1-1,1 0 0,-1 0 1,0 1-1,-1-1 1,-6-1-215,0 1 0,0 1 0,0-1 0,-1 2 0,1 0 0,0 0 0,0 1 0,0 0 0,-6 3 215,-49 33-7348,46-15-612</inkml:trace>
  <inkml:trace contextRef="#ctx0" brushRef="#br0" timeOffset="1607.832">3145 146 12556,'8'-13'4196,"8"-9"-2851,2-6 61,2-3 2580,-35 37-2283,7-1-1681,0-1 1,0 1-1,1 0 1,0 1-1,0 0 1,0 0-1,1 0 0,0 1 1,0 0-1,1 0 1,0 0-1,0 1 1,0 0-1,1 0 1,0 0-1,1 0 1,0 0-1,0 1 1,1 0-1,0 0 0,0-1 1,1 1-1,1 0 1,-1 0-1,1 0 1,1 0-1,-1 0 1,2 0-1,-1 0-22,77 137-101,-40-60 42,-76-73 102,-113-7 299,85-6-3237,20 0-2773,33 0-146</inkml:trace>
  <inkml:trace contextRef="#ctx0" brushRef="#br0" timeOffset="1950.361">3657 180 7976,'0'0'4868,"9"-14"-1350,30-42-245,-38 56-3149,0 0 0,-1-1-1,1 1 1,0 0 0,-1-1 0,1 1 0,0-1 0,-1 1 0,1-1 0,-1 1 0,1-1 0,-1 0 0,1 1 0,-1-1 0,1 0 0,-1 1 0,0-1 0,1 0 0,-1 1 0,0-1 0,0 0 0,1 0 0,-1 1 0,0-1 0,0 0 0,0 0 0,0 0 0,0 1 0,0-1 0,0 0-1,0 0 1,0 1 0,-1-1 0,1 0 0,0 0 0,0 1 0,-1-1 0,1 0 0,0 1 0,-1-1 0,1 0 0,-1 1 0,1-1 0,-1 0 0,1 1 0,-1-1 0,1 1 0,-2-1-124,-24 6 1385,15 1-1285,0 0 0,0 0 0,1 1 0,0 1 0,0 0 1,0 0-1,1 1 0,1 0 0,0 0 0,0 1 0,0 1 1,1-1-1,1 1 0,0 0 0,1 0 0,0 1 0,-1 4-100,4-9 4,1 1-1,0-1 1,0 1-1,1 0 1,0-1-1,1 1 1,0 0-1,0-1 1,0 1-1,1-1 1,0 1-1,1-1 1,-1 0-1,1 0 1,1 0-1,-1 0 1,1-1-1,1 1 1,-1-1 0,1 0-1,0 0 1,4 3-4,44 80 13,-51-86-12,-1 1 0,1-1 0,-1 1 0,0-1 0,0 1 0,0-1 0,0 1 0,-1-1 0,1 1 0,-1 0 0,0-1 0,0 1 0,0 0 0,-1 0 0,1-1 0,-1 1 0,0-1 0,0 1 0,0-1 0,0 1 0,-1-1 0,1 1 0,-1-1 0,0 0 0,0 0 0,0 0 0,-1 0 0,1 0 0,-1-1 0,1 1 0,-1-1 0,0 1 0,0-1 0,0 0 0,0 0 0,0 0 0,-1-1 0,-2 2-1,-22 4-69,0-1 1,-1-1 0,1-1 0,-1-2 0,0-1 0,0-1 0,-23-4 68,-29 2-5945,60 2-835</inkml:trace>
  <inkml:trace contextRef="#ctx0" brushRef="#br0" timeOffset="2357.61">1187 1126 22197,'0'0'1730,"0"0"-1346,0 0 577,0 0-417,127-10-255,-33-4-65,22-1-128,17-2-32,20-3 0,16 0-64,4 0-192,-4-1 128,-13 0 0,-20 7-545,-31 3-1985,-30 4-3428,-29-1-8936</inkml:trace>
  <inkml:trace contextRef="#ctx0" brushRef="#br0" timeOffset="2595.67">1122 1302 9225,'0'0'10474,"20"5"-7698,162 20-929,684-63 1265,-413 11-2594,-451 27-545,129-4-359,-77 6-3258,-51-1-1449,-3 1-4068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1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151 285 17008,'-3'-13'3433,"-8"-36"-1218,7 43 1367,2 30-2317,7 306 423,1-77-4475,-2-199 473,-1-29 83,-1 0-3373,-9-41 2344,1 5 3424,-53-225 7682,49 153-5979,3-1 0,4 1 0,5-34-1867,-4 105 81,2 0-1,-1 0 0,2 0 1,-1 0-1,2 0 0,0 0 0,0 0 1,1 1-1,0-1 0,1 1 0,0 0 1,1 0-1,0 0 0,1 0 1,0 1-1,1 0 0,0 0 0,1 1 1,0 0-1,0 0 0,1 1 1,0 0-1,0 0 0,1 1 0,0 0 1,0 1-1,3-1-80,3 3 0,-1 0-1,2 1 1,-1 1 0,0 0-1,0 1 1,1 1 0,-1 1 0,0 0-1,1 1 1,-1 1 0,0 0-1,0 1 1,-1 1 0,1 0-1,-1 2 1,0-1 0,-1 2 0,9 5 0,-18-10-4,-1 1 0,1 0 0,-1 0 0,0 1 0,0-1 0,-1 1 0,1 0 1,-1 0-1,0 0 0,0 0 0,-1 1 0,1-1 0,-1 1 0,-1 0 0,1-1 1,-1 1-1,0 0 0,0 0 0,0 0 0,-1 0 0,0 0 0,0 0 1,-1 0-1,1 0 0,-2 0 0,1-1 0,0 1 0,-1 0 0,0-1 0,0 1 1,-1-1-1,0 1 0,0-1 0,0 0 0,0 0 0,-1-1 0,0 1 0,0-1 1,0 1-1,-4 2 4,-21 15 7,-1-1 1,-1-1-1,0-2 1,-2-1-1,0-2 1,-1-1-1,0-1 1,-1-2-1,-1-1 1,-11 0-8,32-6 10,-120 31-736,135-35 450,1 0-1,-1 0 1,0 1-1,0-1 1,1 0-1,-1 1 1,0-1-1,0 0 1,0 1-1,1-1 1,-1 0-1,0 1 1,0-1-1,0 0 1,0 1-1,0-1 1,0 1-1,0-1 1,0 0-1,0 1 1,0-1-1,0 0 1,0 1-1,0-1 1,0 1-1,0-1 1,0 0-1,-1 1 1,1-1 276,33 5-6694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14414,'0'0'6422,"0"0"-3940,0 0-1041,0 0 86,0 0-566,0 0-486,0 0-277,0 0-81,17 17 22,97 115 21,-15 15-805,-29-53-2623,-68-91 3159,43 46-2806,-44-48 2867,0 0 0,0 0 1,0-1-1,0 1 0,0 0 0,0 0 1,0-1-1,0 1 0,0 0 0,1-1 1,-1 1-1,0-1 0,0 1 1,1-1-1,-1 0 0,0 0 0,1 1 1,-1-1-1,0 0 0,1 0 0,-1 0 1,0-1-1,1 1 0,-1 0 0,0 0 1,1-1-1,-1 1 0,0-1 1,0 1-1,0-1 0,1 1 0,-1-1 1,0 0-1,0 0 0,0 1 0,0-1 1,0 0-1,0 0 0,0 0 1,0 0-1,-1 0 0,1 0 0,0-1 48,12-25 602,-1 0 0,-1-1 0,-2 0 1,-1-1-1,-1 0 0,3-24-602,-8 42 119,16-156 3692,-18 166-3770,1 1-1,-1-1 1,0 0-1,0 0 1,1 0-1,-1 0 0,0 0 1,0 0-1,0 0 1,0 0-1,0 1 0,0-1 1,0 0-1,-1 0 1,1 0-1,0 0 1,0 0-1,-1 0 0,1 1 1,-1-1-1,1 0 1,-1 0-1,1 0 0,-1 1 1,1-1-1,-1 0 1,1 1-1,-1-1 1,0 0-1,0 1 0,1-1 1,-1 1-1,0-1 1,0 1-1,1-1 1,-1 1-1,0 0 0,0-1 1,0 1-1,0 0 1,0 0-1,0 0 0,0 0 1,1 0-1,-1 0 1,0 0-1,0 0 1,0 0-1,0 0 0,0 0 1,0 0-1,0 1 1,0-1-1,1 0 0,-1 1 1,0-1-41,-9 5 113,0 1 0,1 0 1,0 1-1,0 0 0,0 0 0,1 1 0,0 0 0,1 1 1,-7 8-114,-4 5 113,-266 316 292,272-323-596,-89 116-1869,47-39-7070,44-67 615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1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64 267 13677,'-4'-82'4981,"-12"39"309,7 52-1425,-18 197-1836,25 181-1512,2-373-556,-1 3-255,1 0-1,1 0 0,0 1 0,1-1 0,1-1 0,1 1 0,3 9 295,-7-26-17,0-1 0,-1 1 1,1 0-1,0-1 0,0 1 0,0-1 0,-1 1 0,1 0 1,0-1-1,0 1 0,0-1 0,0 1 0,0-1 0,0 1 1,0-1-1,0 1 0,0-1 0,0 1 0,0-1 0,0 1 0,0 0 1,0-1-1,0 1 0,0-1 0,1 1 0,-1-1 0,0 1 1,0-1-1,0 1 0,1 0 0,-1-1 0,0 1 0,1 0 1,-1-1-1,0 1 0,1 0 0,-1-1 0,0 1 0,1 0 1,-1 0-1,1-1 0,-1 1 0,0 0 0,1 0 0,-1 0 1,1 0-1,-1 0 0,1-1 0,-1 1 0,1 0 0,-1 0 1,1 0-1,-1 0 0,1 0 0,-1 0 0,0 1 0,1-1 1,-1 0-1,1 0 0,-1 0 0,1 0 0,-1 0 0,1 1 0,-1-1 1,0 0 16,-21-290 1121,17 235-888,-2 5-21,2 0 0,3-1 0,2 1 1,1 0-1,4 0 0,1 1 1,11-40-213,-17 84 3,0 0 0,0 0 0,0 0 0,1 0 1,0 0-1,0 1 0,0-1 0,0 1 0,1-1 1,-1 1-1,1 0 0,0 0 0,1 0 0,-1 1 0,1-1 1,-1 1-1,1-1 0,0 1 0,0 1 0,1-1 0,-1 0 1,1 1-1,-1 0 0,1 0 0,-1 0 0,1 1 1,0 0-1,0 0 0,0 0 0,0 0 0,0 1 0,0-1 1,0 1-1,0 1 0,0-1 0,0 1 0,0 0 0,0 0 1,0 0-1,0 1 0,-1-1 0,5 3-3,2 3-62,-1 0 0,0 0 0,0 1 0,0 0 0,-1 1 0,-1 0 0,0 0 0,0 1 1,0 0-1,-1 0 0,-1 1 0,0 0 0,0 0 0,-1 1 0,-1-1 0,0 1 0,0 0 0,-1 0 0,-1 0 0,0 1 0,-1-1 0,0 1 0,-1-1 0,0 1 0,-1-1 0,0 0 0,-1 1 0,-1 1 62,1-4-76,0-1 0,-1 1-1,0-1 1,-1 0 0,0 0-1,0 0 1,-1-1 0,0 1-1,-1-1 1,0 0 0,0-1-1,-1 1 1,1-1 0,-2-1-1,1 1 1,-1-1-1,0 0 1,-3 1 76,-161 70-2913,167-75 2721,8 1-12106,2-3 11496,10 0-5279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1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93 156 6598,'10'-137'13597,"-10"136"-13499,0 0 1,1 0-1,-1 0 0,0 0 1,1 1-1,-1-1 1,0 0-1,1 0 0,-1 0 1,1 0-1,0 1 0,-1-1 1,1 0-1,0 1 0,-1-1 1,1 0-1,0 1 0,0-1 1,-1 1-1,1-1 0,0 1 1,0-1-1,0 1 0,0 0 1,0-1-1,-1 1 0,1 0 1,0 0-1,0 0 0,0 0 1,0 0-1,0 0 0,0 0 1,0 0-1,0 0 1,0 0-1,0 0 0,0 0 1,0 1-1,0-1 0,-1 0 1,1 1-1,0-1 0,0 1 1,0-1-1,0 1 0,-1-1 1,1 1-99,45 31 76,-40-27 135,61 57-669,-2 2 1,-4 3-1,34 49 458,-1-4-5749,-94-112 5735,0 1 0,0 0 0,0-1-1,0 1 1,0-1 0,0 1 0,0-1 0,0 1-1,1 0 1,-1-1 0,0 1 0,0-1 0,1 1-1,-1-1 1,0 0 0,1 1 0,-1-1 0,1 1 0,-1-1-1,0 1 1,1-1 0,-1 0 0,1 1 0,-1-1-1,1 0 1,-1 0 0,1 1 0,-1-1 0,1 0-1,0 0 1,-1 0 0,1 0 0,-1 0 0,1 0-1,-1 0 1,1 0 0,-1 0 0,1 0 0,0 0 0,-1 0-1,1 0 1,-1 0 0,1 0 0,-1 0 0,1-1-1,-1 1 1,1 0 0,-1 0 0,1-1 0,-1 1-1,1 0 1,-1-1 0,1 1 0,-1-1 0,1 1 0,-1 0-1,0-1 1,1 1 0,-1-1 0,0 1 0,1-1-1,-1 1 1,0-1 0,0 1 0,0-1 0,1 1-1,-1-1 15,1-45 2356,-1 33-1978,-1-38 973,-2 0-1,-3 0 1,-1 0 0,-3 1-1,-3-6-1350,-14-3 1233,26 58-1202,0 0 0,0 0 0,0 0 0,0 0 0,0 0 0,-1 0 0,1 0 0,0 1 0,-1-1 0,1 0 0,0 1 0,-1-1 0,1 1 0,-1 0 0,1-1 0,-1 1 0,1 0 0,-1 0 0,1 0 0,-1 0 0,1 0 0,-1 0 0,1 0 0,-1 1 0,1-1 0,0 1 0,-1-1 0,1 1 0,-1-1 0,1 1 0,0 0 0,0-1 0,-1 1 0,1 0 0,0 0 0,0 0 0,0 0 0,0 0 0,0 0 0,0 0 0,0 1-31,-22 22 110,1 2 0,1 1 0,1 0 0,2 2 0,-14 27-110,26-45 21,-78 127-106,-6-3-1,-51 52 86,136-181 213,-11 13-1446,25-34-661,13-17 190,30-43-6431,-27 40 1937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19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62 315 16944,'0'0'2990,"0"0"-759,0 0 43,0 0-523,0 0-662,0 0-576,1 8-278,11 313 624,-9-125-2471,-16-237 955,-34-267 3428,44 280-2674,1 0 0,1 0-1,1 0 1,2 0 0,1-1 0,1 2 0,1-1 0,2 0-1,1 1 1,1 1 0,1-1 0,1 1 0,1 1 0,10-14-97,-18 34 1,0-1 1,0 1-1,0 0 1,1 1-1,0-1 1,0 1-1,0 0 1,0 0-1,1 0 1,0 1 0,-1 0-1,1 0 1,1 0-1,-1 1 1,0 0-1,0 0 1,1 1-1,-1 0 1,1 0-1,0 0 1,-1 1-1,1 0 1,-1 0-1,1 0 1,0 1-1,-1 0 1,1 1-1,-1-1 1,0 1 0,1 0-1,-1 1 1,0 0-1,0 0 1,-1 0-1,5 3-1,0 0-81,0 1-1,-1 0 0,0 0 1,0 1-1,0 0 0,-1 1 1,0 0-1,-1 0 0,0 0 1,0 1-1,-1 0 1,0 1-1,-1 0 0,0-1 1,-1 1-1,0 1 0,-1-1 1,0 1-1,0-1 1,-2 1-1,1 0 0,-2 0 1,1 0-1,-2-1 0,1 1 1,-2 0-1,0 0 1,0-1-1,-1 1 0,0-1 1,-5 11 81,-1-9-39,0-1 1,-1 0 0,-1-1-1,1 0 1,-2-1 0,0 0-1,0-1 1,-1 0 0,1-1-1,-2-1 1,1 0 0,-1 0-1,-1-2 1,-12 5 38,-19 3-58,-1-1 0,-1-2 0,1-3 0,-5-1 58,115-3-15988,-17-3 5663</inkml:trace>
  <inkml:trace contextRef="#ctx0" brushRef="#br0" timeOffset="312.973">1180 101 13965,'0'0'6118,"0"0"-3102,-17-9-1308,6 2-1357,7 4-264,1 0 1,-1 1-1,1-1 1,-1 1-1,0 0 1,0 0-1,0 0 1,0 0-1,-1 1 1,1-1-1,0 1 0,-1 1 1,1-1-1,0 0 1,-1 1-1,1 0 1,-1 0-1,1 0 1,-1 1-1,1-1 1,-1 1-1,1 0 1,0 1-1,0-1 0,-1 1 1,1-1-1,-2 3-87,-19 14 112,0 2-1,2 1 0,0 1 0,1 1 0,2 1 1,0 0-1,1 2 0,2 0 0,1 1 1,1 1-1,1 0 0,1 1 0,2 1 0,1 0 1,1 0-1,2 1 0,1 0 0,-2 28-111,7-48-162,1-1-1,0 0 1,0 0 0,1 0-1,0 0 1,1 1-1,0-2 1,1 1 0,0 0-1,0 0 1,1-1-1,0 0 1,1 0 0,0 0-1,0 0 1,1-1-1,0 0 1,1 0-1,0 0 1,0-1 0,1 0-1,-1 0 1,1-1-1,1 0 1,-1-1 0,5 2 162,73 23-4603,3-21-3372,-47-9 2141</inkml:trace>
  <inkml:trace contextRef="#ctx0" brushRef="#br0" timeOffset="623.789">1571 410 11723,'40'-171'6134,"-38"167"-5844,-1-1 0,1 1 0,-1 0-1,0-1 1,0 1 0,-1-1 0,1 1 0,-1-1 0,0 1 0,0-1 0,-1 1-1,1-1 1,-1 1 0,0-1 0,0 1 0,0 0 0,-1-1 0,0 1 0,0 0-1,0 0 1,0 0 0,0 0 0,-1 1 0,0-1 0,0 1 0,0-1-1,0 1 1,0 0 0,-1 0 0,-2-1-290,-4 2 136,0 1-1,-1 0 1,1 1-1,0 0 1,-1 0-1,1 1 1,0 1-1,-1 0 1,1 0-1,0 1 1,0 0-1,1 1 1,-1 0-1,1 0 1,-1 1-1,1 1 1,1-1-1,-1 1 1,1 1-1,0 0 0,0 0-135,-3 0 4,0 0 0,0 0 0,1 1 0,0 1 0,1-1 1,-1 1-1,2 1 0,-1 0 0,2 0 0,-1 1 0,1 0 0,1 0 0,0 0 0,1 1 0,0 0 0,0 0 0,1 1 0,1-1 0,0 1 0,1-1 0,0 1 0,1 0 0,1 0 0,0 4-4,5-6-48,0-1 1,1 1-1,0-1 1,0-1 0,1 1-1,1-1 1,-1 0 0,2-1-1,-1 0 1,1 0-1,0-1 1,1 0 0,-1 0-1,1-1 1,1-1 0,0 1 47,191 96-1207,-200-101 1203,0 0 0,0 0 0,0 0 0,0 0 1,-1 1-1,1-1 0,0 1 0,-1-1 0,1 1 0,-1 0 0,1 0 0,-1-1 0,0 1 1,1 0-1,-1 0 0,0 0 0,0 0 0,-1 0 0,1 1 0,0-1 0,-1 0 0,1 0 1,-1 0-1,0 1 0,0-1 0,0 0 0,0 0 0,0 1 0,0-1 0,0 0 0,-1 0 0,1 1 1,-1-1-1,0 0 0,0 0 0,0 0 0,0 0 0,0 0 0,0 0 0,0 0 0,0 0 1,-1 0-1,1-1 0,-1 1 0,0-1 0,1 1 0,-1-1 0,0 1 4,-18 7 163,-1 0 0,0-2 0,0 0-1,-1-1 1,1-2 0,-1 0 0,0-1 0,-1-1 0,1-1-1,-15-2-162,10 2-59,15 1-69,-1-1-1,0-1 0,0 0 1,0-1-1,1 0 0,-1-1 1,0-1-1,1 0 0,-6-2 129,5-8-2864,27-7-6369,6 10 751</inkml:trace>
  <inkml:trace contextRef="#ctx0" brushRef="#br0" timeOffset="947.44">1844 90 18001,'0'0'3107,"0"0"-497,0 0-223,0 0-738,17 2-645,58 20-267,-69-16-656,0 1 1,0-1 0,0 1 0,-1 0 0,0 1-1,0-1 1,-1 1 0,0 0 0,-1 0 0,1 0-1,-2 1 1,1-1 0,-1 1 0,1 6-82,3 7 162,8 21 42,-2 1 0,-3 1 0,-1-1 0,1 44-204,-8-69-2,-1-1 0,0 0 0,-2 0 0,0 0 0,-1 0 0,-1-1 0,-1 1 0,0-1 0,-1 0 0,-1 0 0,-1-1 1,0 1-1,-10 12 2,-1-4-534,-1-1 1,-1-1 0,-1 0 0,-1-2 0,-1 0 0,-1-2 0,0-1-1,-8 3 534,-141 70-7495,10-28-4105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1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137 174 9257,'10'-13'5525,"47"-72"102,-58 63 93,-25 37-3812,7 7-1830,0 1 0,2 1-1,0 1 1,2 0 0,1 1-1,1 1 1,1 0 0,1 1 0,2 0-1,1 1 1,1-1 0,1 1-1,2 1 1,0-1 0,3 1-1,0 0 1,2-1 0,1 7-78,-3-29-169,1 1 0,-1 0 0,1-1 0,1 1 0,-1-1 0,1 1 0,1-1 0,-1 1 0,1-1 0,1 1 0,-1-1 0,1 0 0,0 0 0,1-1 0,0 1 0,0-1 0,0 1 0,1-1 0,0-1 0,0 1 0,0-1 0,1 1 0,0-1 0,0-1 0,0 1 0,0-1 0,1-1 0,0 1 0,0-1 0,0 0 0,0 0 0,0-1 0,0 0 0,1 0 0,0-1 169,0-1-62,0 0 1,1 0-1,-1-1 1,0 0-1,0-1 1,0 1-1,0-2 1,-1 1-1,1-1 1,0 0-1,-1-1 1,0 0-1,0 0 1,0 0-1,0-1 1,-1 0-1,0 0 1,0-1-1,0 0 1,-1 0-1,1 0 1,-1-1-1,3-5 62,9-19 540,0-1-1,-2-1 1,-1 0 0,-2-1-1,-1 0 1,-2-1-1,-1 0 1,-2 0 0,-2-1-1,-1 0 1,-1 0-1,-2 0 1,-4-26-540,3 48 364,1 10 565,4 47-284,10 44-594,2 1-191,-4 1 0,-4 0 0,-4 24 140,-3-107-146,-1-1-1,-1 1 0,1 0 0,-1 0 0,0 0 1,0 0-1,-1-1 0,0 1 0,0 0 0,0-1 1,0 0-1,-1 1 0,0-1 0,-3 3 147,5-7-8,0-1 0,-1 1 0,1-1 0,0 0 0,0 0 0,-1 0 0,1 0 0,0 0 0,0 0 0,-1 0 0,1 0 0,0 0 0,0 0 0,-1-1 0,1 1 0,0-1 0,0 1 0,0-1 0,-1 1 0,1-1 0,0 0-1,0 1 1,0-1 0,0 0 0,0 0 0,0 0 0,1 0 0,-1 0 0,0 0 0,0 0 0,1 0 0,-1 0 0,0 0 0,1 0 0,-1 0 0,1 0 0,-1-1 0,1 1 0,0 0 0,0 0 0,-1-1 0,1 1 0,0 0 0,0 0 0,0-1 0,0 1 0,1 0 0,-1-1 8,0 1-5,-9-36 274,2-1 1,1 0-1,2 0 0,2 0 0,2-38-269,0 54 46,0 0 0,1 0 0,2 0 0,0 0 0,1 0 0,1 0 0,1 1 0,1 0 0,1 0 0,1 1 0,1 0 0,0 0 0,2 1 0,0 1 0,1 0 0,13-13-46,-20 25-28,0 1-1,0 1 1,0-1-1,0 1 1,1 0-1,0 1 1,0 0-1,0 0 1,0 0-1,1 1 1,-1 0-1,1 0 1,-1 1-1,1 0 1,-1 0-1,1 1 1,0 0-1,-1 0 1,1 1-1,0 0 1,-1 0-1,1 1 1,-1 0-1,1 0 29,1 1-280,0 1-1,-1 0 0,1 0 1,-1 1-1,0 0 0,0 1 1,-1-1-1,0 2 0,0-1 1,0 1-1,-1 0 1,4 5 280,37 74-7720,-33-44-42</inkml:trace>
  <inkml:trace contextRef="#ctx0" brushRef="#br0" timeOffset="356.18">433 595 11147,'0'0'6758,"0"0"-4196,0 0-255,0 0-546,0 0-1120,28-75-385,15 65-96,9 2-96,6 2-64,1 0 0,2 0-576,-9 2-834,-5 0-1088,-6-1-1250,-9 0-2658,-9-4-3107</inkml:trace>
  <inkml:trace contextRef="#ctx0" brushRef="#br0" timeOffset="357.18">1023 101 8680,'-1'-15'3598,"-1"-69"1863,2 84-5368,0 1-1,0-1 1,0 0-1,0 1 1,0-1-1,0 0 0,0 1 1,1-1-1,-1 0 1,0 1-1,0-1 1,0 0-1,1 1 0,-1-1 1,0 0-1,0 0 1,1 1-1,-1-1 1,0 0-1,0 0 0,1 1 1,-1-1-1,0 0 1,1 0-1,-1 0 1,0 0-1,1 1 1,-1-1-1,0 0 0,1 0 1,-1 0-1,1 0 1,-1 0-1,0 0 1,1 0-1,-1 0 0,0 0 1,1 0-1,-1 0 1,1 0-1,-1-1 1,0 1-1,1 0 0,-1 0 1,0 0-1,1 0 1,-1-1-1,0 1 1,1 0-1,-1 0 0,0 0 1,0-1-1,1 1 1,-1 0-1,0-1 1,0 1-1,1 0 0,-1-1 1,0 1-1,0 0 1,0-1-1,0 1 1,0 0-1,1-1 0,-1 1 1,0 0-1,0-1 1,0 1-1,0 0 1,0-1-93,15 22 587,0 1 1,-2 0 0,0 1-1,-2 1 1,0 0 0,-1 3-588,-8-23 50,13 33 102,-1 1-1,-1 1 1,-3 0-1,-1 1 1,-1 0-1,-2 8-151,-4-30 0,-2-1-1,0 1 1,0-1-1,-2 1 1,0-1 0,-1 1-1,-1-1 1,0 0-1,-2 0 1,0-1-1,0 0 1,-2 0-1,0 0 1,-1-1-1,-6 9 1,-2-4-311,0-1 0,-1 0 0,-1-1 0,-1-1 0,0-1-1,-2-1 1,1 0 0,-8 1 311,-43 22-3369,0-9-3414,34-17-1961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1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49 13132,'0'0'7309,"0"0"-4138,0 0-1292,0 0-347,-14-3-657,6 2-793,5 0-63,-1 0 1,1 0 0,-1 0 0,1 1 0,-1-1-1,1 1 1,-1 0 0,1 0 0,-1 0 0,1 0-1,-1 1 1,1-1 0,-1 1 0,1 0-1,-1 0 1,1 1 0,0-1 0,0 1 0,-1-1-1,1 1 1,0 0 0,1 0 0,-1 0 0,0 1-1,1-1 1,-1 1 0,1-1 0,-1 2-20,-15 19-34,2 0 1,0 2 0,1 0 0,2 0-1,1 2 1,1-1 0,1 2 0,1-1-1,1 1 1,2 0 0,1 1 0,1 0 0,2 0-1,0-1 1,2 1 0,2 0 0,0 0-1,2 0 1,1-1 0,1 1 0,1-1-1,6 11 34,-8-29-419,1 0-1,0-1 1,1 1 0,-1-1-1,2 0 1,-1-1-1,1 0 1,1 0-1,-1-1 1,1 0 0,1 0-1,-1-1 1,1 0-1,0-1 1,0 0 0,7 2 419,-9-5-855,0 1 1,0-1 0,0-1 0,0 1 0,0-1 0,0-1 0,0 1 0,0-1-1,0-1 1,0 0 0,0 0 0,0 0 0,0-1 0,0 0 0,2-1 854,20-12-6102</inkml:trace>
  <inkml:trace contextRef="#ctx0" brushRef="#br0" timeOffset="329.945">539 504 4933,'95'-354'12540,"-93"293"-6177,-3 61-6268,1 0 0,-1 0-1,0 0 1,0 0 0,1 0 0,-1 0 0,0 1-1,0-1 1,1 0 0,-1 1 0,0-1 0,1 0 0,-1 1-1,0-1 1,1 1 0,-1-1 0,1 1 0,-1-1-1,0 1 1,1-1 0,-1 1 0,1-1 0,0 1 0,-1 0-1,1-1 1,0 1 0,-1 0 0,1 0 0,0-1-1,-1 1 1,1 0 0,0 0 0,0-1 0,0 1 0,0 0-1,0 0 1,0-1 0,0 1 0,0 0 0,0 0-1,0-1 1,1 1-95,-27 281 2290,26-92-3668,1-85-2075,-4-61-4693,-1-29 528</inkml:trace>
  <inkml:trace contextRef="#ctx0" brushRef="#br0" timeOffset="607.984">565 284 12268,'-13'-156'5589,"-18"102"1746,33 69-4394,31 30-2884,2-2 1,2-2-1,29 25-57,20 21-631,-80-82 557,0-1-1,0 2 1,-1-1 0,0 1-1,0-1 1,0 1 0,0 1-1,-1-1 1,0 1-1,-1 0 1,1-1 0,-1 2-1,-1-1 1,1 0-1,-1 0 1,0 1 0,-1 0-1,0-1 1,0 1 0,-1-1-1,1 1 1,-2 0-1,1 0 1,-1-1 0,0 1-1,-1-1 1,0 1 0,0-1-1,-1 0 1,0 2 74,-11 4 27,0 0 1,-1-1 0,-1 0 0,0-1 0,0-1-1,-1-1 1,0 0 0,-1-1 0,0-1-1,0-1 1,0 0 0,-1-1 0,0-2-1,0 0 1,-2 0-28,-163 26 157,143-27-3741,1-1-3778,42-1-3480</inkml:trace>
  <inkml:trace contextRef="#ctx0" brushRef="#br0" timeOffset="941.788">1304 307 16464,'-15'-136'4361,"11"64"988,4 71-5323,0 0 0,0 0 0,0 0 0,1 1 0,-1-1 0,0 0 0,0 0 0,1 1 0,-1-1 0,1 0 0,-1 0 0,1 1 0,-1-1-1,1 1 1,-1-1 0,1 0 0,0 1 0,-1-1 0,1 1 0,0 0 0,-1-1 0,1 1 0,0-1 0,0 1 0,0 0 0,-1 0 0,1-1 0,0 1 0,0 0 0,0 0 0,-1 0 0,1 0 0,0 0 0,0 0 0,0 0 0,0 0-1,-1 0 1,1 0 0,0 1 0,0-1 0,0 0 0,-1 1 0,1-1 0,0 0 0,0 1 0,-1-1 0,1 1 0,0-1 0,-1 1 0,1 0-26,37 24 133,-32-19-226,-1 0 1,0 0 0,0 1-1,0-1 1,-1 1 0,0 0-1,0 1 1,-1-1 0,0 1-1,0 0 1,-1-1 0,1 5 92,0 25-3416,-8-2-3773,-2-20-87</inkml:trace>
  <inkml:trace contextRef="#ctx0" brushRef="#br0" timeOffset="1145.008">1226 211 8456,'-14'-191'12951,"15"190"-12868,0 0 1,-1-1-1,1 1 0,0 0 1,0 0-1,0 0 0,0 0 1,0 0-1,0 0 0,0 0 1,1 0-1,-1 0 0,0 0 1,0 0-1,1 1 0,-1-1 1,0 1-1,1-1 0,-1 1 1,0-1-1,1 1 1,-1 0-1,1 0 0,-1 0 1,1 0-1,-1 0 0,1 0 1,-1 0-1,1 0 0,-1 0 1,0 1-1,1-1 0,-1 1 1,1-1-1,-1 1 0,0-1 1,1 1-1,-1 0 0,0 0 1,0-1-1,0 1 0,1 0 1,-1 0-1,0 0 0,0 1 1,-1-1-1,1 0 0,0 0 1,0 0-84,15 15 158,0 0-1,-2 1 1,0 1 0,0 0-1,-2 1 1,-1 0 0,0 1 0,-1 0-1,-1 1 1,-1 0 0,2 12-158,-1-5 47,-2 0 0,-1 1 0,-1 0 1,-1 0-1,-2 0 0,-1 1 0,-1-1 0,-2 0 1,-1 1-1,-1-1 0,-1 0 0,-2-1 0,-1 0 1,-1 0-1,-1 0 0,-2-1 0,0-1 0,-2 0 1,-6 8-48,-5 2-2,-2-1 0,-1-1 0,-1-1 0,-2-2 0,-1 0 0,-12 6 2,-68 40-3789,107-74-349,6-4-2978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1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483 367 8072,'37'-126'11119,"-34"117"-10456,0 0-1,-1 1 1,0-1-1,0 0 1,-1 0-1,0-1 1,-1 1-1,0 0 0,0 0 1,-1 0-1,0-2-662,-1 9 69,0 0-1,-1 0 0,1 0 1,0 1-1,-1-1 0,0 0 1,1 1-1,-1 0 0,0-1 1,0 1-1,1 0 0,-1 0 1,0 1-1,0-1 0,0 1 1,0-1-1,0 1 0,0 0 1,0 0-1,0 0 0,0 1 1,0-1-1,0 1 0,0 0 1,0-1-1,0 1 0,0 0 1,0 1-1,1-1 0,-1 1 1,0-1-1,1 1 0,-1 0 1,1 0-1,-2 1-68,-25 17 34,2 1 0,0 1-1,2 2 1,0 0 0,1 2 0,-19 27-34,38-47-135,0 0 1,1 1 0,0-1-1,0 1 1,0 0 0,1 0-1,0 0 1,0 1 0,1-1-1,0 1 1,0-1 0,1 1-1,0 0 1,0-1 0,1 1-1,0 0 1,1 0 0,-1 0 134,2-5-62,0 1 0,1-1 1,-1 1-1,1-1 1,0 0-1,-1 0 1,1 0-1,1-1 1,-1 1-1,0-1 1,1 1-1,-1-1 0,1 0 1,0 0-1,-1-1 1,1 1-1,0-1 1,0 0-1,0 0 1,0 0-1,0-1 0,0 1 1,0-1-1,1 0 1,2 0 61,14 3-47,-7-1 46,1 1 0,-1 0 1,0 1-1,0 0 0,0 1 0,0 1 0,-1 0 1,0 1-1,0 0 0,-1 1 0,0 0 0,0 1 1,-1 1-1,0-1 0,0 2 0,-2 0 0,1 0 1,-1 1-1,-1 0 0,6 10 1,-12-17 70,-1-1 0,0 1-1,0-1 1,-1 1 0,1 0 0,-1 0 0,0-1-1,0 1 1,0 0 0,-1 0 0,0-1-1,0 1 1,0-1 0,0 1 0,-1-1 0,0 1-1,0-1 1,0 0 0,0 0 0,-1 0-1,1 0 1,-1 0 0,0 0 0,0-1 0,-1 1-1,1-1 1,-1 0 0,0 0 0,1 0-1,-1-1 1,0 1 0,-1-1 0,1 0 0,0 0-1,-1-1 1,1 1 0,-1-1 0,1 0-1,-1 0 1,0 0 0,1-1 0,-5 0-70,-17 3 98,-1-1-1,1-1 1,-1-2 0,1-1-1,-1-1 1,1-1 0,0-1 0,1-1-1,-1-1 1,1-2 0,0-1 0,1 0-1,-19-13-97,38 21-42,0 0 0,0 0 0,0-1 0,1 0-1,-1 0 1,1 0 0,0 0 0,0-1 0,0 1-1,0-1 1,1 0 0,0 0 0,-1-1 0,1 1-1,1-1 1,-1 1 0,1-1 0,0 0 0,0 0-1,0 0 1,0-1 42,3 4-143,0 0 0,0 0 0,0 0 0,0 0 1,1 0-1,-1 0 0,1 1 0,-1-1 0,1 0 0,-1 1 0,1-1 0,0 1 0,0 0 0,0-1 0,-1 1 0,1 0 0,0 0 0,1 0 0,-1 1 1,0-1-1,0 0 0,0 1 0,0 0 0,1-1 0,-1 1 0,0 0 0,0 0 0,1 0 0,-1 0 0,0 0 0,1 1 143,41-1-4719,3 5-3320</inkml:trace>
  <inkml:trace contextRef="#ctx0" brushRef="#br0" timeOffset="295.981">808 504 22581,'0'0'2242,"0"0"-186,0 0-396,0 0-640,0 0-455,0 0-282,-4 15-128,-75 377 273,50-118-4822,29-273 4278,0 68-4747,3-47 538,3-1-3305,-1-12 82</inkml:trace>
  <inkml:trace contextRef="#ctx0" brushRef="#br0" timeOffset="594.634">704 1057 10570,'0'-56'2528,"9"-239"7191,-5 256-9028,2 1-1,1-1 0,2 1 0,2 1 1,1 0-1,9-17-690,-18 46 85,0 1-1,0 0 1,1 1 0,-1-1-1,1 1 1,1-1 0,-1 1 0,1 0-1,0 1 1,1-1 0,-1 1-1,1 0 1,0 0 0,0 1 0,1 0-1,-1 0 1,1 0 0,0 1-1,0 0 1,0 0 0,0 1 0,1 0-1,0 0-84,0 1 4,-1 0 0,1 1-1,-1-1 1,1 2 0,0-1-1,-1 1 1,1 0 0,-1 0-1,1 1 1,-1 0 0,0 1-1,0 0 1,0 0 0,0 0-1,0 1 1,-1 0 0,1 0-1,-1 0 1,0 1 0,-1 0-1,1 0 1,-1 1 0,0 0-1,0 0 1,-1 0 0,1 0-1,-1 1 1,-1-1-1,1 1 1,-1 0 0,0 0-1,-1 0 1,0 1 0,0-1-1,0 2-3,-1 5-138,1 0-1,-2-1 0,0 1 0,-1 0 0,0-1 1,-1 1-1,0-1 0,-1 1 0,-1-1 0,0 0 1,-1 0-1,0-1 0,-1 1 0,0-1 0,-1 0 1,0-1-1,-1 0 0,-1 0 0,0-1 0,0 0 1,-1 0-1,0-1 0,0 0 0,-1-1 1,0 0-1,-1-1 0,0 0 0,0-1 0,-5 2 139,-53 22-1342,23-14-3247,39-12-439,6-4-2136</inkml:trace>
  <inkml:trace contextRef="#ctx0" brushRef="#br0" timeOffset="857.243">1566 496 12460,'0'0'5007,"-6"-16"-2354,-23-50-539,25 61-1941,0 0-1,0-1 1,-1 1-1,0 1 1,0-1 0,0 1-1,-1 0 1,0 0-1,1 1 1,-1-1-1,-1 1 1,1 0-1,0 1 1,-1 0-1,1 0 1,-1 0-1,0 1 1,1 0-1,-1 0 1,0 1-1,0-1 1,-4 2-173,1-2 69,0 1 0,0 0 0,0 1 1,-1 0-1,1 0 0,0 1 0,1 0 0,-1 1 0,0 0 1,1 1-1,-1 0 0,1 0 0,0 1 0,1 0 0,-1 1 0,1 0 1,0 0-1,0 1 0,1 0 0,0 0 0,0 1 0,-3 4-69,-4 9 51,1 1-1,1 0 1,1 1 0,1 0-1,1 1 1,1 0-1,1 0 1,1 1-1,1 0 1,1 0-1,2 0 1,0 1-1,2-1 1,0 0-1,4 20-50,-3-39-74,-1 1 0,1-1 0,1 0 0,-1 0 0,1 1 1,0-1-1,0 0 0,1-1 0,0 1 0,0 0 0,0-1 0,1 1 0,-1-1 0,1 0 0,1-1 0,-1 1 0,1-1 0,0 1 0,0-1 0,0-1 0,0 1 0,0-1 0,1 0 0,0 0 0,0 0 0,0-1 0,0 0 0,0 0 0,0-1 0,0 1 0,1-1 0,-1-1 0,0 1 0,1-1 0,-1 0 0,0-1 0,1 1 0,-1-1 0,0-1 0,1 1 0,-1-1 0,0 0 0,3-2 74,5-3-63,-1 0 0,1-1 0,-2-1-1,1 0 1,-1-1 0,0 0 0,-1-1 0,-1 0 0,1-1 0,-2 0 0,0-1 0,0 0 0,-1 0 0,-1-1 0,6-13 63,8-25 225,-3-1 1,-1 0 0,5-44-226,-11 53 189,9-41 1023,-20 153-759,-3-10-667,0 117-161,14-62-5623,-4-86 745,0-6-1741</inkml:trace>
  <inkml:trace contextRef="#ctx0" brushRef="#br0" timeOffset="1378.132">1804 479 12684,'22'-133'9054,"-12"122"-4065,-8 34-3149,-2-19-2087,-29 281 1299,11-65-2045,23-265 988,2 0-1,2 1 1,2 0 0,2 1-1,2 0 1,1 1-1,3 1 1,7-11 5,52-30 233,-75 80-233,0 0 0,1 0 1,-1 0-1,1 0 0,-1 1 0,1-1 1,0 1-1,-1 0 0,1 0 0,0 0 1,0 1-1,0-1 0,-1 1 1,1 0-1,0 0 0,0 1 0,0-1 1,0 1-1,0-1 0,-1 1 0,1 1 1,0-1-1,-1 0 0,1 1 1,-1 0-1,1 0 0,-1 0 0,1 0 0,6 9-48,-1 0-1,0 0 0,-1 1 1,0 0-1,-1 1 0,0-1 1,-1 2-1,0-1 0,-1 0 1,0 1-1,-2 0 0,1 0 1,-2 0-1,0 1 0,0-1 1,-2 1-1,0 7 49,1-13-105,1 5-429,-1 1 1,0-1 0,-1 1 0,-1 0 0,0-1 0,-1 0 0,0 1 0,-2-1-1,1 0 1,-2 0 0,0 0 0,0-1 0,-2 2 533,3-62 1190,12 19-286,1 0 0,2 1 0,0 0 0,2 0 0,1 2 0,15-20-904,58-41 1327,-84 84-1308,0 0-1,1 0 0,0 0 0,-1 0 0,1 1 1,0-1-1,0 1 0,0 0 0,0 0 0,0 1 0,0-1 1,0 1-1,0 0 0,0 0 0,0 0 0,0 0 1,0 1-1,0 0 0,0 0 0,0 0 0,0 0 0,0 0 1,-1 1-1,1 0 0,0 0 0,-1 0 0,1 0 1,2 3-19,5 6-126,0 1 1,-1 1 0,0 0-1,-1 0 1,-1 1 0,0 0 0,-1 0-1,0 1 1,-1 0 0,-1 0-1,0 1 1,-1-1 0,-1 1-1,0 0 1,-1 0 0,-1 0 0,0 2 125,10 41-5591,8-25-3248,-7-20 2321</inkml:trace>
  <inkml:trace contextRef="#ctx0" brushRef="#br0" timeOffset="1710.546">2794 219 737,'8'-168'15598,"7"117"-7563,8 78-5644,-1 18-1999,-3 1 0,-1 1 0,-3 1 0,-1 0 0,4 37-392,-7-33 46,-3 0 1,-1 0 0,-4 0 0,-1 1 0,-4 37-47,-3-67-291,-1 1 0,-1-1 0,-1 0 0,-1 0 0,-1-1 0,-1-1 0,-1 1 0,-1-2 0,0 0 0,-2 0-1,0-1 1,-1-1 0,-1-1 0,-1 0 0,0-1 0,-1-1 0,-1-1 0,0-1 0,-1 0 291,-19 12-4073,5-10-3172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1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0 474 6214,'0'0'3972,"0"0"-1890,0 0-385,14 1-191,110 18 789,47-6 620,-166-13-2847,0 0 1,0 0 0,-1-1-1,1 0 1,0 0-1,0 0 1,0 0 0,-1-1-1,1 0 1,-1 1-1,1-2 1,-1 1 0,0-1-1,0 1 1,0-1-1,0 0 1,0-1 0,-1 1-1,1-1 1,-1 1-1,0-1 1,0 0-1,0 0 1,-1 0 0,1-1-1,-1 1 1,0-1-1,0 1 1,-1-1 0,1 0-1,-1 1 1,0-1-1,0-2-68,0 2 73,-1 0 0,1 0 0,-1 0 0,0 0 0,0 0 0,0 0 0,-1 0 0,1 0 0,-1 0-1,0 0 1,-1 1 0,1-1 0,-1 0 0,0 1 0,-1-1 0,1 1 0,-1-1 0,1 1 0,-1 0 0,0 0 0,-1 0-1,1 1 1,-1-1 0,0 1 0,0 0 0,0 0 0,0 0 0,0 0 0,-1 1 0,1 0 0,-1 0 0,1 0-1,-1 0 1,0 1 0,0 0 0,0 0 0,0 0 0,-2 0-73,0 1 10,0 0 1,0 1-1,0 0 1,0 0-1,1 0 1,-1 1-1,1 0 1,-1 0-1,1 1 1,0 0-1,-1 0 0,2 0 1,-1 1-1,0 0 1,1 0-1,-1 0 1,1 1-1,0 0 1,1 0-1,-1 0 1,1 0-1,0 1 1,0 1-12,-7 9 1,1 0-1,1 1 0,1 1 0,0-1 0,1 1 1,1 1-1,-3 14 1,5-22-75,0 0-1,1 0 1,1 0 0,-1 1 0,2-1-1,0 0 1,0 1 0,1-1-1,0 1 1,1-1 0,0 1 0,1-1-1,0 0 1,1 1 0,0-1 0,1-1-1,0 1 1,1 0 0,0-1-1,1 0 1,0 0 0,0-1 0,1 0-1,0 0 1,1 0 0,0-1 0,0 0-1,1 0 1,0-1 0,8 4 75,-3-5-86,1 0-1,1-1 1,-1-1 0,1-1 0,0 0 0,-1-1-1,1-1 1,0 0 0,0-1 0,0-1 0,0 0-1,0-2 1,0 1 0,-1-2 0,1 0-1,-1-1 1,0 0 0,0-2 0,-1 1 0,0-2-1,0 0 1,0 0 0,-1-2 0,-1 1 0,1-2-1,-2 0 1,4-4 86,19-23 185,-2-1 0,-2-1 0,-1-2 0,-2-1 1,-3-1-1,0-2-185,-14 2 1542,-28 52-591,6 6-701,-1 1 0,2 0 0,0 0 0,1 1 1,1 1-1,0 0 0,1 0 0,-1 5-250,-7 13 177,3-9-129,2 1 0,0 0 0,2 0 0,1 1 0,-5 28-48,68-294-96,-52 226 95,1-9-2,0 0-1,2 1 0,0-1 0,1 1 0,1 1 0,1 0 0,1 0 0,3-3 4,-12 19 0,1 1 0,0 0 0,0-1 0,0 1 0,0 0 0,1 0 0,-1 0 0,0 0 0,1 1 0,-1-1 0,1 1 0,0-1 0,-1 1 0,1 0 0,0 0 0,0 0 0,0 1 0,0-1 0,0 1 0,0-1 0,0 1 0,0 0 0,0 0 0,0 0 0,0 1 0,0-1 0,0 1 0,-1-1 0,1 1 0,0 0 0,0 0 0,0 1 0,-1-1 0,1 0 0,0 1 0,-1 0 0,0-1 0,1 1 0,-1 0 0,0 0 0,0 1 0,0-1 0,1 2 0,148 185-70,-13-78-1866,-31-65-7221,-68-37 1774</inkml:trace>
  <inkml:trace contextRef="#ctx0" brushRef="#br0" timeOffset="406.493">1652 394 15951,'-3'-15'3774,"-10"-47"-1318,12 59-2243,1 0 1,-1 0-1,0 1 0,0-1 1,0 0-1,-1 1 1,1-1-1,-1 1 0,1-1 1,-1 1-1,0 0 0,0 0 1,0 0-1,0 0 1,0 0-1,0 0 0,-1 0 1,1 1-1,-1-1 1,1 1-1,-1-1 0,1 1 1,-1 0-1,0 0 0,0 0-213,-4 1 107,1-1-1,-1 1 0,1 0 1,-1 0-1,1 1 0,-1 0 0,1 0 1,0 1-1,-1-1 0,1 1 1,0 1-1,0-1 0,0 1 0,-2 1-106,-13 8 16,0 1-1,1 1 0,0 1 0,1 0 0,1 2 0,0 0 0,2 0 0,0 2 0,0 0 0,2 1 0,1 1 0,0 0 0,1 0 0,2 1 1,0 1-1,1 0 0,0 6-15,5 81-801,5-106 717,-1-1 0,1 1-1,0-1 1,1 0 0,-1 0-1,0 0 1,1 1 0,0-1-1,0-1 1,0 1 0,0 0-1,0 0 1,1-1 0,-1 1-1,1-1 1,-1 0 0,1 0-1,0 0 1,0 0 0,0 0-1,0-1 1,0 1 0,0-1 0,1 0-1,-1 0 1,0 0 0,1 0-1,-1-1 1,3 1 84,2-1-122,1 0 1,-1 0-1,0-1 1,0 0-1,0-1 1,0 1-1,0-2 1,0 1-1,0-1 0,-1 0 1,1-1-1,-1 0 1,0 0-1,0 0 1,0-1-1,-1 0 1,1 0-1,-1-1 0,-1 0 1,1 0-1,-1 0 1,5-7 121,6-10 4,0-1 1,-2-1-1,-1 0 0,0 0 1,-2-1-1,0-4-4,24-82 1189,-5-2 0,10-87-1189,-23 114 1012,-17 65 484,-11 49-632,-2 29-794,2-1 0,2 2 1,3-1-1,3 1 1,2 0-1,2 0 1,3-1-1,2 1 1,3-1-1,13 43-70,1-36-2531,1-27-2412,-7-20-1612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08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218 239 14606,'0'0'2845,"1"-13"123,1-8-1755,1-7 273,-3 9 3503,-3 427-2351,-4-139-3654,10-258-10,-1-35 616,-24-217 278,3 92 94,14 126 40,2 0 0,1 0 0,1 0 0,0 0 0,2 0 0,1-1 1,1 1-1,0 0 0,2 1 0,1-1 0,1 1 0,0 0 0,2 1 1,1-1-1,8-12-2,-13 29-43,0 0-1,0 0 1,1 0 0,0 0 0,0 1 0,0 0 0,1 0 0,0 1 0,-1 0 0,1 0 0,0 0 0,0 1 0,0 0 0,1 1-1,-1-1 1,0 1 0,1 1 0,-1-1 0,1 1 0,-1 1 0,7 0 43,6 2-637,0 1 0,0 0-1,-1 1 1,0 1 0,0 1 0,-1 1 0,11 6 637,51 45-7725,-51-29 1853</inkml:trace>
  <inkml:trace contextRef="#ctx0" brushRef="#br0" timeOffset="439.994">127 461 9577,'-14'5'3892,"-98"22"2546,129-20-5093,698-34-13436,-715 27 12228,1 0 0,-1 1 1,1-1-1,-1 0 0,0 1 0,1-1 1,-1 1-1,1-1 0,-1 1 1,0-1-1,1 1 0,-1-1 1,0 1-1,0-1 0,1 1 0,-1-1 1,0 1-1,0-1 0,0 1 1,0 0-1,0-1 0,1 1 1,-1-1-1,0 1 0,0 0 1,-1-1-1,1 1 0,0-1 0,0 1 1,0 0-1,0-1 0,0 1 1,-1-1-1,1 1 0,0-1 1,0 1-1,-1-1 0,1 1 0,-1-1 1,1 1-1,0-1 0,-1 1 1,1-1-1,-1 0 0,1 1 1,-1-1-1,1 0 0,-1 1 0,1-1 1,-1 0-1,1 0 0,-1 1 1,1-1-1,-1 0 0,0 0 1,1 0-1,-1 0 0,1 0 0,-1 0 1,0 0-1,1 0 0,-1 0 1,1 0-1,-1 0 0,1 0 1,-1 0-1,0-1 0,1 1 0,-1 0-137,-2 2 851,-1 0-462,1 1-1,0 0 1,0 0 0,0 0-1,0 0 1,0 1-1,0-1 1,1 1 0,0-1-1,0 1 1,0 0 0,0 0-1,0 0 1,1 0-1,0 0 1,0 0 0,-1 4-389,2 5 162,0-1 0,1 0 0,0 1 0,1-1 0,0 0 0,1 0 0,1 0 0,4 10-162,12 72-445,-21-94 424,0 0 0,0 1 1,0-1-1,0-1 1,-1 1-1,1 0 0,0 0 1,0 0-1,0 0 0,0-1 1,0 1-1,0-1 0,-1 1 1,1-1-1,0 1 0,0-1 1,0 1-1,1-1 0,-1 0 1,0 0-1,0 0 0,0 1 1,0-1-1,1 0 0,-1 0 1,0 0-1,1 0 0,-1 0 1,1 0-1,-1 0 0,0-1 21,-4-9 45,0 0-1,0 0 1,1 0-1,1 0 1,0 0-1,0-1 1,1 1-1,1-1 1,0 0-1,0 0 1,1 0-1,1 1 1,0-1-1,0 0 1,2 1-1,-1-1 0,1 1 1,1-1-1,0 1 1,0 0-1,1 1 1,1-1-1,0 1 1,0 0-1,1 0 1,0 1-1,3-2-44,-2 2-44,1 0 0,0 1 0,0 0-1,1 1 1,0 0 0,1 0 0,-1 1-1,1 1 1,0 0 0,1 0 0,-1 1 0,1 0-1,0 1 1,0 1 0,0 0 0,0 0-1,0 1 1,0 1 0,1 0 0,11 2 44,85 33-8698,-81-16 770</inkml:trace>
  <inkml:trace contextRef="#ctx0" brushRef="#br0" timeOffset="747.385">1200 423 15951,'0'0'5488,"0"0"-2552,0 0-918,0 0-769,0 0-582,0 0-266,0 0-129,-2 19-16,-12 129 326,29 51-2605,-5-176-1969,4-15-6189,-6-8 1906</inkml:trace>
  <inkml:trace contextRef="#ctx0" brushRef="#br0" timeOffset="998.667">1174 25 14157,'0'0'3716,"0"0"-1570,0 0 160,0 0-1185,0 0-929,0 0-192,0 0-64,0 0-1569,-26 53-2884,44-33-9095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1:28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119 200 14926,'-1'-28'2723,"1"27"-2597,0 1 0,0-1 0,-1 1 0,1-1 0,0 0 0,0 1 0,0-1 0,-1 1 0,1-1 0,0 0 0,-1 1 0,1-1 0,0 1 0,-1-1 0,1 1 0,-1 0 0,1-1 0,-1 1 0,1-1 0,-1 1 0,1 0 0,-1-1 0,1 1 0,-1 0 0,0 0 0,1-1 0,-1 1 0,1 0 0,-1 0 0,0 0 0,1 0 0,-1 0 0,0 0 0,1 0 1,-1 0-1,0 0 0,1 0 0,-1 0 0,1 0 0,-1 0 0,0 0 0,1 1 0,-1-1 0,1 0 0,-1 1 0,1-1 0,-1 0 0,0 1 0,1-1 0,0 0 0,-1 1 0,1-1 0,-1 1 0,1-1 0,-1 1 0,1 0-126,-7 13 299,1 1 0,0 1 0,1-1-1,1 1 1,0 0 0,1 0 0,0 10-299,-2 5 209,-14 79-234,4 1 0,1 81 25,26-14-6815,-7-161 3629,-4-13-4876,2-7 1955</inkml:trace>
  <inkml:trace contextRef="#ctx0" brushRef="#br0" timeOffset="336.44">36 804 1537,'1'-19'4218,"33"-291"6320,-31 285-10031,2-1 0,1 1 0,0 0 0,2 0 0,1 1 1,1 0-1,1 0 0,1 1 0,1 1 0,1 0 0,1 1 1,3-3-508,-15 20 41,0 1 0,0-1 0,0 1 0,0 0 0,1 0 0,-1 0 0,1 1 0,-1-1 0,1 1 0,0 0 0,0 0 1,0 0-1,1 0 0,-1 1 0,0 0 0,1 0 0,-1 0 0,1 0 0,-1 1 0,0-1 0,1 1 0,-1 0 1,1 1-1,-1-1 0,1 1 0,-1 0 0,1 0 0,-1 0 0,0 1 0,0-1 0,1 1 0,-1 0 0,3 2-41,2 6 17,0-1 1,-1 1-1,0 1 0,-1 0 0,0 0 0,-1 0 0,0 1 0,0 0 0,-2 0 0,1 0 0,-1 0 0,-1 1 0,-1 0 0,1 0 0,-2 0 0,0 0 0,0 0 0,-2 0 0,1 0 0,-2 0 0,0 5-17,0-9 18,0 0 0,-1 1 0,0-1 0,0 0 0,-1 0 0,0-1 0,-1 1 0,0-1 0,0 0 0,-1 0 0,0 0 0,0-1 0,0 0 0,-1 0-1,-1-1 1,1 0 0,-1 0 0,0-1 0,0 0 0,0 0 0,-1-1 0,0 0 0,1 0 0,-2-1 0,1 0 0,0-1 0,0 0 0,-1 0 0,0-1 0,1 0 0,-1-1 0,1 0 0,-3-1-18,-69-7 238,79 7-309,0 1 1,0-1-1,1 0 1,-1 1-1,0-1 1,1 0-1,-1 0 1,1 0-1,-1-1 1,1 1-1,-1 0 1,1 0-1,0-1 1,0 1-1,-1-1 1,1 1-1,0-1 1,1 1-1,-1-1 1,0 0-1,0 0 1,1 1-1,-1-1 1,1 0-1,-1 0 1,1 0-1,0 0 1,-1 1-1,1-1 1,0 0-1,0 0 1,1 0-1,-1 0 1,0 0 0,1 1-1,-1-1 1,1 0-1,-1 0 1,1 1-1,0-1 1,0 0-1,0 0 71,35-41-9892,-14 26-32</inkml:trace>
  <inkml:trace contextRef="#ctx0" brushRef="#br0" timeOffset="717.572">935 140 15310,'8'-54'1753,"0"3"1329,-2 16 4047,-140 612-2949,17-98-3924,71-290-1297,51-220-3475,8-8 1932,32-84-9406,-23 76 2749</inkml:trace>
  <inkml:trace contextRef="#ctx0" brushRef="#br0" timeOffset="1103.199">1382 223 15567,'0'0'3689,"0"0"-881,0 0-390,0 0-726,0 0-694,0 0-362,2 21-177,-2 149 149,-8-113-511,0 1-124,-2-1 0,-2 0 1,-4 0-1,-15 37 27,20-76-556,4-25-98,6-32 257,66-238 237,-51 225 187,2 0 1,2 1-1,3 1 1,2 1 0,2 1-1,5-4-27,-28 48 5,0 0-1,0 0 1,1 1-1,-1-1 1,1 1-1,0 0 1,0-1-1,0 1 1,0 1-1,0-1 1,1 0-1,-1 1 1,1 0-1,0 0 1,0 0 0,0 0-1,0 0 1,0 1-1,0 0 1,0 0-1,0 0 1,1 0-1,-1 1 1,0-1-1,0 1 1,1 0-1,-1 1 1,0-1-1,1 1 1,-1 0-1,0 0 1,0 0-1,0 0 1,0 1 0,0-1-1,0 1 1,0 0-1,0 1 1,-1-1-1,1 1 1,-1-1-1,0 1 1,0 0-1,0 0 1,0 0-1,0 1-4,1 2-7,-1 1-1,0-1 1,-1 1 0,1-1-1,-1 1 1,0 0-1,-1 0 1,0 0-1,0 0 1,-1 0-1,1 0 1,-1 0-1,-1 1 1,0-1 0,0 0-1,0 0 1,-1 0-1,0-1 1,0 1-1,0 0 1,-1-1-1,0 1 1,-1-1 0,-2 4 7,-2 4-8,-1-2 1,0 1 0,-1-1 0,-1 0-1,1-1 1,-2 0 0,0-1 0,0-1 0,-1 0-1,-10 6 8,12-8 85,0-1 0,0-1 0,-1 0 0,1-1 0,-1 0 0,0 0 0,-1-1 0,1-1 0,0 0 0,-1-1 0,-10 0-85,31 1 5,0 1 0,0 0 0,0 0 0,0 0 0,0 1 0,-1 1 0,0-1 0,0 1 0,0 0 1,-1 1-1,1 0 0,-1 0 0,-1 0 0,1 0 0,-1 1 0,0 0 0,-1 0 0,4 8-5,21 22-49,-29-37 49,7 11-36,0 0 1,1-1-1,0 0 0,1-1 0,-1 0 1,2 0-1,0-1 0,0 0 0,0-1 1,1 0-1,0 0 0,0-2 0,0 1 1,1-1-1,0-1 0,0 0 0,0 0 1,1-2-1,-1 1 0,10-1 36,-20-2 0,0-1 0,0 1 1,-1-1-1,1 0 0,0 1 0,-1-1 0,1 0 0,-1 0 1,1 0-1,-1 0 0,1-1 0,-1 1 0,0 0 0,1-1 1,-1 1-1,0-1 0,0 1 0,0-1 0,0 1 1,-1-1-1,1 0 0,0 1 0,-1-1 0,1 0 0,-1 0 1,1 0-1,-1 1 0,0-1 0,0 0 0,0 0 1,0 0-1,0 0 0,0 1 0,0-1 0,-1 0 0,1 0 1,-1 0-1,1 1 0,-1-1 0,0 0 0,1 1 0,-1-1 1,0 0-1,0 1 0,0-1 0,0 1 0,-1 0 1,1-1-1,0 1 0,-1 0 0,1 0 0,-1 0 0,1 0 1,-1 0-1,1 0 0,-1 0 0,0 0 0,1 0 0,-1 1 1,-1-1-1,-14 3-1706,-6 11-6176,10-2-190</inkml:trace>
  <inkml:trace contextRef="#ctx0" brushRef="#br0" timeOffset="1498.858">831 1208 18033,'0'0'3587,"0"0"-1222,-9 12-646,-22 39-470,31-50-1220,0 0-1,0 0 1,1 0-1,-1 0 0,1 0 1,-1 0-1,1 0 0,-1 0 1,1 0-1,0 0 0,-1 0 1,1 0-1,0-1 0,0 1 1,-1 0-1,1 0 0,0-1 1,0 1-1,0-1 0,0 1 1,0-1-1,0 1 0,0-1 1,0 1-1,0-1 0,0 0 1,0 0-1,0 1 0,1-1 1,-1 0-1,0 0 0,0 0 1,0 0-1,0 0 0,0 0 1,0-1-1,0 1 0,0 0 1,0-1-1,1 1 0,-1 0 1,0-1-1,0 0-28,8 1 137,60-3 228,0-3 0,0-3 0,12-6-365,-17 4 91,81-15-23,136-43-68,-13-37-6170,-240 91 2507,-16 7-4328,-11 7-3748</inkml:trace>
  <inkml:trace contextRef="#ctx0" brushRef="#br0" timeOffset="1836.012">987 1395 10346,'-147'104'10719,"94"-68"-6411,53-36-4272,0 1 0,1-1 0,-1 1 1,0 0-1,0-1 0,0 1 0,0-1 0,1 1 0,-1-1 0,0 1 0,0-1 0,1 1 0,-1-1 0,0 1 0,1-1 0,-1 1 0,1-1 0,-1 0 0,0 1 0,1-1 0,-1 0 0,1 1 0,-1-1 0,1 0 0,-1 0 1,1 1-1,-1-1 0,1 0 0,0 0 0,-1 0 0,1 0 0,-1 0 0,1 0 0,-1 0 0,1 0 0,-1 0 0,1 0 0,0 0 0,-1 0 0,1 0 0,-1 0 0,1 0 0,-1 0 0,1-1 0,-1 1 0,1 0 0,-1-1 1,1 1-1,-1 0 0,1-1-36,3 1 167,40-3 173,1-2 1,-1-2-1,0-2 0,23-8-340,2-1 107,191-38 32,-48 11-1511,171-60 1372,-337 87-2803,-53 15-3555,-8 3-272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0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67 14574,'0'0'3758,"0"0"-1265,0 0-27,0 0-389,0 0-700,0 0-565,0 0-316,-4 20-79,-20 133 202,22-108-608,5 183-2163,12-176-2330,-8-35 79,1-1-3651,-2-8-1955</inkml:trace>
  <inkml:trace contextRef="#ctx0" brushRef="#br0" timeOffset="327.19">13 283 9385,'-13'-165'6523,"14"62"-565,0 102-5837,0 0 0,0 0 0,0 0-1,1-1 1,-1 1 0,0 0 0,1 1 0,-1-1 0,1 0 0,-1 0 0,1 1-1,-1-1 1,1 0 0,0 1 0,-1 0 0,1-1 0,0 1 0,-1 0 0,1 0-1,0 0 1,-1 0 0,1 0 0,0 0 0,-1 1 0,1-1 0,0 0-1,-1 1 1,1-1 0,-1 1 0,1 0 0,-1 0 0,1-1 0,-1 1 0,1 0-1,-1 0 1,0 0 0,0 0 0,1 1 0,-1-1-121,31 22 116,-1 2 0,-2 0 0,0 2-1,-2 1 1,-1 2 0,-1 0 0,0 4-116,77 119 84,-97-143-89,0 0-1,0 0 0,-2 1 1,1-1-1,-1 1 1,0 0-1,-1 0 0,-1-1 1,0 2-1,0-1 1,-1 0-1,0 0 0,-1 0 1,0 0-1,-2 6 6,-4-5 3,0 0 1,0 0-1,-1 0 0,-1-1 0,0 0 0,-1-1 1,0 0-1,0 0 0,-1-1 0,0-1 0,-1 1 1,0-2-1,0 0 0,0 0 0,-1-1 0,0-1 1,0 0-1,-1-1 0,1 0 0,-13 1-3,-63 6-1340,88-12 1179,0 0-1,0 0 1,0 0 0,0 0-1,0 0 1,0 0-1,0 0 1,1 0-1,-1 0 1,0 0-1,1-1 1,-1 1-1,1 0 1,0 0-1,-1-1 1,1 1 0,0 0-1,-1-1 1,1 1-1,0 0 1,0-1-1,0 1 1,0 0-1,1-1 1,-1 1-1,0 0 1,0 0-1,1-1 1,-1 1 0,1 0-1,-1 0 1,1-1-1,0 1 1,-1 0-1,1 0 1,0 0-1,0 0 1,0 0-1,0 0 1,0 0-1,0 0 1,0 0 0,0 1-1,0-1 1,0 0-1,0 1 1,0-1-1,1 1 1,-1-1-1,0 1 1,0-1-1,1 1 1,0 0 161,32-20-5942,1 3-2503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0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45 257 16912,'0'-15'3299,"0"-25"-1758,-1-12 1253,1 16 1813,-43 560-2285,43-520-2359,11 237-2168,-8-223 1042,1 0 0,1-1 0,0 0 0,2 0 0,0 0 0,0-1 0,9 12 1163,10 0-9753,-18-25 2770</inkml:trace>
  <inkml:trace contextRef="#ctx0" brushRef="#br0" timeOffset="366.849">75 710 7111,'-2'-191'5243,"28"-95"-1598,-25 282-3562,3-21 457,1 2-1,0-1 1,2 1-1,1-1 1,1 2-1,1 0 1,4-6-540,-13 26 105,1-1 1,-1 1-1,1 0 1,-1-1-1,1 1 1,0 0-1,0 0 1,0 0 0,0 0-1,0 0 1,1 1-1,-1-1 1,0 1-1,1-1 1,-1 1-1,1 0 1,0 0-1,-1 0 1,1 0-1,0 0 1,0 1-1,-1-1 1,1 1-1,0 0 1,0 0-1,0 0 1,0 0 0,-1 0-1,1 1 1,0-1-1,0 1 1,-1 0-1,2 0-105,71 58 708,-66-46-749,-2 1 0,0 0 0,0 0 0,-1 0 0,-1 1 0,0 0 0,-1 0 0,-1 0 0,0 1 0,-1-1 0,-1 1 0,-1 0 0,0-1 0,0 1 0,-2-1 0,0 1 0,-1-1 0,0 0 0,-1 1 0,-1-2 0,-1 1 0,0 0 0,0-1-1,-2-1 1,0 1 0,0-1 0,-1 0 0,-1-1 0,0 0 0,0 0 0,-2-1 0,-6 5 41,3-2-238,-1-1 0,-1 0 0,1-2 0,-2 0 0,0-1 0,0 0 0,-8 2 238,-43 7-5044,47-16-380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47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30 13196,'0'0'2766,"0"0"-1031,0 0-80,0 0-502,15-6-507,51-17-230,-63 22-411,0 1 1,0 0-1,0 0 0,0 0 0,0 1 0,0-1 1,-1 1-1,1-1 0,0 1 0,0 0 1,0 0-1,0 0 0,-1 0 0,1 1 0,-1-1 1,1 1-1,-1 0 0,1 0 0,-1-1 1,0 1-1,0 1 0,0-1 0,0 0 0,0 0 1,-1 1-1,1-1 0,-1 1 0,1 0 1,-1-1-1,0 1 0,0 0 0,0 0 0,0 0 1,-1 0-1,1-1 0,-1 1 0,0 0 1,1 0-1,-1 0 0,-1 0 0,1 0 1,0 0-1,-1 0 0,0 0 0,1 0 0,-1 0 1,-1 2-6,-3 13 76,0 0 1,-1-1-1,-1 0 1,0 0 0,-2-1-1,1 0 1,-2 0 0,0-1-1,-1 0 1,-12 11-77,-43 71 1129,65-97-1126,0 1-1,1-1 1,-1 1 0,1 0-1,-1-1 1,1 1 0,-1 0 0,1-1-1,0 1 1,-1 0 0,1 0 0,0-1-1,-1 1 1,1 0 0,0 0 0,0 0-1,0-1 1,0 1 0,0 0 0,0 0-1,0 0 1,0 0 0,0-1-1,0 1 1,0 0 0,1 0 0,-1 0-1,0-1 1,0 1 0,1 0 0,-1 0-1,1-1 1,-1 1 0,1 0 0,-1-1-1,1 1 1,-1 0 0,1-1 0,-1 1-1,1-1 1,0 1 0,-1-1 0,1 1-1,0-1 1,0 1 0,-1-1-1,1 0 1,0 0 0,0 1 0,-1-1-1,1 0 1,0 0 0,0 0 0,0 0-1,0 0 1,0 0-3,54-4-512,-46 2 316,72-12-2609,-14 2-2756,-18 3-1827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48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6630,'0'0'8574,"0"0"-5152,0 0-1250,0 0-218,0 0-673,-9 13-400,2-2-719,0-2-58,0-1-1,2 2 1,-1-1-1,1 1 1,0 0 0,1 0-1,0 0 1,1 0 0,-2 8-104,1 5 47,0 0 0,2 0 0,0 0 0,2 1 1,1-1-1,0 0 0,2 0 0,0 0 0,2 0 1,1-1-1,0 1 0,2-1 0,0-1 0,2 0 1,0 0-1,1 0 0,1-2 0,1 1 0,13 13-47,-18-25-12,0 0 0,1-1-1,0 0 1,0 0 0,1-1-1,0 0 1,0 0 0,0-1-1,1-1 1,0 0 0,0 0-1,1-1 13,-7-1-17,0-1-1,0-1 0,1 1 0,-1 0 0,0-1 0,0 0 0,0-1 1,0 1-1,0-1 0,0 0 0,0 0 0,0 0 0,0-1 1,0 1-1,0-1 0,-1-1 0,1 1 0,-1-1 0,0 1 0,1-1 1,-1-1-1,0 1 0,-1 0 0,1-1 0,-1 0 0,1 0 1,0-2 17,3-9 17,0 0 1,-2-1 0,0 0 0,0 0 0,-2 0 0,0 0 0,-1-1 0,0 1 0,-2-1 0,0 0 0,0 1 0,-2-1-1,0 1 1,-3-10-18,3 6 36,-1 1 0,-1 0 0,-1 0 0,-1 0 0,0 1-1,-2 0 1,0 0 0,0 1 0,-2 0 0,0 0 0,-1 1 0,-1 1-1,0-1 1,-3 0-36,8 11-13,0 1 0,0 0 0,0 0 0,0 1 0,0 0 0,-1 0 0,0 0 0,1 1-1,-1 1 1,0-1 0,0 1 0,0 0 0,0 1 0,0 0 0,0 0 0,0 1 0,0 0 0,0 0 0,0 1-1,0 0 1,-6 3 13,8-3-362,0 0 0,0 1 0,0 0-1,1 0 1,-1 0 0,1 1-1,0-1 1,0 1 0,0 1 0,0-1-1,1 1 1,0-1 0,0 1 0,0 0-1,0 1 1,1-1 0,0 1-1,0 0 363,-10 34-6203</inkml:trace>
  <inkml:trace contextRef="#ctx0" brushRef="#br0" timeOffset="320.026">663 588 19571,'0'0'5156,"0"0"-3394,7-78 32,-7 64-833,0 3-513,0 1-160,-3 2-160,2 4-63,1 4-65,0 0-97,0 6-831,1 5-1186,4 5-1634,2 4-4484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50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5 123 14189,'4'-25'1006,"6"-28"1272,5 19 2868,-15 34-5067,0-1 1,0 1-1,0-1 1,0 1-1,0 0 1,0-1-1,0 1 1,0-1-1,0 1 1,0 0-1,0-1 0,1 1 1,-1-1-1,0 1 1,0 0-1,0-1 1,1 1-1,-1 0 1,0 0-1,0-1 1,1 1-1,-1 0 1,0-1-1,1 1 1,-1 0-1,0 0 1,1 0-1,-1-1 1,1 1-1,-1 0 1,0 0-1,1 0 1,-1 0-1,0 0 1,1 0-1,-1 0 0,1 0 1,-1 0-1,0 0 1,1 0-1,-1 0 1,1 0-1,-1 0 1,0 0-1,1 0 1,-1 0-1,1 0 1,-1 1-1,0-1 1,1 0-1,-1 0 1,0 0-1,1 1 1,-1-1-1,0 0 1,1 0-1,-1 1 1,0-1-1,0 0 1,1 1-1,-1-1 0,0 0 1,0 1-1,0-1 1,0 0-1,1 1 1,-1-1-1,0 1 1,0-1-1,0 0-79,6 32 641,-6-31-610,3 354-298,-2-348 199,0 1-1,1-1 1,0-1 0,0 1-1,1 0 1,-1 0 0,1-1-1,1 0 1,-1 1-1,1-1 1,0 0 0,1-1-1,-1 1 1,1-1 0,0 0-1,1 0 1,-1-1 0,1 1-1,0-1 1,0 0 0,0-1-1,0 0 1,1 0-1,0 0 1,-1 0 0,1-1-1,0 0 1,0-1 0,0 0-1,0 0 1,0 0 0,1-1-1,-1 0 1,0 0 0,0-1-1,0 0 1,0 0-1,0-1 1,0 0 0,0 0-1,4-2 69,0-2 71,0-1-1,0 0 0,0 0 1,-1-1-1,0 0 1,-1-1-1,1 0 0,-2-1 1,1 0-1,-2 0 0,1-1 1,-1 0-1,-1 0 0,0 0 1,0-1-1,-2 0 0,1 0 1,-1-1-1,-1 1 0,0-1 1,-1 0-1,0 0 1,-1 1-1,-1-1 0,0 0 1,0 0-1,-2 0 0,-1-8-70,2 11 24,-1 0-1,0 1 1,-1-1-1,0 1 1,0 0-1,-1 0 1,0 0-1,0 0 1,-1 0-1,-1 1 1,1 0 0,-1 0-1,-1 1 1,1-1-1,-1 1 1,-1 1-1,1 0 1,-1 0-1,0 0 1,0 1-1,-1 0 1,0 0-1,0 1 1,0 0-1,0 1 1,0 0-1,-1 0 1,0 1-1,1 1 1,-1-1-1,0 2 1,-2-1-24,-125 11-1595,96 9-2275,8 11-4577,19-5-5155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50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80 14606,'4'-13'3416,"14"-40"508,-17 53-3868,-1-1-1,0 0 1,1 0 0,-1 0-1,1 1 1,-1-1 0,1 0-1,-1 1 1,1-1 0,0 0-1,-1 1 1,1-1-1,0 1 1,-1-1 0,1 1-1,0-1 1,0 1 0,-1-1-1,1 1 1,0 0 0,0 0-1,0-1 1,0 1 0,-1 0-1,1 0 1,0 0-1,0 0 1,0 0 0,0 0-1,0 0 1,0 0 0,-1 0-1,1 0 1,0 1 0,0-1-1,0 0 1,0 0 0,-1 1-1,1-1 1,0 1-1,0-1 1,-1 1 0,1-1-1,0 1 1,-1-1 0,1 1-56,1 0 147,84 92 1091,-3 31-1112,-66-95-372,0 0 0,2-2 0,1 0 0,1-1 0,2-1 0,0-1 0,2-1 0,2 0 246,-26-22-8,-1 0-1,1 0 0,0-1 0,-1 1 1,1 0-1,0-1 0,0 1 0,0 0 1,0-1-1,0 1 0,-1-1 0,1 1 1,0-1-1,0 0 0,0 1 0,0-1 1,0 0-1,0 0 0,0 0 0,0 1 0,1-1 1,-1 0-1,0 0 0,0-1 0,0 1 1,0 0-1,0 0 0,0 0 0,0-1 1,0 1-1,0-1 0,0 1 0,0 0 1,-1-1-1,1 0 0,0 1 0,0-1 1,0 0-1,0 1 0,-1-1 0,1 0 1,0 0-1,-1 1 0,1-1 0,-1 0 0,1 0 1,-1 0-1,1 0 0,-1 0 0,1 0 1,-1 0 8,7-59 299,-7 52-264,2-32 768,-3 0 0,0 0 0,-3 1 0,-1-1 0,-8-26-803,12 65 35,1 0 0,-1 0 1,1 0-1,-1 0 0,0 1 0,1-1 1,-1 0-1,0 0 0,0 1 0,0-1 1,1 0-1,-1 1 0,0-1 0,0 0 1,0 1-1,0 0 0,0-1 1,0 1-1,0-1 0,0 1 0,-1 0 1,1 0-1,0 0 0,0 0 0,0 0 1,0 0-1,0 0 0,0 0 0,0 0 1,0 0-1,0 1 0,-1-1 0,1 0 1,0 1-1,0-1 0,0 1 0,0-1 1,0 1-1,1-1 0,-1 1 1,0 0-1,0-1 0,0 1 0,0 0 1,1 0-1,-1 0 0,0-1 0,1 1 1,-1 0-1,1 0 0,-1 0 0,1 0 1,-1 0-1,1 0 0,0 0 0,-1 1 1,1-1-1,0 0 0,0 0-35,-2 2 7,-353 456 111,289-363-2740,26-36-5529,20-32-2521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54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0 15663,'0'0'2845,"0"0"-250,0 0-161,0 0-838,0 0-555,0 0-368,0 0-316,8 19-138,-2-4-169,-2-9-38,-1 0 1,0 0 0,-1 0 0,1 0 0,-1 1 0,-1-1 0,1 1 0,-1 0 0,0-1 0,0 1 0,-1 0 0,0-1 0,0 1 0,-1 0 0,0 0 0,0-1 0,0 1 0,-2 1-13,-92 177-229,94-183 197,0 1 0,0-1 0,0 0 0,-1 1 1,1-1-1,-1 0 0,0 0 0,0 0 0,0 0 1,0-1-1,0 1 0,0 0 0,0-1 0,0 1 1,0-1-1,-1 0 0,1 0 0,-1 0 0,1 0 1,-1 0-1,1 0 0,-1-1 0,0 1 0,-1-1 32,1-48 358,3 46-344,1 0 1,0 0-1,1 0 0,-1 0 1,0 0-1,1 0 0,-1 0 1,1 0-1,-1 0 0,1 1 1,0-1-1,0 1 0,-1-1 1,1 1-1,1 0 0,-1-1 1,0 1-1,0 0 0,0 1 1,0-1-1,1 0 0,-1 1 1,0-1-1,1 1 0,-1-1 1,0 1-1,1 0 0,-1 0 1,1 0-1,-1 1 0,0-1 1,1 0-1,-1 1 0,0 0 1,1-1-1,-1 1 1,0 0-1,0 0 0,0 0 1,0 1-1,0-1 0,0 0 1,0 1-1,0 0 0,0-1 1,-1 1-1,1 0 0,-1 0 1,1-1-1,-1 1 0,0 1-14,30 23 21,-25-19-160,1 0 0,-1-1 0,1 1 0,1-1 0,0 0 0,-1-1 0,2 0 0,-1 0 0,0-1 0,1 0 0,0 0 0,0-1 0,0 0 0,0-1 0,1 0 0,-1-1-1,1 1 1,-1-2 0,1 1 0,2-2 139,-2-3-24,-1 0 0,-1-1-1,1 0 1,0-1 0,-1 0-1,0-1 1,-1 1 0,0-1-1,0-1 1,0 1 0,-1-1 0,0-1-1,0 1 1,-1-1 0,0 0-1,-1 0 1,0 0 0,2-7 24,59-164 3560,-110 372-730,19-64-2421,2-16-1907,18-35-4989,7-52 674,5-4-3721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55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136 159 12940,'-14'-148'13384,"14"149"-13338,1-1 1,-1 0 0,0 1 0,0-1 0,1 1 0,-1-1 0,1 1-1,-1-1 1,0 0 0,1 1 0,-1-1 0,1 0 0,-1 1 0,1-1-1,-1 0 1,1 0 0,-1 1 0,1-1 0,-1 0 0,1 0 0,-1 0-1,1 0 1,-1 0 0,1 0 0,-1 0 0,1 0 0,-1 0-1,1 0 1,-1 0 0,1 0 0,0 0 0,-1 0 0,1 0 0,-1-1-1,1 1 1,-1 0 0,1 0 0,-1-1 0,1 1 0,-1 0 0,0-1-1,1 1 1,-1 0 0,1-1 0,-1 1 0,0 0 0,1-1 0,-1 1-1,0-1 1,0 1 0,1-1 0,-1 1 0,0-1 0,0 1 0,0-1-1,1 1 1,-1-1 0,0 1 0,0-1 0,0 0 0,0 1 0,0-1-1,0 1 1,0-1 0,0 1 0,0-1 0,0 1 0,-1-1 0,1 1-1,0-1-46,29 34 212,-3 3-101,15 23-87,2-2 1,3-1-1,3-3 0,30 25-24,-74-74-22,4 6-124,1-1 1,1 0-1,0 0 0,0-1 0,1 0 1,0-1-1,0 0 0,1-1 1,0 0-1,0-1 0,0-1 0,1 0 1,13 2 145,-25-7-21,1 0 1,-1-1 0,0 1 0,0 0-1,0-1 1,0 1 0,0-1 0,0 0 0,-1 0-1,1 0 1,0 0 0,-1 0 0,1 0 0,-1 0-1,0 0 1,0 0 0,0-1 0,0 1-1,0 0 1,0-1 0,-1 1 0,1-1 0,-1 1-1,0-1 1,0 1 0,0-1 0,0-2 20,2-3-15,2-21 247,0-1 0,-2 0 1,-2 1-1,0-1 0,-2 0 0,-1 0 1,-1 1-1,-7-23-232,11 49 52,-1 1 1,1 0 0,0-1-1,-1 1 1,1 0 0,-1-1-1,1 1 1,-1 0 0,0 0-1,0 0 1,0-1 0,0 1-1,-1 0 1,1 0 0,0 1-1,-1-1 1,0 0 0,1 0-1,-1 1 1,0-1 0,0 1-1,0-1 1,0 1 0,0 0-1,0 0 1,0 0 0,0 0-1,0 0 1,-1 0 0,1 1-1,0-1 1,-1 1 0,1-1-1,0 1 1,-1 0 0,1 0-1,-2 0-52,-7 5 101,0 0-1,0 0 1,0 1 0,0 0-1,1 1 1,0 0-1,0 1 1,1 0-1,0 0 1,1 1-1,-5 6-100,-9 7 74,-294 294 161,306-307-253,-10 10-345,1 1-1,0 0 0,2 1 1,0 1-1,2 0 1,-12 24 363,22-29-2080,25-12-7793,-3-10 1380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53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214 159 16400,'0'0'3918,"0"0"-2146,0 0-128,-15-10-79,-47-26-386,59 36-1147,1 0-1,0 0 0,0 0 1,0 0-1,0 0 0,-1 0 0,1 1 1,0-1-1,0 1 0,0 0 1,0-1-1,0 1 0,0 0 1,0 0-1,0 0 0,0 1 1,1-1-1,-1 0 0,0 1 0,1-1 1,-1 1-1,1-1 0,-1 1 1,1 0-1,0 0 0,0-1 1,0 1-1,0 0 0,0 0 0,0 0 1,0 1-32,-4 6 49,-5 6-8,0 0 0,2 0-1,-1 1 1,2 0 0,1 1 0,0 0 0,0 0-1,2 0 1,0 1 0,2-1 0,-1 1 0,2 0-1,1 0 1,0-1 0,1 1 0,1 0 0,0 0-1,1-1 1,2 0 0,-1 1 0,2-2 0,0 1-1,1 0 1,1-1 0,0-1 0,2 1 0,-1-1-1,2 0-40,-4-9 3,0 0-1,0-1 0,0 0 0,1 0 0,0 0 0,0-1 0,0 0 0,1-1 0,-1 1 0,1-2 0,0 1 0,-1-1 1,1-1-1,0 0 0,0 0 0,1 0 0,-1-1 0,0-1 0,0 1 0,0-2 0,0 1 0,0-1 0,-1 0 0,1-1 1,0 0-1,-1-1 0,0 0 0,0 0 0,0 0 0,0-1 0,-1 0 0,1-1 0,-1 0 0,-1 0 0,1 0 0,-1-1 1,0 0-1,-1 0 0,0-1 0,0 1 0,1-4-2,6-10 12,-2-1 1,-1-1-1,-1 1 1,-1-1-1,0-1 1,-2 1-1,-1-1 0,-1 0 1,-1 0-1,-1 0 1,-1 0-1,-1-1 1,-1 1-1,-1 0 1,-2-3-13,3 13 18,-1 0 1,-1 0-1,0 0 0,0 1 1,-2 0-1,1 0 1,-2 0-1,-5-8-18,10 17-19,-1 0 0,-1 0 0,1 0 0,-1 0-1,1 0 1,-1 1 0,0 0 0,0 0 0,0 0 0,-1 0 0,1 1-1,-1-1 1,0 1 0,1 0 0,-1 1 0,0-1 0,0 1 0,0 0 0,0 0-1,0 0 1,-1 1 0,1 0 0,0 0 0,0 0 0,-1 1 19,-1 0-313,0 0 0,0 1 0,0-1 1,0 2-1,0-1 0,0 1 0,1 0 0,-1 0 1,1 1-1,0 0 0,0 0 0,-2 3 313,-32 43-8140,28-18-476</inkml:trace>
  <inkml:trace contextRef="#ctx0" brushRef="#br0" timeOffset="319.055">741 551 21620,'0'0'3524,"0"0"-2019,0 0-63,17-76-674,-17 69-255,0 1-193,2 3-192,-1 0-96,2 3-32,0 0-416,6 5-801,2 6-1025,1 3-1698,2 3-3491</inkml:trace>
  <inkml:trace contextRef="#ctx0" brushRef="#br0" timeOffset="618.906">1015 169 18097,'0'0'3342,"8"-14"-1362,29-43-415,-36 55-1482,1 0 0,0 0 0,0 0 0,1 0 0,-1 1 0,0-1 0,1 1 0,-1-1 0,1 1 0,-1 0 0,1 0 0,-1 0 0,1 0 0,0 0 0,0 1 0,-1-1 0,1 1 0,0 0 0,0 0 0,0 0 0,2 0-83,4 0 210,0-1-192,-1 1-1,1 1 0,-1 0 0,0 0 0,1 0 1,-1 1-1,0 0 0,0 1 0,0 0 0,0 0 1,0 1-1,-1-1 0,0 2 0,1-1 0,-2 1 1,1 0-1,0 1 0,-1-1 0,0 1 1,0 1-1,-1-1 0,0 1 0,0 0 0,-1 0 1,1 0-1,-1 1 0,-1-1 0,0 1 0,0 0 1,0 0-1,-1 0 0,0 1 0,-1-1 0,0 0 1,0 1-1,-1-1 0,0 1 0,0-1 0,-1 1 1,0-1-1,0 0 0,-1 1 0,0-1 0,-1 0 1,-1 3-18,-11 11-85,0 0 0,-2-1 0,-1-1 0,0 0 0,-1-1 0,-1-2 0,-1 0 0,0-1 0,-2-1 0,1 0-1,-2-2 1,-3 0 86,-40 28 36,66-41-34,0 0 1,1 0-1,-1 0 0,0 0 0,0 0 0,1 0 0,-1 0 1,0 0-1,1 0 0,-1 0 0,0 1 0,1-1 0,-1 0 1,0 0-1,1 1 0,-1-1 0,0 1 0,1-1 0,-1 0 1,1 1-1,-1-1 0,1 1 0,-1-1 0,1 1 0,-1-1 1,1 1-1,-1 0 0,1-1 0,0 1 0,-1 0 0,1-1 1,0 1-1,0 0 0,-1-1 0,1 1 0,0 0 0,0-1 1,0 1-1,0 0 0,0 0 0,0-1 0,0 1 0,0 0 1,0-1-1,0 1 0,1 0 0,-1-1 0,0 1 0,0 0 0,1-1 1,-1 1-1,0 0 0,1-1 0,-1 1 0,0 0 0,1-1 1,-1 1-1,1-1 0,-1 1 0,1-1 0,0 1 0,-1-1 1,1 0-1,-1 1 0,1-1-3,49 8-19,82-4-1872,-43-4-2333,22 1-7374,-65 0 2683</inkml:trace>
  <inkml:trace contextRef="#ctx0" brushRef="#br0" timeOffset="914.896">1831 439 12236,'20'-60'3156,"-9"35"-1623,-2-1 1,-1 0-1,-1-1 0,-1 0 0,-1 0 1,-2-1-1,-1 1 0,0-14-1533,-3 35 104,-1 0 0,1 0 0,-1 0 0,0 0 0,0 1 0,-1-1 0,0 0 0,0 1 0,0 0 0,0 0 0,-1 0 0,0 0 0,0 0 0,0 1 0,-1 0 0,0 0 0,1 0 0,-1 0 0,-1 1 0,1 0 0,0 0 0,-1 0 0,0 1 0,1 0 0,-1 0 0,0 0 0,0 1 0,0-1 0,0 1 0,-7 1-104,5-2-11,0 1 1,0 1-1,0 0 1,0 0-1,0 0 1,0 1-1,0 1 1,0-1-1,0 1 0,0 0 1,1 1-1,-1 0 1,1 0-1,-1 1 1,1 0-1,0 0 1,1 0-1,-1 1 1,1 0-1,0 1 1,0-1-1,0 1 1,-1 3 10,1 0-119,1 0 1,0 0 0,1 1 0,0 0 0,1 0-1,0 0 1,1 0 0,-1 0 0,2 0 0,0 1 0,0-1-1,1 1 1,0-1 0,1 1 0,0-1 0,0 0-1,1 1 1,1-1 0,0 0 0,0 0 0,1-1-1,0 1 1,0-1 0,1 1 0,1-1 0,0-1 0,0 1-1,0-1 1,1 0 0,0-1 0,1 1 0,0-1-1,0-1 1,0 0 0,1 0 0,5 3 118,-3-5-10,0-1-1,0 0 1,0 0 0,0-1 0,0 0-1,1-1 1,-1 0 0,1-1-1,-1-1 1,0 1 0,1-2 0,-1 0-1,4-1 11,-13 3 57,0 0-1,0 0 0,0 0 0,0 0 1,0 1-1,0-1 0,1 0 0,-1 1 0,0 0 1,0-1-1,0 1 0,0 0 0,-1 0 0,1 0 1,0 0-1,0 1 0,-1-1 0,1 0 1,0 1-1,-1-1 0,1 1 0,-1-1 0,0 1 1,0 0-1,1 0 0,-1 0 0,0-1 1,0 1-1,-1 0 0,1 0 0,0 0 0,-1 1 1,1-1-1,-1 0 0,0 0 0,0 0 1,1 0-1,-1 0 0,-1 2-56,-3 87 183,-5-49-467,-10 74-1879,31-40-9051,-4-55 3239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2:4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13581,'0'0'2359,"0"0"321,0 0-101,0 0-524,0 0-544,0 0-422,0 0-459,0 0-257,-8 10-116,2-2-230,1-1 0,-1 1 0,1 0 1,0 1-1,1-1 0,0 1 0,1 0 0,0 0 1,0 0-1,0 3-27,-65 328-352,82-401 165,40-55 347,-51 115-155,-1 0 0,0-1 0,0 1 0,1 1 0,-1-1 0,0 0 0,1 1 0,-1-1 0,1 1 1,-1-1-1,1 1 0,-1 0 0,1 0 0,-1 0 0,1 1 0,-1-1 0,1 1 0,-1-1 0,1 1 0,-1 0 0,0 0 0,1 0 0,-1 0 0,0 0 1,0 0-1,0 1 0,0-1 0,0 1 0,0 0 0,0-1 0,0 1 0,-1 0 0,1 0 0,-1 0 0,1 0 0,-1 0 0,0 1 0,0-1 0,0 0 1,0 0-1,0 1 0,0 1-5,12 11 6,-7-6-14,1-1 1,1 0 0,-1-1 0,1 0-1,0 0 1,0 0 0,1-1 0,0-1-1,0 1 1,1-2 0,-1 1-1,1-1 1,0 0 0,0-1 0,1-1-1,-1 1 1,0-1 0,1-1-1,0 0 1,-1-1 0,1 0 0,4-1 7,-7-3 12,-1-1 0,0 0 0,0 0 1,0-1-1,-1 0 0,0 0 1,0-1-1,-1 0 0,1 0 0,-1 0 1,-1 0-1,0-1 0,0 0 1,0 0-1,-1 0 0,0 0 0,-1-1 1,1 1-1,-2-1 0,1-3-12,16-98 1853,-18 109-1833,0 1 0,-1-1 0,1 1 1,0 0-1,0-1 0,0 1 0,-1 0 1,1-1-1,0 1 0,-1-1 1,1 1-1,0 0 0,-1 0 0,1-1 1,0 1-1,-1 0 0,1 0 0,0-1 1,-1 1-1,1 0 0,-1 0 1,1 0-1,0 0 0,-1 0 0,1-1 1,-1 1-1,1 0 0,-1 0 0,1 0 1,0 0-1,-1 0 0,1 0 1,-1 1-1,1-1 0,-1 0 0,1 0 1,0 0-1,-1 0 0,1 0 0,-1 1 1,1-1-1,0 0 0,-1 0 1,1 0-1,0 1 0,-1-1 0,1 0 1,0 1-1,-1-1 0,1 0 0,0 1 1,0-1-1,-1 0 0,1 1 0,0-1 1,0 1-1,0-1 0,-1 0 1,1 1-1,0-1 0,0 1 0,0-1 1,0 1-1,0-1 0,0 1 0,0-1 1,0 0-1,0 1 0,0-1-20,-13 26 52,0 0 0,2 1 0,1 0-1,1 1 1,1 0 0,2 0 0,1 1 0,1 0-1,1 0 1,2 10-52,0-35-163,6 127-1587,7-91-2785,10-5-5128,-9-23-1687</inkml:trace>
  <inkml:trace contextRef="#ctx0" brushRef="#br0" timeOffset="281.734">652 96 12876,'0'0'4762,"0"0"-1794,0 0-443,0 0-683,0 0-625,0 0-352,0 0-379,5-5-219,-2 2-235,-1 0-5,0 1 0,0 0 0,0 0 0,0 1 0,1-1 0,-1 0 0,1 1 0,-1-1 0,1 1 0,-1 0 0,1 0 0,0 0 0,-1 0-1,1 0 1,0 0 0,0 1 0,0 0 0,0-1 0,2 1-27,141-9 662,-142 7-653,-1 1 0,0 0 1,0 0-1,0 1 0,1-1 0,-1 1 0,0-1 1,1 1-1,-1 0 0,0 0 0,1 1 0,-1-1 0,0 1 1,1-1-1,-1 1 0,0 0 0,0 0 0,0 1 0,0-1 1,0 1-1,0-1 0,0 1 0,0 0 0,-1 0 1,1 0-1,-1 0 0,1 1 0,-1-1 0,0 1 0,0 0 1,0-1-1,0 1-9,2 16 14,0-1-1,-2 1 1,0 0 0,-1 0 0,-1 0 0,-1 0 0,-1 0 0,0 0 0,-1-1-1,-1 1 1,-1-1 0,-1 0 0,0 0 0,-4 5-14,1 7-2,1-5-124,2 1 0,0 0 0,2 0 0,1 0 0,1 1 0,1 7 126,8 29-4366,13-3-5935,-12-42 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2:17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0 242 5862,'0'0'10276,"0"0"-6416,0 0-1992,0 0-10,0 0-465,0 0-544,14-13-443,-7 7-396,0-1 0,1 1 0,-1 0-1,1 0 1,0 1 0,0 0 0,1 0 0,0 1 0,0 0 0,0 1 0,0 0 0,0 0 0,1 1 0,-1 0 0,10 0-10,542-12-21,-549 13 6,-9 2 11,1-1 1,0 0-1,-1-1 1,1 1-1,-1 0 1,1-1-1,-1 0 1,1 0-1,-1 0 1,0 0-1,1-1 1,-1 1-1,0-1 1,0 0-1,0 0 1,0 0-1,2-2 4,-29-35 27,-93-47 37,129 110-207,-1-1 1,-1 2 0,-1-1-1,-2 1 1,0 1 0,-2-1-1,0 1 1,-2 0 0,-1 0-1,-1 0 1,-1 0-1,-1 0 1,-2 0 0,0 0-1,-4 9 143,-11 60-5834,11-52-540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3:00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62 11979,'0'0'3876,"0"0"-390,0 0-737,0 0-816,0 0-732,16-10-502,53-27-314,-65 34-370,1 1 0,-1 0 1,1 0-1,0 1 0,0 0 0,0-1 1,0 2-1,0-1 0,0 0 1,0 1-1,0 0 0,0 0 1,0 1-1,0-1 0,0 1 1,0 0-1,0 1 0,0-1 1,0 1-1,-1 0 0,1 0 1,-1 0-1,3 2-15,-5-3-71,-1 1 0,1-1 0,0 1 1,-1 0-1,1-1 0,-1 1 0,1 0 0,-1 0 1,0 0-1,0 0 0,0 0 0,0 0 1,0 0-1,0 0 0,0 1 0,-1-1 0,1 0 1,-1 0-1,0 1 0,0-1 0,1 0 0,-2 1 1,1-1-1,0 0 0,0 1 0,-1-1 0,1 0 1,-1 0-1,0 0 0,1 1 0,-1-1 0,0 0 1,0 0-1,-1 0 0,1 0 0,0 0 71,-57 68-3626,54-65 3432,-117 95-1346,51-46 3411,69-54-1791,0 0 0,1 1-1,-1-1 1,0 0 0,0 0 0,0 1 0,1-1-1,-1 1 1,0-1 0,0 1 0,1-1-1,-1 1 1,0-1 0,1 1 0,-1-1-1,1 1 1,-1 0 0,1-1 0,-1 1-1,1 0 1,-1 0 0,1-1 0,0 1-1,-1 0 1,1 0 0,0 0 0,0-1-1,0 1 1,-1 0 0,1 0 0,0 0 0,0 0-1,0-1 1,0 1 0,1 0 0,-1 0-1,0 0 1,0 0 0,0-1 0,1 1-1,-1 0 1,0 0 0,1 0 0,-1-1-1,0 1 1,1 0 0,-1-1 0,1 1-1,0 0 1,-1-1 0,1 1-80,33 1 206,-1-2 1,1-1-1,0-1 0,-1-2 0,8-3-206,7 0-284,76-6-5631,-92 13-122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3:04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68 12396,'0'0'3988,"0"0"-604,0 0-421,3-13-796,9-37-560,-9 45 1045,0 30-2165,-6 80 66,-5-1-1,-12 54-552,9-57-430,13-34-2968,12-33-4396,-7-23-58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3:0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16912,'0'0'2979,"0"0"-203,13-7-459,47-26-678,-53 30-1511,1 1 0,0-1 1,0 1-1,-1 1 0,1 0 1,0 0-1,1 0 0,-1 1 1,0 0-1,0 1 1,0-1-1,0 2 0,0-1 1,0 1-1,-1 0 0,1 1 1,-1 0-1,1 0 0,-1 1 1,0 0-1,0 0 1,4 3-129,-6-4 4,0 0 1,-1 1 0,1-1 0,-1 1 0,0 0 0,0 0 0,0 0 0,0 0 0,-1 1-1,0 0 1,0-1 0,0 1 0,-1 0 0,1 1 0,-1-1 0,0 0 0,-1 1 0,1-1 0,-1 1-1,0-1 1,0 1 0,-1 0 0,0-1 0,0 1 0,0 0 0,-1-1 0,0 1 0,0-1-1,0 1 1,0-1 0,-1 1 0,0-1 0,0 0 0,-1 0 0,0 0 0,-1 2-5,-76 97-99,-15 28 16,94-131 83,0 0-1,1 0 1,-1 1-1,1-1 1,-1 1 0,1-1-1,-1 0 1,1 1-1,0-1 1,0 1-1,0-1 1,0 1-1,0-1 1,0 0 0,0 1-1,1-1 1,-1 1-1,0-1 1,1 0-1,-1 1 1,1-1-1,-1 0 1,1 1 0,0-1-1,0 0 1,-1 0-1,1 0 1,0 1-1,0-1 1,0 0-1,0 0 1,0 0 0,1-1-1,-1 1 1,0 0-1,0 0 1,0-1-1,1 1 1,-1 0 0,0-1-1,1 0 1,-1 1-1,1-1 1,-1 0-1,0 1 1,1-1-1,-1 0 1,1 0 0,-1 0-1,2-1 1,79-1-10,-51-4 28,-1 0-1,1-2 1,-1-1-1,-1-1 1,0-2-1,0-1 1,20-13-18,-41 19-106,8-3-1917,-16 19-8238,-6 1-1340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3:03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529 303 288,'0'0'4009,"0"0"-421,0 0-380,0 0-432,0 0-667,0 0-118,-13-15-293,-39-45-326,24-3 1304,26 49-2272,1 7-295,1 0 1,0-1-1,0 1 1,0 0-1,1 0 1,0 0 0,1 0-1,-1 0 1,1 0-1,1 0 1,-1 0-1,1 0 1,0 1-1,1 0 1,2-4-110,-4 7-1,0 0 1,0 1-1,0-1 1,0 1-1,0 0 0,0-1 1,1 1-1,-1 0 1,1 0-1,-1 1 1,1-1-1,0 1 1,0-1-1,0 1 0,0 0 1,0 0-1,0 0 1,0 0-1,0 1 1,0-1-1,0 1 1,1 0-1,-1 0 0,0 0 1,0 0-1,0 0 1,0 1-1,1-1 1,-1 1-1,0 0 1,0 0-1,0 0 0,0 1 1,-1-1-1,1 1 1,0 0 0,1 0-35,0 1 0,0 0 0,0 0 0,-1 1 1,1-1-1,-1 1 0,0 0 0,0 0 0,-1 0 0,1 0 1,-1 0-1,0 1 0,0-1 0,0 1 0,0-1 1,-1 1-1,0-1 0,0 1 0,0 0 0,-1 0 0,0 0 1,1 0-1,-2-1 0,1 1 0,0 0 0,-2 2 35,-34 123-589,-94 152 12,118-202 584,12-78-6,0 0 0,0 1 0,0-1 0,0 0 0,1 0 0,-1 1 0,1-1 0,-1 0 0,1 0 0,0 0 0,0 0 0,0 0 0,0 1 0,0-2-1,1 1 1,-1 0 0,1 0 0,-1 0 0,1-1 0,-1 1 0,1-1 0,0 1 0,0-1 0,0 0 0,0 1 0,0-1 0,0 0 0,0 0 0,0-1 0,0 1 0,1 0 0,1-1-1,11 0 144,1-1 1,-1 0-1,1-1 0,-1-1 1,0-1-1,0 0 0,0-1 1,0 0-1,-1-1 1,0-1-1,0 0 0,0-1 1,-1-1-1,0 0 0,-1-1 1,0 0-1,-1-1 1,0 0-1,0 0 0,-2-1 1,1-1-1,5-11-144,-7 12 151,-1-1 0,0-1 0,-1 1 0,-1-1 0,0 0 0,-1 0 0,-1 0 0,0-1 0,0 1 0,-2-1 0,0 0 0,0 0 0,-2 1 0,0-6-151,0 17 3,1 0-1,-1 1 1,1-1-1,-1 1 1,0-1-1,0 0 0,0 1 1,0 0-1,0-1 1,-1 1-1,1 0 1,-1 0-1,0-1 1,1 1-1,-1 1 1,0-1-1,0 0 1,0 0-1,-1 1 1,1-1-1,0 1 1,0-1-1,-1 1 1,1 0-1,-1 0 1,1 0-1,-1 1 1,0-1-1,1 0 1,-1 1-1,0 0 0,1 0 1,-1 0-1,0 0 1,1 0-1,-1 0 1,0 1-1,1-1 1,-2 1-3,-4 0-343,1 1 1,-1 0-1,1 0 1,0 1-1,0-1 1,0 2-1,0-1 1,0 1-1,1 0 1,-1 0-1,1 1 1,0-1-1,-3 5 343,-11 21-5605,8 0-4560</inkml:trace>
  <inkml:trace contextRef="#ctx0" brushRef="#br0" timeOffset="327.376">0 930 10890,'0'0'3438,"0"0"-619,0 0-390,0 0-678,0 0-331,22 5-224,4 2-989,-1-2 0,1 0 1,0-2-1,0-1 0,0-1 0,20-2-207,869-78 540,-626 45-412,-276 27-274,-50 10-29,-89 33-5152,77-17-978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3:07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61 3171,'0'0'10356,"0"0"-5845,0 0-2338,0 0-70,0 0-352,0 0-646,0 0-576,17-10-331,57-27-129,-68 34-66,0 1 1,1 0-1,-1 0 0,0 1 1,1 0-1,-1 0 0,1 0 1,-1 1-1,1 0 1,-1 0-1,1 1 0,-1 0 1,1 0-1,-1 0 0,0 1 1,0 0-1,1 0 1,-1 0-1,1 1-3,-4-1-4,-1-1 0,1 0 1,0 1-1,0 0 0,-1-1 0,1 1 1,-1 0-1,1 1 0,-1-1 0,0 0 1,0 1-1,0-1 0,0 1 0,-1-1 1,1 1-1,-1 0 0,1 0 0,-1 0 1,0 0-1,0 0 0,0 0 0,0 0 1,-1 0-1,1 0 0,-1 0 0,0 0 1,0 0-1,0 1 0,0-1 0,-1 0 1,1 0-1,-1 0 0,0 0 0,0 0 1,0 0-1,0 0 0,0 0 0,-1 1 4,-72 100-103,-151 91 573,197-168 438,50-22-556,7-9-430,0-2 1,-1 0-1,1-2 0,-1-2 1,-1 0-1,25-14 78,30-10-2321,-37 18-1202,-10 3-2306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3:13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95 10154,'-2'-13'5947,"-10"-64"-1314,7 72-1029,-5 19-2467,-5 19-814,2 1 0,1 0 0,2 1 0,1 0 0,2 1 0,1 0 0,0 17-323,6-46 24,-5 13-6,1 0 0,1 0 0,1 1 0,1-1 0,0 1 0,2-1 0,0 1 0,2-1 0,0 1 1,1-1-1,1 0 0,1-1 0,0 1 0,2-1 0,0 0 0,2-1 0,0 0 0,12 17-18,-17-30 5,0 0 0,0-1-1,0 1 1,1-1 0,0 0-1,0-1 1,0 1 0,0-1-1,0 0 1,1-1 0,0 0 0,-1 0-1,1 0 1,0-1 0,0 0-1,0 0 1,0 0 0,0-1-1,0 0 1,0-1 0,0 0-1,-1 0 1,1 0 0,0-1 0,0 0-1,-1 0 1,1 0 0,-1-1-1,1 0 1,-1 0 0,0-1-1,-1 0 1,2-1-5,6-6 38,-1-1 0,-1-1 0,0 0 0,-1 0 0,0-1 0,-1 0 0,-1-1 0,0 0 0,-1 0 0,-1-1 0,0 0 0,-1 0 0,-1 0 0,0 0-1,-1-1 1,-1 0 0,0 0 0,-2 1 0,0-1 0,-1 0 0,0 0 0,-1 0 0,-1 1 0,-1-1 0,0 1 0,-1 0 0,-5-10-38,3 6 86,-1 1 0,0 0 0,-1 1-1,-1 0 1,-1 0 0,-1 1 0,-10-12-86,18 23-36,-1 1 0,0 0-1,0 1 1,0-1 0,-1 1 0,0 0 0,0 0 0,0 0-1,0 1 1,0 0 0,0 0 0,-1 1 0,0 0 0,1 0 0,-1 1-1,0-1 1,0 1 0,0 1 0,0-1 0,0 1 0,0 1-1,0-1 1,0 1 0,-5 1 36,-52 36-3774,31 27-7880,27-30-1307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3:13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19346,'0'0'3588,"0"0"-2179,33-75 609,-30 65-705,-3 0-704,0 6-289,0 3-192,0 1-64,-1 0-64,-5 1-256,-1 10-1538,1 4-2049,2-2-5766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3:13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15695,'0'-15'3059,"1"-52"-785,0 63-2063,-1-1 1,1 1-1,0-1 0,0 1 1,1-1-1,-1 1 0,1 0 1,0 0-1,0-1 0,1 1 1,-1 1-1,1-1 0,0 0 1,0 1-1,0-1 0,0 1 1,0 0-1,1 0 0,0 0 1,-1 1-1,1-1 0,4-1-211,0 1 55,0-1-1,0 1 0,1 1 1,-1 0-1,1 0 1,-1 1-1,1 0 1,0 0-1,-1 1 0,1 0 1,0 1-1,-1 0 1,1 0-1,0 1 0,-1 0 1,4 1-55,-7-1 4,0 1 0,0-1 0,0 1-1,0 0 1,-1 0 0,1 0 0,-1 1 0,0 0 0,0 0 0,-1 0 0,1 0 0,-1 0 0,1 1 0,-2-1 0,1 1 0,0 0-1,-1 0 1,0 0 0,0 0 0,0 1 0,-1-1 0,0 0 0,0 1 0,0 1-4,1 7-3,-1 1 0,-1-1 1,0 0-1,-1 0 0,0 0 0,-1 0 1,-1 0-1,0 0 0,-2 1 3,-11 29-6,-2-2 0,-3 0-1,-1-1 1,-1-1-1,-7 5 7,-26 47 80,54-91-61,1 0 1,-1 0-1,1 0 0,0 1 0,-1-1 1,1 0-1,0 1 0,0-1 0,0 1 1,0-1-1,0 1 0,0-1 0,1 1 1,-1 0-1,1-1 0,-1 1 0,1 0 1,-1 0-1,1-1 0,0 1 0,0 0 1,0 0-1,0 0 0,0-1 0,0 1 0,0 0 1,1 0-1,-1-1 0,1 1 0,-1 0 1,1-1-1,0 1 0,0 0 0,-1-1 1,1 1-1,0-1 0,1 1 0,-1-1 1,0 0-1,0 1 0,0-1 0,1 0 1,-1 0-1,1 0 0,-1 0 0,1 0 0,-1 0 1,1 0-20,30-1-171,-1-1 0,1-1 0,-1-2 0,1-1 1,-1-2-1,21-7 171,-12 7-3163,-1 6-3806,-15 2-1071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3:15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291 165 288,'1'-110'16405,"-1"108"-16172,1-1 0,-1 1 0,0 0-1,0 0 1,1-1 0,-1 1 0,1 0 0,0 0-1,0 0 1,-1 0 0,1 0 0,1 0-1,-1 0 1,0 0 0,0 0 0,1 0 0,-1 0-1,1 1 1,0-1 0,-1 1 0,1-1 0,0 1-1,0 0 1,0 0 0,0-1 0,0 2 0,0-1-1,0 0 1,2 0-233,0 0 129,0 0 0,0 1 0,0 0 0,0 0 0,0 0-1,0 0 1,0 1 0,-1 0 0,1 0 0,0 0 0,0 0 0,0 0-1,-1 1 1,1-1 0,0 1 0,-1 0 0,1 1-129,29 22 202,-1 1 0,-1 2 0,-1 1 0,-2 1 0,3 6-202,-6-8 26,28 32-36,141 138-322,-193-197 320,-1 0 0,1 0 0,-1 0 1,1 0-1,0 0 0,-1 0 0,1-1 0,0 1 1,0 0-1,0 0 0,-1 0 0,1-1 0,0 1 0,0-1 1,0 1-1,0 0 0,0-1 0,0 0 0,1 1 1,-1-1-1,0 0 0,0 1 0,0-1 0,0 0 0,0 0 1,1 0-1,-1 0 0,0 0 0,0 0 0,0-1 0,0 1 1,0 0-1,0 0 0,1-1 0,-1 1 0,0-1 1,0 1-1,0-1 0,0 1 0,0-1 0,0 0 0,-1 1 1,1-1-1,0 0 0,0 0 0,0 0 0,-1 1 1,1-1-1,0 0 0,-1 0 0,1 0 0,-1 0 0,1 0 1,-1-1-1,1 1 0,-1 0 12,4-28 43,-2 0-1,-1 0 1,-1 0 0,-1 0-1,-2 0 1,-1 0 0,-1 0 0,-2 1-1,0-1 1,-5-8-43,11 33 75,1 0 0,-1 1 0,1-1 0,-1 0 0,0 0 0,-1 0 0,1 1 0,-1-1 0,1 0 0,-1 1 0,0 0 0,-1-1 0,1 1 0,0 0 0,-1 0 0,0 0 0,0 0 0,0 1 0,0-1 0,0 1 0,0 0 0,-1 0 0,1 0 0,-1 0 0,1 1 0,-1-1 0,0 1 0,1 0 0,-1 0 0,0 0 0,0 0 0,0 1 0,0 0 0,0 0 0,0 0 0,0 0 0,0 0-1,0 1 1,1 0 0,-1 0 0,0 0 0,0 0 0,-2 1-75,-10 9 165,0-1 0,1 2 0,0 0 0,1 1-1,0 0 1,1 1 0,1 1 0,-2 3-165,-2 2 123,-377 478 758,209-247-1997,164-209-1049,15-12-6480,5-23-3255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3:19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57 14253,'0'0'3572,"0"0"-914,0 0-159,0 0-508,0 0-624,0 0-455,0 0-143,-15 4-198,9-3-529,1 0-19,1 0 0,-1 0 0,0 0 1,1 0-1,-1 1 0,1 0 0,0 0 0,-1 0 1,1 0-1,0 1 0,0-1 0,1 1 0,-1 0 0,0 1 1,1-1-1,0 0 0,0 1 0,0 0 0,0 0 1,1 0-1,-1 0 0,1 0 0,0 0 0,-1 4-23,-5 16 51,1 0-1,1 0 1,1 1-1,2 0 1,0-1-1,2 1 1,0 0-1,2 0 0,1 0 1,1 2-51,-1-15 9,0 0-1,1 0 1,0-1 0,1 1 0,1-1 0,-1 1-1,2-1 1,0-1 0,0 1 0,1-1-1,0 0 1,1-1 0,0 1 0,0-2-1,1 1 1,0-1 0,1 0 0,-1-1-1,2 0 1,-1-1 0,6 2-9,-9-3 1,0-1 1,1 1 0,-1-2-1,1 1 1,0-1-1,0-1 1,0 1-1,1-1 1,-1-1-1,0 0 1,1 0-1,-1 0 1,1-1-1,-1 0 1,1-1-1,-1 0 1,1 0-1,-1-1 1,0 0-1,0-1 1,1 1-1,-2-2 1,1 1 0,0-1-1,-1 0 1,1-1-1,-1 1 1,1-3-2,5-11 9,-2 0 0,0-1 1,-1-1-1,-1 1 0,-1-1 1,-1-1-1,0 0 0,-2 0 1,0 0-1,-2 0 0,0-1 1,-2 0-1,0 1 0,-1-1 1,-1 0-1,-2-6-9,2 9 20,-2 0-1,0 0 0,0 0 1,-2 0-1,-1 1 1,0 0-1,-1 0 1,-4-7-20,8 20-21,1-1 0,-1 1 0,0 0 0,-1 0 0,1 1 1,-1-1-1,0 1 0,0-1 0,0 1 0,-1 0 1,0 1-1,1-1 0,-1 1 0,0 0 0,-1 0 0,1 1 1,0-1-1,-1 1 0,0 0 0,1 1 0,-1-1 0,0 1 1,0 1-1,0-1 0,0 1 0,1 0 0,-1 0 1,0 0-1,0 1 21,-5 1-440,0 0 1,1 1 0,-1 1-1,1-1 1,0 2-1,0-1 1,0 1 0,1 1-1,-8 5 440,-40 43-8825,32-18-2413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2:17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200 111 9385,'0'0'3497,"-5"-14"-631,-18-47 113,23 59-2828,-1 1-1,1-1 1,0 1 0,0-1-1,-1 1 1,1-1-1,-1 1 1,1-1 0,-1 1-1,0 0 1,1-1-1,-1 1 1,0 0 0,0-1-1,0 1 1,0 0-1,0 0 1,0 0 0,0 0-1,-1 0 1,1 0 0,0 0-1,0 0 1,-1 0-1,1 1 1,-1-1 0,1 1-1,-1-1 1,1 1-1,-1-1 1,1 1 0,-1 0-1,1 0 1,-1-1-1,1 1 1,-1 1 0,1-1-1,-1 0 1,-1 0-151,-21 45 2006,15 55-1877,3 1 1,6 0-1,4-1 1,4 1-1,9 30-129,-9-60 9,-5 43-9,-4-112 5,0 0-1,0 0 0,-1 1 1,1-2-1,-1 1 1,1 0-1,-1 0 1,0 0-1,0-1 0,0 1 1,0-1-1,0 0 1,0 1-1,0-1 1,-1 0-1,1 0 0,0 0 1,0-1-1,-1 1 1,1-1-1,-1 1 1,1-1-1,-1 0 0,1 1 1,-1-1-1,1-1 1,0 1-1,-1 0 1,1-1-1,-1 1 0,1-1 1,0 0-1,-1 1 1,1-1-1,0 0 1,0 0-1,-1-1 0,1 1 1,0 0-1,0-1 1,0 0-1,1 1 1,-1-1-1,0 0 0,1 0 1,-1 0-1,0-2-4,-1 3 1,1 0-1,0-1 0,0 1 1,0-1-1,0 0 0,0 0 1,1 0-1,-1 0 0,0 0 1,1 0-1,-1 0 0,1 0 0,0-1 1,0 1-1,0 0 0,0-1 1,0 1-1,1-1 0,-1 1 1,1-1-1,-1 0 0,1 1 1,0-1-1,0 1 0,0-1 1,1 1-1,-1-1 0,0 0 1,1 1-1,0-1 0,-1 1 1,1-1-1,0 1 0,0 0 1,1-1-1,-1 1 0,0 0 0,1 0 1,0 0-1,-1 0 0,1 0 1,0 0-1,0 0 0,0 1 1,0-1-1,0 1 0,0-1 1,0 1-1,1 0 0,1-1 0,144-10-174,-117 13 172,142 11-733,-115-3-2519,-2 3-4240,-32-7-262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3:19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52 8552,'0'0'13645,"0"0"-10890,0 0-609,0 0-193,0 0-511,0 0-225,0 0-480,0 0-417,-28-42-320,23 42 0,-1-1 0,2-1 0,-2-2 0,-1 1 0,7 3-1730,0 2-1248,0 11-2115,0-3-5349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3:20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12 130 11275,'1'-89'7039,"-1"49"-252,-1 82-2946,-4 26-2499,-1 31-1293,7 262 15,14-249-3421,10-41-5661,-15-48 1566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3:20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24 139 12940,'7'-119'6454,"6"100"1330,-7 33-7117,-2 27-517,-3 1-1,-1-1 1,-2 0 0,-1 0-1,-3 0 1,-9 36-150,-1 17 26,4-31-91,23-99 98,-5 31-37,0 0 0,1 1 1,0 0-1,-1 0 0,2 0 1,-1 1-1,0 0 0,1 1 1,-1-1-1,1 1 0,-1 1 1,1 0-1,0 0 0,0 0 1,0 1-1,0 0 1,0 0-1,0 1 0,-1 0 1,1 1-1,0 0 0,-1 0 1,1 0-1,-1 1 0,1 0 1,-1 1-1,0 0 0,1 1 4,36 9-36,-37-11 20,0 1 0,0-1 0,0 0 0,1-1 0,-1 0 0,1 0 0,0-1 0,0 1 0,-1-2 0,1 1 0,0-1 0,0 0 0,0-1 0,-1 0-1,1 0 1,0-1 0,-1 0 0,1 0 0,-1-1 0,1 1 0,-1-2 0,0 1 0,-1-1 0,1 0 0,0-1 0,-1 1 0,0-1 0,0 0 0,-1-1 0,1 0 0,-1 0 0,1-2 16,0-5 116,0 0 1,-1-1-1,-1 0 0,0-1 0,-1 1 1,0 0-1,-1-1 0,-1 0 0,0 1 0,-1-1 1,-1 0-1,0 1 0,-2-5-116,3 20 35,0 0 1,0 0-1,-1 0 0,1 0 0,0 0 1,-1 0-1,1 0 0,-1 0 0,1 0 1,-1 0-1,0 0 0,1 0 0,-1 0 1,0 0-1,0-1 0,1 1 1,-1 0-1,0-1 0,0 1 0,0 0 1,0-1-1,0 1 0,0-1 0,0 1 1,0-1-1,0 0 0,0 0 0,0 1 1,0-1-1,0 0 0,-1 0 1,1 0-1,0 0 0,0 0 0,0 0 1,0 0-1,0 0 0,0-1 0,0 1 1,0 0-1,0-1 0,0 1 0,0-1 1,0 1-1,0-1 0,0 1 1,0-1-1,0 0 0,0 1 0,0-1 1,1 0-1,-1 0 0,0 0 0,1 0 1,-1 1-1,0-1 0,1 0 0,-1 0 1,1 0-1,0 0 0,-1 0 1,1-1-1,0 1 0,-1 0 0,1 0 1,0-1-36,-14 50 27,1 1 0,3 0 1,2 1-1,2 0 1,2 0-1,3 11-27,0-53 1,1-3-36,5 161-2555,-2-157 1554,-1 0 0,1 1 1,0-1-1,1 0 0,0-1 0,0 1 0,1-1 1,0 0-1,1 0 0,2 3 1036,12 10-6678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3:21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9257,'14'-73'5664,"-13"70"-5390,0 0-1,0 1 1,0-1 0,1 0-1,-1 0 1,1 1 0,-1-1 0,1 1-1,0-1 1,0 1 0,0 0 0,0-1-1,0 1 1,0 0 0,1 0-1,-1 1 1,1-1 0,0 1 0,-1-1-1,1 1 1,0 0 0,0 0 0,0 0-1,0 0 1,0 0 0,0 1-1,0-1 1,0 1 0,0 0 0,0 0-1,0 0 1,0 0 0,1 1-274,55 21 1745,-50-13-1731,-1 0 0,0 1 0,0 0-1,0 0 1,-2 1 0,1-1 0,-1 2 0,-1-1 0,0 1-1,-1-1 1,0 2 0,0-1 0,-1 0 0,-1 0 0,0 1 0,-1 0-1,-1-1 1,0 1 0,0-1 0,-1 1 0,-1-1 0,0 1-1,0-1 1,-1 1 0,-1-1 0,0 0 0,-1-1 0,0 1 0,-1-1-1,0 0 1,-1 0 0,-5 6-14,-145 143 123,157-161-123,0 1 0,1 0 0,-1 0-1,0 0 1,1 0 0,-1 0 0,1 0 0,-1-1 0,0 1 0,1 0 0,-1 0 0,1 0 0,-1 0 0,0 0-1,1 0 1,-1 1 0,1-1 0,-1 0 0,0 0 0,1 0 0,-1 0 0,0 0 0,1 0 0,-1 1 0,0-1-1,1 0 1,-1 0 0,0 1 0,1-1 0,-1 0 0,0 0 0,1 1 0,-1-1 0,0 0 0,0 1 0,0-1-1,1 0 1,-1 1 0,0-1 0,0 1 0,0-1 0,0 0 0,0 1 0,0-1 0,1 1 0,-1-1 0,0 0-1,0 1 1,0-1 0,0 1 0,-1-1 0,1 0 0,0 1 0,0-1 0,0 1 0,0-1 0,0 0 0,0 1-1,-1-1 1,1 0 0,0 1 0,0-1 0,0 0 0,-1 1 0,1-1 0,0 0 0,-1 1 0,1-1 0,0 0 0,39-5-1,-36 5 3,218-67-1078,-171 48-2806,0 2-3626,-33 11-2058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3:21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90 112 12620,'5'-72'4831,"-6"70"-4739,1 1 0,-1 0 0,1 0 0,0-1 0,0 1-1,0 0 1,0 0 0,0-1 0,0 1 0,0 0 0,0 0 0,0 0 0,1-1-1,-1 1 1,0 0 0,1 0 0,-1 0 0,1 0 0,0-1 0,-1 1 0,1 0-1,0 0 1,-1 0 0,1 0 0,0 0 0,0 1 0,0-1 0,0 0 0,0 0-1,0 1 1,0-1 0,0 0 0,0 1 0,0-1 0,1 1 0,-1-1 0,0 1-1,0 0 1,0-1 0,1 1 0,-1 0 0,0 0 0,0 0 0,1 0 0,-1 0-1,0 0 1,0 0 0,0 1 0,1-1 0,-1 0 0,0 1 0,0-1 0,0 1-1,2 0-91,48 41 1946,-49-40-1988,241 293 1729,-203-248-1713,-16-17-48,1-1 0,2-2 1,0 0-1,2-2 0,1-1 74,-30-24 0,1 2-8,0-1 0,-1 0-1,1 0 1,0 0 0,0 0 0,0 1-1,0-1 1,0-1 0,0 1-1,0 0 1,0 0 0,1 0-1,-1 0 1,0-1 0,1 1 0,-1-1-1,0 1 1,1-1 0,-1 1-1,0-1 1,1 0 0,-1 1 0,1-1-1,-1 0 1,1 0 0,-1 0-1,0-1 1,1 1 0,-1 0-1,1 0 1,-1-1 0,1 1 0,-1-1-1,0 1 1,1-1 0,-1 1-1,0-1 1,0 0 0,0 0 0,1 0-1,-1 0 1,0 0 0,0 0-1,0 0 1,0 0 0,0 0-1,0-1 10,1-25 72,-1-1 0,-1 1 0,-1 0 0,-2-1 0,-1 1 0,-1 0 1,-1 0-1,-1 1 0,-2-1-73,7 20 52,-58-176 2168,59 181-2184,1 1 1,-1-1-1,0 0 0,0 0 0,0 1 0,0-1 0,0 1 0,0-1 0,0 1 0,0-1 1,-1 1-1,1 0 0,-1-1 0,1 1 0,-1 0 0,1 0 0,-1 0 0,0 0 0,1 1 1,-1-1-1,0 0 0,0 1 0,0-1 0,0 1 0,1 0 0,-1-1 0,0 1 0,0 0 1,0 0-1,0 0 0,0 0 0,0 1 0,1-1 0,-1 0 0,0 1 0,0-1 0,0 1 1,0 0-1,1 0 0,-1 0 0,0 0 0,1 0 0,-1 0 0,1 0 0,-1 0 0,1 0 1,0 1-1,-1-1 0,1 1 0,0-1 0,-1 2-36,-195 262 502,-61 69-929,250-324-13,-36 57-506,33-20-5628,14-41 1012,8-2-3327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3:24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66 12204,'0'0'5231,"0"0"-1878,0 0-609,0 0-689,0 0-758,0 0-512,13-11-267,-3 2-422,-5 5-66,-1-1 1,1 1-1,0 0 0,0 1 1,1-1-1,-1 1 0,1 0 1,-1 0-1,1 1 0,0-1 1,0 1-1,0 1 1,0-1-1,0 1 0,1 0 1,-1 0-31,84 8 145,-88-7-145,0 1 1,0-1-1,0 0 0,0 1 0,0 0 0,0-1 1,-1 1-1,1 0 0,0 0 0,0 0 1,-1 0-1,1 0 0,-1 1 0,1-1 0,-1 0 1,1 1-1,-1-1 0,0 1 0,1 0 1,-1-1-1,0 1 0,0 0 0,0-1 0,-1 1 1,1 0-1,0 0 0,-1 0 0,1 0 1,-1 0-1,0 0 0,1 0 0,-1 0 0,0 0 1,0 0-1,0 0 0,-1 0 0,1 0 0,0 0 1,-1 0-1,1 0 0,-1-1 0,-1 3 0,-5 9 4,0-1-1,-2 1 1,1-2-1,-2 1 0,1-1 1,-2-1-1,1 0 1,-1 0-1,-1-1 0,0 0 1,-1-1-4,-117 91 528,129-99-521,0 0-1,0 0 1,1 0-1,-1 0 1,0 0-1,0 1 1,1-1-1,-1 0 1,0 1-1,0-1 1,1 0-1,-1 1 1,0-1-1,1 1 1,-1-1-1,1 1 1,-1-1-1,0 1 1,1 0-1,-1-1 0,1 1 1,0-1-1,-1 1 1,1 0-1,-1 0 1,1-1-1,0 1 1,0 0-1,-1 0 1,1-1-1,0 1 1,0 0-1,0 0 1,0 0-1,0-1 1,0 1-1,0 0 1,0 0-1,0 0 1,0-1-1,1 1 1,-1 0-1,0 0 1,0-1-1,1 1 1,-1 0-1,1 0 1,-1-1-1,0 1 1,1 0-1,-1-1 1,1 1-1,0-1 1,-1 1-1,1-1 1,-1 1-1,1-1 1,0 1-1,-1-1 1,2 1-7,49 4 16,170-36-2771,-188 28-4286,-28 6-1399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3:23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99 16624,'1'-15'2632,"1"-6"-1729,1-9 220,-2-2 3689,2 153-961,1-3-3383,-20 130-351,-5-126-4539,15-91-279,0 0-3371,3-13-2701</inkml:trace>
  <inkml:trace contextRef="#ctx0" brushRef="#br0" timeOffset="348.246">357 218 9257,'0'0'5963,"0"0"-2589,0 0-817,12-13-198,43-36-832,-53 47-1471,1 1 0,-1 0 0,1-1 0,0 1 0,-1 0 0,1 1-1,0-1 1,0 0 0,-1 1 0,1-1 0,0 1 0,0 0 0,0 0 0,0 0 0,0 1 0,-1-1 0,1 1 0,0-1-1,0 1 1,0 0 0,-1 0 0,1 0 0,-1 0 0,1 1 0,-1-1 0,1 1 0,-1-1 0,0 1 0,1 0 0,-1 0-1,0 0 1,0 0-56,3 3 63,2-1-44,-1 0-1,0 1 1,-1 0 0,1 0-1,-1 0 1,0 1-1,0 0 1,-1 0-1,0 0 1,0 1-1,0-1 1,-1 1-1,0 0 1,0 0-1,-1 0 1,0 0-1,0 0 1,0 1-1,-1-1 1,0 1-1,-1-1 1,0 1-1,0-1 1,0 1-1,-1-1 1,0 0-1,-1 1 1,1-1-1,-2 0 1,1 0-1,-1 0 1,-3 7-19,-7 4 0,-1-1 0,-1 0 0,-1-1 0,0-1 0,-1 0 0,0-1 0,-1-1 0,-1-1 0,-14 7 0,-40 30 0,70-46 0,0-2 0,1 0 0,0 0 1,0 1-1,0-1 0,0 1 0,0-1 1,1 1-1,-1 0 0,0 0 0,1 0 1,-1-1-1,1 2 0,0-1 1,0 0-1,-1 0 0,1 0 0,1 0 1,-1 1-1,0-1 0,1 1 0,-1 0 0,3-1 2,-1-1-1,1 1 0,0-1 1,0 0-1,0 0 0,1 0 1,-1 0-1,0 0 0,0 0 1,0 0-1,1-1 0,-1 1 1,0-1-1,1 0 0,-1 1 1,0-1-1,1 0 0,-1 0 1,1-1-1,-1 1 0,0 0 0,1-1-1,5 1 9,58-3 22,-1-3 0,0-3 0,0-3 1,25-9-32,-49 12 19,25-10 45,-66 19-77,-1 0 0,1 1 0,0-1 0,-1 0 0,1 0 0,0-1 0,0 1 0,-1 0 0,1 0 0,0 0 0,0 0 0,-1 0 0,1 0 0,0 0 0,0 0 0,-1 0 0,1 0 0,0-1 0,0 1 0,0 0 0,-1 0 0,1 0 0,0-1 0,0 1 0,0 0 0,0 0 0,-1 0 0,1-1 0,0 1 0,0 0 0,0 0 0,0-1 0,0 1 0,0 0 0,0 0 0,0-1 0,0 1 0,0 0 0,0 0 0,0-1 0,0 1 0,0 0 0,0 0 0,0-1 0,0 1 0,0 0 0,0 0 0,0-1 0,0 1 0,0 0 0,0 0 0,0-1 0,1 1 0,-1 0 0,0 0 0,0-1 0,0 1 0,0 0 0,1 0 0,-1 0 0,0 0 0,0-1 0,0 1 0,1 0 0,-1 0 13,-14 1-3404,11 5-483,0 0-2706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3:22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338 131 7911,'5'-26'2705,"9"-38"2625,3 24 1151,-14 39-3135,1 17-2747,-2 28-374,-3 0 0,-2 0 1,-1 0-1,-3 0 1,-1-1-1,-3-1 0,-1 1 1,-2-2-1,-2 2-225,-38 80-817,54-124 816,0 0-1,0 1 1,0-1-1,0 0 0,-1 0 1,1 1-1,0-1 1,0 0-1,-1 0 0,1 1 1,-1-1-1,1 0 1,-1 1-1,1-1 0,-1 1 1,1-1-1,-1 0 1,1 1-1,-1-1 0,1 1 1,-1 0-1,0-1 1,0 1-1,1-1 0,-1 1 1,0 0-1,1-1 1,-1 1-1,0 0 0,0 0 1,0 0-1,1 0 1,-1 0-1,0 0 0,0 0 1,1 0-1,-1 0 1,0 0-1,0 0 0,0 0 1,1 0-1,-1 1 1,0-1-1,0 0 0,1 1 1,-1-1-1,0 0 1,1 1-1,-1-1 0,0 1 1,1-1-1,-1 1 1,1-1-1,-1 1 0,1 0 1,-1-1-1,1 1 1,-1 0-1,1-1 0,0 1 2,0-21 32,1 0 0,1 0 0,1 0 0,0 1 0,2-1 1,0 1-1,1 0 0,7-14-32,-12 32 6,-1 1 1,0-1 0,0 0-1,1 0 1,-1 0-1,1 1 1,-1-1 0,1 0-1,-1 1 1,1-1 0,-1 0-1,1 1 1,0-1 0,-1 0-1,1 1 1,0-1 0,0 1-1,-1 0 1,1-1-1,0 1 1,0-1 0,0 1-1,-1 0 1,1 0 0,0 0-1,0-1 1,0 1 0,0 0-1,0 0 1,-1 0 0,1 0-1,0 0 1,0 0-1,0 1 1,0-1 0,0 0-1,-1 0 1,1 1 0,0-1-1,0 0 1,0 1 0,-1-1-1,1 1 1,0-1 0,-1 1-1,1-1 1,0 1 0,0 0-8,36 36 32,-28-27-33,4 3 2,1 0 0,0-1 0,1-1 0,1 0 0,-1-1 0,2-1 0,-1-1 0,1 0 0,1-1 0,-1 0 0,1-2 0,0 0 0,0-1 0,1-1 0,-1-1 0,1 0 0,0-1 0,-1-2 0,5 0 0,-15 0 3,0-1 0,0 0 1,-1 0-1,1-1 1,-1 0-1,1 0 1,-1-1-1,0 0 1,0 0-1,-1-1 0,1 0 1,-1 0-1,0 0 1,0-1-1,-1 0 1,0 0-1,0 0 0,0-1 1,-1 0-1,0 1 1,0-2-1,0 0-3,4-8 109,-2 0 0,0-1 0,0 0 0,-2 0 0,0-1 0,-1 1 0,-1-1 1,0 1-1,-1-10-109,-21-36 904,19 62-883,0 0-1,1 0 1,-1 0 0,0 0-1,0 0 1,0 0-1,0 0 1,0 0 0,-1 1-1,1-1 1,0 1 0,0-1-1,0 0 1,-1 1-1,1 0 1,0-1 0,0 1-1,-1 0 1,1 0 0,0 0-1,-1-1 1,1 1-1,0 1 1,-1-1 0,1 0-1,0 0 1,-1 0 0,1 1-1,0-1 1,0 1-1,-1-1 1,1 1 0,0-1-1,0 1 1,0 0-1,0 0 1,0-1 0,0 1-1,0 0 1,0 0 0,0 0-1,0 0 1,0 0-1,1 0 1,-1 0 0,0 0-1,0 2-20,-10 14 16,1 0-1,1 1 1,1 0 0,0 1-1,1 0 1,1 0-1,1 1 1,1-1-1,1 1 1,0 0 0,1 7-16,-1-5-1,0 0-68,-3 7-237,1 1 1,2-1-1,0 1 1,3 0-1,0 0 1,2 0-1,1-1 1,1 1 0,2 0 305,12 4-2444,-9-19-1518,-2 1-5263,-6-10 806</inkml:trace>
  <inkml:trace contextRef="#ctx0" brushRef="#br0" timeOffset="280.543">304 840 801,'-21'2'9940,"-137"21"-1890,34 0 38,169-21-5969,193-12-1519,67-17-600,-212 18 35,481-49 147,-446 42-962,-229 25-3024,36 9-3533,31-4-1332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3:14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107 510 10025,'-4'-13'8307,"-26"-143"384,19 40-6267,9 105-2374,2 0 0,-1 0 1,1 0-1,1 1 1,0-1-1,1 0 0,0 0 1,0 0-1,1 1 1,1-1-1,0 1 1,0 0-1,1 0 0,0 0 1,0 1-1,2 0 1,-1 0-1,5-5-50,-7 12-13,0 0-1,0 1 0,0 0 1,0 0-1,0 0 1,1 0-1,-1 0 1,0 1-1,0 0 1,1 0-1,-1 0 1,0 1-1,0-1 1,1 1-1,-1 0 1,0 0-1,0 0 1,0 1-1,0 0 1,0-1-1,0 1 1,-1 1-1,1-1 1,-1 0-1,1 1 0,-1 0 1,0 0-1,0 0 1,0 0-1,0 0 1,-1 1-1,1-1 1,-1 1-1,0-1 1,0 1-1,0 0 1,-1 0-1,1 0 1,-1 0-1,0 0 1,0 1-1,0-1 1,-1 0-1,1 0 1,-1 3 12,-2 14-126,-1 0 0,-1 0 0,0 0 0,-2-1 0,0 1 0,-2-2 0,0 1 0,-1-1 0,-1 0 0,0-1 0,-2 0 0,0 0 0,-1-2 0,-11 12 127,-12 22-5,27-36-8,-1-4 9,2 2 0,-1-1 1,1 1-1,1 1 1,0 0-1,0 0 0,2 0 1,0 0-1,0 1 1,1 0-1,1 0 1,0 0-1,1 0 0,0 9 4,3-20-1,-1 0 0,2 0 0,-1 1 0,0-1 0,0 0-1,1 0 1,0-1 0,-1 1 0,1 0 0,0-1-1,0 1 1,1-1 0,-1 1 0,1-1 0,-1 0 0,1 0-1,-1 0 1,1 0 0,0-1 0,0 1 0,0-1 0,0 0-1,0 0 1,0 0 0,1 0 0,-1 0 0,0 0 0,1-1 1,94 4 0,-87-4 20,1-2-1,-1 1 0,0-2 1,0 1-1,0-2 0,0 1 1,0-2-1,-1 1 0,1-1 1,-1-1-1,-1 0 0,1 0 1,-1-1-1,0 0 0,0-1 1,-1 0-1,0 0 0,-1-1 1,1 0-1,-2 0 0,1 0 1,-1-1-1,-1 0 0,0-1 1,0 1-1,-1-1 0,0 0 1,-1 0-1,2-11-19,-4 14 9,1 0 1,-1 0-1,-1 0 1,0-1-1,0 1 1,0 0-1,-1-1 1,0 1-1,-1 0 1,0 0-1,0 0 1,-1 0-1,0 0 1,0 1-1,0-1 1,-1 1-1,-1 0 1,1 0-1,-1 0 1,0 1-1,-1-1 1,1 1-1,-1 0 1,-1 1-1,1 0 1,-1 0-1,-7-4-9,-83-15-1215,39 47-6250,43-3-559</inkml:trace>
  <inkml:trace contextRef="#ctx0" brushRef="#br0" timeOffset="361.419">748 177 15214,'28'-121'9690,"-28"122"-9627,-1-1 0,1 0 0,0 0 0,-1 1 0,1-1 0,-1 0 0,1 0 0,-1 0 0,1 0 0,-1 0 0,1 0 0,0 1 1,-1-1-1,1 0 0,-1 0 0,1-1 0,-1 1 0,1 0 0,-1 0 0,1 0 0,-1 0 0,1 0 0,0 0 0,-1-1 0,1 1 1,-1 0-1,1 0 0,0 0 0,-1-1 0,1 1 0,0 0 0,-1-1 0,1 1 0,0 0 0,-1-1 0,1 1 0,0 0 0,0-1 1,-1 1-1,1-1 0,0 1 0,0-1 0,0 1 0,0 0 0,-1-1 0,1 1 0,0-1 0,0 1 0,0-1 0,0 1 0,0-1 1,0 1-1,0 0 0,0-1 0,1 1 0,-1-1 0,0 1 0,0-1 0,0 1 0,0-1 0,1 1 0,-1 0 0,0-1 0,0 1 1,1 0-1,-1-1 0,0 1-63,-23 28 674,16-16-665,2-1 0,0 1 0,0 0 1,1 0-1,0 0 0,1 1 0,1-1 0,0 1 0,0 0 0,1-1 0,1 1 0,0 0 0,1 0 0,1 0 0,0-1 0,0 1 0,1-1 1,1 1-1,0-1 0,1 0 0,0 0 0,0-1 0,2 0 0,-1 0 0,1 0 0,1-1 0,0 0 0,0 0 0,1-1 0,1 1-9,42 33-259,-43-37 228,0 0-1,0 0 0,0 0 0,-1 1 0,0 1 0,-1-1 0,1 1 0,-2 1 0,1-1 1,-1 1-1,0 0 0,-1 0 0,0 1 0,0 0 0,-1 0 0,-1 0 0,0 0 0,0 0 0,-1 1 1,1 2 31,-6-9 1,1 0 0,0 0 0,-1 0 0,0 0 0,1 0 0,-2 0 0,1-1 0,0 1 1,-1-1-1,1 0 0,-1 0 0,0-1 0,0 1 0,0-1 0,-1 1 0,1-1 0,0-1 0,-1 1 1,1-1-1,-1 1 0,0-1 0,1-1 0,-1 1 0,0-1 0,0 1 0,1-1 0,-1-1 1,0 1-1,-3-1-1,-128-15-47,53-23-3830,60 18-365,12 2-1702,2-5-4930</inkml:trace>
  <inkml:trace contextRef="#ctx0" brushRef="#br0" timeOffset="646.264">753 148 10218,'0'0'5413,"0"0"-2146,0 0-320,0 0-833,110-70-929,-71 57-384,7 0-449,-1 2-192,-2-2-128,-8 1-32,-3 4-224,-2 5-1794,-5 0-3107,-8 2-8648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4:10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977 651 13196,'0'-14'3107,"1"-47"-630,-1 58-2109,0-1-1,0 0 0,0 0 1,0 1-1,-1-1 0,0 0 0,1 1 1,-1-1-1,-1 0 0,1 1 1,0 0-1,-1-1 0,0 1 0,0 0 1,0-1-1,0 1 0,0 0 1,-1 1-1,-1-3-367,2 4 74,1 0 1,-1 0-1,1 1 1,-1-1-1,0 1 0,1-1 1,-1 1-1,0-1 1,1 1-1,-1 0 1,0 0-1,1 0 0,-1 0 1,0 0-1,0 0 1,1 0-1,-1 1 0,0-1 1,1 0-1,-1 1 1,1 0-1,-1-1 1,0 1-1,1 0 0,-1 0 1,1 0-1,0 0 1,-1 0-1,1 0 0,0 0 1,0 0-1,-1 1 1,1-1-1,0 0 0,0 1 1,0-1-1,0 1-74,-10 18 93,1 1 0,0 0 0,2 0 0,0 1 0,2 0 0,0 0 0,1 1-1,1 0 1,2-1 0,0 1 0,1 0 0,2 0 0,0 0 0,1 0 0,5 18-93,-1 5 1,2 0 0,2 0 0,2-1 0,2 0 1,1-1-1,3-1 0,2-1 0,1 0 0,17 22-1,-25-45 8,0-1 0,1-1 0,1 0 0,0-1-1,1-1 1,1 0 0,16 10-8,-27-21 7,0 1 0,1-1 0,-1-1 0,1 1 0,0-1 0,0-1 0,0 1 0,0-1 1,0 0-1,1-1 0,-1 0 0,1 0 0,-1 0 0,1-1 0,-1 0 0,1-1 0,-1 1 0,1-1 0,-1-1 0,0 0 0,1 0 0,-1 0 0,0-1 1,5-3-8,-2 1 10,-2-1 1,1 0 0,0-1-1,-1 0 1,-1-1 0,1 0-1,-1 0 1,0 0 0,-1-1-1,0 0 1,-1 0 0,1 0 0,-2-1-1,1 0 1,-1 0 0,-1 0-1,1-3-10,3-17 38,-1 0-1,-1 0 0,-1-1 1,-2 1-1,-2-16-37,2 17 11,-1 1 0,-2-1 0,-1 1 0,-2-1 0,0 1 0,-2 0 0,-1 1 1,-1 0-1,-1 0 0,-2 0 0,0 1 0,-2 1 0,-2-2-11,4 16-165,0 0-1,-1 1 1,0 0 0,-1 1 0,0 0-1,0 1 1,-1 1 0,0 0 0,0 1-1,-1 0 1,0 2 0,1-1 0,-2 2-1,1 0 1,0 0 0,-1 2 0,1 0-1,-1 1 1,0 0 0,1 1 0,-1 1-1,1 0 1,-2 2 165,-59 21-3080,40 11-2872,22-7-978</inkml:trace>
  <inkml:trace contextRef="#ctx0" brushRef="#br0" timeOffset="340.865">1683 1173 19987,'0'0'3747,"0"0"-1536,0 0-1,-80-74-769,72 66-608,5 3-321,3 2-288,4 0-159,12 3-65,4 0-32,5 0-321,1 7-992,1 2-1442,-4 1-3266,-8-2-10859</inkml:trace>
  <inkml:trace contextRef="#ctx0" brushRef="#br0" timeOffset="702.456">2281 595 7911,'0'0'8280,"0"0"-4708,0 0-1255,-13-9-22,6 4-1904,5 3-328,1 0 0,-1 0 0,0 0 0,1 1 0,-1-1 0,0 1 0,0-1 0,0 1 0,-1 0 0,1-1 0,0 1 0,0 0 0,-1 0 0,1 1 0,0-1 0,-1 1 0,1-1 0,-1 1 0,1 0 0,-1-1 0,1 1 0,-1 0 0,1 1 0,-1-1 0,1 0 0,0 1 0,-1 0 0,1-1 0,-1 1 0,1 0 0,0 0 0,0 0 0,0 0 0,-1 1 0,1-1 0,-1 2-63,-13 19 133,0 1 1,2 0 0,1 1 0,1 0-1,1 1 1,1 0 0,2 1 0,0 0 0,2 1-1,0-1 1,2 1 0,1 0 0,1 0-1,2 0 1,0 1 0,2-1 0,3 10-134,-3-20-3,1 0 0,1 0 0,0 0 0,1-1 1,1 1-1,1-1 0,0-1 0,1 1 0,1-1 1,0 0-1,1-1 0,0-1 0,2 1 0,3 3 3,-8-10 4,0-1 1,1 1-1,-1-1 0,1 0 0,0-1 0,1 0 0,-1 0 0,1-1 1,0 0-1,0 0 0,1-1 0,-1-1 0,1 1 0,-1-1 0,1-1 1,0 0-1,0 0 0,-1-1 0,1 0 0,0-1 0,0 0 0,0-1 1,-1 0-1,1 0 0,7-4-4,-1-3 13,0 0-1,-1-2 1,0 0 0,-1 0 0,0-2 0,0 0-1,-2 0 1,0-1 0,0-1 0,-1 0 0,-1 0 0,-1-1-1,0 0 1,-1-1 0,-1 0 0,0 0 0,-1-1-1,-1 1 1,-1-1 0,1-9-13,19-133 99,-24 152-104,0 1 1,0 0-1,-1-1 0,0 1 1,0 0-1,-1 0 0,0 0 1,0 0-1,-1 0 0,1 0 1,-2 0-1,1 1 0,-1-1 1,0 1-1,0 0 0,-1 0 0,1 1 1,-1-1-1,-1 1 0,-4-4 5,0 2-153,-1 1-1,0 1 0,0-1 0,0 1 0,-1 1 0,1 0 1,-1 1-1,0 0 0,0 1 0,0 0 0,-1 1 1,1 1-1,0 0 0,0 0 0,-1 1 0,1 0 0,0 1 1,0 1-1,-6 2 154,-54 33-4742,21 27-4842,35-27 1235</inkml:trace>
  <inkml:trace contextRef="#ctx0" brushRef="#br0" timeOffset="1118.903">3255 880 16720,'3'-9'317,"50"-186"6241,-51 186-6389,-1 0 0,0 0 0,-1 0 0,0-1 0,0 1 0,-1 0 0,0 0 0,-1 0 0,0 0 0,0 0 0,-1 0 0,0 0 0,0 1 0,-1-1 0,0 1 0,-1 0 0,0 0 0,0 0 0,-1 1 0,-5-6-169,6 9 15,0 0 1,-1 0-1,0 0 0,0 1 1,0-1-1,0 1 0,-1 1 1,1-1-1,-1 1 0,1 1 1,-1-1-1,0 1 0,0 0 1,0 0-1,0 1 0,1 0 1,-1 0-1,0 1 1,0 0-1,0 0 0,0 1 1,1-1-1,-1 1 0,1 1 1,-1-1-1,1 1 0,-6 4-15,-7 3 17,1 1-1,0 0 0,1 1 0,1 1 1,-1 1-1,2 0 0,0 1 0,-8 12-16,16-20-5,0 2 0,0-1 0,0 1 0,1 0 0,1 0 0,-1 1 0,1-1 0,1 1 0,0 0 0,1 1-1,-1-1 1,2 1 0,0-1 0,0 1 0,1 0 0,0 0 0,1 0 0,0-1 0,1 1 0,0 0 0,1 5 5,2-11-19,-1 0 1,1 0-1,0 0 1,0-1 0,1 1-1,0-1 1,-1 0-1,1 0 1,1-1 0,-1 0-1,0 1 1,1-2 0,0 1-1,-1-1 1,1 0-1,0 0 1,0 0 0,0-1-1,0 0 1,1 0-1,-1-1 1,0 1 0,0-2-1,1 1 1,-1 0 0,0-1-1,0 0 1,0-1-1,0 0 1,0 1 0,0-2-1,0 1 1,-1-1-1,1 0 1,-1 0 0,2-1 18,115-103 202,-121 106-180,-1 1 0,1-1 0,-1 0 0,1 0 0,0 0 0,0 0 0,-1 1 0,1-1 0,0 0 0,0 1 0,0-1 0,0 1 0,-1-1 0,1 1 0,0-1 0,0 1 0,0 0 0,0-1 0,0 1 0,0 0 0,0 0 0,1 0 0,-1-1 0,0 1 0,0 0 0,0 1 0,0-1 0,0 0 0,0 0 0,0 0 0,0 1 0,0-1 0,0 0 0,0 1 0,0-1 0,0 1 0,0-1 0,-1 1 0,1-1 0,0 1 0,0 0 0,0 0 0,-1-1 0,1 1 0,0 0 0,-1 0 0,1 0 0,0 0 0,-1-1 0,0 1 0,1 0 0,-1 0 0,1 0 0,-1 0 0,0 1-22,7 64 655,-7-60-646,-26 237 1047,4-98-654,12 171-50,39-174-277,-28-143-99,0 1 0,0-1 1,0 1-1,0-1 0,-1 0 1,1 0-1,0 1 0,0-1 1,0 0-1,-1 0 0,1 0 1,-1 0-1,1 1 0,0-1 1,-1 0-1,0 0 0,1 0 1,-1 0-1,0 0 0,1-1 1,-1 1-1,0 0 1,0 0-1,0 0 0,0 0 1,0 0-1,0 0 0,0 0 1,0 0-1,0 0 0,-1 0 1,1 0-1,0 0 0,-1 0 1,1 0-1,-1 0 0,1-1 24,0-16-571,1-65-3587,-6 30-4144,-3 20-4243</inkml:trace>
  <inkml:trace contextRef="#ctx0" brushRef="#br0" timeOffset="1461.875">1039 2056 15951,'-15'1'6113,"-47"5"-3556,37 7-19,52-3-1259,64-1-663,1-3 1,0-5 0,34-5-617,-69 2 119,763-51 213,-463 24-535,853-48 32,-1055 55-27,-156 22 140,0-1 0,0 1 0,0 0-1,0-1 1,0 1 0,0-1 0,0 1 0,0-1-1,0 1 1,1-1 0,-1 0 0,0 1 0,0-1-1,0 0 1,1 0 0,-1 0 0,0 1 0,1-1-1,-1 0 1,1 0 0,-1 0 0,1 0 0,-1 0-1,1 0 1,0 0 0,-1 0 0,1 0 0,0-1-1,0 1 1,0 0 0,0 0 0,0 0 0,0 0-1,0 0 1,0 0 0,1 0 0,-1 0 0,0 0 0,0 0-1,1 0 1,-1 0 0,1 0 0,-1 0 0,1 0-1,-1 0 1,1 0 0,0 0 0,0 0 0,-1 1-1,1-1 1,0 0 0,0 0 0,0 1 0,0-1-1,-1 1 1,1-1 0,0 1 0,0-1 0,0 1-1,0 0 1,1-1 58,-77-26-7783,36 15-1282</inkml:trace>
  <inkml:trace contextRef="#ctx0" brushRef="#br0" timeOffset="1791.875">4158 200 10890,'0'-108'7586,"-10"19"-646,1 86-3507,-1 30-2483,-19 116 30,7 1 0,6 1 0,4 77-980,9-178 28,-30 624-3103,24-579-219,-1-33-1793,-5-3-4693</inkml:trace>
  <inkml:trace contextRef="#ctx0" brushRef="#br0" timeOffset="2123.865">76 566 11467,'0'0'6780,"0"0"-3412,0 0-1046,0 0-341,-2 22-460,-6 272 1084,-2 299-2775,16-379-3220,4-144-1067,6 0-4598,-10-42-2283</inkml:trace>
  <inkml:trace contextRef="#ctx0" brushRef="#br0" timeOffset="2422.344">22 299 21140,'-4'-17'1505,"-12"-56"-277,15 71-1152,1 0-1,-1-1 1,1 1-1,0 0 0,0-1 1,0 1-1,0 0 1,1 0-1,-1-1 1,0 1-1,1 0 0,0 0 1,-1 0-1,1-1 1,0 1-1,0 0 0,0 0 1,1 0-1,-1 0 1,0 1-1,1-1 1,-1 0-1,1 1 0,0-1 1,-1 0-1,1 1 1,0 0-1,0-1 1,0 1-1,0 0 0,0 0 1,0 0-1,0 1 1,0-1-1,1 0 1,-1 1-76,5-4 156,20-6 120,-1 1-1,2 1 1,-1 1-1,1 2 1,22-2-276,229-21 859,168 10-859,-286 13 37,2774-36 1624,-2525 59-268,-369-12-1238,-40-6-153,-1 1-1,0-1 1,0 0 0,0 1 0,0-1-1,1 1 1,-1-1 0,0 1 0,0-1-1,0 0 1,0 1 0,0-1 0,0 1-1,0-1 1,0 1 0,0-1 0,0 1-1,0-1 1,0 0 0,-1 1 0,1-1-1,0 1 1,0-1 0,0 1 0,-1-1-1,1 0 1,0 1 0,0-1 0,-1 0-1,1 1 1,0-1 0,-1 0 0,1 1-1,0-1 1,-1 0 0,1 0 0,0 1-1,-1-1 1,1 0 0,-1 0 0,1 0-1,-1 0 1,1 0 0,0 1 0,-1-1 0,1 0-1,-1 0 1,1 0 0,-1 0 0,1 0-1,-1 0 1,1 0 0,0 0 0,-1-1-1,1 1 1,-1 0 0,1 0 0,-1 0-1,1 0 1,0-1 0,-1 1 0,1 0-1,0 0 1,-1-1 0,1 1 0,-1 0-1,1-1 1,0 1 0,0 0 0,-1-1-2,-388 53-652,326-31-1500,36 10-3586,18-9-2056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2:22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21044,'0'0'3555,"0"0"-3234,0 0 543,114-19 33,-44 12-480,13 0-33,20-4-224,7-1-96,2-1-32,-1-4-32,-11 6-929,-9 1-1537,-26 1-1858,-20 6-5798</inkml:trace>
  <inkml:trace contextRef="#ctx0" brushRef="#br0" timeOffset="1">139 407 20660,'0'0'1921,"0"0"-671,89 31-33,-28-38-769,18-6-128,11-5 33,11-4-225,4 1-128,2-5-192,-4-1-993,-9 4-1282,-16-2-448,-21 5-4067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4:31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338 207 11979,'-22'1'4906,"-154"17"1153,40 10-1420,132-22-3800,23-3-562,162-4 228,108-16-505,-154 7 34,1712-101-44,-1759 106 91,26 0 132,-1-5 0,103-24-213,-208 32 60,41-23 697,-49 23-713,-1 0 0,0 1 0,0-1 0,-1 0 1,1 1-1,0-1 0,-1 1 0,1-1 1,-1 1-1,1-1 0,-1 1 0,1 0 0,-1 0 1,0 0-1,0 0 0,0 0 0,0 0 1,0 1-1,1-1 0,-1 0 0,0 1 0,-1 0 1,1-1-1,0 1 0,0 0 0,0 0 1,-1 0-46,0 0 67,-15-5-176,-1 2 0,1 0 0,-1 1 0,1 1 0,-1 1 0,0 0 0,1 2 0,-7 1 110,-10 17-2526,25 5-2059,9-2-2003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4:29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280 187 8168,'0'0'4100,"0"0"-646,0 0-748,-16-3-490,4 0-1724,7 2-363,1-1 0,-1 1-1,1 0 1,-1 1 0,0-1 0,1 1 0,-1 0-1,0 0 1,1 0 0,-1 1 0,0-1 0,1 1-1,-1 0 1,1 0 0,-1 1 0,1 0-1,0 0 1,-1 0 0,1 0 0,0 0 0,0 1-1,0 0-128,-10 9 101,1 1-1,1 0 1,0 1 0,0 0-1,2 0 1,0 2-1,0-1 1,2 1 0,0 0-1,0 1 1,2 0-1,0 0 1,1 1-1,1-1 1,0 1 0,1 0-1,1 0 1,1 0-1,1 1 1,0-1-1,2 0 1,0 0 0,0 0-1,2 0 1,4 12-101,-1-14-20,1 0 0,0-1 0,2 0 1,-1 0-1,2-1 0,0 0 0,1-1 0,0 0 1,1-1-1,0 0 0,1-1 0,0-1 0,1 0 1,0-1-1,0-1 0,1 0 0,0-1 0,1-1 1,0 0-1,-1-1 0,2-1 0,-1-1 0,0 0 1,9-1 19,-17-2 20,0-1 0,0-1 0,-1 0 1,1 0-1,0 0 0,-1-1 1,1-1-1,-1 0 0,0 0 1,0 0-1,-1-1 0,1 0 0,-1 0 1,0-1-1,0 0 0,-1 0 1,0-1-1,0 0 0,0 0 0,-1 0 1,0-1-1,0-1-20,8-12 243,-1-1 0,-1 0-1,-1-1 1,-1 0 0,-2 0 0,0-1 0,2-15-243,-5 16 84,0-1 0,-2 1 1,-1-1-1,0 0 0,-2 0 1,-1 0-1,-1 1 0,-1-1 1,-1 1-1,-1 0 0,-1 0 1,-1 0-1,-1 1 0,0 1 1,-12-19-85,15 33-24,0 0 1,0 1-1,0-1 1,0 1-1,-1 1 0,0-1 1,0 1-1,-1 0 1,0 1-1,1 0 1,-2 0-1,1 0 1,0 1-1,-1 1 0,1-1 1,-1 1-1,0 1 1,1 0-1,-1 0 1,-2 0 23,-8 0-260,-1 1 0,0 1-1,0 1 1,0 1 0,1 0 0,-1 2 0,1 0 0,-10 4 260,-53 35-3531,42 2-4773,25-14-3174</inkml:trace>
  <inkml:trace contextRef="#ctx0" brushRef="#br0" timeOffset="501.312">914 655 8104,'0'0'6683,"0"0"-2375,0 0-1233,0 0-560,0 0-839,0 0-608,0 0-337,0-4-176,0-5-344,0 9 217,7 11 321,15-29-3858,-16 9-535,5-5-3878,1-1-6320</inkml:trace>
  <inkml:trace contextRef="#ctx0" brushRef="#br0" timeOffset="984.196">1489 198 13004,'0'0'4378,"0"0"-1415,0 0-300,0 0-442,0 0-731,0 0-567,-16 1-346,6-1-485,6 0-58,0 0 0,0 0-1,0 0 1,-1 0 0,1 1 0,0-1-1,0 1 1,0 0 0,0 1 0,0-1-1,0 1 1,0-1 0,1 1 0,-1 0-1,0 1 1,1-1 0,-1 0-1,1 1 1,0 0 0,0 0 0,0 0-1,1 0 1,-1 1 0,-1 2-34,-11 20 59,2 1-1,1 0 1,1 1 0,1 0-1,2 1 1,1 0 0,1 0 0,2 1-1,0 0 1,2-1 0,2 1 0,1 11-59,0-31-7,1 0 1,0 0-1,1 0 1,0 0 0,0 0-1,1-1 1,0 1 0,1-1-1,0 0 1,1 0-1,-1-1 1,2 0 0,-1 0-1,1 0 1,0-1 0,1 0-1,0 0 1,0-1-1,0 0 1,1 0 0,0-1-1,0 0 1,0-1 0,1 0-1,-1 0 1,1-1-1,0 0 1,0-1 0,0 0-1,1-1 1,-1 0-1,0 0 1,0-1 0,1-1-1,-1 0 1,4 0 6,3-3 12,1-1-1,-1-1 1,0 0 0,-1-1-1,1 0 1,-2-2 0,1 0-1,-1 0 1,0-2 0,-1 0-1,0 0 1,-1-2 0,0 1-1,-1-2 1,-1 1 0,0-2-1,-1 1 1,0-2 0,-1 1-1,-1-1 1,0 0 0,-1-1-1,-1 0 1,-1 0 0,0-1-1,-2 1 1,1-5-12,0 10-1,-1 0 1,0 0-1,-1-1 1,-1 0-1,1 1 0,-2-1 1,0 0-1,-1 1 1,0-1-1,-1 0 0,0 1 1,-1 0-1,0-1 1,-1 1-1,0 0 0,-1 1 1,-1-1-1,1 1 1,-2 0-1,0 0 0,0 1 1,-1 0-1,0 0 1,-1 1-1,0 0 1,0 0-1,-8-5 1,2 7-268,0 1-1,-1 1 1,1 0 0,-1 0 0,0 2-1,0 0 1,0 1 0,-1 0 0,1 2 0,-4 0 268,-96 24-6052,84-4 1189,8 2-2242</inkml:trace>
  <inkml:trace contextRef="#ctx0" brushRef="#br0" timeOffset="1272.059">2185 135 14798,'3'-15'1129,"14"-56"3369,-2 22 2116,-10 60-3988,-1 11-2354,-2 1 0,0 0 0,-2-1 0,0 1 0,-2 0 0,0-1 0,-5 19-272,6-35 82,-10 63 252,-3 16-328,3 1 0,4 0 0,4 1 0,5 45-6,11-55-2279,-9-55-231,-1-14-541,1-4-2717,2-4-3761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4:54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108 150 15086,'0'0'1789,"0"0"-257,0 0 475,0 0-42,0 0-545,0 0-540,0 0-330,-5-4-229,-16-14-108,30 47 27,-9-28-235,0 0-1,0 0 1,1 0-1,-1 0 1,0-1-1,0 1 1,1 0-1,-1 0 1,0 0-1,1 0 0,-1-1 1,1 1-1,-1 0 1,1 0-1,-1-1 1,1 1-1,0 0 1,-1-1-1,1 1 1,0-1-1,-1 1 1,1-1-1,0 1 1,0-1-1,0 1 1,-1-1-1,1 0 1,0 0-1,0 1 1,0-1-1,0 0 0,0 0 1,-1 0-1,1 0 1,0 0-1,0 0 1,0 0-1,0 0 1,0 0-1,0 0 1,0-1-1,-1 1 1,1 0-1,0-1 1,0 1-1,0 0 1,-1-1-1,1 1 1,0-1-1,0 1 0,-1-1 1,1 0-1,0 1 1,-1-1-1,1 0 1,-1 1-1,1-1 1,-1 0-1,1 0 1,-1 1-1,1-1 1,-1 0-1,0 0 1,1 0-1,-1 0 1,0 1-1,0-1 1,0-1-5,2-2 57,0-1 0,0 1 1,-1-1-1,0 0 0,0 1 1,0-1-1,0 0 1,-1 0-1,0 0 0,0 0 1,0 0-1,0 0 1,-1 1-1,0-1 0,0 0 1,0 0-1,-1 1 1,0-1-1,1 0 0,-2 1 1,1 0-1,0 0 0,-1-1 1,0 1-1,0 1 1,0-1-1,0 0 0,-1 1 1,0 0-1,1-1 1,-1 1-1,0 1 0,0-1 1,-1 1-1,1-1 0,0 1 1,-1 1-1,0-1 1,1 1-1,-1-1-57,2 2-59,1 0 1,-1 1-1,1-1 0,0 0 1,-1 1-1,1 0 1,0-1-1,-1 1 0,1 0 1,0 0-1,0 0 0,0 1 1,0-1-1,0 0 0,0 1 1,0-1-1,0 1 0,1 0 1,-1 0-1,1-1 0,-1 1 1,1 0-1,0 0 0,-1 0 1,1 1-1,0-1 0,0 0 1,1 0-1,-1 1 1,0-1-1,1 0 0,-1 1 1,1-1-1,0 1 0,0-1 1,0 0-1,0 3 59,22 89-4044,-12-78-1294,0-2-3673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4:54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 11787,'0'0'2579,"0"0"-925,0 0 364,0 0-85,0 0-695,0 0-560,0 0-315,-11 8-85,-33 30 16,43-37-280,0 1 1,0-1-1,0 1 1,0-1-1,1 1 1,-1 0-1,0-1 1,1 1-1,-1 0 1,1-1-1,0 1 1,0 0-1,-1 0 1,1 0-1,0-1 1,0 1-1,1 0 1,-1 0-1,0-1 1,0 1-1,1 0 1,-1-1-1,1 1 1,0 0-1,0-1 1,-1 1 0,1-1-1,0 1 1,0-1-1,0 1 1,0-1-1,1 1-14,4 8 59,29 51 1233,-34-94 1142,-15-95-619,12 123-2374,6 19-1167,23 26-5555,-13-16-92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4:55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57 10442,'0'0'3235,"0"0"-1367,0 0 262,0 0-154,0 0-834,-6 14-560,-17 44-208,23-55-342,-1 0 0,0 0 0,1 0 0,0 0 0,0 1 0,0-1 0,0 0 0,0 0 0,1 0 0,-1 0 0,1 0 0,0 0 0,0 0 0,0 0 0,0 0 0,0 0 0,1-1 0,-1 1 0,1 0 0,0-1 0,0 1 0,0-1 0,0 0 0,0 0 0,0 0 0,1 0 0,-1 0 0,1 0 0,-1 0 0,1-1 1,2 2-33,-2-3 134,1 0 0,-1 0 0,1 0 0,-1-1 0,0 1 0,1-1 0,-1 0 1,0 0-1,0 0 0,1 0 0,-1-1 0,0 1 0,0-1 0,0 0 0,0 1 1,-1-1-1,1-1 0,-1 1 0,1 0 0,-1-1 0,1 1 0,-1-1 0,0 0 1,0 0-1,-1 1 0,1-1 0,-1-1 0,1 1 0,-1 0 0,0 0 1,0 0-1,0-1 0,-1 1 0,1 0 0,-1-1 0,1 1 0,-1-2-134,2-2 120,12-97 1743,-14 103-1857,0 0 1,0 0-1,0 0 1,0 0-1,-1 0 1,1 0-1,0 0 1,0 1-1,-1-1 1,1 0-1,0 0 1,-1 0-1,1 0 1,-1 1-1,1-1 1,-1 0-1,1 1 1,-1-1-1,1 0 0,-1 1 1,0-1-1,0 1 1,1-1-1,-1 1 1,0-1-1,0 1 1,1-1-1,-1 1 1,0 0-1,0-1 1,0 1-1,0 0 1,0 0-1,1 0 1,-1 0-1,0 0 1,0 0-1,0 0 1,0 0-1,0 0 1,0 0-1,0 0 1,1 0-1,-1 1 1,0-1-1,0 0 1,0 1-1,0-1 1,1 1-1,-2-1-6,-36 29-63,34-24-118,-1 1-1,1-1 0,1 1 0,-1 0 0,1 0 1,0 0-1,1 1 0,-1-1 0,1 1 0,0-1 1,1 1-1,0 0 0,0 0 0,0 0 0,1-1 1,0 1-1,0 0 0,1 6 182,6 5-2756,7-23-6772,-9-5 4681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4:57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31 202 3523,'0'0'5195,"0"0"-3172,0 0-112,0 0 667,0 0-373,0 0-534,-5-2-459,4 2-1213,2 1 36,-1-1 0,1 1 1,-1-1-1,1 1 0,-1 0 0,0-1 0,0 1 0,1 0 1,-1-1-1,0 1 0,0 0 0,0 0 0,1-1 0,-1 1 1,0 0-1,0 0 0,0-1 0,0 1 0,0 0 0,-1 0 1,1-1-1,0 1 0,0 0 0,0-1 0,-1 1 0,1 0 1,0-1-1,-1 1 0,1 0 0,-1-1 0,1 1 0,0 0 1,-1-1-1,1 1 0,-1-1 0,0 1 0,1-1 0,-1 0 1,1 1-1,-1-1 0,0 1 0,1-1 0,-1 0 0,0 0 1,1 1-1,-1-1 0,0 0 0,0 0 0,1 0 0,-1 0 1,0 0-1,0 0 0,1 0 0,-1 0 0,0 0 1,0 0-1,1 0 0,-1 0 0,0 0 0,1-1 0,-1 1 1,0 0-1,1-1 0,-1 1 0,0 0 0,1-1 0,-1 1 1,0-1-1,1 1 0,-1-1-35,5 12 28,1 0 0,0-1 1,1 1-1,0-1 0,0-1 0,1 1 1,0-1-1,1 0 0,0-1 1,0 1-1,1-2 0,0 1 0,0-1 1,1-1-1,0 0 0,0 0 0,7 2-28,-11-3 11,1-1 0,-1 0 1,1 0-1,0-1 0,1 0 0,-1 0 0,0 0 0,1-1 0,0 0 0,-1-1 0,1 0 0,0 0 0,0-1 0,-1 1 0,1-2 0,0 1 1,0-1-1,0-1 0,-1 1 0,1-1 0,-1 0 0,1-1 0,-1 0 0,0 0 0,0-1 0,0 1 0,1-3-11,2-4 122,-2-1 1,1 0-1,-1 0 0,-1-1 0,0 0 0,-1 0 0,0-1 1,-1 0-1,-1 0 0,1 0 0,-2 0 0,0-1 0,-1 0 0,0 1 1,-1-1-1,-1 0 0,0-9-122,0 17 27,0 0 0,0 0-1,-1 1 1,1-1 0,-1 0 0,-1 0 0,1 0 0,-1 1 0,0-1-1,0 0 1,0 1 0,-1 0 0,0 0 0,0 0 0,-1 0 0,1 0-1,-1 0 1,0 1 0,0 0 0,0 0 0,-1 0 0,0 0-1,1 1 1,-1 0 0,-1 0 0,1 0 0,0 0 0,-1 1 0,1 0-1,-1 0 1,0 0 0,1 1 0,-1 0 0,-2 0-27,-2 0 2,1 0 1,0 0-1,-1 1 1,1 0-1,-1 1 1,1 0-1,0 1 1,0 0-1,-1 0 0,1 1 1,1 0-1,-1 0 1,0 1-1,1 0 1,0 1-1,0 0 1,0 0-1,0 1 1,1 0-1,0 0 1,1 1-1,-1 0 0,1 0 1,0 0-1,1 1 1,-2 3-3,-2 3-17,2 0 1,0 0-1,1 1 1,0-1-1,1 2 1,1-1-1,0 0 1,1 1-1,1 0 1,1 0-1,0-1 0,0 1 1,2 0-1,0 0 1,1 0-1,1 0 1,0-1-1,1 1 1,0-1-1,2 0 1,0 0-1,0-1 1,1 0-1,1 0 1,1 0-1,0-1 0,0 0 1,1-1-1,1 0 1,0-1-1,12 10 17,-10-11-42,1 0 0,0-1 0,1-1 0,0 0 0,1 0 0,-1-2 0,1 0 0,1-1 0,-1 0 0,1-2 0,0 0 0,-1 0-1,1-2 1,0 0 0,1-1 0,-1-1 0,0 0 0,-1-2 0,1 0 0,0 0 0,-1-2 0,1 0 0,-1 0 0,-1-2 0,4-2 42,3-2 79,0-1 0,0 0 0,-1-2 0,-1-1 0,0-1 1,-1 0-1,-1-1 0,-1-1 0,0-1 0,-1 0 0,-1-2 0,-1 1 0,-1-2 1,-1 0-1,-1 0 0,-1-1 0,6-19-79,-12-95 69,-5 135-70,1 1-1,0-1 0,-1 0 0,1 0 0,-1 0 0,1 1 1,-1-1-1,0 0 0,0 0 0,0 1 0,0-1 0,0 1 1,0-1-1,0 1 0,-1-1 0,1 1 0,0 0 1,-1 0-1,1-1 0,-1 1 0,1 0 0,-1 0 0,0 1 1,1-1-1,-1 0 0,0 0 0,0 1 0,0-1 0,1 1 1,-1 0-1,0-1 0,0 1 0,0 0 0,0 0 1,0 0-1,0 1 0,1-1 0,-1 0 0,0 1 0,0-1 1,0 1-1,-1 0 2,-70 41-52,57-26 59,0 1 1,1 0-1,1 1 0,0 1 0,1 0 1,2 1-1,0 0 0,1 1 0,1 0 0,0 1 1,2-1-1,1 2 0,1-1 0,0 1 1,2-1-1,1 1 0,0 14-7,2-35-15,0 0 1,-1 1-1,1-1 1,1 0-1,-1 0 1,0 1-1,0-1 0,1 0 1,-1 0-1,1 1 1,0-1-1,0 0 1,0 0-1,0 0 0,0 0 1,0 0-1,0 0 1,1-1-1,-1 1 0,1 0 1,-1-1-1,1 1 1,0-1-1,0 1 1,0-1-1,-1 0 0,1 1 1,0-1-1,1 0 1,-1-1-1,0 1 1,0 0-1,0-1 0,0 1 1,1-1-1,-1 1 1,0-1-1,0 0 1,1 0-1,-1 0 0,0 0 1,1-1-1,-1 1 1,0-1-1,0 1 0,0-1 1,1 0-1,-1 1 1,0-1-1,0 0 1,0-1-1,0 1 15,14-11-36,0 0 0,0-2 0,-2 1 0,0-2 0,0 0 1,-1 0-1,-1-2 0,-1 1 0,1-3 36,1 0-8,46-74 8,-62 130-187,3-32 198,-6 26 34,2 0 1,1 0-1,2 1 0,1-1 1,2 0-1,3 18-45,-4-43-100,0-1-1,0 1 0,1-1 1,0 1-1,0-1 1,1 0-1,-1 0 1,1 0-1,0 0 1,0 0-1,1-1 1,0 1-1,-1-1 0,1 0 1,1 0-1,-1-1 1,1 1-1,-1-1 1,1 0-1,0 0 1,0 0-1,0-1 1,1 0-1,-1 0 0,0 0 1,1 0-1,5 0 101,0-1-285,1 0 0,-1 0 0,0-1 0,1-1-1,-1 0 1,1 0 0,-1-1 0,0-1 0,0 0 0,0 0-1,0-1 1,-1 0 0,8-5 285,5-4-597,0 0 0,-1-2 1,0 0-1,-1-2 0,-1 0 0,-1-2 0,0 0 0,-1-1 1,-1 0-1,-1-2 597,-3 3 137,-1-1 0,0-1 1,-2 0-1,0-1 0,-1 0 0,-2 0 1,2-8-138,7-58 6913,-32 96-2803,6 12-3732,1 1-1,1 1 0,1 0 0,1 0 0,1 0 0,0 1 1,0 19-378,-2 7 215,-3 100-97,10-148-141,0-1 1,0 1-1,0 0 1,1 0-1,-1 0 1,0-1-1,0 1 1,1 0-1,-1 0 1,0-1-1,1 1 1,-1 0-1,1 0 1,-1-1-1,1 1 1,-1 0-1,1-1 0,0 1 1,-1-1-1,1 1 1,-1-1-1,1 1 1,0-1-1,0 0 1,-1 1-1,1-1 1,0 0-1,0 1 1,0-1-1,-1 0 1,1 0-1,0 0 1,0 0-1,0 1 1,-1-1-1,1-1 1,0 1-1,0 0 1,0 0-1,0 0 1,-1 0-1,1 0 0,0-1 1,0 1-1,-1 0 1,1-1-1,0 1 1,0-1-1,-1 1 1,1-1-1,0 1 1,-1-1-1,1 1 1,-1-1-1,1 1 1,-1-1-1,1 0 1,-1 0-1,1 1 1,-1-1-1,1 0 1,-1 1-1,0-1 1,1-1 21,6-13 9,-1-1-1,0 0 0,-1-1 1,0 1-1,-1-1 0,-1 0 1,-1 0-1,-1 0 0,0 0 1,-1-3-8,0 3 10,0 1 0,1-1 1,1 1-1,1 0 0,0-1 1,1 1-1,1 1 0,0-1 1,1 1-1,1 0 0,1-1-10,-4 11 6,0 0-1,0 1 0,1-1 0,-1 1 1,1 0-1,0 0 0,0 1 0,1-1 1,-1 1-1,1 0 0,-1 1 0,1-1 1,0 1-1,0 0 0,0 1 0,1-1 0,-1 1 1,0 1-1,0-1 0,1 1 0,2 0-5,135 20-3478,-100-6-558,-3 0-3101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5:01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1 4260,'0'0'10122,"0"0"-6257,0 0-1426,0 0 70,0 0-784,0 0-652,0 0-433,-4 4-149,-4 9-392,1 1-1,0-1 1,1 2-1,0-1 1,2 1-1,-1 0 1,2 0-1,0 0 1,1 1-1,0-1 1,1 12-99,-5 20 11,-2 27-1196,6-25-5136,5-46-1703,3-5 2606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5:01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61 116 6822,'-4'-90'5061,"-8"77"-3587,2 6 255,0 1 545,3 6-1249,0 0-736,0 3-161,4 8-96,3 5-32,1 6-417,12 0-1793,9 3-2530,-2-2-5158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5:01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90 17296,'0'0'2531,"0"0"-108,0 0-127,3-13-796,8-41-587,-11 53-889,1 0 0,-1 0 0,0 1 0,0-1 0,0 0 0,0 0 0,0 1 0,0-1 0,0 0 0,0 1 0,-1-1 0,1 0 0,0 0 0,0 1 0,-1-1 0,1 0 0,0 1 0,-1-1 0,1 0 0,0 1 0,-1-1 0,1 1 0,-1-1 0,1 1 0,-1-1 0,0 1 0,1-1 0,-1 1 0,1-1 0,-1 1 0,0 0 0,1-1 0,-1 1 0,0 0 0,1 0 0,-1-1 0,0 1 0,0 0 0,1 0 0,-1 0 0,0 0 0,1 0 0,-1 0 0,0 0 0,0 0 0,1 0 0,-1 0 0,0 1 0,0-1 0,1 0 0,-1 0 0,0 1 0,1-1 0,-1 0 0,1 1 0,-1-1 0,0 1 0,1-1 0,-1 1 0,1-1 0,-1 1 0,1-1 0,-1 1 0,1 0 0,-1-1 0,1 1 0,0-1 0,-1 1 0,1 0 0,0 0-24,-2 0 49,-29 21-110,2 2 0,0 0-1,1 2 1,2 1 0,1 2-1,-9 13 62,32-41-41,0 1-1,0 0 1,0 0-1,0 0 0,1 0 1,-1 1-1,1-1 1,-1 0-1,1 1 1,0-1-1,0 1 1,0-1-1,0 1 1,0-1-1,1 1 1,-1 0-1,1-1 0,0 1 1,0 0-1,0 0 1,0-1-1,0 1 1,0 0-1,1-1 1,-1 1-1,1 0 1,0-1-1,0 1 1,0-1-1,0 1 1,0-1-1,0 1 0,1-1 1,0 0-1,-1 0 1,1 0-1,0 0 1,0 0-1,0 0 1,0 0-1,1 1 42,74 28-215,-63-27 176,0 1 0,0 0 1,-1 1-1,0 1 0,0 0 1,0 0-1,-1 1 1,0 1-1,0 0 0,-1 1 1,6 7 38,-14-14 43,-1 1 1,1-1 0,-1 1 0,0 0-1,0 0 1,0 0 0,0 0 0,-1 0 0,0 0-1,0 0 1,0 1 0,0-1 0,-1 0-1,1 1 1,-1-1 0,0 0 0,-1 1 0,1-1-1,-1 0 1,0 1 0,0-1 0,0 0-1,0 0 1,-1 0 0,0 0 0,1 0-1,-2 0 1,1 0 0,0-1 0,-1 1 0,0-1-1,1 1 1,-1-1 0,-1 0 0,1 0-1,0 0 1,-1-1 0,1 1 0,-1-1 0,0 0-1,0 0 1,0 0 0,0-1 0,0 1-1,-3 0-43,-5 1 14,-1 0 0,0-1-1,0 0 1,0-1 0,0 0 0,0-1-1,0-1 1,0 0 0,0 0-1,0-1 1,0-1 0,0-1-1,1 1 1,0-2 0,-1 0-1,-4-3-13,16 8-183,-15-11-906,12 2-4045,7 3-1122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5:06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363 133 18289,'-1'-10'330,"1"5"-91,0 0 0,-1-1 0,1 1 0,-1-1 0,0 1 0,-1 0 0,1 0-1,-1 0 1,0 0 0,0 0 0,-1 0 0,0 0 0,1 0 0,-2 1 0,1 0-1,0-1 1,-1 1 0,0 0 0,0 1 0,0-1 0,0 1 0,0 0-1,-4-2-238,1 2 74,1 1 0,-1 0 0,0 1 0,0-1 0,0 1 0,0 1 0,0-1-1,0 1 1,0 1 0,0-1 0,0 1 0,0 0 0,1 1 0,-1-1-1,0 1 1,1 1 0,-1-1 0,1 1 0,-1 0 0,1 1 0,0 0 0,1 0-1,-1 0 1,1 0 0,0 1 0,-5 4-74,-2 3 90,1 1 1,0 0-1,0 0 0,2 1 1,0 1-1,0-1 0,1 1 1,1 1-1,1-1 0,-4 12-90,7-19-8,0 1 0,0 0-1,1-1 1,0 1-1,0 0 1,1 0-1,0 1 1,1-1-1,0 0 1,0 0-1,1 0 1,0 0-1,0 0 1,1 0-1,1 0 1,-1 0-1,2-1 1,-1 1-1,1-1 1,0 0-1,1 0 1,0 0-1,0 0 1,0-1-1,1 0 1,0 0-1,1-1 1,0 0-1,0 0 1,0 0-1,0-1 1,1 0-1,0 0 1,0-1-1,0 0 1,1-1-1,-1 0 1,1 0 0,5 1 8,-8-4-34,-1 0 1,1 0 0,-1-1 0,1 0-1,-1 0 1,1 0 0,-1 0 0,0-1 0,1 0-1,-1 0 1,0-1 0,0 1 0,-1-1 0,1 0-1,0 0 1,-1-1 0,0 1 0,0-1 0,0 0-1,0 0 1,-1-1 0,1 1 0,1-5 33,58-117 433,-55 107-291,-2 5-36,0-1 0,-1 0 0,0-1 1,-1 1-1,-1-1 0,-1 1 1,1-13-107,-15 63-64,9-25 65,1 1 0,1 0 0,-1 0 1,1 0-1,1-1 0,0 1 1,1 0-1,0 0 0,1 0 0,0 0 1,0-1-1,1 1 0,0-1 0,1 0 1,1 0-1,-1 0 0,2 0 1,-1-1-1,1 0 0,0 0 0,7 6-1,-10-12-30,1 0 0,-1 0 0,1 0 0,0-1-1,0 0 1,0 1 0,0-2 0,1 1 0,-1 0 0,0-1-1,1 0 1,0 0 0,-1 0 0,1 0 0,-1-1-1,1 0 1,0 0 0,-1 0 0,1 0 0,-1-1 0,1 0-1,-1 0 1,1 0 0,-1-1 0,1 1 0,-1-1 0,0 0-1,1-1 31,113-71 50,-116 72-50,29-21 40,23-16 220,-2-2 0,-2-3 0,-2-1 0,-2-2 0,13-21-260,-44 44 11,-35 41-182,12-7 170,1 0 0,0 1-1,1 0 1,0 0 0,0 0 0,1 1 0,1 0 0,0 0 0,0 0 0,2 0 0,-1 0 0,1 1 0,1-1 0,0 1 0,1 0 0,1-1 0,0 1-1,0-1 1,1 1 0,1-1 0,0 0 0,0 0 0,2 0 0,-1 0 0,2 0 1,61 91-96,-86-96 69,-5-11-172,0-1 0,1-1 0,0-1 0,0-2 0,0 0 0,1-1 0,-9-7 199,16 11-913,-10-8-1674,11 3-2668,8 2-1834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2:21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28 213 8328,'0'0'1644,"0"0"-331,0 0 401,0 0-59,-5 12-321,-16 40-490,20-49-828,1 0-1,0 0 1,0 0 0,0 0-1,0 0 1,1 0-1,-1 0 1,1 0 0,-1 0-1,1 0 1,0 0 0,0 0-1,1-1 1,-1 1 0,0 0-1,1-1 1,0 1 0,0-1-1,0 1 1,0-1 0,0 0-1,0 0 1,0 0 0,0 0-1,1 0 1,-1-1 0,1 1-1,0-1 1,-1 1-1,1-1 1,0 0 0,0 0-1,0 0 1,0-1 0,0 1-1,0-1 1,0 1 0,0-1-1,0 0 1,0 0 0,0-1-1,0 1 1,0 0 0,2-2-16,2 3 1,-1-1 0,1 0 1,0 0-1,-1 0 0,1-1 1,0 0-1,-1-1 0,0 1 1,1-1-1,-1-1 0,0 1 1,0-1-1,0 0 0,0 0 1,0-1-1,-1 0 0,1 0 1,-1 0-1,0 0 0,-1-1 1,1 0-1,-1 0 0,0 0 1,0-1-1,0 0 0,-1 1 1,0-1-1,1-2-1,0-2 303,0 0 1,-1-1 0,0 1-1,-1-1 1,0 0-1,0 0 1,-1 1-1,-1-1 1,0 0-1,-1 0 1,0 0-1,0 0 1,-1 1-1,0-1 1,-1 1-1,0-1 1,-1 1-1,0 0 1,-1 0-1,0 0 1,-2-1-304,5 9 59,0 0 0,0 0 0,-1 0 0,1 0 0,-1 0 0,1 1 0,-1-1 0,0 1 0,0 0 0,1 0 0,-1 0 0,0 0-1,0 0 1,0 0 0,0 1 0,0 0 0,-1-1 0,1 1 0,0 0 0,0 1 0,0-1 0,0 0 0,0 1 0,0 0 0,0 0 0,0 0 0,0 0 0,1 0 0,-1 0 0,0 1 0,0-1 0,1 1 0,-1 0 0,1 0 0,-1 1-59,-4 3 31,-1 0 0,1 1 0,1-1 0,0 2 1,0-1-1,0 1 0,1 0 0,0 0 0,0 0 1,-3 9-32,1 3-10,1-1 1,1 1 0,0 0 0,2 0 0,0 1-1,2-1 1,0 1 0,1-1 0,1 1 0,1-1-1,1 1 1,0-1 0,2 0 0,2 6 9,-2-13-258,0 0 0,0 0 1,1-1-1,1 0 0,0 0 0,0 0 1,1-1-1,1 0 0,0-1 1,1 0-1,-1 0 0,2-1 0,-1 0 1,4 0 257,-7-4-256,0-1 1,0 0-1,0 0 1,1-1-1,-1 0 1,1-1-1,0 0 0,0 0 1,0 0-1,0-1 1,0 0-1,1-1 1,-1 0-1,0 0 1,0 0-1,0-1 1,0-1-1,1 1 1,-2-2-1,1 1 1,0-1-1,0 0 0,-1 0 1,0-1-1,1 0 1,-1 0-1,-1-1 1,1 0-1,-1 0 1,3-3 255,20-22 452,-2-1 1,-1-1-1,-1-2 1,16-29-453,121-264 7696,-155 310-7305,-2 4 8,5-12 923,-9 37-85,-56 201-698,-27 147-1724,86-423 523,-2 30 670,1 0 1,2 0 0,1 0-1,1 1 1,2 0-1,2 0 1,0 1 0,2 1-1,2 0 1,0 0 0,2 2-1,2 0 1,14-17-9,-26 38-59,-1 1 0,2 1 0,-1-1 0,1 1 0,0 0 0,0 1 0,0 0-1,0 0 1,1 1 0,0 0 0,0 1 0,-1-1 0,1 2 0,1-1 0,-1 1 0,2 1 59,-3 0-521,-1 0 0,0 1 0,0 0 0,1 0 0,-1 1-1,0 0 1,0 0 0,0 0 0,-1 1 0,1 0 0,0 1 0,-1 0-1,2 1 522,22 20-6608</inkml:trace>
  <inkml:trace contextRef="#ctx0" brushRef="#br0" timeOffset="389.326">1183 173 12107,'0'0'5221,"3"-14"-1777,10-40-615,-12 54-2746,-1 1 1,0-1-1,1 0 1,-1 1-1,1-1 0,-1 0 1,1 1-1,-1-1 1,1 0-1,-1 1 1,1-1-1,-1 0 0,1 0 1,-1 0-1,1 0 1,-1 0-1,1 1 0,0-1 1,-1 0-1,1 0 1,-1 0-1,1 0 0,-1-1 1,1 1-1,0 0 1,-1 0-1,1 0 1,-1 0-1,1-1 0,-1 1 1,1 0-1,-1 0 1,1-1-1,-1 1 0,1 0 1,-1-1-1,1 1 1,-1 0-1,0-1 0,1 1 1,-1-1-1,0 1 1,1-1-1,-1 1 1,0-1-1,0 1 0,1-1 1,-1 0-84,3 37 106,-2 1 0,-2-1-1,-1 0 1,-7 34-106,-2 68 25,11-12-970,6-118-33,0-34 862,24-235 618,-26 241-458,1 0 0,1 0 1,1 1-1,0 0 0,2 0 0,0 1 1,9-13-45,-16 26-26,1 1-1,1-1 1,-1 1 0,1 0 0,-1 0 0,1 1-1,1-1 1,-1 1 0,0 0 0,1 0 0,-1 0-1,1 1 1,0-1 0,0 1 0,0 0 0,0 1 0,0-1-1,0 1 1,1 0 0,-1 0 0,0 1 0,1-1-1,-1 1 1,1 1 0,-1-1 0,0 1 0,1 0 0,-1 0-1,0 0 1,0 1 0,4 1 26,39 23-3368,-6 7-4389,-38-30 6700,24 20-10821</inkml:trace>
  <inkml:trace contextRef="#ctx0" brushRef="#br0" timeOffset="706.291">1908 105 12460,'0'0'4030,"0"0"-1222,0 0-1158,0 0-1020,0 0-465,0 0 22,-2 15-27,-31 279 27,41-208-1049,-7-83 831,0-1-1,0 1 0,0-1 1,1 1-1,-1-1 1,1 0-1,0 1 1,-1-1-1,1 0 0,0 0 1,0 0-1,1-1 1,-1 1-1,0 0 0,0-1 1,1 1-1,-1-1 1,1 0-1,-1 0 1,1 0-1,0 0 0,-1-1 1,1 1-1,0 0 1,-1-1-1,1 0 1,0 0-1,0 0 0,2 0 32,5-3 57,-1 0-1,0-1 0,1 0 0,-1 0 0,0-1 0,-1 0 1,1-1-1,-1 0 0,0 0 0,-1-1 0,0 0 1,0 0-1,0-1 0,-1 0 0,0 0 0,0 0 0,-1-1 1,0 1-1,-1-2 0,0 1 0,2-7-56,7-8 355,-1 0 1,-1-1-1,-1-1 0,-1 0 1,-2 0-1,0-1 0,-2 1 1,-1-1-1,-1-2-355,-3 26 7,0-1 0,0 1 1,0 0-1,0 0 0,0 0 0,-1 0 0,1 0 1,-1 0-1,0 0 0,0 0 0,0 0 0,-1 0 1,1 1-1,-1-1 0,1 0 0,-1 1 1,0-1-1,0 1 0,0-1 0,0 1 0,-1 0 1,1 0-1,0 0 0,-1 0 0,0 1 0,1-1 1,-1 1-1,0-1 0,0 1 0,0 0 1,0 0-1,0 0 0,0 1 0,0-1 0,0 1 1,0-1-1,-3 1-7,-1-1-88,-1 1 0,0 0 0,1 0 1,-1 1-1,1-1 0,-1 2 0,1-1 1,-1 1-1,1 0 0,0 0 0,0 1 0,0 0 1,0 1-1,0-1 0,1 1 0,-6 5 88,-46 61-8685,39-34-1532</inkml:trace>
  <inkml:trace contextRef="#ctx0" brushRef="#br0" timeOffset="1058.223">2460 163 7847,'0'0'8254,"0"0"-5601,0 0-1618,0 0-245,0 15-213,-4 103 752,-48 115 43,60-273-1557,-1-9 639,3 1 1,2 0-1,2 1 1,2 1-1,2 0 0,8-12-454,-23 54-7,-1 0 1,1-1-1,0 2 0,1-1 0,-1 0 0,1 1 0,-1-1 0,1 1 1,0 0-1,0 0 0,1 1 0,-1-1 0,0 1 0,1 0 0,-1 0 1,1 1-1,0-1 0,0 1 0,0 0 0,0 0 0,0 1 0,-1-1 0,1 1 1,0 0-1,0 1 0,0-1 0,0 1 0,0 0 0,0 0 0,0 0 1,-1 1-1,1 0 0,0 0 0,-1 0 0,1 0 0,-1 1 0,0-1 1,0 1-1,0 0 0,0 1 0,-1-1 0,4 4 7,35 50-6112,-30-26-1522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5:02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287 322 14414,'0'0'3379,"0"0"-694,-18-5-267,-59-14-624,72 18-1673,-1 1-1,0 0 1,1 1-1,-1-1 1,1 1-1,-1 0 1,1 1-1,-1-1 1,1 1-1,0 0 1,0 0-1,0 1 1,0-1-1,0 1 1,0 0-1,1 1 1,-1-1-1,1 1 1,0 0-1,0 0 1,0 0 0,1 0-1,0 1 1,-1 0-1,1-1 1,0 3-121,-5 4-18,0 1 1,1 0 0,0 0 0,1 1 0,0 0 0,1 0-1,1 0 1,0 0 0,1 1 0,0 0 0,1 0-1,1-1 1,0 1 0,0 0 0,2 0 0,0 0 0,0 0-1,2 0 1,-1 0 0,2-1 0,0 1 0,0-1-1,1 0 1,1 0 0,0-1 0,1 0 0,0 0 0,1 0-1,0-1 1,1 0 0,1-1 0,4 5 17,-7-10-383,0 1 0,0-1 0,1-1 0,-1 0 0,1 0 0,0 0 0,0-1 0,1 0 1,-1 0-1,1-1 0,-1-1 0,1 1 0,0-1 0,0-1 0,-1 1 0,1-2 0,0 1 0,0-1 0,-1 0 0,1-1 0,6-2 383,-2 0-1169,0 0-1,0-1 1,0-1-1,-1 0 1,0-1-1,0 0 1,0-1-1,6-6 1170,17-16-4271</inkml:trace>
  <inkml:trace contextRef="#ctx0" brushRef="#br0" timeOffset="249.302">750 254 6022,'-1'-15'4681,"-4"-49"-1296,5 61-3016,0 0-1,0 0 1,0 1-1,-1-1 1,1 0-1,-1 1 1,0-1-1,1 0 1,-1 1-1,0-1 1,-1 1-1,1-1 1,0 1-1,-1 0 1,1-1 0,-1 1-1,0 0 1,0 0-1,0 0 1,0 0-1,0 1 1,0-1-1,0 0 1,0 1-1,-1 0 1,1-1-1,-1 1 1,1 0-1,-1 0-368,-4 41 2563,44 293-1042,-36-190-2077,-5-49-4085,3-76 2930,2 11-2885,2-3-1805</inkml:trace>
  <inkml:trace contextRef="#ctx0" brushRef="#br0" timeOffset="627.727">1427 492 2370,'4'-13'8045,"9"-44"-3929,-21-12 2254,-36 19-3466,34 43-2678,-1 1 0,0 0 0,0 0 0,0 1 0,-1 0-1,1 1 1,-1 1 0,0 0 0,-7-1-226,11 2 34,-1 1 0,1 0 0,-1 0 1,0 1-1,0 0 0,1 0 0,-1 1 1,0 0-1,1 1 0,-1 0 0,1 0 1,0 1-1,-1 0 0,1 0 0,0 1 1,1 0-1,-1 0 0,1 1 0,0 0 1,0 0-1,0 1 0,1 0 0,0 0 1,0 0-1,0 1 0,1 0 0,0 0 0,0 0 1,1 1-35,-5 7 0,1-1 0,1 1 0,0 0 1,1 1-1,1 0 0,1 0 0,0 0 1,1 0-1,0 1 0,1-1 0,1 1 0,1-1 1,1 1-1,0 0 0,1-1 0,0 1 1,2-1-1,0 0 0,0 0 0,2 0 0,0-1 1,1 0-1,0 0 0,3 3 0,-7-15-44,-1 1-1,1-1 0,0 1 1,1-1-1,-1 0 1,1 0-1,-1-1 1,1 1-1,0-1 1,0 1-1,0-1 1,0 0-1,0-1 0,1 1 1,-1-1-1,1 0 1,-1 0-1,1 0 1,-1-1-1,1 1 1,-1-1-1,1 0 1,-1-1-1,1 1 1,-1-1-1,1 1 0,-1-2 1,1 1-1,-1 0 1,0-1-1,0 0 1,4-1 44,18-19 39,-1 0 1,-1-2-1,-1 0 0,-1-2 1,-1 0-1,-1-1 1,-2-1-1,13-25-39,-21 36 101,3-8 113,-3 6 721,-13 39-440,-2-3-452,1 0 0,1 1 0,0 0 0,2-1 0,0 1 0,1 0 0,1 0 0,2 17-43,30 44-1543,37-26-4246,-5-40-1423,-33-11 956</inkml:trace>
  <inkml:trace contextRef="#ctx0" brushRef="#br0" timeOffset="997.099">2266 370 9129,'1'-13'3715,"4"-41"-341,-5 52-3051,1 0 0,-1 0 0,0 0 0,0-1 0,-1 1 0,1 0 0,0 0 0,-1 0 0,1-1 0,-1 1 0,0 0 0,0 0 0,0 0 0,0 0 0,0 0 0,0 0 0,0 1 0,0-1 0,-1 0 0,1 0 0,-1 1 0,0-1 1,1 1-1,-1 0 0,-2-2-323,-72-9 2558,61 15-2509,1 1 1,0 0-1,0 1 1,0 0-1,1 1 0,0 0 1,0 1-1,0 1 0,1 0 1,0 1-1,1 0 1,0 0-1,0 2 0,1-1 1,0 1-1,-5 9-49,12-17-21,0-1 0,1 1 1,0 0-1,-1 0 0,1 0 0,0 0 0,1 0 0,-1 1 1,0-1-1,1 0 0,0 1 0,0-1 0,0 1 0,0-1 0,0 1 1,1 0-1,-1-1 0,1 1 0,0 0 0,1 0 0,-1-1 1,0 1-1,1-1 0,0 1 0,0 0 0,0-1 0,0 1 0,1-1 1,-1 0-1,1 1 0,0-1 0,0 0 0,0 0 0,0 0 1,1 0-1,-1-1 0,1 1 0,0-1 0,-1 1 0,1-1 1,0 0-1,4 2 21,229 90-2509,-233-92 2500,0 0 1,1 0-1,-1 0 1,0 1-1,0 0 1,0-1 0,0 1-1,0 0 1,-1 0-1,1 1 1,-1-1-1,0 0 1,0 1-1,0-1 1,-1 1 0,1 0-1,-1 0 1,0-1-1,0 1 1,0 0-1,0 0 1,-1 0-1,0 0 1,0 0 0,0 0-1,0 0 1,0 0-1,-1 0 1,0 0-1,0 0 1,0 0 0,0 0-1,0 0 1,-1-1-1,0 1 1,0-1-1,0 1 1,0-1-1,0 0 1,-1 1 0,1-1-1,-1 0 1,-1 0 8,-6 4 68,0-1 0,-1 0 0,1-1 1,-1 0-1,0-1 0,-1 0 1,1 0-1,-1-1 0,1-1 0,-1 0 1,0-1-1,0 0 0,0-1 1,0 0-1,0-1 0,0 0 0,1-1 1,-1 0-1,0-1 0,1 0 1,-1-1-1,1 0 0,0-1 0,-7-5-68,-15-24-2221,41 6-6523,7 17-827</inkml:trace>
  <inkml:trace contextRef="#ctx0" brushRef="#br0" timeOffset="1385.105">2906 362 10922,'0'0'6663,"0"0"-2991,0 0-1066,0 0-861,0 0-912,-14-8-395,-48-21-166,58 29-257,1-1 1,0 1-1,-1 0 0,1 0 0,-1 0 1,1 1-1,0-1 0,-1 1 1,1 0-1,0 0 0,0 0 0,-1 0 1,1 0-1,0 1 0,0-1 1,0 1-1,1 0 0,-1 0 0,0 0 1,1 0-1,-1 1 0,1-1 1,0 1-1,-1 0-15,-5 4 23,-2 0-59,0 1 0,1 0 0,-1 0 1,2 0-1,0 1 0,0 1 0,0-1 1,1 1-1,1 1 0,-1-1 0,2 1 1,-1 0-1,2 0 0,0 1 0,0 0 0,1-1 1,0 1-1,1 0 0,0 0 0,1 5 36,3-14-86,0 0 0,1 0 0,0 0 0,-1-1-1,1 1 1,0-1 0,0 1 0,0-1 0,1 0-1,-1 0 1,0-1 0,1 1 0,-1-1 0,1 1-1,0-1 1,-1 0 0,1-1 0,0 1 0,0-1-1,-1 1 1,1-1 0,0 0 0,0-1 0,0 1-1,0-1 87,2 2-135,91 26-2341,-95-26 2450,0 0-1,1 0 1,-1 0-1,0 1 1,0-1 0,0 1-1,0-1 1,0 1-1,0 0 1,0 0-1,-1 0 1,1 0 0,0 0-1,-1 0 1,0 0-1,0 0 1,1 1-1,-1-1 1,0 1 0,-1-1-1,1 0 1,0 1-1,-1-1 1,0 1-1,1 0 1,-1-1 0,0 1-1,0-1 1,0 1-1,-1-1 1,1 1-1,-1-1 1,1 1 0,-1-1-1,0 1 1,0-1-1,-1 3 27,-3 0 180,0 1 0,-1-1 0,1-1 0,-1 1 0,0-1 0,-1 0 0,1 0 0,-1-1 0,1 1 0,-1-2 0,0 1 0,0-1 0,-1 0 0,1 0 0,0-1 0,-1 0 0,1 0 0,0-1 0,-1 0 0,1 0 0,-1-1-180,-99-14 308,44 3-2976,53 11-542,5 1-1769,1 0-3920</inkml:trace>
  <inkml:trace contextRef="#ctx0" brushRef="#br0" timeOffset="1698.323">3281 510 7207,'0'0'10143,"0"0"-5670,0 0-1974,0 0-727,0 0-726,0 0-400,-1 18-272,-38 276-572,37-280-754,-8 22-1635,-4-19-8255,11-15 1233</inkml:trace>
  <inkml:trace contextRef="#ctx0" brushRef="#br0" timeOffset="1947.666">3394 115 15631,'0'0'4868,"0"0"-2209,0 0-353,0 0-1217,0 0-897,0 0-192,0 0-96,0 0-673,0 0-1793,88-22-3844,-65 24-10218</inkml:trace>
  <inkml:trace contextRef="#ctx0" brushRef="#br0" timeOffset="2229.105">4318 127 14894,'-5'-16'1698,"-18"-48"159,21 61-1638,1 0-1,0 0 0,-1 1 1,1-1-1,-1 0 0,0 1 1,0-1-1,0 1 0,0 0 1,0 0-1,-1 0 0,1 0 1,-1 0-1,1 0 0,-1 0 1,0 1-1,0 0 0,1-1 1,-1 1-1,0 0 0,0 0 1,0 1-1,0-1 0,-1 1 0,1-1 1,0 1-1,0 0 0,0 0 1,-1 0-219,1 2 117,0 0 1,0 1-1,0-1 0,0 1 1,0-1-1,1 1 0,-1 0 1,1 0-1,-1 0 0,1 0 1,0 0-1,0 0 1,1 1-1,-1-1 0,1 1 1,-1-1-1,1 1 0,0 0 1,0 0-118,-3 7 204,-18 55 230,4 0-1,2 1 1,3 0 0,-1 42-434,0-15 64,-88 487-1980,98-557 1552,-8 34-1175,-3-29-3178,7-23-114,2-5-2072</inkml:trace>
  <inkml:trace contextRef="#ctx0" brushRef="#br0" timeOffset="2494.209">3687 698 12940,'0'0'1602,"0"0"106,0 0 737,0 0-550,0 0-651,0 0-465,18-7-320,-7 2-384,2-1 5,0 1-1,0 0 1,1 1-1,-1 0 1,1 1-1,0 1 1,0 0-1,0 1 1,0 1-80,439-3 656,-451 2-655,0 1-1,0 0 1,0 0-1,1-1 1,-1 1-1,0 1 1,1-1-1,-1 0 1,0 0-1,0 1 1,0-1-1,1 1 1,-1 0-1,0 0 1,0 0-1,0 0 1,0 0-1,0 0 1,0 0-1,-1 1 1,1-1-1,0 1 1,0-1-1,-1 1 1,1 0-1,-1 0 1,0-1-1,0 1 1,1 0-1,-1 0 1,0 0-1,-1 0 1,1 1-1,0-1 1,0 0-1,-1 0 1,0 0-1,1 1 1,-1-1-1,0 0 1,0 0-1,0 1 1,0 0-1,-36 206 21,35-194-211,-2 41-398,6-21-4384,-1-28 205,1-3-2103</inkml:trace>
  <inkml:trace contextRef="#ctx0" brushRef="#br0" timeOffset="2731.712">4427 296 10954,'0'0'5125,"0"0"-3908,-37-83 1090,36 76 31,1 1-1602,1 4-383,14 2-353,1 0 0,5 6-32,3 3-1057,0 5-2339,-2-1-4483</inkml:trace>
  <inkml:trace contextRef="#ctx0" brushRef="#br0" timeOffset="3588.267">4848 672 11275,'0'0'2322,"0"0"-224,0 0 155,0 0-630,-13-2-721,-41-6-379,52 9-494,0-1 1,1 1 0,-1 0-1,0 0 1,1 0 0,-1-1-1,1 1 1,-1 0-1,1 1 1,0-1 0,-1 0-1,1 0 1,0 1 0,0-1-1,0 0 1,0 1-1,0-1 1,0 1 0,0 0-1,1-1 1,-1 1 0,0 0-1,1-1 1,-1 1-1,1 0 1,0-1 0,0 1-1,0 0 1,0 0 0,0 0-1,0-1 1,0 1-1,0 0 1,1 0 0,-1-1-1,0 1 1,1 0 0,0 1-30,0 1 43,-1 0-40,0-1 0,1 1 0,-1-1 0,1 1 0,0-1 0,0 0 0,1 1 0,-1-1 0,0 0 0,1 0 0,0 0 0,0 0 0,0 0 0,0 0-1,0-1 1,1 1 0,-1-1 0,1 1 0,-1-1 0,1 0 0,0 0 0,0 0 0,0-1 0,0 1 0,0-1 0,1 1 0,-1-1 0,0 0 0,1 0 0,-1-1 0,1 1 0,-1-1 0,1 1 0,-1-1 0,1 0 0,-1-1 0,1 1 0,-1 0 0,0-1 0,1 0 0,-1 0 0,0 0 0,1 0 0,-1-1-1,1 0-2,8-12 267,-2-2-1,0 1 0,-1-1 1,0 0-1,-2-1 0,0 0 1,-1 0-1,0-1 0,-1-1-266,-5 19 12,4-10 149,-1 1 0,0-1 1,0 0-1,-1 0 0,0 0 1,-1 0-1,0 0 0,-1 0 1,0-1-1,0 1 0,-1 0 1,-1 0-1,-1-6-161,3 15 7,-1 0 0,1 0-1,-1 0 1,1 1 0,-1-1 0,0 0-1,1 0 1,-1 0 0,0 0-1,0 0 1,1 1 0,-1-1 0,0 0-1,0 1 1,0-1 0,0 1 0,0-1-1,0 1 1,0-1 0,0 1 0,0 0-1,0-1 1,0 1 0,0 0 0,0 0-1,0 0 1,-1 0 0,1 0 0,0 0-1,0 0 1,0 0 0,0 1 0,0-1-1,0 0 1,0 0 0,0 1 0,0-1-1,0 1 1,0-1 0,0 1 0,0-1-1,0 1 1,0 0 0,0 0 0,1-1-1,-1 1 1,0 0 0,1 0 0,-1 0-1,0 0 1,0 0-7,-33 46-56,24-19 21,1 0 0,2 0 0,0 1 0,2 0 0,1 0 0,2 0 0,0 1 0,2-1 0,3 17 35,-3-37-19,1-1 0,-1 0 0,2 0 0,0 1 0,0-1 0,0 0 0,1-1 0,0 1 0,0 0-1,1-1 1,0 0 0,0 0 0,1 0 0,0 0 0,0-1 0,1 1 0,0-2 0,0 1 0,0 0 0,0-1-1,1 0 1,0-1 0,0 0 0,1 0 0,-1 0 0,1-1 0,-1 0 0,1 0 0,0-1 0,0 0 0,1-1-1,-1 1 1,2-1 19,24-2-1,1 0 0,-1-2 0,0-2 0,-1-1 0,1-1 0,-1-2 0,0-2 0,-1-1 0,-1-1 0,0-1-1,24-16 2,-48 26 2,38-15 20,-2-2 0,-1-2 0,-1-1 0,-1-3 0,-1-1 0,-1-2 1,6-9-23,-38 35 2,-1-1 0,0-1 0,-1 1 0,1-1 0,-1 0 0,0 0 0,0 0 0,-1 0 0,0 0 0,0-1 0,0 0 0,-1 0 1,0 1-1,-1-1 0,1 0 0,-1-1 0,-1 1 0,1-1-2,-3 4-8,-1 0 1,1 0-1,-1 0 0,0 1 1,0-1-1,0 1 0,0 0 1,-1 0-1,1 0 0,-1 0 1,0 1-1,0-1 0,0 1 0,0 0 1,0 0-1,0 1 0,-1-1 1,1 1-1,0 0 0,-1 0 1,1 0-1,-1 1 0,0-1 1,1 1-1,-1 0 0,1 1 1,-1-1-1,1 1 0,-1 0 1,1 0-1,-1 0 0,-1 1 8,-14 1-15,0 1 0,1 1 0,-1 0 0,1 2 0,1 0 0,-1 1 0,1 1 0,0 0 0,1 2 0,0 0 0,1 1 0,1 0 0,-1 2 0,2-1 0,0 2 0,1 0 0,0 1 0,1 0 0,1 0-1,0 2 1,2-1 0,-2 5 15,8-18-10,1-1-1,0 1 1,0 0-1,0 0 1,0 0-1,1 0 0,-1 0 1,1 1-1,0-1 1,0 0-1,1 0 1,-1 1-1,1-1 1,0 1-1,0-1 0,0 0 1,1 1-1,0-1 1,0 0-1,0 1 1,0-1-1,0 0 1,1 0-1,0 0 0,0 0 1,0 0-1,0 0 1,1-1-1,0 1 1,-1-1-1,1 0 1,0 1-1,1-1 0,-1-1 1,0 1-1,1 0 1,0-1-1,-1 0 1,1 0-1,0 0 1,0 0-1,1 0 0,-1-1 1,0 0 10,14-1 4,-1-2 0,1 0 0,-1-1 1,0 0-1,0-2 0,0 0 0,0-1 0,-1 0 0,0-1 0,0-1 1,-1-1-1,0 0 0,0-1 0,-1-1 0,-1 0 0,0-1 1,0 0-1,3-5-4,1-1 59,-1 1 1,-1-2-1,0 0 0,-2-1 1,0 0-1,-1-1 1,-1-1-1,-1 0 1,-1 0-1,-1-1 0,-1 0 1,-1 0-1,-1-1 1,-1 1-1,0-15-59,25-258 385,-29 296-365,0 0 0,0 1 0,0-1 0,0 0 0,0 1 1,0-1-1,0 0 0,0 0 0,-1 1 0,1-1 0,0 0 1,0 1-1,0-1 0,0 0 0,-1 0 0,1 0 0,0 1 1,0-1-1,0 0 0,-1 0 0,1 0 0,0 1 1,-1-1-1,1 0 0,0 0 0,0 0 0,-1 0 0,1 0 1,0 0-1,0 1 0,-1-1 0,1 0 0,0 0 0,-1 0 1,1 0-1,0 0 0,-1 0 0,1 0 0,0 0 0,-1-1 1,1 1-1,0 0 0,0 0 0,-1 0 0,1 0 1,0 0-1,0 0 0,-1 0 0,1-1-20,-15 35 213,-1 29-2,2 0 1,3 0 0,3 1 0,2 0-1,4 1 1,3 39-212,0-76-92,1 0-1,1 0 1,1 0-1,1 0 1,2-1-1,1 0 0,1 0 1,1-1-1,4 5 93,24 17-2991,-5-28-2292,-8-11-1972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5:00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24 440 3844,'0'0'4148,"0"0"-2547,0 0-806,0 0-58,0 0-246,0 0-240,0 0-101,0 0-11,15 8-59,75 37 42,-88-44-2,1 1 0,0-1-1,0 0 1,0 0-1,0 0 1,0 0-1,1-1 1,-1 1 0,0-1-1,0 0 1,0 0-1,0 0 1,1 0-1,-1-1 1,0 1 0,0-1-1,0 0 1,0 1-1,0-2 1,0 1 0,0 0-1,0 0 1,0-1-1,0 0 1,-1 0-1,1 1 1,-1-1 0,1-1-1,-1 1 1,0 0-1,0-1 1,0 1-1,0-1 1,0 1 0,-1-1-1,1 0 1,-1 0-1,0 0 1,1 0 0,-1 0-120,3-6 421,-1 0 0,0-1 1,0 1-1,-1 0 1,0-1-1,-1 0 1,0 1-1,-1-1 1,1 0-1,-2 1 1,0-3-422,1 8 119,0 0 0,-1 1 0,0-1 1,0 1-1,0-1 0,0 1 0,0 0 1,-1-1-1,1 1 0,-1 0 0,0 0 1,0 0-1,0 0 0,-1 0 1,1 0-1,-1 1 0,1-1 0,-1 1 1,0 0-1,0 0 0,0 0 0,0 0 1,0 0-1,0 0 0,-1 1 0,1 0 1,0 0-1,-1 0 0,1 0 0,-1 0 1,0 1-120,-3-1 23,1 0 0,-1 1 0,0 0 0,0 0 0,1 0 0,-1 1 0,0 0 0,1 1 1,-1-1-1,1 1 0,-1 0 0,1 1 0,0 0 0,0 0 0,0 0 0,0 1 0,1-1 0,-1 1 0,1 1 0,0-1 1,0 1-1,1 0 0,-1 0 0,1 0 0,0 1 0,1-1 0,-1 1 0,1 0 0,0 0 0,0 0 0,1 1 0,0-1 1,0 0-1,0 1 0,1 0 0,0-1 0,0 5-23,1 0-38,0 0-1,1 0 1,0 0 0,1 0 0,0 0-1,1-1 1,0 1 0,0-1 0,1 0 0,1 0-1,0 0 1,0 0 0,1-1 0,0 0-1,0 0 1,1-1 0,0 1 0,7 4 38,-4-4-300,1 0-1,0 0 1,0-1 0,1-1 0,0 0 0,0-1 0,1 0 0,0-1 0,0 0-1,0-1 1,0-1 0,1 0 0,0 0 0,8-1 300,3 0-421,1-2 0,-1 0 0,0-2 0,0 0 0,0-2 0,0-1 0,-1-1 0,16-6 421,-30 9 130,0-1 0,0-1 0,0 1 0,0-2 1,-1 1-1,0-1 0,0-1 0,-1 1 0,0-1 0,0-1 0,0 0 1,-1 0-1,0 0 0,-1-1 0,0 0 0,0 0 0,-1-1 0,0 1 0,-1-1 1,0 0-1,0-2-130,-2-70 2829,-3 80-2757,1 0 0,0 0 0,-1 0 0,1 1 0,-1-1 0,0 0-1,1 0 1,-1 0 0,0 1 0,0-1 0,0 0 0,0 1-1,-1-1 1,1 1 0,0-1 0,-1 1 0,1 0 0,-1-1 0,1 1-1,-1 0 1,0 0 0,1 0 0,-1 0 0,0 1 0,0-1 0,0 0-1,1 1 1,-1-1 0,0 1 0,0 0 0,0-1 0,0 1 0,0 0-1,0 0 1,0 0 0,0 1 0,0-1 0,0 0 0,-1 1-72,-4 3 29,1 0 1,0 1 0,0 0-1,0 0 1,0 0 0,1 1-1,0 0 1,0 0 0,0 0-1,1 0 1,0 1 0,0-1-1,1 1 1,0 0 0,0 1-1,0-1 1,1 0 0,0 4-30,-6 20-66,2-1 1,1 1 0,1 0 0,2 0 0,1 0 0,2 13 65,-1-42-21,0-1-112,1-7 5,72-112 165,-72 116-34,19-30 83,1 1-1,1 0 1,2 2-1,22-21-85,-39 43 23,0 1 0,0-1-1,1 2 1,0-1 0,0 1-1,0 0 1,0 1 0,1 0 0,0 0-1,0 1 1,0 0 0,0 0 0,0 1-1,1 1 1,-1-1 0,1 1-1,-1 1 1,1 0 0,-1 0 0,1 1-1,7 2-22,-11-2 4,0 1 0,-1 0 0,1 1-1,-1-1 1,0 1 0,1 0 0,-1 1-1,-1-1 1,1 1 0,0 0 0,-1 0-1,0 1 1,0-1 0,0 1 0,0 0 0,-1 0-1,0 0 1,0 0 0,0 1 0,-1-1-1,0 1 1,0-1 0,0 2-4,20 140-450,-22-122-88,3 57-3301,12-31-3411,0-27 1213</inkml:trace>
  <inkml:trace contextRef="#ctx0" brushRef="#br0" timeOffset="450.7">1652 482 7751,'36'-109'7389,"-35"106"-7157,1-1 0,-1 1 1,0-1-1,0 0 0,-1 1 1,1-1-1,-1 0 1,0 0-1,0 0 0,0 1 1,0-1-1,0 0 0,-1 0 1,0 1-1,0-1 0,0 0 1,0 1-1,-1-1 0,1 1 1,-1-1-1,0 1 1,0 0-1,0 0 0,0 0 1,-1 0-1,1 0 0,-1 0 1,1 0-1,-1 1 0,0 0 1,0-1-1,-1 1 1,1 0-1,0 1 0,-1-1 1,1 0-1,-1 1 0,-3-1-232,-10 0 59,0 0 0,1 1 0,-1 1-1,0 0 1,0 1 0,0 2-1,0-1 1,0 2 0,1 0 0,0 1-1,0 0 1,0 2 0,1 0-1,-1 0 1,2 2 0,-1 0 0,1 0-1,1 1 1,-1 1 0,2 0 0,0 1-1,0 1 1,1-1 0,0 2-1,2 0 1,-7 10-59,10-13-27,1 0 0,-1 0 0,2 0 0,0 1 0,0-1 0,1 1 0,0 0 0,1 0 0,1 0 0,0 1 0,0-1 0,2 0 0,-1 0 0,2 6 27,-1-12-116,-1-1 1,2 0-1,-1 1 1,0-1-1,1 0 0,0 1 1,0-1-1,1 0 0,0-1 1,0 1-1,0 0 0,0-1 1,0 1-1,1-1 0,0 0 1,0 0-1,0-1 1,0 1-1,1-1 0,0 0 1,-1 0-1,1 0 0,0-1 1,0 0-1,0 0 0,1 0 1,-1 0-1,0-1 0,1 0 1,-1 0-1,1-1 1,2 1 115,1-1-79,1-1-1,0 1 1,-1-2 0,1 1 0,0-1 0,-1-1 0,0 0 0,0 0 0,0-1 0,0 0 0,0 0 0,-1-1 0,1 0 0,-1-1 0,-1 0 0,1 0 0,-1-1 0,2-2 79,112-142 1340,-114 140-1209,39-57 840,-3-1 1,-3-3-1,-4-1 1,7-23-972,-41 90 76,2-1 52,-1-1 1,0 0-1,0 0 1,0-1-1,-1 1 1,-1 0-1,1-1 1,-1 1-1,-1-1 1,0 0-1,0 1 1,-1-9-129,0 16 38,0 1 0,0-1 0,0 0 0,0 1 0,0-1 1,0 1-1,-1 0 0,1-1 0,0 1 0,0 0 1,0 0-1,0 0 0,-1-1 0,1 1 0,0 0 0,0 1 1,0-1-1,0 0 0,-1 0 0,1 0 0,0 1 0,0-1 1,0 1-1,0-1 0,0 1 0,0-1 0,0 1 1,0 0-1,0-1 0,0 1 0,0 0 0,0 0 0,0 0 1,1-1-1,-1 1 0,0 0 0,1 0 0,-1 0 1,0 0-1,1 0 0,-1 1 0,1-1 0,0 0 0,-1 0 1,1 0-1,0 1-38,-11 24 108,2 0 0,0 1 1,2 0-1,1 0 0,2 1 0,0-1 0,1 13-108,1-16 33,-6 232 207,7-251-323,1 0 1,0 0-1,0 0 1,0 0-1,1 0 0,0 0 1,0 0-1,0 0 0,0 0 1,1-1-1,0 1 0,0 0 1,0-1-1,1 1 0,-1-1 1,1 0-1,0 0 0,0 0 1,1 0-1,-1-1 0,1 1 1,0-1-1,0 0 0,0 0 1,0 0-1,0 0 0,1-1 1,-1 0-1,1 0 0,-1 0 1,4 0 82,-3-1-357,1-1 0,-1 0 0,1 0 0,-1-1 0,0 0 0,1 0 0,-1 0 0,0-1 0,1 1 0,-1-1 0,0 0 0,0-1 0,0 1 0,-1-1 0,3-2 357,39-36-7767,-29 20 1446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4:58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201 169 13805,'0'0'3385,"0"0"-722,0 0 7,0 0-663,-6-2-747,4 2-1209,0 0 0,0 0 1,0 1-1,0-1 0,0 0 1,0 1-1,0-1 0,0 1 1,0-1-1,0 1 0,0 0 1,1 0-1,-1 0 0,0 0 1,0 0-1,1 1 0,-1-1 1,1 0-1,-1 1 0,1-1 0,0 1 1,-1-1-1,1 1 0,0 0 1,0 0-1,0-1 0,0 1 1,0 0-1,1 0 0,-1 0 1,1 0-1,-1 0 0,1 0 1,0 0-1,-1 0 0,1 0 1,0 0-1,0 0 0,1 0 1,-1 0-1,0 0 0,1 0 1,-1 0-1,1 1-51,-9 67 553,4 1-1,3-1 1,4 24-553,12 109-2651,-11-173-15,1 11-6364,-5-24-83</inkml:trace>
  <inkml:trace contextRef="#ctx0" brushRef="#br0" timeOffset="318.996">96 289 11467,'0'0'2819,"17"-87"-1378,6 58 1217,9-1-896,7 2-897,13-1-321,3 5-255,5 2-193,4 5 0,-4 3-64,0 5 0,-13 9-32,-15 5-481,-13 10-928,-13 10-2499,-6-3-3362</inkml:trace>
  <inkml:trace contextRef="#ctx0" brushRef="#br0" timeOffset="621.72">0 508 8040,'0'0'6246,"0"0"-4004,0 0 672,0 0-1024,0 0-1281,96-20-289,-50 10-96,3 2-32,4 0-95,-2 0-97,1 4-32,0-1-609,-3 1-832,0 4-1634,-4 1-2659,-8 7-3427</inkml:trace>
  <inkml:trace contextRef="#ctx0" brushRef="#br0" timeOffset="622.72">696 541 6182,'0'0'6486,"0"0"-2904,0 0-454,0 0-565,0 0-834,0 0-495,0 0-396,0 0-160,-2 15-182,-12 94 155,15-105-700,-1-1-1,0 1 0,0-1 1,0 1-1,0-1 0,-1 1 1,0-1-1,1 1 0,-1-1 1,0 0-1,0 1 0,-1-1 1,1 0-1,-1 0 0,0 0 1,0 0-1,0 0 0,0 0 1,0-1-1,0 1 1,-1-1-1,1 1 0,-1-1 1,0 0-1,0 0 0,0 0 1,0 0-1,0-1 0,0 1 1,0-1-1,0 0 0,-1 0 1,-1 1 49,2-4-19,1 0 1,0 0-1,1 1 1,-1-2-1,0 1 1,1 0-1,-1 0 1,1 0 0,-1-1-1,1 1 1,0-1-1,0 1 1,0-1-1,1 1 1,-1-1-1,1 0 1,-1 1 0,1-1-1,0 0 1,0 0-1,0 1 1,0-3 18,2-14-6,0 0 0,1 0 0,1 0 0,1 0 0,0 0 0,2 1-1,0 0 1,1 0 0,1 1 0,0 0 0,1 1 0,1 0 0,1 0 0,0 1 0,5-4 6,-10 11-39,1-1 0,0 1-1,1 0 1,0 1 0,0 0 0,0 0-1,1 1 1,0 1 0,0-1 0,1 1-1,-1 1 1,1 0 0,0 1 0,2-1 39,58 17-8062,-55-3 1907</inkml:trace>
  <inkml:trace contextRef="#ctx0" brushRef="#br0" timeOffset="840.511">1202 440 13485,'0'0'5632,"0"0"-2894,0 0-528,0 0-416,0 0-758,0 0-497,0 0-261,0 0-17,-3 16 38,-24 132 27,24-136-599,-18 87-1128,19-65-2603,6-2-3915,0-20-388</inkml:trace>
  <inkml:trace contextRef="#ctx0" brushRef="#br0" timeOffset="1085.853">1251 23 13421,'0'0'3555,"0"0"-1953,0 0 512,0 0-993,0 0-833,0 0-288,0 0 0,0 0-577,0 0-1633,-9 30-4676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4:55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296 84 13869,'0'0'3395,"0"0"-1601,0 0 288,0 0-192,0 0-545,-43 103-416,36-47-353,-1 2-159,3 3-97,0-1-160,1-3-96,3-4-64,-2-6-64,0-1-608,-3-5-802,3-9-1472,3-2-2019,0-13-2370</inkml:trace>
  <inkml:trace contextRef="#ctx0" brushRef="#br0" timeOffset="296.154">149 134 12300,'0'-76'3117,"20"26"4305,22 43-4306,45 45-1747,-87-38-1360,31 22 92,-1 2 0,0 0 1,-2 3-1,-1 0 1,-2 1-1,0 2 1,-2 0-1,-1 2 0,12 25-101,-28-51-16,-1 1 0,0 0-1,0 0 1,-1 0-1,0 0 1,0 1 0,-1 0-1,0 0 1,0 0-1,-1 0 1,0 0-1,0 0 1,-1 1 0,0-1-1,-1 1 1,1-1-1,-2 1 1,1-1 0,-1 1-1,-1-1 1,1 0-1,-1 0 1,-1 1 0,0-1-1,0-1 1,0 1-1,-3 4 17,-16 8-1,0 0 0,-1-1 0,-1-2 0,0 0 0,-1-2-1,-1 0 1,-1-2 0,0-1 0,-11 3 1,23-9 5,-302 132-1414,309-135-228,10-4-3047,13-5-2507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5:10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0 147 15054,'0'0'2819,"123"-46"-1602,-42 36 705,14 1-385,16 2-736,13 0-385,6 1-95,2-4-97,-8 2-32,-9-2-64,-16 0-128,-16 1-192,-23 2-993,-19 4-1089,-25 0-1986,-16 2-4356</inkml:trace>
  <inkml:trace contextRef="#ctx0" brushRef="#br0" timeOffset="376.246">121 318 13805,'0'0'4522,"0"0"-2243,19 8-341,-3-1-1510,1 0 1,1-2-1,-1 0 1,1-1-1,0 0 0,0-2 1,0 0-1,17-1-428,261-22 3872,55-21-3872,-317 37 121,32-2-133,-1-4 0,0-3 0,-1-2 0,27-12 12,-34-6-1692,-57 33 1531,0 1 0,0-1 0,0 0 0,0 0 0,-1 1 0,1-1 0,0 0 0,0 1 0,-1-1 0,1 0 0,0 1 0,-1-1 0,1 0 0,-1 1 0,1-1 0,0 1 0,-1-1 0,0 1 0,1-1 0,-1 1 0,1-1 0,-1 1 0,0 0 0,1-1 0,-1 1 0,1 0 0,-1-1 0,0 1 0,0 0 0,1 0 0,-1 0 1,0 0-1,0-1 0,1 1 0,-1 0 0,0 0 0,1 0 0,-1 1 0,0-1 0,0 0 0,1 0 0,-1 0 0,0 0 0,1 1 0,-1-1 0,0 0 0,1 1 0,-1-1 0,0 1 0,1-1 0,-1 1 161,-3-1-1111,-31 1-7991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45:07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57 205 11082,'0'0'4042,"3"-13"-1875,6-39-514,-6 41 3869,-20 102-4990,-2 3-384,4 1 1,4 0-1,2 77-148,20-109-518,-10-62 517,0-1-1,0 0 1,0 0 0,0 0-1,0 0 1,0 0 0,0 0-1,0 0 1,0 0 0,-1 0-1,1-1 1,0 1 0,0 0-1,0 0 1,0-1 0,0 1-1,-1-1 1,1 1 0,0-1-1,0 1 1,-1-1 0,1 1-1,0-1 1,-1 0 0,1 1-1,0-1 1,-1 0 0,1 1-1,-1-1 1,1 0 0,-1 0-1,0 0 1,1 0 0,-1 1-1,0-1 1,1 0 0,-1 0-1,0 0 1,0 0 0,0 0-1,0 0 1,0 0 0,0 0-1,0 1 1,0-1 0,0 0-1,-1 0 1,1 0 0,0 0-1,0 0 1,-1 0 1,1 0 4,9-60 341,-2-1-1,-3-1 1,-3 1 0,-4-21-345,14-205 505,-3 251-238,3 55 70,5 42-355,3-1 1,3 0 0,2-2 0,3 0 0,23 35 17,-40-73-74,1-1 0,0 0-1,2-1 1,0 0 0,0-1 0,2 0-1,0-1 1,1-1 0,0-1 0,1 0-1,17 9 75,-32-20 2,1 0-1,0-1 1,1 1-1,-1-1 1,0 0-1,0 0 0,1 0 1,-1-1-1,0 1 1,1-1-1,-1 1 1,0-1-1,1 0 1,-1 0-1,1-1 0,-1 1 1,0-1-1,1 0 1,-1 0-1,0 0 1,0 0-1,0 0 1,0-1-1,0 1 0,0-1 1,0 0-1,0 0 1,0 0-1,-1 0 1,1-1-1,-1 1 1,0-1-1,0 1 0,1-1 1,-2 0-1,1 0 1,1-2-2,8-23 168,-1 1 0,-1-1 0,-1-1 0,-2 0 0,-1 0 0,-1 0 0,-2 0 0,-1-1 0,-1 1 0,-3-19-168,4-52 129,10-13-289,-11 112 114,0 1-1,0-1 0,0 1 0,0-1 1,0 1-1,0-1 0,0 1 1,0-1-1,1 1 0,-1-1 0,0 1 1,0-1-1,0 1 0,0-1 1,1 1-1,-1 0 0,0-1 0,0 1 1,1-1-1,-1 1 0,0 0 1,1-1-1,-1 1 0,0 0 0,1-1 1,-1 1-1,1 0 0,-1 0 1,0-1-1,1 1 0,-1 0 0,1 0 1,-1 0-1,1 0 0,-1-1 1,1 1-1,-1 0 0,1 0 0,-1 0 1,1 0-1,-1 0 0,1 0 1,-1 0-1,1 0 0,-1 1 0,0-1 1,1 0-1,-1 0 0,1 0 1,-1 0-1,1 1 0,-1-1 0,1 0 1,-1 0-1,0 1 0,1-1 1,-1 0-1,0 1 0,1-1 0,-1 0 1,0 1-1,1-1 0,-1 1 1,0-1-1,0 0 0,1 1 47,19 37-4326,-16-28 2649,15 23-5081,0 0-3913</inkml:trace>
  <inkml:trace contextRef="#ctx0" brushRef="#br0" timeOffset="670.841">1163 267 10058,'0'-13'6235,"1"-39"-3774,-1 51-2390,0 0 0,0 1 0,0-1 0,0 0 0,0 1 0,0-1 1,0 0-1,0 1 0,0-1 0,-1 0 0,1 1 0,0-1 0,0 0 0,0 1 1,-1-1-1,1 0 0,0 1 0,-1-1 0,1 1 0,-1-1 0,1 1 0,0-1 1,-1 1-1,1-1 0,-1 1 0,0-1 0,1 1 0,-1 0 0,1-1 0,-1 1 1,1 0-1,-1 0 0,0-1 0,1 1 0,-1 0 0,0 0 0,1 0 0,-1 0 1,0 0-1,1-1 0,-1 1 0,0 1 0,1-1 0,-1 0 0,0 0 0,1 0 1,-1 0-1,0 0 0,1 1 0,-1-1 0,0 0 0,1 0 0,-1 1 0,1-1 0,-1 1 1,1-1-1,-1 0 0,1 1 0,-1-1 0,1 1 0,-1-1 0,1 1 0,-1-1 1,1 1-1,0 0-71,-11 9 188,2 1-1,-1 0 1,2 1 0,-1 0 0,2 1 0,-1-1-1,2 1 1,0 1 0,0-1 0,1 1 0,-2 11-188,1-5 170,1 0 0,0 0 1,2 0-1,0 0 0,1 1 1,1-1-1,1 1 0,1 0 1,1-1-1,0 1 1,5 15-171,-5-32 1,-1 1 0,1-1 0,0 0 0,0 0 0,0-1 0,0 1 0,1 0 0,0-1 0,0 1 0,-1-1 1,2 0-1,-1 0 0,0 0 0,1-1 0,-1 1 0,1-1 0,0 0 0,0 0 0,0 0 0,0 0 1,0 0-1,0-1 0,0 0 0,1 0 0,-1 0 0,0-1 0,1 1 0,-1-1 0,1 0 0,-1 0 0,0-1 1,1 1-1,-1-1 0,0 0 0,1 0 0,-1-1 0,0 1 0,0-1 0,0 0-1,13-5 88,-1-2 1,0 1-1,0-2 0,-1 0 0,0-1 0,-1-1 1,0 0-1,-1-1 0,-1 0 0,0-1 0,0-1 1,-2 1-1,0-2 0,0 0 0,-2 0 0,0 0 0,0-1 1,-2 0-1,0 0 0,-1-1 0,-1 0 0,-1 0 1,0 0-1,-1 0 0,-1-1-88,0 14-51,0 0 0,0 0 0,-1 0 0,0 0 0,0 0 0,0-1 0,0 1 0,-1 0 0,0 0 1,0 0-1,0 0 0,0 1 0,-1-1 0,0 0 0,0 0 0,0 1 0,-1 0 0,0-1 0,0 1 0,0 0 0,0 0 0,0 0 0,-1 1 0,1-1 0,-1 1 0,0 0 0,0 0 1,-1 0-1,1 1 0,-1-1 0,1 1 0,-1 0 0,0 0 0,1 1 0,-6-2 51,-52 8-5133,24 12-3689,14 1-3947</inkml:trace>
  <inkml:trace contextRef="#ctx0" brushRef="#br0" timeOffset="878.869">1684 310 12300,'0'0'5028,"0"0"-2545,0 0-503,0 0 60,0 0-1074,0 0-747,0 0-97,3 15 113,3 105 224,-23 122-181,17-279-90,2 0 0,2 0 0,2 0 0,1 0 0,1 1 0,2 0 0,2 1 0,1 0 0,8-11-188,-15 36 0,0-1-1,1 1 1,1 1-1,0-1 1,0 1-1,1 1 1,0-1-1,0 1 1,1 1-1,9-6 1,-14 10-175,-1 0-1,0 1 1,1-1 0,0 1-1,0 0 1,0 1 0,0-1-1,0 1 1,0 0 0,0 0-1,0 1 1,0-1 0,0 1-1,0 0 1,1 1-1,-1-1 1,0 1 0,0 0-1,0 0 1,0 1 0,0-1-1,0 1 1,-1 0 0,1 0-1,0 1 1,2 1 175,48 50-9721,-29-23 16</inkml:trace>
  <inkml:trace contextRef="#ctx0" brushRef="#br0" timeOffset="1950.376">2170 319 17136,'0'0'2968,"0"-14"-955,5-39 48,-5 52-2023,0 0 1,1 0-1,-1 1 1,0-1-1,1 0 1,-1 1 0,0-1-1,1 0 1,-1 1-1,1-1 1,-1 1-1,1-1 1,-1 1 0,1-1-1,-1 1 1,1-1-1,0 1 1,-1-1-1,1 1 1,0 0 0,-1-1-1,1 1 1,0 0-1,-1 0 1,1-1-1,0 1 1,0 0 0,-1 0-1,1 0 1,0 0-1,0 0 1,-1 0 0,1 0-1,0 0 1,0 0-1,-1 0 1,1 1-1,0-1 1,-1 0 0,1 1-1,0-1 1,0 0-1,-1 1 1,1-1-1,-1 0 1,1 1 0,0-1-1,-1 1 1,1-1-1,-1 1 1,1 0-1,-1-1 1,0 1 0,1 0-1,-1-1 1,1 1-1,-1 0 1,0-1-1,0 1 1,1 0 0,-1-1-1,0 1-38,5 12 53,0-1 0,-1 1 0,0-1-1,-1 1 1,0 0 0,-1 0 0,-1 0 0,0 1-1,0-1 1,-2 0 0,0 5-53,1-1 12,-17 255-749,16-260 540,0-6-275,9-61 436,2 4 225,-8 28-82,0 1 0,2 0 0,1 1 0,0-1 0,2 1 0,0 0 0,2 0 0,0 1 0,1 0 0,1 1 0,1 0 0,1 1 0,0 0 0,1 1 0,14-13-107,-24 27-1,0 1 0,0-1 1,0 1-1,0 0 0,1 0 0,-1 0 1,0 0-1,1 1 0,0 0 0,-1 0 0,1 0 1,0 0-1,0 1 0,-1 0 0,1 0 1,0 0-1,0 1 0,-1-1 0,1 1 0,0 0 1,-1 1-1,1-1 0,-1 1 0,1 0 1,-1 0-1,0 0 0,1 0 0,-1 1 0,-1 0 1,1 0-1,0 0 0,-1 0 0,1 1 0,-1-1 1,0 1-1,0 0 0,-1 0 0,1 0 1,-1 0-1,0 0 0,1 1 1,6 17-146,0 0 1,-1 1-1,-2 0 1,0 1-1,-1 0 1,-2-1-1,0 1 1,-2 0-1,0 1 0,-2-1 1,-1 0-1,0 0 1,-2-1-1,-1 1 1,-1 1 145,5-10-716,63-118 1421,-20 31 4,-30 48-556,0 0 0,1 2 0,1 0 0,1 0 1,1 1-1,1 1 0,1 1 0,1 0 0,0 1 0,2 1 0,-1 1 0,10-4-153,-24 17-1,0 0 0,0 0 0,0 1 1,1 0-1,-1 0 0,1 0 0,-1 1 0,1 0 0,-1 0 0,1 1 0,0-1 0,0 2 0,-1-1 0,1 1 0,0 0 0,-1 0 0,1 1 0,-1-1 0,1 2 0,-1-1 0,0 1 0,0 0 0,0 0 0,0 0 1,-1 1-1,1 0 0,-1 0 0,3 3 1,13 15-20,-2 1 1,0 1 0,-2 0 0,-1 2 0,0 0 0,5 15 19,-9-16-57,1-1 1,1 0 0,1-1-1,2-1 1,0 0-1,1-1 1,1-2 0,1 1 56,-13-15-5,0-1 1,0 0-1,0 0 1,1 0-1,-1-1 0,1 0 1,0-1-1,0 0 1,0 0-1,0 0 1,0-1-1,0-1 1,1 1-1,-1-1 0,0-1 1,0 1-1,0-1 1,1-1-1,-1 0 1,0 0-1,0 0 1,-1-1-1,1 0 1,-1-1-1,1 1 0,-1-2 1,0 1-1,0-1 1,-1 0-1,0 0 1,1-1-1,-2 1 1,1-2-1,2-2 5,27-32 365,-1-2 0,-3-1 0,-1-1 1,-3-2-1,8-20-365,8-55 421,-43 120-420,0 1-1,0 0 0,0-1 0,0 1 0,0-1 1,0 1-1,0-1 0,0 1 0,0 0 0,-1-1 1,1 1-1,-1-1 0,1 1 0,-1 0 0,1-1 1,-1 1-1,0 0 0,1 0 0,-1 0 1,0-1-1,0 1 0,0 0 0,0 0 0,0 0 1,0 0-1,-1 1 0,1-1 0,0 0 0,0 0 1,0 1-1,-1-1 0,1 1 0,-1-1 0,1 1 1,0-1-1,-1 1 0,1 0 0,-1 0 0,1 0 1,0 0-1,-1 0 0,1 0 0,-1 0 0,1 0 1,-1 0-1,-64 19-100,51-10-18,1 0 1,0 1-1,1 1 1,0 0-1,1 0 1,0 2 0,1-1-1,0 2 1,1-1-1,1 1 1,0 1-1,0 0 1,2 0-1,0 1 1,1-1 0,0 1-1,1 1 1,1-1-1,1 1 1,0 0-1,1 0 1,1 0-1,1 15 118,0-30-17,0-1 0,1 0-1,-1 0 1,1 1 0,0-1-1,-1 0 1,1 0 0,0 1-1,-1-1 1,1 0-1,0 0 1,0 0 0,0 0-1,0 0 1,0 0 0,0-1-1,0 1 1,1 0 0,-1 0-1,0-1 1,0 1-1,0-1 1,1 1 0,-1-1-1,0 1 1,1-1 0,-1 0-1,0 0 1,1 0 0,-1 0-1,1 0 1,-1 0-1,0 0 1,1 0 0,-1 0-1,0-1 1,1 1 0,-1 0-1,0-1 1,1 1-1,-1-1 18,56-21 136,-42 9 50,0-1-1,-1 0 1,0-1 0,-1-1 0,-1 0 0,0-1-1,-2 0 1,0-1 0,-1 0 0,3-9-186,-12 27 3,0-1 0,0 1 0,0 0 1,1-1-1,-1 1 0,0 0 0,0-1 1,0 1-1,1-1 0,-1 1 0,0 0 0,0-1 1,1 1-1,-1 0 0,0 0 0,1-1 1,-1 1-1,0 0 0,1 0 0,-1-1 1,0 1-1,1 0 0,-1 0 0,1 0 1,-1-1-1,0 1 0,1 0 0,-1 0 1,1 0-1,-1 0 0,1 0 0,-1 0 0,0 0 1,1 0-1,-1 0 0,1 0 0,-1 0 1,1 1-1,-1-1 0,0 0 0,1 0 1,-1 0-1,0 0 0,1 1 0,-1-1 1,1 0-1,-1 0 0,0 1 0,1-1 0,-1 0 1,0 1-1,0-1 0,1 0 0,-1 1 1,0-1-1,0 0 0,0 1 0,1-1 1,-1 0-1,0 1 0,0-1 0,0 1 1,0-1-1,0 0 0,0 1 0,0 0-3,16 38-133,-12-26 154,-1-2-66,0-1 0,1 1-1,1-1 1,0 1 0,0-1-1,1-1 1,0 1 0,0-1 0,1 0-1,0 0 1,1-1 0,0 0 0,1-1-1,-1 1 1,1-1 0,1-1 0,-1 0-1,1 0 1,0-1 0,0-1-1,1 1 1,-1-1 0,1-1 0,0 0-1,7 0 46,-2-3 8,-1-1-1,0 0 1,-1-2-1,1 0 1,0 0-1,-1-1 0,1-1 1,-1 0-1,0-2 1,-1 1-1,0-1 1,0-1-1,0 0 1,-1-1-1,0-1 1,8-8-8,8-9 241,-2-1 1,-1 0 0,-2-2-1,0-1 1,-2-1 0,0-3-242,-11 18 183,0-1 0,-1 1 1,-1-2-1,-1 1 0,0-1 1,-2 0-1,0-1 0,-1 1 0,-1-1 1,0 0-1,-2 0 0,-1-18-183,0 35 9,0 1-1,0 0 0,0-1 1,0 1-1,-1-1 1,1 1-1,-1 0 0,0 0 1,0-1-1,1 1 1,-1 0-1,-1 0 0,1 0 1,0 0-1,0 0 1,-1 0-1,1 0 0,-1 1 1,0-1-1,1 1 0,-1-1 1,0 1-1,0-1 1,0 1-1,0 0 0,0 0 1,0 0-1,-1 0 1,1 0-1,0 0 0,0 1 1,-1-1-1,1 1 1,0 0-1,-1-1 0,1 1 1,-1 0-1,1 1 1,0-1-1,-1 0 0,1 1 1,-1-1-9,-89 45-75,79-32 53,-1 0 0,1 2 1,1 0-1,1 0 0,0 1 0,1 0 0,1 1 1,0 0-1,1 0 0,1 1 0,1 0 1,0 0-1,2 1 0,0 0 0,1 0 1,0 0-1,2 0 0,0 0 0,2 0 1,0 0-1,1 0 0,0 0 0,2 0 0,0-1 1,2 1-1,0-1 0,0 0 0,2 0 1,0-1-1,1 0 0,1-1 0,1 0 1,0 0-1,1-1 0,0-1 0,1 0 1,1-1-1,0 0 0,2 0 22,-3-3-6,0 0-1,0-1 1,1-1-1,0 0 1,1-1-1,-1-1 1,1 0-1,0-1 1,1 0 0,-1-1-1,1-1 1,0-1-1,0 0 1,0-1-1,0-1 1,0 0-1,0-1 1,0-1-1,0 0 1,0-1 0,-1-1-1,1-1 1,-1 0-1,8-4 7,-10 0-34,0 0 0,-1 0 0,0-1 0,-1-1 0,0 0 0,-1 0 0,0-1 0,0-1 0,-1 0 0,-1 0 0,0 0 0,-1-1 0,-1 0 0,0-1 0,-1 0 0,0 1 0,-1-1 0,-1-1 0,1-9 34,-5 22-210,0 0-1,-1 0 0,1 0 0,-1 0 1,1 0-1,-1 0 0,0 0 0,0 1 1,0-1-1,0 1 0,-1-1 1,1 1-1,-1 0 0,0 0 0,1 0 1,-1 0-1,0 0 0,0 1 0,0-1 1,0 1-1,0 0 0,-1 0 1,1 0-1,0 0 0,-1 1 0,1-1 1,0 1-1,-1 0 0,1 0 1,0 0-1,-1 0 0,1 1 0,0-1 1,-1 1-1,1 0 0,0 0 0,0 0 1,-2 1 210,-50 10-6609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0:0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45 137 14798,'0'0'3102,"0"0"-812,0 0-886,0 0-705,0 0-400,0 0-160,0 8-64,0-4-72,-1 0-3,1 0 0,-1 0 0,0 0 1,1 0-1,0 0 0,0 0 0,1 0 1,-1 0-1,1 0 0,0 0 0,0 0 1,0 0-1,0 0 0,1 0 0,-1-1 1,1 1-1,0 0 0,0-1 0,0 0 1,1 1-1,-1-1 0,1 0 0,0 0 1,0 0-1,0-1 0,0 1 0,0-1 1,1 0-1,-1 0 0,1 0 0,0 0 0,3-2-110,1-1 1,0 0-1,0-1 0,-1 1 0,1-1 0,-1-1 1,0 0-1,1 0 0,-1 0 0,0-1 0,-1 0 1,1 0-1,-1 0 0,0-1 0,0 0 0,0-1 0,-1 1 1,1-1-1,-1 0 110,3-4 120,0 1-1,-1-1 1,0-1 0,-1 1 0,0-1 0,0 0-1,-1-1 1,-1 1 0,0-1 0,0 0 0,0-9-120,-3 19 96,-1 1 0,0-1 0,0 0 1,1 1-1,-1-1 0,0 0 0,-1 0 1,1 1-1,0-1 0,0 0 1,-1 1-1,1-1 0,-1 0 0,0 1 1,1-1-1,-1 1 0,0-1 0,0 1 1,0-1-1,0 1 0,0 0 1,0-1-1,0 1 0,0 0 0,-1 0 1,1 0-1,0 0 0,-1 0 0,1 0 1,-1 0-1,1 1 0,-1-1 1,1 0-1,-1 1 0,0-1 0,1 1 1,-1 0-1,0-1 0,1 1 1,-1 0-1,0 0 0,0 0 0,1 0 1,-1 0-1,0 1 0,1-1 0,-1 0 1,0 1-1,1 0 0,-1-1 1,1 1-1,-1 0 0,1-1 0,-1 1 1,1 0-1,-1 0 0,1 0 0,0 1-96,-16 6 73,1 2-1,0 0 1,1 0-1,0 2 0,0 0 1,1 1-1,1 0 1,0 1-1,1 0 0,1 1 1,0 0-1,1 1 1,0 0-1,2 1 1,0 0-1,-3 10-72,7-20 2,1-1 0,0 1 0,1 0-1,0 1 1,0-1 0,0 0 0,1 0 0,0 1 0,0-1 0,1 1 0,0-1-1,0 1 1,1-1 0,0 1 0,0-1 0,1 0 0,0 0 0,0 1 0,0-1-1,1-1 1,0 1 0,1 0 0,0-1 0,0 1 0,0-1 0,1 0 0,-1-1-1,1 1 1,1-1 0,-1 0 0,1 0 0,0 0 0,0-1 0,0 0 0,1 0-1,-1-1 1,4 1-2,4 1-161,1-1-1,-1 0 0,1-2 0,0 1 0,0-2 1,0 0-1,-1-1 0,1 0 0,0-1 0,0-1 1,0 0-1,0-2 0,-1 1 0,1-1 0,-1-1 1,8-4 161,51-38-4591,-19-19-5110,-44 45 541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0:02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53 12460,'0'0'6982,"0"0"-5444,0 0 352,0 0-577,0 0-929,0 0-224,0 0-128,0 0-32,-63-53-96,60 69-352,-2 8-2018,5 8-2019,-1-2-4227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0:0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9 9161,'0'0'6950,"0"0"-4644,0 0 545,0 0-513,0 0-992,0 0-289,0 0-641,-78 33-352,77-42-64,1-2-320,3 3-1474,8 0-2498,0 2-6214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0:0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68 13549,'0'0'2610,"0"0"1,0 0-433,0 0-934,0 0-593,-5 19-91,-33 126 481,-44 267-485,69-354-1093,2-4-2477,7-20-4785,4-33 1612</inkml:trace>
  <inkml:trace contextRef="#ctx0" brushRef="#br0" timeOffset="484.494">54 110 7911,'0'0'2285,"0"0"-865,0 0 209,0 0-23,0 0-367,0 0-385,0 0-438,0 0-79,11 1 52,-2 0-295,-5-1-74,-1 0 0,1 0 0,-1 0 0,1 0 0,-1 1 1,1 0-1,-1 0 0,0 0 0,1 0 0,-1 0 0,0 1 0,0-1 0,0 1 0,0 0 0,0 0 0,0 0 0,0 0 0,-1 1 1,2 0-21,116 116-245,-111-113-69,1 0 0,0 0 0,0-1-1,0-1 1,1 1 0,-1-2 0,1 1-1,0-2 1,0 1 0,0-1 0,0-1-1,0 0 1,11-1 314,-10-3 59,-1-1 0,1 0-1,-1-1 1,0 0 0,-1 0-1,1-2 1,-1 1 0,0-1 0,-1 0-1,1-1 1,-2 0 0,1-1 0,-1 0-1,0 0 1,-1-1 0,0 0-1,-1 0 1,0-1 0,0 1 0,-1-1-1,3-11-58,-2 11 631,0-1-1,-2 1 1,1-1-1,-1 0 1,-1 0-1,0 0 1,-1 0-1,0-1 1,0-4-631,-11 24 1164,-75 147-929,-36 89-668,110-235 204,13-30 223,6-4 30,2-1 0,0 1 0,2 1-1,1 0 1,0 1 0,2 0-1,1 1 1,1 1 0,15-14-24,-31 33 7,1-1 0,-1 1 0,1 0 0,0 0 0,0 1 0,0-1-1,0 1 1,0-1 0,0 1 0,1 0 0,-1 0 0,1 0 0,0 1 0,-1 0 0,1-1 0,0 1 0,0 0 0,0 1 0,0-1 0,0 1 0,0-1 0,0 1-1,0 0 1,0 1 0,0-1 0,0 1 0,0 0 0,-1 0 0,1 0 0,0 0 0,0 1 0,-1-1 0,1 1 0,-1 0 0,1 0 0,-1 0 0,0 1 0,0-1 0,0 1-1,2 1-6,4 15-176,-1 0 0,0 0-1,-1 0 1,-2 1-1,0 0 1,0 0-1,-2 1 1,-1-1-1,0 1 1,-2-1-1,0 1 1,-3 14 176,3-8-1070,0 57-7071,0-50 823</inkml:trace>
  <inkml:trace contextRef="#ctx0" brushRef="#br0" timeOffset="810.38">1150 160 11243,'0'0'4537,"2"-13"-1462,2-7-2593,2-8 3470,-18 58-1852,-11 43-1981,4 0-1,2 2 1,4 0-1,3 1 1,1 57-119,8-126-46,-1 1 1,1-1-1,0 0 0,1 1 1,0-1-1,0 1 0,0-1 1,1 1-1,0-1 0,1 0 1,0 1-1,0-1 0,0 0 1,1 0-1,0 0 0,0-1 1,1 1-1,0-1 1,0 1-1,1-1 0,-1-1 1,1 1-1,0-1 0,1 0 1,-1 0-1,1 0 0,0-1 1,1 1-1,1 0 46,1-3-28,-1 0-1,0 0 1,0-1-1,1 0 1,-1-1-1,1 0 1,-1 0-1,1-1 1,-1 0-1,1 0 1,-1-1 0,0 0-1,0 0 1,0-1-1,0 0 1,0-1-1,-1 1 1,1-2-1,-1 1 1,0-1 0,0 0-1,6-6 29,3-3-65,-1-1 0,0-1-1,-1-1 1,0 0 0,-2 0 0,0-2-1,-1 1 1,5-13 65,1-4 44,-2-2-1,-1 0 0,-2-1 1,-2 0-1,-1 0 0,-2-1 1,-2 0-1,0-22-43,-4 56 15,-1 0 0,0 0 0,0 0 1,0 0-1,-1 0 0,1 0 0,-1 0 0,0 0 0,-1 1 0,1-1 0,-1 0 0,0 1 0,0-1 0,-1 1 0,1 0 0,-1-1 0,0 1 1,0 1-1,0-1 0,-1 0 0,1 1 0,-1-1 0,0 1 0,0 0 0,0 1 0,0-1 0,0 1 0,-1-1 0,1 1 0,-1 1 1,0-1-1,1 1 0,-1-1 0,-2 1-15,-11-2-70,0 1 0,0 1 0,0 1 0,0 1 0,0 0 0,1 1 0,-1 1 0,-17 4 70,-77 33-4448,56-10-1237</inkml:trace>
  <inkml:trace contextRef="#ctx0" brushRef="#br0" timeOffset="1340.252">1950 347 11403,'0'0'3662,"0"0"-886,0 0-11,0 0-629,0 0-722,0 0-442,0 0-428,-8 5-239,-54 52 543,48-31-708,-9 11-69,2 1 1,1 2-1,2 0 0,2 0 1,0 7-72,113-316 160,-91 253-158,0 1 0,1-1 0,1 1 0,0 1 0,1-1 0,1 1 0,0 1 0,1 0 0,0 0 1,1 1-1,0 1 0,1 0 0,11-8-2,-20 17-5,0 0 0,0 1 1,0-1-1,0 1 0,0 0 1,1-1-1,-1 2 0,0-1 1,0 1-1,1-1 0,-1 1 1,0 0-1,1 1 0,-1-1 1,0 1-1,1 0 0,-1 0 1,0 0-1,0 0 0,0 1 1,0 0-1,0 0 0,0 0 1,-1 0-1,1 0 0,0 1 1,-1 0-1,0 0 0,0 0 0,0 0 1,0 0-1,0 0 0,-1 1 5,6 7-5,-1 0-1,0 0 0,-1 0 0,0 1 0,0 0 0,-2 0 0,0 1 0,0-1 0,-1 1 0,1 8 6,-1 6-21,-1 1-1,-1-1 1,-1 1 0,-2 0-1,0-1 1,-2 1 0,-1-1-1,-4 10 22,-10 47-2575,12-30-5110,6-34 46</inkml:trace>
  <inkml:trace contextRef="#ctx0" brushRef="#br0" timeOffset="2104.076">2512 279 10346,'0'0'3032,"0"0"-1313,0 0 75,0 0-444,0 0-608,0 0-325,0 0-198,0 9 42,-5 143 673,4-86-859,3-65-40,0 0 0,-1-1 0,1 1 0,0 0 0,0 0 0,-1-1 0,1 1 0,0-1 0,0 0 0,0 1 0,0-1 0,0 0 0,-1 0 0,1 0 0,0-1 0,0 1 0,0 0 0,0-1 0,-1 1 0,1-1 0,0 1 0,0-1 0,-1 0 0,1 0 0,0 0 0,-1 0 0,1 0 0,-1 0 0,1 0 0,-1 0 0,0-1 0,1 1-1,-1-1 1,0 1 0,0-1 0,0 1 0,0-1 0,0 0-35,15-20 483,-2 0 0,0-1 0,-2 0 0,0-1-1,-1-1 1,-2 0 0,-1 0 0,0 0 0,1-19-483,-8 43 17,-1 0 0,0-1 0,0 1 0,0 0 0,1-1 0,-1 1 0,0-1 0,-1 1 0,1-1 0,0 1 0,0 0 0,-1-1 0,1 1 0,-1 0 0,1-1 0,-1 1 0,1 0 0,-1 0 0,0-1 0,1 1 0,-1 0 0,0 0 0,0 0 0,0 0 0,0 0 0,0 0 0,0 0 0,-1 0 0,1 1 0,0-1 0,0 0 0,0 1 0,-1-1 0,1 1 0,0-1 0,-1 1 0,1-1 0,-1 1 0,1 0 0,0 0 0,-1 0 0,1 0 0,-1 0 0,1 0 0,0 0 0,-1 0 0,1 1 0,0-1 0,-1 0 0,1 1 0,0-1 0,-1 1 0,1-1 0,0 1 0,0 0 0,-1 0 0,1 0 0,0-1 0,0 1 0,0 0 0,0 0 0,0 0 0,0 1 0,1-1 0,-2 0-17,-15 14-34,0 0-1,1 0 1,0 2 0,1 0 0,1 1-1,1 0 1,0 1 0,2 0 0,0 1 0,1 0-1,1 1 1,1 0 0,1 1 0,0 0-1,2 0 1,1 0 0,-1 9 34,3-26-141,0 1 0,0 0 1,0 0-1,1 0 0,0 0 1,0 1-1,0-1 0,1 0 0,0 0 1,0 1-1,0-1 0,1 0 0,0 0 1,0 0-1,1 0 0,0 0 0,0 0 1,0 0-1,1 0 0,0-1 0,0 1 1,0-1-1,1 0 0,-1 0 0,1 0 1,0-1-1,1 1 0,-1-1 1,1 0-1,0 0 0,0 0 0,0-1 1,2 1 140,4 0-29,1-1 1,0 0 0,0-1 0,0 0 0,0-1-1,0 0 1,1-1 0,-1 0 0,0-1 0,0 0-1,0-1 1,0-1 0,0 0 0,0 0 0,-1-1-1,0-1 1,1 0 0,-1 0 0,-1-1 0,1 0-1,-1-1 1,1-2 28,19-14 276,-1-1 0,-2-1 0,0-1 0,-2-2 0,-1 0 0,15-23-276,95-171 1997,-126 202-1068,-23 47-922,1 1 1,2 0-1,1 1 1,2 0-1,0 1 0,2 0 1,1 0-1,2 0 1,0 1-1,2 12-7,2-38-52,0-1-1,1 1 0,-1 0 1,1 0-1,0 0 0,0 0 0,1-1 1,-1 1-1,1 0 0,0-1 0,0 0 1,1 1-1,-1-1 0,1 0 1,0 0-1,0 0 0,0-1 0,1 1 1,-1-1-1,1 1 0,0-1 1,0 0-1,0-1 0,0 1 0,1-1 1,-1 0-1,1 0 0,-1 0 1,1-1-1,0 1 0,-1-1 0,1 0 1,0 0-1,0-1 0,0 0 1,0 0-1,0 0 0,0 0 0,0-1 1,4 0 52,9-5-3,0 0-1,0-2 1,0 1 0,-1-2 0,0-1 0,0 0 0,-1-1 0,-1 0-1,0-2 1,-1 1 0,0-2 0,0 0 0,-2-1 0,0 0 0,-1-1-1,0 0 1,-1-1 3,98-145 1661,-222 400 399,10-34-1580,15-34-389,8 4 0,1 20-91,71-171-403,1 0 1,1 0-1,1 1 0,1 0 1,1 0-1,1 1 0,0 18 403,3-42-232,0 0-1,0 0 1,0 0-1,0 0 1,0 1-1,0-1 1,0 0-1,0 0 1,1 0-1,-1 0 1,0 1-1,1-1 1,-1 0-1,1 0 0,-1 0 1,1 0-1,-1 0 1,1 0-1,0 0 1,0 0-1,-1-1 1,1 1-1,0 0 1,0 0-1,0 0 1,0-1-1,0 1 1,0-1-1,0 1 0,0-1 1,0 1-1,0-1 1,0 1-1,1-1 233,19 2-8973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2:47:45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14 237 11082,'0'0'2702,"0"0"-775,0 0-32,0 0-571,0 0-550,0 0-246,5 19-223,0-1-257,-1-5-31,0 0 0,-1-1-1,0 1 1,-2 0-1,1 0 1,-1 0 0,-1 0-1,-1 10-16,-22 161-338,9-106-3354,11-158 2742,3 10 1770,3 0 0,3 1-1,4-1 1,2 2 0,4-5-820,-15 68 111,0 0 0,0-1 0,0 1-1,1 0 1,0 0 0,0 0-1,0 1 1,0-1 0,1 0-1,0 1 1,0-1 0,0 1 0,0 0-1,1 0 1,0 0 0,-1 1-1,1-1 1,1 1 0,-1 0-111,-1 4 62,0 0 1,-1 0-1,0 0 1,1 1 0,-1-1-1,0 1 1,1 0-1,-1-1 1,0 1-1,0 0 1,-1 0 0,1 1-1,0-1 1,-1 0-1,1 0 1,-1 1-1,0-1 1,0 1 0,0-1-1,0 1 1,0 0-1,0-1-62,0 2 49,52 183 1035,-50-164-1061,0 0 1,2 0-1,1 0 0,1-1 0,0 0 0,2 0 0,1-1 0,0 0 0,2 0 0,0-2 0,1 1 0,3 1-23,-12-17 4,1 1-1,0-1 0,0 0 0,1 0 1,-1-1-1,1 1 0,0-1 0,0-1 0,0 1 1,0-1-1,0 0 0,0 0 0,1 0 1,-1-1-1,1 0 0,-1-1 0,1 1 1,-1-1-1,1-1 0,0 1 0,-1-1 0,0 0 1,1-1-1,-1 1 0,1-1 0,-1 0 1,0-1-1,0 0 0,0 0 0,-1 0 1,1 0-1,-1-1 0,0 0 0,0 0 0,0-1 1,0 1-1,-1-1 0,4-5-3,6-10 34,-1 0 0,-1-1 0,-2-1 1,0 0-1,-1 0 0,-1-1 0,-1 0 0,-1 0 0,-1-1 0,-1 0 0,-1 0 0,-1 0 0,-2-15-34,2 21-1,-1 0 0,-1 0 0,-1 0 0,0 0 0,-2 0 0,0 0 0,0 0 0,-2 1 0,0 0 0,-6-12 1,10 27-140,0-1 1,0 1 0,0 0-1,0 0 1,0 0 0,0 0 0,-1 0-1,1 0 1,-1 1 0,1-1-1,-1 0 1,0 1 0,1-1-1,-1 1 1,0-1 0,0 1 0,0 0-1,0 0 1,0 0 0,-1 0-1,1 0 1,0 1 0,0-1 0,-1 0-1,1 1 1,0 0 0,-1 0-1,1 0 1,0 0 0,-1 0-1,1 0 1,0 0 0,-1 1 0,1-1-1,0 1 1,0 0 0,-1-1-1,1 1 1,0 0 0,0 0 0,0 1-1,0-1 1,-1 1 139,-18 25-5040,5 6-1109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2:20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40 173 10570,'0'0'3683,"0"0"-1275,0 0 32,0 0-593,0 0-737,0 0-491,-7 4-352,-19 16-160,25-17-102,-1-1 1,2 1-1,-1 0 0,0-1 1,0 1-1,1 0 0,0 0 1,-1 0-1,1-1 0,0 1 0,0 0 1,1 0-1,-1 0 0,1-1 1,-1 1-1,1 0 0,0 0 1,0-1-1,0 1 0,0-1 1,1 1-1,-1-1 0,1 1 0,-1-1 1,1 0-1,0 0 0,0 0 1,0 0-1,0 0 0,0 0 1,0 0-1,1-1 0,1 2-5,-3-2 12,1-1 59,0 0 0,-1 0 0,1 0 0,0 0 0,0 0 0,0 0 0,0 0 0,0-1 0,-1 1 0,1-1 0,0 1 0,0-1 0,-1 0 0,1 0 0,0 0 0,-1 0 0,1 0 0,-1 0 0,1 0 0,-1 0 0,1-1 1,-1 1-1,0-1 0,0 1 0,0-1 0,0 1 0,0-1 0,0 1 0,0-1 0,0 0 0,-1 0 0,1 1 0,-1-1 0,1 0 0,-1 0-71,5-6 156,-1 2-114,-1 1 0,1 0 0,0 0 0,1 1 0,-1-1 0,1 1 0,0 0 0,0 0 0,0 1 0,0-1 0,1 1 0,-1 0 0,1 0 0,0 1 0,0 0 0,0 0 0,0 0 0,0 1 0,0 0 0,0 0 0,1 1 0,2-1-42,415 36-304,-405-34 50,21 0-631,-18-7-3555,-18 2-674,-3-2-2814</inkml:trace>
  <inkml:trace contextRef="#ctx0" brushRef="#br0" timeOffset="366.874">627 10 8744,'0'0'4607,"0"0"-1436,0 0-80,0 0-726,0 0-753,0 0-491,0 0-352,0 0-401,8-3-202,-6 2-155,-1 0 0,1 0 0,1 0-1,-1 1 1,0-1 0,0 1 0,0-1 0,0 1 0,0 0-1,1 0 1,-1 0 0,0 0 0,0 0 0,0 0 0,0 0 0,1 1-1,-1-1 1,0 1 0,0 0 0,0 0 0,0 0 0,0-1 0,0 2-1,0-1 1,-1 0 0,1 0 0,0 1 0,-1-1 0,1 1 0,0-1-11,107 132 655,-106-127-653,1 0 0,-1 0 0,0 0 0,-1 1 0,0-1 0,0 1 0,0 0 0,0-1-1,-1 1 1,-1 0 0,1 0 0,-1 0 0,0 0 0,0 0 0,-1-1 0,0 1 0,0 0-1,-1 0 1,0-1 0,0 1 0,0-1 0,-1 1 0,-2 3-2,-11 10-42,-2 0 1,0-1-1,-1-1 0,0 0 1,-2-2-1,0 0 1,-1-2-1,0 0 0,-1-1 1,0-1-1,-11 2 42,-13 10-642,-21 16-4851,54-28-956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0:01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54 252 13293,'0'0'2599,"0"-13"167,1-59 2017,3 93-1699,2 9-3093,-6 27 94,-2 1 0,-4 0 0,-1-1 0,-3 0 0,-4 4-85,-4 30-132,12-65-593,4-41 139,5-45 355,4 11 232,1 0 0,3 1 1,1 0-1,11-21-1,-18 55-1,0 1 1,1 0 0,0 1-1,1 0 1,1 0-1,0 0 1,0 1-1,1 0 1,4-3 0,-10 11-4,0 0 1,1 0-1,-1 0 0,1 0 1,0 1-1,0-1 1,0 1-1,0 0 0,0 0 1,0 1-1,1-1 1,-1 1-1,1 0 0,-1 0 1,1 0-1,-1 1 1,1-1-1,-1 1 0,1 0 1,0 1-1,-1-1 1,1 1-1,-1 0 0,1 0 1,-1 0-1,0 0 1,1 1-1,-1 0 0,0 0 1,0 0 3,63 54-3366,-13 13-7458,-34-40 1359</inkml:trace>
  <inkml:trace contextRef="#ctx0" brushRef="#br0" timeOffset="669.489">964 216 7815,'0'-17'5579,"-4"-55"-2461,3 68-2823,1 0 0,-1 0 0,0-1-1,1 1 1,-2 0 0,1 1 0,0-1 0,-1 0 0,0 0 0,0 0 0,0 1 0,0-1 0,-1 1 0,1 0 0,-1 0 0,0 0 0,0 0 0,0 0 0,0 0 0,-1 1 0,1 0 0,-1-1 0,1 1 0,-4-1-295,0 1 119,0 1-1,0-1 1,0 1 0,0 1 0,0-1 0,0 1 0,0 0-1,0 1 1,1-1 0,-1 1 0,0 1 0,0 0 0,0-1-1,1 2 1,-1-1 0,1 1 0,-1 0 0,1 1-1,-4 2-118,-5 5 4,1 1 0,1 0 0,0 0 0,0 1 0,2 1 0,-1 0 0,2 1 0,0 0 0,1 0 0,0 1 0,1 0 0,1 1 0,-1 5-4,5-14-12,0 0-1,1 0 1,0 1 0,0-1 0,1 1 0,0-1 0,0 1 0,1 0 0,0-1-1,1 1 1,0-1 0,0 1 0,1-1 0,0 1 0,0-1 0,1 0 0,0 0-1,1 0 1,0 0 0,0 0 0,0-1 0,1 0 0,0 0 0,1 0 0,-1-1-1,1 1 1,1-1 0,2 1 12,-4-3-88,1 0-1,0-1 0,0 0 1,0 0-1,0 0 0,0-1 1,1 0-1,-1 0 1,1-1-1,0 0 0,-1 0 1,1 0-1,0-1 1,0 0-1,-1 0 0,1-1 1,0 0-1,-1 0 0,1 0 1,-1-1-1,1 0 1,-1-1-1,1 1 0,-1-1 1,0 0-1,-1-1 1,1 1-1,0-1 0,-1 0 1,0-1-1,0 1 0,0-1 1,-1 0-1,1 0 1,0-2 88,85-86 1687,-87 94-1670,0-1 0,0 1 0,0-1 1,-1 1-1,1 0 0,0 0 1,0 0-1,-1 0 0,1 1 1,-1-1-1,1 1 0,-1-1 1,1 1-1,-1 0 0,0 0 1,0 0-1,0 0 0,0 1 1,0-1-1,-1 0 0,1 1 1,-1-1-1,1 1 0,-1 0 1,0-1-1,0 1 0,0 0 1,0 0-1,-1 0 0,1 0 1,-1-1-1,0 1 0,1 0 1,-1 0-1,-1 1-17,9 17 55,-5-15-247,0-1-1,0 0 1,1 0-1,0 0 1,0 0-1,0-1 1,0 1-1,1-1 1,0 0-1,0-1 1,0 1-1,0-1 1,0 0-1,1 0 1,-1 0-1,1-1 1,0 0-1,0 0 1,0-1-1,0 1 1,0-1-1,0-1 1,0 1-1,0-1 1,1 0-1,-1 0 1,0-1-1,0 0 1,0 0-1,0 0 1,0-1-1,0 0 1,0 0 192,7-3-103,0 1 0,-1-2 0,0 0 0,0-1 0,0 0 0,0 0 1,-1-1-1,-1-1 0,1 0 0,-2 0 0,1-1 0,-1 0 0,-1-1 0,4-5 103,92-170 2746,-92 161-1985,-3 10-189,-2 0 1,0-1 0,0 0-1,-1 0 1,-1 0 0,-1-1-1,-1 1 1,0-1 0,-1 0-1,0 0 1,-2-1-573,-27 29 1281,20-3-1284,0 0-1,1 0 1,-1 0-1,2 1 0,-1 0 1,1 0-1,1 1 1,0-1-1,0 1 0,1 0 1,0 0-1,0 0 1,1 0-1,1 1 1,0-1-1,0 1 0,1-1 1,0 0-1,1 1 1,1 6 3,2 6-374,1-1 0,1 0-1,1 0 1,1 0 0,1-1 0,0 0 0,2-1 0,12 19 374,62 86-1938,-66-62 2013,-21-62-45,1 1-1,0-1 1,-1 1 0,1-1 0,-1 1-1,1-1 1,-1 0 0,0 0-1,1 0 1,-1 0 0,0 0 0,0 0-1,0 0 1,0-1 0,0 1 0,0-1-1,0 1 1,0-1 0,0 0-1,0 1 1,0-1 0,0 0 0,0-1-1,0 1 1,0 0 0,0-1 0,-1 1-30,-1 0 40,-23-2-82,-1-1-1,0-2 0,1 0 1,0-2-1,1-1 0,-1-1 0,1-1 1,1-2-1,0 0 0,-14-10 43,39 21-16,-14-8-2942,9 1-3127,4 2-5051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0:0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16 2851,'1'-15'15245,"-1"27"-11148,-1 8-4947,-40 351 3151,1-24-4848,38-318 1785,-2 37-2834,3-3-5135,1-47 723</inkml:trace>
  <inkml:trace contextRef="#ctx0" brushRef="#br0" timeOffset="234.699">44 321 9033,'3'-45'318,"27"-109"1905,-29 148-1969,1 0 1,-1 0 0,1 1 0,0-1 0,1 1 0,-1 0 0,1-1-1,0 1 1,1 0 0,-1 1 0,1-1 0,0 1 0,0-1 0,0 1-1,1 0 1,-1 1 0,1-1 0,0 1 0,0 0 0,0 0 0,0 0 0,1 1-1,-1 0 1,1 0 0,0 0 0,-1 1 0,5-1-255,-1 2 21,0 1 1,0 0 0,0 0 0,0 0-1,0 2 1,0-1 0,0 1-1,-1 0 1,1 1 0,-1 0 0,0 0-1,0 0 1,0 1 0,-1 1-1,0-1 1,0 1 0,0 1-1,-1-1 1,0 1 0,0 0 0,0 0-1,-1 1 1,0 0 0,-1 0-1,0 0 1,0 0 0,1 3-22,-1-1 14,0 1-1,0-1 1,-1 1 0,0 0 0,-1 0 0,0 0 0,-1 0 0,0 0 0,-1 1 0,0-1-1,-1 0 1,0 0 0,-1 0 0,0 0 0,0 0 0,-1 0 0,-1 0 0,0-1 0,0 0 0,-1 1-1,-1-2 1,-1 3-14,-10 8 6,-2 0 0,0-2 0,-1 0-1,0-1 1,-2-1 0,0-1 0,0-1-1,-2-1 1,1-1 0,-2-1 0,0-2-1,0 0 1,-4 0-6,-9-1-387,16-11-3438,20-5-398</inkml:trace>
  <inkml:trace contextRef="#ctx0" brushRef="#br0" timeOffset="578.284">642 114 15471,'0'0'3678,"0"0"-1473,0 0-172,0 0-516,0 0-663,0 0-513,-2 15-234,-32 283 1023,11-122-925,1 165-205,25-376-31,1 0-1,2 0 1,2 1 0,1 0 0,1 1 0,10-20 31,-16 39 1,1 0 0,1 1-1,0-1 1,1 1 0,0 0 0,1 1 0,1 0-1,0 0 1,0 1 0,1 0 0,0 0 0,1 1 0,10-6-1,-19 14-2,1 0 1,0 0 0,0 0 0,0 1 0,1 0 0,-1-1-1,0 1 1,0 0 0,1 0 0,-1 1 0,1-1 0,-1 1-1,0 0 1,1 0 0,-1 0 0,1 0 0,-1 1 0,1-1 0,-1 1-1,0 0 1,1 0 0,-1 0 0,0 0 0,0 0 0,0 1-1,0 0 1,0 0 0,0-1 0,0 2 0,0-1 0,-1 0-1,1 0 1,-1 1 0,0 0 0,0-1 0,0 1 0,0 0 0,1 2 1,5 8-9,-2 0 0,1 0 1,-2 0-1,0 1 1,0 0-1,-1 0 1,-1 0-1,1 9 9,6 62-19,-8-56-551,1 0 0,1 0 1,2 0-1,1 0 0,2-1 1,1 2 569,22 36-5210,-2-30-3610,-7-18 604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0:18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0 14350,'0'0'2290,"0"0"-1281,0 0 309,0 0-298,0 0-646,-14 17-294,8-11-73,-8 10 18,0 1-1,1 0 1,1 1-1,0 0 1,1 1-1,-6 16-24,-3 14 199,-11 29-39,-3-1 0,-4-1-1,-27 38-159,57-102 0,3-4-82,0 0 1,0 0-1,-1 0 1,0-1-1,0 0 1,0 0-1,-1 0 1,0-1 0,-1 0-1,1-1 1,-4 2 81,11-7 3,-1 0 1,0 0-1,0 0 1,1 0-1,-1 0 1,0 0-1,1-1 1,-1 1-1,0 0 1,1-1-1,-1 1 1,0 0-1,1-1 1,-1 1-1,1-1 1,-1 1-1,0-1 1,1 1-1,0-1 1,-1 1 0,1-1-1,-1 0 1,1 1-1,0-1 1,-1 1-1,1-1 1,0 0-1,-1 0 1,1 1-1,0-1 1,0 0-1,0 1 1,0-1-1,0 0 1,0 0-1,0 1 1,0-1-1,0 0 1,0 1-1,0-1 1,0 0-1,1 0 1,-1 1-1,0-1 1,0 0-4,0-1 12,1-30 450,1 0-1,2 0 1,0 1-1,3-1 0,0 1 1,2 1-1,7-16-461,-16 46 19,0 0 0,0 1 0,1-1 0,-1 0 0,0 1 0,0-1 0,0 0 0,0 0 0,0 1 0,0-1 0,0 0 0,1 1 0,-1-1 0,0 0 0,0 0 0,0 1 0,1-1 0,-1 0 0,0 0 0,0 0 0,1 1 0,-1-1 0,0 0 0,0 0 0,1 0 0,-1 0 0,0 0 0,1 0 0,-1 1 0,0-1 0,1 0 0,-1 0 0,0 0 0,0 0 0,1 0 0,-1 0 0,0 0 0,1 0 0,-1 0 0,0 0 0,1 0 0,-1-1 0,0 1 0,1 0 0,-1 0 0,0 0 0,0 0 0,1 0 0,-1-1 0,0 1 0,0 0 0,1 0 0,-1 0 0,0-1 0,0 1 0,0 0 0,1-1-19,8 39-137,-8-32 205,8 40-74,-8-31 9,1 1-1,1 0 1,0-1 0,2 0 0,-1 1 0,2-2-1,0 1 1,1-1 0,0 0 0,1 0-1,1-1 1,9 12-3,-15-22-16,1 0 1,0 0-1,0 0 0,-1 0 1,2-1-1,-1 0 0,0 0 1,0 0-1,1 0 0,-1-1 1,1 0-1,-1 0 0,1 0 1,0 0-1,-1-1 0,1 0 1,0 0-1,0 0 0,-1 0 1,1-1-1,0 0 0,-1 0 1,1 0-1,-1 0 0,1-1 1,-1 0-1,0 0 0,1 0 1,-1 0-1,0-1 0,0 1 1,0-2 15,13-8 0,-2 0 1,1-2 0,-2 0 0,0 0 0,0-1 0,10-16-1,-2-1 233,-1 0 1,-1-1 0,-2 0 0,-1-2 0,8-27-234,-17 26 1206,-13 41-795,-6 12-406,1 0-1,1 1 0,1 0 1,1 1-1,0 0 1,1 0-1,1 0 0,1 1 1,1-1-1,0 8-4,-2-1 10,-9 161-69,14-184 40,0 0 0,0 0 0,1 0 0,-1 0 0,1 0 0,0 1-1,0-1 1,0 0 0,0 0 0,0-1 0,1 1 0,-1 0 0,1 0 0,0-1 0,0 1 0,0-1 0,0 1 0,0-1 0,1 0 0,-1 0 0,1 0-1,-1 0 1,1 0 0,0-1 0,-1 1 0,1-1 0,0 0 0,0 0 0,0 0 0,0 0 0,0 0 0,1-1 0,-1 1 0,0-1 0,0 0-1,1 0 20,6 0-18,0-1 0,1 0-1,-1 0 1,0-1 0,0 0-1,0-1 1,-1 0 0,1-1-1,-1 0 1,8-5 18,3-3 18,0-1-1,0-1 1,-2-1 0,1-1 0,-2 0 0,0-1-1,-2-1 1,1-1 0,-2 0 0,-1-1 0,0 0-1,-2-1 1,0 0 0,-1-1 0,4-14-18,-8 13 332,-14 26 425,-4 18-758,1 2 1,1-1-1,1 1 1,0 1 0,2 0-1,1 0 1,1 0-1,1 1 1,1 0-1,1 0 1,1 0-1,2 12 1,0-32-183,-1-1-1,0 0 0,1 1 0,0-1 0,0 0 0,1 1 0,-1-1 0,1 0 0,0 0 0,0 0 0,0 0 0,0-1 1,1 1-1,-1 0 0,1-1 0,0 0 0,0 0 0,1 0 0,-1 0 0,3 2 184,-2-3-635,0 0 0,1 0 0,-1 0 0,0-1 0,1 1 0,-1-1 0,1 0 0,0-1 0,-1 1 0,1-1 0,-1 0 0,1 0 0,0 0 0,-1-1 0,1 1 0,0-1 0,-1 0 1,1-1-1,3-1 635,26-11-4309,3-8-1397</inkml:trace>
  <inkml:trace contextRef="#ctx0" brushRef="#br0" timeOffset="858.264">1186 669 2851,'11'-16'3443,"70"-115"2701,-18 4 3786,-94 210-5291,-35 67-3627,-20 49-1416,76-159-1272,25-50 833,128-189 1043,-119 158 111,2 1-1,2 1 0,1 1 0,15-12-310,-42 47 6,1-1 0,-1 1 0,1 0 0,0 0 0,0 0 0,0 0 0,0 0 0,1 0 0,-1 1 0,1 0 0,-1-1 0,1 1 0,0 1 0,0-1 0,0 1 0,0-1 0,0 1 0,0 0-1,0 0 1,1 1 0,-1 0 0,0-1 0,0 1 0,0 1 0,1-1 0,-1 0 0,0 1 0,0 0 0,0 0 0,0 0 0,0 1 0,0-1 0,0 1 0,3 2-6,-1 5-8,-1 1 1,-1-1-1,1 1 0,-2 0 1,1 0-1,-1 0 0,-1 1 1,0-1-1,0 1 0,-1 0 1,0-1-1,-1 1 0,-1 9 8,2 8-7,0 4 538,16 99-5767,-16-127 4788,1 0 0,0 0 0,0 0 0,0-1 0,0 1 0,0 0 0,1-1 0,0 1 0,-1-1 1,1 0-1,0 0 0,1 0 0,-1-1 0,0 1 0,1-1 0,0 1 0,-1-1 0,1 0 0,0-1 0,0 1 0,0-1 0,0 1 0,1-1 0,-1-1 0,0 1 0,0 0 0,1-1 0,3 0 448,3-1-48,0 1 0,0-2 0,0 0 0,-1 0 0,1-1 0,0 0 0,-1-1 1,0 0-1,0-1 0,0 0 0,0 0 0,-1-1 0,0-1 0,0 1 0,1-3 48,112-123 6570,-121 130-6467,28-36 2435,-2-1 0,-1-1 0,-3-1 0,13-31-2538,-24-1 2621,-13 72-2593,0 0 0,0 0 1,0 0-1,0 1 0,0-1 1,0 0-1,0 1 0,0-1 0,-1 1 1,1-1-1,0 1 0,0 0 1,0-1-1,-1 1 0,1 0 0,0 0 1,0 0-1,-1 0 0,1 0 1,0 0-1,-1 0 0,1 1 0,0-1 1,0 0-1,0 1 0,-1-1 0,1 0 1,0 1-1,0 0 0,0-1 1,0 1-1,0 0 0,0-1 0,0 1 1,0 0-1,0 0 0,0 0-28,-16 13 12,0 0 0,0 1-1,2 1 1,0 0 0,1 1 0,1 1-1,0 0 1,1 1 0,1 0 0,-5 14-12,0 2-218,2 2-1,1 0 1,2 0 0,1 1 0,2 1 0,2 0 0,0 9 218,5-45-89,0 1 1,0 0-1,1 0 0,-1 0 0,1 0 1,0 0-1,0-1 0,0 1 1,0 0-1,1 0 0,-1 0 1,1 0-1,0-1 0,0 1 0,1 0 1,-1-1-1,1 1 0,0-1 1,0 1-1,0-1 0,0 0 1,0 0-1,1 0 0,0 0 0,-1 0 1,1 0-1,0-1 0,0 1 1,1-1-1,-1 0 0,0 0 1,1 0-1,-1-1 0,1 1 0,0-1 1,-1 0-1,1 0 0,0 0 1,2 0 88,6 0-40,0-1 1,0-1-1,-1 0 1,1 0-1,0-1 1,-1-1 0,0 0-1,1-1 1,-1 0-1,0 0 1,-1-1-1,1-1 1,-1 1-1,0-2 1,2-1 39,137-120 718,-147 125-690,56-58 709,-3-3 0,-3-2 0,-3-2-1,36-69-736,-45 84 321,-43 69-113,-115 330-134,102-235-116,17-109 30,1 0 1,0 0 0,0 0-1,0-1 1,1 1 0,-1 0 0,0-1-1,0 0 1,1 1 0,-1-1-1,1 0 1,-1 0 0,1-1-1,0 1 1,-1 0 0,1-1-1,0 0 1,-1 1 0,1-1-1,0 0 1,-1-1 0,1 1-1,0 0 1,-1-1 0,1 1-1,0-1 1,-1 0 0,1 0-1,-1 0 1,1 0 0,-1 0-1,0-1 1,2 0 11,199-123 37,-200 123-36,0 0 0,0 0-1,0 0 1,0 0 0,1 1-1,-1 0 1,0-1 0,1 1-1,-1 0 1,1 0 0,-1 1-1,1-1 1,-1 1 0,1 0-1,-1 0 1,1 0-1,0 0 1,-1 0 0,1 1-1,-1 0 1,1 0 0,-1 0-1,0 0 1,1 0 0,-1 1-1,0-1 1,0 1 0,0 0-1,0 0 1,0 0-1,0 0 1,0 1 0,0 0-1,37 70-29,-37-64 28,1 1 1,1-1 0,-1 0 0,2 0-1,-1 0 1,1-1 0,0 0 0,1 0-1,0 0 1,0-1 0,1 0 0,3 2 0,-3-6 50,0 0 0,0-1 0,0 0 0,0-1 0,0 1 0,0-2 0,0 1 0,1-1 0,-1 0 1,0-1-1,0 0 0,0 0 0,0-1 0,0 0 0,0 0 0,0-1 0,0 0 0,-1-1 0,1 1 0,-1-1 0,6-5-50,2-2-67,1 0 0,-1-2-1,-1 0 1,0-1-1,-1 0 1,-1-1-1,0 0 1,-1-1-1,-1 0 1,0-1-1,5-12 68,2 2-4948,-8 21-946</inkml:trace>
  <inkml:trace contextRef="#ctx0" brushRef="#br0" timeOffset="1211.371">3829 768 19442,'0'0'3684,"0"0"-1794,0 0-929,0 0-705,0 0-256,0 0-737,56-29-3042,-50 32-6311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1:03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12204,'0'0'3624,"0"0"-1526,0 0-42,0 0-353,0 0-406,0 0-320,-15 16-337,1-2-500,7-7-67,-1 1 1,1-1-1,1 1 0,-1 0 1,1 1-1,1-1 0,0 1 1,0 0-1,1 1 0,0-1 1,0 1-1,-1 5-73,-6 19 99,1-1-1,2 1 1,0 1 0,3 0 0,1 0-1,2 0 1,1 0 0,1 0 0,2 0-1,2 0 1,1 0 0,7 19-99,-10-45-11,1 0-1,1 0 1,0-1-1,0 1 1,1-1-1,0 0 1,0 0-1,1 0 1,0-1-1,0 0 1,1 0-1,0-1 1,0 0-1,0 0 1,1 0-1,0-1 1,0 0-1,0-1 1,1 0-1,-1 0 1,1-1-1,0 0 1,0 0-1,1-1 1,-1 0-1,0-1 1,1 0-1,-1-1 1,1 0-1,-1 0 1,0-1-1,1 0 1,5-1 11,-3-5 5,0-1 0,-1 1-1,-1-2 1,1 0 0,-1 0 0,-1 0 0,0-1 0,0-1-1,-1 0 1,0 0 0,-1 0 0,0-1 0,-1 0 0,0 0-1,-1-1 1,0 0 0,-1 0 0,-1 0 0,0 0 0,-1 0-1,1-8-4,9-38 22,-2-1-1,-3 1 0,0-50-21,-6 103 0,-1 0-1,1 0 1,-1-1-1,0 1 1,-1 0-1,1 0 0,-1 0 1,-1 0-1,1 0 1,-1 1-1,0-1 1,0 0-1,0 1 0,-1-1 1,0 1-1,0 0 1,-1 0-1,1 0 1,-1 0-1,0 0 0,0 1 1,-1 0-1,1 0 1,-1 0-1,0 1 1,0-1-1,0 1 0,-1 0 1,-5-1-105,0 1 0,-1 0-1,1 1 1,-1 0 0,0 0-1,0 1 1,0 1 0,1 0-1,-1 1 1,0 0 0,-9 3 105,-66 36-4175,59 4-5962,24-18-262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1:04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18674,'0'0'4484,"0"0"-2690,0 0 159,0 0-767,0 0-482,0 0-319,0 0-257,0 0-64,0 0-64,10-64-64,-10 64-705,2 0-1089,5 4-2017,3 5-4197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1:04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60 112 10730,'0'0'2936,"0"0"-806,0 0 171,0 0-443,0 0-411,0 0-262,0 0-438,10-8-266,34-25-6,22 21 164,-43 12-558,4-2-42,-1 0-1,1-2 1,-1-2-1,1 0 1,21-9-39,-48 15 1,-1 0 0,1 0 0,0 0 0,0 0 0,-1 0 0,1 0 0,0 0 0,0 0 1,-1-1-1,1 1 0,0 0 0,0 0 0,0 0 0,-1 0 0,1-1 0,0 1 0,0 0 1,0 0-1,0-1 0,-1 1 0,1 0 0,0 0 0,0-1 0,0 1 0,0 0 1,0 0-1,0-1 0,0 1 0,0 0 0,0 0 0,0-1 0,0 1 0,0 0 0,0-1 1,0 1-1,0 0 0,0 0 0,0-1 0,0 1 0,0 0 0,0 0 0,0-1 0,0 1 1,0 0-1,1 0 0,-1-1 0,0 1 0,0 0 0,0 0 0,0 0 0,1-1 1,-1 1-1,0 0 0,0 0 0,0 0 0,1 0 0,-1-1 0,0 1 0,0 0 0,1 0-1,-26-6-88,10 4 88,0 0 0,0 1-1,-1 1 1,1 0 0,0 1-1,-1 0 1,1 1 0,0 1-1,0 1 1,0 0 0,1 1-1,0 0 1,-1 1 0,2 1-1,-1 0 1,1 1 0,-6 5 0,17-9 16,-1 0 0,1 0 0,0 0 0,0 1 0,0-1 0,0 1 0,1 0 0,0 0 0,0-1 0,0 1 0,0 0 0,1 0 0,0 0 0,0 0 0,0 0 0,1-1 0,0 1 0,0 0 0,0 0 0,0-1 0,1 1 0,-1 0 0,1-1 0,1 1 0,-1-1 0,3 4-16,2-3 38,0 1 0,0-1 0,0-1 0,1 1 0,0-1 0,0-1 0,0 1-1,0-2 1,1 1 0,-1-1 0,1 0 0,0-1 0,-1 0 0,1 0 0,2-1-38,-1 1 62,0 0 0,-1 0 0,1 0 1,-1 1-1,0 1 0,1 0 0,-1 0 0,0 1 1,-1 0-1,1 0 0,-1 1 0,1 0 1,1 2-63,-3 3 32,-1 0 0,-1 0 0,0 1 0,0-1 0,-1 1 0,0 0 0,-1 0 0,0 1 0,-1-1 0,0 1 0,-1-1 0,0 1 0,-1-1 0,0 1 0,-1 0 0,0-1 0,-1 1 0,0-1 0,-1 0 0,0 0 0,-1 0 0,0 0 0,-1 0 0,0 0-32,0 2 24,-1 1-1,0-1 0,0 0 1,-2-1-1,1 0 0,-2 0 0,1 0 1,-10 8-24,14-16 9,0 0 1,0-1-1,0 0 0,-1 1 1,1-2-1,-1 1 1,1 0-1,-1-1 0,0 0 1,0 0-1,0 0 1,0-1-1,0 0 1,-1 0-1,1 0 0,0 0 1,-1-1-1,1 0 1,0 0-1,0-1 0,-1 1 1,1-1-1,0 0 1,0 0-1,-3-2-9,-3-3-1,0 0 0,1-1 0,0 0 0,1-1 0,0 0 0,0-1 0,1 0-1,0 0 1,0 0 0,1-1 0,0 0 0,1-1 0,0 0 0,0 0 0,-2-9 1,-20-71-1649,25 49-6845,3 42 1191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1:05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9897,'0'0'2728,"0"0"102,0 0 111,0 0-848,0-12-561,1-38-358,-1 49-1140,0 0-1,0 0 0,0 1 1,0-1-1,0 0 0,0 0 1,0 1-1,0-1 0,0 0 1,0 1-1,0-1 0,1 0 1,-1 1-1,0-1 0,1 0 0,-1 1 1,0-1-1,1 0 0,-1 1 1,1-1-1,-1 1 0,1-1 1,-1 1-1,1-1 0,-1 1 1,1-1-1,-1 1 0,1 0 1,0-1-1,-1 1 0,1 0 1,0-1-1,-1 1 0,1 0 1,0 0-1,-1 0 0,1-1 1,0 1-1,0 0 0,-1 0 1,1 0-1,0 0 0,0 0 1,-1 1-1,1-1 0,0 0 1,-1 0-1,1 0 0,0 1 1,-1-1-1,1 0-33,5 1 105,46 0 2,133-13 197,-134 3 1244,-49 10-1503,-1 1 0,0-1 0,0 0 1,0 0-1,0 1 0,0-1 0,0 1 1,0-1-1,0 1 0,0-1 0,-1 1 0,1-1 1,-1 1-1,1-1 0,-1 1 0,0 0 0,0-1 1,1 1-1,-1 0 0,0 0 0,-1-1 1,1 1-1,0 0 0,0-1 0,-1 3-45,1 1 98,-4 39 152,-1 1-1,-2-1 1,-2 0 0,-2-1 0,-2 0 0,-3 3-250,-32 119 198,32-23-1297,19-131-1461,-1-9-1263,1-1-4390,1-1-5880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0:15.57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933 317 11499,'28'-73'10068,"-26"77"-7356,-3 38-2391,-2 0 1,-1 0-1,-3 0 0,-1-1 1,-3 0-1,-1 0 0,-1-1 0,-13 23-321,-23 79 40,45-131-204,-20 70-529,10-27-4578,31-125-4771,22-104 8905,52-324 1575,-72 387 2002,-10 40 2589,-3 99-309,17 58-5245,-15-56 905,-3-3-377,2-1 0,1 0 0,1 0 0,1 0 0,1-1 0,1-1 0,1 0 0,1 0 1,1-2-1,1 0 0,1 0 0,7 5-3,-19-22-4,0-1 0,0 0 1,0 0-1,1 0 0,-1 0 1,1-1-1,-1 0 0,1 0 0,0 0 1,0-1-1,0 0 0,0 0 1,0-1-1,0 1 0,0-1 0,0-1 1,0 1-1,0-1 0,0 0 0,0 0 1,0-1-1,0 0 0,-1 0 1,1 0-1,0-1 0,-1 1 0,0-1 1,0-1-1,0 1 0,0-1 1,0 0-1,-1 0 0,5-4 4,11-18 225,-1-1 0,0 0-1,-2-2 1,-2 0 0,0 0 0,-2-1-1,-1-1 1,-2-1 0,-1 1 0,0-9-225,4 0 85,-8 48-149,-9 29 37,-2-1-1,-1 0 1,-2 0-1,-2 0 1,-1-1 0,-2-1-1,-11 19 28,22-44 0,-11 23 5,0 0 0,-2-1 1,-1-1-1,-2-1 0,0 0 1,-14 13-6,33-41 2,-1 1-1,1-1 1,-1 1 0,0-1-1,1 1 1,-1-1 0,0 0 0,0 0-1,0 1 1,0-1 0,0 0-1,0 0 1,0 0 0,0 0 0,0 0-1,-1 0 1,1 0 0,0 0-1,-1 0 1,1-1 0,0 1 0,-1 0-1,1-1 1,-1 0 0,1 1-1,-1-1 1,1 0 0,-1 1 0,1-1-1,-1 0 1,0 0 0,1 0-1,-1-1 1,1 1 0,-1 0 0,1-1-1,-1 1 1,1 0 0,-1-1-1,1 0 1,-1 1 0,1-1 0,0 0-1,0 0 1,-1 0 0,1 0-1,0 0 1,0 0 0,0 0 0,0 0-1,0 0 1,0-1 0,0 1-1,0 0 1,0-1 0,0 0-2,3-17 12,1 1-1,0 0 1,1 1-1,1-1 1,1 1 0,1 0-1,0 0 1,1 0 0,1 1-1,0 1 1,8-11-12,-14 20 0,1 0 0,-1 0 0,1 0 0,0 0 0,0 1 0,0-1 0,1 1 0,0 0 0,0 1 0,0-1 0,1 1 0,0 0 0,-1 0 0,1 0 0,1 1 0,-1 0 0,0 0 0,1 1 0,-1 0 0,1 0 0,6 0 0,-8 5-3,0 0 0,-1 1 0,1 0 0,-1 0 0,1 1 1,-1-1-1,0 1 0,-1 0 0,1 0 0,-1 0 0,0 0 0,0 1 0,-1-1 0,0 1 0,0-1 0,0 1 0,0 0 1,-1 0-1,0 0 0,0 0 0,-1 0 0,0 3 3,2 262-2509,-2-271 2464,0 1-1,0 0 1,0-1-1,-1 1 1,1-1 0,0 1-1,0-1 1,0 1-1,0-1 1,0 1 0,0-1-1,1 1 1,-1-1-1,0 1 1,0-1 0,0 1-1,0-1 1,1 1-1,-1-1 1,0 1 0,0-1-1,1 1 1,-1-1-1,0 0 1,1 1 0,-1-1-1,0 0 1,1 1-1,-1-1 1,1 0 0,-1 1-1,1-1 1,-1 0-1,1 0 1,-1 1 0,1-1-1,-1 0 1,1 0-1,-1 0 1,1 0 0,-1 0-1,1 0 1,-1 0 0,1 0-1,-1 0 1,1 0-1,-1 0 1,1 0 0,-1 0-1,1 0 1,-1 0-1,1 0 1,-1-1 0,1 1-1,-1 0 1,1 0-1,-1-1 1,1 1 0,-1 0-1,0-1 1,1 1-1,-1 0 1,1-1 45,27-22-354,138-171 2548,-113 92 3956,-110 217-5547,50-90-773,1 0 0,1 0-1,2 0 1,0 1-1,1-1 1,2 15 170,4 1-4433,2-2-4077,-2-24-3651</inkml:trace>
  <inkml:trace contextRef="#ctx0" brushRef="#br0" timeOffset="654.828">1895 340 1602,'0'0'9699,"0"0"-5978,0 0-1746,0 0-245,0 0-598,-13 20-294,0-2-633,2-4-46,1 1 1,1 0 0,0 0 0,1 0 0,1 1 0,1 0 0,-4 13-160,-1 14 350,2 0 0,1 0 0,3 0 1,1 1-1,3 40-350,0-81 2,1-1 1,-1 1 0,1 0-1,-1 0 1,1-1 0,0 1-1,0 0 1,1 0-1,-1-1 1,0 1 0,1 0-1,0 0 1,-1-1-1,1 1 1,0-1 0,1 1-1,-1-1 1,0 1 0,1-1-1,-1 1 1,1-1-1,0 0 1,0 0 0,-1 0-1,2 0 1,-1 0-1,0-1 1,0 1 0,0 0-1,1-1 1,-1 0 0,1 0-1,-1 1 1,1-1-1,0-1 1,-1 1 0,1 0-1,0-1 1,-1 1-1,1-1 1,0 0 0,0 0-1,0 0 1,-1 0 0,1-1-1,0 1 1,0-1-1,-1 1 1,1-1-3,9-6 144,-1-1 1,0 0-1,0 0 1,-1-1 0,0 0-1,-1-1 1,0 0-1,0-1 1,-1 0-1,-1 0 1,1 0-1,-2-1 1,0 0-1,2-7-144,7-12 266,-1-1-1,-2 0 1,-2-1 0,-1 0-1,-1 0 1,-2-1-1,-1 0 1,-1-8-266,-3 38 3,0 0 0,0-1-1,0 0 1,-1 1 0,0-1 0,0 1 0,0-1 0,0 1-1,-1-1 1,1 1 0,-1-1 0,-1 1 0,1-1 0,0 1-1,-1 0 1,0-1 0,0 1 0,0 0 0,-1 1 0,1-1-1,-1 0 1,0 1 0,0-1 0,0 1 0,-1 0 0,1 0-1,-1 0 1,1 0 0,-1 1 0,0-1 0,0 1 0,-4-1-3,1 1-153,0 1 1,0 0 0,0 1 0,0 0 0,0 0 0,0 0 0,-1 1 0,1 0-1,0 0 1,0 1 0,1 0 0,-1 0 0,0 0 0,1 1 0,-1 0 0,-2 2 152,-53 52-5948,38-19-68</inkml:trace>
  <inkml:trace contextRef="#ctx0" brushRef="#br0" timeOffset="1012.188">2422 493 10506,'3'-13'7869,"16"-61"-2979,-22 88-1975,-3 14-3033,-17 41 89,-2-1-75,2 1 1,4 1-1,3 2 1,-6 63 103,23-114-1356,7-26 617,10-34 420,-13 29 373,45-114 277,-39 91-13,1 1-1,1 1 0,2 0 0,2 0 1,0 2-1,2 0 0,8-8-317,-24 32 29,0 1 0,0 0 0,0 0 1,0 0-1,0 0 0,1 1 0,0-1 0,0 1 0,0 0 0,0 0 0,0 0 1,1 1-1,-1-1 0,1 1 0,-1 0 0,1 1 0,0-1 0,0 1 0,0 0 0,0 0 1,0 0-1,0 1 0,0 0 0,0 0 0,0 0 0,0 0 0,0 1 0,0 0 1,0 0-1,0 0 0,0 1 0,0 0 0,-1 0 0,1 0 0,-1 0 0,1 1 0,-1-1 1,0 1-1,0 1 0,0-1 0,0 0 0,0 1 0,-1 0 0,2 2-29,2 14-127,0 1 0,-2 0 0,0 0 1,-1 0-1,-1 1 0,-2-1 0,0 1 0,-1 0 0,-1-1 0,-1 1 0,0-1 0,-2 1 0,-1-1 0,-1 0 0,0-1 0,-2 1 0,0-1 127,5-11-345,-12 47-5891,12-34 22</inkml:trace>
  <inkml:trace contextRef="#ctx0" brushRef="#br0" timeOffset="1791.778">2995 551 10602,'1'-14'2381,"1"-4"-1379,1-13 185,-3-3 4236,-12 72-3874,8-13-1708,1 0 1,1 0-1,1-1 1,1 2 0,2-2-1,0 1 1,2 0 0,0 0-1,3 2 159,-6-24-303,-1-1 0,1 1 0,0-1 0,0 1 0,0-1-1,0 0 1,0 1 0,0-1 0,1 0 0,-1 0 0,1 0 0,0 0-1,0 0 1,-1 0 0,1-1 0,0 1 0,0-1 0,1 1-1,-1-1 1,0 0 0,0 1 0,1-1 0,-1 0 0,2 0 303,25-11-561,-13-6 1519,-1-1 0,-1 0 0,0-1 0,-1 0 1,-1-1-1,-1 0 0,-1-1 0,0-1 1,-2 1-1,6-21-958,-7 22 470,0 0-1,-2-1 1,0 0 0,-1 0 0,-1 0 0,-1 0-1,0-11-469,-3 30 13,1-1 0,-1 0 0,1 0 0,-1 0 0,0 1 0,0-1 0,1 0 0,-1 1 0,0-1 0,-1 0 0,1 1 0,0 0 0,0-1-1,-1 1 1,1 0 0,-1-1 0,1 1 0,-1 0 0,1 0 0,-1 0 0,0 0 0,1 1 0,-1-1 0,0 0 0,0 1 0,0-1 0,1 1 0,-1 0-1,0-1 1,0 1 0,0 0 0,0 0 0,0 0 0,0 1 0,1-1 0,-1 0 0,0 1 0,0-1 0,0 1 0,0-1 0,1 1 0,-1 0 0,0 0 0,1 0-1,-1 0 1,1 0 0,-1 0 0,1 0 0,-1 1 0,1-1 0,0 1 0,-1 0-13,-12 13-76,1 0 1,0 0-1,1 2 0,1-1 1,1 1-1,0 1 1,1 0-1,1 0 0,1 1 1,1 0-1,0 0 0,1 1 1,2 0-1,0-1 1,0 1-1,2 0 0,1 0 1,1 17 75,-2-31-103,0 0-1,1 1 1,-1-1 0,1 1 0,1-1-1,-1 1 1,1-1 0,0 1 0,0-1 0,1 0-1,0 0 1,0 0 0,1 0 0,-1 0 0,1 0-1,0 0 1,1-1 0,0 1 0,0-1 0,0 0-1,0-1 1,1 1 0,-1-1 0,1 1 0,0-1-1,1-1 1,-1 1 0,1-1 0,-1 0-1,6 2 104,-3-3 12,1-1 0,-1 1 0,1-2 0,-1 1-1,1-1 1,0 0 0,-1-1 0,1 0-1,-1-1 1,0 1 0,1-2 0,-1 1-1,0-1 1,0 0 0,0-1 0,-1 0-1,1 0 1,4-4-12,121-101 1847,-132 108-1824,25-23 322,-2-1 0,0-1 0,-1-1 0,-2-1 0,14-24-345,-29 40 21,0 16 22,-24 200-460,17-194 381,0-8-14,1 0 0,-1 0 0,0 0 1,1 0-1,-1 0 0,1 0 0,0 1 0,-1-1 0,1 0 0,0 0 1,0 0-1,1 0 0,-1 0 0,0 0 0,1 1 0,-1-1 1,1 0-1,0 0 0,0 0 0,-1 0 0,1-1 0,0 1 0,1 0 1,-1 0-1,0 0 0,1-1 0,-1 1 0,1-1 0,-1 1 1,1-1-1,-1 0 0,1 1 0,0-1 0,0 0 0,0 0 1,0 0-1,0 0 0,0-1 0,0 1 0,0-1 0,0 1 0,0-1 1,0 1-1,0-1 0,1 0 50,5-3-7,0 0 0,0 0-1,0 0 1,-1-1 0,1-1 0,-1 1 0,0-1-1,0 0 1,-1-1 0,1 1 0,-1-1 0,0-1 0,-1 1-1,2-4 8,7-4 69,217-263 2632,-195 227-1430,-47 85-572,-85 149-756,7 4-1,10 4 1,7 3-1,-40 185 58,51-118-1340,60-257 1339,-1 0-1,0 0 0,0 0 0,0-1 1,-1 1-1,1-1 0,-1 1 0,0-1 0,0 0 1,-1 0-1,1 0 0,-1 0 0,0-1 1,0 1-1,0-1 0,0 0 0,-1 0 0,1-1 1,-1 0-1,0 1 0,0-1 0,1-1 1,-1 1-1,-1-1 0,1 0 0,0 0 0,0 0 1,0-1-1,0 1 0,-1-1 0,1-1 1,0 1-1,0-1 0,0 0 0,-1 0 0,1 0 1,0-1-1,0 0 0,0 0 2,-7-5 3,0 0 0,1-1 0,0 0 0,1 0 0,-1-1 0,2-1 0,-1 1 0,1-2 0,1 1 0,0-1 0,1-1 0,0 1 0,0-1 0,1 0 0,1-1 0,0 0 0,1 1 0,0-1 0,1-1 0,0 1 0,1 0 0,1-1 0,0 1 0,1-1 0,0 1 0,1-1 0,1 0 0,0 1 0,0 0 0,2 0 0,0 0 0,0 0-1,1 0 1,5-9-3,10-14-325,1 1-1,2 1 0,1 0 0,2 2 0,1 1 0,2 2 0,0 0 0,4 1 326,159-125-7995,-79 71-2009</inkml:trace>
  <inkml:trace contextRef="#ctx0" brushRef="#br1" timeOffset="54721.315">0 1737 13357,'23'-64'2663,"-22"62"-2512,0 0-1,1 0 1,-1 1-1,1-1 1,-1 0-1,1 1 0,0-1 1,0 1-1,-1 0 1,1-1-1,0 1 1,0 0-1,0 0 0,1 0 1,-1 0-1,0 1 1,0-1-1,0 1 1,1-1-1,-1 1 0,0 0 1,1 0-1,-1 0 1,0 0-1,0 0 0,1 0 1,-1 1-1,0-1 1,0 1-1,1-1 1,-1 1-1,0 0 0,0 0 1,0 0-1,0 0 1,0 0-1,0 1 1,0-1-1,-1 1 0,1-1 1,0 1-1,-1-1 1,1 1-1,-1 0 1,1 1-151,172 196 1281,-80-82-1228,-78-98-48,1 1-41,0 0 1,1-1-1,1-1 1,1 0-1,0-2 1,16 10 35,-35-25-2,1 0 1,-1 1-1,1-1 1,0 0-1,0 0 1,-1 0-1,1 0 1,0 0-1,0 0 1,0 0-1,0-1 0,0 1 1,0-1-1,0 1 1,0-1-1,0 0 1,0 0-1,0 0 1,0 0-1,0 0 1,0 0-1,0-1 1,0 1-1,0-1 0,0 1 1,0-1-1,0 0 1,0 0-1,0 0 1,-1 0-1,1 0 1,0 0-1,-1 0 1,1-1-1,0 1 1,-1 0-1,0-1 0,1 1 1,-1-1-1,0 0 1,0 1-1,0-1 1,0 0-1,0 0 1,0 0-1,0 0 1,-1 0-1,1 0 1,-1 0-1,1 0 0,-1 0 1,0-1 1,3-22 299,0-1 0,-2 1 0,-1 0 0,-1-1 0,-1 1 0,-2 0 0,0 0-1,-8-23-298,12 45 60,-1 0 0,1 1-1,-1-1 1,0 0 0,0 1-1,0-1 1,0 1 0,0-1-1,0 1 1,-1 0 0,1-1-1,-1 1 1,0 0 0,0 0-1,1 0 1,-1 0 0,-1 0-1,1 1 1,0-1 0,0 1-1,-1-1 1,1 1 0,0 0-1,-1 0 1,0 0 0,1 0-1,-1 0 1,1 1 0,-1-1-1,0 1 1,1 0-1,-1-1 1,0 1 0,0 1-1,1-1 1,-1 0 0,0 1-1,1-1 1,-1 1 0,-1 0-60,-7 5 57,0 0 0,0 1-1,0 0 1,1 0 0,0 1 0,0 1 0,1 0 0,0 0 0,-3 5-57,2-4 16,-92 103-160,-84 122 144,174-219-606,-49 79-1379,48-61-2276,7 1-4048,6-18-5368</inkml:trace>
  <inkml:trace contextRef="#ctx0" brushRef="#br1" timeOffset="55049.27">1156 1667 18417,'0'0'3081,"0"0"-1154,0 0-379,0 0-149,1 15-396,-10 112 198,-17-29-610,12-54-547,2 1 0,1 0 0,3 1 0,2-1 0,2 1 0,1 45-44,4-86-16,0-1 0,0 1 1,0 0-1,1 0 1,-1-1-1,1 1 1,0-1-1,1 1 1,-1-1-1,1 0 1,0 0-1,0 0 1,0 0-1,0 0 1,1-1-1,-1 0 1,1 1-1,0-1 1,0-1-1,0 1 1,0-1-1,1 1 1,-1-1-1,1 0 1,0-1-1,-1 1 0,1-1 1,0 0-1,0 0 1,0 0-1,-1-1 1,1 0-1,0 0 1,0 0-1,0 0 1,0-1-1,0 0 1,0 0-1,0 0 1,-1-1-1,1 1 1,-1-1-1,4-2 16,10-6 52,-1-1 0,0 0 0,0-2 0,-1 0 0,0-1 0,-2 0-1,1-1 1,-2-1 0,0 0 0,-1-1 0,0 0 0,-2-1 0,0 0 0,-1-1 0,-1 0-1,0 0 1,-2-1 0,0 0 0,-1 0 0,-2-1 0,0 1 0,0-1 0,-2 1 0,-1-1-1,-1-6-51,2 20 1,-1 1 0,1-1-1,-1 0 1,-1 1-1,0-1 1,1 0 0,-2 1-1,1-1 1,-1 1 0,0 0-1,0-1 1,-1 1-1,0 0 1,0 0 0,-1 1-1,1-1 1,-1 1-1,0-1 1,-1 1 0,1 0-1,-1 1 1,0-1-1,0 1 1,0 0 0,-1 0-1,0 1 1,1-1 0,-1 1-1,0 1 1,-1-1-1,1 1 1,0 0 0,-1 0-1,1 1 1,-3 0-1,2 0-106,0 1 1,0 0-1,0 0 1,0 1 0,0 0-1,0 0 1,0 1-1,1 0 1,-1 0-1,0 0 1,1 1-1,0 0 1,-1 0 0,-4 4 105,8-5-373,1 1 0,-1-1 0,0 0 0,1 1 0,0 0 0,0-1 0,0 1 0,0 0 0,0 0 0,0 0 0,1 1 0,-1-1 0,1 0 0,0 1 0,0-1 0,0 0 0,1 1 0,-1-1 0,1 4 373,-1 23-7554</inkml:trace>
  <inkml:trace contextRef="#ctx0" brushRef="#br1" timeOffset="55328.634">1823 2280 20916,'0'0'3779,"0"0"-1472,0 0-770,0 0-768,0 0-481,0 0-192,0 0-32,0 0-64,0 0-64,8-76-448,0 74-994,-3 1-1601,0 1-3235,-2 0-11851</inkml:trace>
  <inkml:trace contextRef="#ctx0" brushRef="#br1" timeOffset="55777.156">2581 1837 12812,'0'-13'2829,"0"-43"-554,0 55-2107,0-1 1,0 0 0,0 1-1,0-1 1,0 0 0,-1 1-1,1-1 1,-1 1 0,1-1 0,-1 1-1,1-1 1,-1 1 0,0-1-1,0 1 1,0 0 0,0-1-1,0 1 1,0 0 0,0 0-1,0 0 1,0 0 0,-1 0-1,1 0 1,0 0 0,-1 0 0,1 0-1,-1 0 1,1 1 0,-1-1-1,1 1 1,-1-1 0,1 1-1,-1 0 1,-1-1-169,-43 14 1920,39-6-1898,1 0 1,0 0-1,0 0 1,1 1-1,0-1 1,0 1-1,0 0 1,1 1-1,1-1 1,-1 1-1,1 0 1,1 0-1,0 0 1,0 0-1,1 0 1,0 0-1,0 1 0,1-1 1,0 0-1,1 0 1,0 1-1,1-1 1,-1 0-1,2 0 1,-1 0-1,1 0 1,1-1-1,0 1 1,0-1-1,0 0 1,1 0-1,0 0 1,1-1-1,0 0 1,0 0-1,0 0 1,1-1-1,5 4-22,283 165 192,-292-174-177,0 1-1,0 0 1,-1-1 0,1 1-1,0 1 1,-1-1 0,0 0-1,1 1 1,-1-1-1,0 1 1,0 0 0,0-1-1,-1 1 1,1 0-1,-1 0 1,1 0 0,-1 1-1,0-1 1,0 0 0,-1 0-1,1 1 1,-1-1-1,1 0 1,-1 1 0,0-1-1,0 0 1,-1 1-1,1-1 1,-1 0 0,1 1-1,-1-1 1,0 0 0,0 0-1,-1 0 1,1 0-1,-1 0 1,1 0 0,-1 0-1,0 0 1,0-1-1,0 1 1,-1 0-15,-15 7 226,-1-1-1,0-1 1,0-1 0,0-1-1,-1 0 1,0-1 0,0-2-1,-1 0 1,1-1 0,0 0-1,-14-3-225,26 2 13,-11 1-34,0-1 0,0-1 0,0-1 0,0 0-1,1-1 1,-1-1 0,1-1 0,-1-1 0,1 0 0,0-1 0,1-1 0,-1-1 0,-1-2 21,17 9-129,1 0 0,-1 0 0,1-1 1,-1 1-1,1 0 0,0-1 0,0 1 0,-1-1 0,1 1 1,0-1-1,0 0 0,1 0 0,-1 1 0,0-1 0,1 0 1,-1 0-1,1 0 0,-1 0 0,1 1 0,0-1 0,0 0 1,0 0-1,0 0 0,0 0 0,0 0 0,0 0 1,1 0-1,-1 0 129,29-46-8618,0 21-1594</inkml:trace>
  <inkml:trace contextRef="#ctx0" brushRef="#br1" timeOffset="56093.702">2633 1759 15022,'0'0'2819,"0"0"-1538,0 0 257,0 0-1058,0 0-256,81 3-128,-38-3-64,2 0-32,-2 0-608,1 1-1346,-4 0-1601,-1 2-1218,-6 0-3491</inkml:trace>
  <inkml:trace contextRef="#ctx0" brushRef="#br1" timeOffset="56479.628">3339 1710 10730,'0'0'2632,"0"0"160,0 0-43,0 0-517,0 0-327,0 0-314,6-13-363,21-39-342,-26 50-854,0 0 0,1 1 0,-1-1 0,0 1 0,1-1 0,-1 1 0,1-1 0,-1 1 0,1 0 0,0 0 0,-1-1 0,1 1 0,0 1 0,0-1 0,0 0 0,0 0 0,0 1 0,0-1 0,0 1 0,0-1 0,0 1 0,0 0 1,0 0-1,0 0 0,0 0 0,0 0 0,0 0 0,1 1-32,6 0 27,231 51-27,-225-48-13,1-2-1,-1 0 1,0-1-1,0-1 1,1 0 0,-1-1-1,0 0 1,1-1 0,-1-1-1,0-1 1,-1 0 0,1-1-1,-1 0 1,3-2 13,-8 1-4678,-25 23-3066,11-7 724</inkml:trace>
  <inkml:trace contextRef="#ctx0" brushRef="#br1" timeOffset="56793.512">3908 1676 3043,'0'0'4650,"0"0"-1298,0 0-5,0 0-112,0 0-565,0 0-503,0 0-502,-12 14-437,-77 117 764,-86 280 154,111-261-2573,93-187-7928,-8 13 2280</inkml:trace>
  <inkml:trace contextRef="#ctx0" brushRef="#br1" timeOffset="57102.847">4481 1946 12684,'0'0'4239,"0"0"-1650,16-10-507,54-25-182,-67 34-1831,0 1-1,1-1 1,-1 1 0,0 0-1,1 0 1,-1 1 0,0-1-1,0 1 1,1 0 0,-1 0-1,0 0 1,0 0-1,0 0 1,0 0 0,0 1-1,0 0 1,0 0 0,-1-1-1,1 1 1,0 1-1,-1-1 1,0 0 0,0 1-1,1-1-68,7 8 174,202 206 719,-123-117-868,20 12-367,-105-145 428,-37-157 656,-8 13 945,41 177-1662,0-1 1,0 0 0,-1 1-1,1-1 1,-1 1 0,0-1-1,1 1 1,-1-1 0,0 1-1,0-1 1,0 1 0,0 0-1,0 0 1,0-1 0,0 1-1,-1 0 1,1 0 0,0 0-1,-1 0 1,1 0 0,0 0-1,-1 1 1,1-1 0,-1 0-1,0 1 1,1-1 0,-1 1-1,1 0 1,-1-1-1,0 1 1,1 0 0,-1 0-1,0 0 1,1 0 0,-1 0-1,1 1 1,-1-1 0,0 0-1,1 1 1,-1-1 0,1 1-1,-1 0 1,1-1 0,-1 1-1,1 0 1,-1 0 0,1 0-1,0 0 1,0 0 0,-1 0-1,1 0 1,0 1-26,-30 21 193,0 1-1,2 1 0,1 2 1,-17 22-193,13-15 111,-319 343 1,322-346-320,0 1-4458,59-59-2701,-7 9-171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0:09.21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813 260 12492,'0'0'1948,"0"0"204,0 0 335,0 0-373,0 0-902,0 0-779,-6 12-252,-53 172 422,41-79-697,-20 86 77,-5-72-3678,41-116 3351,-15 26-3219,1-15-2112,8-20 900,5-19 3947,3 23 681,1-63 844,2 1 0,4 0 0,2 0 1,5-9-698,6-46 254,-20 119-254,29-240 1788,-29 81 4864,-3 130-3716,1 23-949,1 18-1556,3 21-424,2 1-1,1-1 0,1 0 0,2-1 1,1 1-1,1-1 0,2-1 0,2 0 1,0-1-1,2 0 0,1-2 0,19 25-6,-31-46-50,0 1 0,0-1 0,0 0 1,1-1-1,0 1 0,1-1 0,-1 0 0,1-1 0,0 1 0,1-2 0,-1 1 0,1-1 0,0 0 0,0 0 0,0-1 0,0 0 0,1-1 1,-1 0-1,1 0 0,0 0 0,-1-1 0,1-1 0,0 0 0,0 0 0,0 0 0,-1-1 0,1-1 0,0 1 0,-1-1 0,1-1 0,-1 0 0,0 0 1,1 0-1,-1-2 50,10-10-1,0-1 1,-2 0 0,0-2-1,-1 0 1,-1 0 0,0-1-1,-2-1 1,0-1-1,-1 1 1,-1-2 0,-1 1-1,2-10 1,29-57 165,-197 486-966,135-371 838,22-48 481,9-9 8,0 1-1,2-1 0,1 2 1,2-1-1,0 2 1,16-22-526,-23 37 45,-4 7-28,3-6 3,0 0 0,0 0 0,1 1 1,1 0-1,-1 0 0,2 1 0,-1 0 0,1 1 1,1-1-1,3-1-20,-11 9-3,1 1 1,-1 0 0,0 0-1,0 0 1,0 0 0,0 0-1,0 0 1,0 0 0,0 1-1,1-1 1,-1 1 0,0 0-1,0-1 1,0 1 0,-1 0-1,1 0 1,0 0-1,0 1 1,0-1 0,-1 0-1,1 1 1,-1-1 0,1 1-1,-1-1 1,1 1 0,-1 0-1,0-1 1,0 1 0,0 0-1,0 0 1,0 0 0,0 0-1,-1 0 1,1 0 0,0 0-1,-1 0 1,0 0 0,1 0-1,-1 0 1,0 1-1,0-1 1,0 0 0,-1 0-1,1 0 1,0 0 0,-1 0-1,0 0 3,3 5-7,3 38 19,-1 1 0,-3 0 0,-1 0 0,-4 18-12,-26 176-315,31-238 283,0 0 0,-1-1-1,1 1 1,0-1 0,0 1-1,0-1 1,0 1 0,0-1-1,0 1 1,0-1 0,0 0 0,1 1-1,-1-1 1,1 0 0,-1 0-1,1 0 1,-1 0 0,1 0-1,-1-1 1,1 1 0,0 0-1,-1-1 1,1 1 0,0-1-1,0 0 1,-1 1 0,1-1-1,0 0 1,0 0 0,0 0-1,-1 0 1,1-1 0,0 1-1,0 0 1,-1-1 0,1 1-1,0-1 1,-1 0 0,1 1-1,0-1 1,-1 0 0,1 0-1,-1 0 1,1 0 0,-1 0-1,0 0 1,1-1 0,-1 1-1,0 0 1,0-1 0,0 1-1,0-1 1,0 1 0,0-1 32,30-28 94,-1-1 1,-2-2-1,-1 0 1,-1-2-1,9-19-94,1 1 371,31-53 932,-76 152 320,-1-16-1603,-4 7 77,1 2 0,2-1 0,2 2 0,2-1 0,1 1 0,2 1 0,1 26-97,3-62 1,1 0 0,0 0 0,0 0-1,0 0 1,1 0 0,0 0 0,0-1 0,0 1 0,0-1 0,1 1 0,-1-1-1,1 0 1,0 0 0,1 0 0,-1 0 0,1-1 0,-1 1 0,1-1 0,0 0-1,1 0 1,-1-1 0,0 1 0,1-1 0,-1 0 0,1 0 0,0 0-1,0-1 1,0 1 0,-1-1 0,1 0 0,1-1 0,-1 1 0,0-1 0,0 0-1,0 0 1,0-1 0,0 0 0,0 0 0,0 0 0,0 0 0,-1-1 0,1 1-1,0-1 0,10-6 22,0 0-1,-1 0 0,0-2 1,0 0-1,-1 0 0,0-1 1,-1 0-1,0-2 1,-1 1-1,-1-1 0,0-1 1,0 1-1,-2-2 0,1 1 1,-2-1-1,0-1 0,-1 1 1,0-1-1,-2 0 0,0-1 1,0 1-1,-2-1 0,1-1-21,-3 11 27,1 0 0,-1-1-1,0 1 1,-1 0-1,1-1 1,-2 1-1,1 0 1,-1 0-1,0 0 1,0 0-1,-1 0 1,0 0-1,0 0 1,0 1-1,-1 0 1,0 0-1,-1 0 1,1 0-1,-1 0 1,0 1 0,-1 0-1,1 0 1,-1 1-1,0-1 1,0 1-1,0 0 1,-1 1-1,1-1 1,-1 1-1,0 1 1,0-1-1,-2 1-26,-117-28-2833,-4 26-4108,98 9-3528</inkml:trace>
  <inkml:trace contextRef="#ctx0" brushRef="#br0" timeOffset="542.839">2433 506 16784,'0'0'2872,"0"0"-817,0 0-347,-13 2-608,7-1-1003,2 0-70,0-1 1,0 1-1,0-1 1,1 1-1,-1 0 1,0 0 0,1 1-1,-1-1 1,1 1-1,-1 0 1,1 0-1,0 0 1,0 0 0,0 1-1,0-1 1,0 1-1,0-1 1,1 1-1,-1 0 1,1 0 0,0 1-1,0-1 1,0 0-1,0 1-27,-7 16 16,0 0-1,2 1 1,0 0 0,2 1-1,0-1 1,2 1-1,0 0 1,1 0-1,1 0 1,2 1 0,0-1-1,1 2-15,13 9-29,-15-33 24,0 1 0,0-1 1,1 1-1,-1-1 0,0 1 0,0-1 0,1 1 0,-1-1 0,0 0 0,1 1 1,-1-1-1,1 1 0,-1-1 0,0 0 0,1 1 0,-1-1 0,1 0 1,-1 0-1,1 1 0,-1-1 0,1 0 0,-1 0 0,1 0 0,-1 0 1,1 1-1,-1-1 0,1 0 0,-1 0 0,1 0 0,0 0 0,-1 0 0,1 0 1,-1-1-1,1 1 0,-1 0 0,1 0 0,-1 0 0,1 0 0,-1-1 1,1 1-1,-1 0 0,1 0 0,-1-1 0,1 1 0,-1 0 0,0-1 1,1 1-1,-1 0 0,0-1 0,1 1 0,-1-1 0,0 1 0,1-1 1,-1 1-1,0-1 0,0 1 0,1-1 0,-1 1 0,0-1 0,0 1 0,0-1 5,21-124 11,-18 88-16,-2 12 18,0 0-1,2-1 1,1 1 0,1 0 0,1 1 0,2 0-1,0 0 1,1 0 0,2 1 0,9-17-13,-18 37 9,0 0 0,0 0-1,1 0 1,-1 1 0,1-1 0,0 0 0,0 1-1,0 0 1,0 0 0,0 0 0,0 0 0,1 0 0,-1 0-1,0 1 1,1 0 0,0 0 0,-1 0 0,1 0-1,-1 0 1,1 1 0,0-1 0,0 1 0,-1 0 0,1 1-1,0-1 1,0 0 0,-1 1 0,1 0 0,0 0 0,-1 0-1,1 0 1,-1 1 0,0-1 0,1 1 0,-1 0-1,0 0 1,0 0 0,0 0 0,0 1 0,0-1 0,-1 1-1,1 0 1,-1 0 0,1 0 0,-1 0 0,0 0-9,8 11 27,-1-1 0,0 1 0,-1 1 0,-1-1 0,0 2 0,-1-1 0,0 0 0,-1 1 0,-1 0 0,-1 0 0,0 1 0,-1-1 0,-1 1 0,-1-1 0,0 5-27,-18 142-811,-3-57-2637,14-76 1787,4-10-3490,3-4-1821</inkml:trace>
  <inkml:trace contextRef="#ctx0" brushRef="#br0" timeOffset="1201">2978 503 12460,'0'0'1879,"0"0"203,0 0-203,0 0-955,0 0-588,0 0-123,0 0 38,-11 12 22,-34 39-55,43-48-206,1 1 0,-1-1 1,1 0-1,-1 1 0,1-1 0,0 1 0,0-1 0,0 1 0,1 0 0,-1 0 0,1-1 0,0 1 0,0 0 0,0-1 0,1 1 0,-1 0 0,1-1 0,0 1 0,0 0 0,0-1 0,2 4-12,-1-2 14,45 73 52,-46-76-62,1 0 0,0-1-1,0 1 1,0-1 0,0 0 0,1 0-1,-1 1 1,0-1 0,0-1 0,1 1-1,-1 0 1,1-1 0,-1 1 0,0-1 0,1 0-1,-1 1 1,1-1 0,-1 0 0,1-1-1,-1 1 1,1 0 0,-1-1 0,0 1-1,1-1 1,-1 0 0,0 0 0,1 0-1,-1 0 1,0 0 0,0-1 0,0 1 0,0 0-1,0-1 1,0 0 0,1-1-4,14-15 411,-1-1 0,-1-1 0,-1 0-1,-1-1 1,0-1 0,-2 0 0,0 0 0,-2-1 0,0-1 0,2-13-411,-4 19 162,-2 6-8,0-1 0,-1 0 0,-1-1 0,0 1 1,0-1-1,-1 0 0,-1 1 0,0-1 1,-2-6-155,0 18 8,0-1 1,-1 1-1,1-1 1,-1 1-1,0 0 1,0 0-1,0 0 1,0 0-1,0 0 1,0 0-1,0 0 1,-1 1-1,1-1 1,-1 1-1,1-1 1,-1 1-1,0 0 1,1 0-1,-1 0 1,0 1-1,0-1 1,1 1-1,-1-1 1,0 1-1,0 0 1,0 0-1,0 0 1,0 1-1,1-1 1,-1 1 0,0-1-1,0 1 1,0 0-1,1 0 1,-1 0-1,1 0 1,-1 1-1,1-1 1,-1 1-1,1-1 1,0 1-1,-2 1-8,-11 11-52,1 0-1,0 2 0,1-1 1,0 2-1,1 0 1,1 0-1,1 1 1,0 0-1,2 1 0,0 0 1,1 0-1,1 1 1,0-1-1,2 2 0,0-1 1,2 0-1,0 1 1,1-1-1,1 1 1,1 1 52,-2-13-79,0 0 1,1-1 0,0 1 0,0 0 0,1 0 0,0-1 0,1 1 0,0-1 0,0 1 0,1-1 0,0 0 0,0 1 0,1-1 0,0-1-1,1 1 1,-1-1 0,2 0 0,-1 0 0,1 0 0,0-1 0,0 1 0,0-2 0,1 1 0,0-1 0,0 0 0,1 0 0,-1-1-1,1 0 1,0 0 0,0-1 0,1 0 0,4 1 78,-1-2 7,0-1 1,1 0-1,-1-1 0,0-1 0,0 1 0,1-2 1,-1 0-1,0 0 0,0-1 0,-1-1 0,1 0 1,-1-1-1,1 0 0,-1 0 0,2-3-7,151-110 1147,-137 94-941,0-1 1,-1-1-1,-2-1 0,-1-1 1,-1-1-1,5-11-206,-21 72-133,-7 15 56,-1-28-26,2 1 0,0-1 1,1 0-1,1 0 1,0 0-1,2 0 0,5 18 103,-8-35-67,0 1-1,1 0 0,0-1 0,-1 1 0,1-1 0,0 0 1,0 1-1,0-1 0,0 0 0,1 0 0,-1 0 1,0 0-1,1-1 0,-1 1 0,1-1 0,0 0 1,0 1-1,-1-1 0,1 0 0,0-1 0,0 1 1,0 0-1,0-1 0,0 0 0,0 1 0,0-1 1,0 0-1,0-1 0,0 1 0,0-1 68,88-28-432,-49 1 854,-1-1 1,-2-3-1,-1-1 0,-2-1 1,-1-2-1,-2-2 0,-1-1 1,-2-1-1,1-8-422,-155 284 1553,-68 149-891,-22 103-662,140-274-1760,35-71-2298,16-50-2317</inkml:trace>
  <inkml:trace contextRef="#ctx0" brushRef="#br1" timeOffset="58982.771">0 1954 14510,'1'-14'3897,"3"-46"-1789,8 39 2334,11 43-3643,-21-20-648,166 253 629,-150-229-962,0 0 1,2-1-1,1-1 1,2-1-1,0-1 1,1-1-1,1-1 1,23 14 181,-47-32-5,0-1 0,0 1 0,1-1 1,-1 0-1,0 1 0,1-1 0,-1 0 1,1 0-1,-1 0 0,1 0 1,0 0-1,-1-1 0,1 1 0,0 0 1,0-1-1,-1 1 0,1-1 1,0 0-1,0 0 0,0 1 0,0-1 1,-1 0-1,1-1 0,0 1 0,0 0 1,0 0-1,0-1 0,-1 1 1,1-1-1,0 0 0,0 1 0,-1-1 1,1 0-1,-1 0 0,1 0 1,-1 0-1,1 0 0,-1 0 0,1-1 1,-1 1-1,0 0 0,0-1 0,0 1 1,1-1-1,-2 1 0,1-1 1,0 0-1,0 1 0,0-1 0,-1 0 1,1 0-1,0-1 5,-2-25 47,-1-1 0,0 1 0,-3 0 1,0 0-1,-6-16-47,-8-47 474,1-7 967,0 132-218,-13 32-1196,-2-1-1,-3-2 1,-2-1 0,-4-2-1,-2-2 1,-19 18-27,50-62-565,-24 32-1551,23-15-4182,13-20-498</inkml:trace>
  <inkml:trace contextRef="#ctx0" brushRef="#br1" timeOffset="59482.633">1714 1897 13261,'9'-110'5952,"-9"110"-5831,0-1 0,0 0 0,1 0 0,-1 0 0,0 0 0,0 0 0,0 0 0,0 1 0,0-1 0,0 0 0,0 0 0,-1 0 0,1 0 0,0 0 0,0 0 0,-1 1 0,1-1 0,0 0 0,-1 0 0,1 0 0,-1 1 0,1-1 0,-1 0 0,1 1 0,-1-1 0,0 0 0,1 1 0,-1-1 0,0 1 0,1-1 0,-1 1 0,0-1 0,0 1 1,0 0-1,1-1 0,-1 1 0,0 0 0,0 0 0,0-1 0,0 1 0,1 0 0,-1 0 0,0 0 0,0 0 0,0 0 0,0 0 0,0 0-121,-36 26 1850,16 1-1666,2 1 1,1 1 0,1 1-1,1 0 1,2 1 0,1 1 0,1 0-1,2 0 1,1 1 0,-4 32-185,10-54-20,1 0 1,0 0-1,1 1 1,0-1-1,0 0 1,2 1-1,-1-1 1,1 0-1,1 1 1,0-1-1,0 0 1,1 0-1,1 0 1,0-1-1,0 1 1,1-1-1,1 0 1,-1 0-1,2-1 1,-1 1-1,1-1 1,0-1-1,1 1 1,0-1-1,1-1 1,6 5 19,-9-9-6,0 0 0,0 0 0,1-1 0,-1 0 0,1 0 0,0 0 0,0-1 0,-1 0 1,1 0-1,0-1 0,0 0 0,0 0 0,0-1 0,0 1 0,0-1 0,0-1 0,-1 0 1,1 0-1,-1 0 0,1-1 0,-1 1 0,0-2 0,0 1 0,0-1 6,7-4 11,0-1 0,0 0 0,-1-1 0,-1-1 0,0 0 0,0 0 0,-1-1 0,-1 0 0,0-1 0,2-4-11,2-8 31,-1-1 0,-2-1 0,0 0 0,-1 0 1,-2-1-1,-1 0 0,-1 0 0,-2-1 0,-1 1 1,-1-1-1,-1 0 0,-1 0 0,-5-25-31,5 48-2,1 0 1,-1 0-1,0 0 0,0 0 0,-1 0 0,1 0 0,-1 0 1,-1 1-1,1-1 0,-1 1 0,0-1 0,0 1 0,-1 0 0,0 0 1,1 0-1,-2 1 0,1-1 0,0 1 0,-1 0 0,0 0 1,0 1-1,0 0 0,0-1 0,-1 2 0,1-1 0,-1 1 1,0-1-1,1 2 0,-4-2 2,-1 2-39,0 1 0,0 0 0,0 0 0,-1 1 0,1 0 0,0 1 0,0 0 0,0 1 0,1 0 0,-1 0 0,1 1 0,-1 0 0,1 1 0,0 0 0,1 0 0,-1 1 0,1 1 39,2-3-505,1 1 1,-1 0-1,1 1 0,1-1 1,-1 1-1,1 0 1,0 0-1,0 0 1,0 0-1,1 1 0,0 0 1,1-1-1,-1 1 1,1 0-1,-1 6 505,-1 28-6598</inkml:trace>
  <inkml:trace contextRef="#ctx0" brushRef="#br1" timeOffset="59791.586">2355 2175 19442,'0'0'3139,"0"0"-1313,0 0-96,0 0-609,-20-78-513,17 74-255,2 1-257,-1 2-64,2 1-32,0 0-192,0 1-929,0 8-1057,-1 2-1666,1 1-4356</inkml:trace>
  <inkml:trace contextRef="#ctx0" brushRef="#br1" timeOffset="60113.554">2813 1837 11691,'0'0'8638,"0"0"-5083,3-13-1468,7-37-309,-13 43 1039,-13 22-2885,14-13 282,-8 7-179,0 0 0,0 1 0,2 0-1,-1 1 1,1 0 0,1 0 0,0 1 0,0 0 0,1 0 0,1 0 0,0 1 0,1 0 0,0 0 0,1 0 0,0 0 0,1 1 0,1-1 0,0 1 0,1-1 0,0 1 0,1-1-1,1 3-34,3-3-45,1-1-1,0 1 0,0-1 1,2 0-1,-1-1 0,2 0 0,-1 0 1,1 0-1,1-1 0,0-1 0,1 0 1,9 7 45,47 48-738,14 23 530,-81-86 212,0 1 0,0-1-1,0 0 1,1 0 0,-1 1 0,0-1 0,-1 0 0,1 0 0,0 1 0,0-1 0,-1 0 0,1 0 0,0 0 0,-1 1-1,1-1 1,-1 0 0,1 0 0,-1 0 0,0 0 0,0 0 0,1 0 0,-1 0 0,0 0 0,0 0 0,0-1 0,0 1 0,0 0-1,0 0 1,0-1 0,0 1 0,0-1 0,0 1 0,0-1 0,-1 1 0,1-1 0,0 0 0,0 0 0,-1 1 0,1-1-1,0 0 1,0 0 0,-1 0-4,2 0 1,-205 30 261,184-28-550,-67 2-1900,34-13-6889,41 4 1748</inkml:trace>
  <inkml:trace contextRef="#ctx0" brushRef="#br1" timeOffset="60316.64">2793 1887 11723,'0'0'3395,"0"0"-544,0 0-737,95-73-769,-62 69-352,6-1-352,0 3-417,5-1-160,0 1-64,-2 2-32,0-1-801,-1 1-2338,-12 0-4772</inkml:trace>
  <inkml:trace contextRef="#ctx0" brushRef="#br1" timeOffset="60681.66">3382 1768 8456,'0'0'6459,"0"0"-3175,0 0-1112,14-4-511,88-16 511,213 50-175,-266-30-252,-47 21-810,-62 220-284,51-201-706,1 0 0,2 1 0,2 0 0,2 0-1,2 0 1,3 34 55,29 61-5360,-23-112 748,-1-5-3727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0:0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774 160 11275,'0'0'2658,"0"0"-416,0 0 123,0 0-592,0 0-855,-1 9-566,-93 541 796,87-499-1845,0-5-1784,5-16-5264,2-29 1478</inkml:trace>
  <inkml:trace contextRef="#ctx0" brushRef="#br0" timeOffset="435.245">743 163 9161,'12'-99'2866,"9"36"3209,2 81-3870,22 78-1917,-31-63-215,1 0 0,1-2 0,2 0 0,1-1 0,3 1-73,-16-23-46,0-1-1,1 1 1,0-2 0,1 1 0,-1-1-1,1 0 1,0 0 0,1-1 0,-1 0-1,1-1 1,0 0 0,0 0 0,1-1-1,-1 0 1,1-1 0,-1 0 0,1 0-1,0-1 1,0 0 0,3-1 46,-5-1-52,1 0 0,-1-1 0,0 1 0,0-2 0,0 1 0,0-1 0,0 0 0,-1-1 0,0 0 0,1 0 0,-1-1 0,-1 0 0,1 0 0,-1 0 0,0-1 0,0 0 0,0 0 0,-1 0 0,2-4 52,81-140 967,-80 132-703,26-93 1297,-56 147-1331,-161 370-230,176-401 27,8-23 127,7-11 74,1 1-1,1-1 1,2 1-1,1 1 1,1 1-1,1-1 1,2 2-1,0 0-227,-8 11 92,8-14 111,54-61 602,-71 88-802,1 1 0,0-1 0,-1 0-1,1 1 1,0 0 0,0-1-1,0 1 1,-1-1 0,1 1 0,0 0-1,0-1 1,0 1 0,-1 0-1,1 0 1,0 0 0,0 0 0,0 0-1,0 0 1,0 0 0,0 0-1,-1 0 1,1 0 0,0 0-1,0 1 1,0-1 0,0 0 0,-1 1-1,1-1 1,0 0 0,0 1-1,0-1 1,-1 1 0,1-1 0,0 1-1,-1-1 1,1 1 0,-1 0-1,1-1 1,0 1 0,-1 0-1,0 0 1,1-1 0,-1 1 0,1 0-1,-1 0 1,0 0 0,1-1-1,-1 1 1,0 0 0,0 0 0,0 0-1,0 0-2,6 55 55,-6-47-53,-37 520-7534,37-496 1355</inkml:trace>
  <inkml:trace contextRef="#ctx0" brushRef="#br0" timeOffset="752.147">1784 303 14318,'0'0'2679,"0"0"-73,0 0-338,0 0-922,0 0-647,-15 1-288,6-1-344,5 0-43,0 0 0,0-1 0,0 2 0,0-1-1,0 0 1,0 1 0,0 0 0,1 0 0,-1 0 0,0 0 0,0 1 0,1-1 0,-1 1 0,1 0-1,0 0 1,-1 0 0,1 1 0,0-1 0,0 1 0,0 0 0,1-1 0,-1 1 0,1 1 0,-2 0-24,-7 19 88,1 1 0,1 0 1,1 1-1,1-1 0,1 1 1,1 1-1,1-1 0,2 1 1,0 0-1,2-1 0,3 26-88,-4-47-26,1 1-1,0 0 1,1 0 0,-1-1-1,1 1 1,0 0-1,0-1 1,1 1 0,-1 0-1,1-1 1,0 0-1,0 1 1,1-1 0,-1 0-1,1 0 1,0 0-1,0-1 1,0 1 0,1-1-1,-1 0 1,1 1-1,0-2 1,-1 1 0,1 0-1,1-1 1,-1 0-1,0 1 1,1-2 0,-1 1-1,1 0 1,-1-1-1,1 0 1,0 0-1,-1-1 1,1 1 0,0-1-1,4 0 27,1-1-19,1 1-1,-1-2 0,1 0 1,-1 0-1,1-1 0,-1 0 1,0 0-1,0-2 0,-1 1 0,1-1 1,-1 0-1,0-1 0,0 0 1,-1-1-1,1 1 0,-2-2 1,1 1-1,-1-1 0,3-3 20,4-7 105,0-1 0,-2 0 0,0 0 0,-1-1-1,-1-1 1,-1 1 0,0-2 0,2-13-105,-9 31 38,0-1 0,0-1 0,0 1 0,-1 0 1,1 0-1,-1-1 0,-1 1 0,1 0 0,-1-1 1,0 1-1,0-1 0,-1 1 0,1-1 0,-1 1 1,0 0-1,-1-1 0,1 1 0,-1 0 0,0 0 1,0 0-1,-1 0 0,0 1 0,0-1 0,0 0 0,0 1 1,-2-2-39,-13-3-171,1 1 1,-2 0 0,1 2-1,-1 0 1,0 1 0,0 1-1,0 0 1,-1 2 0,0 0-1,1 1 1,-13 2 170,-77 3-7495,62 6-588</inkml:trace>
  <inkml:trace contextRef="#ctx0" brushRef="#br0" timeOffset="1295.877">2387 364 13805,'0'0'3902,"0"0"-1852,0 0-245,0 0-540,0 0-662,0 0-74,-3 16-33,-26 101 123,-36 127-213,67-287-1249,6 7 851,1 0 1,2 0-1,2 1 1,1 0-1,1 1-8,-9 18 93,1 0-1,1 1 1,0 0-1,0 0 1,2 1 0,0 0-1,0 0 1,1 1-1,1 1 1,0 0-1,1 0 1,0 2-1,1-1 1,0 2-1,15-9-92,-24 17 24,0-1 0,0 1 0,0 0 0,0 0-1,0 1 1,0-1 0,0 1 0,0 0 0,0 0-1,1 1 1,-1-1 0,0 1 0,-1 1 0,1-1-1,0 1 1,0-1 0,0 1 0,-1 0 0,1 1-1,-1-1 1,0 1 0,1 0 0,-1 0 0,-1 1-1,1-1 1,0 1 0,-1 0 0,0-1 0,0 2-1,2 1-23,2 5 1,-1 1-1,0-1 0,-1 1 0,0 0 0,0 1 0,-2-1 0,1 1 0,-2 0 0,0 0 1,0 0-1,-1 5 0,-17 141-1089,8-109-3082,1 1-5036,6-28-1764</inkml:trace>
  <inkml:trace contextRef="#ctx0" brushRef="#br0" timeOffset="2011.019">3052 323 12364,'0'0'2583,"0"0"-271,0 0-145,0 0-747,0 0-512,0 0-385,3-1-373,0 4-133,0 0 1,0 0 0,0 0-1,0 1 1,-1 0 0,1-1 0,-1 1-1,0 0 1,0 0 0,-1 0-1,1 0 1,-1 1 0,0-1 0,0 0-1,0 0 1,-1 1 0,1-1 0,-1 1-1,0-1 1,0 0 0,-1 5-18,4 13 7,23 91-66,-25-112 44,0 1 1,0-1-1,0 0 1,-1 0 0,1 1-1,1-1 1,-1 0-1,0 0 1,0 0-1,0-1 1,1 1-1,-1 0 1,0 0 0,1-1-1,-1 1 1,0 0-1,1-1 1,-1 0-1,1 1 1,-1-1-1,1 0 1,-1 0-1,1 1 1,-1-1 0,1-1-1,0 1 1,-1 0-1,1 0 1,-1 0-1,1-1 1,-1 1-1,0-1 1,1 1 0,-1-1-1,1 0 1,-1 1-1,0-1 1,2-1 14,43-39 63,-26 9 423,-2-1 0,-1 0-1,-2-2 1,-1 1 0,-2-2 0,-1 0 0,5-34-486,-13 6 592,-3 63-582,-1 0-1,0-1 1,1 1 0,-1 0 0,0 0 0,0 0-1,1 0 1,-1 0 0,0 0 0,0 0 0,0 0-1,0 0 1,-1 0 0,1 0 0,0 0 0,0 1-1,0-1 1,-1 1 0,1-1 0,0 1 0,-1-1-1,1 1 1,0 0 0,-1-1 0,1 1 0,0 0-1,-1 0 1,1 0 0,-1 0 0,1 0-1,0 0 1,-1 1 0,1-1 0,0 0 0,-1 1-1,1-1 1,0 1 0,-1 0 0,1-1 0,0 1-1,0 0 1,-1 0-10,-9 5 1,-1 2 0,1-1 0,1 1 0,-1 1 0,2 0 0,-1 0 0,1 1 0,0 0 0,1 0 0,0 1 0,-2 6-1,-6 8-177,1 1 0,2 1 1,0 1-1,2 0 0,1 0 0,1 1 1,1 0-1,2 1 0,0 6 177,4-30-149,1-1 0,0 1 1,-1 0-1,2 0 0,-1 0 0,1 0 1,0 0-1,0 0 0,0 0 0,1 0 0,0 0 1,0 0-1,1 0 0,-1-1 0,1 1 0,1-1 1,-1 1-1,1-1 0,0 1 0,0-1 1,0 0-1,1-1 0,0 1 0,0-1 0,0 1 1,0-1-1,1 0 0,0-1 0,0 1 0,0-1 1,4 3 148,1-3-2,0-1 1,-1 0-1,1 0 1,0 0-1,0-2 1,0 1-1,0-1 1,0-1 0,0 1-1,0-2 1,0 1-1,0-2 1,0 1-1,-1-1 1,1-1-1,-1 1 1,0-2-1,5-2 2,151-110 1329,-140 96-843,104-88 1548,-128 109-2030,0 0 0,0 0 0,0 0 0,0 0 0,0 0-1,0 1 1,0-1 0,0 0 0,0 0 0,0 1 0,-1-1 0,1 1 0,0-1 0,0 1 0,0-1 0,0 1 0,0 0-1,-1-1 1,1 1 0,0 0 0,-1-1 0,1 1 0,0 0 0,-1 0 0,1 0 0,-1 0 0,1 0 0,-1 0 0,0-1-1,1 1 1,-1 0 0,0 0 0,1 0 0,-1 0 0,0 0 0,0 0 0,0 0 0,0 0 0,0 0 0,0 0 0,-1 1-1,1-1 1,0-1 0,0 1 0,-1 0 0,1 0 0,0 0 0,-1 0 0,1 0 0,-1 0 0,1 0 0,-2 0-4,2 8 4,-5 188-297,6-193 238,0 0 1,0 0 0,0-1 0,0 1 0,1 0-1,-1 0 1,1-1 0,0 1 0,0-1 0,0 1-1,0-1 1,1 0 0,0 0 0,-1 0 0,1 0-1,0 0 1,0-1 0,1 0 0,-1 1 0,0-1-1,1 0 1,-1 0 0,1-1 0,0 1 0,0-1-1,0 0 1,-1 0 0,1 0 0,0 0 0,0-1 0,0 0-1,0 0 1,0 0 0,0 0 0,0 0 0,0-1-1,0 0 1,0 1 0,0-2 0,0 1 0,0 0-1,-1-1 1,1 0 0,0 0 0,-1 0 0,1 0 54,20-18 263,-1-1 0,0 0 0,-2-2 0,-1-1 0,0 0 0,-2-2 0,-1 0 0,-1-1 0,4-10-263,2 0 542,50-71 1802,-68 113-1373,-8 18-847,-2 0 1,-1 0-1,0-1 0,-2 0 0,0 0 1,-7 8-125,5-6 98,-397 797 505,348-662-2651,39-51-2860,18-40-1509</inkml:trace>
  <inkml:trace contextRef="#ctx0" brushRef="#br1" timeOffset="59879.954">22 2126 9993,'0'0'4554,"-3"-14"-1159,-15-63 1693,24 70-1613,28 28-3203,231 255-336,-139-154-2194,-125-122 2249,-1 1 0,1-1 0,-1 1 0,1-1 0,0 0 0,0 1 0,-1-1 0,1 0-1,0 1 1,0-1 0,-1 0 0,1 0 0,0 0 0,0 1 0,-1-1 0,1 0 0,0 0 0,0 0 0,0 0 0,-1 0 0,1-1 0,0 1-1,0 0 1,0 0 0,-1 0 0,1-1 0,0 1 0,-1 0 0,1-1 0,0 1 0,0-1 0,-1 1 0,1-1 0,-1 1 0,1-1 0,-1 1-1,1-1 1,-1 0 0,1 1 0,-1-1 0,1 0 0,-1 1 0,0-1 0,1 0 0,-1 0 0,0 1 0,1-1 0,-1 0 0,0 0 0,0 0-1,0 1 1,0-2 9,2-49 120,-3 39-136,0-16 458,-1 0 0,-2 0 0,-1 0 0,-1 1 0,-9-27-442,15 53 36,0 0 0,0 0 0,0 0 0,0 0 1,0-1-1,0 1 0,-1 0 0,1 0 0,0 0 0,-1 0 1,1 0-1,-1 0 0,1 0 0,-1 0 0,1 0 0,-1 0 0,0 0 1,0 0-1,1 0 0,-1 0 0,0 0 0,0 0 0,0 1 1,0-1-1,0 0 0,0 1 0,0-1 0,0 1 0,0-1 0,0 1 1,0 0-1,0-1 0,0 1 0,-1 0 0,1 0 0,0-1 0,0 1 1,0 0-1,0 0 0,-1 0 0,1 1 0,0-1 0,0 0 1,0 0-1,0 1 0,0-1 0,-1 1 0,1-1 0,0 1 0,0-1 1,0 1-1,0-1 0,0 1 0,1 0 0,-1 0 0,0-1 1,0 2-38,-26 25 61,2 2-1,1 1 0,2 1 1,0 1-1,-2 8-59,-32 47 2,42-68-314,-58 90-870,37-32-7178,30-62 1665</inkml:trace>
  <inkml:trace contextRef="#ctx0" brushRef="#br1" timeOffset="60426.297">1626 1973 10474,'1'-12'3288,"0"-40"-1286,-1 51-1876,0 0 0,0 0-1,0 0 1,-1-1 0,1 1 0,0 0-1,-1 0 1,1 0 0,0 0 0,-1-1-1,1 1 1,-1 0 0,0 0 0,1 0-1,-1 0 1,0 0 0,0 1 0,0-1-1,1 0 1,-1 0 0,0 0-1,0 1 1,0-1 0,0 0 0,0 1-1,0-1 1,-1 1 0,1-1 0,0 1-1,0 0 1,0-1 0,0 1 0,-1 0-1,1 0 1,0 0 0,0 0 0,0 0-1,-1 0 1,1 0 0,0 0 0,0 1-1,0-1 1,-1 0 0,1 1-1,0-1 1,0 1 0,0-1 0,0 1-1,0-1 1,0 1 0,0 0 0,0 0-1,0-1 1,0 1 0,0 0 0,1 0-126,-10 9 99,1 1 1,0-1 0,1 2 0,1-1 0,0 1-1,0 0 1,1 0 0,1 1 0,0 0 0,0 0 0,-1 10-100,5-21 12,-5 17-9,0-1 1,1 1-1,1 0 0,0 1 1,2-1-1,0 1 0,2-1 1,0 1-1,1-1 0,0 1 1,2-1-1,0 0 0,2 1 1,0-2-1,1 1 0,1-1 1,0 0-1,2 0 0,0-1 1,1 0-1,0 0 0,1-1 1,1-1-1,7 7-3,-15-19 5,-1 1-1,1-1 1,1 1-1,-1-1 1,0 0-1,1-1 1,-1 1-1,1-1 1,0 0-1,0 0 1,0-1-1,0 1 1,0-1-1,0 0 1,0-1-1,1 1 1,-1-1-1,0 0 1,0 0-1,1 0 1,-1-1-1,0 0 1,0 0-1,0 0 1,0-1-1,0 0 1,0 0 0,0 0-1,-1 0 1,1-1-1,-1 0 1,1 0-1,-1 0 1,0 0-1,0-1 1,-1 1-1,1-1 1,-1 0-1,3-4-4,10-24 353,-1-1-1,-1-1 0,-2 0 1,-2 0-1,-1-1 0,-1-1 1,-3 1-1,0-1 0,-2 0 1,-2 0-1,-2 0 0,-1 0 1,-4-19-353,7 50 0,-1-1 0,1 1 0,-1 0 0,-1 0 0,1 0 0,-1-1 0,0 1 0,0 0 0,0 0 0,-1 0 0,0 0 0,0 1 0,0-1 0,0 0 0,-1 1 0,0-1 0,0 1 0,0 0 0,0 0 0,-1 0 0,1 1 0,-1-1 0,0 1 0,0 0 0,-1 0 0,1 0 0,-1 0 0,-3-1 0,3 3-113,0 0 0,0 0 0,0 0 1,-1 1-1,1 0 0,0 0 1,-1 0-1,1 1 0,0-1 1,0 1-1,0 1 0,-1-1 0,1 1 1,0-1-1,1 2 0,-1-1 1,0 0-1,1 1 0,-1 0 1,-1 2 112,-33 58-8135,35-35 821</inkml:trace>
  <inkml:trace contextRef="#ctx0" brushRef="#br1" timeOffset="60731.559">2266 2314 13677,'0'0'8392,"0"0"-6022,0 0-224,0 0-672,0 0-674,0 0-319,0 0-289,0 0-128,25-65-64,-27 65-128,2 0-673,0 0-864,2 6-1154,9 1-2274,1 0-6310</inkml:trace>
  <inkml:trace contextRef="#ctx0" brushRef="#br1" timeOffset="61274.173">2941 1833 8136,'0'0'3411,"0"0"-672,0 0-161,0 0-544,15-8-700,51-26-495,33 13 121,-67 18-500,-18 2-217,9-1 566,-34 1-388,-150 23-49,154-20-371,1 0 1,-1 1-1,1-1 1,-1 2 0,1-1-1,0 0 1,0 1-1,1 0 1,-1 1-1,1-1 1,0 1-1,0 0 1,0 0-1,1 1 1,-1-1-1,2 1 1,-1 0 0,0 0-1,1 1 1,0-1-1,1 1 1,-1-1-2,4-1 10,-1 0 0,1 0 1,0 0-1,0-1 0,0 1 1,1-1-1,-1 1 0,1-1 1,0 1-1,1-1 0,-1 0 0,1 0 1,0 0-1,0 0 0,0-1 1,0 1-1,0-1 0,1 1 1,0-1-1,0-1 0,0 1 1,0 0-1,0-1 0,0 0 0,1 0 1,-1 0-1,1 0 0,-1-1 1,1 0-1,0 0 0,3 0-10,24 14 70,-16-6-63,0 1-1,-1 0 1,0 1-1,-1 0 0,0 1 1,-1 1-1,-1 0 1,11 14-7,-18-21 17,-1 0 0,0 0 1,0 1-1,0-1 0,0 1 1,-1 0-1,0 0 0,-1 0 1,0 1-1,0-1 0,0 0 1,-1 1-1,0 0 0,0-1 0,-1 1 1,0 0-1,-1-1 0,1 1 1,-1-1-1,-1 1 0,0-1 1,-1 4-18,1-6 70,-1 0 0,0 1-1,0-1 1,0-1 0,-1 1 0,0 0 0,0-1 0,0 0 0,0 0-1,-1 0 1,1 0 0,-1-1 0,0 0 0,0 0 0,-1 0-1,1-1 1,0 1 0,-1-1 0,0-1 0,1 1 0,-1-1 0,0 0-1,0 0 1,0 0 0,0-1 0,-2 0-70,-11 0 76,0 0 0,1-1 0,-1-2 0,0 1 1,1-2-1,-1-1 0,-12-4-76,21 7-98,0-1-1,-1 0 1,2-1 0,-1 0 0,0 0 0,1-1-1,-1 0 1,1-1 0,1 0 0,-1 0 0,1-1 0,0 0-1,1 0 1,0-1 0,0 0 0,0 0 0,1-1-1,0 0 1,1 0 0,0 0 0,0-1 0,1 0 0,0-1 98,7-15-2571,18 13-3779,0 12-2293</inkml:trace>
  <inkml:trace contextRef="#ctx0" brushRef="#br1" timeOffset="61673.384">3515 1807 12716,'0'0'3176,"0"0"-266,0 0-775,0 0-656,0 0-459,0 0-428,0 0-336,-5 0-160,-9 0 3,30 4 22,39 3 12,162-15 1596,-216 8-1687,1 0 0,0-1-1,0 1 1,0 1-1,0-1 1,0 0 0,0 0-1,0 1 1,0-1 0,-1 1-1,1 0 1,0-1-1,0 1 1,0 0 0,-1 0-1,1 0 1,-1 0-1,1 0 1,-1 1 0,1-1-1,-1 0 1,0 1 0,1-1-1,-1 1 1,0-1-1,0 1 1,0 0 0,0-1-1,0 1 1,-1 0-1,1 0 1,-1 0 0,1-1-1,-1 1 1,1 0 0,-1 0-1,0 0 1,0 0-1,0 0 1,0 0 0,0 0-1,0 0 1,-1-1-1,0 3-41,0 23 214,-1-1-1,-2 0 0,-1 1 1,-1-1-1,-1-1 0,-1 1 1,-7 14-214,-14 48 241,22-66-252,2 1 0,0 0 0,2 0-1,0 0 1,2 0 0,0 1 0,2-1-1,1 0 1,1 7 11,-2-25-111,0-1-1,0 0 1,0 1 0,1-1 0,-1 0-1,1 0 1,0 0 0,0 0 0,1-1-1,-1 1 1,1 0 0,0-1-1,-1 0 1,2 1 0,-1-1 0,0-1-1,1 1 1,-1 0 0,1-1 0,0 1 111,59 7-9653,-41-14 284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2:18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31 261 5061,'0'0'7265,"0"0"-3805,0 0-759,0 0-176,0 0-678,0 0-795,0 0-609,-5 20-187,-20 133 326,54 179-86,-31-419-207,-2 35-272,1 1 1,3 0 0,2-1 0,3 1 0,1 0-1,3 1 1,2-1 0,2 2 0,18-45-18,-28 86-5,-1 0 0,1 0 0,1 1 0,0-1-1,0 1 1,0-1 0,1 1 0,0 1 0,0-1 0,1 1 0,-1 0 0,2 0 0,-1 0 0,1 1 0,-1 0 0,1 0 0,1 1 0,-1 0 0,3-1 5,-7 5-5,0 0 0,-1 0 0,1 0 0,0 0 0,0 1 0,-1-1 0,1 1 0,0-1 0,-1 1 0,1 0 0,0 0 0,-1 1 0,0-1 0,1 0 0,-1 1 0,0-1 0,1 1 0,-1 0 0,0 0 0,0 0 0,0 0 0,-1 0 0,1 0 0,0 1 0,-1-1 0,0 0 0,1 1 0,-1 1 5,30 76-47,-22-44 28,-1 1-1,-2 1 1,-1-1 0,-2 1 0,-2 27 19,-1-63 3,0 0-1,0 0 1,0 0 0,0-1 0,-1 1 0,1 0 0,-1 0-1,1 0 1,-1-1 0,0 1 0,1 0 0,-1-1-1,0 1 1,0-1 0,0 1 0,0-1 0,-1 0 0,1 1-1,0-1 1,-1 0 0,1 0 0,0 1 0,-1-1 0,0-1-1,1 1 1,-1 0 0,1 0 0,-1 0 0,0-1 0,0 1-1,1-1 1,-1 0 0,0 1 0,0-1 0,0 0 0,1 0-1,-1 0 1,0 0 0,0 0 0,0 0 0,0-1 0,1 1-1,-2-1-2,-77-26 429,78 26-418,0 0 51,0-1 0,0 0 1,-1 0-1,1 1 1,0 0-1,-1-1 0,1 1 1,-1 0-1,1 0 0,-1 0 1,0 0-1,1 1 1,-1-1-1,0 1 0,1-1 1,-1 1-1,0 0 0,0 0 1,1 0-1,-1 1 0,0-1 1,1 1-1,-1-1 1,0 1-1,1 0 0,-1 0 1,1 0-1,-1 0 0,1 1 1,-1-1-1,1 1 1,0-1-1,0 1 0,0 0 1,-2 2-63,4 10 6,0 1 0,1 0 1,1 0-1,0-1 1,1 1-1,1-1 0,0 0 1,1 0-1,0 0 1,1 0-1,1-1 1,0 0-1,1-1 0,0 1 1,1-2-1,1 1 1,-1-1-1,2 0 0,0-1 1,4 3-7,3 4-266,-1-2 1,2 0-1,0-1 1,1 0-1,0-2 0,19 9 266,80 7-6852,-87-28 2080,-5 0-1543</inkml:trace>
  <inkml:trace contextRef="#ctx0" brushRef="#br0" timeOffset="287.482">651 379 9001,'1'-14'1617,"7"-42"332,-8 57-1848,1-1 1,-1 0 0,0 1-1,1-1 1,-1 0 0,1 0-1,-1 1 1,1-1 0,0 0-1,-1 0 1,1 0 0,-1 0-1,1 0 1,-1 0 0,1 0-1,-1 0 1,1 0 0,0 0 0,-1 0-1,1 0 1,-1 0 0,1 0-1,-1 0 1,1-1 0,-1 1-1,1 0 1,-1 0 0,1-1-1,-1 1 1,1 0 0,-1-1-1,0 1 1,1 0 0,-1-1-1,1 1 1,-1-1 0,0 1-1,1-1 1,-1 1 0,0-1 0,0 1-1,1-1 1,-1 1 0,0-1-1,0 1 1,0-1 0,0 1-1,0-1 1,1 1 0,-1-1-1,0 1 1,0-1 0,-1 0-1,1 1 1,0-1 0,0 1-1,0-1 1,0 1 0,0-1 0,0 1-1,-1-1 1,1 1 0,0-1-1,0 1 1,-1-1 0,1 0-102,13 30 1237,17 188 2340,-25-188-3343,-2-10-186,0-1 0,1 0 0,1 0 0,1 0 1,0 0-1,1-1 0,1 0 0,1-1 0,1 2-48,-9-16 2,1 0-1,0 0 1,-1 0-1,1 0 0,0 0 1,0-1-1,0 1 1,0 0-1,0-1 0,1 0 1,-1 1-1,0-1 1,1 0-1,-1 0 0,0 0 1,1-1-1,0 1 0,-1-1 1,1 1-1,-1-1 1,1 0-1,-1 0 0,1 0 1,0 0-1,-1 0 1,1-1-1,-1 1 0,1-1 1,-1 0-1,1 0 1,-1 1-1,1-2 0,-1 1 1,0 0-1,1 0 1,-1-1-1,0 1 0,0-1 1,0 0-1,0 0 1,-1 1-1,1-1 0,0 0 1,-1-1-1,1 1 0,-1 0-1,11-19 49,-1 0-1,-1 0 0,-1-1 0,-1-1 0,-1 1 0,-1-1 0,-1 0 0,-1 0 0,1-17-48,-2 18 123,13-217 976,-15 236-1100,-1 1 0,0-1-1,0 0 1,0 0 0,0 0-1,-1 0 1,1 0-1,-1 1 1,1-1 0,-1 0-1,0 0 1,0 1 0,-1-1-1,1 1 1,0-1 0,-1 1-1,1-1 1,-1 1-1,0 0 1,0 0 0,0 0-1,0 0 1,0 0 0,0 0-1,-1 0 1,1 1 0,-1-1-1,1 1 1,-1 0-1,1 0 1,-1 0 0,0 0-1,0 0 1,1 1 0,-1-1-1,0 1 1,0-1 0,0 1-1,0 0 1,1 0-1,-1 1 1,0-1 0,-2 1 1,-2 0-136,0 1 1,0 0 0,1 0-1,-1 0 1,1 1-1,-1 0 1,1 0 0,0 1-1,0 0 1,0 0 0,1 0-1,-1 1 1,1 0 0,0 0-1,1 0 1,-1 0 0,1 1-1,0 0 1,0 0-1,1 0 1,0 0 0,0 1-1,0-1 1,1 1 0,-1 2 135,-15 114-9263,18-72 1223</inkml:trace>
  <inkml:trace contextRef="#ctx0" brushRef="#br0" timeOffset="754.695">1282 360 6854,'7'-15'1408,"-5"9"-939,0 0 0,1 1 1,-1-1-1,1 1 0,0 0 1,0 0-1,1 0 1,-1 0-1,1 0 0,0 1 1,1 0-1,-1 0 0,1 0 1,0 0-1,-1 1 0,2 0 1,-1 0-1,0 0 0,1 0 1,2 0-470,-6 4 65,0-1 1,0 1-1,-1 0 1,1 0-1,0-1 1,0 1-1,0 1 1,-1-1-1,1 0 1,0 0-1,-1 1 1,1-1-1,-1 1 1,0-1-1,1 1 1,-1 0-1,0-1 1,0 1-1,0 0 1,0 0-1,0 0 1,-1 0 0,1 0-1,0 0 1,-1 0-1,0 0 1,1 0-1,-1 0 1,0 0-1,0 0 1,0 0-1,0 0 1,0 0-1,-1 0 1,1 0-1,-1 0 1,1 0-1,-1 0 1,0 0-66,1 7 178,-47 375 863,47-382-1044,-1 0 0,0 0 0,0 0 1,1 0-1,-1 0 0,1 0 0,-1 0 0,1 0 1,0 0-1,0 0 0,0 0 0,0 0 0,0 0 0,0 0 1,1 0-1,-1 0 0,1 0 0,-1 0 0,1 0 1,0 0-1,0 0 0,0-1 0,0 1 0,0 0 0,0 0 1,0-1-1,0 1 0,1-1 0,-1 1 0,1-1 1,-1 0-1,1 1 0,0-1 0,-1 0 0,1 0 0,0 0 1,0 0-1,0 0 0,0-1 0,0 1 0,0-1 0,0 1 1,0-1-1,0 0 0,0 1 0,0-1 0,0 0 1,0 0-1,0-1 0,0 1 0,0 0 0,0-1 0,0 1 3,11-9 16,-1 1-1,-1-2 1,1 0-1,-1 0 1,-1-1-1,0 0 1,-1-1-1,0 0 1,0-1-1,1-3-15,81-137 622,50-68 1618,-112 196-2056,-28 25-185,0 0 1,0 0 0,-1 0 0,1 0 0,0 0 0,-1 0-1,1 0 1,0 0 0,0 0 0,-1 1 0,1-1-1,0 0 1,-1 0 0,1 1 0,0-1 0,-1 1 0,1-1-1,-1 0 1,1 1 0,0-1 0,-1 1 0,1-1 0,-1 1-1,1-1 1,-1 1 0,0 0 0,1-1 0,-1 1-1,0-1 1,1 1 0,-1 0 0,0 0 0,0-1 0,1 1-1,-1 0 1,0-1 0,0 1 0,0 0 0,0 0 0,0-1-1,0 1 1,0 0 0,0-1 0,-1 2 0,13 365 5,-12-361-8,1 0-1,0 1 1,0-1 0,0 0-1,1 1 1,0-1 0,0 0-1,0 0 1,1-1-1,0 1 1,0 0 0,1-1-1,-1 0 1,1 0 0,1 0-1,-1 0 1,0-1-1,1 1 1,0-1 0,0 0-1,0-1 1,1 1 0,-1-1-1,1 0 1,0 0 0,0-1-1,0 0 1,0 0-1,0 0 1,0-1 0,1 0-1,-1 0 1,0-1 0,1 1-1,-1-1 1,1-1-1,-1 1 1,5-2 3,2-3 6,0-2 1,-1 1-1,1-1 0,-2-1 1,1-1-1,-1 1 0,0-2 1,0 1-1,-2-1 0,1-1 1,-1 0-1,0 0 0,-1-1 1,-1 0-1,0-1 0,2-4-6,2-3 120,-1 0-1,-1-1 1,-1-1-1,0 1 1,-2-1-1,0 0 1,-2-1-1,0 1 1,-2-1-1,0 0 1,-2 0-1,0 1 1,-2-7-120,1 22 14,0 0-1,-1 0 1,0 0 0,0 0 0,0 0-1,-1 0 1,0 1 0,0-1-1,-1 1 1,0 0 0,0 0 0,0 0-1,-1 0 1,0 1 0,0 0 0,0 0-1,-1 0 1,1 1 0,-1 0-1,0 0 1,-1 0 0,1 1 0,-1-1-1,1 2 1,-1-1 0,0 1 0,0 0-1,-5-1-13,-4 1-265,-1 1 0,1 0-1,-1 1 1,1 0-1,-1 2 1,1 0 0,0 1-1,-11 3 266,-70 31-6995,46-10-3895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1:14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172 259 14125,'4'-14'2317,"18"-73"619,-23 87-2810,1 0-1,0 0 1,0 1-1,-1-1 1,1 0-1,0 0 0,-1 0 1,1 0-1,0 0 1,-1-1-1,1 1 1,0 0-1,-1 0 0,1 0 1,0 0-1,0 0 1,-1 0-1,1 0 1,0-1-1,-1 1 1,1 0-1,0 0 0,0 0 1,0 0-1,-1-1 1,1 1-1,0 0 1,0 0-1,0-1 0,-1 1 1,1 0-1,0-1 1,0 1-1,0 0 1,0 0-1,0-1 1,0 1-1,0 0 0,0-1 1,-1 1-1,1 0 1,0-1-1,0 1 1,0 0-1,1 0 0,-1-1 1,0 1-1,0 0 1,0-1-1,0 1-125,-20 27 552,18-25-473,-22 37 131,1 1 0,1 1 0,3 1 1,2 1-1,1 0 0,2 1 0,2 1 0,2 2-210,7-34 6,0 1 0,1 0 0,1 0 0,0 0 0,1 0-1,1 0 1,0 0 0,0 0 0,2-1 0,-1 1 0,6 13-6,-6-24-2,0 0 1,0 1 0,1-1 0,-1 0-1,1 0 1,0 0 0,0 0 0,0-1-1,0 1 1,0-1 0,1 0 0,-1 0-1,1 0 1,-1 0 0,1 0 0,0-1-1,0 0 1,0 0 0,0 0 0,0 0-1,0-1 1,0 1 0,0-1 0,0 0-1,0 0 1,0-1 0,0 1 0,4-2 1,106-41 67,-95 30 16,0-1 1,0 0 0,-2-2-1,0 0 1,0-1 0,-2-1 0,0-1-1,-1 0 1,-1 0 0,-1-1-1,-1-1 1,0 0 0,-2-1 0,0 0-1,-2 0 1,0-1 0,-2 1-1,0-2 1,-2 1 0,0 0 0,-2-1-1,0-3-83,0 16-38,-1-1-1,0 0 1,0 1 0,-1-1-1,-1 0 1,0 1-1,-1-1 1,0 1-1,0 0 1,-2 0-1,1 0 1,-1 0 0,-1 1-1,0 0 1,0 0-1,-1 1 1,0-1-1,-1 1 1,0 1 0,0 0-1,-1 0 1,0 0-1,0 1 1,-1 0-1,0 1 1,0 0 0,0 1-1,-1 0 1,0 1-1,-1-1 39,4 5-439,1 0 0,-1 0 0,1 0 0,-1 1 0,1 0 0,-1 0 0,1 1 0,0 0 0,0 1 0,0-1 0,0 1 0,0 0 0,-5 4 439,-37 23-7185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1:1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78 11627,'0'0'2941,"0"0"-821,0 0 79,6-12-282,17-39-407,-16 37 2361,-13 32-3156,-135 271-42,124-250-651,3-11-13,1 0 0,1 0 1,2 1-1,1 0 0,1 1 0,1 0 1,2 1-1,1 6-9,3-32-2,1-1 0,1 0 0,-1 1 1,0-1-1,1 1 0,0-1 0,0 0 0,1 0 0,-1 0 0,1 1 1,0-1-1,0 0 0,0-1 0,0 1 0,1 0 0,0-1 1,-1 1-1,1-1 0,0 0 0,1 0 0,-1 0 0,1 0 1,-1-1-1,1 0 0,0 1 0,0-1 0,0 0 0,0-1 1,0 1-1,0-1 0,0 0 0,4 1 2,30 5-149,-1-2-1,1-1 1,0-2-1,0-2 0,20-2 150,-20 1-170,104-9-69,-1-5 1,0-7 0,36-14 238,60-38 106,-234 74-65,0-1 0,0 1-1,-1-1 1,1 0 0,-1 0 0,1 0-1,-1 0 1,1 0 0,-1-1-1,0 1 1,1-1 0,-1 0 0,0 1-1,0-1 1,0 0 0,0 0-1,-1 0 1,1-1 0,0 1-1,-1 0 1,0-1 0,1 1 0,-1-1-1,0 1 1,0-1 0,-1 1-1,1-1 1,0 0 0,-1 0 0,0 1-1,1-1 1,-1 0 0,0 1-1,0-1 1,-1 0 0,1 0-1,-1 1 1,1-1 0,-1 0 0,0 0-41,-111-92 352,70 50-325,56 83-182,-8-23 151,5 5 9,0 2 0,-2 0 0,-1 0 0,-1 0 1,-1 1-1,0 0 0,0 16-5,-5-17-119,-1 1 0,-1 0 0,0 0 0,-2-1 0,-1 1 1,-1-1-1,-1 0 0,0-1 0,-2 1 0,0-1 0,-2 0 0,0-1 1,-1 0-1,-1-1 0,-5 5 119,9-10-3240,5-5-2451,1-3-4452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1:16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97 9385,'0'0'7244,"0"0"-4308,0 0-1382,0 0 79,-12-4-506,4 2-1008,5 0-96,0 1 1,0 0 0,0 0 0,0 0 0,0 0 0,0 0 0,-1 1-1,1-1 1,0 1 0,-1 0 0,1 0 0,0 0 0,0 0 0,-1 1 0,1-1-1,0 1 1,0 0 0,-1 0 0,1 0 0,0 0 0,0 1 0,0-1 0,1 1-1,-1 0 1,0 0 0,1 0 0,-2 1-24,-7 7 15,-1 1 0,2 1 1,-1 0-1,2 0 0,0 1 0,0 0 0,1 1 1,1 0-1,0 0 0,1 0 0,0 1 1,1 0-1,1 0 0,1 1 0,0-1 0,1 1 1,0 0-1,1-1 0,1 1 0,1 2-15,0-10 1,0-1-1,1 1 0,0 0 0,1 0 1,-1-1-1,1 0 0,1 1 0,-1-1 1,1 0-1,1-1 0,-1 1 1,1-1-1,0 0 0,0 0 0,1 0 1,0-1-1,0 0 0,0 0 0,1-1 1,0 1-1,-1-1 0,2-1 1,-1 1-1,0-1 0,1 0 0,-1-1 1,1 0-1,0 0 0,-1-1 0,1 0 1,0 0-1,0-1 0,0 0 1,0 0-1,0-1 0,0 0 0,0 0 1,0-1-1,-1 0 0,13-3 206,-1 0 0,0-2 0,0 0 1,0-1-1,-1-1 0,0 0 0,-1-2 0,0 0 0,-1 0 1,0-2-1,-1 0 0,0-1 0,-1 0 0,-1-2 0,0 1 1,-1-1-1,-1-1 0,-1 0 0,0-1 0,-1 0 0,0-1-206,-5 12 29,-1 0 0,1 0 0,-1-1 0,0 0 0,-1 0 0,0 1 0,0-1 0,-1-1 0,0 1 0,0 0 0,-1 0 0,0 0 0,0 0 0,-1-1 0,0 1 0,0 0 0,-1 0 0,0 0 0,-1 1 0,0-1 0,0 0 0,0 1 0,-1 0 0,0 0 0,-1 0 0,1 0 0,-2 1 0,1-1 0,0 1 0,-1 1 0,0-1 0,-1 1 0,1 0 0,-1 0 0,-1 0-29,-4 1-211,1 0 0,-1 0 0,0 1 1,0 1-1,-1 0 0,1 0 0,-1 1 1,1 1-1,0 0 0,-5 1 211,-66 30-8137,56-6-292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1:16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22069,'0'0'3075,"0"0"-1954,0 0 128,0 0-352,105-50-545,-37 39-224,11 1-32,11 1-32,-5 3 1,0 1-65,-11 2-353,-15 3-480,-11 0-1088,-16 10-1763,-22 3-3619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1:16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6983,'0'0'12459,"0"0"-9672,0 0-673,0 0-256,0 0-865,118 14-801,-63-24 352,7 0-255,9-3 31,-2 3 64,-1 0-256,-13 0-128,-9 4 0,-14 2-256,-5 0-1121,-8 2-1730,-3 2-3459,-6 0-9802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1:25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1083 1055 16912,'36'-262'9460,"-35"259"-9412,0 0 0,-1 0 0,1 0 0,-1 0 0,0 0 0,0 0 0,0 0 0,0 0 0,0 0 0,-1 0 0,0 0 0,1 0 0,-1 1 0,0-1 0,0 0 0,0 0 0,-1 1 0,1-1 0,-1 0 1,1 1-1,-1-1 0,0 1 0,0 0 0,0 0 0,0 0 0,0 0 0,-1 0 0,1 0 0,-1 0 0,1 1 0,-1-1 0,0 1 0,1 0 0,-1 0 0,0 0 0,0 0 0,0 0 0,0 1 0,0-1 0,0 1 0,0 0 1,0 0-1,0 0 0,0 0 0,0 0 0,1 1 0,-1-1 0,0 1 0,-2 0-48,-9 10-11,0 0 0,1 1 1,0 0-1,0 1 0,2 0 1,-1 1-1,2 0 0,0 1 1,0 0-1,2 1 0,0-1 1,1 2-1,0-1 0,-4 17 11,6-18-32,0 0 0,1 0 0,1 0 0,0 0 0,1 0 0,0 1 0,1-1 0,1 6 32,2-16-41,0 0 0,0-1-1,1 1 1,-1-1 0,1 0-1,0 0 1,0 0 0,0 0-1,0 0 1,1 0 0,0-1 0,0 0-1,0 0 1,0 0 0,0 0-1,0-1 1,1 1 0,-1-1 0,1 0-1,0 0 1,0-1 0,-1 0-1,1 1 1,0-2 0,0 1-1,3 0 42,26 10-15,0 2 17,0 3-1,-2 0 1,0 2 0,0 1-1,-2 2 1,-1 1-1,0 1 1,-2 2 0,-1 0-1,11 15-1,-33-36 38,0 0 0,-1 0 0,0 0 0,1 0 0,-1 1 0,-1-1 0,1 1-1,-1 0 1,0-1 0,0 1 0,0 0 0,0 1 0,-1-1 0,0 0 0,0 0 0,-1 1 0,1-1 0,-1 0 0,0 1 0,-1-1-1,1 0 1,-1 0 0,0 1 0,0-1 0,-1 0 0,1 0 0,-1 0 0,-1 0 0,0 2-38,-8-1 135,0 1 1,0-2-1,-1 0 0,0 0 1,0-1-1,0 0 0,0-1 1,0-1-1,-1 0 1,0 0-1,1-2 0,-1 1 1,1-1-1,-1-1 0,-1-1-135,-4 2 95,-11 1-93,-1-2 0,0-1 1,1-2-1,-1-1 1,1-1-1,0-1 1,1-1-1,0-2 1,0-1-1,1-1 1,0-2-1,1 0 1,1-2-1,0 0 1,-8-10-3,-5-27-2162,62 62-1975,1 14-1196,4 7-4191</inkml:trace>
  <inkml:trace contextRef="#ctx0" brushRef="#br0" timeOffset="440.64">1622 1111 21076,'-19'-90'2498,"-2"47"874,21 42-3317,-1 1-1,1-1 0,0 1 0,-1 0 1,1-1-1,0 1 0,-1-1 0,1 1 1,-1 0-1,1-1 0,0 1 0,-1 0 1,1 0-1,-1-1 0,1 1 0,-1 0 1,1 0-1,-1 0 0,1-1 0,-1 1 1,1 0-1,-1 0 0,1 0 1,-1 0-1,1 0 0,-1 0 0,0 0 1,1 0-1,-1 0 0,1 0 0,-1 1 1,1-1-1,-1 0 0,1 0 0,-1 0 1,1 1-1,-1-1 0,1 0 0,0 0 1,-1 1-1,1-1 0,-1 1 1,1-1-1,0 0 0,-1 1 0,1-1 1,0 1-1,-1-1 0,1 0 0,0 1 1,0-1-1,-1 1 0,1-1 0,0 1 1,0-1-1,0 1 0,0-1 0,0 1 1,0 0-1,0-1 0,0 1 1,0-1-1,0 1-54,-11 160 897,41 315-275,-7-213-1378,-3-1-1791,-14-189-875,-2-12-3805,-21-219 325,-6-3 4367,-2-14 3847,16 107 424,-12-77 2931,7-1 0,6 0 0,7-50-4667,1 188 130,0-1 1,0 1-1,0 0 0,1-1 0,0 1 1,0 0-1,1-1 0,1 1 0,-1 0 1,1 0-1,0 1 0,1-1 0,0 1 1,0-1-1,1 1 0,0 1 1,0-1-1,0 1 0,1-1 0,0 1 1,0 1-1,1-1 0,-1 1 0,1 1 1,0-1-1,1 1 0,-1 0 0,1 1 1,0 0-1,2-1-130,1 3 8,0 0-1,-1 1 1,1 0 0,0 1 0,0 0 0,-1 1-1,1 0 1,-1 1 0,1 0 0,-1 0-1,0 1 1,0 0 0,-1 1 0,1 0 0,-1 1-1,0 0 1,0 0 0,-1 1 0,0 0-1,0 1 1,-1 0 0,0 0 0,0 0 0,3 7-8,2 1-2,-1 1 1,-1 1 0,0 0-1,-1 0 1,-2 1 0,0 0-1,0 0 1,-2 1 0,0 0-1,-2 0 1,0 0 0,0 15 1,-4-18-112,-1 0 0,-1 0 0,-1 0 1,0 0-1,-1-1 0,0 0 0,-2 0 1,0 0-1,0-1 0,-2 0 0,0 0 1,0-1-1,-2 0 0,1 0 0,-2-2 0,0 1 1,0-1-1,-1-1 0,-1 0 0,0-1 1,0-1-1,-1 0 0,0-1 0,0 0 1,-1-2-1,0 1 0,0-2 0,-1 0 1,0-1-1,0-1 0,-2 0 112,17-3 1,-21 0-2315,18-14-5185,19-1 570</inkml:trace>
  <inkml:trace contextRef="#ctx0" brushRef="#br0" timeOffset="831.603">2459 1084 9129,'1'-14'7447,"1"-44"-4057,-2 54-3104,0 0 0,0 0 0,-1 0 0,0 0 0,0 0 0,0 0 0,0 0 0,-1 0 0,0 1 1,1-1-1,-1 1 0,0-1 0,-1 1 0,1 0 0,-1 0 0,1 0 0,-1 0 0,0 0 0,0 1 1,-2-2-287,0 0 139,-1 1 1,-1-1-1,1 1 1,0 1-1,-1-1 1,1 1-1,-1 0 1,0 0-1,0 1 1,0 0-1,0 0 1,0 1-1,0 0 1,0 0-1,0 0 1,0 1-140,-9 5 37,1 1 0,-1 1 0,1 0 0,0 1 0,1 0 0,0 1 0,1 1 0,0 0 0,0 1 0,2 0 0,-1 1 0,1 0 0,1 1 1,1 0-1,0 1 0,0 0 0,-2 9-37,-6 7 18,1 0 1,2 1 0,2 0-1,0 1 1,3 0 0,0 1-1,2 0 1,2 1 0,1-1 0,2 1-19,1-26-12,0-1 0,1 1 1,0-1-1,1 1 1,0-1-1,0 0 0,1 1 1,0-1-1,0 0 1,1 0-1,0 0 0,0 0 1,1 0-1,0-1 1,1 0-1,-1 0 0,1 0 1,1 0-1,-1-1 1,1 0-1,0 0 0,1 0 1,-1-1-1,1 0 1,0 0-1,1-1 0,-1 0 1,1 0-1,0 0 12,0-1-50,0 0 0,0 0 0,1-1 0,-1 0 0,0-1 0,1 1 0,-1-2 0,1 1 0,-1-1 0,1-1 0,-1 1 0,1-1 0,-1-1 0,1 0 0,-1 0 0,0 0 0,0-1 0,0 0 0,0-1 0,-1 0 0,1 0 0,-1-1 0,0 0 0,0 0 0,-1 0 0,1-1 0,-1 0 0,0 0 0,-1-1 0,5-6 50,11-25-3,-2-1 0,-1-1 0,-2 0 0,-2-1 0,-2-1 0,-2 0 0,-1-1 0,1-28 3,-3 29-3,4-54 46,-15 169-50,2 1 0,4-1 0,6 31 7,-3-57-248,33 140-5247,-35-178 4350,1-1-1,0 0 0,1 0 1,-1 0-1,1-1 0,1 0 1,-1 0-1,1 0 0,1 0 1,-1-1-1,1 0 0,3 2 1146,25 11-6827</inkml:trace>
  <inkml:trace contextRef="#ctx0" brushRef="#br0" timeOffset="1392.936">2947 1476 6598,'8'-61'1683,"10"-76"5817,7 2 0,6-7-7500,-16 101 2680,-19 83-364,-19 135-2206,-1 175-110,24-351-3,-21 194-3568,33-326 2930,-2 75 1080,3 0-1,1 1 1,4 1-1,1 1 1,3 0-1,2 1 1,15-21-439,-37 69 13,1 0 1,-1 0-1,1 0 1,0 0-1,0 0 1,0 0 0,0 1-1,0 0 1,1-1-1,0 1 1,0 1-1,0-1 1,0 0-1,0 1 1,0 0-1,1 0 1,-1 0 0,1 1-1,-1-1 1,1 1-1,-1 0 1,1 0-1,0 1 1,0-1-1,0 1 1,-1 0-1,1 1 1,0-1-1,0 1 1,-1 0 0,1 0-1,0 0 1,-1 1-1,1-1 1,-1 1-1,0 0 1,1 1-1,-1-1 1,0 1-1,0 0 1,1 1-14,11 13-3,-1 1 0,-1 0 0,0 1 1,-2 0-1,0 1 0,-1 1 0,-1 0 0,-1 0 1,-1 1-1,-1 0 0,-1 0 0,-1 0 0,-1 1 0,-1 0 1,-1 0-1,0 0 0,-2 8 3,13 43-1377,-12-74 1365,-1 1 1,1-1 0,-1 0 0,0 0 0,1 1 0,-1-1 0,1 0 0,-1 0 0,1 0-1,-1 1 1,1-1 0,-1 0 0,1 0 0,-1 0 0,1 0 0,-1 0 0,1 0-1,-1 0 1,1 0 0,-1 0 0,1 0 0,-1 0 0,1 0 0,-1-1 0,1 1-1,-1 0 1,1 0 0,-1 0 0,1-1 0,-1 1 0,1 0 0,-1-1 0,0 1-1,1 0 1,-1-1 0,0 1 0,1 0 0,-1-1 0,0 1 0,1-1 0,-1 1-1,0-1 1,0 1 0,1-1 0,-1 1 0,0-1 0,0 1 0,0-1 0,0 1-1,0-1 1,0 1 0,0-1 0,0 1 0,0-1 0,0 1 11,1-3-8,12-27 187,-2-1-1,-1 0 0,-1 0 1,-2-1-1,1-14-178,-1 7 224,4-16 68,-4 12-38,1 0 0,3 0-1,1 1 1,2 0 0,2 2 0,8-14-254,46-24 478,-67 77-470,-1-1 0,1 0 0,0 1 0,0 0 0,-1 0 0,1 0 0,0 0 0,0 0 0,0 1 0,0-1 0,0 1 0,0 0 0,0 0 0,0 0 0,0 0 0,0 0 0,0 1 0,0-1 0,0 1 0,0 0 0,0 0 0,0 0 0,0 0 0,-1 1 0,1-1 0,0 1 0,-1 0 0,1-1 0,-1 1 0,0 0 0,1 0 0,-1 1 0,0 0-8,16 20 8,-1 1 0,-2 1 1,0 1-1,-2 0 0,0 1 0,-2 1 0,-1 0 0,-2 0 0,0 3-8,19 48 2,-17-48-3,91 204-33,-93-221 32,0-1 0,1 0 0,0 0 0,1-1-1,0 0 1,1 0 0,1-2 0,0 1 0,0-1 0,1-1 0,0-1 0,0 1 0,1-2 0,12 5 2,-22-9 1,1-1 0,-1-1 0,0 1 0,1-1 0,-1 1 0,1-1 0,-1 0 0,1-1 0,0 1 0,-1-1 0,1 0-1,0 0 1,-1-1 0,1 1 0,-1-1 0,1 0 0,-1 0 0,1-1 0,-1 1 0,1-1 0,-1 0 0,0 0 0,0 0 0,0-1 0,0 1 0,-1-1 0,1 0 0,-1 0 0,1-1 0,-1 1 0,0-1 0,0 1 0,1-4-1,5-13 0,-1 0 1,-1-1-1,-1 0 1,-1 0-1,0-1 1,-2 1-1,0-1 0,-2 0 1,-1 0-1,0 0 1,-1 1-1,-2-3 0,4 16-118,-1 1-1,0-1 1,0 0-1,-1 1 0,0-1 1,0 1-1,-1 0 1,0-1-1,0 1 1,-1 0-1,0 0 1,0 0-1,0 1 0,-1-1 1,0 1-1,0-1 1,-1 1-1,0 1 1,0-1-1,0 1 1,-1 0-1,1 0 0,-1 0 1,-1 1 118,-88 2-6550,39 16-460</inkml:trace>
  <inkml:trace contextRef="#ctx0" brushRef="#br0" timeOffset="1748.958">508 89 25016,'-17'-71'886,"17"70"-873,-1 1-1,1 0 1,0-1 0,-1 1-1,1 0 1,0 0 0,0-1-1,-1 1 1,1-1 0,0 1-1,0 0 1,0-1 0,0 1-1,0 0 1,-1-1 0,1 1-1,0-1 1,0 1 0,0 0-1,0-1 1,0 1 0,0-1 0,0 1-1,0 0 1,0-1 0,1 1-1,-1-1 1,0 1 0,0 0-1,0-1 1,0 1 0,0 0-1,1-1 1,-1 1 0,0 0-1,0-1 1,1 1 0,-1 0-1,0-1 1,1 1 0,-1 0-1,0 0 1,1-1 0,-1 1-1,0 0 1,1 0 0,-1 0 0,0-1-1,1 1 1,-1 0 0,0 0-1,1 0 1,-1 0 0,1 0-1,-1 0 1,1 0 0,-1 0-1,0 0 1,1 0 0,-1 0-1,1 0 1,-1 0 0,0 0-1,1 0 1,-1 1 0,1-1-13,26 17 415,-21-13-258,399 295 948,-65-92-755,9-15 0,316 123-350,811 318 164,-1319-567-211,995 466 58,-1121-516-36,-3 0-214,2-1-1,0-2 0,1-1 1,0-2-1,27 6 240,-57-15-104,0-1 0,0 1 0,0 0-1,0-1 1,1 1 0,-1-1 0,0 1-1,1-1 1,-1 0 0,0 1 0,0-1-1,1 0 1,-1 0 0,0 0 0,1 0 0,-1 0-1,0 0 1,1 0 0,-1-1 0,0 1-1,1 0 1,-1-1 0,0 1 0,0-1 0,1 1-1,-1-1 1,0 0 0,0 0 0,0 1-1,0-1 1,0 0 0,0 0 0,0 0 0,0 0-1,0 0 1,-1 0 0,1 0 0,0 0-1,-1-1 1,1 1 0,0 0 0,-1 0-1,0 0 1,1-1 0,-1 1 0,0 0 0,1-1-1,-1 1 1,0 0 0,0-1 0,0 1-1,0 0 1,-1-1 0,1 1 0,0 0 0,0-1-1,-1 1 1,1 0 0,-1 0 0,1-1-1,-1 1 1,1 0 0,-1 0 104,-58-89-9721,20 39 3112</inkml:trace>
  <inkml:trace contextRef="#ctx0" brushRef="#br0" timeOffset="2112.572">4443 55 20147,'-16'1'194,"0"2"-1,0 0 1,0 0 0,1 2-1,-1 0 1,1 0-1,0 2 1,1 0 0,-1 0-1,1 2 1,1-1-1,0 2 1,0 0 0,1 0-1,0 1 1,-1 3-194,-23 15 479,-579 473 2873,-159 35-1480,-793 409-1872,833-520 499,332-190-30,347-200-218,39-24-43,24-15-83,27-17-57,218-150 26,41-24-1619,-91 82-7139,-183 103 971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1:22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108 902 14382,'0'0'1633,"10"86"-1024,-5-20 736,-3 12 32,-2 5-512,0 5-513,1-1-223,4-3-65,-2-1 0,4-8-64,1-8 0,0-14-32,-3-10-1346,0-13-2177,2-13-2242</inkml:trace>
  <inkml:trace contextRef="#ctx0" brushRef="#br0" timeOffset="764.957">1 840 11979,'1'-71'3348,"-1"70"-3267,0 0 1,0 1 0,0-1-1,0 0 1,0 0 0,1 0-1,-1 0 1,0 1 0,1-1 0,-1 0-1,0 0 1,1 1 0,-1-1-1,1 0 1,-1 1 0,1-1-1,-1 0 1,1 1 0,0-1 0,-1 1-1,1-1 1,0 1 0,-1-1-1,1 1 1,0 0 0,0-1-1,-1 1 1,1 0 0,0-1 0,0 1-1,0 0 1,0 0 0,-1 0-1,1 0 1,0 0 0,0 0-1,0 0 1,0 0 0,-1 0 0,1 0-1,0 1 1,0-1 0,0 0-1,0 0 1,-1 1 0,1-1-1,0 0 1,0 1 0,-1-1 0,1 1-1,0-1 1,-1 1 0,1 0-1,-1-1 1,1 1 0,-1-1-1,1 1 1,-1 0 0,1 0 0,-1-1-1,1 1 1,-1 0-82,2 1 134,265 236 1777,-239-217-1910,1-1-1,0-1 1,2-1 0,0-1-1,0-3 1,2 0-1,0-2 1,29 7-1,-47-15-36,1-1-1,0 0 1,0-1 0,0-1 0,0 0-1,0-2 1,0 1 0,0-2 0,0 0-1,0-1 1,0-1 0,-1 0-1,0-1 1,0-1 0,0 0 0,0-1-1,-1-1 1,0 0 0,-1-1 0,5-3 36,-6 0 61,-1-1 0,0 0 0,0 0 0,-2-1 0,1-1 0,-2 1 0,0-1 1,-1-1-1,0 1 0,-1-1 0,-1-1 0,-1 1 0,0-1 0,-1 1 0,-1-1 1,0 0-1,-2 0 0,0 0 0,0 0 0,-3-12-61,3 27 2,1 0-1,-1 0 0,0-1 1,0 1-1,0 0 1,0 0-1,0 0 1,-1-1-1,1 1 1,-1 0-1,1 0 1,-1 0-1,0 0 1,0-1-1,0 1 1,0 0-1,0 1 1,0-1-1,0 0 1,-1 0-1,1 0 1,-1 1-1,1-1 1,-1 1-1,0-1 1,0 1-1,0 0 1,1 0-1,-1-1 1,0 1-1,0 1 0,-1-1 1,1 0-1,0 0 1,0 1-1,-2-1-1,-6 8-7,0 0-1,0 1 1,0 0-1,1 0 1,0 1-1,1 0 0,0 1 1,0 0-1,1 0 1,1 1-1,-1 0 1,-1 6 7,-15 28 0,3 1 1,2 1 0,2 1 0,2 0-1,2 1 1,2 0 0,-2 44-1,5 6-5,7-99 5,0 0 0,0-1 0,1 1 0,-1 0 0,0 0 0,0 0 0,1 0 0,-1 0 1,0-1-1,1 1 0,-1 0 0,0 0 0,0 0 0,1 0 0,-1 0 0,0 0 0,1 0 0,-1 0 1,0 0-1,1 0 0,-1 0 0,0 0 0,0 0 0,1 1 0,-1-1 0,0 0 0,0 0 0,1 0 1,-1 0-1,0 0 0,0 1 0,1-1 0,-1 0 0,0 0 0,0 0 0,1 1 0,-1-1 0,0 0 1,0 0-1,0 1 0,0-1 0,0 0 0,1 0 0,-1 1 0,0-1 0,0 0 0,0 0 0,0 1 1,0-1-1,14-27 32,121-332 347,-135 357-377,1-1 0,0 1 0,0 0 1,0-1-1,0 1 0,0 0 0,1 0 0,-1 0 0,1 0 0,-1 0 0,1 0 0,0 0 1,0 1-1,0-1 0,0 1 0,0-1 0,0 1 0,0 0 0,0-1 0,0 1 0,1 0 1,-1 1-1,0-1 0,1 0 0,-1 1 0,1-1 0,-1 1 0,1 0 0,-1 0 0,1 0 1,-1 0-1,1 0 0,-1 0 0,1 1 0,-1-1 0,1 1 0,-1 0 0,0 0 0,1 0 1,-1 0-1,0 0 0,0 0 0,2 1-2,9 13-36,-1 0 0,0 1 1,0 0-1,-2 1 0,0 0 0,-1 1 0,-1 0 1,-1 0-1,0 1 0,-1 0 0,-1 0 1,-1 0-1,-1 1 0,0 12 36,3-6-231,0 9-1078,1 1 0,2-2-1,1 1 1,2-1-1,2-1 1,0 0-1,9 11 1310,-22-41-243,1-1 0,-1 1-1,1-1 1,0 1-1,0-1 1,0 0 0,0 0-1,0 0 1,0 0-1,1 0 1,-1 0 0,1-1-1,-1 1 1,1-1-1,-1 1 1,1-1 0,0 0-1,0 0 1,0 0-1,-1-1 1,1 1 0,0-1-1,0 1 1,0-1-1,0 0 1,0 0 0,0-1-1,0 1 1,0 0-1,0-1 1,0 0 0,0 0-1,0 0 1,-1 0-1,1 0 1,2-2 243,31-33-457,75-202 8886,-27 53 3828,-104 199-9753,13 1-2515,-1 1-1,2 1 1,0-1-1,1 1 1,1 0-1,1 0 1,0 0-1,1 0 1,1 1-1,0-1 1,1 1-1,1-1 1,1 0-1,1 1 1,0-1-1,1 0 1,1-1-1,0 1 1,2-1-1,2 7 12,-5-18-71,-1 1 0,1 0-1,0-1 1,0 0 0,0 1-1,1-2 1,0 1 0,0 0-1,0-1 1,0 0 0,1-1-1,0 1 1,-1-1 0,1 0-1,1 0 1,-1-1 0,0 1-1,1-1 1,-1-1 0,1 1-1,-1-1 1,1-1 0,0 1-1,-1-1 1,1 0 0,0 0-1,-1-1 1,1 0 0,0 0-1,-1-1 1,1 0 0,-1 0-1,0 0 1,0-1 0,0 0-1,0 0 1,0-1 0,0 1-1,-1-1 1,0 0 0,0-1-1,0 1 1,0-1 0,0-1 70,7-12 134,-1-1-1,-1-1 0,-1 0 0,0 0 0,-1 0 0,-2-1 0,0 0 0,-1-1 1,-1 1-1,-1-1 0,-1 0 0,-1 0 0,-1 0 0,-1 0 0,-1 1 0,-4-22-132,5 36 20,1 0 0,-1 0-1,-1 0 1,1 0 0,-1 1-1,-1-1 1,1 1 0,-1-1-1,0 1 1,0 0-1,-1 0 1,0 0 0,0 0-1,0 1 1,-1 0 0,1 0-1,-1 0 1,-1 0-1,1 1 1,-1 0 0,1 0-1,-1 0 1,0 1 0,-1 0-1,1 0 1,-1 0 0,1 1-1,-1 0 1,0 0-1,1 1 1,-5 0-20,1 0-119,0 0 0,1 1 0,-1 0 0,0 1 0,0 0 0,0 1 0,0 0-1,1 0 1,-1 1 0,1 1 0,0-1 0,0 1 0,0 1 0,-5 3 119,9-5-409,0 1-1,1 0 1,-1 0 0,1 0 0,0 0-1,0 1 1,1 0 0,-1 0-1,1 0 1,0 0 0,0 0-1,1 1 1,-1-1 0,1 1 0,1-1-1,-2 3 410,-2 38-6454,4 1-3406</inkml:trace>
  <inkml:trace contextRef="#ctx0" brushRef="#br0" timeOffset="1165.948">2450 1101 16560,'-6'-92'2856,"6"88"-2702,0 1 0,-1-1 0,0 1 0,0-1 1,0 1-1,0 0 0,0 0 0,-1-1 0,0 1 0,1 0 1,-1 0-1,0 0 0,0 1 0,-1-1 0,1 0 1,-1 1-1,1-1 0,-1 1 0,0 0 0,0 0 0,0 0 1,0 0-1,0 1 0,0-1 0,0 1 0,-1 0 0,1 0 1,0 0-1,-1 0 0,1 0 0,-3 1-154,-2-1 109,0 1-1,0 0 0,0 1 1,0-1-1,0 2 1,0-1-1,0 1 0,0 0 1,0 1-1,1 0 1,-1 0-1,0 1-108,-8 7 54,2 1-1,-1 1 1,2 0 0,0 1-1,0 1 1,1 0-1,1 0 1,0 1 0,2 0-1,0 1 1,0 0 0,2 1-1,0 0 1,1 0-1,1 0 1,0 1 0,2 0-1,0 0 1,1 0-1,1 0 1,0 0 0,2 0-1,2 17-53,-4-30 6,1 1 0,-1-1 0,1 1 0,0-1 0,1 1 0,0-1 0,0 1 0,0-1 0,1 1 0,-1-1 0,2 0 0,-1 0 0,1 0 0,0 0 0,0 0 0,0-1 0,1 0 0,0 1 0,0-1 0,0 0 0,1-1 0,-1 1 0,1-1-1,0 0 1,1 0 0,-1-1 0,1 1 0,0-1 0,-1 0 0,1-1 0,0 1 0,1-1 0,-1 0 0,2-1-6,0 0-4,0-2 0,0 1 0,0-1 0,0 0 0,0-1 0,-1 0 0,1 0 0,-1 0 0,1-1 0,-1 0 0,0-1 0,0 0 0,0 0 0,0 0 0,-1-1 0,0 0 0,0 0 0,0-1 0,-1 1 0,4-5 4,5-8-7,-1 0 0,0 0 0,-1-1 0,-1-1-1,-1 1 1,7-21 7,9-41-30,-2-1 0,-5-1 0,8-69 30,-1 6-235,16-105 112,-58 278 854,3 33-563,2 1 1,2 0-1,3 0 0,3 0 0,3 1 0,2-1 0,3 0 1,6 18-169,28 122-448,18-80-3066,2-72-3810,-26-42 1607</inkml:trace>
  <inkml:trace contextRef="#ctx0" brushRef="#br0" timeOffset="1700.928">2929 882 12172,'-3'-84'4959,"0"81"-280,-7 15-2989,7 1-1588,0 0 0,0 0 0,1 0 0,1 0 0,0 0 1,1 0-1,0 0 0,1 0 0,1 0 0,0 0 0,0 0 0,1 0 1,1-1-1,0 1 0,1-1 0,0 0 0,1 0 0,1-1 1,-1 0-1,2 0 0,0 0 0,0 0-102,-5-6-72,0 0 0,0 0-1,0 0 1,1 0 0,0-1 0,0 1-1,0-1 1,0 0 0,0 0 0,1-1 0,0 1-1,0-1 1,0 0 0,0 0 0,0-1-1,1 0 1,-1 1 0,1-2 0,-1 1 0,1-1-1,0 0 1,0 0 0,0 0 0,-1-1-1,1 0 1,0 0 0,0-1 0,0 1 0,0-1-1,-1 0 1,1-1 0,0 0 0,-1 0-1,2 0 73,8-11 11,-2 0 0,1-1 1,-2 0-1,0-1 0,0 0 0,-2-1 0,0-1 0,0 1 0,-2-1 0,0-1 0,-1 0 0,-1 0 0,0 0 0,1-12-11,2-3 455,-2-1-1,-1 1 1,-1-1 0,-2 0-1,-1 0 1,-2-9-455,0 40 59,1-1 0,-1 0 1,0 1-1,1-1 0,-2 0 0,1 1 0,0-1 1,-1 1-1,0-1 0,1 0 0,-1 1 0,-1 0 0,1-1 1,-1 1-1,1 0 0,-1-1 0,0 1 0,0 0 1,0 0-1,0 0 0,-1 1 0,1-1 0,-1 1 0,0-1 1,0 1-1,0 0 0,0 0 0,0 0 0,0 0 0,0 0 1,-1 1-1,1 0 0,0 0 0,-1 0 0,0 0-59,-7 3 40,1 1-1,0 0 0,0 0 0,0 2 0,0-1 0,1 1 0,-1 0 1,1 1-1,1 0 0,-1 1 0,1 0 0,0 0 0,0 0 0,1 1 1,0 0-1,1 1 0,0 0 0,-5 9-39,-1 0-17,1 1 1,0 1-1,2 0 0,0 0 0,2 1 0,0 0 1,1 0-1,1 1 0,1-1 0,1 1 1,1 0-1,1 0 0,1 0 0,1 0 0,1 0 1,1 0-1,0 0 0,2 0 0,1-1 1,0 0-1,2 0 0,0-1 0,1 0 0,1 0 1,1-1-1,1 0 0,1-1 0,0 0 1,1-2-1,1 1 0,1-2 0,0 0 0,1 0 1,0-2-1,18 11 17,-18-15-74,1 0 0,0-2 0,0 0 0,1-1 1,0 0-1,0-2 0,1 0 0,-1-1 0,1-1 0,-1-1 1,1-1-1,0-1 0,-1 0 0,1-1 0,-1-2 0,1 0 0,-1-1 1,0 0-1,-1-2 0,1 0 0,-1-1 0,-1-1 0,0-1 1,0 0-1,-1-1 0,0-1 0,-1-1 0,0 0 0,-1 0 0,10-14 74,9-23-72,-3-2 0,-2-1 0,-2-1 0,-3-1 0,-2-1 0,-3-1 0,-2-1 0,-2-1 0,-4 0 0,3-44 72,3-98 405,-16 200-361,1 0 1,-1 0-1,0 0 0,1 0 0,-1 0 0,0 0 0,0-1 0,0 1 0,0 0 0,0 0 0,0 0 0,-1 0 0,1 0 0,0-1 0,-1 1 0,1 0 0,0 0 0,-1 0 0,1 0 0,-1 0 0,0 0 0,1 0 0,-1 0 0,0 0 0,1 1 1,-1-1-1,0 0 0,0 0 0,0 1 0,0-1 0,0 0 0,0 1 0,0-1 0,0 1 0,0-1 0,0 1 0,0-1 0,0 1 0,0 0 0,0 0 0,-1 0 0,1 0 0,0-1 0,0 1 0,0 0 0,0 1 0,0-1 0,-1 0 0,1 0 1,0 0-1,0 1 0,0-1 0,0 1 0,0-1 0,0 1 0,-1 0-44,-5 6 141,-1 1-1,1 0 1,0 0 0,1 1 0,0 0 0,1 0 0,0 0 0,0 1-1,1-1 1,0 1 0,0 0 0,1 1 0,0 0-141,-7 27 87,2 0 1,1 0-1,2 0 1,1 1-1,2 0 1,2 0-1,2 0 1,1-1-1,2 1 1,2-1-1,1 0 1,2 0-1,2-1 1,1 0-1,2-1 1,1-1-1,2-1 1,9 12-88,-16-28-142,1-1 1,0 0 0,1-1 0,1-1-1,1 0 1,11 8 141,-22-19-311,1-1-1,0 1 1,0-1 0,0 0-1,0-1 1,1 1-1,-1-1 1,1 0 0,-1-1-1,1 1 1,0-1 0,0 0-1,0 0 1,0-1 0,0 0-1,1 0 312,14-7-4658,-12-4-1969,-1-3-6009</inkml:trace>
  <inkml:trace contextRef="#ctx0" brushRef="#br0" timeOffset="2029.602">1180 2800 16367,'0'0'4645,"0"0"-2275,0 0-870,0 0 38,0 0-428,0 0-480,23-4-342,900-151-85,2697-505-2098,-3237 588 1649,-48 8 70,-50 9-80,-53 8-38,64-21-1526,-234 44-1095,-48 6-3619,-26 4-5867</inkml:trace>
  <inkml:trace contextRef="#ctx0" brushRef="#br0" timeOffset="2570.968">6750 616 12908,'0'0'5371,"0"0"-2403,0 0 139,0 0-1794,15-6-987,156-32-65,141 10-207,-1-14-1,-2-14 0,143-51-53,-433 102 0,33-9 33,0-3 1,-1-2-1,0-2 1,43-25-34,-91 45-2,1 0 1,-1-1 0,0 1-1,0-1 1,1 0 0,-1 0-1,0 0 1,-1 0 0,1 0-1,0-1 1,-1 1 0,1-1-1,-1 0 1,0 1 0,1-1-1,-2 0 1,1-1 0,0 1-1,0 0 1,-1 0 0,0-1-1,0 1 1,0-1 0,0 1-1,0-1 1,-1 1 0,0-1-1,1 0 1,-1 1 0,-1-1-1,1 1 1,0-1 0,-1 1-1,0-1 1,0 1 0,0-2 1,-8-5 5,-1 1 1,1 1 0,-2 0 0,1 0-1,-1 1 1,0 0 0,-1 1-1,1 0 1,-1 1 0,-1 0-1,1 1 1,-1 1 0,1 0-1,-1 0 1,-3 1-6,-4-3-4,0 1-1,-1 1 0,1 1 1,-1 1-1,1 0 1,-1 2-1,-4 1 5,24-2-2,0 1 0,0 0-1,0 0 1,0-1 0,1 1 0,-1 0-1,0 0 1,0 0 0,1 0 0,-1 0 0,0 0-1,1 0 1,-1 0 0,1 0 0,0 0-1,-1 0 1,1 0 0,0 0 0,-1 0-1,1 1 1,0-1 0,0 0 0,0 0 0,0 0-1,0 0 1,0 0 0,1 1 0,-1-1-1,0 0 1,0 0 0,1 0 0,-1 0-1,1 0 1,-1 0 0,1 0 0,-1 0-1,1 0 1,0 0 0,0 0 0,-1 0 0,1 0-1,0-1 1,0 1 2,96 129-5,-79-104 45,0 1 1,-1 0-1,-2 2 1,-1 0-1,-2 0 1,0 1-1,-2 1 1,-1 0-1,-2 0 1,-1 1-1,-1-1 0,-2 4-40,-3-5 6,-1 0-1,-1 0 0,-1-1 1,-2 1-1,-1-1 1,-2 0-1,0 0 0,-2-1 1,-1 0-1,-2-1 0,0-1 1,-2 0-1,0 0 0,-2-1 1,-1-2-1,-16 18-5,-81 77-2097,34-47-2949,24-25-2983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2:1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2678 1734 10474,'0'0'3368,"0"0"-762,0 0 79,5-13-539,15-36-433,-20 49-1661,0 0 0,0 1 0,0-1 0,1 0-1,-1 1 1,0-1 0,0 0 0,1 1-1,-1-1 1,0 0 0,0 1 0,1-1 0,-1 0-1,1 0 1,-1 1 0,0-1 0,1 0-1,-1 0 1,0 0 0,1 0 0,-1 1-1,1-1 1,-1 0 0,0 0 0,1 0 0,-1 0-1,1 0 1,-1 0 0,1 0 0,-1 0-1,0 0 1,1 0 0,-1 0 0,1-1 0,-1 1-1,0 0 1,1 0 0,-1 0 0,1 0-1,-1-1 1,0 1 0,1 0 0,-1 0 0,0-1-1,1 1 1,-1 0 0,0-1 0,0 1-1,1 0 1,-1-1 0,0 1 0,0 0 0,0-1-1,1 1 1,-1-1 0,0 1 0,0-1-52,0 2 123,8 143 2322,-14-32-1343,-4 1 0,-17 67-1102,7-45 380,16-34-193,5-98-219,-1 0 0,1 0 0,-1-1 0,1 1 0,0 0 1,0-1-1,0 1 0,1-1 0,-1 1 0,0-1 0,1 1 0,0-1 0,0 0 1,-1 0-1,1 0 0,0 0 0,1 0 0,-1 0 0,0-1 0,1 1 1,-1-1-1,0 1 0,1-1 0,0 0 0,-1 0 0,1 0 0,0 0 1,-1-1-1,1 1 0,0-1 0,0 1 0,0-1 0,0 0 32,138-19-6459,-69 4-1303,-35 11 1329</inkml:trace>
  <inkml:trace contextRef="#ctx0" brushRef="#br0" timeOffset="442.385">3734 2096 3940,'0'-14'3053,"-3"-99"8057,-30 5-5313,30 101-5691,-1 0 0,0 0 1,0 0-1,0 0 0,-1 1 0,0-1 0,0 1 0,-1 0 1,1 1-1,-1-1 0,-1 1 0,1 0 0,-1 1 1,1 0-1,-1 0 0,-1 0 0,1 1 0,0 0 1,-1 0-1,0 1 0,0 0 0,1 0 0,-1 1 1,0 0-1,0 0 0,0 1 0,-1 0 0,1 1 0,0 0 1,0 0-1,1 0 0,-1 1 0,0 0 0,0 1 1,1 0-1,-1 0 0,-3 2-106,-4 12 3,0-1 0,1 2 0,1 0 0,1 0 0,0 1 0,1 1 0,2 0 0,0 0 0,1 1 1,0 0-1,2 1 0,1-1 0,1 1 0,0 0 0,2 0 0,0 1 0,2-1 0,0 0 0,2 0 0,0 0 0,2 2-3,-4-11-97,1 0-1,1 0 1,0 0 0,0-1-1,2 1 1,-1-1 0,2 1-1,-1-1 1,2 0 0,-1-1-1,2 1 1,0-1 0,0 0-1,1-1 1,0 0 0,0 0-1,5 3 98,-9-11-133,-1 0 0,1 0 0,-1-1 0,1 1 0,0-1 0,-1 0 0,1 0 0,0 0 0,0 0 0,0-1 0,0 1 0,0-1 0,0 0-1,0-1 1,0 1 0,0 0 0,0-1 0,0 0 0,0 0 0,0 0 0,-1-1 0,1 1 0,0-1 0,-1 0 0,0 0 0,1 0 0,-1 0 0,0-1 0,0 0 0,2-2 133,70-100-269,-55 61 778,-2-1 1,-2-2-1,-2 1 0,-2-2 1,-2-1-510,-2-50 1900,-9 100-1873,1-1 0,0 0 0,-1 1 1,1-1-1,0 0 0,-1 0 0,1 1 0,0-1 0,-1 0 0,1 0 1,-1 0-1,1 0 0,0 1 0,-1-1 0,1 0 0,-1 0 0,1 0 1,-1 0-1,1 0 0,-1 0 0,1 0 0,0 0 0,-1 0 0,1 0 1,-1 0-1,1-1 0,-1 1 0,1 0 0,0 0 0,-1 0 1,1-1-1,-1 1 0,1 0 0,0 0 0,-1-1 0,1 1 0,0 0 1,-1 0-1,1-1 0,0 1 0,0-1 0,-1 1 0,1 0 0,0-1 1,0 1-1,0 0 0,-1-1 0,1 1 0,0-1 0,0 1 0,0-1 1,0 1-1,0-1 0,0 1 0,0 0 0,0-1 0,0 1 0,0-1 1,0 1-1,0-1 0,0 1 0,0 0 0,0-1 0,1 1 0,-1-1 1,0 1-1,0-1 0,0 1 0,1 0-27,-22 28 802,15-11-722,2 0 1,0 0 0,0 0 0,2 1 0,0-1 0,1 0 0,1 1 0,1 0 0,0-1 0,1 0 0,1 1 0,4 11-81,-4-16-99,1 1-1,0-1 1,2 0-1,-1-1 1,2 1-1,-1-1 1,2 0-1,-1-1 1,2 0-1,1 2 100,-4-7-670,0 0 0,1-1 0,-1 0 0,1 0 0,0 0 0,0-1 0,0 0 0,1 0 0,-1-1 0,1 0 0,5 1 670,23 5-5157,-2-4-2808</inkml:trace>
  <inkml:trace contextRef="#ctx0" brushRef="#br0" timeOffset="745.998">4100 1838 13581,'0'0'4965,"0"0"-1447,0 0-657,0 0-763,0 0-641,0 0-389,0 0-262,4 8-101,2 16-541,-1 1 0,-1 0 0,-1 0 1,-1 0-1,-1 0 0,-1 0 0,-2 0 1,0 0-1,-2 0 0,-5 19-164,2 2 66,-48 300-4860,54-320-181,2-20-1634,-1-5-1708</inkml:trace>
  <inkml:trace contextRef="#ctx0" brushRef="#br0" timeOffset="1083.592">4063 2033 2018,'-6'-161'17024,"22"57"-10480,-15 101-6411,1-1 0,0 0 1,0 1-1,0-1 0,0 1 0,0 0 0,1 0 0,-1 0 0,1 0 0,0 0 0,0 0 0,0 1 0,1-1 0,-1 1 0,0 0 0,1 0 0,0 0 0,-1 1 0,1-1 0,0 1 0,0 0 0,0 0 0,0 0 0,3 0-133,5 1-12,-1 0-1,1 1 1,0 0-1,-1 1 0,1 0 1,-1 1-1,0 0 1,0 1-1,0 0 1,0 1-1,-1 0 1,1 1-1,-1 0 1,-1 1-1,1-1 0,-1 2 1,0-1-1,-1 2 1,0-1-1,0 1 1,-1 0-1,0 0 1,0 1-1,-1 0 0,-1 0 1,0 1-1,0 0 1,-1 0-1,0 0 1,-1 0-1,0 0 1,-1 1-1,0-1 0,-1 1 1,0 0-1,-1-1 1,0 2 12,0-7-77,-1 1 1,0-1-1,-1 0 1,0 1-1,0-1 0,0 0 1,0 0-1,-1 0 1,0 0-1,0-1 1,-1 1-1,0-1 0,1 0 1,-2 0-1,1 0 1,-1 0-1,1-1 1,-1 0-1,-1 0 0,1 0 1,0-1-1,-1 1 1,0-1-1,0-1 1,0 1-1,0-1 0,-5 1 77,-3 2-146,-1-1 1,0-1-1,0 0 0,-1-1 0,1-1 0,0 0 0,-1-1 0,1 0 0,-1-2 0,1 0 0,-4-1 146,14 2-435,-1-1 1,1 1 0,0-1-1,0 0 1,0-1-1,0 1 1,0-1-1,0 0 1,0 0-1,1 0 1,0-1-1,0 0 1,0 0-1,0 0 1,0 0-1,1 0 1,0-1-1,-2-3 435,-8-21-6059</inkml:trace>
  <inkml:trace contextRef="#ctx0" brushRef="#br0" timeOffset="1454.127">4845 1535 11467,'0'0'3993,"0"0"-475,0 0-486,0 0-896,0 0-647,0 0-389,0 0-364,5 3-143,-3 1-556,1-1 1,-1 0-1,-1 1 0,1 0 1,0-1-1,-1 1 0,0 0 1,0-1-1,0 1 0,0 0 1,0 0-1,-1 0 0,0 0 1,0 0-1,0 0 0,0 0 1,-1 0-1,1 0 0,-1 0 1,0-1-1,0 1 0,-1 0 1,1 0-1,-1 0-37,-3 19 124,-13 59-95,5 1 1,3-1 0,3 2 0,5-1 0,3 14-30,0-83-409,1 0-1,0 0 1,1 0 0,0-1-1,1 1 1,1-1-1,0 0 1,1 0 0,5 9 409,20 17-4344,10-8-3478,-9-14-1205</inkml:trace>
  <inkml:trace contextRef="#ctx0" brushRef="#br0" timeOffset="1798.599">5500 1950 13677,'-3'-21'966,"-1"0"0,0 1 1,-2-1-1,0 1 0,-2 0 0,0 1 1,-1-1-1,0 2 0,-2-1 0,0 2 1,-2-1-1,1 2 0,-2-1 0,-13-10-966,24 24 58,0 0 0,0 1-1,-1-1 1,1 1-1,-1 0 1,1 0-1,-1 0 1,0 0 0,0 1-1,0 0 1,0 0-1,0 0 1,0 0-1,0 0 1,-1 1 0,1 0-1,0 0 1,0 0-1,0 0 1,-1 1-1,1 0 1,0-1-1,0 2 1,0-1 0,0 0-1,0 1 1,1 0-1,-1-1 1,0 2-1,1-1 1,-1 0 0,1 1-1,0-1 1,0 1-1,0 0 1,0 0-1,-1 2-57,-9 19 25,1 1 0,1 0-1,1 1 1,1 0 0,2 0-1,0 1 1,2 0 0,1 0-1,1 0 1,1 1-1,2-1 1,1 1 0,3 24-25,-3-29-65,1 0-1,1 0 1,0 0 0,2 0 0,1-1 0,1 0 0,0 0 0,2-1 0,0 0-1,2 0 66,-10-18-143,1 0 0,-1 0-1,1-1 1,0 1-1,0 0 1,0-1 0,0 1-1,0-1 1,0 0-1,1 0 1,-1 0 0,1 0-1,0 0 1,-1 0 0,1-1-1,0 1 1,0-1-1,0 0 1,0 0 0,0 0-1,1 0 1,-1-1-1,0 1 1,0-1 0,0 0-1,1 1 1,-1-2-1,0 1 1,0 0 0,1-1-1,-1 1 1,0-1-1,0 0 1,0 0 0,0 0-1,2-2 144,10-8-292,-1-2 0,-1 1 0,0-2-1,0 0 1,-2 0 0,0-1 0,1-2 292,4-5-42,104-157 229,-70 71 1911,-77 219 587,17 76-3464,29-112-3093,10-35-4722,-7-22 272</inkml:trace>
  <inkml:trace contextRef="#ctx0" brushRef="#br0" timeOffset="2444.605">6138 1777 12524,'0'-71'3609,"0"70"-3413,0-1 0,1 1-1,-1 0 1,0-1 0,0 1 0,0 0 0,0-1 0,0 1 0,0 0 0,0 0 0,0-1 0,0 1 0,-1 0 0,1-1 0,0 1 0,-1 0 0,0 0 0,1-1 0,-1 1 0,1 0 0,-1 0 0,0 0 0,0 0 0,0 0 0,0 0 0,0 0 0,0 0 0,0 0-1,0 1 1,0-1 0,0 0 0,0 1 0,0-1 0,-1 0 0,1 1 0,0-1 0,0 1 0,-1 0 0,1 0 0,0-1 0,-1 1 0,1 0 0,-1 0-196,-42 27 2128,26-2-1974,2 1 1,0 1 0,2 0 0,1 1 0,1 0-1,2 1 1,0 1 0,2 0 0,1 0 0,-2 31-155,5-42-30,1 0 1,1 0-1,1 0 0,0 0 1,2 0-1,0 0 0,1 0 1,1 0-1,1 0 1,0 0-1,5 9 30,-7-24-156,0 0-1,1 0 1,-1 0-1,1-1 1,0 1-1,-1-1 1,2 0-1,-1 0 1,0 0-1,1 0 0,-1-1 1,1 1-1,0-1 1,0 0-1,-1 0 1,2 0-1,-1-1 1,0 1-1,0-1 1,0 0-1,1 0 1,-1-1-1,1 1 1,-1-1-1,0 0 1,1 0-1,-1 0 1,1-1-1,0 0 157,8-1-466,0 0 0,0-2 0,0 1 0,0-2 0,-1 1 0,0-2 0,0 0 0,0 0-1,2-3 467,9-7-971,-1-1-1,-1 0 0,0-2 1,-2-1-1,0 0 1,7-12 971,142-234 2550,-158 248-2345,5-18 643,3-3 4090,-19 47-1238,2 14-3288,0-6-285,1 150 802,1-150-903,-3-7-34,1-1-1,1 1 0,0-1 0,0 1 0,0-1 0,1 0 0,1 0 0,-1 0 1,1-1-1,0 1 0,1-1 0,5 7 9,-7-13-35,1 1-1,-1-1 1,1 1 0,-1-1 0,1 0 0,0 0-1,-1-1 1,1 1 0,0-1 0,0 0 0,-1 0-1,1 0 1,0 0 0,0 0 0,-1-1 0,1 0-1,0 0 1,-1 0 0,1 0 0,-1-1 0,1 1-1,-1-1 1,0 0 0,1 0 0,-1 0 0,0 0-1,0-1 1,-1 1 0,1-1 0,0 0 0,-1 0-1,1-1 36,11-14 98,-2-1-1,0 0 0,-1-1 0,-1 0 0,-1-1 0,-1 0 0,0 0 0,-2-1 0,0 0 0,-2 0 0,0 0 0,-1-8-97,0 9 181,9-135 1228,-11 155-1392,-1 0 0,0 0 0,0 0 0,0 0 0,0 0 0,0 0-1,0 0 1,0 0 0,-1 0 0,1 0 0,0 0 0,0 1 0,-1-1 0,1 0 0,-1 0 0,1 0 0,-1 0 0,1 0 0,-1 1-1,1-1 1,-1 0 0,0 0 0,1 1 0,-1-1 0,0 0 0,0 1 0,1-1 0,-1 1 0,0-1 0,0 1 0,0 0-1,0-1 1,0 1 0,0 0 0,0-1 0,1 1 0,-1 0 0,0 0 0,0 0 0,0 0 0,0 0 0,0 0 0,0 0 0,0 0-1,0 0 1,0 1 0,0-1 0,0 0 0,0 1 0,0-1-17,-44 28 264,29-8-252,2 1 0,0 0-1,1 1 1,1 1-1,1 0 1,1 0-1,2 1 1,0 0 0,1 0-1,1 1 1,2 0-1,-1 10-11,2-22-46,-1-1 0,2 1 0,-1 0-1,2-1 1,0 1 0,0 0 0,1 0 0,1 0-1,0 0 1,1 0 0,1 0 0,-1-1 0,2 1-1,0-1 1,0 0 0,2 0 0,-1 0 0,1-1-1,1 1 1,0-2 0,0 1 0,1-1 0,1 0-1,0 0 1,0-1 0,4 2 46,-4-5-36,1-1 0,0-1 1,0 1-1,1-2 0,-1 0 0,1 0 0,0 0 0,0-2 1,0 1-1,0-1 0,0-1 0,0 0 0,0 0 0,0-1 0,0-1 1,0 0-1,-1 0 0,1-1 0,0-1 0,-1 0 0,0 0 1,0-1-1,0 0 0,-1 0 0,1-1 0,-1-1 0,-1 1 1,1-2 34,2-2-76,0 0 0,-1-1-1,0 0 1,-1-1-1,0 1 1,-1-2 0,0 0-1,-1 0 1,-1 0-1,0 0 1,0-1 0,-2 0-1,1-1 1,-2 1-1,0-1 1,-1 1 0,0-1-1,-1 0 1,-1 0-1,0 1 1,-2-1 0,0-6 77,2 19-256,-1 1 0,1-1 1,-1 0-1,1 1 0,-1-1 1,0 0-1,0 1 0,0-1 1,0 1-1,0 0 0,0-1 1,0 1-1,0 0 0,0-1 1,-1 1-1,1 0 1,0 0-1,-1 0 0,1 0 1,-1 0-1,1 1 0,-1-1 1,0 0-1,1 1 0,-1-1 1,0 1-1,-1-1 256,-21-1-8472</inkml:trace>
  <inkml:trace contextRef="#ctx0" brushRef="#br0" timeOffset="-1246.857">4337 181 11659,'0'0'5376,"0"0"-3027,0 0-470,0 0 69,0 0-464,0 0-400,0 0-224,0 0-86,5 20-59,22 128 203,-28 205-1041,19-279-3049,13-34-3649,-13-27 30</inkml:trace>
  <inkml:trace contextRef="#ctx0" brushRef="#br0" timeOffset="-949.202">4858 150 9321,'11'-95'6288,"10"40"2366,-16 64-5258,-4 20-2719,-1-28-591,-4 78 491,-4-1 1,-3 1-1,-9 23-577,-17 124-366,32-185-444,-7 105-2519,13-98-1154,4-1-3316,-1-27 37</inkml:trace>
  <inkml:trace contextRef="#ctx0" brushRef="#br0" timeOffset="-667.806">4375 662 7175,'0'0'5877,"-15"-12"-3191,-46-35-519,59 45-1871,-1 0-1,1 0 1,-1 0 0,0 0-1,0 0 1,0 0 0,1 1 0,-1-1-1,-1 1 1,1 0 0,0 0-1,0 0 1,0 1 0,-1-1-1,1 1 1,0-1 0,0 1 0,-1 0-1,1 0 1,0 1 0,-1-1-1,1 1 1,-2 0-296,2 3 103,1 0-1,0-1 1,0 1-1,1 0 1,-1 0-1,1 1 1,0-1-1,0 0 1,0 0 0,1 1-1,-1-1 1,1 0-1,0 0 1,1 1-1,-1-1 1,1 0-1,-1 1 1,1-1 0,1 2-103,3 18 15,2 0 1,0 0 0,2 0-1,0-1 1,1 0 0,2-1 0,0 0-1,2-1 1,0-1 0,1 0 0,1-1-1,1 0 1,0-1 0,2-1 0,0-1-1,0-1 1,2 0 0,0-2-1,17 8-14,-28-15-12,1-1 1,0 0 0,0-1 0,0 0 0,1-1 0,-1 0 0,1-1 0,0 0 0,0-1 0,-1 0 0,1-1 0,0 0 0,0-1 0,0 0 0,0-1 0,-1 0 0,1-1 0,-1-1 0,1 0 0,-1 0 0,0-1 0,-1 0 0,1-1 0,2-2 10,5-10 6,-1-2-1,0 1 0,-2-2 0,0 0 0,-1-1 1,-2 0-1,0-1 0,-1 0 0,-2-1 1,0 0-1,-1-1 0,-2 0 0,2-13-5,1 6 23,-12 19-855,-14 37-1769,2 1-2518,-1 3-4453</inkml:trace>
  <inkml:trace contextRef="#ctx0" brushRef="#br0" timeOffset="3240.215">8613 1456 9545,'6'-15'7730,"44"-111"-1586,-50 126-6102,1-1-1,0 1 0,0-1 0,-1 0 0,1 1 1,0-1-1,-1 0 0,1 0 0,-1 1 0,1-1 0,-1 0 1,1 0-1,-1 0 0,0 0 0,1 0 0,-1 0 0,0 0 1,0 1-1,1-1 0,-1 0 0,0 0 0,0 0 0,0 0 1,0 0-1,0 0 0,-1 0 0,1 0 0,0 0 0,0 0 1,-1 0-1,1 0 0,0 0 0,-1 1 0,1-1 0,-1 0 1,1 0-1,-1 0 0,1 1 0,-1-1 0,0 0 0,1 1 1,-1-1-1,0 0 0,0 1 0,1-1 0,-1 1 1,0-1-1,0 1 0,0-1 0,0 1 0,0 0 0,0 0 1,1-1-1,-1 1 0,0 0 0,0 0 0,0 0 0,0 0 1,0 0-1,0 0 0,0 0 0,0 0 0,0 0 0,0 1 1,0-1-1,0 0-41,-184 140 123,158-118-132,0 0 1,2 2-1,1 1 1,0 1 0,2 1-1,1 1 1,1 2 8,18-27-18,0-1 0,0 1 0,0-1 0,0 1 0,0 0 0,1-1 0,-1 1 1,1 0-1,0 0 0,0 0 0,0 0 0,0 0 0,1 0 0,-1 1 0,1-1 0,0 0 0,0 0 1,0 0-1,0 1 0,0-1 0,1 0 0,-1 0 0,1 0 0,0 0 0,0 0 0,0 0 0,0 0 1,1 0-1,-1 0 0,1 0 0,0-1 0,0 1 0,0-1 0,0 1 18,149 49-859,-139-49 845,9 2 15,-1 0-1,0 1 1,-1 1 0,1 0-1,-1 2 1,0 0-1,-1 1 1,0 1 0,-1 1-1,0 0 1,-1 2 0,-1-1-1,15 17 0,-27-25 58,-1-1 1,1 1-1,-1 0 0,1 0 0,-2 0 0,1 0 0,0 0 0,-1 0 0,0 1 0,0-1 0,-1 1 0,1-1 0,-1 0 0,0 1 1,-1-1-1,1 1 0,-1-1 0,0 0 0,-1 0 0,1 1 0,-1-1 0,0 0 0,0 0 0,0 0 0,-1-1 0,0 1 0,0-1 1,0 1-1,-1-1 0,1 0 0,-1 0 0,0 0 0,-1 0-58,-12 4 154,-1 0-1,0-1 1,0-1 0,-1 0 0,0-2-1,0 0 1,0-1 0,0-1 0,0-1-1,-1 0 1,1-2 0,0 0 0,-1-1-1,1-1 1,-8-3-154,-160-47 481,174 45-1538,17 6-8392,7 7-1340</inkml:trace>
  <inkml:trace contextRef="#ctx0" brushRef="#br0" timeOffset="3991.628">9167 1712 5862,'0'0'9203,"0"0"-5776,0 0-1153,0 0-69,0 0-785,-12 16-411,-40 52-208,48-62-705,1 0 0,0 0 0,0 1 1,0-1-1,1 0 0,0 1 0,0 0 0,0 0 1,1 0-1,0-1 0,1 1 0,-1 0 0,1 0 1,1 4-97,-1 10 201,-1-4-77,-1 2-98,1 1 0,1-1 0,1 1 0,0-1 0,1 0 0,1 0 0,1 1 0,1-2 0,7 18-26,-12-37-8,0 1 1,0-1 0,0 1 0,0-1-1,1 1 1,-1-1 0,0 1 0,0-1-1,1 1 1,-1 0 0,0-1 0,1 1-1,-1-1 1,0 1 0,1 0-1,-1-1 1,1 1 0,-1 0 0,1-1-1,-1 1 1,1 0 0,-1 0 0,1-1-1,-1 1 1,1 0 0,-1 0 0,1 0-1,-1 0 1,1 0 0,-1 0 0,1 0-1,0 0 1,-1 0 0,1 0 0,-1 0-1,1 0 1,-1 0 0,1 0 0,-1 0-1,1 1 1,-1-1 0,1 0 0,-1 0-1,1 1 1,-1-1 0,1 0-1,-1 1 1,1-1 0,-1 0 0,0 1-1,1-1 1,-1 1 0,0-1 0,1 0-1,-1 1 1,0-1 0,0 1 0,1-1-1,-1 1 1,0 0 7,8-50-381,-8 48 381,1-34 33,1 0 1,2 0 0,1 0-1,2 0 1,2 1 0,1 0-1,1 1 1,2 0 0,1 1-1,3-2-33,-14 30 19,1-1 0,-1 1-1,1 0 1,1 1 0,-1-1 0,0 1-1,1 0 1,0 0 0,-1 0 0,1 0-1,0 1 1,1 0 0,-1 0 0,0 0-1,1 1 1,-1 0 0,1 0 0,-1 0-1,1 1 1,-1-1 0,1 1 0,-1 1-1,1-1 1,-1 1 0,1 0 0,-1 0-1,1 1 1,-1-1 0,0 1 0,0 1-1,0-1 1,0 1 0,0-1-1,0 1 1,-1 1 0,1-1 0,-1 1-1,0-1 1,0 1 0,0 0 0,-1 1-1,1-1 1,0 2-19,8 13 2,-1 0 1,-1 0-1,-1 2 0,0-1 0,-1 1 0,-2 0 0,0 0 0,-1 1 0,-1 0 1,-1 0-1,-1 0 0,-1 0 0,-1 0 0,-1 0 0,-1 1 0,0-1 1,-2-1-1,-1 1 0,0 0 0,-5 6-2,-26 71-635,35-139 491,11-11 351,1 1 0,4 0 0,1 1 0,4-3-207,-19 48 10,8-24 51,1 1 0,1 0 1,2 1-1,0 0 1,2 0-1,1 2 0,0 0 1,2 1-1,1 0 1,2 1-62,-17 18 4,1 0 1,-1 0-1,1 1 1,0 0 0,0 0-1,0 0 1,1 0-1,-1 1 1,1 0 0,-1 0-1,1 0 1,0 1-1,0 0 1,-1 0-1,1 0 1,0 1 0,0 0-1,0 0 1,0 0-1,0 1 1,0 0 0,0 0-1,-1 1 1,1-1-1,0 1 1,-1 1 0,1-1-1,-1 1 1,0 0-1,0 0 1,0 0 0,0 1-1,-1-1 1,1 1-1,-1 0 1,0 1 0,0-1-1,0 1 1,-1 0-1,0 0 1,1 0 0,-2 0-1,2 3-4,5 15-221,0 0 0,-2 1-1,-1 0 1,-1 1 0,0-1 0,-2 1-1,-1 0 1,-1 6 221,11 87-9174,-5-88 2048</inkml:trace>
  <inkml:trace contextRef="#ctx0" brushRef="#br0" timeOffset="4297.989">10285 1768 11147,'1'-15'5007,"0"-8"-3393,1-14 133,-2-5 3054,-21 69-1891,13 1-2819,1-1-1,1 1 1,1 0 0,1 0 0,2 1-1,1-1 1,1 1 0,2-1 0,0 1-1,2-1 1,2 0 0,7 24-91,-13-45-45,1 0 0,0 0 0,0 0 0,1-1 0,0 1 1,1 0-1,-1-1 0,1 1 0,0-1 0,1 0 0,-1 0 0,1 0 0,1 0 1,-1-1-1,1 0 0,0 1 0,0-2 0,0 1 0,1-1 0,0 0 0,-1 0 1,2 0-1,-1-1 0,0 0 0,1 0 0,-1 0 0,1-1 0,0 0 1,0-1-1,0 1 0,0-1 0,0-1 0,0 1 0,0-1 0,0 0 0,0-1 1,0 0 44,6-4 98,0-2 0,-1 0-1,1 0 1,-1-1 0,-1-1 0,0 1 0,0-2 0,-1 0 0,0 0 0,-1-1 0,0 0 0,0 0 0,-1-1 0,-1-1 0,0 1 0,-1-1 0,2-4-98,1 0 158,0-1 1,-1 0-1,0 0 1,-2 0-1,0-1 0,-1 0 1,-1 0-1,-1-1 0,-1 1 1,0-1-1,-2 1 1,0-1-1,-1 1 0,-1-1 1,-3-10-159,3 24-11,0 0 0,-1 1 1,0 0-1,0-1 0,0 1 1,-1 0-1,1 1 0,-1-1 1,-1 1-1,1-1 0,0 1 1,-1 1-1,0-1 0,0 1 1,0-1-1,0 1 0,-1 1 1,1-1-1,-1 1 0,0 0 1,1 0-1,-1 1 0,0 0 1,0 0-1,-2 0 11,-10-2-331,1 2 0,-1 0 0,1 1 0,-1 1 0,1 1 0,-1 0 0,1 1 0,-5 2 331,-69 35-4347,42 3-3846,23-7-4454</inkml:trace>
  <inkml:trace contextRef="#ctx0" brushRef="#br0" timeOffset="4622.566">11056 1712 16592,'0'0'4633,"0"0"-2022,0 0-823,-14-4-549,6 1-1099,5 2-111,0 0 1,0-1-1,0 1 0,0 0 1,0 0-1,0 1 0,0-1 1,0 1-1,0-1 0,-1 1 1,1 0-1,0 0 0,0 1 0,0-1 1,-1 1-1,1-1 0,0 1 1,0 0-1,0 0 0,0 0 1,0 1-1,0-1 0,1 1 1,-1 0-1,0-1 0,1 1 0,-1 0 1,1 1-1,0-1 0,-1 1-29,-16 22 91,2 1-1,1 0 0,0 1 0,3 1 0,0 1 1,1 0-1,2 0 0,1 1 0,2 0 1,0 4-91,5 82-165,3-112 129,0-1 1,0 1-1,0-1 0,1 1 1,0-1-1,0 0 0,0 1 1,0-1-1,0 0 0,0 0 0,1 0 1,-1-1-1,1 1 0,0-1 1,0 1-1,0-1 0,0 0 1,0 0-1,1 0 0,-1-1 1,1 1-1,-1-1 0,1 0 1,-1 0-1,1 0 0,0 0 0,0-1 1,3 1 35,9-2-11,0 0 0,0-1 1,0-1-1,0-1 0,-1 0 1,1-1-1,-1 0 0,0-2 1,0 0-1,-1 0 0,0-1 1,-1-1-1,1 0 0,-1-1 1,-1-1-1,0 0 0,-1 0 1,0-1-1,-1-1 0,0 1 1,-1-2-1,0 1 0,-1-1 1,0-1-1,4-13 11,-7 20 27,-1 0 0,1-1 0,-2 1 0,1-1 0,-1 0 0,-1 0 0,1 0 0,-1 0 0,-1-1-1,0 1 1,0 0 0,-1-1 0,0 1 0,-1 0 0,0-1 0,0 1 0,-1 0 0,0 0 0,-1-1 0,0 2 0,0-1 0,-1 0 0,0 1 0,-1-1 0,0 1 0,0 1 0,-1-1 0,1 1 0,-2 0 0,1 0 0,-1 0 0,0 1-1,0 0 1,-1 1 0,0-1 0,0 1 0,0 1 0,0 0 0,-1 0 0,-8-2-27,0 3-717,1 1 0,-1 0 0,0 2 0,1 0 0,-1 1-1,0 1 1,1 0 0,-1 1 0,-10 4 717,-28 11-7020</inkml:trace>
  <inkml:trace contextRef="#ctx0" brushRef="#br0" timeOffset="5013.518">12005 1385 19346,'1'-115'5766,"-6"107"-2267,-3 23-2381,-3 23-867,2 0 0,1 0-1,2 0 1,2 1 0,1 35-251,1-37 86,-5 204 54,0 3-4609,3-180-59,3-1-3729,1-15-2079</inkml:trace>
  <inkml:trace contextRef="#ctx0" brushRef="#br0" timeOffset="5429.314">11637 1758 15439,'-17'-12'3315,"-57"-36"-854,66 44-2045,0 1 0,0 0 0,0 0 0,0 0 1,-1 1-1,1 0 0,-1 1 0,1 0 0,-1 0 1,0 1-1,-3 0-416,7 0 760,103 0-537,1-4-1,-1-5 0,8-5-222,11-10 16,-56 10 22,0 3-1,0 3 1,54-1-38,-111 8-4,0 1 1,-1 0-1,1-1 1,0 1 0,-1 1-1,1-1 1,0 0-1,-1 1 1,1 0 0,-1 0-1,1 0 1,-1 0-1,1 0 1,-1 1 0,0 0-1,1-1 1,-1 1-1,0 0 1,0 1 0,0-1-1,-1 0 1,1 1-1,-1 0 1,1 0 0,-1-1-1,0 1 1,0 1-1,0-1 1,0 0 0,-1 0-1,1 1 1,-1-1-1,1 4 4,1 20 6,-1 0 0,-1 1 0,-1-1-1,-1 1 1,-2-1 0,-1 0 0,-2 6-6,-5 43-14,0 122-2148,11-198 2148,1 1 0,0-1-1,0 1 1,0-1 0,0 0-1,-1 1 1,1-1 0,0 0 0,0 0-1,0 1 1,0-1 0,0 0 0,0 0-1,0 0 1,0 0 0,0 0-1,0 0 1,0-1 0,-1 1 0,1 0-1,0 0 1,0-1 0,0 1-1,0 0 1,0-1 0,-1 1 0,1-1-1,0 1 1,0-1 0,-1 1 0,1-1-1,0 0 1,-1 1 0,1-1-1,0 0 1,-1 0 0,1 0 0,-1 1-1,1-1 1,-1 0 0,0 0 0,1 0-1,-1 0 1,0 0 0,0 1-1,1-2 15,87-151 1189,-70 117-718,1 1 0,1 1 0,2 1 0,2 0 0,1 2 0,26-26-471,-49 54 19,1 0 1,0 0-1,0 0 1,0 0 0,0 0-1,0 1 1,1 0-1,-1-1 1,1 1-1,-1 0 1,1 1-1,0-1 1,0 1-1,0-1 1,0 1-1,0 0 1,0 1-1,0-1 1,0 1-1,0 0 1,0 0-1,1 0 1,-1 0-1,0 1 1,0-1-1,0 1 1,0 0-1,0 1 1,0-1-1,0 1 1,-1-1 0,3 2-20,1 9 9,0 0 1,0 0 0,-1 0 0,-1 0 0,0 1 0,-1 0-1,0 0 1,-1 0 0,0 1 0,-1 3-10,8 29-2,-3-17-24,-1-4-384,1 1-1,0-1 1,2 0 0,1 0-1,1-1 1,8 12 410,38 12-5495,15-33-5020,-44-15 5663</inkml:trace>
  <inkml:trace contextRef="#ctx0" brushRef="#br0" timeOffset="5914.308">13273 1851 14478,'0'0'4970,"3"-13"-1917,9-42-629,-12 55-2328,0 0 1,1 1-1,-1-1 1,0 0-1,1 0 1,-1 0-1,0 1 1,1-1-1,-1 0 0,0 0 1,1 0-1,-1 0 1,0 0-1,1 0 1,-1 0-1,0 0 1,1 0-1,-1 0 1,1 0-1,-1 0 0,0 0 1,1 0-1,-1 0 1,0 0-1,1 0 1,-1 0-1,0 0 1,1 0-1,-1-1 0,0 1 1,1 0-1,-1 0 1,0 0-1,0-1 1,1 1-1,-1 0 1,0-1-1,0 1 1,1 0-1,-1 0 0,0-1-96,0 1 12,3 31 127,-1 1-1,-1-1 1,-2 0 0,-2 1-1,0-1 1,-2 0-1,-1-1 1,-2 1-139,-13 81-2171,17-69-1085,3-14-3546,1-18-303</inkml:trace>
  <inkml:trace contextRef="#ctx0" brushRef="#br0" timeOffset="6256.331">13424 1422 14350,'-21'-113'4196,"1"100"-2595,4 6 577,3 1-192,5 6-1025,4 1-353,4 12-415,0 7-193,10 10-128,12 3-1442,4 9-2722,-2-5-5573</inkml:trace>
  <inkml:trace contextRef="#ctx0" brushRef="#br0" timeOffset="6599.042">13596 1969 14798,'0'0'4628,"0"0"-1724,-8 14-1094,-25 44-1020,24-27-514,31-49-301,189-254 1205,-208 267-1127,0 1 0,1-1 1,0 1-1,0 0 0,0 1 0,1-1 0,-1 1 1,1 0-1,0 0 0,0 0 0,0 0 0,0 1 1,0 0-1,1 0 0,-1 0 0,1 1 1,-1 0-1,1 0 0,-1 0 0,1 1 0,0 0 1,-1 0-1,1 0 0,0 1 0,-1 0 0,1 0 1,-1 0-1,1 0 0,-1 1 0,1 0 0,1 1-53,7 13-6,1 1 0,-2 0-1,0 1 1,-2 1 0,0 0-1,-1 0 1,0 1 0,-2 0-1,0 0 1,-2 1-1,0 0 1,-1 1 0,0 4 6,-2-14-72,1 5-131,36 91-1924,-38-105 2089,0 0-1,0 0 0,0 0 0,0-1 0,1 1 0,-1-1 0,1 1 0,-1-1 0,1 0 0,0 0 0,0 0 0,0 0 1,0-1-1,1 1 0,-1-1 0,0 0 0,1 1 0,-1-2 0,1 1 0,-1 0 0,1-1 0,-1 0 0,1 1 1,-1-1-1,1-1 0,-1 1 0,1 0 0,-1-1 0,1 0 0,2 0 39,8-6 103,-1 0 0,1 0 0,-1-1 0,0-1 0,-1 0 0,0-1 0,-1 0 0,0-1 0,0 0 0,-1-1 0,-1 0-1,0-1 1,0 0 0,1-5-103,22-32 774,-2-1-1,-2-2 0,-3-1 0,-2-1 0,-3-1 0,3-18-773,-18 24 477,-5 49-468,0 0 0,-1 0 0,1 0 0,-1 0 0,1 1-1,-1-1 1,1 0 0,-1 0 0,0 0 0,1 1 0,-1-1 0,0 0-1,1 1 1,-1-1 0,0 1 0,0-1 0,0 1 0,0-1 0,0 1-1,0-1 1,1 1 0,-1 0 0,0-1 0,0 1 0,0 0 0,0 0-1,0 0 1,0 0 0,0 0 0,0 0 0,0 0 0,0 0 0,0 0 0,0 1-1,0-1 1,0 0 0,0 1 0,0-1 0,0 0 0,0 1 0,0-1-1,1 1 1,-1-1 0,0 1 0,0 0-9,-9 5 10,0 2 1,0-1-1,0 1 0,1 0 0,0 1 1,1 0-1,0 1 0,1 0 1,0 0-1,0 0 0,1 1 1,0 0-1,1 0 0,0 2-10,-122 308 32,90-212-268,5 2 0,6 1 0,4 1 0,5 1 0,2 34 236,7-43 38,5-26-5,-5 0 0,-2 0 0,-4-1 0,-4 0 0,-6 12-33,-38 18-14,59-105 15,1 0 1,-1 0-1,0 0 1,0 0 0,0-1-1,0 1 1,-1-1-1,1 0 1,0 0 0,-1 0-1,0 0 1,1-1-1,-1 1 1,0-1 0,0 0-1,0 0 1,0-1 0,0 1-1,0-1 1,0 0-1,0 0 1,0 0 0,0 0-1,0-1 1,0 0-1,0 0 1,0 0 0,1 0-1,-3-1-1,-3-5 23,1 0 1,0 0-1,0-1 0,1 0 0,0 0 0,0-1 0,1 0 0,0 0 0,1 0 1,0-1-1,1 0 0,-1 0 0,2 0 0,0-1 0,0 1 0,0-1 0,2 1 1,-1-1-1,1 0 0,1 0 0,0 0 0,0 1 0,1-1 0,3-11-23,-1 4-32,0 0 0,2 0-1,0 1 1,1-1 0,1 1-1,0 0 1,1 1 0,1-1-1,1 2 1,0-1 0,1 2-1,1-1 1,0 1 0,1 1-1,0 0 1,4-1 32,15-12-610,1 1-1,1 1 1,2 2-1,0 1 1,1 2-1,26-9 611,62-17-3676,-41 26-2112,-39 15-2028</inkml:trace>
  <inkml:trace contextRef="#ctx0" brushRef="#br0" timeOffset="7150.452">512 3979 11723,'-451'-40'8558,"398"30"-7149,53 10-1386,0-1 1,0 1-1,1 0 1,-1 0-1,0-1 0,1 1 1,-1 0-1,0-1 1,0 1-1,0 0 0,1 0 1,-1-1-1,0 1 1,0-1-1,0 1 0,0 0 1,0-1-1,1 1 1,-1 0-1,0-1 0,0 1 1,0-1-1,0 1 1,0 0-1,0-1 1,0 1-1,-1 0 0,1-1 1,0 1-1,0-1 1,0 1-1,0 0 0,0-1 1,0 1-1,-1 0 1,1-1-1,0 1 0,0 0 1,-1 0-1,1-1 1,0 1-1,0 0 1,-1 0-1,1-1 0,0 1 1,-1 0-1,1 0 1,0 0-1,-1-1 0,1 1 1,0 0-1,-1 0 1,1 0-1,0 0 0,-1 0 1,1 0-1,-1 0 1,1 0-1,0 0 1,-1 0-1,1 0 0,-1 0 1,1 0-1,-1 0-23,40-12 637,246-29 874,-25 13-1153,88-9-182,90-9-75,92-14-31,86-8-17,83-7-10,81-4 90,70 1-63,62 4 116,7146-172 5644,-7425 246-5595,-86 2-91,-83-1-112,-87-2-32,-92-7 0,46-24 0,-267 13 0,-63 19 0,-1 0 0,1 0 0,0 0 0,0-1 0,-1 1 0,1 0 0,0 0 0,0 0 0,-1-1 0,1 1 0,0 0 0,-1-1 0,1 1 0,0 0 0,-1-1 0,1 1 0,-1-1 0,1 1 0,-1-1 0,1 1 0,-1-1 0,1 0 0,-1 1 0,1-1 0,-1 0 0,0 1 0,1-1 0,-1 0 0,0 1 0,0-1 0,1 0 0,-1 0 0,0 1 0,0-1 0,0 0 0,0 0 0,0 1 0,0-1 0,0 0 0,0 0 0,0 1 0,0-1 0,-1 0 0,1 0 0,0 1 0,-1-1 0,1 0 0,0 1 0,-1-1 0,1 0 0,0 1 0,-1-1 0,1 0 0,-1 1 0,0-1 0,1 1 0,-1-1 0,1 1 0,-1-1 0,-42-16 0,-141 9-112,60 25-1772,55 20-2531,56-13-427,11 0-3315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2:5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332 188 13741,'0'0'3304,"0"0"-933,0 0-60,0 0-362,0 0-524,0 0-459,0 0-357,-12 14-70,-73 117 561,-7 91 32,-23 104-1132,111-314-243,-20 79-492,26-32-4437,2-52 276,3-5-3480</inkml:trace>
  <inkml:trace contextRef="#ctx0" brushRef="#br0" timeOffset="355.713">394 0 10602,'0'0'6171,"0"0"-3160,0 0-972,15 12-245,-7-6-1558,-1-1-96,0 1-1,0-1 0,0 1 0,-1 0 0,0 1 0,-1-1 0,1 1 0,-1 1 0,0-1 0,-1 0 0,0 1 0,0 0 0,-1 0 0,2 5-139,69 345 2053,-37-151-4573,-13-105-2180,5-1-3292,-20-72 2814</inkml:trace>
  <inkml:trace contextRef="#ctx0" brushRef="#br0" timeOffset="667.724">231 677 15278,'0'0'3556,"-79"-54"-1762,53 43 287,5-2-863,11 6-706,5 1-320,9 1-160,13 4-32,11 1-32,11 0 32,5 0-480,4 3-769,4 1-737,0-1-1313,1 3-3043</inkml:trace>
  <inkml:trace contextRef="#ctx0" brushRef="#br0" timeOffset="1012.229">1165 491 2819,'0'0'9673,"0"0"-5285,-13-6-1463,-43-18-277,-39 13 1855,77 13-4073,12-2-397,0 1-1,0 1 1,0-1-1,1 1 1,-1 0 0,0 0-1,1 0 1,-1 1 0,1 0-1,0 0 1,0 1 0,0-1-1,0 1 1,1 0 0,-1 0-1,1 1 1,0-1 0,0 1-1,1 0 1,0 0-1,-1 0 1,2 1 0,-1-1-1,1 1 1,-1-1 0,1 1-33,-5 15 93,1 0 1,0 0-1,2 1 0,0-1 1,1 1-1,1 14-93,1-26-132,0 0 0,1 0 0,1 0 0,-1 0 0,1 1 0,1-1 0,0 0 0,1-1 0,0 1 0,0 0 0,1-1 0,0 1 0,0-1 0,1-1 0,1 1 0,-1 0 0,1-1 0,1 0 0,0-1 0,0 1 0,0-2 0,1 1 0,0-1 0,0 0 0,1 0 0,-1-1 0,1 0 0,0-1 0,1 0 0,-1 0 0,1-1 0,0 0 0,1 0 132,-5-2-106,1 0 1,-1 0-1,0-1 0,0 0 0,0 0 1,0 0-1,0-1 0,0 0 0,0 0 1,0-1-1,0 1 0,0-1 0,0-1 1,0 1-1,-1-1 0,0 0 1,1 0-1,-1 0 0,0-1 0,0 0 1,-1 0-1,1 0 0,-1-1 0,0 1 1,0-1-1,3-5 106,7-16 139,-1 0-1,-1-1 1,-1-1 0,-2 1 0,-1-1 0,-1-1 0,-1 0-1,-1 0 1,-2 0 0,-1-1-139,2-4 390,7-42 335,-3 30 96,-2 0 0,-2 0 0,-2-1 0,-3-42-821,1 87 66,0 0 1,0 0-1,0 1 0,-1-1 1,1 0-1,0 0 1,-1 1-1,1-1 1,-1 0-1,1 1 1,-1-1-1,0 0 1,0 1-1,1-1 0,-1 1 1,0-1-1,0 1 1,-1 0-1,1-1 1,0 1-1,0 0 1,-1 0-1,1 0 1,-1 0-1,1 0 0,-1 0 1,1 0-1,-1 1 1,0-1-67,-10 53 507,13 37-854,4-1 0,4 0 0,3 0 0,5-1 0,10 24 347,9 6-4276,6-48-3102,-13-40 625</inkml:trace>
  <inkml:trace contextRef="#ctx0" brushRef="#br0" timeOffset="1325.625">1831 627 10794,'13'-152'5942,"-13"139"-5264,0 1 0,-1 0 1,-1 0-1,0 0 0,0-1 1,-1 2-1,-1-1 0,0 0 0,0 1 1,-4-6-679,6 13 99,0 0 1,-1 0 0,1 1 0,-1-1-1,0 1 1,0-1 0,0 1-1,0 0 1,-1 0 0,1 1 0,-1-1-1,0 1 1,0 0 0,1 0 0,-2 0-1,1 0 1,0 0 0,0 1-1,0 0 1,-1 0 0,1 0 0,-1 1-1,1-1 1,-1 1 0,1 0-1,0 0 1,-1 1 0,1-1 0,-1 1-1,-1 1-99,-6 3 9,1 1-1,-1 0 0,1 1 0,0 1 0,0-1 0,1 2 1,0-1-1,1 2 0,0-1 0,0 1 0,1 1 0,0-1 1,1 1-1,0 0 0,1 1 0,0 0 0,-1 7-8,-8 14 5,1 1 0,2 1-1,2 0 1,1 0 0,2 1 0,1 1-1,2-1 1,1 1 0,2 25-5,1-55-73,0-1-1,0 1 1,0-1-1,0 1 1,1-1 0,0 1-1,1-1 1,-1 1 0,1-1-1,1 0 1,-1 0 0,1 0-1,0 0 1,0-1 0,1 1-1,-1-1 1,1 0-1,0 0 1,1 0 0,-1 0-1,1-1 1,0 0 0,0 0-1,1 0 1,-1 0 0,1-1-1,0 0 1,-1 0 0,1-1-1,1 0 1,4 2 73,-4-3-64,1-1 1,-1 1 0,0-1-1,1-1 1,-1 1-1,0-1 1,1 0 0,-1-1-1,0 0 1,0 0-1,0 0 1,0-1 0,0 0-1,-1-1 1,1 1-1,-1-1 1,0-1 0,0 1-1,0-1 1,-1 0-1,0 0 1,0 0 0,0-1-1,0 0 1,-1 0-1,0 0 1,1-4 63,8-12 113,-1-1-1,-1 0 1,-1-1-1,-2 0 1,0-1 0,-1 0-1,0-12-112,55-410 3139,-58 349-1479,-7 92-34,-1 21-1025,-2 44-279,-6 55 288,5 1 0,6 58-610,2-157 1,0 0 0,0 0 0,2 0 0,0 0 0,1 0 0,1-1 0,0 1 0,1-1 0,0-1 0,1 1 0,1-1 0,1 0 0,0-1 0,0 0-1,1 0 1,1-1 0,12 10-1,-19-19-30,0 0 0,0 0 0,1 0 0,-1-1 0,1 0-1,0 0 1,0 0 0,-1-1 0,1 1 0,0-1-1,1 0 1,-1-1 0,0 1 0,0-1 0,0 0 0,0 0-1,0-1 1,0 1 0,0-1 0,0 0 0,0-1 0,0 1-1,0-1 1,0 0 0,0 0 0,-1 0 0,1-1 0,-1 0-1,0 0 1,0 0 0,0 0 0,0-1 0,-1 1 0,1-1-1,-1 0 1,0 0 0,0 0 0,0-1 0,0 1 0,-1-1-1,0 1 1,0-1 0,0 0 30,8-14-241,-2-1 0,0 1 0,-1-1 1,-1 0-1,0-1 0,-2 0 0,0 1 0,-2-2 241,-8 3-4938,-9 20-689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3:00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41 11018,'0'0'4458,"0"0"-1143,0 0-443,0 0-614,0 0-704,2-9-428,-1 3-994,7-20 466,1 49-4,12 455 591,-19-452-1230,-1 0 0,-1 0 0,-1 0 0,-2 1 0,0-2 0,-2 1 0,-7 23 45,11-46 18,-1-1 0,0 0 0,1 0 0,-1 0-1,0 0 1,0 0 0,0-1 0,0 1 0,-1 0 0,1-1-1,0 0 1,-1 1 0,1-1 0,-1 0 0,1 0 0,-1-1-1,1 1 1,-1 0 0,0-1 0,1 1 0,-1-1 0,0 0 0,1 0-1,-1 0 1,0-1 0,0 1 0,1 0 0,-1-1 0,1 0-1,-1 1 1,0-1 0,1 0 0,-1-1 0,1 1 0,0 0-1,-1-1 1,1 1 0,0-1 0,0 0 0,0 0 0,-1 0-18,3 1 10,0 1 1,-1-1 0,1 1-1,0 0 1,-1-1 0,1 1-1,0-1 1,0 0 0,-1 1-1,1-1 1,0 1 0,0-1-1,0 1 1,0-1 0,0 1-1,0-1 1,0 0 0,0 1-1,0-1 1,0 1 0,0-1 0,0 1-1,0-1 1,0 0 0,1 1-1,-1-1 1,0 1 0,0-1-1,1 1 1,-1-1 0,0 1-1,1-1 1,-1 1 0,0 0-1,1-1 1,-1 1 0,1-1-1,-1 1 1,0 0 0,1-1-1,-1 1 1,1 0 0,-1 0-1,1-1 1,0 1 0,-1 0-1,1 0 1,-1 0 0,1 0-1,-1 0 1,1 0 0,-1 0 0,1 0-1,0 0 1,-1 0 0,1 0-1,-1 0 1,1 0 0,-1 0-1,1 0 1,0 0 0,-1 1-1,1-1 1,-1 0 0,1 0-1,-1 1 1,1-1 0,-1 0-1,0 1 1,1-1-11,110-3 33,102-15-1278,-209 17 1070,0 0 0,1 0-1,-1-1 1,0 0 0,0 0-1,0 0 1,0 0 0,0 0-1,0-1 1,-1 1 0,1-1-1,-1 0 1,0-1 0,0 1-1,0 0 1,0-1 0,0 1-1,-1-1 1,1 0 175,8-12-5867,-3 13-544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2:14.669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1 190 7303,'5'-15'3550,"-4"10"-3237,24-64 2946,-1 15 1716,5 7 1687,-13 95-4964,-12 37-1470,-3 0 0,-3 0 0,-9 39-228,-3 99-193,13-181-189,6 124-2632,27-64-5420,-12-71 1782</inkml:trace>
  <inkml:trace contextRef="#ctx0" brushRef="#br0" timeOffset="359.382">363 495 14061,'11'-157'2296,"0"117"984,-7 30-247,-6 27-1659,-19 79-14,6-38-1156,2 1 0,4 1 1,2 0-1,2 0 0,3 28-204,2-82-9,-1-1 1,1 0-1,0 1 1,1-1-1,-1 1 0,1-1 1,0 0-1,0 0 0,1 1 1,0-1-1,-1 0 1,2 0-1,-1-1 0,1 1 1,-1 0-1,1-1 1,1 1-1,-1-1 0,0 0 1,1 0-1,0-1 1,0 1-1,0-1 0,1 1 1,-1-1-1,1-1 0,-1 1 1,1-1-1,0 1 1,0-2-1,0 1 0,0 0 1,1-1-1,-1 0 1,0 0-1,0 0 0,1-1 1,-1 0-1,1 0 0,-1 0 1,0-1-1,1 0 1,-1 0-1,4-1 9,3-4-6,-1-1-1,1 0 1,-1-1 0,0 0-1,-1-1 1,0 0 0,0 0 0,-1-1-1,0 0 1,-1-1 0,0 0-1,-1 0 1,0-1 0,-1 0-1,0 0 1,-1 0 0,0-1-1,-1 0 1,0 0 0,-1 0 0,-1 0-1,1-9 7,0 6 10,1-1 0,-2 1 0,-1-1 0,0 1 0,-1-1 0,0 0 1,-1 1-1,-1-1 0,-1 1 0,-1 0 0,0 0 0,-1 0 0,0 0 0,-1 1 0,-1 0 0,-1 0 0,-3-5-10,8 16-3,-1 1 1,1-1-1,-1 1 0,0 0 1,0 0-1,0 0 0,0 0 1,0 1-1,-1 0 0,1 0 1,-1 0-1,1 0 0,-1 1 1,0 0-1,0 0 0,1 0 1,-1 0-1,0 1 0,0 0 1,0 0-1,0 0 0,0 1 1,0-1-1,1 1 0,-1 1 1,0-1-1,-4 2 3,-3 1-250,1 1 0,-1 1 0,1 0-1,0 1 1,0 0 0,0 0 0,1 1 0,0 1 0,1-1 0,0 2 250,5-6-439,0 0-1,0 0 1,1 0 0,0 1 0,0-1-1,0 1 1,0 0 0,1 0-1,0 0 1,0 0 0,0 0 0,1 1-1,-1-1 1,1 2 439,-1 32-5632</inkml:trace>
  <inkml:trace contextRef="#ctx0" brushRef="#br1" timeOffset="-93258.838">2301 497 8328,'0'0'1697,"0"0"-1664,0 0-33,0 0-513,0 0-2370</inkml:trace>
  <inkml:trace contextRef="#ctx0" brushRef="#br0" timeOffset="807.02">1080 289 16111,'0'-15'2637,"0"-45"-976,2 39 1804,1 36-1891,-16 224-390,-1-79-1012,13 79-610,8-218-315,3-26-752,3-198 1302,-12 181 229,0-34 237,2 1-1,2-1 1,3 2-1,2-1 1,3 1 0,12-29-263,33-6 495,-56 87-491,0 0-1,0 0 1,0 1-1,0-1 1,0 1-1,1-1 1,-1 1-1,1 0 1,-1 0-1,1 0 1,-1 0-1,1 1 1,0-1-1,-1 1 1,1-1-1,0 1 1,0 0-1,-1 0 1,1 0-1,0 0 1,-1 1-1,1-1 1,0 1-1,-1 0 1,1 0-1,0-1 1,-1 2-1,0-1 0,1 0 1,-1 0-1,1 1 1,-1 0-1,0-1 1,0 1-1,0 0 1,0 0-1,0 0-3,5 8-8,0 0 0,-1 0-1,-1 0 1,1 1 0,-1 0-1,-1 0 1,0 1 0,-1-1-1,0 1 1,-1-1-1,0 1 1,-1 0 0,0 0-1,-1 0 1,0 0 0,-1-1-1,0 1 1,-1 0 0,-1 0-1,1-1 1,-2 1 0,0-1-1,-2 4 9,3-6 1,-1 0-1,0 0 0,-1-1 1,0 1-1,0-1 1,-1-1-1,0 1 0,0-1 1,-1 0-1,0 0 1,0-1-1,0 0 1,-1 0-1,0-1 0,0 1 1,-1-2-1,1 1 1,-1-2-1,0 1 0,0-1 1,0 0-1,-1-1 1,1 0-1,-1 0 0,1-1 1,-9 0-1,16-1 8,0-1 0,0 1 1,0 0-1,1-1 0,-1 0 0,0 1 0,0-1 1,1 0-1,-1 0 0,0 0 0,1 0 0,-1 0 1,1 0-1,-1 0 0,1 0 0,0-1 0,-1 1 1,1-1-1,0 1 0,0-1 0,0 1 1,0-1-1,0 1 0,1-1 0,-1 0 0,0-1-8,34 8 11,79 98-95,-62-50-56,-20-23-175,121 97-6347,-104-112-983,-27-15 2499</inkml:trace>
  <inkml:trace contextRef="#ctx0" brushRef="#br0" timeOffset="1127.191">1615 585 5637,'3'-15'2376,"-2"7"-2095,14-69 2996,16-7 4045,-31 84-7284,1-1 0,-1 1 0,0-1 1,0 0-1,0 1 0,0-1 1,0 1-1,1-1 0,-1 1 1,0-1-1,1 1 0,-1-1 0,0 1 1,1-1-1,-1 1 0,0-1 1,1 1-1,-1-1 0,1 1 1,-1 0-1,1-1 0,-1 1 0,1 0 1,-1-1-1,1 1 0,0 0 1,-1 0-1,1 0 0,-1 0 1,1-1-1,-1 1 0,1 0 0,0 0 1,-1 0-1,1 0 0,-1 0 1,1 0-1,0 0 0,-1 1 1,1-1-1,-1 0 0,1 0 1,-1 0-1,1 0 0,0 1 0,-1-1 1,1 0-1,-1 1 0,1-1 1,-1 0-1,1 1 0,-1-1 1,0 1-1,1-1 0,-1 1 0,0-1 1,1 1-1,-1-1 0,0 1 1,1-1-1,-1 1 0,0-1 1,0 1-1,0-1 0,1 1 0,-1 0 1,0-1-39,12 43 144,-12-42-105,6 47 190,-2 0 1,-2 0-1,-2 0 1,-3 1-230,1 44 304,1-87-302,1-1 1,0 0-1,0 0 0,0 1 0,0-1 0,1 0 0,0 0 0,0 0 1,1 0-1,-1 0 0,1 0 0,0 0 0,0 0 0,1 0 0,-1-1 0,1 1 1,0-1-1,0 0 0,1 0 0,-1 0 0,1 0 0,0-1 0,0 1 1,0-1-1,0 0 0,1 0 0,-1-1 0,1 1 0,0-1 0,0 0 0,0 0 1,0-1-1,0 1 0,0-1 0,3 0-2,-1-1 43,0 0 0,0-1-1,-1 0 1,1 0 0,0 0 0,-1-1 0,1 0-1,-1-1 1,1 1 0,-1-1 0,0 0 0,0-1-1,-1 1 1,1-1 0,-1 0 0,1-1 0,-1 1-1,-1-1 1,1 0 0,-1-1 0,0 1 0,0-1-1,0 1 1,1-5-43,5-6 351,-2-1 0,0 0-1,0-1 1,-2 1 0,0-2 0,-1 1-1,-1 0 1,0-9-351,0 3 133,-1-1 0,-2 0-1,0 1 1,-2-1 0,-1 0 0,0 1 0,-2-1-1,-2-4-132,4 23-53,0 1-1,-1-1 0,1 1 0,-1 0 0,-1 0 1,1 0-1,-1 0 0,1 1 0,-1-1 1,0 1-1,-1 0 0,1 0 0,-1 1 1,0-1-1,0 1 0,0 0 0,0 0 0,-1 1 1,1-1-1,-1 1 0,1 1 0,-1-1 1,0 1-1,0 0 0,0 0 0,0 0 0,0 1 1,1 0-1,-1 0 0,0 1 0,0-1 1,0 1-1,0 1 0,0-1 0,1 1 0,-1 0 1,1 0-1,-1 1 0,1-1 0,0 1 1,-1 1 53,-1 0-554,1 0 1,0 1 0,1-1 0,-1 1 0,1 0-1,0 0 1,0 1 0,0 0 0,1 0 0,0 0-1,0 0 1,0 0 0,1 1 0,0 0 0,1-1 0,-2 4 553,-5 30-5857</inkml:trace>
  <inkml:trace contextRef="#ctx0" brushRef="#br0" timeOffset="1568.018">2296 486 7687,'0'0'6524,"0"0"-3743,0 0-971,0 0-534,0 0-780,0 0-250,0 0-17,5 13 33,21 96 314,-21 94-202,-5-200-379,0 0 0,0-1 0,0 1 0,1-1 0,-1 1 1,1 0-1,0-1 0,-1 1 0,1-1 0,0 0 0,0 1 0,1-1 0,-1 0 0,1 0 0,-1 1 0,1-1 0,-1 0 0,1-1 0,0 1 1,0 0-1,0 0 0,0-1 0,0 1 0,1-1 0,-1 0 0,0 0 0,1 1 0,-1-2 0,1 1 0,-1 0 0,1 0 0,-1-1 0,1 1 1,-1-1-1,1 0 0,0 0 0,-1 0 0,1 0 0,-1 0 0,1-1 0,0 1 0,-1-1 0,1 0 0,-1 1 0,1-1 0,-1 0 0,0-1 1,1 1-1,-1 0 0,0-1 0,0 1 0,2-2 5,19-19 39,0-2 1,-1 0-1,-1-2 0,-1 0 1,-2-1-1,7-14-39,36-49 565,33-30 1623,-94 119-2174,1 1 0,-1 0 0,0-1 0,0 1-1,1-1 1,-1 1 0,0 0 0,0-1 0,1 1-1,-1 0 1,0-1 0,1 1 0,-1 0 0,1 0-1,-1-1 1,0 1 0,1 0 0,-1 0 0,1 0-1,-1-1 1,0 1 0,1 0 0,-1 0 0,1 0-1,-1 0 1,1 0 0,-1 0 0,1 0 0,-1 0-1,0 0 1,1 0 0,-1 0 0,1 0 0,-1 0-1,1 1 1,-1-1 0,1 0 0,-1 0 0,0 0-1,1 1 1,-1-1 0,0 0 0,1 0 0,-1 1-1,0-1 1,1 0 0,-1 1 0,0-1 0,1 0-1,-1 1 1,0-1 0,0 1 0,1-1 0,-1 0-1,0 1 1,0-1 0,0 1 0,0-1 0,0 1-1,0-1 1,1 1 0,-1-1 0,0 0 0,0 1-1,0-1 1,-1 1 0,1-1 0,0 1-14,1 43-91,-2-33 178,-11 228 468,12-234-554,0 0-1,1 0 1,0 0 0,0 0 0,0-1-1,0 1 1,1 0 0,0 0 0,0-1 0,0 0-1,1 1 1,-1-1 0,1 0 0,0 0 0,0 0-1,1 0 1,-1-1 0,1 1 0,0-1 0,-1 0-1,1 0 1,1 0 0,-1-1 0,0 1 0,1-1-1,-1 0 1,1-1 0,0 1 0,0-1 0,-1 0-1,1 0 1,0 0 0,0 0 0,0-1 0,0 0-1,0 0 1,0-1 0,0 1 0,0-1 0,0 0-1,0 0 1,-1-1 0,1 1 0,0-1-1,-1 0 1,1-1 0,2-1-1,7-9 10,-1 0-1,0-1 1,-1-1 0,-1 0-1,0 0 1,-1-1-1,-1-1 1,0 1 0,-1-2-1,2-7-9,61-208 38,-59 112-12,-12 120-35,-1 0 0,1-1-1,0 1 1,-1 0 0,1-1-1,0 1 1,-1 0 0,0-1-1,1 1 1,-1 0 0,0 0-1,1 0 1,-1 0-1,0 0 1,0 0 0,0 0-1,0 0 1,0 0 0,0 0-1,0 0 1,0 0 0,-1 1-1,1-1 1,0 0 0,0 1-1,-1-1 1,1 1 0,0 0-1,-1-1 1,1 1 0,0 0-1,-1 0 1,1 0 0,-1 0-1,1 0 1,0 0 0,-1 0-1,1 0 1,0 1 0,-1-1-1,1 0 1,0 1 0,-1-1-1,1 1 1,0 0 0,-1 0 9,-56 34-2379,9 30-4870,33-31-374</inkml:trace>
  <inkml:trace contextRef="#ctx0" brushRef="#br0" timeOffset="1916.701">3413 324 13485,'7'-13'2594,"-2"2"-1745,20-39 1343,3 14 3720,-28 36-5288,-19 179 22,22-151-732,0-1 0,2 0 0,1 0 0,1-1 0,1 0 1,2 0-1,0 0 0,2-1 0,0-1 0,2 0 86,-12-22 1,-1 0 1,0-1 0,1 1-1,-1 0 1,0 0-1,0 0 1,-1 0 0,1 0-1,0 0 1,0 0-1,-1 0 1,0 0 0,1 0-1,-1 0 1,0 0 0,0 0-1,0 0 1,0 0-1,0 1 1,-1-1 0,1 0-1,-1 0 1,1 0-1,-1 0 1,0 0 0,1 0-1,-1 0 1,0 0 0,-1-1-1,1 1 1,0 0-1,0-1 1,-1 1 0,1 0-1,-1-1 1,1 0-1,-1 1 1,0-1 0,0 0-1,1 0 1,-1 0-1,0 0 1,-2 1-2,-21 3 274,-2-1 0,1-1-1,0-2 1,0 0 0,-25-4-274,-9 2 105,16 0-246,-51 2-302,33 10-4419,23 1-3898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3:0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430 111 16560,'-3'-15'4158,"-9"-51"-1595,13 65-2459,-1 0 1,1 0-1,-1 1 1,0-1 0,0 0-1,1 0 1,-1 0-1,0 0 1,0 1-1,0-1 1,0 0 0,0 0-1,0 0 1,0 0-1,0 0 1,0 1-1,-1-1 1,1 0 0,0 0-1,0 0 1,-1 1-1,1-1 1,0 0-1,-1 0 1,1 1-1,-1-1 1,1 0 0,-1 1-1,0-1 1,1 0-1,-1 1 1,1-1-1,-1 1 1,0-1 0,0 1-1,1-1 1,-1 1-1,0 0 1,0-1-1,1 1 1,-1 0 0,0 0-1,0-1 1,0 1-1,0 0 1,0 0-1,1 0 1,-1 0 0,0 0-1,0 0 1,0 0-105,-15 34 1612,7 11-1554,2 0 0,3 1 0,1 0 0,2 0 0,3-1 1,1 1-1,2 0 0,3-1 0,10 38-58,5 47-1025,-14-70-705,2 9-2824,-5-23-7633,-5-37 2119</inkml:trace>
  <inkml:trace contextRef="#ctx0" brushRef="#br0" timeOffset="590.495">229 456 448,'-15'-15'10917,"-50"-45"-6480,59 56-3946,1 0 1,-1 0-1,0 1 1,0-1 0,0 2-1,0-1 1,0 1 0,-1 0-1,1 0 1,-1 0-1,0 1 1,1 0 0,-1 1-1,0-1 1,0 1 0,1 1-1,-2-1-491,-5 0 787,-7 2 446,24 4-74,179 2-836,-161-8-310,339-54-344,-352 53 321,7-2 4,-1 1 1,1 0 0,0 1-1,-1 1 1,1 0 0,0 1-1,0 1 1,4 1 5,-15 1 0,0 0 0,0 0 0,0 1 0,-1 0 0,1-1 0,-1 2 0,-1-1 0,1 0 0,-1 1 0,0-1 0,0 1 0,0 0 0,-1 0 0,0 0 0,0 1 0,-1-1 0,1 0 0,-1 1 0,-1-1 0,1 0 0,-1 1 0,0-1 0,-1 1 0,0-1 0,0 1 0,-1 5 0,1 8 0,-1 30-442,-2 0 0,-2 0 1,-3-1-1,-2 3 442,11-52-78,0 0 0,1 0 0,-1 1 0,0-1 0,0 0 0,1 0 0,-1 0 0,0 0-1,0 0 1,1 0 0,-1 1 0,0-1 0,0 0 0,1 0 0,-1 0 0,0 1 78,6-14 96,167-278 1382,-106 221-891,-65 68-564,1 0 0,-1 1 0,0-1 0,1 1 0,0-1 0,-1 1 0,1 0 0,0 0-1,0 0 1,-1 0 0,1 0 0,0 1 0,0-1 0,0 1 0,0 0 0,0 0 0,0 0 0,0 0 0,0 0 0,0 1 0,0-1-1,0 1 1,-1 0 0,1 0 0,0 0 0,0 0 0,-1 0 0,1 1 0,-1-1 0,1 1 0,0 0-23,10 12 11,0 0 0,0 1 0,-2 1-1,0-1 1,-1 2 0,0-1 0,2 8-11,20 33-44,-26-45-88,0-1 0,0 0 0,2-1 1,-1 0-1,1 0 0,0 0 0,1-1 1,0 0-1,1-1 0,0 0 0,0-1 0,0 0 1,1 0-1,0-1 0,1 0 0,-1-1 1,1-1-1,0 0 0,11 2 132,-12-5 5,1 0 0,-1-1-1,0-1 1,1 0 0,-1-1 0,0 0 0,0 0-1,0-1 1,0-1 0,-1 0 0,1 0 0,-1-1-1,0-1 1,0 1 0,-1-2 0,0 1 0,0-1-1,0-1 1,-1 1 0,2-4-5,13-15 502,-1-2 0,-2 0 0,-1-1-1,-1-1 1,-1-1 0,-2-1 0,-2 0 0,0-1-1,4-21-501,-17 52 21,11-53 917,-10 54-909,-1 0-1,0 0 1,0 0-1,0-1 1,0 1-1,-1 0 1,1 0-1,0 0 1,0 0-1,-1 0 1,1 0-1,0 0 0,-1 0 1,1 0-1,-1 0 1,1 1-1,-1-1 1,0 0-1,1 0 1,-1 0-1,0 1 1,1-1-1,-1 0 1,0 0-1,0 1 1,0-1-1,0 1 1,0-1-1,0 1 1,0-1-1,0 1 1,0 0-1,0-1 0,0 1 1,0 0-1,0 0 1,0 0-1,0 0 1,0 0-1,0 0 1,0 0-1,0 0 1,0 0-1,0 0 1,0 1-1,-1-1-28,-8 5 29,-1 0 0,1 1 0,1 0-1,-1 1 1,1 0 0,0 0 0,1 1 0,-1 0 0,2 1-1,-1-1 1,1 2 0,1-1 0,-1 1 0,2 0 0,-1 0-1,1 0 1,1 1 0,0 0 0,0 0 0,-1 10-29,-1-6-19,1 1 0,1 0 0,0 0 0,1 0 0,1 1 0,1-1 0,0 1 0,1-1 0,0 1 0,2-1 0,0 0 0,1 1 0,0-1 0,1 0 0,1 0 0,1-1 0,0 1 0,1-1 19,-2-9-223,0 0 0,1 0 0,0 0 0,0-1 0,0 0 0,1-1 0,-1 1 0,1-1 0,0 0 0,0-1 0,1 0 0,-1 0 0,1 0 0,0-1 0,-1 0 0,1-1 0,0 1 0,0-2 0,0 1 0,0-1 0,0 0 0,0-1 0,0 0 0,0 0 0,0-1 0,0 0 0,-1 0 0,1 0 0,-1-1 0,1-1 0,-1 1 0,0-1 0,0 0 0,-1-1 0,2-1 223,49-47-5731,-27 13-1702,-7 8-2619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3:0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57 363 17232,'0'0'3839,"0"0"-1256,0 0-298,0 0-737,0 0-731,0 0-454,0 0-213,0 14-76,0 263-1723,0-275 1450,-1 31-2024,-4-12-3683,4-21 510,-1-2 1946,1-6-2294</inkml:trace>
  <inkml:trace contextRef="#ctx0" brushRef="#br0" timeOffset="286.346">65 121 833,'-8'-75'6822,"-1"58"-5605,2 7-96,1 3 33,-1 1-418,3 3-319,-1 1-193,2 2-128,-1 0-96,0 0-384,-2 7-1026,4 0-1056,2 3-4004</inkml:trace>
  <inkml:trace contextRef="#ctx0" brushRef="#br0" timeOffset="570.118">360 461 12172,'0'0'4436,"-3"15"-1847,-11 100 2429,14-115-4963,0-1 0,1 1 0,-1 0 0,0-1 0,0 1 0,0 0 0,1-1 0,-1 1 0,0 0 0,0 0 0,1-1 0,-1 1 0,0 0 0,1 0 0,-1-1 0,0 1-1,1 0 1,-1 0 0,0 0 0,1 0 0,-1-1 0,1 1 0,-1 0 0,0 0 0,1 0 0,-1 0 0,0 0 0,1 0 0,-1 0 0,1 0 0,-1 0 0,0 0 0,1 0 0,-1 0 0,1 1 0,-1-1 0,0 0 0,1 0 0,-1 0 0,0 0 0,1 1 0,-1-1 0,0 0 0,1 0 0,-1 1 0,0-1 0,1 0-55,-2-26 444,0 13-341,-1-1 1,2 1-1,0-1 1,0 0-1,1 1 1,1-1-1,1 1 0,0-1 1,0 1-1,1 0 1,1 0-1,0 0 1,1 1-1,0 0 1,1 0-1,0 0 0,1 1 1,3-3-104,-7 10 15,1 0-1,0 1 1,1-1 0,-1 1 0,0 0-1,1 0 1,0 0 0,0 1-1,0 0 1,0 0 0,0 1 0,0-1-1,0 1 1,0 1 0,1-1 0,-1 1-1,0 0 1,1 1 0,-1-1-1,0 1 1,0 0 0,0 1 0,0-1-1,0 1 1,0 1 0,0-1 0,2 2-15,4 2 23,1 1 1,-2 0 0,1 0 0,-1 1 0,0 1-1,0 0 1,-1 0 0,-1 1 0,1 0 0,-2 1-1,1 0 1,-1 1-24,19 54-1811,-24-54 1011,0 0 0,-1 0-1,-1 0 1,0 0 0,0 0 0,-2 1-1,1-1 1,-1 0 0,-1 0 0,0 0-1,-1 0 1,0 0 0,-1 0 800,1-5-7997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3:0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501 493 14606,'0'-20'3614,"-4"-67"-1527,3 80-1848,-1 0 1,1 0-1,-1 0 0,0 0 0,-1 1 0,1-1 0,-1 0 0,-1 1 1,1 0-1,-1 0 0,0 0 0,0 0 0,-1 1 0,0 0 1,0-1-1,0 2 0,-1-1 0,1 1 0,-1-1 0,0 2 1,-1-2-240,-5 0 134,1-1 0,-1 2 0,0 0 0,0 0 0,0 1 0,-1 0 0,1 1 0,-1 1 0,1 0 1,-8 0-135,8 2 19,1 0-1,-1 0 1,1 1 0,0 1 0,0 0 0,0 1 0,0 0 0,0 0 0,1 1 0,0 0 0,0 1 0,0 0 0,1 1 0,-1 0 0,2 1 0,-1-1 0,1 2 0,0-1 0,1 1 0,0 0 0,0 1 0,1 0 0,1 0 0,-1 0 0,2 0 0,-1 1-1,1 0 1,1 0 0,-1 5-19,-1-2-53,1 0-1,1 1 1,0-1-1,1 1 0,1 0 1,0-1-1,1 1 1,0 0-1,1 0 1,1-1-1,1 1 0,0-1 1,0 1-1,2-1 1,0 0-1,0-1 0,1 1 1,1-1-1,0 0 1,1-1-1,0 1 0,1-2 1,1 1-1,0-1 1,0-1-1,8 7 54,-13-14-53,0 0 0,0 0 0,0-1 0,0 0 1,0 0-1,1 0 0,-1 0 0,0-1 0,1 0 0,-1 0 0,1-1 0,0 1 0,-1-1 0,1 0 0,-1-1 1,1 1-1,0-1 0,-1 0 0,1-1 0,-1 1 0,0-1 0,0 0 0,1 0 0,-1-1 0,0 0 0,-1 0 0,1 0 1,0 0-1,-1-1 0,0 1 0,0-1 0,0 0 0,0 0 0,2-5 53,10-11 186,-1-1 0,-1-1 0,-1 0 0,-1-1 0,-1-1 1,-1 0-1,-1 0 0,-2-1 0,0 0 0,-1 0 0,-2-1 0,0 1 0,-2-1 0,0-17-186,-2 41 6,1 1 0,0-1-1,-1 0 1,1 0 0,-1 0-1,0 0 1,0 0 0,0 0 0,0 0-1,0 0 1,0 0 0,0 0-1,0 0 1,-1 0 0,1 0 0,-1 0-1,0 0 1,1 1 0,-1-1-1,0 0 1,0 0 0,0 1 0,0-1-1,-1 0 1,1 1 0,0-1-1,-1 1 1,1 0 0,-1-1 0,1 1-1,-1 0 1,1 0 0,-1 0-1,0 0 1,0 0 0,0 1 0,1-1-1,-1 0 1,0 1 0,0-1-1,0 1 1,0 0 0,-1 0-6,-2 4 5,1 1-1,0 0 1,0 1 0,0-1 0,1 1 0,0 0-1,0 0 1,0 0 0,1 0 0,0 0 0,0 1-1,0-1 1,1 1 0,0-1 0,0 1 0,1-1-1,0 1 1,0 0 0,0-1 0,1 3-5,-2 19 8,1 1 1,2-1-1,0 0 0,2 0 1,1 0-1,1 0 1,9 25-9,-12-47-12,0 0 1,0 0 0,0-1-1,1 1 1,0 0 0,0-1-1,0 0 1,1 0 0,-1 0-1,1-1 1,0 0 0,1 0-1,-1 0 1,1 0 0,0-1-1,0 0 1,0 0 0,0-1-1,0 1 1,0-1 0,1-1 0,-1 1-1,1-1 1,0 0 0,-1-1-1,1 1 1,5-1 11,2-1-25,0 0 0,0-1 1,0-1-1,-1 0 0,1-1 0,-1 0 0,0-1 1,0 0-1,0-1 0,-1-1 0,1 0 0,7-7 25,9-11 48,-1-1-1,-1-2 0,-2-1 1,-1 0-1,-1-2 1,-1-1-1,-2-1 0,-1-2-47,27-55 91,-46 90-91,0 0 0,0 1 0,0-1 1,0 0-1,0 1 0,0-1 0,0 0 0,1 0 0,-1 1 0,0-1 0,0 0 1,0 0-1,0 0 0,1 1 0,-1-1 0,0 0 0,0 0 0,1 0 0,-1 1 0,0-1 1,0 0-1,1 0 0,-1 0 0,0 0 0,0 0 0,1 0 0,-1 1 0,0-1 1,1 0-1,-1 0 0,0 0 0,0 0 0,1 0 0,-1 0 0,0 0 0,1 0 0,-1-1 1,0 1-1,0 0 0,1 0 0,-1 0 0,0 0 0,1 0 0,-1 0 0,0 0 1,0-1-1,1 1 0,-1 0 0,0 0 0,0 0 0,-1 35-1,1-34 1,-38 293-784,37-292 736,1 0 0,-1-1 0,1 1 0,0 0 1,0-1-1,0 1 0,0 0 0,0-1 0,1 1 0,-1 0 1,0-1-1,1 1 0,-1 0 0,1-1 0,0 1 0,-1-1 1,1 1-1,0-1 0,0 0 0,0 1 0,0-1 1,0 0-1,0 1 0,0-1 0,1 0 0,-1 0 0,0 0 1,1 0-1,-1 0 0,1 0 0,-1-1 0,1 1 0,-1 0 1,1-1-1,-1 1 0,1-1 0,0 0 0,-1 1 0,1-1 1,0 0-1,-1 0 0,1 0 0,0 0 0,-1 0 1,1 0-1,0-1 0,-1 1 0,1-1 0,0 1 48,9-7 21,0-1 0,-1 1 0,0-2 0,0 1-1,-1-2 1,0 1 0,0-1 0,-1 0 0,-1-1 0,0 0 0,0 0-1,3-9-20,-6 15 28,19-34 117,-12 17 0,1 1-1,1 1 1,0 0 0,2 1-1,0 1 1,2 0 0,0 1-1,5-3-144,-19 17 18,0 1 0,0 0 0,1 0-1,-1 1 1,1-1 0,-1 1 0,1 0-1,-1 0 1,1 0 0,0 0 0,-1 0-1,1 1 1,0 0 0,0 0 0,-1 0-1,1 0 1,0 0 0,0 1-1,-1 0 1,1 0 0,0 0 0,-1 0-1,1 0 1,-1 1 0,1-1 0,-1 1-1,0 0 1,0 0 0,0 0 0,0 1-1,0-1 1,0 1 0,0 0 0,-1 0-1,0-1 1,1 1 0,1 3-18,19 21 27,2-1 1,1-1-1,1-1 1,1-2 0,1-1-1,1-1 1,1-1-1,0-2 1,1-1-1,1-2 1,1-1-1,0-2 1,18 4-28,-19-7 25,0-2 1,0-1 0,1-2-1,0-1 1,-1-1-1,15-3-25,-36 1 76,0 0 0,0-1-1,0-1 1,0 0 0,-1-1-1,0 0 1,1 0-1,-1-1 1,-1-1 0,1 0-1,-1 0 1,0-1 0,-1-1-1,1 1 1,-2-1 0,1-1-1,-1 0 1,0 0-1,3-6-75,-5 6 85,0-1 0,-1 0 0,0 0 0,-1 0 0,0 0-1,0-1 1,-1 0 0,-1 0 0,0 0 0,0 0 0,-1 0-1,-1 0 1,0 0 0,-1-9-85,1 14 1,-1 0 0,0 1 1,0-1-1,-1 0 0,1 1 0,-1 0 0,0-1 1,-1 1-1,0 0 0,1 0 0,-1 0 1,-1 1-1,1-1 0,-1 1 0,0 0 0,0-1 1,0 2-1,0-1 0,-1 0 0,0 1 0,1 0 1,-1 0-1,0 1 0,-1-1 0,1 1 0,0 0 1,-1 0-1,1 1 0,-4-1-1,-1 0-18,1 1 0,-1 0 0,0 1 0,0 0 0,0 1-1,0 0 1,0 0 0,1 1 0,-1 0 0,0 1 0,1 0 0,0 0 0,0 1 0,0 0 0,0 1 0,0 0 0,1 1-1,0-1 1,0 1 0,1 1 0,-1 0 0,1 0 0,1 0 0,-1 1 0,2 0 0,-1 0 0,1 0 0,0 1 0,0 0 0,1 0-1,0 0 19,-2 7-95,1 1 0,0-1-1,1 1 1,1 0-1,1 0 1,0 0 0,1 16 95,1-27-28,0 1 0,0 0 1,1-1-1,-1 1 0,2 0 1,-1-1-1,1 1 0,0-1 0,0 0 1,1 0-1,0 0 0,0 0 1,0 0-1,1 0 0,0-1 1,0 1-1,0-1 0,1 0 1,-1-1-1,1 1 0,2 1 28,-3-4-31,-1 0 0,0-1-1,1 1 1,-1-1 0,1 1-1,-1-1 1,1 0 0,0 0 0,-1-1-1,1 1 1,0-1 0,0 0-1,-1 0 1,1 0 0,0 0 0,0-1-1,-1 0 1,1 1 0,0-1-1,-1 0 1,1-1 0,-1 1 0,1-1-1,-1 0 1,0 1 0,0-1-1,1-1 1,-1 1 0,-1 0 0,2-1 31,75-89 2,-76 88-5,35-58 192,-2-2 0,-3-2 0,-2-1 0,9-38-189,31-67 931,-27 58-510,-64 131 76,5 9-466,1 0 0,2 0 1,0 1-1,2 0 0,1 1 0,1 1 1,2-1-1,1 1 0,1 0 0,1 0 1,1 0-1,2 1 0,1-1 1,3 12-32,-2-27 10,0-1 0,1 1 1,1-1-1,1 0 0,-1 0 0,2-1 1,0 1-1,0-1 0,1-1 1,1 1-1,0-1 0,0 0 1,1-1-1,1 0 0,0 0 1,0-1-1,0 0 0,1-1 1,1-1-1,-1 1 0,1-2 1,1 1-1,-1-2 0,1 0 1,0 0-1,0-1 0,0-1 1,1 0-1,-1-1 0,3 0-10,-4-2-8,0 0 1,0 0-1,0-1 0,0-1 1,0 0-1,-1-1 0,1 0 1,-1 0-1,1-2 0,-1 1 1,0-1-1,-1-1 0,1 0 1,-1 0-1,0-1 0,-1-1 1,0 1-1,0-2 0,0 1 0,-1-1 1,-1 0-1,1-1 0,-1 0 1,-1 0-1,4-8 8,-6 11-36,0 1 0,0-1 0,-1 0 0,1 0 0,-2 0 0,1 0 0,-1-1 0,0 1 0,-1-1 1,0 0-1,0 1 0,0-1 0,-1 0 0,0 1 0,-2-9 36,1 14-126,0 0 1,-1 1-1,1-1 1,-1 0-1,0 0 1,1 1-1,-1-1 1,0 1-1,0-1 0,0 1 1,0 0-1,0 0 1,0 0-1,-1 0 1,1 0-1,0 0 1,0 1-1,-1-1 1,1 1-1,0-1 1,-1 1-1,1 0 0,-1 0 1,1 0-1,0 0 1,-1 1-1,1-1 1,0 1-1,-2 0 126,-44 9-6289,6 6-4350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3:02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555 194 12172,'-1'-11'663,"0"1"1,-1-1-1,0 1 1,-1-1 0,0 1-1,-1 0 1,0 0 0,0 0-1,-1 0 1,0 1 0,-1 0-1,0 0 1,0 1 0,-1-1-1,0 1 1,-1 1-1,0-1 1,0 1 0,-3-2-664,9 8 106,0 0-1,0 0 1,0 0 0,-1 0 0,1 1 0,0-1-1,0 0 1,-1 1 0,1 0 0,0-1 0,0 1 0,-1 0-1,1 0 1,0 0 0,-1 1 0,1-1 0,0 1-1,0-1 1,-1 1 0,1 0 0,0-1 0,0 1 0,0 0-1,0 0 1,0 1 0,0-1 0,0 0 0,0 1-1,0-1 1,1 1 0,-1 0 0,1-1 0,-1 1 0,1 0-1,0 0 1,-1 0 0,1 1-106,-33 82 872,33-83-855,-11 56 388,3 0-1,2 1 1,2 0 0,3 0-1,3 12-404,-2 55 198,-18 213-96,-44 220-2355,62-545 2167,-5 100-660,4-39-2981,2-71 2984,2 12-2309,5-9-2709,6-7-4302</inkml:trace>
  <inkml:trace contextRef="#ctx0" brushRef="#br0" timeOffset="385.833">0 911 929,'0'0'12529,"0"0"-7943,0 0-2558,0 0-351,0 0-717,0 0-436,18-3-177,274-47 154,-242 40-272,0 2-1,1 2 0,0 3 0,30 2-228,-78 1 44,1 0-1,0 0 0,0 0 1,0 0-1,-1 1 0,1-1 1,0 1-1,-1 0 1,1 0-1,0 1 0,-1-1 1,0 1-1,1-1 0,-1 1 1,0 0-1,0 1 0,0-1 1,0 0-1,0 1 0,0 0 1,-1-1-1,1 1 0,-1 0 1,0 0-1,0 1 1,0-1-1,0 0 0,-1 1 1,1-1-1,-1 1 0,0-1 1,0 1-1,0 3-43,-9 288 1527,29-383-1613,-14 58 93,53-171 35,-56 190-41,1 1 0,1-1-1,-1 1 1,2 1-1,-1-1 1,1 1 0,1 0-1,0 1 1,0 0-1,0 0 1,1 1 0,0 0-1,1 0 1,-1 1-1,1 0 1,10-3-1,-14 6-84,0 1 0,0 1-1,0-1 1,0 1 0,0 0 0,0 0 0,1 1-1,-1 0 1,0 0 0,0 0 0,0 1 0,1 0-1,-1 0 1,0 1 0,0-1 0,0 1 0,-1 1-1,1-1 1,4 3 84,25 19-3986,-2 6-4100,-13-7-6071</inkml:trace>
  <inkml:trace contextRef="#ctx0" brushRef="#br0" timeOffset="2069.283">1329 784 7207,'0'0'2765,"0"0"-368,0 0 203,0 0-321,0 0-517,0 0-593,-2-3-384,1 3-738,1 0 0,0 0 0,0 0 0,0 0 0,-1 1 0,1-1 0,0 0 0,0 0 0,-1 0 0,1 0 0,0 0 0,-1 0 0,1 0 0,0 0 0,0 0 0,-1 0 0,1 0 0,0 0 0,-1 0 0,1 0 0,0 0 0,0 0 1,-1 0-1,1 0 0,0 0 0,0 0 0,-1 0 0,1-1 0,0 1 0,0 0 0,-1 0 0,1 0-47,14 34 587,76 65-320,-87-97-247,0 0 1,0 0-1,0 0 1,0 0 0,0 0-1,1-1 1,-1 1-1,0-1 1,1 0 0,0 0-1,-1-1 1,1 1-1,-1-1 1,1 0 0,0 1-1,-1-2 1,1 1-1,0 0 1,-1-1-1,1 0 1,-1 1 0,1-1-1,-1-1 1,1 1-1,-1 0 1,0-1 0,1 0-1,-1 0 1,0 0-1,0 0 1,0 0 0,-1-1-1,1 1 1,1-3-21,2-3 105,0-1 0,0 0 0,-1-1 0,-1 1 0,1-1 0,-1 0 0,-1 0 0,0 0 0,-1-1 0,0 1 0,0-1 0,-1 0 0,0 1 0,-1-1 0,0 0 0,-1 1 0,0-1 0,-1 1 0,0-1 0,-1 1-1,0-1 1,0 1 0,-1 0 0,-2-1-105,5 7 3,-1 1 0,1 0 0,-1 0 0,0-1-1,0 1 1,-1 1 0,1-1 0,0 0-1,-1 0 1,0 1 0,0 0 0,0-1-1,0 1 1,0 0 0,0 1 0,0-1 0,-1 0-1,1 1 1,-1 0 0,1 0 0,-1 0-1,1 0 1,-1 0 0,0 1 0,1 0 0,-1-1-1,0 2 1,1-1 0,-1 0 0,0 1-1,1-1 1,-1 1 0,1 0 0,-1 0-1,1 1 1,-1-1 0,1 1 0,0-1 0,-1 1-1,1 0 1,0 0 0,0 1 0,1-1-1,-1 0 1,0 1 0,1 0 0,0 0-1,-1 0 1,1 0 0,0 0 0,1 0 0,-2 2-3,-2 11-6,1 0 0,1 0 0,0 1 0,1-1 1,1 1-1,1 0 0,0-1 0,1 1 1,1-1-1,0 1 0,1-1 0,3 7 6,-1-3-9,1 0 0,1-1-1,1 1 1,0-2 0,2 1 0,0-2 0,1 1-1,1-1 1,0-1 0,1 0 0,1-1-1,1 0 1,0-1 0,0-1 0,2 0-1,-1-1 1,2-1 0,-1-1 0,2 0-1,-1-1 1,1-1 0,1-1 0,-1-1-1,1 0 1,0-2 0,4 1 9,-7-3-32,0 0-1,0 0 1,0-2 0,0 0-1,0-1 1,0-1 0,0 0 0,0-1-1,-1-1 1,1-1 0,-1 0-1,0-1 1,0-1 0,-1 0-1,0-1 1,0-1 0,-1 0 0,0-1-1,-1-1 1,9-9 32,-9 7 65,0-2 0,-1 0 0,0 0 0,-2-1 0,0-1 0,-1 0 1,0 0-1,-1 0 0,-1-1 0,-1-1 0,-1 1 0,0-1 0,-1 0 0,-1 0 0,-1 0 0,-1 0 0,-1 0 0,0 0 0,-1-1 1,-1 1-1,-4-15-65,5 29-2,1 0-1,-1-1 1,-1 1 0,1 0 0,-1 0 0,1 0 0,-1 0 0,-1 1 0,1-1 0,-1 0-1,0 1 1,0-1 0,0 1 0,0 0 0,-1 0 0,0 1 0,1-1 0,-2 1 0,1 0-1,0-1 1,-1 2 0,1-1 0,-1 1 0,0-1 0,1 1 0,-1 1 0,-1-1 0,1 1-1,0 0 1,0 0 0,0 0 0,0 1 0,-1-1 0,1 1 0,0 1 0,-1-1 0,1 1-1,0 0 1,0 0 0,0 0 0,0 1 0,0 0 0,0 0 2,-5 7-35,2 1 0,-1 0 1,1 0-1,1 1 0,0 0 1,0 0-1,1 0 0,1 1 1,-1 0-1,2 1 0,0-1 0,1 1 1,0-1-1,1 1 0,0 0 1,1 0-1,0 0 0,1 0 1,1 0-1,0 0 0,0 0 0,4 9 35,-5-17-16,1 0-1,0 0 0,1-1 0,-1 1 0,1-1 0,0 1 0,0-1 1,0 1-1,0-1 0,1 0 0,0 0 0,0 0 0,0-1 0,0 1 1,1-1-1,-1 1 0,1-1 0,0 0 0,0 0 0,0-1 0,0 1 0,1-1 1,-1 0-1,1 0 0,-1-1 0,1 1 0,-1-1 0,1 0 0,0 0 1,0-1-1,0 1 0,0-1 0,-1 0 0,1 0 0,0-1 0,0 1 1,0-1-1,-1 0 0,1-1 0,0 1 0,-1-1 0,1 0 0,-1 0 0,2-1 17,2-4 79,-1-1 0,0 0-1,0 0 1,0-1-1,-1 1 1,0-2-1,-1 1 1,0-1-1,-1 1 1,0-1 0,0 0-1,-1-1 1,0 1-1,1-11-78,3 50 587,-8 23-400,-2 1 0,-3-1 0,-1 0-1,-9 24-186,9-36 43,-61 325-640,66-360 574,1 0 1,0 0 0,0 0 0,0 1 0,1-1 0,0 0 0,0 0-1,0 0 1,1 0 0,-1 0 0,1 0 0,0 0 0,1 0 0,-1 0 0,1 0-1,0 0 1,0 0 0,1-1 0,-1 1 0,1-1 0,0 0 0,0 0-1,1 0 1,-1 0 0,1 0 0,0-1 0,0 0 0,0 0 0,0 0 0,0 0-1,1 0 1,-1-1 0,1 0 0,0 0 0,0 0 0,0-1 0,0 1-1,0-1 1,0 0 0,0-1 0,2 1 22,4-5 1,0-1-1,-1 0 1,1 0 0,-1-1 0,0 0-1,0-1 1,-1 0 0,0-1-1,0 0 1,-1 0 0,0-1 0,0 0-1,-1 0 1,0-1 0,2-5-1,52-78 58,-3-3 1,-5-3 0,-4-1 0,22-71-59,-70 169 5,12-25 120,-2 0 0,0-1-1,-2 0 1,-1-1 0,-2 0 0,0 0-1,-2-1 1,-1-1-125,-3 28 40,1 1-1,-1 0 1,0-1-1,0 1 1,0-1 0,0 1-1,0 0 1,0-1-1,-1 1 1,1-1-1,-1 1 1,0 0 0,1 0-1,-1-1 1,0 1-1,0 0 1,-1 0-1,1 0 1,0 0 0,-1 0-1,1 0 1,-1 0-1,0 1 1,1-1-1,-1 1 1,0-1 0,0 1-1,0-1 1,0 1-1,0 0 1,-1 0-1,1 0 1,0 0 0,-1 0-40,-1 4 8,1 1 0,0-1 0,0 1 0,0 0 0,1-1 0,-1 1 0,1 0 0,0 0 0,0 1 0,1-1 0,-1 0 0,1 1 0,0-1 0,0 1 1,0-1-1,0 1 0,1-1 0,0 1 0,0 2-8,-1 5 17,-3 10-60,2-1-1,0 1 1,1-1-1,2 1 1,0-1-1,1 1 1,1-1-1,1 1 1,1-1-1,1 0 1,1-1-1,0 0 1,2 0-1,0 0 1,2-1-1,0-1 1,1 1-1,0-2 1,2 0-1,9 10 44,-19-24-39,0 1 1,0-1-1,0 0 0,0 0 0,0-1 0,1 1 1,-1-1-1,1 0 0,0 0 0,0-1 0,-1 1 1,1-1-1,0 0 0,0-1 0,0 1 0,1-1 1,-1 0-1,0 0 0,0 0 0,0-1 0,0 0 1,0 0-1,0 0 0,-1 0 0,1-1 0,0 0 1,0 0-1,-1 0 0,1-1 0,-1 1 0,0-1 1,0 0-1,0 0 0,0-1 0,-1 1 0,1-1 1,-1 0-1,0 0 0,0 0 0,0 0 0,1-2 39,19-35 96,-2-1 1,-2-1-1,-1-1 0,-3-1 0,-1 0 0,3-27-96,-2-59 854,-23 144-395,4 10-460,0 0 0,2 0-1,1 1 1,1-1 0,1 0 0,1 0 0,1 0-1,1 0 1,1 0 0,0-1 0,6 12 1,-5-19-312,1-1 0,0 1 0,1-2 0,0 1 1,1-1-1,1-1 0,0 1 0,0-1 0,1-1 1,1 0-1,4 2 312,65 23-4869,-74-36 4147,0 1 0,0-1 1,1 0-1,-1-1 1,0 0-1,0 0 0,0 0 1,0-1-1,0 0 1,-1-1-1,1 1 1,0-1-1,-1 0 0,0-1 1,0 0-1,0 0 1,2-2 721,21-17-4661</inkml:trace>
  <inkml:trace contextRef="#ctx0" brushRef="#br0" timeOffset="2690.737">3619 978 1185,'5'-16'3171,"31"-140"4175,-43 55 3544,21 177-7972,54 109-1918,-65-177-996,-2-5-10,0 0 1,-1 0-1,1 0 0,0 0 0,1 0 0,-1 0 1,1 0-1,-1 0 0,1-1 0,0 1 0,0 0 1,0-1-1,0 0 0,0 1 0,1-1 0,-1 0 0,1 0 1,-1 0-1,1-1 0,0 1 0,0-1 0,-1 1 1,1-1-1,0 0 0,0 0 0,1 0 0,-1-1 1,0 1-1,0-1 0,0 1 0,1-1 6,-2-2 10,1-1-1,-1 1 1,0-1-1,0 1 0,0-1 1,0 0-1,-1 0 1,1 0-1,-1 0 1,1 0-1,-1 0 1,0 0-1,0 0 0,0 0 1,-1-1-1,1 1 1,-1 0-1,0 0 1,0-3-10,1 0 23,4-30 428,-1 0-1,-2 0 1,-1 0-1,-2-1 1,-3-5-451,5 39 16,-1-1 1,0 1-1,0 0 0,0-1 1,-1 1-1,1 0 0,-1 0 1,0 0-1,1 0 0,-1-1 1,-1 1-1,1 0 0,0 0 1,-1 1-1,0-1 0,1 0 1,-1 0-1,0 1 0,-1-1 0,1 1 1,0 0-1,-1 0 0,1 0 1,-1 0-1,0 0 0,1 0 1,-1 1-1,0-1 0,0 1 1,0 0-1,0 0 0,0 0 1,-1 0-1,1 0 0,0 1 1,0-1-1,0 1 0,-1 0 1,1 0-1,0 0 0,0 1 1,-1-1-1,1 1 0,0 0 1,0-1-1,0 2 0,0-1 1,0 0-1,0 0 0,0 1 1,-1 1-17,-5 6-14,1 1 0,0 0-1,1 1 1,0 0 0,1 0 0,0 0 0,1 1 0,0 0 0,0 0 0,2 0 0,-1 1 0,2-1-1,0 1 1,0 0 0,1-1 0,0 1 0,2 0 0,-1 0 0,1 0 0,1-1 0,1 1 0,-1 0 0,2-1-1,0 0 1,4 10 14,-4-12-168,0 1-1,0-1 0,1 0 1,1 0-1,0 0 0,0-1 1,1 0-1,0 0 0,0-1 0,1 0 1,0 0-1,0-1 0,1 0 1,0 0-1,0-1 0,1 0 1,0-1-1,0 0 0,0 0 1,1-1-1,-1 0 0,1-1 0,0-1 1,0 1-1,10-1 169,-7-1-60,-1-1 0,1 0-1,0-1 1,0-1 0,0 0 0,-1-1 0,1-1-1,-1 0 1,0 0 0,0-1 0,-1-1 0,1 0-1,-1-1 1,0-1 0,-1 1 0,0-2 0,0 0-1,6-6 61,25-30 675,-3-1-1,-1-2 0,-3-2 1,-1-1-1,12-29-674,-36 62 136,7-19 530,-16 30-12,-11 23-464,-9 22-149,2 0 0,1 2 0,3 0 0,-9 42-41,-32 86-1573,54-160 419,11-17 938,13-20 310,75-148 428,-82 140-195,1 1 0,2 1 0,2 0 0,1 2 0,2-1-327,-23 31 16,-1 1 0,1-1 0,0 1-1,0-1 1,0 1 0,0-1 0,0 1 0,1 0 0,-1 0 0,1 0 0,-1 0-1,1 0 1,0 1 0,-1-1 0,1 1 0,0 0 0,0 0 0,0 0-1,0 0 1,0 0 0,0 1 0,1 0 0,-1-1 0,0 1 0,0 0 0,0 0-1,0 1 1,1-1 0,-1 1 0,0-1 0,0 1 0,0 0 0,0 0 0,0 0-1,0 1 1,-1-1 0,3 2-16,5 14-46,-1-1-1,0 1 1,-2 0 0,0 1-1,-1 0 1,0 0 0,-2 0-1,0 1 1,-1-1-1,-1 1 1,-1 0 0,-1 18 46,5 20-821,-5-56 794,16 100-4313,14-41-6113,-13-42 2889</inkml:trace>
  <inkml:trace contextRef="#ctx0" brushRef="#br0" timeOffset="3375.613">5222 842 7431,'41'-114'6652,"-33"49"624,-8 64-7148,-1-1 0,1 1 0,0-1-1,-1 1 1,0 0 0,1-1-1,-1 1 1,0 0 0,0-1 0,1 1-1,-1 0 1,0 0 0,0 0-1,0 0 1,-1 0 0,1 0 0,0 0-1,0 0 1,0 0 0,-1 1-1,1-1 1,0 0 0,-1 1 0,1-1-1,-1 1 1,1 0 0,-1-1 0,1 1-1,-1 0 1,1 0 0,-1 0-1,1 0 1,-1 0 0,1 0 0,0 0-1,-1 1 1,1-1 0,-1 0-1,1 1 1,-1-1 0,1 1-128,-7 4 28,0 0 1,0 1-1,0 0 1,1 0-1,0 1 1,0 0-1,1 0 1,0 1-1,0-1 1,1 1-1,0 1 0,0-1 1,1 1-1,0 0 1,1 0-1,0 0 1,0 0-1,1 0 1,0 1-1,0-1 1,1 7-29,-4 6-95,2 0 0,0 0 0,2 0 1,0 1-1,1-1 0,2 1 0,0-1 1,1 0-1,2 0 0,0 0 0,1 0 1,6 11 94,-10-28-64,0 0 1,1-1 0,-1 1-1,1-1 1,0 0 0,1 0-1,-1 0 1,1 0 0,-1 0-1,1-1 1,0 0 0,1 0-1,-1 0 1,0 0 0,1-1-1,0 1 1,-1-1 0,1 0 0,0-1-1,0 1 1,0-1 0,0 0-1,0 0 1,1 0 0,-1-1-1,0 0 1,0 0 0,0 0-1,0-1 1,4 0 63,4-2 4,-1 0 0,1 0-1,-1-1 1,0-1 0,0 0 0,0 0 0,-1-1-1,0-1 1,0 0 0,-1 0 0,9-9-4,7-10 313,-1-1-1,-2-2 1,0 0 0,-3-1 0,0-1-1,3-10-312,49-73 382,-69 109-375,-2 5-7,-1 1 0,0-1 0,0 1 0,1-1 0,-1 0 0,0 1-1,1-1 1,-1 1 0,0-1 0,1 0 0,-1 0 0,1 1 0,-1-1 0,1 0 0,-1 0-1,1 1 1,-1-1 0,0 0 0,1 0 0,-1 0 0,1 0 0,-1 0 0,1 0 0,-1 0-1,1 0 1,-1 0 0,1 0 0,-1 0 0,1 0 0,-1 0 0,1 0 0,-1 0-1,1-1 1,-1 1 0,1 0 0,-1 0 0,1 0 0,-1-1 0,0 1 0,1 0 0,-1-1-1,1 1 1,-1 0 0,0-1 0,1 1 0,-1-1 0,0 1 0,0 0 0,1-1 0,-1 1-1,0-1 1,0 1 0,0-1 0,1 1 0,-1-1 0,0 1 0,0-1 0,0 1-1,0-1 1,0 1 0,0-1 0,0 1 0,0-1 0,1 107-129,-3-89 20,0 1 0,1 0-1,1 0 1,1-1-1,1 1 1,0 0 0,1-1-1,1 0 1,0 1-1,1-1 1,1-1 0,1 1-1,1-1 1,0 0-1,1-1 1,5 7 109,-7-15-11,0-1 0,0-1-1,0 1 1,1-1 0,0 0 0,0-1 0,0 0 0,1 0-1,0-1 1,-1 0 0,1-1 0,0 0 0,0 0 0,0 0-1,0-2 1,1 1 0,-1-1 0,0 0 0,0-1 0,0 0 0,1 0-1,2-2 12,7-1 115,0-1-1,-1 0 0,1-2 0,-1 0 1,0-1-1,0-1 0,-1-1 0,-1 0 1,0-1-1,2-3-114,-2 3 217,-1-2-1,-1 0 1,0 0 0,0-2-1,-2 0 1,1 0 0,-2-1 0,0 0-1,-1-1 1,-1 0 0,-1-1 0,0 0-1,-1 0 1,-1-1 0,-1 0-217,-4 18 15,-1 0 1,0 1-1,1-1 0,-1 0 1,0 1-1,1-1 0,-1 0 1,0 1-1,0-1 1,0 0-1,0 0 0,0 1 1,0-1-1,0 0 0,0 0 1,0 1-1,0-1 0,0 0 1,0 1-1,0-1 1,-1 0-1,1 0 0,0 1 1,-1-1-1,1 0 0,0 1 1,-1-1-1,1 1 0,-1-1 1,1 0-1,-1 1 1,1-1-1,-1 1 0,1-1 1,-1 1-1,1 0 0,-1-1 1,0 1-1,1 0 1,-1-1-1,0 1 0,1 0 1,-1 0-1,0-1 0,0 1 1,1 0-1,-1 0 0,0 0 1,1 0-1,-1 0 1,0 0-1,0 0 0,0 0-15,-35 22 211,-85 155-51,84-120-193,2 1 0,3 2 0,2 1 0,4 1-1,-16 55 34,21-27-520,3 1-1,5 0 1,3 1 0,4 24 520,6-95-178,-17 122-343,16-138 521,0 0-1,-1-1 0,0 1 1,0 0-1,0-1 0,0 1 1,-1-1-1,1 0 0,-1 0 1,0 0-1,0 0 0,-1 0 1,1-1-1,-1 1 0,0-1 1,0 0-1,0 0 0,0 0 1,-1-1-1,1 0 1,-1 0-1,1 0 0,-1 0 1,0 0-1,0-1 0,-2 0 1,-16 0 61,0-2-1,0 0 1,0-2-1,0 0 1,0-2-1,1 0 1,0-2-1,0 0 1,0-2-1,1 0 1,1-1-1,-9-7-60,18 14 41,1-1 0,0 0 0,0-1 0,0 0 0,0 0 0,1-1 0,0-1 0,0 1 0,1-1 0,-1-1 0,2 0 0,-1 0 0,1 0 0,0-1 0,1 0 0,0-1 0,0 1 0,1-1 0,0 0 0,1 0 0,0-1 0,1 1 0,0-1 0,1 0 0,0 0 0,0 0 0,2 0 0,-1-10-41,4 8-83,0 0-1,2 0 1,-1 1-1,1 0 1,1 0-1,0 0 1,1 1-1,0 0 1,1 0 0,0 1-1,0 0 1,1 0-1,5-3 84,137-109-4745,-63 63-999,-1 5-4425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3:1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121 385 8872,'0'0'5173,"0"0"-2536,0 0-250,0 0 116,0 0-682,0 0-764,2 14-224,-5 115 565,-112 506-1681,110-618-960,6-45 584,-1 8 805,0-28 92,0-90 854,6 0 0,7-17-1092,-7 113 170,1 0 0,3 1 0,1-1-1,1 2 1,3 0 0,1 0 0,2 2 0,2 0-1,2 0-169,41-37 107,-61 73-108,0 0 1,0 0 0,0 1 0,0-1-1,0 1 1,1-1 0,-1 1-1,1 0 1,-1 0 0,1 0-1,0 0 1,-1 0 0,1 0-1,0 1 1,-1 0 0,1-1-1,0 1 1,0 0 0,0 0-1,-1 0 1,1 1 0,0-1-1,-1 1 1,1 0 0,0-1-1,-1 1 1,1 0 0,-1 0-1,1 1 1,-1-1 0,1 1-1,0 0 1,3 4-7,0-1 0,-1 1-1,0 0 1,0 1 0,0-1-1,-1 1 1,0 0 0,-1 0-1,1 0 1,-1 0-1,-1 1 1,1-1 0,-1 1-1,-1 0 1,1 0 0,-1-1-1,-1 1 1,0 0 0,0 0-1,0 0 1,-1 0-1,0 0 1,0 0 0,-1-1-1,0 1 1,-1 0 0,1-1-1,-1 0 1,-2 3 7,-3 2-18,-1-1-1,0 0 1,-1 0 0,0-1 0,0 0 0,-1-1-1,-1 0 1,1-1 0,-1 0 0,-1-1-1,0 0 1,1-1 0,-2-1 0,1 0-1,-7 1 19,-78 9-3751,89-18 705,10-3-2604,6 2-271</inkml:trace>
  <inkml:trace contextRef="#ctx0" brushRef="#br0" timeOffset="365.608">461 547 15118,'0'0'5435,"0"0"-2435,0 0-982,0 0-427,0 13-620,1 230 359,-11-86-1976,3-174-550,9-10 1217,1 0-1,1 1 1,1-1 0,1 1-1,2 1 1,0-1 0,2 1 0,2-1-21,-5 6 21,2-5 10,1-1 1,1 2-1,0-1 0,2 1 1,1 1-1,1 1 1,1 0-1,1 1 1,17-16-32,-31 33-71,0 1 0,1 0 0,-1 0 0,1 1 0,0-1 0,0 1 0,0 0 0,0 0 0,0 0 0,0 0 0,0 1 0,1-1 0,-1 1 0,1 0 0,-1 1 0,1-1 0,-1 1 0,1 0 0,-1 0 0,1 0 0,-1 1 0,1-1 0,-1 1 0,1 0 0,-1 1 0,0-1 0,1 1 0,-1-1 0,0 1 0,2 2 71,37 39-7031,-19-16-16</inkml:trace>
  <inkml:trace contextRef="#ctx0" brushRef="#br0" timeOffset="644.227">1100 494 17553,'0'0'2850,"0"0"-357,0 0-197,0 0-935,0 0-752,-13-2-268,4 0-280,6 0-45,0 1 0,0 0 0,0 1 0,0-1 0,0 1 0,0-1 0,0 1 0,0 0-1,-1 0 1,1 0 0,0 0 0,0 1 0,0-1 0,0 1 0,0 0 0,0 0 0,0 0 0,0 0 0,0 1 0,1-1 0,-1 1 0,0 0 0,1-1 0,-1 1 0,1 0 0,0 1-1,-2 0-15,-13 21 57,0 0-1,2 1 0,1 1 0,1 0 0,1 1 0,2 0 0,0 1 0,2 0 0,1 1 0,2-1 0,0 1 0,2 3-56,2-28-15,1-1 0,0 1 0,1 0-1,-1 0 1,1 0 0,-1-1 0,1 1 0,0 0-1,1-1 1,-1 1 0,0-1 0,1 1 0,0-1-1,0 0 1,0 1 0,0-1 0,1 0 0,-1-1-1,1 1 1,0 0 0,-1-1 0,1 1 0,0-1-1,1 0 1,-1 0 0,0 0 0,1 0 0,-1-1-1,1 1 1,-1-1 0,1 0 0,0 0 0,-1-1-1,1 1 1,0 0 0,0-1 0,0 0 0,-1 0 0,2-1 15,8 2-1,0-2 0,0 0 0,0 0 0,0-1 0,0-1 0,0 0 0,-1-1 0,1 0 0,-1-1 0,0 0 0,0-1 0,-1-1 0,0 1 0,0-2 0,0 0 0,-1 0 0,0-1 0,-1 0 0,0 0 0,0-1 0,4-7 1,5-8 31,-2 0 1,0-2-1,-2 1 0,0-2 0,-2 1 1,-2-2-1,0 0 0,5-28-31,-5-31-16,-10 87-34,0 0 1,1 0-1,-1 0 1,0 0-1,0 0 0,0 0 1,0 0-1,0-1 1,0 1-1,0 0 0,0 0 1,-1 0-1,1 0 0,0 0 1,-1 0-1,1 0 1,0 0-1,-1 0 0,0 0 1,1 0-1,-1 0 0,1 0 1,-1 1-1,0-1 1,0 0-1,1 0 0,-1 1 1,0-1-1,0 0 1,0 1-1,0-1 0,0 1 1,0-1-1,0 1 0,0-1 1,0 1-1,0 0 1,0-1-1,0 1 0,0 0 1,0 0-1,0 0 0,0 0 1,0 0-1,-1 0 1,1 0-1,0 0 0,0 1 1,0-1-1,0 0 1,0 1-1,0-1 50,-46 35-8369,28-8-898</inkml:trace>
  <inkml:trace contextRef="#ctx0" brushRef="#br0" timeOffset="1078.219">1665 324 10090,'36'-162'16212,"-53"245"-13732,-47 217-1447,5-25-1535,60-221-955,16-74 896,14-50 614,-18 35 102,2 0 1,1 1 0,2 0-1,1 2 1,1 0-1,2 2 1,1 0-1,16-15-155,-37 42 1,0 1 0,-1-1 1,1 1-1,0-1 0,0 1 0,1 0 0,-1 0 0,0-1 0,1 2 0,-1-1 0,1 0 0,0 0 0,-1 1 0,1 0 0,0-1 0,0 1 0,0 0 0,0 1 0,0-1 0,0 0 0,0 1 0,0 0 0,0-1 0,0 1 1,0 1-1,1-1 0,-1 0 0,0 1 0,0-1 0,0 1 0,0 0 0,0 0 0,0 0 0,-1 1 0,1-1 0,0 0 0,0 1 0,-1 0 0,1 0 0,-1 0 0,0 0 0,1 0 0,-1 0 0,0 1 0,0-1 0,1 2-1,-1 10-48,-1 0-1,0-1 0,-1 1 1,0 0-1,-1 0 0,0-1 1,-1 1-1,-1 0 0,0-1 1,-1 0-1,-1 0 0,0 0 1,0 0-1,-1-1 0,-1 0 0,0 0 1,-1-1-1,0 0 0,-1 0 1,0-1-1,0 0 0,-1 0 1,-1-1-1,1-1 0,-9 6 49,-62 15-267,79-29 159,0 0-1,0 1 0,0-1 1,0-1-1,-1 1 0,1 0 1,0 0-1,0-1 0,0 1 1,0-1-1,0 0 0,0 0 1,1 1-1,-1-1 0,0 0 0,0-1 1,1 1-1,-1 0 0,0 0 1,1-1-1,-1 1 0,1-1 1,0 1-1,-1-1 0,1 0 1,0 0-1,0 1 0,0-1 1,0 0-1,0 0 0,1 0 0,-1 0 1,1 0-1,-1 0 0,1 0 1,-1 0-1,1 0 0,0 0 1,0-1 108,3-43-6273,5 22-90</inkml:trace>
  <inkml:trace contextRef="#ctx0" brushRef="#br0" timeOffset="2028.131">2702 590 11627,'-1'-10'580,"0"1"0,-1 0 0,0-1 0,-1 1 1,0 0-1,0 0 0,-1 1 0,0-1 0,0 1 0,-1 0 0,0 0 0,-1 0 0,1 0 0,-2 1 1,1 0-1,-1 1 0,0-1 0,0 1 0,-1 0 0,0 1 0,-7-4-580,6 5 119,0 1 0,0-1 0,-1 2 0,1-1 0,-1 1 0,0 1 0,0 0 0,1 0 0,-1 1 0,0 0 1,0 1-1,0 0 0,0 1 0,1 0 0,-1 0 0,1 1 0,-1 0 0,1 1 0,0 0 0,0 0 0,1 1 0,-1 0 0,1 1 0,0 0 0,0 0 0,-3 5-119,-2-1 0,2 2 0,-1 0 0,2 0 0,0 1 0,0 0 1,1 1-1,1 0 0,0 1 0,1-1 0,0 2 0,2-1 0,0 0 0,0 1 0,1 0 0,-1 15 0,3-22-7,1 0-1,0 0 0,1 0 0,-1 0 0,2 0 0,-1 0 1,1 0-1,1 1 0,0-1 0,0-1 0,0 1 0,1 0 1,1-1-1,-1 1 0,1-1 0,1 0 0,0 0 0,0-1 0,0 1 1,1-1-1,0 0 0,0-1 0,1 1 0,0-1 0,0-1 1,1 1-1,-1-1 0,1-1 0,0 1 0,0-1 0,1-1 1,4 2 7,-5-3-1,1-1 0,0 0 0,0-1 0,0 0 1,0 0-1,0-1 0,0 0 0,0-1 0,-1 0 1,1 0-1,-1-1 0,1 0 0,-1 0 1,0-1-1,0 0 0,0 0 0,-1-1 0,1 0 1,-1-1-1,0 0 0,-1 0 0,1 0 0,-1 0 1,4-7 0,12-16 125,-2 0 1,-1-1-1,-1-1 1,-1-1-1,6-18-125,42-117 726,-74 197-910,1 0 0,1 1 0,2 0-1,1 0 1,1 0 0,2 0 0,1 0 0,3 19 184,20 46-2615,-21-92 2333,0-1-1,0 1 1,0-1 0,1 0-1,-1 0 1,1 0 0,-1 0 0,1 0-1,0 0 1,0-1 0,0 0 0,1 0-1,-1 1 1,1-2 0,-1 1-1,1 0 1,-1-1 0,1 0 0,0 1-1,0-1 1,-1-1 0,1 1-1,4 0 283,0-2-278,1 1 0,-1-1 0,1 0 0,-1-1 0,1 1 0,-1-2 0,0 1 0,0-1 0,0-1 0,0 1 0,-1-2 0,1 1 0,-1-1 0,0 0 278,13-10 111,-2 0 0,0-2-1,0 0 1,-2-1 0,0-1-1,-1-1 1,1-3-111,10-21 1426,-3-1 1,-1-1-1,-3 0 1,-1-2 0,-3 0-1,-1-1 1,-3 0-1,-2-1 1,-1-7-1427,-6 21 1398,-13 42-229,-9 30-1025,1 1-1,1 1 1,2 0-1,2 1 1,-9 40-144,20-70 14,-11 37-43,2 0 0,2 1 0,2-1 0,2 2 1,1 31 28,4-76-38,1-1 0,-1 0 1,1 1-1,-1-1 0,1 1 1,0-1-1,0 0 0,0 1 1,1-1-1,-1 1 0,0-1 0,1 0 1,0 1-1,-1-1 0,1 0 1,0 0-1,0 0 0,0 1 1,0-1-1,1 0 0,-1 0 1,1-1-1,-1 1 0,1 0 1,0 0-1,-1-1 0,1 1 1,0-1-1,0 1 0,0-1 0,0 0 1,0 0-1,1 0 0,0 1 38,2-5-15,-1-1-1,0 1 1,0-1-1,-1 0 1,1 0-1,-1 0 1,0 0-1,0 0 1,0-1-1,0 1 1,-1-1-1,0 0 1,0 0-1,1-3 16,5-9 4,17-33 0,69-114 45,-88 156-50,0 0 0,0 1 0,1 0 0,0 1 0,0 0 1,0 0-1,1 0 0,0 1 0,0 0 0,0 0 0,1 1 0,0 0 1,0 1-1,0 0 0,0 0 0,0 1 0,0 0 0,1 0 1,-4 2-35,-1 0 0,1 0 0,-1 0 0,1 1 0,-1 0 0,1 0 0,-1 0 0,0 0 0,1 1 0,-1 0 0,0 0 0,0 1 0,0-1 0,0 1 0,-1 0 0,1 1 0,-1-1 0,0 1 0,0-1 0,0 1 0,0 1 0,-1-1 0,1 0 0,-1 1 0,0 0 0,-1 0 0,1-1 0,-1 2 0,0-1 0,0 0 0,0 0 0,-1 1 35,2 5-221,0 0 0,-1 1 0,0-1 0,0 1 0,-1-1 0,-1 1 0,0-1 0,-1 1 0,0-1-1,-1 0 1,0 1 0,-1-1 0,0 0 0,0 0 0,-3 4 221,0-3-150,-1 0-1,-1-1 1,0 0 0,0 0-1,-1-1 1,0 0-1,-1 0 1,0-1 0,-1 0-1,0-1 1,0 0-1,-1-1 1,0 0 0,0-1-1,-10 4 151,15-7 17,-1-1 0,1 1 0,0-1 0,-1-1 0,1 1 0,-1-1 0,1-1-1,-1 1 1,1-1 0,-1-1 0,0 1 0,1-1 0,-1 0 0,1-1 0,-1 0-1,1 0 1,0-1 0,0 0 0,0 0 0,0 0 0,1-1 0,-1 0 0,1-1 0,0 1-1,0-1 1,0 0 0,1-1 0,-3-3-17,5 5-41,0 1 0,0-1 0,0 0 0,1 0-1,0-1 1,0 1 0,0 0 0,0-1 0,1 1 0,-1-1 0,1 0-1,0 1 1,1-1 0,-1 0 0,1 0 0,0 1 0,0-1 0,1 0-1,-1 0 1,1 1 0,0-1 0,1-2 41,39-53-8485,-11 39 136</inkml:trace>
  <inkml:trace contextRef="#ctx0" brushRef="#br0" timeOffset="2228.696">3949 657 10122,'0'0'9577,"0"0"-6823,0 0-351,0 0-610,0 0-1088,0 0-353,0 0-160,-28 97-128,22-67-32,0 2 1,2-6-33,-2-2-129,4 0-479,-3-4-545,0 0-929,-2-5-1474,3 1-2882,2-5-5413</inkml:trace>
  <inkml:trace contextRef="#ctx0" brushRef="#br0" timeOffset="2449.59">4038 125 10922,'0'0'4356,"0"0"-2145,0 0 255,0 0-32,0 0-1761,0 0-641,0 0-32,0 0-897,0 0-1409,17 50-3844</inkml:trace>
  <inkml:trace contextRef="#ctx0" brushRef="#br0" timeOffset="3104.89">4338 787 11531,'0'0'3662,"0"0"-1468,0 0-341,0 0-380,0 0-550,0 0-351,0 0-295,0 0-165,5-5 17,51-20-44,-36 21-81,-1 0 0,0-2 0,0 0 0,0-1 0,-1 0 0,1-2 0,-2 0 0,0-1 0,0-1 0,-1-1 0,0 0 0,-1-1 0,0-1 0,-1 0 0,-1-1 0,7-8-4,0 0 233,-1-1-1,-1 0 1,-1-1 0,-1-1-1,-2 0 1,0-1 0,-2-1-1,0 0 1,-3-1 0,0 0-1,-2 0 1,3-23-233,-13 3 1062,3 48-1037,-1 0 0,1 0 0,-1 0 0,0 0 0,0 1 0,1-1 0,-1 0 0,0 0 0,0 1 0,0-1 0,0 0 0,0 1 1,0-1-1,0 1 0,0-1 0,0 1 0,0 0 0,0-1 0,0 1 0,0 0 0,0 0 0,0 0 0,0 0 0,-1 0 0,1 0 0,0 0 0,0 0 0,0 0 0,0 0 0,0 0 0,0 1 0,0-1 1,0 1-1,0-1 0,0 1 0,0-1 0,0 1 0,0-1 0,0 1 0,0 0 0,0-1 0,0 2-25,-9 6 18,0 0 1,0 1-1,1 0 1,0 1-1,0 0 1,1 0-1,1 1 1,0 0-1,0 0 1,1 1-1,1 0 1,0 0-1,-3 9-18,-5 21-12,2 2 0,2-1 0,2 1 0,1 0 0,3 0 0,1 1 0,3-1 0,3 17 12,26 87-452,-28-143 401,0 1 0,0-1 0,0 0 0,1 0 0,0 0 1,0 0-1,0 0 0,1-1 0,-1 1 0,1-1 0,0 0 0,1 0 0,-1-1 1,1 1-1,-1-1 0,1 0 0,0 0 0,0 0 0,0-1 0,0 0 0,1 0 0,-1 0 1,1-1-1,-1 0 0,1 0 51,7 0 11,0-2 1,0 1-1,0-2 1,0 0-1,0 0 1,0-1-1,-1-1 1,1 0-1,-1-1 1,0 0-1,0-1 1,-1 0-1,0-1 1,0 0-1,0-1 1,4-5-12,10-8 157,-1-2 0,0-1 0,-2-1 0,-2 0 0,0-2 0,-1-1-157,6-12 286,-2-1-1,-2-1 1,-1-1 0,2-15-286,-15 30 357,-16 31 1,-36 110-241,37-81-155,2 1 0,2 0 0,1 0-1,1 0 1,2 0 0,3 26 38,9-13-2650,15-34-7720,-15-16 4567</inkml:trace>
  <inkml:trace contextRef="#ctx0" brushRef="#br0" timeOffset="3332.484">5224 95 16335,'0'0'2179,"-73"-78"-578,51 68 513,9 6 224,6 1-1633,7 3-513,7 2-192,9 6-160,9 7-609,11 6-1377,8-1-2754,-2 0-7016</inkml:trace>
  <inkml:trace contextRef="#ctx0" brushRef="#br0" timeOffset="4306.46">5905 381 12620,'29'-135'5200,"-18"59"2006,-11 75-6271,0 19 495,-51 239-811,20 19-857,56-96-3063,-25-179 3295,0 3-212,1 1 0,1 0 1,-1-1-1,1 1 0,-1-1 0,1 1 0,1-1 0,-1 0 0,0 1 0,1-1 0,0-1 0,0 1 1,0 0-1,1-1 0,-1 1 0,1-1 0,1 0 218,-1-30 181,-5 14 217,-1 0-1,-1 0 0,0 0 0,-1 1 1,0-1-1,-1 1 0,0 0 0,-1 0 1,-1 0-1,1 1 0,-2 0 0,0 1 1,0-1-1,-3-1-397,-11-12 336,-1 1 1,-2 2 0,0 0-1,-1 1 1,-6-2-337,-72-35 608,169 49-229,300-12-432,-108-4 106,-255 23-53,0 1-1,0 0 0,0-1 1,0 1-1,0 0 0,0 0 1,0 0-1,0 0 0,0 0 1,1 1-1,-1-1 0,0 0 1,0 1-1,0 0 1,0-1-1,0 1 0,-1 0 1,1 0-1,0 0 0,0 0 1,-1 1-1,1-1 0,0 0 1,-1 1-1,1-1 0,-1 1 1,0 0-1,1-1 0,-1 1 1,0 0-1,0 0 0,0 0 1,0-1-1,0 1 1,-1 0-1,1 0 0,-1 0 1,1 0-1,-1 1 0,0-1 1,0 1 0,-1 17-14,-1-1 1,-1 0 0,-1 0-1,0 0 1,-2 0 0,0-1-1,-1 0 1,-1 0 0,-7 10 13,0 8-9,3-10-7,4-11-9,1 1 0,0 0 1,1 0-1,1 0 1,1 1-1,0 0 1,1 0-1,1 2 25,4-17-8,1-1 1,-1 1-1,1 0 1,-1-1-1,1 1 1,0-1-1,0 0 1,0 0-1,0 0 1,0 0-1,0 0 1,0-1-1,0 1 1,0-1-1,0 0 1,0 0-1,0 0 1,0 0-1,0 0 1,0-1-1,0 0 1,0 1-1,0-1 1,0 0-1,0 0 1,0-1-1,1 0 8,25-10 29,0-2-1,-1 0 0,0-2 1,-1-2-1,-1 0 1,-1-1-1,-1-2 1,0-1-1,0-2-28,120-132 780,-138 209 36,-55 207-618,-1-54-164,-52 135-34,14-58-418,83-264 418,-5 18-46,-1 0 0,-2-1-1,-2-1 1,-14 27 46,24-53-1,0-1 0,0 0 0,-1 0 1,0 0-1,0-1 0,-1 0 0,0 0 0,0-1 0,0 0 0,-1 0 1,0-1-1,0 0 0,-1 0 0,1-1 0,-1 0 0,0 0 0,0-1 0,-1 0 1,1-1-1,0 0 0,-3 0 1,3-1 15,1 0-1,0-1 1,0 0 0,-1-1 0,1 0-1,0 0 1,0 0 0,-1-1 0,1 0 0,0-1-1,1 0 1,-1 0 0,1-1 0,-1 0 0,1 0-1,0-1 1,0 0 0,1 0 0,-1 0-1,1-1 1,1 0 0,-1 0 0,1 0 0,0-1-1,0 0 1,1 0 0,0 0 0,0-1-1,0 1 1,1-1 0,1 0 0,-1 0 0,1 0-1,1 0 1,-1 0 0,1-1 0,1 1 0,-1 0-1,1-1-14,4-14 12,0-1-1,1 1 0,1 0 0,2 0 1,0 0-1,1 1 0,1 0 0,1 1 1,2 1-1,-1-1 0,2 2 1,1 0-1,0 1 0,2 0 0,0 1 1,0 1-1,2 1 0,17-12-11,10-6-21,2 2 1,0 2-1,2 3 0,1 1 0,1 3 0,1 2 1,17-2 20,85-19 22,149-20-22,38 14-138,-338 42-361,-26 0 1277,-8 1-2487,8 2-6252,27 2 669</inkml:trace>
  <inkml:trace contextRef="#ctx0" brushRef="#br0" timeOffset="4631.83">8128 1366 21140,'0'0'3107,"0"0"-1281,0 0-865,0 0-737,0 0-224,0 0-353,0 0-639,25-13-866,-37 27-1634,-9 3-3810</inkml:trace>
  <inkml:trace contextRef="#ctx0" brushRef="#br0" timeOffset="4850.151">4632 1902 13357,'0'0'12459,"0"0"-11850,161 15-129,-30-15 706,29 0-322,44-3-351,26-4-161,32-2-192,21-3 33,8-2-129,0-10-64,-28 1-257,-35 0 225,-36 2-480,-47 11-641,-47 2-1089,-52 6-1250,-46-1-3747</inkml:trace>
  <inkml:trace contextRef="#ctx0" brushRef="#br0" timeOffset="5072.627">5165 2249 19699,'0'0'2861,"19"8"-1452,73 28-85,31-25 379,512-19 3636,43-30-5339,-260-6 432,49-26-432,-368 45-630,-100 17-699,-97 6-4287,14 12-1527,-5 2-6678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3:0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407 273 13485,'0'0'5205,"-5"-16"-2445,-18-48-470,21 62-2154,1-1 0,-1 0 1,0 1-1,-1 0 0,1-1 1,0 1-1,-1 0 0,1 0 1,-1 1-1,0-1 0,1 0 0,-1 1 1,0 0-1,0-1 0,0 1 1,0 0-1,0 1 0,0-1 1,-1 0-1,1 1 0,0 0 1,0 0-1,0 0 0,-1 0 0,1 0 1,0 1-1,0-1 0,0 1 1,0 0-1,-2 0-136,-9 4 84,0 1 1,0 1-1,1 0 1,-1 0-1,2 1 1,-1 1-1,1 0 1,0 1-1,1 0 1,0 1-1,1 0 1,0 1-1,1 0 1,0 0-1,1 1 1,0 0-1,-3 10-84,-3 1 24,2 1 0,1 1 0,1 0 0,1 1 0,1 0-1,2 0 1,0 0 0,2 1 0,0 12-24,3-28-26,1 0 0,0 0-1,1 0 1,0 0 0,1 0-1,0 0 1,1 0 0,0 0 0,1-1-1,0 0 1,1 0 0,0 0-1,1 0 1,0-1 0,0 0-1,1 0 1,1 0 0,0-1 0,0-1-1,1 1 1,0-1 0,0 0-1,2-1 27,3 2-150,0-1 0,1-1 0,0-1 0,1 0-1,-1-1 1,1-1 0,0 0 0,1-1-1,-1-1 1,0 0 0,1-1 0,-1-1 0,1 0-1,-1-2 1,0 0 0,1 0 0,-1-2 0,0 0-1,0-1 1,-1 0 0,0-1 0,8-5 150,27-20-2504,-1-2 1,-1-2-1,26-25 2504,3-3-6962,-31 28 1437</inkml:trace>
  <inkml:trace contextRef="#ctx0" brushRef="#br0" timeOffset="546.356">1002 373 7944,'0'0'5162,"-12"-12"-1820,-38-40-273,46 47-2697,0 1 0,-1 0-1,0 0 1,0 0 0,0 1-1,-1 0 1,1 0 0,-1 0-1,0 1 1,1-1 0,-1 1 0,0 1-1,0-1 1,-1 1 0,-2 0-372,3 1 147,0 0 0,1 0 1,-1 1-1,1 0 0,-1 0 1,1 1-1,-1-1 1,1 1-1,0 0 0,0 1 1,0-1-1,0 1 0,0 0 1,-1 1-148,-5 5 35,1 0 0,0 1 0,0 0 0,1 1 0,0 0 0,1 0 0,0 1 0,1 0 0,0 0 0,1 0 0,-4 13-35,4-5-121,0 1 0,1-1 0,1 1 0,1 0 0,1 0 0,1 1 0,1-1 0,0 0 0,2 1 0,0-1 0,2 0 0,0 0 0,2-1 0,0 1 0,1-1 0,1-1 0,1 1 0,0-1 0,2-1 0,0 1 0,4 2 121,-12-16-126,0-1 1,0 1-1,1-1 1,0 0 0,0 0-1,0-1 1,0 1 0,1-1-1,-1 0 1,1 0-1,0 0 1,0-1 0,0 1-1,0-1 1,0 0-1,0-1 1,1 1 0,-1-1-1,0 0 1,1-1 0,-1 1-1,1-1 1,-1 0-1,1-1 1,-1 1 0,1-1-1,-1 0 1,1 0-1,-1-1 1,0 1 0,0-1-1,1 0 1,-1-1 0,-1 1-1,1-1 1,0 0-1,-1 0 1,1-1 0,-1 1-1,0-1 1,0 0 125,15-23 527,-1-1 1,-2 0-1,0-1 0,-2-1 1,-2 0-1,0-1 0,-2 0 1,-1-1-1,4-31-527,-5 31 416,33-180 2114,-57 638-1734,16-414-932,0-1 0,1 0 0,1 1-1,0-1 1,0 0 0,1 0 0,0 0 0,1 0 0,1-1 0,-1 1 136,-1-7-225,-1 0 0,0-1 0,1 1 0,-1 0 0,1-1 0,0 0 0,0 0 0,0 0 0,1 0 0,-1 0 0,1-1 0,-1 1 0,1-1 0,0 0 0,0 0 0,0-1 0,0 1 0,0-1 0,1 0 0,-1 0 0,0 0 0,0 0 0,1-1 0,-1 0 0,1 0-1,-1 0 1,2-1 225,1 0-247,0 0 0,-1 0 0,1-1 0,-1 0 0,1-1 0,-1 1-1,0-1 1,0-1 0,0 1 0,0-1 0,0 0 0,-1 0 0,0-1-1,0 1 1,2-3 247,6-8-121,0-1-1,-1-1 0,-1 0 0,0-1 1,-2 0-1,0 0 0,3-11 122,6-25 986,-4 0-1,-1-2 0,-3 0 1,-3 0-1,-2 0 0,-2-1 1,-4-44-986,-10 22 3096,10 78-3057,0 1 0,1 0-1,-1-1 1,1 1 0,-1 0 0,0-1 0,1 1 0,-1 0-1,0 0 1,1 0 0,-1-1 0,0 1 0,1 0 0,-1 0-1,0 0 1,1 0 0,-1 0 0,0 0 0,0 0 0,1 1-1,-1-1 1,0 0 0,1 0 0,-1 0 0,1 1 0,-1-1-1,0 0 1,1 1 0,-1-1 0,1 1 0,-1-1 0,0 0-1,1 1 1,-1-1 0,1 1 0,0 0 0,-1-1 0,1 1-1,-1-1 1,1 1 0,0 0 0,0-1 0,-1 1 0,1-1-1,0 1 1,0 0 0,0 0 0,-1-1 0,1 1 0,0 0-1,0 0-38,-9 25 81,2 1-1,0 0 1,1 0-1,2 0 1,1 1-1,1 0 1,2-1-1,0 1 0,2 2-80,-2-14 19,1 13-43,2 0 0,0 0 0,2 0 0,1 0 0,2-1 0,0 0 0,8 16 24,-7-25-1014,0 0 0,1-1 0,0 0 0,2 0 0,0-1 0,13 13 1014,19 9-10463,-23-25 672</inkml:trace>
  <inkml:trace contextRef="#ctx0" brushRef="#br0" timeOffset="824.162">2039 480 10602,'8'-142'10010,"-8"139"-9706,0-1 0,0 1 0,-1 0 0,0 0 0,1 0 0,-1 0 0,0 0 0,0 0 0,-1 0 0,1 0 0,-1 0 1,1 1-1,-1-1 0,0 1 0,0-1 0,0 1 0,0-1 0,0 1 0,-1 0 0,1 0 0,-1 0 0,-2-1-304,3 2 52,1 1 0,-1 0-1,0-1 1,0 1 0,1 0-1,-1-1 1,0 1 0,0 0-1,1 1 1,-1-1-1,0 0 1,0 0 0,1 1-1,-1-1 1,0 1 0,1-1-1,-1 1 1,0 0 0,1-1-1,-1 1 1,1 0-1,-1 0 1,1 0 0,0 1-1,-1-1 1,1 0 0,0 0-1,-1 2-51,-6 8 16,1 1 0,0 0 0,1 1 0,1-1 0,0 1 0,0 1 0,2-1 0,-1 0 0,2 1 0,-1 0 0,2-1 0,0 1 0,1 9-16,-1 8-155,1 0 0,1 1 0,2-1-1,1 0 1,2 0 0,1 0-1,1-1 1,2 0 0,0 0-1,3-1 1,2 4 155,-12-28-257,0 0-1,0-1 1,0 1 0,0-1 0,0 0-1,1 0 1,0 0 0,0 0-1,0-1 1,0 1 0,1-1-1,-1 0 1,1 0 0,0-1-1,0 0 1,0 1 0,0-2 0,3 2 257,63-13-10786,-45-3 1807</inkml:trace>
  <inkml:trace contextRef="#ctx0" brushRef="#br0" timeOffset="1432.961">2710 280 10378,'0'0'4623,"0"0"-1708,0 0-321,-14-4-336,-47-9-811,59 14-1391,-1-1 0,0 1 1,1-1-1,-1 1 0,0 0 0,1 0 1,-1 0-1,1 0 0,-1 0 1,1 1-1,-1-1 0,1 1 0,0 0 1,0 0-1,0-1 0,0 1 0,0 1 1,0-1-1,1 0 0,-1 0 0,1 1 1,-1-1-1,0 2-56,-2 2 94,-3 8-85,1 0 1,0 0-1,0 0 0,2 1 1,0 0-1,0 0 1,2 0-1,-1 0 0,2 0 1,0 1-1,1-1 1,1 0-1,0 1 0,1-1 1,1 0-1,0 0 1,1 0-1,1 0 0,0-1 1,1 0-1,0 0 1,1 0-1,1-1 0,0 0 1,7 8-10,-11-16-69,0 1 0,0-1 0,0 0 0,1 0 0,-1-1 0,1 0 0,1 1 0,-1-2 0,0 1 0,1 0 0,0-1 0,0 0 0,0-1 0,0 1 0,0-1 0,1 0 0,-1-1 0,0 0 0,1 0 0,0 0 0,-1-1 1,1 1-1,-1-2 0,1 1 0,-1-1 0,1 0 0,-1 0 0,1-1 0,-1 0 0,0 0 0,1 0 0,-1-1 0,0 0 0,-1 0 0,1 0 0,-1-1 0,3-2 69,45-54-35,-49 27-2562,-7 25-1145,-6 4-2856</inkml:trace>
  <inkml:trace contextRef="#ctx0" brushRef="#br0" timeOffset="2834.259">2642 243 10218,'0'0'3037,"0"0"-485,0 0 400,0 0-443,0 0-491,0 0-534,0 0-518,-7 5-400,3-3-525,1 1 0,0 0 0,-1-1 0,1 1 0,1 0 0,-1 1 0,0-1 0,1 0 0,-1 1 0,1-1-1,0 1 1,0 0 0,1 0 0,-1 0 0,1 0 0,0 0 0,0 0 0,0 0 0,0 0 0,1 0 0,0 2-41,-3 17 25,2 1 0,0-1 0,2 1 0,1-1 1,0 1-1,2-1 0,0 0 0,2 0 0,1 0 0,0-1 1,2 0-1,1-1 0,0 0 0,6 7-25,-4-9-129,1 0-1,1-1 1,0-1-1,2 0 1,0-1-1,1-1 1,11 8 129,-20-17-122,0-1 0,0 0 1,0 0-1,1 0 0,-1-1 1,1-1-1,0 1 0,1-1 1,-1-1-1,0 0 0,1 0 1,-1-1-1,1 0 0,0-1 1,-1 0-1,1 0 0,-1-1 1,11-2 121,-13 1-15,1-1 1,0-1-1,-1 1 0,0-1 1,0 0-1,0-1 0,0 1 1,-1-2-1,1 1 1,-1 0-1,-1-1 0,1 0 1,-1-1-1,0 1 0,0-1 1,-1 0-1,3-6 15,53-130 820,23-137 1401,-73 208-1437,-27 98-15,7 6-746,2 1 0,1 0-1,2 0 1,1 1 0,2-1-1,1 1 1,1-1 0,5 26-23,-6-51-104,2 1 1,-1 0 0,1 0-1,1-1 1,0 1 0,0-1-1,0 0 1,1 1 0,0-1-1,1 0 1,0-1 0,0 1 0,1-1-1,-1 1 1,2-1 0,-1-1-1,1 1 1,0-1 0,0 0-1,1 0 1,0-1 0,0 0-1,0 0 1,1 0 0,-1-1-1,1-1 1,0 1 0,0-1-1,0 0 1,1-1 0,4 1 103,-2-3-48,-1 0 1,1 0-1,-1-1 0,1 0 1,-1-1-1,0-1 1,1 1-1,-1-1 1,0-1-1,-1 0 1,1-1-1,-1 1 0,0-2 1,0 1-1,0-2 1,-1 1-1,0-1 1,0 0-1,0 0 0,-1-1 1,0 0-1,1-4 48,17-25 222,-3 0-1,-1-2 1,-2 0 0,-1-1-1,-3-1 1,-1 0-1,-2-1 1,-2-1-1,-1 0 1,-3 0-1,-1-1 1,-3 0-222,0 28 83,0 7-29,0 0 1,-1-1 0,0 1 0,0 0 0,-1-1 0,-1 1 0,1-1 0,-1 1 0,-1 0-1,0 0 1,0-1 0,-1 1 0,0 1 0,-1-1 0,0 0 0,-2-3-55,5 11 14,0 0-1,0 0 1,0 0 0,-1 0 0,1 0-1,0 0 1,-1 0 0,1 0 0,-1 1 0,1-1-1,-1 1 1,1-1 0,-1 1 0,1 0-1,-1-1 1,1 1 0,-1 0 0,1 0-1,-1 0 1,1 0 0,-1 0 0,0 0 0,1 1-1,-1-1 1,1 0 0,-1 1 0,1-1-1,-1 1 1,1 0 0,0-1 0,-1 1 0,1 0-1,0 0 1,-1 0 0,1 0 0,0 0-1,0 0 1,0 0 0,0 1 0,0-1-1,0 0 1,0 0 0,0 1 0,1-1 0,-1 1-1,0 0-13,-34 71 39,25-43-47,2 0-1,1 1 0,1 0 1,2 1-1,1-1 0,1 1 1,2-1-1,1 1 0,1 0 1,2-1-1,1 0 0,7 18 9,-1-7-691,2-2 0,2 1-1,2-2 1,2 0 0,17 26 691,7-6-2139,45 18-5384,-81-73 7005,0 0-1,1 0 1,-1-1-1,1 0 1,0 0-1,-1-1 1,1 0-1,1 0 1,-1-1-1,0 0 1,0 0-1,3-1 519,61-23 173,-50 6 918,-2 0-1,0-2 1,-1 0 0,-1-2 0,-1 0 0,-1-1 0,0 0-1,-2-1 1,4-12-1091,2 5 718,-3-2-1,0 0 1,-2-1-1,-2-1 1,-1 0-1,-1-1 0,-2 0 1,-2 0-1,-1-1 1,0-17-718,-6 50 23,1-1 0,-1 1 1,0-1-1,0 1 0,0-1 0,0 1 1,0-1-1,-1 1 0,0-1 0,0 1 1,0 0-1,0-1 0,0 1 0,0 0 1,-1 0-1,0-1 0,0 1 0,0 0 1,0 1-1,0-1 0,0 0 0,-1 1 1,1-1-1,-1 1 0,0 0 0,0 0 1,0 0-1,0 0 0,0 0 0,0 1 1,0-1-1,0 1 0,-1 0 0,1 0 1,-1 0-1,1 1 0,-1-1 0,1 1 1,-1-1-1,1 1 0,-1 1 0,1-1 1,-1 0-1,1 1 0,-3 0-23,-3 4 12,-1 1-1,2 1 0,-1-1 0,1 1 1,0 1-1,0-1 0,1 1 0,0 1 1,0-1-1,1 1 0,0 0 0,1 1 1,0-1-1,1 1 0,-1 0 1,2 0-1,0 1 0,-1 2-11,-7 33-67,1 1 0,3-1 0,2 1 0,2 1 0,2-1 0,2 14 67,-1-39-121,12 60-1332,-11-80 1410,0 0-1,0 0 0,0 0 1,0 0-1,0 0 0,0-1 1,0 1-1,0 0 0,1-1 1,-1 1-1,1-1 0,-1 1 1,1-1-1,0 0 0,-1 0 0,1 0 1,0 0-1,0 0 0,0 0 1,0 0-1,0 0 0,0-1 1,0 1-1,0-1 0,0 0 1,0 1-1,0-1 0,0 0 1,0 0-1,0 0 0,0-1 1,0 1-1,1 0 0,-1-1 1,0 1-1,0-1 0,0 0 1,0 0 43,103-75 37,17-29 1020,-121 104-1054,0 1 0,0-1 0,0 0 0,0 0 0,0 1 0,0-1 0,0 0 0,0 1 0,0-1 0,1 1 0,-1 0-1,0-1 1,0 1 0,0 0 0,1 0 0,-1-1 0,0 1 0,0 0 0,1 0 0,-1 1 0,0-1 0,0 0 0,1 0 0,-1 1 0,0-1 0,0 0 0,0 1 0,0-1 0,1 1 0,-1-1 0,0 1 0,0 0-1,0 0 1,0-1 0,0 1 0,-1 0 0,1 0 0,0 0 0,0 0 0,0 0 0,0 0-3,12 54-126,-11-40 104,0-1-8,-2-9-108,-1-1-1,1 1 1,0 0 0,1 0-1,-1 0 1,1 0 0,0-1-1,0 1 1,0 0 0,1-1-1,-1 1 1,1-1 0,0 1-1,1-1 1,-1 0-1,1 0 1,-1 0 0,1 0-1,1 0 1,-1-1 0,0 1-1,1-1 1,0 0 0,0 0-1,0 0 1,0-1 0,0 1-1,0-1 1,1 0 0,-1 0-1,1-1 1,3 1 138,4-5 133,1 0 0,-1-2 0,0 0 1,0 0-1,0-1 0,0 0 0,-1-1 0,0 0 0,-1-1 1,0 0-1,0-1 0,0 0 0,-1 0 0,-1-1 0,0 0 1,0-1-1,-1 0 0,0 0 0,0-3-133,22-39 798,-2-2 0,-3 0-1,-2-2 1,-3-1 0,-2 0-1,-3-1 1,3-35-798,-9 57 240,3-55 908,-38 131 293,13 2-1400,1 1 0,2 0 0,2 0 0,1 1 0,3 0 0,1 0 0,3 0 0,1 1 0,2 1-41,-2-19-181,2-1 1,1 0-1,1 0 1,1 0 0,1 0-1,1-1 1,1 0-1,4 6 181,-7-19-459,1-1-1,0 1 1,0-2 0,1 1-1,1-1 1,-1 0 0,2 0-1,-1-1 1,1 0 0,0 0-1,1-1 1,1 1 459,79 33-6416,-26-25-1432,-14-8-1959</inkml:trace>
  <inkml:trace contextRef="#ctx0" brushRef="#br0" timeOffset="3387.958">5578 589 10314,'1'-14'3101,"0"-4"-1973,1-12 291,-3-2 2307,-4 27 641,-3 22-2659,0 16-1458,2 0 0,2 0 0,1 1 1,2-1-1,1 1 0,1-1 0,3 7-250,16 13-549,-19-52 530,0 0 0,0 0-1,0 0 1,0-1 0,0 1 0,0 0 0,0-1 0,0 1 0,0-1 0,0 1-1,0-1 1,1 0 0,-1 1 0,0-1 0,0 0 0,0 0 0,1 0-1,-1 0 1,0 0 0,0 0 0,0 0 0,1 0 0,-1 0 0,0-1 0,0 1-1,0 0 1,1-1 0,-1 1 0,0-1 0,0 1 0,0-1 0,0 0-1,0 1 1,0-1 0,0 0 0,0 0 0,-1 0 0,1 0 0,0 0-1,0 0 1,-1 0 0,1 0 0,0 0 19,13-18 272,0-1 0,-1 0-1,-1-1 1,-1-1 0,-1 1 0,-1-1-1,-1-1 1,-1 0 0,-1 0 0,-1-1 0,1-9-272,-1-42 1323,-5 73-1287,0 0 0,-1 0 0,1 1 0,0-1 0,-1 0 1,1 1-1,-1-1 0,1 1 0,-1-1 0,0 1 0,0-1 0,1 1 0,-1-1 0,0 1 0,0-1 0,-1 1 0,1 0 0,0 0 1,0 0-1,-1 0 0,1 0 0,0 0 0,-1 0 0,1 0 0,-1 0 0,1 0 0,-1 1 0,0-1 0,1 1 0,-1-1 0,0 1 1,1 0-1,-1 0 0,0 0 0,1 0 0,-1 0 0,0 0 0,0 0 0,1 0 0,-1 0 0,0 1-36,-8 4 27,0 0 0,0 0-1,0 1 1,1 0 0,0 1-1,0 0 1,1 0 0,0 1-1,0 0 1,1 1 0,0-1 0,0 2-1,1-1 1,0 1 0,1-1-1,0 1 1,-2 6-27,-5 8 14,0 1 0,1 1 0,2 0 0,0 0 0,2 1 0,1 0 0,1 0 1,1 0-1,2 1 0,0-1 0,2 2-14,0-24-64,0 0 1,1-1-1,-1 1 0,1 0 1,0 0-1,0-1 0,1 1 1,-1 0-1,1-1 1,0 1-1,0-1 0,1 0 1,-1 0-1,1 0 1,0 0-1,0 0 0,0 0 1,0-1-1,1 0 0,-1 0 1,1 0-1,0 0 1,0 0-1,0-1 0,1 1 1,-1-1-1,0 0 1,1 0-1,0-1 0,-1 0 1,1 0-1,0 0 0,-1 0 1,1 0-1,0-1 1,2 0 63,3 2-320,1-1 0,-1 0 1,1 0-1,0-1 1,-1-1-1,1 1 0,-1-2 1,1 0-1,-1 0 1,1-1-1,-1 0 1,0 0-1,0-1 0,0-1 1,-1 0-1,0 0 1,0-1-1,0 0 0,0 0 1,-1-1-1,0 0 1,-1-1-1,1 0 0,-2 0 1,1 0-1,-1-1 1,0 0-1,-1 0 0,0 0 1,1-4 319,10-105-7549,-18 78 3113</inkml:trace>
  <inkml:trace contextRef="#ctx0" brushRef="#br0" timeOffset="3724.027">4624 362 13325,'0'0'4196,"89"-26"-1986,-24 14-96,9 2-705,4 0-864,-2 0-97,1 0-224,-9 2-64,-13 1-96,-16-1-64,-19 4 0,-13 4-288,-7 0-1057,-23 13-2146,-5 1-5318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3:22.49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1332 12172,'19'-8'453,"769"-315"-351,-335 155 4734,250-51-4836,-621 197 230,1 3-1,0 4 1,16 2-230,-63 14 30,-35-1-30,-1 0-1,1 0 1,-1 0 0,0 1 0,1-1 0,-1 0 0,1 0 0,-1 1-1,0-1 1,1 0 0,-1 1 0,1-1 0,-1 1 0,0-1-1,0 0 1,1 1 0,-1-1 0,0 1 0,0-1 0,1 1 0,-1-1-1,0 1 1,0-1 0,0 1 0,0-1 0,0 1 0,0-1 0,0 1-1,0-1 1,0 1 0,0-1 0,0 1 0,0-1 0,0 1-1,0-1 1,0 1 0,-1-1 0,1 1 0,0-1 0,0 1 0,0-1-1,-1 1 1,1-1 0,0 0 0,-1 1 0,1-1 0,0 0 0,-1 1-1,1-1 1,-1 0 0,1 1 0,0-1 0,-1 0 0,1 0 0,-1 1-1,1-1 1,-1 0 0,-134 87-160,-564 262 1409,593-298-1222,-823 376 197,778-347-69,150-68-54,100-29-67,-68 7-41,1009-354-1827,-748 256 1944,1622-553 2020,-1793 623-1319,2 6 1,99-12-812,-188 43 302,-55 18 58,-432 188 845,347-161-932,-1538 701 283,1605-727-550,-149 90-28,164-80 13,54-16-30,9-15-119,0-2 1,0-2-1,0-2 1,21-7 157,1067-334-2815,-914 280 2827,1808-550 778,-1656 518-48,-51 21-43,-57 25-127,58 4 517,-256 51-588,-59 1-495,0 0-1,-1 0 0,1 0 0,0 1 0,-1-1 0,1 0 0,0 0 0,-1 0 0,1 0 0,0 0 1,0 0-1,-1 1 0,1-1 0,0 0 0,0 0 0,-1 0 0,1 1 0,0-1 0,0 0 0,-1 0 1,1 1-1,0-1 0,0 0 0,0 0 0,0 1 0,0-1 0,-1 0 0,1 1 0,0-1 0,0 0 1,0 1-1,0-1 0,0 0 0,0 0 0,0 1 0,0-1 0,0 0 0,0 1 0,0-1 0,0 0 1,0 1-1,0-1 0,1 0 0,-1 1 0,0-1 0,0 0 0,0 0 0,0 1 0,0-1 0,1 0 1,-1 0-1,0 1 0,0-1 0,1 0 0,-1 0 0,0 1 0,0-1 0,1 0 0,-1 0 0,0 0 1,0 0-1,1 0 0,-1 1 0,0-1 0,1 0 0,-1 0 0,0 0-5,-180 87 603,-1221 465 1074,603-221-1672,730-296-21,68-35 16,0 0 1,0 0-1,1 1 1,-1-1-1,0 0 1,0 0-1,1 1 1,-1-1-1,0 0 1,0 1-1,0-1 1,0 0-1,1 1 1,-1-1-1,0 0 1,0 1-1,0-1 1,0 0-1,0 1 1,0-1-1,0 0 1,0 1-1,0-1 1,0 0-1,0 1 1,0-1-1,0 1 1,-1-1-1,1 0 1,0 1-1,0-1 1,0 0-1,0 0 1,0 1-1,-1-1 1,1 0-1,0 1 1,0-1-1,-1 0 1,1 0-1,0 1 1,0-1-1,-1 0 1,1 0-1,0 0 1,-1 1-1,1-1 1,0 0-1,-1 0 1,1 0-1,-1 0 0,41-6-9,429-139-322,-202 61 37,55-12 150,2181-549-27,-2123 569 161,-57 25 15,-71 23 16,-81 22 17,-85 20 111,-85-14-146,0 1 0,-1-1-1,1 1 1,0-1 0,-1 1-1,1 0 1,0-1 0,-1 1-1,1 0 1,-1 0 0,1-1-1,-1 1 1,1 0 0,-1 0-1,1 0 1,-1 0 0,0 0-1,0-1 1,1 1 0,-1 0-1,0 0 1,0 0 0,0 0-1,0 0 1,0 0 0,0 0-1,0 0 1,0 0 0,-1 0-1,1 0 1,0-1 0,0 1-1,-1 0 1,1 0 0,-1 0-1,1 0 1,-1-1 0,1 1-1,-1 0 1,1 0 0,-1-1-1,0 1 1,1 0 0,-1-1-1,0 1 1,0-1-3,-74 58 48,-67 13 11,-404 152 677,-86 0-736,500-177 54,-1037 360 47,1129-388-92,113-39-162,796-253-2441,1545-322 2279,-2045 521 550,-56 21 218,-71 24 402,-86 21 84,-94 13-434,-61-4-500,0 1 0,-1-1 0,1 0 0,0 1 1,-1-1-1,1 1 0,0-1 0,-1 0 0,1 1 0,-1-1 0,1 1 1,-1 0-1,1-1 0,-1 1 0,1-1 0,-1 1 0,0 0 0,1-1 0,-1 1 1,0 0-1,0-1 0,1 1 0,-1 0 0,0 0 0,0-1 0,0 1 1,0 0-1,0 0 0,0-1 0,0 1 0,0 0 0,0 0 0,0-1 1,0 1-1,-1 0 0,1-1 0,0 1 0,0 0 0,-1 0 0,1-1 0,0 1 1,-1-1-1,1 1 0,-1 0 0,1-1 0,-1 1 0,1-1 0,-1 1 1,1-1-1,-1 1 0,0-1 0,1 0 0,-1 1 0,0-1 0,1 0 0,-1 1 1,0-1-1,1 0 0,-1 0 0,0 0 0,0 1 0,1-1 0,-1 0 1,0 0-1,0 0 0,1 0 0,-2 0-5,-89 47 208,-249 85 1073,-173 35-1281,451-148 43,-1453 438 69,1242-365-315,246-76 248,62-18-63,424-105-868,1985-371 69,-2090 427 828,-48 19 53,-62 19 96,-76 17 176,-80 21-37,-87-25-297,0 1 0,1 0 0,-1-1-1,0 1 1,0 0 0,0 0 0,0 0 0,0 0-1,0 0 1,0 0 0,0 0 0,-1 0 0,1 0-1,0 0 1,-1 1 0,1-1 0,-1 0 0,1 0-1,-1 1 1,1-1 0,-1 0 0,0 1 0,0-1-1,1 0 1,-1 1 0,0-1 0,0 1 0,-1-1-1,1 0 1,0 1 0,0-1 0,-1 0 0,1 1-1,-1-1 1,1 0 0,-1 0 0,1 1 0,-1-1-1,0 0 1,0 1-2,-45 41 24,-9-9 67,-2-2 0,-1-2 0,-31 9-91,-329 127 377,-212 44-377,179-63 119,411-134-73,-70 35 36,121-40-194,171-32 5,1451-270-485,-392 95 875,-911 165 261,-267 34-277,-64 0-261,1 0-1,0 0 1,0 0 0,-1 1-1,1-1 1,0 0 0,0 0 0,-1 0-1,1 0 1,0 0 0,0 1-1,-1-1 1,1 0 0,0 0-1,0 0 1,0 1 0,-1-1-1,1 0 1,0 0 0,0 1-1,0-1 1,0 0 0,-1 0-1,1 1 1,0-1 0,0 0 0,0 0-1,0 1 1,0-1 0,0 0-1,0 1 1,0-1 0,0 0-1,0 1 1,0-1 0,0 0-1,0 0 1,0 1 0,0-1-1,0 0 1,1 1 0,-1-1-1,0 0 1,0 0 0,0 1-1,0-1 1,0 0 0,1 0 0,-1 1-1,0-1 1,0 0 0,0 0-1,1 0 1,-1 0 0,0 1-1,0-1 1,1 0 0,-1 0-1,0 0 1,1 0 0,-1 0-1,0 0-5,-165 64 427,-418 108 305,-92-7-732,533-126 85,143-36-53,250-52-32,878-219 128,-937 227-443,-224 59-1313,-106 39-5087,52-32-1886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12.5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21 121 9865,'0'0'3481,"5"-15"-1554,18-44 262,-15 13 4991,-8 45-6262,-4 17 502,-42 350-731,40-173-2533,24-67-8297,-11-97 3009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12.8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 9 12684,'0'0'1655,"0"0"496,0 0 476,0 0-935,0 0-987,0 0-486,15-2-102,-8 1-94,-1-1 11,1 1-1,-1 0 1,0 0-1,1 1 1,-1 0-1,1 0 1,-1 1-1,0-1 1,1 1-1,-1 1 1,0-1-1,0 1 1,0 0-1,0 1 1,0-1-1,0 1 1,2 2-34,23 13 40,0 2 0,-1 1 1,-1 2-1,-2 1 0,0 1 1,-1 1-1,-2 1 0,0 1 1,-1 4-41,-19-26 2,0 1 1,-1 0-1,0 0 1,0 0-1,0 0 1,-1 1-1,0-1 1,-1 1-1,0-1 0,0 1 1,-1-1-1,1 1 1,-2 0-1,1-1 1,-1 1-1,0 0 1,-1-1-1,1 1 1,-2-1-1,1 0 1,-1 0-1,0 0 1,0 0-1,-1 0 1,0-1-1,0 1 1,-1-1-1,0 0 1,0 0-1,-5 3-2,-11 10 72,-2-1-1,0-1 0,-1-1 1,-1-1-1,0-1 0,-1-1 1,0-2-1,-1 0 0,0-2 1,-1-1-1,-2-1-71,-27 3-462,34-12-2941,14-3-2976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1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83 993,'0'0'10180,"0"0"-5407,0 0-1501,0 0-645,0 0-759,-1-11-667,-2-35-464,3 45-720,1-1 1,-1 1-1,1-1 0,0 1 0,-1 0 1,1-1-1,0 1 0,0 0 1,0 0-1,0 0 0,0 0 0,0-1 1,0 1-1,0 1 0,0-1 1,1 0-1,-1 0 0,0 0 1,1 1-1,-1-1 0,0 0 0,1 1 1,-1-1-1,1 1 0,-1 0 1,1 0-1,-1-1 0,1 1 0,-1 0 1,1 0-1,-1 0 0,1 0 1,-1 1-1,1-1 0,-1 0 1,1 1-1,-1-1-17,6 0 65,-4 0-58,0 1 0,0-1 0,0 0 0,0 1 0,0 0 0,0-1 0,0 1 0,0 0 0,0 1-1,0-1 1,0 0 0,0 1 0,-1 0 0,1 0 0,-1-1 0,1 2 0,-1-1 0,0 0 0,0 0 0,0 1 0,0-1 0,0 1 0,0-1 0,-1 1 0,1 0 0,-1 0 0,0 0 0,0 0 0,0 0 0,0 0 0,0 0 0,-1 0 0,1 0 0,-1 0 0,0 0 0,0 0 0,0 1 0,0-1 0,-1 0 0,1 0 0,-1 0 0,0 2-7,-4 10 2,0 0 0,-1 0-1,-1 0 1,0-1 0,-1 0-1,0 0 1,-1-1 0,-1 0-1,0-1 1,-1 0 0,0 0-2,-26 32 8,36-44-8,1 1 1,-1-1 0,1 0-1,-1 0 1,1 0-1,0 1 1,-1-1-1,1 0 1,-1 1 0,1-1-1,-1 0 1,1 1-1,0-1 1,-1 1 0,1-1-1,0 1 1,-1-1-1,1 0 1,0 1-1,0-1 1,-1 1 0,1-1-1,0 1 1,0 0-1,0-1 1,0 1-1,0-1 1,0 1 0,0-1-1,0 1 1,0-1-1,0 1 1,0-1-1,0 1 1,0-1 0,0 1-1,0 0 1,1-1-1,-1 1 1,0-1-1,0 0 1,1 1 0,-1-1-1,0 1 1,1-1-1,-1 1 1,0-1-1,1 0 1,-1 1 0,1-1-1,-1 0 1,1 1-1,-1-1 1,0 0-1,1 1 1,-1-1 0,1 0-1,-1 0 1,1 0-1,0 0 1,-1 1-1,1-1 1,-1 0 0,1 0-1,0 0 0,40-6 0,-37 6 0,90-25-14,14-1-1992,-34 16-4996,-47 10-1592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2:39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222 255 12812,'6'-241'12556,"-7"241"-12508,1 1 0,-1-1-1,1 0 1,0 0 0,-1 0 0,1 0 0,-1 0-1,1 0 1,0 0 0,-1 0 0,1 0 0,-1 0-1,1 0 1,0 0 0,-1 0 0,1 0-1,0 0 1,-1 0 0,1 0 0,-1 0 0,1-1-1,0 1 1,-1 0 0,1 0 0,0 0 0,-1-1-1,1 1 1,0 0 0,-1-1 0,1 1 0,0 0-1,0 0 1,-1-1 0,1 1 0,0 0 0,0-1-1,0 1 1,-1-1 0,1 1 0,0 0 0,0-1-1,0 1 1,0 0 0,0-1 0,0 1-1,0-1 1,0 1 0,0 0 0,0-1 0,0 1-1,0-1 1,0 1 0,0 0 0,0-1 0,0 1-1,1-1 1,-1 1 0,0 0 0,0-1 0,0 1-48,-11 36 682,4 22-659,3 0-1,3-1 1,2 1-1,3 0 1,5 23-23,0 14-241,-2 164-4975,-32-159-629,3-91 270,-5-46 4090,23 30 1498,-18-31 1020,16 26 80,0 0 1,-1 0-1,0 0 1,-1 1-1,0 1 0,-1-1 1,0 1-1,-11-8-1113,21 19 81,-1 0-1,1 0 1,-1 0-1,0 0 1,0 0-1,0 0 1,0 0-1,0 0 1,0 0-1,0 0 1,0 1-1,0-1 1,0 0-1,0 0 1,-1 0-1,1 0 1,0 0-1,-1 0 1,1 0-1,-1 0 1,1 0-1,-1 0 1,1-1-1,-1 1 1,0 0-1,1 0 1,-1 0-1,0-1 0,0 1 1,0 0-1,0-1 1,1 1-1,-1-1 1,0 1-1,0-1 1,0 1-1,0-1 1,0 0-1,0 1 1,0-1-1,0 0 1,-1 0-1,1 0 1,0 0-1,0 0 1,0 0-1,0 0 1,0 0-1,0 0 1,0 0-1,0-1 1,0 1-1,0 0 1,0-1-1,0 1 1,0-1-1,0 1 1,0-1-1,0 1 1,0-1-1,1 0 1,-1 1-1,0-1 1,0-1-81,9 15 6,1-2 0,0 1 1,1-1-1,0-1 0,0 0 0,1 0 1,1-1-1,0 0 0,0-1 1,1-1-1,-1 0 0,2 0 0,-1-2 1,1 1-1,0-2 0,0 0 0,6 1-6,2-1 1,0 0 0,1-2 0,-1-1 0,0-1 0,1 0-1,-1-2 1,0-1 0,1 0 0,-2-2 0,1 0 0,0-2-1,-1 0 1,18-10-1,-30 13 14,0 0 1,0-1-1,-1 0 0,1-1 1,-1 1-1,-1-2 0,1 1 1,-1-1-1,0 0 0,-1-1 0,1 0 1,-2 0-1,1 0 0,-1 0 1,0-1-1,-1 0 0,0 0 1,0 0-1,-1-1 0,0 1 0,-1-1 1,0 0-1,-1 0 0,0 1 1,0-1-1,-1 0 0,0 0 1,-2-9-15,2 18-7,-1 0 0,1 0 0,0 0 0,-1 0 0,0 0 0,1 0 1,-1 0-1,1 0 0,-1 0 0,0 0 0,0 1 0,1-1 0,-1 0 1,0 1-1,0-1 0,0 0 0,0 1 0,0-1 0,0 1 1,0-1-1,0 1 0,0 0 0,0-1 0,0 1 0,0 0 0,0 0 1,0 0-1,0 0 0,-1 0 0,1 0 0,0 0 0,0 0 0,0 0 1,0 1-1,0-1 0,0 0 0,0 1 0,0-1 0,0 0 0,0 1 1,0-1-1,0 1 0,0 0 0,0-1 0,0 1 0,1 0 1,-1 0-1,0-1 0,0 1 0,1 0 0,-1 0 0,1 0 0,-1 0 1,1 0-1,-1 0 0,1 0 0,-1 0 0,1 0 0,0 0 0,-1 1 7,-53 74-6261,21-29-3044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1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10922,'0'-14'3342,"1"-23"-1876,1-6 1891,-2 16 4600,-4 565-7311,9-414-4246,10-43-4373,-10-67 2987,0-6-1565</inkml:trace>
  <inkml:trace contextRef="#ctx0" brushRef="#br0" timeOffset="282.297">21 148 11147,'-3'-41'1069,"0"8"677,2-3 4679,18 44-3473,216 181-389,-181-147-2471,-2-4-44,-3 2-1,-1 3 1,18 22-48,-61-62 0,1 1-1,-1 0 1,0-1 0,0 1 0,-1 0 0,1 1 0,-1-1 0,1 0 0,-1 1-1,-1-1 1,1 1 0,-1-1 0,1 1 0,-1 0 0,-1 0 0,1 0 0,-1 0-1,0-1 1,0 1 0,0 0 0,-1 0 0,1 0 0,-1 0 0,0 0 0,-1-1-1,1 1 1,-1-1 0,0 1 0,0-1 0,0 1 0,-1-1 0,0 0 0,0 0-1,0 0 1,0-1 0,0 1 0,-1-1 0,1 1 0,-1-1 0,0 0 0,0-1-1,0 1 1,-1 0 0,-22 9-122,-1-1-1,0-1 0,0-2 0,-1-1 0,0-1 1,0-1-1,0-1 0,-1-2 0,1-1 1,-22-3 122,50 2-30,-35-3-2119,14-6-3947,17 4-1500</inkml:trace>
  <inkml:trace contextRef="#ctx0" brushRef="#br0" timeOffset="1583.288">702 374 5413,'0'0'2664,"0"0"-817,0 0 0,0 0-59,0 0-245,0 0-203,0 0-363,-1 3-117,1 1-781,0-1 1,0 0 0,1 1-1,-1-1 1,1 1 0,-1-1-1,1 0 1,0 0-1,0 1 1,1-1 0,-1 0-1,1 0 1,-1 0 0,1 0-1,0 0 1,0-1 0,0 1-1,1 0 1,-1-1 0,1 0-1,-1 1 1,1-1 0,0 0-1,0 0 1,0 0-80,1 1 11,1 1-1,-1-1 1,1 1 0,0-2 0,0 1 0,0 0-1,0-1 1,0 0 0,0 0 0,1 0 0,-1-1-1,1 0 1,-1 0 0,1 0 0,0-1 0,-1 1 0,1-1-1,0-1 1,-1 1 0,1-1 0,-1 0 0,1 0-1,-1-1 1,1 0 0,-1 0 0,0 0 0,0 0-1,0-1 1,0 0 0,0 0 0,-1 0 0,1-1-1,-1 1 1,0-1 0,0 0 0,0-1 0,0 1-1,-1-1 1,0 1 0,0-1 0,0 0 0,0-2-11,3-14 383,0-1 1,-2 0-1,-1 0 1,0 0 0,-2 0-1,-1-1 1,-1-7-384,1 13 107,1 14-66,-1 0 1,0-1 0,0 1 0,0 0 0,0-1-1,0 1 1,-1 0 0,1 0 0,-1-1 0,0 1-1,0 0 1,0 0 0,-1 0 0,1 0 0,-1 0-1,1 0 1,-1 0 0,0 0 0,0 1 0,0-1-1,-1 1 1,1-1 0,-1 1 0,1 0 0,-1 0-1,0 0 1,0 1 0,1-1 0,-1 0 0,0 1-1,-1 0 1,1 0 0,0 0 0,0 0-1,0 0 1,-1 1 0,1-1 0,0 1 0,-1 0-1,1 0 1,0 0 0,-1 1 0,1-1 0,0 1-1,-1 0 1,1-1 0,-3 2-42,0 1 6,0 0 0,0 0 0,0 1 0,0-1 0,1 1 0,-1 0 0,1 1 0,0-1 0,0 1 0,0 0 0,1 0 0,0 1 0,0 0 0,0-1 0,1 1 0,0 0 0,0 0 0,0 1 0,-1 5-6,-25 128-7,27-111 5,0 0 1,2-1-1,1 1 0,1 0 1,2-1-1,4 17 2,-5-34-48,0 1 1,1-1-1,0 1 0,1-1 0,0-1 0,1 1 1,0-1-1,0 0 0,1 0 0,1-1 0,-1 0 1,2 0-1,-1-1 0,1 0 0,0 0 1,1-1-1,0 0 48,2 1-23,0-2 1,0 0 0,0 0 0,1-1-1,-1 0 1,1-1 0,0-1 0,1 0-1,-1-1 1,0 0 0,1-1-1,-1-1 1,1 0 0,0 0 0,-1-2-1,0 1 1,1-2 0,-1 0 0,0 0-1,0-2 1,0 1 0,-1-2-1,0 1 1,0-2 0,0 0 0,-1 0-1,0-1 1,0 0 0,5-6 22,1-6 7,-1 0 1,0-2 0,-2 0-1,0-1 1,-1 0 0,-2-1-1,0 0 1,-2-1-1,-1 0 1,0 0 0,-2-1-1,-1 0 1,-1 0 0,-2-1-8,-1 24 28,0 1 0,0-1 1,0 1-1,0-1 0,-1 1 1,1-1-1,-1 0 0,0 1 1,0-1-1,0 0 0,0 1 0,0-1 1,0 0-1,-1 1 0,0-1 1,1 1-1,-1-1 0,0 1 1,0-1-1,0 1 0,0-1 1,-1 1-1,1 0 0,-1 0 1,1 0-1,-1 0 0,0 0 1,0 0-1,0 0 0,0 0 1,0 1-1,0-1 0,-1 1 1,1-1-1,0 1 0,-1 0 1,1 0-1,-1 0 0,1 0 1,-1 1-1,0-1 0,1 1 1,-1-1-1,1 1 0,-1 0 1,0 0-1,1 0 0,-1 1 1,-2-1-29,-1 4 20,-1 0 0,1 0 0,0 1 1,0 0-1,0 0 0,1 0 0,0 1 1,0 0-1,0 0 0,1 0 0,0 0 1,0 1-1,0 0 0,1 0-20,-3 4 15,-5 7-9,2 1-1,0 0 1,2 0-1,0 1 0,1 0 1,0 0-1,2 1 0,1 0 1,0-1-1,2 1 0,0 0 1,2 16-6,-1-34-1,-1 0 1,1 0 0,0 0 0,0-1 0,0 1 0,0 0 0,0 0 0,1 0 0,0 0-1,-1 0 1,1 0 0,0 0 0,0-1 0,0 1 0,1 0 0,-1-1 0,1 1 0,0-1-1,-1 1 1,1-1 0,0 0 0,0 0 0,0 0 0,1 0 0,-1 0 0,0 0 0,1-1-1,-1 1 1,1-1 0,0 0 0,-1 1 0,1-1 0,0 0 0,0-1 0,0 1 0,0 0-1,0-1 1,0 0 0,-1 0 0,1 0 0,0 0 0,0 0 0,0 0 0,0-1 0,0 1-1,0-1 1,0 0 0,2-1 0,6-9 1,-1 0 1,0-1-1,-1 0 0,-1 0 0,0-1 0,0-1 0,-1 1 0,-1-1 0,0 0 1,0-3-2,-6 16-1,44-163 60,-33 150-35,-4 43-43,-2 8-3,-3-9-23,1 0 1,2 0 0,1-1-1,1 1 1,1-1-1,2-1 1,0 0 0,2 0-1,4 5 45,-12-26-344,0 0-1,0 0 1,1 0-1,-1-1 1,1 1-1,0-1 0,0-1 1,1 1-1,-1-1 1,1 1-1,0-2 1,-1 1-1,1-1 1,1 0-1,-1 0 1,0 0-1,2-1 345,-4 0-578,1 0 0,0-1 0,-1 0 0,1 0 1,0 0-1,-1-1 0,1 1 0,0-1 0,-1 0 0,1-1 0,-1 1 0,1-1 0,-1 0 0,0 0 1,0 0-1,0 0 0,0-1 0,0 0 0,0 0 0,-1 0 0,1 0 0,-1 0 0,2-4 578,39-67-3056,-20-10 4271,-8-87 11576,-12 102-3690,-37 513-7985,33-444-1118,0 0 0,1 0-1,-1 0 1,0 0 0,1 0-1,-1 0 1,0 0 0,1 0 0,-1 0-1,0 0 1,0 0 0,1 0 0,-1 0-1,0 0 1,1 0 0,-1 0-1,0 0 1,0 0 0,1 0 0,-1 1-1,0-1 1,0 0 0,1 0-1,-1 0 1,0 1 0,0-1 0,0 0-1,1 0 1,-1 0 0,0 1-1,0-1 1,0 0 0,0 1 0,1-1-1,-1 0 1,0 0 0,0 1 0,0-1 2,11-30 17,19-142-65,-27 135 58,2 1-1,2 0 1,1 0-1,2 1 1,11-26-10,-20 57-35,0 0 0,0-1 0,1 1 0,0 0 1,0 0-1,0 0 0,0 0 0,1 0 0,-1 0 0,1 1 1,0-1-1,0 1 0,1 0 0,-1 0 0,0 0 0,1 0 0,0 0 1,0 1-1,0 0 0,0 0 0,0 0 0,0 0 0,0 1 1,1-1-1,-1 1 0,1 0 0,-1 0 0,1 1 0,-1 0 1,1-1-1,-1 1 0,1 1 0,-1-1 0,1 1 0,-1 0 0,1 0 1,-1 0-1,2 1 35,52 36-6748,-32-15-1510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2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150 403 2819,'0'0'2952,"0"0"-1094,0 0-91,0 0 197,0 0 38,0 0 128,0-3 2035,-1-13-1924,-19-21 842,-26-82-336,43 109-2735,2 1 1,-1-1-1,1 0 1,1 1-1,0-1 1,0 0-1,1 1 1,0-1-1,0 0 1,1 1-1,1-1 1,0 1-1,0 0 1,1 0 0,0 0-1,0 0 1,1 1-1,0 0 1,0-1-1,1 2 1,0-1-1,1 1 1,1-1-13,-6 7-6,0-1 0,0 1 1,0 0-1,0 0 0,0 0 0,1 0 0,-1 0 1,0 1-1,1-1 0,-1 1 0,1-1 0,-1 1 1,0 0-1,1 0 0,-1 0 0,1 0 1,-1 0-1,1 1 0,-1-1 0,0 1 0,1 0 1,-1-1-1,0 1 0,1 0 0,-1 0 1,0 1-1,0-1 0,0 0 0,0 1 0,0-1 1,0 1-1,-1 0 0,1-1 0,0 1 1,-1 0-1,1 0 0,-1 0 0,1 2 6,26 92-255,-30-60 141,-2-1 1,-1 1-1,-2-1 1,-1-1-1,-1 0 1,-3 0-1,-1 2 114,-26 88-647,32-104 556,1 0 0,0 0 0,1 1 0,2 0 0,0-1 0,1 1 0,1 0-1,1 0 1,0 0 0,2 0 0,1 0 0,0 0 0,2-1 0,0 1 0,6 13 91,-6-28 8,0 0 0,0 0 0,0 0-1,0-1 1,1 0 0,0 0 0,0-1 0,1 1 0,-1-1 0,1-1 0,0 1 0,0-1 0,0 0 0,0-1 0,1 0 0,-1 0 0,1 0 0,-1-1 0,1 0 0,-1-1-1,1 0 1,0 0 0,-1 0 0,1-1 0,0 0 0,-1-1 0,1 0 0,-1 0 0,0 0 0,0-1 0,0 0 0,0 0 0,0-1 0,0 0 0,-1 0 0,0-1-1,0 0 1,0 0 0,0 0-8,2-2 113,0 0 0,-1 0 0,0-1 0,0 0 0,0-1 0,-1 1 0,0-1 0,-1 0 0,0 0-1,0-1 1,-1 0 0,-1 1 0,1-1 0,-2-1 0,1 1 0,-1 0 0,-1-1 0,0 1 0,0-1-1,-1 1 1,-1-1 0,1 1 0,-2-1 0,1 1 0,-2-1 0,1 1 0,-1 0 0,-1 0 0,0 0 0,0 1-1,-1-1 1,0 1 0,-1 0 0,0 1 0,0-1 0,-1 1 0,0 0 0,0 1 0,-1 0 0,-2-2-113,-1 2 17,-1 0 1,0 1 0,-1 0 0,1 1 0,-1 0 0,0 1-1,-1 0 1,1 1 0,-1 1 0,1 0 0,-1 1 0,0 0 0,0 1-1,1 0 1,-1 2 0,0-1 0,-8 4-18,10-3-445,0 1 1,1 0-1,-1 1 0,1 0 1,0 1-1,1 0 0,-1 1 1,1 0-1,0 1 0,0 0 1,1 1-1,0 0 0,0 0 445,-20 32-5824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22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98 159 12107,'0'0'3860,"3"-16"-1009,9-51-518,-12 63-2159,1 0 0,1 0 0,-1 1 0,1-1 0,-1 0 0,1 1 0,0-1 0,0 1 0,1 0 0,-1-1 0,1 1 0,-1 0 0,1 1 0,0-1 0,0 0 0,1 1 0,-1 0 0,0-1 0,1 1 0,-1 1 0,1-1 0,0 0 0,1 0-174,0 1 43,1 0-1,-1-1 0,0 2 0,1-1 1,-1 0-1,1 1 0,-1 0 1,0 1-1,1-1 0,-1 1 1,1 0-1,-1 0 0,0 1 0,0-1 1,0 1-1,0 1 0,0-1 1,0 1-1,0-1 0,-1 1 0,1 0 1,-1 1-1,2 1-42,-1 3-1,0 0-1,0 1 1,-1-1 0,0 1 0,0 0-1,-1 0 1,0 1 0,0-1-1,-1 1 1,-1-1 0,0 1-1,0 0 1,-1 0 0,0-1 0,0 1-1,-1 0 1,-1 0 0,1-1-1,-2 1 1,1-1 0,-1 0-1,-1 0 1,0 0 0,0 0 0,0 0-1,-1-1 1,-1 0 0,1 0-1,-1 0 1,-1-1 0,1 1-1,-1-2 1,-1 1 0,1-1 0,-1 0-1,0-1 1,-5 3 1,-20-2 0,32-7 2,1 0 0,-1 0 0,1-1-1,0 1 1,-1 0 0,1 0 0,0 0 0,0-1 0,0 1-1,0 0 1,0 0 0,0-1 0,0 1 0,0 0 0,1 0-1,-1-1 1,0 1 0,1 0 0,-1 0 0,1 0 0,-1 0-1,1 0 1,0 0 0,0 0 0,-1 0 0,1 0 0,0 0-1,0 0 1,0 0 0,0 0 0,0 0 0,1 0-2,3-3-7,0 0 1,0 1 0,0-1 0,1 1-1,-1 1 1,1-1 0,0 1 0,0-1-1,0 2 1,0-1 0,0 1 0,0 0-1,0 0 1,1 0 0,-1 1-1,0 0 1,0 1 0,1-1 0,-1 1-1,0 0 1,0 1 0,0-1 0,0 1-1,0 1 1,0-1 0,-1 1 0,1 0-1,-1 0 1,1 0 0,-1 1-1,0 0 1,-1 0 0,1 0 0,-1 1-1,1-1 1,-1 1 0,-1 0 0,1 0-1,-1 1 1,0-1 0,0 1-1,0-1 1,-1 1 0,0 0 0,0 0-1,0 4 7,0 5 13,-1 0 0,-1 0-1,-1 0 1,0 0 0,-1 0-1,-1 0 1,0 0 0,-1 0-1,0-1 1,-1 1 0,-1-1-1,0-1 1,-1 1-1,-1-1 1,0 0 0,0-1-1,-2 0 1,1 0 0,-7 5-13,10-12 55,0 0 1,-1-1-1,0 0 1,0 0-1,0-1 1,0 1-1,0-2 1,-1 1-1,0-1 1,1 0-1,-1 0 1,0-1-1,0 0 1,0-1-1,0 0 1,1 0 0,-1 0-1,0-1 1,0 0-1,0-1 1,0 0-1,1 0 1,-1-1-1,1 1 1,0-2-1,0 1 1,0-1-1,0 0 1,0 0-1,1-1 1,0 0-1,0 0 1,0-1-1,1 1 1,-1-1-1,1-1 1,1 1-1,-1-1 1,1 1-1,-1-4-55,-39-96-387,31 32-5311,12 74 423,-2 12-4179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2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14029,'0'0'4639,"0"0"-1457,0 0-593,0 0-619,0 0-502,0 0-379,0 0-438,-1 7-250,-30 302 816,29-294-1260,-4 20-273,1 1 0,2-1 0,1 1 0,2-1 0,4 34 316,11-35-2722,-6-16-3263,-6-11-602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2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250 256 1730,'0'0'6512,"0"0"-3714,0 0-508,1-13 459,0-41-154,-2 51-2365,1 1 1,0 0 0,0-1 0,-1 1 0,0-1-1,1 1 1,-1 0 0,0-1 0,0 1-1,0 0 1,0 0 0,-1 0 0,1 0 0,-1 0-1,1 0 1,-1 0 0,0 0 0,1 1 0,-1-1-1,0 1 1,0-1 0,0 1 0,0 0-1,-1 0 1,1 0 0,0 0 0,0 0 0,-1 0-1,1 0 1,-2 1-231,-60 8 2227,60-4-2212,-1-1 1,1 1 0,1 0-1,-1 0 1,0 0-1,1 1 1,0-1 0,0 1-1,1 0 1,-1 0 0,1 0-1,0 0 1,0 0 0,0 0-1,1 1 1,0-1-1,0 1 1,0-1 0,1 0-1,0 1 1,0-1 0,0 1-1,1-1 1,0 1 0,0-1-1,0 1 1,1-1-1,0 1-15,67 142 310,113 83-305,-181-230-3,0-1 0,0 1 0,0 0 0,-1-1 0,1 1 0,0 0 0,-1-1 0,1 1 0,-1 0 0,1 0-1,-1-1 1,1 1 0,-1 0 0,1 0 0,-1 0 0,0 0 0,1 0 0,-1 0 0,0-1 0,0 1 0,0 0 0,0 0-1,0 0 1,0 0 0,0 0 0,0 0 0,0 0 0,0 0 0,0 0 0,-1 0 0,1 0 0,0 0 0,-1-1 0,1 1-1,0 0 1,-1 0 0,1 0 0,-1 0 0,0-1 0,1 1 0,-1 0 0,0-1 0,1 1 0,-1 0 0,0-1 0,0 1-1,1-1 1,-1 1 0,0-1 0,-1 1-2,-52 12 60,40-11-39,-111 11-480,41-16-2606,44-8-1575,20-7-3623,11 1-2173</inkml:trace>
  <inkml:trace contextRef="#ctx0" brushRef="#br0" timeOffset="340.37">162 103 13581,'0'0'3715,"0"0"-1024,75-46-577,-41 39-801,-1-2-384,3-1-256,1 4-321,-1 0-224,2 4-64,-8-1-64,-2 0 0,-4 1 0,-1-2-192,-5 1-1121,-4 2-1090,-8 1-1280,-5 0-3844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2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48 7976,'0'0'3416,"0"0"-368,0 0-26,0 0-657,0 0-593,0 0-405,4-7-497,-1 3-748,-2 1-95,0 1 0,0 0 0,0 0 0,0 1 0,0-1 0,1 0 0,-1 0 0,1 1 0,-1-1 0,1 0 0,0 1 0,0 0-1,0-1 1,-1 1 0,1 0 0,0 0 0,0 0 0,1 0 0,-1 0 0,0 1 0,0-1 0,0 1 0,1-1-27,-1 0 4,1 1 0,0-1 0,-1 1 0,1-1 0,0 1 0,-1 0 0,1 0-1,0 0 1,-1 0 0,1 1 0,0-1 0,-1 1 0,1-1 0,0 1 0,-1 0 0,1 0 0,-1 0 0,0 0 0,1 1 0,-1-1 0,0 1 0,0-1 0,1 1 0,-1 0 0,-1 0-1,1 0 1,0 0 0,0 0 0,-1 0 0,1 0 0,-1 1 0,0-1 0,0 1 0,1-1 0,-2 1 0,1-1 0,0 1 0,0-1 0,-1 1 0,0 0 0,1-1 0,-1 1 0,0 0 0,0 0-1,-1-1 1,1 3-4,-7 10 24,-1 0-1,-1 0 1,0 0-1,-1-1 0,0-1 1,-1 0-1,-1 0 1,0-1-1,0 0 0,-13 8-23,1 1 161,-17 27 912,62-39-819,-16-9-246,156-33 244,-88 11-2535,2 11-5829,-60 11-1219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53 6502,'0'0'10778,"0"0"-6352,0 0-2211,0 0-667,0 0-651,0 0-379,6-9-182,23-31-175,-27 40-159,0-1 1,0 0-1,0 1 1,1 0 0,-1-1-1,0 1 1,1 0-1,-1 0 1,0 0 0,1 0-1,-1 1 1,0-1-1,1 1 1,-1-1 0,0 1-1,0 0 1,0 0-1,0 0 1,1 0 0,-1 0-1,-1 0 1,1 1-1,0-1 1,0 1 0,0-1-1,-1 1 1,1-1-1,-1 1 1,1 0 0,-1 0-1,0 0 1,0 0-1,1 0 1,-2 0 0,1 0-1,0 1 1,0-1-1,-1 0 1,1 3-3,1 1 1,-1 0 1,1 0-1,-1 0 0,-1 0 1,1 1-1,-1-1 0,-1 0 1,1 0-1,-1 1 0,0-1 1,0 0-1,-1 0 0,1 0 1,-1 0-1,-1 0 0,1-1 1,-1 1-1,0-1 0,-4 6-1,-75 92 34,81-102-34,-11 11 2,-28 46 65,62-55-72,-1-6-95,0-2 1,0 0-1,0-1 0,-1-1 1,0-1-1,-1 0 0,11-8 100,54-20-1950,-18 17-3997,-50 18-1052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3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31 187 15567,'0'0'3806,"0"0"-1521,0 0-411,0 0-753,0 0-598,0 0-144,-1 15-160,-26 219 96,27-212-461,0-3-1099,-1-31 324,0-6 994,0 1 1,1-1-1,1 1 0,1-1 0,0 1 1,1 0-1,1 0 0,0 0 0,2 0 1,0 0-1,1 1 0,0 0 0,1 1 1,1 0-1,0 0 0,2 1 1,-1 0-1,6-5-73,-13 16 23,1 0 0,-1 0 0,1 0 1,0 0-1,0 0 0,0 1 0,0 0 0,1 0 1,-1 0-1,0 0 0,1 1 0,-1-1 0,1 1 1,0 1-1,-1-1 0,1 0 0,0 1 1,-1 0-1,1 0 0,0 1 0,0-1 0,-1 1 1,1 0-1,0 0 0,-1 1 0,0-1 0,1 1 1,-1 0-1,0 0 0,1 0 0,-1 1 0,-1-1 1,1 1-1,0 0 0,-1 0 0,1 1 1,-1-1-1,0 1 0,0 0 0,0-1 0,-1 1 1,1 0-1,-1 1 0,0-1 0,0 0 0,1 4-23,1 5 11,1 0 0,-1 1 0,-1-1 0,-1 1 0,0 0-1,0 0 1,-1 0 0,-1 0 0,-1 11-11,-4 39-2406,1-11-3373,3-29-798</inkml:trace>
  <inkml:trace contextRef="#ctx0" brushRef="#br0" timeOffset="832.318">611 151 10570,'0'0'4196,"0"0"-902,0 0-865,0 0-769,0 0-507,0 0-358,0 0-432,0-9-197,20 54-65,-19-44-103,0 1 0,0-1 0,0 0-1,0 0 1,0 1 0,1-1-1,-1 0 1,0 0 0,1 0 0,-1 0-1,1-1 1,-1 1 0,1 0 0,-1 0-1,1-1 1,0 1 0,-1-1-1,1 0 1,0 1 0,-1-1 0,1 0-1,0 0 1,-1 0 0,1 0 0,0-1-1,-1 1 1,1 0 0,0-1-1,-1 1 1,1-1 0,0 1 0,-1-1-1,1 0 1,-1 1 0,1-1 0,-1 0-1,0 0 1,1 0 0,-1 0-1,0-1 1,0 1 0,1 0 0,-1-1-1,0 1 1,0 0 0,-1-1 0,1 1-1,0-1 1,0 1 0,-1-1-1,1 0 1,-1 1 0,1-1 0,-1-1 2,5-5 34,-1 0 1,0-1 0,0 0-1,-1 1 1,0-1 0,0 0 0,-1 0-1,0-1 1,-1 1 0,0 0-1,-1-1 1,0 1 0,0 0-1,-2-9-34,1 17 44,-1 0 0,1 0-1,-1 0 1,0 1-1,1-1 1,-1 0 0,0 1-1,1 0 1,-1-1-1,0 1 1,0 0 0,0 0-1,1 0 1,-1 0-1,0 0 1,0 0 0,0 0-1,1 1 1,-1-1-1,0 1 1,1-1 0,-1 1-1,0 0 1,1 0-1,-1-1 1,1 1 0,-1 0-1,1 1 1,-1-1-1,0 1-43,-9 7 2,1 0 0,-1 2 0,2-1 0,-1 1 0,1 1 1,1-1-1,0 2 0,1-1 0,0 1 0,1 0 0,0 0 0,1 1 0,1-1 0,0 1 0,1 0 0,1 1 0,0-1 0,0 0 0,2 1 0,0-1 0,0 2-2,1-12-92,-1 0 0,1 1 0,0-1 0,0 0 1,0 0-1,1 0 0,-1 0 0,1 0 0,0 0 0,0 0 0,1 0 0,-1-1 0,1 1 1,0-1-1,0 1 0,0-1 0,0 0 0,0-1 0,1 1 0,-1 0 0,1-1 0,0 0 1,0 0-1,0 0 0,0 0 0,0-1 0,0 1 0,0-1 0,1 0 0,2 0 92,8 2-885,1-1 0,0-1 0,-1 0-1,1-1 1,0 0 0,0-2 0,-1 0-1,3-1 886,83-31-7007,-16-25 3453,-16-20 3874,-16-14 4289,2-48 4088,-56 150-5701,-12 74-1962,10-66-1097,-2 6-106,0 0 0,2 0 0,0 0 0,2 1 0,1-1 0,0 0 0,2 0 0,1 2 169,-3-23-111,1 0 0,-1 0 0,1 0 0,0-1 0,-1 1 0,1 0 0,0 0 0,0 0 0,0-1 0,0 1 0,0 0 0,1-1 0,-1 1 0,0-1 0,1 0 0,-1 1 0,1-1 0,0 0 0,-1 0 0,1 0 0,0 0 0,0 0 0,-1 0 0,1-1 0,0 1 0,0 0 0,0-1 0,0 0 0,0 1 0,1-1 111,2 0-33,0-1-1,1 1 1,-1-1-1,0 0 1,0-1 0,0 1-1,0-1 1,0 0-1,0 0 1,-1 0 0,1-1-1,0 0 1,-1 0-1,0 0 1,0 0-1,4-4 34,10-16 618,-1 0-1,0-2 0,-2 0 0,-1 0 0,10-26-617,22-54 5221,-69 166-2712,-146 436-1559,136-397-1079,-25 92-1181,42-61-6518,16-99-1653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3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68 13261,'0'0'5092,"0"0"-3170,0 0-96,0 0-257,0 0-608,-19 74-192,12-22-353,-5 8-255,2 2-33,-3-1-64,3-1-64,4-4 0,4-7-32,0-6-609,2-9-1056,0-5-1603,2-9-2401,0-8-3652</inkml:trace>
  <inkml:trace contextRef="#ctx0" brushRef="#br0" timeOffset="474.037">20 129 8584,'9'-68'2659,"-10"67"-2545,1 0 1,0 1-1,0-1 1,0 0-1,0 0 1,-1 0-1,1 1 1,0-1-1,1 0 1,-1 0-1,0 0 1,0 1-1,0-1 1,0 0-1,1 0 1,-1 1-1,0-1 1,1 0-1,-1 0 1,0 1-1,1-1 1,-1 0-1,1 1 1,-1-1-1,1 0 1,0 1-1,-1-1 1,1 1-1,-1-1 1,1 1-1,0 0 1,0-1-1,-1 1 1,1-1-1,0 1 1,0 0-1,-1 0 1,1-1-1,0 1 1,0 0-1,0 0 1,-1 0-1,1 0 1,0 0-1,0 0 1,0 0-1,0 0-114,22 22 1791,-21-19-1863,67 104 1106,-60-89-1020,1 0 1,0-1-1,1-1 0,1 1 0,1-2 0,0 0 0,1 0 0,11 8-14,-22-20-85,1 0-1,-1-1 0,0 1 0,1-1 0,0 0 0,-1 0 0,1 0 0,0-1 0,0 1 0,0-1 1,0 0-1,0 0 0,0 0 0,0-1 0,1 1 0,-1-1 0,0 0 0,0 0 0,0-1 0,0 1 1,1-1-1,-1 0 0,0 0 0,0 0 0,0 0 0,0-1 0,-1 0 0,1 0 0,0 0 0,-1 0 1,1 0-1,-1-1 0,3-2 86,13-19 186,0-1-1,-2-1 1,-1-1 0,-1 0 0,-1-1 0,1-8-186,52-93 582,-63 154-640,-69 141 159,51-134 357,-1 0 0,-2-2-1,-1 0 1,-19 24-458,37-54 10,0 0 0,0-1 0,-1 1 0,1 0 1,0 0-1,0-1 0,0 1 0,0 0 0,-1-1 0,1 1 0,0 0 0,0 0 0,-1 0 0,1-1 0,0 1 1,0 0-1,-1 0 0,1 0 0,0-1 0,-1 1 0,1 0 0,0 0 0,-1 0 0,1 0 0,0 0 0,-1 0 1,1 0-1,0 0 0,-1 0 0,1 0 0,0 0 0,-1 0 0,1 0 0,0 0 0,-1 0 0,1 0 0,0 0 1,0 0-1,-1 0 0,1 1 0,0-1 0,-1 0 0,1 0 0,0 0 0,0 1 0,-1-1 0,1 0 0,0 0 1,0 1-1,-1-1 0,1 0 0,0 0 0,0 1 0,0-1 0,0 0 0,-1 0 0,1 1 0,0-1 0,0 0 1,0 1-1,0-1 0,0 0 0,0 1 0,0-1 0,0 0 0,0 1-10,4-29 946,2 13-829,0 0 0,1 0 0,1 1 0,0 0 0,1 1 0,0 0 0,1 0 0,1 1 0,0 1 0,0-1 0,1 2 0,10-7-117,-20 14-2,0 1 0,0 0 0,1 0-1,-1 0 1,1 0 0,-1 1 0,1-1-1,0 1 1,-1-1 0,1 1 0,0 0-1,0 0 1,0 0 0,0 1 0,0-1-1,0 1 1,0 0 0,0-1 0,0 1-1,0 0 1,1 1 0,-1-1 0,0 1-1,0-1 1,0 1 0,0 0 0,0 0-1,-1 0 1,1 0 0,0 1 0,0-1-1,-1 1 1,1 0 0,-1 0 0,1 0-1,-1 0 1,0 0 0,1 1 2,4 15-212,-1-1 0,-1 1 1,0 0-1,-1 1 0,-1-1 0,-1 1 0,-1-1 1,0 1-1,-1 0 0,-2-1 0,0 4 212,1 34-1989,8 51-8351,-1-84 2994</inkml:trace>
  <inkml:trace contextRef="#ctx0" brushRef="#br0" timeOffset="800.888">937 320 6790,'25'-118'6439,"-16"69"687,-16 64-3432,2-5-3277,-8 34-112,2 0 1,1 1-1,3 0 1,2 1-1,1 6-305,2-23 42,1-19 19,-1-6-119,1 0 0,-1 1 0,1-1 0,0 0 0,1 0 0,-1 1 0,1-1 0,0 0 0,0 0 0,0 1 0,0-1 0,1 0 0,0 1 0,0-1 0,0 0 0,0 0 0,0 0 0,1 0 0,0 0 0,0 0 0,0 0 0,1-1 0,-1 1 0,1-1 0,-1 1 0,1-1 0,0 0 0,1 0 0,-1-1 0,0 1 0,1-1 0,0 1-1,-1-1 1,1 0 0,3 1 58,5-3-25,0-1 0,0 0 1,0 0-1,0-1 0,-1-1 0,1 0 0,0-1 0,-1 0 0,0 0 0,0-1 0,0-1 0,-1 0 0,0 0 0,0-1 0,0-1 0,-1 1 0,0-1 0,-1-1 0,0 0 0,0 0 0,-1-1 0,0 1 0,0-2 0,-1 1 0,-1-1 0,0 1 0,0-2 0,0-1 25,-1 3 116,-1-1 0,1 0 1,-2 0-1,0 0 0,0 0 0,-1 0 0,0 0 0,-1-1 1,0 1-1,-1 0 0,0 0 0,-1-1-116,1 7 30,0 0 1,-1 0-1,0 0 1,1 0-1,-2 1 1,1-1-1,0 1 0,-1-1 1,0 1-1,0 0 1,0 0-1,-1 0 1,1 0-1,-1 1 0,0 0 1,0-1-1,0 1 1,-1 1-1,1-1 1,-1 0-1,1 1 0,-1 0 1,0 0-1,0 1 1,0-1-1,0 1 1,0 0-31,-103 4-1362,41 26-3469,33-7-1618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2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12684,'0'0'3433,"0"0"-994,0 0-303,0 0-540,0 0-812,-5 12-388,-113 356 1077,106-334-1506,2-4 36,0 0 0,-2 0 0,-1-1-1,-2-1 1,-1 0 0,-7 9-3,23-36 2,0-1-1,0 1 1,-1-1-1,1 1 1,0 0 0,0-1-1,0 1 1,0-1-1,-1 1 1,1 0-1,0-1 1,-1 1 0,1-1-1,0 1 1,-1-1-1,1 0 1,-1 1 0,1-1-1,0 1 1,-1-1-1,1 0 1,-1 1 0,1-1-1,-1 0 1,0 1-1,1-1 1,-1 0 0,1 0-1,-1 0 1,1 1-1,-1-1 1,0 0 0,1 0-1,-1 0 1,0 0-1,1 0 1,-1 0 0,1 0-1,-1 0 1,0 0-1,1-1 1,-1 1 0,1 0-1,-1 0 1,1 0-1,-1-1 1,1 1 0,-1 0-1,0-1 1,1 1-1,0 0 1,-1-1 0,1 1-1,-1-1 1,1 1-1,-1-1 1,1 1 0,0-1-1,-1 1 1,1-1-1,0 1 1,0-1 0,-1 1-1,1-1 1,0 0-1,0 1 1,0-1-2,-4-43 92,4 42-94,-1-3 12,0 1-1,1 0 1,0-1-1,0 1 1,0 0-1,0-1 1,1 1 0,0-1-1,0 1 1,0 0-1,0 0 1,0 0-1,1 0 1,0 0-1,0 0 1,0 0-1,0 0 1,1 1-1,-1-1 1,1 1-1,0-1 1,0 1-1,0 0 1,1 1-1,-1-1 1,1 0-1,-1 1 1,1 0-1,0 0 1,0 0-1,0 0 1,4-1-10,-3 5-4,0 1 1,-1-1 0,1 1 0,-1 0-1,0 0 1,1 1 0,-1-1-1,-1 1 1,1 0 0,0 0-1,-1 0 1,0 0 0,0 0-1,0 1 1,1 3 3,10 12-9,-7-8-1,1-1 1,1 0-1,0-1 1,0 1-1,1-2 0,0 1 1,0-1-1,1-1 1,1 0-1,-1-1 0,1 0 1,0 0-1,1-1 0,0-1 1,0 0-1,0-1 1,0-1-1,1 0 0,-1 0 1,9-1 9,-18-2-13,0-1 1,0 0 0,0 0-1,0-1 1,-1 1-1,1-1 1,0 0-1,-1 1 1,0-2-1,1 1 1,-1 0 0,0-1-1,0 0 1,0 1-1,0-1 1,-1 0-1,1 0 1,-1-1 0,0 1-1,0 0 1,0-1-1,0 0 1,-1 1-1,1-2 13,29-93 107,-2-40 1136,-44 409-1243,14-268-13,1 1 0,0-1 0,1 0 0,-1 0-1,1 0 1,-1 0 0,1 0 0,0 0-1,0 0 1,0-1 0,0 1 0,0 0-1,1 0 1,0-1 0,-1 1 0,1-1 0,0 1-1,0-1 1,0 0 0,0 0 0,1 0-1,-1 0 1,1 0 0,-1 0 0,1-1-1,0 1 1,-1-1 0,1 0 0,0 1-1,0-1 1,0-1 0,0 1 0,0 0 0,0-1-1,0 1 1,0-1 0,0 0 0,0 0-1,0-1 1,0 1 0,0 0 0,0-1-1,0 0 1,0 0 0,0 0 0,0 0-1,0 0 1,0-1 13,13-4-52,0-2-1,-1 0 1,0-1 0,0-1-1,-1 0 1,0-1-1,-1 0 1,0-1-1,-1-1 1,-1 0 0,9-12 52,-17 21 11,0 0 0,0-1 0,0 0 0,-1 0 0,1 0 0,-1 0 0,-1 0 0,1 0 0,-1 0 0,0 0 0,0-1 0,0 1 0,-1-1 0,1-3-11,-17 27 1202,16-8-1241,-1 0 1,1 0 0,1 0 0,0 0 0,0 0-1,1 0 1,0 0 0,0 0 0,1 0-1,1-1 1,0 0 0,0 0 0,1 0 0,0 1 38,35 42-8952,-29-43 2829</inkml:trace>
  <inkml:trace contextRef="#ctx0" brushRef="#br0" timeOffset="334.998">1031 480 11659,'0'0'3486,"0"0"-641,0 0-143,0 0-396,0 0-737,0 0-389,0 0-497,0-9-53,-2 47-644,-1 0 1,-2 0-1,-1 0 0,-2-1 0,-4 7 14,5-26-653,5-26 289,4-32 308,0 21 141,1 0 0,1 1 0,1-1 0,0 1 0,1 0 0,1 0 0,1 1 0,0 0 0,1 1 0,1-1 0,1 2 0,0-1 0,3-1-85,-12 15 4,1-1 1,0 1 0,0-1-1,0 1 1,0 0-1,1 0 1,-1 0 0,1 0-1,-1 1 1,1-1-1,-1 1 1,1 0 0,0 0-1,0 0 1,0 1-1,-1-1 1,1 1 0,0 0-1,0 0 1,0 0-1,0 1 1,0-1 0,-1 1-1,1 0 1,0 0-1,-1 0 1,1 1 0,0-1-1,-1 1 1,0 0-1,1 0 1,-1 0-1,0 0 1,0 1 0,0-1-1,0 1 1,-1 0-1,1 0 1,-1 0 0,1 0-1,-1 0 1,0 0-1,1 3-4,4 6-53,-1 1 0,-1 0 0,1 0 0,-2 0 0,0 1 0,-1-1-1,0 1 1,-1 0 0,0 0 53,9 47-3594,10-4-5877,-10-38 3481</inkml:trace>
  <inkml:trace contextRef="#ctx0" brushRef="#br0" timeOffset="865.463">1658 347 9801,'0'0'2803,"0"0"-48,0 0-92,0 0-575,0 0-337,0 0-321,-14-9-442,-44-25-262,55 34-699,0 0 0,1 0 0,-1 0 1,0 1-1,1-1 0,-1 1 0,0-1 0,1 1 0,-1 0 0,1 0 1,-1 0-1,1 0 0,0 1 0,-1-1 0,1 1 0,0-1 0,0 1 1,0 0-1,0-1 0,0 1 0,1 0 0,-1 1 0,0-1 0,1 0 0,0 0 1,-1 1-1,1-1 0,0 0 0,0 1 0,0-1 0,1 1 0,-1 2-27,-2 1 18,-9 19-69,2 1 0,1 0 0,0 1 0,3-1 0,0 2 0,1-1 0,2 1 1,1-1-1,1 1 0,1 0 0,2 3 51,-2-27-280,1 0 1,0-1-1,0 1 1,0-1-1,0 1 1,1-1-1,-1 0 1,1 0-1,0 1 1,0-1-1,0 0 1,0-1-1,1 1 1,-1 0-1,1-1 1,0 1-1,0-1 1,-1 0-1,2 0 1,-1 0 0,0 0-1,0 0 1,1-1-1,-1 0 1,0 1-1,1-1 1,-1-1-1,1 1 1,0 0-1,-1-1 1,1 0-1,0 1 1,0-2 279,77-7-4963,-37-11 4655,30-61 875,-11-79 5907,-52 124-4776,24-74 4590,-42 201-4222,1-45-2082,-1 0-112,2 1 0,2 0 0,2 1 0,2 9 128,0-57-32,0 1-1,0-1 1,0 1 0,0-1-1,0 1 1,0-1-1,1 0 1,-1 0 0,0 0-1,1 0 1,-1 0 0,1 0-1,-1 0 1,1 0 0,0 0-1,-1-1 1,1 1 0,0 0-1,-1-1 1,1 0 0,0 1-1,0-1 1,-1 0-1,1 0 1,0 0 0,0 0-1,-1 0 1,1-1 0,0 1-1,0 0 1,-1-1 0,1 1-1,0-1 1,-1 0 0,1 1-1,-1-1 1,1 0 0,-1 0-1,1 0 1,-1 0 0,1 0-1,-1-1 1,0 1-1,0 0 1,0-1 0,0 1-1,0 0 1,0-1 0,0 1-1,0-2 33,171-196 267,-171 198-248,0-1 1,0 1-1,1-1 0,-1 1 0,1 0 0,-1 0 0,1 0 0,-1 0 0,1 0 1,0 0-1,-1 0 0,1 0 0,0 1 0,0-1 0,-1 1 0,1-1 0,0 1 0,0 0 1,0 0-1,0 0 0,0 0 0,-1 0 0,1 0 0,0 0 0,0 0 0,0 1 1,0-1-1,-1 1 0,1 0 0,0-1 0,0 1 0,-1 0 0,1 0 0,-1 0 1,1 0-1,0 0 0,-1 0 0,0 1 0,1-1 0,-1 0 0,1 2-19,36 74 138,-30-56-141,-7-17-27,0-1 1,-1 0 0,1 0 0,1 1 0,-1-1-1,0 0 1,1 0 0,-1 0 0,1 0 0,0-1-1,0 1 1,0 0 0,0-1 0,1 1 0,-1-1-1,1 0 1,0 0 0,-1 0 0,1 0 0,0 0 0,0-1-1,0 1 1,0-1 0,0 0 0,0 0 0,1 0-1,-1 0 1,0 0 0,1-1 0,-1 0 0,0 1-1,1-1 1,-1 0 0,0-1 0,1 1 0,-1-1-1,0 1 1,1-1 0,-1 0 0,0 0 0,0-1 0,0 1-1,0-1 1,0 1 0,0-1 0,0 0 0,2-2 29,12-40-7303,-16 28 1115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2:4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20884,'0'0'3747,"0"0"-1505,0 0-352,0 0-384,0 0-513,0 0-417,0 0-416,0 0-160,49-13 0,-37 10-640,-1 2-930,-3 1-1248,-7 5-3428,-1 3-12876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2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95 221 12236,'0'0'4201,"0"0"-1382,0 0-358,0 0-246,0 0-587,0 0-480,-1 4-513,-15 173 929,3-23-1374,2-39 1318,6-37-3340,2-14-3002,2 1-4152,1-65 1784</inkml:trace>
  <inkml:trace contextRef="#ctx0" brushRef="#br0" timeOffset="319.528">0 291 11275,'0'0'6085,"0"0"-4195,0 0-448,0 0-193,77-54-481,-41 38-159,7-2-385,2 0-160,2 1-32,4 3-32,-5 3-32,-10 3-128,-4 8-865,-16 0-544,-7 12-513,-9 1-2082,-8 7-993,-2 3-2530</inkml:trace>
  <inkml:trace contextRef="#ctx0" brushRef="#br0" timeOffset="655.825">69 566 9897,'0'0'3630,"0"0"-581,0 0-252,0 0-752,0 0-668,0 0-491,0 0-432,0 0-166,14 1-96,88-6-26,-29-12-246,69-10-5141,-141 27 5262,0 0 0,-1-1 0,1 1 0,-1 0 0,1 0 0,0 0 0,-1 0 0,1 1 0,0-1 0,-1 0 0,1 0 0,0 0 0,-1 0 0,1 1 0,-1-1 0,1 0 0,-1 0 0,1 1 0,-1-1 0,1 1 0,-1-1 0,1 0 0,-1 1 0,1-1 0,-1 1 0,1-1 0,-1 1 0,0-1 0,1 1 0,-1 0 0,0-1 0,0 1 0,1-1 0,-1 1 0,0 0 0,0-1 0,0 1 0,0-1 0,0 1 0,0 0 0,0-1 0,0 1 0,0 0 0,0-1 0,0 1 0,0 0 0,0-1 0,0 1 0,-1-1 0,1 1 0,0-1 0,0 1 0,-1 0-41,1 5 464,-21 109 3839,17 4-3631,5-136-714,0 0 0,1 0 0,0 0 0,2 1-1,0-1 1,0 1 0,2 0 0,0 0 0,1 0-1,0 1 1,1 0 0,1 1 0,1-1 0,0 2-1,0-1 1,1 2 0,1-1 0,0 1 0,1 1-1,0 1 1,13-8 42,41-2-2699,-22 27-7297,-31 2 265</inkml:trace>
  <inkml:trace contextRef="#ctx0" brushRef="#br0" timeOffset="1012.351">815 427 6598,'0'0'9156,"0"0"-4768,0 0-1804,0 0-732,0 0-774,0 0-432,0 0-197,0 15-150,-4 98 101,-14-60-423,-9 35 91,26-31-3209,26-41-6004,-15-16 4026</inkml:trace>
  <inkml:trace contextRef="#ctx0" brushRef="#br0" timeOffset="1013.351">864 1 14798,'0'0'4068,"0"0"-2082,0 0 480,0 0-993,0 0-992,0 0-353,0 0-128,0 0-32,0 87-961,18-67-3139,-3-5-7527</inkml:trace>
  <inkml:trace contextRef="#ctx0" brushRef="#br0" timeOffset="1982.987">1116 506 6086,'0'0'2253,"0"0"-342,0 0 352,0 0-85,0 0-272,0 0-417,0 0-672,3 1-16,61 77 400,-57-74-1186,-1 1-1,1-1 1,0 0 0,1 0 0,-1-1-1,1 0 1,0 0 0,-1 0-1,1-1 1,0-1 0,0 1-1,3-1-14,-8-1 5,-1 0-1,1 0 1,0 0-1,0 0 1,0-1-1,-1 1 1,1-1-1,0 0 1,-1 0-1,1 0 1,-1 0-1,1 0 0,-1 0 1,1-1-1,-1 1 1,0-1-1,1 0 1,-1 1-1,0-1 1,0 0-1,-1 0 1,1 0-1,0-1 1,-1 1-1,1 0 1,-1-1-1,0 1 1,1-1-1,-1 1 0,0-1 1,-1 0-1,1 1 1,0-1-1,-1 0 1,0 0-1,1 1 1,-1-2-5,1-6 211,1 0 0,-1 0 0,-1 0 0,0 0 0,0 0 0,-1 0 0,0 0 0,-1 0 0,0 0 0,0 1 0,-1-1 0,-1 0 0,1 1 0,-1 0 0,-1 0 0,0 0 0,0 1 0,-1 0 0,-1-1-211,5 7 3,-1 1 0,0 0 0,1 0 0,-1 0 0,0 0 0,0 0 0,1 0 0,-1 1 0,0-1 1,0 1-1,0 0 0,0 0 0,0 0 0,0 1 0,0-1 0,1 0 0,-1 1 0,0 0 0,0 0 0,0 0 0,1 0 0,-1 0 0,0 0 0,1 1 1,0-1-1,-1 1 0,1 0 0,0 0 0,-1 0 0,1 0 0,0 0 0,1 0 0,-1 1 0,0-1 0,1 0 0,-1 1 0,1 0 0,0-1 0,0 1 1,0 0-1,0-1 0,0 1 0,0 0 0,1 0 0,-1 0 0,1 0 0,0 2-3,-4 8-96,1 0 0,0 0 0,1 1 0,0-1 0,1 1 1,0 0-1,2-1 0,-1 1 0,2 0 0,0-1 0,0 1 0,1-1 0,1 0 0,0 0 0,1 0 0,0-1 0,1 1 0,0-1 1,1 0-1,1-1 0,0 0 0,0 0 0,1-1 0,0 0 0,1 0 0,0-1 0,1 0 0,0-1 0,0 0 0,1-1 1,5 2 95,-11-7-75,0 0-1,0-1 1,0 0 0,0 0 0,0-1 0,1 1 0,-1-1 0,0-1 0,1 1 0,-1-1 0,0 0 0,0-1 0,0 1 0,0-1 0,0 0 0,0-1 0,0 1 0,-1-1 0,0 0 0,1-1 0,-1 1 0,0-1 0,0 0-1,-1-1 1,1 1 0,-1-1 0,0 0 0,0 0 0,-1 0 0,2-1 75,10-19 114,0 0 0,-1-1 0,-2-1 0,0 0 0,6-25-114,17-58 2354,-90 287-411,46-143-1928,-21 140-62,30-174 46,1 0 1,-1 0-1,0 0 0,0-1 0,0 1 0,1 0 0,-1 0 0,0 0 0,0 0 0,1 0 1,-1-1-1,0 1 0,0 0 0,1 0 0,-1 0 0,0 0 0,0 0 0,1 0 0,-1 0 0,0 0 1,1 0-1,-1 0 0,0 0 0,0 0 0,1 0 0,-1 0 0,0 1 0,0-1 0,1 0 1,-1 0-1,0 0 0,0 0 0,1 0 0,-1 0 0,0 1 0,0-1 0,0 0 0,1 0 1,-1 0-1,0 1 0,0-1 0,0 0 0,0 0 0,0 1 0,1-1 0,-1 0 0,0 0 0,0 1 1,0-1-1,0 0 0,0 0 0,0 1 0,0-1 0,0 0 0,0 1 1,14-24 44,39-151 184,-6 13 419,-46 159-621,0-1 0,0 0-1,0 0 1,1 0-1,0 1 1,-1-1-1,1 1 1,0-1-1,0 1 1,0 0-1,0 0 1,0 0-1,1 0 1,-1 0-1,1 0 1,-1 1-1,1-1 1,0 1-1,0 0 1,0-1-1,-1 1 1,1 1-1,0-1 1,0 0-1,0 1 1,0-1 0,0 1-1,0 0 1,1 0-1,-1 0 1,0 1-1,0-1 1,0 1-1,0-1 1,0 1-1,-1 0 1,1 0-1,0 0 1,0 1-1,0-1 1,-1 1-26,11 10 23,0 0 0,-2 1 0,1 1 0,-2 0 0,0 0 0,-1 1 0,0 0 0,-1 1 0,-1 0 0,4 11-23,20 39-1905,7-7-3392,-18-33-1200,0-3-3918</inkml:trace>
  <inkml:trace contextRef="#ctx0" brushRef="#br0" timeOffset="2387.138">2389 538 12107,'0'-17'3486,"-1"-55"-384,1 69-2845,0-1 0,0 0 0,0 1 0,0-1-1,-1 0 1,0 1 0,1-1 0,-1 1 0,-1-1 0,1 1 0,0 0 0,-1-1-1,0 1 1,0 0 0,0 0 0,0 0 0,0 0 0,0 0 0,-1 1 0,1-1-1,-1 1 1,0-1 0,0 1 0,0 0 0,0 0 0,0 0 0,-2 0-257,-1 0 125,1 1 1,-1 0 0,0 0 0,0 0-1,0 1 1,0 0 0,0 0 0,0 0-1,0 1 1,0 0 0,1 0 0,-1 1-1,0-1 1,-4 3-126,0 0 13,1 0 0,0 1 1,0 0-1,0 1 0,1 0 0,0 0 0,0 0 0,0 1 0,1 1 0,0-1 0,0 1 0,1 0 1,0 1-1,0-1 0,1 1 0,1 1 0,-1-1 0,1 0 0,-1 7-13,-3 9-152,1 1 0,1 0-1,1 0 1,2 0 0,0 1 0,2-1-1,1 1 153,24 83-4052,-23-107 3777,0 0 0,1-1-1,-1 1 1,1 0 0,0-1-1,0 0 1,0 0 0,0 1 0,0-1-1,1 0 1,-1-1 0,0 1-1,1 0 1,0-1 0,-1 1 0,1-1-1,0 0 1,0 0 0,0 0-1,-1 0 1,1 0 0,0-1-1,0 1 1,0-1 0,0 0 0,0 0-1,1 0 1,-1 0 0,0-1-1,0 1 1,-1-1 0,1 0-1,0 0 1,0 0 0,1-1 275,5-3 112,-1-1-1,-1 0 1,1 0 0,-1-1 0,0 0-1,0-1 1,-1 1 0,0-1 0,-1 0 0,1-1-1,-2 1 1,1-1 0,-1 0 0,0-1-1,-1 1 1,1-6-112,15-45 2012,-2 0-1,-3-2 0,-3 0 1,0-16-2012,3-20 1387,-1-21 823,-27 162-219,6-3-1905,2 1-1,2-1 1,2 1-1,1 1 1,2-1-1,4 19-85,-3-34 1,0 0 1,2 0 0,1-1-1,1 1 1,1-1-1,1-1 1,11 21-2,-18-41-90,1-1 1,0 0-1,-1 0 1,2 0-1,-1 0 1,0 0-1,0-1 1,1 1-1,0 0 1,-1-1-1,1 0 1,0 0-1,0 0 1,1 0-1,-1 0 1,0-1-1,0 1 1,1-1-1,-1 0 1,1 0-1,1 0 90,-1 0-337,0-1 0,0-1 0,0 1-1,1 0 1,-1-1 0,0 0 0,0 0 0,0 0-1,-1 0 1,1-1 0,0 1 0,0-1 0,-1 0 0,1 0-1,-1-1 1,1 1 0,-1-1 0,2-2 337,33-35-9785,-20 19-898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3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40 4837,'0'0'5530,"0"0"-2033,0 0-364,0 0-405,0 0-758,-6-3-347,-1 1-1333,7 1-249,1 1 1,-1 0 0,1-1 0,-1 1 0,0 0-1,1-1 1,-1 1 0,0-1 0,1 1-1,-1-1 1,0 1 0,0-1 0,0 1 0,1-1-1,-1 1 1,0-1 0,0 1 0,0-1 0,0 1-1,0-1 1,0 1 0,0-1 0,0 1 0,0-1-1,0 1 1,0-1 0,0 1 0,0-1 0,-1 1-1,1-1 1,0 1 0,0-1 0,-1 1 0,1-1-1,0 1 1,0 0 0,-1-1 0,1 1 0,0-1-1,-1 1 1,1 0 0,-1-1 0,1 1 0,0 0-1,-1 0 1,1-1 0,-1 1 0,1 0 0,-1 0-1,1-1 1,-1 1 0,1 0 0,-1 0 0,0 0-43,91-12 531,-87 12-530,-1 0 1,1 0-1,-1 0 1,1 0 0,-1 0-1,1 0 1,-1 1-1,1-1 1,-1 1 0,0 0-1,1 0 1,-1 0 0,0 0-1,0 0 1,1 0-1,-1 1 1,0-1 0,0 1-1,0-1 1,-1 1-1,1 0 1,0 0 0,-1-1-1,1 1 1,-1 0-1,1 1 1,-1-1 0,0 0-1,0 0 1,0 1 0,0-1-1,-1 0 1,1 1-1,0 1 0,-3 3 1,0 1-1,-1-1 1,1 1 0,-2-1-1,1 0 1,-1 0-1,0 0 1,0-1-1,-1 1 1,1-1 0,-2 0-1,1 0 1,-1-1-1,0 0 1,0 0-1,-4 3 0,-9 10 18,-1-1 43,15-13 9,1-1 0,-1 1-1,0 0 1,1 0-1,0 1 1,0-1 0,0 1-1,1 0 1,0 0-1,0 0 1,0 0-1,0 1 1,1-1 0,-1 2-70,42 2 69,136-46-1270,-78 10-5184,-70 21 454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35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1 218 14510,'0'0'1964,"0"0"-154,0 0-43,0 0-886,16-5-417,116-28 134,-61 26-414,-40 6-154,-1-2 0,1-1 0,-1-1 0,0-2-1,0-1 1,3-3-30,-31 11 11,-1 0-1,1 0 1,-1 0-1,1-1 1,0 1-1,-1-1 0,1 1 1,-1-1-1,1 1 1,-1-1-1,0 0 1,1 0-1,-1 1 1,0-1-1,1 0 1,-1 0-1,0 0 1,0-1-1,0 1 1,0 0-1,0 0 1,0-1-1,0 1 1,0 0-1,-1-1 1,1 1-1,0-1 0,-1 1 1,0-1-1,1 1 1,-1-1-1,0 0 1,1 1-1,-1-1 1,0 1-1,0-1 1,0 1-1,-1-1 1,1 0-1,0 1 1,0-1-1,-1 1 1,1-1-1,-1 1 1,0-1-1,1 1 1,-1-1-1,0 1 0,0 0 1,0-1-1,0 1 1,0 0-1,0-1-10,-10-6 357,-1-1-1,0 2 0,0-1 0,0 2 0,-1 0 1,0 0-1,0 1 0,0 1 0,-1 0 1,1 1-1,-9-1-356,18 5 37,1 1 0,0 0 0,0 0 0,0 0 0,0 0 0,0 0 0,0 1 0,0-1 0,1 1 0,-1 0 0,1 0 0,0 0 0,0 0 0,0 0 0,0 0 0,1 1 0,-1-1-1,1 1 1,0-1 0,0 1 0,0-1 0,1 1 0,-1 0 0,1-1 0,-1 1 0,1 0 0,1-1 0,-1 5-37,1 246 251,15-146-653,-2-37-2948,-4-20-3185,-5-27-853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35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98 12364,'4'-33'2021,"0"-9"704,-1 20 6542,-44 234-6262,37-189-2968,-8 43-144,3 0 1,3 1-1,3 0 1,3 28 106,17-42-3264,3-25-1923,-6-12-2094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35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36 8776,'0'0'2643,"0"0"47,0 0 348,0 0-294,-12 0-390,-37-2-357,49 1-1919,0 1 1,0 0-1,0-1 1,1 1-1,-1 0 1,0-1-1,0 1 1,0 0-1,0-1 1,0 1-1,0-1 1,0 1-1,0 0 1,0-1-1,0 1 1,0-1-1,0 1 1,0 0-1,0-1 1,0 1 0,0-1-1,0 1 1,-1 0-1,1-1 1,0 1-1,0 0 1,0-1-1,-1 1 1,1 0-1,0-1 1,0 1-1,-1 0 1,1-1-1,0 1 1,-1 0-1,1 0 1,0 0-1,-1-1 1,1 1-1,0 0 1,-1 0-1,1 0 1,0 0-1,-1-1 1,1 1-1,-1 0 1,1 0 0,-1 0-80,14-4 16,-1 0-1,1 1 0,0 0 0,-1 1 1,1 1-1,0 0 0,0 0 0,0 1 1,5 1-15,-16-1-36,1 0 0,-1 1 0,0-1 1,0 0-1,0 1 0,0-1 0,1 1 0,-1 0 1,0-1-1,0 1 0,0 0 0,0 1 1,-1-1-1,1 0 0,0 0 0,0 1 1,-1-1-1,1 1 0,-1-1 0,1 1 1,-1 0-1,0 0 0,1-1 0,-1 1 0,0 0 1,0 0-1,0 0 0,-1 0 0,1 0 1,0 1-1,-1-1 0,1 0 0,-1 0 1,0 0-1,0 1 0,0-1 0,0 0 0,0 0 1,0 0-1,-1 1 0,1-1 0,-1 0 1,1 0-1,-1 0 0,0 0 0,0 0 1,0 0-1,0 0 0,0 0 0,-2 1 36,-167 204 358,170-206-350,0 0 0,0 0 0,0 0-1,-1 0 1,1 0 0,0-1 0,0 1 0,0 0 0,0 0 0,0 0-1,1 0 1,-1 0 0,0-1 0,0 1 0,1 0 0,-1 0 0,0 0-1,1 0 1,-1-1 0,1 1 0,-1 0 0,1-1 0,-1 1 0,1 0-1,-1-1 1,1 1 0,0 0 0,-1-1 0,1 1 0,0-1 0,-1 1-1,1-1 1,0 0 0,0 1 0,0-1 0,-1 0 0,1 1 0,0-1-1,0 0 1,0 0 0,0 0 0,0 0 0,0 0 0,-1 0 0,1 0-1,0 0 1,0 0 0,0 0 0,0 0 0,0-1 0,-1 1 0,1 0-1,0-1 1,0 1 0,0-1 0,-1 1 0,1 0 0,0-1 0,-1 0-1,1 0-7,8 1 4,102-18-1563,-5 1-7404,-73 16 1911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36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341 163 14414,'-1'-71'2728,"1"67"-2466,0 0 1,-1 0 0,0 1 0,0-1-1,0 0 1,0 0 0,-1 0 0,1 0-1,-1 1 1,0-1 0,0 1 0,0 0 0,-1-1-1,1 1 1,-1 0 0,0 0 0,1 0-1,-2 1 1,1-1 0,0 1 0,0 0-1,-1 0 1,1 0 0,-1 0 0,1 0 0,-1 1-1,0 0 1,0-1 0,0 1 0,0 1-1,-1-1-262,-4-1 94,0 1-1,-1 0 1,1 1-1,0 0 1,-1 0-1,1 1 1,0 0-1,-1 1 1,1 0-1,0 0 1,0 1-1,-3 2-93,3-1-17,0 1-1,0 1 1,0 0 0,1 0-1,0 1 1,0-1 0,1 2 0,-1-1-1,2 1 1,-1 0 0,1 1-1,1-1 1,-1 1 0,1 1-1,1-1 1,0 1 0,0-1 0,1 1-1,0 0 1,1 0 0,0 0-1,0 1 1,1-1 0,0 1-1,1-1 1,1 0 0,-1 1 0,2-1-1,0 4 18,-2-10-52,1 0 0,-1 0 0,1 0 0,0 0 0,0 0 1,0 0-1,1-1 0,-1 1 0,1-1 0,0 1 0,0-1 0,0 1 0,1-1 0,-1 0 0,1 0 0,-1 0 0,1 0 0,0-1 0,0 1 0,1-1 0,-1 1 1,0-1-1,1 0 0,-1-1 0,1 1 0,0-1 0,-1 1 0,1-1 0,0 0 0,0 0 0,0-1 0,0 1 0,0-1 0,0 0 0,0 0 0,0 0 0,0-1 1,0 1-1,0-1 0,-1 0 0,1 0 0,0 0 0,0-1 0,-1 1 0,1-1 0,0 0 0,-1 0 0,2-1 52,126-154 2216,-131 157-2189,1 0 0,0-1 0,-1 1 1,1 0-1,-1 0 0,1 0 1,0-1-1,-1 1 0,1 0 0,0 0 1,-1 0-1,1 0 0,0 0 1,-1 0-1,1 0 0,-1 0 0,1 0 1,0 1-1,-1-1 0,1 0 1,0 0-1,-1 0 0,1 1 0,-1-1 1,1 0-1,-1 1 0,1-1 1,-1 1-1,1-1 0,-1 0 0,1 1 1,-1-1-1,1 1 0,-1-1 1,0 1-1,1 0 0,-1-1 0,0 1 1,1-1-1,-1 1 0,0 0 1,0-1-1,0 1 0,1-1 0,-1 1 1,0 0-1,0-1 0,0 1 1,0 0-1,0-1 0,0 1 0,-1 0 1,1-1-1,0 1 0,0-1 1,0 1-28,2 49 179,-2-45-93,-3 41 160,-2 1 0,-2 0-1,-3-1 1,-1-1 0,-3 3-246,-35 186 138,48-220-357,1 104-61,33-50-7106,-19-54 478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36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0 144 11979,'0'0'4757,"0"0"-2307,0 0-912,0 0-588,0 0-662,0 0-176,17-4 0,56-10-37,36 16-6,-99-2-63,-7 1-4,-1 0 0,1-1-1,0 1 1,0-1 0,0 1-1,0-1 1,0 0 0,1 0-1,-1-1 1,0 1 0,0-1-1,-1 1 1,1-1 0,0 0-1,0 0 1,0 0 0,0 0-1,-1-1 1,1 1 0,0-1-1,-1 0 1,1 1 0,-1-1-1,0 0 1,0-1 0,0 1-1,0 0 1,0-1 0,0 1-1,-1-1 1,1 1 0,-1-1-1,1 0 1,-1 1 0,0-3-2,0 3 100,0-1 0,0 0 0,-1 0 0,1 0 1,-1 1-1,0-1 0,0 0 0,0 0 0,0 0 1,-1 1-1,1-1 0,-1 0 0,0 0 0,1 1 1,-1-1-1,0 0 0,-1 1 0,1-1 0,0 1 1,-1-1-1,1 1 0,-1 0 0,0 0 1,0 0-1,0 0 0,0 0 0,0 0 0,0 0 1,-1 1-1,1-1 0,0 1 0,-1-1 0,1 1 1,-1 0-1,-1-1-100,0 5 76,1-1-1,0 1 1,-1 0 0,1 0-1,1 0 1,-1 0 0,0 0-1,1 1 1,-1-1 0,1 1 0,0-1-1,0 1 1,1 0 0,-1 0-1,1 0 1,0 0 0,0 0-1,0 0 1,0 0 0,1 1 0,0 0-76,-2 2 70,-4 15-44,2 0-1,0 0 1,1 1-1,2-1 1,0 1-1,1 0 1,2-1 0,0 1-1,4 17-25,32 60-8707,-25-78 64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37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15663,'0'0'4842,"0"0"-1938,0 0-710,0 0-475,0 0-491,0 0-262,0 0-347,0 0-106,8 21-49,-2-8-390,-1-3-33,-1 0 1,0 1-1,0-1 1,-1 1 0,0 0-1,-1 0 1,-1 0-1,1 0 1,-2 0-1,0 0 1,0 0-1,-1 1 1,0 2-42,-63 282-230,57-230-2480,11-25-2582,4-20-1578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37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16 117 769,'0'0'11162,"0"0"-6549,0 0-1554,-1-14-492,2-42-826,0 54-1668,0-1 0,0 1 1,0-1-1,1 1 0,-1 0 1,1 0-1,-1 0 0,1 0 1,0 0-1,0 0 1,0 0-1,0 1 0,0-1 1,0 1-1,1-1 0,-1 1 1,0 0-1,1 0 0,-1 0 1,1 0-1,0 0 0,-1 1 1,1-1-1,-1 1 0,1 0 1,0-1-1,-1 1 1,4 1-74,-4-2 33,3 0-23,-1 0 0,0-1 0,0 2 0,1-1 0,-1 0 1,0 1-1,1 0 0,-1 0 0,1 0 0,-1 0 0,0 1 0,1 0 0,-1 0 0,0 0 0,0 0 0,1 1 1,-1-1-1,0 1 0,0 0 0,-1 1 0,1-1 0,0 0 0,-1 1 0,1 0 0,-1 0 0,0 0 1,0 0-1,0 1 0,-1-1 0,1 1 0,-1 0 0,0-1 0,0 1 0,0 0 0,0 0 0,-1 1 1,1-1-1,-1 0 0,0 0 0,0 1 0,-1-1 0,0 1 0,1-1 0,-1 0 0,-1 1 0,1 2-10,-7 9 8,0-1-1,0 0 1,-1-1-1,-1 1 1,-1-2-1,0 1 1,0-1-1,-2-1 1,1 0-1,-2-1 1,1 0-1,-2 0-7,-30 31-4,0 18-50,44-60 53,0 1 1,0 0-1,1-1 0,-1 1 0,0 0 0,0-1 0,0 1 0,1 0 0,-1-1 0,0 1 0,1 0 1,-1-1-1,0 1 0,1 0 0,-1-1 0,1 1 0,-1-1 0,1 1 0,-1-1 0,1 1 0,-1-1 1,1 0-1,0 1 0,-1-1 0,1 0 0,0 1 0,-1-1 0,1 0 0,0 0 0,-1 0 0,1 1 0,0-1 1,0 0-1,-1 0 0,1 0 0,0 0 0,-1 0 0,1 0 0,0 0 0,0-1 0,-1 1 0,1 0 1,0 0-1,-1-1 0,1 1 0,0 0 0,-1 0 0,1-1 1,3 1 1,39-6-803,0-1-1,-1-2 1,0-2 0,29-12 802,7-1-3128,9-2-4970,-49 15 341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37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29 1441,'0'0'15145,"0"0"-9817,0 0-2798,0 0-693,-14-7-775,5 2-937,6 3-103,1 0 0,-1 1 0,0-1 0,1 0 0,-1 1 1,0 0-1,0 0 0,0 0 0,0 0 0,0 0 0,-1 0 0,1 1 0,0 0 1,0-1-1,0 1 0,-1 1 0,1-1 0,0 0 0,0 1 0,0-1 1,0 1-1,0 0 0,0 0 0,0 0 0,0 1 0,0-1 0,0 1 0,0-1 1,1 1-1,-1 0 0,1 0 0,-3 2-22,-12 17 36,1 0 1,0 1-1,2 1 1,0 1-1,2 0 1,0 0-1,2 1 0,1 1 1,1 0-1,1 0 1,1 0-1,2 1 1,0 0-1,2 0 0,1 0 1,1 0-1,3 20-36,-1-36-181,0 0-1,1 0 0,0-1 1,1 1-1,0-1 1,0 0-1,1 0 1,1-1-1,0 1 0,0-1 1,1-1-1,0 1 1,0-1-1,1 0 0,0-1 1,0 1-1,1-1 182,-4-3-28,0-1-1,0 0 1,0 1-1,1-2 1,-1 1-1,1 0 1,-1-1-1,1 0 0,0-1 1,0 1-1,0-1 1,0 0-1,0-1 1,0 1-1,0-1 1,0 0-1,0-1 1,0 0-1,0 0 0,0 0 1,0 0-1,0-1 1,-1 0-1,1 0 1,-1-1-1,1 1 1,-1-1-1,0-1 1,0 1-1,0-1 1,1 0 27,2-2 94,0-1 0,-1 0 0,0 0 0,0-1 0,0 0-1,-1 0 1,0 0 0,-1-1 0,0 0 0,0 0-1,-1 0 1,0-1 0,0 1 0,-1-1 0,-1 0-1,1 0 1,-2 0 0,1 0 0,-2 0 0,1-1-1,-1 1 1,-1 0 0,0 0 0,0 0 0,-1 0-1,-2-7-92,0 13-11,0-1 0,-1 0 0,0 1 0,0 0 0,0 0 0,0 0-1,-1 1 1,1 0 0,-1 0 0,0 0 0,0 1 0,0 0 0,0 0-1,-1 0 1,1 1 0,0 0 0,-1 0 0,1 0 0,-1 1-1,1 0 1,0 1 0,-1-1 0,1 1 0,-1 0 0,1 1 0,0-1-1,0 1 1,0 1 0,0-1 0,0 1 0,0 0 0,1 0 0,-1 1-1,-4 4 12,-80 62-8157,53-33-3849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2:4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14157,'0'0'3246,"0"0"-1815,0 0-694,4 13-124,16 110-89,-20-102-512,-2 13 11,1 0 0,2 0 0,1 0-1,2 0 1,1-1 0,2 1 0,1-1-1,1-1 1,2 0 0,8 16-23,-18-44 0,1-1 0,-1 1 0,1-1 0,0 0 1,0 0-1,0 1 0,0-1 0,1 0 0,-1-1 0,1 1 0,-1 0 1,1-1-1,0 1 0,0-1 0,1 0 0,-1 0 0,0 0 0,1-1 1,-1 1-1,1-1 0,-1 0 0,1 0 0,0 0 0,-1 0 1,1 0-1,0-1 0,0 0 0,-1 0 0,1 0 0,0 0 0,0-1 1,-1 1-1,1-1 0,0 0 0,-1 0 0,2-1 0,11-11 178,0 0 0,-1-2 0,-1 0 0,-1 0 0,0-1 0,-1-1 0,0 0 0,-1-1 0,5-14-178,-8 18 443,14-28 451,-3-1 0,-1-1 0,-2-1 0,0-9-894,-29 118-520,-2-1-1,-3-1 1,-3-1 0,-3 0 520,-29 22-791,43-101 1024,10 15-172,4-22 408,0 0 0,1 1 0,2-1 0,0 1 1,2 1-1,4-9-469,-3 7 255,-9 23-229,4-17 99,2 2 0,0-1 0,1 1 0,0 0 0,2 0 0,0 1 0,0 1 0,2-1 0,0 2-1,14-14-124,-24 27 2,0 0 0,0 0-1,0-1 1,0 1-1,0 1 1,0-1-1,1 0 1,-1 0-1,0 1 1,1-1-1,-1 1 1,0 0 0,1 0-1,-1 0 1,1 0-1,-1 0 1,0 0-1,1 1 1,-1-1-1,0 1 1,1 0-1,-1-1 1,0 1-1,0 0 1,0 0 0,0 0-1,0 1 1,0-1-1,0 1 1,0-1-1,0 1 1,0-1-1,-1 1 1,1 0-1,-1 0 1,1 0-1,0 1 0,48 86-47,-45-77 45,-1 0-13,0 0 1,0 0-1,1-1 0,1 1 1,0-1-1,0 0 0,1 0 1,0-1-1,1 0 1,1 0-1,-1-1 0,1 0 1,1-1-1,0 0 0,0 0 1,0-1-1,1 0 0,0-1 1,0 0-1,1-1 0,0 0 1,0-1-1,0 0 0,0-1 1,10 1 12,-13-4 0,1 0-1,-1-1 0,0-1 0,0 1 1,0-1-1,0-1 0,0 0 0,0 0 1,0-1-1,-1 0 0,0 0 0,0-1 0,0 0 1,0 0-1,-1-1 0,0 0 0,0 0 1,0-1-1,-1 0 0,0 0 0,-1 0 0,1-1 1,-1 0-1,-1 0 0,2-4 2,2-4 9,-1 1 0,-1 0 1,0-1-1,-2 0 0,1-1 0,-2 1 0,0-1 0,-1 1 1,-1-1-1,0 0 0,-2 0 0,0 0 0,-3-15-9,3 24-57,-1 0-1,-1 1 0,0-1 1,0 0-1,0 1 0,-1 0 1,0 0-1,0 0 1,-1 0-1,0 1 0,0-1 1,-1 1-1,-1 0 58,5 4-244,0 0 0,-1 0 0,1 0 0,-1 0 0,1 1-1,-1-1 1,0 1 0,0 0 0,0 0 0,0 0 0,0 0 0,0 0 0,0 1 0,0 0 0,0-1 0,0 1-1,0 0 1,0 0 0,0 1 0,0-1 0,0 0 0,0 1 0,-2 0 244,-16 13-5018,3 7-3102</inkml:trace>
  <inkml:trace contextRef="#ctx0" brushRef="#br0" timeOffset="408.872">1354 65 16720,'0'0'4596,"7"-13"-1702,21-39-909,-27 52-1953,-1 0-1,1 0 0,-1 0 0,1 0 0,-1 0 0,1 0 0,0 0 0,-1 0 1,1 0-1,-1 0 0,1 0 0,-1 1 0,1-1 0,-1 0 0,1 0 0,-1 1 0,1-1 1,-1 0-1,1 0 0,-1 1 0,1-1 0,-1 0 0,0 1 0,1-1 0,-1 1 1,1-1-1,-1 1 0,0-1 0,0 0 0,1 1 0,-1-1 0,0 1 0,0-1 1,1 1-1,-1 0 0,0-1 0,0 1 0,0-1 0,0 1 0,0-1 0,0 1 0,0-1 1,0 1-1,0-1 0,0 1 0,0 0 0,0-1 0,0 1 0,-1-1 0,1 1 1,0-1-1,0 1 0,-1-1 0,1 1 0,0-1 0,0 1 0,-1-1 0,1 0 1,-1 1-1,1-1 0,0 1 0,-1-1 0,1 0 0,-1 1 0,1-1 0,-1 0-31,1 2 108,-44 253 173,21-154-247,10-41-124,-14 81-366,27-48-3503,0-92 3882,0 1-1,0-1 1,1 1 0,-1-1 0,0 0-1,1 1 1,-1-1 0,1 0 0,-1 1-1,1-1 1,0 0 0,-1 1 0,1-1 0,0 0-1,0 0 1,0 0 0,0 0 0,0 0-1,0 0 1,0 0 0,0 0 0,0-1-1,1 1 1,-1 0 0,0 0 0,0-1-1,1 1 1,-1-1 0,0 0 0,1 1-1,-1-1 1,1 0 0,-1 0 0,1 1-1,-1-1 1,0-1 0,1 1 0,-1 0 0,1 0-1,-1 0 1,0-1 0,1 1 0,-1 0-1,0-1 1,1 0 0,-1 1 0,0-1-1,0 0 1,1 1 0,-1-1 0,0 0-1,0 0 1,0 0 0,0 0 0,0 0-1,0 0 1,0 0 0,-1-1 0,1 1-1,0 0 1,-1 0 0,1-1 0,0 1 0,-1-1 77,8-14 370,-1-1 1,-1 0 0,-1 0 0,0 0 0,-1-1-1,-1 0 1,-1 1 0,-1-1 0,0 0 0,-1 0-1,-1 0 1,0 0 0,-2-3-371,-42-110 2579,45 130-2570,1 0 1,-1-1-1,0 1 1,0 0 0,0 0-1,1-1 1,-1 1 0,0 0-1,1 0 1,-1 0 0,1 0-1,-1 0 1,1-1 0,0 1-1,0 0 1,-1 0-1,1 1 1,0-1 0,0 0-1,0 0 1,0 0 0,0 0-1,0 1 1,0-1 0,0 1-1,0-1 1,0 1 0,0-1-1,1 1 1,-1-1-1,0 1 1,0 0 0,1 0-1,-1 0 1,0-1 0,0 1-1,1 0 1,-1 1 0,0-1-1,0 0 1,0 0-1,1 0 1,-1 1 0,0-1-1,0 1 1,0-1 0,1 1-10,9-1 22,382-1-22,-338-16 95,-54 16-109,0 1 0,0 0 0,0-1 0,0 1 0,0 0 0,-1-1 0,1 0 0,0 1 0,0-1 1,0 1-1,-1-1 0,1 0 0,0 1 0,0-1 0,-1 0 0,1 0 0,-1 0 0,1 0 0,-1 1 0,1-1 0,-1 0 0,0 0 0,1 0 0,-1 0 0,0 0 0,0 0 0,1 0 0,-1 0 0,0 0 1,0 0-1,0 0 0,0 0 0,0 0 0,-1 0 0,1 0 0,0 0 0,0 0 0,-1 0 0,1 0 0,-1 0 0,1 0 0,-1 0 0,1 0 0,-1 0 0,1 1 0,-1-1 0,0 0 0,1 0 1,-1 1-1,0-1 0,0 0 0,0 0 14,-20-11-2773,5 13-5078,10 8-818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38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1 233 10506,'0'0'6011,"0"0"-2872,0 0-849,0 0-582,0 0-950,14-3-331,98-15 81,95 14-332,-204 4-181,1-1 0,-1 1 1,1-1-1,-1 0 1,0 0-1,1 0 0,-1 0 1,0-1-1,0 1 0,0-1 1,0 0-1,0 0 0,0 0 1,0 0-1,-1-1 0,1 1 1,-1-1-1,1 1 0,-1-1 1,0 0-1,0 0 0,-1 0 1,1 0-1,0 0 0,-1 0 1,0-1-1,0 1 0,0 0 1,0-1-1,0 1 0,-1-1 1,1 1-1,-1-1 1,0 1-1,0-1 0,-1 1 1,1-1-1,-1 1 0,1-1 1,-1 1-1,0 0 0,0-1 1,-1 1-1,1 0 0,-1 0 1,1 0-1,-3-3 5,1 0 93,-1-1 0,0 1 1,0 0-1,-1 1 0,0-1 0,0 1 1,0-1-1,0 2 0,-1-1 0,0 0 1,0 1-1,0 0 0,-1 1 0,1-1 1,-6-1-94,9 6 44,0 1-1,0-1 1,1 0 0,-1 1 0,0 0 0,1-1 0,-1 1 0,1 0 0,-1 0 0,1 1 0,0-1 0,0 0 0,0 1 0,0-1 0,1 1 0,-1 0 0,1-1-1,-1 1 1,1 0 0,0 0 0,0 0 0,0 0 0,1 0 0,-1 0 0,1 0 0,-1 2-44,-5 23-3,1 2 1,1-1-1,2 0 0,1 1 1,1-1-1,1 1 0,2-1 1,5 21 2,14 34-1716,-2-30-2186,-4-8-3949,-6-21-2596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38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1 115 14350,'3'-22'1537,"8"-36"2212,8 24 1583,-3 35-1557,-8 37-3056,-8-35-564,2 54 109,-2 0-1,-2 0 1,-4 0-1,-9 44-263,-3 39-1288,12 2-4286,9-107-1494,6-7-5541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38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13997,'0'0'2782,"0"0"-626,0 0-52,0 0-177,0 0-336,0 0-294,0 0-310,0 0-181,5-4-47,-2 2-688,0 0-1,1 0 1,-1 0 0,1 0 0,0 1 0,0-1 0,0 1 0,-1 0 0,1 0 0,0 1 0,0-1 0,0 1 0,1 0 0,-1 0 0,0 0 0,0 0 0,3 1-71,7 0 23,0 0 0,0 1 0,0 0 1,-1 1-1,1 1 0,-1 0 0,0 1 0,0 0 0,11 7-23,-22-11-7,0 1 0,-1-1 0,1 1 1,0 0-1,0-1 0,-1 1 0,1 0 0,-1 0 0,0 0 0,1 0 0,-1 0 0,0 1 0,0-1 1,0 0-1,-1 0 0,1 1 0,0-1 0,-1 0 0,0 1 0,1-1 0,-1 1 0,0-1 0,0 0 0,0 1 1,-1-1-1,1 1 0,-1-1 0,1 0 0,-1 1 0,0-1 0,0 0 0,0 0 0,0 1 0,0-1 1,0 0-1,-1 0 7,-57 74-518,50-67 467,-6 6-26,10-11 64,1 0-1,-1 0 0,1 0 1,0 1-1,0-1 1,0 1-1,1 0 1,0 0-1,0 1 1,0-1-1,0 1 1,1-1-1,0 1 1,-1 3 13,38-1-1057,90-24-3566,-45-4-6279,-53 12 925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39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95 11627,'4'-13'5515,"4"-9"-4274,2-6-239,-2-3 2878,-7 30-2199,-2 12 780,-9 22-2219,-1 0 0,-1 0 0,-2-1 0,-1-1-1,-2-1 1,-15 21-242,-51 106-431,71-134-308,8-35 474,5 8 281,-1 1 0,1 0 0,-1 0-1,1 0 1,0 0 0,0 0 0,1 0 0,-1 0-1,1 0 1,-1 0 0,1 1 0,0-1-1,0 0 1,0 1 0,0 0 0,0-1 0,1 1-1,-1 0 1,1 0 0,0 0 0,-1 1-1,1-1 1,0 1 0,0-1 0,0 1 0,0 0-1,0 0 1,0 0 0,0 1 0,1-1 0,-1 1-1,0-1 1,0 1 0,0 0 0,1 1-1,-1-1 1,0 0 0,0 1 0,0 0 0,0-1-1,0 1 1,1 1 0,-2-1 0,1 0-1,0 1 1,2 1-16,34 44 45,-35-41-44,-1 0 0,1 0 0,0 0 0,1-1 0,0 0 0,-1 0 0,2 0 0,-1 0 0,0-1 0,1 0 0,0 0 0,0 0-1,0-1 1,0 0 0,1 0 0,-1-1 0,1 1 0,0-1 0,0-1 0,2 1-1,-3-1-2,0-1 0,1 0-1,-1 0 1,0-1 0,1 1-1,-1-1 1,0-1 0,0 1-1,1-1 1,-1 0 0,-1 0-1,1-1 1,0 0-1,0 0 1,-1 0 0,0-1-1,0 1 1,0-1 0,0-1-1,0 1 1,-1-1 0,0 1-1,0-1 1,0-1 0,2-3 2,4-7 117,0 0 0,-1-1 0,-1 0 0,-1-1 0,-1 0 0,0 0 0,-1 0 0,-1 0 0,-1-1 0,0 0 0,-2 0 0,0-14-117,-7 43 1094,-21 63-931,4 0 1,3 2-1,3 0 0,3 1 1,-2 59-164,9 17-3471,6-82-4365,0-30-3583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40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0 155 14029,'0'0'5755,"0"0"-2990,0 0-838,0 0-512,0 0-699,15-4-209,106-15 85,-73 19-454,-9 2-89,0-3 1,0-1-1,0-1 0,-1-3 1,17-4-50,-53 10-1,-1 0 1,0 0-1,0 0 1,1 0-1,-1 0 1,0-1-1,0 1 1,1 0-1,-1 0 1,0-1-1,0 1 1,0-1-1,0 1 1,1-1 0,-1 0-1,0 1 1,0-1-1,0 0 1,0 0-1,-1 0 1,1 0-1,0 1 1,0-1-1,0 0 1,-1 0-1,1-1 1,0 1-1,-1 0 1,1 0 0,-1 0-1,1 0 1,-1 0-1,0-1 1,0 1-1,1 0 1,-1 0-1,0-1 1,0 1-1,0 0 1,0 0-1,0-1 1,-1 1-1,1 0 1,0 0-1,-1-1 1,1 1 0,0 0-1,-1 0 1,1 0-1,-1 0 1,0 0-1,1 0 1,-1 0-1,0 0 1,0 0-1,0 0 1,0-1 0,-6-4 8,1 0 0,-1 1 0,0-1 1,0 1-1,-1 1 0,0-1 0,0 1 0,0 1 0,0-1 1,0 1-1,-1 1 0,1 0 0,-1 0 0,0 0 0,0 1 1,0 1-1,-1-1-8,6 4 29,-1 0 0,1 0 0,0 0 0,0 0 0,0 1 0,0-1 0,0 1 0,1 0 0,0 0 0,0 0 0,0 1 0,0-1 0,1 1 0,-1-1 0,1 1 0,1 0 0,-1 0 1,1 0-1,-1 0 0,1 0 0,1 0 0,-1 1 0,1-1 0,0 0 0,0 0 0,0 0 0,1 4-29,-2 3 6,-3 248-252,18-155-3699,-9-75 822,2 8-3342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40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19699,'0'0'3107,"0"0"-961,0 0-225,0 0-735,0 0-354,0 0-287,19 110-289,-22-50-128,-4 0 32,1 2-128,3-5 0,0-5-32,3-4-160,0-8-1025,1-4-1185,5-6-2435,4-10-5797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40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84 129 5125,'0'0'10052,"0"0"-5707,-13-9-1654,-43-32-406,55 40-2230,0 1 1,0-1 0,0 0-1,0 0 1,0 0 0,0 1-1,1-1 1,-1 0-1,0 0 1,0 0 0,1 0-1,-1 0 1,0-1-1,1 1 1,-1 0 0,1 0-1,0 0 1,-1 0 0,1-1-1,0 1 1,0 0-1,0 0 1,0-1 0,0 1-1,0 0 1,0 0-1,0 0 1,0-1 0,0 1-1,1 0 1,-1 0 0,0 0-1,1-1 1,-1 1-1,1 0 1,0 0 0,-1 0-1,1 0 1,0 0-1,0 0 1,-1 0 0,1 0-1,0 0 1,0 1 0,0-1-1,0 0 1,0 0-1,0 1 1,0-1 0,0 1-1,1-1 1,-1 1-1,0-1 1,0 1 0,0 0-1,1 0 1,-1-1 0,0 1-1,1 0-55,-1 0 29,9-4-12,-1 0 0,1 0 1,0 1-1,0 0 0,1 1 1,-1 0-1,0 1 0,1 0 1,-1 1-1,1 0 0,-1 0 1,1 1-1,-1 1 1,1 0-1,-1 0 0,0 1 1,0 0-1,0 1 0,0 0 1,1 1-18,-8-2-1,-1-1 0,1 1 1,-1 0-1,0 0 1,0 0-1,0 0 1,0 0-1,0 0 0,-1 0 1,1 0-1,-1 1 1,0-1-1,0 1 1,0-1-1,0 1 0,-1-1 1,0 1-1,1-1 1,-1 1-1,0 0 1,-1-1-1,1 1 0,-1-1 1,0 1-1,1-1 1,-2 1-1,1-1 1,-1 3 0,-56 84-16,-21-5-16,79-84 22,-1-1 1,1 1 0,0-1 0,0 0 0,0 1 0,0-1-1,0 1 1,0-1 0,0 1 0,0-1 0,0 1 0,0-1 0,0 1-1,0-1 1,0 1 0,1-1 0,-1 1 0,0-1 0,0 1-1,0-1 1,1 1 0,-1-1 0,0 0 0,0 1 0,1-1-1,-1 0 1,1 1 0,-1-1 0,0 0 0,1 1 0,-1-1-1,0 0 1,1 0 0,-1 1 0,1-1 0,-1 0 0,1 0 0,-1 0-1,1 0 1,-1 1 0,1-1 0,-1 0 0,1 0 0,-1 0-1,1 0 1,-1 0 0,1 0 0,-1 0 0,1-1 0,-1 1-1,1 0 1,-1 0 0,0 0 0,1 0 0,-1-1 0,1 1-1,-1 0 1,1 0 0,-1-1 9,38-2-603,-37 3 599,158-31-4621,-56 5-4294,-64 17 2599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41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278 147 15503,'0'-13'3608,"5"-90"2788,-4 101-6330,0 0 1,0 0-1,0 0 1,0 0-1,0 1 1,0-1 0,0 1-1,1-1 1,-1 1-1,1-1 1,-1 1-1,1 0 1,-1-1-1,1 1 1,0 0-1,0 0 1,-1 0-1,1 1 1,0-1 0,0 0-1,0 1 1,0-1-1,0 1 1,0-1-1,0 1 1,0 0-1,0 0 1,0 0-1,0 0 1,0 0-1,0 1 1,0-1-1,0 1 1,0-1 0,0 1-1,0 0 1,0-1-1,1 2-66,57 50 146,-55-44-184,-2-1-1,1 1 0,-1 1 1,0-1-1,-1 0 1,0 1-1,0-1 0,-1 1 1,0 0-1,0-1 0,-1 1 1,0 0-1,-1-1 1,0 1-1,0 0 0,-1-1 1,0 1-1,-1-1 0,1 0 1,-2 0-1,1 0 0,-1 0 1,0 0-1,-1-1 1,0 0-1,-5 6 39,-2 3-216,-1-1 0,-1 0 0,0-1 0,-1-1 0,-1 0 1,0-1-1,0-1 0,-1 0 0,-1-1 0,0-1 0,-5 1 216,22-9-9,-10 4 5,0 0 1,0-1-1,0 0 0,0 0 0,0-1 0,-1-1 0,0 0 1,1-1-1,-1 0 0,0 0 0,0-1 0,0-1 0,0 0 4,10-1 62,-1 1 0,1-1-1,-1 0 1,1 0-1,0 0 1,0 0 0,0 0-1,0-1 1,0 1 0,0-1-1,0 1 1,1-1-1,-1 0 1,1 1 0,0-1-1,0 0 1,0 0-1,0 0 1,1 0 0,-1 0-1,1 0 1,0 0 0,-1 0-1,1 0 1,1 0-1,-1 0 1,0 0 0,1 0-1,-1 0 1,1 0-1,0 0 1,0 1 0,0-1-1,1 0 1,-1 0 0,1 1-1,-1-1 1,1 1-1,0-1 1,0 1 0,0 0-1,0 0 1,0 0-1,1 0 1,-1 0 0,1 0-1,-1 0 1,1 1-62,1-2 13,0 1 0,0 0 1,1 0-1,-1 0 0,0 0 1,0 1-1,1 0 0,-1 0 0,1 0 1,-1 1-1,1-1 0,-1 1 0,1 0 1,0 0-1,-1 1 0,1-1 1,-1 1-1,1 0 0,-1 0 0,1 1 1,-1-1-1,0 1 0,0 0 1,0 0-1,0 0 0,0 1 0,0-1 1,-1 1-1,1 0 0,-1 0 0,1 0 1,-1 1-1,0-1 0,-1 1 1,1 0-1,-1 0 0,1-1 0,-1 2 1,1 2-14,33 77-75,-35-76 73,1 1 0,0-1 0,0 0 0,1 0 0,0 0 0,0 0 1,1-1-1,0 0 0,0 1 0,1-1 0,0 0 0,0-1 0,1 0 0,0 1 0,0-2 0,0 1 0,1-1 0,0 0 0,0 0 1,0-1-1,0 0 0,1 0 0,0-1 0,0 0 0,3 1 2,-2-2-84,1-1-1,-1-1 1,0 0 0,1 0-1,-1-1 1,0 0 0,0 0 0,1-1-1,-1 0 1,0-1 0,-1 0-1,1 0 1,-1-1 0,1 0-1,-1-1 1,0 0 0,0 0-1,-1-1 1,0 1 0,0-2 0,0 1-1,-1-1 1,1 0 0,0-2 84,13-16-2642,-5 9-3701,-8 10-1136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41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12236,'0'0'8584,"0"0"-5670,0 0-575,0 0-1282,0 0-801,0 0-256,0 0-160,0 0-1282,0 0-992,10-44-2947,-10 51-11531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44.525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262 6 9513,'0'0'9961,"0"0"-8103,0 0-448,0 0-386,0 0-319,0 0-353,-3-3 129,0 1 63,-1 3-31,0 4-33,1 5-31,1 4-33,1 4-160,0 3-63,0 3 31,0 2-64,0 2-64,0 2 32,-1 2-64,1 2 64,-1 1-96,0 1 0,0 1 0,0 0 1,1 0-33,0 1 0,0 0-33,0 0 33,0-1 0,1 0-32,-1 0 32,0 1 0,-1 1 0,1 1 0,-1 0 32,1 0-32,-1 0 0,0 1 0,0 0 0,-1 0 0,0 0 0,1 1 33,-1 0-33,0 1 32,1 2-32,0 1 32,0 1-32,0 1 0,0 2 0,0 0 32,-1 2 0,0 1-32,1 1 0,-1 2 64,1 0-32,0 2 0,1 1-32,-1 2-32,1 1 32,-1 1 0,0 1 32,-1 1 0,0 0 0,1 1 32,-1 0 0,0 1 0,0 0 32,-1-1-64,0 1 32,-1 0 0,0 1 0,1-1 32,0 2-32,0 0 1,0 1-1,0 0-32,2 1-32,-1 1 0,1 0 0,0 1 64,0 0-64,0-1 0,0 1 64,0-1-64,0 0 64,0 0-32,1-1 32,-1 0-32,2-2 64,-1-1-64,0-1 0,0-1 0,0-1-32,-1-1 64,0-1-64,0-1 0,0-1-32,-1 0 0,0 0 32,0 0-32,0-1 32,0-2 0,1-1 0,0-2 32,0-2-32,1-2 0,-1-2 0,1-1 0,0-2 32,0 0-32,-1-2 0,0 0 0,0-2 0,-1 0 32,1-2-32,0-1 32,-1 0-32,1-1 0,0-1 0,1 0 32,-1-1-32,1 0 0,0 0 0,1-2 0,-1 0-64,1 0 64,0-1 0,0 0-32,0 1 0,-1-1 32,1 0 0,-1 1 0,1 0 0,0-1 0,0 0 0,0-1 32,0-2-32,0 0 0,0-1 0,0 0 0,0-1 0,0 0 0,0-1 0,-1 1 0,0-1 32,0 0-32,-1-2 0,1-1 0,0-1 0,0-1 0,0-1 0,0-1 0,0-1 0,1-1 0,0-1 0,-1-1 32,1 1-32,0-1 0,0 1 32,0-2-32,0 1-32,0 0 32,0 0 0,0-1 0,0-1 0,0 1 0,0-1 32,0-1-32,0 0 0,0-1 0,0-1 0,0 0 0,0 0 0,0-1 0,1-1 32,0 0-32,0-1 64,0 0 32,0-2-32,1 0 33,0-1-33,-1 0 32,1-1-32,-1-1-64,1-1 0,0-1 64,0 0-64,1-1-32,-1 0 32,0 0-481,0 0-1024,-2 0-1762,-2 1-4356,0 0-10987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2:4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89 7719,'2'-29'3735,"-1"-2"131,-1 2 4869,0 101-6579,-1 37-1182,5 0 1,10 55-975,-3-60-1963,-10-35-7205,-3-57 2560,0-6-2660</inkml:trace>
  <inkml:trace contextRef="#ctx0" brushRef="#br0" timeOffset="549.281">177 349 8808,'-10'-14'3785,"-37"-44"-1126,44 54-2314,-1 1 0,0-1 0,0 1 1,-1 0-1,1 0 0,0 1 0,-1-1 1,0 1-1,0 0 0,1 0 0,-1 0 1,0 1-1,-1 0 0,1 0 0,0 0 1,0 1-1,0-1 0,0 1 0,-1 1 1,-1-1-346,2 0 264,4 0-238,1 0 0,-1 0 0,1 0 0,-1 1 0,1-1 0,-1 0 0,0 0 0,1 0 0,-1 1 0,1-1 0,-1 0 0,1 0 0,-1 1 0,1-1 0,0 0 0,-1 1 0,1-1 0,-1 1 0,1-1 0,0 0 0,-1 1 0,1-1 0,0 1 0,-1-1 0,1 1 0,0-1 0,0 1 0,0 0 0,-1-1 0,1 1 0,0-1 0,0 1 0,0-1 0,0 1 0,0 0 0,0-1 0,0 1 0,0-1 0,0 1 0,0-1 0,0 1 0,1-1 0,-1 1 0,0 0 0,0-1 0,1 1 0,-1-1 0,0 1 0,0-1 0,1 0 0,-1 1 0,1-1 0,-1 1 0,0-1 0,1 1 0,-1-1 0,1 0 0,-1 1 0,1-1 0,-1 0 0,1 0 0,-1 1 0,1-1 0,-1 0 0,1 0 0,-1 0 0,1 0 0,0 0 0,-1 0-26,13 6 33,0 0 1,-1-2-1,2 0 0,-1 0 1,1-1-1,-1-1 0,1 0 0,0-1 1,-1 0-1,1-1 0,0-1 1,7-1-34,-14 2 16,25-4 177,0 0 1,-1-2-1,0-1 0,0-2 0,14-6-193,-15 4 119,0 2-1,1 1 1,0 2-1,0 1 1,20-1-119,-47 6 0,-1 0 1,0 0-1,0 0 0,0 0 1,0 1-1,1-1 0,-1 1 1,0 0-1,0 0 0,0 0 1,0 0-1,0 1 0,-1-1 1,1 1-1,0 0 0,-1 0 1,1-1-1,-1 2 0,1-1 1,-1 0-1,0 0 0,0 1 1,0-1-1,0 1 0,-1 0 1,1 0-1,-1-1 0,1 1 1,-1 0-1,0 0 0,0 0 0,0 0 1,-1 1-1,6 23-174,-1 0 0,-2 1 0,-1-1 0,-1 0-1,-1 1 1,-2-1 0,-4 27 174,-1 65-655,6-119 621,1 1-1,0 0 1,0 0-1,0-1 1,0 1-1,0 0 1,0 0 0,0 0-1,0-1 1,0 1-1,0 0 1,0 0-1,0 0 1,1-1 0,-1 1-1,0 0 1,1 0-1,-1-1 1,0 1-1,1 0 1,-1-1-1,1 1 1,-1-1 0,1 1-1,-1 0 1,1-1-1,0 1 1,-1-1-1,1 1 1,0-1 0,-1 0-1,1 1 1,0-1-1,0 0 1,-1 1-1,1-1 1,0 0 0,0 0-1,-1 0 1,1 0-1,0 0 1,0 0-1,0 0 1,-1 0-1,1 0 1,0 0 0,0 0-1,0 0 1,-1 0-1,1-1 1,0 1-1,0 0 1,-1-1 0,1 1-1,0 0 1,-1-1-1,2 0 35,40-27-335,-41 27 343,47-42 621,-2-3-1,-3-1 1,22-33-629,87-90 2523,-152 170-2523,6-7 90,0 1 0,0 0 0,0 1 0,0-1 0,1 1 0,0 0 0,0 1 0,0 0 0,1 0 0,0 1 0,-1-1 0,1 2 0,0-1 0,1 1-90,-7 3 14,0 0-1,-1 0 1,1 0 0,-1 1-1,1-1 1,-1 0-1,0 1 1,1-1 0,-1 1-1,0 0 1,0-1 0,0 1-1,0 0 1,-1 0-1,1-1 1,0 1 0,-1 0-1,1 0 1,-1 0-1,1 0 1,-1 0 0,0 0-1,0 0 1,0 0-1,0 0 1,-1 1-14,2 0 9,-11 297 18,11-296-36,0 0 0,0 0 1,0 0-1,1 0 0,-1 0 0,1 0 1,0 0-1,0-1 0,1 1 0,-1-1 1,1 1-1,-1-1 0,1 0 1,0 0-1,0 0 0,1 0 0,-1-1 1,0 1-1,1-1 0,0 0 0,-1 0 1,1 0-1,0-1 0,0 1 0,0-1 1,0 0-1,0 0 0,1 0 0,-1 0 1,4-1 8,5 1 6,0 0 1,0-1-1,0-1 1,0 0 0,0 0-1,0-1 1,0-1-1,-1 0 1,9-4-7,2-3 142,-2-1-1,1-1 0,-2 0 1,1-2-1,-2 0 1,0-2-1,-1 0 1,0-1-1,-1 0 1,-1-2-1,-1 0 1,-1 0-1,0-2 1,-2 0-1,0 0 1,-2-1-1,0 0 0,0-4-141,-9 24 30,0 1-1,0 0 0,0 0 0,0-1 1,0 1-1,-1 0 0,1-1 1,0 1-1,-1-1 0,1 1 0,-1-1 1,1 1-1,-1-1 0,0 0 0,0 1 1,0-1-1,0 1 0,0-1 0,0 1 1,0-1-1,0 0 0,-1 1 0,1-1 1,-1 1-1,1-1 0,-1 1 0,1-1 1,-1 1-1,0 0 0,0-1 0,0 1 1,0 0-1,0 0 0,0-1 0,0 1 1,0 0-1,0 0 0,0 0 0,-1 0 1,1 0-1,0 1 0,-1-1 0,1 0 1,-1 1-1,1-1 0,-1 1 0,1-1 1,-1 1-1,1-1 0,-1 1-29,-6 0 13,0 1 0,0 0 0,0 0 0,0 0 0,0 1 0,0 0 0,0 1 0,1-1 0,-1 2 0,1-1 0,0 1 0,0 0 0,0 0 0,0 1 0,1 0 0,0 0 0,0 1 0,0 0 0,1 0 0,-1 0 0,-2 5-13,-1 2-5,0 0 0,0 0-1,2 1 1,-1 0-1,2 1 1,0 0-1,0 0 1,2 0-1,0 0 1,-2 13 5,5-20-24,-1-1 0,1 0 1,0 1-1,1-1 0,0 0 0,0 1 0,0-1 0,1 1 1,0-1-1,0 0 0,1 0 0,0 0 0,1 1 0,-1-2 1,1 1-1,1 0 0,-1-1 0,1 1 0,0-1 0,0 0 1,1 0-1,0-1 0,0 1 0,0-1 0,1 0 0,0-1 1,0 1-1,3 1 24,7 0-96,1 0 0,1 0-1,-1-2 1,1 0 0,0-1 0,0-1 0,0 0 0,0-2 0,0 0 0,0-1 0,0-1 0,0 0 0,3-2 96,-11 2-193,1 1 1,-1-2-1,0 0 1,-1 0-1,1 0 1,-1-2 0,1 1-1,-1-1 1,0 0-1,-1-1 1,1 0-1,-1 0 1,0-1 0,-1 0-1,0 0 1,0-1-1,0 0 1,-1 0 0,0-1-1,-1 0 1,0 0-1,4-8 193,-8-8-3234,-9 11-3424,-11 5-7403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46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16 12684,'0'0'2199,"0"0"257,0 0 101,0 0-592,0 0-754,0 0-399,0 0-236,-7 18-84,-43 116 106,21 41-835,24-116-3336,4-1-5045,1-41 1966</inkml:trace>
  <inkml:trace contextRef="#ctx0" brushRef="#br0" timeOffset="318.148">77 124 7911,'6'-94'7827,"-5"92"-7619,-1 1 1,1-1-1,0 1 1,-1-1-1,1 1 1,0-1 0,0 1-1,0-1 1,0 1-1,0 0 1,0 0-1,1-1 1,-1 1-1,0 0 1,0 0 0,1 0-1,-1 0 1,1 0-1,-1 1 1,1-1-1,-1 0 1,1 1 0,0-1-1,-1 1 1,1-1-1,0 1 1,-1 0-1,1 0 1,1 0-209,74 22 1313,-39 1-1131,-1 2-1,-1 1 1,-1 1-1,24 26-181,-53-48-5,0 0 0,-1 0 0,1 0 0,-1 1 0,0 0 0,0 0 0,0 0 0,-1 1 0,0-1 0,-1 1 0,1 0 0,-1 0 0,-1 0 0,1 1 0,-1-1 0,0 1 0,-1-1 0,0 1 0,0 0 0,-1-1 0,0 1 0,0 0 0,0 0 0,-1-1 0,-1 1 0,1-1 0,-1 1 0,0-1 0,-1 1 0,0-1 0,-3 6 5,-10 2 47,-1 0 0,-1-1 1,0-1-1,-1 0 0,0-1 0,-1-2 0,0 0 0,-1-1 0,0-1 0,0 0 0,-1-2 0,0-1 0,0-1 0,0 0 0,0-2 0,-3 0-47,-87 2-363,113-4 205,-1 0 1,0 0-1,1-1 0,-1 1 1,0 0-1,1 0 0,-1-1 1,0 1-1,0 0 0,1-1 1,-1 1-1,0 0 1,0-1-1,0 1 0,1 0 1,-1-1-1,0 1 0,0 0 1,0-1-1,0 1 0,0-1 1,0 1-1,0 0 0,0-1 1,0 1-1,0-1 0,0 1 1,0 0-1,0-1 0,0 1 1,0-1-1,0 1 0,0 0 1,0-1-1,-1 1 0,1-1 1,0 1-1,0 0 0,0-1 1,-1 1-1,1 0 0,0 0 1,0-1-1,-1 1 0,1-1 158,25-8-6299</inkml:trace>
  <inkml:trace contextRef="#ctx0" brushRef="#br0" timeOffset="1285.801">659 240 6406,'0'0'2103,"0"0"-549,0 0 362,0 0 54,0 0-374,0 0-325,0 0-193,2 7-117,-1 2-740,-2-6-180,1 0 1,0 0-1,0 0 0,0 0 1,0-1-1,1 1 0,-1 0 1,1 0-1,-1-1 0,1 1 1,0 0-1,0-1 1,0 1-1,1 0 0,-1-1 1,1 0-1,-1 1 0,1-1 1,0 0-1,0 0 0,0 0 1,0 0-1,0 0 0,0 0 1,0-1-1,1 1 1,-1-1-1,1 1 0,-1-1 1,1 0-1,0 0 0,-1 0 1,2 0-42,1-1 60,0-1 1,0 1 0,1-1-1,-1 0 1,0 0 0,0-1-1,0 1 1,0-1 0,0 0 0,-1 0-1,1-1 1,0 1 0,-1-1-1,0 0 1,0-1 0,0 1-1,0-1 1,0 1 0,-1-1-1,1 0 1,-1-1 0,0 1 0,0 0-1,-1-1 1,1 0 0,-1 1-1,0-1 1,-1 0 0,1 0-1,-1 0 1,0-1 0,0 1-1,0 0 1,-1 0 0,0 0-1,0-1 1,0 1 0,-1-2-61,-1 2 63,-1 1 1,0 0 0,0 0-1,0 0 1,0 1-1,-1-1 1,0 1 0,1-1-1,-1 1 1,0 1-1,-1-1 1,1 0 0,0 1-1,-1 0 1,0 0-1,1 0 1,-1 1-1,0-1 1,0 1 0,0 0-1,0 1 1,0-1-1,0 1 1,0 0 0,0 0-1,0 1 1,1-1-1,-1 1 1,0 0 0,0 1-1,0-1 1,0 1-1,1 0 1,-3 1-64,2 0-8,0 0-1,0 1 1,0 0 0,0 0-1,1 0 1,-1 1 0,1-1-1,0 1 1,1 0 0,-1 0-1,1 1 1,0-1 0,0 1-1,0-1 1,1 1 0,0 0-1,0 0 1,1 0 0,-1 0-1,2 0 1,-1 1 0,0-1-1,1 0 1,0 0 0,1 1 8,-1 11-105,2 0 0,0 0 0,1 0 1,1-1-1,1 1 0,0-1 0,1 0 1,2 2 104,-5-10-38,0 0 0,1 0 0,0-1 1,1 0-1,0 0 0,0 0 0,0 0 0,1-1 1,0 0-1,1 0 0,0-1 0,0 0 1,0 0-1,0 0 0,1-1 0,0 0 1,0-1-1,1 1 0,-1-2 0,1 1 1,0-1-1,0 0 0,0-1 0,0 0 0,0-1 1,1 0-1,1 0 38,8-4 88,1 0 0,-1-2 0,0 0 0,0-1 0,-1-1 0,1-1-1,-1 0 1,-1-1 0,0-1 0,0-1 0,-1 0 0,-1-1 0,1-1 0,-2-1 0,0 0 0,-1 0 0,5-8-88,-4 6 194,-2 0 0,0-1 0,0 0 0,-2 0 0,0-2 0,-1 1 0,0-1 0,-2 0 0,0-1 1,-2 0-1,0 0 0,-1 0 0,-1-1 0,0-8-194,-4 27-4,1 0 0,-1 1 0,0-1 0,0 0 0,0 1-1,0-1 1,0 1 0,0-1 0,0 1 0,0 0 0,0 0 0,-1-1 0,1 1 0,0 0 0,-1 0 0,1 0 0,-1 0 0,1 1-1,-1-1 1,0 0 0,1 0 0,-1 1 0,0 0 0,1-1 0,-1 1 0,0 0 0,0-1 0,0 1 0,1 0 0,-1 0 0,0 1-1,0-1 1,1 0 0,-1 1 0,0-1 0,0 1 0,1-1 0,-1 1 0,1 0 0,-1-1 0,0 1 0,1 0 0,0 0 0,-1 0 0,1 1-1,-1-1 1,1 0 0,0 0 0,0 1 0,0-1 0,0 1 0,0-1 0,0 1 0,0-1 0,0 2 4,-13 9-66,2-1 1,-1 2 0,2 0-1,-1 0 1,2 1 0,0 0-1,0 1 1,2 0 0,0 0-1,0 1 1,2 0 0,0 1-1,1-1 1,0 1 0,1 0-1,1 0 1,1 1 0,1-1-1,0 0 1,1 1 0,2 12 65,-1-28-52,0 1 1,0 0 0,0-1 0,0 1-1,1 0 1,-1-1 0,1 0-1,0 1 1,0-1 0,0 0 0,0 0-1,0 0 1,0 0 0,0 0-1,1 0 1,-1-1 0,1 1 0,-1-1-1,1 0 1,0 0 0,-1 0-1,1 0 1,0 0 0,0 0 0,0-1-1,0 1 1,0-1 0,-1 0-1,1 0 1,0 0 0,0 0-1,0-1 1,0 1 0,0-1 0,0 0-1,-1 0 1,1 0 0,0 0-1,0 0 1,-1 0 0,1-1 0,-1 1-1,1-1 1,-1 0 0,0 0-1,0 0 1,0 0 0,0 0 0,0 0-1,0 0 1,0-1 51,15-15 12,-2 0 1,1-1-1,-2-1 1,-1 0-1,-1-1 0,0 0 1,-2-1-1,0-1 1,-1 1-1,-2-1 1,0-3-13,4-3 18,-11 29-18,0 0 0,1 0 0,-1-1-1,1 1 1,-1 0 0,1 0 0,-1 0 0,1 0 0,-1 0 0,1 0 0,-1 0 0,1 0 0,-1 0 0,1 0 0,-1 0 0,1 0-1,-1 0 1,1 0 0,-1 0 0,1 1 0,-1-1 0,0 0 0,1 0 0,-1 0 0,1 1 0,-1-1 0,0 0 0,1 1-1,-1-1 1,1 0 0,-1 1 0,0-1 0,0 1 0,1-1 0,-1 0 0,0 1 0,0-1 0,1 1 0,-1-1 0,0 1 0,0-1-1,0 1 1,0-1 0,0 0 0,0 1 0,0-1 0,0 1 0,0-1 0,0 1 0,0-1 0,0 1 0,0-1 0,0 1 0,0-1-1,0 1 1,0-1 0,-1 1 0,1-1 0,0 1 0,0-1 0,-1 0 0,1 1 0,0-1 0,0 1 0,-1-1 0,1 0 0,-1 1-1,1-1 1,-1 0 0,21 317 80,-20-312-207,0-1 0,0 1 0,1-1 0,0 0 0,0 0 0,0 1-1,0-1 1,0 0 0,1 0 0,0 0 0,0 0 0,0 0-1,0 0 1,1-1 0,0 1 0,-1-1 0,1 0 0,0 0-1,1 0 1,-1 0 0,0 0 0,1-1 0,0 1 0,0-1-1,-1 0 1,1 0 0,0 0 0,1-1 0,-1 1 0,0-1-1,0 0 1,1 0 0,-1-1 0,0 1 0,1-1 0,-1 0-1,0 0 1,1-1 0,-1 1 127,11-6-58,-1 0-1,-1-1 1,1-1 0,-1 0-1,0 0 1,-1-2-1,0 1 1,0-2 0,-1 1-1,-1-1 1,0-1-1,0 0 1,-1-1 0,-1 1-1,0-2 1,1-2 58,13-20 678,-1-1 0,-2-1 0,-2-1 0,-1-1 0,5-21-678,-9-8 4751,-41 248-4570,-35 112-181,52-216-1505,45-225 2439,-32 144-870,6-30 237,1 1 1,2 1-1,1 0 0,12-25-301,-19 52 3,-1-1 0,1 1 0,0 0 0,1 0 0,-1 0-1,2 1 1,-1-1 0,0 1 0,1 0 0,0 1 0,1 0 0,-1 0-1,1 0 1,0 1 0,0-1 0,1 2 0,-1-1 0,1 1-1,0 0 1,0 1 0,0 0 0,0 0 0,4 0-3,-7 2-153,0 0 1,1 0 0,-1 0-1,0 0 1,0 1 0,0 0-1,0 0 1,0 1 0,0-1-1,0 1 1,0 0 0,-1 0-1,1 1 1,-1-1-1,1 1 1,-1 0 0,0 0-1,0 1 1,-1-1 0,1 1-1,2 3 153,33 64-9628,-29-33-2047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4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112 143 13773,'0'0'4089,"0"0"-1158,0 0-310,0 0-699,0 0-630,-1 1-529,-7 44-74,-18 310 411,14-253-3709,-4-35-7392,11-51 4033</inkml:trace>
  <inkml:trace contextRef="#ctx0" brushRef="#br0" timeOffset="325.761">1 149 13805,'0'0'3555,"0"0"-1601,10-79 481,10 69-1090,6-3-705,14 1-255,5 2-257,7 0-64,4 2-64,4 4 32,-1 1-32,-9 3-512,-8 5-1026,-10 6-800,-15 8-2178,-12 2-1730</inkml:trace>
  <inkml:trace contextRef="#ctx0" brushRef="#br0" timeOffset="689.463">54 420 8968,'0'0'3743,"0"0"-1186,0 0-107,0 0-1003,0 0-711,0 0-122,0 0-229,14 0-241,127-9-75,-57-3-914,-55 9-1112,-1 1 0,0 1 0,1 1-1,-1 2 1,1 1 0,6 2 1957,-5 5 532,-4 27 7238,-20 51-2427,-7-64-5252,3-39-64,1-1-1,0 0 1,2 1 0,0-1 0,1 1-1,0 0 1,1 1 0,0 0-1,2 0 1,-1 0 0,9-9-27,-16 21 59,0-1 0,1 0 0,-1 0 0,0 1 0,1-1 0,-1 0 1,1 1-1,0-1 0,0 1 0,0 0 0,0 0 0,0 0 0,1 0 0,-1 0 1,1 0-1,-1 1 0,1-1 0,-1 1 0,1-1 0,0 1 0,0 0 0,0 0 1,0 1-1,0-1 0,0 0 0,0 1 0,0 0 0,0 0 0,0 0 0,0 0 0,0 0 1,0 0-1,0 1 0,0 0 0,0-1 0,-1 1 0,1 0 0,0 1 0,0-1 1,2 2-60,0 5 94,1 0 0,-2 0 1,1 1-1,-1 0 0,0 0 1,-1 0-1,0 0 1,-1 0-1,0 1 0,0-1 1,-1 1-1,0 0 1,-1-1-1,0 4-94,1 51-7412,-2-39-180,1-22-1531</inkml:trace>
  <inkml:trace contextRef="#ctx0" brushRef="#br0" timeOffset="1332.233">617 391 9513,'0'0'4708,"0"0"-1707,0 0-236,0 0-544,0 0-737,0 0-726,0 8-363,-20 300 779,18-288-1720,3-22 25,50-184 1679,-44 170-1016,0 0-1,2 0 1,0 0-1,0 1 1,2 1-1,0 0 1,6-6-142,-14 16 7,1 0 0,-1 0 0,1 1 0,0-1 0,0 1 0,0 0 0,0 0 0,1 0 0,-1 1 0,1 0 0,-1 0 0,1 0 0,0 0 0,0 1 0,0-1 0,0 1 0,0 1 0,0-1 0,0 1 0,1 0 0,-1 0 0,0 0 0,0 1 0,0-1 0,0 1 0,0 1 0,3 0-7,32 37-3295,-26-5-4295,-8-18 570</inkml:trace>
  <inkml:trace contextRef="#ctx0" brushRef="#br0" timeOffset="1622.171">1076 455 6470,'0'0'9994,"0"0"-5633,0 0-1537,0 0-721,0 0-736,0 0-492,0 0-357,0 0-171,4 14-32,12 91 123,-63 83-1559,39-158-1199,9-12-3042,13-16-4562,-5-4 641</inkml:trace>
  <inkml:trace contextRef="#ctx0" brushRef="#br0" timeOffset="1966.677">1199 92 12684,'0'0'2819,"0"0"-481,0 0 449,0 0-1474,0 0-865,0 0-448,0 0-64,0 0-512,0 0-1218,33 34-4324</inkml:trace>
  <inkml:trace contextRef="#ctx0" brushRef="#br0" timeOffset="2753.477">1430 554 6022,'0'0'2028,"0"0"-709,0 0 298,0 0-207,0 0-476,0 0-256,9-4-246,-2 1-330,-5 1-60,1 1 1,0 0-1,-1-1 0,1 1 1,0 0-1,0 0 1,0 0-1,0 1 1,0-1-1,0 1 0,0 0 1,0-1-1,0 1 1,0 1-1,0-1 1,0 0-1,-1 1 0,1-1 1,2 2-43,19 8 430,-13-5-300,0 1-1,0-2 1,0 1 0,0-2-1,1 1 1,-1-2 0,1 1 0,0-1-1,0-1 1,0-1 0,0 1-1,0-2 1,0 0 0,0 0-1,5-2-129,-14 2 131,0 0 0,0 0 0,-1 0 0,1 0 0,0-1-1,-1 1 1,1-1 0,-1 0 0,1 0 0,-1 0-1,0 0 1,0 0 0,0 0 0,0-1 0,0 1-1,-1-1 1,1 1 0,-1-1 0,1 1 0,-1-1 0,0 0-1,0 0 1,0 0 0,-1 0 0,1 0 0,-1 0-1,1 0 1,-1 0 0,0 0 0,0 0 0,-1 0 0,1 1-1,0-1 1,-1 0 0,0-2-131,-1-1 119,0 0 0,0 0 0,0 1 0,-1-1-1,1 1 1,-1-1 0,-1 1 0,1 0 0,-1 0 0,0 0 0,0 1 0,0 0 0,-1-1-1,0 1 1,0 1 0,-4-4-119,4 5 11,0-1-1,0 1 0,-1 0 1,1 1-1,0-1 1,0 1-1,-1 0 0,1 1 1,-1-1-1,1 1 1,-1 0-1,1 0 0,-1 1 1,1 0-1,0 0 1,-1 0-1,1 0 0,0 1 1,0 0-1,0 0 1,0 1-1,0-1 0,0 1 1,0 0-1,1 0 1,0 0-1,0 1 0,-1 0 1,2 0-1,-1 0 1,1 0-1,-1 0 0,1 1 1,0-1-1,1 1 0,-1 0 1,1 0-1,-2 4-10,0 2-56,0 0 0,0 0-1,1 1 1,1-1 0,0 1-1,0 0 1,2 0 0,-1-1-1,1 1 1,1 0 0,0 0-1,0-1 1,2 1 0,-1 0-1,1-1 1,1 0 0,0 0 0,1 0-1,0 0 1,0-1 0,1 0-1,1 0 1,-1 0 0,2-1-1,-1 0 1,1 0 0,1-1-1,0 0 1,0 0 0,0-1-1,1 0 1,0-1 0,0 0-1,1-1 1,-1 0 0,1-1-1,0 0 1,1 0 0,-1-1-1,11 1 57,-14-3-37,0-1-1,1-1 1,-1 1-1,0-1 0,1-1 1,-1 0-1,0 0 0,0 0 1,0-1-1,0 0 1,-1-1-1,1 0 0,-1 0 1,0 0-1,0-1 0,0 0 1,-1 0-1,0-1 1,0 0-1,0 0 0,1-2 38,7-9 215,-1 0 0,0-1-1,-2-1 1,0 0-1,-1 0 1,-1-1 0,0 0-1,-2-1 1,-1 0-1,0 0 1,-1 0 0,-2-1-1,0 1 1,-1-1-1,-1-4-214,-1 26 25,0 1-1,-1-1 0,1 0 0,0 0 0,0 0 0,0 0 0,0 1 0,-1-1 0,1 0 1,0 0-1,0 0 0,0 0 0,0 0 0,-1 0 0,1 0 0,0 0 0,0 1 0,-1-1 1,1 0-1,0 0 0,0 0 0,0 0 0,-1 0 0,1 0 0,0 0 0,0 0 0,-1 0 0,1 0 1,0 0-1,0-1 0,-1 1 0,1 0 0,0 0 0,0 0 0,0 0 0,-1 0 0,1 0 1,0 0-25,-10 27-4,-4 36 64,2 1-1,3 0 0,0 60-59,6-93 15,3-7-47,10-28-118,106-283 780,-116 281-601,1 1 0,1-1-1,-1 1 1,1 0 0,0-1 0,0 1 0,1 0-1,-1 0 1,1 1 0,0-1 0,1 0 0,-1 1-1,1 0 1,-1 0 0,1 0 0,1 0 0,-1 1-1,0-1 1,1 1 0,0 0 0,0 0 0,0 1-1,0 0 1,0 0 0,0 0 0,1 0 0,-1 1-1,1 0 1,-1 0 0,1 0 0,-1 1 0,1 0-1,-1 0 1,1 0 0,0 1 0,-1-1 0,1 1-1,2 2-28,1 4 7,-1 1-1,0 0 1,0 1-1,-1 0 1,0 0-1,0 0 1,-1 1 0,-1 0-1,1 0 1,-2 1-1,1-1 1,-2 1-1,1 0 1,-1 0-1,-1 0 1,0 1-1,-1-1 1,0 1-1,0-1 1,-2 9-7,4 4-13,-1-1-391,17 89-2757,11-45-7752,-13-47 2462</inkml:trace>
  <inkml:trace contextRef="#ctx0" brushRef="#br0" timeOffset="3260.706">2879 537 10025,'0'0'4842,"-3"-15"-1340,-8-45-384,10 58-2996,0 0 0,-1 0 0,1 0 0,0 0 0,0 0 0,-1 0 0,0 0 0,1 0 1,-1 1-1,0-1 0,0 1 0,0-1 0,0 1 0,0 0 0,0-1 0,0 1 0,0 0 0,0 0 0,-1 1 0,1-1 0,0 0 0,-1 1 0,1-1 0,0 1 1,-1 0-1,1 0 0,-1 0 0,1 0 0,0 0 0,-1 1-122,-4-1 203,-7 0-181,1 1 0,0 1 0,0 0-1,1 1 1,-1 1 0,0 0 0,1 0 0,0 1 0,0 1 0,1 0-1,-1 0 1,1 1 0,0 1 0,1 0 0,0 0 0,0 1 0,1 0-1,0 1 1,1 0 0,0 1 0,0-1 0,1 1 0,1 1 0,0-1-1,0 1 1,1 0 0,1 1 0,0-1 0,0 1 0,1 0-1,1 0 1,-1 11-22,2-17-141,1 0 1,-1-1-1,1 1 0,0 0 0,0 0 0,1 0 0,0-1 0,0 1 1,1 0-1,0-1 0,0 1 0,0-1 0,1 1 0,0-1 0,0 0 0,1 0 1,0-1-1,0 1 0,0-1 0,0 0 0,1 0 0,0 0 0,0 0 1,1-1-1,-1 0 0,1 0 0,-1-1 0,1 1 0,1-1 0,-1 0 1,3 0 140,-1-1-61,1-1 1,-1 0 0,1-1-1,-1 0 1,1 0 0,-1-1 0,1 0-1,-1-1 1,1 1 0,-1-2 0,0 1-1,0-1 1,0 0 0,0-1-1,0 0 1,-1 0 0,0-1 0,1 1-1,-2-2 1,1 1 0,-1-1 0,0 0-1,0 0 1,0-1 0,-1 0-1,0 0 1,0 0 0,-1 0 0,0-1-1,0 0 1,-1 0 60,26-54 763,-2-1-1,-4-1 1,-2-1 0,-3-1-1,-3-1 1,-3 0-1,-1-12-762,-5 6 1629,-11 78-626,-20 159-608,16 278-165,29-329-1124,-19-109 855,1 0 0,0-1 1,0 1-1,0-1 0,0 1 0,0-1 1,1 0-1,-1 1 0,1-1 1,0-1-1,0 1 0,0 0 1,0-1-1,1 1 0,-1-1 0,0 0 1,1 0-1,0 0 0,0-1 1,-1 0-1,1 1 0,0-1 1,0 0-1,0-1 0,0 1 0,3-1 39,4 0-14,1-1-1,-1 0 0,0-1 0,0 0 0,0-1 0,0 0 0,0 0 0,0-1 1,-1-1-1,0 0 0,0-1 0,0 1 0,-1-2 0,0 1 0,0-2 0,0 1 1,-1-1-1,0 0 0,-1-1 0,0 0 0,0 0 0,0 0 0,-2-1 1,1 0-1,-1 0 0,-1 0 0,1-1 0,0-7 15,-5 17-95,0 0-1,0-1 1,0 1 0,0-1 0,0 1-1,0 0 1,-1-1 0,1 1-1,-1 0 1,1-1 0,-1 1 0,1 0-1,-1 0 1,0-1 0,0 1-1,1 0 1,-1 0 0,0 0 0,0 0-1,0 0 1,0 0 0,-1 0-1,1 0 1,0 1 0,0-1-1,0 0 1,-1 1 0,1-1 0,0 1-1,0-1 1,-1 1 0,1-1-1,-1 1 1,1 0 0,0 0 0,-1 0-1,1 0 1,-1 0 0,1 0-1,0 0 1,-1 0 0,1 1 0,-1-1-1,1 0 1,0 1 0,0-1-1,-1 1 1,1 0 0,0-1 0,0 1-1,-1 0 1,1 0 0,0 0-1,0-1 1,0 1 0,0 0-1,0 1 1,0-1 0,1 0 0,-2 1 95,-27 18-4357,-2 3-3079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5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57 8808,'0'0'3486,"0"0"-865,0 0 342,0 0-454,0 0-752,0 0-455,0 0-501,12-8-374,-3 0-350,-4 3-53,-1 2 0,1-1 1,-1 0-1,1 1 0,0 0 0,0 0 1,1 0-1,-1 1 0,0 0 0,1 0 1,0 0-1,-1 1 0,1-1 0,5 1-24,-10 1 1,69 3 89,-68-2-102,-1-1 1,1 1-1,-1-1 1,0 1-1,1-1 0,-1 1 1,0 0-1,1 0 0,-1-1 1,0 1-1,0 0 0,0 0 1,0 0-1,0 1 0,0-1 1,0 0-1,0 0 1,0 0-1,0 1 0,-1-1 1,1 0-1,-1 1 0,1-1 1,-1 1-1,1-1 0,-1 1 1,0-1-1,0 1 0,1-1 1,-1 1-1,0-1 0,0 1 1,-1-1-1,1 1 1,0-1-1,0 0 0,-1 1 1,1-1-1,-1 1 0,1-1 1,-1 0-1,0 1 0,0-1 1,0 1 11,-8 13-26,-1 0 1,0-1 0,-1-1-1,-1 0 1,0 0 0,-1-1-1,0 0 1,-1-1-1,0-1 1,0 0 0,-1-1-1,-1-1 26,-14 12 177,-52 32 2129,86-49-1548,169-27-553,-91 9-2945,0 7-5765,-59 8-1206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54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13 16207,'0'0'2589,"0"0"-806,0 0 102,0 0-486,0 0-705,0 0-449,-2 12-159,-21 220 68,21-172-207,-1 61-1795,10-42-4061,-2-54 1099,2-5-1334</inkml:trace>
  <inkml:trace contextRef="#ctx0" brushRef="#br0" timeOffset="765.289">26 134 8616,'-4'-30'692,"-6"-32"1760,-2 21 3885,42 83-1114,104 60-5001,-117-93-220,1-1-1,0 0 1,0-1-1,1-2 1,0 1-1,0-2 1,0-1-1,0 0 1,1-2 0,-1 0-1,1-1 1,-1 0-1,1-2 1,-1-1-1,0 0 1,0-1-1,0-1 1,0-1-1,-1-1 1,0 0-1,11-7-1,-25 12 42,0 0-1,0-1 0,-1 1 1,1-1-1,-1 1 1,0-1-1,0 0 0,0-1 1,0 1-1,0 0 0,0-1 1,-1 0-1,0 1 1,0-1-1,0 0 0,0 0 1,-1 0-1,1 0 0,-1-1 1,0 1-1,0 0 0,-1-1 1,1 1-1,-1-2-41,-2 6-3,0-1-1,1 1 1,-1 0-1,0 0 1,0-1-1,0 2 1,0-1-1,0 0 1,0 0-1,0 0 1,1 1-1,-1-1 1,0 1-1,0 0 1,0-1-1,1 1 1,-1 0-1,0 0 1,1 0-1,-1 0 1,1 0-1,-1 1 1,1-1-1,-1 0 1,1 1-1,0-1 1,0 1-1,0-1 1,-1 2 3,-18 23-205,1 0 0,1 1 0,2 1-1,0 0 1,2 1 0,1 1 0,-4 17 205,12-35-150,-11 46-533,24-59 534,55-95 496,-60 89-247,6-15 53,1 0 0,1 1 0,1 0 0,1 1 0,0 1 0,2 0 0,0 0 0,1 2 0,1 0 0,0 1 0,4-1-153,-20 15 3,1 2 1,-1-1 0,0 0 0,1 0-1,-1 0 1,1 1 0,-1-1 0,1 0-1,0 1 1,-1 0 0,1-1 0,-1 1 0,1 0-1,0 0 1,-1 0 0,1 0 0,0 0-1,-1 0 1,1 0 0,0 1 0,-1-1-1,1 1 1,-1-1 0,1 1 0,0-1 0,-1 1-1,0 0 1,1 0 0,-1 0 0,1 0-1,-1 0 1,0 0 0,0 0 0,0 0-1,1 1 1,-1-1 0,0 0 0,0 1 0,-1-1-1,1 1 1,0-1 0,0 1-4,19 69-25,6 296-1539,-26-365 1462,0 0 0,0 0 1,1 0-1,-1 0 0,0 0 1,1 0-1,-1 0 0,1 0 1,0 0-1,0 0 0,0 0 1,0 0-1,0 0 0,0-1 1,0 1-1,1 0 0,-1-1 1,0 1-1,1-1 0,-1 0 0,1 1 1,0-1-1,-1 0 0,1 0 1,0 0-1,0 0 0,0 0 1,0 0-1,0-1 0,0 1 1,0-1-1,0 1 0,0-1 1,0 0-1,0 0 0,0 0 1,0 0-1,0 0 0,0 0 0,0 0 1,0-1-1,2 0 102,11-7 80,0-1-1,-1-1 1,0 0 0,0-1-1,-1-1 1,-1 0-1,0 0 1,0-2-1,-1 1 1,-1-1 0,6-12-80,155-227 4735,-179 295-1876,-2-3-2830,5-15-18,0 0-1,2 0 1,1 1 0,0-1-1,2 0 1,1 1 0,1-1-1,4 16-10,-4-33-27,0-1 0,0 0 0,1 0 0,0 0 0,0 0 0,1 0 0,0-1 0,0 0 0,0 1 0,0-2 0,1 1 0,0 0 0,0-1 0,0 0 0,1 0-1,-1 0 1,1-1 0,0 0 0,0 0 0,0 0 0,0-1 0,1 0 0,-1 0 0,0-1 0,1 1 0,0-1 0,-1-1 0,1 1 0,0-1 0,1-1 27,3 2-2,0 0 1,0-1-1,0 0 1,0-1-1,0 0 1,-1-1-1,1 0 1,0-1-1,-1 0 1,0-1-1,1 0 1,-1 0-1,-1-1 0,1-1 1,-1 0-1,0 0 1,0 0-1,-1-1 1,1-1-1,-2 1 1,1-1-1,-1 0 1,0-1-1,-1 0 1,0 0-1,0-1 1,-1 1-1,2-8 2,-4 10 43,-1-1 0,-1 0 0,0 1 1,0-1-1,0 0 0,-1 0 0,0 0 0,-1 0 0,1 0 0,-2 1 0,1-1 0,-1 0 1,0 1-1,-1-1 0,1 1 0,-2-1 0,1 1 0,-1 0 0,0 1 0,0-1 0,-1 1 1,0 0-1,0 0 0,0 0 0,-1 0 0,0 1 0,0 0 0,-5-3-43,-5-3-113,0 1-1,-1 0 0,0 1 1,-1 1-1,0 1 1,0 0-1,0 1 0,-1 2 1,1-1-1,-1 2 0,-8 0 114,-60 2-3094,33 12-4205,26 0-3827</inkml:trace>
  <inkml:trace contextRef="#ctx0" brushRef="#br0" timeOffset="1357.764">1714 289 7591,'0'0'7421,"0"0"-4480,0 0-1046,0 0-528,0 0-721,2 8-209,-4 61 204,-47 122 10,51-209-426,0 1 0,1-1 0,1 0 0,0 1 0,1 0 0,1 0 0,1 0 0,1 1 0,0 0 0,1 0 0,0 1 0,1 0 0,1 1 0,1-1-225,-7 10 34,0-1-1,-1 1 1,1 0 0,1 0-1,-1 1 1,1-1 0,0 1-1,0 1 1,0-1 0,1 1-1,-1 0 1,1 0 0,0 1 0,-1 0-1,1 0 1,0 0 0,0 1-1,0 0 1,1 1 0,-1 0-1,0 0 1,0 0 0,0 1-1,0 0 1,0 0 0,0 1-1,0 0 1,0 0 0,0 0-1,-1 1 1,1 0 0,-1 1-1,0-1 1,0 1 0,0 0 0,0 1-1,-1-1 1,0 1 0,0 0-1,0 1 1,0-1 0,1 4-34,-1 1-17,0 0 0,0 0 0,-1 0 0,0 0 0,-1 1 0,0 0 0,-1 0 0,0 0 0,-1 0 0,0 0 0,-1 0 0,0 0 0,-1 0 0,0 1 17,-14 57-2811,6-33-3175,6-19-1699,1-6-3750</inkml:trace>
  <inkml:trace contextRef="#ctx0" brushRef="#br0" timeOffset="2103.92">2186 286 12684,'0'0'1997,"0"0"229,0 0 48,0 0-940,0 0-608,0 0-347,0 0-176,0 0 59,3 7 186,1 3-277,-3-2-140,0-1-1,1 0 1,0 0 0,1 0 0,0 0-1,0-1 1,0 1 0,1-1 0,0 1-1,0-1 1,0 0 0,1-1 0,0 1-1,0-1 1,0 0 0,1 0 0,0-1 0,0 1-1,0-1 1,0-1 0,1 1 0,-1-1-1,1 0 1,0-1 0,4 2-31,-6-3 74,0-1 0,0 0 0,1 0 0,-1 0 1,0-1-1,0 1 0,0-1 0,0 0 0,-1-1 0,1 1 0,0-1 1,0 0-1,-1 0 0,1-1 0,-1 1 0,0-1 0,0 0 0,0 0 1,0 0-1,0-1 0,-1 1 0,1-1 0,-1 0 0,0 0 0,0 0 1,0 0-1,-1-1-74,3-4 279,0-1 0,0 1 0,-1-1 1,-1 0-1,0 0 0,0 0 0,-1 0 1,0 0-1,-1-1 0,0 1 0,-1-1 1,0 1-1,-1-9-279,0 16 28,1 1 1,-1 0-1,0-1 0,1 1 1,-1 0-1,0 0 0,-1 0 1,1-1-1,0 1 0,-1 0 1,1 1-1,-1-1 0,1 0 1,-1 0-1,0 1 0,0-1 1,0 1-1,0-1 0,0 1 1,0 0-1,0 0 0,0 0 1,0 0-1,-1 0 0,1 0 1,0 1-1,-1-1 0,1 1 1,0 0-1,-1-1 0,1 1 1,-1 0-1,1 0 0,-1 1-28,-78 23 73,73-17-135,-1 0 1,1 1 0,1-1 0,-1 1-1,1 1 1,1-1 0,-1 1 0,1 1-1,1-1 1,0 1 0,0 0 0,1 0 0,1 0-1,-1 1 1,2-1 0,-1 1 0,1 0-1,1-1 1,0 1 0,1 0 0,0 0 0,0 0-1,1 0 1,1 0 0,-1 0 0,2-1-1,0 1 1,0-1 0,1 1 0,0-1 0,1 0-1,3 5 62,-3-8-149,0-1-1,0 0 1,1 0-1,-1-1 1,1 1-1,1-1 0,-1 0 1,1-1-1,0 0 1,0 0-1,0 0 1,0-1-1,1 0 1,-1 0-1,1-1 1,0 0-1,0-1 0,0 1 1,0-1-1,0-1 1,0 0-1,0 0 1,7-1 149,-2 0 2,0-1 1,0 0-1,0-1 0,-1-1 1,1 1-1,-1-2 1,0 0-1,0-1 0,0 0 1,-1 0-1,1-1 1,-2-1-1,1 0 0,1-3-2,11-13 358,-1-1 0,-1-1-1,-1-1 1,-1-1 0,-2 0-1,-1-2 1,-1 0 0,4-13-358,-17 38 43,-2 6-33,0-1 0,0 0 0,0 0 0,1 0 0,-1 0 0,0 0 0,0 0 0,0 0 0,1 0 0,-1 0 0,0 0 0,0 0 0,1 0-10,-2 5-34,-5 25-14,2-1 0,1 1 0,1-1 0,2 1 0,3 27 48,-3-51-73,1 0 1,0 1-1,0-1 0,1 0 0,-1 0 1,1 0-1,1 0 0,-1 0 1,1-1-1,0 1 0,0-1 1,1 0-1,-1 0 0,1 0 1,1 0-1,-1 0 0,0-1 1,1 0-1,0 0 0,0 0 0,0-1 1,1 1-1,-1-1 0,1-1 1,0 1-1,-1-1 0,1 0 1,0 0-1,0 0 0,1-1 1,0 0 72,2-1 12,1 1 1,0-1 0,0-1-1,0 0 1,-1-1 0,1 0 0,0 0-1,-1-1 1,0 0 0,1 0-1,-1-1 1,-1-1 0,1 1 0,-1-1-1,1-1 1,-1 0 0,-1 0-1,1 0 1,-1-1 0,0 0 0,5-8-13,3-2 242,-2-1 1,0-1-1,-1 0 1,0 0 0,-2-1-1,0-1 1,-2 1-1,0-2 1,0-3-243,1-50 1164,-9 74-1145,0 0 0,0 1 0,0-1 0,0 1 0,0-1 0,0 1 0,0 0 0,0-1 0,-1 1 0,1-1 0,0 1 0,0-1 0,-1 1 0,1-1 0,0 1 0,-1 0 0,1-1 0,0 1 0,-1 0 1,1-1-1,0 1 0,-1 0 0,1-1 0,-1 1 0,1 0 0,-1 0 0,1-1 0,-1 1 0,1 0 0,-1 0 0,1 0 0,-1 0 0,1 0 0,-1 0 0,1 0 0,-1 0 0,1 0 0,-1 0 0,1 0 0,-1 0 0,1 0 0,-1 0 0,1 0 1,-1 0-1,1 1 0,0-1 0,-1 0 0,1 0 0,-1 1 0,1-1 0,-1 0 0,1 1 0,0-1 0,-1 0 0,1 1 0,0-1 0,-1 0 0,1 1 0,0-1 0,-1 1 0,1-1 0,0 1 0,0-1 0,0 1 0,0-1 0,-1 1 1,1-1-20,-54 120 629,-14 59-306,8 2 0,-19 109-323,71-194-3096,18-104-7079,-3-6 1223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4:5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14510,'0'0'1735,"0"0"507,0 0-117,0 0-770,0 0-799,0 0-188,-7 18-154,-42 126 421,30-76-599,-3 0 0,-2-2 1,-3-1-1,-4-2 0,-3 2-36,33-62-45,-1 0 0,0 1 0,1-1 1,-1 0-1,0 0 0,-1 0 0,1 0 1,0 0-1,-1 0 0,0 0 0,1-1 1,-1 0-1,0 1 0,0-1 0,-1 0 1,1 0-1,0-1 0,-2 1 45,-11-37-213,10 6 730,2 0 0,1-1-1,1 0 1,2 1 0,0-1 0,3-7-517,-3 36 12,0 1-1,0-1 1,-1 1-1,1-1 1,0 1-1,0-1 1,0 1-1,0-1 0,0 1 1,-1-1-1,1 1 1,0-1-1,0 1 1,0-1-1,1 1 1,-1-1-1,0 1 1,0-1-1,0 0 1,0 1-1,0-1 1,1 1-1,-1-1 1,0 1-1,0 0 0,1-1 1,-1 1-1,0-1 1,1 1-1,-1-1 1,0 1-1,1 0 1,-1-1-1,1 1 1,-1 0-1,1-1 1,-1 1-1,0 0 1,1 0-1,-1 0 0,1-1 1,-1 1-1,1 0 1,0 0-1,-1 0 1,1 0-1,-1 0 1,1 0-1,-1 0 1,1 0-1,-1 0 1,1 0-1,-1 0 1,1 0-1,-1 0 1,1 1-1,-1-1 0,1 0 1,-1 0-1,1 0 1,-1 1-1,1-1 1,-1 0-12,20 30 147,-7-2-141,1 0 0,2 0-1,0-2 1,2 0-1,1-1 1,8 8-6,-19-24-128,1 0 1,1 0 0,0-1 0,0 0 0,0-1-1,1 0 1,0-1 0,1 0 0,-1-1 0,1 0 0,0 0-1,0-1 1,1-1 0,-1 0 0,1-1 0,11 1 127,-15-2-14,1 0 0,-1-1 1,1 0-1,-1 0 1,1-1-1,-1 0 0,1-1 1,-1 0-1,0 0 1,0-1-1,0 0 0,0-1 1,-1 0-1,1 0 1,-1-1-1,0 0 1,0-1-1,0 1 0,-1-1 1,0-1-1,0 1 1,2-5 13,4-9 177,-2-1 1,0 1-1,-2-2 1,0 1 0,-1-1-1,-1-1 1,-2 0 0,0 1-1,-1-1 1,-1-1-1,-1-6-177,-1-39 1068,-1 68-1055,-1 1 0,1-1 0,-1 0 0,1 0-1,-1 1 1,0-1 0,1 0 0,-1 1 0,0-1 0,0 1 0,1-1-1,-1 1 1,0-1 0,0 1 0,0-1 0,0 1 0,1 0-1,-1-1 1,0 1 0,0 0 0,0 0 0,0 0 0,0 0 0,0 0-1,0 0 1,0 0 0,0 0 0,0 0 0,0 0 0,1 1 0,-1-1-1,0 0 1,0 0 0,0 1 0,0-1 0,0 1 0,1-1 0,-1 1-1,0-1 1,0 1 0,1-1 0,-1 1 0,0 0 0,1 0 0,-1-1-1,1 1 1,-1 0 0,1 0 0,-1 0-13,-6 10 9,1 0 1,0 0-1,1 1 1,0 0-1,1 0 1,0 1-1,1-1 0,0 1 1,1 0-1,1 0 1,0-1-1,0 1 1,2 0-1,-1 0 0,2 4-9,-2 4 9,1-6-190,-1 0 0,2-1 0,0 1 0,1-1 1,1 1-1,0-1 0,1 0 0,5 12 181,-8-21-95,0-1 1,0 0-1,0 0 0,1 0 0,0 0 0,-1 0 1,1 0-1,1-1 0,-1 1 0,0-1 0,1 0 0,0 0 1,-1 0-1,1 0 0,1-1 0,-1 0 0,0 0 1,0 0-1,1 0 0,-1 0 0,1-1 0,-1 0 0,1 0 1,0 0-1,0-1 0,-1 0 0,1 0 0,0 0 1,1 0 94,6-5 2,-1 0 1,0-1-1,0 0 1,0 0-1,-1-1 1,0-1-1,0 0 1,-1 0-1,0-1 1,0 0-1,-1 0 1,0-1-1,-1 0 1,0 0-1,0-1 1,-1 0-1,1-3-2,5-7 196,0 1 1,0-2-1,-2 1 0,-1-1 0,-1-1 0,-1 0 1,0 0-1,-2-1-196,-31 220 635,25-189-749,0 1 0,1 0 0,0 0 0,0-1 0,1 1 0,0 0-1,0-1 1,1 1 0,0-1 0,0 1 0,1-1 0,0 0 0,0 0 0,1 0 0,-1 0 0,2 0 0,-1-1 0,1 0-1,0 0 1,0 0 0,0-1 0,1 0 0,0 0 0,0 0 0,0 0 0,1-1 0,1 1 114,3-2-166,-1 1 0,1-1 1,-1-1-1,1 0 0,0-1 0,0 0 1,0 0-1,0-1 0,0 0 0,-1-1 1,1-1-1,0 0 0,0 0 0,-1-1 1,1 0-1,-1-1 0,0 0 1,0 0-1,0-1 0,-1-1 0,1 0 1,7-6 165,-7 2 142,-1-1-1,1 1 1,-2-2 0,1 1 0,-2-1 0,1 0 0,-2-1 0,0 0 0,0 0 0,-1 0-1,-1-1 1,0 1 0,-1-1 0,0 0 0,-2 0 0,1-1 0,-2 1 0,1 0 0,-3-10-142,3-68 3469,-18 127-1728,-54 328-2649,70-346-1190,15-47 1682,91-291 2162,-104 317-1727,0 0 0,1 0 0,-1 0 1,1 1-1,0-1 0,0 1 1,0-1-1,1 1 0,-1 0 1,1 0-1,-1 0 0,1 0 0,0 0 1,0 1-1,0-1 0,1 1 1,-1 0-1,1 0 0,-1 0 1,1 0-1,0 1 0,-1-1 0,1 1 1,0 0-1,0 0 0,0 0 1,0 1-1,0 0 0,0-1 1,0 1-1,0 1 0,0-1 0,0 1 1,0-1-1,0 1 0,0 0 1,0 0-1,0 1 0,0 0-19,8 9-10,-1 2 1,0-1-1,0 2 0,-2-1 0,0 1 1,0 1-1,-1-1 0,-1 1 0,-1 1 0,0-1 1,-1 1-1,0 0 0,-2 1 0,0-1 1,0 1-1,-2-1 0,0 4 10,7 26-576,16 29-4148,-22-71 3958,0-1 1,0 1-1,1-1 1,-1 0-1,1 1 0,0-1 1,0-1-1,0 1 1,0 0-1,1-1 0,-1 1 1,1-1-1,-1 0 1,1 0-1,0-1 0,0 1 1,3 0 765,16 2-7591</inkml:trace>
  <inkml:trace contextRef="#ctx0" brushRef="#br0" timeOffset="645.613">2154 427 7944,'10'-36'1215,"12"-77"6768,-22 110-7770,0 1 1,0-1-1,0 1 1,-1-1-1,1 1 1,-1-1-1,1 1 1,-1-1-1,0 1 1,0 0-1,0 0 1,0-1-1,-1 1 1,1 0-1,0 0 1,-1 0-1,1 0 1,-1 0-1,0 1 1,0-1-1,0 0 1,0 1-1,0-1 1,0 1-1,0 0 1,0 0-1,0 0 1,-1 0-1,1 0 1,-1 0-1,1 0 1,0 1-1,-1 0 1,1-1-1,-1 1-213,-88 11 2201,77-3-2167,0 1 0,1 0 1,0 0-1,0 2 0,1-1 1,1 2-1,0-1 1,0 2-1,1-1 0,1 1 1,0 1-1,1 0 0,0 0 1,2 0-1,-1 1 0,2 0 1,-1 0-1,2 1 0,0 0 1,2-1-1,-1 1 0,2 0 1,0 1-35,1-6-81,0-1 0,0 0 0,2 1-1,-1-1 1,1 0 0,1 0 0,0 0 0,0 0 0,1 0 0,0 0 0,1-1 0,0 0 0,0 0 0,5 5 81,-4-7-330,0 0 1,0 0-1,1-1 1,0 1-1,0-2 1,0 1 0,1-1-1,0 0 1,0-1-1,0 0 1,1 0-1,-1-1 1,1 0 0,0 0-1,0-1 1,6 1 329,-1-1-354,1 0 1,-1-2 0,0 1 0,0-2-1,1 0 1,-1 0 0,0-2 0,7-1 353,-8 0 1,0-1 0,-1 1 1,0-2-1,0 0 0,0 0 0,-1-1 1,0-1-1,-1 0 0,1 0 1,-1-1-1,-1 0 0,0-1 0,0 0 1,0-2-2,16-25 984,-2-1 1,-2-1-1,-1-1 1,-2-1-1,-2 0 1,-2-1 0,7-34-985,-8-17 2188,-17 97-1403,-5 15-729,2 1 0,0-1-1,1 2 1,1-1 0,1 1 0,1 0-1,0 0 1,2 0 0,1 10-56,2 201-192,-2-228 131,1 0 1,-1 0-1,0 0 1,1 0-1,0 0 1,0 0-1,0-1 1,0 1-1,1 0 1,0-1-1,-1 1 1,1-1-1,0 0 1,1 1-1,-1-1 1,0 0-1,1 0 1,0 0-1,0-1 1,0 1-1,0-1 1,0 0-1,0 1 1,1-1-1,-1-1 1,1 1-1,-1 0 1,1-1-1,0 0 1,0 0-1,0 0 1,-1 0-1,1-1 1,0 1-1,0-1 1,0 0-1,0 0 1,0-1-1,0 1 1,0-1-1,0 0 1,-1 0-1,1 0 1,0 0-1,2-2 61,10-7 62,-1-2-1,-1 1 0,0-2 1,-1 0-1,0 0 0,-1-1 1,-1-1-1,0 0 1,-1 0-1,3-7-61,60-100 1591,-72 122-1580,1 0 0,-1 0-1,0 0 1,0 0 0,0 1 0,0-1 0,1 0 0,-1 1-1,0-1 1,0 1 0,0-1 0,0 1 0,0 0 0,0-1-1,0 1 1,0 0 0,0 0 0,0 0 0,-1 0 0,1 0-1,0 0 1,0 0 0,-1 0 0,1 0 0,-1 0 0,1 0-1,-1 0 1,1 0 0,-1 0 0,0 0 0,1 1 0,-1-1-1,0 0 1,0 0 0,0 0 0,0 1 0,0-1 0,0 0-1,0 0 1,-1 0 0,1 1-11,2 3 47,13 53 50,-13-44-84,1 0 1,1 0 0,0 0 0,1-1-1,0 1 1,1-1 0,0 0 0,1-1-1,1 0 1,0 0 0,0 0 0,1-1-14,-6-8 4,0-1 1,0 1 0,0-1 0,0 0 0,0 0-1,1 0 1,-1 0 0,1 0 0,-1-1 0,1 1-1,0-1 1,-1 0 0,1 0 0,0 0-1,0-1 1,0 1 0,0-1 0,-1 0 0,1 0-1,0-1 1,0 1 0,0-1 0,0 0 0,0 0-1,-1 0 1,1 0 0,0-1 0,-1 1 0,1-1-1,-1 0 1,0 0 0,0 0 0,1 0 0,-1-1-1,-1 0 1,1 1 0,0-1 0,-1 0 0,1 0-1,-1 0 1,0-1 0,0 1 0,0 0-1,0-1 1,-1 0 0,0 1 0,1-1 0,-1 0-1,0-1-4,0-1-272,5-62-955,-16 51-2356,-12 9-3821,4 8-3732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0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233 111 5990,'0'0'6139,"0"0"-3011,6-12-848,19-41-198,-23 49-1926,1 1 1,-1-1 0,1 1-1,0 0 1,0 0 0,1 0 0,-1 0-1,0 1 1,1 0 0,0-1-1,0 1 1,-1 0 0,1 1 0,0-1-1,0 1 1,1 0 0,-1 0-1,0 0 1,0 0 0,1 1 0,-1 0-1,0 0 1,0 0 0,1 0-1,-1 0-156,1 0 86,-1 0-51,0 0-1,0 0 1,0 1-1,0-1 0,1 1 1,-1 0-1,0 0 1,0 1-1,0-1 0,0 1 1,-1-1-1,1 1 1,0 1-1,-1-1 0,1 0 1,-1 1-1,0 0 1,0-1-1,0 1 1,0 1-1,0-1 0,-1 0 1,1 1-1,-1-1 1,0 1-1,0 0 0,-1-1 1,1 1-1,-1 0 1,1 0-1,-1 0 0,0 1-34,2 8 0,-1 0 0,-1 0 0,0 0 0,0 0 0,-1 0 0,-1 1-1,0-1 1,-1 0 0,0 0 0,-1-1 0,-4 11-44,0-2 0,-2 1 0,0-1 0,-2-1-1,0 0 1,-1 0 0,-1-1 0,-1-1 0,0 0 0,-2 0 0,0-2-1,0 0 1,-2-1 0,0-1 0,-14 8 44,25-16 6,-1-1 0,1 1 0,-1-2-1,0 1 1,-1-1 0,1-1 0,-1 1 0,0-2-1,0 1 1,0-1 0,0 0 0,0-1 0,0 0-1,0-1 1,0 0 0,-1 0 0,1-1 0,0 0-1,0 0 1,0-1 0,0 0 0,0-1 0,-5-2-6,11 3 32,1 0 1,0-1 0,0 1 0,0-1 0,0 1-1,0-1 1,0 1 0,1-1 0,-1 0 0,1 0-1,0 0 1,0 0 0,0 0 0,0 0 0,1 0-1,-1 0 1,1 0 0,0 0 0,-1-1 0,1 1-1,1 0 1,-1 0 0,0 0 0,1 0 0,0 0-1,0-1 1,0 1 0,0 0 0,0 1 0,0-1-1,2-1-32,58-78 937,-59 79-930,1 1-1,-1 0 0,1-1 1,0 1-1,0 1 0,-1-1 0,2 0 1,-1 1-1,0-1 0,0 1 0,0 0 1,1 0-1,-1 1 0,0-1 1,1 1-1,-1-1 0,0 1 0,1 0 1,-1 0-1,1 0 0,-1 1 1,0-1-1,1 1 0,-1 0 0,0 0 1,1 0-1,-1 0 0,0 1 1,0-1-1,0 1 0,0 0 0,0 0 1,-1 0-1,2 1-6,5 11-3,-1 0 0,0 0 1,-1 1-1,-1 0 0,0 1 0,-1-1 0,-1 1 1,3 16 2,-6-22-2,0 0 0,1 0 0,0 0 0,0 0 0,1 0 0,0 0 0,1 0 0,0-1 0,1 0 1,0 0-1,1 0 0,-1 0 0,1-1 0,1 0 0,0 0 0,0-1 0,1 0 0,-1 0 1,1-1-1,1 1 0,-1-2 0,10 5 2,-11-8 3,0-1 1,0 0-1,0 0 1,0-1-1,0 0 1,0 0-1,0-1 1,0 0-1,0 0 1,-1 0-1,1-1 1,0 0-1,0-1 0,-1 1 1,1-1-1,-1 0 1,0-1-1,0 0 1,0 0-1,-1 0 1,1 0-1,-1-1 1,0 0-1,0 0 1,-1-1-1,1 1 1,-1-1-1,-1 0 1,1 0-1,-1 0 0,0 0 1,0-1-1,-1 1 1,1-1-1,-2 0 1,1 0-1,-1 0 1,0 0-1,0 0 1,-1-4-4,-13-4-2161,-16 37-8394,14 0-2653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0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48 8936,'0'0'4805,"0"0"-1517,0 0-416,0 0-539,0 0-560,0 0-503,3-7-506,-1 3-682,-2 2-58,1 0 0,-1 0 0,1 0 0,-1 0 0,1 0 0,0 1 0,0-1 0,0 0 0,0 1 0,0-1 0,1 1 0,-1-1 0,0 1 0,1-1 0,-1 1 0,1 0 1,-1 0-1,1 0 0,0 0 0,-1 0 0,1 0 0,0 0 0,0 0 0,0 1 0,0-1 0,0 1 0,1-1-24,84 16 548,-85-14-545,0 1 0,0-1 0,0 1 0,-1-1 0,1 1 0,0 0 0,-1 0 0,1 0 0,-1 0 0,1 0 0,-1 0 0,0 0 0,0 0 0,0 1-1,0-1 1,0 0 0,-1 1 0,1-1 0,-1 1 0,1-1 0,-1 1 0,0-1 0,0 1 0,0-1 0,0 0 0,0 1 0,-1-1 0,1 1 0,-1-1 0,0 1 0,1-1-1,-1 0 1,0 0 0,-1 1 0,1-1-3,-9 14 92,0-1 0,-1 0 1,-1-1-1,0 0 0,-1-1 0,0 0 0,-1-1 0,0-1 0,-1 0 0,-15 7-92,23-12 67,-97 71 600,103-76-666,1-1 0,0 1 0,0 0 0,-1-1 0,1 1 0,0-1 0,0 1-1,0-1 1,0 1 0,0 0 0,0-1 0,0 1 0,0-1 0,0 1 0,0 0 0,0-1 0,0 1-1,1-1 1,-1 1 0,0-1 0,0 1 0,1 0 0,-1-1 0,0 1 0,1-1 0,-1 1 0,0-1-1,1 0 1,-1 1 0,1-1 0,-1 1 0,0-1 0,1 0 0,-1 1 0,1-1 0,-1 0 0,1 0 0,0 1-1,-1-1 1,1 0 0,-1 0 0,1 0 0,-1 0 0,1 0 0,0 1 0,-1-1 0,1 0 0,-1 0-1,1-1 1,0 1 0,-1 0 0,1 0 0,-1 0 0,1 0 0,-1 0 0,1-1 0,0 1 0,-1 0 0,1 0-1,-1-1 1,1 1 0,-1 0 0,1-1 0,-1 1 0,1-1-1,50-4-86,155-40-1974,-129 27-1310,-2 1-3841,-45 12-102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0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97 3171,'0'0'11899,"0"-13"-7393,1-6-3378,0-11-12,-1-5 5731,13 207-5032,-13-63-1783,-4 0 0,-14 68-32,17-169-770,-4 34 21,6-29-2943,2-2-4064,-2-8-887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0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42 10218,'0'0'6534,"0"0"-3219,0 0-939,0 0-465,0 0-748,0 0-490,15-7-278,49-20-171,-62 26-214,1 0-1,-1 0 0,1 0 0,-1 0 1,1 1-1,-1-1 0,1 1 0,0-1 1,-1 1-1,1 0 0,0 0 0,-1 0 1,1 0-1,0 1 0,-1-1 0,1 1 1,-1 0-1,1-1 0,-1 1 0,1 0 1,-1 1-1,1-1 0,-1 0 0,0 1 1,0-1-1,0 1 0,0 0 0,0-1 1,0 1-1,0 0 0,0 0 0,-1 1 1,1-1-1,-1 0 0,1 0 0,-1 1 1,0-1-1,0 1 0,0-1 0,0 1 1,-1-1-1,1 1 0,-1 0 0,0-1 1,1 1-1,-1 0 0,0-1 0,0 1 1,-1-1-1,1 1 0,-1 0 0,1-1 0,-1 1 1,0-1-1,0 1 0,-1 1-9,-6 12 90,-2 0 0,0-1 0,-1-1 0,0 1 0,-1-2 0,-1 0 0,0 0 0,-11 6-90,4 0 230,-45 46 496,96-60-720,10-8-1018,1-2 0,-1-1 0,0-3 1,29-9 1011,9-2-4735,-35 10-881,-6 2-2557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0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46 12364,'0'0'6438,"0"0"-3604,0 0-1018,0 0-364,0 0-577,0 0-427,0 0-229,-6 15-80,-28 111 197,36 53-3,-1-170-423,1 0 0,-1-1 0,2 1 0,-1-1 0,1 0 0,1 1 0,0-1 0,0 0 0,0-1 0,1 1 0,0-1 1,0 0-1,1 0 0,0-1 0,0 0 0,1 0 0,0 0 0,7 4 90,-8-6-22,1-1 0,0-1-1,0 1 1,0-1 0,1-1 0,-1 1 0,0-1-1,1 0 1,-1-1 0,1 0 0,-1 0 0,1 0-1,-1-1 1,0 0 0,1-1 0,-1 0 0,0 0-1,0 0 1,0-1 0,0 0 0,0 0 0,1-2 22,7-3 104,0-1 1,-1-1 0,0 0-1,-1-1 1,0 0 0,-1-1-1,0 0 1,-1-1 0,3-4-105,-5 4 169,-1-1 1,0 0 0,-1-1 0,0 1 0,-2-2-1,1 1 1,-2 0 0,0-1 0,-1 0-1,0 0 1,-1 0 0,-1-7-170,0 15 21,-1 0-1,0 1 1,-1-1-1,1 1 1,-2-1 0,1 1-1,-1-1 1,0 1 0,0 0-1,-1 0 1,0 0 0,0 0-1,-1 0 1,0 1 0,0 0-1,0-1 1,-1 1-1,0 1 1,0-1 0,0 1-1,-1 0 1,0 0 0,0 0-1,0 1 1,-1 0 0,1 0-1,-3 0-20,0 1-169,-1 0 0,0 0 0,0 1 0,-1 0-1,1 1 1,0 0 0,-1 0 0,1 1 0,0 1 0,-8 0 169,-59 18-5462,31 0-2551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2:4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92 243 5990,'0'0'5979,"0"0"-2942,0 0-998,0 0-181,0 0-1025,0 0-529,-13 17-218,3-4-70,4-6-9,-1 1 1,2 0 0,-1 0 0,1 0 0,0 1-1,1-1 1,0 1 0,0 0 0,1 0 0,0 1 0,0-1-1,1 1 1,0 3-8,-1 10 14,0 0 0,1-1-1,1 1 1,1 0 0,1 0 0,1 0-1,1 0 1,1-1 0,2 0-1,0 1 1,1-2 0,1 1 0,0-1-1,12 19-13,-16-35 1,0-1 1,0 1-1,1-1 0,-1 0 0,1 0 0,0 0 0,0 0 0,0-1 0,1 0 0,-1 0 0,1-1 0,0 1 1,0-1-1,0 0 0,0-1 0,0 0 0,0 0 0,0 0 0,0 0 0,0-1 0,1 0 0,-1 0 1,0-1-1,0 0 0,0 0 0,0 0 0,0-1 0,0 0 0,0 0 0,0-1 0,-1 1 0,1-1 0,-1 0 1,0-1-1,0 1 0,0-1 0,0 0 0,0 0 0,3-5-1,10-14 501,-1-1 1,0-1-1,-2 0 0,-1-1 1,-1-1-1,-2 0 1,0-1-1,-2 0 0,-1 0 1,-1-1-1,-1 0 0,0-25-501,-3 22 273,0 4-48,-2 48-280,-1 19-149,14 202 175,-10-221-539,0-1 0,2 0 1,0 0-1,1-1 1,1 0-1,0 0 1,3 2 567,-8-15-645,0 0 0,1 0 0,-1 0 0,1 0 0,0-1 1,1 0-1,-1 0 0,1 0 0,0 0 0,0 0 0,0-1 0,0 0 0,0 0 1,1-1-1,-1 1 0,1-1 0,0 0 0,0-1 0,0 1 0,1-1 645,24 0-5189</inkml:trace>
  <inkml:trace contextRef="#ctx0" brushRef="#br0" timeOffset="400.084">873 571 1377,'28'-112'6498,"22"-131"8609,-75 414-8793,-84 277-5854,102-423-503,0-7-617,2 0 0,0 1 0,1 0 0,0 0 1,2 0-1,0 1 0,2-1 0,0 10 660,0-27-216,0-1 0,0 1 0,0 0 1,0 0-1,0-1 0,1 1 0,-1 0 0,1-1 1,-1 1-1,1 0 0,-1-1 0,1 1 0,0-1 1,0 1-1,0-1 0,0 1 0,0-1 0,0 0 1,0 1-1,0-1 0,1 0 0,-1 0 0,0 0 1,1 0-1,-1 0 0,1 0 0,-1 0 0,1-1 1,0 1-1,-1-1 0,1 1 0,0-1 0,-1 1 1,1-1-1,0 0 0,-1 0 0,1 0 0,0 0 1,0 0-1,-1 0 0,1 0 0,0 0 0,0-1 1,-1 1-1,1-1 0,-1 1 0,1-1 0,0 0 1,-1 0-1,1 0 0,-1 0 0,0 0 0,1 0 1,-1 0-1,0 0 0,1 0 0,-1 0 1,0-1-1,0 0 216,10-17-27,-1-1 1,0 0-1,-2-1 0,0 0 1,-2 0-1,0 0 1,-2-1-1,0 0 1,0-17 26,-1 23 303,21-177 3289,-14 97-962,4 2 1,4-1-1,13-29-2630,-31 121 57,0 0-1,0 0 1,0 0 0,1 0 0,-1 0 0,1 0 0,0 0 0,0 0-1,0 1 1,0-1 0,0 0 0,1 0 0,-1 1 0,1-1 0,-1 1-1,1-1 1,0 1 0,0 0 0,0 0 0,1 0 0,-1 0 0,0 0-1,1 0 1,-1 1 0,1-1 0,0 1 0,0 0 0,-1-1 0,1 1-1,0 1 1,0-1 0,0 0 0,0 1 0,0-1 0,0 1 0,0 0-1,0 0 1,0 0 0,0 0 0,0 1 0,0-1 0,0 1 0,0 0-57,4 7 3,0-1 0,-1 2 1,0-1-1,-1 1 0,0 0 1,0 0-1,0 1 0,-1-1 1,-1 1-1,0 0 0,0 0 1,-1 0-1,0 0 0,-1 1 1,0-1-1,-1 1-3,5 22-36,-1 0-1,-2 0 1,-1 1 0,-2-1 0,-5 32 36,6-60-22,0 0 0,-1 0 0,0 0 0,0 0 0,0 0 0,-1 0 0,1 0 0,-1 0 0,-1 0 0,1-1 0,0 1 0,-1-1 0,0 0 0,0 0 0,-1 0 0,1 0 0,-1 0 0,1-1 0,-1 1 0,0-1 0,-1 0 0,1 0 0,0-1 0,-1 1 0,0-1 0,1 0 0,-1 0 0,0-1 0,0 1 0,0-1 0,0 0 0,0-1 0,-1 1 0,1-1 0,0 0 0,0 0 0,0 0 0,0-1 0,0 0 0,-1 0 0,1 0 0,-3-2 22,3 1-60,1 0 1,0-1-1,0 1 0,0-1 1,1 0-1,-1 0 1,1 0-1,-1-1 0,1 1 1,0-1-1,0 1 1,0-1-1,1 0 0,0 0 1,-1-1-1,2 1 0,-1 0 1,0-1-1,1 1 1,0-1-1,0 1 0,0-1 1,0 0-1,1 1 0,0-1 60,-1 0-595,2 0 0,-1 1 0,0-1 0,1 0 0,0 1-1,0-1 1,0 1 0,1 0 0,-1-1 0,1 1 0,0 0 0,0 0-1,1 0 1,-1 0 0,1 0 0,1-1 595,23-23-8824</inkml:trace>
  <inkml:trace contextRef="#ctx0" brushRef="#br0" timeOffset="848.084">1865 354 14638,'-2'-15'5461,"-8"-47"-2343,9 58-2904,-1 0 0,1 0 0,-1 0 1,1 1-1,-1-1 0,0 1 0,0-1 1,-1 1-1,1 0 0,-1 0 0,0 0 1,0 0-1,0 0 0,0 0 0,0 1 1,0 0-1,-1 0 0,-1-1-214,-100-20 1274,93 24-1264,0 0 0,0 1 0,0 1 1,0 0-1,0 1 0,1 0 0,-1 1 0,1 0 0,0 0 1,1 1-1,-1 1 0,1 0 0,0 0 0,1 1 0,0 0 1,0 1-1,1 0 0,0 0 0,0 1 0,1 0 1,1 0-1,-1 1 0,2 0 0,0 0 0,0 0 0,1 1 1,0-1-1,1 1 0,0 0 0,1 0 0,0 0 0,0 11-10,-1-10-132,0 0 0,1-1 0,1 1 0,0 0 0,0 0 0,1 0 0,1-1-1,0 1 1,1 0 0,0 0 0,1-1 0,1 1 0,-1-1 0,2 0 0,0 0-1,0-1 1,2 1 0,-1-1 0,1 0 0,0-1 0,1 0 0,1 0 0,-1 0-1,9 5 133,-13-12-143,0-1 0,1 0 0,-1 0-1,1 0 1,0-1 0,-1 1-1,1-1 1,0 0 0,0-1 0,0 1-1,0-1 1,-1 0 0,1 0-1,0-1 1,0 1 0,0-1 0,0 0-1,-1 0 1,1-1 0,0 1-1,-1-1 1,1 0 0,-1 0 0,0-1-1,0 1 1,1-1 0,-2 0-1,1 0 1,0-1 0,0 0 143,9-10-3,0 0 0,-1 0 0,-1-1 0,-1-1 0,0 0 1,-1 0-1,3-9 3,19-47 1070,-4-2 0,-3 0 0,-1-7-1070,-11 37 308,45-229 3701,-52 385-3942,6 1-1,21 91-66,-21-130-732,4 25-2784,8-5-6681,-8-55 1020</inkml:trace>
  <inkml:trace contextRef="#ctx0" brushRef="#br0" timeOffset="1379.82">2532 487 8520,'36'-124'6363,"-34"118"-5875,0 0 0,0 0-1,-1 1 1,0-1-1,0 0 1,0 0 0,-1 0-1,0 0 1,0-1-1,0 1 1,-1 0-1,0 0 1,0 0 0,-1 1-1,-1-4-487,2 5 119,-1 1 0,0 0 0,0 0 0,0 1 0,-1-1 0,1 0 0,-1 1 0,0-1-1,1 1 1,-1 0 0,0 0 0,0 0 0,0 0 0,-1 1 0,1-1 0,0 1 0,-1 0 0,1 0-119,-4-1 18,1 0 0,-1 0 0,0 1 0,1 0 0,-1 0 1,0 1-1,0 0 0,0 0 0,0 1 0,1 0 0,-1 0 1,0 0-1,0 1 0,1 0 0,-1 0 0,1 1 0,0 0 0,0 0 1,0 0-1,0 1 0,0 0 0,1 0 0,0 0 0,-1 1 1,2 0-1,-1 0 0,0 0 0,1 0 0,-1 3-18,-12 16-21,2 0 0,1 1 0,1 0 0,1 1 0,2 0 0,-4 14 21,7-20-211,1 1 0,1 1 0,0-1 1,2 1-1,0 0 0,1 11 211,2-31-78,0-1-1,0 1 1,0-1 0,0 1-1,1-1 1,-1 0 0,0 1-1,0-1 1,1 1 0,-1-1 0,1 0-1,0 1 1,-1-1 0,1 0-1,0 0 1,0 1 0,-1-1-1,1 0 1,0 0 0,0 0 0,0 0-1,1 0 1,-1 0 0,0-1-1,0 1 1,0 0 0,1 0-1,-1-1 1,0 1 0,1-1 0,-1 1-1,0-1 1,1 0 0,-1 1-1,1-1 1,-1 0 0,1 0-1,-1 0 1,0 0 0,1 0 0,-1 0-1,1-1 1,-1 1 0,1 0 78,62-25-671,88-102 2016,-152 126-1313,1 0 0,0 0 0,-1 0 0,1 0 0,0 0 0,0 0 0,-1 0 0,1 0 0,0 1-1,0-1 1,0 0 0,0 1 0,0-1 0,0 0 0,0 1 0,0-1 0,0 1 0,1 0 0,-1-1 0,0 1 0,0 0 0,0 0-1,0-1 1,1 1 0,-1 0 0,0 0 0,0 0 0,0 1 0,1-1 0,-1 0 0,0 0 0,0 1 0,0-1 0,0 0-1,0 1 1,1 0 0,-1-1 0,0 1 0,0-1 0,0 1 0,0 0 0,-1 0 0,1 0 0,0-1 0,0 1 0,0 0 0,-1 0-1,1 0 1,0 1-32,22 58 46,-23-55-56,0-1 0,0 0 0,1 1 1,-1-1-1,1 0 0,0 1 0,0-1 1,1 0-1,-1 0 0,1 0 0,0 0 0,0 0 1,0 0-1,1-1 0,-1 1 0,1-1 0,0 0 1,0 1-1,0-1 0,0 0 0,1-1 0,-1 1 1,1-1-1,0 1 0,-1-1 0,1 0 1,0-1-1,0 1 0,1 0 0,-1-1 0,0 0 1,0 0-1,1-1 0,-1 1 0,0-1 0,1 0 1,-1 0-1,0 0 0,5-1 10,6-7 116,0 0 0,-1-1 0,0 0 0,0-1-1,-1-1 1,-1 0 0,0-1 0,0 0 0,-1-1 0,-1 0 0,0 0 0,0-1-1,-2-1 1,0 0 0,0 0 0,-2 0 0,4-13-116,5-5 701,-1-1 1,-2 0-1,-1 0 0,-2-1 1,-2-1-1,-1 1 0,-2-1 1,0-34-702,-4 70 22,0 1 1,0-1-1,0 1 1,0-1 0,0 1-1,0-1 1,0 0-1,0 1 1,0-1 0,-1 1-1,1-1 1,0 1 0,0-1-1,-1 0 1,1 1-1,0-1 1,-1 1 0,1-1-1,0 0 1,-1 1-1,1-1 1,-1 0 0,1 0-1,0 1 1,-1-1-1,1 0 1,-1 0 0,1 0-1,-1 1 1,1-1-1,-1 0 1,1 0 0,-1 0-1,1 0 1,-1 0 0,1 0-1,-1 0 1,1 0-1,0 0 1,-1 0 0,1 0-1,-1 0 1,1-1-1,-1 1 1,1 0 0,-1 0-1,1 0 1,-1-1-1,1 1 1,0 0 0,-1 0-1,1-1 1,-1 1-1,1 0 1,0-1 0,-1 1-1,1-1 1,0 1 0,0 0-1,-1-1 1,1 1-1,0-1 1,0 1 0,0-1-1,-1 1 1,1-1-1,0 1 1,0-1-23,-9 23 31,1 0 0,1 1 0,0 0 0,2 0 0,1 0-1,1 0 1,1 1 0,0 16-31,-1-2 25,-1 8-245,1 1 0,3 1 0,1-1 1,3 0-1,7 34 220,15-21-3560,3-28-4278,-12-21-639</inkml:trace>
  <inkml:trace contextRef="#ctx0" brushRef="#br0" timeOffset="1684.076">2903 358 6470,'0'0'5637,"0"0"-3619,0 0-96,0 0 128,0 0-1121,0 0-673,91-37-96,-59 41-96,3-1-64,1 0 0,-4 2-640,-6 3-2371,0-4-2947</inkml:trace>
  <inkml:trace contextRef="#ctx0" brushRef="#br0" timeOffset="2089.132">3347 352 6150,'0'0'5765,"0"0"-1910,0 0-530,0 0-495,0 0-786,0 0-677,0 0-449,0 0-411,7 3-293,-1-2-193,-5-1-19,1 0 1,0 0-1,0 1 1,-1-1-1,1 0 0,0 1 1,-1 0-1,1-1 0,0 1 1,-1 0-1,1 0 1,-1 0-1,1 0 0,-1 0 1,0 0-1,1 0 0,-1 0 1,0 1-1,0-1 1,0 1-1,0-1 0,0 1 1,0-1-1,0 1 1,-1-1-1,1 1 0,0 1-2,26 115-854,-27-116 828,1-1 1,-1 0-1,1 0 0,0 1 1,0-1-1,-1 0 0,1 0 1,0 0-1,0 0 0,0 0 1,0 0-1,0 0 0,1 0 1,-1 0-1,0 0 0,0-1 1,1 1-1,-1 0 0,0-1 1,1 1-1,-1-1 0,1 0 1,-1 1-1,0-1 0,1 0 1,-1 0-1,1 0 0,-1 0 1,1 0-1,-1 0 0,1 0 1,-1 0-1,0-1 0,1 1 1,-1-1-1,1 1 0,-1-1 0,0 1 1,0-1-1,1 0 0,-1 0 1,0 1-1,0-1 0,0 0 1,0 0-1,1-1 26,43-51 220,-39 44 70,0-1 1,-1 0-1,0 1 0,-1-2 0,0 1 0,-1 0 0,0-1 1,0 0-1,-1 0 0,-1 0 0,1 0 0,-2 0 1,0 0-1,-1-6-290,0 15 32,-1 1-1,0-1 1,0 0 0,0 0 0,0 1 0,0 0 0,-1-1 0,1 1 0,0 0 0,-1 0-1,1 0 1,-1 0 0,1 1 0,-1-1 0,1 1 0,-1-1 0,1 1 0,-1 0-1,0 0 1,1 0 0,-1 0 0,1 1 0,-1-1 0,0 1 0,1-1 0,-1 1-1,1 0 1,0 0 0,-1 0 0,1 0 0,0 0 0,0 1 0,-1-1 0,1 1-1,0 0-31,-11 6-7,1 1 0,0 0-1,1 1 1,0 0-1,0 1 1,1 0-1,0 0 1,1 1-1,1 1 1,0-1-1,0 2 1,1-1-1,1 1 1,0-1-1,1 2 1,1-1-1,0 1 1,1-1-1,0 1 1,2 0-1,-1 0 1,2 0 0,0 0-1,1 0 1,1 6 7,-1-17-77,0 1 1,1 0-1,-1 0 1,1 0 0,0-1-1,1 1 1,-1-1-1,1 0 1,0 0 0,0 1-1,0-2 1,1 1-1,-1 0 1,1-1 0,0 0-1,0 0 1,0 0-1,0 0 1,1 0 0,-1-1-1,1 0 1,-1 0-1,1 0 1,0-1 0,4 2 76,128 7-3423,-128-11 3019,-1 0 0,1 0 1,-1-1-1,0 0 1,0-1-1,0 0 0,0 0 1,0-1-1,0 0 1,-1 0-1,0-1 1,0 1-1,1-3 404,26-34-7945,-26 24 461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0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39 13132,'0'0'3625,"0"0"-1116,0 0-304,0 0-449,0 0-640,17-6-422,58-19-272,-71 24-400,0-1 0,1 1-1,-1 0 1,0 0 0,1 0 0,-1 1 0,1 0 0,-1 0 0,1 0 0,-1 0 0,1 1-1,-1 0 1,1-1 0,-1 2 0,0-1 0,1 0 0,-1 1 0,0 0 0,0 0 0,1 1-22,-4-3 0,0 1 0,1 0 0,-1 0 0,0 0 0,0 0 0,1 0 0,-1 0 1,0 0-1,0 0 0,0 1 0,-1-1 0,1 0 0,0 1 0,0-1 1,-1 0-1,1 1 0,0-1 0,-1 1 0,0-1 0,1 1 0,-1-1 1,0 1-1,0 0 0,0-1 0,0 1 0,0-1 0,0 1 0,0-1 1,0 1-1,-1-1 0,1 1 0,-1-1 0,1 1 0,-1-1 0,0 1 0,1-1 1,-1 0-1,0 2 0,-40 46-48,-152 92 902,237-137-272,186-55-6139,-181 43-75,-6 2-4127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0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19346,'0'0'2296,"0"0"-524,0 0-74,0 0-321,0 0-517,0 0-391,0 0-159,-4 15-102,-35 107 198,20-84-472,-2 0 1,-1-1 0,-2-1-1,-18 20 66,42-55-7,0 0-1,-1 0 0,1 0 1,0 0-1,0 0 0,-1 0 1,1 0-1,-1 0 1,1 0-1,-1 0 0,1 0 1,-1-1-1,0 1 0,1 0 1,-1 0-1,0-1 0,0 1 1,0 0-1,1-1 1,-1 1-1,0-1 0,0 1 1,0-1-1,0 1 0,0-1 1,0 0-1,0 1 0,0-1 1,0 0-1,0 0 0,0 0 1,0 0-1,0 0 1,0 0-1,0 0 0,0 0 1,0 0-1,0 0 0,0-1 1,0 1-1,0 0 0,0-1 1,0 1-1,0-1 1,0 1-1,0-1 0,0 1 1,1-1-1,-1 0 0,0 1 1,0-1-1,1 0 0,-1 1 1,0-1-1,1 0 1,-1 0-1,1 0 0,-1 0 1,1 0-1,-1 0 0,1 0 1,0 0-1,-1 0 0,1 0 1,0 0 7,0-3 6,0-1 0,0 1 0,1-1 1,0 1-1,0 0 0,0 0 0,0-1 1,0 1-1,1 0 0,0 0 0,0 0 1,0 0-1,0 1 0,1-1 0,0 1 0,-1-1 1,1 1-1,0 0 0,1 0 0,-1 0 1,1 0-1,-1 1 0,1-1 0,0 1 1,-1 0-1,1 0 0,1 0 0,-1 1 0,0 0 1,0-1-1,0 1 0,1 1 0,-1-1 1,0 1-1,1-1 0,-1 1 0,1 1 0,-1-1 1,0 0-1,1 1 0,-1 0 0,0 0 1,0 1-1,1-1 0,-1 1 0,0 0 1,0 0-1,3 2-6,80 71-12,-79-66-79,0 1 0,1-1-1,0-1 1,1 0 0,0 0-1,0-1 1,1 0 0,-1 0-1,2-1 1,-1-1 0,0 0-1,1-1 1,0 0 0,0 0-1,0-2 1,1 1 0,3-1 91,-10-2 21,-1 1-1,1-1 1,0-1 0,-1 1 0,1-1 0,-1 0 0,1 0 0,-1 0 0,1-1 0,-1 0 0,0 0 0,0-1-1,0 1 1,0-1 0,0 0 0,-1 0 0,1-1 0,-1 1 0,0-1 0,0 0 0,0 0 0,0 0 0,-1-1-1,2-2-20,12-20 502,-1-1-1,-2 0 0,0-1 0,-2-1 0,-1 0 0,-2-1 0,-1 0 1,0-3-502,-22 118 1275,-53 241-1632,44-213-1972,19-74-1218,1 0-3480,3-17-4595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08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0 216 14350,'0'0'2354,"0"0"-811,0 0-203,19-6-374,-3 0-805,116-20 532,159 14-127,-249-2-503,-41 14-39,-1-1-1,1 1 1,0-1-1,-1 1 1,1-1-1,-1 1 1,1-1-1,-1 0 1,1 1-1,-1-1 0,1 0 1,-1 1-1,0-1 1,1 0-1,-1 0 1,0 1-1,0-1 1,1 0-1,-1 0 1,0 0-1,0 1 0,0-1 1,0 0-1,0 0 1,0 0-1,0 1 1,-1-1-1,1 0 1,0 0-1,0 0 1,0 1-1,-1-1 0,1 0 1,0 1-1,-1-1 1,1 0-1,-1 1 1,1-1-1,-1 0 1,1 1-1,-1-1 1,0 1-1,1-1 0,-1 1 1,1-1-1,-1 1 1,0-1-1,0 1 1,1 0-1,-1-1 1,0 1-24,-143-118 3955,143 117-3672,2 100 166,-9 165-417,6-249-308,-11 105-1888,18-42-7077,0-58 2803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08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0 108 14478,'4'-28'1758,"1"-14"969,1 7 2183,-4 32-808,3 32-3143,1 102-546,-6 0 0,-6 1 0,-9 25-413,13-139-503,-2 86-2235,24-43-5894,-3-42 1158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08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49 4644,'0'0'3636,"0"0"-994,0 0 81,0 0-59,0 0-235,0 0-454,0 0-320,-5-6-315,-17-18-321,22 23-979,0 0-1,1 0 0,-1 0 0,0 1 0,0-1 1,0 0-1,1 0 0,-1 0 0,0 1 0,1-1 1,-1 0-1,1 1 0,-1-1 0,1 0 0,-1 1 0,1-1 1,-1 0-1,1 1 0,0-1 0,-1 1 0,1-1 1,0 1-1,-1-1 0,1 1 0,0 0 0,0-1 1,0 1-1,-1 0 0,1 0 0,0 0 0,0-1 1,0 1-1,-1 0 0,1 0 0,0 0 0,0 0 1,0 0-1,0 0 0,-1 1 0,1-1 0,0 0-39,84 3 310,-84 0-310,1-1 0,0 0 0,-1 1 1,1 0-1,-1-1 0,0 1 0,0 0 0,0-1 0,0 1 1,0 0-1,-1 0 0,1 0 0,-1 0 0,0 0 0,0-1 1,0 1-1,0 0 0,0 0 0,-1 0 0,1 0 0,-1 0 1,0 0-1,0-1 0,0 1 0,0 0 0,0 0 1,0-1-1,-1 1 0,0-1 0,1 0 0,-2 2 0,-85 106 59,87-110-58,0 1-1,1-1 1,-1 1 0,0-1 0,0 1 0,0-1-1,0 1 1,1 0 0,-1-1 0,0 1-1,1 0 1,-1 0 0,1-1 0,-1 1 0,0 0-1,1 0 1,0 0 0,-1 0 0,1 0-1,0 0 1,-1 0 0,1 0 0,0 0 0,0 0-1,0 0 1,0 0 0,0 0 0,0 0-1,0 0 1,0 0 0,0 0 0,0 0 0,1 0-1,-1-1 1,0 1 0,1 0 0,-1 0-1,0 0 1,1 0 0,-1 0 0,1 0 0,0-1-1,-1 1 1,1 0 0,0 0 0,-1-1-1,1 1 1,0 0 0,0-1 0,0 1 0,-1-1-1,1 1 1,0-1 0,0 0 0,1 1-1,11 0-201,0 0 0,0-1 0,0-1 0,-1 0 0,1-1 0,0 0 0,0-1 1,9-4 200,59-21-7660,-62 20 4237,4 0-3591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09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84 166 8168,'0'0'7404,"0"0"-3683,0 0-1351,-3-12-213,-11-41-625,14 49-1459,0 1 0,0-1 0,0 1 0,1-1 0,-1 1 0,1 0 0,0-1 0,0 1 0,0 0 0,0 0 0,1 0 0,-1 0 0,1 0 0,0 0 0,0 0 0,0 0-1,0 0 1,0 1 0,1-1 0,-1 1 0,1 0 0,0 0 0,-1 0 0,1 0 0,0 0 0,0 1 0,0-1 0,0 1 0,1 0 0,-1 0 0,0 0 0,2 0-73,-2-1 35,94-13 55,-94 15-107,0 0-1,0 0 0,0 1 0,0-1 0,0 1 1,0 0-1,0 0 0,0 0 0,0 0 1,0 1-1,0-1 0,-1 1 0,1 0 1,-1-1-1,1 1 0,-1 0 0,0 1 0,1-1 1,-1 0-1,0 1 0,0-1 0,-1 1 1,1-1-1,-1 1 0,1 0 0,-1 0 0,0 0 1,0 0-1,0 0 0,0 0 18,-1 9-134,1 0 0,-2-1 0,0 1 0,0 0 0,-1 0 0,-1-1 0,0 1 0,0-1-1,-1 0 1,-1 0 0,0 0 0,0-1 0,-1 0 0,0 0 0,-1 0 0,0-1 0,-1 1 0,0-2 0,0 1 0,-1-1 0,0-1-1,0 1 1,-1-2 0,1 1 0,-2-1 0,-4 2 134,92-49 1292,-73 40-1291,1-1-1,-1 1 1,0 0-1,1 0 1,-1 1 0,1-1-1,-1 1 1,1 0-1,0 0 1,-1 0-1,1 1 1,-1 0 0,0 0-1,1 0 1,-1 0-1,0 1 1,1-1-1,-1 1 1,0 0 0,0 1-1,0-1 1,-1 1-1,1-1 1,-1 1 0,1 0-1,-1 0 1,0 1-1,0-1 1,0 1-1,-1-1 1,1 1 0,-1 0-1,0 0 1,0 0-1,0 0 1,0 1-1,0 1 0,6 154-58,-10-144 70,0 0 1,-1 1 0,-1-1-1,0 0 1,-1 0-1,-1-1 1,0 0 0,-1 0-1,-1 0 1,0-1-1,-6 6-12,11-16 77,1 0 0,-1-1 0,-1 0 0,1 1 0,0-1-1,-1-1 1,0 1 0,1 0 0,-1-1 0,0 0-1,0 0 1,0 0 0,-1 0 0,1-1 0,0 0 0,-1 1-1,1-2 1,-1 1 0,1 0 0,-1-1 0,1 0-1,-1 0 1,0 0 0,1-1 0,-1 0 0,1 1-1,-1-1 1,1-1 0,0 1 0,-1-1 0,1 0 0,0 0-1,0 0 1,0 0 0,1-1 0,-2 0-77,-99-90 1171,67 9-4846,37 81 2569,-2-7-202,-1 7-6335,-3 3-5122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10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15 260 10986,'0'0'4143,"0"0"-1138,0 0-442,0 0-406,0 0-700,0 0-475,-4-6-405,2 2-510,1 3-61,1 1-1,-1 0 1,1-1-1,-1 1 0,1 0 1,-1-1-1,1 1 0,-1-1 1,1 1-1,-1-1 1,1 1-1,0-1 0,-1 1 1,1-1-1,0 1 0,0-1 1,-1 0-1,1 1 0,0-1 1,0 0-1,0 1 1,0-1-1,-1 1 0,1-1 1,0 0-1,0 1 0,0-1 1,1 0-1,-1 1 0,0-1 1,0 0-1,0 1 1,0-1-1,1 1 0,-1-1 1,0 0-1,0 1 0,1-1 1,-1 1-1,0-1 0,1 1 1,-1-1-1,1 1 1,-1-1-1,1 1 0,-1-1 1,1 1-1,-1 0 0,1-1 1,-1 1-1,1 0 0,0 0 1,-1-1-1,1 1 1,-1 0-1,1 0 0,0 0 1,-1 0-1,1-1 0,0 1 1,-1 0-1,1 0 0,0 0 1,-1 1-1,1-1 1,0 0-6,154 0 170,-151 0-164,1 0 0,-1-1 0,0 1 0,1-1 0,-1 0 0,0 0 0,1 0 0,-1 0 0,0-1 0,0 0 0,0 0 0,0 0 0,-1 0 0,1-1 0,0 1 0,-1-1 0,0 0-1,1 0 1,-1 0 0,-1 0 0,1-1 0,0 1 0,-1-1 0,1 0 0,-1 0 0,0 1 0,-1-1 0,1-1 0,-1 1 0,1 0 0,-1 0 0,0-1 0,-1 1 0,1 0 0,-1-4-6,1 2 71,0 0 0,-1 0 0,0 0 0,0 0 0,0 0 0,-1 0 0,0 0 0,0 0 0,0 0 0,-1 0 0,0 0 0,0 1 0,-1-1 0,1 1 0,-1-1 0,0 1 0,-1 0 0,1 0 0,-1 1 0,-3-4-71,6 8 10,-1 0 0,1 0 0,0 0 0,0 1 0,-1-1 0,1 0 0,0 1 0,0-1 0,-1 1 0,1-1 0,0 1 0,0 0 0,0 0 0,0-1 0,0 1 0,0 0 0,0 0 0,0 0 0,0 0 0,0 0 0,1 0 0,-1 0 0,0 0 0,1 0 0,-1 1 0,1-1 0,-1 0 0,1 0 0,-1 1 0,1-1 0,0 0 0,0 0 0,0 1 0,-1-1 0,1 0 0,0 1 0,1-1 0,-1 0 0,0 0 0,0 1 0,1-1 0,-1 0 0,0 1 0,1-1-10,-1 4 13,-15 347-221,6-293-725,-3 21-2313,10-27-7549,3-38 764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10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16656,'0'0'4126,"0"0"-1611,0 0-636,0 0-299,0 0-544,0 0-326,-2 15-209,-9 255 604,10-216-1144,2 60-770,14-44-3403,0-41-822,-2-13-1292,2-1-5472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11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47 1057,'0'0'9876,"0"0"-5397,0 0-1639,0 0-422,0 0-507,0 0-549,1-7-476,0 3-785,-1 3-78,0-1 1,0 1-1,1 0 0,-1-1 1,0 1-1,0 0 1,1-1-1,-1 1 1,1 0-1,0-1 1,-1 1-1,1 0 1,0 0-1,-1 0 1,1 0-1,0 0 1,0 0-1,0 0 1,0 0-1,0 0 1,0 0-1,0 0 1,1 1-1,-1-1 0,0 1 1,0-1-1,1 0 1,-1 1-1,0 0 1,1-1-1,-1 1 1,0 0-1,1 0-23,91-5 401,-92 6-406,0-1 0,1 1 1,-1-1-1,0 1 0,0 0 1,0-1-1,0 1 1,0 0-1,0 0 0,0 0 1,0 0-1,0 0 0,-1 0 1,1 0-1,0 0 0,-1 0 1,1 0-1,0 1 0,-1-1 1,0 0-1,1 0 0,-1 1 1,0-1-1,1 0 1,-1 0-1,0 1 0,0-1 1,0 0-1,0 1 0,0-1 1,-1 0-1,1 0 0,0 1 1,0-1-1,-1 0 0,1 0 1,-1 1-1,1-1 0,-1 0 1,0 0-1,1 0 1,-1 0-1,0 0 0,0 0 1,0 0-1,0 0 0,0 0 1,0 0-1,0 0 0,0-1 1,0 1-1,0 0 0,0-1 1,0 1 4,-131 91-96,133-92 96,-1 0 0,1 0 1,0 1-1,0-1 0,-1 0 1,1 0-1,0 0 0,-1 1 1,1-1-1,0 0 0,-1 1 1,1-1-1,-1 0 1,1 1-1,-1-1 0,1 1 1,-1-1-1,1 1 0,-1-1 1,1 1-1,-1-1 0,1 1 1,-1 0-1,0-1 0,1 1 1,-1 0-1,0-1 0,0 1 1,0 0-1,1-1 0,-1 1 1,0 0-1,0-1 0,0 1 1,0 0-1,0 0 0,0-1 1,0 1-1,0 0 0,-1-1 1,1 1-1,0 0 0,0-1 1,0 1-1,-1 0 1,1-1-1,0 1 0,-1 0 1,1-1-1,-1 1 0,1-1 1,-1 1-1,1-1 0,-1 1 1,1-1-1,-1 1 0,1-1 1,-1 0-1,0 1 0,1-1 1,-1 0-1,0 1 0,151-2-3947,-52-17-5084,-65 10 4366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11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96 11627,'0'0'2482,"0"0"-21,0 0 16,0 0-603,0 0-577,11-13-448,35-41-336,-42 51-483,-1 0 0,0 0 0,1 1 0,-1 0 0,1-1 0,0 1 0,-1 1-1,1-1 1,0 0 0,0 1 0,0 0 0,1 0 0,-1 0 0,0 1 0,0-1 0,0 1 0,1 0 0,-1 0 0,3 1-30,8-1 34,-11 0-33,1 0 1,-1 0-1,1 1 1,-1 0-1,0 0 1,1 0 0,-1 0-1,0 1 1,1-1-1,-1 1 1,0 0-1,0 0 1,-1 1-1,1-1 1,0 1-1,-1 0 1,1 0-1,-1 0 1,0 0-1,0 1 1,0-1-1,-1 1 1,1 0-1,-1 0 1,0 0-1,0 0 1,0 0-1,-1 0 1,1 1-1,-1-1 1,0 0-1,0 1 1,-1 0-2,3 7-118,-2 0 1,1 0-1,-2 1 0,0-1 1,0 0-1,-1 1 1,-1-1-1,0 0 0,0 0 1,-1 0-1,-4 10 118,1-8-245,-1-1 0,0 0 0,0-1 0,-1 0 0,-1 0 1,0 0-1,-1-1 0,0-1 0,0 0 0,-1 0 0,-1-1 0,1 0 0,-4 1 245,7-6 106,1 1 1,-1-2-1,0 1 0,0-1 0,-1 0 0,1 0 0,-1-1 0,1-1 1,-1 1-1,0-1 0,1-1 0,-1 1 0,0-2 0,-5 0-106,12 1 81,0-1 0,1 0 0,-1 0 0,1 0 0,-1 0 0,1 0 0,0 0 0,-1-1 0,1 1 0,0 0 0,0-1 0,0 1 0,0-1 0,0 1 0,0-1 0,0 1 0,0-1 0,1 0 0,-1 0 0,1 1 0,-1-1 0,1 0 0,0 0 0,-1 1 0,1-1 0,0 0 0,0 0 0,0 0 0,1 1 0,-1-1 0,0 0 0,1 0 0,-1 1 0,1-1 0,-1 0 0,1 1 0,0-1 0,0 0 0,0 1 0,0-1 0,0 1 0,0 0 0,0-1 0,0 1 0,1 0 0,-1-1 0,0 1 0,1 0 0,-1 0 0,1 0 0,0 0 0,0 0-81,2-2 51,-1 1-1,1-1 1,0 1-1,0-1 1,0 1-1,0 1 1,0-1-1,0 0 0,0 1 1,1 0-1,-1 0 1,0 0-1,1 1 1,-1-1-1,1 1 1,-1 0-1,1 0 0,-1 1 1,1-1-1,-1 1 1,1 0-1,-1 0 1,0 1-1,0-1 1,1 1-1,-1 0 1,0 0-1,0 0 0,-1 0 1,1 1-1,0 0 1,-1 0-1,0 0 1,0 0-1,0 0 1,0 1-1,0-1 0,0 1 1,-1 0-1,0 0-50,30 50 10,-29-45-10,0 1 0,1-1 0,1-1 0,0 1 0,0-1 0,0 1 0,1-2 0,0 1 0,1 0 0,0-1 0,0-1 0,0 1 0,1-1 0,0 0 0,0-1 1,1 0-1,0 0 0,-1-1 0,1 0 0,1 0 0,-1-1 0,1 0 0,-1-1 0,2 0 0,67-9-73,-76 6 63,0 1 0,0-1 0,0 1 0,0-1 0,0 0 0,0 1 0,0-1 0,0 0 0,0-1 0,-1 1 0,1 0 0,0 0 0,-1-1 1,1 1-1,-1-1 0,1 1 0,-1-1 0,0 0 0,0 0 0,0 0 0,0 1 0,0-1 0,0 0 0,0 0 0,0 0 0,-1 0 0,1 0 1,-1 0-1,0-1 0,1 1 0,-1 0 0,0 0 0,0 0 0,-1-2 10,-22-15-6134,6 19-421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2:5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41 10474,'0'0'4319,"0"0"-956,0 0-454,0 0-490,0 0-765,0 0-500,-10-8-375,4 2-664,5 4-83,-1 0-1,0 0 1,0 0-1,0 0 0,0 0 1,-1 1-1,1-1 1,0 0-1,-1 1 0,1 0 1,-1-1-1,1 1 0,-1 0 1,0 1-1,1-1 1,-1 0-1,0 1 0,0-1 1,0 1-1,1 0 1,-1 0-1,0 0 0,0 0 1,0 1-1,1-1 0,-1 1 1,0-1-1,0 1 1,1 0-1,-2 1-31,-15 12 107,0 1 1,1 0-1,0 2 1,1 0-1,1 1 1,1 0-1,1 1 0,0 1 1,2 1-1,0 0 1,1 0-1,1 1 1,1 0-1,1 1 0,1 0 1,-2 14-108,6-27 4,0 1 1,0 0 0,1 0-1,1 0 1,0 1-1,0-1 1,1 0-1,1 0 1,0 0-1,0 1 1,1-1 0,0 0-1,1 0 1,0-1-1,1 1 1,0-1-1,1 0 1,0 0-1,1 0 1,0 0 0,0-1-1,1 0 1,0 0-1,1-1 1,0 0-1,0 0 1,0-1-1,1 0 1,0-1-1,1 0 1,0 0 0,-1-1-1,2 0 1,8 3-5,-7-5-163,1 0-1,0 0 1,0-1 0,0-1 0,0 0-1,0-1 1,0 0 0,0-1 0,0 0 0,0-1-1,0-1 1,3-1 163,-8 1-559,0 0 0,0 0-1,0-1 1,0 0 0,-1 0 0,0-1-1,0 0 1,0 0 0,0 0 0,-1-1-1,0 0 1,2-4 559,11-13-4441,-1-1-2008</inkml:trace>
  <inkml:trace contextRef="#ctx0" brushRef="#br0" timeOffset="707.039">807 177 10890,'0'0'3582,"0"0"-912,0 0-290,0 0-399,0 0-508,0 0-512,0 0-454,-8 2-218,6-2-282,-1 0 0,1 1 0,0-1 0,-1 1 0,1 0 0,0 0 1,0-1-1,0 1 0,0 1 0,0-1 0,0 0 0,0 0 0,0 1 0,0-1 0,1 1 1,-1 0-1,0-1 0,1 1 0,-1 0 0,1 0 0,0 0 0,0 0 0,0 0 1,0 0-1,0 1 0,0-1 0,0 0 0,1 0 0,-1 1 0,1 0-7,-5 19-36,2-1-1,0 0 0,2 1 1,0-1-1,1 1 1,1-1-1,2 1 0,0-1 1,1 0-1,1 0 1,0 0-1,2-1 0,1 1 1,0-1 36,-6-16-23,0-1 0,1 1 1,-1 0-1,0-1 0,1 0 1,0 1-1,0-1 1,0 0-1,0-1 0,0 1 1,1-1-1,-1 1 0,1-1 1,0 0-1,0 0 0,-1 0 1,1-1-1,0 1 0,0-1 1,1 0-1,-1 0 0,0-1 1,0 1-1,0-1 0,1 0 1,-1 0-1,0 0 0,0-1 1,1 0-1,-1 1 0,0-1 1,2-1 22,4-2 3,0 1 1,-1-2-1,1 1 1,-1-1-1,0-1 1,0 0-1,-1 0 1,0 0-1,0-1 0,0 0 1,-1-1-1,5-7-3,-1-2 119,-1-1-1,-1 0 0,0 0 0,-2-1 0,0 0 0,-1 0 1,-1-1-1,0 0 0,-2 0 0,-1 0 0,0 0 0,-1 0 1,-1-1-1,-1 1 0,-2-4-118,2 19-30,-1-1 0,1 1 0,-1 0 0,0 0 0,-1 0 0,1 0 0,-1 1 0,0-1 0,0 1 0,-1-1-1,1 1 1,-1 0 0,0 0 0,0 1 0,0-1 0,0 1 0,-1 0 0,0 0 0,1 0 0,-1 1 0,0 0 0,0 0 0,0 0 0,-1 0 0,1 1 0,0 0 0,-1 0 0,1 0 0,0 1 0,-1 0 0,1 0 0,-1 0 0,1 1 0,-1-1 0,1 1 0,0 1 0,-1-1 0,1 1 0,0 0 0,-4 2 30,6-3-362,0 0 0,0 1 0,0-1 0,0 1 1,1 0-1,-1 0 0,0 0 0,1 0 0,-1 0 1,1 1-1,0-1 0,0 1 0,0-1 1,0 1-1,0 0 0,1 0 0,-1 0 0,1 0 1,0 0-1,-1 0 0,2 0 0,-2 2 362,1 23-4735</inkml:trace>
  <inkml:trace contextRef="#ctx0" brushRef="#br0" timeOffset="1027.077">1280 193 16143,'0'0'2718,"0"0"-669,0 0 146,0 0-610,0 0-747,0 0-421,0 0-199,-5 20-47,-30 127 112,29 128-539,6-274 265,0 0-29,-1 0-1,1 0 1,0-1-1,-1 1 1,1 0-1,0 0 1,-1 0-1,1-1 1,0 1-1,0 0 0,0 0 1,0 0-1,0 0 1,0-1-1,0 1 1,0 0-1,0 0 1,0 0-1,0 0 1,0 0-1,0-1 1,1 1-1,-1 0 1,0 0-1,1 0 1,-1-1-1,1 1 1,-1 0-1,1-1 1,-1 1-1,1 0 1,-1-1-1,1 1 0,0-1 1,-1 1-1,1 0 1,0-1-1,0 0 1,-1 1-1,1-1 1,0 1-1,0-1 1,0 0-1,-1 0 1,1 1-1,0-1 1,0 0-1,0 0 1,0 0-1,-1 0 1,1 0-1,0 0 1,0 0 20,22-112-123,-17 72 258,-5 14-27,2 0 1,1 0 0,1 1 0,1-1 0,1 1 0,1 1 0,1-1 0,1 1 0,2 1-1,0 0 1,1 1 0,16-20-109,-24 37-6,0 0 0,0 0 0,0 1 0,1 0 0,0 0 0,0 1 0,0 0 0,0-1 0,0 2 0,1-1 0,-1 1 1,1 0-1,0 1 0,0-1 0,-1 1 0,1 1 0,0-1 0,6 1 6,-8 1-204,-1-1 1,1 1-1,0 1 1,-1-1-1,1 1 1,-1-1 0,1 1-1,-1 0 1,0 1-1,0-1 1,0 1-1,0 0 1,0 0-1,0 0 1,-1 0 0,1 1-1,2 3 204,44 81-12977,-39-55 4617</inkml:trace>
  <inkml:trace contextRef="#ctx0" brushRef="#br0" timeOffset="1397.639">1760 310 11403,'3'-12'3630,"0"3"-3021,-2 0 207,2 0 0,-1 0 0,1 0 1,0 1-1,1-1 0,0 1 1,1 0-1,-1 0 0,2 0 0,-1 1 1,1-1-817,-6 8 36,0-1 0,1 1 1,-1-1-1,0 1 0,1 0 0,-1-1 1,0 1-1,1 0 0,-1-1 1,1 1-1,-1 0 0,1-1 0,-1 1 1,1 0-1,-1 0 0,0 0 1,1-1-1,-1 1 0,1 0 1,-1 0-1,1 0 0,0 0 0,-1 0 1,1 0-1,-1 0 0,1 0 1,-1 0-1,1 0 0,-1 0 1,1 0-1,-1 0 0,1 1 0,-1-1 1,1 0-1,-1 0 0,1 1 1,-1-1-1,0 0 0,1 0 1,-1 1-1,1-1 0,-1 0 0,0 1 1,1-1-1,-1 1 0,0-1 1,1 1-1,-1-1 0,0 0 1,0 1-1,1-1 0,-1 1 0,0-1 1,0 1-1,0-1 0,0 1 1,0-1-1,0 1 0,0-1 0,0 1 1,0-1-1,0 1 0,0-1 1,0 1-1,0 0-36,1 46-234,-1-37 393,-2 43-314,-1-1-1,-4 1 0,-1-1 0,-2-1 0,-7 14 156,10-30-397,2-15-383,3-46 585,1 1 343,2 0 0,0 1 0,2-1-1,0 0 1,2 1 0,0-1 0,2 1 0,1 1 0,1-1-1,1 1 1,0 1 0,2 0 0,11-16-148,-18 33-49,-1 0-1,1 0 1,0 0 0,0 0 0,0 1-1,1 0 1,0 0 0,-1 0 0,2 1-1,-1 0 1,0 0 0,0 0 0,1 1-1,-1 0 1,1 1 0,0-1 0,0 1-1,0 0 1,-1 1 0,1 0 0,0 0-1,0 0 1,0 1 0,0 0 0,0 0-1,-1 1 1,1 0 0,-1 0 0,1 0-1,-1 1 1,2 1 49,30 24-3304,-6 4-4474,-12-11-1228</inkml:trace>
  <inkml:trace contextRef="#ctx0" brushRef="#br0" timeOffset="2167.427">2301 237 5349,'0'0'4479,"0"0"-2146,0 0-870,0 0-401,0 0-544,0 0-289,8 14-74,43 100 16,-33-26-465,-16-88 259,0 1 0,0 0 0,1-1 0,-1 1 1,0-1-1,1 1 0,-1-1 0,0 0 0,0 0 0,1 0 0,-1-1 0,0 1 0,1 0 0,-1-1 0,0 0 0,0 1 0,0-1 0,0 0 0,0 0 0,0 0 0,0 0 0,0-1 0,0 1 0,0 0 0,0-1 0,-1 1 0,1-1 0,0 0 1,-1 0-1,0 1 0,1-2 35,12-14 763,0 0 0,-1-1 1,-1-1-1,-1 0 1,0-1-1,-2 0 0,0 0 1,6-22-764,-14 41 112,0-1-1,0 1 1,0 0 0,0 0 0,0-1 0,-1 1 0,1-1 0,0 1 0,-1-1-1,1 1 1,-1-1 0,0 1 0,1-1 0,-1 1 0,0-1 0,0 0 0,0 1-1,0-1 1,0 1 0,0-1 0,0 0 0,-1 1 0,1-1 0,-1 1 0,1-1-1,-1 1 1,1-1 0,-1 1 0,0 0 0,0-1 0,0 1 0,0 0 0,0-1-1,0 1 1,0 0 0,0 0 0,0 0 0,0 0 0,-1 0 0,1 0 0,0 0-1,-1 1 1,1-1 0,-1 0 0,1 1 0,-1-1-112,-7 2 35,-1 1 0,1-1 0,0 2 0,-1-1 0,1 1 0,1 1 0,-1 0 0,0 0 0,1 0 0,0 1 1,0 1-1,0-1 0,1 1 0,-1 0 0,1 1 0,1 0 0,0 0 0,0 0 0,0 1 0,1 0 0,0 0 0,0 0 0,1 1 0,0 0 0,0 0 0,1 0 0,1 0 0,-1 0 1,1 0-1,0 9-35,-2 2-109,1-1 0,1 0 1,1 0-1,0 1 1,2-1-1,0 1 1,1-1-1,1 0 1,1 1 108,-2-15-100,1 1 0,0 0 1,0-1-1,0 1 0,0-1 1,1 0-1,0 0 1,0-1-1,0 1 0,1-1 1,-1 0-1,1 0 0,0 0 1,0-1-1,1 0 0,-1 0 1,1 0-1,0 0 1,-1-1-1,1 0 0,0 0 1,0-1-1,0 0 0,1 0 1,-1 0-1,2 0 100,7 0-120,1 0-1,-1-1 1,1-1-1,-1 0 1,1-1-1,-1-1 1,0 0-1,1-1 1,-2 0-1,3-2 121,7-8 121,1 0 0,-1-2 0,-1 0-1,-1-2 1,-1 0 0,0-2 0,-1 0 0,-1-1 0,-2-1-1,0-1 1,13-22-121,-25 38 206,0-1 0,0 0 0,0 0 0,-1 0 0,0 0 0,-1-1 0,0 0 0,0 1 0,-1-1 0,0 0 0,-1 0 0,0-2-206,-1 10 57,-1 0-1,0-1 1,0 1-1,0 0 1,0 0 0,0 0-1,0 0 1,0 0-1,0 0 1,0 0 0,0 0-1,0 0 1,-1 0 0,1 1-1,0-1 1,-1 0-1,1 1 1,-1-1 0,1 1-1,0-1 1,-1 1-1,1 0 1,-1 0 0,1 0-1,-1 0 1,1 0-1,-1 0 1,1 0 0,-1 0-1,1 1 1,-1-1 0,1 0-1,-1 1 1,1-1-1,0 1 1,-1 0 0,1-1-1,0 1 1,-1 0-1,1 0 1,0 0 0,0 0-1,0 0 1,0 0-1,0 0 1,0 0 0,0 1-1,0-1-56,-9 11 39,0 1 0,1 0 0,0 1 0,1 0 0,1 0 0,0 0 0,1 1 1,1 0-1,0 1 0,1-1 0,0 1 0,1 0 0,1 0 0,1-1 0,0 1 0,1 2-39,-2-4-189,1 0-1,0-1 1,0 1 0,2 0-1,0 0 1,0 0 0,1 0 0,1 0-1,0-1 1,1 1 0,4 7 189,-5-18-87,0-1-1,0 1 1,0-1 0,1 1 0,-1-1-1,1 0 1,0 0 0,0-1 0,0 1-1,0-1 1,0 0 0,0 0 0,0 0-1,0-1 1,0 1 0,0-1 0,0 0-1,0 0 1,0 0 0,1-1 0,-1 0-1,0 0 1,0 0 0,0 0 0,0 0-1,0-1 1,-1 1 0,1-1 0,0 0-1,-1-1 1,1 1 0,2-3 87,25-20 2,0-2 0,-2-2 1,-2 0-1,0-2 0,-2-1-2,20-21 32,16-17 567,-3-2 1,-4-3 0,0-5-600,-54 79 15,4-4 129,-1 0 1,0 0-1,0 0 0,0 0 0,-1-1 0,1 1 0,-1-1 1,-1 0-1,1 1 0,-1-1 0,0 0 0,0 0 0,-1 0 1,0 0-1,0-2-144,-1 7 27,0 1 1,0-1 0,0 0 0,0 1 0,0-1 0,0 1-1,0-1 1,0 1 0,0 0 0,0-1 0,0 1-1,0 0 1,0 0 0,0-1 0,-1 1 0,1 0-1,0 0 1,0 0 0,0 1 0,0-1 0,0 0-1,0 0 1,-1 0 0,1 1 0,0-1 0,0 1 0,0-1-1,0 1 1,0-1 0,0 1 0,0 0 0,0-1-1,1 1 1,-1 0 0,0 0 0,0 0 0,0 0-1,1-1 1,-1 1 0,1 0 0,-1 0 0,0 0-1,1 1-27,-15 22 80,1 1 0,1 1-1,2 1 1,0-1-1,2 2 1,1-1-1,1 1 1,2 0-1,0 1 1,1 21-80,0-31-55,1 0 0,2 0 1,-1 0-1,2 0 0,1 0 1,0 0-1,2 0 0,0 0 0,1 0 1,0-1-1,2 1 0,5 11 55,-8-25-235,-1-1-1,1 0 0,0 0 0,0 0 1,0 0-1,1 0 0,-1-1 1,1 1-1,0-1 0,0 0 1,0 0-1,1-1 0,-1 1 0,0-1 1,1 0-1,2 1 236,50 5-9340,-37-9 2267</inkml:trace>
  <inkml:trace contextRef="#ctx0" brushRef="#br0" timeOffset="2475.96">3303 330 9609,'0'0'4148,"0"0"-1671,0 0-128,0 0 181,0 0-640,0 0-555,19-3-273,134-20 411,-139 22-1410,38-2-71,0-2 0,-1-3 1,0-1-1,39-15 8,-90 24-9,3 0-92,-1 0 0,0-1 0,0 1 0,0-1 0,0 1-1,0-1 1,0 0 0,0 0 0,0 0 0,0 0 0,0 0 0,-1 0 0,1-1 0,0 1 0,-1 0 0,1-1 0,-1 1 0,1-1-1,-1 0 1,0 0 0,0 1 0,1-1 0,-1 0 0,-1 0 0,1 0 0,0 0 0,0-1 101,-48-5-4639,-6 15-48,-7 6-2082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12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0 187 9257,'0'0'6475,"0"0"-3656,0 0-1292,0 0-353,0 0-528,13-2-294,92-6 54,-76 9-365,-10 2-21,0-2-1,0 0 1,0-2-1,0 0 1,0-1-1,0-1 1,0 0 0,16-6-20,-34 8 47,1 1 0,-1-1 1,0 0-1,0 1 0,0-1 1,0 0-1,0 0 1,0 1-1,0-1 0,0 0 1,0 0-1,0 0 0,0 0 1,-1 0-1,1-1 0,0 1 1,-1 0-1,1 0 1,-1 0-1,1-1 0,-1 1 1,1 0-1,-1 0 0,0-1 1,0 1-1,0 0 0,0-1 1,0 1-1,0 0 0,0-1 1,0 1-1,0 0 1,-1-1-1,1 1 0,0 0 1,-1 0-1,1-1 0,-1 1 1,0 0-1,1 0 0,-1 0 1,0 0-1,0-1-47,-41-49 1818,39 47-1754,-80-55 2077,74 98-1541,9-32-570,27 180 209,0-8-3318,-26-165 1975,0 13-2109,2-10-1957,3-6-1444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12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15375,'0'0'5028,"0"0"-1969,0 0-769,0 0-549,0 0-615,0 0-325,0 0-134,4 18-133,13 125 64,-28-16-224,-2 60-3524,17-156-1429,9-16-2811,-2-8-2742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13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47 11147,'0'0'4281,"0"0"-795,0 0-705,0 0-581,0 0-690,0 0-538,0 0-315,16-7-204,53-25-164,-65 31-277,-1-1 1,0 1 0,1 0-1,-1 0 1,1 0 0,0 1 0,-1-1-1,1 1 1,-1 0 0,1 0-1,0 0 1,-1 1 0,1-1 0,-1 1-1,1 0 1,0 0 0,-1 0-1,2 1-12,-4-1 1,0-1 0,0 1-1,0 0 1,-1 0 0,1 0-1,0 0 1,0 0 0,-1 0-1,1 0 1,0 0-1,-1 0 1,1 0 0,-1 0-1,1 0 1,-1 0 0,0 0-1,1 1 1,-1-1 0,0 0-1,0 0 1,0 1-1,0-1 1,0 0 0,0 0-1,0 0 1,0 1 0,-1-1-1,1 0 1,0 0 0,-1 0-1,1 0 1,-1 1 0,1-1-1,-1 0 1,1 0-1,-1 0 1,0 0 0,0 0-1,1 0 1,-1-1 0,0 1-1,0 0 1,-1 0-1,-171 138 1270,172-139-1257,0 0 0,1 0 0,-1 1 0,0-1 0,1 0 0,-1 1 0,0-1 0,1 0-1,-1 1 1,0-1 0,1 0 0,-1 1 0,1-1 0,-1 1 0,1-1 0,-1 1 0,1 0 0,-1-1-1,1 1 1,0-1 0,-1 1 0,1 0 0,0-1 0,-1 1 0,1 0 0,0-1 0,0 1 0,0 0-1,0 0 1,0-1 0,0 1 0,0 0 0,0-1 0,0 1 0,0 0 0,0 0 0,0-1 0,0 1-1,0 0 1,1-1 0,-1 1 0,0 0 0,1-1 0,-1 1 0,0 0 0,1-1 0,-1 1-1,1-1 1,-1 1 0,1-1 0,-1 1 0,1-1 0,-1 1 0,1-1 0,-1 1 0,1-1 0,0 0-1,-1 1 1,1-1 0,0 0 0,-1 0 0,1 1 0,0-1-13,51 5 19,-47-5-12,31 1-383,0-2 0,0-1 0,-1-2 0,1-2 0,1-2 376,52-21-10522,-73 21 3353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15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1 253 14638,'0'0'3609,"0"0"-1138,0 0-186,0 0-545,0 0-624,0 0-379,18-2-289,124-7 33,-95 9-415,-17 2-70,0-2 0,0-1 0,0-1-1,0-1 1,-1-2 0,1-2 0,4-1 4,-33 8-2,0-1 0,1 1-1,-1 0 1,1 0 0,-1-1 0,0 1-1,0-1 1,1 1 0,-1-1 0,0 0 0,0 1-1,1-1 1,-1 0 0,0 0 0,0 0-1,0 0 1,0 0 0,0 0 0,0 0-1,-1 0 1,1 0 0,0-1 0,-1 1 0,1 0-1,0 0 1,-1-1 0,1 1 0,-1 0-1,0-1 1,1 1 0,-1 0 0,0-1-1,0 1 1,0-1 0,0 1 0,0 0-1,0-1 1,-1 1 0,1 0 0,0-1 0,-1 1-1,1 0 1,-1-1 0,1 1 0,-1 0-1,1-1 1,-1 1 0,0 0 0,0 0-1,0 0 1,0-1 2,-61-53 208,50 46-152,-112-90 2170,124 113-1698,4 70-377,-4 1 1,-4-1-1,-9 50-151,3-74-811,-7 45-2602,13-70-1598,3 0-3376,1-13-4495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15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84 174 16400,'0'0'3774,"0"0"-1409,0 0-347,0 0-374,0 0-512,0 0-353,0 0-251,0 0-165,-1 7-90,-11 45 71,7-35-311,0 0 1,2 0-1,0 0 0,1 1 0,1-1 0,0 1 0,2 9-33,1-21-6,1 0 0,0 0 1,0 0-1,1 0 0,0-1 0,0 1 0,0-1 0,0 0 0,1-1 0,0 1 0,0-1 1,0 1-1,1-2 0,-1 1 0,1 0 0,0-1 0,0 0 0,0-1 0,0 1 0,1-1 1,-1-1-1,1 1 0,-1-1 0,2 0 6,21 9-78,35 13-26,83 40-21,-147-62 125,0 0-1,0 0 1,0 0 0,0 0 0,0 0-1,-1 0 1,1 0 0,0 0 0,-1-1 0,1 1-1,-1 0 1,1 0 0,-1 0 0,1 0-1,-1-1 1,1 1 0,-1 0 0,0-1 0,1 1-1,-1 0 1,0-1 0,0 1 0,0-1-1,1 1 1,-1-1 0,0 0 0,0 1-1,0-1 1,0 0 0,0 0 0,0 1 0,0-1-1,0 0 1,0 0 0,1 0 0,-1 0-1,0 0 1,0 0 0,0 0 0,0-1 0,0 1-1,0 0 1,0 0 0,0-1 0,0 1-1,0-1 1,0 1 0,-2 0 5,-92 23-1095,65-12-1935,1 3-3552,21-9-598</inkml:trace>
  <inkml:trace contextRef="#ctx0" brushRef="#br0" timeOffset="324.599">77 92 12972,'0'0'3668,"0"0"-358,0 0-374,0 0-705,0 0-581,0 0-460,0 0-368,-1 13-144,-4 174 585,6-118-1667,-3 0 0,-3 0 0,-3 0-1,-3-1 1,-5 10 404,1-39-2497,8-22-461,1 0-3406,4-11 54</inkml:trace>
  <inkml:trace contextRef="#ctx0" brushRef="#br0" timeOffset="704.194">130 171 5413,'12'-165'15252,"-12"166"-15043,-1-1-1,1 0 1,-1 0-1,1 0 1,0 0 0,-1 0-1,1 0 1,0 0 0,-1 0-1,1 0 1,-1 0 0,1 0-1,0 0 1,-1 0 0,1 0-1,0-1 1,-1 1-1,1 0 1,-1 0 0,1 0-1,0 0 1,0-1 0,-1 1-1,1 0 1,0 0 0,-1-1-1,1 1 1,0 0 0,0-1-1,-1 1 1,1 0-1,0-1 1,0 1 0,0 0-1,0-1 1,-1 1-209,-6 68 763,3-1-1,2 1 1,4 0 0,3 6-763,1 153-419,-6-220 140,-8 60-1482,-15-39-4057,9-37-629,8-26 4675,6 33 1535,-4-186-185,11 0 4196,-7 158-2585,2 1 0,2 0-1,0 0 1,2 0 0,1 0-1,2 1-1188,-4 71 3673,-27 357-1137,-4-250-2679,11-76-4311,13-57-521,2-6-3700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13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107 248 10346,'0'0'3230,"0"0"-743,0 0-79,0 0-369,14-12-592,41-39-369,-53 49-1013,0 0 0,1 0-1,-1 0 1,0 1 0,1-1-1,-1 1 1,1-1 0,-1 1 0,1 0-1,0 0 1,-1 0 0,1 0 0,0 0-1,0 1 1,0-1 0,-1 1-1,1 0 1,0 0 0,0 0 0,0 0-1,0 0 1,0 1 0,0-1-65,3 1 81,-2 1-68,0 1 0,0-1 0,0 1 0,0 0 0,-1 0 0,1 0 0,-1 0 0,0 1 0,0 0 0,0-1 0,0 1 0,-1 0 1,1 0-1,-1 1 0,0-1 0,0 0 0,-1 1 0,1-1 0,-1 1 0,0-1 0,0 1 0,-1 0 0,1 0 0,-1-1 0,0 1 0,0 0 1,-1 0-1,1-1 0,-2 4-13,-1 6-132,0-1 0,-1-1 1,-1 1-1,0-1 1,-1 0-1,0 0 0,-1 0 1,0-1-1,-1 0 1,0 0-1,-1-1 0,0 0 1,-1-1-1,0 0 0,0 0 1,-1-1-1,0 0 1,0-1-1,-1-1 0,0 1 1,0-2-1,0 0 1,-1 0-1,0-1 0,0-1 1,-4 1 131,16-3 33,0-1 0,-1 1 0,1 0 0,0 0 1,-1-1-1,1 1 0,-1-1 0,1 1 0,-1-1 0,1 0 1,-1 0-1,1 1 0,-1-1 0,1 0 0,-1 0 1,1-1-1,-1 1 0,1 0 0,-1 0 0,1-1 0,-1 1 1,1-1-1,-1 1 0,1-1 0,0 1 0,-1-1 0,1 0 1,0 0-1,0 0 0,-1 0 0,1 0 0,0 0 1,0 0-1,0 0 0,0 0 0,0-1 0,0 1 0,1 0 1,-1 0-1,0-1 0,1 1 0,-1-1 0,1 1 0,-1-1 1,1 1-1,0-1 0,-1 1 0,1-1 0,0 1 0,0-1 1,0 1-1,0-1 0,1 1 0,-1-1 0,0 1 1,1-2-35,36-92 925,-34 88-1028,12-19-2548,7 5-3352,-13 19-4806</inkml:trace>
  <inkml:trace contextRef="#ctx0" brushRef="#br0" timeOffset="719.12">201 102 11275,'0'0'4009,"0"0"-651,0 0-380,0 0-565,0 0-752,0 0-460,0 0-352,-5 22-81,-28 147 316,-27 253-694,60-422-473,-1 0 0,1 0 0,0 0 1,0 0-1,-1 0 0,1 0 1,0 0-1,-1 0 0,1 0 0,0 0 1,-1 0-1,1 0 0,0 0 0,0 0 1,-1 0-1,1 0 0,0 0 0,-1 0 1,1 0-1,0 0 0,0 0 0,-1 1 1,1-1-1,0 0 0,0 0 0,-1 0 1,1 0-1,0 1 0,0-1 0,0 0 1,-1 0-1,1 1 83,-6-33-2093,1-164-2657,37-97 5995,-20 207 2,1-24 2623,-7 180-1275,-20 534-2323,12-581-920,-2-27-65,1-305 339,29 60 1041,-26 248-653,0 0-1,-1 0 1,1 0-1,0 0 0,0 0 1,0 0-1,0 1 1,-1-1-1,1 0 0,0 0 1,1 0-1,-1 0 1,0 0-1,0 0 0,0 0 1,0 0-1,1 0 1,-1 0-1,1 1 0,-1-1 1,0 0-1,1 0 1,-1 0-1,1 1 0,0-1 1,-1 0-1,1 0 1,0 1-1,-1-1 0,1 1 1,0-1-1,0 1 1,-1-1-1,1 1 0,0-1 1,0 1-1,0 0 0,0-1 1,0 1-1,0 0 1,-1 0-1,1-1 0,0 1 1,0 0-1,0 0 1,0 0-1,0 0 0,0 0 1,0 1-1,0-1 1,0 0-1,0 0 0,0 1-13,5 15 9,-1 1 0,-1 0-1,-1 0 1,0 0-1,-1 0 1,-1 0-1,-1 1 1,0-1-1,-2 6-8,1 16-61,0 53-1535,-1-30-3005,-1-19-2857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16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51 12204,'0'0'4180,"0"0"-769,0 0-571,0 0-716,0 0-581,0 0-390,0 0-347,9-7-282,-6 3-470,1 1-13,0-1 0,-1 1 0,2-1 0,-1 1-1,0 0 1,0 1 0,1-1 0,0 1 0,-1 0 0,1 0-1,0 1 1,0-1 0,0 1 0,0 0 0,3 0-41,3 0 37,0 0 1,0 0-1,0 2 0,0-1 1,0 1-1,0 1 0,0 0 1,0 1-1,0 0 1,6 2-38,-16-4 1,0-1 1,0 1 0,1 0 0,-1-1 0,0 1 0,0 0 0,0 0 0,0-1 0,0 1 0,0 0 0,0 0 0,0 0-1,0 0 1,0 1 0,-1-1 0,1 0 0,0 0 0,-1 0 0,1 1 0,-1-1 0,1 0 0,-1 0 0,0 1 0,1-1-1,-1 0 1,0 1 0,0-1 0,0 1 0,0-1 0,0 0 0,0 1 0,-1-1 0,1 0 0,0 1 0,-1-1 0,1 0-1,-1 0 1,1 1 0,-1-1 0,1 0 0,-1 0 0,0 0 0,0 1-2,-42 45 78,-120 74 642,162-120-716,0-1-1,0 0 0,-1 0 1,1 0-1,0 1 1,0-1-1,0 1 0,-1-1 1,1 1-1,0 0 0,0-1 1,0 1-1,0 0 1,0-1-1,0 1 0,0 0 1,0 0-1,1 0 0,-1 0 1,0 0-1,0 0 1,1 0-1,-1 0 0,1 1 1,-1-1-1,1 0 0,-1 0 1,1 0-1,0 1 1,0-1-1,-1 0 0,1 0 1,0 1-1,0-1 0,0 0 1,0 0-1,0 1 0,1-1 1,-1 0-1,0 0 1,1 0-1,-1 1 0,1-1 1,-1 0-1,1 0 0,-1 0 1,1 0-1,0 0 1,-1 0-1,1 0 0,0 0 1,0 0-1,0 0 0,0 0 1,0 0-1,0-1 1,1 2-4,23 0-350,0 0 1,0-1 0,0-2-1,0-1 1,-1 0 0,18-5 349,22-6-3453,-3-1-3370,-55 13 5939,20-5-6253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18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346 65 6694,'-18'5'4960,"-299"54"9976,306-57-12423,44-4-1678,1276-107 392,-889 90-1723,-537 43 132,93-15-3392,1 1-3618,13-6-4274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17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88 17040,'0'0'3833,"0"0"-1217,0 0-454,0 0-395,0 0-513,0 0-378,0 0-289,0 0-224,-11 0-160,8 0-192,-1-1-5,0 1 0,0 0 0,0 0 0,0 1 0,1-1 0,-1 1 0,0-1 0,0 1 0,1 1 0,-1-1 0,0 0 0,1 1 1,-1 0-1,1-1 0,0 2 0,0-1 0,0 0 0,0 0 0,0 1 0,0 0 0,0 0 0,0 0-6,-3 3 7,0 1-1,0-1 1,1 1 0,0 1-1,0-1 1,1 1 0,-1 0-1,2 0 1,-1 0-1,1 0 1,1 1 0,-1 0-1,1-1 1,1 1 0,0 0-1,0 0 1,0 0-1,1 0 1,1-1 0,-1 1-1,2 0 1,-1 0 0,1 0-1,0-1 1,1 1-1,0-1 1,0 0 0,1 0-1,2 3-6,2-3-78,1-1 0,0 0-1,0 0 1,1-1-1,0-1 1,0 1-1,1-1 1,-1-1 0,1 0-1,0-1 1,0 0-1,0 0 1,0-1 0,1-1-1,0 0 79,94 27-468,-105-27 469,1-1-1,0 1 1,0 0-1,-1 0 1,1-1-1,0 1 1,-1 0-1,1 1 1,-1-1-1,1 0 1,-1 0-1,0 1 1,1-1-1,-1 0 1,0 1-1,0-1 1,0 1-1,0 0 1,0-1-1,0 1 1,-1 0-1,1 0 1,-1-1-1,1 1 1,-1 0-1,1 0 1,-1 0-1,0 0 1,0-1-1,0 1 1,0 0-1,0 0 1,-1 0-1,1 0 1,0 0-1,-1-1 1,1 1-1,-1 0 1,0 0-1,0-1 1,0 1-1,1 0 1,-2-1-1,1 1 1,0-1-1,0 1 1,0-1-1,-1 0 1,1 1-1,0-1 1,-1 0-1,0 0 1,0 1-1,-19 12 75,-1-1 0,0-1 0,-1-1 0,0-1 0,0-1 0,-1-1 0,0-1 0,-9 0-75,6 1-66,23-7-110,1 0 0,-1 0 0,1-1 1,-1 1-1,1-1 0,-1 0 0,1 0 0,-1 0 1,0 0-1,1-1 0,-1 0 0,1 1 1,0-1-1,-1 0 0,1-1 0,0 1 0,-1-1 1,1 1-1,0-1 0,-2-1 176,-28-39-11704,26 27 5042</inkml:trace>
  <inkml:trace contextRef="#ctx0" brushRef="#br0" timeOffset="276.326">181 76 11979,'0'0'3187,"0"0"-69,0 0-641,0 0-721,16-11-565,59-36-358,7 30 211,-64 17-839,310 10-77,-333-8-5273,-1 3 3067,-11 0-3901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23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189 174 9353,'0'0'3582,"0"0"-918,-2-14 106,-2-47-538,4 57-2056,0 0 0,0 0 1,1 0-1,0 0 0,-1 1 0,1-1 1,1 0-1,-1 0 0,0 1 0,1-1 1,0 0-1,0 1 0,0 0 0,0-1 1,1 1-1,-1 0 0,1 0 0,0 1 1,-1-1-1,1 0 0,1 1 0,-1 0 1,3-2-177,-1 1 56,0 1 0,0-1 0,0 1 0,0 0 0,1 1 0,-1-1 0,1 1 0,-1 0 0,1 1 1,-1-1-1,1 1 0,-1 0 0,1 1 0,0-1 0,-1 1 0,1 0 0,-1 0 0,0 1 0,1 0 0,-1 0 0,0 0 0,0 0 1,0 1-57,1 2 14,-1-1 1,0 1 0,0 1-1,0-1 1,0 1 0,-1 0 0,0 0-1,-1 0 1,1 0 0,-1 1 0,0 0-1,0-1 1,-1 1 0,0 0 0,-1 0-1,1 0 1,-1 1 0,0-1-1,-1 0 1,0 0 0,0 1 0,-1-1-1,0 2-14,-1 11 19,-1 0 0,-1-1 0,-1 1-1,0-1 1,-2 0 0,0 0-1,-9 16-18,9-20 2,0-1-1,-1 1 1,-1-1-1,0-1 1,0 0-1,-2 0 1,0-1-1,0 0 0,-1-1 1,0 0-1,-1-1 1,0-1-1,-1 0 1,1 0-1,-2-1 1,1-1-1,-1-1 1,-1 0-1,1-1 0,-1 0 1,0-2-1,-10 2-1,23-5 34,0 0-1,-1-1 1,1 1-1,0-1 0,-1 0 1,1 0-1,0 0 0,0 0 1,0 0-1,0-1 1,0 0-1,0 1 0,0-1 1,0 0-1,1-1 1,-1 1-1,1 0 0,-1-1 1,1 1-1,0-1 1,0 0-1,0 1 0,1-1 1,-1 0-1,1 0 1,-1-1-1,1 1 0,0 0 1,0 0-1,0-1 0,1 1 1,-1 0-1,1-1 1,0 1-1,0-1-33,-1-4 65,1 0 0,0 0 0,0 0-1,1 0 1,0 0 0,1 0 0,0 0 0,0 0 0,0 1 0,1-1-1,0 1 1,1-1 0,0 1 0,2-3-65,-3 5 6,0 1-1,0 0 1,0 0-1,0-1 1,1 2 0,-1-1-1,1 0 1,0 1 0,1 0-1,-1 0 1,0 0 0,1 0-1,0 1 1,-1 0-1,1 0 1,0 0 0,0 0-1,0 1 1,0 0 0,1 0-1,-1 0 1,0 1-1,0 0 1,1 0 0,-1 0-1,0 0 1,0 1 0,0 0-1,1 0 1,-1 1-1,0-1 1,0 1 0,0 0-1,-1 0 1,1 1 0,-1-1-1,4 4-5,0 3-1,0 0 0,-1 1 0,0 0-1,-1 0 1,0 1 0,-1 0 0,0 0 0,-1 0-1,0 1 1,-1-1 0,0 1 0,0 4 1,47 106-408,-47-119 195,0 0-1,0 0 1,0 0-1,0-1 1,0 1-1,0-1 1,1 0 0,-1 0-1,1 0 1,0-1-1,-1 1 1,1-1-1,0 0 1,0 0-1,0 0 1,2 0 213,17-1-4925,-1-8-4885,-16 1 484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3:03:05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342 295 2915,'0'0'1537,"0"0"-1409,0 0-64,0 0-128,0 0 64,0 0-128,0 0 0,0 0-416,35 35-385,-28-29 224,-1 0 289,-3 3 63,1-4 161,2 1 160,1 0 32,0-2-416</inkml:trace>
  <inkml:trace contextRef="#ctx0" brushRef="#br0" timeOffset="1412.787">359 166 5669,'5'-13'3326,"17"-54"117,-4 9 4309,-8 30-1565,-7 34-4698,-3 76-546,-3-1 0,-3 0-1,-18 78-942,11-74 167,-9 53-129,-12 99-467,25-79-2869,9-155 3007,0-2 186,1 0 1,-1-1-1,1 1 0,-1 0 0,1 0 0,-1 0 1,0-1-1,0 1 0,1 0 0,-1 0 0,0 0 1,0 0-1,0 0 0,0-1 0,0 1 1,0 0-1,0 0 0,0 0 0,-1 0 0,1 0 1,0-1-1,0 1 0,-1 0 0,1 0 0,0 0 1,-1-1-1,1 1 0,-1 0 0,1 0 1,-1-1-1,1 1 0,-1 0 0,0-1 0,1 1 1,-1-1-1,0 1 0,0-1 0,1 1 0,-1-1 1,0 1-1,0-1 0,1 0 0,-1 0 1,0 1-1,0-1 0,0 0 0,0 0 0,0 0 1,1 0-1,-2 0 105,-51-89-972,47 76 964,-2-6 383,0 0 1,-2 0 0,0 1 0,-2 0 0,1 1 0,-2 0-1,-1 0 1,0 2 0,-1-1-376,13 14 92,-1 0 0,1 1 0,-1-1 0,1 0 0,-1 1 0,1 0 0,-1-1 0,0 1 0,0 0 0,1 0 1,-1 1-1,0-1 0,0 1 0,0-1 0,0 1 0,0 0 0,0 0 0,0 0 0,0 0 0,0 1 0,0-1 0,0 1 0,0 0 0,1 0 0,-1 0 0,0 0 0,0 0 0,1 1 0,-1-1 0,1 1 0,-1 0 0,1 0 0,0-1 0,0 1 0,0 1 0,0-1 0,0 0 1,0 1-1,0-1 0,1 1 0,-1-1 0,1 1 0,0-1 0,0 1 0,0 0 0,0 0 0,0 0 0,1 0 0,-1 0 0,1 0 0,-1 0 0,1-1 0,0 1 0,1 2-92,2 7 51,0-1-1,1 1 0,0-1 1,1 0-1,1 0 1,0 0-1,0-1 0,1 0 1,0 0-1,0-1 1,2 0-1,-1 0 1,1-1-1,0 0 0,0 0 1,1-1-1,0 0 1,11 4-51,0 5 15,1-2 0,1-1 0,0-1 0,0 0 0,1-2 0,1-1 0,0-1 0,0-1 0,0-1 0,1-1 0,0-2 1,0 0-1,0-2 0,0-1 0,0 0 0,0-2 0,0-2-15,-14 1 86,0 0 0,-1-2 1,1 1-1,-1-1 0,0-1 1,-1 0-1,0-1 0,0 0 1,0 0-1,0-1 0,-1 0 1,-1-1-1,1 0 0,-2 0 0,1-1 1,-1 0-1,0 0 0,-1-1 1,-1 0-1,1 0 0,-2 0 1,1 0-1,-2-1 0,0 0 0,0 0 1,-1 0-1,0 0 0,-1 0 1,0 0-1,-2-6-86,-1-30 0,3 60-21,8 1-762,6 10-3686,-7-8-5099,-7-7-5796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23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5349,'0'0'10543,"0"0"-5759,0 0-1651,0 0-757,0 0-817,0 0-550,0 0-289,0 0-159,3 11-49,15 93 444,-21-21-676,-4 0 0,-16 78-280,15-98-685,8-36-2553,0-26 1455,0-4-6406,1-2-1170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26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82 232 11435,'0'0'5755,"-12"0"-2985,-40 0-1110,34-4 1548,40-2-1771,-20 6-1485,289-35 1304,-201 29-1220,370-28-60,117-9 1067,86-39-1043,-621 73 598,-73 1 940,21 6-1512,1 1 0,-1 0-1,1 1 1,-1 0 0,0 0 0,1 1 0,-1 0 0,1 1 0,-1 0 0,1 1 0,0 0 0,0 0 0,0 1 0,0 0-26,-1 12-1826,11-4-6021,4-8-791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32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27 17713,'6'-18'1097,"5"10"2893,-11 8-2783,-4 28 875,-18 105-1201,6 0-1,6 1 1,6 13-881,7-118-2562,-3-29 1094,0-7-3187,0-4 421,-2-4-1488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5:32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10602,'0'0'5573,"0"0"-2562,0 0-1046,0 0 37,0 0-524,0 0-421,0 0-219,0 0-122,5 17 10,1-2-558,-2-5-82,-1 0 1,0 0 0,0 1 0,-1-1 0,-1 1-1,1-1 1,-2 1 0,1-1 0,-2 1-1,0 3-86,-4 55 299,2 0 0,3-1 0,3 1 0,5 15-299,-7-83-75,0 1 0,0 0 0,0 0 0,-1-1 0,1 1 0,-1 0 0,1 0 0,-1 0 0,0 0-1,0 0 1,0 0 0,0 0 0,0-1 0,0 1 0,0 0 0,-1 0 0,1 0 0,-1 0 0,1 0 0,-1-1 0,0 1 0,1 0-1,-1 0 1,0-1 0,0 1 0,0-1 0,-1 1 0,1-1 0,0 1 0,-1-1 0,1 0 0,0 1 0,-1-1 0,0 0 0,1 0-1,-1 0 1,0 0 0,1-1 0,-1 1 0,0 0 0,0-1 0,0 1 0,1-1 0,-1 0 0,0 1 0,0-1 0,0 0 75,-38 0-7341,15-3-1675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14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25752,'0'0'2851,"0"0"-1858,0 0-609,0 0-191,0 0-161,0 0-32,0 0-769,0 0-544,13-44-1218,-25 60-3907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1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195 158 7655,'0'-16'7533,"1"0"-6097,2-56 853,-2 18 5148,-3 146-7090,-3-1 0,-5 0 0,-4 0 0,-4-2 0,-24 73-347,42-162 1,-3 11-42,0-1-1,0 0 1,-1 1 0,0-1 0,-1-1 0,0 1 0,0-1 0,-1 0-1,-1 0 1,-6 8 41,11-17-4,0 0 0,0 0 0,1 0 0,-1 0-1,0-1 1,0 1 0,1-1 0,-1 1 0,0-1-1,1 1 1,-1-1 0,1 0 0,-1 0 0,1 0 0,-1 0-1,1 0 1,-1 0 0,1 0 0,0 0 0,0 0 0,-1-1-1,1 1 1,0 0 0,0-1 0,0 1 0,1-1 0,-1 0-1,0 1 1,0-1 0,1 1 0,-1-1 0,1 0 0,0 0-1,-1 1 1,1-1 0,0 0 0,0 0 0,0 1 0,0-1-1,0 0 1,1 0 0,-1 1 0,1-1 0,-1 0 0,1 0 4,-2-5-5,-3-15 20,2 0 1,0 0-1,2 0 1,0 0-1,2 0 1,0 0-1,1 1 1,1-1-1,2 1 1,3-11-16,-9 31 1,0 0 1,-1 0 0,1 0-1,0 1 1,0-1 0,0 0-1,0 0 1,0 0 0,0 0-1,0 1 1,0-1-1,0 0 1,0 0 0,0 0-1,1 1 1,-1-1 0,0 0-1,0 0 1,1 0 0,-1 1-1,1-1 1,-1 0-1,1 1 1,-1-1 0,1 0-1,-1 1 1,1-1 0,-1 1-1,1-1 1,0 1 0,-1-1-1,1 1 1,0-1-1,-1 1 1,1 0 0,0-1-1,0 1 1,0 0 0,-1 0-1,1-1 1,0 1 0,0 0-1,0 0 1,-1 0-1,1 0 1,0 0 0,0 0-1,0 0 1,0 0 0,-1 1-1,1-1 1,0 0 0,0 0-1,0 1 1,-1-1-1,1 0 1,0 1 0,-1-1-1,1 1 1,0-1 0,-1 1-1,1 0-1,26 52 54,-22-38-114,1 1 0,1-1-1,0-1 1,1 1 0,0-1 0,1 0 0,1-1 0,0 0 0,1-1-1,0 0 1,1-1 0,1 0 0,-1 0 0,2-2 0,-1 1 0,1-2 0,1 0-1,-1-1 1,7 3 60,-15-9-38,0 1 0,1-1 0,-1-1 0,0 1 0,0-1 0,1 0 0,-1 0 0,0-1 0,0 1 0,1-2 0,-1 1 0,0-1 0,0 1 0,0-2 0,-1 1 0,1-1 0,0 0 0,-1 0 0,0 0 0,1-1 0,-1 1 0,-1-2 0,1 1 0,-1 0 0,1-1 0,-1 0 0,-1 0 0,1 0 0,-1 0 0,1 0 0,-2-1 0,1 0 0,1-3 38,54-192 478,-42 128-6,5-28 889,-23 198-875,-1-72-571,1 0 0,1 0 0,2 0 0,0 0 0,2 0 0,0 0 0,2-1 0,1 1 0,1-1 0,1 0 0,0-1 0,4 5 85,-8-24-39,1 1 0,-1-1-1,1 0 1,-1 0 0,1-1-1,0 0 1,0 1 0,1-1-1,-1-1 1,1 1 0,-1-1 0,1 0-1,0-1 1,0 1 0,-1-1-1,1 0 1,0 0 0,0-1-1,0 0 1,1 0 0,-1 0-1,0-1 1,0 0 0,-1 0-1,1-1 1,0 1 0,0-1-1,-1 0 1,1-1 0,-1 1-1,1-1 1,-1-1 0,0 1-1,0 0 1,-1-1 0,1 0-1,-1 0 1,1-1 0,-1 1 0,-1-1-1,4-5 40,3-6 68,-1 0 0,-1-1 0,0-1 0,-1 1 0,-1-1 0,-1 0 0,0-1 0,-2 1 0,0-1 0,-1 0 0,0 0 0,-2 1 0,0-1 0,-2 0 0,-2-12-68,3 117 1132,2-66-1340,1 1 1,2-1-1,0 0 1,1 0 0,1-1-1,0 1 1,2-1 0,0-1-1,1 1 1,1-1-1,1-1 1,0 0 0,13 14 207,-20-28-359,0 0 0,0-1 1,0 1-1,1-1 0,-1 0 1,1 0-1,0 0 0,-1-1 0,1 1 1,0-1-1,0 0 0,0-1 1,0 1-1,0-1 0,0 0 1,0 0-1,-1-1 0,1 1 1,0-1-1,0 0 0,0-1 1,0 1-1,-1-1 0,1 0 0,-1 0 1,1 0-1,-1-1 0,0 1 1,0-1-1,0 0 0,0 0 1,0-1-1,-1 1 0,1-1 1,-1 0-1,0 0 0,0 0 1,-1 0-1,1 0 0,-1-1 0,0 1 1,0-2 358,60-117-1980,-21-9 7309,-10 30 2842,-29 114-3137,1 62-3827,-5-24-1101,-2 0 1,-3-1 0,-1 1 0,-3-1-1,-4 7-106,14-52 132,-4 14-1423,10-23 166,132-311 1012,-136 312 117,0 0 0,1-1 0,0 1 0,0 0 0,0 0 0,0 0 0,0 0 0,1 1 0,0-1 0,0 1 1,0 0-1,0-1 0,1 1 0,-1 1 0,1-1 0,-1 0 0,1 1 0,0 0 0,0 0 0,0 0 0,1 0 0,-1 1 0,0-1 0,1 1 0,-1 0 0,0 1 0,1-1 0,-1 1 0,1 0 0,0 0 0,-1 0 0,1 0 0,-1 1 0,0 0 0,1 0 0,-1 0 0,0 1 0,1-1 0,-1 1 0,1 1-4,11 12-810,-2 0 0,1 1 0,-2 1 0,-1 1 0,0-1 0,-1 2 0,2 4 810,-5-6-1143,2 0-1,0-1 0,0-1 1,2 1-1,0-2 1,0 0-1,1 0 0,1-1 1,10 6 1143,-4-6-7741</inkml:trace>
  <inkml:trace contextRef="#ctx0" brushRef="#br0" timeOffset="619.987">2021 500 4708,'5'-18'4079,"31"-128"2994,3-51 3134,-39 196-10160,0 0 0,0 0 1,0 0-1,1 0 0,-1 0 0,0 0 0,0 0 0,0 0 0,-1 0 0,1 0 0,0 0 0,0 0 0,-1 0 0,1 0 0,0 0 0,-1 0 0,1 1 1,-1-1-1,1 0 0,-1 0 0,1 0 0,-1 0 0,0 1 0,1-1 0,-1 0 0,0 1 0,0-1 0,0 0 0,1 1 0,-1-1 0,0 1 0,0-1 1,0 1-1,0 0 0,0-1 0,0 1 0,0 0 0,0 0 0,0-1 0,0 1 0,0 0 0,0 0 0,0 0 0,0 0 0,0 0 0,0 1 0,0-1 1,0 0-1,0 0 0,0 1 0,0-1 0,0 1 0,0-1 0,0 1 0,0-1 0,0 1 0,1-1 0,-1 1 0,0 0 0,0 0-47,-9 7 28,0 2-1,1-1 1,0 2-1,0-1 1,1 1-1,1 0 1,0 1-1,0 0 0,1 0 1,1 0-1,0 1 1,0-1-1,2 1 1,-2 4-28,-2 20-91,0 1 0,3 0 1,1 0-1,2 0 0,2 12 91,-1-38-96,-1-4-63,1-1-1,1 0 1,-1 0 0,1 0 0,1 0 0,-1 1-1,1-1 1,0-1 0,1 1 0,0 0 0,0-1-1,0 1 1,1-1 0,0 0 0,0 0-1,0 0 1,1-1 0,0 1 0,0-1 0,0-1-1,1 1 1,0-1 0,0 1 0,0-2 0,0 1-1,0-1 1,1 0 0,0 0 0,-1 0 0,1-1-1,0 0 1,0-1 0,0 0 0,6 1 159,-5-2-30,1 0 0,-1 0 1,0-1-1,0 0 1,0 0-1,0-1 0,0 0 1,0-1-1,0 1 0,0-1 1,-1-1-1,0 0 0,1 0 1,-2 0-1,1-1 1,0 0-1,-1 0 0,0-1 1,0 1-1,0-1 0,3-5 30,9-13 131,-1 0 0,-2-1 0,0 0 0,-1-2 0,4-13-131,30-76 1655,-5-3 0,2-29-1655,-45 137 1104,-10 31-479,-2 24-553,2 0 0,2 1-1,2 0 1,2 0 0,2 0-1,1 1 1,6 32-72,18 46-45,-22-120 24,1 0-1,0 0 1,-1 0-1,2 0 1,-1 0-1,0-1 1,1 1-1,-1-1 1,1 1-1,0-1 1,0 0-1,0 0 1,1 0-1,-1 0 1,1-1-1,0 0 1,-1 1 0,1-1-1,0-1 1,0 1-1,0 0 1,1-1-1,-1 0 1,0 0-1,0 0 1,3 0 21,2-4-14,-1 0 0,1 0 1,-1-1-1,0 0 0,0 0 0,-1-1 1,1 0-1,-1 0 0,0-1 1,-1 0-1,1 0 0,-1-1 0,0 1 1,-1-1-1,0-1 0,0 1 1,0-1-1,-1 0 0,0 0 0,0 0 1,-1 0-1,0-1 14,2-2-13,83-203 424,-72 197-20,-2 43-49,-12-19-370,16 42 196,-14-35-154,0 1 1,1-1 0,0 0 0,1 0-1,1 0 1,0-1 0,1 0 0,0-1 0,1 0-1,0 0 1,1 0 0,0-1 0,1-1-1,0 0 1,8 4-15,-15-12 15,0 0 1,1 0-1,-1 0 0,0-1 0,1 0 1,0 0-1,-1 0 0,1-1 0,0 0 0,-1 1 1,1-2-1,0 1 0,-1 0 0,1-1 0,0 0 1,-1 0-1,1 0 0,-1-1 0,1 0 1,-1 0-1,0 0 0,0 0 0,0 0 0,0-1 1,0 0-1,0 0 0,-1 0 0,1 0 0,-1-1 1,1 0-16,6-7 69,-1 0 0,0-1 0,0 0 0,-1-1 0,-1 0 0,0 0 0,-1 0 0,-1-1 1,1-2-70,-4 9-73,0 0 1,0 1-1,-1-1 1,1 0 0,-2 0-1,1 0 1,-1 0-1,0 0 1,-1 1 0,1-1-1,-1 0 1,-1 0-1,1 0 1,-1 1 0,0-1-1,-3-4 73,-8 3-5445,7 10-1046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08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1 817 14125,'0'0'3956,"0"0"-1516,0 0-193,0 0-496,0 0-357,0 0-247,0 0-357,3 0-266,-1 2-478,0 0 1,0 0-1,0 0 1,0 0-1,-1 0 1,1 0 0,-1 1-1,1-1 1,-1 0-1,0 1 1,0 0 0,0-1-1,0 1 1,0-1-1,-1 1 1,1 0-1,-1 0 1,0-1 0,0 1-1,0 0 1,0 0-1,0-1 1,-1 1 0,1 0-1,-1 0 1,1-1-1,-2 3-46,1 16 189,1 61-98,8 217 984,29-103-5129,-34-191 1093,0-6-2422,-2-6-2699</inkml:trace>
  <inkml:trace contextRef="#ctx0" brushRef="#br0" timeOffset="592.409">45 722 6566,'0'0'2878,"0"0"-508,0 0 422,0 0-75,0 0-512,0 0-465,0 0-405,11-2-380,-4-1-777,-5 3-141,0-1 1,-1 0 0,1 0-1,0 0 1,0 1 0,0-1-1,0 1 1,0 0 0,0 0-1,0 0 1,0-1 0,0 2-1,0-1 1,0 0-1,0 0 1,0 1 0,0-1-1,0 1 1,0-1 0,0 1-1,0 0 1,-1 0 0,1 0-1,0 0 1,0 0 0,-1 0-1,1 1 1,-1-1 0,1 0-1,-1 1 1,0-1 0,1 1-1,-1 0-37,14 21 116,0-1-1,1-1 0,2 0 0,0-1 0,1-1 1,0-1-1,2 0 0,0-2 0,1 0 1,17 8-116,-23-16-372,0 0 1,1-1-1,-1 0 1,1-1-1,1-1 1,-1-1-1,1-1 1,0 0-1,0-1 1,10-1 371,-22-1-83,0-1 0,0 0 1,0 0-1,-1 0 0,1-1 0,0 0 1,-1 0-1,1 0 0,-1-1 0,1 1 1,-1-2-1,0 1 0,0 0 0,-1-1 1,1 0-1,-1 0 0,0 0 0,0-1 1,0 1-1,0-1 0,-1 0 0,0 0 1,0 0-1,0-1 0,-1 1 0,0-1 1,0 1-1,0-1 0,0 0 1,-1-2 82,47-122 2941,-52 150 454,-5 23-2722,-81 191 1137,71-184-1773,7-67-229,11 7 84,0 0 1,1 0 0,0 0 0,1 0 0,-1 0-1,2 0 1,0 0 0,0 0 0,1 1-1,0-1 1,0 1 0,1-1 0,0 1-1,1 0 1,0 1 0,1-1 0,-1 1 0,2 0-1,-1 0 1,1 1 0,0 0 0,1 0-1,4-3 108,-9 9 1,1-1 0,-1 1 0,1 0 0,0 0 0,0 0 0,-1 0 0,1 1 0,0 0 0,0 0-1,0 0 1,-1 0 0,1 0 0,0 1 0,0-1 0,-1 1 0,1 0 0,0 0 0,-1 1 0,1-1 0,-1 1-1,1 0 1,-1 0 0,0 0 0,0 0 0,0 0 0,0 1 0,0-1 0,0 1 0,-1 0 0,1 0 0,0 2-1,63 105 244,-21 42 17,-12-27-854,2-47-2583,-7-48-4757,-11-24 593</inkml:trace>
  <inkml:trace contextRef="#ctx0" brushRef="#br0" timeOffset="904.902">1250 1004 13997,'0'0'3337,"0"0"-118,-4-12-288,-13-39-962,17 51-1928,-1-1 0,1 1 0,-1 0 0,1-1 0,-1 1 0,0 0-1,1 0 1,-1-1 0,1 1 0,-1 0 0,0 0 0,1 0-1,-1 0 1,0 0 0,1 0 0,-1 0 0,0 0 0,1 0 0,-1 0-1,1 0 1,-1 1 0,0-1 0,1 0 0,-1 0 0,1 1-1,-1-1 1,0 0 0,1 1 0,-1-1 0,1 0 0,-1 1 0,1-1-1,-1 1 1,1-1 0,0 1 0,-1-1 0,1 1 0,0-1 0,-1 1-1,1 0 1,0-1 0,-1 1 0,1-1 0,0 1 0,0 0-1,0-1 1,0 1 0,0 0 0,0-1 0,0 1 0,0-1 0,0 1-1,0 0 1,0-1 0,0 1 0,0 0 0,0-1 0,1 1-1,-1 0 1,0-1 0,0 1 0,1 0-41,-2 0 115,-6 18-115,1 0 1,0 0-1,2 1 0,0-1 0,1 1 1,1 0-1,1 0 0,1 0 0,0 0 1,2 0-1,0 0 0,1-1 0,1 1 1,1-1-1,1 0 0,1 0 0,0 0 1,1-1-1,1 0 0,1-1 0,0 0 1,8 8-1,-16-21-48,2 0 0,-1-1-1,0 0 1,1 0 0,-1 0 0,1 0 0,0 0 0,0-1 0,0 1 0,0-1 0,0 0 0,1 0 0,-1-1 0,1 1 0,-1-1 0,1 0 0,0-1 0,-1 1 0,1-1 0,0 1 0,-1-1 0,1-1 0,0 1 0,-1-1-1,1 0 1,0 0 0,-1 0 0,1-1 0,-1 1 0,0-1 0,1 0 0,-1 0 0,0-1 0,0 1 0,0-1 0,-1 0 0,1 0 48,9-12 18,-1 0 0,-1-1 0,0 0 0,-2-1 0,1 0 0,-2 0 1,-1-1-1,0 0 0,-1-1 0,-1 1 0,0-1 0,-2 0 0,0 0 0,-1 0 0,-1-1 0,-1 1 0,-1 0 1,-1-11-19,1 23 63,0-1 1,0 1 0,-1 0 0,1-1 0,-1 1 0,-1 0 0,0 0 0,0 1 0,0-1-1,-1 1 1,0-1 0,0 1 0,0 0 0,-1 0 0,0 1 0,0 0 0,-1-1 0,1 2 0,-1-1-1,0 1 1,0 0 0,-1 0 0,1 0 0,-1 1 0,0 0 0,0 1 0,0-1 0,0 1-1,0 1 1,-1-1 0,1 1 0,-6 0-64,-4-2-61,0 2-1,0-1 0,0 2 1,-1 1-1,1 0 0,0 1 1,0 0-1,0 2 1,0 0-1,-8 4 62,-38 43-8400,49-24-3019</inkml:trace>
  <inkml:trace contextRef="#ctx0" brushRef="#br0" timeOffset="1488.491">1769 1024 16175,'0'0'3951,"0"0"-1464,0 0-410,0 0-689,0 0-427,0 0-235,6 15-320,23 99 138,-28-73-348,1-21-162,-1 1-1,-1 0 1,-1-1-1,-1 1 1,0-1 0,-2 0-1,0 1 1,-3 3-34,7-25-1,0 1 0,0 0 0,-1-1 0,1 1 0,0 0 0,0-1 0,-1 1 0,1 0 0,0 0 0,0 0 0,-1-1 0,1 1 0,0 0 0,-1 0 0,1 0 0,0 0 0,-1-1 0,1 1 0,0 0 0,-1 0 0,1 0 0,-1 0 0,1 0 0,0 0 0,-1 0 0,1 0 0,0 0 0,-1 0 0,1 0 0,0 0 0,-1 1 0,1-1 0,0 0 0,-1 0 0,1 0 0,0 0 0,-1 0 0,1 1 0,0-1 0,-1 0 0,1 0 0,0 1 0,0-1 0,-1 0 0,1 0 0,0 1 0,0-1 0,0 0 0,-1 1 0,1-1 0,0 0 0,0 1 0,0-1 0,0 0 0,0 1 0,0-1 1,0 1-1,-1-1 0,-5-36-68,5 33 67,-2-16 16,1 1-1,0-1 0,2 0 0,0 0 0,1 0 0,1 0 0,0 0 0,2 0 0,0 1 0,1-1 0,1 1 0,0 0 0,2 1 0,0 0 0,1 0 0,0 0 0,2 1 0,11-14-13,-17 26 24,1-1 0,-1 1 0,1 0 0,0 0 0,0 0 0,0 1-1,0 0 1,0 0 0,1 1 0,0 0 0,-1 0 0,1 0 0,0 1 0,0 0-1,0 0 1,0 1 0,0 0 0,0 0 0,0 1 0,0-1 0,0 2 0,-1-1-1,1 1 1,0 0 0,-1 0 0,1 1 0,-1 0 0,0 0 0,1 0 0,-2 1-1,1 0 1,0 0 0,-1 1 0,0-1 0,0 1 0,2 2-24,5 9-70,-1 2 1,-1-1-1,0 1 1,-1 1-1,-1-1 1,-1 1-1,-1 1 1,0-1-1,-1 1 1,-2 0 0,0 1-1,-1-1 1,-1 0-1,0 1 1,-2-1-1,0 1 1,-2-1-1,-1 4 70,2 57-3938,2-79 3614,6 16-8305,4-15 504</inkml:trace>
  <inkml:trace contextRef="#ctx0" brushRef="#br0" timeOffset="2264.871">2418 1011 7944,'0'0'5279,"0"0"-2060,0 0-624,0 0-674,0 0-522,0 0-294,0 0-405,0 0-263,1 15 54,15 106 230,-13-101-662,20 55 16,-21-74-74,1 0 1,-1 0 0,1-1-1,-1 1 1,1-1 0,-1 0 0,1 0-1,0 0 1,-1 0 0,1 0 0,-1-1-1,1 1 1,-1-1 0,1 1 0,-1-1-1,1 0 1,-1 0 0,0 0-1,1 0 1,-1-1 0,0 1 0,0-1-1,0 1 1,0-1 0,0 0 0,0 0-1,-1 1 1,1-1 0,0-1 0,-1 1-1,0 0 1,1 0 0,-1 0-1,0-1 1,0 1 0,0-1 0,-1 1-2,9-17 130,-1 0 1,-1 0 0,0 0 0,-2-1 0,0 0-1,-2 0 1,0 0 0,-1 0 0,-1-1 0,-1-7-131,0 24 29,0 1 0,-1-1 0,0 0 0,0 1 0,0-1 0,0 1 1,0 0-1,-1-1 0,1 1 0,-1 0 0,0 0 0,0 0 1,0 0-1,-1 0 0,1 0 0,-1 0 0,1 1 0,-1 0 0,0-1 1,0 1-1,0 0 0,0 0 0,0 0 0,0 1 0,-1-1 1,1 1-1,-1 0 0,1 0 0,-1 0 0,1 0 0,-1 1 0,0-1 1,1 1-1,-1 0 0,0 0 0,1 1 0,-1-1 0,1 1 1,-1-1-1,0 1 0,1 0 0,-1 0 0,1 1 0,0-1 1,-1 1-1,1 0 0,0 0 0,0 0 0,0 0 0,0 0 0,1 1 1,-3 1-30,-5 8-32,0 0 1,1 1 0,0 0 0,1 1 0,1-1-1,0 2 1,0-1 0,2 1 0,0-1 0,1 2 0,0-1-1,1 0 1,1 1 0,0-1 0,1 1 0,1 0-1,0-1 1,2 1 0,1 12 31,-2-18-89,0 0 0,0 1-1,1-1 1,0 0 0,1 0 0,0 0-1,0 0 1,1-1 0,1 1 0,0-1 0,0 0-1,0 0 1,1-1 0,1 1 0,-1-2-1,1 1 1,1-1 0,0 1 0,-1-2-1,2 0 1,-1 0 0,1 0 0,0-1 0,0 0-1,1-1 1,-1 0 0,1 0 0,5 0 89,-3 1-15,0-1 1,0 0 0,1-1 0,-1 0 0,1-1-1,0-1 1,0 0 0,0-1 0,0 0-1,-1-1 1,1 0 0,0-1 0,0 0-1,-1-1 1,1-1 0,-1 0 0,0-1-1,0 0 1,-1 0 0,1-1 0,-1-1-1,-1 0 1,1-1 0,-1 0 0,0 0 0,-1-1-1,0 0 1,-1-1 0,1 0 0,0-3 14,6-17 144,-2 1 1,-1-2-1,-1 0 1,-1 0 0,-3-1-1,0 0 1,-2 0 0,-1 0-1,-2-1 1,-1 0-1,-2-13-144,1 42 61,1 4-36,-1-1-1,0 0 1,1 1-1,-1-1 0,0 0 1,0 1-1,0-1 1,0 0-1,1 1 0,-1-1 1,0 0-1,0 1 1,0-1-1,0 0 0,-1 1 1,1-1-1,0 0 1,0 0-1,0 1 0,0-1 1,-1 1-1,1-1 1,0 0-1,-1 1 1,1-1-1,0 0 0,-1 1 1,1-1-1,-1 1 1,1-1-1,-1 1 0,1-1 1,-1 1-1,1 0 1,-1-1-1,0 1 0,1 0 1,-1-1-1,1 1 1,-1 0-1,0 0 0,1-1 1,-2 1-25,-12 53 518,12-22-536,2-1 0,1 0 1,2 1-1,1-1 1,1 0-1,2 0 0,0-1 1,2 0-1,2 0 0,10 20 18,-18-41-66,0-1-1,1 0 1,0 0-1,0 0 0,0 0 1,1-1-1,0 0 0,0 0 1,1 0-1,0-1 0,0 1 1,0-1-1,1-1 0,-1 1 1,1-1-1,0 0 0,0-1 1,1 0-1,-1 0 0,1 0 1,-1-1-1,1 0 0,0-1 1,0 1-1,0-2 0,0 1 1,0-1-1,0 0 0,0-1 1,-1 0-1,1 0 0,0 0 1,0-1-1,0-1 0,-1 1 1,1-1-1,-1 0 0,0-1 1,2-1 66,7-14 102,-1-1 0,-1 0 0,0 0 0,-2-2 1,-1 0-1,0 0 0,-2-1 0,0 0 0,-2 0 1,0-1-1,-2 0 0,-1 0 0,-1-1 0,1-21-102,3-77 1938,-7 123-1915,0 0 0,0 1-1,-1-1 1,1 0 0,0 1-1,0-1 1,0 0 0,0 1-1,0-1 1,0 0 0,-1 1-1,1-1 1,0 0 0,0 1-1,0-1 1,-1 0 0,1 0-1,0 1 1,0-1 0,-1 0-1,1 0 1,0 1 0,-1-1-1,1 0 1,0 0 0,-1 0-1,1 0 1,0 0 0,-1 0-1,1 1 1,0-1 0,-1 0-1,1 0 1,0 0 0,-1 0-1,1 0 1,-1 0 0,1 0-1,0 0 1,-1-1 0,1 1-1,0 0 1,-1 0-1,1 0 1,0 0 0,-1 0-1,1 0 1,0-1 0,-1 1-1,1 0 1,0 0 0,0-1-1,-1 1 1,1 0 0,0 0-1,0-1 1,-1 1 0,1 0-1,0-1 1,0 1 0,0 0-23,-9 21 102,2 0-1,1 1 1,0 0 0,2 0 0,0 1 0,0 13-102,0-3 104,-23 163 139,9 1 0,6 167-243,19-237 4,-4 141-200,-4-258 189,0-1 0,0 0 1,-1 0-1,-1-1 0,0 1 1,0 0-1,0-1 0,-1 1 0,0-1 1,-1 0-1,0-1 0,0 1 1,-1-1-1,0 0 0,0 0 0,-1-1 1,1 1-1,-1-2 0,-1 1 1,1-1-1,-1 0 0,0 0 0,0-1 1,0 0-1,-1-1 0,1 0 0,-1 0 1,0-1-1,0 0 0,0 0 1,-4 0 6,-5-1-119,0-1 0,0-1 0,0 0 0,0-1 1,1-1-1,-1-1 0,1 0 0,-1-1 0,1-1 1,1-1-1,-1 0 0,-3-4 119,10 6-192,0 0 1,1-1-1,-1-1 1,1 0-1,1 0 0,-1-1 1,1 0-1,0 0 1,1-1-1,0 0 0,0 0 1,1-1-1,0 0 1,1 0-1,0 0 0,1 0 1,0-1-1,0 0 0,-1-8 192,3 8-898,1 0 0,0 0 0,1 0-1,-1 0 1,2 0 0,0 0-1,0 0 1,1 1 0,1-1-1,-1 0 1,5-7 898,13-27-8739</inkml:trace>
  <inkml:trace contextRef="#ctx0" brushRef="#br0" timeOffset="2966.131">3752 1 8712,'0'0'5243,"0"0"-2489,0 0 140,0 0-562,0 0-880,0 2-475,-3 46-556,-3-1 0,-1 0 0,-3 0 0,-9 25-421,3-7 9,4-26-436,11-38 330,2-23 28,4 5 95,0 1 0,1-1 0,1 1 0,0 1 0,1 0 0,0 0 0,9-10-26,-17 24 20,0 0 1,1 0 0,-1 0 0,1 0-1,-1 0 1,1 0 0,0 0-1,-1 0 1,1 1 0,0-1 0,-1 0-1,1 0 1,0 1 0,0-1 0,0 1-1,0-1 1,-1 0 0,1 1-1,0 0 1,0-1 0,0 1 0,0 0-1,0-1 1,0 1 0,0 0 0,0 0-1,0 0 1,1 0 0,-1 0-1,0 0 1,0 0 0,0 0 0,0 0-1,0 0 1,0 1 0,0-1 0,0 0-1,0 1 1,0-1 0,0 1-1,0-1 1,-1 1 0,1-1 0,0 1-1,0 0 1,0-1 0,0 2-21,29 48 272,-19-29-253,-7-14-11,0 0 0,0 0 0,1-1 0,0 1 0,0-1 1,1 0-1,-1 0 0,1-1 0,1 0 0,-1 0 0,1 0 0,0-1 0,0 0 1,0 0-1,0-1 0,1 0 0,-1 0 0,1-1 0,0 1 0,0-2 0,0 1 1,0-1-1,4 0-8,-9-2 8,0 1 1,0-1 0,1 0-1,-1 0 1,0 0 0,0-1-1,0 1 1,0-1 0,0 1-1,0-1 1,-1 0 0,1 0-1,-1 0 1,1-1 0,-1 1-1,0 0 1,0-1 0,0 0-1,0 1 1,0-1 0,0 0-1,-1 0 1,1 0 0,-1 0-1,0 0 1,0 0 0,0-2-9,14-88 919,-15 90-877,0 2 4,1 0 0,-1 0 0,1 0-1,-1 0 1,1-1 0,-1 1 0,1 0 0,-1 0 0,0-1 0,0 1 0,0 0 0,0-1 0,0 1-1,0 0 1,0-1 0,0 1 0,0 0 0,-1 0 0,1-1 0,-1 1 0,1 0 0,-1 0 0,1-1-1,-1 1 1,1 0 0,-1 0 0,0 0 0,0 0 0,0 0 0,0 0 0,1 0 0,-1 0 0,-1 0-1,1 1 1,0-1 0,0 0 0,0 1 0,0-1 0,0 1 0,-1-1 0,1 1 0,0-1 0,0 1-1,-1 0 1,1 0 0,0-1 0,-1 1-46,-2 5 53,1 0-1,-1 0 1,1 0-1,0 0 1,1 1-1,-1-1 1,1 1-1,0 0 1,0-1-1,1 1 1,0 0-1,0 0 1,0 4-53,-1 3 54,-33 434-673,33-407-4965,2-34 3432,0 8-5370</inkml:trace>
  <inkml:trace contextRef="#ctx0" brushRef="#br0" timeOffset="3477.762">4135 1466 15695,'0'0'5797,"0"0"-3715,0 0 96,0 0-544,0 0-609,0 0-320,0 0-353,-7-38-224,11 36-128,2 2 0,8 0-288,1 5-961,3 5-2019,1 3-4771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2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0 507 1730,'0'0'8071,"0"0"-4126,2-13-1121,5-43-138,-3 41 1764,0 21-3422,0 15-981,5 257 2040,11-146-2050,-19-131-69,-1-3 6,0-45 70,12-172-323,-10 208 208,1-1 0,0 1 0,0 0 0,1 1 0,0-1 0,1 1 0,0-1 0,1 2 0,0-1 0,0 0 0,1 1 0,0 0 0,1 1 0,0 0 0,0 0 0,1 1 0,6-5 71,-7 8-230,-1 0-1,1 0 0,0 1 1,0 0-1,0 0 0,0 1 1,0 0-1,1 1 0,-1 0 1,1 0-1,-1 1 0,1-1 1,-1 2-1,3 0 231,70 23-9615,-51-7 1282</inkml:trace>
  <inkml:trace contextRef="#ctx0" brushRef="#br0" timeOffset="1104.131">579 432 13485,'0'0'2781,"0"0"-400,0 0-230,0 0-704,0 0-641,0 0-309,0 0-156,0 0-15,10 14 112,-2-2-329,-3-6-71,-1 0 0,0 1 0,0-1 0,0 1 0,-1 0 0,0 0 0,0 0 0,-1 0 0,0 0 0,0 1 0,0-1 0,-1 1 0,0 3-38,-1 245-150,-6-230-641,-6-44 440,7-2 437,1 1 1,0-1-1,2 0 1,0 0-1,1 0 0,1 0 1,1 0-1,1 1 1,0-1-1,2 0 1,0 1-1,1-1 0,1 1 1,1 0-1,0 1 1,5-7-87,-8 20 6,-1 1 0,1 0 1,0-1-1,1 2 0,-1-1 0,1 0 1,0 1-1,0 0 0,0 0 1,0 0-1,0 1 0,0 0 1,1 0-1,-1 0 0,1 0 0,0 1 1,-1 0-1,1 0 0,0 1 1,0-1-1,0 1 0,-1 1 0,1-1 1,0 1-1,0 0 0,-1 0 1,1 1-1,-1 0 0,1 0 1,-1 0-1,1 0 0,-1 1 0,0 0 1,0 0-1,-1 0 0,1 1 1,-1-1-1,1 1 0,3 5-6,4 4-4,-1 1 0,0 0 0,-1 1 0,0 0 0,-1 1 0,-1 0 0,-1 0 0,0 1 0,-1 0 0,-1 0 0,0 1 0,-1-1 0,-1 1 0,-1 0 0,-1 0 0,0 10 4,-1-24 0,16 36 0,2-74 64,12-41 214,-25 55-197,2 1 1,0 0-1,2 0 1,0 1-1,1 0 1,0 1 0,2 0-1,0 1 1,0 0-1,2 0 1,10-8-82,-20 21-1,1-1 0,-1 1-1,1 0 1,0 1 0,0-1 0,0 1 0,0 0 0,0 0 0,1 1 0,-1-1 0,1 1 0,-1 0 0,1 1 0,-1-1 0,1 1 0,-1 0 0,1 1 0,-1-1 0,1 1 0,-1 0 0,1 1-1,-1-1 1,1 1 0,-1 0 0,1 1 1,118 83-509,-84-53 57,-20-18 293,0 2-34,1-1 1,1 0 0,1-2 0,0-1-1,18 7 193,-35-17 10,0-1-1,1 0 1,-1 0-1,1 0 0,-1-1 1,1 0-1,0-1 0,-1 1 1,1-1-1,0 0 1,0-1-1,-1 0 0,1 0 1,0 0-1,-1-1 0,0 0 1,1 0-1,-1-1 1,0 0-1,0 0 0,0 0 1,0-1-1,-1 1 1,1-1-1,-1-1-9,13-12 230,-1 0 1,-1-2-1,0 1 1,-1-2-1,-2 0 1,0-1-1,-1-1 1,-1 1-1,-1-2 1,0 0-1,-2 0 1,-1 0-1,-1-1 1,-1 0-1,-1 0 1,-1-1-1,-1-12-230,-1 35 16,-1 1 0,1-1 0,-1 0 0,0 0 0,1 0 0,-1 0 0,0 0 0,0 0 0,0 1 0,0-1 0,0 0 0,-1 0 0,1 0 0,-1 0 0,1 0 1,-1 1-1,1-1 0,-1 0 0,0 0 0,0 1 0,0-1 0,0 1 0,0-1 0,0 1 0,-1-1 0,1 1 0,0 0 0,-1-1 0,1 1 0,-1 0 0,1 0 0,-1 0 0,0 0 0,1 0 0,-1 1 0,0-1 0,0 0 0,0 1 0,1-1 0,-1 1 0,0 0 0,0 0 0,0-1 0,0 1 0,0 0 0,0 1 0,1-1 0,-3 0-16,-9 6-37,0-1 0,0 2 0,1 0-1,0 0 1,1 1 0,-1 0 0,1 1 0,1 1 0,0 0 0,0 0 0,1 1-1,0 0 1,1 0 0,0 1 0,1 0 0,1 0 0,-1 1 0,2 0 0,0 0-1,1 0 1,0 1 0,0 0 37,4-13-7,-1 1-55,0 0 1,-1 0 0,1 0-1,0 1 1,0-1 0,1 0-1,-1 1 1,0-1 0,1 1-1,0-1 1,-1 1 0,1-1-1,0 1 1,0-1 0,0 1-1,1-1 1,-1 1 0,1-1-1,-1 1 1,1-1 0,0 0-1,0 1 1,0-1 0,0 0-1,0 0 1,0 1 0,1-1-1,-1 0 1,1 0 0,0-1-1,-1 1 1,1 0 0,0 0-1,0-1 1,0 1 0,2 0 61,5-2-9,0-1 0,0 0 0,0 0-1,0-1 1,-1 0 0,1-1 0,0 0 0,-1 0 0,1 0 0,3-4 9,77-19 0,-81 27-1,-1 0 0,0 1 0,0 0 0,0 0 0,-1 1 0,1 0 0,0 0 0,-1 1 0,0-1 0,0 1 0,0 1 0,0-1 0,-1 1 0,0 0-1,0 0 1,0 1 0,0-1 0,-1 1 0,0 0 0,0 1 0,-1-1 0,0 0 0,0 1 0,0 0 0,1 4 1,37 56-1,-38-61 4,1-1 0,0 0 0,0 0 0,1 0 0,-1 0 0,1-1 0,0 1 0,0-1 0,0-1 0,1 1 0,0-1 0,-1 0 0,1 0 0,0 0 0,0-1 0,1 0 0,-1 0 0,0-1 0,1 0 0,-1 0 0,1 0 0,-1-1 0,1 0 0,-1 0 0,1-1 0,-1 1 0,1-2 0,-1 1 0,1-1 0,-1 1 0,0-2 0,5-2-3,3-3 72,0-1-1,-1 0 0,0-1 0,-1-1 1,0 0-1,-1-1 0,0 0 0,-1-1 0,0 0 1,-1 0-1,-1-1 0,0 0 0,0-1 1,-2 1-1,0-1 0,3-11-71,1-12 285,0 0 0,-3 0 1,-1-1-1,-2 0 0,-2 0 0,-1-14-285,0 32 56,-1 0-1,-1 0 0,-1 0 1,-1 0-1,0 0 0,-2 0 1,0 1-1,-3-3-55,8 21 5,-1 1 0,1-1 0,-1 1-1,0 0 1,0-1 0,0 1 0,0 0 0,0-1 0,0 1-1,0 0 1,0 0 0,0 0 0,-1 0 0,1 0-1,0 0 1,-1 0 0,1 1 0,0-1 0,-1 0 0,1 1-1,-1-1 1,0 1 0,1 0 0,-1-1 0,1 1-1,-1 0 1,1 0 0,-1 0 0,0 0 0,1 0-1,-1 0 1,1 1 0,-1-1 0,1 0 0,-1 1 0,0-1-1,1 1 1,0 0 0,-1-1 0,1 1 0,-1 0-1,1 0 1,0 0 0,0 0 0,-1 0 0,1 0-1,0 0 1,0 0 0,0 1 0,0-1 0,0 2-5,-7 11 13,1 1 0,0 0 0,1 1 0,1-1 1,0 1-1,2 0 0,-1 1 0,2-1 0,0 1 0,1-1 1,1 1-1,1-1 0,0 1 0,1-1 0,4 16-13,0-4-12,1-1 0,2 0-1,0-1 1,2 0 0,1 0 0,1-1-1,1 0 1,1-2 0,2 1 0,10 10 12,-20-26-78,0-1 1,1 1-1,0-2 1,0 1-1,1-1 1,0 0 0,0-1-1,0 0 1,1-1-1,-1 1 1,1-2 0,0 0-1,1 0 1,-1 0-1,1-1 78,-6-1-38,1-1-1,0 1 0,0-1 0,0 0 0,-1 0 0,1-1 0,0 0 1,0 0-1,-1 0 0,1-1 0,-1 1 0,1-1 0,-1-1 0,1 1 1,-1-1-1,0 0 0,0 0 0,-1 0 0,1-1 0,-1 0 1,1 0-1,-1 0 0,0 0 0,-1-1 0,1 1 0,-1-1 0,3-5 39,1-2-16,-1-1 0,0 0 0,-1-1 0,-1 1 0,0-1 0,0 0 0,-2 0 0,1 0 0,-1-12 16,-3 26-127,1-1 0,-1 0 0,1 1 0,-1-1 0,0 1-1,1-1 1,-1 1 0,0-1 0,1 1 0,-1-1 0,0 1 0,1-1 0,-1 1-1,0 0 1,0 0 0,0-1 0,0 1 0,1 0 0,-1 0 0,0 0 0,0 0-1,0 0 1,0 0 0,1 0 0,-1 0 0,0 0 0,0 0 0,0 1-1,0-1 1,1 0 0,-1 0 0,0 1 0,0-1 0,1 1 0,-1-1 0,0 0-1,1 1 1,-1 0 0,0-1 0,1 1 0,-1-1 0,1 1 0,-1 0-1,1-1 1,-1 1 0,1 0 0,-1-1 0,1 1 0,0 0 0,-1 0 0,1 0-1,0-1 1,0 1 0,-1 1 127,-21 22-7233,-3 4-6135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1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7623,'0'0'1548,"0"0"1949,0 0-545,0 0-405,0 0-503,0 0-651,2 8-277,3 18-581,-1 0 1,-1 1-1,-2-1 0,0 1 1,-2 0-1,-1-1 0,-1 3-535,-2 53 145,4-50-240,1 93-108,12-44-3135,-3-56-328,0-12-2138,-2-8-2353</inkml:trace>
  <inkml:trace contextRef="#ctx0" brushRef="#br0" timeOffset="311.248">32 82 11627,'0'0'2845,"0"0"-69,0 0-368,0 0-801,14 13-433,78 98 673,51 106-300,-130-201-1535,1 0 0,0-1 1,1 0-1,1-1 0,0-1 0,1 0 1,1-2-1,0 0 0,0-1 1,1 0-1,6 1-12,-21-9-1,-1 0 1,1 0-1,0-1 1,0 1-1,0-1 0,0 0 1,0 0-1,0 0 1,0-1-1,0 1 0,0-1 1,0 0-1,0 0 1,0 0-1,1-1 0,-1 0 1,0 0-1,0 0 1,0 0-1,0 0 0,-1-1 1,1 1-1,0-1 1,-1 0-1,1-1 0,-1 1 1,1 0-1,-1-1 1,0 0-1,0 0 0,0 0 1,-1 0-1,1 0 1,-1 0-1,1-1 1,-1 0 0,3-12 8,-2-1 1,1 0-1,-2 0 1,0 0 0,-1 0-1,-1 0 1,0 0-1,-2-4-8,1-4 1,-3-50 68,-2 1 1,-5 0-1,-9-32-69,9 74-726,5 46-3956,5 9-2151,1 1-5579</inkml:trace>
  <inkml:trace contextRef="#ctx0" brushRef="#br0" timeOffset="1051.279">958 144 8040,'0'0'2284,"0"0"-68,0 0 421,0 0-357,0 0-551,0 0-405,-13 17-283,-38 58-69,35-4 490,16-55-1179,-1-6-209,0 1 0,0-1 0,1 1 0,1 0 0,0-1 0,0 1 0,1-1 0,0 1 0,0-1 0,2 0 0,-1 0 0,1 0 0,1 0 0,-1 0 0,2-1-1,-1 0 1,1 0 0,1-1 0,0 0 0,0 0 0,0 0 0,1-1 0,0 0 0,1 0 0,-1-1 0,1 0 0,1-1-74,-4-1 1,1-2-1,-1 1 1,1-1 0,0 0 0,0 0-1,0 0 1,0-1 0,0 0 0,0-1-1,0 0 1,0 0 0,0 0 0,1-1 0,-1 0-1,0 0 1,0-1 0,-1 0 0,1 0-1,0-1 1,-1 0 0,1 0 0,-1 0-1,0-1 1,0 0 0,0 0 0,-1-1-1,1 1 1,-1-1 0,0 0 0,0-1 0,-1 1-1,0-1 1,0 0 0,0 0 0,1-3-1,0-11 2,0-1 0,-1 0 1,-2 0-1,0 0 1,-1 0-1,-1 0 1,-1 0-1,-1 0 1,-1 0-1,-1 1 1,-1-1-1,0 1 1,-3-4-3,8 18-28,-1 0 0,0 0 0,-1 0 1,1 0-1,-1 0 0,0 0 1,-1 0-1,0 0 0,0 1 0,0 0 1,0-1-1,-1 1 0,0 0 1,0 1-1,0-1 0,0 1 0,-1 0 1,0 0-1,0 0 0,0 0 0,0 1 1,0 0-1,-1 0 0,0 0 1,1 1-1,-7-2 28,5 4-572,0 0 0,0 1 0,0-1 0,0 1 0,0 1 0,0-1 0,0 1 0,0 0 0,0 1 0,1 0 0,0 0 0,-1 0 0,-4 4 572,-18 13-6540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06:56:24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54 107 10826,'-2'-15'8392,"-5"-47"-4521,-7 32 528,-1 42-1624,11 5-2490,0 0 1,1 0-1,1 0 0,0 1 0,1-1 0,1 1 0,2 8-285,-2 14 252,-1 593 4,4-563-720,2-1-1,4 1 1,11 38 464,-19-106 66,4 17-1962,3-24-3524,-2-16-9,1-6-4073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90B1-6539-4B5A-AB0C-27E6D71AC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B9B4B-7019-4A70-B700-01E8D6A1F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EED92-130B-4A5E-886C-3D970373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9818-3957-41B6-BA04-C44435A44020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D72A6-9B59-47C0-9B78-538CF09F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6822A-4DB1-426A-944A-A52BE81B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04BA-39BF-45B8-8209-B8AD5469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3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9D92-DFA6-449F-9BB2-003283DA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882C7-5D88-4103-9E4E-6AE540333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47EE-083C-4491-83C6-3B223572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9818-3957-41B6-BA04-C44435A44020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FEB5E-C9E5-40E0-8322-C877F085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50BA-B831-4336-9286-BAC9B039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04BA-39BF-45B8-8209-B8AD5469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4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ED176-49C8-46FE-A2C4-1A98771C6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762AA-0EBE-4E0C-8330-92F8AC21D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97C4F-99F0-4167-B781-BABB8AD0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9818-3957-41B6-BA04-C44435A44020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22519-436D-48C7-A677-2266445D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B49C3-0D60-4469-9424-0A820BE5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04BA-39BF-45B8-8209-B8AD5469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45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AFEA-E6FB-4D5C-AECB-2E130115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0707-0A1C-4548-83D8-8B23C221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2DE93-E6DE-4665-AA32-E9D06FD4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9818-3957-41B6-BA04-C44435A44020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FBC9-E230-4154-B113-73B16A94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A24E-A2E2-4400-B6A7-7E8C417D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04BA-39BF-45B8-8209-B8AD5469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25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DF59-0676-4D57-9445-ACD3F17C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6BB9F-E96C-4C00-BE19-F0C48BD1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28A45-0C8E-40CA-8800-63811DFC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9818-3957-41B6-BA04-C44435A44020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B7A54-3345-4045-A4EC-9EF13282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67286-7549-4DFF-B98C-EE9F6B80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04BA-39BF-45B8-8209-B8AD5469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84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2222-34F8-4A37-852C-2D63A56A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8A9EB-0B35-49E7-B196-DD8C30785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F942D-BAAE-4174-B94A-676D986E5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9E275-5D17-483B-9294-B8905061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9818-3957-41B6-BA04-C44435A44020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BEEBE-7001-45F2-AC8D-91127E2E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5B4F4-93BC-4D61-B018-6EC36444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04BA-39BF-45B8-8209-B8AD5469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54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61FB-1189-4777-9E08-904F1230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FF397-C944-4473-8949-2C40E07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5A65D-16CB-43B6-AB7D-A74FB4415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6523C-0C14-47AA-83BC-C9CB14799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8ADC3-6B20-428C-8C41-B1837A43D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8FAC9-5B1C-4CDE-B523-988FFC77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9818-3957-41B6-BA04-C44435A44020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3BE2C-2209-4CC6-84ED-E5D63E03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C1EFA-CA37-4C15-AE63-00428D2E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04BA-39BF-45B8-8209-B8AD5469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93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7B28-38F0-449E-BAC0-03CCB775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AD1D2-308D-441A-94DC-3859AC12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9818-3957-41B6-BA04-C44435A44020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2C646-998B-4C1F-A36C-98F6E36A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A4680-1CF2-45F3-BFBD-9D7671B7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04BA-39BF-45B8-8209-B8AD5469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66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92968-6B8D-4304-8EDA-B8343FE0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9818-3957-41B6-BA04-C44435A44020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0B767-DE82-4906-BBE3-EFFF6574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C67D2-C2F1-4A66-A5C7-6F37CF74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04BA-39BF-45B8-8209-B8AD5469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63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2EEB-22F5-4E68-849A-E96A962E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44D8-8E4C-41C2-AF3A-34628C8E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9995B-738B-4661-96F3-D2BC080D6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45F84-F40F-4C53-B90B-4C971074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9818-3957-41B6-BA04-C44435A44020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AE1B5-FF91-4D95-B070-DF0E1545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F199F-CB7E-4544-93B1-EA84ECA3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04BA-39BF-45B8-8209-B8AD5469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17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6D5C-1DEB-49D1-8A69-775782DE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74C06-4EAD-49B5-882C-7594B5B7D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D55A3-0284-422D-99D4-BEA78EEE8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ED48E-A5BA-4147-9267-FA28CE9B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9818-3957-41B6-BA04-C44435A44020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1CF48-E804-4EFA-98CD-A60ED174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D50FE-D12D-40E4-9166-80C2E38C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04BA-39BF-45B8-8209-B8AD5469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9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8B6C7-E218-48D4-8642-DFD4A2EC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C1E24-1FC6-4BCF-B414-ED4C5A04A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E26D-53D8-414E-8518-859C8E027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9818-3957-41B6-BA04-C44435A44020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9B575-0A9A-49E9-84C6-1589B5329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F3451-4B1E-4E84-88EB-AEA7BAEE1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204BA-39BF-45B8-8209-B8AD5469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14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image" Target="../media/image20.png"/><Relationship Id="rId47" Type="http://schemas.openxmlformats.org/officeDocument/2006/relationships/customXml" Target="../ink/ink24.xml"/><Relationship Id="rId63" Type="http://schemas.openxmlformats.org/officeDocument/2006/relationships/customXml" Target="../ink/ink32.xml"/><Relationship Id="rId68" Type="http://schemas.openxmlformats.org/officeDocument/2006/relationships/image" Target="../media/image33.png"/><Relationship Id="rId84" Type="http://schemas.openxmlformats.org/officeDocument/2006/relationships/image" Target="../media/image41.png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6" Type="http://schemas.openxmlformats.org/officeDocument/2006/relationships/customXml" Target="../ink/ink8.xml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image" Target="../media/image15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image" Target="../media/image28.png"/><Relationship Id="rId74" Type="http://schemas.openxmlformats.org/officeDocument/2006/relationships/image" Target="../media/image36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5" Type="http://schemas.openxmlformats.org/officeDocument/2006/relationships/image" Target="../media/image2.png"/><Relationship Id="rId90" Type="http://schemas.openxmlformats.org/officeDocument/2006/relationships/image" Target="../media/image44.png"/><Relationship Id="rId95" Type="http://schemas.openxmlformats.org/officeDocument/2006/relationships/customXml" Target="../ink/ink48.xml"/><Relationship Id="rId22" Type="http://schemas.openxmlformats.org/officeDocument/2006/relationships/customXml" Target="../ink/ink11.xml"/><Relationship Id="rId27" Type="http://schemas.openxmlformats.org/officeDocument/2006/relationships/customXml" Target="../ink/ink14.xml"/><Relationship Id="rId43" Type="http://schemas.openxmlformats.org/officeDocument/2006/relationships/customXml" Target="../ink/ink22.xml"/><Relationship Id="rId48" Type="http://schemas.openxmlformats.org/officeDocument/2006/relationships/image" Target="../media/image23.png"/><Relationship Id="rId64" Type="http://schemas.openxmlformats.org/officeDocument/2006/relationships/image" Target="../media/image31.png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18" Type="http://schemas.openxmlformats.org/officeDocument/2006/relationships/image" Target="../media/image58.png"/><Relationship Id="rId80" Type="http://schemas.openxmlformats.org/officeDocument/2006/relationships/image" Target="../media/image39.png"/><Relationship Id="rId85" Type="http://schemas.openxmlformats.org/officeDocument/2006/relationships/customXml" Target="../ink/ink43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customXml" Target="../ink/ink17.xml"/><Relationship Id="rId38" Type="http://schemas.openxmlformats.org/officeDocument/2006/relationships/image" Target="../media/image18.png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08" Type="http://schemas.openxmlformats.org/officeDocument/2006/relationships/image" Target="../media/image53.png"/><Relationship Id="rId54" Type="http://schemas.openxmlformats.org/officeDocument/2006/relationships/image" Target="../media/image26.png"/><Relationship Id="rId70" Type="http://schemas.openxmlformats.org/officeDocument/2006/relationships/image" Target="../media/image34.png"/><Relationship Id="rId75" Type="http://schemas.openxmlformats.org/officeDocument/2006/relationships/customXml" Target="../ink/ink38.xml"/><Relationship Id="rId91" Type="http://schemas.openxmlformats.org/officeDocument/2006/relationships/customXml" Target="../ink/ink46.xml"/><Relationship Id="rId9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customXml" Target="../ink/ink12.xml"/><Relationship Id="rId28" Type="http://schemas.openxmlformats.org/officeDocument/2006/relationships/image" Target="../media/image13.png"/><Relationship Id="rId49" Type="http://schemas.openxmlformats.org/officeDocument/2006/relationships/customXml" Target="../ink/ink25.xml"/><Relationship Id="rId114" Type="http://schemas.openxmlformats.org/officeDocument/2006/relationships/image" Target="../media/image56.png"/><Relationship Id="rId119" Type="http://schemas.openxmlformats.org/officeDocument/2006/relationships/customXml" Target="../ink/ink60.xml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60" Type="http://schemas.openxmlformats.org/officeDocument/2006/relationships/image" Target="../media/image29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81" Type="http://schemas.openxmlformats.org/officeDocument/2006/relationships/customXml" Target="../ink/ink41.xml"/><Relationship Id="rId86" Type="http://schemas.openxmlformats.org/officeDocument/2006/relationships/image" Target="../media/image42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109" Type="http://schemas.openxmlformats.org/officeDocument/2006/relationships/customXml" Target="../ink/ink55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7" Type="http://schemas.openxmlformats.org/officeDocument/2006/relationships/image" Target="../media/image3.png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3.xml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15" Type="http://schemas.openxmlformats.org/officeDocument/2006/relationships/customXml" Target="../ink/ink58.xml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56" Type="http://schemas.openxmlformats.org/officeDocument/2006/relationships/image" Target="../media/image2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3" Type="http://schemas.openxmlformats.org/officeDocument/2006/relationships/image" Target="../media/image1.png"/><Relationship Id="rId25" Type="http://schemas.openxmlformats.org/officeDocument/2006/relationships/customXml" Target="../ink/ink13.xml"/><Relationship Id="rId46" Type="http://schemas.openxmlformats.org/officeDocument/2006/relationships/image" Target="../media/image22.png"/><Relationship Id="rId67" Type="http://schemas.openxmlformats.org/officeDocument/2006/relationships/customXml" Target="../ink/ink34.xml"/><Relationship Id="rId116" Type="http://schemas.openxmlformats.org/officeDocument/2006/relationships/image" Target="../media/image57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5" Type="http://schemas.openxmlformats.org/officeDocument/2006/relationships/image" Target="../media/image7.png"/><Relationship Id="rId36" Type="http://schemas.openxmlformats.org/officeDocument/2006/relationships/image" Target="../media/image17.png"/><Relationship Id="rId57" Type="http://schemas.openxmlformats.org/officeDocument/2006/relationships/customXml" Target="../ink/ink29.xml"/><Relationship Id="rId106" Type="http://schemas.openxmlformats.org/officeDocument/2006/relationships/image" Target="../media/image52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2.png"/><Relationship Id="rId21" Type="http://schemas.openxmlformats.org/officeDocument/2006/relationships/image" Target="../media/image484.png"/><Relationship Id="rId42" Type="http://schemas.openxmlformats.org/officeDocument/2006/relationships/customXml" Target="../ink/ink497.xml"/><Relationship Id="rId63" Type="http://schemas.openxmlformats.org/officeDocument/2006/relationships/image" Target="../media/image505.png"/><Relationship Id="rId84" Type="http://schemas.openxmlformats.org/officeDocument/2006/relationships/customXml" Target="../ink/ink518.xml"/><Relationship Id="rId138" Type="http://schemas.openxmlformats.org/officeDocument/2006/relationships/image" Target="../media/image543.png"/><Relationship Id="rId159" Type="http://schemas.openxmlformats.org/officeDocument/2006/relationships/customXml" Target="../ink/ink555.xml"/><Relationship Id="rId170" Type="http://schemas.openxmlformats.org/officeDocument/2006/relationships/image" Target="../media/image559.png"/><Relationship Id="rId107" Type="http://schemas.openxmlformats.org/officeDocument/2006/relationships/image" Target="../media/image527.png"/><Relationship Id="rId11" Type="http://schemas.openxmlformats.org/officeDocument/2006/relationships/image" Target="../media/image479.png"/><Relationship Id="rId32" Type="http://schemas.openxmlformats.org/officeDocument/2006/relationships/customXml" Target="../ink/ink492.xml"/><Relationship Id="rId53" Type="http://schemas.openxmlformats.org/officeDocument/2006/relationships/image" Target="../media/image500.png"/><Relationship Id="rId74" Type="http://schemas.openxmlformats.org/officeDocument/2006/relationships/customXml" Target="../ink/ink513.xml"/><Relationship Id="rId128" Type="http://schemas.openxmlformats.org/officeDocument/2006/relationships/image" Target="../media/image538.png"/><Relationship Id="rId149" Type="http://schemas.openxmlformats.org/officeDocument/2006/relationships/customXml" Target="../ink/ink550.xml"/><Relationship Id="rId5" Type="http://schemas.openxmlformats.org/officeDocument/2006/relationships/image" Target="../media/image476.png"/><Relationship Id="rId95" Type="http://schemas.openxmlformats.org/officeDocument/2006/relationships/image" Target="../media/image521.png"/><Relationship Id="rId160" Type="http://schemas.openxmlformats.org/officeDocument/2006/relationships/image" Target="../media/image554.png"/><Relationship Id="rId181" Type="http://schemas.openxmlformats.org/officeDocument/2006/relationships/customXml" Target="../ink/ink566.xml"/><Relationship Id="rId22" Type="http://schemas.openxmlformats.org/officeDocument/2006/relationships/customXml" Target="../ink/ink487.xml"/><Relationship Id="rId43" Type="http://schemas.openxmlformats.org/officeDocument/2006/relationships/image" Target="../media/image495.png"/><Relationship Id="rId64" Type="http://schemas.openxmlformats.org/officeDocument/2006/relationships/customXml" Target="../ink/ink508.xml"/><Relationship Id="rId118" Type="http://schemas.openxmlformats.org/officeDocument/2006/relationships/customXml" Target="../ink/ink535.xml"/><Relationship Id="rId139" Type="http://schemas.openxmlformats.org/officeDocument/2006/relationships/customXml" Target="../ink/ink545.xml"/><Relationship Id="rId85" Type="http://schemas.openxmlformats.org/officeDocument/2006/relationships/image" Target="../media/image516.png"/><Relationship Id="rId150" Type="http://schemas.openxmlformats.org/officeDocument/2006/relationships/image" Target="../media/image549.png"/><Relationship Id="rId171" Type="http://schemas.openxmlformats.org/officeDocument/2006/relationships/customXml" Target="../ink/ink561.xml"/><Relationship Id="rId12" Type="http://schemas.openxmlformats.org/officeDocument/2006/relationships/customXml" Target="../ink/ink482.xml"/><Relationship Id="rId33" Type="http://schemas.openxmlformats.org/officeDocument/2006/relationships/image" Target="../media/image490.png"/><Relationship Id="rId108" Type="http://schemas.openxmlformats.org/officeDocument/2006/relationships/customXml" Target="../ink/ink530.xml"/><Relationship Id="rId129" Type="http://schemas.openxmlformats.org/officeDocument/2006/relationships/customXml" Target="../ink/ink540.xml"/><Relationship Id="rId54" Type="http://schemas.openxmlformats.org/officeDocument/2006/relationships/customXml" Target="../ink/ink503.xml"/><Relationship Id="rId75" Type="http://schemas.openxmlformats.org/officeDocument/2006/relationships/image" Target="../media/image511.png"/><Relationship Id="rId96" Type="http://schemas.openxmlformats.org/officeDocument/2006/relationships/customXml" Target="../ink/ink524.xml"/><Relationship Id="rId140" Type="http://schemas.openxmlformats.org/officeDocument/2006/relationships/image" Target="../media/image544.png"/><Relationship Id="rId161" Type="http://schemas.openxmlformats.org/officeDocument/2006/relationships/customXml" Target="../ink/ink556.xml"/><Relationship Id="rId182" Type="http://schemas.openxmlformats.org/officeDocument/2006/relationships/image" Target="../media/image565.png"/><Relationship Id="rId6" Type="http://schemas.openxmlformats.org/officeDocument/2006/relationships/customXml" Target="../ink/ink479.xml"/><Relationship Id="rId23" Type="http://schemas.openxmlformats.org/officeDocument/2006/relationships/image" Target="../media/image485.png"/><Relationship Id="rId119" Type="http://schemas.openxmlformats.org/officeDocument/2006/relationships/image" Target="../media/image533.png"/><Relationship Id="rId44" Type="http://schemas.openxmlformats.org/officeDocument/2006/relationships/customXml" Target="../ink/ink498.xml"/><Relationship Id="rId65" Type="http://schemas.openxmlformats.org/officeDocument/2006/relationships/image" Target="../media/image506.png"/><Relationship Id="rId86" Type="http://schemas.openxmlformats.org/officeDocument/2006/relationships/customXml" Target="../ink/ink519.xml"/><Relationship Id="rId130" Type="http://schemas.openxmlformats.org/officeDocument/2006/relationships/image" Target="../media/image539.png"/><Relationship Id="rId151" Type="http://schemas.openxmlformats.org/officeDocument/2006/relationships/customXml" Target="../ink/ink551.xml"/><Relationship Id="rId172" Type="http://schemas.openxmlformats.org/officeDocument/2006/relationships/image" Target="../media/image560.png"/><Relationship Id="rId13" Type="http://schemas.openxmlformats.org/officeDocument/2006/relationships/image" Target="../media/image480.png"/><Relationship Id="rId18" Type="http://schemas.openxmlformats.org/officeDocument/2006/relationships/customXml" Target="../ink/ink485.xml"/><Relationship Id="rId39" Type="http://schemas.openxmlformats.org/officeDocument/2006/relationships/image" Target="../media/image493.png"/><Relationship Id="rId109" Type="http://schemas.openxmlformats.org/officeDocument/2006/relationships/image" Target="../media/image528.png"/><Relationship Id="rId34" Type="http://schemas.openxmlformats.org/officeDocument/2006/relationships/customXml" Target="../ink/ink493.xml"/><Relationship Id="rId50" Type="http://schemas.openxmlformats.org/officeDocument/2006/relationships/customXml" Target="../ink/ink501.xml"/><Relationship Id="rId55" Type="http://schemas.openxmlformats.org/officeDocument/2006/relationships/image" Target="../media/image501.png"/><Relationship Id="rId76" Type="http://schemas.openxmlformats.org/officeDocument/2006/relationships/customXml" Target="../ink/ink514.xml"/><Relationship Id="rId97" Type="http://schemas.openxmlformats.org/officeDocument/2006/relationships/image" Target="../media/image522.png"/><Relationship Id="rId104" Type="http://schemas.openxmlformats.org/officeDocument/2006/relationships/customXml" Target="../ink/ink528.xml"/><Relationship Id="rId120" Type="http://schemas.openxmlformats.org/officeDocument/2006/relationships/customXml" Target="../ink/ink536.xml"/><Relationship Id="rId125" Type="http://schemas.openxmlformats.org/officeDocument/2006/relationships/image" Target="../media/image536.png"/><Relationship Id="rId141" Type="http://schemas.openxmlformats.org/officeDocument/2006/relationships/customXml" Target="../ink/ink546.xml"/><Relationship Id="rId146" Type="http://schemas.openxmlformats.org/officeDocument/2006/relationships/image" Target="../media/image547.png"/><Relationship Id="rId167" Type="http://schemas.openxmlformats.org/officeDocument/2006/relationships/customXml" Target="../ink/ink559.xml"/><Relationship Id="rId188" Type="http://schemas.openxmlformats.org/officeDocument/2006/relationships/image" Target="../media/image568.png"/><Relationship Id="rId7" Type="http://schemas.openxmlformats.org/officeDocument/2006/relationships/image" Target="../media/image477.png"/><Relationship Id="rId71" Type="http://schemas.openxmlformats.org/officeDocument/2006/relationships/image" Target="../media/image509.png"/><Relationship Id="rId92" Type="http://schemas.openxmlformats.org/officeDocument/2006/relationships/customXml" Target="../ink/ink522.xml"/><Relationship Id="rId162" Type="http://schemas.openxmlformats.org/officeDocument/2006/relationships/image" Target="../media/image555.png"/><Relationship Id="rId183" Type="http://schemas.openxmlformats.org/officeDocument/2006/relationships/customXml" Target="../ink/ink567.xml"/><Relationship Id="rId2" Type="http://schemas.openxmlformats.org/officeDocument/2006/relationships/customXml" Target="../ink/ink477.xml"/><Relationship Id="rId29" Type="http://schemas.openxmlformats.org/officeDocument/2006/relationships/image" Target="../media/image488.png"/><Relationship Id="rId24" Type="http://schemas.openxmlformats.org/officeDocument/2006/relationships/customXml" Target="../ink/ink488.xml"/><Relationship Id="rId40" Type="http://schemas.openxmlformats.org/officeDocument/2006/relationships/customXml" Target="../ink/ink496.xml"/><Relationship Id="rId45" Type="http://schemas.openxmlformats.org/officeDocument/2006/relationships/image" Target="../media/image496.png"/><Relationship Id="rId66" Type="http://schemas.openxmlformats.org/officeDocument/2006/relationships/customXml" Target="../ink/ink509.xml"/><Relationship Id="rId87" Type="http://schemas.openxmlformats.org/officeDocument/2006/relationships/image" Target="../media/image517.png"/><Relationship Id="rId110" Type="http://schemas.openxmlformats.org/officeDocument/2006/relationships/customXml" Target="../ink/ink531.xml"/><Relationship Id="rId115" Type="http://schemas.openxmlformats.org/officeDocument/2006/relationships/image" Target="../media/image531.png"/><Relationship Id="rId131" Type="http://schemas.openxmlformats.org/officeDocument/2006/relationships/customXml" Target="../ink/ink541.xml"/><Relationship Id="rId136" Type="http://schemas.openxmlformats.org/officeDocument/2006/relationships/image" Target="../media/image542.png"/><Relationship Id="rId157" Type="http://schemas.openxmlformats.org/officeDocument/2006/relationships/customXml" Target="../ink/ink554.xml"/><Relationship Id="rId178" Type="http://schemas.openxmlformats.org/officeDocument/2006/relationships/image" Target="../media/image563.png"/><Relationship Id="rId61" Type="http://schemas.openxmlformats.org/officeDocument/2006/relationships/image" Target="../media/image504.png"/><Relationship Id="rId82" Type="http://schemas.openxmlformats.org/officeDocument/2006/relationships/customXml" Target="../ink/ink517.xml"/><Relationship Id="rId152" Type="http://schemas.openxmlformats.org/officeDocument/2006/relationships/image" Target="../media/image550.png"/><Relationship Id="rId173" Type="http://schemas.openxmlformats.org/officeDocument/2006/relationships/customXml" Target="../ink/ink562.xml"/><Relationship Id="rId19" Type="http://schemas.openxmlformats.org/officeDocument/2006/relationships/image" Target="../media/image483.png"/><Relationship Id="rId14" Type="http://schemas.openxmlformats.org/officeDocument/2006/relationships/customXml" Target="../ink/ink483.xml"/><Relationship Id="rId30" Type="http://schemas.openxmlformats.org/officeDocument/2006/relationships/customXml" Target="../ink/ink491.xml"/><Relationship Id="rId35" Type="http://schemas.openxmlformats.org/officeDocument/2006/relationships/image" Target="../media/image491.png"/><Relationship Id="rId56" Type="http://schemas.openxmlformats.org/officeDocument/2006/relationships/customXml" Target="../ink/ink504.xml"/><Relationship Id="rId77" Type="http://schemas.openxmlformats.org/officeDocument/2006/relationships/image" Target="../media/image512.png"/><Relationship Id="rId100" Type="http://schemas.openxmlformats.org/officeDocument/2006/relationships/customXml" Target="../ink/ink526.xml"/><Relationship Id="rId105" Type="http://schemas.openxmlformats.org/officeDocument/2006/relationships/image" Target="../media/image526.png"/><Relationship Id="rId126" Type="http://schemas.openxmlformats.org/officeDocument/2006/relationships/customXml" Target="../ink/ink539.xml"/><Relationship Id="rId147" Type="http://schemas.openxmlformats.org/officeDocument/2006/relationships/customXml" Target="../ink/ink549.xml"/><Relationship Id="rId168" Type="http://schemas.openxmlformats.org/officeDocument/2006/relationships/image" Target="../media/image558.png"/><Relationship Id="rId8" Type="http://schemas.openxmlformats.org/officeDocument/2006/relationships/customXml" Target="../ink/ink480.xml"/><Relationship Id="rId51" Type="http://schemas.openxmlformats.org/officeDocument/2006/relationships/image" Target="../media/image499.png"/><Relationship Id="rId72" Type="http://schemas.openxmlformats.org/officeDocument/2006/relationships/customXml" Target="../ink/ink512.xml"/><Relationship Id="rId93" Type="http://schemas.openxmlformats.org/officeDocument/2006/relationships/image" Target="../media/image520.png"/><Relationship Id="rId98" Type="http://schemas.openxmlformats.org/officeDocument/2006/relationships/customXml" Target="../ink/ink525.xml"/><Relationship Id="rId121" Type="http://schemas.openxmlformats.org/officeDocument/2006/relationships/image" Target="../media/image534.png"/><Relationship Id="rId142" Type="http://schemas.openxmlformats.org/officeDocument/2006/relationships/image" Target="../media/image545.png"/><Relationship Id="rId163" Type="http://schemas.openxmlformats.org/officeDocument/2006/relationships/customXml" Target="../ink/ink557.xml"/><Relationship Id="rId184" Type="http://schemas.openxmlformats.org/officeDocument/2006/relationships/image" Target="../media/image566.png"/><Relationship Id="rId3" Type="http://schemas.openxmlformats.org/officeDocument/2006/relationships/image" Target="../media/image475.png"/><Relationship Id="rId25" Type="http://schemas.openxmlformats.org/officeDocument/2006/relationships/image" Target="../media/image486.png"/><Relationship Id="rId46" Type="http://schemas.openxmlformats.org/officeDocument/2006/relationships/customXml" Target="../ink/ink499.xml"/><Relationship Id="rId67" Type="http://schemas.openxmlformats.org/officeDocument/2006/relationships/image" Target="../media/image507.png"/><Relationship Id="rId116" Type="http://schemas.openxmlformats.org/officeDocument/2006/relationships/customXml" Target="../ink/ink534.xml"/><Relationship Id="rId137" Type="http://schemas.openxmlformats.org/officeDocument/2006/relationships/customXml" Target="../ink/ink544.xml"/><Relationship Id="rId158" Type="http://schemas.openxmlformats.org/officeDocument/2006/relationships/image" Target="../media/image553.png"/><Relationship Id="rId20" Type="http://schemas.openxmlformats.org/officeDocument/2006/relationships/customXml" Target="../ink/ink486.xml"/><Relationship Id="rId41" Type="http://schemas.openxmlformats.org/officeDocument/2006/relationships/image" Target="../media/image494.png"/><Relationship Id="rId62" Type="http://schemas.openxmlformats.org/officeDocument/2006/relationships/customXml" Target="../ink/ink507.xml"/><Relationship Id="rId83" Type="http://schemas.openxmlformats.org/officeDocument/2006/relationships/image" Target="../media/image515.png"/><Relationship Id="rId88" Type="http://schemas.openxmlformats.org/officeDocument/2006/relationships/customXml" Target="../ink/ink520.xml"/><Relationship Id="rId111" Type="http://schemas.openxmlformats.org/officeDocument/2006/relationships/image" Target="../media/image529.png"/><Relationship Id="rId132" Type="http://schemas.openxmlformats.org/officeDocument/2006/relationships/image" Target="../media/image540.png"/><Relationship Id="rId153" Type="http://schemas.openxmlformats.org/officeDocument/2006/relationships/customXml" Target="../ink/ink552.xml"/><Relationship Id="rId174" Type="http://schemas.openxmlformats.org/officeDocument/2006/relationships/image" Target="../media/image561.png"/><Relationship Id="rId179" Type="http://schemas.openxmlformats.org/officeDocument/2006/relationships/customXml" Target="../ink/ink565.xml"/><Relationship Id="rId15" Type="http://schemas.openxmlformats.org/officeDocument/2006/relationships/image" Target="../media/image481.png"/><Relationship Id="rId36" Type="http://schemas.openxmlformats.org/officeDocument/2006/relationships/customXml" Target="../ink/ink494.xml"/><Relationship Id="rId57" Type="http://schemas.openxmlformats.org/officeDocument/2006/relationships/image" Target="../media/image502.png"/><Relationship Id="rId106" Type="http://schemas.openxmlformats.org/officeDocument/2006/relationships/customXml" Target="../ink/ink529.xml"/><Relationship Id="rId127" Type="http://schemas.openxmlformats.org/officeDocument/2006/relationships/image" Target="../media/image537.png"/><Relationship Id="rId10" Type="http://schemas.openxmlformats.org/officeDocument/2006/relationships/customXml" Target="../ink/ink481.xml"/><Relationship Id="rId31" Type="http://schemas.openxmlformats.org/officeDocument/2006/relationships/image" Target="../media/image489.png"/><Relationship Id="rId52" Type="http://schemas.openxmlformats.org/officeDocument/2006/relationships/customXml" Target="../ink/ink502.xml"/><Relationship Id="rId73" Type="http://schemas.openxmlformats.org/officeDocument/2006/relationships/image" Target="../media/image510.png"/><Relationship Id="rId78" Type="http://schemas.openxmlformats.org/officeDocument/2006/relationships/customXml" Target="../ink/ink515.xml"/><Relationship Id="rId94" Type="http://schemas.openxmlformats.org/officeDocument/2006/relationships/customXml" Target="../ink/ink523.xml"/><Relationship Id="rId99" Type="http://schemas.openxmlformats.org/officeDocument/2006/relationships/image" Target="../media/image523.png"/><Relationship Id="rId101" Type="http://schemas.openxmlformats.org/officeDocument/2006/relationships/image" Target="../media/image524.png"/><Relationship Id="rId122" Type="http://schemas.openxmlformats.org/officeDocument/2006/relationships/customXml" Target="../ink/ink537.xml"/><Relationship Id="rId143" Type="http://schemas.openxmlformats.org/officeDocument/2006/relationships/customXml" Target="../ink/ink547.xml"/><Relationship Id="rId148" Type="http://schemas.openxmlformats.org/officeDocument/2006/relationships/image" Target="../media/image548.png"/><Relationship Id="rId164" Type="http://schemas.openxmlformats.org/officeDocument/2006/relationships/image" Target="../media/image556.png"/><Relationship Id="rId169" Type="http://schemas.openxmlformats.org/officeDocument/2006/relationships/customXml" Target="../ink/ink560.xml"/><Relationship Id="rId185" Type="http://schemas.openxmlformats.org/officeDocument/2006/relationships/customXml" Target="../ink/ink568.xml"/><Relationship Id="rId4" Type="http://schemas.openxmlformats.org/officeDocument/2006/relationships/customXml" Target="../ink/ink478.xml"/><Relationship Id="rId9" Type="http://schemas.openxmlformats.org/officeDocument/2006/relationships/image" Target="../media/image478.png"/><Relationship Id="rId180" Type="http://schemas.openxmlformats.org/officeDocument/2006/relationships/image" Target="../media/image564.png"/><Relationship Id="rId26" Type="http://schemas.openxmlformats.org/officeDocument/2006/relationships/customXml" Target="../ink/ink489.xml"/><Relationship Id="rId47" Type="http://schemas.openxmlformats.org/officeDocument/2006/relationships/image" Target="../media/image497.png"/><Relationship Id="rId68" Type="http://schemas.openxmlformats.org/officeDocument/2006/relationships/customXml" Target="../ink/ink510.xml"/><Relationship Id="rId89" Type="http://schemas.openxmlformats.org/officeDocument/2006/relationships/image" Target="../media/image518.png"/><Relationship Id="rId112" Type="http://schemas.openxmlformats.org/officeDocument/2006/relationships/customXml" Target="../ink/ink532.xml"/><Relationship Id="rId133" Type="http://schemas.openxmlformats.org/officeDocument/2006/relationships/customXml" Target="../ink/ink542.xml"/><Relationship Id="rId154" Type="http://schemas.openxmlformats.org/officeDocument/2006/relationships/image" Target="../media/image551.png"/><Relationship Id="rId175" Type="http://schemas.openxmlformats.org/officeDocument/2006/relationships/customXml" Target="../ink/ink563.xml"/><Relationship Id="rId16" Type="http://schemas.openxmlformats.org/officeDocument/2006/relationships/customXml" Target="../ink/ink484.xml"/><Relationship Id="rId37" Type="http://schemas.openxmlformats.org/officeDocument/2006/relationships/image" Target="../media/image492.png"/><Relationship Id="rId58" Type="http://schemas.openxmlformats.org/officeDocument/2006/relationships/customXml" Target="../ink/ink505.xml"/><Relationship Id="rId79" Type="http://schemas.openxmlformats.org/officeDocument/2006/relationships/image" Target="../media/image513.png"/><Relationship Id="rId102" Type="http://schemas.openxmlformats.org/officeDocument/2006/relationships/customXml" Target="../ink/ink527.xml"/><Relationship Id="rId123" Type="http://schemas.openxmlformats.org/officeDocument/2006/relationships/image" Target="../media/image535.png"/><Relationship Id="rId144" Type="http://schemas.openxmlformats.org/officeDocument/2006/relationships/image" Target="../media/image546.png"/><Relationship Id="rId90" Type="http://schemas.openxmlformats.org/officeDocument/2006/relationships/customXml" Target="../ink/ink521.xml"/><Relationship Id="rId165" Type="http://schemas.openxmlformats.org/officeDocument/2006/relationships/customXml" Target="../ink/ink558.xml"/><Relationship Id="rId186" Type="http://schemas.openxmlformats.org/officeDocument/2006/relationships/image" Target="../media/image567.png"/><Relationship Id="rId27" Type="http://schemas.openxmlformats.org/officeDocument/2006/relationships/image" Target="../media/image487.png"/><Relationship Id="rId48" Type="http://schemas.openxmlformats.org/officeDocument/2006/relationships/customXml" Target="../ink/ink500.xml"/><Relationship Id="rId69" Type="http://schemas.openxmlformats.org/officeDocument/2006/relationships/image" Target="../media/image508.png"/><Relationship Id="rId113" Type="http://schemas.openxmlformats.org/officeDocument/2006/relationships/image" Target="../media/image530.png"/><Relationship Id="rId134" Type="http://schemas.openxmlformats.org/officeDocument/2006/relationships/image" Target="../media/image541.png"/><Relationship Id="rId80" Type="http://schemas.openxmlformats.org/officeDocument/2006/relationships/customXml" Target="../ink/ink516.xml"/><Relationship Id="rId155" Type="http://schemas.openxmlformats.org/officeDocument/2006/relationships/customXml" Target="../ink/ink553.xml"/><Relationship Id="rId176" Type="http://schemas.openxmlformats.org/officeDocument/2006/relationships/image" Target="../media/image562.png"/><Relationship Id="rId17" Type="http://schemas.openxmlformats.org/officeDocument/2006/relationships/image" Target="../media/image482.png"/><Relationship Id="rId38" Type="http://schemas.openxmlformats.org/officeDocument/2006/relationships/customXml" Target="../ink/ink495.xml"/><Relationship Id="rId59" Type="http://schemas.openxmlformats.org/officeDocument/2006/relationships/image" Target="../media/image503.png"/><Relationship Id="rId103" Type="http://schemas.openxmlformats.org/officeDocument/2006/relationships/image" Target="../media/image525.png"/><Relationship Id="rId124" Type="http://schemas.openxmlformats.org/officeDocument/2006/relationships/customXml" Target="../ink/ink538.xml"/><Relationship Id="rId70" Type="http://schemas.openxmlformats.org/officeDocument/2006/relationships/customXml" Target="../ink/ink511.xml"/><Relationship Id="rId91" Type="http://schemas.openxmlformats.org/officeDocument/2006/relationships/image" Target="../media/image519.png"/><Relationship Id="rId145" Type="http://schemas.openxmlformats.org/officeDocument/2006/relationships/customXml" Target="../ink/ink548.xml"/><Relationship Id="rId166" Type="http://schemas.openxmlformats.org/officeDocument/2006/relationships/image" Target="../media/image557.png"/><Relationship Id="rId187" Type="http://schemas.openxmlformats.org/officeDocument/2006/relationships/customXml" Target="../ink/ink569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490.xml"/><Relationship Id="rId49" Type="http://schemas.openxmlformats.org/officeDocument/2006/relationships/image" Target="../media/image498.png"/><Relationship Id="rId114" Type="http://schemas.openxmlformats.org/officeDocument/2006/relationships/customXml" Target="../ink/ink533.xml"/><Relationship Id="rId60" Type="http://schemas.openxmlformats.org/officeDocument/2006/relationships/customXml" Target="../ink/ink506.xml"/><Relationship Id="rId81" Type="http://schemas.openxmlformats.org/officeDocument/2006/relationships/image" Target="../media/image514.png"/><Relationship Id="rId135" Type="http://schemas.openxmlformats.org/officeDocument/2006/relationships/customXml" Target="../ink/ink543.xml"/><Relationship Id="rId156" Type="http://schemas.openxmlformats.org/officeDocument/2006/relationships/image" Target="../media/image552.png"/><Relationship Id="rId177" Type="http://schemas.openxmlformats.org/officeDocument/2006/relationships/customXml" Target="../ink/ink564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0.png"/><Relationship Id="rId21" Type="http://schemas.openxmlformats.org/officeDocument/2006/relationships/customXml" Target="../ink/ink579.xml"/><Relationship Id="rId42" Type="http://schemas.openxmlformats.org/officeDocument/2006/relationships/image" Target="../media/image588.png"/><Relationship Id="rId47" Type="http://schemas.openxmlformats.org/officeDocument/2006/relationships/customXml" Target="../ink/ink592.xml"/><Relationship Id="rId63" Type="http://schemas.openxmlformats.org/officeDocument/2006/relationships/customXml" Target="../ink/ink600.xml"/><Relationship Id="rId68" Type="http://schemas.openxmlformats.org/officeDocument/2006/relationships/image" Target="../media/image601.png"/><Relationship Id="rId84" Type="http://schemas.openxmlformats.org/officeDocument/2006/relationships/image" Target="../media/image609.png"/><Relationship Id="rId89" Type="http://schemas.openxmlformats.org/officeDocument/2006/relationships/customXml" Target="../ink/ink613.xml"/><Relationship Id="rId16" Type="http://schemas.openxmlformats.org/officeDocument/2006/relationships/image" Target="../media/image575.png"/><Relationship Id="rId11" Type="http://schemas.openxmlformats.org/officeDocument/2006/relationships/customXml" Target="../ink/ink574.xml"/><Relationship Id="rId32" Type="http://schemas.openxmlformats.org/officeDocument/2006/relationships/image" Target="../media/image583.png"/><Relationship Id="rId37" Type="http://schemas.openxmlformats.org/officeDocument/2006/relationships/customXml" Target="../ink/ink587.xml"/><Relationship Id="rId53" Type="http://schemas.openxmlformats.org/officeDocument/2006/relationships/customXml" Target="../ink/ink595.xml"/><Relationship Id="rId58" Type="http://schemas.openxmlformats.org/officeDocument/2006/relationships/image" Target="../media/image596.png"/><Relationship Id="rId74" Type="http://schemas.openxmlformats.org/officeDocument/2006/relationships/image" Target="../media/image604.png"/><Relationship Id="rId79" Type="http://schemas.openxmlformats.org/officeDocument/2006/relationships/customXml" Target="../ink/ink608.xml"/><Relationship Id="rId5" Type="http://schemas.openxmlformats.org/officeDocument/2006/relationships/customXml" Target="../ink/ink571.xml"/><Relationship Id="rId90" Type="http://schemas.openxmlformats.org/officeDocument/2006/relationships/image" Target="../media/image612.png"/><Relationship Id="rId95" Type="http://schemas.openxmlformats.org/officeDocument/2006/relationships/customXml" Target="../ink/ink616.xml"/><Relationship Id="rId22" Type="http://schemas.openxmlformats.org/officeDocument/2006/relationships/image" Target="../media/image578.png"/><Relationship Id="rId27" Type="http://schemas.openxmlformats.org/officeDocument/2006/relationships/customXml" Target="../ink/ink582.xml"/><Relationship Id="rId43" Type="http://schemas.openxmlformats.org/officeDocument/2006/relationships/customXml" Target="../ink/ink590.xml"/><Relationship Id="rId48" Type="http://schemas.openxmlformats.org/officeDocument/2006/relationships/image" Target="../media/image591.png"/><Relationship Id="rId64" Type="http://schemas.openxmlformats.org/officeDocument/2006/relationships/image" Target="../media/image599.png"/><Relationship Id="rId69" Type="http://schemas.openxmlformats.org/officeDocument/2006/relationships/customXml" Target="../ink/ink603.xml"/><Relationship Id="rId8" Type="http://schemas.openxmlformats.org/officeDocument/2006/relationships/image" Target="../media/image571.png"/><Relationship Id="rId51" Type="http://schemas.openxmlformats.org/officeDocument/2006/relationships/customXml" Target="../ink/ink594.xml"/><Relationship Id="rId72" Type="http://schemas.openxmlformats.org/officeDocument/2006/relationships/image" Target="../media/image603.png"/><Relationship Id="rId80" Type="http://schemas.openxmlformats.org/officeDocument/2006/relationships/image" Target="../media/image607.png"/><Relationship Id="rId85" Type="http://schemas.openxmlformats.org/officeDocument/2006/relationships/customXml" Target="../ink/ink611.xml"/><Relationship Id="rId93" Type="http://schemas.openxmlformats.org/officeDocument/2006/relationships/customXml" Target="../ink/ink615.xml"/><Relationship Id="rId3" Type="http://schemas.openxmlformats.org/officeDocument/2006/relationships/customXml" Target="../ink/ink570.xml"/><Relationship Id="rId12" Type="http://schemas.openxmlformats.org/officeDocument/2006/relationships/image" Target="../media/image573.png"/><Relationship Id="rId17" Type="http://schemas.openxmlformats.org/officeDocument/2006/relationships/customXml" Target="../ink/ink577.xml"/><Relationship Id="rId25" Type="http://schemas.openxmlformats.org/officeDocument/2006/relationships/customXml" Target="../ink/ink581.xml"/><Relationship Id="rId33" Type="http://schemas.openxmlformats.org/officeDocument/2006/relationships/customXml" Target="../ink/ink585.xml"/><Relationship Id="rId38" Type="http://schemas.openxmlformats.org/officeDocument/2006/relationships/image" Target="../media/image586.png"/><Relationship Id="rId46" Type="http://schemas.openxmlformats.org/officeDocument/2006/relationships/image" Target="../media/image590.png"/><Relationship Id="rId59" Type="http://schemas.openxmlformats.org/officeDocument/2006/relationships/customXml" Target="../ink/ink598.xml"/><Relationship Id="rId67" Type="http://schemas.openxmlformats.org/officeDocument/2006/relationships/customXml" Target="../ink/ink602.xml"/><Relationship Id="rId20" Type="http://schemas.openxmlformats.org/officeDocument/2006/relationships/image" Target="../media/image577.png"/><Relationship Id="rId41" Type="http://schemas.openxmlformats.org/officeDocument/2006/relationships/customXml" Target="../ink/ink589.xml"/><Relationship Id="rId54" Type="http://schemas.openxmlformats.org/officeDocument/2006/relationships/image" Target="../media/image594.png"/><Relationship Id="rId62" Type="http://schemas.openxmlformats.org/officeDocument/2006/relationships/image" Target="../media/image598.png"/><Relationship Id="rId70" Type="http://schemas.openxmlformats.org/officeDocument/2006/relationships/image" Target="../media/image602.png"/><Relationship Id="rId75" Type="http://schemas.openxmlformats.org/officeDocument/2006/relationships/customXml" Target="../ink/ink606.xml"/><Relationship Id="rId83" Type="http://schemas.openxmlformats.org/officeDocument/2006/relationships/customXml" Target="../ink/ink610.xml"/><Relationship Id="rId88" Type="http://schemas.openxmlformats.org/officeDocument/2006/relationships/image" Target="../media/image611.png"/><Relationship Id="rId91" Type="http://schemas.openxmlformats.org/officeDocument/2006/relationships/customXml" Target="../ink/ink614.xml"/><Relationship Id="rId96" Type="http://schemas.openxmlformats.org/officeDocument/2006/relationships/image" Target="../media/image6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0.png"/><Relationship Id="rId15" Type="http://schemas.openxmlformats.org/officeDocument/2006/relationships/customXml" Target="../ink/ink576.xml"/><Relationship Id="rId23" Type="http://schemas.openxmlformats.org/officeDocument/2006/relationships/customXml" Target="../ink/ink580.xml"/><Relationship Id="rId28" Type="http://schemas.openxmlformats.org/officeDocument/2006/relationships/image" Target="../media/image581.png"/><Relationship Id="rId36" Type="http://schemas.openxmlformats.org/officeDocument/2006/relationships/image" Target="../media/image585.png"/><Relationship Id="rId49" Type="http://schemas.openxmlformats.org/officeDocument/2006/relationships/customXml" Target="../ink/ink593.xml"/><Relationship Id="rId57" Type="http://schemas.openxmlformats.org/officeDocument/2006/relationships/customXml" Target="../ink/ink597.xml"/><Relationship Id="rId10" Type="http://schemas.openxmlformats.org/officeDocument/2006/relationships/image" Target="../media/image572.png"/><Relationship Id="rId31" Type="http://schemas.openxmlformats.org/officeDocument/2006/relationships/customXml" Target="../ink/ink584.xml"/><Relationship Id="rId44" Type="http://schemas.openxmlformats.org/officeDocument/2006/relationships/image" Target="../media/image589.png"/><Relationship Id="rId52" Type="http://schemas.openxmlformats.org/officeDocument/2006/relationships/image" Target="../media/image593.png"/><Relationship Id="rId60" Type="http://schemas.openxmlformats.org/officeDocument/2006/relationships/image" Target="../media/image597.png"/><Relationship Id="rId65" Type="http://schemas.openxmlformats.org/officeDocument/2006/relationships/customXml" Target="../ink/ink601.xml"/><Relationship Id="rId73" Type="http://schemas.openxmlformats.org/officeDocument/2006/relationships/customXml" Target="../ink/ink605.xml"/><Relationship Id="rId78" Type="http://schemas.openxmlformats.org/officeDocument/2006/relationships/image" Target="../media/image606.png"/><Relationship Id="rId81" Type="http://schemas.openxmlformats.org/officeDocument/2006/relationships/customXml" Target="../ink/ink609.xml"/><Relationship Id="rId86" Type="http://schemas.openxmlformats.org/officeDocument/2006/relationships/image" Target="../media/image610.png"/><Relationship Id="rId94" Type="http://schemas.openxmlformats.org/officeDocument/2006/relationships/image" Target="../media/image614.png"/><Relationship Id="rId4" Type="http://schemas.openxmlformats.org/officeDocument/2006/relationships/image" Target="../media/image569.png"/><Relationship Id="rId9" Type="http://schemas.openxmlformats.org/officeDocument/2006/relationships/customXml" Target="../ink/ink573.xml"/><Relationship Id="rId13" Type="http://schemas.openxmlformats.org/officeDocument/2006/relationships/customXml" Target="../ink/ink575.xml"/><Relationship Id="rId18" Type="http://schemas.openxmlformats.org/officeDocument/2006/relationships/image" Target="../media/image576.png"/><Relationship Id="rId39" Type="http://schemas.openxmlformats.org/officeDocument/2006/relationships/customXml" Target="../ink/ink588.xml"/><Relationship Id="rId34" Type="http://schemas.openxmlformats.org/officeDocument/2006/relationships/image" Target="../media/image584.png"/><Relationship Id="rId50" Type="http://schemas.openxmlformats.org/officeDocument/2006/relationships/image" Target="../media/image592.png"/><Relationship Id="rId55" Type="http://schemas.openxmlformats.org/officeDocument/2006/relationships/customXml" Target="../ink/ink596.xml"/><Relationship Id="rId76" Type="http://schemas.openxmlformats.org/officeDocument/2006/relationships/image" Target="../media/image605.png"/><Relationship Id="rId7" Type="http://schemas.openxmlformats.org/officeDocument/2006/relationships/customXml" Target="../ink/ink572.xml"/><Relationship Id="rId71" Type="http://schemas.openxmlformats.org/officeDocument/2006/relationships/customXml" Target="../ink/ink604.xml"/><Relationship Id="rId92" Type="http://schemas.openxmlformats.org/officeDocument/2006/relationships/image" Target="../media/image613.png"/><Relationship Id="rId2" Type="http://schemas.openxmlformats.org/officeDocument/2006/relationships/image" Target="../media/image538.png"/><Relationship Id="rId29" Type="http://schemas.openxmlformats.org/officeDocument/2006/relationships/customXml" Target="../ink/ink583.xml"/><Relationship Id="rId24" Type="http://schemas.openxmlformats.org/officeDocument/2006/relationships/image" Target="../media/image579.png"/><Relationship Id="rId40" Type="http://schemas.openxmlformats.org/officeDocument/2006/relationships/image" Target="../media/image587.png"/><Relationship Id="rId45" Type="http://schemas.openxmlformats.org/officeDocument/2006/relationships/customXml" Target="../ink/ink591.xml"/><Relationship Id="rId66" Type="http://schemas.openxmlformats.org/officeDocument/2006/relationships/image" Target="../media/image600.png"/><Relationship Id="rId87" Type="http://schemas.openxmlformats.org/officeDocument/2006/relationships/customXml" Target="../ink/ink612.xml"/><Relationship Id="rId61" Type="http://schemas.openxmlformats.org/officeDocument/2006/relationships/customXml" Target="../ink/ink599.xml"/><Relationship Id="rId82" Type="http://schemas.openxmlformats.org/officeDocument/2006/relationships/image" Target="../media/image608.png"/><Relationship Id="rId19" Type="http://schemas.openxmlformats.org/officeDocument/2006/relationships/customXml" Target="../ink/ink578.xml"/><Relationship Id="rId14" Type="http://schemas.openxmlformats.org/officeDocument/2006/relationships/image" Target="../media/image574.png"/><Relationship Id="rId30" Type="http://schemas.openxmlformats.org/officeDocument/2006/relationships/image" Target="../media/image582.png"/><Relationship Id="rId35" Type="http://schemas.openxmlformats.org/officeDocument/2006/relationships/customXml" Target="../ink/ink586.xml"/><Relationship Id="rId56" Type="http://schemas.openxmlformats.org/officeDocument/2006/relationships/image" Target="../media/image595.png"/><Relationship Id="rId77" Type="http://schemas.openxmlformats.org/officeDocument/2006/relationships/customXml" Target="../ink/ink607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9.xml"/><Relationship Id="rId21" Type="http://schemas.openxmlformats.org/officeDocument/2006/relationships/image" Target="../media/image625.png"/><Relationship Id="rId42" Type="http://schemas.openxmlformats.org/officeDocument/2006/relationships/customXml" Target="../ink/ink637.xml"/><Relationship Id="rId47" Type="http://schemas.openxmlformats.org/officeDocument/2006/relationships/image" Target="../media/image638.png"/><Relationship Id="rId63" Type="http://schemas.openxmlformats.org/officeDocument/2006/relationships/image" Target="../media/image646.png"/><Relationship Id="rId68" Type="http://schemas.openxmlformats.org/officeDocument/2006/relationships/customXml" Target="../ink/ink650.xml"/><Relationship Id="rId84" Type="http://schemas.openxmlformats.org/officeDocument/2006/relationships/customXml" Target="../ink/ink658.xml"/><Relationship Id="rId16" Type="http://schemas.openxmlformats.org/officeDocument/2006/relationships/customXml" Target="../ink/ink624.xml"/><Relationship Id="rId11" Type="http://schemas.openxmlformats.org/officeDocument/2006/relationships/image" Target="../media/image620.png"/><Relationship Id="rId32" Type="http://schemas.openxmlformats.org/officeDocument/2006/relationships/customXml" Target="../ink/ink632.xml"/><Relationship Id="rId37" Type="http://schemas.openxmlformats.org/officeDocument/2006/relationships/image" Target="../media/image633.png"/><Relationship Id="rId53" Type="http://schemas.openxmlformats.org/officeDocument/2006/relationships/image" Target="../media/image641.png"/><Relationship Id="rId58" Type="http://schemas.openxmlformats.org/officeDocument/2006/relationships/customXml" Target="../ink/ink645.xml"/><Relationship Id="rId74" Type="http://schemas.openxmlformats.org/officeDocument/2006/relationships/customXml" Target="../ink/ink653.xml"/><Relationship Id="rId79" Type="http://schemas.openxmlformats.org/officeDocument/2006/relationships/image" Target="../media/image654.png"/><Relationship Id="rId5" Type="http://schemas.openxmlformats.org/officeDocument/2006/relationships/image" Target="../media/image617.png"/><Relationship Id="rId19" Type="http://schemas.openxmlformats.org/officeDocument/2006/relationships/image" Target="../media/image624.png"/><Relationship Id="rId14" Type="http://schemas.openxmlformats.org/officeDocument/2006/relationships/customXml" Target="../ink/ink623.xml"/><Relationship Id="rId22" Type="http://schemas.openxmlformats.org/officeDocument/2006/relationships/customXml" Target="../ink/ink627.xml"/><Relationship Id="rId27" Type="http://schemas.openxmlformats.org/officeDocument/2006/relationships/image" Target="../media/image628.png"/><Relationship Id="rId30" Type="http://schemas.openxmlformats.org/officeDocument/2006/relationships/customXml" Target="../ink/ink631.xml"/><Relationship Id="rId35" Type="http://schemas.openxmlformats.org/officeDocument/2006/relationships/image" Target="../media/image632.png"/><Relationship Id="rId43" Type="http://schemas.openxmlformats.org/officeDocument/2006/relationships/image" Target="../media/image636.png"/><Relationship Id="rId48" Type="http://schemas.openxmlformats.org/officeDocument/2006/relationships/customXml" Target="../ink/ink640.xml"/><Relationship Id="rId56" Type="http://schemas.openxmlformats.org/officeDocument/2006/relationships/customXml" Target="../ink/ink644.xml"/><Relationship Id="rId64" Type="http://schemas.openxmlformats.org/officeDocument/2006/relationships/customXml" Target="../ink/ink648.xml"/><Relationship Id="rId69" Type="http://schemas.openxmlformats.org/officeDocument/2006/relationships/image" Target="../media/image649.png"/><Relationship Id="rId77" Type="http://schemas.openxmlformats.org/officeDocument/2006/relationships/image" Target="../media/image653.png"/><Relationship Id="rId8" Type="http://schemas.openxmlformats.org/officeDocument/2006/relationships/customXml" Target="../ink/ink620.xml"/><Relationship Id="rId51" Type="http://schemas.openxmlformats.org/officeDocument/2006/relationships/image" Target="../media/image640.png"/><Relationship Id="rId72" Type="http://schemas.openxmlformats.org/officeDocument/2006/relationships/customXml" Target="../ink/ink652.xml"/><Relationship Id="rId80" Type="http://schemas.openxmlformats.org/officeDocument/2006/relationships/customXml" Target="../ink/ink656.xml"/><Relationship Id="rId85" Type="http://schemas.openxmlformats.org/officeDocument/2006/relationships/image" Target="../media/image657.png"/><Relationship Id="rId3" Type="http://schemas.openxmlformats.org/officeDocument/2006/relationships/image" Target="../media/image616.png"/><Relationship Id="rId12" Type="http://schemas.openxmlformats.org/officeDocument/2006/relationships/customXml" Target="../ink/ink622.xml"/><Relationship Id="rId17" Type="http://schemas.openxmlformats.org/officeDocument/2006/relationships/image" Target="../media/image623.png"/><Relationship Id="rId25" Type="http://schemas.openxmlformats.org/officeDocument/2006/relationships/image" Target="../media/image627.png"/><Relationship Id="rId33" Type="http://schemas.openxmlformats.org/officeDocument/2006/relationships/image" Target="../media/image631.png"/><Relationship Id="rId38" Type="http://schemas.openxmlformats.org/officeDocument/2006/relationships/customXml" Target="../ink/ink635.xml"/><Relationship Id="rId46" Type="http://schemas.openxmlformats.org/officeDocument/2006/relationships/customXml" Target="../ink/ink639.xml"/><Relationship Id="rId59" Type="http://schemas.openxmlformats.org/officeDocument/2006/relationships/image" Target="../media/image644.png"/><Relationship Id="rId67" Type="http://schemas.openxmlformats.org/officeDocument/2006/relationships/image" Target="../media/image648.png"/><Relationship Id="rId20" Type="http://schemas.openxmlformats.org/officeDocument/2006/relationships/customXml" Target="../ink/ink626.xml"/><Relationship Id="rId41" Type="http://schemas.openxmlformats.org/officeDocument/2006/relationships/image" Target="../media/image635.png"/><Relationship Id="rId54" Type="http://schemas.openxmlformats.org/officeDocument/2006/relationships/customXml" Target="../ink/ink643.xml"/><Relationship Id="rId62" Type="http://schemas.openxmlformats.org/officeDocument/2006/relationships/customXml" Target="../ink/ink647.xml"/><Relationship Id="rId70" Type="http://schemas.openxmlformats.org/officeDocument/2006/relationships/customXml" Target="../ink/ink651.xml"/><Relationship Id="rId75" Type="http://schemas.openxmlformats.org/officeDocument/2006/relationships/image" Target="../media/image652.png"/><Relationship Id="rId83" Type="http://schemas.openxmlformats.org/officeDocument/2006/relationships/image" Target="../media/image65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19.xml"/><Relationship Id="rId15" Type="http://schemas.openxmlformats.org/officeDocument/2006/relationships/image" Target="../media/image622.png"/><Relationship Id="rId23" Type="http://schemas.openxmlformats.org/officeDocument/2006/relationships/image" Target="../media/image626.png"/><Relationship Id="rId28" Type="http://schemas.openxmlformats.org/officeDocument/2006/relationships/customXml" Target="../ink/ink630.xml"/><Relationship Id="rId36" Type="http://schemas.openxmlformats.org/officeDocument/2006/relationships/customXml" Target="../ink/ink634.xml"/><Relationship Id="rId49" Type="http://schemas.openxmlformats.org/officeDocument/2006/relationships/image" Target="../media/image639.png"/><Relationship Id="rId57" Type="http://schemas.openxmlformats.org/officeDocument/2006/relationships/image" Target="../media/image643.png"/><Relationship Id="rId10" Type="http://schemas.openxmlformats.org/officeDocument/2006/relationships/customXml" Target="../ink/ink621.xml"/><Relationship Id="rId31" Type="http://schemas.openxmlformats.org/officeDocument/2006/relationships/image" Target="../media/image630.png"/><Relationship Id="rId44" Type="http://schemas.openxmlformats.org/officeDocument/2006/relationships/customXml" Target="../ink/ink638.xml"/><Relationship Id="rId52" Type="http://schemas.openxmlformats.org/officeDocument/2006/relationships/customXml" Target="../ink/ink642.xml"/><Relationship Id="rId60" Type="http://schemas.openxmlformats.org/officeDocument/2006/relationships/customXml" Target="../ink/ink646.xml"/><Relationship Id="rId65" Type="http://schemas.openxmlformats.org/officeDocument/2006/relationships/image" Target="../media/image647.png"/><Relationship Id="rId73" Type="http://schemas.openxmlformats.org/officeDocument/2006/relationships/image" Target="../media/image651.png"/><Relationship Id="rId78" Type="http://schemas.openxmlformats.org/officeDocument/2006/relationships/customXml" Target="../ink/ink655.xml"/><Relationship Id="rId81" Type="http://schemas.openxmlformats.org/officeDocument/2006/relationships/image" Target="../media/image655.png"/><Relationship Id="rId86" Type="http://schemas.openxmlformats.org/officeDocument/2006/relationships/customXml" Target="../ink/ink659.xml"/><Relationship Id="rId4" Type="http://schemas.openxmlformats.org/officeDocument/2006/relationships/customXml" Target="../ink/ink618.xml"/><Relationship Id="rId9" Type="http://schemas.openxmlformats.org/officeDocument/2006/relationships/image" Target="../media/image619.png"/><Relationship Id="rId13" Type="http://schemas.openxmlformats.org/officeDocument/2006/relationships/image" Target="../media/image621.png"/><Relationship Id="rId18" Type="http://schemas.openxmlformats.org/officeDocument/2006/relationships/customXml" Target="../ink/ink625.xml"/><Relationship Id="rId39" Type="http://schemas.openxmlformats.org/officeDocument/2006/relationships/image" Target="../media/image634.png"/><Relationship Id="rId34" Type="http://schemas.openxmlformats.org/officeDocument/2006/relationships/customXml" Target="../ink/ink633.xml"/><Relationship Id="rId50" Type="http://schemas.openxmlformats.org/officeDocument/2006/relationships/customXml" Target="../ink/ink641.xml"/><Relationship Id="rId55" Type="http://schemas.openxmlformats.org/officeDocument/2006/relationships/image" Target="../media/image642.png"/><Relationship Id="rId76" Type="http://schemas.openxmlformats.org/officeDocument/2006/relationships/customXml" Target="../ink/ink654.xml"/><Relationship Id="rId7" Type="http://schemas.openxmlformats.org/officeDocument/2006/relationships/image" Target="../media/image618.png"/><Relationship Id="rId71" Type="http://schemas.openxmlformats.org/officeDocument/2006/relationships/image" Target="../media/image650.png"/><Relationship Id="rId2" Type="http://schemas.openxmlformats.org/officeDocument/2006/relationships/customXml" Target="../ink/ink617.xml"/><Relationship Id="rId29" Type="http://schemas.openxmlformats.org/officeDocument/2006/relationships/image" Target="../media/image629.png"/><Relationship Id="rId24" Type="http://schemas.openxmlformats.org/officeDocument/2006/relationships/customXml" Target="../ink/ink628.xml"/><Relationship Id="rId40" Type="http://schemas.openxmlformats.org/officeDocument/2006/relationships/customXml" Target="../ink/ink636.xml"/><Relationship Id="rId45" Type="http://schemas.openxmlformats.org/officeDocument/2006/relationships/image" Target="../media/image637.png"/><Relationship Id="rId66" Type="http://schemas.openxmlformats.org/officeDocument/2006/relationships/customXml" Target="../ink/ink649.xml"/><Relationship Id="rId87" Type="http://schemas.openxmlformats.org/officeDocument/2006/relationships/image" Target="../media/image658.png"/><Relationship Id="rId61" Type="http://schemas.openxmlformats.org/officeDocument/2006/relationships/image" Target="../media/image645.png"/><Relationship Id="rId82" Type="http://schemas.openxmlformats.org/officeDocument/2006/relationships/customXml" Target="../ink/ink65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15.png"/><Relationship Id="rId21" Type="http://schemas.openxmlformats.org/officeDocument/2006/relationships/image" Target="../media/image668.png"/><Relationship Id="rId42" Type="http://schemas.openxmlformats.org/officeDocument/2006/relationships/customXml" Target="../ink/ink680.xml"/><Relationship Id="rId63" Type="http://schemas.openxmlformats.org/officeDocument/2006/relationships/image" Target="../media/image688.png"/><Relationship Id="rId84" Type="http://schemas.openxmlformats.org/officeDocument/2006/relationships/customXml" Target="../ink/ink701.xml"/><Relationship Id="rId138" Type="http://schemas.openxmlformats.org/officeDocument/2006/relationships/customXml" Target="../ink/ink728.xml"/><Relationship Id="rId159" Type="http://schemas.openxmlformats.org/officeDocument/2006/relationships/image" Target="../media/image736.png"/><Relationship Id="rId170" Type="http://schemas.openxmlformats.org/officeDocument/2006/relationships/customXml" Target="../ink/ink744.xml"/><Relationship Id="rId191" Type="http://schemas.openxmlformats.org/officeDocument/2006/relationships/image" Target="../media/image752.png"/><Relationship Id="rId205" Type="http://schemas.openxmlformats.org/officeDocument/2006/relationships/image" Target="../media/image759.png"/><Relationship Id="rId226" Type="http://schemas.openxmlformats.org/officeDocument/2006/relationships/customXml" Target="../ink/ink772.xml"/><Relationship Id="rId107" Type="http://schemas.openxmlformats.org/officeDocument/2006/relationships/image" Target="../media/image710.png"/><Relationship Id="rId11" Type="http://schemas.openxmlformats.org/officeDocument/2006/relationships/image" Target="../media/image663.png"/><Relationship Id="rId32" Type="http://schemas.openxmlformats.org/officeDocument/2006/relationships/customXml" Target="../ink/ink675.xml"/><Relationship Id="rId53" Type="http://schemas.openxmlformats.org/officeDocument/2006/relationships/image" Target="../media/image683.png"/><Relationship Id="rId74" Type="http://schemas.openxmlformats.org/officeDocument/2006/relationships/customXml" Target="../ink/ink696.xml"/><Relationship Id="rId128" Type="http://schemas.openxmlformats.org/officeDocument/2006/relationships/customXml" Target="../ink/ink723.xml"/><Relationship Id="rId149" Type="http://schemas.openxmlformats.org/officeDocument/2006/relationships/image" Target="../media/image731.png"/><Relationship Id="rId5" Type="http://schemas.openxmlformats.org/officeDocument/2006/relationships/image" Target="../media/image660.png"/><Relationship Id="rId95" Type="http://schemas.openxmlformats.org/officeDocument/2006/relationships/image" Target="../media/image704.png"/><Relationship Id="rId160" Type="http://schemas.openxmlformats.org/officeDocument/2006/relationships/customXml" Target="../ink/ink739.xml"/><Relationship Id="rId181" Type="http://schemas.openxmlformats.org/officeDocument/2006/relationships/image" Target="../media/image747.png"/><Relationship Id="rId216" Type="http://schemas.openxmlformats.org/officeDocument/2006/relationships/customXml" Target="../ink/ink767.xml"/><Relationship Id="rId22" Type="http://schemas.openxmlformats.org/officeDocument/2006/relationships/customXml" Target="../ink/ink670.xml"/><Relationship Id="rId43" Type="http://schemas.openxmlformats.org/officeDocument/2006/relationships/image" Target="../media/image678.png"/><Relationship Id="rId64" Type="http://schemas.openxmlformats.org/officeDocument/2006/relationships/customXml" Target="../ink/ink691.xml"/><Relationship Id="rId118" Type="http://schemas.openxmlformats.org/officeDocument/2006/relationships/customXml" Target="../ink/ink718.xml"/><Relationship Id="rId139" Type="http://schemas.openxmlformats.org/officeDocument/2006/relationships/image" Target="../media/image726.png"/><Relationship Id="rId85" Type="http://schemas.openxmlformats.org/officeDocument/2006/relationships/image" Target="../media/image699.png"/><Relationship Id="rId150" Type="http://schemas.openxmlformats.org/officeDocument/2006/relationships/customXml" Target="../ink/ink734.xml"/><Relationship Id="rId171" Type="http://schemas.openxmlformats.org/officeDocument/2006/relationships/image" Target="../media/image742.png"/><Relationship Id="rId192" Type="http://schemas.openxmlformats.org/officeDocument/2006/relationships/customXml" Target="../ink/ink755.xml"/><Relationship Id="rId206" Type="http://schemas.openxmlformats.org/officeDocument/2006/relationships/customXml" Target="../ink/ink762.xml"/><Relationship Id="rId227" Type="http://schemas.openxmlformats.org/officeDocument/2006/relationships/image" Target="../media/image770.png"/><Relationship Id="rId12" Type="http://schemas.openxmlformats.org/officeDocument/2006/relationships/customXml" Target="../ink/ink665.xml"/><Relationship Id="rId33" Type="http://schemas.openxmlformats.org/officeDocument/2006/relationships/image" Target="../media/image674.png"/><Relationship Id="rId108" Type="http://schemas.openxmlformats.org/officeDocument/2006/relationships/customXml" Target="../ink/ink713.xml"/><Relationship Id="rId129" Type="http://schemas.openxmlformats.org/officeDocument/2006/relationships/image" Target="../media/image721.png"/><Relationship Id="rId54" Type="http://schemas.openxmlformats.org/officeDocument/2006/relationships/customXml" Target="../ink/ink686.xml"/><Relationship Id="rId75" Type="http://schemas.openxmlformats.org/officeDocument/2006/relationships/image" Target="../media/image694.png"/><Relationship Id="rId96" Type="http://schemas.openxmlformats.org/officeDocument/2006/relationships/customXml" Target="../ink/ink707.xml"/><Relationship Id="rId140" Type="http://schemas.openxmlformats.org/officeDocument/2006/relationships/customXml" Target="../ink/ink729.xml"/><Relationship Id="rId161" Type="http://schemas.openxmlformats.org/officeDocument/2006/relationships/image" Target="../media/image737.png"/><Relationship Id="rId182" Type="http://schemas.openxmlformats.org/officeDocument/2006/relationships/customXml" Target="../ink/ink750.xml"/><Relationship Id="rId217" Type="http://schemas.openxmlformats.org/officeDocument/2006/relationships/image" Target="../media/image765.png"/><Relationship Id="rId6" Type="http://schemas.openxmlformats.org/officeDocument/2006/relationships/customXml" Target="../ink/ink662.xml"/><Relationship Id="rId23" Type="http://schemas.openxmlformats.org/officeDocument/2006/relationships/image" Target="../media/image669.png"/><Relationship Id="rId119" Type="http://schemas.openxmlformats.org/officeDocument/2006/relationships/image" Target="../media/image716.png"/><Relationship Id="rId44" Type="http://schemas.openxmlformats.org/officeDocument/2006/relationships/customXml" Target="../ink/ink681.xml"/><Relationship Id="rId65" Type="http://schemas.openxmlformats.org/officeDocument/2006/relationships/image" Target="../media/image689.png"/><Relationship Id="rId86" Type="http://schemas.openxmlformats.org/officeDocument/2006/relationships/customXml" Target="../ink/ink702.xml"/><Relationship Id="rId130" Type="http://schemas.openxmlformats.org/officeDocument/2006/relationships/customXml" Target="../ink/ink724.xml"/><Relationship Id="rId151" Type="http://schemas.openxmlformats.org/officeDocument/2006/relationships/image" Target="../media/image732.png"/><Relationship Id="rId172" Type="http://schemas.openxmlformats.org/officeDocument/2006/relationships/customXml" Target="../ink/ink745.xml"/><Relationship Id="rId193" Type="http://schemas.openxmlformats.org/officeDocument/2006/relationships/image" Target="../media/image753.png"/><Relationship Id="rId207" Type="http://schemas.openxmlformats.org/officeDocument/2006/relationships/image" Target="../media/image760.png"/><Relationship Id="rId228" Type="http://schemas.openxmlformats.org/officeDocument/2006/relationships/customXml" Target="../ink/ink773.xml"/><Relationship Id="rId13" Type="http://schemas.openxmlformats.org/officeDocument/2006/relationships/image" Target="../media/image664.png"/><Relationship Id="rId109" Type="http://schemas.openxmlformats.org/officeDocument/2006/relationships/image" Target="../media/image711.png"/><Relationship Id="rId34" Type="http://schemas.openxmlformats.org/officeDocument/2006/relationships/customXml" Target="../ink/ink676.xml"/><Relationship Id="rId55" Type="http://schemas.openxmlformats.org/officeDocument/2006/relationships/image" Target="../media/image684.png"/><Relationship Id="rId76" Type="http://schemas.openxmlformats.org/officeDocument/2006/relationships/customXml" Target="../ink/ink697.xml"/><Relationship Id="rId97" Type="http://schemas.openxmlformats.org/officeDocument/2006/relationships/image" Target="../media/image705.png"/><Relationship Id="rId120" Type="http://schemas.openxmlformats.org/officeDocument/2006/relationships/customXml" Target="../ink/ink719.xml"/><Relationship Id="rId141" Type="http://schemas.openxmlformats.org/officeDocument/2006/relationships/image" Target="../media/image727.png"/><Relationship Id="rId7" Type="http://schemas.openxmlformats.org/officeDocument/2006/relationships/image" Target="../media/image661.png"/><Relationship Id="rId162" Type="http://schemas.openxmlformats.org/officeDocument/2006/relationships/customXml" Target="../ink/ink740.xml"/><Relationship Id="rId183" Type="http://schemas.openxmlformats.org/officeDocument/2006/relationships/image" Target="../media/image748.png"/><Relationship Id="rId218" Type="http://schemas.openxmlformats.org/officeDocument/2006/relationships/customXml" Target="../ink/ink768.xml"/><Relationship Id="rId24" Type="http://schemas.openxmlformats.org/officeDocument/2006/relationships/customXml" Target="../ink/ink671.xml"/><Relationship Id="rId45" Type="http://schemas.openxmlformats.org/officeDocument/2006/relationships/image" Target="../media/image679.png"/><Relationship Id="rId66" Type="http://schemas.openxmlformats.org/officeDocument/2006/relationships/customXml" Target="../ink/ink692.xml"/><Relationship Id="rId87" Type="http://schemas.openxmlformats.org/officeDocument/2006/relationships/image" Target="../media/image700.png"/><Relationship Id="rId110" Type="http://schemas.openxmlformats.org/officeDocument/2006/relationships/customXml" Target="../ink/ink714.xml"/><Relationship Id="rId131" Type="http://schemas.openxmlformats.org/officeDocument/2006/relationships/image" Target="../media/image722.png"/><Relationship Id="rId152" Type="http://schemas.openxmlformats.org/officeDocument/2006/relationships/customXml" Target="../ink/ink735.xml"/><Relationship Id="rId173" Type="http://schemas.openxmlformats.org/officeDocument/2006/relationships/image" Target="../media/image743.png"/><Relationship Id="rId194" Type="http://schemas.openxmlformats.org/officeDocument/2006/relationships/customXml" Target="../ink/ink756.xml"/><Relationship Id="rId208" Type="http://schemas.openxmlformats.org/officeDocument/2006/relationships/customXml" Target="../ink/ink763.xml"/><Relationship Id="rId229" Type="http://schemas.openxmlformats.org/officeDocument/2006/relationships/image" Target="../media/image771.png"/><Relationship Id="rId14" Type="http://schemas.openxmlformats.org/officeDocument/2006/relationships/customXml" Target="../ink/ink666.xml"/><Relationship Id="rId35" Type="http://schemas.openxmlformats.org/officeDocument/2006/relationships/image" Target="../media/image675.png"/><Relationship Id="rId56" Type="http://schemas.openxmlformats.org/officeDocument/2006/relationships/customXml" Target="../ink/ink687.xml"/><Relationship Id="rId77" Type="http://schemas.openxmlformats.org/officeDocument/2006/relationships/image" Target="../media/image695.png"/><Relationship Id="rId100" Type="http://schemas.openxmlformats.org/officeDocument/2006/relationships/customXml" Target="../ink/ink709.xml"/><Relationship Id="rId8" Type="http://schemas.openxmlformats.org/officeDocument/2006/relationships/customXml" Target="../ink/ink663.xml"/><Relationship Id="rId98" Type="http://schemas.openxmlformats.org/officeDocument/2006/relationships/customXml" Target="../ink/ink708.xml"/><Relationship Id="rId121" Type="http://schemas.openxmlformats.org/officeDocument/2006/relationships/image" Target="../media/image717.png"/><Relationship Id="rId142" Type="http://schemas.openxmlformats.org/officeDocument/2006/relationships/customXml" Target="../ink/ink730.xml"/><Relationship Id="rId163" Type="http://schemas.openxmlformats.org/officeDocument/2006/relationships/image" Target="../media/image738.png"/><Relationship Id="rId184" Type="http://schemas.openxmlformats.org/officeDocument/2006/relationships/customXml" Target="../ink/ink751.xml"/><Relationship Id="rId219" Type="http://schemas.openxmlformats.org/officeDocument/2006/relationships/image" Target="../media/image766.png"/><Relationship Id="rId25" Type="http://schemas.openxmlformats.org/officeDocument/2006/relationships/image" Target="../media/image670.png"/><Relationship Id="rId46" Type="http://schemas.openxmlformats.org/officeDocument/2006/relationships/customXml" Target="../ink/ink682.xml"/><Relationship Id="rId67" Type="http://schemas.openxmlformats.org/officeDocument/2006/relationships/image" Target="../media/image690.png"/><Relationship Id="rId116" Type="http://schemas.openxmlformats.org/officeDocument/2006/relationships/customXml" Target="../ink/ink717.xml"/><Relationship Id="rId137" Type="http://schemas.openxmlformats.org/officeDocument/2006/relationships/image" Target="../media/image725.png"/><Relationship Id="rId158" Type="http://schemas.openxmlformats.org/officeDocument/2006/relationships/customXml" Target="../ink/ink738.xml"/><Relationship Id="rId20" Type="http://schemas.openxmlformats.org/officeDocument/2006/relationships/customXml" Target="../ink/ink669.xml"/><Relationship Id="rId41" Type="http://schemas.openxmlformats.org/officeDocument/2006/relationships/image" Target="../media/image677.png"/><Relationship Id="rId62" Type="http://schemas.openxmlformats.org/officeDocument/2006/relationships/customXml" Target="../ink/ink690.xml"/><Relationship Id="rId83" Type="http://schemas.openxmlformats.org/officeDocument/2006/relationships/image" Target="../media/image698.png"/><Relationship Id="rId88" Type="http://schemas.openxmlformats.org/officeDocument/2006/relationships/customXml" Target="../ink/ink703.xml"/><Relationship Id="rId111" Type="http://schemas.openxmlformats.org/officeDocument/2006/relationships/image" Target="../media/image712.png"/><Relationship Id="rId132" Type="http://schemas.openxmlformats.org/officeDocument/2006/relationships/customXml" Target="../ink/ink725.xml"/><Relationship Id="rId153" Type="http://schemas.openxmlformats.org/officeDocument/2006/relationships/image" Target="../media/image733.png"/><Relationship Id="rId174" Type="http://schemas.openxmlformats.org/officeDocument/2006/relationships/customXml" Target="../ink/ink746.xml"/><Relationship Id="rId179" Type="http://schemas.openxmlformats.org/officeDocument/2006/relationships/image" Target="../media/image746.png"/><Relationship Id="rId195" Type="http://schemas.openxmlformats.org/officeDocument/2006/relationships/image" Target="../media/image754.png"/><Relationship Id="rId209" Type="http://schemas.openxmlformats.org/officeDocument/2006/relationships/image" Target="../media/image761.png"/><Relationship Id="rId190" Type="http://schemas.openxmlformats.org/officeDocument/2006/relationships/customXml" Target="../ink/ink754.xml"/><Relationship Id="rId204" Type="http://schemas.openxmlformats.org/officeDocument/2006/relationships/customXml" Target="../ink/ink761.xml"/><Relationship Id="rId220" Type="http://schemas.openxmlformats.org/officeDocument/2006/relationships/customXml" Target="../ink/ink769.xml"/><Relationship Id="rId225" Type="http://schemas.openxmlformats.org/officeDocument/2006/relationships/image" Target="../media/image769.png"/><Relationship Id="rId15" Type="http://schemas.openxmlformats.org/officeDocument/2006/relationships/image" Target="../media/image665.png"/><Relationship Id="rId36" Type="http://schemas.openxmlformats.org/officeDocument/2006/relationships/customXml" Target="../ink/ink677.xml"/><Relationship Id="rId57" Type="http://schemas.openxmlformats.org/officeDocument/2006/relationships/image" Target="../media/image685.png"/><Relationship Id="rId106" Type="http://schemas.openxmlformats.org/officeDocument/2006/relationships/customXml" Target="../ink/ink712.xml"/><Relationship Id="rId127" Type="http://schemas.openxmlformats.org/officeDocument/2006/relationships/image" Target="../media/image720.png"/><Relationship Id="rId10" Type="http://schemas.openxmlformats.org/officeDocument/2006/relationships/customXml" Target="../ink/ink664.xml"/><Relationship Id="rId31" Type="http://schemas.openxmlformats.org/officeDocument/2006/relationships/image" Target="../media/image673.png"/><Relationship Id="rId52" Type="http://schemas.openxmlformats.org/officeDocument/2006/relationships/customXml" Target="../ink/ink685.xml"/><Relationship Id="rId73" Type="http://schemas.openxmlformats.org/officeDocument/2006/relationships/image" Target="../media/image693.png"/><Relationship Id="rId78" Type="http://schemas.openxmlformats.org/officeDocument/2006/relationships/customXml" Target="../ink/ink698.xml"/><Relationship Id="rId94" Type="http://schemas.openxmlformats.org/officeDocument/2006/relationships/customXml" Target="../ink/ink706.xml"/><Relationship Id="rId99" Type="http://schemas.openxmlformats.org/officeDocument/2006/relationships/image" Target="../media/image706.png"/><Relationship Id="rId101" Type="http://schemas.openxmlformats.org/officeDocument/2006/relationships/image" Target="../media/image707.png"/><Relationship Id="rId122" Type="http://schemas.openxmlformats.org/officeDocument/2006/relationships/customXml" Target="../ink/ink720.xml"/><Relationship Id="rId143" Type="http://schemas.openxmlformats.org/officeDocument/2006/relationships/image" Target="../media/image728.png"/><Relationship Id="rId148" Type="http://schemas.openxmlformats.org/officeDocument/2006/relationships/customXml" Target="../ink/ink733.xml"/><Relationship Id="rId164" Type="http://schemas.openxmlformats.org/officeDocument/2006/relationships/customXml" Target="../ink/ink741.xml"/><Relationship Id="rId169" Type="http://schemas.openxmlformats.org/officeDocument/2006/relationships/image" Target="../media/image741.png"/><Relationship Id="rId185" Type="http://schemas.openxmlformats.org/officeDocument/2006/relationships/image" Target="../media/image749.png"/><Relationship Id="rId4" Type="http://schemas.openxmlformats.org/officeDocument/2006/relationships/customXml" Target="../ink/ink661.xml"/><Relationship Id="rId9" Type="http://schemas.openxmlformats.org/officeDocument/2006/relationships/image" Target="../media/image662.png"/><Relationship Id="rId180" Type="http://schemas.openxmlformats.org/officeDocument/2006/relationships/customXml" Target="../ink/ink749.xml"/><Relationship Id="rId210" Type="http://schemas.openxmlformats.org/officeDocument/2006/relationships/customXml" Target="../ink/ink764.xml"/><Relationship Id="rId215" Type="http://schemas.openxmlformats.org/officeDocument/2006/relationships/image" Target="../media/image764.png"/><Relationship Id="rId26" Type="http://schemas.openxmlformats.org/officeDocument/2006/relationships/customXml" Target="../ink/ink672.xml"/><Relationship Id="rId47" Type="http://schemas.openxmlformats.org/officeDocument/2006/relationships/image" Target="../media/image680.png"/><Relationship Id="rId68" Type="http://schemas.openxmlformats.org/officeDocument/2006/relationships/customXml" Target="../ink/ink693.xml"/><Relationship Id="rId89" Type="http://schemas.openxmlformats.org/officeDocument/2006/relationships/image" Target="../media/image701.png"/><Relationship Id="rId112" Type="http://schemas.openxmlformats.org/officeDocument/2006/relationships/customXml" Target="../ink/ink715.xml"/><Relationship Id="rId133" Type="http://schemas.openxmlformats.org/officeDocument/2006/relationships/image" Target="../media/image723.png"/><Relationship Id="rId154" Type="http://schemas.openxmlformats.org/officeDocument/2006/relationships/customXml" Target="../ink/ink736.xml"/><Relationship Id="rId175" Type="http://schemas.openxmlformats.org/officeDocument/2006/relationships/image" Target="../media/image744.png"/><Relationship Id="rId196" Type="http://schemas.openxmlformats.org/officeDocument/2006/relationships/customXml" Target="../ink/ink757.xml"/><Relationship Id="rId200" Type="http://schemas.openxmlformats.org/officeDocument/2006/relationships/customXml" Target="../ink/ink759.xml"/><Relationship Id="rId16" Type="http://schemas.openxmlformats.org/officeDocument/2006/relationships/customXml" Target="../ink/ink667.xml"/><Relationship Id="rId221" Type="http://schemas.openxmlformats.org/officeDocument/2006/relationships/image" Target="../media/image767.png"/><Relationship Id="rId37" Type="http://schemas.openxmlformats.org/officeDocument/2006/relationships/image" Target="../media/image676.png"/><Relationship Id="rId58" Type="http://schemas.openxmlformats.org/officeDocument/2006/relationships/customXml" Target="../ink/ink688.xml"/><Relationship Id="rId79" Type="http://schemas.openxmlformats.org/officeDocument/2006/relationships/image" Target="../media/image696.png"/><Relationship Id="rId102" Type="http://schemas.openxmlformats.org/officeDocument/2006/relationships/customXml" Target="../ink/ink710.xml"/><Relationship Id="rId123" Type="http://schemas.openxmlformats.org/officeDocument/2006/relationships/image" Target="../media/image718.png"/><Relationship Id="rId144" Type="http://schemas.openxmlformats.org/officeDocument/2006/relationships/customXml" Target="../ink/ink731.xml"/><Relationship Id="rId90" Type="http://schemas.openxmlformats.org/officeDocument/2006/relationships/customXml" Target="../ink/ink704.xml"/><Relationship Id="rId165" Type="http://schemas.openxmlformats.org/officeDocument/2006/relationships/image" Target="../media/image739.png"/><Relationship Id="rId186" Type="http://schemas.openxmlformats.org/officeDocument/2006/relationships/customXml" Target="../ink/ink752.xml"/><Relationship Id="rId211" Type="http://schemas.openxmlformats.org/officeDocument/2006/relationships/image" Target="../media/image762.png"/><Relationship Id="rId27" Type="http://schemas.openxmlformats.org/officeDocument/2006/relationships/image" Target="../media/image671.png"/><Relationship Id="rId48" Type="http://schemas.openxmlformats.org/officeDocument/2006/relationships/customXml" Target="../ink/ink683.xml"/><Relationship Id="rId69" Type="http://schemas.openxmlformats.org/officeDocument/2006/relationships/image" Target="../media/image691.png"/><Relationship Id="rId113" Type="http://schemas.openxmlformats.org/officeDocument/2006/relationships/image" Target="../media/image713.png"/><Relationship Id="rId134" Type="http://schemas.openxmlformats.org/officeDocument/2006/relationships/customXml" Target="../ink/ink726.xml"/><Relationship Id="rId80" Type="http://schemas.openxmlformats.org/officeDocument/2006/relationships/customXml" Target="../ink/ink699.xml"/><Relationship Id="rId155" Type="http://schemas.openxmlformats.org/officeDocument/2006/relationships/image" Target="../media/image734.png"/><Relationship Id="rId176" Type="http://schemas.openxmlformats.org/officeDocument/2006/relationships/customXml" Target="../ink/ink747.xml"/><Relationship Id="rId197" Type="http://schemas.openxmlformats.org/officeDocument/2006/relationships/image" Target="../media/image755.png"/><Relationship Id="rId201" Type="http://schemas.openxmlformats.org/officeDocument/2006/relationships/image" Target="../media/image757.png"/><Relationship Id="rId222" Type="http://schemas.openxmlformats.org/officeDocument/2006/relationships/customXml" Target="../ink/ink770.xml"/><Relationship Id="rId17" Type="http://schemas.openxmlformats.org/officeDocument/2006/relationships/image" Target="../media/image666.png"/><Relationship Id="rId38" Type="http://schemas.openxmlformats.org/officeDocument/2006/relationships/customXml" Target="../ink/ink678.xml"/><Relationship Id="rId59" Type="http://schemas.openxmlformats.org/officeDocument/2006/relationships/image" Target="../media/image686.png"/><Relationship Id="rId103" Type="http://schemas.openxmlformats.org/officeDocument/2006/relationships/image" Target="../media/image708.png"/><Relationship Id="rId124" Type="http://schemas.openxmlformats.org/officeDocument/2006/relationships/customXml" Target="../ink/ink721.xml"/><Relationship Id="rId70" Type="http://schemas.openxmlformats.org/officeDocument/2006/relationships/customXml" Target="../ink/ink694.xml"/><Relationship Id="rId91" Type="http://schemas.openxmlformats.org/officeDocument/2006/relationships/image" Target="../media/image702.png"/><Relationship Id="rId145" Type="http://schemas.openxmlformats.org/officeDocument/2006/relationships/image" Target="../media/image729.png"/><Relationship Id="rId166" Type="http://schemas.openxmlformats.org/officeDocument/2006/relationships/customXml" Target="../ink/ink742.xml"/><Relationship Id="rId187" Type="http://schemas.openxmlformats.org/officeDocument/2006/relationships/image" Target="../media/image75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65.xml"/><Relationship Id="rId28" Type="http://schemas.openxmlformats.org/officeDocument/2006/relationships/customXml" Target="../ink/ink673.xml"/><Relationship Id="rId49" Type="http://schemas.openxmlformats.org/officeDocument/2006/relationships/image" Target="../media/image681.png"/><Relationship Id="rId114" Type="http://schemas.openxmlformats.org/officeDocument/2006/relationships/customXml" Target="../ink/ink716.xml"/><Relationship Id="rId60" Type="http://schemas.openxmlformats.org/officeDocument/2006/relationships/customXml" Target="../ink/ink689.xml"/><Relationship Id="rId81" Type="http://schemas.openxmlformats.org/officeDocument/2006/relationships/image" Target="../media/image697.png"/><Relationship Id="rId135" Type="http://schemas.openxmlformats.org/officeDocument/2006/relationships/image" Target="../media/image724.png"/><Relationship Id="rId156" Type="http://schemas.openxmlformats.org/officeDocument/2006/relationships/customXml" Target="../ink/ink737.xml"/><Relationship Id="rId177" Type="http://schemas.openxmlformats.org/officeDocument/2006/relationships/image" Target="../media/image745.png"/><Relationship Id="rId198" Type="http://schemas.openxmlformats.org/officeDocument/2006/relationships/customXml" Target="../ink/ink758.xml"/><Relationship Id="rId202" Type="http://schemas.openxmlformats.org/officeDocument/2006/relationships/customXml" Target="../ink/ink760.xml"/><Relationship Id="rId223" Type="http://schemas.openxmlformats.org/officeDocument/2006/relationships/image" Target="../media/image768.png"/><Relationship Id="rId18" Type="http://schemas.openxmlformats.org/officeDocument/2006/relationships/customXml" Target="../ink/ink668.xml"/><Relationship Id="rId39" Type="http://schemas.openxmlformats.org/officeDocument/2006/relationships/image" Target="../media/image568.png"/><Relationship Id="rId50" Type="http://schemas.openxmlformats.org/officeDocument/2006/relationships/customXml" Target="../ink/ink684.xml"/><Relationship Id="rId104" Type="http://schemas.openxmlformats.org/officeDocument/2006/relationships/customXml" Target="../ink/ink711.xml"/><Relationship Id="rId125" Type="http://schemas.openxmlformats.org/officeDocument/2006/relationships/image" Target="../media/image719.png"/><Relationship Id="rId146" Type="http://schemas.openxmlformats.org/officeDocument/2006/relationships/customXml" Target="../ink/ink732.xml"/><Relationship Id="rId167" Type="http://schemas.openxmlformats.org/officeDocument/2006/relationships/image" Target="../media/image740.png"/><Relationship Id="rId188" Type="http://schemas.openxmlformats.org/officeDocument/2006/relationships/customXml" Target="../ink/ink753.xml"/><Relationship Id="rId71" Type="http://schemas.openxmlformats.org/officeDocument/2006/relationships/image" Target="../media/image692.png"/><Relationship Id="rId92" Type="http://schemas.openxmlformats.org/officeDocument/2006/relationships/customXml" Target="../ink/ink705.xml"/><Relationship Id="rId213" Type="http://schemas.openxmlformats.org/officeDocument/2006/relationships/image" Target="../media/image763.png"/><Relationship Id="rId2" Type="http://schemas.openxmlformats.org/officeDocument/2006/relationships/customXml" Target="../ink/ink660.xml"/><Relationship Id="rId29" Type="http://schemas.openxmlformats.org/officeDocument/2006/relationships/image" Target="../media/image672.png"/><Relationship Id="rId40" Type="http://schemas.openxmlformats.org/officeDocument/2006/relationships/customXml" Target="../ink/ink679.xml"/><Relationship Id="rId115" Type="http://schemas.openxmlformats.org/officeDocument/2006/relationships/image" Target="../media/image714.png"/><Relationship Id="rId136" Type="http://schemas.openxmlformats.org/officeDocument/2006/relationships/customXml" Target="../ink/ink727.xml"/><Relationship Id="rId157" Type="http://schemas.openxmlformats.org/officeDocument/2006/relationships/image" Target="../media/image735.png"/><Relationship Id="rId178" Type="http://schemas.openxmlformats.org/officeDocument/2006/relationships/customXml" Target="../ink/ink748.xml"/><Relationship Id="rId61" Type="http://schemas.openxmlformats.org/officeDocument/2006/relationships/image" Target="../media/image687.png"/><Relationship Id="rId82" Type="http://schemas.openxmlformats.org/officeDocument/2006/relationships/customXml" Target="../ink/ink700.xml"/><Relationship Id="rId199" Type="http://schemas.openxmlformats.org/officeDocument/2006/relationships/image" Target="../media/image756.png"/><Relationship Id="rId203" Type="http://schemas.openxmlformats.org/officeDocument/2006/relationships/image" Target="../media/image758.png"/><Relationship Id="rId19" Type="http://schemas.openxmlformats.org/officeDocument/2006/relationships/image" Target="../media/image667.png"/><Relationship Id="rId224" Type="http://schemas.openxmlformats.org/officeDocument/2006/relationships/customXml" Target="../ink/ink771.xml"/><Relationship Id="rId30" Type="http://schemas.openxmlformats.org/officeDocument/2006/relationships/customXml" Target="../ink/ink674.xml"/><Relationship Id="rId105" Type="http://schemas.openxmlformats.org/officeDocument/2006/relationships/image" Target="../media/image709.png"/><Relationship Id="rId126" Type="http://schemas.openxmlformats.org/officeDocument/2006/relationships/customXml" Target="../ink/ink722.xml"/><Relationship Id="rId147" Type="http://schemas.openxmlformats.org/officeDocument/2006/relationships/image" Target="../media/image730.png"/><Relationship Id="rId168" Type="http://schemas.openxmlformats.org/officeDocument/2006/relationships/customXml" Target="../ink/ink743.xml"/><Relationship Id="rId51" Type="http://schemas.openxmlformats.org/officeDocument/2006/relationships/image" Target="../media/image682.png"/><Relationship Id="rId72" Type="http://schemas.openxmlformats.org/officeDocument/2006/relationships/customXml" Target="../ink/ink695.xml"/><Relationship Id="rId93" Type="http://schemas.openxmlformats.org/officeDocument/2006/relationships/image" Target="../media/image703.png"/><Relationship Id="rId189" Type="http://schemas.openxmlformats.org/officeDocument/2006/relationships/image" Target="../media/image751.png"/><Relationship Id="rId3" Type="http://schemas.openxmlformats.org/officeDocument/2006/relationships/image" Target="../media/image659.png"/><Relationship Id="rId214" Type="http://schemas.openxmlformats.org/officeDocument/2006/relationships/customXml" Target="../ink/ink766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6.png"/><Relationship Id="rId18" Type="http://schemas.openxmlformats.org/officeDocument/2006/relationships/customXml" Target="../ink/ink782.xml"/><Relationship Id="rId26" Type="http://schemas.openxmlformats.org/officeDocument/2006/relationships/customXml" Target="../ink/ink786.xml"/><Relationship Id="rId39" Type="http://schemas.openxmlformats.org/officeDocument/2006/relationships/image" Target="../media/image789.png"/><Relationship Id="rId21" Type="http://schemas.openxmlformats.org/officeDocument/2006/relationships/image" Target="../media/image780.png"/><Relationship Id="rId34" Type="http://schemas.openxmlformats.org/officeDocument/2006/relationships/customXml" Target="../ink/ink790.xml"/><Relationship Id="rId42" Type="http://schemas.openxmlformats.org/officeDocument/2006/relationships/customXml" Target="../ink/ink794.xml"/><Relationship Id="rId47" Type="http://schemas.openxmlformats.org/officeDocument/2006/relationships/image" Target="../media/image793.png"/><Relationship Id="rId50" Type="http://schemas.openxmlformats.org/officeDocument/2006/relationships/customXml" Target="../ink/ink798.xml"/><Relationship Id="rId55" Type="http://schemas.openxmlformats.org/officeDocument/2006/relationships/image" Target="../media/image797.png"/><Relationship Id="rId7" Type="http://schemas.openxmlformats.org/officeDocument/2006/relationships/image" Target="../media/image773.png"/><Relationship Id="rId2" Type="http://schemas.openxmlformats.org/officeDocument/2006/relationships/customXml" Target="../ink/ink774.xml"/><Relationship Id="rId16" Type="http://schemas.openxmlformats.org/officeDocument/2006/relationships/customXml" Target="../ink/ink781.xml"/><Relationship Id="rId29" Type="http://schemas.openxmlformats.org/officeDocument/2006/relationships/image" Target="../media/image784.png"/><Relationship Id="rId11" Type="http://schemas.openxmlformats.org/officeDocument/2006/relationships/image" Target="../media/image775.png"/><Relationship Id="rId24" Type="http://schemas.openxmlformats.org/officeDocument/2006/relationships/customXml" Target="../ink/ink785.xml"/><Relationship Id="rId32" Type="http://schemas.openxmlformats.org/officeDocument/2006/relationships/customXml" Target="../ink/ink789.xml"/><Relationship Id="rId37" Type="http://schemas.openxmlformats.org/officeDocument/2006/relationships/image" Target="../media/image788.png"/><Relationship Id="rId40" Type="http://schemas.openxmlformats.org/officeDocument/2006/relationships/customXml" Target="../ink/ink793.xml"/><Relationship Id="rId45" Type="http://schemas.openxmlformats.org/officeDocument/2006/relationships/image" Target="../media/image792.png"/><Relationship Id="rId53" Type="http://schemas.openxmlformats.org/officeDocument/2006/relationships/image" Target="../media/image796.png"/><Relationship Id="rId5" Type="http://schemas.openxmlformats.org/officeDocument/2006/relationships/image" Target="../media/image568.png"/><Relationship Id="rId19" Type="http://schemas.openxmlformats.org/officeDocument/2006/relationships/image" Target="../media/image779.png"/><Relationship Id="rId4" Type="http://schemas.openxmlformats.org/officeDocument/2006/relationships/customXml" Target="../ink/ink775.xml"/><Relationship Id="rId9" Type="http://schemas.openxmlformats.org/officeDocument/2006/relationships/image" Target="../media/image774.png"/><Relationship Id="rId14" Type="http://schemas.openxmlformats.org/officeDocument/2006/relationships/customXml" Target="../ink/ink780.xml"/><Relationship Id="rId22" Type="http://schemas.openxmlformats.org/officeDocument/2006/relationships/customXml" Target="../ink/ink784.xml"/><Relationship Id="rId27" Type="http://schemas.openxmlformats.org/officeDocument/2006/relationships/image" Target="../media/image783.png"/><Relationship Id="rId30" Type="http://schemas.openxmlformats.org/officeDocument/2006/relationships/customXml" Target="../ink/ink788.xml"/><Relationship Id="rId35" Type="http://schemas.openxmlformats.org/officeDocument/2006/relationships/image" Target="../media/image787.png"/><Relationship Id="rId43" Type="http://schemas.openxmlformats.org/officeDocument/2006/relationships/image" Target="../media/image791.png"/><Relationship Id="rId48" Type="http://schemas.openxmlformats.org/officeDocument/2006/relationships/customXml" Target="../ink/ink797.xml"/><Relationship Id="rId56" Type="http://schemas.openxmlformats.org/officeDocument/2006/relationships/customXml" Target="../ink/ink801.xml"/><Relationship Id="rId8" Type="http://schemas.openxmlformats.org/officeDocument/2006/relationships/customXml" Target="../ink/ink777.xml"/><Relationship Id="rId51" Type="http://schemas.openxmlformats.org/officeDocument/2006/relationships/image" Target="../media/image795.png"/><Relationship Id="rId3" Type="http://schemas.openxmlformats.org/officeDocument/2006/relationships/image" Target="../media/image772.png"/><Relationship Id="rId12" Type="http://schemas.openxmlformats.org/officeDocument/2006/relationships/customXml" Target="../ink/ink779.xml"/><Relationship Id="rId17" Type="http://schemas.openxmlformats.org/officeDocument/2006/relationships/image" Target="../media/image778.png"/><Relationship Id="rId25" Type="http://schemas.openxmlformats.org/officeDocument/2006/relationships/image" Target="../media/image782.png"/><Relationship Id="rId33" Type="http://schemas.openxmlformats.org/officeDocument/2006/relationships/image" Target="../media/image786.png"/><Relationship Id="rId38" Type="http://schemas.openxmlformats.org/officeDocument/2006/relationships/customXml" Target="../ink/ink792.xml"/><Relationship Id="rId46" Type="http://schemas.openxmlformats.org/officeDocument/2006/relationships/customXml" Target="../ink/ink796.xml"/><Relationship Id="rId20" Type="http://schemas.openxmlformats.org/officeDocument/2006/relationships/customXml" Target="../ink/ink783.xml"/><Relationship Id="rId41" Type="http://schemas.openxmlformats.org/officeDocument/2006/relationships/image" Target="../media/image790.png"/><Relationship Id="rId54" Type="http://schemas.openxmlformats.org/officeDocument/2006/relationships/customXml" Target="../ink/ink80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76.xml"/><Relationship Id="rId15" Type="http://schemas.openxmlformats.org/officeDocument/2006/relationships/image" Target="../media/image777.png"/><Relationship Id="rId23" Type="http://schemas.openxmlformats.org/officeDocument/2006/relationships/image" Target="../media/image781.png"/><Relationship Id="rId28" Type="http://schemas.openxmlformats.org/officeDocument/2006/relationships/customXml" Target="../ink/ink787.xml"/><Relationship Id="rId36" Type="http://schemas.openxmlformats.org/officeDocument/2006/relationships/customXml" Target="../ink/ink791.xml"/><Relationship Id="rId49" Type="http://schemas.openxmlformats.org/officeDocument/2006/relationships/image" Target="../media/image794.png"/><Relationship Id="rId57" Type="http://schemas.openxmlformats.org/officeDocument/2006/relationships/image" Target="../media/image798.png"/><Relationship Id="rId10" Type="http://schemas.openxmlformats.org/officeDocument/2006/relationships/customXml" Target="../ink/ink778.xml"/><Relationship Id="rId31" Type="http://schemas.openxmlformats.org/officeDocument/2006/relationships/image" Target="../media/image785.png"/><Relationship Id="rId44" Type="http://schemas.openxmlformats.org/officeDocument/2006/relationships/customXml" Target="../ink/ink795.xml"/><Relationship Id="rId52" Type="http://schemas.openxmlformats.org/officeDocument/2006/relationships/customXml" Target="../ink/ink799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56.png"/><Relationship Id="rId21" Type="http://schemas.openxmlformats.org/officeDocument/2006/relationships/image" Target="../media/image808.png"/><Relationship Id="rId42" Type="http://schemas.openxmlformats.org/officeDocument/2006/relationships/customXml" Target="../ink/ink822.xml"/><Relationship Id="rId63" Type="http://schemas.openxmlformats.org/officeDocument/2006/relationships/image" Target="../media/image829.png"/><Relationship Id="rId84" Type="http://schemas.openxmlformats.org/officeDocument/2006/relationships/customXml" Target="../ink/ink843.xml"/><Relationship Id="rId138" Type="http://schemas.openxmlformats.org/officeDocument/2006/relationships/customXml" Target="../ink/ink870.xml"/><Relationship Id="rId159" Type="http://schemas.openxmlformats.org/officeDocument/2006/relationships/image" Target="../media/image877.png"/><Relationship Id="rId170" Type="http://schemas.openxmlformats.org/officeDocument/2006/relationships/customXml" Target="../ink/ink886.xml"/><Relationship Id="rId107" Type="http://schemas.openxmlformats.org/officeDocument/2006/relationships/image" Target="../media/image851.png"/><Relationship Id="rId11" Type="http://schemas.openxmlformats.org/officeDocument/2006/relationships/image" Target="../media/image803.png"/><Relationship Id="rId32" Type="http://schemas.openxmlformats.org/officeDocument/2006/relationships/customXml" Target="../ink/ink817.xml"/><Relationship Id="rId53" Type="http://schemas.openxmlformats.org/officeDocument/2006/relationships/image" Target="../media/image824.png"/><Relationship Id="rId74" Type="http://schemas.openxmlformats.org/officeDocument/2006/relationships/customXml" Target="../ink/ink838.xml"/><Relationship Id="rId128" Type="http://schemas.openxmlformats.org/officeDocument/2006/relationships/customXml" Target="../ink/ink865.xml"/><Relationship Id="rId149" Type="http://schemas.openxmlformats.org/officeDocument/2006/relationships/image" Target="../media/image872.png"/><Relationship Id="rId5" Type="http://schemas.openxmlformats.org/officeDocument/2006/relationships/image" Target="../media/image800.png"/><Relationship Id="rId95" Type="http://schemas.openxmlformats.org/officeDocument/2006/relationships/image" Target="../media/image845.png"/><Relationship Id="rId160" Type="http://schemas.openxmlformats.org/officeDocument/2006/relationships/customXml" Target="../ink/ink881.xml"/><Relationship Id="rId181" Type="http://schemas.openxmlformats.org/officeDocument/2006/relationships/image" Target="../media/image888.png"/><Relationship Id="rId22" Type="http://schemas.openxmlformats.org/officeDocument/2006/relationships/customXml" Target="../ink/ink812.xml"/><Relationship Id="rId43" Type="http://schemas.openxmlformats.org/officeDocument/2006/relationships/image" Target="../media/image819.png"/><Relationship Id="rId64" Type="http://schemas.openxmlformats.org/officeDocument/2006/relationships/customXml" Target="../ink/ink833.xml"/><Relationship Id="rId118" Type="http://schemas.openxmlformats.org/officeDocument/2006/relationships/customXml" Target="../ink/ink860.xml"/><Relationship Id="rId139" Type="http://schemas.openxmlformats.org/officeDocument/2006/relationships/image" Target="../media/image867.png"/><Relationship Id="rId85" Type="http://schemas.openxmlformats.org/officeDocument/2006/relationships/image" Target="../media/image840.png"/><Relationship Id="rId150" Type="http://schemas.openxmlformats.org/officeDocument/2006/relationships/customXml" Target="../ink/ink876.xml"/><Relationship Id="rId171" Type="http://schemas.openxmlformats.org/officeDocument/2006/relationships/image" Target="../media/image883.png"/><Relationship Id="rId12" Type="http://schemas.openxmlformats.org/officeDocument/2006/relationships/customXml" Target="../ink/ink807.xml"/><Relationship Id="rId33" Type="http://schemas.openxmlformats.org/officeDocument/2006/relationships/image" Target="../media/image814.png"/><Relationship Id="rId108" Type="http://schemas.openxmlformats.org/officeDocument/2006/relationships/customXml" Target="../ink/ink855.xml"/><Relationship Id="rId129" Type="http://schemas.openxmlformats.org/officeDocument/2006/relationships/image" Target="../media/image862.png"/><Relationship Id="rId54" Type="http://schemas.openxmlformats.org/officeDocument/2006/relationships/customXml" Target="../ink/ink828.xml"/><Relationship Id="rId75" Type="http://schemas.openxmlformats.org/officeDocument/2006/relationships/image" Target="../media/image835.png"/><Relationship Id="rId96" Type="http://schemas.openxmlformats.org/officeDocument/2006/relationships/customXml" Target="../ink/ink849.xml"/><Relationship Id="rId140" Type="http://schemas.openxmlformats.org/officeDocument/2006/relationships/customXml" Target="../ink/ink871.xml"/><Relationship Id="rId161" Type="http://schemas.openxmlformats.org/officeDocument/2006/relationships/image" Target="../media/image878.png"/><Relationship Id="rId182" Type="http://schemas.openxmlformats.org/officeDocument/2006/relationships/customXml" Target="../ink/ink892.xml"/><Relationship Id="rId6" Type="http://schemas.openxmlformats.org/officeDocument/2006/relationships/customXml" Target="../ink/ink804.xml"/><Relationship Id="rId23" Type="http://schemas.openxmlformats.org/officeDocument/2006/relationships/image" Target="../media/image809.png"/><Relationship Id="rId119" Type="http://schemas.openxmlformats.org/officeDocument/2006/relationships/image" Target="../media/image857.png"/><Relationship Id="rId44" Type="http://schemas.openxmlformats.org/officeDocument/2006/relationships/customXml" Target="../ink/ink823.xml"/><Relationship Id="rId65" Type="http://schemas.openxmlformats.org/officeDocument/2006/relationships/image" Target="../media/image830.png"/><Relationship Id="rId86" Type="http://schemas.openxmlformats.org/officeDocument/2006/relationships/customXml" Target="../ink/ink844.xml"/><Relationship Id="rId130" Type="http://schemas.openxmlformats.org/officeDocument/2006/relationships/customXml" Target="../ink/ink866.xml"/><Relationship Id="rId151" Type="http://schemas.openxmlformats.org/officeDocument/2006/relationships/image" Target="../media/image873.png"/><Relationship Id="rId172" Type="http://schemas.openxmlformats.org/officeDocument/2006/relationships/customXml" Target="../ink/ink887.xml"/><Relationship Id="rId13" Type="http://schemas.openxmlformats.org/officeDocument/2006/relationships/image" Target="../media/image804.png"/><Relationship Id="rId18" Type="http://schemas.openxmlformats.org/officeDocument/2006/relationships/customXml" Target="../ink/ink810.xml"/><Relationship Id="rId39" Type="http://schemas.openxmlformats.org/officeDocument/2006/relationships/image" Target="../media/image817.png"/><Relationship Id="rId109" Type="http://schemas.openxmlformats.org/officeDocument/2006/relationships/image" Target="../media/image852.png"/><Relationship Id="rId34" Type="http://schemas.openxmlformats.org/officeDocument/2006/relationships/customXml" Target="../ink/ink818.xml"/><Relationship Id="rId50" Type="http://schemas.openxmlformats.org/officeDocument/2006/relationships/customXml" Target="../ink/ink826.xml"/><Relationship Id="rId55" Type="http://schemas.openxmlformats.org/officeDocument/2006/relationships/image" Target="../media/image825.png"/><Relationship Id="rId76" Type="http://schemas.openxmlformats.org/officeDocument/2006/relationships/customXml" Target="../ink/ink839.xml"/><Relationship Id="rId97" Type="http://schemas.openxmlformats.org/officeDocument/2006/relationships/image" Target="../media/image846.png"/><Relationship Id="rId104" Type="http://schemas.openxmlformats.org/officeDocument/2006/relationships/customXml" Target="../ink/ink853.xml"/><Relationship Id="rId120" Type="http://schemas.openxmlformats.org/officeDocument/2006/relationships/customXml" Target="../ink/ink861.xml"/><Relationship Id="rId125" Type="http://schemas.openxmlformats.org/officeDocument/2006/relationships/image" Target="../media/image860.png"/><Relationship Id="rId141" Type="http://schemas.openxmlformats.org/officeDocument/2006/relationships/image" Target="../media/image868.png"/><Relationship Id="rId146" Type="http://schemas.openxmlformats.org/officeDocument/2006/relationships/customXml" Target="../ink/ink874.xml"/><Relationship Id="rId167" Type="http://schemas.openxmlformats.org/officeDocument/2006/relationships/image" Target="../media/image881.png"/><Relationship Id="rId188" Type="http://schemas.openxmlformats.org/officeDocument/2006/relationships/customXml" Target="../ink/ink895.xml"/><Relationship Id="rId7" Type="http://schemas.openxmlformats.org/officeDocument/2006/relationships/image" Target="../media/image801.png"/><Relationship Id="rId71" Type="http://schemas.openxmlformats.org/officeDocument/2006/relationships/image" Target="../media/image833.png"/><Relationship Id="rId92" Type="http://schemas.openxmlformats.org/officeDocument/2006/relationships/customXml" Target="../ink/ink847.xml"/><Relationship Id="rId162" Type="http://schemas.openxmlformats.org/officeDocument/2006/relationships/customXml" Target="../ink/ink882.xml"/><Relationship Id="rId183" Type="http://schemas.openxmlformats.org/officeDocument/2006/relationships/image" Target="../media/image889.png"/><Relationship Id="rId2" Type="http://schemas.openxmlformats.org/officeDocument/2006/relationships/customXml" Target="../ink/ink802.xml"/><Relationship Id="rId29" Type="http://schemas.openxmlformats.org/officeDocument/2006/relationships/image" Target="../media/image812.png"/><Relationship Id="rId24" Type="http://schemas.openxmlformats.org/officeDocument/2006/relationships/customXml" Target="../ink/ink813.xml"/><Relationship Id="rId40" Type="http://schemas.openxmlformats.org/officeDocument/2006/relationships/customXml" Target="../ink/ink821.xml"/><Relationship Id="rId45" Type="http://schemas.openxmlformats.org/officeDocument/2006/relationships/image" Target="../media/image820.png"/><Relationship Id="rId66" Type="http://schemas.openxmlformats.org/officeDocument/2006/relationships/customXml" Target="../ink/ink834.xml"/><Relationship Id="rId87" Type="http://schemas.openxmlformats.org/officeDocument/2006/relationships/image" Target="../media/image841.png"/><Relationship Id="rId110" Type="http://schemas.openxmlformats.org/officeDocument/2006/relationships/customXml" Target="../ink/ink856.xml"/><Relationship Id="rId115" Type="http://schemas.openxmlformats.org/officeDocument/2006/relationships/image" Target="../media/image855.png"/><Relationship Id="rId131" Type="http://schemas.openxmlformats.org/officeDocument/2006/relationships/image" Target="../media/image863.png"/><Relationship Id="rId136" Type="http://schemas.openxmlformats.org/officeDocument/2006/relationships/customXml" Target="../ink/ink869.xml"/><Relationship Id="rId157" Type="http://schemas.openxmlformats.org/officeDocument/2006/relationships/image" Target="../media/image876.png"/><Relationship Id="rId178" Type="http://schemas.openxmlformats.org/officeDocument/2006/relationships/customXml" Target="../ink/ink890.xml"/><Relationship Id="rId61" Type="http://schemas.openxmlformats.org/officeDocument/2006/relationships/image" Target="../media/image828.png"/><Relationship Id="rId82" Type="http://schemas.openxmlformats.org/officeDocument/2006/relationships/customXml" Target="../ink/ink842.xml"/><Relationship Id="rId152" Type="http://schemas.openxmlformats.org/officeDocument/2006/relationships/customXml" Target="../ink/ink877.xml"/><Relationship Id="rId173" Type="http://schemas.openxmlformats.org/officeDocument/2006/relationships/image" Target="../media/image884.png"/><Relationship Id="rId19" Type="http://schemas.openxmlformats.org/officeDocument/2006/relationships/image" Target="../media/image807.png"/><Relationship Id="rId14" Type="http://schemas.openxmlformats.org/officeDocument/2006/relationships/customXml" Target="../ink/ink808.xml"/><Relationship Id="rId30" Type="http://schemas.openxmlformats.org/officeDocument/2006/relationships/customXml" Target="../ink/ink816.xml"/><Relationship Id="rId35" Type="http://schemas.openxmlformats.org/officeDocument/2006/relationships/image" Target="../media/image815.png"/><Relationship Id="rId56" Type="http://schemas.openxmlformats.org/officeDocument/2006/relationships/customXml" Target="../ink/ink829.xml"/><Relationship Id="rId77" Type="http://schemas.openxmlformats.org/officeDocument/2006/relationships/image" Target="../media/image836.png"/><Relationship Id="rId100" Type="http://schemas.openxmlformats.org/officeDocument/2006/relationships/customXml" Target="../ink/ink851.xml"/><Relationship Id="rId105" Type="http://schemas.openxmlformats.org/officeDocument/2006/relationships/image" Target="../media/image850.png"/><Relationship Id="rId126" Type="http://schemas.openxmlformats.org/officeDocument/2006/relationships/customXml" Target="../ink/ink864.xml"/><Relationship Id="rId147" Type="http://schemas.openxmlformats.org/officeDocument/2006/relationships/image" Target="../media/image871.png"/><Relationship Id="rId168" Type="http://schemas.openxmlformats.org/officeDocument/2006/relationships/customXml" Target="../ink/ink885.xml"/><Relationship Id="rId8" Type="http://schemas.openxmlformats.org/officeDocument/2006/relationships/customXml" Target="../ink/ink805.xml"/><Relationship Id="rId51" Type="http://schemas.openxmlformats.org/officeDocument/2006/relationships/image" Target="../media/image823.png"/><Relationship Id="rId72" Type="http://schemas.openxmlformats.org/officeDocument/2006/relationships/customXml" Target="../ink/ink837.xml"/><Relationship Id="rId93" Type="http://schemas.openxmlformats.org/officeDocument/2006/relationships/image" Target="../media/image844.png"/><Relationship Id="rId98" Type="http://schemas.openxmlformats.org/officeDocument/2006/relationships/customXml" Target="../ink/ink850.xml"/><Relationship Id="rId121" Type="http://schemas.openxmlformats.org/officeDocument/2006/relationships/image" Target="../media/image858.png"/><Relationship Id="rId142" Type="http://schemas.openxmlformats.org/officeDocument/2006/relationships/customXml" Target="../ink/ink872.xml"/><Relationship Id="rId163" Type="http://schemas.openxmlformats.org/officeDocument/2006/relationships/image" Target="../media/image879.png"/><Relationship Id="rId184" Type="http://schemas.openxmlformats.org/officeDocument/2006/relationships/customXml" Target="../ink/ink893.xml"/><Relationship Id="rId189" Type="http://schemas.openxmlformats.org/officeDocument/2006/relationships/image" Target="../media/image892.png"/><Relationship Id="rId3" Type="http://schemas.openxmlformats.org/officeDocument/2006/relationships/image" Target="../media/image799.png"/><Relationship Id="rId25" Type="http://schemas.openxmlformats.org/officeDocument/2006/relationships/image" Target="../media/image810.png"/><Relationship Id="rId46" Type="http://schemas.openxmlformats.org/officeDocument/2006/relationships/customXml" Target="../ink/ink824.xml"/><Relationship Id="rId67" Type="http://schemas.openxmlformats.org/officeDocument/2006/relationships/image" Target="../media/image831.png"/><Relationship Id="rId116" Type="http://schemas.openxmlformats.org/officeDocument/2006/relationships/customXml" Target="../ink/ink859.xml"/><Relationship Id="rId137" Type="http://schemas.openxmlformats.org/officeDocument/2006/relationships/image" Target="../media/image866.png"/><Relationship Id="rId158" Type="http://schemas.openxmlformats.org/officeDocument/2006/relationships/customXml" Target="../ink/ink880.xml"/><Relationship Id="rId20" Type="http://schemas.openxmlformats.org/officeDocument/2006/relationships/customXml" Target="../ink/ink811.xml"/><Relationship Id="rId41" Type="http://schemas.openxmlformats.org/officeDocument/2006/relationships/image" Target="../media/image818.png"/><Relationship Id="rId62" Type="http://schemas.openxmlformats.org/officeDocument/2006/relationships/customXml" Target="../ink/ink832.xml"/><Relationship Id="rId83" Type="http://schemas.openxmlformats.org/officeDocument/2006/relationships/image" Target="../media/image839.png"/><Relationship Id="rId88" Type="http://schemas.openxmlformats.org/officeDocument/2006/relationships/customXml" Target="../ink/ink845.xml"/><Relationship Id="rId111" Type="http://schemas.openxmlformats.org/officeDocument/2006/relationships/image" Target="../media/image853.png"/><Relationship Id="rId132" Type="http://schemas.openxmlformats.org/officeDocument/2006/relationships/customXml" Target="../ink/ink867.xml"/><Relationship Id="rId153" Type="http://schemas.openxmlformats.org/officeDocument/2006/relationships/image" Target="../media/image874.png"/><Relationship Id="rId174" Type="http://schemas.openxmlformats.org/officeDocument/2006/relationships/customXml" Target="../ink/ink888.xml"/><Relationship Id="rId179" Type="http://schemas.openxmlformats.org/officeDocument/2006/relationships/image" Target="../media/image887.png"/><Relationship Id="rId15" Type="http://schemas.openxmlformats.org/officeDocument/2006/relationships/image" Target="../media/image805.png"/><Relationship Id="rId36" Type="http://schemas.openxmlformats.org/officeDocument/2006/relationships/customXml" Target="../ink/ink819.xml"/><Relationship Id="rId57" Type="http://schemas.openxmlformats.org/officeDocument/2006/relationships/image" Target="../media/image826.png"/><Relationship Id="rId106" Type="http://schemas.openxmlformats.org/officeDocument/2006/relationships/customXml" Target="../ink/ink854.xml"/><Relationship Id="rId127" Type="http://schemas.openxmlformats.org/officeDocument/2006/relationships/image" Target="../media/image861.png"/><Relationship Id="rId10" Type="http://schemas.openxmlformats.org/officeDocument/2006/relationships/customXml" Target="../ink/ink806.xml"/><Relationship Id="rId31" Type="http://schemas.openxmlformats.org/officeDocument/2006/relationships/image" Target="../media/image813.png"/><Relationship Id="rId52" Type="http://schemas.openxmlformats.org/officeDocument/2006/relationships/customXml" Target="../ink/ink827.xml"/><Relationship Id="rId73" Type="http://schemas.openxmlformats.org/officeDocument/2006/relationships/image" Target="../media/image834.png"/><Relationship Id="rId78" Type="http://schemas.openxmlformats.org/officeDocument/2006/relationships/customXml" Target="../ink/ink840.xml"/><Relationship Id="rId94" Type="http://schemas.openxmlformats.org/officeDocument/2006/relationships/customXml" Target="../ink/ink848.xml"/><Relationship Id="rId99" Type="http://schemas.openxmlformats.org/officeDocument/2006/relationships/image" Target="../media/image847.png"/><Relationship Id="rId101" Type="http://schemas.openxmlformats.org/officeDocument/2006/relationships/image" Target="../media/image848.png"/><Relationship Id="rId122" Type="http://schemas.openxmlformats.org/officeDocument/2006/relationships/customXml" Target="../ink/ink862.xml"/><Relationship Id="rId143" Type="http://schemas.openxmlformats.org/officeDocument/2006/relationships/image" Target="../media/image869.png"/><Relationship Id="rId148" Type="http://schemas.openxmlformats.org/officeDocument/2006/relationships/customXml" Target="../ink/ink875.xml"/><Relationship Id="rId164" Type="http://schemas.openxmlformats.org/officeDocument/2006/relationships/customXml" Target="../ink/ink883.xml"/><Relationship Id="rId169" Type="http://schemas.openxmlformats.org/officeDocument/2006/relationships/image" Target="../media/image882.png"/><Relationship Id="rId185" Type="http://schemas.openxmlformats.org/officeDocument/2006/relationships/image" Target="../media/image890.png"/><Relationship Id="rId4" Type="http://schemas.openxmlformats.org/officeDocument/2006/relationships/customXml" Target="../ink/ink803.xml"/><Relationship Id="rId9" Type="http://schemas.openxmlformats.org/officeDocument/2006/relationships/image" Target="../media/image802.png"/><Relationship Id="rId180" Type="http://schemas.openxmlformats.org/officeDocument/2006/relationships/customXml" Target="../ink/ink891.xml"/><Relationship Id="rId26" Type="http://schemas.openxmlformats.org/officeDocument/2006/relationships/customXml" Target="../ink/ink814.xml"/><Relationship Id="rId47" Type="http://schemas.openxmlformats.org/officeDocument/2006/relationships/image" Target="../media/image821.png"/><Relationship Id="rId68" Type="http://schemas.openxmlformats.org/officeDocument/2006/relationships/customXml" Target="../ink/ink835.xml"/><Relationship Id="rId89" Type="http://schemas.openxmlformats.org/officeDocument/2006/relationships/image" Target="../media/image842.png"/><Relationship Id="rId112" Type="http://schemas.openxmlformats.org/officeDocument/2006/relationships/customXml" Target="../ink/ink857.xml"/><Relationship Id="rId133" Type="http://schemas.openxmlformats.org/officeDocument/2006/relationships/image" Target="../media/image864.png"/><Relationship Id="rId154" Type="http://schemas.openxmlformats.org/officeDocument/2006/relationships/customXml" Target="../ink/ink878.xml"/><Relationship Id="rId175" Type="http://schemas.openxmlformats.org/officeDocument/2006/relationships/image" Target="../media/image885.png"/><Relationship Id="rId16" Type="http://schemas.openxmlformats.org/officeDocument/2006/relationships/customXml" Target="../ink/ink809.xml"/><Relationship Id="rId37" Type="http://schemas.openxmlformats.org/officeDocument/2006/relationships/image" Target="../media/image816.png"/><Relationship Id="rId58" Type="http://schemas.openxmlformats.org/officeDocument/2006/relationships/customXml" Target="../ink/ink830.xml"/><Relationship Id="rId79" Type="http://schemas.openxmlformats.org/officeDocument/2006/relationships/image" Target="../media/image837.png"/><Relationship Id="rId102" Type="http://schemas.openxmlformats.org/officeDocument/2006/relationships/customXml" Target="../ink/ink852.xml"/><Relationship Id="rId123" Type="http://schemas.openxmlformats.org/officeDocument/2006/relationships/image" Target="../media/image859.png"/><Relationship Id="rId144" Type="http://schemas.openxmlformats.org/officeDocument/2006/relationships/customXml" Target="../ink/ink873.xml"/><Relationship Id="rId90" Type="http://schemas.openxmlformats.org/officeDocument/2006/relationships/customXml" Target="../ink/ink846.xml"/><Relationship Id="rId165" Type="http://schemas.openxmlformats.org/officeDocument/2006/relationships/image" Target="../media/image880.png"/><Relationship Id="rId186" Type="http://schemas.openxmlformats.org/officeDocument/2006/relationships/customXml" Target="../ink/ink894.xml"/><Relationship Id="rId27" Type="http://schemas.openxmlformats.org/officeDocument/2006/relationships/image" Target="../media/image811.png"/><Relationship Id="rId48" Type="http://schemas.openxmlformats.org/officeDocument/2006/relationships/customXml" Target="../ink/ink825.xml"/><Relationship Id="rId69" Type="http://schemas.openxmlformats.org/officeDocument/2006/relationships/image" Target="../media/image832.png"/><Relationship Id="rId113" Type="http://schemas.openxmlformats.org/officeDocument/2006/relationships/image" Target="../media/image854.png"/><Relationship Id="rId134" Type="http://schemas.openxmlformats.org/officeDocument/2006/relationships/customXml" Target="../ink/ink868.xml"/><Relationship Id="rId80" Type="http://schemas.openxmlformats.org/officeDocument/2006/relationships/customXml" Target="../ink/ink841.xml"/><Relationship Id="rId155" Type="http://schemas.openxmlformats.org/officeDocument/2006/relationships/image" Target="../media/image875.png"/><Relationship Id="rId176" Type="http://schemas.openxmlformats.org/officeDocument/2006/relationships/customXml" Target="../ink/ink889.xml"/><Relationship Id="rId17" Type="http://schemas.openxmlformats.org/officeDocument/2006/relationships/image" Target="../media/image806.png"/><Relationship Id="rId38" Type="http://schemas.openxmlformats.org/officeDocument/2006/relationships/customXml" Target="../ink/ink820.xml"/><Relationship Id="rId59" Type="http://schemas.openxmlformats.org/officeDocument/2006/relationships/image" Target="../media/image827.png"/><Relationship Id="rId103" Type="http://schemas.openxmlformats.org/officeDocument/2006/relationships/image" Target="../media/image849.png"/><Relationship Id="rId124" Type="http://schemas.openxmlformats.org/officeDocument/2006/relationships/customXml" Target="../ink/ink863.xml"/><Relationship Id="rId70" Type="http://schemas.openxmlformats.org/officeDocument/2006/relationships/customXml" Target="../ink/ink836.xml"/><Relationship Id="rId91" Type="http://schemas.openxmlformats.org/officeDocument/2006/relationships/image" Target="../media/image843.png"/><Relationship Id="rId145" Type="http://schemas.openxmlformats.org/officeDocument/2006/relationships/image" Target="../media/image870.png"/><Relationship Id="rId166" Type="http://schemas.openxmlformats.org/officeDocument/2006/relationships/customXml" Target="../ink/ink884.xml"/><Relationship Id="rId187" Type="http://schemas.openxmlformats.org/officeDocument/2006/relationships/image" Target="../media/image891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815.xml"/><Relationship Id="rId49" Type="http://schemas.openxmlformats.org/officeDocument/2006/relationships/image" Target="../media/image822.png"/><Relationship Id="rId114" Type="http://schemas.openxmlformats.org/officeDocument/2006/relationships/customXml" Target="../ink/ink858.xml"/><Relationship Id="rId60" Type="http://schemas.openxmlformats.org/officeDocument/2006/relationships/customXml" Target="../ink/ink831.xml"/><Relationship Id="rId81" Type="http://schemas.openxmlformats.org/officeDocument/2006/relationships/image" Target="../media/image838.png"/><Relationship Id="rId135" Type="http://schemas.openxmlformats.org/officeDocument/2006/relationships/image" Target="../media/image865.png"/><Relationship Id="rId156" Type="http://schemas.openxmlformats.org/officeDocument/2006/relationships/customXml" Target="../ink/ink879.xml"/><Relationship Id="rId177" Type="http://schemas.openxmlformats.org/officeDocument/2006/relationships/image" Target="../media/image886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8.png"/><Relationship Id="rId18" Type="http://schemas.openxmlformats.org/officeDocument/2006/relationships/customXml" Target="../ink/ink904.xml"/><Relationship Id="rId26" Type="http://schemas.openxmlformats.org/officeDocument/2006/relationships/customXml" Target="../ink/ink908.xml"/><Relationship Id="rId39" Type="http://schemas.openxmlformats.org/officeDocument/2006/relationships/image" Target="../media/image911.png"/><Relationship Id="rId21" Type="http://schemas.openxmlformats.org/officeDocument/2006/relationships/image" Target="../media/image902.png"/><Relationship Id="rId34" Type="http://schemas.openxmlformats.org/officeDocument/2006/relationships/customXml" Target="../ink/ink912.xml"/><Relationship Id="rId42" Type="http://schemas.openxmlformats.org/officeDocument/2006/relationships/customXml" Target="../ink/ink916.xml"/><Relationship Id="rId47" Type="http://schemas.openxmlformats.org/officeDocument/2006/relationships/image" Target="../media/image915.png"/><Relationship Id="rId50" Type="http://schemas.openxmlformats.org/officeDocument/2006/relationships/customXml" Target="../ink/ink920.xml"/><Relationship Id="rId55" Type="http://schemas.openxmlformats.org/officeDocument/2006/relationships/image" Target="../media/image919.png"/><Relationship Id="rId63" Type="http://schemas.openxmlformats.org/officeDocument/2006/relationships/image" Target="../media/image923.png"/><Relationship Id="rId7" Type="http://schemas.openxmlformats.org/officeDocument/2006/relationships/image" Target="../media/image895.png"/><Relationship Id="rId2" Type="http://schemas.openxmlformats.org/officeDocument/2006/relationships/customXml" Target="../ink/ink896.xml"/><Relationship Id="rId16" Type="http://schemas.openxmlformats.org/officeDocument/2006/relationships/customXml" Target="../ink/ink903.xml"/><Relationship Id="rId29" Type="http://schemas.openxmlformats.org/officeDocument/2006/relationships/image" Target="../media/image906.png"/><Relationship Id="rId11" Type="http://schemas.openxmlformats.org/officeDocument/2006/relationships/image" Target="../media/image897.png"/><Relationship Id="rId24" Type="http://schemas.openxmlformats.org/officeDocument/2006/relationships/customXml" Target="../ink/ink907.xml"/><Relationship Id="rId32" Type="http://schemas.openxmlformats.org/officeDocument/2006/relationships/customXml" Target="../ink/ink911.xml"/><Relationship Id="rId37" Type="http://schemas.openxmlformats.org/officeDocument/2006/relationships/image" Target="../media/image910.png"/><Relationship Id="rId40" Type="http://schemas.openxmlformats.org/officeDocument/2006/relationships/customXml" Target="../ink/ink915.xml"/><Relationship Id="rId45" Type="http://schemas.openxmlformats.org/officeDocument/2006/relationships/image" Target="../media/image914.png"/><Relationship Id="rId53" Type="http://schemas.openxmlformats.org/officeDocument/2006/relationships/image" Target="../media/image918.png"/><Relationship Id="rId58" Type="http://schemas.openxmlformats.org/officeDocument/2006/relationships/customXml" Target="../ink/ink924.xml"/><Relationship Id="rId5" Type="http://schemas.openxmlformats.org/officeDocument/2006/relationships/image" Target="../media/image894.png"/><Relationship Id="rId61" Type="http://schemas.openxmlformats.org/officeDocument/2006/relationships/image" Target="../media/image922.png"/><Relationship Id="rId19" Type="http://schemas.openxmlformats.org/officeDocument/2006/relationships/image" Target="../media/image901.png"/><Relationship Id="rId14" Type="http://schemas.openxmlformats.org/officeDocument/2006/relationships/customXml" Target="../ink/ink902.xml"/><Relationship Id="rId22" Type="http://schemas.openxmlformats.org/officeDocument/2006/relationships/customXml" Target="../ink/ink906.xml"/><Relationship Id="rId27" Type="http://schemas.openxmlformats.org/officeDocument/2006/relationships/image" Target="../media/image905.png"/><Relationship Id="rId30" Type="http://schemas.openxmlformats.org/officeDocument/2006/relationships/customXml" Target="../ink/ink910.xml"/><Relationship Id="rId35" Type="http://schemas.openxmlformats.org/officeDocument/2006/relationships/image" Target="../media/image909.png"/><Relationship Id="rId43" Type="http://schemas.openxmlformats.org/officeDocument/2006/relationships/image" Target="../media/image913.png"/><Relationship Id="rId48" Type="http://schemas.openxmlformats.org/officeDocument/2006/relationships/customXml" Target="../ink/ink919.xml"/><Relationship Id="rId56" Type="http://schemas.openxmlformats.org/officeDocument/2006/relationships/customXml" Target="../ink/ink923.xml"/><Relationship Id="rId8" Type="http://schemas.openxmlformats.org/officeDocument/2006/relationships/customXml" Target="../ink/ink899.xml"/><Relationship Id="rId51" Type="http://schemas.openxmlformats.org/officeDocument/2006/relationships/image" Target="../media/image917.png"/><Relationship Id="rId3" Type="http://schemas.openxmlformats.org/officeDocument/2006/relationships/image" Target="../media/image893.png"/><Relationship Id="rId12" Type="http://schemas.openxmlformats.org/officeDocument/2006/relationships/customXml" Target="../ink/ink901.xml"/><Relationship Id="rId17" Type="http://schemas.openxmlformats.org/officeDocument/2006/relationships/image" Target="../media/image900.png"/><Relationship Id="rId25" Type="http://schemas.openxmlformats.org/officeDocument/2006/relationships/image" Target="../media/image904.png"/><Relationship Id="rId33" Type="http://schemas.openxmlformats.org/officeDocument/2006/relationships/image" Target="../media/image908.png"/><Relationship Id="rId38" Type="http://schemas.openxmlformats.org/officeDocument/2006/relationships/customXml" Target="../ink/ink914.xml"/><Relationship Id="rId46" Type="http://schemas.openxmlformats.org/officeDocument/2006/relationships/customXml" Target="../ink/ink918.xml"/><Relationship Id="rId59" Type="http://schemas.openxmlformats.org/officeDocument/2006/relationships/image" Target="../media/image921.png"/><Relationship Id="rId20" Type="http://schemas.openxmlformats.org/officeDocument/2006/relationships/customXml" Target="../ink/ink905.xml"/><Relationship Id="rId41" Type="http://schemas.openxmlformats.org/officeDocument/2006/relationships/image" Target="../media/image912.png"/><Relationship Id="rId54" Type="http://schemas.openxmlformats.org/officeDocument/2006/relationships/customXml" Target="../ink/ink922.xml"/><Relationship Id="rId62" Type="http://schemas.openxmlformats.org/officeDocument/2006/relationships/customXml" Target="../ink/ink9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98.xml"/><Relationship Id="rId15" Type="http://schemas.openxmlformats.org/officeDocument/2006/relationships/image" Target="../media/image899.png"/><Relationship Id="rId23" Type="http://schemas.openxmlformats.org/officeDocument/2006/relationships/image" Target="../media/image903.png"/><Relationship Id="rId28" Type="http://schemas.openxmlformats.org/officeDocument/2006/relationships/customXml" Target="../ink/ink909.xml"/><Relationship Id="rId36" Type="http://schemas.openxmlformats.org/officeDocument/2006/relationships/customXml" Target="../ink/ink913.xml"/><Relationship Id="rId49" Type="http://schemas.openxmlformats.org/officeDocument/2006/relationships/image" Target="../media/image916.png"/><Relationship Id="rId57" Type="http://schemas.openxmlformats.org/officeDocument/2006/relationships/image" Target="../media/image920.png"/><Relationship Id="rId10" Type="http://schemas.openxmlformats.org/officeDocument/2006/relationships/customXml" Target="../ink/ink900.xml"/><Relationship Id="rId31" Type="http://schemas.openxmlformats.org/officeDocument/2006/relationships/image" Target="../media/image907.png"/><Relationship Id="rId44" Type="http://schemas.openxmlformats.org/officeDocument/2006/relationships/customXml" Target="../ink/ink917.xml"/><Relationship Id="rId52" Type="http://schemas.openxmlformats.org/officeDocument/2006/relationships/customXml" Target="../ink/ink921.xml"/><Relationship Id="rId60" Type="http://schemas.openxmlformats.org/officeDocument/2006/relationships/customXml" Target="../ink/ink925.xml"/><Relationship Id="rId4" Type="http://schemas.openxmlformats.org/officeDocument/2006/relationships/customXml" Target="../ink/ink897.xml"/><Relationship Id="rId9" Type="http://schemas.openxmlformats.org/officeDocument/2006/relationships/image" Target="../media/image896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81.png"/><Relationship Id="rId21" Type="http://schemas.openxmlformats.org/officeDocument/2006/relationships/image" Target="../media/image933.png"/><Relationship Id="rId63" Type="http://schemas.openxmlformats.org/officeDocument/2006/relationships/image" Target="../media/image954.png"/><Relationship Id="rId159" Type="http://schemas.openxmlformats.org/officeDocument/2006/relationships/image" Target="../media/image1002.png"/><Relationship Id="rId170" Type="http://schemas.openxmlformats.org/officeDocument/2006/relationships/customXml" Target="../ink/ink1011.xml"/><Relationship Id="rId226" Type="http://schemas.openxmlformats.org/officeDocument/2006/relationships/customXml" Target="../ink/ink1039.xml"/><Relationship Id="rId268" Type="http://schemas.openxmlformats.org/officeDocument/2006/relationships/customXml" Target="../ink/ink1060.xml"/><Relationship Id="rId32" Type="http://schemas.openxmlformats.org/officeDocument/2006/relationships/customXml" Target="../ink/ink942.xml"/><Relationship Id="rId74" Type="http://schemas.openxmlformats.org/officeDocument/2006/relationships/customXml" Target="../ink/ink963.xml"/><Relationship Id="rId128" Type="http://schemas.openxmlformats.org/officeDocument/2006/relationships/customXml" Target="../ink/ink990.xml"/><Relationship Id="rId5" Type="http://schemas.openxmlformats.org/officeDocument/2006/relationships/image" Target="../media/image925.png"/><Relationship Id="rId181" Type="http://schemas.openxmlformats.org/officeDocument/2006/relationships/image" Target="../media/image1013.png"/><Relationship Id="rId237" Type="http://schemas.openxmlformats.org/officeDocument/2006/relationships/image" Target="../media/image1040.png"/><Relationship Id="rId279" Type="http://schemas.openxmlformats.org/officeDocument/2006/relationships/image" Target="../media/image1061.png"/><Relationship Id="rId22" Type="http://schemas.openxmlformats.org/officeDocument/2006/relationships/customXml" Target="../ink/ink937.xml"/><Relationship Id="rId43" Type="http://schemas.openxmlformats.org/officeDocument/2006/relationships/image" Target="../media/image944.png"/><Relationship Id="rId64" Type="http://schemas.openxmlformats.org/officeDocument/2006/relationships/customXml" Target="../ink/ink958.xml"/><Relationship Id="rId118" Type="http://schemas.openxmlformats.org/officeDocument/2006/relationships/customXml" Target="../ink/ink985.xml"/><Relationship Id="rId139" Type="http://schemas.openxmlformats.org/officeDocument/2006/relationships/image" Target="../media/image992.png"/><Relationship Id="rId85" Type="http://schemas.openxmlformats.org/officeDocument/2006/relationships/image" Target="../media/image965.png"/><Relationship Id="rId150" Type="http://schemas.openxmlformats.org/officeDocument/2006/relationships/customXml" Target="../ink/ink1001.xml"/><Relationship Id="rId171" Type="http://schemas.openxmlformats.org/officeDocument/2006/relationships/image" Target="../media/image1008.png"/><Relationship Id="rId192" Type="http://schemas.openxmlformats.org/officeDocument/2006/relationships/customXml" Target="../ink/ink1022.xml"/><Relationship Id="rId206" Type="http://schemas.openxmlformats.org/officeDocument/2006/relationships/customXml" Target="../ink/ink1029.xml"/><Relationship Id="rId227" Type="http://schemas.openxmlformats.org/officeDocument/2006/relationships/image" Target="../media/image1035.png"/><Relationship Id="rId248" Type="http://schemas.openxmlformats.org/officeDocument/2006/relationships/customXml" Target="../ink/ink1050.xml"/><Relationship Id="rId269" Type="http://schemas.openxmlformats.org/officeDocument/2006/relationships/image" Target="../media/image1056.png"/><Relationship Id="rId12" Type="http://schemas.openxmlformats.org/officeDocument/2006/relationships/customXml" Target="../ink/ink932.xml"/><Relationship Id="rId33" Type="http://schemas.openxmlformats.org/officeDocument/2006/relationships/image" Target="../media/image939.png"/><Relationship Id="rId108" Type="http://schemas.openxmlformats.org/officeDocument/2006/relationships/customXml" Target="../ink/ink980.xml"/><Relationship Id="rId129" Type="http://schemas.openxmlformats.org/officeDocument/2006/relationships/image" Target="../media/image987.png"/><Relationship Id="rId280" Type="http://schemas.openxmlformats.org/officeDocument/2006/relationships/customXml" Target="../ink/ink1066.xml"/><Relationship Id="rId54" Type="http://schemas.openxmlformats.org/officeDocument/2006/relationships/customXml" Target="../ink/ink953.xml"/><Relationship Id="rId75" Type="http://schemas.openxmlformats.org/officeDocument/2006/relationships/image" Target="../media/image960.png"/><Relationship Id="rId96" Type="http://schemas.openxmlformats.org/officeDocument/2006/relationships/customXml" Target="../ink/ink974.xml"/><Relationship Id="rId140" Type="http://schemas.openxmlformats.org/officeDocument/2006/relationships/customXml" Target="../ink/ink996.xml"/><Relationship Id="rId161" Type="http://schemas.openxmlformats.org/officeDocument/2006/relationships/image" Target="../media/image1003.png"/><Relationship Id="rId182" Type="http://schemas.openxmlformats.org/officeDocument/2006/relationships/customXml" Target="../ink/ink1017.xml"/><Relationship Id="rId217" Type="http://schemas.openxmlformats.org/officeDocument/2006/relationships/image" Target="../media/image1030.png"/><Relationship Id="rId6" Type="http://schemas.openxmlformats.org/officeDocument/2006/relationships/customXml" Target="../ink/ink929.xml"/><Relationship Id="rId238" Type="http://schemas.openxmlformats.org/officeDocument/2006/relationships/customXml" Target="../ink/ink1045.xml"/><Relationship Id="rId259" Type="http://schemas.openxmlformats.org/officeDocument/2006/relationships/image" Target="../media/image1051.png"/><Relationship Id="rId23" Type="http://schemas.openxmlformats.org/officeDocument/2006/relationships/image" Target="../media/image934.png"/><Relationship Id="rId119" Type="http://schemas.openxmlformats.org/officeDocument/2006/relationships/image" Target="../media/image982.png"/><Relationship Id="rId270" Type="http://schemas.openxmlformats.org/officeDocument/2006/relationships/customXml" Target="../ink/ink1061.xml"/><Relationship Id="rId44" Type="http://schemas.openxmlformats.org/officeDocument/2006/relationships/customXml" Target="../ink/ink948.xml"/><Relationship Id="rId65" Type="http://schemas.openxmlformats.org/officeDocument/2006/relationships/image" Target="../media/image955.png"/><Relationship Id="rId86" Type="http://schemas.openxmlformats.org/officeDocument/2006/relationships/customXml" Target="../ink/ink969.xml"/><Relationship Id="rId130" Type="http://schemas.openxmlformats.org/officeDocument/2006/relationships/customXml" Target="../ink/ink991.xml"/><Relationship Id="rId151" Type="http://schemas.openxmlformats.org/officeDocument/2006/relationships/image" Target="../media/image998.png"/><Relationship Id="rId172" Type="http://schemas.openxmlformats.org/officeDocument/2006/relationships/customXml" Target="../ink/ink1012.xml"/><Relationship Id="rId193" Type="http://schemas.openxmlformats.org/officeDocument/2006/relationships/image" Target="../media/image1019.png"/><Relationship Id="rId207" Type="http://schemas.openxmlformats.org/officeDocument/2006/relationships/image" Target="../media/image1025.png"/><Relationship Id="rId228" Type="http://schemas.openxmlformats.org/officeDocument/2006/relationships/customXml" Target="../ink/ink1040.xml"/><Relationship Id="rId249" Type="http://schemas.openxmlformats.org/officeDocument/2006/relationships/image" Target="../media/image1046.png"/><Relationship Id="rId13" Type="http://schemas.openxmlformats.org/officeDocument/2006/relationships/image" Target="../media/image929.png"/><Relationship Id="rId109" Type="http://schemas.openxmlformats.org/officeDocument/2006/relationships/image" Target="../media/image977.png"/><Relationship Id="rId260" Type="http://schemas.openxmlformats.org/officeDocument/2006/relationships/customXml" Target="../ink/ink1056.xml"/><Relationship Id="rId281" Type="http://schemas.openxmlformats.org/officeDocument/2006/relationships/image" Target="../media/image1062.png"/><Relationship Id="rId34" Type="http://schemas.openxmlformats.org/officeDocument/2006/relationships/customXml" Target="../ink/ink943.xml"/><Relationship Id="rId55" Type="http://schemas.openxmlformats.org/officeDocument/2006/relationships/image" Target="../media/image950.png"/><Relationship Id="rId76" Type="http://schemas.openxmlformats.org/officeDocument/2006/relationships/customXml" Target="../ink/ink964.xml"/><Relationship Id="rId97" Type="http://schemas.openxmlformats.org/officeDocument/2006/relationships/image" Target="../media/image971.png"/><Relationship Id="rId120" Type="http://schemas.openxmlformats.org/officeDocument/2006/relationships/customXml" Target="../ink/ink986.xml"/><Relationship Id="rId141" Type="http://schemas.openxmlformats.org/officeDocument/2006/relationships/image" Target="../media/image993.png"/><Relationship Id="rId7" Type="http://schemas.openxmlformats.org/officeDocument/2006/relationships/image" Target="../media/image926.png"/><Relationship Id="rId162" Type="http://schemas.openxmlformats.org/officeDocument/2006/relationships/customXml" Target="../ink/ink1007.xml"/><Relationship Id="rId183" Type="http://schemas.openxmlformats.org/officeDocument/2006/relationships/image" Target="../media/image1014.png"/><Relationship Id="rId218" Type="http://schemas.openxmlformats.org/officeDocument/2006/relationships/customXml" Target="../ink/ink1035.xml"/><Relationship Id="rId239" Type="http://schemas.openxmlformats.org/officeDocument/2006/relationships/image" Target="../media/image1041.png"/><Relationship Id="rId250" Type="http://schemas.openxmlformats.org/officeDocument/2006/relationships/customXml" Target="../ink/ink1051.xml"/><Relationship Id="rId271" Type="http://schemas.openxmlformats.org/officeDocument/2006/relationships/image" Target="../media/image1057.png"/><Relationship Id="rId24" Type="http://schemas.openxmlformats.org/officeDocument/2006/relationships/customXml" Target="../ink/ink938.xml"/><Relationship Id="rId45" Type="http://schemas.openxmlformats.org/officeDocument/2006/relationships/image" Target="../media/image945.png"/><Relationship Id="rId66" Type="http://schemas.openxmlformats.org/officeDocument/2006/relationships/customXml" Target="../ink/ink959.xml"/><Relationship Id="rId87" Type="http://schemas.openxmlformats.org/officeDocument/2006/relationships/image" Target="../media/image966.png"/><Relationship Id="rId110" Type="http://schemas.openxmlformats.org/officeDocument/2006/relationships/customXml" Target="../ink/ink981.xml"/><Relationship Id="rId131" Type="http://schemas.openxmlformats.org/officeDocument/2006/relationships/image" Target="../media/image988.png"/><Relationship Id="rId152" Type="http://schemas.openxmlformats.org/officeDocument/2006/relationships/customXml" Target="../ink/ink1002.xml"/><Relationship Id="rId173" Type="http://schemas.openxmlformats.org/officeDocument/2006/relationships/image" Target="../media/image1009.png"/><Relationship Id="rId194" Type="http://schemas.openxmlformats.org/officeDocument/2006/relationships/customXml" Target="../ink/ink1023.xml"/><Relationship Id="rId208" Type="http://schemas.openxmlformats.org/officeDocument/2006/relationships/customXml" Target="../ink/ink1030.xml"/><Relationship Id="rId229" Type="http://schemas.openxmlformats.org/officeDocument/2006/relationships/image" Target="../media/image1036.png"/><Relationship Id="rId240" Type="http://schemas.openxmlformats.org/officeDocument/2006/relationships/customXml" Target="../ink/ink1046.xml"/><Relationship Id="rId261" Type="http://schemas.openxmlformats.org/officeDocument/2006/relationships/image" Target="../media/image1052.png"/><Relationship Id="rId14" Type="http://schemas.openxmlformats.org/officeDocument/2006/relationships/customXml" Target="../ink/ink933.xml"/><Relationship Id="rId35" Type="http://schemas.openxmlformats.org/officeDocument/2006/relationships/image" Target="../media/image940.png"/><Relationship Id="rId56" Type="http://schemas.openxmlformats.org/officeDocument/2006/relationships/customXml" Target="../ink/ink954.xml"/><Relationship Id="rId77" Type="http://schemas.openxmlformats.org/officeDocument/2006/relationships/image" Target="../media/image961.png"/><Relationship Id="rId100" Type="http://schemas.openxmlformats.org/officeDocument/2006/relationships/customXml" Target="../ink/ink976.xml"/><Relationship Id="rId282" Type="http://schemas.openxmlformats.org/officeDocument/2006/relationships/customXml" Target="../ink/ink1067.xml"/><Relationship Id="rId8" Type="http://schemas.openxmlformats.org/officeDocument/2006/relationships/customXml" Target="../ink/ink930.xml"/><Relationship Id="rId98" Type="http://schemas.openxmlformats.org/officeDocument/2006/relationships/customXml" Target="../ink/ink975.xml"/><Relationship Id="rId121" Type="http://schemas.openxmlformats.org/officeDocument/2006/relationships/image" Target="../media/image983.png"/><Relationship Id="rId142" Type="http://schemas.openxmlformats.org/officeDocument/2006/relationships/customXml" Target="../ink/ink997.xml"/><Relationship Id="rId163" Type="http://schemas.openxmlformats.org/officeDocument/2006/relationships/image" Target="../media/image1004.png"/><Relationship Id="rId184" Type="http://schemas.openxmlformats.org/officeDocument/2006/relationships/customXml" Target="../ink/ink1018.xml"/><Relationship Id="rId219" Type="http://schemas.openxmlformats.org/officeDocument/2006/relationships/image" Target="../media/image1031.png"/><Relationship Id="rId230" Type="http://schemas.openxmlformats.org/officeDocument/2006/relationships/customXml" Target="../ink/ink1041.xml"/><Relationship Id="rId251" Type="http://schemas.openxmlformats.org/officeDocument/2006/relationships/image" Target="../media/image1047.png"/><Relationship Id="rId25" Type="http://schemas.openxmlformats.org/officeDocument/2006/relationships/image" Target="../media/image935.png"/><Relationship Id="rId46" Type="http://schemas.openxmlformats.org/officeDocument/2006/relationships/customXml" Target="../ink/ink949.xml"/><Relationship Id="rId67" Type="http://schemas.openxmlformats.org/officeDocument/2006/relationships/image" Target="../media/image956.png"/><Relationship Id="rId272" Type="http://schemas.openxmlformats.org/officeDocument/2006/relationships/customXml" Target="../ink/ink1062.xml"/><Relationship Id="rId88" Type="http://schemas.openxmlformats.org/officeDocument/2006/relationships/customXml" Target="../ink/ink970.xml"/><Relationship Id="rId111" Type="http://schemas.openxmlformats.org/officeDocument/2006/relationships/image" Target="../media/image978.png"/><Relationship Id="rId132" Type="http://schemas.openxmlformats.org/officeDocument/2006/relationships/customXml" Target="../ink/ink992.xml"/><Relationship Id="rId153" Type="http://schemas.openxmlformats.org/officeDocument/2006/relationships/image" Target="../media/image999.png"/><Relationship Id="rId174" Type="http://schemas.openxmlformats.org/officeDocument/2006/relationships/customXml" Target="../ink/ink1013.xml"/><Relationship Id="rId195" Type="http://schemas.openxmlformats.org/officeDocument/2006/relationships/image" Target="../media/image342.png"/><Relationship Id="rId209" Type="http://schemas.openxmlformats.org/officeDocument/2006/relationships/image" Target="../media/image1026.png"/><Relationship Id="rId220" Type="http://schemas.openxmlformats.org/officeDocument/2006/relationships/customXml" Target="../ink/ink1036.xml"/><Relationship Id="rId241" Type="http://schemas.openxmlformats.org/officeDocument/2006/relationships/image" Target="../media/image1042.png"/><Relationship Id="rId15" Type="http://schemas.openxmlformats.org/officeDocument/2006/relationships/image" Target="../media/image930.png"/><Relationship Id="rId36" Type="http://schemas.openxmlformats.org/officeDocument/2006/relationships/customXml" Target="../ink/ink944.xml"/><Relationship Id="rId57" Type="http://schemas.openxmlformats.org/officeDocument/2006/relationships/image" Target="../media/image951.png"/><Relationship Id="rId262" Type="http://schemas.openxmlformats.org/officeDocument/2006/relationships/customXml" Target="../ink/ink1057.xml"/><Relationship Id="rId283" Type="http://schemas.openxmlformats.org/officeDocument/2006/relationships/image" Target="../media/image1063.png"/><Relationship Id="rId78" Type="http://schemas.openxmlformats.org/officeDocument/2006/relationships/customXml" Target="../ink/ink965.xml"/><Relationship Id="rId99" Type="http://schemas.openxmlformats.org/officeDocument/2006/relationships/image" Target="../media/image972.png"/><Relationship Id="rId101" Type="http://schemas.openxmlformats.org/officeDocument/2006/relationships/image" Target="../media/image973.png"/><Relationship Id="rId122" Type="http://schemas.openxmlformats.org/officeDocument/2006/relationships/customXml" Target="../ink/ink987.xml"/><Relationship Id="rId143" Type="http://schemas.openxmlformats.org/officeDocument/2006/relationships/image" Target="../media/image994.png"/><Relationship Id="rId164" Type="http://schemas.openxmlformats.org/officeDocument/2006/relationships/customXml" Target="../ink/ink1008.xml"/><Relationship Id="rId185" Type="http://schemas.openxmlformats.org/officeDocument/2006/relationships/image" Target="../media/image1015.png"/><Relationship Id="rId9" Type="http://schemas.openxmlformats.org/officeDocument/2006/relationships/image" Target="../media/image927.png"/><Relationship Id="rId210" Type="http://schemas.openxmlformats.org/officeDocument/2006/relationships/customXml" Target="../ink/ink1031.xml"/><Relationship Id="rId26" Type="http://schemas.openxmlformats.org/officeDocument/2006/relationships/customXml" Target="../ink/ink939.xml"/><Relationship Id="rId231" Type="http://schemas.openxmlformats.org/officeDocument/2006/relationships/image" Target="../media/image1037.png"/><Relationship Id="rId252" Type="http://schemas.openxmlformats.org/officeDocument/2006/relationships/customXml" Target="../ink/ink1052.xml"/><Relationship Id="rId273" Type="http://schemas.openxmlformats.org/officeDocument/2006/relationships/image" Target="../media/image1058.png"/><Relationship Id="rId47" Type="http://schemas.openxmlformats.org/officeDocument/2006/relationships/image" Target="../media/image946.png"/><Relationship Id="rId68" Type="http://schemas.openxmlformats.org/officeDocument/2006/relationships/customXml" Target="../ink/ink960.xml"/><Relationship Id="rId89" Type="http://schemas.openxmlformats.org/officeDocument/2006/relationships/image" Target="../media/image967.png"/><Relationship Id="rId112" Type="http://schemas.openxmlformats.org/officeDocument/2006/relationships/customXml" Target="../ink/ink982.xml"/><Relationship Id="rId133" Type="http://schemas.openxmlformats.org/officeDocument/2006/relationships/image" Target="../media/image989.png"/><Relationship Id="rId154" Type="http://schemas.openxmlformats.org/officeDocument/2006/relationships/customXml" Target="../ink/ink1003.xml"/><Relationship Id="rId175" Type="http://schemas.openxmlformats.org/officeDocument/2006/relationships/image" Target="../media/image1010.png"/><Relationship Id="rId196" Type="http://schemas.openxmlformats.org/officeDocument/2006/relationships/customXml" Target="../ink/ink1024.xml"/><Relationship Id="rId200" Type="http://schemas.openxmlformats.org/officeDocument/2006/relationships/customXml" Target="../ink/ink1026.xml"/><Relationship Id="rId16" Type="http://schemas.openxmlformats.org/officeDocument/2006/relationships/customXml" Target="../ink/ink934.xml"/><Relationship Id="rId221" Type="http://schemas.openxmlformats.org/officeDocument/2006/relationships/image" Target="../media/image1032.png"/><Relationship Id="rId242" Type="http://schemas.openxmlformats.org/officeDocument/2006/relationships/customXml" Target="../ink/ink1047.xml"/><Relationship Id="rId263" Type="http://schemas.openxmlformats.org/officeDocument/2006/relationships/image" Target="../media/image1053.png"/><Relationship Id="rId37" Type="http://schemas.openxmlformats.org/officeDocument/2006/relationships/image" Target="../media/image941.png"/><Relationship Id="rId58" Type="http://schemas.openxmlformats.org/officeDocument/2006/relationships/customXml" Target="../ink/ink955.xml"/><Relationship Id="rId79" Type="http://schemas.openxmlformats.org/officeDocument/2006/relationships/image" Target="../media/image962.png"/><Relationship Id="rId102" Type="http://schemas.openxmlformats.org/officeDocument/2006/relationships/customXml" Target="../ink/ink977.xml"/><Relationship Id="rId123" Type="http://schemas.openxmlformats.org/officeDocument/2006/relationships/image" Target="../media/image984.png"/><Relationship Id="rId144" Type="http://schemas.openxmlformats.org/officeDocument/2006/relationships/customXml" Target="../ink/ink998.xml"/><Relationship Id="rId90" Type="http://schemas.openxmlformats.org/officeDocument/2006/relationships/customXml" Target="../ink/ink971.xml"/><Relationship Id="rId165" Type="http://schemas.openxmlformats.org/officeDocument/2006/relationships/image" Target="../media/image1005.png"/><Relationship Id="rId186" Type="http://schemas.openxmlformats.org/officeDocument/2006/relationships/customXml" Target="../ink/ink1019.xml"/><Relationship Id="rId211" Type="http://schemas.openxmlformats.org/officeDocument/2006/relationships/image" Target="../media/image1027.png"/><Relationship Id="rId232" Type="http://schemas.openxmlformats.org/officeDocument/2006/relationships/customXml" Target="../ink/ink1042.xml"/><Relationship Id="rId253" Type="http://schemas.openxmlformats.org/officeDocument/2006/relationships/image" Target="../media/image1048.png"/><Relationship Id="rId274" Type="http://schemas.openxmlformats.org/officeDocument/2006/relationships/customXml" Target="../ink/ink1063.xml"/><Relationship Id="rId27" Type="http://schemas.openxmlformats.org/officeDocument/2006/relationships/image" Target="../media/image936.png"/><Relationship Id="rId48" Type="http://schemas.openxmlformats.org/officeDocument/2006/relationships/customXml" Target="../ink/ink950.xml"/><Relationship Id="rId69" Type="http://schemas.openxmlformats.org/officeDocument/2006/relationships/image" Target="../media/image957.png"/><Relationship Id="rId113" Type="http://schemas.openxmlformats.org/officeDocument/2006/relationships/image" Target="../media/image979.png"/><Relationship Id="rId134" Type="http://schemas.openxmlformats.org/officeDocument/2006/relationships/customXml" Target="../ink/ink993.xml"/><Relationship Id="rId80" Type="http://schemas.openxmlformats.org/officeDocument/2006/relationships/customXml" Target="../ink/ink966.xml"/><Relationship Id="rId155" Type="http://schemas.openxmlformats.org/officeDocument/2006/relationships/image" Target="../media/image1000.png"/><Relationship Id="rId176" Type="http://schemas.openxmlformats.org/officeDocument/2006/relationships/customXml" Target="../ink/ink1014.xml"/><Relationship Id="rId197" Type="http://schemas.openxmlformats.org/officeDocument/2006/relationships/image" Target="../media/image1020.png"/><Relationship Id="rId201" Type="http://schemas.openxmlformats.org/officeDocument/2006/relationships/image" Target="../media/image1022.png"/><Relationship Id="rId222" Type="http://schemas.openxmlformats.org/officeDocument/2006/relationships/customXml" Target="../ink/ink1037.xml"/><Relationship Id="rId243" Type="http://schemas.openxmlformats.org/officeDocument/2006/relationships/image" Target="../media/image1043.png"/><Relationship Id="rId264" Type="http://schemas.openxmlformats.org/officeDocument/2006/relationships/customXml" Target="../ink/ink1058.xml"/><Relationship Id="rId17" Type="http://schemas.openxmlformats.org/officeDocument/2006/relationships/image" Target="../media/image931.png"/><Relationship Id="rId38" Type="http://schemas.openxmlformats.org/officeDocument/2006/relationships/customXml" Target="../ink/ink945.xml"/><Relationship Id="rId59" Type="http://schemas.openxmlformats.org/officeDocument/2006/relationships/image" Target="../media/image952.png"/><Relationship Id="rId103" Type="http://schemas.openxmlformats.org/officeDocument/2006/relationships/image" Target="../media/image974.png"/><Relationship Id="rId124" Type="http://schemas.openxmlformats.org/officeDocument/2006/relationships/customXml" Target="../ink/ink988.xml"/><Relationship Id="rId70" Type="http://schemas.openxmlformats.org/officeDocument/2006/relationships/customXml" Target="../ink/ink961.xml"/><Relationship Id="rId91" Type="http://schemas.openxmlformats.org/officeDocument/2006/relationships/image" Target="../media/image968.png"/><Relationship Id="rId145" Type="http://schemas.openxmlformats.org/officeDocument/2006/relationships/image" Target="../media/image995.png"/><Relationship Id="rId166" Type="http://schemas.openxmlformats.org/officeDocument/2006/relationships/customXml" Target="../ink/ink1009.xml"/><Relationship Id="rId187" Type="http://schemas.openxmlformats.org/officeDocument/2006/relationships/image" Target="../media/image101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32.xml"/><Relationship Id="rId233" Type="http://schemas.openxmlformats.org/officeDocument/2006/relationships/image" Target="../media/image1038.png"/><Relationship Id="rId254" Type="http://schemas.openxmlformats.org/officeDocument/2006/relationships/customXml" Target="../ink/ink1053.xml"/><Relationship Id="rId28" Type="http://schemas.openxmlformats.org/officeDocument/2006/relationships/customXml" Target="../ink/ink940.xml"/><Relationship Id="rId49" Type="http://schemas.openxmlformats.org/officeDocument/2006/relationships/image" Target="../media/image947.png"/><Relationship Id="rId114" Type="http://schemas.openxmlformats.org/officeDocument/2006/relationships/customXml" Target="../ink/ink983.xml"/><Relationship Id="rId275" Type="http://schemas.openxmlformats.org/officeDocument/2006/relationships/image" Target="../media/image1059.png"/><Relationship Id="rId60" Type="http://schemas.openxmlformats.org/officeDocument/2006/relationships/customXml" Target="../ink/ink956.xml"/><Relationship Id="rId81" Type="http://schemas.openxmlformats.org/officeDocument/2006/relationships/image" Target="../media/image963.png"/><Relationship Id="rId135" Type="http://schemas.openxmlformats.org/officeDocument/2006/relationships/image" Target="../media/image990.png"/><Relationship Id="rId156" Type="http://schemas.openxmlformats.org/officeDocument/2006/relationships/customXml" Target="../ink/ink1004.xml"/><Relationship Id="rId177" Type="http://schemas.openxmlformats.org/officeDocument/2006/relationships/image" Target="../media/image1011.png"/><Relationship Id="rId198" Type="http://schemas.openxmlformats.org/officeDocument/2006/relationships/customXml" Target="../ink/ink1025.xml"/><Relationship Id="rId202" Type="http://schemas.openxmlformats.org/officeDocument/2006/relationships/customXml" Target="../ink/ink1027.xml"/><Relationship Id="rId223" Type="http://schemas.openxmlformats.org/officeDocument/2006/relationships/image" Target="../media/image1033.png"/><Relationship Id="rId244" Type="http://schemas.openxmlformats.org/officeDocument/2006/relationships/customXml" Target="../ink/ink1048.xml"/><Relationship Id="rId18" Type="http://schemas.openxmlformats.org/officeDocument/2006/relationships/customXml" Target="../ink/ink935.xml"/><Relationship Id="rId39" Type="http://schemas.openxmlformats.org/officeDocument/2006/relationships/image" Target="../media/image942.png"/><Relationship Id="rId265" Type="http://schemas.openxmlformats.org/officeDocument/2006/relationships/image" Target="../media/image1054.png"/><Relationship Id="rId50" Type="http://schemas.openxmlformats.org/officeDocument/2006/relationships/customXml" Target="../ink/ink951.xml"/><Relationship Id="rId104" Type="http://schemas.openxmlformats.org/officeDocument/2006/relationships/customXml" Target="../ink/ink978.xml"/><Relationship Id="rId125" Type="http://schemas.openxmlformats.org/officeDocument/2006/relationships/image" Target="../media/image985.png"/><Relationship Id="rId146" Type="http://schemas.openxmlformats.org/officeDocument/2006/relationships/customXml" Target="../ink/ink999.xml"/><Relationship Id="rId167" Type="http://schemas.openxmlformats.org/officeDocument/2006/relationships/image" Target="../media/image1006.png"/><Relationship Id="rId188" Type="http://schemas.openxmlformats.org/officeDocument/2006/relationships/customXml" Target="../ink/ink1020.xml"/><Relationship Id="rId71" Type="http://schemas.openxmlformats.org/officeDocument/2006/relationships/image" Target="../media/image958.png"/><Relationship Id="rId92" Type="http://schemas.openxmlformats.org/officeDocument/2006/relationships/customXml" Target="../ink/ink972.xml"/><Relationship Id="rId213" Type="http://schemas.openxmlformats.org/officeDocument/2006/relationships/image" Target="../media/image1028.png"/><Relationship Id="rId234" Type="http://schemas.openxmlformats.org/officeDocument/2006/relationships/customXml" Target="../ink/ink1043.xml"/><Relationship Id="rId2" Type="http://schemas.openxmlformats.org/officeDocument/2006/relationships/customXml" Target="../ink/ink927.xml"/><Relationship Id="rId29" Type="http://schemas.openxmlformats.org/officeDocument/2006/relationships/image" Target="../media/image937.png"/><Relationship Id="rId255" Type="http://schemas.openxmlformats.org/officeDocument/2006/relationships/image" Target="../media/image1049.png"/><Relationship Id="rId276" Type="http://schemas.openxmlformats.org/officeDocument/2006/relationships/customXml" Target="../ink/ink1064.xml"/><Relationship Id="rId40" Type="http://schemas.openxmlformats.org/officeDocument/2006/relationships/customXml" Target="../ink/ink946.xml"/><Relationship Id="rId115" Type="http://schemas.openxmlformats.org/officeDocument/2006/relationships/image" Target="../media/image980.png"/><Relationship Id="rId136" Type="http://schemas.openxmlformats.org/officeDocument/2006/relationships/customXml" Target="../ink/ink994.xml"/><Relationship Id="rId157" Type="http://schemas.openxmlformats.org/officeDocument/2006/relationships/image" Target="../media/image1001.png"/><Relationship Id="rId178" Type="http://schemas.openxmlformats.org/officeDocument/2006/relationships/customXml" Target="../ink/ink1015.xml"/><Relationship Id="rId61" Type="http://schemas.openxmlformats.org/officeDocument/2006/relationships/image" Target="../media/image953.png"/><Relationship Id="rId82" Type="http://schemas.openxmlformats.org/officeDocument/2006/relationships/customXml" Target="../ink/ink967.xml"/><Relationship Id="rId199" Type="http://schemas.openxmlformats.org/officeDocument/2006/relationships/image" Target="../media/image1021.png"/><Relationship Id="rId203" Type="http://schemas.openxmlformats.org/officeDocument/2006/relationships/image" Target="../media/image1023.png"/><Relationship Id="rId19" Type="http://schemas.openxmlformats.org/officeDocument/2006/relationships/image" Target="../media/image932.png"/><Relationship Id="rId224" Type="http://schemas.openxmlformats.org/officeDocument/2006/relationships/customXml" Target="../ink/ink1038.xml"/><Relationship Id="rId245" Type="http://schemas.openxmlformats.org/officeDocument/2006/relationships/image" Target="../media/image1044.png"/><Relationship Id="rId266" Type="http://schemas.openxmlformats.org/officeDocument/2006/relationships/customXml" Target="../ink/ink1059.xml"/><Relationship Id="rId30" Type="http://schemas.openxmlformats.org/officeDocument/2006/relationships/customXml" Target="../ink/ink941.xml"/><Relationship Id="rId105" Type="http://schemas.openxmlformats.org/officeDocument/2006/relationships/image" Target="../media/image975.png"/><Relationship Id="rId126" Type="http://schemas.openxmlformats.org/officeDocument/2006/relationships/customXml" Target="../ink/ink989.xml"/><Relationship Id="rId147" Type="http://schemas.openxmlformats.org/officeDocument/2006/relationships/image" Target="../media/image996.png"/><Relationship Id="rId168" Type="http://schemas.openxmlformats.org/officeDocument/2006/relationships/customXml" Target="../ink/ink1010.xml"/><Relationship Id="rId51" Type="http://schemas.openxmlformats.org/officeDocument/2006/relationships/image" Target="../media/image948.png"/><Relationship Id="rId72" Type="http://schemas.openxmlformats.org/officeDocument/2006/relationships/customXml" Target="../ink/ink962.xml"/><Relationship Id="rId93" Type="http://schemas.openxmlformats.org/officeDocument/2006/relationships/image" Target="../media/image969.png"/><Relationship Id="rId189" Type="http://schemas.openxmlformats.org/officeDocument/2006/relationships/image" Target="../media/image1017.png"/><Relationship Id="rId3" Type="http://schemas.openxmlformats.org/officeDocument/2006/relationships/image" Target="../media/image924.png"/><Relationship Id="rId214" Type="http://schemas.openxmlformats.org/officeDocument/2006/relationships/customXml" Target="../ink/ink1033.xml"/><Relationship Id="rId235" Type="http://schemas.openxmlformats.org/officeDocument/2006/relationships/image" Target="../media/image1039.png"/><Relationship Id="rId256" Type="http://schemas.openxmlformats.org/officeDocument/2006/relationships/customXml" Target="../ink/ink1054.xml"/><Relationship Id="rId277" Type="http://schemas.openxmlformats.org/officeDocument/2006/relationships/image" Target="../media/image1060.png"/><Relationship Id="rId116" Type="http://schemas.openxmlformats.org/officeDocument/2006/relationships/customXml" Target="../ink/ink984.xml"/><Relationship Id="rId137" Type="http://schemas.openxmlformats.org/officeDocument/2006/relationships/image" Target="../media/image991.png"/><Relationship Id="rId158" Type="http://schemas.openxmlformats.org/officeDocument/2006/relationships/customXml" Target="../ink/ink1005.xml"/><Relationship Id="rId20" Type="http://schemas.openxmlformats.org/officeDocument/2006/relationships/customXml" Target="../ink/ink936.xml"/><Relationship Id="rId41" Type="http://schemas.openxmlformats.org/officeDocument/2006/relationships/image" Target="../media/image943.png"/><Relationship Id="rId62" Type="http://schemas.openxmlformats.org/officeDocument/2006/relationships/customXml" Target="../ink/ink957.xml"/><Relationship Id="rId83" Type="http://schemas.openxmlformats.org/officeDocument/2006/relationships/image" Target="../media/image964.png"/><Relationship Id="rId179" Type="http://schemas.openxmlformats.org/officeDocument/2006/relationships/image" Target="../media/image1012.png"/><Relationship Id="rId190" Type="http://schemas.openxmlformats.org/officeDocument/2006/relationships/customXml" Target="../ink/ink1021.xml"/><Relationship Id="rId204" Type="http://schemas.openxmlformats.org/officeDocument/2006/relationships/customXml" Target="../ink/ink1028.xml"/><Relationship Id="rId225" Type="http://schemas.openxmlformats.org/officeDocument/2006/relationships/image" Target="../media/image1034.png"/><Relationship Id="rId246" Type="http://schemas.openxmlformats.org/officeDocument/2006/relationships/customXml" Target="../ink/ink1049.xml"/><Relationship Id="rId267" Type="http://schemas.openxmlformats.org/officeDocument/2006/relationships/image" Target="../media/image1055.png"/><Relationship Id="rId106" Type="http://schemas.openxmlformats.org/officeDocument/2006/relationships/customXml" Target="../ink/ink979.xml"/><Relationship Id="rId127" Type="http://schemas.openxmlformats.org/officeDocument/2006/relationships/image" Target="../media/image986.png"/><Relationship Id="rId10" Type="http://schemas.openxmlformats.org/officeDocument/2006/relationships/customXml" Target="../ink/ink931.xml"/><Relationship Id="rId31" Type="http://schemas.openxmlformats.org/officeDocument/2006/relationships/image" Target="../media/image938.png"/><Relationship Id="rId52" Type="http://schemas.openxmlformats.org/officeDocument/2006/relationships/customXml" Target="../ink/ink952.xml"/><Relationship Id="rId73" Type="http://schemas.openxmlformats.org/officeDocument/2006/relationships/image" Target="../media/image959.png"/><Relationship Id="rId94" Type="http://schemas.openxmlformats.org/officeDocument/2006/relationships/customXml" Target="../ink/ink973.xml"/><Relationship Id="rId148" Type="http://schemas.openxmlformats.org/officeDocument/2006/relationships/customXml" Target="../ink/ink1000.xml"/><Relationship Id="rId169" Type="http://schemas.openxmlformats.org/officeDocument/2006/relationships/image" Target="../media/image1007.png"/><Relationship Id="rId4" Type="http://schemas.openxmlformats.org/officeDocument/2006/relationships/customXml" Target="../ink/ink928.xml"/><Relationship Id="rId180" Type="http://schemas.openxmlformats.org/officeDocument/2006/relationships/customXml" Target="../ink/ink1016.xml"/><Relationship Id="rId215" Type="http://schemas.openxmlformats.org/officeDocument/2006/relationships/image" Target="../media/image1029.png"/><Relationship Id="rId236" Type="http://schemas.openxmlformats.org/officeDocument/2006/relationships/customXml" Target="../ink/ink1044.xml"/><Relationship Id="rId257" Type="http://schemas.openxmlformats.org/officeDocument/2006/relationships/image" Target="../media/image1050.png"/><Relationship Id="rId278" Type="http://schemas.openxmlformats.org/officeDocument/2006/relationships/customXml" Target="../ink/ink1065.xml"/><Relationship Id="rId42" Type="http://schemas.openxmlformats.org/officeDocument/2006/relationships/customXml" Target="../ink/ink947.xml"/><Relationship Id="rId84" Type="http://schemas.openxmlformats.org/officeDocument/2006/relationships/customXml" Target="../ink/ink968.xml"/><Relationship Id="rId138" Type="http://schemas.openxmlformats.org/officeDocument/2006/relationships/customXml" Target="../ink/ink995.xml"/><Relationship Id="rId191" Type="http://schemas.openxmlformats.org/officeDocument/2006/relationships/image" Target="../media/image1018.png"/><Relationship Id="rId205" Type="http://schemas.openxmlformats.org/officeDocument/2006/relationships/image" Target="../media/image1024.png"/><Relationship Id="rId247" Type="http://schemas.openxmlformats.org/officeDocument/2006/relationships/image" Target="../media/image1045.png"/><Relationship Id="rId107" Type="http://schemas.openxmlformats.org/officeDocument/2006/relationships/image" Target="../media/image976.png"/><Relationship Id="rId11" Type="http://schemas.openxmlformats.org/officeDocument/2006/relationships/image" Target="../media/image928.png"/><Relationship Id="rId53" Type="http://schemas.openxmlformats.org/officeDocument/2006/relationships/image" Target="../media/image949.png"/><Relationship Id="rId149" Type="http://schemas.openxmlformats.org/officeDocument/2006/relationships/image" Target="../media/image997.png"/><Relationship Id="rId95" Type="http://schemas.openxmlformats.org/officeDocument/2006/relationships/image" Target="../media/image970.png"/><Relationship Id="rId160" Type="http://schemas.openxmlformats.org/officeDocument/2006/relationships/customXml" Target="../ink/ink1006.xml"/><Relationship Id="rId216" Type="http://schemas.openxmlformats.org/officeDocument/2006/relationships/customXml" Target="../ink/ink1034.xml"/><Relationship Id="rId258" Type="http://schemas.openxmlformats.org/officeDocument/2006/relationships/customXml" Target="../ink/ink1055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9.png"/><Relationship Id="rId18" Type="http://schemas.openxmlformats.org/officeDocument/2006/relationships/customXml" Target="../ink/ink1076.xml"/><Relationship Id="rId26" Type="http://schemas.openxmlformats.org/officeDocument/2006/relationships/customXml" Target="../ink/ink1080.xml"/><Relationship Id="rId39" Type="http://schemas.openxmlformats.org/officeDocument/2006/relationships/image" Target="../media/image1082.png"/><Relationship Id="rId21" Type="http://schemas.openxmlformats.org/officeDocument/2006/relationships/image" Target="../media/image1073.png"/><Relationship Id="rId34" Type="http://schemas.openxmlformats.org/officeDocument/2006/relationships/customXml" Target="../ink/ink1084.xml"/><Relationship Id="rId42" Type="http://schemas.openxmlformats.org/officeDocument/2006/relationships/customXml" Target="../ink/ink1088.xml"/><Relationship Id="rId7" Type="http://schemas.openxmlformats.org/officeDocument/2006/relationships/image" Target="../media/image1066.png"/><Relationship Id="rId2" Type="http://schemas.openxmlformats.org/officeDocument/2006/relationships/customXml" Target="../ink/ink1068.xml"/><Relationship Id="rId16" Type="http://schemas.openxmlformats.org/officeDocument/2006/relationships/customXml" Target="../ink/ink1075.xml"/><Relationship Id="rId20" Type="http://schemas.openxmlformats.org/officeDocument/2006/relationships/customXml" Target="../ink/ink1077.xml"/><Relationship Id="rId29" Type="http://schemas.openxmlformats.org/officeDocument/2006/relationships/image" Target="../media/image1077.png"/><Relationship Id="rId41" Type="http://schemas.openxmlformats.org/officeDocument/2006/relationships/image" Target="../media/image108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70.xml"/><Relationship Id="rId11" Type="http://schemas.openxmlformats.org/officeDocument/2006/relationships/image" Target="../media/image1068.png"/><Relationship Id="rId24" Type="http://schemas.openxmlformats.org/officeDocument/2006/relationships/customXml" Target="../ink/ink1079.xml"/><Relationship Id="rId32" Type="http://schemas.openxmlformats.org/officeDocument/2006/relationships/customXml" Target="../ink/ink1083.xml"/><Relationship Id="rId37" Type="http://schemas.openxmlformats.org/officeDocument/2006/relationships/image" Target="../media/image1081.png"/><Relationship Id="rId40" Type="http://schemas.openxmlformats.org/officeDocument/2006/relationships/customXml" Target="../ink/ink1087.xml"/><Relationship Id="rId5" Type="http://schemas.openxmlformats.org/officeDocument/2006/relationships/image" Target="../media/image1065.png"/><Relationship Id="rId15" Type="http://schemas.openxmlformats.org/officeDocument/2006/relationships/image" Target="../media/image1070.png"/><Relationship Id="rId23" Type="http://schemas.openxmlformats.org/officeDocument/2006/relationships/image" Target="../media/image1074.png"/><Relationship Id="rId28" Type="http://schemas.openxmlformats.org/officeDocument/2006/relationships/customXml" Target="../ink/ink1081.xml"/><Relationship Id="rId36" Type="http://schemas.openxmlformats.org/officeDocument/2006/relationships/customXml" Target="../ink/ink1085.xml"/><Relationship Id="rId10" Type="http://schemas.openxmlformats.org/officeDocument/2006/relationships/customXml" Target="../ink/ink1072.xml"/><Relationship Id="rId19" Type="http://schemas.openxmlformats.org/officeDocument/2006/relationships/image" Target="../media/image1072.png"/><Relationship Id="rId31" Type="http://schemas.openxmlformats.org/officeDocument/2006/relationships/image" Target="../media/image1078.png"/><Relationship Id="rId4" Type="http://schemas.openxmlformats.org/officeDocument/2006/relationships/customXml" Target="../ink/ink1069.xml"/><Relationship Id="rId9" Type="http://schemas.openxmlformats.org/officeDocument/2006/relationships/image" Target="../media/image1067.png"/><Relationship Id="rId14" Type="http://schemas.openxmlformats.org/officeDocument/2006/relationships/customXml" Target="../ink/ink1074.xml"/><Relationship Id="rId22" Type="http://schemas.openxmlformats.org/officeDocument/2006/relationships/customXml" Target="../ink/ink1078.xml"/><Relationship Id="rId27" Type="http://schemas.openxmlformats.org/officeDocument/2006/relationships/image" Target="../media/image1076.png"/><Relationship Id="rId30" Type="http://schemas.openxmlformats.org/officeDocument/2006/relationships/customXml" Target="../ink/ink1082.xml"/><Relationship Id="rId35" Type="http://schemas.openxmlformats.org/officeDocument/2006/relationships/image" Target="../media/image1080.png"/><Relationship Id="rId43" Type="http://schemas.openxmlformats.org/officeDocument/2006/relationships/image" Target="../media/image1084.png"/><Relationship Id="rId8" Type="http://schemas.openxmlformats.org/officeDocument/2006/relationships/customXml" Target="../ink/ink1071.xml"/><Relationship Id="rId3" Type="http://schemas.openxmlformats.org/officeDocument/2006/relationships/image" Target="../media/image1064.png"/><Relationship Id="rId12" Type="http://schemas.openxmlformats.org/officeDocument/2006/relationships/customXml" Target="../ink/ink1073.xml"/><Relationship Id="rId17" Type="http://schemas.openxmlformats.org/officeDocument/2006/relationships/image" Target="../media/image1071.png"/><Relationship Id="rId25" Type="http://schemas.openxmlformats.org/officeDocument/2006/relationships/image" Target="../media/image1075.png"/><Relationship Id="rId33" Type="http://schemas.openxmlformats.org/officeDocument/2006/relationships/image" Target="../media/image1079.png"/><Relationship Id="rId38" Type="http://schemas.openxmlformats.org/officeDocument/2006/relationships/customXml" Target="../ink/ink108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2.xml"/><Relationship Id="rId13" Type="http://schemas.openxmlformats.org/officeDocument/2006/relationships/image" Target="../media/image1090.png"/><Relationship Id="rId18" Type="http://schemas.openxmlformats.org/officeDocument/2006/relationships/customXml" Target="../ink/ink1097.xml"/><Relationship Id="rId26" Type="http://schemas.openxmlformats.org/officeDocument/2006/relationships/customXml" Target="../ink/ink1101.xml"/><Relationship Id="rId3" Type="http://schemas.openxmlformats.org/officeDocument/2006/relationships/image" Target="../media/image1085.png"/><Relationship Id="rId21" Type="http://schemas.openxmlformats.org/officeDocument/2006/relationships/image" Target="../media/image1094.png"/><Relationship Id="rId7" Type="http://schemas.openxmlformats.org/officeDocument/2006/relationships/image" Target="../media/image1087.png"/><Relationship Id="rId12" Type="http://schemas.openxmlformats.org/officeDocument/2006/relationships/customXml" Target="../ink/ink1094.xml"/><Relationship Id="rId17" Type="http://schemas.openxmlformats.org/officeDocument/2006/relationships/image" Target="../media/image1092.png"/><Relationship Id="rId25" Type="http://schemas.openxmlformats.org/officeDocument/2006/relationships/image" Target="../media/image1096.png"/><Relationship Id="rId2" Type="http://schemas.openxmlformats.org/officeDocument/2006/relationships/customXml" Target="../ink/ink1089.xml"/><Relationship Id="rId16" Type="http://schemas.openxmlformats.org/officeDocument/2006/relationships/customXml" Target="../ink/ink1096.xml"/><Relationship Id="rId20" Type="http://schemas.openxmlformats.org/officeDocument/2006/relationships/customXml" Target="../ink/ink109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91.xml"/><Relationship Id="rId11" Type="http://schemas.openxmlformats.org/officeDocument/2006/relationships/image" Target="../media/image1089.png"/><Relationship Id="rId24" Type="http://schemas.openxmlformats.org/officeDocument/2006/relationships/customXml" Target="../ink/ink1100.xml"/><Relationship Id="rId5" Type="http://schemas.openxmlformats.org/officeDocument/2006/relationships/image" Target="../media/image1086.png"/><Relationship Id="rId15" Type="http://schemas.openxmlformats.org/officeDocument/2006/relationships/image" Target="../media/image1091.png"/><Relationship Id="rId23" Type="http://schemas.openxmlformats.org/officeDocument/2006/relationships/image" Target="../media/image1095.png"/><Relationship Id="rId10" Type="http://schemas.openxmlformats.org/officeDocument/2006/relationships/customXml" Target="../ink/ink1093.xml"/><Relationship Id="rId19" Type="http://schemas.openxmlformats.org/officeDocument/2006/relationships/image" Target="../media/image1093.png"/><Relationship Id="rId4" Type="http://schemas.openxmlformats.org/officeDocument/2006/relationships/customXml" Target="../ink/ink1090.xml"/><Relationship Id="rId9" Type="http://schemas.openxmlformats.org/officeDocument/2006/relationships/image" Target="../media/image1088.png"/><Relationship Id="rId14" Type="http://schemas.openxmlformats.org/officeDocument/2006/relationships/customXml" Target="../ink/ink1095.xml"/><Relationship Id="rId22" Type="http://schemas.openxmlformats.org/officeDocument/2006/relationships/customXml" Target="../ink/ink1099.xml"/><Relationship Id="rId27" Type="http://schemas.openxmlformats.org/officeDocument/2006/relationships/image" Target="../media/image109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65.png"/><Relationship Id="rId18" Type="http://schemas.openxmlformats.org/officeDocument/2006/relationships/customXml" Target="../ink/ink69.xml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12" Type="http://schemas.openxmlformats.org/officeDocument/2006/relationships/customXml" Target="../ink/ink66.xml"/><Relationship Id="rId17" Type="http://schemas.openxmlformats.org/officeDocument/2006/relationships/image" Target="../media/image67.png"/><Relationship Id="rId2" Type="http://schemas.openxmlformats.org/officeDocument/2006/relationships/customXml" Target="../ink/ink61.xml"/><Relationship Id="rId16" Type="http://schemas.openxmlformats.org/officeDocument/2006/relationships/customXml" Target="../ink/ink6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3.xml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5" Type="http://schemas.openxmlformats.org/officeDocument/2006/relationships/image" Target="../media/image66.png"/><Relationship Id="rId10" Type="http://schemas.openxmlformats.org/officeDocument/2006/relationships/customXml" Target="../ink/ink65.xml"/><Relationship Id="rId19" Type="http://schemas.openxmlformats.org/officeDocument/2006/relationships/image" Target="../media/image68.png"/><Relationship Id="rId4" Type="http://schemas.openxmlformats.org/officeDocument/2006/relationships/customXml" Target="../ink/ink62.xml"/><Relationship Id="rId9" Type="http://schemas.openxmlformats.org/officeDocument/2006/relationships/image" Target="../media/image63.png"/><Relationship Id="rId14" Type="http://schemas.openxmlformats.org/officeDocument/2006/relationships/customXml" Target="../ink/ink6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05.xml"/><Relationship Id="rId13" Type="http://schemas.openxmlformats.org/officeDocument/2006/relationships/image" Target="../media/image1103.png"/><Relationship Id="rId18" Type="http://schemas.openxmlformats.org/officeDocument/2006/relationships/customXml" Target="../ink/ink1110.xml"/><Relationship Id="rId3" Type="http://schemas.openxmlformats.org/officeDocument/2006/relationships/image" Target="../media/image1098.png"/><Relationship Id="rId21" Type="http://schemas.openxmlformats.org/officeDocument/2006/relationships/image" Target="../media/image1107.png"/><Relationship Id="rId7" Type="http://schemas.openxmlformats.org/officeDocument/2006/relationships/image" Target="../media/image1100.png"/><Relationship Id="rId12" Type="http://schemas.openxmlformats.org/officeDocument/2006/relationships/customXml" Target="../ink/ink1107.xml"/><Relationship Id="rId17" Type="http://schemas.openxmlformats.org/officeDocument/2006/relationships/image" Target="../media/image1105.png"/><Relationship Id="rId2" Type="http://schemas.openxmlformats.org/officeDocument/2006/relationships/customXml" Target="../ink/ink1102.xml"/><Relationship Id="rId16" Type="http://schemas.openxmlformats.org/officeDocument/2006/relationships/customXml" Target="../ink/ink1109.xml"/><Relationship Id="rId20" Type="http://schemas.openxmlformats.org/officeDocument/2006/relationships/customXml" Target="../ink/ink11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04.xml"/><Relationship Id="rId11" Type="http://schemas.openxmlformats.org/officeDocument/2006/relationships/image" Target="../media/image1102.png"/><Relationship Id="rId5" Type="http://schemas.openxmlformats.org/officeDocument/2006/relationships/image" Target="../media/image1099.png"/><Relationship Id="rId15" Type="http://schemas.openxmlformats.org/officeDocument/2006/relationships/image" Target="../media/image1104.png"/><Relationship Id="rId23" Type="http://schemas.openxmlformats.org/officeDocument/2006/relationships/image" Target="../media/image1108.png"/><Relationship Id="rId10" Type="http://schemas.openxmlformats.org/officeDocument/2006/relationships/customXml" Target="../ink/ink1106.xml"/><Relationship Id="rId19" Type="http://schemas.openxmlformats.org/officeDocument/2006/relationships/image" Target="../media/image1106.png"/><Relationship Id="rId4" Type="http://schemas.openxmlformats.org/officeDocument/2006/relationships/customXml" Target="../ink/ink1103.xml"/><Relationship Id="rId9" Type="http://schemas.openxmlformats.org/officeDocument/2006/relationships/image" Target="../media/image1101.png"/><Relationship Id="rId14" Type="http://schemas.openxmlformats.org/officeDocument/2006/relationships/customXml" Target="../ink/ink1108.xml"/><Relationship Id="rId22" Type="http://schemas.openxmlformats.org/officeDocument/2006/relationships/customXml" Target="../ink/ink1112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25.xml"/><Relationship Id="rId21" Type="http://schemas.openxmlformats.org/officeDocument/2006/relationships/image" Target="../media/image1118.png"/><Relationship Id="rId42" Type="http://schemas.openxmlformats.org/officeDocument/2006/relationships/customXml" Target="../ink/ink1133.xml"/><Relationship Id="rId47" Type="http://schemas.openxmlformats.org/officeDocument/2006/relationships/image" Target="../media/image1131.png"/><Relationship Id="rId63" Type="http://schemas.openxmlformats.org/officeDocument/2006/relationships/image" Target="../media/image1139.png"/><Relationship Id="rId68" Type="http://schemas.openxmlformats.org/officeDocument/2006/relationships/customXml" Target="../ink/ink1146.xml"/><Relationship Id="rId84" Type="http://schemas.openxmlformats.org/officeDocument/2006/relationships/customXml" Target="../ink/ink1154.xml"/><Relationship Id="rId89" Type="http://schemas.openxmlformats.org/officeDocument/2006/relationships/image" Target="../media/image1152.png"/><Relationship Id="rId16" Type="http://schemas.openxmlformats.org/officeDocument/2006/relationships/customXml" Target="../ink/ink1120.xml"/><Relationship Id="rId11" Type="http://schemas.openxmlformats.org/officeDocument/2006/relationships/image" Target="../media/image1113.png"/><Relationship Id="rId32" Type="http://schemas.openxmlformats.org/officeDocument/2006/relationships/customXml" Target="../ink/ink1128.xml"/><Relationship Id="rId37" Type="http://schemas.openxmlformats.org/officeDocument/2006/relationships/image" Target="../media/image1126.png"/><Relationship Id="rId53" Type="http://schemas.openxmlformats.org/officeDocument/2006/relationships/image" Target="../media/image1134.png"/><Relationship Id="rId58" Type="http://schemas.openxmlformats.org/officeDocument/2006/relationships/customXml" Target="../ink/ink1141.xml"/><Relationship Id="rId74" Type="http://schemas.openxmlformats.org/officeDocument/2006/relationships/customXml" Target="../ink/ink1149.xml"/><Relationship Id="rId79" Type="http://schemas.openxmlformats.org/officeDocument/2006/relationships/image" Target="../media/image1147.png"/><Relationship Id="rId5" Type="http://schemas.openxmlformats.org/officeDocument/2006/relationships/image" Target="../media/image1110.png"/><Relationship Id="rId90" Type="http://schemas.openxmlformats.org/officeDocument/2006/relationships/customXml" Target="../ink/ink1157.xml"/><Relationship Id="rId95" Type="http://schemas.openxmlformats.org/officeDocument/2006/relationships/image" Target="../media/image1155.png"/><Relationship Id="rId22" Type="http://schemas.openxmlformats.org/officeDocument/2006/relationships/customXml" Target="../ink/ink1123.xml"/><Relationship Id="rId27" Type="http://schemas.openxmlformats.org/officeDocument/2006/relationships/image" Target="../media/image1121.png"/><Relationship Id="rId43" Type="http://schemas.openxmlformats.org/officeDocument/2006/relationships/image" Target="../media/image1129.png"/><Relationship Id="rId48" Type="http://schemas.openxmlformats.org/officeDocument/2006/relationships/customXml" Target="../ink/ink1136.xml"/><Relationship Id="rId64" Type="http://schemas.openxmlformats.org/officeDocument/2006/relationships/customXml" Target="../ink/ink1144.xml"/><Relationship Id="rId69" Type="http://schemas.openxmlformats.org/officeDocument/2006/relationships/image" Target="../media/image1142.png"/><Relationship Id="rId8" Type="http://schemas.openxmlformats.org/officeDocument/2006/relationships/customXml" Target="../ink/ink1116.xml"/><Relationship Id="rId51" Type="http://schemas.openxmlformats.org/officeDocument/2006/relationships/image" Target="../media/image1133.png"/><Relationship Id="rId72" Type="http://schemas.openxmlformats.org/officeDocument/2006/relationships/customXml" Target="../ink/ink1148.xml"/><Relationship Id="rId80" Type="http://schemas.openxmlformats.org/officeDocument/2006/relationships/customXml" Target="../ink/ink1152.xml"/><Relationship Id="rId85" Type="http://schemas.openxmlformats.org/officeDocument/2006/relationships/image" Target="../media/image1150.png"/><Relationship Id="rId93" Type="http://schemas.openxmlformats.org/officeDocument/2006/relationships/image" Target="../media/image1154.png"/><Relationship Id="rId3" Type="http://schemas.openxmlformats.org/officeDocument/2006/relationships/image" Target="../media/image1109.png"/><Relationship Id="rId12" Type="http://schemas.openxmlformats.org/officeDocument/2006/relationships/customXml" Target="../ink/ink1118.xml"/><Relationship Id="rId17" Type="http://schemas.openxmlformats.org/officeDocument/2006/relationships/image" Target="../media/image1116.png"/><Relationship Id="rId25" Type="http://schemas.openxmlformats.org/officeDocument/2006/relationships/image" Target="../media/image1120.png"/><Relationship Id="rId33" Type="http://schemas.openxmlformats.org/officeDocument/2006/relationships/image" Target="../media/image1124.png"/><Relationship Id="rId38" Type="http://schemas.openxmlformats.org/officeDocument/2006/relationships/customXml" Target="../ink/ink1131.xml"/><Relationship Id="rId46" Type="http://schemas.openxmlformats.org/officeDocument/2006/relationships/customXml" Target="../ink/ink1135.xml"/><Relationship Id="rId59" Type="http://schemas.openxmlformats.org/officeDocument/2006/relationships/image" Target="../media/image1137.png"/><Relationship Id="rId67" Type="http://schemas.openxmlformats.org/officeDocument/2006/relationships/image" Target="../media/image1141.png"/><Relationship Id="rId20" Type="http://schemas.openxmlformats.org/officeDocument/2006/relationships/customXml" Target="../ink/ink1122.xml"/><Relationship Id="rId41" Type="http://schemas.openxmlformats.org/officeDocument/2006/relationships/image" Target="../media/image1128.png"/><Relationship Id="rId54" Type="http://schemas.openxmlformats.org/officeDocument/2006/relationships/customXml" Target="../ink/ink1139.xml"/><Relationship Id="rId62" Type="http://schemas.openxmlformats.org/officeDocument/2006/relationships/customXml" Target="../ink/ink1143.xml"/><Relationship Id="rId70" Type="http://schemas.openxmlformats.org/officeDocument/2006/relationships/customXml" Target="../ink/ink1147.xml"/><Relationship Id="rId75" Type="http://schemas.openxmlformats.org/officeDocument/2006/relationships/image" Target="../media/image1145.png"/><Relationship Id="rId83" Type="http://schemas.openxmlformats.org/officeDocument/2006/relationships/image" Target="../media/image1149.png"/><Relationship Id="rId88" Type="http://schemas.openxmlformats.org/officeDocument/2006/relationships/customXml" Target="../ink/ink1156.xml"/><Relationship Id="rId91" Type="http://schemas.openxmlformats.org/officeDocument/2006/relationships/image" Target="../media/image115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15.xml"/><Relationship Id="rId15" Type="http://schemas.openxmlformats.org/officeDocument/2006/relationships/image" Target="../media/image1115.png"/><Relationship Id="rId23" Type="http://schemas.openxmlformats.org/officeDocument/2006/relationships/image" Target="../media/image1119.png"/><Relationship Id="rId28" Type="http://schemas.openxmlformats.org/officeDocument/2006/relationships/customXml" Target="../ink/ink1126.xml"/><Relationship Id="rId36" Type="http://schemas.openxmlformats.org/officeDocument/2006/relationships/customXml" Target="../ink/ink1130.xml"/><Relationship Id="rId49" Type="http://schemas.openxmlformats.org/officeDocument/2006/relationships/image" Target="../media/image1132.png"/><Relationship Id="rId57" Type="http://schemas.openxmlformats.org/officeDocument/2006/relationships/image" Target="../media/image1136.png"/><Relationship Id="rId10" Type="http://schemas.openxmlformats.org/officeDocument/2006/relationships/customXml" Target="../ink/ink1117.xml"/><Relationship Id="rId31" Type="http://schemas.openxmlformats.org/officeDocument/2006/relationships/image" Target="../media/image1123.png"/><Relationship Id="rId44" Type="http://schemas.openxmlformats.org/officeDocument/2006/relationships/customXml" Target="../ink/ink1134.xml"/><Relationship Id="rId52" Type="http://schemas.openxmlformats.org/officeDocument/2006/relationships/customXml" Target="../ink/ink1138.xml"/><Relationship Id="rId60" Type="http://schemas.openxmlformats.org/officeDocument/2006/relationships/customXml" Target="../ink/ink1142.xml"/><Relationship Id="rId65" Type="http://schemas.openxmlformats.org/officeDocument/2006/relationships/image" Target="../media/image1140.png"/><Relationship Id="rId73" Type="http://schemas.openxmlformats.org/officeDocument/2006/relationships/image" Target="../media/image1144.png"/><Relationship Id="rId78" Type="http://schemas.openxmlformats.org/officeDocument/2006/relationships/customXml" Target="../ink/ink1151.xml"/><Relationship Id="rId81" Type="http://schemas.openxmlformats.org/officeDocument/2006/relationships/image" Target="../media/image1148.png"/><Relationship Id="rId86" Type="http://schemas.openxmlformats.org/officeDocument/2006/relationships/customXml" Target="../ink/ink1155.xml"/><Relationship Id="rId94" Type="http://schemas.openxmlformats.org/officeDocument/2006/relationships/customXml" Target="../ink/ink1159.xml"/><Relationship Id="rId4" Type="http://schemas.openxmlformats.org/officeDocument/2006/relationships/customXml" Target="../ink/ink1114.xml"/><Relationship Id="rId9" Type="http://schemas.openxmlformats.org/officeDocument/2006/relationships/image" Target="../media/image1112.png"/><Relationship Id="rId13" Type="http://schemas.openxmlformats.org/officeDocument/2006/relationships/image" Target="../media/image1114.png"/><Relationship Id="rId18" Type="http://schemas.openxmlformats.org/officeDocument/2006/relationships/customXml" Target="../ink/ink1121.xml"/><Relationship Id="rId39" Type="http://schemas.openxmlformats.org/officeDocument/2006/relationships/image" Target="../media/image1127.png"/><Relationship Id="rId34" Type="http://schemas.openxmlformats.org/officeDocument/2006/relationships/customXml" Target="../ink/ink1129.xml"/><Relationship Id="rId50" Type="http://schemas.openxmlformats.org/officeDocument/2006/relationships/customXml" Target="../ink/ink1137.xml"/><Relationship Id="rId55" Type="http://schemas.openxmlformats.org/officeDocument/2006/relationships/image" Target="../media/image1135.png"/><Relationship Id="rId76" Type="http://schemas.openxmlformats.org/officeDocument/2006/relationships/customXml" Target="../ink/ink1150.xml"/><Relationship Id="rId7" Type="http://schemas.openxmlformats.org/officeDocument/2006/relationships/image" Target="../media/image1111.png"/><Relationship Id="rId71" Type="http://schemas.openxmlformats.org/officeDocument/2006/relationships/image" Target="../media/image1143.png"/><Relationship Id="rId92" Type="http://schemas.openxmlformats.org/officeDocument/2006/relationships/customXml" Target="../ink/ink1158.xml"/><Relationship Id="rId2" Type="http://schemas.openxmlformats.org/officeDocument/2006/relationships/customXml" Target="../ink/ink1113.xml"/><Relationship Id="rId29" Type="http://schemas.openxmlformats.org/officeDocument/2006/relationships/image" Target="../media/image1122.png"/><Relationship Id="rId24" Type="http://schemas.openxmlformats.org/officeDocument/2006/relationships/customXml" Target="../ink/ink1124.xml"/><Relationship Id="rId40" Type="http://schemas.openxmlformats.org/officeDocument/2006/relationships/customXml" Target="../ink/ink1132.xml"/><Relationship Id="rId45" Type="http://schemas.openxmlformats.org/officeDocument/2006/relationships/image" Target="../media/image1130.png"/><Relationship Id="rId66" Type="http://schemas.openxmlformats.org/officeDocument/2006/relationships/customXml" Target="../ink/ink1145.xml"/><Relationship Id="rId87" Type="http://schemas.openxmlformats.org/officeDocument/2006/relationships/image" Target="../media/image1151.png"/><Relationship Id="rId61" Type="http://schemas.openxmlformats.org/officeDocument/2006/relationships/image" Target="../media/image1138.png"/><Relationship Id="rId82" Type="http://schemas.openxmlformats.org/officeDocument/2006/relationships/customXml" Target="../ink/ink1153.xml"/><Relationship Id="rId19" Type="http://schemas.openxmlformats.org/officeDocument/2006/relationships/image" Target="../media/image1117.png"/><Relationship Id="rId14" Type="http://schemas.openxmlformats.org/officeDocument/2006/relationships/customXml" Target="../ink/ink1119.xml"/><Relationship Id="rId30" Type="http://schemas.openxmlformats.org/officeDocument/2006/relationships/customXml" Target="../ink/ink1127.xml"/><Relationship Id="rId35" Type="http://schemas.openxmlformats.org/officeDocument/2006/relationships/image" Target="../media/image1125.png"/><Relationship Id="rId56" Type="http://schemas.openxmlformats.org/officeDocument/2006/relationships/customXml" Target="../ink/ink1140.xml"/><Relationship Id="rId77" Type="http://schemas.openxmlformats.org/officeDocument/2006/relationships/image" Target="../media/image1146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2.xml"/><Relationship Id="rId21" Type="http://schemas.openxmlformats.org/officeDocument/2006/relationships/image" Target="../media/image78.png"/><Relationship Id="rId42" Type="http://schemas.openxmlformats.org/officeDocument/2006/relationships/customXml" Target="../ink/ink90.xml"/><Relationship Id="rId47" Type="http://schemas.openxmlformats.org/officeDocument/2006/relationships/image" Target="../media/image91.png"/><Relationship Id="rId63" Type="http://schemas.openxmlformats.org/officeDocument/2006/relationships/image" Target="../media/image99.png"/><Relationship Id="rId68" Type="http://schemas.openxmlformats.org/officeDocument/2006/relationships/customXml" Target="../ink/ink103.xml"/><Relationship Id="rId84" Type="http://schemas.openxmlformats.org/officeDocument/2006/relationships/customXml" Target="../ink/ink111.xml"/><Relationship Id="rId89" Type="http://schemas.openxmlformats.org/officeDocument/2006/relationships/image" Target="../media/image112.png"/><Relationship Id="rId16" Type="http://schemas.openxmlformats.org/officeDocument/2006/relationships/customXml" Target="../ink/ink77.xml"/><Relationship Id="rId11" Type="http://schemas.openxmlformats.org/officeDocument/2006/relationships/image" Target="../media/image73.png"/><Relationship Id="rId32" Type="http://schemas.openxmlformats.org/officeDocument/2006/relationships/customXml" Target="../ink/ink85.xml"/><Relationship Id="rId37" Type="http://schemas.openxmlformats.org/officeDocument/2006/relationships/image" Target="../media/image86.png"/><Relationship Id="rId53" Type="http://schemas.openxmlformats.org/officeDocument/2006/relationships/image" Target="../media/image94.png"/><Relationship Id="rId58" Type="http://schemas.openxmlformats.org/officeDocument/2006/relationships/customXml" Target="../ink/ink98.xml"/><Relationship Id="rId74" Type="http://schemas.openxmlformats.org/officeDocument/2006/relationships/customXml" Target="../ink/ink106.xml"/><Relationship Id="rId79" Type="http://schemas.openxmlformats.org/officeDocument/2006/relationships/image" Target="../media/image107.png"/><Relationship Id="rId5" Type="http://schemas.openxmlformats.org/officeDocument/2006/relationships/image" Target="../media/image70.png"/><Relationship Id="rId90" Type="http://schemas.openxmlformats.org/officeDocument/2006/relationships/customXml" Target="../ink/ink114.xml"/><Relationship Id="rId95" Type="http://schemas.openxmlformats.org/officeDocument/2006/relationships/image" Target="../media/image115.png"/><Relationship Id="rId22" Type="http://schemas.openxmlformats.org/officeDocument/2006/relationships/customXml" Target="../ink/ink80.xml"/><Relationship Id="rId27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customXml" Target="../ink/ink93.xml"/><Relationship Id="rId64" Type="http://schemas.openxmlformats.org/officeDocument/2006/relationships/customXml" Target="../ink/ink101.xml"/><Relationship Id="rId69" Type="http://schemas.openxmlformats.org/officeDocument/2006/relationships/image" Target="../media/image102.png"/><Relationship Id="rId80" Type="http://schemas.openxmlformats.org/officeDocument/2006/relationships/customXml" Target="../ink/ink109.xml"/><Relationship Id="rId85" Type="http://schemas.openxmlformats.org/officeDocument/2006/relationships/image" Target="../media/image110.png"/><Relationship Id="rId12" Type="http://schemas.openxmlformats.org/officeDocument/2006/relationships/customXml" Target="../ink/ink75.xm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33" Type="http://schemas.openxmlformats.org/officeDocument/2006/relationships/image" Target="../media/image84.png"/><Relationship Id="rId38" Type="http://schemas.openxmlformats.org/officeDocument/2006/relationships/customXml" Target="../ink/ink88.xml"/><Relationship Id="rId46" Type="http://schemas.openxmlformats.org/officeDocument/2006/relationships/customXml" Target="../ink/ink92.xml"/><Relationship Id="rId59" Type="http://schemas.openxmlformats.org/officeDocument/2006/relationships/image" Target="../media/image97.png"/><Relationship Id="rId67" Type="http://schemas.openxmlformats.org/officeDocument/2006/relationships/image" Target="../media/image101.png"/><Relationship Id="rId20" Type="http://schemas.openxmlformats.org/officeDocument/2006/relationships/customXml" Target="../ink/ink79.xml"/><Relationship Id="rId41" Type="http://schemas.openxmlformats.org/officeDocument/2006/relationships/image" Target="../media/image88.png"/><Relationship Id="rId54" Type="http://schemas.openxmlformats.org/officeDocument/2006/relationships/customXml" Target="../ink/ink96.xml"/><Relationship Id="rId62" Type="http://schemas.openxmlformats.org/officeDocument/2006/relationships/customXml" Target="../ink/ink100.xml"/><Relationship Id="rId70" Type="http://schemas.openxmlformats.org/officeDocument/2006/relationships/customXml" Target="../ink/ink104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113.xml"/><Relationship Id="rId91" Type="http://schemas.openxmlformats.org/officeDocument/2006/relationships/image" Target="../media/image113.png"/><Relationship Id="rId96" Type="http://schemas.openxmlformats.org/officeDocument/2006/relationships/customXml" Target="../ink/ink1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2.xml"/><Relationship Id="rId15" Type="http://schemas.openxmlformats.org/officeDocument/2006/relationships/image" Target="../media/image75.png"/><Relationship Id="rId23" Type="http://schemas.openxmlformats.org/officeDocument/2006/relationships/image" Target="../media/image79.png"/><Relationship Id="rId28" Type="http://schemas.openxmlformats.org/officeDocument/2006/relationships/customXml" Target="../ink/ink83.xml"/><Relationship Id="rId36" Type="http://schemas.openxmlformats.org/officeDocument/2006/relationships/customXml" Target="../ink/ink87.xml"/><Relationship Id="rId49" Type="http://schemas.openxmlformats.org/officeDocument/2006/relationships/image" Target="../media/image92.png"/><Relationship Id="rId57" Type="http://schemas.openxmlformats.org/officeDocument/2006/relationships/image" Target="../media/image96.png"/><Relationship Id="rId10" Type="http://schemas.openxmlformats.org/officeDocument/2006/relationships/customXml" Target="../ink/ink74.xml"/><Relationship Id="rId31" Type="http://schemas.openxmlformats.org/officeDocument/2006/relationships/image" Target="../media/image83.png"/><Relationship Id="rId44" Type="http://schemas.openxmlformats.org/officeDocument/2006/relationships/customXml" Target="../ink/ink91.xml"/><Relationship Id="rId52" Type="http://schemas.openxmlformats.org/officeDocument/2006/relationships/customXml" Target="../ink/ink95.xml"/><Relationship Id="rId60" Type="http://schemas.openxmlformats.org/officeDocument/2006/relationships/customXml" Target="../ink/ink99.xml"/><Relationship Id="rId65" Type="http://schemas.openxmlformats.org/officeDocument/2006/relationships/image" Target="../media/image100.png"/><Relationship Id="rId73" Type="http://schemas.openxmlformats.org/officeDocument/2006/relationships/image" Target="../media/image104.png"/><Relationship Id="rId78" Type="http://schemas.openxmlformats.org/officeDocument/2006/relationships/customXml" Target="../ink/ink108.xml"/><Relationship Id="rId81" Type="http://schemas.openxmlformats.org/officeDocument/2006/relationships/image" Target="../media/image108.png"/><Relationship Id="rId86" Type="http://schemas.openxmlformats.org/officeDocument/2006/relationships/customXml" Target="../ink/ink112.xml"/><Relationship Id="rId94" Type="http://schemas.openxmlformats.org/officeDocument/2006/relationships/customXml" Target="../ink/ink116.xml"/><Relationship Id="rId99" Type="http://schemas.openxmlformats.org/officeDocument/2006/relationships/image" Target="../media/image117.png"/><Relationship Id="rId101" Type="http://schemas.openxmlformats.org/officeDocument/2006/relationships/image" Target="../media/image118.png"/><Relationship Id="rId4" Type="http://schemas.openxmlformats.org/officeDocument/2006/relationships/customXml" Target="../ink/ink71.xml"/><Relationship Id="rId9" Type="http://schemas.openxmlformats.org/officeDocument/2006/relationships/image" Target="../media/image72.png"/><Relationship Id="rId13" Type="http://schemas.openxmlformats.org/officeDocument/2006/relationships/image" Target="../media/image74.png"/><Relationship Id="rId18" Type="http://schemas.openxmlformats.org/officeDocument/2006/relationships/customXml" Target="../ink/ink78.xml"/><Relationship Id="rId39" Type="http://schemas.openxmlformats.org/officeDocument/2006/relationships/image" Target="../media/image87.png"/><Relationship Id="rId34" Type="http://schemas.openxmlformats.org/officeDocument/2006/relationships/customXml" Target="../ink/ink86.xml"/><Relationship Id="rId50" Type="http://schemas.openxmlformats.org/officeDocument/2006/relationships/customXml" Target="../ink/ink94.xml"/><Relationship Id="rId55" Type="http://schemas.openxmlformats.org/officeDocument/2006/relationships/image" Target="../media/image95.png"/><Relationship Id="rId76" Type="http://schemas.openxmlformats.org/officeDocument/2006/relationships/customXml" Target="../ink/ink107.xml"/><Relationship Id="rId97" Type="http://schemas.openxmlformats.org/officeDocument/2006/relationships/image" Target="../media/image116.png"/><Relationship Id="rId7" Type="http://schemas.openxmlformats.org/officeDocument/2006/relationships/image" Target="../media/image71.png"/><Relationship Id="rId71" Type="http://schemas.openxmlformats.org/officeDocument/2006/relationships/image" Target="../media/image103.png"/><Relationship Id="rId92" Type="http://schemas.openxmlformats.org/officeDocument/2006/relationships/customXml" Target="../ink/ink115.xml"/><Relationship Id="rId2" Type="http://schemas.openxmlformats.org/officeDocument/2006/relationships/customXml" Target="../ink/ink70.xml"/><Relationship Id="rId29" Type="http://schemas.openxmlformats.org/officeDocument/2006/relationships/image" Target="../media/image82.png"/><Relationship Id="rId24" Type="http://schemas.openxmlformats.org/officeDocument/2006/relationships/customXml" Target="../ink/ink81.xml"/><Relationship Id="rId40" Type="http://schemas.openxmlformats.org/officeDocument/2006/relationships/customXml" Target="../ink/ink89.xml"/><Relationship Id="rId45" Type="http://schemas.openxmlformats.org/officeDocument/2006/relationships/image" Target="../media/image90.png"/><Relationship Id="rId66" Type="http://schemas.openxmlformats.org/officeDocument/2006/relationships/customXml" Target="../ink/ink102.xml"/><Relationship Id="rId87" Type="http://schemas.openxmlformats.org/officeDocument/2006/relationships/image" Target="../media/image111.png"/><Relationship Id="rId61" Type="http://schemas.openxmlformats.org/officeDocument/2006/relationships/image" Target="../media/image98.png"/><Relationship Id="rId82" Type="http://schemas.openxmlformats.org/officeDocument/2006/relationships/customXml" Target="../ink/ink110.xml"/><Relationship Id="rId19" Type="http://schemas.openxmlformats.org/officeDocument/2006/relationships/image" Target="../media/image77.png"/><Relationship Id="rId14" Type="http://schemas.openxmlformats.org/officeDocument/2006/relationships/customXml" Target="../ink/ink76.xml"/><Relationship Id="rId30" Type="http://schemas.openxmlformats.org/officeDocument/2006/relationships/customXml" Target="../ink/ink84.xml"/><Relationship Id="rId35" Type="http://schemas.openxmlformats.org/officeDocument/2006/relationships/image" Target="../media/image85.png"/><Relationship Id="rId56" Type="http://schemas.openxmlformats.org/officeDocument/2006/relationships/customXml" Target="../ink/ink97.xml"/><Relationship Id="rId77" Type="http://schemas.openxmlformats.org/officeDocument/2006/relationships/image" Target="../media/image106.png"/><Relationship Id="rId100" Type="http://schemas.openxmlformats.org/officeDocument/2006/relationships/customXml" Target="../ink/ink119.xml"/><Relationship Id="rId8" Type="http://schemas.openxmlformats.org/officeDocument/2006/relationships/customXml" Target="../ink/ink73.xml"/><Relationship Id="rId51" Type="http://schemas.openxmlformats.org/officeDocument/2006/relationships/image" Target="../media/image93.png"/><Relationship Id="rId72" Type="http://schemas.openxmlformats.org/officeDocument/2006/relationships/customXml" Target="../ink/ink105.xml"/><Relationship Id="rId93" Type="http://schemas.openxmlformats.org/officeDocument/2006/relationships/image" Target="../media/image114.png"/><Relationship Id="rId98" Type="http://schemas.openxmlformats.org/officeDocument/2006/relationships/customXml" Target="../ink/ink118.xml"/><Relationship Id="rId3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2.xml"/><Relationship Id="rId117" Type="http://schemas.openxmlformats.org/officeDocument/2006/relationships/image" Target="../media/image175.png"/><Relationship Id="rId21" Type="http://schemas.openxmlformats.org/officeDocument/2006/relationships/image" Target="../media/image128.png"/><Relationship Id="rId42" Type="http://schemas.openxmlformats.org/officeDocument/2006/relationships/customXml" Target="../ink/ink140.xml"/><Relationship Id="rId47" Type="http://schemas.openxmlformats.org/officeDocument/2006/relationships/image" Target="../media/image141.png"/><Relationship Id="rId63" Type="http://schemas.openxmlformats.org/officeDocument/2006/relationships/image" Target="../media/image148.png"/><Relationship Id="rId68" Type="http://schemas.openxmlformats.org/officeDocument/2006/relationships/customXml" Target="../ink/ink153.xml"/><Relationship Id="rId84" Type="http://schemas.openxmlformats.org/officeDocument/2006/relationships/customXml" Target="../ink/ink161.xml"/><Relationship Id="rId89" Type="http://schemas.openxmlformats.org/officeDocument/2006/relationships/image" Target="../media/image161.png"/><Relationship Id="rId112" Type="http://schemas.openxmlformats.org/officeDocument/2006/relationships/customXml" Target="../ink/ink175.xml"/><Relationship Id="rId16" Type="http://schemas.openxmlformats.org/officeDocument/2006/relationships/customXml" Target="../ink/ink127.xml"/><Relationship Id="rId107" Type="http://schemas.openxmlformats.org/officeDocument/2006/relationships/image" Target="../media/image170.png"/><Relationship Id="rId11" Type="http://schemas.openxmlformats.org/officeDocument/2006/relationships/image" Target="../media/image123.png"/><Relationship Id="rId32" Type="http://schemas.openxmlformats.org/officeDocument/2006/relationships/customXml" Target="../ink/ink135.xml"/><Relationship Id="rId37" Type="http://schemas.openxmlformats.org/officeDocument/2006/relationships/image" Target="../media/image136.png"/><Relationship Id="rId53" Type="http://schemas.openxmlformats.org/officeDocument/2006/relationships/image" Target="../media/image101.png"/><Relationship Id="rId58" Type="http://schemas.openxmlformats.org/officeDocument/2006/relationships/customXml" Target="../ink/ink148.xml"/><Relationship Id="rId74" Type="http://schemas.openxmlformats.org/officeDocument/2006/relationships/customXml" Target="../ink/ink156.xml"/><Relationship Id="rId79" Type="http://schemas.openxmlformats.org/officeDocument/2006/relationships/image" Target="../media/image156.png"/><Relationship Id="rId102" Type="http://schemas.openxmlformats.org/officeDocument/2006/relationships/customXml" Target="../ink/ink170.xml"/><Relationship Id="rId5" Type="http://schemas.openxmlformats.org/officeDocument/2006/relationships/image" Target="../media/image120.png"/><Relationship Id="rId90" Type="http://schemas.openxmlformats.org/officeDocument/2006/relationships/customXml" Target="../ink/ink164.xml"/><Relationship Id="rId95" Type="http://schemas.openxmlformats.org/officeDocument/2006/relationships/image" Target="../media/image164.png"/><Relationship Id="rId22" Type="http://schemas.openxmlformats.org/officeDocument/2006/relationships/customXml" Target="../ink/ink130.xml"/><Relationship Id="rId27" Type="http://schemas.openxmlformats.org/officeDocument/2006/relationships/image" Target="../media/image131.png"/><Relationship Id="rId43" Type="http://schemas.openxmlformats.org/officeDocument/2006/relationships/image" Target="../media/image139.png"/><Relationship Id="rId48" Type="http://schemas.openxmlformats.org/officeDocument/2006/relationships/customXml" Target="../ink/ink143.xml"/><Relationship Id="rId64" Type="http://schemas.openxmlformats.org/officeDocument/2006/relationships/customXml" Target="../ink/ink151.xml"/><Relationship Id="rId69" Type="http://schemas.openxmlformats.org/officeDocument/2006/relationships/image" Target="../media/image151.png"/><Relationship Id="rId113" Type="http://schemas.openxmlformats.org/officeDocument/2006/relationships/image" Target="../media/image173.png"/><Relationship Id="rId118" Type="http://schemas.openxmlformats.org/officeDocument/2006/relationships/customXml" Target="../ink/ink178.xml"/><Relationship Id="rId80" Type="http://schemas.openxmlformats.org/officeDocument/2006/relationships/customXml" Target="../ink/ink159.xml"/><Relationship Id="rId85" Type="http://schemas.openxmlformats.org/officeDocument/2006/relationships/image" Target="../media/image159.png"/><Relationship Id="rId12" Type="http://schemas.openxmlformats.org/officeDocument/2006/relationships/customXml" Target="../ink/ink125.xml"/><Relationship Id="rId17" Type="http://schemas.openxmlformats.org/officeDocument/2006/relationships/image" Target="../media/image126.png"/><Relationship Id="rId33" Type="http://schemas.openxmlformats.org/officeDocument/2006/relationships/image" Target="../media/image134.png"/><Relationship Id="rId38" Type="http://schemas.openxmlformats.org/officeDocument/2006/relationships/customXml" Target="../ink/ink138.xml"/><Relationship Id="rId59" Type="http://schemas.openxmlformats.org/officeDocument/2006/relationships/image" Target="../media/image146.png"/><Relationship Id="rId103" Type="http://schemas.openxmlformats.org/officeDocument/2006/relationships/image" Target="../media/image168.png"/><Relationship Id="rId108" Type="http://schemas.openxmlformats.org/officeDocument/2006/relationships/customXml" Target="../ink/ink173.xml"/><Relationship Id="rId54" Type="http://schemas.openxmlformats.org/officeDocument/2006/relationships/customXml" Target="../ink/ink146.xml"/><Relationship Id="rId70" Type="http://schemas.openxmlformats.org/officeDocument/2006/relationships/customXml" Target="../ink/ink154.xml"/><Relationship Id="rId75" Type="http://schemas.openxmlformats.org/officeDocument/2006/relationships/image" Target="../media/image154.png"/><Relationship Id="rId91" Type="http://schemas.openxmlformats.org/officeDocument/2006/relationships/image" Target="../media/image162.png"/><Relationship Id="rId96" Type="http://schemas.openxmlformats.org/officeDocument/2006/relationships/customXml" Target="../ink/ink16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2.xml"/><Relationship Id="rId23" Type="http://schemas.openxmlformats.org/officeDocument/2006/relationships/image" Target="../media/image129.png"/><Relationship Id="rId28" Type="http://schemas.openxmlformats.org/officeDocument/2006/relationships/customXml" Target="../ink/ink133.xml"/><Relationship Id="rId49" Type="http://schemas.openxmlformats.org/officeDocument/2006/relationships/image" Target="../media/image142.png"/><Relationship Id="rId114" Type="http://schemas.openxmlformats.org/officeDocument/2006/relationships/customXml" Target="../ink/ink176.xml"/><Relationship Id="rId119" Type="http://schemas.openxmlformats.org/officeDocument/2006/relationships/image" Target="../media/image176.png"/><Relationship Id="rId44" Type="http://schemas.openxmlformats.org/officeDocument/2006/relationships/customXml" Target="../ink/ink141.xml"/><Relationship Id="rId60" Type="http://schemas.openxmlformats.org/officeDocument/2006/relationships/customXml" Target="../ink/ink149.xml"/><Relationship Id="rId65" Type="http://schemas.openxmlformats.org/officeDocument/2006/relationships/image" Target="../media/image149.png"/><Relationship Id="rId81" Type="http://schemas.openxmlformats.org/officeDocument/2006/relationships/image" Target="../media/image157.png"/><Relationship Id="rId86" Type="http://schemas.openxmlformats.org/officeDocument/2006/relationships/customXml" Target="../ink/ink162.xml"/><Relationship Id="rId4" Type="http://schemas.openxmlformats.org/officeDocument/2006/relationships/customXml" Target="../ink/ink121.xml"/><Relationship Id="rId9" Type="http://schemas.openxmlformats.org/officeDocument/2006/relationships/image" Target="../media/image122.png"/><Relationship Id="rId13" Type="http://schemas.openxmlformats.org/officeDocument/2006/relationships/image" Target="../media/image124.png"/><Relationship Id="rId18" Type="http://schemas.openxmlformats.org/officeDocument/2006/relationships/customXml" Target="../ink/ink128.xml"/><Relationship Id="rId39" Type="http://schemas.openxmlformats.org/officeDocument/2006/relationships/image" Target="../media/image137.png"/><Relationship Id="rId109" Type="http://schemas.openxmlformats.org/officeDocument/2006/relationships/image" Target="../media/image171.png"/><Relationship Id="rId34" Type="http://schemas.openxmlformats.org/officeDocument/2006/relationships/customXml" Target="../ink/ink136.xml"/><Relationship Id="rId50" Type="http://schemas.openxmlformats.org/officeDocument/2006/relationships/customXml" Target="../ink/ink144.xml"/><Relationship Id="rId55" Type="http://schemas.openxmlformats.org/officeDocument/2006/relationships/image" Target="../media/image144.png"/><Relationship Id="rId76" Type="http://schemas.openxmlformats.org/officeDocument/2006/relationships/customXml" Target="../ink/ink157.xml"/><Relationship Id="rId97" Type="http://schemas.openxmlformats.org/officeDocument/2006/relationships/image" Target="../media/image165.png"/><Relationship Id="rId104" Type="http://schemas.openxmlformats.org/officeDocument/2006/relationships/customXml" Target="../ink/ink171.xml"/><Relationship Id="rId120" Type="http://schemas.openxmlformats.org/officeDocument/2006/relationships/customXml" Target="../ink/ink179.xml"/><Relationship Id="rId7" Type="http://schemas.openxmlformats.org/officeDocument/2006/relationships/image" Target="../media/image121.png"/><Relationship Id="rId71" Type="http://schemas.openxmlformats.org/officeDocument/2006/relationships/image" Target="../media/image152.png"/><Relationship Id="rId92" Type="http://schemas.openxmlformats.org/officeDocument/2006/relationships/customXml" Target="../ink/ink165.xml"/><Relationship Id="rId2" Type="http://schemas.openxmlformats.org/officeDocument/2006/relationships/customXml" Target="../ink/ink120.xml"/><Relationship Id="rId29" Type="http://schemas.openxmlformats.org/officeDocument/2006/relationships/image" Target="../media/image132.png"/><Relationship Id="rId24" Type="http://schemas.openxmlformats.org/officeDocument/2006/relationships/customXml" Target="../ink/ink131.xml"/><Relationship Id="rId40" Type="http://schemas.openxmlformats.org/officeDocument/2006/relationships/customXml" Target="../ink/ink139.xml"/><Relationship Id="rId45" Type="http://schemas.openxmlformats.org/officeDocument/2006/relationships/image" Target="../media/image140.png"/><Relationship Id="rId66" Type="http://schemas.openxmlformats.org/officeDocument/2006/relationships/customXml" Target="../ink/ink152.xml"/><Relationship Id="rId87" Type="http://schemas.openxmlformats.org/officeDocument/2006/relationships/image" Target="../media/image160.png"/><Relationship Id="rId110" Type="http://schemas.openxmlformats.org/officeDocument/2006/relationships/customXml" Target="../ink/ink174.xml"/><Relationship Id="rId115" Type="http://schemas.openxmlformats.org/officeDocument/2006/relationships/image" Target="../media/image174.png"/><Relationship Id="rId61" Type="http://schemas.openxmlformats.org/officeDocument/2006/relationships/image" Target="../media/image147.png"/><Relationship Id="rId82" Type="http://schemas.openxmlformats.org/officeDocument/2006/relationships/customXml" Target="../ink/ink160.xml"/><Relationship Id="rId19" Type="http://schemas.openxmlformats.org/officeDocument/2006/relationships/image" Target="../media/image127.png"/><Relationship Id="rId14" Type="http://schemas.openxmlformats.org/officeDocument/2006/relationships/customXml" Target="../ink/ink126.xml"/><Relationship Id="rId30" Type="http://schemas.openxmlformats.org/officeDocument/2006/relationships/customXml" Target="../ink/ink134.xml"/><Relationship Id="rId35" Type="http://schemas.openxmlformats.org/officeDocument/2006/relationships/image" Target="../media/image135.png"/><Relationship Id="rId56" Type="http://schemas.openxmlformats.org/officeDocument/2006/relationships/customXml" Target="../ink/ink147.xml"/><Relationship Id="rId77" Type="http://schemas.openxmlformats.org/officeDocument/2006/relationships/image" Target="../media/image155.png"/><Relationship Id="rId100" Type="http://schemas.openxmlformats.org/officeDocument/2006/relationships/customXml" Target="../ink/ink169.xml"/><Relationship Id="rId105" Type="http://schemas.openxmlformats.org/officeDocument/2006/relationships/image" Target="../media/image169.png"/><Relationship Id="rId8" Type="http://schemas.openxmlformats.org/officeDocument/2006/relationships/customXml" Target="../ink/ink123.xml"/><Relationship Id="rId51" Type="http://schemas.openxmlformats.org/officeDocument/2006/relationships/image" Target="../media/image143.png"/><Relationship Id="rId72" Type="http://schemas.openxmlformats.org/officeDocument/2006/relationships/customXml" Target="../ink/ink155.xml"/><Relationship Id="rId93" Type="http://schemas.openxmlformats.org/officeDocument/2006/relationships/image" Target="../media/image163.png"/><Relationship Id="rId98" Type="http://schemas.openxmlformats.org/officeDocument/2006/relationships/customXml" Target="../ink/ink168.xml"/><Relationship Id="rId121" Type="http://schemas.openxmlformats.org/officeDocument/2006/relationships/image" Target="../media/image177.png"/><Relationship Id="rId3" Type="http://schemas.openxmlformats.org/officeDocument/2006/relationships/image" Target="../media/image119.png"/><Relationship Id="rId25" Type="http://schemas.openxmlformats.org/officeDocument/2006/relationships/image" Target="../media/image130.png"/><Relationship Id="rId46" Type="http://schemas.openxmlformats.org/officeDocument/2006/relationships/customXml" Target="../ink/ink142.xml"/><Relationship Id="rId67" Type="http://schemas.openxmlformats.org/officeDocument/2006/relationships/image" Target="../media/image150.png"/><Relationship Id="rId116" Type="http://schemas.openxmlformats.org/officeDocument/2006/relationships/customXml" Target="../ink/ink177.xml"/><Relationship Id="rId20" Type="http://schemas.openxmlformats.org/officeDocument/2006/relationships/customXml" Target="../ink/ink129.xml"/><Relationship Id="rId41" Type="http://schemas.openxmlformats.org/officeDocument/2006/relationships/image" Target="../media/image138.png"/><Relationship Id="rId62" Type="http://schemas.openxmlformats.org/officeDocument/2006/relationships/customXml" Target="../ink/ink150.xml"/><Relationship Id="rId83" Type="http://schemas.openxmlformats.org/officeDocument/2006/relationships/image" Target="../media/image158.png"/><Relationship Id="rId88" Type="http://schemas.openxmlformats.org/officeDocument/2006/relationships/customXml" Target="../ink/ink163.xml"/><Relationship Id="rId111" Type="http://schemas.openxmlformats.org/officeDocument/2006/relationships/image" Target="../media/image172.png"/><Relationship Id="rId15" Type="http://schemas.openxmlformats.org/officeDocument/2006/relationships/image" Target="../media/image125.png"/><Relationship Id="rId36" Type="http://schemas.openxmlformats.org/officeDocument/2006/relationships/customXml" Target="../ink/ink137.xml"/><Relationship Id="rId57" Type="http://schemas.openxmlformats.org/officeDocument/2006/relationships/image" Target="../media/image145.png"/><Relationship Id="rId106" Type="http://schemas.openxmlformats.org/officeDocument/2006/relationships/customXml" Target="../ink/ink172.xml"/><Relationship Id="rId10" Type="http://schemas.openxmlformats.org/officeDocument/2006/relationships/customXml" Target="../ink/ink124.xml"/><Relationship Id="rId31" Type="http://schemas.openxmlformats.org/officeDocument/2006/relationships/image" Target="../media/image133.png"/><Relationship Id="rId52" Type="http://schemas.openxmlformats.org/officeDocument/2006/relationships/customXml" Target="../ink/ink145.xml"/><Relationship Id="rId73" Type="http://schemas.openxmlformats.org/officeDocument/2006/relationships/image" Target="../media/image153.png"/><Relationship Id="rId78" Type="http://schemas.openxmlformats.org/officeDocument/2006/relationships/customXml" Target="../ink/ink158.xml"/><Relationship Id="rId94" Type="http://schemas.openxmlformats.org/officeDocument/2006/relationships/customXml" Target="../ink/ink166.xml"/><Relationship Id="rId99" Type="http://schemas.openxmlformats.org/officeDocument/2006/relationships/image" Target="../media/image166.png"/><Relationship Id="rId101" Type="http://schemas.openxmlformats.org/officeDocument/2006/relationships/image" Target="../media/image16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5.png"/><Relationship Id="rId21" Type="http://schemas.openxmlformats.org/officeDocument/2006/relationships/image" Target="../media/image187.png"/><Relationship Id="rId42" Type="http://schemas.openxmlformats.org/officeDocument/2006/relationships/customXml" Target="../ink/ink200.xml"/><Relationship Id="rId63" Type="http://schemas.openxmlformats.org/officeDocument/2006/relationships/image" Target="../media/image208.png"/><Relationship Id="rId84" Type="http://schemas.openxmlformats.org/officeDocument/2006/relationships/customXml" Target="../ink/ink221.xml"/><Relationship Id="rId138" Type="http://schemas.openxmlformats.org/officeDocument/2006/relationships/customXml" Target="../ink/ink248.xml"/><Relationship Id="rId107" Type="http://schemas.openxmlformats.org/officeDocument/2006/relationships/image" Target="../media/image230.png"/><Relationship Id="rId11" Type="http://schemas.openxmlformats.org/officeDocument/2006/relationships/image" Target="../media/image182.png"/><Relationship Id="rId32" Type="http://schemas.openxmlformats.org/officeDocument/2006/relationships/customXml" Target="../ink/ink195.xml"/><Relationship Id="rId53" Type="http://schemas.openxmlformats.org/officeDocument/2006/relationships/image" Target="../media/image203.png"/><Relationship Id="rId74" Type="http://schemas.openxmlformats.org/officeDocument/2006/relationships/customXml" Target="../ink/ink216.xml"/><Relationship Id="rId128" Type="http://schemas.openxmlformats.org/officeDocument/2006/relationships/customXml" Target="../ink/ink243.xml"/><Relationship Id="rId149" Type="http://schemas.openxmlformats.org/officeDocument/2006/relationships/image" Target="../media/image251.png"/><Relationship Id="rId5" Type="http://schemas.openxmlformats.org/officeDocument/2006/relationships/image" Target="../media/image179.png"/><Relationship Id="rId95" Type="http://schemas.openxmlformats.org/officeDocument/2006/relationships/image" Target="../media/image224.png"/><Relationship Id="rId22" Type="http://schemas.openxmlformats.org/officeDocument/2006/relationships/customXml" Target="../ink/ink190.xml"/><Relationship Id="rId27" Type="http://schemas.openxmlformats.org/officeDocument/2006/relationships/image" Target="../media/image190.png"/><Relationship Id="rId43" Type="http://schemas.openxmlformats.org/officeDocument/2006/relationships/image" Target="../media/image198.png"/><Relationship Id="rId48" Type="http://schemas.openxmlformats.org/officeDocument/2006/relationships/customXml" Target="../ink/ink203.xml"/><Relationship Id="rId64" Type="http://schemas.openxmlformats.org/officeDocument/2006/relationships/customXml" Target="../ink/ink211.xml"/><Relationship Id="rId69" Type="http://schemas.openxmlformats.org/officeDocument/2006/relationships/image" Target="../media/image211.png"/><Relationship Id="rId113" Type="http://schemas.openxmlformats.org/officeDocument/2006/relationships/image" Target="../media/image233.png"/><Relationship Id="rId118" Type="http://schemas.openxmlformats.org/officeDocument/2006/relationships/customXml" Target="../ink/ink238.xml"/><Relationship Id="rId134" Type="http://schemas.openxmlformats.org/officeDocument/2006/relationships/customXml" Target="../ink/ink246.xml"/><Relationship Id="rId139" Type="http://schemas.openxmlformats.org/officeDocument/2006/relationships/image" Target="../media/image246.png"/><Relationship Id="rId80" Type="http://schemas.openxmlformats.org/officeDocument/2006/relationships/customXml" Target="../ink/ink219.xml"/><Relationship Id="rId85" Type="http://schemas.openxmlformats.org/officeDocument/2006/relationships/image" Target="../media/image219.png"/><Relationship Id="rId150" Type="http://schemas.openxmlformats.org/officeDocument/2006/relationships/customXml" Target="../ink/ink254.xml"/><Relationship Id="rId12" Type="http://schemas.openxmlformats.org/officeDocument/2006/relationships/customXml" Target="../ink/ink185.xml"/><Relationship Id="rId17" Type="http://schemas.openxmlformats.org/officeDocument/2006/relationships/image" Target="../media/image185.png"/><Relationship Id="rId33" Type="http://schemas.openxmlformats.org/officeDocument/2006/relationships/image" Target="../media/image193.png"/><Relationship Id="rId38" Type="http://schemas.openxmlformats.org/officeDocument/2006/relationships/customXml" Target="../ink/ink198.xml"/><Relationship Id="rId59" Type="http://schemas.openxmlformats.org/officeDocument/2006/relationships/image" Target="../media/image206.png"/><Relationship Id="rId103" Type="http://schemas.openxmlformats.org/officeDocument/2006/relationships/image" Target="../media/image228.png"/><Relationship Id="rId108" Type="http://schemas.openxmlformats.org/officeDocument/2006/relationships/customXml" Target="../ink/ink233.xml"/><Relationship Id="rId124" Type="http://schemas.openxmlformats.org/officeDocument/2006/relationships/customXml" Target="../ink/ink241.xml"/><Relationship Id="rId129" Type="http://schemas.openxmlformats.org/officeDocument/2006/relationships/image" Target="../media/image241.png"/><Relationship Id="rId54" Type="http://schemas.openxmlformats.org/officeDocument/2006/relationships/customXml" Target="../ink/ink206.xml"/><Relationship Id="rId70" Type="http://schemas.openxmlformats.org/officeDocument/2006/relationships/customXml" Target="../ink/ink214.xml"/><Relationship Id="rId75" Type="http://schemas.openxmlformats.org/officeDocument/2006/relationships/image" Target="../media/image214.png"/><Relationship Id="rId91" Type="http://schemas.openxmlformats.org/officeDocument/2006/relationships/image" Target="../media/image222.png"/><Relationship Id="rId96" Type="http://schemas.openxmlformats.org/officeDocument/2006/relationships/customXml" Target="../ink/ink227.xml"/><Relationship Id="rId140" Type="http://schemas.openxmlformats.org/officeDocument/2006/relationships/customXml" Target="../ink/ink249.xml"/><Relationship Id="rId145" Type="http://schemas.openxmlformats.org/officeDocument/2006/relationships/image" Target="../media/image24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2.xml"/><Relationship Id="rId23" Type="http://schemas.openxmlformats.org/officeDocument/2006/relationships/image" Target="../media/image188.png"/><Relationship Id="rId28" Type="http://schemas.openxmlformats.org/officeDocument/2006/relationships/customXml" Target="../ink/ink193.xml"/><Relationship Id="rId49" Type="http://schemas.openxmlformats.org/officeDocument/2006/relationships/image" Target="../media/image201.png"/><Relationship Id="rId114" Type="http://schemas.openxmlformats.org/officeDocument/2006/relationships/customXml" Target="../ink/ink236.xml"/><Relationship Id="rId119" Type="http://schemas.openxmlformats.org/officeDocument/2006/relationships/image" Target="../media/image236.png"/><Relationship Id="rId44" Type="http://schemas.openxmlformats.org/officeDocument/2006/relationships/customXml" Target="../ink/ink201.xml"/><Relationship Id="rId60" Type="http://schemas.openxmlformats.org/officeDocument/2006/relationships/customXml" Target="../ink/ink209.xml"/><Relationship Id="rId65" Type="http://schemas.openxmlformats.org/officeDocument/2006/relationships/image" Target="../media/image209.png"/><Relationship Id="rId81" Type="http://schemas.openxmlformats.org/officeDocument/2006/relationships/image" Target="../media/image217.png"/><Relationship Id="rId86" Type="http://schemas.openxmlformats.org/officeDocument/2006/relationships/customXml" Target="../ink/ink222.xml"/><Relationship Id="rId130" Type="http://schemas.openxmlformats.org/officeDocument/2006/relationships/customXml" Target="../ink/ink244.xml"/><Relationship Id="rId135" Type="http://schemas.openxmlformats.org/officeDocument/2006/relationships/image" Target="../media/image244.png"/><Relationship Id="rId151" Type="http://schemas.openxmlformats.org/officeDocument/2006/relationships/image" Target="../media/image252.png"/><Relationship Id="rId13" Type="http://schemas.openxmlformats.org/officeDocument/2006/relationships/image" Target="../media/image183.png"/><Relationship Id="rId18" Type="http://schemas.openxmlformats.org/officeDocument/2006/relationships/customXml" Target="../ink/ink188.xml"/><Relationship Id="rId39" Type="http://schemas.openxmlformats.org/officeDocument/2006/relationships/image" Target="../media/image196.png"/><Relationship Id="rId109" Type="http://schemas.openxmlformats.org/officeDocument/2006/relationships/image" Target="../media/image231.png"/><Relationship Id="rId34" Type="http://schemas.openxmlformats.org/officeDocument/2006/relationships/customXml" Target="../ink/ink196.xml"/><Relationship Id="rId50" Type="http://schemas.openxmlformats.org/officeDocument/2006/relationships/customXml" Target="../ink/ink204.xml"/><Relationship Id="rId55" Type="http://schemas.openxmlformats.org/officeDocument/2006/relationships/image" Target="../media/image204.png"/><Relationship Id="rId76" Type="http://schemas.openxmlformats.org/officeDocument/2006/relationships/customXml" Target="../ink/ink217.xml"/><Relationship Id="rId97" Type="http://schemas.openxmlformats.org/officeDocument/2006/relationships/image" Target="../media/image225.png"/><Relationship Id="rId104" Type="http://schemas.openxmlformats.org/officeDocument/2006/relationships/customXml" Target="../ink/ink231.xml"/><Relationship Id="rId120" Type="http://schemas.openxmlformats.org/officeDocument/2006/relationships/customXml" Target="../ink/ink239.xml"/><Relationship Id="rId125" Type="http://schemas.openxmlformats.org/officeDocument/2006/relationships/image" Target="../media/image239.png"/><Relationship Id="rId141" Type="http://schemas.openxmlformats.org/officeDocument/2006/relationships/image" Target="../media/image247.png"/><Relationship Id="rId146" Type="http://schemas.openxmlformats.org/officeDocument/2006/relationships/customXml" Target="../ink/ink252.xml"/><Relationship Id="rId7" Type="http://schemas.openxmlformats.org/officeDocument/2006/relationships/image" Target="../media/image180.png"/><Relationship Id="rId71" Type="http://schemas.openxmlformats.org/officeDocument/2006/relationships/image" Target="../media/image212.png"/><Relationship Id="rId92" Type="http://schemas.openxmlformats.org/officeDocument/2006/relationships/customXml" Target="../ink/ink225.xml"/><Relationship Id="rId2" Type="http://schemas.openxmlformats.org/officeDocument/2006/relationships/customXml" Target="../ink/ink180.xml"/><Relationship Id="rId29" Type="http://schemas.openxmlformats.org/officeDocument/2006/relationships/image" Target="../media/image191.png"/><Relationship Id="rId24" Type="http://schemas.openxmlformats.org/officeDocument/2006/relationships/customXml" Target="../ink/ink191.xml"/><Relationship Id="rId40" Type="http://schemas.openxmlformats.org/officeDocument/2006/relationships/customXml" Target="../ink/ink199.xml"/><Relationship Id="rId45" Type="http://schemas.openxmlformats.org/officeDocument/2006/relationships/image" Target="../media/image199.png"/><Relationship Id="rId66" Type="http://schemas.openxmlformats.org/officeDocument/2006/relationships/customXml" Target="../ink/ink212.xml"/><Relationship Id="rId87" Type="http://schemas.openxmlformats.org/officeDocument/2006/relationships/image" Target="../media/image220.png"/><Relationship Id="rId110" Type="http://schemas.openxmlformats.org/officeDocument/2006/relationships/customXml" Target="../ink/ink234.xml"/><Relationship Id="rId115" Type="http://schemas.openxmlformats.org/officeDocument/2006/relationships/image" Target="../media/image234.png"/><Relationship Id="rId131" Type="http://schemas.openxmlformats.org/officeDocument/2006/relationships/image" Target="../media/image242.png"/><Relationship Id="rId136" Type="http://schemas.openxmlformats.org/officeDocument/2006/relationships/customXml" Target="../ink/ink247.xml"/><Relationship Id="rId61" Type="http://schemas.openxmlformats.org/officeDocument/2006/relationships/image" Target="../media/image207.png"/><Relationship Id="rId82" Type="http://schemas.openxmlformats.org/officeDocument/2006/relationships/customXml" Target="../ink/ink220.xml"/><Relationship Id="rId19" Type="http://schemas.openxmlformats.org/officeDocument/2006/relationships/image" Target="../media/image186.png"/><Relationship Id="rId14" Type="http://schemas.openxmlformats.org/officeDocument/2006/relationships/customXml" Target="../ink/ink186.xml"/><Relationship Id="rId30" Type="http://schemas.openxmlformats.org/officeDocument/2006/relationships/customXml" Target="../ink/ink194.xml"/><Relationship Id="rId35" Type="http://schemas.openxmlformats.org/officeDocument/2006/relationships/image" Target="../media/image194.png"/><Relationship Id="rId56" Type="http://schemas.openxmlformats.org/officeDocument/2006/relationships/customXml" Target="../ink/ink207.xml"/><Relationship Id="rId77" Type="http://schemas.openxmlformats.org/officeDocument/2006/relationships/image" Target="../media/image215.png"/><Relationship Id="rId100" Type="http://schemas.openxmlformats.org/officeDocument/2006/relationships/customXml" Target="../ink/ink229.xml"/><Relationship Id="rId105" Type="http://schemas.openxmlformats.org/officeDocument/2006/relationships/image" Target="../media/image229.png"/><Relationship Id="rId126" Type="http://schemas.openxmlformats.org/officeDocument/2006/relationships/customXml" Target="../ink/ink242.xml"/><Relationship Id="rId147" Type="http://schemas.openxmlformats.org/officeDocument/2006/relationships/image" Target="../media/image250.png"/><Relationship Id="rId8" Type="http://schemas.openxmlformats.org/officeDocument/2006/relationships/customXml" Target="../ink/ink183.xml"/><Relationship Id="rId51" Type="http://schemas.openxmlformats.org/officeDocument/2006/relationships/image" Target="../media/image202.png"/><Relationship Id="rId72" Type="http://schemas.openxmlformats.org/officeDocument/2006/relationships/customXml" Target="../ink/ink215.xml"/><Relationship Id="rId93" Type="http://schemas.openxmlformats.org/officeDocument/2006/relationships/image" Target="../media/image223.png"/><Relationship Id="rId98" Type="http://schemas.openxmlformats.org/officeDocument/2006/relationships/customXml" Target="../ink/ink228.xml"/><Relationship Id="rId121" Type="http://schemas.openxmlformats.org/officeDocument/2006/relationships/image" Target="../media/image237.png"/><Relationship Id="rId142" Type="http://schemas.openxmlformats.org/officeDocument/2006/relationships/customXml" Target="../ink/ink250.xml"/><Relationship Id="rId3" Type="http://schemas.openxmlformats.org/officeDocument/2006/relationships/image" Target="../media/image178.png"/><Relationship Id="rId25" Type="http://schemas.openxmlformats.org/officeDocument/2006/relationships/image" Target="../media/image189.png"/><Relationship Id="rId46" Type="http://schemas.openxmlformats.org/officeDocument/2006/relationships/customXml" Target="../ink/ink202.xml"/><Relationship Id="rId67" Type="http://schemas.openxmlformats.org/officeDocument/2006/relationships/image" Target="../media/image210.png"/><Relationship Id="rId116" Type="http://schemas.openxmlformats.org/officeDocument/2006/relationships/customXml" Target="../ink/ink237.xml"/><Relationship Id="rId137" Type="http://schemas.openxmlformats.org/officeDocument/2006/relationships/image" Target="../media/image245.png"/><Relationship Id="rId20" Type="http://schemas.openxmlformats.org/officeDocument/2006/relationships/customXml" Target="../ink/ink189.xml"/><Relationship Id="rId41" Type="http://schemas.openxmlformats.org/officeDocument/2006/relationships/image" Target="../media/image197.png"/><Relationship Id="rId62" Type="http://schemas.openxmlformats.org/officeDocument/2006/relationships/customXml" Target="../ink/ink210.xml"/><Relationship Id="rId83" Type="http://schemas.openxmlformats.org/officeDocument/2006/relationships/image" Target="../media/image218.png"/><Relationship Id="rId88" Type="http://schemas.openxmlformats.org/officeDocument/2006/relationships/customXml" Target="../ink/ink223.xml"/><Relationship Id="rId111" Type="http://schemas.openxmlformats.org/officeDocument/2006/relationships/image" Target="../media/image232.png"/><Relationship Id="rId132" Type="http://schemas.openxmlformats.org/officeDocument/2006/relationships/customXml" Target="../ink/ink245.xml"/><Relationship Id="rId15" Type="http://schemas.openxmlformats.org/officeDocument/2006/relationships/image" Target="../media/image184.png"/><Relationship Id="rId36" Type="http://schemas.openxmlformats.org/officeDocument/2006/relationships/customXml" Target="../ink/ink197.xml"/><Relationship Id="rId57" Type="http://schemas.openxmlformats.org/officeDocument/2006/relationships/image" Target="../media/image205.png"/><Relationship Id="rId106" Type="http://schemas.openxmlformats.org/officeDocument/2006/relationships/customXml" Target="../ink/ink232.xml"/><Relationship Id="rId127" Type="http://schemas.openxmlformats.org/officeDocument/2006/relationships/image" Target="../media/image240.png"/><Relationship Id="rId10" Type="http://schemas.openxmlformats.org/officeDocument/2006/relationships/customXml" Target="../ink/ink184.xml"/><Relationship Id="rId31" Type="http://schemas.openxmlformats.org/officeDocument/2006/relationships/image" Target="../media/image192.png"/><Relationship Id="rId52" Type="http://schemas.openxmlformats.org/officeDocument/2006/relationships/customXml" Target="../ink/ink205.xml"/><Relationship Id="rId73" Type="http://schemas.openxmlformats.org/officeDocument/2006/relationships/image" Target="../media/image213.png"/><Relationship Id="rId78" Type="http://schemas.openxmlformats.org/officeDocument/2006/relationships/customXml" Target="../ink/ink218.xml"/><Relationship Id="rId94" Type="http://schemas.openxmlformats.org/officeDocument/2006/relationships/customXml" Target="../ink/ink226.xml"/><Relationship Id="rId99" Type="http://schemas.openxmlformats.org/officeDocument/2006/relationships/image" Target="../media/image226.png"/><Relationship Id="rId101" Type="http://schemas.openxmlformats.org/officeDocument/2006/relationships/image" Target="../media/image227.png"/><Relationship Id="rId122" Type="http://schemas.openxmlformats.org/officeDocument/2006/relationships/customXml" Target="../ink/ink240.xml"/><Relationship Id="rId143" Type="http://schemas.openxmlformats.org/officeDocument/2006/relationships/image" Target="../media/image248.png"/><Relationship Id="rId148" Type="http://schemas.openxmlformats.org/officeDocument/2006/relationships/customXml" Target="../ink/ink253.xml"/><Relationship Id="rId4" Type="http://schemas.openxmlformats.org/officeDocument/2006/relationships/customXml" Target="../ink/ink181.xml"/><Relationship Id="rId9" Type="http://schemas.openxmlformats.org/officeDocument/2006/relationships/image" Target="../media/image181.png"/><Relationship Id="rId26" Type="http://schemas.openxmlformats.org/officeDocument/2006/relationships/customXml" Target="../ink/ink192.xml"/><Relationship Id="rId47" Type="http://schemas.openxmlformats.org/officeDocument/2006/relationships/image" Target="../media/image200.png"/><Relationship Id="rId68" Type="http://schemas.openxmlformats.org/officeDocument/2006/relationships/customXml" Target="../ink/ink213.xml"/><Relationship Id="rId89" Type="http://schemas.openxmlformats.org/officeDocument/2006/relationships/image" Target="../media/image221.png"/><Relationship Id="rId112" Type="http://schemas.openxmlformats.org/officeDocument/2006/relationships/customXml" Target="../ink/ink235.xml"/><Relationship Id="rId133" Type="http://schemas.openxmlformats.org/officeDocument/2006/relationships/image" Target="../media/image243.png"/><Relationship Id="rId16" Type="http://schemas.openxmlformats.org/officeDocument/2006/relationships/customXml" Target="../ink/ink187.xml"/><Relationship Id="rId37" Type="http://schemas.openxmlformats.org/officeDocument/2006/relationships/image" Target="../media/image195.png"/><Relationship Id="rId58" Type="http://schemas.openxmlformats.org/officeDocument/2006/relationships/customXml" Target="../ink/ink208.xml"/><Relationship Id="rId79" Type="http://schemas.openxmlformats.org/officeDocument/2006/relationships/image" Target="../media/image216.png"/><Relationship Id="rId102" Type="http://schemas.openxmlformats.org/officeDocument/2006/relationships/customXml" Target="../ink/ink230.xml"/><Relationship Id="rId123" Type="http://schemas.openxmlformats.org/officeDocument/2006/relationships/image" Target="../media/image238.png"/><Relationship Id="rId144" Type="http://schemas.openxmlformats.org/officeDocument/2006/relationships/customXml" Target="../ink/ink251.xml"/><Relationship Id="rId90" Type="http://schemas.openxmlformats.org/officeDocument/2006/relationships/customXml" Target="../ink/ink22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8.png"/><Relationship Id="rId18" Type="http://schemas.openxmlformats.org/officeDocument/2006/relationships/customXml" Target="../ink/ink263.xml"/><Relationship Id="rId26" Type="http://schemas.openxmlformats.org/officeDocument/2006/relationships/customXml" Target="../ink/ink267.xml"/><Relationship Id="rId39" Type="http://schemas.openxmlformats.org/officeDocument/2006/relationships/image" Target="../media/image271.png"/><Relationship Id="rId21" Type="http://schemas.openxmlformats.org/officeDocument/2006/relationships/image" Target="../media/image262.png"/><Relationship Id="rId34" Type="http://schemas.openxmlformats.org/officeDocument/2006/relationships/customXml" Target="../ink/ink271.xml"/><Relationship Id="rId42" Type="http://schemas.openxmlformats.org/officeDocument/2006/relationships/customXml" Target="../ink/ink275.xml"/><Relationship Id="rId47" Type="http://schemas.openxmlformats.org/officeDocument/2006/relationships/image" Target="../media/image275.png"/><Relationship Id="rId50" Type="http://schemas.openxmlformats.org/officeDocument/2006/relationships/customXml" Target="../ink/ink279.xml"/><Relationship Id="rId55" Type="http://schemas.openxmlformats.org/officeDocument/2006/relationships/image" Target="../media/image279.png"/><Relationship Id="rId7" Type="http://schemas.openxmlformats.org/officeDocument/2006/relationships/image" Target="../media/image255.png"/><Relationship Id="rId2" Type="http://schemas.openxmlformats.org/officeDocument/2006/relationships/customXml" Target="../ink/ink255.xml"/><Relationship Id="rId16" Type="http://schemas.openxmlformats.org/officeDocument/2006/relationships/customXml" Target="../ink/ink262.xml"/><Relationship Id="rId29" Type="http://schemas.openxmlformats.org/officeDocument/2006/relationships/image" Target="../media/image266.png"/><Relationship Id="rId11" Type="http://schemas.openxmlformats.org/officeDocument/2006/relationships/image" Target="../media/image257.png"/><Relationship Id="rId24" Type="http://schemas.openxmlformats.org/officeDocument/2006/relationships/customXml" Target="../ink/ink266.xml"/><Relationship Id="rId32" Type="http://schemas.openxmlformats.org/officeDocument/2006/relationships/customXml" Target="../ink/ink270.xml"/><Relationship Id="rId37" Type="http://schemas.openxmlformats.org/officeDocument/2006/relationships/image" Target="../media/image270.png"/><Relationship Id="rId40" Type="http://schemas.openxmlformats.org/officeDocument/2006/relationships/customXml" Target="../ink/ink274.xml"/><Relationship Id="rId45" Type="http://schemas.openxmlformats.org/officeDocument/2006/relationships/image" Target="../media/image274.png"/><Relationship Id="rId53" Type="http://schemas.openxmlformats.org/officeDocument/2006/relationships/image" Target="../media/image278.png"/><Relationship Id="rId5" Type="http://schemas.openxmlformats.org/officeDocument/2006/relationships/image" Target="../media/image254.png"/><Relationship Id="rId19" Type="http://schemas.openxmlformats.org/officeDocument/2006/relationships/image" Target="../media/image261.png"/><Relationship Id="rId4" Type="http://schemas.openxmlformats.org/officeDocument/2006/relationships/customXml" Target="../ink/ink256.xml"/><Relationship Id="rId9" Type="http://schemas.openxmlformats.org/officeDocument/2006/relationships/image" Target="../media/image256.png"/><Relationship Id="rId14" Type="http://schemas.openxmlformats.org/officeDocument/2006/relationships/customXml" Target="../ink/ink261.xml"/><Relationship Id="rId22" Type="http://schemas.openxmlformats.org/officeDocument/2006/relationships/customXml" Target="../ink/ink265.xml"/><Relationship Id="rId27" Type="http://schemas.openxmlformats.org/officeDocument/2006/relationships/image" Target="../media/image265.png"/><Relationship Id="rId30" Type="http://schemas.openxmlformats.org/officeDocument/2006/relationships/customXml" Target="../ink/ink269.xml"/><Relationship Id="rId35" Type="http://schemas.openxmlformats.org/officeDocument/2006/relationships/image" Target="../media/image269.png"/><Relationship Id="rId43" Type="http://schemas.openxmlformats.org/officeDocument/2006/relationships/image" Target="../media/image273.png"/><Relationship Id="rId48" Type="http://schemas.openxmlformats.org/officeDocument/2006/relationships/customXml" Target="../ink/ink278.xml"/><Relationship Id="rId56" Type="http://schemas.openxmlformats.org/officeDocument/2006/relationships/customXml" Target="../ink/ink282.xml"/><Relationship Id="rId8" Type="http://schemas.openxmlformats.org/officeDocument/2006/relationships/customXml" Target="../ink/ink258.xml"/><Relationship Id="rId51" Type="http://schemas.openxmlformats.org/officeDocument/2006/relationships/image" Target="../media/image277.png"/><Relationship Id="rId3" Type="http://schemas.openxmlformats.org/officeDocument/2006/relationships/image" Target="../media/image253.png"/><Relationship Id="rId12" Type="http://schemas.openxmlformats.org/officeDocument/2006/relationships/customXml" Target="../ink/ink260.xml"/><Relationship Id="rId17" Type="http://schemas.openxmlformats.org/officeDocument/2006/relationships/image" Target="../media/image260.png"/><Relationship Id="rId25" Type="http://schemas.openxmlformats.org/officeDocument/2006/relationships/image" Target="../media/image264.png"/><Relationship Id="rId33" Type="http://schemas.openxmlformats.org/officeDocument/2006/relationships/image" Target="../media/image268.png"/><Relationship Id="rId38" Type="http://schemas.openxmlformats.org/officeDocument/2006/relationships/customXml" Target="../ink/ink273.xml"/><Relationship Id="rId46" Type="http://schemas.openxmlformats.org/officeDocument/2006/relationships/customXml" Target="../ink/ink277.xml"/><Relationship Id="rId20" Type="http://schemas.openxmlformats.org/officeDocument/2006/relationships/customXml" Target="../ink/ink264.xml"/><Relationship Id="rId41" Type="http://schemas.openxmlformats.org/officeDocument/2006/relationships/image" Target="../media/image272.png"/><Relationship Id="rId54" Type="http://schemas.openxmlformats.org/officeDocument/2006/relationships/customXml" Target="../ink/ink28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7.xml"/><Relationship Id="rId15" Type="http://schemas.openxmlformats.org/officeDocument/2006/relationships/image" Target="../media/image259.png"/><Relationship Id="rId23" Type="http://schemas.openxmlformats.org/officeDocument/2006/relationships/image" Target="../media/image263.png"/><Relationship Id="rId28" Type="http://schemas.openxmlformats.org/officeDocument/2006/relationships/customXml" Target="../ink/ink268.xml"/><Relationship Id="rId36" Type="http://schemas.openxmlformats.org/officeDocument/2006/relationships/customXml" Target="../ink/ink272.xml"/><Relationship Id="rId49" Type="http://schemas.openxmlformats.org/officeDocument/2006/relationships/image" Target="../media/image276.png"/><Relationship Id="rId57" Type="http://schemas.openxmlformats.org/officeDocument/2006/relationships/image" Target="../media/image280.png"/><Relationship Id="rId10" Type="http://schemas.openxmlformats.org/officeDocument/2006/relationships/customXml" Target="../ink/ink259.xml"/><Relationship Id="rId31" Type="http://schemas.openxmlformats.org/officeDocument/2006/relationships/image" Target="../media/image267.png"/><Relationship Id="rId44" Type="http://schemas.openxmlformats.org/officeDocument/2006/relationships/customXml" Target="../ink/ink276.xml"/><Relationship Id="rId52" Type="http://schemas.openxmlformats.org/officeDocument/2006/relationships/customXml" Target="../ink/ink280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8.png"/><Relationship Id="rId21" Type="http://schemas.openxmlformats.org/officeDocument/2006/relationships/image" Target="../media/image290.png"/><Relationship Id="rId42" Type="http://schemas.openxmlformats.org/officeDocument/2006/relationships/customXml" Target="../ink/ink303.xml"/><Relationship Id="rId63" Type="http://schemas.openxmlformats.org/officeDocument/2006/relationships/image" Target="../media/image311.png"/><Relationship Id="rId84" Type="http://schemas.openxmlformats.org/officeDocument/2006/relationships/customXml" Target="../ink/ink324.xml"/><Relationship Id="rId138" Type="http://schemas.openxmlformats.org/officeDocument/2006/relationships/customXml" Target="../ink/ink351.xml"/><Relationship Id="rId159" Type="http://schemas.openxmlformats.org/officeDocument/2006/relationships/image" Target="../media/image359.png"/><Relationship Id="rId170" Type="http://schemas.openxmlformats.org/officeDocument/2006/relationships/customXml" Target="../ink/ink367.xml"/><Relationship Id="rId191" Type="http://schemas.openxmlformats.org/officeDocument/2006/relationships/image" Target="../media/image375.png"/><Relationship Id="rId107" Type="http://schemas.openxmlformats.org/officeDocument/2006/relationships/image" Target="../media/image333.png"/><Relationship Id="rId11" Type="http://schemas.openxmlformats.org/officeDocument/2006/relationships/image" Target="../media/image285.png"/><Relationship Id="rId32" Type="http://schemas.openxmlformats.org/officeDocument/2006/relationships/customXml" Target="../ink/ink298.xml"/><Relationship Id="rId53" Type="http://schemas.openxmlformats.org/officeDocument/2006/relationships/image" Target="../media/image306.png"/><Relationship Id="rId74" Type="http://schemas.openxmlformats.org/officeDocument/2006/relationships/customXml" Target="../ink/ink319.xml"/><Relationship Id="rId128" Type="http://schemas.openxmlformats.org/officeDocument/2006/relationships/customXml" Target="../ink/ink346.xml"/><Relationship Id="rId149" Type="http://schemas.openxmlformats.org/officeDocument/2006/relationships/image" Target="../media/image354.png"/><Relationship Id="rId5" Type="http://schemas.openxmlformats.org/officeDocument/2006/relationships/image" Target="../media/image282.png"/><Relationship Id="rId95" Type="http://schemas.openxmlformats.org/officeDocument/2006/relationships/image" Target="../media/image327.png"/><Relationship Id="rId160" Type="http://schemas.openxmlformats.org/officeDocument/2006/relationships/customXml" Target="../ink/ink362.xml"/><Relationship Id="rId181" Type="http://schemas.openxmlformats.org/officeDocument/2006/relationships/image" Target="../media/image370.png"/><Relationship Id="rId22" Type="http://schemas.openxmlformats.org/officeDocument/2006/relationships/customXml" Target="../ink/ink293.xml"/><Relationship Id="rId43" Type="http://schemas.openxmlformats.org/officeDocument/2006/relationships/image" Target="../media/image301.png"/><Relationship Id="rId64" Type="http://schemas.openxmlformats.org/officeDocument/2006/relationships/customXml" Target="../ink/ink314.xml"/><Relationship Id="rId118" Type="http://schemas.openxmlformats.org/officeDocument/2006/relationships/customXml" Target="../ink/ink341.xml"/><Relationship Id="rId139" Type="http://schemas.openxmlformats.org/officeDocument/2006/relationships/image" Target="../media/image349.png"/><Relationship Id="rId85" Type="http://schemas.openxmlformats.org/officeDocument/2006/relationships/image" Target="../media/image322.png"/><Relationship Id="rId150" Type="http://schemas.openxmlformats.org/officeDocument/2006/relationships/customXml" Target="../ink/ink357.xml"/><Relationship Id="rId171" Type="http://schemas.openxmlformats.org/officeDocument/2006/relationships/image" Target="../media/image365.png"/><Relationship Id="rId12" Type="http://schemas.openxmlformats.org/officeDocument/2006/relationships/customXml" Target="../ink/ink288.xml"/><Relationship Id="rId33" Type="http://schemas.openxmlformats.org/officeDocument/2006/relationships/image" Target="../media/image296.png"/><Relationship Id="rId108" Type="http://schemas.openxmlformats.org/officeDocument/2006/relationships/customXml" Target="../ink/ink336.xml"/><Relationship Id="rId129" Type="http://schemas.openxmlformats.org/officeDocument/2006/relationships/image" Target="../media/image344.png"/><Relationship Id="rId54" Type="http://schemas.openxmlformats.org/officeDocument/2006/relationships/customXml" Target="../ink/ink309.xml"/><Relationship Id="rId75" Type="http://schemas.openxmlformats.org/officeDocument/2006/relationships/image" Target="../media/image317.png"/><Relationship Id="rId96" Type="http://schemas.openxmlformats.org/officeDocument/2006/relationships/customXml" Target="../ink/ink330.xml"/><Relationship Id="rId140" Type="http://schemas.openxmlformats.org/officeDocument/2006/relationships/customXml" Target="../ink/ink352.xml"/><Relationship Id="rId161" Type="http://schemas.openxmlformats.org/officeDocument/2006/relationships/image" Target="../media/image360.png"/><Relationship Id="rId182" Type="http://schemas.openxmlformats.org/officeDocument/2006/relationships/customXml" Target="../ink/ink373.xml"/><Relationship Id="rId6" Type="http://schemas.openxmlformats.org/officeDocument/2006/relationships/customXml" Target="../ink/ink285.xml"/><Relationship Id="rId23" Type="http://schemas.openxmlformats.org/officeDocument/2006/relationships/image" Target="../media/image291.png"/><Relationship Id="rId119" Type="http://schemas.openxmlformats.org/officeDocument/2006/relationships/image" Target="../media/image339.png"/><Relationship Id="rId44" Type="http://schemas.openxmlformats.org/officeDocument/2006/relationships/customXml" Target="../ink/ink304.xml"/><Relationship Id="rId65" Type="http://schemas.openxmlformats.org/officeDocument/2006/relationships/image" Target="../media/image312.png"/><Relationship Id="rId86" Type="http://schemas.openxmlformats.org/officeDocument/2006/relationships/customXml" Target="../ink/ink325.xml"/><Relationship Id="rId130" Type="http://schemas.openxmlformats.org/officeDocument/2006/relationships/customXml" Target="../ink/ink347.xml"/><Relationship Id="rId151" Type="http://schemas.openxmlformats.org/officeDocument/2006/relationships/image" Target="../media/image355.png"/><Relationship Id="rId172" Type="http://schemas.openxmlformats.org/officeDocument/2006/relationships/customXml" Target="../ink/ink368.xml"/><Relationship Id="rId13" Type="http://schemas.openxmlformats.org/officeDocument/2006/relationships/image" Target="../media/image286.png"/><Relationship Id="rId18" Type="http://schemas.openxmlformats.org/officeDocument/2006/relationships/customXml" Target="../ink/ink291.xml"/><Relationship Id="rId39" Type="http://schemas.openxmlformats.org/officeDocument/2006/relationships/image" Target="../media/image299.png"/><Relationship Id="rId109" Type="http://schemas.openxmlformats.org/officeDocument/2006/relationships/image" Target="../media/image334.png"/><Relationship Id="rId34" Type="http://schemas.openxmlformats.org/officeDocument/2006/relationships/customXml" Target="../ink/ink299.xml"/><Relationship Id="rId50" Type="http://schemas.openxmlformats.org/officeDocument/2006/relationships/customXml" Target="../ink/ink307.xml"/><Relationship Id="rId55" Type="http://schemas.openxmlformats.org/officeDocument/2006/relationships/image" Target="../media/image307.png"/><Relationship Id="rId76" Type="http://schemas.openxmlformats.org/officeDocument/2006/relationships/customXml" Target="../ink/ink320.xml"/><Relationship Id="rId97" Type="http://schemas.openxmlformats.org/officeDocument/2006/relationships/image" Target="../media/image328.png"/><Relationship Id="rId104" Type="http://schemas.openxmlformats.org/officeDocument/2006/relationships/customXml" Target="../ink/ink334.xml"/><Relationship Id="rId120" Type="http://schemas.openxmlformats.org/officeDocument/2006/relationships/customXml" Target="../ink/ink342.xml"/><Relationship Id="rId125" Type="http://schemas.openxmlformats.org/officeDocument/2006/relationships/image" Target="../media/image342.png"/><Relationship Id="rId141" Type="http://schemas.openxmlformats.org/officeDocument/2006/relationships/image" Target="../media/image350.png"/><Relationship Id="rId146" Type="http://schemas.openxmlformats.org/officeDocument/2006/relationships/customXml" Target="../ink/ink355.xml"/><Relationship Id="rId167" Type="http://schemas.openxmlformats.org/officeDocument/2006/relationships/image" Target="../media/image363.png"/><Relationship Id="rId188" Type="http://schemas.openxmlformats.org/officeDocument/2006/relationships/customXml" Target="../ink/ink376.xml"/><Relationship Id="rId7" Type="http://schemas.openxmlformats.org/officeDocument/2006/relationships/image" Target="../media/image283.png"/><Relationship Id="rId71" Type="http://schemas.openxmlformats.org/officeDocument/2006/relationships/image" Target="../media/image315.png"/><Relationship Id="rId92" Type="http://schemas.openxmlformats.org/officeDocument/2006/relationships/customXml" Target="../ink/ink328.xml"/><Relationship Id="rId162" Type="http://schemas.openxmlformats.org/officeDocument/2006/relationships/customXml" Target="../ink/ink363.xml"/><Relationship Id="rId183" Type="http://schemas.openxmlformats.org/officeDocument/2006/relationships/image" Target="../media/image371.png"/><Relationship Id="rId2" Type="http://schemas.openxmlformats.org/officeDocument/2006/relationships/customXml" Target="../ink/ink283.xml"/><Relationship Id="rId29" Type="http://schemas.openxmlformats.org/officeDocument/2006/relationships/image" Target="../media/image294.png"/><Relationship Id="rId24" Type="http://schemas.openxmlformats.org/officeDocument/2006/relationships/customXml" Target="../ink/ink294.xml"/><Relationship Id="rId40" Type="http://schemas.openxmlformats.org/officeDocument/2006/relationships/customXml" Target="../ink/ink302.xml"/><Relationship Id="rId45" Type="http://schemas.openxmlformats.org/officeDocument/2006/relationships/image" Target="../media/image302.png"/><Relationship Id="rId66" Type="http://schemas.openxmlformats.org/officeDocument/2006/relationships/customXml" Target="../ink/ink315.xml"/><Relationship Id="rId87" Type="http://schemas.openxmlformats.org/officeDocument/2006/relationships/image" Target="../media/image323.png"/><Relationship Id="rId110" Type="http://schemas.openxmlformats.org/officeDocument/2006/relationships/customXml" Target="../ink/ink337.xml"/><Relationship Id="rId115" Type="http://schemas.openxmlformats.org/officeDocument/2006/relationships/image" Target="../media/image337.png"/><Relationship Id="rId131" Type="http://schemas.openxmlformats.org/officeDocument/2006/relationships/image" Target="../media/image345.png"/><Relationship Id="rId136" Type="http://schemas.openxmlformats.org/officeDocument/2006/relationships/customXml" Target="../ink/ink350.xml"/><Relationship Id="rId157" Type="http://schemas.openxmlformats.org/officeDocument/2006/relationships/image" Target="../media/image358.png"/><Relationship Id="rId178" Type="http://schemas.openxmlformats.org/officeDocument/2006/relationships/customXml" Target="../ink/ink371.xml"/><Relationship Id="rId61" Type="http://schemas.openxmlformats.org/officeDocument/2006/relationships/image" Target="../media/image310.png"/><Relationship Id="rId82" Type="http://schemas.openxmlformats.org/officeDocument/2006/relationships/customXml" Target="../ink/ink323.xml"/><Relationship Id="rId152" Type="http://schemas.openxmlformats.org/officeDocument/2006/relationships/customXml" Target="../ink/ink358.xml"/><Relationship Id="rId173" Type="http://schemas.openxmlformats.org/officeDocument/2006/relationships/image" Target="../media/image366.png"/><Relationship Id="rId19" Type="http://schemas.openxmlformats.org/officeDocument/2006/relationships/image" Target="../media/image289.png"/><Relationship Id="rId14" Type="http://schemas.openxmlformats.org/officeDocument/2006/relationships/customXml" Target="../ink/ink289.xml"/><Relationship Id="rId30" Type="http://schemas.openxmlformats.org/officeDocument/2006/relationships/customXml" Target="../ink/ink297.xml"/><Relationship Id="rId35" Type="http://schemas.openxmlformats.org/officeDocument/2006/relationships/image" Target="../media/image297.png"/><Relationship Id="rId56" Type="http://schemas.openxmlformats.org/officeDocument/2006/relationships/customXml" Target="../ink/ink310.xml"/><Relationship Id="rId77" Type="http://schemas.openxmlformats.org/officeDocument/2006/relationships/image" Target="../media/image318.png"/><Relationship Id="rId100" Type="http://schemas.openxmlformats.org/officeDocument/2006/relationships/customXml" Target="../ink/ink332.xml"/><Relationship Id="rId105" Type="http://schemas.openxmlformats.org/officeDocument/2006/relationships/image" Target="../media/image332.png"/><Relationship Id="rId126" Type="http://schemas.openxmlformats.org/officeDocument/2006/relationships/customXml" Target="../ink/ink345.xml"/><Relationship Id="rId147" Type="http://schemas.openxmlformats.org/officeDocument/2006/relationships/image" Target="../media/image353.png"/><Relationship Id="rId168" Type="http://schemas.openxmlformats.org/officeDocument/2006/relationships/customXml" Target="../ink/ink366.xml"/><Relationship Id="rId8" Type="http://schemas.openxmlformats.org/officeDocument/2006/relationships/customXml" Target="../ink/ink286.xml"/><Relationship Id="rId51" Type="http://schemas.openxmlformats.org/officeDocument/2006/relationships/image" Target="../media/image305.png"/><Relationship Id="rId72" Type="http://schemas.openxmlformats.org/officeDocument/2006/relationships/customXml" Target="../ink/ink318.xml"/><Relationship Id="rId93" Type="http://schemas.openxmlformats.org/officeDocument/2006/relationships/image" Target="../media/image326.png"/><Relationship Id="rId98" Type="http://schemas.openxmlformats.org/officeDocument/2006/relationships/customXml" Target="../ink/ink331.xml"/><Relationship Id="rId121" Type="http://schemas.openxmlformats.org/officeDocument/2006/relationships/image" Target="../media/image340.png"/><Relationship Id="rId142" Type="http://schemas.openxmlformats.org/officeDocument/2006/relationships/customXml" Target="../ink/ink353.xml"/><Relationship Id="rId163" Type="http://schemas.openxmlformats.org/officeDocument/2006/relationships/image" Target="../media/image361.png"/><Relationship Id="rId184" Type="http://schemas.openxmlformats.org/officeDocument/2006/relationships/customXml" Target="../ink/ink374.xml"/><Relationship Id="rId189" Type="http://schemas.openxmlformats.org/officeDocument/2006/relationships/image" Target="../media/image374.png"/><Relationship Id="rId3" Type="http://schemas.openxmlformats.org/officeDocument/2006/relationships/image" Target="../media/image281.png"/><Relationship Id="rId25" Type="http://schemas.openxmlformats.org/officeDocument/2006/relationships/image" Target="../media/image292.png"/><Relationship Id="rId46" Type="http://schemas.openxmlformats.org/officeDocument/2006/relationships/customXml" Target="../ink/ink305.xml"/><Relationship Id="rId67" Type="http://schemas.openxmlformats.org/officeDocument/2006/relationships/image" Target="../media/image313.png"/><Relationship Id="rId116" Type="http://schemas.openxmlformats.org/officeDocument/2006/relationships/customXml" Target="../ink/ink340.xml"/><Relationship Id="rId137" Type="http://schemas.openxmlformats.org/officeDocument/2006/relationships/image" Target="../media/image348.png"/><Relationship Id="rId158" Type="http://schemas.openxmlformats.org/officeDocument/2006/relationships/customXml" Target="../ink/ink361.xml"/><Relationship Id="rId20" Type="http://schemas.openxmlformats.org/officeDocument/2006/relationships/customXml" Target="../ink/ink292.xml"/><Relationship Id="rId41" Type="http://schemas.openxmlformats.org/officeDocument/2006/relationships/image" Target="../media/image300.png"/><Relationship Id="rId62" Type="http://schemas.openxmlformats.org/officeDocument/2006/relationships/customXml" Target="../ink/ink313.xml"/><Relationship Id="rId83" Type="http://schemas.openxmlformats.org/officeDocument/2006/relationships/image" Target="../media/image321.png"/><Relationship Id="rId88" Type="http://schemas.openxmlformats.org/officeDocument/2006/relationships/customXml" Target="../ink/ink326.xml"/><Relationship Id="rId111" Type="http://schemas.openxmlformats.org/officeDocument/2006/relationships/image" Target="../media/image335.png"/><Relationship Id="rId132" Type="http://schemas.openxmlformats.org/officeDocument/2006/relationships/customXml" Target="../ink/ink348.xml"/><Relationship Id="rId153" Type="http://schemas.openxmlformats.org/officeDocument/2006/relationships/image" Target="../media/image356.png"/><Relationship Id="rId174" Type="http://schemas.openxmlformats.org/officeDocument/2006/relationships/customXml" Target="../ink/ink369.xml"/><Relationship Id="rId179" Type="http://schemas.openxmlformats.org/officeDocument/2006/relationships/image" Target="../media/image369.png"/><Relationship Id="rId190" Type="http://schemas.openxmlformats.org/officeDocument/2006/relationships/customXml" Target="../ink/ink377.xml"/><Relationship Id="rId15" Type="http://schemas.openxmlformats.org/officeDocument/2006/relationships/image" Target="../media/image287.png"/><Relationship Id="rId36" Type="http://schemas.openxmlformats.org/officeDocument/2006/relationships/customXml" Target="../ink/ink300.xml"/><Relationship Id="rId57" Type="http://schemas.openxmlformats.org/officeDocument/2006/relationships/image" Target="../media/image308.png"/><Relationship Id="rId106" Type="http://schemas.openxmlformats.org/officeDocument/2006/relationships/customXml" Target="../ink/ink335.xml"/><Relationship Id="rId127" Type="http://schemas.openxmlformats.org/officeDocument/2006/relationships/image" Target="../media/image343.png"/><Relationship Id="rId10" Type="http://schemas.openxmlformats.org/officeDocument/2006/relationships/customXml" Target="../ink/ink287.xml"/><Relationship Id="rId31" Type="http://schemas.openxmlformats.org/officeDocument/2006/relationships/image" Target="../media/image295.png"/><Relationship Id="rId52" Type="http://schemas.openxmlformats.org/officeDocument/2006/relationships/customXml" Target="../ink/ink308.xml"/><Relationship Id="rId73" Type="http://schemas.openxmlformats.org/officeDocument/2006/relationships/image" Target="../media/image316.png"/><Relationship Id="rId78" Type="http://schemas.openxmlformats.org/officeDocument/2006/relationships/customXml" Target="../ink/ink321.xml"/><Relationship Id="rId94" Type="http://schemas.openxmlformats.org/officeDocument/2006/relationships/customXml" Target="../ink/ink329.xml"/><Relationship Id="rId99" Type="http://schemas.openxmlformats.org/officeDocument/2006/relationships/image" Target="../media/image329.png"/><Relationship Id="rId101" Type="http://schemas.openxmlformats.org/officeDocument/2006/relationships/image" Target="../media/image330.png"/><Relationship Id="rId122" Type="http://schemas.openxmlformats.org/officeDocument/2006/relationships/customXml" Target="../ink/ink343.xml"/><Relationship Id="rId143" Type="http://schemas.openxmlformats.org/officeDocument/2006/relationships/image" Target="../media/image351.png"/><Relationship Id="rId148" Type="http://schemas.openxmlformats.org/officeDocument/2006/relationships/customXml" Target="../ink/ink356.xml"/><Relationship Id="rId164" Type="http://schemas.openxmlformats.org/officeDocument/2006/relationships/customXml" Target="../ink/ink364.xml"/><Relationship Id="rId169" Type="http://schemas.openxmlformats.org/officeDocument/2006/relationships/image" Target="../media/image364.png"/><Relationship Id="rId185" Type="http://schemas.openxmlformats.org/officeDocument/2006/relationships/image" Target="../media/image372.png"/><Relationship Id="rId4" Type="http://schemas.openxmlformats.org/officeDocument/2006/relationships/customXml" Target="../ink/ink284.xml"/><Relationship Id="rId9" Type="http://schemas.openxmlformats.org/officeDocument/2006/relationships/image" Target="../media/image284.png"/><Relationship Id="rId180" Type="http://schemas.openxmlformats.org/officeDocument/2006/relationships/customXml" Target="../ink/ink372.xml"/><Relationship Id="rId26" Type="http://schemas.openxmlformats.org/officeDocument/2006/relationships/customXml" Target="../ink/ink295.xml"/><Relationship Id="rId47" Type="http://schemas.openxmlformats.org/officeDocument/2006/relationships/image" Target="../media/image303.png"/><Relationship Id="rId68" Type="http://schemas.openxmlformats.org/officeDocument/2006/relationships/customXml" Target="../ink/ink316.xml"/><Relationship Id="rId89" Type="http://schemas.openxmlformats.org/officeDocument/2006/relationships/image" Target="../media/image324.png"/><Relationship Id="rId112" Type="http://schemas.openxmlformats.org/officeDocument/2006/relationships/customXml" Target="../ink/ink338.xml"/><Relationship Id="rId133" Type="http://schemas.openxmlformats.org/officeDocument/2006/relationships/image" Target="../media/image346.png"/><Relationship Id="rId154" Type="http://schemas.openxmlformats.org/officeDocument/2006/relationships/customXml" Target="../ink/ink359.xml"/><Relationship Id="rId175" Type="http://schemas.openxmlformats.org/officeDocument/2006/relationships/image" Target="../media/image367.png"/><Relationship Id="rId16" Type="http://schemas.openxmlformats.org/officeDocument/2006/relationships/customXml" Target="../ink/ink290.xml"/><Relationship Id="rId37" Type="http://schemas.openxmlformats.org/officeDocument/2006/relationships/image" Target="../media/image298.png"/><Relationship Id="rId58" Type="http://schemas.openxmlformats.org/officeDocument/2006/relationships/customXml" Target="../ink/ink311.xml"/><Relationship Id="rId79" Type="http://schemas.openxmlformats.org/officeDocument/2006/relationships/image" Target="../media/image319.png"/><Relationship Id="rId102" Type="http://schemas.openxmlformats.org/officeDocument/2006/relationships/customXml" Target="../ink/ink333.xml"/><Relationship Id="rId123" Type="http://schemas.openxmlformats.org/officeDocument/2006/relationships/image" Target="../media/image341.png"/><Relationship Id="rId144" Type="http://schemas.openxmlformats.org/officeDocument/2006/relationships/customXml" Target="../ink/ink354.xml"/><Relationship Id="rId90" Type="http://schemas.openxmlformats.org/officeDocument/2006/relationships/customXml" Target="../ink/ink327.xml"/><Relationship Id="rId165" Type="http://schemas.openxmlformats.org/officeDocument/2006/relationships/image" Target="../media/image362.png"/><Relationship Id="rId186" Type="http://schemas.openxmlformats.org/officeDocument/2006/relationships/customXml" Target="../ink/ink375.xml"/><Relationship Id="rId27" Type="http://schemas.openxmlformats.org/officeDocument/2006/relationships/image" Target="../media/image293.png"/><Relationship Id="rId48" Type="http://schemas.openxmlformats.org/officeDocument/2006/relationships/customXml" Target="../ink/ink306.xml"/><Relationship Id="rId69" Type="http://schemas.openxmlformats.org/officeDocument/2006/relationships/image" Target="../media/image314.png"/><Relationship Id="rId113" Type="http://schemas.openxmlformats.org/officeDocument/2006/relationships/image" Target="../media/image336.png"/><Relationship Id="rId134" Type="http://schemas.openxmlformats.org/officeDocument/2006/relationships/customXml" Target="../ink/ink349.xml"/><Relationship Id="rId80" Type="http://schemas.openxmlformats.org/officeDocument/2006/relationships/customXml" Target="../ink/ink322.xml"/><Relationship Id="rId155" Type="http://schemas.openxmlformats.org/officeDocument/2006/relationships/image" Target="../media/image357.png"/><Relationship Id="rId176" Type="http://schemas.openxmlformats.org/officeDocument/2006/relationships/customXml" Target="../ink/ink370.xml"/><Relationship Id="rId17" Type="http://schemas.openxmlformats.org/officeDocument/2006/relationships/image" Target="../media/image288.png"/><Relationship Id="rId38" Type="http://schemas.openxmlformats.org/officeDocument/2006/relationships/customXml" Target="../ink/ink301.xml"/><Relationship Id="rId59" Type="http://schemas.openxmlformats.org/officeDocument/2006/relationships/image" Target="../media/image309.png"/><Relationship Id="rId103" Type="http://schemas.openxmlformats.org/officeDocument/2006/relationships/image" Target="../media/image331.png"/><Relationship Id="rId124" Type="http://schemas.openxmlformats.org/officeDocument/2006/relationships/customXml" Target="../ink/ink344.xml"/><Relationship Id="rId70" Type="http://schemas.openxmlformats.org/officeDocument/2006/relationships/customXml" Target="../ink/ink317.xml"/><Relationship Id="rId91" Type="http://schemas.openxmlformats.org/officeDocument/2006/relationships/image" Target="../media/image325.png"/><Relationship Id="rId145" Type="http://schemas.openxmlformats.org/officeDocument/2006/relationships/image" Target="../media/image352.png"/><Relationship Id="rId166" Type="http://schemas.openxmlformats.org/officeDocument/2006/relationships/customXml" Target="../ink/ink365.xml"/><Relationship Id="rId187" Type="http://schemas.openxmlformats.org/officeDocument/2006/relationships/image" Target="../media/image373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296.xml"/><Relationship Id="rId49" Type="http://schemas.openxmlformats.org/officeDocument/2006/relationships/image" Target="../media/image304.png"/><Relationship Id="rId114" Type="http://schemas.openxmlformats.org/officeDocument/2006/relationships/customXml" Target="../ink/ink339.xml"/><Relationship Id="rId60" Type="http://schemas.openxmlformats.org/officeDocument/2006/relationships/customXml" Target="../ink/ink312.xml"/><Relationship Id="rId81" Type="http://schemas.openxmlformats.org/officeDocument/2006/relationships/image" Target="../media/image320.png"/><Relationship Id="rId135" Type="http://schemas.openxmlformats.org/officeDocument/2006/relationships/image" Target="../media/image347.png"/><Relationship Id="rId156" Type="http://schemas.openxmlformats.org/officeDocument/2006/relationships/customXml" Target="../ink/ink360.xml"/><Relationship Id="rId177" Type="http://schemas.openxmlformats.org/officeDocument/2006/relationships/image" Target="../media/image36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6.png"/><Relationship Id="rId2" Type="http://schemas.openxmlformats.org/officeDocument/2006/relationships/customXml" Target="../ink/ink37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4.png"/><Relationship Id="rId21" Type="http://schemas.openxmlformats.org/officeDocument/2006/relationships/image" Target="../media/image386.png"/><Relationship Id="rId42" Type="http://schemas.openxmlformats.org/officeDocument/2006/relationships/customXml" Target="../ink/ink399.xml"/><Relationship Id="rId63" Type="http://schemas.openxmlformats.org/officeDocument/2006/relationships/image" Target="../media/image407.png"/><Relationship Id="rId84" Type="http://schemas.openxmlformats.org/officeDocument/2006/relationships/customXml" Target="../ink/ink420.xml"/><Relationship Id="rId138" Type="http://schemas.openxmlformats.org/officeDocument/2006/relationships/customXml" Target="../ink/ink447.xml"/><Relationship Id="rId159" Type="http://schemas.openxmlformats.org/officeDocument/2006/relationships/image" Target="../media/image455.png"/><Relationship Id="rId170" Type="http://schemas.openxmlformats.org/officeDocument/2006/relationships/customXml" Target="../ink/ink463.xml"/><Relationship Id="rId191" Type="http://schemas.openxmlformats.org/officeDocument/2006/relationships/image" Target="../media/image471.png"/><Relationship Id="rId107" Type="http://schemas.openxmlformats.org/officeDocument/2006/relationships/image" Target="../media/image429.png"/><Relationship Id="rId11" Type="http://schemas.openxmlformats.org/officeDocument/2006/relationships/image" Target="../media/image381.png"/><Relationship Id="rId32" Type="http://schemas.openxmlformats.org/officeDocument/2006/relationships/customXml" Target="../ink/ink394.xml"/><Relationship Id="rId53" Type="http://schemas.openxmlformats.org/officeDocument/2006/relationships/image" Target="../media/image402.png"/><Relationship Id="rId74" Type="http://schemas.openxmlformats.org/officeDocument/2006/relationships/customXml" Target="../ink/ink415.xml"/><Relationship Id="rId128" Type="http://schemas.openxmlformats.org/officeDocument/2006/relationships/customXml" Target="../ink/ink442.xml"/><Relationship Id="rId149" Type="http://schemas.openxmlformats.org/officeDocument/2006/relationships/image" Target="../media/image450.png"/><Relationship Id="rId5" Type="http://schemas.openxmlformats.org/officeDocument/2006/relationships/image" Target="../media/image378.png"/><Relationship Id="rId95" Type="http://schemas.openxmlformats.org/officeDocument/2006/relationships/image" Target="../media/image423.png"/><Relationship Id="rId160" Type="http://schemas.openxmlformats.org/officeDocument/2006/relationships/customXml" Target="../ink/ink458.xml"/><Relationship Id="rId181" Type="http://schemas.openxmlformats.org/officeDocument/2006/relationships/image" Target="../media/image466.png"/><Relationship Id="rId22" Type="http://schemas.openxmlformats.org/officeDocument/2006/relationships/customXml" Target="../ink/ink389.xml"/><Relationship Id="rId43" Type="http://schemas.openxmlformats.org/officeDocument/2006/relationships/image" Target="../media/image397.png"/><Relationship Id="rId64" Type="http://schemas.openxmlformats.org/officeDocument/2006/relationships/customXml" Target="../ink/ink410.xml"/><Relationship Id="rId118" Type="http://schemas.openxmlformats.org/officeDocument/2006/relationships/customXml" Target="../ink/ink437.xml"/><Relationship Id="rId139" Type="http://schemas.openxmlformats.org/officeDocument/2006/relationships/image" Target="../media/image445.png"/><Relationship Id="rId85" Type="http://schemas.openxmlformats.org/officeDocument/2006/relationships/image" Target="../media/image418.png"/><Relationship Id="rId150" Type="http://schemas.openxmlformats.org/officeDocument/2006/relationships/customXml" Target="../ink/ink453.xml"/><Relationship Id="rId171" Type="http://schemas.openxmlformats.org/officeDocument/2006/relationships/image" Target="../media/image461.png"/><Relationship Id="rId192" Type="http://schemas.openxmlformats.org/officeDocument/2006/relationships/customXml" Target="../ink/ink474.xml"/><Relationship Id="rId12" Type="http://schemas.openxmlformats.org/officeDocument/2006/relationships/customXml" Target="../ink/ink384.xml"/><Relationship Id="rId33" Type="http://schemas.openxmlformats.org/officeDocument/2006/relationships/image" Target="../media/image392.png"/><Relationship Id="rId108" Type="http://schemas.openxmlformats.org/officeDocument/2006/relationships/customXml" Target="../ink/ink432.xml"/><Relationship Id="rId129" Type="http://schemas.openxmlformats.org/officeDocument/2006/relationships/image" Target="../media/image440.png"/><Relationship Id="rId54" Type="http://schemas.openxmlformats.org/officeDocument/2006/relationships/customXml" Target="../ink/ink405.xml"/><Relationship Id="rId75" Type="http://schemas.openxmlformats.org/officeDocument/2006/relationships/image" Target="../media/image413.png"/><Relationship Id="rId96" Type="http://schemas.openxmlformats.org/officeDocument/2006/relationships/customXml" Target="../ink/ink426.xml"/><Relationship Id="rId140" Type="http://schemas.openxmlformats.org/officeDocument/2006/relationships/customXml" Target="../ink/ink448.xml"/><Relationship Id="rId161" Type="http://schemas.openxmlformats.org/officeDocument/2006/relationships/image" Target="../media/image456.png"/><Relationship Id="rId182" Type="http://schemas.openxmlformats.org/officeDocument/2006/relationships/customXml" Target="../ink/ink469.xml"/><Relationship Id="rId6" Type="http://schemas.openxmlformats.org/officeDocument/2006/relationships/customXml" Target="../ink/ink381.xml"/><Relationship Id="rId23" Type="http://schemas.openxmlformats.org/officeDocument/2006/relationships/image" Target="../media/image387.png"/><Relationship Id="rId119" Type="http://schemas.openxmlformats.org/officeDocument/2006/relationships/image" Target="../media/image435.png"/><Relationship Id="rId44" Type="http://schemas.openxmlformats.org/officeDocument/2006/relationships/customXml" Target="../ink/ink400.xml"/><Relationship Id="rId65" Type="http://schemas.openxmlformats.org/officeDocument/2006/relationships/image" Target="../media/image408.png"/><Relationship Id="rId86" Type="http://schemas.openxmlformats.org/officeDocument/2006/relationships/customXml" Target="../ink/ink421.xml"/><Relationship Id="rId130" Type="http://schemas.openxmlformats.org/officeDocument/2006/relationships/customXml" Target="../ink/ink443.xml"/><Relationship Id="rId151" Type="http://schemas.openxmlformats.org/officeDocument/2006/relationships/image" Target="../media/image451.png"/><Relationship Id="rId172" Type="http://schemas.openxmlformats.org/officeDocument/2006/relationships/customXml" Target="../ink/ink464.xml"/><Relationship Id="rId193" Type="http://schemas.openxmlformats.org/officeDocument/2006/relationships/image" Target="../media/image472.png"/><Relationship Id="rId13" Type="http://schemas.openxmlformats.org/officeDocument/2006/relationships/image" Target="../media/image382.png"/><Relationship Id="rId109" Type="http://schemas.openxmlformats.org/officeDocument/2006/relationships/image" Target="../media/image430.png"/><Relationship Id="rId34" Type="http://schemas.openxmlformats.org/officeDocument/2006/relationships/customXml" Target="../ink/ink395.xml"/><Relationship Id="rId55" Type="http://schemas.openxmlformats.org/officeDocument/2006/relationships/image" Target="../media/image403.png"/><Relationship Id="rId76" Type="http://schemas.openxmlformats.org/officeDocument/2006/relationships/customXml" Target="../ink/ink416.xml"/><Relationship Id="rId97" Type="http://schemas.openxmlformats.org/officeDocument/2006/relationships/image" Target="../media/image424.png"/><Relationship Id="rId120" Type="http://schemas.openxmlformats.org/officeDocument/2006/relationships/customXml" Target="../ink/ink438.xml"/><Relationship Id="rId141" Type="http://schemas.openxmlformats.org/officeDocument/2006/relationships/image" Target="../media/image446.png"/><Relationship Id="rId7" Type="http://schemas.openxmlformats.org/officeDocument/2006/relationships/image" Target="../media/image379.png"/><Relationship Id="rId71" Type="http://schemas.openxmlformats.org/officeDocument/2006/relationships/image" Target="../media/image411.png"/><Relationship Id="rId92" Type="http://schemas.openxmlformats.org/officeDocument/2006/relationships/customXml" Target="../ink/ink424.xml"/><Relationship Id="rId162" Type="http://schemas.openxmlformats.org/officeDocument/2006/relationships/customXml" Target="../ink/ink459.xml"/><Relationship Id="rId183" Type="http://schemas.openxmlformats.org/officeDocument/2006/relationships/image" Target="../media/image467.png"/><Relationship Id="rId2" Type="http://schemas.openxmlformats.org/officeDocument/2006/relationships/customXml" Target="../ink/ink379.xml"/><Relationship Id="rId29" Type="http://schemas.openxmlformats.org/officeDocument/2006/relationships/image" Target="../media/image390.png"/><Relationship Id="rId24" Type="http://schemas.openxmlformats.org/officeDocument/2006/relationships/customXml" Target="../ink/ink390.xml"/><Relationship Id="rId40" Type="http://schemas.openxmlformats.org/officeDocument/2006/relationships/customXml" Target="../ink/ink398.xml"/><Relationship Id="rId45" Type="http://schemas.openxmlformats.org/officeDocument/2006/relationships/image" Target="../media/image398.png"/><Relationship Id="rId66" Type="http://schemas.openxmlformats.org/officeDocument/2006/relationships/customXml" Target="../ink/ink411.xml"/><Relationship Id="rId87" Type="http://schemas.openxmlformats.org/officeDocument/2006/relationships/image" Target="../media/image419.png"/><Relationship Id="rId110" Type="http://schemas.openxmlformats.org/officeDocument/2006/relationships/customXml" Target="../ink/ink433.xml"/><Relationship Id="rId115" Type="http://schemas.openxmlformats.org/officeDocument/2006/relationships/image" Target="../media/image433.png"/><Relationship Id="rId131" Type="http://schemas.openxmlformats.org/officeDocument/2006/relationships/image" Target="../media/image441.png"/><Relationship Id="rId136" Type="http://schemas.openxmlformats.org/officeDocument/2006/relationships/customXml" Target="../ink/ink446.xml"/><Relationship Id="rId157" Type="http://schemas.openxmlformats.org/officeDocument/2006/relationships/image" Target="../media/image454.png"/><Relationship Id="rId178" Type="http://schemas.openxmlformats.org/officeDocument/2006/relationships/customXml" Target="../ink/ink467.xml"/><Relationship Id="rId61" Type="http://schemas.openxmlformats.org/officeDocument/2006/relationships/image" Target="../media/image406.png"/><Relationship Id="rId82" Type="http://schemas.openxmlformats.org/officeDocument/2006/relationships/customXml" Target="../ink/ink419.xml"/><Relationship Id="rId152" Type="http://schemas.openxmlformats.org/officeDocument/2006/relationships/customXml" Target="../ink/ink454.xml"/><Relationship Id="rId173" Type="http://schemas.openxmlformats.org/officeDocument/2006/relationships/image" Target="../media/image462.png"/><Relationship Id="rId194" Type="http://schemas.openxmlformats.org/officeDocument/2006/relationships/customXml" Target="../ink/ink475.xml"/><Relationship Id="rId19" Type="http://schemas.openxmlformats.org/officeDocument/2006/relationships/image" Target="../media/image385.png"/><Relationship Id="rId14" Type="http://schemas.openxmlformats.org/officeDocument/2006/relationships/customXml" Target="../ink/ink385.xml"/><Relationship Id="rId30" Type="http://schemas.openxmlformats.org/officeDocument/2006/relationships/customXml" Target="../ink/ink393.xml"/><Relationship Id="rId35" Type="http://schemas.openxmlformats.org/officeDocument/2006/relationships/image" Target="../media/image393.png"/><Relationship Id="rId56" Type="http://schemas.openxmlformats.org/officeDocument/2006/relationships/customXml" Target="../ink/ink406.xml"/><Relationship Id="rId77" Type="http://schemas.openxmlformats.org/officeDocument/2006/relationships/image" Target="../media/image414.png"/><Relationship Id="rId100" Type="http://schemas.openxmlformats.org/officeDocument/2006/relationships/customXml" Target="../ink/ink428.xml"/><Relationship Id="rId105" Type="http://schemas.openxmlformats.org/officeDocument/2006/relationships/image" Target="../media/image428.png"/><Relationship Id="rId126" Type="http://schemas.openxmlformats.org/officeDocument/2006/relationships/customXml" Target="../ink/ink441.xml"/><Relationship Id="rId147" Type="http://schemas.openxmlformats.org/officeDocument/2006/relationships/image" Target="../media/image449.png"/><Relationship Id="rId168" Type="http://schemas.openxmlformats.org/officeDocument/2006/relationships/customXml" Target="../ink/ink462.xml"/><Relationship Id="rId8" Type="http://schemas.openxmlformats.org/officeDocument/2006/relationships/customXml" Target="../ink/ink382.xml"/><Relationship Id="rId51" Type="http://schemas.openxmlformats.org/officeDocument/2006/relationships/image" Target="../media/image401.png"/><Relationship Id="rId72" Type="http://schemas.openxmlformats.org/officeDocument/2006/relationships/customXml" Target="../ink/ink414.xml"/><Relationship Id="rId93" Type="http://schemas.openxmlformats.org/officeDocument/2006/relationships/image" Target="../media/image422.png"/><Relationship Id="rId98" Type="http://schemas.openxmlformats.org/officeDocument/2006/relationships/customXml" Target="../ink/ink427.xml"/><Relationship Id="rId121" Type="http://schemas.openxmlformats.org/officeDocument/2006/relationships/image" Target="../media/image436.png"/><Relationship Id="rId142" Type="http://schemas.openxmlformats.org/officeDocument/2006/relationships/customXml" Target="../ink/ink449.xml"/><Relationship Id="rId163" Type="http://schemas.openxmlformats.org/officeDocument/2006/relationships/image" Target="../media/image457.png"/><Relationship Id="rId184" Type="http://schemas.openxmlformats.org/officeDocument/2006/relationships/customXml" Target="../ink/ink470.xml"/><Relationship Id="rId189" Type="http://schemas.openxmlformats.org/officeDocument/2006/relationships/image" Target="../media/image470.png"/><Relationship Id="rId3" Type="http://schemas.openxmlformats.org/officeDocument/2006/relationships/image" Target="../media/image377.png"/><Relationship Id="rId25" Type="http://schemas.openxmlformats.org/officeDocument/2006/relationships/image" Target="../media/image388.png"/><Relationship Id="rId46" Type="http://schemas.openxmlformats.org/officeDocument/2006/relationships/customXml" Target="../ink/ink401.xml"/><Relationship Id="rId67" Type="http://schemas.openxmlformats.org/officeDocument/2006/relationships/image" Target="../media/image409.png"/><Relationship Id="rId116" Type="http://schemas.openxmlformats.org/officeDocument/2006/relationships/customXml" Target="../ink/ink436.xml"/><Relationship Id="rId137" Type="http://schemas.openxmlformats.org/officeDocument/2006/relationships/image" Target="../media/image444.png"/><Relationship Id="rId158" Type="http://schemas.openxmlformats.org/officeDocument/2006/relationships/customXml" Target="../ink/ink457.xml"/><Relationship Id="rId20" Type="http://schemas.openxmlformats.org/officeDocument/2006/relationships/customXml" Target="../ink/ink388.xml"/><Relationship Id="rId41" Type="http://schemas.openxmlformats.org/officeDocument/2006/relationships/image" Target="../media/image396.png"/><Relationship Id="rId62" Type="http://schemas.openxmlformats.org/officeDocument/2006/relationships/customXml" Target="../ink/ink409.xml"/><Relationship Id="rId83" Type="http://schemas.openxmlformats.org/officeDocument/2006/relationships/image" Target="../media/image417.png"/><Relationship Id="rId88" Type="http://schemas.openxmlformats.org/officeDocument/2006/relationships/customXml" Target="../ink/ink422.xml"/><Relationship Id="rId111" Type="http://schemas.openxmlformats.org/officeDocument/2006/relationships/image" Target="../media/image431.png"/><Relationship Id="rId132" Type="http://schemas.openxmlformats.org/officeDocument/2006/relationships/customXml" Target="../ink/ink444.xml"/><Relationship Id="rId153" Type="http://schemas.openxmlformats.org/officeDocument/2006/relationships/image" Target="../media/image452.png"/><Relationship Id="rId174" Type="http://schemas.openxmlformats.org/officeDocument/2006/relationships/customXml" Target="../ink/ink465.xml"/><Relationship Id="rId179" Type="http://schemas.openxmlformats.org/officeDocument/2006/relationships/image" Target="../media/image465.png"/><Relationship Id="rId195" Type="http://schemas.openxmlformats.org/officeDocument/2006/relationships/image" Target="../media/image473.png"/><Relationship Id="rId190" Type="http://schemas.openxmlformats.org/officeDocument/2006/relationships/customXml" Target="../ink/ink473.xml"/><Relationship Id="rId15" Type="http://schemas.openxmlformats.org/officeDocument/2006/relationships/image" Target="../media/image383.png"/><Relationship Id="rId36" Type="http://schemas.openxmlformats.org/officeDocument/2006/relationships/customXml" Target="../ink/ink396.xml"/><Relationship Id="rId57" Type="http://schemas.openxmlformats.org/officeDocument/2006/relationships/image" Target="../media/image404.png"/><Relationship Id="rId106" Type="http://schemas.openxmlformats.org/officeDocument/2006/relationships/customXml" Target="../ink/ink431.xml"/><Relationship Id="rId127" Type="http://schemas.openxmlformats.org/officeDocument/2006/relationships/image" Target="../media/image439.png"/><Relationship Id="rId10" Type="http://schemas.openxmlformats.org/officeDocument/2006/relationships/customXml" Target="../ink/ink383.xml"/><Relationship Id="rId31" Type="http://schemas.openxmlformats.org/officeDocument/2006/relationships/image" Target="../media/image391.png"/><Relationship Id="rId52" Type="http://schemas.openxmlformats.org/officeDocument/2006/relationships/customXml" Target="../ink/ink404.xml"/><Relationship Id="rId73" Type="http://schemas.openxmlformats.org/officeDocument/2006/relationships/image" Target="../media/image412.png"/><Relationship Id="rId78" Type="http://schemas.openxmlformats.org/officeDocument/2006/relationships/customXml" Target="../ink/ink417.xml"/><Relationship Id="rId94" Type="http://schemas.openxmlformats.org/officeDocument/2006/relationships/customXml" Target="../ink/ink425.xml"/><Relationship Id="rId99" Type="http://schemas.openxmlformats.org/officeDocument/2006/relationships/image" Target="../media/image425.png"/><Relationship Id="rId101" Type="http://schemas.openxmlformats.org/officeDocument/2006/relationships/image" Target="../media/image426.png"/><Relationship Id="rId122" Type="http://schemas.openxmlformats.org/officeDocument/2006/relationships/customXml" Target="../ink/ink439.xml"/><Relationship Id="rId143" Type="http://schemas.openxmlformats.org/officeDocument/2006/relationships/image" Target="../media/image447.png"/><Relationship Id="rId148" Type="http://schemas.openxmlformats.org/officeDocument/2006/relationships/customXml" Target="../ink/ink452.xml"/><Relationship Id="rId164" Type="http://schemas.openxmlformats.org/officeDocument/2006/relationships/customXml" Target="../ink/ink460.xml"/><Relationship Id="rId169" Type="http://schemas.openxmlformats.org/officeDocument/2006/relationships/image" Target="../media/image460.png"/><Relationship Id="rId185" Type="http://schemas.openxmlformats.org/officeDocument/2006/relationships/image" Target="../media/image468.png"/><Relationship Id="rId4" Type="http://schemas.openxmlformats.org/officeDocument/2006/relationships/customXml" Target="../ink/ink380.xml"/><Relationship Id="rId9" Type="http://schemas.openxmlformats.org/officeDocument/2006/relationships/image" Target="../media/image380.png"/><Relationship Id="rId180" Type="http://schemas.openxmlformats.org/officeDocument/2006/relationships/customXml" Target="../ink/ink468.xml"/><Relationship Id="rId26" Type="http://schemas.openxmlformats.org/officeDocument/2006/relationships/customXml" Target="../ink/ink391.xml"/><Relationship Id="rId47" Type="http://schemas.openxmlformats.org/officeDocument/2006/relationships/image" Target="../media/image399.png"/><Relationship Id="rId68" Type="http://schemas.openxmlformats.org/officeDocument/2006/relationships/customXml" Target="../ink/ink412.xml"/><Relationship Id="rId89" Type="http://schemas.openxmlformats.org/officeDocument/2006/relationships/image" Target="../media/image420.png"/><Relationship Id="rId112" Type="http://schemas.openxmlformats.org/officeDocument/2006/relationships/customXml" Target="../ink/ink434.xml"/><Relationship Id="rId133" Type="http://schemas.openxmlformats.org/officeDocument/2006/relationships/image" Target="../media/image442.png"/><Relationship Id="rId154" Type="http://schemas.openxmlformats.org/officeDocument/2006/relationships/customXml" Target="../ink/ink455.xml"/><Relationship Id="rId175" Type="http://schemas.openxmlformats.org/officeDocument/2006/relationships/image" Target="../media/image463.png"/><Relationship Id="rId196" Type="http://schemas.openxmlformats.org/officeDocument/2006/relationships/customXml" Target="../ink/ink476.xml"/><Relationship Id="rId16" Type="http://schemas.openxmlformats.org/officeDocument/2006/relationships/customXml" Target="../ink/ink386.xml"/><Relationship Id="rId37" Type="http://schemas.openxmlformats.org/officeDocument/2006/relationships/image" Target="../media/image394.png"/><Relationship Id="rId58" Type="http://schemas.openxmlformats.org/officeDocument/2006/relationships/customXml" Target="../ink/ink407.xml"/><Relationship Id="rId79" Type="http://schemas.openxmlformats.org/officeDocument/2006/relationships/image" Target="../media/image415.png"/><Relationship Id="rId102" Type="http://schemas.openxmlformats.org/officeDocument/2006/relationships/customXml" Target="../ink/ink429.xml"/><Relationship Id="rId123" Type="http://schemas.openxmlformats.org/officeDocument/2006/relationships/image" Target="../media/image437.png"/><Relationship Id="rId144" Type="http://schemas.openxmlformats.org/officeDocument/2006/relationships/customXml" Target="../ink/ink450.xml"/><Relationship Id="rId90" Type="http://schemas.openxmlformats.org/officeDocument/2006/relationships/customXml" Target="../ink/ink423.xml"/><Relationship Id="rId165" Type="http://schemas.openxmlformats.org/officeDocument/2006/relationships/image" Target="../media/image458.png"/><Relationship Id="rId186" Type="http://schemas.openxmlformats.org/officeDocument/2006/relationships/customXml" Target="../ink/ink471.xml"/><Relationship Id="rId27" Type="http://schemas.openxmlformats.org/officeDocument/2006/relationships/image" Target="../media/image389.png"/><Relationship Id="rId48" Type="http://schemas.openxmlformats.org/officeDocument/2006/relationships/customXml" Target="../ink/ink402.xml"/><Relationship Id="rId69" Type="http://schemas.openxmlformats.org/officeDocument/2006/relationships/image" Target="../media/image410.png"/><Relationship Id="rId113" Type="http://schemas.openxmlformats.org/officeDocument/2006/relationships/image" Target="../media/image432.png"/><Relationship Id="rId134" Type="http://schemas.openxmlformats.org/officeDocument/2006/relationships/customXml" Target="../ink/ink445.xml"/><Relationship Id="rId80" Type="http://schemas.openxmlformats.org/officeDocument/2006/relationships/customXml" Target="../ink/ink418.xml"/><Relationship Id="rId155" Type="http://schemas.openxmlformats.org/officeDocument/2006/relationships/image" Target="../media/image453.png"/><Relationship Id="rId176" Type="http://schemas.openxmlformats.org/officeDocument/2006/relationships/customXml" Target="../ink/ink466.xml"/><Relationship Id="rId197" Type="http://schemas.openxmlformats.org/officeDocument/2006/relationships/image" Target="../media/image474.png"/><Relationship Id="rId17" Type="http://schemas.openxmlformats.org/officeDocument/2006/relationships/image" Target="../media/image384.png"/><Relationship Id="rId38" Type="http://schemas.openxmlformats.org/officeDocument/2006/relationships/customXml" Target="../ink/ink397.xml"/><Relationship Id="rId59" Type="http://schemas.openxmlformats.org/officeDocument/2006/relationships/image" Target="../media/image405.png"/><Relationship Id="rId103" Type="http://schemas.openxmlformats.org/officeDocument/2006/relationships/image" Target="../media/image427.png"/><Relationship Id="rId124" Type="http://schemas.openxmlformats.org/officeDocument/2006/relationships/customXml" Target="../ink/ink440.xml"/><Relationship Id="rId70" Type="http://schemas.openxmlformats.org/officeDocument/2006/relationships/customXml" Target="../ink/ink413.xml"/><Relationship Id="rId91" Type="http://schemas.openxmlformats.org/officeDocument/2006/relationships/image" Target="../media/image421.png"/><Relationship Id="rId145" Type="http://schemas.openxmlformats.org/officeDocument/2006/relationships/image" Target="../media/image448.png"/><Relationship Id="rId166" Type="http://schemas.openxmlformats.org/officeDocument/2006/relationships/customXml" Target="../ink/ink461.xml"/><Relationship Id="rId187" Type="http://schemas.openxmlformats.org/officeDocument/2006/relationships/image" Target="../media/image469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92.xml"/><Relationship Id="rId49" Type="http://schemas.openxmlformats.org/officeDocument/2006/relationships/image" Target="../media/image400.png"/><Relationship Id="rId114" Type="http://schemas.openxmlformats.org/officeDocument/2006/relationships/customXml" Target="../ink/ink435.xml"/><Relationship Id="rId60" Type="http://schemas.openxmlformats.org/officeDocument/2006/relationships/customXml" Target="../ink/ink408.xml"/><Relationship Id="rId81" Type="http://schemas.openxmlformats.org/officeDocument/2006/relationships/image" Target="../media/image416.png"/><Relationship Id="rId135" Type="http://schemas.openxmlformats.org/officeDocument/2006/relationships/image" Target="../media/image443.png"/><Relationship Id="rId156" Type="http://schemas.openxmlformats.org/officeDocument/2006/relationships/customXml" Target="../ink/ink456.xml"/><Relationship Id="rId177" Type="http://schemas.openxmlformats.org/officeDocument/2006/relationships/image" Target="../media/image464.png"/><Relationship Id="rId18" Type="http://schemas.openxmlformats.org/officeDocument/2006/relationships/customXml" Target="../ink/ink387.xml"/><Relationship Id="rId39" Type="http://schemas.openxmlformats.org/officeDocument/2006/relationships/image" Target="../media/image395.png"/><Relationship Id="rId50" Type="http://schemas.openxmlformats.org/officeDocument/2006/relationships/customXml" Target="../ink/ink403.xml"/><Relationship Id="rId104" Type="http://schemas.openxmlformats.org/officeDocument/2006/relationships/customXml" Target="../ink/ink430.xml"/><Relationship Id="rId125" Type="http://schemas.openxmlformats.org/officeDocument/2006/relationships/image" Target="../media/image438.png"/><Relationship Id="rId146" Type="http://schemas.openxmlformats.org/officeDocument/2006/relationships/customXml" Target="../ink/ink451.xml"/><Relationship Id="rId167" Type="http://schemas.openxmlformats.org/officeDocument/2006/relationships/image" Target="../media/image459.png"/><Relationship Id="rId188" Type="http://schemas.openxmlformats.org/officeDocument/2006/relationships/customXml" Target="../ink/ink4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33B5A5-5B23-4FF7-BC33-B65C4A2551B6}"/>
                  </a:ext>
                </a:extLst>
              </p14:cNvPr>
              <p14:cNvContentPartPr/>
              <p14:nvPr/>
            </p14:nvContentPartPr>
            <p14:xfrm>
              <a:off x="9425312" y="499958"/>
              <a:ext cx="124920" cy="158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33B5A5-5B23-4FF7-BC33-B65C4A2551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16312" y="490958"/>
                <a:ext cx="1425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0FA813-A19E-4927-A773-AF6B91203923}"/>
                  </a:ext>
                </a:extLst>
              </p14:cNvPr>
              <p14:cNvContentPartPr/>
              <p14:nvPr/>
            </p14:nvContentPartPr>
            <p14:xfrm>
              <a:off x="9616112" y="527318"/>
              <a:ext cx="145800" cy="146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0FA813-A19E-4927-A773-AF6B912039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07112" y="518318"/>
                <a:ext cx="1634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A299643-696D-499D-B11C-7C244C2D9BE2}"/>
                  </a:ext>
                </a:extLst>
              </p14:cNvPr>
              <p14:cNvContentPartPr/>
              <p14:nvPr/>
            </p14:nvContentPartPr>
            <p14:xfrm>
              <a:off x="10975472" y="613358"/>
              <a:ext cx="231480" cy="369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A299643-696D-499D-B11C-7C244C2D9B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66832" y="604358"/>
                <a:ext cx="2491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6DAEC3-1111-4026-93A9-60FA22B5240B}"/>
                  </a:ext>
                </a:extLst>
              </p14:cNvPr>
              <p14:cNvContentPartPr/>
              <p14:nvPr/>
            </p14:nvContentPartPr>
            <p14:xfrm>
              <a:off x="11359952" y="803798"/>
              <a:ext cx="28800" cy="10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6DAEC3-1111-4026-93A9-60FA22B524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51312" y="795158"/>
                <a:ext cx="46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9C8DB8A-6065-4CB1-9897-25450214FAA9}"/>
                  </a:ext>
                </a:extLst>
              </p14:cNvPr>
              <p14:cNvContentPartPr/>
              <p14:nvPr/>
            </p14:nvContentPartPr>
            <p14:xfrm>
              <a:off x="10625912" y="492038"/>
              <a:ext cx="281880" cy="256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9C8DB8A-6065-4CB1-9897-25450214FA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17261" y="483398"/>
                <a:ext cx="299543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879CE00-96E4-4E47-BE9E-9FE03D26F398}"/>
                  </a:ext>
                </a:extLst>
              </p14:cNvPr>
              <p14:cNvContentPartPr/>
              <p14:nvPr/>
            </p14:nvContentPartPr>
            <p14:xfrm>
              <a:off x="9869912" y="439118"/>
              <a:ext cx="606240" cy="365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879CE00-96E4-4E47-BE9E-9FE03D26F3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61272" y="430478"/>
                <a:ext cx="62388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5E5384-26A5-40AA-9338-D379D26521EA}"/>
                  </a:ext>
                </a:extLst>
              </p14:cNvPr>
              <p14:cNvContentPartPr/>
              <p14:nvPr/>
            </p14:nvContentPartPr>
            <p14:xfrm>
              <a:off x="8991152" y="488438"/>
              <a:ext cx="78840" cy="226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5E5384-26A5-40AA-9338-D379D26521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82512" y="479798"/>
                <a:ext cx="964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A8D55EC-7232-4B46-A300-A362F9771278}"/>
                  </a:ext>
                </a:extLst>
              </p14:cNvPr>
              <p14:cNvContentPartPr/>
              <p14:nvPr/>
            </p14:nvContentPartPr>
            <p14:xfrm>
              <a:off x="3763952" y="580958"/>
              <a:ext cx="208080" cy="25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A8D55EC-7232-4B46-A300-A362F977127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55312" y="572318"/>
                <a:ext cx="2257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3CF10C4-43AB-43FA-8158-D18FDBCE3198}"/>
                  </a:ext>
                </a:extLst>
              </p14:cNvPr>
              <p14:cNvContentPartPr/>
              <p14:nvPr/>
            </p14:nvContentPartPr>
            <p14:xfrm>
              <a:off x="5668712" y="1820798"/>
              <a:ext cx="231840" cy="238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3CF10C4-43AB-43FA-8158-D18FDBCE319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60072" y="1812158"/>
                <a:ext cx="2494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611B0DC-A2EE-4006-A168-C845ED21DBF7}"/>
                  </a:ext>
                </a:extLst>
              </p14:cNvPr>
              <p14:cNvContentPartPr/>
              <p14:nvPr/>
            </p14:nvContentPartPr>
            <p14:xfrm>
              <a:off x="6070112" y="1810718"/>
              <a:ext cx="99720" cy="202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611B0DC-A2EE-4006-A168-C845ED21DB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61112" y="1801718"/>
                <a:ext cx="1173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B08D651-FF75-46F7-9BEE-72EC4F66AF2E}"/>
                  </a:ext>
                </a:extLst>
              </p14:cNvPr>
              <p14:cNvContentPartPr/>
              <p14:nvPr/>
            </p14:nvContentPartPr>
            <p14:xfrm>
              <a:off x="6384032" y="1955438"/>
              <a:ext cx="30600" cy="11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B08D651-FF75-46F7-9BEE-72EC4F66AF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75392" y="1946438"/>
                <a:ext cx="482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27068D6-F14E-440E-9A7A-4929E4EFE041}"/>
                  </a:ext>
                </a:extLst>
              </p14:cNvPr>
              <p14:cNvContentPartPr/>
              <p14:nvPr/>
            </p14:nvContentPartPr>
            <p14:xfrm>
              <a:off x="3005792" y="1035638"/>
              <a:ext cx="2614320" cy="637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27068D6-F14E-440E-9A7A-4929E4EFE04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96793" y="1026638"/>
                <a:ext cx="2631958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1836861-5542-45CF-B19D-5DBB4A61C9DF}"/>
                  </a:ext>
                </a:extLst>
              </p14:cNvPr>
              <p14:cNvContentPartPr/>
              <p14:nvPr/>
            </p14:nvContentPartPr>
            <p14:xfrm>
              <a:off x="4221872" y="517958"/>
              <a:ext cx="770760" cy="266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1836861-5542-45CF-B19D-5DBB4A61C9D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12868" y="509318"/>
                <a:ext cx="788408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5B6C2A5-8F2B-497C-9CAB-E05E979A350B}"/>
                  </a:ext>
                </a:extLst>
              </p14:cNvPr>
              <p14:cNvContentPartPr/>
              <p14:nvPr/>
            </p14:nvContentPartPr>
            <p14:xfrm>
              <a:off x="5805152" y="2252798"/>
              <a:ext cx="20520" cy="563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5B6C2A5-8F2B-497C-9CAB-E05E979A350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96512" y="2244158"/>
                <a:ext cx="3816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CD9AF46-7CC0-400A-B160-DE7DDEEE326C}"/>
                  </a:ext>
                </a:extLst>
              </p14:cNvPr>
              <p14:cNvContentPartPr/>
              <p14:nvPr/>
            </p14:nvContentPartPr>
            <p14:xfrm>
              <a:off x="5458832" y="2203118"/>
              <a:ext cx="143640" cy="178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CD9AF46-7CC0-400A-B160-DE7DDEEE326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49832" y="2194118"/>
                <a:ext cx="1612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CBADE8A-5EFA-4BA0-A4AA-205712F900AA}"/>
                  </a:ext>
                </a:extLst>
              </p14:cNvPr>
              <p14:cNvContentPartPr/>
              <p14:nvPr/>
            </p14:nvContentPartPr>
            <p14:xfrm>
              <a:off x="6132032" y="2210318"/>
              <a:ext cx="239760" cy="174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CBADE8A-5EFA-4BA0-A4AA-205712F900A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23392" y="2201678"/>
                <a:ext cx="2574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4E8FBE3-9471-4E97-B50D-FEE3CF3772DE}"/>
                  </a:ext>
                </a:extLst>
              </p14:cNvPr>
              <p14:cNvContentPartPr/>
              <p14:nvPr/>
            </p14:nvContentPartPr>
            <p14:xfrm>
              <a:off x="5414192" y="2535758"/>
              <a:ext cx="132480" cy="183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4E8FBE3-9471-4E97-B50D-FEE3CF3772D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05192" y="2527118"/>
                <a:ext cx="1501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8ACAD44-6456-434F-B041-EE03D2D5DD68}"/>
                  </a:ext>
                </a:extLst>
              </p14:cNvPr>
              <p14:cNvContentPartPr/>
              <p14:nvPr/>
            </p14:nvContentPartPr>
            <p14:xfrm>
              <a:off x="6574832" y="2637638"/>
              <a:ext cx="33120" cy="6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8ACAD44-6456-434F-B041-EE03D2D5DD6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66192" y="2628638"/>
                <a:ext cx="50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9550503-BCEA-438A-A7EE-72BB94090C5A}"/>
                  </a:ext>
                </a:extLst>
              </p14:cNvPr>
              <p14:cNvContentPartPr/>
              <p14:nvPr/>
            </p14:nvContentPartPr>
            <p14:xfrm>
              <a:off x="6120152" y="2520638"/>
              <a:ext cx="247320" cy="248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9550503-BCEA-438A-A7EE-72BB94090C5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111165" y="2511998"/>
                <a:ext cx="264934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5DBC451-25EC-4154-88DE-23304EF4501C}"/>
                  </a:ext>
                </a:extLst>
              </p14:cNvPr>
              <p14:cNvContentPartPr/>
              <p14:nvPr/>
            </p14:nvContentPartPr>
            <p14:xfrm>
              <a:off x="2070872" y="2431718"/>
              <a:ext cx="1062360" cy="295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5DBC451-25EC-4154-88DE-23304EF4501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016872" y="2323718"/>
                <a:ext cx="117000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887FA2A-8C53-47F0-945F-CBDF4A02162B}"/>
                  </a:ext>
                </a:extLst>
              </p14:cNvPr>
              <p14:cNvContentPartPr/>
              <p14:nvPr/>
            </p14:nvContentPartPr>
            <p14:xfrm>
              <a:off x="2100032" y="2556638"/>
              <a:ext cx="1212840" cy="420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887FA2A-8C53-47F0-945F-CBDF4A02162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46032" y="2448638"/>
                <a:ext cx="132048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7758DD9-EE94-4CA6-85A5-C61DD9A2C5B0}"/>
                  </a:ext>
                </a:extLst>
              </p14:cNvPr>
              <p14:cNvContentPartPr/>
              <p14:nvPr/>
            </p14:nvContentPartPr>
            <p14:xfrm>
              <a:off x="10394432" y="2770478"/>
              <a:ext cx="130320" cy="258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7758DD9-EE94-4CA6-85A5-C61DD9A2C5B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385432" y="2761838"/>
                <a:ext cx="1479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31389CD-1A6D-4458-BA3F-44582BC742C3}"/>
                  </a:ext>
                </a:extLst>
              </p14:cNvPr>
              <p14:cNvContentPartPr/>
              <p14:nvPr/>
            </p14:nvContentPartPr>
            <p14:xfrm>
              <a:off x="10751912" y="2874158"/>
              <a:ext cx="117720" cy="97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31389CD-1A6D-4458-BA3F-44582BC742C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742912" y="2865158"/>
                <a:ext cx="1353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F1EDE34-7103-463F-9074-5C8A29807076}"/>
                  </a:ext>
                </a:extLst>
              </p14:cNvPr>
              <p14:cNvContentPartPr/>
              <p14:nvPr/>
            </p14:nvContentPartPr>
            <p14:xfrm>
              <a:off x="11071232" y="2737358"/>
              <a:ext cx="144720" cy="225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F1EDE34-7103-463F-9074-5C8A2980707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062592" y="2728358"/>
                <a:ext cx="1623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3DA70E5-F6B0-44B7-A9D9-9D68C2BAD879}"/>
                  </a:ext>
                </a:extLst>
              </p14:cNvPr>
              <p14:cNvContentPartPr/>
              <p14:nvPr/>
            </p14:nvContentPartPr>
            <p14:xfrm>
              <a:off x="11343032" y="2857238"/>
              <a:ext cx="8640" cy="48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3DA70E5-F6B0-44B7-A9D9-9D68C2BAD87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334032" y="2848238"/>
                <a:ext cx="262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86B32EF-3CC8-43B8-A352-89C386E1BB15}"/>
                  </a:ext>
                </a:extLst>
              </p14:cNvPr>
              <p14:cNvContentPartPr/>
              <p14:nvPr/>
            </p14:nvContentPartPr>
            <p14:xfrm>
              <a:off x="11436992" y="2762198"/>
              <a:ext cx="135360" cy="205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86B32EF-3CC8-43B8-A352-89C386E1BB1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428352" y="2753558"/>
                <a:ext cx="1530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5BA3C2D-5889-49BE-93F5-46BA0DA676AD}"/>
                  </a:ext>
                </a:extLst>
              </p14:cNvPr>
              <p14:cNvContentPartPr/>
              <p14:nvPr/>
            </p14:nvContentPartPr>
            <p14:xfrm>
              <a:off x="11648672" y="2819438"/>
              <a:ext cx="204840" cy="1659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5BA3C2D-5889-49BE-93F5-46BA0DA676A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639672" y="2810798"/>
                <a:ext cx="2224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FADE492-2BFF-41C6-AF99-52B404179849}"/>
                  </a:ext>
                </a:extLst>
              </p14:cNvPr>
              <p14:cNvContentPartPr/>
              <p14:nvPr/>
            </p14:nvContentPartPr>
            <p14:xfrm>
              <a:off x="10625552" y="3420998"/>
              <a:ext cx="120960" cy="1008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FADE492-2BFF-41C6-AF99-52B40417984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616552" y="3412358"/>
                <a:ext cx="1386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AC663ED-B092-4E34-9BFC-FC661901A559}"/>
                  </a:ext>
                </a:extLst>
              </p14:cNvPr>
              <p14:cNvContentPartPr/>
              <p14:nvPr/>
            </p14:nvContentPartPr>
            <p14:xfrm>
              <a:off x="11067632" y="3363038"/>
              <a:ext cx="107640" cy="190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AC663ED-B092-4E34-9BFC-FC661901A55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058992" y="3354398"/>
                <a:ext cx="1252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88697EB-8D23-4F8F-A9E7-B0C65F492A76}"/>
                  </a:ext>
                </a:extLst>
              </p14:cNvPr>
              <p14:cNvContentPartPr/>
              <p14:nvPr/>
            </p14:nvContentPartPr>
            <p14:xfrm>
              <a:off x="11354552" y="3446918"/>
              <a:ext cx="17640" cy="136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88697EB-8D23-4F8F-A9E7-B0C65F492A7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1345552" y="3438278"/>
                <a:ext cx="352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A61ADD5-916A-47F0-A63E-2805C10AD1A5}"/>
                  </a:ext>
                </a:extLst>
              </p14:cNvPr>
              <p14:cNvContentPartPr/>
              <p14:nvPr/>
            </p14:nvContentPartPr>
            <p14:xfrm>
              <a:off x="11455352" y="3337118"/>
              <a:ext cx="261360" cy="2116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A61ADD5-916A-47F0-A63E-2805C10AD1A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1446352" y="3328478"/>
                <a:ext cx="2790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9A688E3-1637-4DA2-8383-7B4CC03B006C}"/>
                  </a:ext>
                </a:extLst>
              </p14:cNvPr>
              <p14:cNvContentPartPr/>
              <p14:nvPr/>
            </p14:nvContentPartPr>
            <p14:xfrm>
              <a:off x="11886632" y="3609998"/>
              <a:ext cx="9720" cy="75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9A688E3-1637-4DA2-8383-7B4CC03B006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877992" y="3600998"/>
                <a:ext cx="273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B0874C9-4F6A-4ADA-9E13-974108F24913}"/>
                  </a:ext>
                </a:extLst>
              </p14:cNvPr>
              <p14:cNvContentPartPr/>
              <p14:nvPr/>
            </p14:nvContentPartPr>
            <p14:xfrm>
              <a:off x="10278512" y="3366278"/>
              <a:ext cx="117360" cy="2199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B0874C9-4F6A-4ADA-9E13-974108F2491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269512" y="3357638"/>
                <a:ext cx="1350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F42836B-1FED-49A7-95FA-C72E55DC3FC1}"/>
                  </a:ext>
                </a:extLst>
              </p14:cNvPr>
              <p14:cNvContentPartPr/>
              <p14:nvPr/>
            </p14:nvContentPartPr>
            <p14:xfrm>
              <a:off x="9732032" y="3359798"/>
              <a:ext cx="372240" cy="3578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F42836B-1FED-49A7-95FA-C72E55DC3FC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723023" y="3351158"/>
                <a:ext cx="389897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AD37B43-05DA-48E0-B319-4A6186F304AD}"/>
                  </a:ext>
                </a:extLst>
              </p14:cNvPr>
              <p14:cNvContentPartPr/>
              <p14:nvPr/>
            </p14:nvContentPartPr>
            <p14:xfrm>
              <a:off x="9243152" y="3383558"/>
              <a:ext cx="405000" cy="2325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AD37B43-05DA-48E0-B319-4A6186F304A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234512" y="3374918"/>
                <a:ext cx="4226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4414172-0B7A-42BD-98AB-6CA9ECD4FB73}"/>
                  </a:ext>
                </a:extLst>
              </p14:cNvPr>
              <p14:cNvContentPartPr/>
              <p14:nvPr/>
            </p14:nvContentPartPr>
            <p14:xfrm>
              <a:off x="9472472" y="2744918"/>
              <a:ext cx="662040" cy="3074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4414172-0B7A-42BD-98AB-6CA9ECD4FB7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463832" y="2735918"/>
                <a:ext cx="67968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BC9A6E2-7C4C-4A48-96B2-AAAE6746D8BB}"/>
                  </a:ext>
                </a:extLst>
              </p14:cNvPr>
              <p14:cNvContentPartPr/>
              <p14:nvPr/>
            </p14:nvContentPartPr>
            <p14:xfrm>
              <a:off x="9050552" y="2731238"/>
              <a:ext cx="356040" cy="3448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BC9A6E2-7C4C-4A48-96B2-AAAE6746D8B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041561" y="2722238"/>
                <a:ext cx="373662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AE55E6E-92B2-4FE7-BD8E-F08475879C7F}"/>
                  </a:ext>
                </a:extLst>
              </p14:cNvPr>
              <p14:cNvContentPartPr/>
              <p14:nvPr/>
            </p14:nvContentPartPr>
            <p14:xfrm>
              <a:off x="9949832" y="4052078"/>
              <a:ext cx="180720" cy="2149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AE55E6E-92B2-4FE7-BD8E-F08475879C7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940832" y="4043078"/>
                <a:ext cx="1983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5CC301A-2035-4E1F-AB7A-0F670C8947FF}"/>
                  </a:ext>
                </a:extLst>
              </p14:cNvPr>
              <p14:cNvContentPartPr/>
              <p14:nvPr/>
            </p14:nvContentPartPr>
            <p14:xfrm>
              <a:off x="10565072" y="4032638"/>
              <a:ext cx="101880" cy="928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5CC301A-2035-4E1F-AB7A-0F670C8947F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556072" y="4023998"/>
                <a:ext cx="1195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9C8D284-C22F-4295-AF62-63F42244B595}"/>
                  </a:ext>
                </a:extLst>
              </p14:cNvPr>
              <p14:cNvContentPartPr/>
              <p14:nvPr/>
            </p14:nvContentPartPr>
            <p14:xfrm>
              <a:off x="10804472" y="3959198"/>
              <a:ext cx="172800" cy="2037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9C8D284-C22F-4295-AF62-63F42244B59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795832" y="3950558"/>
                <a:ext cx="1904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6754CEB-8184-4387-9FE8-FF3BEAF50B81}"/>
                  </a:ext>
                </a:extLst>
              </p14:cNvPr>
              <p14:cNvContentPartPr/>
              <p14:nvPr/>
            </p14:nvContentPartPr>
            <p14:xfrm>
              <a:off x="11438432" y="3876758"/>
              <a:ext cx="118440" cy="3178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6754CEB-8184-4387-9FE8-FF3BEAF50B8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429432" y="3867758"/>
                <a:ext cx="1360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A26367E-863A-4906-9183-E7C372E6878E}"/>
                  </a:ext>
                </a:extLst>
              </p14:cNvPr>
              <p14:cNvContentPartPr/>
              <p14:nvPr/>
            </p14:nvContentPartPr>
            <p14:xfrm>
              <a:off x="11748392" y="4178798"/>
              <a:ext cx="1440" cy="154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A26367E-863A-4906-9183-E7C372E6878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739752" y="4169798"/>
                <a:ext cx="190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2DF3103-20FF-4DFC-86E8-D620691B813F}"/>
                  </a:ext>
                </a:extLst>
              </p14:cNvPr>
              <p14:cNvContentPartPr/>
              <p14:nvPr/>
            </p14:nvContentPartPr>
            <p14:xfrm>
              <a:off x="11104352" y="3922478"/>
              <a:ext cx="204480" cy="2419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2DF3103-20FF-4DFC-86E8-D620691B813F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1095352" y="3913478"/>
                <a:ext cx="2221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BF85344-342B-44F2-80DF-20A6713EE073}"/>
                  </a:ext>
                </a:extLst>
              </p14:cNvPr>
              <p14:cNvContentPartPr/>
              <p14:nvPr/>
            </p14:nvContentPartPr>
            <p14:xfrm>
              <a:off x="6471152" y="3622958"/>
              <a:ext cx="118800" cy="2786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BF85344-342B-44F2-80DF-20A6713EE07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462512" y="3613958"/>
                <a:ext cx="1364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6490F33-54AF-40B0-986E-D7BDB2F40CF7}"/>
                  </a:ext>
                </a:extLst>
              </p14:cNvPr>
              <p14:cNvContentPartPr/>
              <p14:nvPr/>
            </p14:nvContentPartPr>
            <p14:xfrm>
              <a:off x="6706952" y="3639158"/>
              <a:ext cx="815040" cy="2728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6490F33-54AF-40B0-986E-D7BDB2F40CF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698308" y="3630518"/>
                <a:ext cx="832688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02D77E9-37BA-401D-9B60-5161A51D6196}"/>
                  </a:ext>
                </a:extLst>
              </p14:cNvPr>
              <p14:cNvContentPartPr/>
              <p14:nvPr/>
            </p14:nvContentPartPr>
            <p14:xfrm>
              <a:off x="5213312" y="5859278"/>
              <a:ext cx="499680" cy="2487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02D77E9-37BA-401D-9B60-5161A51D619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204672" y="5850625"/>
                <a:ext cx="517320" cy="266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B894582-EE77-4C29-8428-77B4228334D9}"/>
                  </a:ext>
                </a:extLst>
              </p14:cNvPr>
              <p14:cNvContentPartPr/>
              <p14:nvPr/>
            </p14:nvContentPartPr>
            <p14:xfrm>
              <a:off x="6801992" y="5901758"/>
              <a:ext cx="154800" cy="2988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B894582-EE77-4C29-8428-77B4228334D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792992" y="5893118"/>
                <a:ext cx="1724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2BC9774-1C9E-44CD-AE51-A46FC9EE7642}"/>
                  </a:ext>
                </a:extLst>
              </p14:cNvPr>
              <p14:cNvContentPartPr/>
              <p14:nvPr/>
            </p14:nvContentPartPr>
            <p14:xfrm>
              <a:off x="4593752" y="3971078"/>
              <a:ext cx="5198400" cy="17992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2BC9774-1C9E-44CD-AE51-A46FC9EE764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585112" y="3962436"/>
                <a:ext cx="5216040" cy="1816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0EA5FCB-CD47-45F8-98E9-BDDD37381117}"/>
                  </a:ext>
                </a:extLst>
              </p14:cNvPr>
              <p14:cNvContentPartPr/>
              <p14:nvPr/>
            </p14:nvContentPartPr>
            <p14:xfrm>
              <a:off x="2092832" y="4248278"/>
              <a:ext cx="1046520" cy="3157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0EA5FCB-CD47-45F8-98E9-BDDD3738111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083832" y="4239288"/>
                <a:ext cx="1064160" cy="333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338F89B-A57F-4AC1-A834-D99B309DE74A}"/>
                  </a:ext>
                </a:extLst>
              </p14:cNvPr>
              <p14:cNvContentPartPr/>
              <p14:nvPr/>
            </p14:nvContentPartPr>
            <p14:xfrm>
              <a:off x="1199312" y="4813118"/>
              <a:ext cx="2438640" cy="13622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338F89B-A57F-4AC1-A834-D99B309DE74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90672" y="4804478"/>
                <a:ext cx="2456280" cy="13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C8239248-42D3-4F27-8FAC-47FC25074C77}"/>
                  </a:ext>
                </a:extLst>
              </p14:cNvPr>
              <p14:cNvContentPartPr/>
              <p14:nvPr/>
            </p14:nvContentPartPr>
            <p14:xfrm>
              <a:off x="8106992" y="1505078"/>
              <a:ext cx="2894760" cy="9561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C8239248-42D3-4F27-8FAC-47FC25074C7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097992" y="1496078"/>
                <a:ext cx="291240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A388DB2-19B2-4D1C-9DA0-1E2C0298A56B}"/>
                  </a:ext>
                </a:extLst>
              </p14:cNvPr>
              <p14:cNvContentPartPr/>
              <p14:nvPr/>
            </p14:nvContentPartPr>
            <p14:xfrm>
              <a:off x="1644632" y="1788758"/>
              <a:ext cx="2712240" cy="21830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A388DB2-19B2-4D1C-9DA0-1E2C0298A56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635633" y="1780117"/>
                <a:ext cx="2729878" cy="2200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5DDA149F-B34E-4A99-839A-2356E8D17C1E}"/>
                  </a:ext>
                </a:extLst>
              </p14:cNvPr>
              <p14:cNvContentPartPr/>
              <p14:nvPr/>
            </p14:nvContentPartPr>
            <p14:xfrm>
              <a:off x="10372112" y="5796998"/>
              <a:ext cx="291600" cy="1980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5DDA149F-B34E-4A99-839A-2356E8D17C1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363112" y="5787998"/>
                <a:ext cx="3092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242D2DC-F20A-4325-8E8B-4D3F038E22B1}"/>
                  </a:ext>
                </a:extLst>
              </p14:cNvPr>
              <p14:cNvContentPartPr/>
              <p14:nvPr/>
            </p14:nvContentPartPr>
            <p14:xfrm>
              <a:off x="11225312" y="5796638"/>
              <a:ext cx="303480" cy="2368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242D2DC-F20A-4325-8E8B-4D3F038E22B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1216672" y="5787638"/>
                <a:ext cx="3211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A86203C5-0D4E-419E-860E-42AB1F907617}"/>
                  </a:ext>
                </a:extLst>
              </p14:cNvPr>
              <p14:cNvContentPartPr/>
              <p14:nvPr/>
            </p14:nvContentPartPr>
            <p14:xfrm>
              <a:off x="10772072" y="5808158"/>
              <a:ext cx="293040" cy="2660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86203C5-0D4E-419E-860E-42AB1F90761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763432" y="5799158"/>
                <a:ext cx="3106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DED0F69-2F43-423E-9D95-CE888D281AB7}"/>
                  </a:ext>
                </a:extLst>
              </p14:cNvPr>
              <p14:cNvContentPartPr/>
              <p14:nvPr/>
            </p14:nvContentPartPr>
            <p14:xfrm>
              <a:off x="8197352" y="5998238"/>
              <a:ext cx="212760" cy="903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DED0F69-2F43-423E-9D95-CE888D281AB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188352" y="5989598"/>
                <a:ext cx="2304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9C9672C2-DF6B-478C-A444-783A7CA96482}"/>
                  </a:ext>
                </a:extLst>
              </p14:cNvPr>
              <p14:cNvContentPartPr/>
              <p14:nvPr/>
            </p14:nvContentPartPr>
            <p14:xfrm>
              <a:off x="10320272" y="6246278"/>
              <a:ext cx="110160" cy="49500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9C9672C2-DF6B-478C-A444-783A7CA9648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311272" y="6237278"/>
                <a:ext cx="12780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EDE94783-E5DA-4A5D-87AF-624A38788CDD}"/>
                  </a:ext>
                </a:extLst>
              </p14:cNvPr>
              <p14:cNvContentPartPr/>
              <p14:nvPr/>
            </p14:nvContentPartPr>
            <p14:xfrm>
              <a:off x="7622072" y="6280118"/>
              <a:ext cx="735480" cy="3506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EDE94783-E5DA-4A5D-87AF-624A38788CD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613432" y="6271118"/>
                <a:ext cx="75312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2DE44F80-C59C-4E45-9670-AF9EA9BE759B}"/>
                  </a:ext>
                </a:extLst>
              </p14:cNvPr>
              <p14:cNvContentPartPr/>
              <p14:nvPr/>
            </p14:nvContentPartPr>
            <p14:xfrm>
              <a:off x="10509272" y="6136478"/>
              <a:ext cx="909360" cy="6854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2DE44F80-C59C-4E45-9670-AF9EA9BE759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500276" y="6127838"/>
                <a:ext cx="926993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8662E0E2-E546-460C-86BB-A675507AA99E}"/>
                  </a:ext>
                </a:extLst>
              </p14:cNvPr>
              <p14:cNvContentPartPr/>
              <p14:nvPr/>
            </p14:nvContentPartPr>
            <p14:xfrm>
              <a:off x="8514512" y="5825798"/>
              <a:ext cx="1725120" cy="103248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8662E0E2-E546-460C-86BB-A675507AA99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505512" y="5816798"/>
                <a:ext cx="1742760" cy="10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123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A592E48-3A3A-4402-9E2C-85F0C3C86B2C}"/>
                  </a:ext>
                </a:extLst>
              </p14:cNvPr>
              <p14:cNvContentPartPr/>
              <p14:nvPr/>
            </p14:nvContentPartPr>
            <p14:xfrm>
              <a:off x="1767032" y="416078"/>
              <a:ext cx="133200" cy="133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A592E48-3A3A-4402-9E2C-85F0C3C86B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392" y="407078"/>
                <a:ext cx="1508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5E3F7CC-36EC-4A4F-9ED0-B346A22ABEFE}"/>
                  </a:ext>
                </a:extLst>
              </p14:cNvPr>
              <p14:cNvContentPartPr/>
              <p14:nvPr/>
            </p14:nvContentPartPr>
            <p14:xfrm>
              <a:off x="3588992" y="335078"/>
              <a:ext cx="124200" cy="177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5E3F7CC-36EC-4A4F-9ED0-B346A22ABE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9992" y="326438"/>
                <a:ext cx="1418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3B736DB-6AC0-42DB-82CD-8E2F7661E43E}"/>
                  </a:ext>
                </a:extLst>
              </p14:cNvPr>
              <p14:cNvContentPartPr/>
              <p14:nvPr/>
            </p14:nvContentPartPr>
            <p14:xfrm>
              <a:off x="4550192" y="413558"/>
              <a:ext cx="16560" cy="40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3B736DB-6AC0-42DB-82CD-8E2F7661E4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1192" y="404918"/>
                <a:ext cx="342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4491D5-2EC7-42AC-BB79-C8FC394F948E}"/>
                  </a:ext>
                </a:extLst>
              </p14:cNvPr>
              <p14:cNvContentPartPr/>
              <p14:nvPr/>
            </p14:nvContentPartPr>
            <p14:xfrm>
              <a:off x="5072552" y="161918"/>
              <a:ext cx="279000" cy="342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4491D5-2EC7-42AC-BB79-C8FC394F94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63552" y="152918"/>
                <a:ext cx="2966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BF693B8-0B00-4975-8B1D-77B0F433546C}"/>
                  </a:ext>
                </a:extLst>
              </p14:cNvPr>
              <p14:cNvContentPartPr/>
              <p14:nvPr/>
            </p14:nvContentPartPr>
            <p14:xfrm>
              <a:off x="4718672" y="182078"/>
              <a:ext cx="257400" cy="282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BF693B8-0B00-4975-8B1D-77B0F43354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10032" y="173438"/>
                <a:ext cx="2750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9B3B4B8-2659-4653-A5B0-032DD67193B8}"/>
                  </a:ext>
                </a:extLst>
              </p14:cNvPr>
              <p14:cNvContentPartPr/>
              <p14:nvPr/>
            </p14:nvContentPartPr>
            <p14:xfrm>
              <a:off x="3821192" y="48158"/>
              <a:ext cx="578880" cy="675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9B3B4B8-2659-4653-A5B0-032DD67193B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12552" y="39163"/>
                <a:ext cx="596520" cy="692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F85B35C-2650-4609-B37F-4436531EE042}"/>
                  </a:ext>
                </a:extLst>
              </p14:cNvPr>
              <p14:cNvContentPartPr/>
              <p14:nvPr/>
            </p14:nvContentPartPr>
            <p14:xfrm>
              <a:off x="3102992" y="202598"/>
              <a:ext cx="393480" cy="385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F85B35C-2650-4609-B37F-4436531EE04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3992" y="193958"/>
                <a:ext cx="41112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F544F74-F558-486F-9594-3062322C67AB}"/>
                  </a:ext>
                </a:extLst>
              </p14:cNvPr>
              <p14:cNvContentPartPr/>
              <p14:nvPr/>
            </p14:nvContentPartPr>
            <p14:xfrm>
              <a:off x="904112" y="348758"/>
              <a:ext cx="648000" cy="254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F544F74-F558-486F-9594-3062322C67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5472" y="340118"/>
                <a:ext cx="6656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9BDA06-191C-4898-8A0D-635AC0FE8EB0}"/>
                  </a:ext>
                </a:extLst>
              </p14:cNvPr>
              <p14:cNvContentPartPr/>
              <p14:nvPr/>
            </p14:nvContentPartPr>
            <p14:xfrm>
              <a:off x="5835032" y="318518"/>
              <a:ext cx="217080" cy="204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9BDA06-191C-4898-8A0D-635AC0FE8EB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26392" y="309878"/>
                <a:ext cx="2347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5BE311D-F9E5-4001-9B58-2F3808176D46}"/>
                  </a:ext>
                </a:extLst>
              </p14:cNvPr>
              <p14:cNvContentPartPr/>
              <p14:nvPr/>
            </p14:nvContentPartPr>
            <p14:xfrm>
              <a:off x="6339392" y="510038"/>
              <a:ext cx="254880" cy="42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5BE311D-F9E5-4001-9B58-2F3808176D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30752" y="501038"/>
                <a:ext cx="2725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A300625-C4F3-48FF-8CE0-BA54D67B74FE}"/>
                  </a:ext>
                </a:extLst>
              </p14:cNvPr>
              <p14:cNvContentPartPr/>
              <p14:nvPr/>
            </p14:nvContentPartPr>
            <p14:xfrm>
              <a:off x="6955712" y="213038"/>
              <a:ext cx="143280" cy="332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A300625-C4F3-48FF-8CE0-BA54D67B74F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46712" y="204398"/>
                <a:ext cx="1609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C5A1DD3-6762-4DFC-B0A1-FE3D265CFB78}"/>
                  </a:ext>
                </a:extLst>
              </p14:cNvPr>
              <p14:cNvContentPartPr/>
              <p14:nvPr/>
            </p14:nvContentPartPr>
            <p14:xfrm>
              <a:off x="7189352" y="285758"/>
              <a:ext cx="126360" cy="253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C5A1DD3-6762-4DFC-B0A1-FE3D265CFB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80352" y="277118"/>
                <a:ext cx="1440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ABC4B4D-DC2C-44EA-8C70-4BF23FC9407B}"/>
                  </a:ext>
                </a:extLst>
              </p14:cNvPr>
              <p14:cNvContentPartPr/>
              <p14:nvPr/>
            </p14:nvContentPartPr>
            <p14:xfrm>
              <a:off x="7413632" y="323198"/>
              <a:ext cx="146520" cy="201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ABC4B4D-DC2C-44EA-8C70-4BF23FC9407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04992" y="314198"/>
                <a:ext cx="1641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6A4F74D-C95A-4D7F-A4F1-0DF28C3A5976}"/>
                  </a:ext>
                </a:extLst>
              </p14:cNvPr>
              <p14:cNvContentPartPr/>
              <p14:nvPr/>
            </p14:nvContentPartPr>
            <p14:xfrm>
              <a:off x="7930592" y="70838"/>
              <a:ext cx="180360" cy="115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6A4F74D-C95A-4D7F-A4F1-0DF28C3A597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21592" y="61838"/>
                <a:ext cx="1980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3622FFC-9509-488D-8DA7-DCDAB4C9C500}"/>
                  </a:ext>
                </a:extLst>
              </p14:cNvPr>
              <p14:cNvContentPartPr/>
              <p14:nvPr/>
            </p14:nvContentPartPr>
            <p14:xfrm>
              <a:off x="8211392" y="226358"/>
              <a:ext cx="90720" cy="289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3622FFC-9509-488D-8DA7-DCDAB4C9C5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02392" y="217358"/>
                <a:ext cx="1083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053339F-5C3F-4519-808F-C8CBB9E3D398}"/>
                  </a:ext>
                </a:extLst>
              </p14:cNvPr>
              <p14:cNvContentPartPr/>
              <p14:nvPr/>
            </p14:nvContentPartPr>
            <p14:xfrm>
              <a:off x="8472392" y="345518"/>
              <a:ext cx="14760" cy="48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053339F-5C3F-4519-808F-C8CBB9E3D39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63392" y="336878"/>
                <a:ext cx="3240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2E88118-4FCE-457A-8493-48A67BA05F88}"/>
                  </a:ext>
                </a:extLst>
              </p14:cNvPr>
              <p14:cNvContentPartPr/>
              <p14:nvPr/>
            </p14:nvContentPartPr>
            <p14:xfrm>
              <a:off x="9566072" y="289358"/>
              <a:ext cx="180720" cy="227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2E88118-4FCE-457A-8493-48A67BA05F8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57432" y="280358"/>
                <a:ext cx="1983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96B0558-E26C-4718-A76E-0136AD81812E}"/>
                  </a:ext>
                </a:extLst>
              </p14:cNvPr>
              <p14:cNvContentPartPr/>
              <p14:nvPr/>
            </p14:nvContentPartPr>
            <p14:xfrm>
              <a:off x="9882872" y="502838"/>
              <a:ext cx="295560" cy="37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96B0558-E26C-4718-A76E-0136AD81812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73872" y="494198"/>
                <a:ext cx="3132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1432E6D-2AA3-4921-B077-A0A5EB988711}"/>
                  </a:ext>
                </a:extLst>
              </p14:cNvPr>
              <p14:cNvContentPartPr/>
              <p14:nvPr/>
            </p14:nvContentPartPr>
            <p14:xfrm>
              <a:off x="11755592" y="214118"/>
              <a:ext cx="419040" cy="2739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1432E6D-2AA3-4921-B077-A0A5EB9887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746592" y="205118"/>
                <a:ext cx="4366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EBE00D1-0129-4727-AA59-CEE1345EDD80}"/>
                  </a:ext>
                </a:extLst>
              </p14:cNvPr>
              <p14:cNvContentPartPr/>
              <p14:nvPr/>
            </p14:nvContentPartPr>
            <p14:xfrm>
              <a:off x="11030912" y="113318"/>
              <a:ext cx="610920" cy="5515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EBE00D1-0129-4727-AA59-CEE1345EDD8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22267" y="104318"/>
                <a:ext cx="62857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C5A8ABD-DF23-4EE0-ABAC-981E6BF59843}"/>
                  </a:ext>
                </a:extLst>
              </p14:cNvPr>
              <p14:cNvContentPartPr/>
              <p14:nvPr/>
            </p14:nvContentPartPr>
            <p14:xfrm>
              <a:off x="10393352" y="155798"/>
              <a:ext cx="527760" cy="363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C5A8ABD-DF23-4EE0-ABAC-981E6BF5984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384352" y="146807"/>
                <a:ext cx="545400" cy="38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E86C8F8-3059-46BB-AF7C-1A3D1700ECD3}"/>
                  </a:ext>
                </a:extLst>
              </p14:cNvPr>
              <p14:cNvContentPartPr/>
              <p14:nvPr/>
            </p14:nvContentPartPr>
            <p14:xfrm>
              <a:off x="8618192" y="222758"/>
              <a:ext cx="648000" cy="3085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E86C8F8-3059-46BB-AF7C-1A3D1700ECD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609197" y="213758"/>
                <a:ext cx="66563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D073E98-DE4B-4FA0-A4CB-882F1D076FA1}"/>
                  </a:ext>
                </a:extLst>
              </p14:cNvPr>
              <p14:cNvContentPartPr/>
              <p14:nvPr/>
            </p14:nvContentPartPr>
            <p14:xfrm>
              <a:off x="7679672" y="293318"/>
              <a:ext cx="365400" cy="354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D073E98-DE4B-4FA0-A4CB-882F1D076FA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70681" y="284318"/>
                <a:ext cx="383023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7B52442-B421-470B-8512-1BF4FBD4A7F9}"/>
                  </a:ext>
                </a:extLst>
              </p14:cNvPr>
              <p14:cNvContentPartPr/>
              <p14:nvPr/>
            </p14:nvContentPartPr>
            <p14:xfrm>
              <a:off x="9953072" y="636758"/>
              <a:ext cx="232920" cy="178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7B52442-B421-470B-8512-1BF4FBD4A7F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44432" y="628118"/>
                <a:ext cx="2505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033FD84-1438-4ED5-8903-34E1717975A2}"/>
                  </a:ext>
                </a:extLst>
              </p14:cNvPr>
              <p14:cNvContentPartPr/>
              <p14:nvPr/>
            </p14:nvContentPartPr>
            <p14:xfrm>
              <a:off x="9951632" y="181358"/>
              <a:ext cx="208080" cy="259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033FD84-1438-4ED5-8903-34E1717975A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42632" y="172358"/>
                <a:ext cx="2257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A0B0AD1-3C78-4E91-899F-BCD36F98092C}"/>
                  </a:ext>
                </a:extLst>
              </p14:cNvPr>
              <p14:cNvContentPartPr/>
              <p14:nvPr/>
            </p14:nvContentPartPr>
            <p14:xfrm>
              <a:off x="6420392" y="613718"/>
              <a:ext cx="239040" cy="238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A0B0AD1-3C78-4E91-899F-BCD36F98092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11752" y="605078"/>
                <a:ext cx="2566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85A0EDE-D8F3-43FB-8382-83BE9160A6FF}"/>
                  </a:ext>
                </a:extLst>
              </p14:cNvPr>
              <p14:cNvContentPartPr/>
              <p14:nvPr/>
            </p14:nvContentPartPr>
            <p14:xfrm>
              <a:off x="6369992" y="217358"/>
              <a:ext cx="187920" cy="229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85A0EDE-D8F3-43FB-8382-83BE9160A6F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61352" y="208358"/>
                <a:ext cx="20556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8C99C18-4B13-485A-9614-85FC1EE38504}"/>
                  </a:ext>
                </a:extLst>
              </p14:cNvPr>
              <p14:cNvContentPartPr/>
              <p14:nvPr/>
            </p14:nvContentPartPr>
            <p14:xfrm>
              <a:off x="2497832" y="661238"/>
              <a:ext cx="321840" cy="276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8C99C18-4B13-485A-9614-85FC1EE3850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488842" y="652598"/>
                <a:ext cx="3394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851273C-DB01-4204-B417-24E9F272D431}"/>
                  </a:ext>
                </a:extLst>
              </p14:cNvPr>
              <p14:cNvContentPartPr/>
              <p14:nvPr/>
            </p14:nvContentPartPr>
            <p14:xfrm>
              <a:off x="2346632" y="236078"/>
              <a:ext cx="447120" cy="3268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851273C-DB01-4204-B417-24E9F272D43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37632" y="227438"/>
                <a:ext cx="4647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2E3EB57-34DE-483D-A116-6D09DF291CE8}"/>
                  </a:ext>
                </a:extLst>
              </p14:cNvPr>
              <p14:cNvContentPartPr/>
              <p14:nvPr/>
            </p14:nvContentPartPr>
            <p14:xfrm>
              <a:off x="1873592" y="1659878"/>
              <a:ext cx="132480" cy="1324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2E3EB57-34DE-483D-A116-6D09DF291CE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64592" y="1650878"/>
                <a:ext cx="1501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4E043C5-386C-4ADB-9323-EB82D2FAEB61}"/>
                  </a:ext>
                </a:extLst>
              </p14:cNvPr>
              <p14:cNvContentPartPr/>
              <p14:nvPr/>
            </p14:nvContentPartPr>
            <p14:xfrm>
              <a:off x="2549312" y="1527398"/>
              <a:ext cx="167400" cy="31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4E043C5-386C-4ADB-9323-EB82D2FAEB6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40672" y="1518398"/>
                <a:ext cx="1850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84EB1CF-535C-43A7-9997-568230C872D6}"/>
                  </a:ext>
                </a:extLst>
              </p14:cNvPr>
              <p14:cNvContentPartPr/>
              <p14:nvPr/>
            </p14:nvContentPartPr>
            <p14:xfrm>
              <a:off x="3833792" y="1428038"/>
              <a:ext cx="149400" cy="4957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84EB1CF-535C-43A7-9997-568230C872D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24792" y="1419038"/>
                <a:ext cx="16704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AD7CF62-0893-40EC-8E66-C612F40E5FC6}"/>
                  </a:ext>
                </a:extLst>
              </p14:cNvPr>
              <p14:cNvContentPartPr/>
              <p14:nvPr/>
            </p14:nvContentPartPr>
            <p14:xfrm>
              <a:off x="3843152" y="1116278"/>
              <a:ext cx="263160" cy="151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AD7CF62-0893-40EC-8E66-C612F40E5FC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34152" y="1107278"/>
                <a:ext cx="2808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1D71CEE-C67C-44E3-A0AA-CB3BEDF7A4B6}"/>
                  </a:ext>
                </a:extLst>
              </p14:cNvPr>
              <p14:cNvContentPartPr/>
              <p14:nvPr/>
            </p14:nvContentPartPr>
            <p14:xfrm>
              <a:off x="3471272" y="1437758"/>
              <a:ext cx="169200" cy="2484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1D71CEE-C67C-44E3-A0AA-CB3BEDF7A4B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462632" y="1429118"/>
                <a:ext cx="1868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B7707C5-4974-47D0-91E1-CD93E4A94663}"/>
                  </a:ext>
                </a:extLst>
              </p14:cNvPr>
              <p14:cNvContentPartPr/>
              <p14:nvPr/>
            </p14:nvContentPartPr>
            <p14:xfrm>
              <a:off x="2913632" y="1425878"/>
              <a:ext cx="391320" cy="2786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B7707C5-4974-47D0-91E1-CD93E4A9466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05000" y="1416878"/>
                <a:ext cx="408944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104CBFF-0787-4E06-8C68-EF5306718FD7}"/>
                  </a:ext>
                </a:extLst>
              </p14:cNvPr>
              <p14:cNvContentPartPr/>
              <p14:nvPr/>
            </p14:nvContentPartPr>
            <p14:xfrm>
              <a:off x="1209392" y="1551158"/>
              <a:ext cx="237600" cy="2570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104CBFF-0787-4E06-8C68-EF5306718FD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200752" y="1542158"/>
                <a:ext cx="2552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8ED3FA6-81A3-4CDE-85A0-62E0DDA89D38}"/>
                  </a:ext>
                </a:extLst>
              </p14:cNvPr>
              <p14:cNvContentPartPr/>
              <p14:nvPr/>
            </p14:nvContentPartPr>
            <p14:xfrm>
              <a:off x="4283432" y="1505798"/>
              <a:ext cx="159120" cy="244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8ED3FA6-81A3-4CDE-85A0-62E0DDA89D3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74792" y="1496798"/>
                <a:ext cx="1767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985B965-B8B1-4C53-B917-14CABD1C127D}"/>
                  </a:ext>
                </a:extLst>
              </p14:cNvPr>
              <p14:cNvContentPartPr/>
              <p14:nvPr/>
            </p14:nvContentPartPr>
            <p14:xfrm>
              <a:off x="5288192" y="1365398"/>
              <a:ext cx="157680" cy="1890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985B965-B8B1-4C53-B917-14CABD1C127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79552" y="1356398"/>
                <a:ext cx="1753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17A71F2-725C-44F3-A60C-D327A627F49C}"/>
                  </a:ext>
                </a:extLst>
              </p14:cNvPr>
              <p14:cNvContentPartPr/>
              <p14:nvPr/>
            </p14:nvContentPartPr>
            <p14:xfrm>
              <a:off x="5596712" y="1311398"/>
              <a:ext cx="207000" cy="3718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17A71F2-725C-44F3-A60C-D327A627F49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587712" y="1302398"/>
                <a:ext cx="22464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1C576BF-6038-46D6-A692-6EC4B71398CE}"/>
                  </a:ext>
                </a:extLst>
              </p14:cNvPr>
              <p14:cNvContentPartPr/>
              <p14:nvPr/>
            </p14:nvContentPartPr>
            <p14:xfrm>
              <a:off x="5648192" y="996038"/>
              <a:ext cx="188640" cy="1684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1C576BF-6038-46D6-A692-6EC4B71398C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39192" y="987398"/>
                <a:ext cx="2062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530BFAC-2BE6-4CA8-81EA-491B209F900A}"/>
                  </a:ext>
                </a:extLst>
              </p14:cNvPr>
              <p14:cNvContentPartPr/>
              <p14:nvPr/>
            </p14:nvContentPartPr>
            <p14:xfrm>
              <a:off x="4697792" y="1341998"/>
              <a:ext cx="408600" cy="3009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530BFAC-2BE6-4CA8-81EA-491B209F900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689152" y="1332998"/>
                <a:ext cx="42624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5FB77CB-773F-4A48-95E9-DF41175AC477}"/>
                  </a:ext>
                </a:extLst>
              </p14:cNvPr>
              <p14:cNvContentPartPr/>
              <p14:nvPr/>
            </p14:nvContentPartPr>
            <p14:xfrm>
              <a:off x="6059672" y="1433798"/>
              <a:ext cx="191520" cy="194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5FB77CB-773F-4A48-95E9-DF41175AC47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051032" y="1425158"/>
                <a:ext cx="2091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DAF79DE-334E-40FF-A180-A00ADE72AA56}"/>
                  </a:ext>
                </a:extLst>
              </p14:cNvPr>
              <p14:cNvContentPartPr/>
              <p14:nvPr/>
            </p14:nvContentPartPr>
            <p14:xfrm>
              <a:off x="7122752" y="1279718"/>
              <a:ext cx="152640" cy="2214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DAF79DE-334E-40FF-A180-A00ADE72AA5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14112" y="1270718"/>
                <a:ext cx="170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F9F29BC-302E-4908-8FA5-18A19EB3D97C}"/>
                  </a:ext>
                </a:extLst>
              </p14:cNvPr>
              <p14:cNvContentPartPr/>
              <p14:nvPr/>
            </p14:nvContentPartPr>
            <p14:xfrm>
              <a:off x="7446752" y="1281518"/>
              <a:ext cx="181800" cy="3276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F9F29BC-302E-4908-8FA5-18A19EB3D97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437752" y="1272518"/>
                <a:ext cx="1994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698BFC8-8883-4F97-A17F-53B1FE39A6A7}"/>
                  </a:ext>
                </a:extLst>
              </p14:cNvPr>
              <p14:cNvContentPartPr/>
              <p14:nvPr/>
            </p14:nvContentPartPr>
            <p14:xfrm>
              <a:off x="7452512" y="987398"/>
              <a:ext cx="217080" cy="1537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698BFC8-8883-4F97-A17F-53B1FE39A6A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443512" y="978398"/>
                <a:ext cx="2347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C0BEDFB-2F72-4377-A810-A25D2E9D0418}"/>
                  </a:ext>
                </a:extLst>
              </p14:cNvPr>
              <p14:cNvContentPartPr/>
              <p14:nvPr/>
            </p14:nvContentPartPr>
            <p14:xfrm>
              <a:off x="6546752" y="1223918"/>
              <a:ext cx="400320" cy="3096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C0BEDFB-2F72-4377-A810-A25D2E9D041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38104" y="1215278"/>
                <a:ext cx="417976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44B672F-C96F-4A61-89EB-DB8EE60B5C85}"/>
                  </a:ext>
                </a:extLst>
              </p14:cNvPr>
              <p14:cNvContentPartPr/>
              <p14:nvPr/>
            </p14:nvContentPartPr>
            <p14:xfrm>
              <a:off x="1503152" y="2466278"/>
              <a:ext cx="218160" cy="2941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44B672F-C96F-4A61-89EB-DB8EE60B5C8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494512" y="2457638"/>
                <a:ext cx="2358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6ACEE4F-F130-4D65-B2D3-201D7B0A3F95}"/>
                  </a:ext>
                </a:extLst>
              </p14:cNvPr>
              <p14:cNvContentPartPr/>
              <p14:nvPr/>
            </p14:nvContentPartPr>
            <p14:xfrm>
              <a:off x="2896712" y="2164238"/>
              <a:ext cx="160560" cy="1004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6ACEE4F-F130-4D65-B2D3-201D7B0A3F9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887712" y="2155238"/>
                <a:ext cx="1782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DCAD07E-52C1-4B9C-9675-06FC26247E58}"/>
                  </a:ext>
                </a:extLst>
              </p14:cNvPr>
              <p14:cNvContentPartPr/>
              <p14:nvPr/>
            </p14:nvContentPartPr>
            <p14:xfrm>
              <a:off x="2507552" y="2392118"/>
              <a:ext cx="528120" cy="4550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DCAD07E-52C1-4B9C-9675-06FC26247E5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98912" y="2383118"/>
                <a:ext cx="5457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2BC6580-0427-4FDD-A894-8E1A60063004}"/>
                  </a:ext>
                </a:extLst>
              </p14:cNvPr>
              <p14:cNvContentPartPr/>
              <p14:nvPr/>
            </p14:nvContentPartPr>
            <p14:xfrm>
              <a:off x="3451112" y="2474918"/>
              <a:ext cx="156240" cy="1054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2BC6580-0427-4FDD-A894-8E1A6006300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442472" y="2465918"/>
                <a:ext cx="1738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0C2A99F-FE26-49FF-ADD0-0F09E9A91BB5}"/>
                  </a:ext>
                </a:extLst>
              </p14:cNvPr>
              <p14:cNvContentPartPr/>
              <p14:nvPr/>
            </p14:nvContentPartPr>
            <p14:xfrm>
              <a:off x="3955832" y="2339198"/>
              <a:ext cx="30240" cy="2343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0C2A99F-FE26-49FF-ADD0-0F09E9A91BB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947192" y="2330198"/>
                <a:ext cx="478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9F37C45-E430-4B61-B3BB-22BA16C588A1}"/>
                  </a:ext>
                </a:extLst>
              </p14:cNvPr>
              <p14:cNvContentPartPr/>
              <p14:nvPr/>
            </p14:nvContentPartPr>
            <p14:xfrm>
              <a:off x="6208712" y="2229038"/>
              <a:ext cx="225720" cy="3974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9F37C45-E430-4B61-B3BB-22BA16C588A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200072" y="2220038"/>
                <a:ext cx="2433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A3B59E8-5FA0-4FE7-ADBA-C3BAB417CFA4}"/>
                  </a:ext>
                </a:extLst>
              </p14:cNvPr>
              <p14:cNvContentPartPr/>
              <p14:nvPr/>
            </p14:nvContentPartPr>
            <p14:xfrm>
              <a:off x="6336152" y="1854998"/>
              <a:ext cx="190800" cy="1645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A3B59E8-5FA0-4FE7-ADBA-C3BAB417CFA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327512" y="1845998"/>
                <a:ext cx="2084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EF8293B-AB75-4489-8F1A-1C17198C24EB}"/>
                  </a:ext>
                </a:extLst>
              </p14:cNvPr>
              <p14:cNvContentPartPr/>
              <p14:nvPr/>
            </p14:nvContentPartPr>
            <p14:xfrm>
              <a:off x="6855632" y="2221478"/>
              <a:ext cx="137520" cy="1018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EF8293B-AB75-4489-8F1A-1C17198C24E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846632" y="2212838"/>
                <a:ext cx="15516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BD2B59E-DEF5-4CFB-8FC1-5159B08E43DB}"/>
                  </a:ext>
                </a:extLst>
              </p14:cNvPr>
              <p14:cNvContentPartPr/>
              <p14:nvPr/>
            </p14:nvContentPartPr>
            <p14:xfrm>
              <a:off x="7464392" y="2064518"/>
              <a:ext cx="15480" cy="2494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BD2B59E-DEF5-4CFB-8FC1-5159B08E43D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455392" y="2055878"/>
                <a:ext cx="331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A46491A-A22E-4DA3-984D-11304A2383BA}"/>
                  </a:ext>
                </a:extLst>
              </p14:cNvPr>
              <p14:cNvContentPartPr/>
              <p14:nvPr/>
            </p14:nvContentPartPr>
            <p14:xfrm>
              <a:off x="7356752" y="2426318"/>
              <a:ext cx="700200" cy="583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A46491A-A22E-4DA3-984D-11304A2383B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348112" y="2417678"/>
                <a:ext cx="7178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A86952E-C5D5-4375-8D33-E3370B5EB780}"/>
                  </a:ext>
                </a:extLst>
              </p14:cNvPr>
              <p14:cNvContentPartPr/>
              <p14:nvPr/>
            </p14:nvContentPartPr>
            <p14:xfrm>
              <a:off x="7599392" y="2578598"/>
              <a:ext cx="227160" cy="225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A86952E-C5D5-4375-8D33-E3370B5EB78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590392" y="2569958"/>
                <a:ext cx="2448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85FB9B5-8335-487B-A05A-18FDC24EA722}"/>
                  </a:ext>
                </a:extLst>
              </p14:cNvPr>
              <p14:cNvContentPartPr/>
              <p14:nvPr/>
            </p14:nvContentPartPr>
            <p14:xfrm>
              <a:off x="8337752" y="2285918"/>
              <a:ext cx="142920" cy="79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85FB9B5-8335-487B-A05A-18FDC24EA72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328752" y="2277278"/>
                <a:ext cx="16056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6E683C5-23D4-48DB-9DF2-CFDA70E3C0F6}"/>
                  </a:ext>
                </a:extLst>
              </p14:cNvPr>
              <p14:cNvContentPartPr/>
              <p14:nvPr/>
            </p14:nvContentPartPr>
            <p14:xfrm>
              <a:off x="8657792" y="2472398"/>
              <a:ext cx="335520" cy="1335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6E683C5-23D4-48DB-9DF2-CFDA70E3C0F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649152" y="2463398"/>
                <a:ext cx="3531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8DF4407-719E-41AE-B7D9-7718F11A6710}"/>
                  </a:ext>
                </a:extLst>
              </p14:cNvPr>
              <p14:cNvContentPartPr/>
              <p14:nvPr/>
            </p14:nvContentPartPr>
            <p14:xfrm>
              <a:off x="8716832" y="2122838"/>
              <a:ext cx="381240" cy="2664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8DF4407-719E-41AE-B7D9-7718F11A671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707832" y="2114198"/>
                <a:ext cx="3988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6704A1A-DC14-4E76-BB59-5FB32BB4B1DE}"/>
                  </a:ext>
                </a:extLst>
              </p14:cNvPr>
              <p14:cNvContentPartPr/>
              <p14:nvPr/>
            </p14:nvContentPartPr>
            <p14:xfrm>
              <a:off x="7601192" y="2076398"/>
              <a:ext cx="435960" cy="2584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6704A1A-DC14-4E76-BB59-5FB32BB4B1D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592192" y="2067758"/>
                <a:ext cx="4536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34E9223-1DEE-44B5-9D42-8E7F50A5DCD0}"/>
                  </a:ext>
                </a:extLst>
              </p14:cNvPr>
              <p14:cNvContentPartPr/>
              <p14:nvPr/>
            </p14:nvContentPartPr>
            <p14:xfrm>
              <a:off x="5420312" y="2271878"/>
              <a:ext cx="225000" cy="2815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34E9223-1DEE-44B5-9D42-8E7F50A5DCD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411672" y="2263238"/>
                <a:ext cx="242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604F292-3DFF-499F-98A4-76BEA9F5393B}"/>
                  </a:ext>
                </a:extLst>
              </p14:cNvPr>
              <p14:cNvContentPartPr/>
              <p14:nvPr/>
            </p14:nvContentPartPr>
            <p14:xfrm>
              <a:off x="4144832" y="2328758"/>
              <a:ext cx="432360" cy="2966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604F292-3DFF-499F-98A4-76BEA9F5393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135832" y="2320118"/>
                <a:ext cx="450000" cy="314280"/>
              </a:xfrm>
              <a:prstGeom prst="rect">
                <a:avLst/>
              </a:prstGeom>
            </p:spPr>
          </p:pic>
        </mc:Fallback>
      </mc:AlternateContent>
      <p:pic>
        <p:nvPicPr>
          <p:cNvPr id="133" name="Picture 132">
            <a:extLst>
              <a:ext uri="{FF2B5EF4-FFF2-40B4-BE49-F238E27FC236}">
                <a16:creationId xmlns:a16="http://schemas.microsoft.com/office/drawing/2014/main" id="{EA0C4E19-AFFC-4D14-9608-239C344BC19A}"/>
              </a:ext>
            </a:extLst>
          </p:cNvPr>
          <p:cNvPicPr>
            <a:picLocks noChangeAspect="1"/>
          </p:cNvPicPr>
          <p:nvPr/>
        </p:nvPicPr>
        <p:blipFill>
          <a:blip r:embed="rId128"/>
          <a:stretch>
            <a:fillRect/>
          </a:stretch>
        </p:blipFill>
        <p:spPr>
          <a:xfrm>
            <a:off x="752780" y="3154598"/>
            <a:ext cx="4700423" cy="29933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6F41664-9B91-43E1-A172-FD614EAD086A}"/>
                  </a:ext>
                </a:extLst>
              </p14:cNvPr>
              <p14:cNvContentPartPr/>
              <p14:nvPr/>
            </p14:nvContentPartPr>
            <p14:xfrm>
              <a:off x="6965432" y="3421718"/>
              <a:ext cx="170280" cy="2228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6F41664-9B91-43E1-A172-FD614EAD086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956792" y="3412718"/>
                <a:ext cx="1879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C6CF280-D6B5-4F4F-BF90-64B00AD1EB5D}"/>
                  </a:ext>
                </a:extLst>
              </p14:cNvPr>
              <p14:cNvContentPartPr/>
              <p14:nvPr/>
            </p14:nvContentPartPr>
            <p14:xfrm>
              <a:off x="6218792" y="4070798"/>
              <a:ext cx="170640" cy="2934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C6CF280-D6B5-4F4F-BF90-64B00AD1EB5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209792" y="4061798"/>
                <a:ext cx="1882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760F813-5343-4016-A4D8-E3394075D28B}"/>
                  </a:ext>
                </a:extLst>
              </p14:cNvPr>
              <p14:cNvContentPartPr/>
              <p14:nvPr/>
            </p14:nvContentPartPr>
            <p14:xfrm>
              <a:off x="6507872" y="4158278"/>
              <a:ext cx="141120" cy="2131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760F813-5343-4016-A4D8-E3394075D28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498872" y="4149278"/>
                <a:ext cx="1587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5AE591B-AD24-4DBF-B19E-F8DDCF2F5996}"/>
                  </a:ext>
                </a:extLst>
              </p14:cNvPr>
              <p14:cNvContentPartPr/>
              <p14:nvPr/>
            </p14:nvContentPartPr>
            <p14:xfrm>
              <a:off x="6225272" y="4724198"/>
              <a:ext cx="124560" cy="2714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5AE591B-AD24-4DBF-B19E-F8DDCF2F5996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216632" y="4715558"/>
                <a:ext cx="1422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FBE5FDC-A780-42B9-911E-7BE96C4A1387}"/>
                  </a:ext>
                </a:extLst>
              </p14:cNvPr>
              <p14:cNvContentPartPr/>
              <p14:nvPr/>
            </p14:nvContentPartPr>
            <p14:xfrm>
              <a:off x="6475472" y="4782158"/>
              <a:ext cx="175680" cy="2556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FBE5FDC-A780-42B9-911E-7BE96C4A138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466472" y="4773158"/>
                <a:ext cx="1933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9C0DE78-98D8-41F2-9156-573BE9C91362}"/>
                  </a:ext>
                </a:extLst>
              </p14:cNvPr>
              <p14:cNvContentPartPr/>
              <p14:nvPr/>
            </p14:nvContentPartPr>
            <p14:xfrm>
              <a:off x="6163352" y="5444558"/>
              <a:ext cx="176400" cy="3171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9C0DE78-98D8-41F2-9156-573BE9C9136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154712" y="5435918"/>
                <a:ext cx="1940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77124D6-CB00-41A7-B3EE-14706B0E9AD5}"/>
                  </a:ext>
                </a:extLst>
              </p14:cNvPr>
              <p14:cNvContentPartPr/>
              <p14:nvPr/>
            </p14:nvContentPartPr>
            <p14:xfrm>
              <a:off x="6470072" y="5539598"/>
              <a:ext cx="172800" cy="2289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77124D6-CB00-41A7-B3EE-14706B0E9AD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461072" y="5530958"/>
                <a:ext cx="1904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0B837E5-59C8-49F1-BA2E-685119FAE661}"/>
                  </a:ext>
                </a:extLst>
              </p14:cNvPr>
              <p14:cNvContentPartPr/>
              <p14:nvPr/>
            </p14:nvContentPartPr>
            <p14:xfrm>
              <a:off x="6094232" y="3360518"/>
              <a:ext cx="704160" cy="2883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0B837E5-59C8-49F1-BA2E-685119FAE661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085232" y="3351529"/>
                <a:ext cx="721800" cy="305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7B11744-9B95-4E89-B57E-84A3DE8978E4}"/>
                  </a:ext>
                </a:extLst>
              </p14:cNvPr>
              <p14:cNvContentPartPr/>
              <p14:nvPr/>
            </p14:nvContentPartPr>
            <p14:xfrm>
              <a:off x="7850312" y="3383558"/>
              <a:ext cx="146160" cy="2649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7B11744-9B95-4E89-B57E-84A3DE8978E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841312" y="3374558"/>
                <a:ext cx="1638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401CA1C-B27F-4414-B916-5AE3D70C8520}"/>
                  </a:ext>
                </a:extLst>
              </p14:cNvPr>
              <p14:cNvContentPartPr/>
              <p14:nvPr/>
            </p14:nvContentPartPr>
            <p14:xfrm>
              <a:off x="8118512" y="3579038"/>
              <a:ext cx="19080" cy="1681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401CA1C-B27F-4414-B916-5AE3D70C852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109512" y="3570398"/>
                <a:ext cx="367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D1044E4-B733-43D2-B6CD-DAC454C4D314}"/>
                  </a:ext>
                </a:extLst>
              </p14:cNvPr>
              <p14:cNvContentPartPr/>
              <p14:nvPr/>
            </p14:nvContentPartPr>
            <p14:xfrm>
              <a:off x="7719272" y="4184918"/>
              <a:ext cx="137160" cy="252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D1044E4-B733-43D2-B6CD-DAC454C4D314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710272" y="4175918"/>
                <a:ext cx="1548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21EFCC8-3064-41DD-B8D0-E9CA586262F5}"/>
                  </a:ext>
                </a:extLst>
              </p14:cNvPr>
              <p14:cNvContentPartPr/>
              <p14:nvPr/>
            </p14:nvContentPartPr>
            <p14:xfrm>
              <a:off x="7999352" y="4096718"/>
              <a:ext cx="24840" cy="2311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21EFCC8-3064-41DD-B8D0-E9CA586262F5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990352" y="4088078"/>
                <a:ext cx="424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F64B26F-411D-4805-B023-D6C4F23E6BED}"/>
                  </a:ext>
                </a:extLst>
              </p14:cNvPr>
              <p14:cNvContentPartPr/>
              <p14:nvPr/>
            </p14:nvContentPartPr>
            <p14:xfrm>
              <a:off x="8140832" y="4150358"/>
              <a:ext cx="111960" cy="1897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F64B26F-411D-4805-B023-D6C4F23E6BED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131832" y="4141358"/>
                <a:ext cx="1296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9382361-60F5-4BE1-83A3-818D91BFF886}"/>
                  </a:ext>
                </a:extLst>
              </p14:cNvPr>
              <p14:cNvContentPartPr/>
              <p14:nvPr/>
            </p14:nvContentPartPr>
            <p14:xfrm>
              <a:off x="7832312" y="5386958"/>
              <a:ext cx="147600" cy="2246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9382361-60F5-4BE1-83A3-818D91BFF886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823312" y="5378318"/>
                <a:ext cx="1652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57E6B56-3C52-4667-9411-026F5063F269}"/>
                  </a:ext>
                </a:extLst>
              </p14:cNvPr>
              <p14:cNvContentPartPr/>
              <p14:nvPr/>
            </p14:nvContentPartPr>
            <p14:xfrm>
              <a:off x="7828712" y="4723838"/>
              <a:ext cx="280080" cy="2275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57E6B56-3C52-4667-9411-026F5063F269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820072" y="4714838"/>
                <a:ext cx="2977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347937F-17E5-4CB9-82EF-078F25E8B294}"/>
                  </a:ext>
                </a:extLst>
              </p14:cNvPr>
              <p14:cNvContentPartPr/>
              <p14:nvPr/>
            </p14:nvContentPartPr>
            <p14:xfrm>
              <a:off x="7752032" y="3383198"/>
              <a:ext cx="453240" cy="3528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347937F-17E5-4CB9-82EF-078F25E8B29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698032" y="3275198"/>
                <a:ext cx="56088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7522138-3FA2-48A7-B7A9-C9DC52231E0A}"/>
                  </a:ext>
                </a:extLst>
              </p14:cNvPr>
              <p14:cNvContentPartPr/>
              <p14:nvPr/>
            </p14:nvContentPartPr>
            <p14:xfrm>
              <a:off x="235952" y="3024998"/>
              <a:ext cx="11790000" cy="29210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7522138-3FA2-48A7-B7A9-C9DC52231E0A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17952" y="2917011"/>
                <a:ext cx="11825640" cy="3136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454CE2A-1209-47E2-8E8F-B19B19EF7A5C}"/>
                  </a:ext>
                </a:extLst>
              </p14:cNvPr>
              <p14:cNvContentPartPr/>
              <p14:nvPr/>
            </p14:nvContentPartPr>
            <p14:xfrm>
              <a:off x="789632" y="3764438"/>
              <a:ext cx="539280" cy="349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454CE2A-1209-47E2-8E8F-B19B19EF7A5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35632" y="3656438"/>
                <a:ext cx="6469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D97DD39-FB02-4F32-BB7D-72FC6E86981A}"/>
                  </a:ext>
                </a:extLst>
              </p14:cNvPr>
              <p14:cNvContentPartPr/>
              <p14:nvPr/>
            </p14:nvContentPartPr>
            <p14:xfrm>
              <a:off x="2056112" y="3622598"/>
              <a:ext cx="1104120" cy="889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D97DD39-FB02-4F32-BB7D-72FC6E86981A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002472" y="3514958"/>
                <a:ext cx="12117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0B53DB5-6890-4F9B-A9E5-EBB0E496897F}"/>
                  </a:ext>
                </a:extLst>
              </p14:cNvPr>
              <p14:cNvContentPartPr/>
              <p14:nvPr/>
            </p14:nvContentPartPr>
            <p14:xfrm>
              <a:off x="10544552" y="4140998"/>
              <a:ext cx="175680" cy="486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0B53DB5-6890-4F9B-A9E5-EBB0E496897F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535552" y="4132358"/>
                <a:ext cx="1933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E5C06E0-D185-46BD-9CE1-A820DBE7F702}"/>
                  </a:ext>
                </a:extLst>
              </p14:cNvPr>
              <p14:cNvContentPartPr/>
              <p14:nvPr/>
            </p14:nvContentPartPr>
            <p14:xfrm>
              <a:off x="9785672" y="5461478"/>
              <a:ext cx="140040" cy="2325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E5C06E0-D185-46BD-9CE1-A820DBE7F702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776672" y="5452478"/>
                <a:ext cx="157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0C502A5-CBAA-4800-881D-E5EDCAA519DB}"/>
                  </a:ext>
                </a:extLst>
              </p14:cNvPr>
              <p14:cNvContentPartPr/>
              <p14:nvPr/>
            </p14:nvContentPartPr>
            <p14:xfrm>
              <a:off x="10425392" y="5364638"/>
              <a:ext cx="161640" cy="3002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0C502A5-CBAA-4800-881D-E5EDCAA519D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0416752" y="5355638"/>
                <a:ext cx="1792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18813D9-09ED-414E-B094-B996D8B06178}"/>
                  </a:ext>
                </a:extLst>
              </p14:cNvPr>
              <p14:cNvContentPartPr/>
              <p14:nvPr/>
            </p14:nvContentPartPr>
            <p14:xfrm>
              <a:off x="10698632" y="5604398"/>
              <a:ext cx="51120" cy="2160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18813D9-09ED-414E-B094-B996D8B06178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0689992" y="5595398"/>
                <a:ext cx="687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339722E2-592C-4E47-9F66-291F791C0CED}"/>
                  </a:ext>
                </a:extLst>
              </p14:cNvPr>
              <p14:cNvContentPartPr/>
              <p14:nvPr/>
            </p14:nvContentPartPr>
            <p14:xfrm>
              <a:off x="9304352" y="5387318"/>
              <a:ext cx="152280" cy="3250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339722E2-592C-4E47-9F66-291F791C0CED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295373" y="5378678"/>
                <a:ext cx="169878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11E2FCBD-C55C-42B9-817E-7D641318658D}"/>
                  </a:ext>
                </a:extLst>
              </p14:cNvPr>
              <p14:cNvContentPartPr/>
              <p14:nvPr/>
            </p14:nvContentPartPr>
            <p14:xfrm>
              <a:off x="8767592" y="5273558"/>
              <a:ext cx="392400" cy="6274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11E2FCBD-C55C-42B9-817E-7D641318658D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758952" y="5264558"/>
                <a:ext cx="41004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F8F5616-CED3-422F-ABD4-11BB6D20D795}"/>
                  </a:ext>
                </a:extLst>
              </p14:cNvPr>
              <p14:cNvContentPartPr/>
              <p14:nvPr/>
            </p14:nvContentPartPr>
            <p14:xfrm>
              <a:off x="10781792" y="4606118"/>
              <a:ext cx="1231560" cy="3848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F8F5616-CED3-422F-ABD4-11BB6D20D795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0772792" y="4597478"/>
                <a:ext cx="124920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FEBE6DD-EA58-4003-BC30-DF4FE48FDE7D}"/>
                  </a:ext>
                </a:extLst>
              </p14:cNvPr>
              <p14:cNvContentPartPr/>
              <p14:nvPr/>
            </p14:nvContentPartPr>
            <p14:xfrm>
              <a:off x="11345192" y="4090238"/>
              <a:ext cx="250200" cy="3704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FEBE6DD-EA58-4003-BC30-DF4FE48FDE7D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1336552" y="4081598"/>
                <a:ext cx="2678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528A9C8-FEBF-4792-8D96-9B7E84CAF155}"/>
                  </a:ext>
                </a:extLst>
              </p14:cNvPr>
              <p14:cNvContentPartPr/>
              <p14:nvPr/>
            </p14:nvContentPartPr>
            <p14:xfrm>
              <a:off x="10869992" y="3982598"/>
              <a:ext cx="374040" cy="3362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528A9C8-FEBF-4792-8D96-9B7E84CAF155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0860992" y="3973958"/>
                <a:ext cx="3916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0455A00-5FB4-4CED-BB70-902BBA869B14}"/>
                  </a:ext>
                </a:extLst>
              </p14:cNvPr>
              <p14:cNvContentPartPr/>
              <p14:nvPr/>
            </p14:nvContentPartPr>
            <p14:xfrm>
              <a:off x="8773712" y="3900518"/>
              <a:ext cx="1568160" cy="3798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0455A00-5FB4-4CED-BB70-902BBA869B14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765072" y="3891870"/>
                <a:ext cx="1585800" cy="397457"/>
              </a:xfrm>
              <a:prstGeom prst="rect">
                <a:avLst/>
              </a:prstGeom>
            </p:spPr>
          </p:pic>
        </mc:Fallback>
      </mc:AlternateContent>
      <p:pic>
        <p:nvPicPr>
          <p:cNvPr id="195" name="Picture 194">
            <a:extLst>
              <a:ext uri="{FF2B5EF4-FFF2-40B4-BE49-F238E27FC236}">
                <a16:creationId xmlns:a16="http://schemas.microsoft.com/office/drawing/2014/main" id="{CAB2617D-2080-4BA5-9CA9-BC8BE1356BED}"/>
              </a:ext>
            </a:extLst>
          </p:cNvPr>
          <p:cNvPicPr>
            <a:picLocks noChangeAspect="1"/>
          </p:cNvPicPr>
          <p:nvPr/>
        </p:nvPicPr>
        <p:blipFill>
          <a:blip r:embed="rId128"/>
          <a:stretch>
            <a:fillRect/>
          </a:stretch>
        </p:blipFill>
        <p:spPr>
          <a:xfrm>
            <a:off x="3745788" y="1932302"/>
            <a:ext cx="4700423" cy="29933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0534F37-20C3-48AC-A6FA-1EF035E14B03}"/>
                  </a:ext>
                </a:extLst>
              </p14:cNvPr>
              <p14:cNvContentPartPr/>
              <p14:nvPr/>
            </p14:nvContentPartPr>
            <p14:xfrm>
              <a:off x="6867152" y="6155918"/>
              <a:ext cx="360" cy="3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0534F37-20C3-48AC-A6FA-1EF035E14B03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858152" y="614727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823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296E47-BD49-4F06-9725-A839794EB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69" y="0"/>
            <a:ext cx="4700423" cy="29933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690DCB-0A3B-49C5-BDC8-05DBC1F04A8F}"/>
                  </a:ext>
                </a:extLst>
              </p14:cNvPr>
              <p14:cNvContentPartPr/>
              <p14:nvPr/>
            </p14:nvContentPartPr>
            <p14:xfrm>
              <a:off x="5773832" y="481238"/>
              <a:ext cx="720" cy="41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690DCB-0A3B-49C5-BDC8-05DBC1F04A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4832" y="472598"/>
                <a:ext cx="183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AAA838-4BD3-428B-BE9B-F6E5C8C48F3A}"/>
                  </a:ext>
                </a:extLst>
              </p14:cNvPr>
              <p14:cNvContentPartPr/>
              <p14:nvPr/>
            </p14:nvContentPartPr>
            <p14:xfrm>
              <a:off x="5635952" y="294398"/>
              <a:ext cx="51840" cy="249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AAA838-4BD3-428B-BE9B-F6E5C8C48F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8312" y="186398"/>
                <a:ext cx="87480" cy="27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363EEEF-5730-43CE-96D3-35F79293CC54}"/>
                  </a:ext>
                </a:extLst>
              </p14:cNvPr>
              <p14:cNvContentPartPr/>
              <p14:nvPr/>
            </p14:nvContentPartPr>
            <p14:xfrm>
              <a:off x="1427552" y="3459518"/>
              <a:ext cx="484920" cy="399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363EEEF-5730-43CE-96D3-35F79293CC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18552" y="3450518"/>
                <a:ext cx="50256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0D57AC8-2B60-42AD-B284-5638163D4D4D}"/>
                  </a:ext>
                </a:extLst>
              </p14:cNvPr>
              <p14:cNvContentPartPr/>
              <p14:nvPr/>
            </p14:nvContentPartPr>
            <p14:xfrm>
              <a:off x="1330352" y="4278878"/>
              <a:ext cx="159480" cy="22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0D57AC8-2B60-42AD-B284-5638163D4D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21352" y="4270238"/>
                <a:ext cx="1771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C3FA3B-EA68-4201-991C-1CEE8B23CE2A}"/>
                  </a:ext>
                </a:extLst>
              </p14:cNvPr>
              <p14:cNvContentPartPr/>
              <p14:nvPr/>
            </p14:nvContentPartPr>
            <p14:xfrm>
              <a:off x="1690352" y="4170518"/>
              <a:ext cx="184680" cy="315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C3FA3B-EA68-4201-991C-1CEE8B23CE2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81352" y="4161518"/>
                <a:ext cx="20232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5E13943-2764-4C6A-8067-C5B70EDB02A1}"/>
                  </a:ext>
                </a:extLst>
              </p14:cNvPr>
              <p14:cNvContentPartPr/>
              <p14:nvPr/>
            </p14:nvContentPartPr>
            <p14:xfrm>
              <a:off x="1703672" y="4781438"/>
              <a:ext cx="177840" cy="325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5E13943-2764-4C6A-8067-C5B70EDB02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95032" y="4772438"/>
                <a:ext cx="1954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0208EF-D9D0-4B90-BF5E-784FAA5271FF}"/>
                  </a:ext>
                </a:extLst>
              </p14:cNvPr>
              <p14:cNvContentPartPr/>
              <p14:nvPr/>
            </p14:nvContentPartPr>
            <p14:xfrm>
              <a:off x="1639592" y="5395598"/>
              <a:ext cx="209520" cy="244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0208EF-D9D0-4B90-BF5E-784FAA5271F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30952" y="5386958"/>
                <a:ext cx="2271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0682778-3EED-4A0B-8E18-34C8BD509EB3}"/>
                  </a:ext>
                </a:extLst>
              </p14:cNvPr>
              <p14:cNvContentPartPr/>
              <p14:nvPr/>
            </p14:nvContentPartPr>
            <p14:xfrm>
              <a:off x="7061192" y="4067918"/>
              <a:ext cx="418320" cy="3736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0682778-3EED-4A0B-8E18-34C8BD509EB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52552" y="4058918"/>
                <a:ext cx="4359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73B3FED-D7BC-4791-9BB5-226BFFDEC342}"/>
                  </a:ext>
                </a:extLst>
              </p14:cNvPr>
              <p14:cNvContentPartPr/>
              <p14:nvPr/>
            </p14:nvContentPartPr>
            <p14:xfrm>
              <a:off x="7784072" y="4147118"/>
              <a:ext cx="239400" cy="342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73B3FED-D7BC-4791-9BB5-226BFFDEC34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75432" y="4138118"/>
                <a:ext cx="2570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C5C5C2B-3359-43B1-9A37-33CB918A5585}"/>
                  </a:ext>
                </a:extLst>
              </p14:cNvPr>
              <p14:cNvContentPartPr/>
              <p14:nvPr/>
            </p14:nvContentPartPr>
            <p14:xfrm>
              <a:off x="9652472" y="4158638"/>
              <a:ext cx="156240" cy="296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C5C5C2B-3359-43B1-9A37-33CB918A558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43472" y="4149638"/>
                <a:ext cx="1738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4B342A5-0658-4002-AF2D-51B6B7B37E00}"/>
                  </a:ext>
                </a:extLst>
              </p14:cNvPr>
              <p14:cNvContentPartPr/>
              <p14:nvPr/>
            </p14:nvContentPartPr>
            <p14:xfrm>
              <a:off x="6277472" y="4203998"/>
              <a:ext cx="276120" cy="317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4B342A5-0658-4002-AF2D-51B6B7B37E0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68832" y="4194998"/>
                <a:ext cx="2937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5E3AFD6-18A1-41A4-AF52-40EBEF6596DE}"/>
                  </a:ext>
                </a:extLst>
              </p14:cNvPr>
              <p14:cNvContentPartPr/>
              <p14:nvPr/>
            </p14:nvContentPartPr>
            <p14:xfrm>
              <a:off x="5213312" y="4416398"/>
              <a:ext cx="412560" cy="1375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5E3AFD6-18A1-41A4-AF52-40EBEF6596D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04672" y="4407398"/>
                <a:ext cx="4302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98FD22D-5BD1-41FC-8CEE-37E8A2C52121}"/>
                  </a:ext>
                </a:extLst>
              </p14:cNvPr>
              <p14:cNvContentPartPr/>
              <p14:nvPr/>
            </p14:nvContentPartPr>
            <p14:xfrm>
              <a:off x="5185232" y="4023638"/>
              <a:ext cx="431640" cy="3146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98FD22D-5BD1-41FC-8CEE-37E8A2C5212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76592" y="4014638"/>
                <a:ext cx="4492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34D6E19-8889-43EE-8E99-43C25CD21571}"/>
                  </a:ext>
                </a:extLst>
              </p14:cNvPr>
              <p14:cNvContentPartPr/>
              <p14:nvPr/>
            </p14:nvContentPartPr>
            <p14:xfrm>
              <a:off x="2165192" y="3430358"/>
              <a:ext cx="161640" cy="24688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34D6E19-8889-43EE-8E99-43C25CD2157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56192" y="3421718"/>
                <a:ext cx="179280" cy="24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E6BC67A-0A2D-4616-AC4D-7CB64980A40A}"/>
                  </a:ext>
                </a:extLst>
              </p14:cNvPr>
              <p14:cNvContentPartPr/>
              <p14:nvPr/>
            </p14:nvContentPartPr>
            <p14:xfrm>
              <a:off x="2538872" y="4301198"/>
              <a:ext cx="180720" cy="165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E6BC67A-0A2D-4616-AC4D-7CB64980A40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29872" y="4292558"/>
                <a:ext cx="1983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5ED8A54-1B81-4053-8B55-BE2AA5CC3A4A}"/>
                  </a:ext>
                </a:extLst>
              </p14:cNvPr>
              <p14:cNvContentPartPr/>
              <p14:nvPr/>
            </p14:nvContentPartPr>
            <p14:xfrm>
              <a:off x="2909672" y="4160438"/>
              <a:ext cx="136080" cy="2988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5ED8A54-1B81-4053-8B55-BE2AA5CC3A4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901032" y="4151798"/>
                <a:ext cx="1537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1392B81-29B9-4BF8-B8E2-1EFCB2944CC7}"/>
                  </a:ext>
                </a:extLst>
              </p14:cNvPr>
              <p14:cNvContentPartPr/>
              <p14:nvPr/>
            </p14:nvContentPartPr>
            <p14:xfrm>
              <a:off x="2689352" y="3396158"/>
              <a:ext cx="354240" cy="4485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1392B81-29B9-4BF8-B8E2-1EFCB2944CC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680703" y="3387518"/>
                <a:ext cx="371898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9895389-00A2-4C41-BCD7-D1572E893600}"/>
                  </a:ext>
                </a:extLst>
              </p14:cNvPr>
              <p14:cNvContentPartPr/>
              <p14:nvPr/>
            </p14:nvContentPartPr>
            <p14:xfrm>
              <a:off x="2580272" y="4932278"/>
              <a:ext cx="15840" cy="302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9895389-00A2-4C41-BCD7-D1572E89360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71632" y="4923638"/>
                <a:ext cx="334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6CD0686-B226-46B0-937F-8FF9E4EFD1B5}"/>
                  </a:ext>
                </a:extLst>
              </p14:cNvPr>
              <p14:cNvContentPartPr/>
              <p14:nvPr/>
            </p14:nvContentPartPr>
            <p14:xfrm>
              <a:off x="2710952" y="4810238"/>
              <a:ext cx="139680" cy="2890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6CD0686-B226-46B0-937F-8FF9E4EFD1B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01952" y="4801598"/>
                <a:ext cx="1573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0E29200-94A4-4C2E-8B33-E44E562F3BDC}"/>
                  </a:ext>
                </a:extLst>
              </p14:cNvPr>
              <p14:cNvContentPartPr/>
              <p14:nvPr/>
            </p14:nvContentPartPr>
            <p14:xfrm>
              <a:off x="2584592" y="5441678"/>
              <a:ext cx="174600" cy="2761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0E29200-94A4-4C2E-8B33-E44E562F3BD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575592" y="5433038"/>
                <a:ext cx="1922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1881E50-4D1A-4618-902D-D61F9B2B14B1}"/>
                  </a:ext>
                </a:extLst>
              </p14:cNvPr>
              <p14:cNvContentPartPr/>
              <p14:nvPr/>
            </p14:nvContentPartPr>
            <p14:xfrm>
              <a:off x="3642272" y="5123798"/>
              <a:ext cx="453240" cy="3646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1881E50-4D1A-4618-902D-D61F9B2B14B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633279" y="5114807"/>
                <a:ext cx="470866" cy="382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704DDC4-05D4-47E0-8724-FCFD5D240EE8}"/>
                  </a:ext>
                </a:extLst>
              </p14:cNvPr>
              <p14:cNvContentPartPr/>
              <p14:nvPr/>
            </p14:nvContentPartPr>
            <p14:xfrm>
              <a:off x="4254992" y="5238638"/>
              <a:ext cx="215280" cy="2635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704DDC4-05D4-47E0-8724-FCFD5D240EE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245992" y="5229998"/>
                <a:ext cx="2329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44F2831-17A5-453C-97CE-CB609F051954}"/>
                  </a:ext>
                </a:extLst>
              </p14:cNvPr>
              <p14:cNvContentPartPr/>
              <p14:nvPr/>
            </p14:nvContentPartPr>
            <p14:xfrm>
              <a:off x="4636592" y="5194718"/>
              <a:ext cx="282240" cy="275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44F2831-17A5-453C-97CE-CB609F05195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627592" y="5185718"/>
                <a:ext cx="2998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5E9BF40-51C5-470D-A793-3B4F1044E824}"/>
                  </a:ext>
                </a:extLst>
              </p14:cNvPr>
              <p14:cNvContentPartPr/>
              <p14:nvPr/>
            </p14:nvContentPartPr>
            <p14:xfrm>
              <a:off x="5118992" y="5170238"/>
              <a:ext cx="182160" cy="2707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5E9BF40-51C5-470D-A793-3B4F1044E82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109992" y="5161238"/>
                <a:ext cx="1998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CD6852E-4363-406F-992F-4D5ECD41BF4E}"/>
                  </a:ext>
                </a:extLst>
              </p14:cNvPr>
              <p14:cNvContentPartPr/>
              <p14:nvPr/>
            </p14:nvContentPartPr>
            <p14:xfrm>
              <a:off x="5430392" y="5157998"/>
              <a:ext cx="154440" cy="3020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CD6852E-4363-406F-992F-4D5ECD41BF4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421392" y="5148998"/>
                <a:ext cx="1720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E2BCDAE-6050-4D3F-959B-F99D81C1AF96}"/>
                  </a:ext>
                </a:extLst>
              </p14:cNvPr>
              <p14:cNvContentPartPr/>
              <p14:nvPr/>
            </p14:nvContentPartPr>
            <p14:xfrm>
              <a:off x="5723792" y="5145758"/>
              <a:ext cx="200160" cy="1879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E2BCDAE-6050-4D3F-959B-F99D81C1AF9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715152" y="5136758"/>
                <a:ext cx="2178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C7C9592-6107-4AAF-B8B2-7F763A23BCFE}"/>
                  </a:ext>
                </a:extLst>
              </p14:cNvPr>
              <p14:cNvContentPartPr/>
              <p14:nvPr/>
            </p14:nvContentPartPr>
            <p14:xfrm>
              <a:off x="6079472" y="5069078"/>
              <a:ext cx="143640" cy="3268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C7C9592-6107-4AAF-B8B2-7F763A23BCF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070472" y="5060078"/>
                <a:ext cx="1612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E1E0AC3-526A-462B-A0A5-F6A15D072242}"/>
                  </a:ext>
                </a:extLst>
              </p14:cNvPr>
              <p14:cNvContentPartPr/>
              <p14:nvPr/>
            </p14:nvContentPartPr>
            <p14:xfrm>
              <a:off x="4698152" y="5983478"/>
              <a:ext cx="545760" cy="5619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E1E0AC3-526A-462B-A0A5-F6A15D07224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689512" y="5974838"/>
                <a:ext cx="5634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439AA94-9307-45DD-9BDE-E183BDA18C76}"/>
                  </a:ext>
                </a:extLst>
              </p14:cNvPr>
              <p14:cNvContentPartPr/>
              <p14:nvPr/>
            </p14:nvContentPartPr>
            <p14:xfrm>
              <a:off x="10118312" y="4064318"/>
              <a:ext cx="1965600" cy="5824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439AA94-9307-45DD-9BDE-E183BDA18C7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109310" y="4055678"/>
                <a:ext cx="1983243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4D183BE-F4C3-4684-8FCF-44D288692F33}"/>
                  </a:ext>
                </a:extLst>
              </p14:cNvPr>
              <p14:cNvContentPartPr/>
              <p14:nvPr/>
            </p14:nvContentPartPr>
            <p14:xfrm>
              <a:off x="8253512" y="4021118"/>
              <a:ext cx="1167120" cy="6584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4D183BE-F4C3-4684-8FCF-44D288692F3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244512" y="4012483"/>
                <a:ext cx="1184760" cy="6760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CBAC35E-4D29-4E8D-A6CD-8A0D9CCF0C4B}"/>
                  </a:ext>
                </a:extLst>
              </p14:cNvPr>
              <p14:cNvContentPartPr/>
              <p14:nvPr/>
            </p14:nvContentPartPr>
            <p14:xfrm>
              <a:off x="7079552" y="4569398"/>
              <a:ext cx="472320" cy="576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CBAC35E-4D29-4E8D-A6CD-8A0D9CCF0C4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070912" y="4560704"/>
                <a:ext cx="489960" cy="75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35A6745-B296-4B34-8EF6-832D03205E76}"/>
                  </a:ext>
                </a:extLst>
              </p14:cNvPr>
              <p14:cNvContentPartPr/>
              <p14:nvPr/>
            </p14:nvContentPartPr>
            <p14:xfrm>
              <a:off x="8792072" y="5229278"/>
              <a:ext cx="155520" cy="2703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35A6745-B296-4B34-8EF6-832D03205E7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783072" y="5220278"/>
                <a:ext cx="1731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9BB2B41-A48F-49CD-9974-38B02571AA65}"/>
                  </a:ext>
                </a:extLst>
              </p14:cNvPr>
              <p14:cNvContentPartPr/>
              <p14:nvPr/>
            </p14:nvContentPartPr>
            <p14:xfrm>
              <a:off x="9309392" y="4999598"/>
              <a:ext cx="1095480" cy="7819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9BB2B41-A48F-49CD-9974-38B02571AA6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300392" y="4990598"/>
                <a:ext cx="111312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C2A67A4-8161-4C30-B5C6-006CDD3AF6D9}"/>
                  </a:ext>
                </a:extLst>
              </p14:cNvPr>
              <p14:cNvContentPartPr/>
              <p14:nvPr/>
            </p14:nvContentPartPr>
            <p14:xfrm>
              <a:off x="8367992" y="5156918"/>
              <a:ext cx="281520" cy="3132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C2A67A4-8161-4C30-B5C6-006CDD3AF6D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358992" y="5147918"/>
                <a:ext cx="2991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39E8DFF-03C2-4632-96B2-12FC7F52DE5D}"/>
                  </a:ext>
                </a:extLst>
              </p14:cNvPr>
              <p14:cNvContentPartPr/>
              <p14:nvPr/>
            </p14:nvContentPartPr>
            <p14:xfrm>
              <a:off x="7809992" y="5100038"/>
              <a:ext cx="378720" cy="4003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39E8DFF-03C2-4632-96B2-12FC7F52DE5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800992" y="5091030"/>
                <a:ext cx="396360" cy="417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E5298F7-CD09-4913-BB2A-B7C77E5EBE84}"/>
                  </a:ext>
                </a:extLst>
              </p14:cNvPr>
              <p14:cNvContentPartPr/>
              <p14:nvPr/>
            </p14:nvContentPartPr>
            <p14:xfrm>
              <a:off x="4255352" y="1210598"/>
              <a:ext cx="824040" cy="2401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E5298F7-CD09-4913-BB2A-B7C77E5EBE8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246708" y="1201611"/>
                <a:ext cx="841688" cy="257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690F7CB-F3A9-41B1-920C-2DC0C857F9DF}"/>
                  </a:ext>
                </a:extLst>
              </p14:cNvPr>
              <p14:cNvContentPartPr/>
              <p14:nvPr/>
            </p14:nvContentPartPr>
            <p14:xfrm>
              <a:off x="8673632" y="6107678"/>
              <a:ext cx="219600" cy="410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690F7CB-F3A9-41B1-920C-2DC0C857F9D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664632" y="6098678"/>
                <a:ext cx="2372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DDF5E207-9995-4E7B-8E8F-7F03D28B73BE}"/>
                  </a:ext>
                </a:extLst>
              </p14:cNvPr>
              <p14:cNvContentPartPr/>
              <p14:nvPr/>
            </p14:nvContentPartPr>
            <p14:xfrm>
              <a:off x="8005472" y="5866118"/>
              <a:ext cx="433080" cy="3970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DDF5E207-9995-4E7B-8E8F-7F03D28B73B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996832" y="5857126"/>
                <a:ext cx="450720" cy="414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31C9BEF2-5CFC-49FE-BB2E-82F3EDB65A06}"/>
                  </a:ext>
                </a:extLst>
              </p14:cNvPr>
              <p14:cNvContentPartPr/>
              <p14:nvPr/>
            </p14:nvContentPartPr>
            <p14:xfrm>
              <a:off x="10996352" y="5557238"/>
              <a:ext cx="447840" cy="1674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31C9BEF2-5CFC-49FE-BB2E-82F3EDB65A0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987352" y="5548598"/>
                <a:ext cx="4654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D2AD273-1CD9-4BF6-8887-FAAB7A5A3D24}"/>
                  </a:ext>
                </a:extLst>
              </p14:cNvPr>
              <p14:cNvContentPartPr/>
              <p14:nvPr/>
            </p14:nvContentPartPr>
            <p14:xfrm>
              <a:off x="11071232" y="5154038"/>
              <a:ext cx="403920" cy="3114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D2AD273-1CD9-4BF6-8887-FAAB7A5A3D2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062240" y="5145388"/>
                <a:ext cx="421544" cy="329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C134B88-013C-4F59-AFE9-8516E0757560}"/>
                  </a:ext>
                </a:extLst>
              </p14:cNvPr>
              <p14:cNvContentPartPr/>
              <p14:nvPr/>
            </p14:nvContentPartPr>
            <p14:xfrm>
              <a:off x="9622952" y="5961878"/>
              <a:ext cx="18000" cy="2898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C134B88-013C-4F59-AFE9-8516E075756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613952" y="5952878"/>
                <a:ext cx="356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2ED442A-B08A-40E8-951F-C40D3884F2A4}"/>
                  </a:ext>
                </a:extLst>
              </p14:cNvPr>
              <p14:cNvContentPartPr/>
              <p14:nvPr/>
            </p14:nvContentPartPr>
            <p14:xfrm>
              <a:off x="9796832" y="6004718"/>
              <a:ext cx="210600" cy="2289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2ED442A-B08A-40E8-951F-C40D3884F2A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788192" y="5995718"/>
                <a:ext cx="2282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369C897-9F91-491F-A2C6-E88DA07891A3}"/>
                  </a:ext>
                </a:extLst>
              </p14:cNvPr>
              <p14:cNvContentPartPr/>
              <p14:nvPr/>
            </p14:nvContentPartPr>
            <p14:xfrm>
              <a:off x="9029312" y="5877638"/>
              <a:ext cx="456120" cy="4129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369C897-9F91-491F-A2C6-E88DA07891A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020312" y="5868638"/>
                <a:ext cx="47376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85575121-71A5-4EBA-A91F-A1FCEAD812ED}"/>
                  </a:ext>
                </a:extLst>
              </p14:cNvPr>
              <p14:cNvContentPartPr/>
              <p14:nvPr/>
            </p14:nvContentPartPr>
            <p14:xfrm>
              <a:off x="10166192" y="5891678"/>
              <a:ext cx="486360" cy="4449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85575121-71A5-4EBA-A91F-A1FCEAD812E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157192" y="5883038"/>
                <a:ext cx="50400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D5C40C2-6199-4E27-8D77-B8939B7F09D3}"/>
                  </a:ext>
                </a:extLst>
              </p14:cNvPr>
              <p14:cNvContentPartPr/>
              <p14:nvPr/>
            </p14:nvContentPartPr>
            <p14:xfrm>
              <a:off x="9380312" y="6405398"/>
              <a:ext cx="838800" cy="2678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D5C40C2-6199-4E27-8D77-B8939B7F09D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371672" y="6396398"/>
                <a:ext cx="8564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0B5CA052-6B9D-4E51-A15F-DA04AA14ED53}"/>
                  </a:ext>
                </a:extLst>
              </p14:cNvPr>
              <p14:cNvContentPartPr/>
              <p14:nvPr/>
            </p14:nvContentPartPr>
            <p14:xfrm>
              <a:off x="8247752" y="6407918"/>
              <a:ext cx="729720" cy="2678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0B5CA052-6B9D-4E51-A15F-DA04AA14ED5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238752" y="6399278"/>
                <a:ext cx="7473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EFB308B1-B99B-47F1-B72B-6D5C12CC7413}"/>
                  </a:ext>
                </a:extLst>
              </p14:cNvPr>
              <p14:cNvContentPartPr/>
              <p14:nvPr/>
            </p14:nvContentPartPr>
            <p14:xfrm>
              <a:off x="5999552" y="350198"/>
              <a:ext cx="5927040" cy="34660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EFB308B1-B99B-47F1-B72B-6D5C12CC7413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990553" y="341198"/>
                <a:ext cx="5944679" cy="34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824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CBB4FA7-5BAC-4F04-ACD4-35B2E73B5D24}"/>
                  </a:ext>
                </a:extLst>
              </p14:cNvPr>
              <p14:cNvContentPartPr/>
              <p14:nvPr/>
            </p14:nvContentPartPr>
            <p14:xfrm>
              <a:off x="5207912" y="749078"/>
              <a:ext cx="2582640" cy="79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CBB4FA7-5BAC-4F04-ACD4-35B2E73B5D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8912" y="740078"/>
                <a:ext cx="26002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9B1CA9D-C7F0-43C5-8A22-DD4B81B4C7CC}"/>
                  </a:ext>
                </a:extLst>
              </p14:cNvPr>
              <p14:cNvContentPartPr/>
              <p14:nvPr/>
            </p14:nvContentPartPr>
            <p14:xfrm>
              <a:off x="5201072" y="143198"/>
              <a:ext cx="2512080" cy="554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9B1CA9D-C7F0-43C5-8A22-DD4B81B4C7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2072" y="134552"/>
                <a:ext cx="2529720" cy="571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A8F0300-862F-432D-B2FD-EFE04F76A38D}"/>
                  </a:ext>
                </a:extLst>
              </p14:cNvPr>
              <p14:cNvContentPartPr/>
              <p14:nvPr/>
            </p14:nvContentPartPr>
            <p14:xfrm>
              <a:off x="1489832" y="1374398"/>
              <a:ext cx="145080" cy="388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A8F0300-862F-432D-B2FD-EFE04F76A3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0832" y="1365398"/>
                <a:ext cx="16272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A356108-8FE4-4669-9022-A8098FABD43C}"/>
                  </a:ext>
                </a:extLst>
              </p14:cNvPr>
              <p14:cNvContentPartPr/>
              <p14:nvPr/>
            </p14:nvContentPartPr>
            <p14:xfrm>
              <a:off x="1774952" y="1383398"/>
              <a:ext cx="221040" cy="464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A356108-8FE4-4669-9022-A8098FABD4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5952" y="1374398"/>
                <a:ext cx="23868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58ADE0-8C19-4427-8745-91F585BCB80D}"/>
                  </a:ext>
                </a:extLst>
              </p14:cNvPr>
              <p14:cNvContentPartPr/>
              <p14:nvPr/>
            </p14:nvContentPartPr>
            <p14:xfrm>
              <a:off x="2129192" y="1466558"/>
              <a:ext cx="236160" cy="229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58ADE0-8C19-4427-8745-91F585BCB8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20552" y="1457558"/>
                <a:ext cx="2538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5E0E69D-4882-4CFF-8416-B8664BD9EBFC}"/>
                  </a:ext>
                </a:extLst>
              </p14:cNvPr>
              <p14:cNvContentPartPr/>
              <p14:nvPr/>
            </p14:nvContentPartPr>
            <p14:xfrm>
              <a:off x="3600872" y="1459718"/>
              <a:ext cx="137160" cy="126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5E0E69D-4882-4CFF-8416-B8664BD9EBF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92232" y="1451078"/>
                <a:ext cx="154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2322AC7-81C0-4C2F-8F88-0FB57A40C77B}"/>
                  </a:ext>
                </a:extLst>
              </p14:cNvPr>
              <p14:cNvContentPartPr/>
              <p14:nvPr/>
            </p14:nvContentPartPr>
            <p14:xfrm>
              <a:off x="4702472" y="2048678"/>
              <a:ext cx="857160" cy="467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2322AC7-81C0-4C2F-8F88-0FB57A40C7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93472" y="2039678"/>
                <a:ext cx="87480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7AED951-A538-480E-9A36-BA55D0D6D5A3}"/>
                  </a:ext>
                </a:extLst>
              </p14:cNvPr>
              <p14:cNvContentPartPr/>
              <p14:nvPr/>
            </p14:nvContentPartPr>
            <p14:xfrm>
              <a:off x="4090112" y="1218518"/>
              <a:ext cx="1805040" cy="723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7AED951-A538-480E-9A36-BA55D0D6D5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1112" y="1209874"/>
                <a:ext cx="1822680" cy="741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337D29A-0982-46C1-9A6E-4DA3CE24D5DE}"/>
                  </a:ext>
                </a:extLst>
              </p14:cNvPr>
              <p14:cNvContentPartPr/>
              <p14:nvPr/>
            </p14:nvContentPartPr>
            <p14:xfrm>
              <a:off x="2492072" y="1370438"/>
              <a:ext cx="589320" cy="436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337D29A-0982-46C1-9A6E-4DA3CE24D5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83072" y="1361798"/>
                <a:ext cx="60696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20B8725-3E22-4392-B30A-677EAAC4F71C}"/>
                  </a:ext>
                </a:extLst>
              </p14:cNvPr>
              <p14:cNvContentPartPr/>
              <p14:nvPr/>
            </p14:nvContentPartPr>
            <p14:xfrm>
              <a:off x="6596432" y="1669238"/>
              <a:ext cx="16200" cy="59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20B8725-3E22-4392-B30A-677EAAC4F7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87792" y="1660598"/>
                <a:ext cx="33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D1BD80C-64A8-476A-80C7-2A33723FBF02}"/>
                  </a:ext>
                </a:extLst>
              </p14:cNvPr>
              <p14:cNvContentPartPr/>
              <p14:nvPr/>
            </p14:nvContentPartPr>
            <p14:xfrm>
              <a:off x="6588872" y="1896398"/>
              <a:ext cx="74160" cy="195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D1BD80C-64A8-476A-80C7-2A33723FBF0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80232" y="1887398"/>
                <a:ext cx="918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8B5DF29-693E-44F4-BD79-FCA09B57B9F8}"/>
                  </a:ext>
                </a:extLst>
              </p14:cNvPr>
              <p14:cNvContentPartPr/>
              <p14:nvPr/>
            </p14:nvContentPartPr>
            <p14:xfrm>
              <a:off x="7395992" y="1412918"/>
              <a:ext cx="149760" cy="3499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8B5DF29-693E-44F4-BD79-FCA09B57B9F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86992" y="1403918"/>
                <a:ext cx="1674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DB9B5F7-3A5F-4411-9034-6AACCBF74D91}"/>
                  </a:ext>
                </a:extLst>
              </p14:cNvPr>
              <p14:cNvContentPartPr/>
              <p14:nvPr/>
            </p14:nvContentPartPr>
            <p14:xfrm>
              <a:off x="7750592" y="1196918"/>
              <a:ext cx="3917520" cy="11088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DB9B5F7-3A5F-4411-9034-6AACCBF74D9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41952" y="1188278"/>
                <a:ext cx="3935160" cy="11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64012EB-E0C1-4CAF-A833-B7D78C61AACA}"/>
                  </a:ext>
                </a:extLst>
              </p14:cNvPr>
              <p14:cNvContentPartPr/>
              <p14:nvPr/>
            </p14:nvContentPartPr>
            <p14:xfrm>
              <a:off x="9392552" y="3348278"/>
              <a:ext cx="123480" cy="108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64012EB-E0C1-4CAF-A833-B7D78C61AAC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83552" y="3339278"/>
                <a:ext cx="1411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06D1EBF-2797-4552-A04D-4639CBA83535}"/>
                  </a:ext>
                </a:extLst>
              </p14:cNvPr>
              <p14:cNvContentPartPr/>
              <p14:nvPr/>
            </p14:nvContentPartPr>
            <p14:xfrm>
              <a:off x="11270672" y="3308678"/>
              <a:ext cx="24120" cy="50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06D1EBF-2797-4552-A04D-4639CBA8353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262032" y="3299678"/>
                <a:ext cx="41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5198DB1-AD6A-4012-875A-52E5F902A5AB}"/>
                  </a:ext>
                </a:extLst>
              </p14:cNvPr>
              <p14:cNvContentPartPr/>
              <p14:nvPr/>
            </p14:nvContentPartPr>
            <p14:xfrm>
              <a:off x="11429792" y="3143438"/>
              <a:ext cx="684000" cy="474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5198DB1-AD6A-4012-875A-52E5F902A5A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420792" y="3134798"/>
                <a:ext cx="70164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26CDF8B-0BAE-4087-AF09-79D1C8920E86}"/>
                  </a:ext>
                </a:extLst>
              </p14:cNvPr>
              <p14:cNvContentPartPr/>
              <p14:nvPr/>
            </p14:nvContentPartPr>
            <p14:xfrm>
              <a:off x="9787832" y="3115718"/>
              <a:ext cx="1315080" cy="4114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26CDF8B-0BAE-4087-AF09-79D1C8920E8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78834" y="3107078"/>
                <a:ext cx="1332715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0694948-EA44-4593-ABF5-BBD3DD71C9FE}"/>
                  </a:ext>
                </a:extLst>
              </p14:cNvPr>
              <p14:cNvContentPartPr/>
              <p14:nvPr/>
            </p14:nvContentPartPr>
            <p14:xfrm>
              <a:off x="7713512" y="3216158"/>
              <a:ext cx="1335240" cy="408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0694948-EA44-4593-ABF5-BBD3DD71C9F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04512" y="3207166"/>
                <a:ext cx="1352880" cy="425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A72D19E-83DC-4123-B665-79A116B9FEB6}"/>
                  </a:ext>
                </a:extLst>
              </p14:cNvPr>
              <p14:cNvContentPartPr/>
              <p14:nvPr/>
            </p14:nvContentPartPr>
            <p14:xfrm>
              <a:off x="9006632" y="2479958"/>
              <a:ext cx="292320" cy="3312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A72D19E-83DC-4123-B665-79A116B9FEB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97632" y="2471318"/>
                <a:ext cx="30996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A89DAE4-B34C-4790-B873-B6C73A71FDA1}"/>
                  </a:ext>
                </a:extLst>
              </p14:cNvPr>
              <p14:cNvContentPartPr/>
              <p14:nvPr/>
            </p14:nvContentPartPr>
            <p14:xfrm>
              <a:off x="7659872" y="3262238"/>
              <a:ext cx="1380960" cy="63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A89DAE4-B34C-4790-B873-B6C73A71FDA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06232" y="3154238"/>
                <a:ext cx="14886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C1B0C91-944E-45B5-9D5D-5DE4141EF241}"/>
                  </a:ext>
                </a:extLst>
              </p14:cNvPr>
              <p14:cNvContentPartPr/>
              <p14:nvPr/>
            </p14:nvContentPartPr>
            <p14:xfrm>
              <a:off x="7714592" y="3448718"/>
              <a:ext cx="1212120" cy="291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C1B0C91-944E-45B5-9D5D-5DE4141EF24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60952" y="3341078"/>
                <a:ext cx="13197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51D8380-E01B-414A-B897-0B479F8C08DB}"/>
                  </a:ext>
                </a:extLst>
              </p14:cNvPr>
              <p14:cNvContentPartPr/>
              <p14:nvPr/>
            </p14:nvContentPartPr>
            <p14:xfrm>
              <a:off x="4283792" y="1336238"/>
              <a:ext cx="1461240" cy="140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51D8380-E01B-414A-B897-0B479F8C08D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29792" y="1228598"/>
                <a:ext cx="15688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581B7B0-19CA-4DC8-A15E-3E6E16BA5403}"/>
                  </a:ext>
                </a:extLst>
              </p14:cNvPr>
              <p14:cNvContentPartPr/>
              <p14:nvPr/>
            </p14:nvContentPartPr>
            <p14:xfrm>
              <a:off x="4359032" y="1476638"/>
              <a:ext cx="1528920" cy="1501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581B7B0-19CA-4DC8-A15E-3E6E16BA540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05392" y="1368998"/>
                <a:ext cx="163656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09D4974-FF71-42D7-8445-F0318EA5C00B}"/>
                  </a:ext>
                </a:extLst>
              </p14:cNvPr>
              <p14:cNvContentPartPr/>
              <p14:nvPr/>
            </p14:nvContentPartPr>
            <p14:xfrm>
              <a:off x="1492712" y="3690998"/>
              <a:ext cx="214920" cy="3996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09D4974-FF71-42D7-8445-F0318EA5C00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84072" y="3682358"/>
                <a:ext cx="2325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8EECADA-EFFC-4F75-B549-1DBB06221FA0}"/>
                  </a:ext>
                </a:extLst>
              </p14:cNvPr>
              <p14:cNvContentPartPr/>
              <p14:nvPr/>
            </p14:nvContentPartPr>
            <p14:xfrm>
              <a:off x="2392712" y="3720518"/>
              <a:ext cx="18000" cy="3790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8EECADA-EFFC-4F75-B549-1DBB06221FA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84072" y="3711878"/>
                <a:ext cx="3564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B26BD0D-5384-4387-9F3D-6A418CC47A32}"/>
                  </a:ext>
                </a:extLst>
              </p14:cNvPr>
              <p14:cNvContentPartPr/>
              <p14:nvPr/>
            </p14:nvContentPartPr>
            <p14:xfrm>
              <a:off x="3462632" y="3795038"/>
              <a:ext cx="78840" cy="1000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B26BD0D-5384-4387-9F3D-6A418CC47A3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53632" y="3786038"/>
                <a:ext cx="964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3814461-3A75-4B67-A0D5-9BDDE0442200}"/>
                  </a:ext>
                </a:extLst>
              </p14:cNvPr>
              <p14:cNvContentPartPr/>
              <p14:nvPr/>
            </p14:nvContentPartPr>
            <p14:xfrm>
              <a:off x="5689232" y="3771638"/>
              <a:ext cx="25200" cy="6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3814461-3A75-4B67-A0D5-9BDDE044220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80232" y="3762998"/>
                <a:ext cx="428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512BCEF-61CC-472B-B9AB-C581793D1B54}"/>
                  </a:ext>
                </a:extLst>
              </p14:cNvPr>
              <p14:cNvContentPartPr/>
              <p14:nvPr/>
            </p14:nvContentPartPr>
            <p14:xfrm>
              <a:off x="4261112" y="3520718"/>
              <a:ext cx="1254960" cy="4168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512BCEF-61CC-472B-B9AB-C581793D1B5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52112" y="3511726"/>
                <a:ext cx="1272600" cy="434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65155C1-93DA-439D-8E3D-6F3BDA82CF29}"/>
                  </a:ext>
                </a:extLst>
              </p14:cNvPr>
              <p14:cNvContentPartPr/>
              <p14:nvPr/>
            </p14:nvContentPartPr>
            <p14:xfrm>
              <a:off x="2534192" y="3699638"/>
              <a:ext cx="405360" cy="4057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65155C1-93DA-439D-8E3D-6F3BDA82CF2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25200" y="3690638"/>
                <a:ext cx="422984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B3D4D1D-A5E3-421B-B0DA-0917F4BFACA0}"/>
                  </a:ext>
                </a:extLst>
              </p14:cNvPr>
              <p14:cNvContentPartPr/>
              <p14:nvPr/>
            </p14:nvContentPartPr>
            <p14:xfrm>
              <a:off x="1819952" y="3687758"/>
              <a:ext cx="420480" cy="399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B3D4D1D-A5E3-421B-B0DA-0917F4BFACA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11312" y="3679118"/>
                <a:ext cx="43812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D9C37AE-BC48-45E9-86B8-7405F55CAB15}"/>
                  </a:ext>
                </a:extLst>
              </p14:cNvPr>
              <p14:cNvContentPartPr/>
              <p14:nvPr/>
            </p14:nvContentPartPr>
            <p14:xfrm>
              <a:off x="3938912" y="4023638"/>
              <a:ext cx="2911680" cy="2307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D9C37AE-BC48-45E9-86B8-7405F55CAB1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29912" y="4014638"/>
                <a:ext cx="29293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A994D1B-9D39-4FE5-9E95-C3D83EF66A62}"/>
                  </a:ext>
                </a:extLst>
              </p14:cNvPr>
              <p14:cNvContentPartPr/>
              <p14:nvPr/>
            </p14:nvContentPartPr>
            <p14:xfrm>
              <a:off x="4981832" y="4477598"/>
              <a:ext cx="887040" cy="5727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A994D1B-9D39-4FE5-9E95-C3D83EF66A6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72832" y="4468598"/>
                <a:ext cx="90468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FCAB3AD-6022-460E-AF89-FF8A38A2A48D}"/>
                  </a:ext>
                </a:extLst>
              </p14:cNvPr>
              <p14:cNvContentPartPr/>
              <p14:nvPr/>
            </p14:nvContentPartPr>
            <p14:xfrm>
              <a:off x="5981192" y="3481118"/>
              <a:ext cx="833760" cy="4546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FCAB3AD-6022-460E-AF89-FF8A38A2A48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72552" y="3472118"/>
                <a:ext cx="85140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F2020EB-265A-43BB-8413-94075B283E51}"/>
                  </a:ext>
                </a:extLst>
              </p14:cNvPr>
              <p14:cNvContentPartPr/>
              <p14:nvPr/>
            </p14:nvContentPartPr>
            <p14:xfrm>
              <a:off x="4768352" y="5679638"/>
              <a:ext cx="276480" cy="2523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F2020EB-265A-43BB-8413-94075B283E5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759712" y="5670998"/>
                <a:ext cx="2941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2A278DC-0FCC-4863-925B-618A0C0F697C}"/>
                  </a:ext>
                </a:extLst>
              </p14:cNvPr>
              <p14:cNvContentPartPr/>
              <p14:nvPr/>
            </p14:nvContentPartPr>
            <p14:xfrm>
              <a:off x="6903512" y="5539958"/>
              <a:ext cx="1719000" cy="5094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2A278DC-0FCC-4863-925B-618A0C0F697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94872" y="5531318"/>
                <a:ext cx="173664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58AD4CD-E5D9-445F-AF0C-5C50AB05BC3D}"/>
                  </a:ext>
                </a:extLst>
              </p14:cNvPr>
              <p14:cNvContentPartPr/>
              <p14:nvPr/>
            </p14:nvContentPartPr>
            <p14:xfrm>
              <a:off x="5462792" y="5564078"/>
              <a:ext cx="1014120" cy="4744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58AD4CD-E5D9-445F-AF0C-5C50AB05BC3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53792" y="5555078"/>
                <a:ext cx="103176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A13E224-BA31-480E-812C-366DDD997331}"/>
                  </a:ext>
                </a:extLst>
              </p14:cNvPr>
              <p14:cNvContentPartPr/>
              <p14:nvPr/>
            </p14:nvContentPartPr>
            <p14:xfrm>
              <a:off x="3302072" y="5544638"/>
              <a:ext cx="1147320" cy="3866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A13E224-BA31-480E-812C-366DDD99733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93429" y="5535638"/>
                <a:ext cx="1164966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4F730E1-8982-4EB3-8A93-C100785E816D}"/>
                  </a:ext>
                </a:extLst>
              </p14:cNvPr>
              <p14:cNvContentPartPr/>
              <p14:nvPr/>
            </p14:nvContentPartPr>
            <p14:xfrm>
              <a:off x="8856152" y="5212358"/>
              <a:ext cx="828720" cy="2379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4F730E1-8982-4EB3-8A93-C100785E816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847152" y="5203358"/>
                <a:ext cx="8463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C716B4D-36D2-415C-AD30-4519C8780873}"/>
                  </a:ext>
                </a:extLst>
              </p14:cNvPr>
              <p14:cNvContentPartPr/>
              <p14:nvPr/>
            </p14:nvContentPartPr>
            <p14:xfrm>
              <a:off x="10040552" y="4927958"/>
              <a:ext cx="1487880" cy="2178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C716B4D-36D2-415C-AD30-4519C878087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031910" y="4919318"/>
                <a:ext cx="1505524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470BCA8-D4E4-483D-AF96-7BFAAEDDBB53}"/>
                  </a:ext>
                </a:extLst>
              </p14:cNvPr>
              <p14:cNvContentPartPr/>
              <p14:nvPr/>
            </p14:nvContentPartPr>
            <p14:xfrm>
              <a:off x="10005272" y="5234318"/>
              <a:ext cx="1591200" cy="532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470BCA8-D4E4-483D-AF96-7BFAAEDDBB5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96632" y="5225678"/>
                <a:ext cx="16088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8F73AC1-A264-412F-91E7-8E1EA760B331}"/>
                  </a:ext>
                </a:extLst>
              </p14:cNvPr>
              <p14:cNvContentPartPr/>
              <p14:nvPr/>
            </p14:nvContentPartPr>
            <p14:xfrm>
              <a:off x="9002672" y="6118478"/>
              <a:ext cx="483480" cy="2660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8F73AC1-A264-412F-91E7-8E1EA760B33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993672" y="6109838"/>
                <a:ext cx="5011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706608D-240F-4DA6-B07E-6B812C23E0A1}"/>
                  </a:ext>
                </a:extLst>
              </p14:cNvPr>
              <p14:cNvContentPartPr/>
              <p14:nvPr/>
            </p14:nvContentPartPr>
            <p14:xfrm>
              <a:off x="9692072" y="5913998"/>
              <a:ext cx="1633320" cy="6613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706608D-240F-4DA6-B07E-6B812C23E0A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683072" y="5904998"/>
                <a:ext cx="165096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9731B7E-FB38-4A20-9D0C-41009EDD002E}"/>
                  </a:ext>
                </a:extLst>
              </p14:cNvPr>
              <p14:cNvContentPartPr/>
              <p14:nvPr/>
            </p14:nvContentPartPr>
            <p14:xfrm>
              <a:off x="10380032" y="5368598"/>
              <a:ext cx="984960" cy="3366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9731B7E-FB38-4A20-9D0C-41009EDD002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371035" y="5359598"/>
                <a:ext cx="1002594" cy="35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836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12F5070-CE10-4A6E-845F-5626D8FD6807}"/>
                  </a:ext>
                </a:extLst>
              </p14:cNvPr>
              <p14:cNvContentPartPr/>
              <p14:nvPr/>
            </p14:nvContentPartPr>
            <p14:xfrm>
              <a:off x="1200392" y="729278"/>
              <a:ext cx="1137240" cy="164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12F5070-CE10-4A6E-845F-5626D8FD68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1392" y="720278"/>
                <a:ext cx="11548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4D0B35E-F800-4E29-871A-E38E3D18560D}"/>
                  </a:ext>
                </a:extLst>
              </p14:cNvPr>
              <p14:cNvContentPartPr/>
              <p14:nvPr/>
            </p14:nvContentPartPr>
            <p14:xfrm>
              <a:off x="831032" y="268118"/>
              <a:ext cx="1584000" cy="409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4D0B35E-F800-4E29-871A-E38E3D1856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2390" y="259118"/>
                <a:ext cx="1601644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691362C-DA87-4A33-AFDC-95379292A950}"/>
                  </a:ext>
                </a:extLst>
              </p14:cNvPr>
              <p14:cNvContentPartPr/>
              <p14:nvPr/>
            </p14:nvContentPartPr>
            <p14:xfrm>
              <a:off x="3461192" y="408878"/>
              <a:ext cx="1481040" cy="273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691362C-DA87-4A33-AFDC-95379292A9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52192" y="400238"/>
                <a:ext cx="14986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1252421-965F-4D22-A585-59BE84E3670A}"/>
                  </a:ext>
                </a:extLst>
              </p14:cNvPr>
              <p14:cNvContentPartPr/>
              <p14:nvPr/>
            </p14:nvContentPartPr>
            <p14:xfrm>
              <a:off x="5230592" y="974078"/>
              <a:ext cx="228960" cy="200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1252421-965F-4D22-A585-59BE84E367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21592" y="965438"/>
                <a:ext cx="2466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1A4368-0BF8-429A-A4A3-240418037CAE}"/>
                  </a:ext>
                </a:extLst>
              </p14:cNvPr>
              <p14:cNvContentPartPr/>
              <p14:nvPr/>
            </p14:nvContentPartPr>
            <p14:xfrm>
              <a:off x="5792552" y="630278"/>
              <a:ext cx="122760" cy="101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1A4368-0BF8-429A-A4A3-240418037C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83552" y="621278"/>
                <a:ext cx="1404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D0B6218-3392-4D89-9114-D7FCE3B68C08}"/>
                  </a:ext>
                </a:extLst>
              </p14:cNvPr>
              <p14:cNvContentPartPr/>
              <p14:nvPr/>
            </p14:nvContentPartPr>
            <p14:xfrm>
              <a:off x="6058592" y="550358"/>
              <a:ext cx="107280" cy="293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D0B6218-3392-4D89-9114-D7FCE3B68C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49952" y="541358"/>
                <a:ext cx="1249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255FED-D91A-4B8F-93A3-64927F048945}"/>
                  </a:ext>
                </a:extLst>
              </p14:cNvPr>
              <p14:cNvContentPartPr/>
              <p14:nvPr/>
            </p14:nvContentPartPr>
            <p14:xfrm>
              <a:off x="6683912" y="288638"/>
              <a:ext cx="152640" cy="1118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255FED-D91A-4B8F-93A3-64927F0489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75272" y="279998"/>
                <a:ext cx="170280" cy="11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8B0AC7B-FF88-473D-9A04-70D6F5B5B2A1}"/>
                  </a:ext>
                </a:extLst>
              </p14:cNvPr>
              <p14:cNvContentPartPr/>
              <p14:nvPr/>
            </p14:nvContentPartPr>
            <p14:xfrm>
              <a:off x="3753512" y="921518"/>
              <a:ext cx="1332360" cy="412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8B0AC7B-FF88-473D-9A04-70D6F5B5B2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44512" y="912526"/>
                <a:ext cx="1350000" cy="429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9DD3DA6-1FE2-423A-A37A-CE7F8FA245BE}"/>
                  </a:ext>
                </a:extLst>
              </p14:cNvPr>
              <p14:cNvContentPartPr/>
              <p14:nvPr/>
            </p14:nvContentPartPr>
            <p14:xfrm>
              <a:off x="9717272" y="616598"/>
              <a:ext cx="212400" cy="286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9DD3DA6-1FE2-423A-A37A-CE7F8FA245B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08272" y="607598"/>
                <a:ext cx="2300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9D89A95-182B-495A-8B51-B377DAB68487}"/>
                  </a:ext>
                </a:extLst>
              </p14:cNvPr>
              <p14:cNvContentPartPr/>
              <p14:nvPr/>
            </p14:nvContentPartPr>
            <p14:xfrm>
              <a:off x="9149552" y="760598"/>
              <a:ext cx="194400" cy="93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9D89A95-182B-495A-8B51-B377DAB684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40912" y="751958"/>
                <a:ext cx="2120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5E6C956-5849-48D1-81BD-9EF2FC46F9CD}"/>
                  </a:ext>
                </a:extLst>
              </p14:cNvPr>
              <p14:cNvContentPartPr/>
              <p14:nvPr/>
            </p14:nvContentPartPr>
            <p14:xfrm>
              <a:off x="8107712" y="1120958"/>
              <a:ext cx="895680" cy="308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5E6C956-5849-48D1-81BD-9EF2FC46F9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99072" y="1111958"/>
                <a:ext cx="9133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D3317BC-1F2C-4542-B4BF-C0D4043B502E}"/>
                  </a:ext>
                </a:extLst>
              </p14:cNvPr>
              <p14:cNvContentPartPr/>
              <p14:nvPr/>
            </p14:nvContentPartPr>
            <p14:xfrm>
              <a:off x="7187912" y="1072718"/>
              <a:ext cx="803880" cy="236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D3317BC-1F2C-4542-B4BF-C0D4043B502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78912" y="1063718"/>
                <a:ext cx="8215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3ADE777-4E7F-48D8-B33B-1390F11BCEDD}"/>
                  </a:ext>
                </a:extLst>
              </p14:cNvPr>
              <p14:cNvContentPartPr/>
              <p14:nvPr/>
            </p14:nvContentPartPr>
            <p14:xfrm>
              <a:off x="7372232" y="502478"/>
              <a:ext cx="1015560" cy="366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3ADE777-4E7F-48D8-B33B-1390F11BCED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63595" y="493478"/>
                <a:ext cx="1033194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D410185-6B02-43B0-B9FD-E28E72B02E34}"/>
                  </a:ext>
                </a:extLst>
              </p14:cNvPr>
              <p14:cNvContentPartPr/>
              <p14:nvPr/>
            </p14:nvContentPartPr>
            <p14:xfrm>
              <a:off x="2025872" y="3960278"/>
              <a:ext cx="1159560" cy="4528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D410185-6B02-43B0-B9FD-E28E72B02E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16875" y="3951278"/>
                <a:ext cx="1177195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5FD7AAC-459E-4FA8-AE7E-B85E8513457A}"/>
                  </a:ext>
                </a:extLst>
              </p14:cNvPr>
              <p14:cNvContentPartPr/>
              <p14:nvPr/>
            </p14:nvContentPartPr>
            <p14:xfrm>
              <a:off x="1948112" y="3300038"/>
              <a:ext cx="1141200" cy="268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5FD7AAC-459E-4FA8-AE7E-B85E8513457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39469" y="3291398"/>
                <a:ext cx="1158846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E177116-6F84-4076-B430-4B65AE060625}"/>
                  </a:ext>
                </a:extLst>
              </p14:cNvPr>
              <p14:cNvContentPartPr/>
              <p14:nvPr/>
            </p14:nvContentPartPr>
            <p14:xfrm>
              <a:off x="1994912" y="2569958"/>
              <a:ext cx="1154160" cy="375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E177116-6F84-4076-B430-4B65AE0606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86269" y="2560958"/>
                <a:ext cx="1171806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889EF33-EAE6-4B06-8206-F35888232C18}"/>
                  </a:ext>
                </a:extLst>
              </p14:cNvPr>
              <p14:cNvContentPartPr/>
              <p14:nvPr/>
            </p14:nvContentPartPr>
            <p14:xfrm>
              <a:off x="1962872" y="2011598"/>
              <a:ext cx="865800" cy="292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889EF33-EAE6-4B06-8206-F35888232C1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54232" y="2002598"/>
                <a:ext cx="88344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E76CA93-228A-4ACF-9318-4B8CD03CBB5F}"/>
                  </a:ext>
                </a:extLst>
              </p14:cNvPr>
              <p14:cNvContentPartPr/>
              <p14:nvPr/>
            </p14:nvContentPartPr>
            <p14:xfrm>
              <a:off x="6598952" y="1958678"/>
              <a:ext cx="161640" cy="25956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E76CA93-228A-4ACF-9318-4B8CD03CBB5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9952" y="1949678"/>
                <a:ext cx="179280" cy="26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E121B7C-D436-4AAC-B990-8AA8F077DA39}"/>
                  </a:ext>
                </a:extLst>
              </p14:cNvPr>
              <p14:cNvContentPartPr/>
              <p14:nvPr/>
            </p14:nvContentPartPr>
            <p14:xfrm>
              <a:off x="9186992" y="4513958"/>
              <a:ext cx="360" cy="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E121B7C-D436-4AAC-B990-8AA8F077DA3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78352" y="45053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360CBAD-A1B6-4D23-8752-FE8ECCB4BB21}"/>
                  </a:ext>
                </a:extLst>
              </p14:cNvPr>
              <p14:cNvContentPartPr/>
              <p14:nvPr/>
            </p14:nvContentPartPr>
            <p14:xfrm>
              <a:off x="7507232" y="4039118"/>
              <a:ext cx="1471320" cy="8042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360CBAD-A1B6-4D23-8752-FE8ECCB4BB2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98592" y="4030474"/>
                <a:ext cx="1488960" cy="821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244B55A-0C17-4D67-863F-14E9E960D43F}"/>
                  </a:ext>
                </a:extLst>
              </p14:cNvPr>
              <p14:cNvContentPartPr/>
              <p14:nvPr/>
            </p14:nvContentPartPr>
            <p14:xfrm>
              <a:off x="7527392" y="3282758"/>
              <a:ext cx="1254600" cy="2988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244B55A-0C17-4D67-863F-14E9E960D4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18750" y="3273769"/>
                <a:ext cx="1272245" cy="316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31782E2-BAA8-4DD8-9561-20FEFD6619CF}"/>
                  </a:ext>
                </a:extLst>
              </p14:cNvPr>
              <p14:cNvContentPartPr/>
              <p14:nvPr/>
            </p14:nvContentPartPr>
            <p14:xfrm>
              <a:off x="7478432" y="2622158"/>
              <a:ext cx="1291680" cy="2926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31782E2-BAA8-4DD8-9561-20FEFD6619C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69432" y="2613169"/>
                <a:ext cx="1309320" cy="310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4813CFD-1AE4-44A9-9085-C18EE72893A5}"/>
                  </a:ext>
                </a:extLst>
              </p14:cNvPr>
              <p14:cNvContentPartPr/>
              <p14:nvPr/>
            </p14:nvContentPartPr>
            <p14:xfrm>
              <a:off x="7448912" y="2071358"/>
              <a:ext cx="887040" cy="2804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4813CFD-1AE4-44A9-9085-C18EE72893A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39912" y="2062707"/>
                <a:ext cx="904680" cy="298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E7115C0-2236-4A69-999A-675106FF1F55}"/>
                  </a:ext>
                </a:extLst>
              </p14:cNvPr>
              <p14:cNvContentPartPr/>
              <p14:nvPr/>
            </p14:nvContentPartPr>
            <p14:xfrm>
              <a:off x="3503672" y="2100158"/>
              <a:ext cx="141840" cy="1090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E7115C0-2236-4A69-999A-675106FF1F5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94672" y="2091518"/>
                <a:ext cx="1594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63C5BD0-4504-4C01-AFC9-9D4A457117A1}"/>
                  </a:ext>
                </a:extLst>
              </p14:cNvPr>
              <p14:cNvContentPartPr/>
              <p14:nvPr/>
            </p14:nvContentPartPr>
            <p14:xfrm>
              <a:off x="3955832" y="1985678"/>
              <a:ext cx="187560" cy="342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63C5BD0-4504-4C01-AFC9-9D4A457117A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46832" y="1976678"/>
                <a:ext cx="2052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1B253E9-F654-47E8-B92A-CFA88B58D5F7}"/>
                  </a:ext>
                </a:extLst>
              </p14:cNvPr>
              <p14:cNvContentPartPr/>
              <p14:nvPr/>
            </p14:nvContentPartPr>
            <p14:xfrm>
              <a:off x="5046992" y="2085398"/>
              <a:ext cx="274320" cy="1882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1B253E9-F654-47E8-B92A-CFA88B58D5F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38352" y="2076758"/>
                <a:ext cx="2919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1204939-23FC-44EF-ABA2-D047341B174C}"/>
                  </a:ext>
                </a:extLst>
              </p14:cNvPr>
              <p14:cNvContentPartPr/>
              <p14:nvPr/>
            </p14:nvContentPartPr>
            <p14:xfrm>
              <a:off x="3515192" y="2789558"/>
              <a:ext cx="159840" cy="91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1204939-23FC-44EF-ABA2-D047341B174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06192" y="2780918"/>
                <a:ext cx="1774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4BBDA55-30A0-490C-9BB7-CBA3C87545A8}"/>
                  </a:ext>
                </a:extLst>
              </p14:cNvPr>
              <p14:cNvContentPartPr/>
              <p14:nvPr/>
            </p14:nvContentPartPr>
            <p14:xfrm>
              <a:off x="4318712" y="2014118"/>
              <a:ext cx="603720" cy="3092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4BBDA55-30A0-490C-9BB7-CBA3C87545A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10072" y="2005478"/>
                <a:ext cx="62136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CC18EDB-5CE7-4949-B4DE-DDC0D50F7D62}"/>
                  </a:ext>
                </a:extLst>
              </p14:cNvPr>
              <p14:cNvContentPartPr/>
              <p14:nvPr/>
            </p14:nvContentPartPr>
            <p14:xfrm>
              <a:off x="4049432" y="2637638"/>
              <a:ext cx="198360" cy="2700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CC18EDB-5CE7-4949-B4DE-DDC0D50F7D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40792" y="2628998"/>
                <a:ext cx="2160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8DFC62C-2F4A-4205-AEC3-DAF204BFA1BF}"/>
                  </a:ext>
                </a:extLst>
              </p14:cNvPr>
              <p14:cNvContentPartPr/>
              <p14:nvPr/>
            </p14:nvContentPartPr>
            <p14:xfrm>
              <a:off x="5161832" y="2665358"/>
              <a:ext cx="246600" cy="1872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8DFC62C-2F4A-4205-AEC3-DAF204BFA1B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53192" y="2656358"/>
                <a:ext cx="2642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5F95E83-A29B-4991-A63F-4A5449B9F13D}"/>
                  </a:ext>
                </a:extLst>
              </p14:cNvPr>
              <p14:cNvContentPartPr/>
              <p14:nvPr/>
            </p14:nvContentPartPr>
            <p14:xfrm>
              <a:off x="3504032" y="3414158"/>
              <a:ext cx="105840" cy="892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5F95E83-A29B-4991-A63F-4A5449B9F13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95392" y="3405518"/>
                <a:ext cx="1234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FB7F7E4-6B7C-48B3-A239-DFC9DC853CF2}"/>
                  </a:ext>
                </a:extLst>
              </p14:cNvPr>
              <p14:cNvContentPartPr/>
              <p14:nvPr/>
            </p14:nvContentPartPr>
            <p14:xfrm>
              <a:off x="4111712" y="3249998"/>
              <a:ext cx="185400" cy="2581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FB7F7E4-6B7C-48B3-A239-DFC9DC853CF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03072" y="3241358"/>
                <a:ext cx="2030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FF6E70E-2E65-4035-AAEF-4E4D3F314119}"/>
                  </a:ext>
                </a:extLst>
              </p14:cNvPr>
              <p14:cNvContentPartPr/>
              <p14:nvPr/>
            </p14:nvContentPartPr>
            <p14:xfrm>
              <a:off x="4441112" y="2585078"/>
              <a:ext cx="603720" cy="2901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FF6E70E-2E65-4035-AAEF-4E4D3F31411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32112" y="2576078"/>
                <a:ext cx="6213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DF74F13-B487-4344-8AC8-968F9A274F6D}"/>
                  </a:ext>
                </a:extLst>
              </p14:cNvPr>
              <p14:cNvContentPartPr/>
              <p14:nvPr/>
            </p14:nvContentPartPr>
            <p14:xfrm>
              <a:off x="3524192" y="4078718"/>
              <a:ext cx="167760" cy="1368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DF74F13-B487-4344-8AC8-968F9A274F6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515192" y="4069718"/>
                <a:ext cx="1854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85552AB-9AF1-4980-85B9-06D243721161}"/>
                  </a:ext>
                </a:extLst>
              </p14:cNvPr>
              <p14:cNvContentPartPr/>
              <p14:nvPr/>
            </p14:nvContentPartPr>
            <p14:xfrm>
              <a:off x="4130792" y="3968198"/>
              <a:ext cx="225000" cy="2350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85552AB-9AF1-4980-85B9-06D24372116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122152" y="3959198"/>
                <a:ext cx="2426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448207D-6671-4AD7-A4E5-7193D5F29612}"/>
                  </a:ext>
                </a:extLst>
              </p14:cNvPr>
              <p14:cNvContentPartPr/>
              <p14:nvPr/>
            </p14:nvContentPartPr>
            <p14:xfrm>
              <a:off x="4552352" y="3923558"/>
              <a:ext cx="981000" cy="3016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448207D-6671-4AD7-A4E5-7193D5F2961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43712" y="3914908"/>
                <a:ext cx="998640" cy="319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D89CE37-2082-4C09-BBD0-C18A6EDFCCBE}"/>
                  </a:ext>
                </a:extLst>
              </p14:cNvPr>
              <p14:cNvContentPartPr/>
              <p14:nvPr/>
            </p14:nvContentPartPr>
            <p14:xfrm>
              <a:off x="4516352" y="3224798"/>
              <a:ext cx="943560" cy="2826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D89CE37-2082-4C09-BBD0-C18A6EDFCCB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07352" y="3216158"/>
                <a:ext cx="9612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D35B656-DE69-4795-80EC-546D5CFFEFAF}"/>
                  </a:ext>
                </a:extLst>
              </p14:cNvPr>
              <p14:cNvContentPartPr/>
              <p14:nvPr/>
            </p14:nvContentPartPr>
            <p14:xfrm>
              <a:off x="8973512" y="2172878"/>
              <a:ext cx="121320" cy="752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D35B656-DE69-4795-80EC-546D5CFFEFA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964512" y="2164238"/>
                <a:ext cx="1389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D8EF9D1-5FC9-4E84-AB37-90771EA83FBE}"/>
                  </a:ext>
                </a:extLst>
              </p14:cNvPr>
              <p14:cNvContentPartPr/>
              <p14:nvPr/>
            </p14:nvContentPartPr>
            <p14:xfrm>
              <a:off x="10619792" y="2081438"/>
              <a:ext cx="237240" cy="1998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D8EF9D1-5FC9-4E84-AB37-90771EA83FB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610792" y="2072798"/>
                <a:ext cx="2548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B1C47C9-8D9D-471A-8846-622785EB84A7}"/>
                  </a:ext>
                </a:extLst>
              </p14:cNvPr>
              <p14:cNvContentPartPr/>
              <p14:nvPr/>
            </p14:nvContentPartPr>
            <p14:xfrm>
              <a:off x="9196712" y="2786678"/>
              <a:ext cx="85680" cy="921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B1C47C9-8D9D-471A-8846-622785EB84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187712" y="2778038"/>
                <a:ext cx="1033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97A8DDD-5CD6-478D-A1AA-12880BCAC6F2}"/>
                  </a:ext>
                </a:extLst>
              </p14:cNvPr>
              <p14:cNvContentPartPr/>
              <p14:nvPr/>
            </p14:nvContentPartPr>
            <p14:xfrm>
              <a:off x="9625112" y="2661398"/>
              <a:ext cx="232920" cy="2156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97A8DDD-5CD6-478D-A1AA-12880BCAC6F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616112" y="2652398"/>
                <a:ext cx="2505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2BD135E-BED4-4812-B665-C8AE4BFFE1D5}"/>
                  </a:ext>
                </a:extLst>
              </p14:cNvPr>
              <p14:cNvContentPartPr/>
              <p14:nvPr/>
            </p14:nvContentPartPr>
            <p14:xfrm>
              <a:off x="9552032" y="1980998"/>
              <a:ext cx="935640" cy="2898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2BD135E-BED4-4812-B665-C8AE4BFFE1D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543032" y="1972347"/>
                <a:ext cx="953280" cy="307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4762F10-8970-4D4F-9976-FD284BAE16EF}"/>
                  </a:ext>
                </a:extLst>
              </p14:cNvPr>
              <p14:cNvContentPartPr/>
              <p14:nvPr/>
            </p14:nvContentPartPr>
            <p14:xfrm>
              <a:off x="10707272" y="2703518"/>
              <a:ext cx="431280" cy="2098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4762F10-8970-4D4F-9976-FD284BAE16E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698632" y="2694518"/>
                <a:ext cx="4489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C5CB686-8AC2-4A57-B428-26DFD912E19C}"/>
                  </a:ext>
                </a:extLst>
              </p14:cNvPr>
              <p14:cNvContentPartPr/>
              <p14:nvPr/>
            </p14:nvContentPartPr>
            <p14:xfrm>
              <a:off x="9230912" y="3498398"/>
              <a:ext cx="170280" cy="1047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C5CB686-8AC2-4A57-B428-26DFD912E19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221912" y="3489758"/>
                <a:ext cx="1879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56DB1EA-208C-41A9-B433-A7F1C54F6075}"/>
                  </a:ext>
                </a:extLst>
              </p14:cNvPr>
              <p14:cNvContentPartPr/>
              <p14:nvPr/>
            </p14:nvContentPartPr>
            <p14:xfrm>
              <a:off x="9714752" y="3419918"/>
              <a:ext cx="168840" cy="1864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56DB1EA-208C-41A9-B433-A7F1C54F607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706112" y="3411278"/>
                <a:ext cx="1864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B1F527C-464D-4FDA-8041-C31EB33584B3}"/>
                  </a:ext>
                </a:extLst>
              </p14:cNvPr>
              <p14:cNvContentPartPr/>
              <p14:nvPr/>
            </p14:nvContentPartPr>
            <p14:xfrm>
              <a:off x="10103192" y="2705678"/>
              <a:ext cx="479160" cy="1940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B1F527C-464D-4FDA-8041-C31EB33584B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094192" y="2697038"/>
                <a:ext cx="4968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3E662B6-B50C-4014-ACC3-18F77395FDC0}"/>
                  </a:ext>
                </a:extLst>
              </p14:cNvPr>
              <p14:cNvContentPartPr/>
              <p14:nvPr/>
            </p14:nvContentPartPr>
            <p14:xfrm>
              <a:off x="9355472" y="4260878"/>
              <a:ext cx="97200" cy="1008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3E662B6-B50C-4014-ACC3-18F77395FDC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346832" y="4251878"/>
                <a:ext cx="114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19CA6905-7A59-4BCE-9FD5-0FB005F75128}"/>
                  </a:ext>
                </a:extLst>
              </p14:cNvPr>
              <p14:cNvContentPartPr/>
              <p14:nvPr/>
            </p14:nvContentPartPr>
            <p14:xfrm>
              <a:off x="9770192" y="4175198"/>
              <a:ext cx="250560" cy="2725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19CA6905-7A59-4BCE-9FD5-0FB005F7512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761552" y="4166198"/>
                <a:ext cx="2682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B221B7B-E4F5-4A63-87D5-9EED930CE241}"/>
                  </a:ext>
                </a:extLst>
              </p14:cNvPr>
              <p14:cNvContentPartPr/>
              <p14:nvPr/>
            </p14:nvContentPartPr>
            <p14:xfrm>
              <a:off x="11577752" y="4452758"/>
              <a:ext cx="6120" cy="25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B221B7B-E4F5-4A63-87D5-9EED930CE24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569112" y="4443758"/>
                <a:ext cx="237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EC57ECE-27FC-40B7-BF84-6FF243F236F1}"/>
                  </a:ext>
                </a:extLst>
              </p14:cNvPr>
              <p14:cNvContentPartPr/>
              <p14:nvPr/>
            </p14:nvContentPartPr>
            <p14:xfrm>
              <a:off x="10210112" y="4093118"/>
              <a:ext cx="1095840" cy="3380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EC57ECE-27FC-40B7-BF84-6FF243F236F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201109" y="4084118"/>
                <a:ext cx="1113486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20CCE6B-F2E9-40B4-9727-025BF096ACBC}"/>
                  </a:ext>
                </a:extLst>
              </p14:cNvPr>
              <p14:cNvContentPartPr/>
              <p14:nvPr/>
            </p14:nvContentPartPr>
            <p14:xfrm>
              <a:off x="1631672" y="6252398"/>
              <a:ext cx="219600" cy="1972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20CCE6B-F2E9-40B4-9727-025BF096ACB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623032" y="6243398"/>
                <a:ext cx="2372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7B6E714-7CAB-4731-9C70-04A015B73BF8}"/>
                  </a:ext>
                </a:extLst>
              </p14:cNvPr>
              <p14:cNvContentPartPr/>
              <p14:nvPr/>
            </p14:nvContentPartPr>
            <p14:xfrm>
              <a:off x="1641032" y="5902478"/>
              <a:ext cx="188640" cy="1879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7B6E714-7CAB-4731-9C70-04A015B73BF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632392" y="5893838"/>
                <a:ext cx="2062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286EA63-964C-4D77-9282-3AEBAD35CDFF}"/>
                  </a:ext>
                </a:extLst>
              </p14:cNvPr>
              <p14:cNvContentPartPr/>
              <p14:nvPr/>
            </p14:nvContentPartPr>
            <p14:xfrm>
              <a:off x="1586312" y="5509718"/>
              <a:ext cx="211320" cy="2131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286EA63-964C-4D77-9282-3AEBAD35CDF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577672" y="5501063"/>
                <a:ext cx="228960" cy="230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F781225A-E554-44CE-8FCF-88F74A056671}"/>
                  </a:ext>
                </a:extLst>
              </p14:cNvPr>
              <p14:cNvContentPartPr/>
              <p14:nvPr/>
            </p14:nvContentPartPr>
            <p14:xfrm>
              <a:off x="1584512" y="5159078"/>
              <a:ext cx="190080" cy="1980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F781225A-E554-44CE-8FCF-88F74A05667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575512" y="5150422"/>
                <a:ext cx="207720" cy="215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F4E8F46-AA42-4277-B9B7-6552002F807A}"/>
                  </a:ext>
                </a:extLst>
              </p14:cNvPr>
              <p14:cNvContentPartPr/>
              <p14:nvPr/>
            </p14:nvContentPartPr>
            <p14:xfrm>
              <a:off x="1556792" y="4698998"/>
              <a:ext cx="204480" cy="2707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F4E8F46-AA42-4277-B9B7-6552002F807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548152" y="4690358"/>
                <a:ext cx="2221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0DFD6640-7880-47A8-A7AE-2167F3B8E9C5}"/>
                  </a:ext>
                </a:extLst>
              </p14:cNvPr>
              <p14:cNvContentPartPr/>
              <p14:nvPr/>
            </p14:nvContentPartPr>
            <p14:xfrm>
              <a:off x="1571552" y="4386158"/>
              <a:ext cx="200520" cy="2091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0DFD6640-7880-47A8-A7AE-2167F3B8E9C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562552" y="4377518"/>
                <a:ext cx="2181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43E7056-BAA3-4456-B143-145BACD1E4C7}"/>
                  </a:ext>
                </a:extLst>
              </p14:cNvPr>
              <p14:cNvContentPartPr/>
              <p14:nvPr/>
            </p14:nvContentPartPr>
            <p14:xfrm>
              <a:off x="1608272" y="6595478"/>
              <a:ext cx="698040" cy="2012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43E7056-BAA3-4456-B143-145BACD1E4C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599632" y="6586478"/>
                <a:ext cx="7156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8C8FF26-1FB8-4FE2-ACB2-8EF5F1F1E869}"/>
                  </a:ext>
                </a:extLst>
              </p14:cNvPr>
              <p14:cNvContentPartPr/>
              <p14:nvPr/>
            </p14:nvContentPartPr>
            <p14:xfrm>
              <a:off x="2392712" y="5724638"/>
              <a:ext cx="214920" cy="1713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8C8FF26-1FB8-4FE2-ACB2-8EF5F1F1E86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384072" y="5715638"/>
                <a:ext cx="2325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8F550119-4C0D-4E96-8CCB-F5434C507F38}"/>
                  </a:ext>
                </a:extLst>
              </p14:cNvPr>
              <p14:cNvContentPartPr/>
              <p14:nvPr/>
            </p14:nvContentPartPr>
            <p14:xfrm>
              <a:off x="2337272" y="6105518"/>
              <a:ext cx="241920" cy="2206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8F550119-4C0D-4E96-8CCB-F5434C507F3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328272" y="6096518"/>
                <a:ext cx="2595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C061ABF-E862-498B-92E6-88EF5968A457}"/>
                  </a:ext>
                </a:extLst>
              </p14:cNvPr>
              <p14:cNvContentPartPr/>
              <p14:nvPr/>
            </p14:nvContentPartPr>
            <p14:xfrm>
              <a:off x="2367152" y="5315318"/>
              <a:ext cx="219240" cy="2084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C061ABF-E862-498B-92E6-88EF5968A45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358512" y="5306678"/>
                <a:ext cx="2368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109448B4-237E-410B-B2CA-76B8E6CE8D5F}"/>
                  </a:ext>
                </a:extLst>
              </p14:cNvPr>
              <p14:cNvContentPartPr/>
              <p14:nvPr/>
            </p14:nvContentPartPr>
            <p14:xfrm>
              <a:off x="2378312" y="4918958"/>
              <a:ext cx="213120" cy="2026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109448B4-237E-410B-B2CA-76B8E6CE8D5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369312" y="4910303"/>
                <a:ext cx="230760" cy="220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06DC5BE-2641-44E5-A287-1FDEA8E6DCF7}"/>
                  </a:ext>
                </a:extLst>
              </p14:cNvPr>
              <p14:cNvContentPartPr/>
              <p14:nvPr/>
            </p14:nvContentPartPr>
            <p14:xfrm>
              <a:off x="2355992" y="4577678"/>
              <a:ext cx="241200" cy="1753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06DC5BE-2641-44E5-A287-1FDEA8E6DCF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346992" y="4569038"/>
                <a:ext cx="2588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6DA9841-0C0B-4E53-80B5-D8DBCC373145}"/>
                  </a:ext>
                </a:extLst>
              </p14:cNvPr>
              <p14:cNvContentPartPr/>
              <p14:nvPr/>
            </p14:nvContentPartPr>
            <p14:xfrm>
              <a:off x="2888432" y="6574598"/>
              <a:ext cx="581400" cy="2404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6DA9841-0C0B-4E53-80B5-D8DBCC37314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879432" y="6565945"/>
                <a:ext cx="599040" cy="258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3BB20C2D-F866-41B7-93D5-7DA7E7C2E421}"/>
                  </a:ext>
                </a:extLst>
              </p14:cNvPr>
              <p14:cNvContentPartPr/>
              <p14:nvPr/>
            </p14:nvContentPartPr>
            <p14:xfrm>
              <a:off x="2465072" y="6529598"/>
              <a:ext cx="303120" cy="2613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3BB20C2D-F866-41B7-93D5-7DA7E7C2E42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456083" y="6520958"/>
                <a:ext cx="320739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E85ECA7-5DE6-47F9-975D-CA45A9A1234D}"/>
                  </a:ext>
                </a:extLst>
              </p14:cNvPr>
              <p14:cNvContentPartPr/>
              <p14:nvPr/>
            </p14:nvContentPartPr>
            <p14:xfrm>
              <a:off x="3558752" y="6022718"/>
              <a:ext cx="221040" cy="1990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E85ECA7-5DE6-47F9-975D-CA45A9A1234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549752" y="6013718"/>
                <a:ext cx="2386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4B77511B-D66D-4ECF-8528-58CE5C46DBAA}"/>
                  </a:ext>
                </a:extLst>
              </p14:cNvPr>
              <p14:cNvContentPartPr/>
              <p14:nvPr/>
            </p14:nvContentPartPr>
            <p14:xfrm>
              <a:off x="3533912" y="5581718"/>
              <a:ext cx="237960" cy="2167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4B77511B-D66D-4ECF-8528-58CE5C46DBA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524926" y="5572718"/>
                <a:ext cx="255573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37D37B88-F220-402F-A345-7FB5C25B0826}"/>
                  </a:ext>
                </a:extLst>
              </p14:cNvPr>
              <p14:cNvContentPartPr/>
              <p14:nvPr/>
            </p14:nvContentPartPr>
            <p14:xfrm>
              <a:off x="3443192" y="5169518"/>
              <a:ext cx="264240" cy="2552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37D37B88-F220-402F-A345-7FB5C25B082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434552" y="5160518"/>
                <a:ext cx="2818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EF725E11-8895-48C5-A21C-829D2BBDE6B4}"/>
                  </a:ext>
                </a:extLst>
              </p14:cNvPr>
              <p14:cNvContentPartPr/>
              <p14:nvPr/>
            </p14:nvContentPartPr>
            <p14:xfrm>
              <a:off x="4356872" y="5996078"/>
              <a:ext cx="284040" cy="2268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EF725E11-8895-48C5-A21C-829D2BBDE6B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347872" y="5987078"/>
                <a:ext cx="3016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A87A006-BF98-4A3B-BFF4-5E67BE94BDBE}"/>
                  </a:ext>
                </a:extLst>
              </p14:cNvPr>
              <p14:cNvContentPartPr/>
              <p14:nvPr/>
            </p14:nvContentPartPr>
            <p14:xfrm>
              <a:off x="4331672" y="6490358"/>
              <a:ext cx="904320" cy="3225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A87A006-BF98-4A3B-BFF4-5E67BE94BDB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323032" y="6481708"/>
                <a:ext cx="921960" cy="340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3552FA67-BD4F-4B4D-B36F-F999BE134DF5}"/>
                  </a:ext>
                </a:extLst>
              </p14:cNvPr>
              <p14:cNvContentPartPr/>
              <p14:nvPr/>
            </p14:nvContentPartPr>
            <p14:xfrm>
              <a:off x="3678992" y="6455078"/>
              <a:ext cx="541800" cy="2361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3552FA67-BD4F-4B4D-B36F-F999BE134DF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670346" y="6446438"/>
                <a:ext cx="559452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74DB3B8-59E1-486C-BDD9-6441C4670A9C}"/>
                  </a:ext>
                </a:extLst>
              </p14:cNvPr>
              <p14:cNvContentPartPr/>
              <p14:nvPr/>
            </p14:nvContentPartPr>
            <p14:xfrm>
              <a:off x="1576232" y="4439798"/>
              <a:ext cx="138960" cy="1108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74DB3B8-59E1-486C-BDD9-6441C4670A9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22232" y="4332158"/>
                <a:ext cx="2466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7FB6F8CF-A58B-41ED-8185-C36114D558FA}"/>
                  </a:ext>
                </a:extLst>
              </p14:cNvPr>
              <p14:cNvContentPartPr/>
              <p14:nvPr/>
            </p14:nvContentPartPr>
            <p14:xfrm>
              <a:off x="1589912" y="4815638"/>
              <a:ext cx="148320" cy="604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7FB6F8CF-A58B-41ED-8185-C36114D558F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536272" y="4707638"/>
                <a:ext cx="2559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E29157B6-10E9-4D7F-A20A-3152BE28C455}"/>
                  </a:ext>
                </a:extLst>
              </p14:cNvPr>
              <p14:cNvContentPartPr/>
              <p14:nvPr/>
            </p14:nvContentPartPr>
            <p14:xfrm>
              <a:off x="1603592" y="5145038"/>
              <a:ext cx="162000" cy="914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E29157B6-10E9-4D7F-A20A-3152BE28C45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549592" y="5037398"/>
                <a:ext cx="2696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C854FC3A-7824-4145-AA72-6B4D2DB31064}"/>
                  </a:ext>
                </a:extLst>
              </p14:cNvPr>
              <p14:cNvContentPartPr/>
              <p14:nvPr/>
            </p14:nvContentPartPr>
            <p14:xfrm>
              <a:off x="1570472" y="5539238"/>
              <a:ext cx="216000" cy="1137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C854FC3A-7824-4145-AA72-6B4D2DB3106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516472" y="5431598"/>
                <a:ext cx="3236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54BBDA54-0F29-419F-AE0C-E2A53161D570}"/>
                  </a:ext>
                </a:extLst>
              </p14:cNvPr>
              <p14:cNvContentPartPr/>
              <p14:nvPr/>
            </p14:nvContentPartPr>
            <p14:xfrm>
              <a:off x="1647872" y="5905718"/>
              <a:ext cx="144000" cy="590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54BBDA54-0F29-419F-AE0C-E2A53161D57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593872" y="5798078"/>
                <a:ext cx="2516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84128AD9-0174-455C-95C5-6B76190386F6}"/>
                  </a:ext>
                </a:extLst>
              </p14:cNvPr>
              <p14:cNvContentPartPr/>
              <p14:nvPr/>
            </p14:nvContentPartPr>
            <p14:xfrm>
              <a:off x="1622312" y="6329078"/>
              <a:ext cx="176040" cy="622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84128AD9-0174-455C-95C5-6B76190386F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568672" y="6221438"/>
                <a:ext cx="2836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C9D1958F-B3AE-4B94-AC48-42FE7490E0C4}"/>
                  </a:ext>
                </a:extLst>
              </p14:cNvPr>
              <p14:cNvContentPartPr/>
              <p14:nvPr/>
            </p14:nvContentPartPr>
            <p14:xfrm>
              <a:off x="1557512" y="3708638"/>
              <a:ext cx="207360" cy="1940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C9D1958F-B3AE-4B94-AC48-42FE7490E0C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548512" y="3699998"/>
                <a:ext cx="2250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0DB4F10-89DF-4210-BEB5-38888A426EB6}"/>
                  </a:ext>
                </a:extLst>
              </p14:cNvPr>
              <p14:cNvContentPartPr/>
              <p14:nvPr/>
            </p14:nvContentPartPr>
            <p14:xfrm>
              <a:off x="1590992" y="4044878"/>
              <a:ext cx="174960" cy="2181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0DB4F10-89DF-4210-BEB5-38888A426EB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582352" y="4035878"/>
                <a:ext cx="1926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914AD76F-A951-4163-A483-7F83FFF3B2A5}"/>
                  </a:ext>
                </a:extLst>
              </p14:cNvPr>
              <p14:cNvContentPartPr/>
              <p14:nvPr/>
            </p14:nvContentPartPr>
            <p14:xfrm>
              <a:off x="1552832" y="3797198"/>
              <a:ext cx="165600" cy="3672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914AD76F-A951-4163-A483-7F83FFF3B2A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498832" y="3689198"/>
                <a:ext cx="2732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DE7C3A3-FEF2-4CA3-BA2B-169E9EC1C956}"/>
                  </a:ext>
                </a:extLst>
              </p14:cNvPr>
              <p14:cNvContentPartPr/>
              <p14:nvPr/>
            </p14:nvContentPartPr>
            <p14:xfrm>
              <a:off x="1609712" y="4122998"/>
              <a:ext cx="95760" cy="464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DE7C3A3-FEF2-4CA3-BA2B-169E9EC1C95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556072" y="4014998"/>
                <a:ext cx="2034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30C7274-85E1-45B0-A12E-250D6D4511E1}"/>
                  </a:ext>
                </a:extLst>
              </p14:cNvPr>
              <p14:cNvContentPartPr/>
              <p14:nvPr/>
            </p14:nvContentPartPr>
            <p14:xfrm>
              <a:off x="2404592" y="4654358"/>
              <a:ext cx="118800" cy="309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30C7274-85E1-45B0-A12E-250D6D4511E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350952" y="4546718"/>
                <a:ext cx="2264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414933CA-B41B-402B-A31B-40B409D29F2B}"/>
                  </a:ext>
                </a:extLst>
              </p14:cNvPr>
              <p14:cNvContentPartPr/>
              <p14:nvPr/>
            </p14:nvContentPartPr>
            <p14:xfrm>
              <a:off x="2405312" y="5046758"/>
              <a:ext cx="145440" cy="277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414933CA-B41B-402B-A31B-40B409D29F2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351312" y="4938758"/>
                <a:ext cx="2530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EB8F0088-FD52-4703-829E-C818AC6A55CC}"/>
                  </a:ext>
                </a:extLst>
              </p14:cNvPr>
              <p14:cNvContentPartPr/>
              <p14:nvPr/>
            </p14:nvContentPartPr>
            <p14:xfrm>
              <a:off x="2386952" y="5433758"/>
              <a:ext cx="114120" cy="327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EB8F0088-FD52-4703-829E-C818AC6A55C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333312" y="5325758"/>
                <a:ext cx="2217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567D6260-9BA5-4DB6-9C34-816157B8B68D}"/>
                  </a:ext>
                </a:extLst>
              </p14:cNvPr>
              <p14:cNvContentPartPr/>
              <p14:nvPr/>
            </p14:nvContentPartPr>
            <p14:xfrm>
              <a:off x="2446352" y="5803838"/>
              <a:ext cx="98280" cy="327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567D6260-9BA5-4DB6-9C34-816157B8B68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392352" y="5696198"/>
                <a:ext cx="2059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72ABD06D-C80C-45C8-887E-1E6BC35D690D}"/>
                  </a:ext>
                </a:extLst>
              </p14:cNvPr>
              <p14:cNvContentPartPr/>
              <p14:nvPr/>
            </p14:nvContentPartPr>
            <p14:xfrm>
              <a:off x="2371112" y="6204158"/>
              <a:ext cx="95040" cy="244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72ABD06D-C80C-45C8-887E-1E6BC35D690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317112" y="6096158"/>
                <a:ext cx="2026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1AC28A07-8599-4B6A-8151-E57423CB4659}"/>
                  </a:ext>
                </a:extLst>
              </p14:cNvPr>
              <p14:cNvContentPartPr/>
              <p14:nvPr/>
            </p14:nvContentPartPr>
            <p14:xfrm>
              <a:off x="3519152" y="5280758"/>
              <a:ext cx="165600" cy="3528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1AC28A07-8599-4B6A-8151-E57423CB465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465512" y="5173118"/>
                <a:ext cx="273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AB91E70B-5FE9-422A-A2AE-3FE694CAB7B8}"/>
                  </a:ext>
                </a:extLst>
              </p14:cNvPr>
              <p14:cNvContentPartPr/>
              <p14:nvPr/>
            </p14:nvContentPartPr>
            <p14:xfrm>
              <a:off x="3593672" y="5625278"/>
              <a:ext cx="88560" cy="363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AB91E70B-5FE9-422A-A2AE-3FE694CAB7B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539672" y="5517638"/>
                <a:ext cx="1962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C3B22697-B674-4743-A077-4E0D237D8275}"/>
                  </a:ext>
                </a:extLst>
              </p14:cNvPr>
              <p14:cNvContentPartPr/>
              <p14:nvPr/>
            </p14:nvContentPartPr>
            <p14:xfrm>
              <a:off x="3539672" y="6108038"/>
              <a:ext cx="173880" cy="3420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C3B22697-B674-4743-A077-4E0D237D827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485672" y="6000038"/>
                <a:ext cx="2815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61C27C0B-388E-4C00-941F-D0708DF2D255}"/>
                  </a:ext>
                </a:extLst>
              </p14:cNvPr>
              <p14:cNvContentPartPr/>
              <p14:nvPr/>
            </p14:nvContentPartPr>
            <p14:xfrm>
              <a:off x="4414472" y="6079238"/>
              <a:ext cx="156240" cy="9612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61C27C0B-388E-4C00-941F-D0708DF2D25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360472" y="5971598"/>
                <a:ext cx="2638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C69D961-D90E-4D6D-B5CD-80BCDF8A9F22}"/>
                  </a:ext>
                </a:extLst>
              </p14:cNvPr>
              <p14:cNvContentPartPr/>
              <p14:nvPr/>
            </p14:nvContentPartPr>
            <p14:xfrm>
              <a:off x="11265992" y="4855238"/>
              <a:ext cx="190080" cy="1803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C69D961-D90E-4D6D-B5CD-80BCDF8A9F2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257352" y="4846238"/>
                <a:ext cx="2077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7D536447-A6DE-4A91-B128-BCADDDB94799}"/>
                  </a:ext>
                </a:extLst>
              </p14:cNvPr>
              <p14:cNvContentPartPr/>
              <p14:nvPr/>
            </p14:nvContentPartPr>
            <p14:xfrm>
              <a:off x="11243672" y="5171678"/>
              <a:ext cx="180720" cy="19908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7D536447-A6DE-4A91-B128-BCADDDB9479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235032" y="5163038"/>
                <a:ext cx="1983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EED9FEFB-B0B0-4025-90A0-06AA9BDF849B}"/>
                  </a:ext>
                </a:extLst>
              </p14:cNvPr>
              <p14:cNvContentPartPr/>
              <p14:nvPr/>
            </p14:nvContentPartPr>
            <p14:xfrm>
              <a:off x="11247272" y="5517998"/>
              <a:ext cx="191880" cy="19836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EED9FEFB-B0B0-4025-90A0-06AA9BDF849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238632" y="5509014"/>
                <a:ext cx="209520" cy="215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A2270473-605A-41DB-B74D-0FC67E4036F8}"/>
                  </a:ext>
                </a:extLst>
              </p14:cNvPr>
              <p14:cNvContentPartPr/>
              <p14:nvPr/>
            </p14:nvContentPartPr>
            <p14:xfrm>
              <a:off x="11264552" y="5848478"/>
              <a:ext cx="176400" cy="23256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A2270473-605A-41DB-B74D-0FC67E4036F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255552" y="5839838"/>
                <a:ext cx="1940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80396F38-2D1B-4A79-87B4-CC1C673FAF23}"/>
                  </a:ext>
                </a:extLst>
              </p14:cNvPr>
              <p14:cNvContentPartPr/>
              <p14:nvPr/>
            </p14:nvContentPartPr>
            <p14:xfrm>
              <a:off x="10971512" y="6285878"/>
              <a:ext cx="907920" cy="29880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80396F38-2D1B-4A79-87B4-CC1C673FAF2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962872" y="6277238"/>
                <a:ext cx="9255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A32397F-5BEE-4071-B064-6E8D0F3989B3}"/>
                  </a:ext>
                </a:extLst>
              </p14:cNvPr>
              <p14:cNvContentPartPr/>
              <p14:nvPr/>
            </p14:nvContentPartPr>
            <p14:xfrm>
              <a:off x="9802232" y="6298838"/>
              <a:ext cx="890640" cy="24300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A32397F-5BEE-4071-B064-6E8D0F3989B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793236" y="6289838"/>
                <a:ext cx="908273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A3DD4E86-371B-4545-B0F6-1A47CCBB944C}"/>
                  </a:ext>
                </a:extLst>
              </p14:cNvPr>
              <p14:cNvContentPartPr/>
              <p14:nvPr/>
            </p14:nvContentPartPr>
            <p14:xfrm>
              <a:off x="8434232" y="6265358"/>
              <a:ext cx="1020600" cy="29340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A3DD4E86-371B-4545-B0F6-1A47CCBB944C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425589" y="6256358"/>
                <a:ext cx="1038246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1CCDF3CD-CDD4-47C6-9598-EEF3B87E8509}"/>
                  </a:ext>
                </a:extLst>
              </p14:cNvPr>
              <p14:cNvContentPartPr/>
              <p14:nvPr/>
            </p14:nvContentPartPr>
            <p14:xfrm>
              <a:off x="7407872" y="6312158"/>
              <a:ext cx="645840" cy="22428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1CCDF3CD-CDD4-47C6-9598-EEF3B87E8509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398872" y="6303172"/>
                <a:ext cx="663480" cy="241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538DE291-55C2-44DB-A730-384AC9F9C712}"/>
                  </a:ext>
                </a:extLst>
              </p14:cNvPr>
              <p14:cNvContentPartPr/>
              <p14:nvPr/>
            </p14:nvContentPartPr>
            <p14:xfrm>
              <a:off x="7621712" y="5508278"/>
              <a:ext cx="168120" cy="20772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538DE291-55C2-44DB-A730-384AC9F9C71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613072" y="5499623"/>
                <a:ext cx="185760" cy="225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17BCDC5C-C124-4CC0-9CBB-3DD4ACEDE500}"/>
                  </a:ext>
                </a:extLst>
              </p14:cNvPr>
              <p14:cNvContentPartPr/>
              <p14:nvPr/>
            </p14:nvContentPartPr>
            <p14:xfrm>
              <a:off x="7649072" y="5886638"/>
              <a:ext cx="171000" cy="23940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17BCDC5C-C124-4CC0-9CBB-3DD4ACEDE50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640072" y="5877998"/>
                <a:ext cx="1886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B2B55ED2-B166-4676-A0F7-04B55331CDBF}"/>
                  </a:ext>
                </a:extLst>
              </p14:cNvPr>
              <p14:cNvContentPartPr/>
              <p14:nvPr/>
            </p14:nvContentPartPr>
            <p14:xfrm>
              <a:off x="8886752" y="5920118"/>
              <a:ext cx="171360" cy="21780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B2B55ED2-B166-4676-A0F7-04B55331CDBF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877752" y="5911478"/>
                <a:ext cx="1890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620FAEBF-BC08-46F2-BC63-A3EAD300BCC9}"/>
                  </a:ext>
                </a:extLst>
              </p14:cNvPr>
              <p14:cNvContentPartPr/>
              <p14:nvPr/>
            </p14:nvContentPartPr>
            <p14:xfrm>
              <a:off x="7713512" y="6003278"/>
              <a:ext cx="88560" cy="2340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620FAEBF-BC08-46F2-BC63-A3EAD300BCC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659512" y="5895638"/>
                <a:ext cx="1962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24884001-2883-4FD0-B85C-52220DBB9F54}"/>
                  </a:ext>
                </a:extLst>
              </p14:cNvPr>
              <p14:cNvContentPartPr/>
              <p14:nvPr/>
            </p14:nvContentPartPr>
            <p14:xfrm>
              <a:off x="7628552" y="5575958"/>
              <a:ext cx="166680" cy="2664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24884001-2883-4FD0-B85C-52220DBB9F54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574912" y="5468318"/>
                <a:ext cx="2743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6ACAC96D-87B4-4DBC-ADB6-F229AE7F7B55}"/>
                  </a:ext>
                </a:extLst>
              </p14:cNvPr>
              <p14:cNvContentPartPr/>
              <p14:nvPr/>
            </p14:nvContentPartPr>
            <p14:xfrm>
              <a:off x="8929952" y="5981678"/>
              <a:ext cx="89640" cy="6984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6ACAC96D-87B4-4DBC-ADB6-F229AE7F7B5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876312" y="5874038"/>
                <a:ext cx="1972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7EC34CE7-871F-4447-89A6-B869E4108B78}"/>
                  </a:ext>
                </a:extLst>
              </p14:cNvPr>
              <p14:cNvContentPartPr/>
              <p14:nvPr/>
            </p14:nvContentPartPr>
            <p14:xfrm>
              <a:off x="11216672" y="5978438"/>
              <a:ext cx="191160" cy="1584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7EC34CE7-871F-4447-89A6-B869E4108B7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162672" y="5870438"/>
                <a:ext cx="298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BEC9A853-1A4A-40C2-B457-8BA6DF72A27D}"/>
                  </a:ext>
                </a:extLst>
              </p14:cNvPr>
              <p14:cNvContentPartPr/>
              <p14:nvPr/>
            </p14:nvContentPartPr>
            <p14:xfrm>
              <a:off x="11287232" y="5575958"/>
              <a:ext cx="117360" cy="2088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BEC9A853-1A4A-40C2-B457-8BA6DF72A27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233592" y="5467958"/>
                <a:ext cx="2250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804E49EC-A7DC-4CB4-87AF-ACC7C1A2C99C}"/>
                  </a:ext>
                </a:extLst>
              </p14:cNvPr>
              <p14:cNvContentPartPr/>
              <p14:nvPr/>
            </p14:nvContentPartPr>
            <p14:xfrm>
              <a:off x="11259152" y="5248358"/>
              <a:ext cx="134640" cy="1440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804E49EC-A7DC-4CB4-87AF-ACC7C1A2C99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205512" y="5140358"/>
                <a:ext cx="2422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A649C983-96F8-40A5-B58A-EB585B9A2F8E}"/>
                  </a:ext>
                </a:extLst>
              </p14:cNvPr>
              <p14:cNvContentPartPr/>
              <p14:nvPr/>
            </p14:nvContentPartPr>
            <p14:xfrm>
              <a:off x="11273912" y="4993118"/>
              <a:ext cx="119880" cy="396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A649C983-96F8-40A5-B58A-EB585B9A2F8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219912" y="4885478"/>
                <a:ext cx="2275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1B0B2B99-A022-44FF-BDBA-D2CBB9F137FD}"/>
                  </a:ext>
                </a:extLst>
              </p14:cNvPr>
              <p14:cNvContentPartPr/>
              <p14:nvPr/>
            </p14:nvContentPartPr>
            <p14:xfrm>
              <a:off x="4589792" y="4538438"/>
              <a:ext cx="294120" cy="24552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1B0B2B99-A022-44FF-BDBA-D2CBB9F137F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580792" y="4529798"/>
                <a:ext cx="311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6C4873C7-6AEA-48FF-871D-1C062E0B162F}"/>
                  </a:ext>
                </a:extLst>
              </p14:cNvPr>
              <p14:cNvContentPartPr/>
              <p14:nvPr/>
            </p14:nvContentPartPr>
            <p14:xfrm>
              <a:off x="4073552" y="4682078"/>
              <a:ext cx="214560" cy="10152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6C4873C7-6AEA-48FF-871D-1C062E0B162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064552" y="4673078"/>
                <a:ext cx="2322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CAFD9289-800C-4724-AD6D-8B012E8D26C0}"/>
                  </a:ext>
                </a:extLst>
              </p14:cNvPr>
              <p14:cNvContentPartPr/>
              <p14:nvPr/>
            </p14:nvContentPartPr>
            <p14:xfrm>
              <a:off x="9333872" y="4831838"/>
              <a:ext cx="133200" cy="10620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CAFD9289-800C-4724-AD6D-8B012E8D26C0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325232" y="4823198"/>
                <a:ext cx="1508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909AF058-A2FA-4043-923B-34F88A9BDD6D}"/>
                  </a:ext>
                </a:extLst>
              </p14:cNvPr>
              <p14:cNvContentPartPr/>
              <p14:nvPr/>
            </p14:nvContentPartPr>
            <p14:xfrm>
              <a:off x="9833552" y="4708718"/>
              <a:ext cx="224280" cy="21924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909AF058-A2FA-4043-923B-34F88A9BDD6D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824912" y="4699718"/>
                <a:ext cx="2419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1ADA226D-3DD3-4B0C-B6B2-A2E58EE83719}"/>
                  </a:ext>
                </a:extLst>
              </p14:cNvPr>
              <p14:cNvContentPartPr/>
              <p14:nvPr/>
            </p14:nvContentPartPr>
            <p14:xfrm>
              <a:off x="7479512" y="3384278"/>
              <a:ext cx="1203840" cy="1944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1ADA226D-3DD3-4B0C-B6B2-A2E58EE8371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425512" y="3276278"/>
                <a:ext cx="13114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4F86DD74-DA43-48A1-BB54-B9A7CDA6AFB9}"/>
                  </a:ext>
                </a:extLst>
              </p14:cNvPr>
              <p14:cNvContentPartPr/>
              <p14:nvPr/>
            </p14:nvContentPartPr>
            <p14:xfrm>
              <a:off x="7404992" y="3517838"/>
              <a:ext cx="1364760" cy="1836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4F86DD74-DA43-48A1-BB54-B9A7CDA6AFB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350992" y="3409838"/>
                <a:ext cx="14724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53FE0A72-C12A-4CB6-B397-E9CD44A17535}"/>
                  </a:ext>
                </a:extLst>
              </p14:cNvPr>
              <p14:cNvContentPartPr/>
              <p14:nvPr/>
            </p14:nvContentPartPr>
            <p14:xfrm>
              <a:off x="7339112" y="3314078"/>
              <a:ext cx="1518840" cy="2739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53FE0A72-C12A-4CB6-B397-E9CD44A1753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285112" y="3206438"/>
                <a:ext cx="1626480" cy="4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324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82747CF-E7D3-4E53-ACC7-DEBE53CF7C2A}"/>
                  </a:ext>
                </a:extLst>
              </p14:cNvPr>
              <p14:cNvContentPartPr/>
              <p14:nvPr/>
            </p14:nvContentPartPr>
            <p14:xfrm>
              <a:off x="4791032" y="200798"/>
              <a:ext cx="879840" cy="234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82747CF-E7D3-4E53-ACC7-DEBE53CF7C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2032" y="192158"/>
                <a:ext cx="8974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865730C-D489-4228-8017-B75B7BABE041}"/>
                  </a:ext>
                </a:extLst>
              </p14:cNvPr>
              <p14:cNvContentPartPr/>
              <p14:nvPr/>
            </p14:nvContentPartPr>
            <p14:xfrm>
              <a:off x="7309952" y="407798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865730C-D489-4228-8017-B75B7BABE0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01312" y="3987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24408CE-061D-4DD4-948F-FE6DB7D26EB6}"/>
                  </a:ext>
                </a:extLst>
              </p14:cNvPr>
              <p14:cNvContentPartPr/>
              <p14:nvPr/>
            </p14:nvContentPartPr>
            <p14:xfrm>
              <a:off x="5982272" y="171638"/>
              <a:ext cx="1160640" cy="239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24408CE-061D-4DD4-948F-FE6DB7D26E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73632" y="162638"/>
                <a:ext cx="11782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D710FCC-C746-4D78-AFE7-9E0262A37C21}"/>
                  </a:ext>
                </a:extLst>
              </p14:cNvPr>
              <p14:cNvContentPartPr/>
              <p14:nvPr/>
            </p14:nvContentPartPr>
            <p14:xfrm>
              <a:off x="4004072" y="192518"/>
              <a:ext cx="385200" cy="492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D710FCC-C746-4D78-AFE7-9E0262A37C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95080" y="183878"/>
                <a:ext cx="402824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F156C9A-BBC3-4DE2-80EA-E0C42A4D5804}"/>
                  </a:ext>
                </a:extLst>
              </p14:cNvPr>
              <p14:cNvContentPartPr/>
              <p14:nvPr/>
            </p14:nvContentPartPr>
            <p14:xfrm>
              <a:off x="2886632" y="148598"/>
              <a:ext cx="726840" cy="369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F156C9A-BBC3-4DE2-80EA-E0C42A4D58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77988" y="139958"/>
                <a:ext cx="744489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C5BC8D7-B964-44A2-9CC7-924A526C8576}"/>
                  </a:ext>
                </a:extLst>
              </p14:cNvPr>
              <p14:cNvContentPartPr/>
              <p14:nvPr/>
            </p14:nvContentPartPr>
            <p14:xfrm>
              <a:off x="1757672" y="183518"/>
              <a:ext cx="770040" cy="277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C5BC8D7-B964-44A2-9CC7-924A526C857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48676" y="174878"/>
                <a:ext cx="787672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4CCC22B-5B47-4521-8FA5-5F529BD8D72C}"/>
                  </a:ext>
                </a:extLst>
              </p14:cNvPr>
              <p14:cNvContentPartPr/>
              <p14:nvPr/>
            </p14:nvContentPartPr>
            <p14:xfrm>
              <a:off x="745352" y="222758"/>
              <a:ext cx="667080" cy="303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4CCC22B-5B47-4521-8FA5-5F529BD8D72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6712" y="214128"/>
                <a:ext cx="684720" cy="320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8A6658C-DD0C-44B5-A7DF-EDF09A05358E}"/>
                  </a:ext>
                </a:extLst>
              </p14:cNvPr>
              <p14:cNvContentPartPr/>
              <p14:nvPr/>
            </p14:nvContentPartPr>
            <p14:xfrm>
              <a:off x="10591352" y="3706118"/>
              <a:ext cx="212760" cy="2451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8A6658C-DD0C-44B5-A7DF-EDF09A05358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82352" y="3697478"/>
                <a:ext cx="2304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AFC0343-58F6-4660-B82F-E458F93910CB}"/>
                  </a:ext>
                </a:extLst>
              </p14:cNvPr>
              <p14:cNvContentPartPr/>
              <p14:nvPr/>
            </p14:nvContentPartPr>
            <p14:xfrm>
              <a:off x="10747952" y="4719158"/>
              <a:ext cx="181800" cy="2764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AFC0343-58F6-4660-B82F-E458F93910C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39312" y="4710158"/>
                <a:ext cx="1994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9410384-E09C-4295-9C04-DD17370691B4}"/>
                  </a:ext>
                </a:extLst>
              </p14:cNvPr>
              <p14:cNvContentPartPr/>
              <p14:nvPr/>
            </p14:nvContentPartPr>
            <p14:xfrm>
              <a:off x="10747232" y="5098958"/>
              <a:ext cx="270720" cy="180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9410384-E09C-4295-9C04-DD17370691B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738232" y="5089958"/>
                <a:ext cx="2883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4AA442BF-179C-40CD-BA56-D623A4503744}"/>
                  </a:ext>
                </a:extLst>
              </p14:cNvPr>
              <p14:cNvContentPartPr/>
              <p14:nvPr/>
            </p14:nvContentPartPr>
            <p14:xfrm>
              <a:off x="10829672" y="5318918"/>
              <a:ext cx="130680" cy="1940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4AA442BF-179C-40CD-BA56-D623A45037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21032" y="5309918"/>
                <a:ext cx="1483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32D29229-8270-42CC-8D12-C375F93F4A73}"/>
                  </a:ext>
                </a:extLst>
              </p14:cNvPr>
              <p14:cNvContentPartPr/>
              <p14:nvPr/>
            </p14:nvContentPartPr>
            <p14:xfrm>
              <a:off x="590552" y="772118"/>
              <a:ext cx="9882360" cy="60555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32D29229-8270-42CC-8D12-C375F93F4A7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1552" y="763118"/>
                <a:ext cx="9899999" cy="60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17B18C77-360A-4102-B54D-6DB8BA284190}"/>
                  </a:ext>
                </a:extLst>
              </p14:cNvPr>
              <p14:cNvContentPartPr/>
              <p14:nvPr/>
            </p14:nvContentPartPr>
            <p14:xfrm>
              <a:off x="10689272" y="1705958"/>
              <a:ext cx="113400" cy="10080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17B18C77-360A-4102-B54D-6DB8BA28419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680632" y="1696958"/>
                <a:ext cx="1310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B1CB97B-628A-473B-99E0-A9957CBA5E44}"/>
                  </a:ext>
                </a:extLst>
              </p14:cNvPr>
              <p14:cNvContentPartPr/>
              <p14:nvPr/>
            </p14:nvContentPartPr>
            <p14:xfrm>
              <a:off x="10997792" y="1592198"/>
              <a:ext cx="121680" cy="21996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B1CB97B-628A-473B-99E0-A9957CBA5E4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88792" y="1583198"/>
                <a:ext cx="1393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DE74DD72-BFC2-421F-A77B-241134D36A35}"/>
                  </a:ext>
                </a:extLst>
              </p14:cNvPr>
              <p14:cNvContentPartPr/>
              <p14:nvPr/>
            </p14:nvContentPartPr>
            <p14:xfrm>
              <a:off x="10706192" y="2577878"/>
              <a:ext cx="103320" cy="9360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DE74DD72-BFC2-421F-A77B-241134D36A3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697192" y="2568878"/>
                <a:ext cx="1209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7E4F7682-BADD-4AED-A40C-8261A26BAE28}"/>
                  </a:ext>
                </a:extLst>
              </p14:cNvPr>
              <p14:cNvContentPartPr/>
              <p14:nvPr/>
            </p14:nvContentPartPr>
            <p14:xfrm>
              <a:off x="11244032" y="1590758"/>
              <a:ext cx="634680" cy="26244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7E4F7682-BADD-4AED-A40C-8261A26BAE2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235392" y="1582106"/>
                <a:ext cx="652320" cy="280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E4342107-B532-49D6-8C3F-417258AFD283}"/>
                  </a:ext>
                </a:extLst>
              </p14:cNvPr>
              <p14:cNvContentPartPr/>
              <p14:nvPr/>
            </p14:nvContentPartPr>
            <p14:xfrm>
              <a:off x="10995632" y="2504078"/>
              <a:ext cx="142560" cy="21672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E4342107-B532-49D6-8C3F-417258AFD2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986992" y="2495078"/>
                <a:ext cx="1602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C0A46115-3414-4BAF-887A-D7ACFB6C1934}"/>
                  </a:ext>
                </a:extLst>
              </p14:cNvPr>
              <p14:cNvContentPartPr/>
              <p14:nvPr/>
            </p14:nvContentPartPr>
            <p14:xfrm>
              <a:off x="11256272" y="2672198"/>
              <a:ext cx="14760" cy="97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C0A46115-3414-4BAF-887A-D7ACFB6C19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247272" y="2663198"/>
                <a:ext cx="32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66B36212-453D-482E-B60B-DF2CD3AC8896}"/>
                  </a:ext>
                </a:extLst>
              </p14:cNvPr>
              <p14:cNvContentPartPr/>
              <p14:nvPr/>
            </p14:nvContentPartPr>
            <p14:xfrm>
              <a:off x="11383352" y="2507318"/>
              <a:ext cx="19080" cy="21492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66B36212-453D-482E-B60B-DF2CD3AC889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374712" y="2498678"/>
                <a:ext cx="367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C03C8DAC-C73C-43C0-9D1C-009DCA361CEE}"/>
                  </a:ext>
                </a:extLst>
              </p14:cNvPr>
              <p14:cNvContentPartPr/>
              <p14:nvPr/>
            </p14:nvContentPartPr>
            <p14:xfrm>
              <a:off x="11104712" y="3788558"/>
              <a:ext cx="99000" cy="1548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C03C8DAC-C73C-43C0-9D1C-009DCA361CE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96072" y="3779918"/>
                <a:ext cx="1166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9B41351-D22D-41A2-9347-6BA816D57A76}"/>
                  </a:ext>
                </a:extLst>
              </p14:cNvPr>
              <p14:cNvContentPartPr/>
              <p14:nvPr/>
            </p14:nvContentPartPr>
            <p14:xfrm>
              <a:off x="11086712" y="3866318"/>
              <a:ext cx="206280" cy="2772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9B41351-D22D-41A2-9347-6BA816D57A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77712" y="3857678"/>
                <a:ext cx="2239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18FCF19-A0B5-4D2D-8DE6-4441839CD55D}"/>
                  </a:ext>
                </a:extLst>
              </p14:cNvPr>
              <p14:cNvContentPartPr/>
              <p14:nvPr/>
            </p14:nvContentPartPr>
            <p14:xfrm>
              <a:off x="11447792" y="3743918"/>
              <a:ext cx="208440" cy="16524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18FCF19-A0B5-4D2D-8DE6-4441839CD55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439152" y="3734918"/>
                <a:ext cx="2260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1A5FDE22-8D65-4683-8CD3-B98601C5577E}"/>
                  </a:ext>
                </a:extLst>
              </p14:cNvPr>
              <p14:cNvContentPartPr/>
              <p14:nvPr/>
            </p14:nvContentPartPr>
            <p14:xfrm>
              <a:off x="11165192" y="4986998"/>
              <a:ext cx="114480" cy="7812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1A5FDE22-8D65-4683-8CD3-B98601C5577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156552" y="4977998"/>
                <a:ext cx="13212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4DF6E5A8-2238-491A-911A-496164452B3E}"/>
                  </a:ext>
                </a:extLst>
              </p14:cNvPr>
              <p14:cNvContentPartPr/>
              <p14:nvPr/>
            </p14:nvContentPartPr>
            <p14:xfrm>
              <a:off x="11692952" y="5326478"/>
              <a:ext cx="267120" cy="2196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4DF6E5A8-2238-491A-911A-496164452B3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683952" y="5317838"/>
                <a:ext cx="284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5A439753-640A-4CF2-B5A6-D07878622338}"/>
                  </a:ext>
                </a:extLst>
              </p14:cNvPr>
              <p14:cNvContentPartPr/>
              <p14:nvPr/>
            </p14:nvContentPartPr>
            <p14:xfrm>
              <a:off x="11670272" y="5424398"/>
              <a:ext cx="308520" cy="4464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5A439753-640A-4CF2-B5A6-D0787862233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661632" y="5415758"/>
                <a:ext cx="3261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69EA01F4-8388-4B74-B729-F0537DA248BB}"/>
                  </a:ext>
                </a:extLst>
              </p14:cNvPr>
              <p14:cNvContentPartPr/>
              <p14:nvPr/>
            </p14:nvContentPartPr>
            <p14:xfrm>
              <a:off x="11687192" y="4883318"/>
              <a:ext cx="417960" cy="20772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69EA01F4-8388-4B74-B729-F0537DA248B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678552" y="4874678"/>
                <a:ext cx="4356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90D33662-FD28-4BFF-A404-AA8200414B88}"/>
                  </a:ext>
                </a:extLst>
              </p14:cNvPr>
              <p14:cNvContentPartPr/>
              <p14:nvPr/>
            </p14:nvContentPartPr>
            <p14:xfrm>
              <a:off x="11391632" y="4863518"/>
              <a:ext cx="205200" cy="19584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90D33662-FD28-4BFF-A404-AA8200414B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382992" y="4854518"/>
                <a:ext cx="2228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CFF1DDAC-91EB-4AC3-961D-9BF530DC8FC5}"/>
                  </a:ext>
                </a:extLst>
              </p14:cNvPr>
              <p14:cNvContentPartPr/>
              <p14:nvPr/>
            </p14:nvContentPartPr>
            <p14:xfrm>
              <a:off x="11490992" y="2533598"/>
              <a:ext cx="381600" cy="24192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CFF1DDAC-91EB-4AC3-961D-9BF530DC8FC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482352" y="2524598"/>
                <a:ext cx="399240" cy="2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1747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EA884F5-0607-4ECB-B744-68C885FCE032}"/>
                  </a:ext>
                </a:extLst>
              </p14:cNvPr>
              <p14:cNvContentPartPr/>
              <p14:nvPr/>
            </p14:nvContentPartPr>
            <p14:xfrm>
              <a:off x="2622392" y="283598"/>
              <a:ext cx="81360" cy="379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EA884F5-0607-4ECB-B744-68C885FCE0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3752" y="274598"/>
                <a:ext cx="990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87BF6CA-9B61-434D-A391-4EF2B639CB2E}"/>
                  </a:ext>
                </a:extLst>
              </p14:cNvPr>
              <p14:cNvContentPartPr/>
              <p14:nvPr/>
            </p14:nvContentPartPr>
            <p14:xfrm>
              <a:off x="3944672" y="227438"/>
              <a:ext cx="1226520" cy="461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87BF6CA-9B61-434D-A391-4EF2B639CB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5672" y="218438"/>
                <a:ext cx="124416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BC0A5FB-3504-4E6A-90E7-87C1213D4049}"/>
                  </a:ext>
                </a:extLst>
              </p14:cNvPr>
              <p14:cNvContentPartPr/>
              <p14:nvPr/>
            </p14:nvContentPartPr>
            <p14:xfrm>
              <a:off x="2959352" y="292238"/>
              <a:ext cx="794160" cy="253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BC0A5FB-3504-4E6A-90E7-87C1213D40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50712" y="283598"/>
                <a:ext cx="8118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37A1EA9-4807-4C34-946F-0364B9635232}"/>
                  </a:ext>
                </a:extLst>
              </p14:cNvPr>
              <p14:cNvContentPartPr/>
              <p14:nvPr/>
            </p14:nvContentPartPr>
            <p14:xfrm>
              <a:off x="2071952" y="304478"/>
              <a:ext cx="363960" cy="451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37A1EA9-4807-4C34-946F-0364B96352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62952" y="295478"/>
                <a:ext cx="38160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44CA978-B0B0-4A00-9B5A-F91A4BBE4C96}"/>
                  </a:ext>
                </a:extLst>
              </p14:cNvPr>
              <p14:cNvContentPartPr/>
              <p14:nvPr/>
            </p14:nvContentPartPr>
            <p14:xfrm>
              <a:off x="1166912" y="246158"/>
              <a:ext cx="632520" cy="302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44CA978-B0B0-4A00-9B5A-F91A4BBE4C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8267" y="237158"/>
                <a:ext cx="65017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1BFBCC9-C991-4D12-97A9-3105151A4AA4}"/>
                  </a:ext>
                </a:extLst>
              </p14:cNvPr>
              <p14:cNvContentPartPr/>
              <p14:nvPr/>
            </p14:nvContentPartPr>
            <p14:xfrm>
              <a:off x="3861152" y="1056158"/>
              <a:ext cx="103320" cy="263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1BFBCC9-C991-4D12-97A9-3105151A4AA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2512" y="1047158"/>
                <a:ext cx="120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81F2929-6ED8-4710-8745-30A9BDC70E14}"/>
                  </a:ext>
                </a:extLst>
              </p14:cNvPr>
              <p14:cNvContentPartPr/>
              <p14:nvPr/>
            </p14:nvContentPartPr>
            <p14:xfrm>
              <a:off x="4167152" y="1107998"/>
              <a:ext cx="188280" cy="202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81F2929-6ED8-4710-8745-30A9BDC70E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58152" y="1098998"/>
                <a:ext cx="2059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A4E4136-4B3B-4B3A-9DB5-869FE9543508}"/>
                  </a:ext>
                </a:extLst>
              </p14:cNvPr>
              <p14:cNvContentPartPr/>
              <p14:nvPr/>
            </p14:nvContentPartPr>
            <p14:xfrm>
              <a:off x="4682672" y="949238"/>
              <a:ext cx="130320" cy="322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A4E4136-4B3B-4B3A-9DB5-869FE95435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74032" y="940598"/>
                <a:ext cx="14796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B320FF8-D2CD-47AE-8ABC-0B37DCEEB949}"/>
                  </a:ext>
                </a:extLst>
              </p14:cNvPr>
              <p14:cNvContentPartPr/>
              <p14:nvPr/>
            </p14:nvContentPartPr>
            <p14:xfrm>
              <a:off x="4946192" y="968318"/>
              <a:ext cx="478440" cy="421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B320FF8-D2CD-47AE-8ABC-0B37DCEEB94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37552" y="959318"/>
                <a:ext cx="4960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AA72E05-F088-46A8-A3B9-999D8A7B9A26}"/>
                  </a:ext>
                </a:extLst>
              </p14:cNvPr>
              <p14:cNvContentPartPr/>
              <p14:nvPr/>
            </p14:nvContentPartPr>
            <p14:xfrm>
              <a:off x="3566672" y="1061918"/>
              <a:ext cx="155520" cy="217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AA72E05-F088-46A8-A3B9-999D8A7B9A2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57672" y="1053278"/>
                <a:ext cx="1731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CEC1010-5389-4FC0-9178-21DBD3E41B89}"/>
                  </a:ext>
                </a:extLst>
              </p14:cNvPr>
              <p14:cNvContentPartPr/>
              <p14:nvPr/>
            </p14:nvContentPartPr>
            <p14:xfrm>
              <a:off x="3069512" y="981638"/>
              <a:ext cx="402840" cy="353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CEC1010-5389-4FC0-9178-21DBD3E41B8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60872" y="972998"/>
                <a:ext cx="4204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91FB32B-4358-4313-AB57-C4AAF6119259}"/>
                  </a:ext>
                </a:extLst>
              </p14:cNvPr>
              <p14:cNvContentPartPr/>
              <p14:nvPr/>
            </p14:nvContentPartPr>
            <p14:xfrm>
              <a:off x="2075912" y="926918"/>
              <a:ext cx="812880" cy="344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91FB32B-4358-4313-AB57-C4AAF61192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66912" y="918278"/>
                <a:ext cx="8305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074425D-FCDC-4CB9-98DA-9B4A5CFD78A4}"/>
                  </a:ext>
                </a:extLst>
              </p14:cNvPr>
              <p14:cNvContentPartPr/>
              <p14:nvPr/>
            </p14:nvContentPartPr>
            <p14:xfrm>
              <a:off x="5958152" y="1064438"/>
              <a:ext cx="47880" cy="30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074425D-FCDC-4CB9-98DA-9B4A5CFD78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49512" y="1055798"/>
                <a:ext cx="655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1EC08B6-6096-48DC-A64D-988BC7C83AAF}"/>
                  </a:ext>
                </a:extLst>
              </p14:cNvPr>
              <p14:cNvContentPartPr/>
              <p14:nvPr/>
            </p14:nvContentPartPr>
            <p14:xfrm>
              <a:off x="6140312" y="1056518"/>
              <a:ext cx="5400" cy="61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1EC08B6-6096-48DC-A64D-988BC7C83AA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31672" y="1047518"/>
                <a:ext cx="230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9617495-90A8-45C3-8FE7-EF45369E163D}"/>
                  </a:ext>
                </a:extLst>
              </p14:cNvPr>
              <p14:cNvContentPartPr/>
              <p14:nvPr/>
            </p14:nvContentPartPr>
            <p14:xfrm>
              <a:off x="6101792" y="1238318"/>
              <a:ext cx="30600" cy="29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9617495-90A8-45C3-8FE7-EF45369E16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93152" y="1229318"/>
                <a:ext cx="4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D01DF57-4196-46F2-A28E-59E5E2D42BAB}"/>
                  </a:ext>
                </a:extLst>
              </p14:cNvPr>
              <p14:cNvContentPartPr/>
              <p14:nvPr/>
            </p14:nvContentPartPr>
            <p14:xfrm>
              <a:off x="8945432" y="870398"/>
              <a:ext cx="2886120" cy="461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D01DF57-4196-46F2-A28E-59E5E2D42BA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36432" y="861391"/>
                <a:ext cx="2903760" cy="478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DFB88E1-507C-4F8C-96B1-BC6E20E2218B}"/>
                  </a:ext>
                </a:extLst>
              </p14:cNvPr>
              <p14:cNvContentPartPr/>
              <p14:nvPr/>
            </p14:nvContentPartPr>
            <p14:xfrm>
              <a:off x="7966592" y="964358"/>
              <a:ext cx="666360" cy="236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DFB88E1-507C-4F8C-96B1-BC6E20E2218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57952" y="955358"/>
                <a:ext cx="6840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8B37089-3631-4E8F-8E37-EECC7C3FEF3F}"/>
                  </a:ext>
                </a:extLst>
              </p14:cNvPr>
              <p14:cNvContentPartPr/>
              <p14:nvPr/>
            </p14:nvContentPartPr>
            <p14:xfrm>
              <a:off x="6522272" y="961478"/>
              <a:ext cx="1139400" cy="290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8B37089-3631-4E8F-8E37-EECC7C3FEF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13632" y="952478"/>
                <a:ext cx="11570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07D15E2-B6E7-45AB-9959-04585BF96645}"/>
                  </a:ext>
                </a:extLst>
              </p14:cNvPr>
              <p14:cNvContentPartPr/>
              <p14:nvPr/>
            </p14:nvContentPartPr>
            <p14:xfrm>
              <a:off x="1494512" y="1903238"/>
              <a:ext cx="245160" cy="3744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07D15E2-B6E7-45AB-9959-04585BF9664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85512" y="1894238"/>
                <a:ext cx="26280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C1F053F-E36D-4991-9760-B06FA51839AD}"/>
                  </a:ext>
                </a:extLst>
              </p14:cNvPr>
              <p14:cNvContentPartPr/>
              <p14:nvPr/>
            </p14:nvContentPartPr>
            <p14:xfrm>
              <a:off x="2010032" y="1982438"/>
              <a:ext cx="804960" cy="236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C1F053F-E36D-4991-9760-B06FA51839A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01392" y="1973798"/>
                <a:ext cx="8226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43C651F-056C-4762-AA94-ECB02157BAF0}"/>
                  </a:ext>
                </a:extLst>
              </p14:cNvPr>
              <p14:cNvContentPartPr/>
              <p14:nvPr/>
            </p14:nvContentPartPr>
            <p14:xfrm>
              <a:off x="1150712" y="1920878"/>
              <a:ext cx="210600" cy="3351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43C651F-056C-4762-AA94-ECB02157BA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42072" y="1912238"/>
                <a:ext cx="22824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BEED40D-9B2E-4E19-A40B-23FD21BDEE31}"/>
                  </a:ext>
                </a:extLst>
              </p14:cNvPr>
              <p14:cNvContentPartPr/>
              <p14:nvPr/>
            </p14:nvContentPartPr>
            <p14:xfrm>
              <a:off x="4403312" y="1902518"/>
              <a:ext cx="40680" cy="390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BEED40D-9B2E-4E19-A40B-23FD21BDEE3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94672" y="1893518"/>
                <a:ext cx="5832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E6F8D5F-58C8-4E16-9899-527806AB0255}"/>
                  </a:ext>
                </a:extLst>
              </p14:cNvPr>
              <p14:cNvContentPartPr/>
              <p14:nvPr/>
            </p14:nvContentPartPr>
            <p14:xfrm>
              <a:off x="4773032" y="1953638"/>
              <a:ext cx="284040" cy="2142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E6F8D5F-58C8-4E16-9899-527806AB02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64392" y="1944998"/>
                <a:ext cx="3016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20D2841-6443-4173-A880-BCFCF111A0E3}"/>
                  </a:ext>
                </a:extLst>
              </p14:cNvPr>
              <p14:cNvContentPartPr/>
              <p14:nvPr/>
            </p14:nvContentPartPr>
            <p14:xfrm>
              <a:off x="5203952" y="1937438"/>
              <a:ext cx="1701360" cy="4474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20D2841-6443-4173-A880-BCFCF111A0E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95310" y="1928438"/>
                <a:ext cx="1719004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E6D15B1-6CAA-493C-B0AA-3DE1E585DCBC}"/>
                  </a:ext>
                </a:extLst>
              </p14:cNvPr>
              <p14:cNvContentPartPr/>
              <p14:nvPr/>
            </p14:nvContentPartPr>
            <p14:xfrm>
              <a:off x="2965832" y="1862198"/>
              <a:ext cx="1245240" cy="329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E6D15B1-6CAA-493C-B0AA-3DE1E585DCB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57192" y="1853208"/>
                <a:ext cx="1262880" cy="346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D0196D3-ACBC-4446-8264-9916893DC153}"/>
                  </a:ext>
                </a:extLst>
              </p14:cNvPr>
              <p14:cNvContentPartPr/>
              <p14:nvPr/>
            </p14:nvContentPartPr>
            <p14:xfrm>
              <a:off x="2625272" y="2719358"/>
              <a:ext cx="190800" cy="2512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D0196D3-ACBC-4446-8264-9916893DC15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16632" y="2710718"/>
                <a:ext cx="2084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2E4CA7C-9D73-4E67-8759-2C8A19353DF5}"/>
                  </a:ext>
                </a:extLst>
              </p14:cNvPr>
              <p14:cNvContentPartPr/>
              <p14:nvPr/>
            </p14:nvContentPartPr>
            <p14:xfrm>
              <a:off x="4147712" y="2630078"/>
              <a:ext cx="74160" cy="3524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2E4CA7C-9D73-4E67-8759-2C8A19353DF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39072" y="2621438"/>
                <a:ext cx="918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39A661B-CE3A-4A26-ADBC-5BA12FFC304B}"/>
                  </a:ext>
                </a:extLst>
              </p14:cNvPr>
              <p14:cNvContentPartPr/>
              <p14:nvPr/>
            </p14:nvContentPartPr>
            <p14:xfrm>
              <a:off x="4372352" y="2729798"/>
              <a:ext cx="237240" cy="2642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39A661B-CE3A-4A26-ADBC-5BA12FFC304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63352" y="2720798"/>
                <a:ext cx="2548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585CC6C-8141-46B4-8C0F-163055D2D716}"/>
                  </a:ext>
                </a:extLst>
              </p14:cNvPr>
              <p14:cNvContentPartPr/>
              <p14:nvPr/>
            </p14:nvContentPartPr>
            <p14:xfrm>
              <a:off x="4955552" y="2641598"/>
              <a:ext cx="156240" cy="3265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585CC6C-8141-46B4-8C0F-163055D2D71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46912" y="2632598"/>
                <a:ext cx="17388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8E3CA6F-29A1-432A-BE43-A5C56259E2F6}"/>
                  </a:ext>
                </a:extLst>
              </p14:cNvPr>
              <p14:cNvContentPartPr/>
              <p14:nvPr/>
            </p14:nvContentPartPr>
            <p14:xfrm>
              <a:off x="5991632" y="2690198"/>
              <a:ext cx="195120" cy="2322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8E3CA6F-29A1-432A-BE43-A5C56259E2F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82992" y="2681558"/>
                <a:ext cx="2127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6878974-85A3-4A46-BAC9-74AF32D57384}"/>
                  </a:ext>
                </a:extLst>
              </p14:cNvPr>
              <p14:cNvContentPartPr/>
              <p14:nvPr/>
            </p14:nvContentPartPr>
            <p14:xfrm>
              <a:off x="6461432" y="2592998"/>
              <a:ext cx="155880" cy="3304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6878974-85A3-4A46-BAC9-74AF32D5738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52792" y="2584358"/>
                <a:ext cx="1735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21D6D39-5315-4D3C-A8A0-2821A9D2B7D1}"/>
                  </a:ext>
                </a:extLst>
              </p14:cNvPr>
              <p14:cNvContentPartPr/>
              <p14:nvPr/>
            </p14:nvContentPartPr>
            <p14:xfrm>
              <a:off x="6769952" y="2612438"/>
              <a:ext cx="629280" cy="3805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21D6D39-5315-4D3C-A8A0-2821A9D2B7D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761312" y="2603438"/>
                <a:ext cx="6469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E95EC4A-8833-48D9-A06A-5902A3F2E353}"/>
                  </a:ext>
                </a:extLst>
              </p14:cNvPr>
              <p14:cNvContentPartPr/>
              <p14:nvPr/>
            </p14:nvContentPartPr>
            <p14:xfrm>
              <a:off x="5248592" y="2646998"/>
              <a:ext cx="485640" cy="313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E95EC4A-8833-48D9-A06A-5902A3F2E35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39599" y="2637998"/>
                <a:ext cx="503267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FB6575F-FCAE-487A-837C-CDD215EE95BC}"/>
                  </a:ext>
                </a:extLst>
              </p14:cNvPr>
              <p14:cNvContentPartPr/>
              <p14:nvPr/>
            </p14:nvContentPartPr>
            <p14:xfrm>
              <a:off x="3405392" y="2635478"/>
              <a:ext cx="581760" cy="352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FB6575F-FCAE-487A-837C-CDD215EE95B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96747" y="2626838"/>
                <a:ext cx="599411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89BC82F-6E5D-42CA-B6A6-A551B977811C}"/>
                  </a:ext>
                </a:extLst>
              </p14:cNvPr>
              <p14:cNvContentPartPr/>
              <p14:nvPr/>
            </p14:nvContentPartPr>
            <p14:xfrm>
              <a:off x="1679192" y="4362758"/>
              <a:ext cx="168120" cy="3632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89BC82F-6E5D-42CA-B6A6-A551B977811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70192" y="4353758"/>
                <a:ext cx="185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61F3634-F611-46D7-953A-33A8B57D586F}"/>
                  </a:ext>
                </a:extLst>
              </p14:cNvPr>
              <p14:cNvContentPartPr/>
              <p14:nvPr/>
            </p14:nvContentPartPr>
            <p14:xfrm>
              <a:off x="2286512" y="4407398"/>
              <a:ext cx="538200" cy="2091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61F3634-F611-46D7-953A-33A8B57D586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77512" y="4398398"/>
                <a:ext cx="5558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84C862C-C030-4B50-8B11-BDEC64978F2F}"/>
                  </a:ext>
                </a:extLst>
              </p14:cNvPr>
              <p14:cNvContentPartPr/>
              <p14:nvPr/>
            </p14:nvContentPartPr>
            <p14:xfrm>
              <a:off x="4349672" y="4215878"/>
              <a:ext cx="46800" cy="528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84C862C-C030-4B50-8B11-BDEC64978F2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341032" y="4206878"/>
                <a:ext cx="6444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592687F-895C-4992-BB3C-692DF43EA2F1}"/>
                  </a:ext>
                </a:extLst>
              </p14:cNvPr>
              <p14:cNvContentPartPr/>
              <p14:nvPr/>
            </p14:nvContentPartPr>
            <p14:xfrm>
              <a:off x="6166232" y="4423598"/>
              <a:ext cx="128160" cy="975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592687F-895C-4992-BB3C-692DF43EA2F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157592" y="4414598"/>
                <a:ext cx="1458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C1C5FE7-077D-4F88-8E88-FDAB0D407E8D}"/>
                  </a:ext>
                </a:extLst>
              </p14:cNvPr>
              <p14:cNvContentPartPr/>
              <p14:nvPr/>
            </p14:nvContentPartPr>
            <p14:xfrm>
              <a:off x="6717392" y="4240718"/>
              <a:ext cx="206640" cy="3344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C1C5FE7-077D-4F88-8E88-FDAB0D407E8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08392" y="4231718"/>
                <a:ext cx="22428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546B55B-82DD-4B71-A707-86A968AA65EA}"/>
                  </a:ext>
                </a:extLst>
              </p14:cNvPr>
              <p14:cNvContentPartPr/>
              <p14:nvPr/>
            </p14:nvContentPartPr>
            <p14:xfrm>
              <a:off x="7684352" y="4383638"/>
              <a:ext cx="217440" cy="2574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546B55B-82DD-4B71-A707-86A968AA65E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675352" y="4374998"/>
                <a:ext cx="2350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8939CD9-ADB1-4D93-82C2-F73F1B5D18BD}"/>
                  </a:ext>
                </a:extLst>
              </p14:cNvPr>
              <p14:cNvContentPartPr/>
              <p14:nvPr/>
            </p14:nvContentPartPr>
            <p14:xfrm>
              <a:off x="8163152" y="4277798"/>
              <a:ext cx="123840" cy="3254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8939CD9-ADB1-4D93-82C2-F73F1B5D18B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54512" y="4268798"/>
                <a:ext cx="1414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D13B50B-1D1E-4208-8BAF-6AF9654F3B0E}"/>
                  </a:ext>
                </a:extLst>
              </p14:cNvPr>
              <p14:cNvContentPartPr/>
              <p14:nvPr/>
            </p14:nvContentPartPr>
            <p14:xfrm>
              <a:off x="9014552" y="4372478"/>
              <a:ext cx="216000" cy="2620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D13B50B-1D1E-4208-8BAF-6AF9654F3B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005912" y="4363838"/>
                <a:ext cx="2336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F14CBBC-03CA-4D56-B8B5-507DFDCCA37E}"/>
                  </a:ext>
                </a:extLst>
              </p14:cNvPr>
              <p14:cNvContentPartPr/>
              <p14:nvPr/>
            </p14:nvContentPartPr>
            <p14:xfrm>
              <a:off x="9567872" y="4271678"/>
              <a:ext cx="741600" cy="4060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F14CBBC-03CA-4D56-B8B5-507DFDCCA37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559232" y="4263038"/>
                <a:ext cx="75924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1F6CB65-F7CF-4269-97A2-D6A05B1C4587}"/>
                  </a:ext>
                </a:extLst>
              </p14:cNvPr>
              <p14:cNvContentPartPr/>
              <p14:nvPr/>
            </p14:nvContentPartPr>
            <p14:xfrm>
              <a:off x="8409032" y="4286798"/>
              <a:ext cx="433800" cy="3456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1F6CB65-F7CF-4269-97A2-D6A05B1C458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400032" y="4278158"/>
                <a:ext cx="4514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5017D26-A4A9-46F3-9D5F-817ACE7BE7BF}"/>
                  </a:ext>
                </a:extLst>
              </p14:cNvPr>
              <p14:cNvContentPartPr/>
              <p14:nvPr/>
            </p14:nvContentPartPr>
            <p14:xfrm>
              <a:off x="7028792" y="4285358"/>
              <a:ext cx="522360" cy="4122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5017D26-A4A9-46F3-9D5F-817ACE7BE7B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19798" y="4276718"/>
                <a:ext cx="539988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B4D8DB7-3AC8-4229-B76C-BA8D1221C1A8}"/>
                  </a:ext>
                </a:extLst>
              </p14:cNvPr>
              <p14:cNvContentPartPr/>
              <p14:nvPr/>
            </p14:nvContentPartPr>
            <p14:xfrm>
              <a:off x="4716872" y="4268798"/>
              <a:ext cx="1072080" cy="4708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B4D8DB7-3AC8-4229-B76C-BA8D1221C1A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707872" y="4259798"/>
                <a:ext cx="10897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BA1333E-45CB-48F5-A2EE-364F6EE8D308}"/>
                  </a:ext>
                </a:extLst>
              </p14:cNvPr>
              <p14:cNvContentPartPr/>
              <p14:nvPr/>
            </p14:nvContentPartPr>
            <p14:xfrm>
              <a:off x="3547952" y="4315238"/>
              <a:ext cx="619920" cy="3060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BA1333E-45CB-48F5-A2EE-364F6EE8D30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538952" y="4306238"/>
                <a:ext cx="6375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9374BCD-7365-4248-A9A7-DC2434F1DA3B}"/>
                  </a:ext>
                </a:extLst>
              </p14:cNvPr>
              <p14:cNvContentPartPr/>
              <p14:nvPr/>
            </p14:nvContentPartPr>
            <p14:xfrm>
              <a:off x="2995352" y="4299758"/>
              <a:ext cx="443160" cy="3045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9374BCD-7365-4248-A9A7-DC2434F1DA3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986712" y="4290758"/>
                <a:ext cx="4608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4BAB7AE-4B7C-4D6F-82DF-32BC4D185C6F}"/>
                  </a:ext>
                </a:extLst>
              </p14:cNvPr>
              <p14:cNvContentPartPr/>
              <p14:nvPr/>
            </p14:nvContentPartPr>
            <p14:xfrm>
              <a:off x="2025512" y="4393358"/>
              <a:ext cx="151200" cy="2714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4BAB7AE-4B7C-4D6F-82DF-32BC4D185C6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016512" y="4384718"/>
                <a:ext cx="1688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E8A4D1D-55A0-48FC-8A82-1EA9CD6C88C5}"/>
                  </a:ext>
                </a:extLst>
              </p14:cNvPr>
              <p14:cNvContentPartPr/>
              <p14:nvPr/>
            </p14:nvContentPartPr>
            <p14:xfrm>
              <a:off x="1387952" y="4319558"/>
              <a:ext cx="136440" cy="3823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E8A4D1D-55A0-48FC-8A82-1EA9CD6C88C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379312" y="4310918"/>
                <a:ext cx="1540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34E67FA-0976-4CE6-ADEF-96DD12A5B370}"/>
                  </a:ext>
                </a:extLst>
              </p14:cNvPr>
              <p14:cNvContentPartPr/>
              <p14:nvPr/>
            </p14:nvContentPartPr>
            <p14:xfrm>
              <a:off x="2709512" y="3381398"/>
              <a:ext cx="101520" cy="1504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34E67FA-0976-4CE6-ADEF-96DD12A5B37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00872" y="3372398"/>
                <a:ext cx="1191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9D03A4F-6FD4-45EE-884A-CE420C0688CB}"/>
                  </a:ext>
                </a:extLst>
              </p14:cNvPr>
              <p14:cNvContentPartPr/>
              <p14:nvPr/>
            </p14:nvContentPartPr>
            <p14:xfrm>
              <a:off x="3503312" y="3308318"/>
              <a:ext cx="244440" cy="2386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9D03A4F-6FD4-45EE-884A-CE420C0688C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494325" y="3299678"/>
                <a:ext cx="262054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D71A30E-B334-4002-9FF9-8BA81F51E690}"/>
                  </a:ext>
                </a:extLst>
              </p14:cNvPr>
              <p14:cNvContentPartPr/>
              <p14:nvPr/>
            </p14:nvContentPartPr>
            <p14:xfrm>
              <a:off x="4371272" y="3359798"/>
              <a:ext cx="163440" cy="1951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D71A30E-B334-4002-9FF9-8BA81F51E69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362632" y="3351158"/>
                <a:ext cx="1810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FBE0486-DACD-4E5E-8C03-3ABF820A2774}"/>
                  </a:ext>
                </a:extLst>
              </p14:cNvPr>
              <p14:cNvContentPartPr/>
              <p14:nvPr/>
            </p14:nvContentPartPr>
            <p14:xfrm>
              <a:off x="4691672" y="3323078"/>
              <a:ext cx="199800" cy="2782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FBE0486-DACD-4E5E-8C03-3ABF820A277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682672" y="3314438"/>
                <a:ext cx="217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5E4D5F2-B482-437C-A193-CA192CB00F20}"/>
                  </a:ext>
                </a:extLst>
              </p14:cNvPr>
              <p14:cNvContentPartPr/>
              <p14:nvPr/>
            </p14:nvContentPartPr>
            <p14:xfrm>
              <a:off x="5954552" y="3292478"/>
              <a:ext cx="181800" cy="2394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5E4D5F2-B482-437C-A193-CA192CB00F2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945912" y="3283478"/>
                <a:ext cx="1994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AA1C47E-6CFB-4CEC-8450-F160DF86E2E6}"/>
                  </a:ext>
                </a:extLst>
              </p14:cNvPr>
              <p14:cNvContentPartPr/>
              <p14:nvPr/>
            </p14:nvContentPartPr>
            <p14:xfrm>
              <a:off x="6303032" y="3300758"/>
              <a:ext cx="249120" cy="2487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AA1C47E-6CFB-4CEC-8450-F160DF86E2E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294032" y="3292118"/>
                <a:ext cx="2667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BAF9D0A-DE96-4557-AB83-0BCB96CCBCE6}"/>
                  </a:ext>
                </a:extLst>
              </p14:cNvPr>
              <p14:cNvContentPartPr/>
              <p14:nvPr/>
            </p14:nvContentPartPr>
            <p14:xfrm>
              <a:off x="5155352" y="3264398"/>
              <a:ext cx="685440" cy="2955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BAF9D0A-DE96-4557-AB83-0BCB96CCBCE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146712" y="3255758"/>
                <a:ext cx="7030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46B53F19-39E5-4398-883C-C63597C3F91E}"/>
                  </a:ext>
                </a:extLst>
              </p14:cNvPr>
              <p14:cNvContentPartPr/>
              <p14:nvPr/>
            </p14:nvContentPartPr>
            <p14:xfrm>
              <a:off x="3914432" y="3299678"/>
              <a:ext cx="348840" cy="2628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46B53F19-39E5-4398-883C-C63597C3F91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905432" y="3290666"/>
                <a:ext cx="366480" cy="280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21C45865-4B79-4D23-8D36-1E9D025C1E59}"/>
                  </a:ext>
                </a:extLst>
              </p14:cNvPr>
              <p14:cNvContentPartPr/>
              <p14:nvPr/>
            </p14:nvContentPartPr>
            <p14:xfrm>
              <a:off x="7796672" y="3283838"/>
              <a:ext cx="151560" cy="1296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21C45865-4B79-4D23-8D36-1E9D025C1E5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787672" y="3274838"/>
                <a:ext cx="1692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79FA70D-EBDB-4639-8830-323DB95DB58A}"/>
                  </a:ext>
                </a:extLst>
              </p14:cNvPr>
              <p14:cNvContentPartPr/>
              <p14:nvPr/>
            </p14:nvContentPartPr>
            <p14:xfrm>
              <a:off x="6899192" y="3661838"/>
              <a:ext cx="15480" cy="2178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79FA70D-EBDB-4639-8830-323DB95DB58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890552" y="3652838"/>
                <a:ext cx="331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4115F5C-3D20-4EBF-A20F-07ABCBD5F366}"/>
                  </a:ext>
                </a:extLst>
              </p14:cNvPr>
              <p14:cNvContentPartPr/>
              <p14:nvPr/>
            </p14:nvContentPartPr>
            <p14:xfrm>
              <a:off x="7018712" y="3669398"/>
              <a:ext cx="188280" cy="1825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4115F5C-3D20-4EBF-A20F-07ABCBD5F36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010072" y="3660758"/>
                <a:ext cx="2059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F1E90AC-3B5D-4425-B2CE-C041C48788BB}"/>
                  </a:ext>
                </a:extLst>
              </p14:cNvPr>
              <p14:cNvContentPartPr/>
              <p14:nvPr/>
            </p14:nvContentPartPr>
            <p14:xfrm>
              <a:off x="6782912" y="3204278"/>
              <a:ext cx="518760" cy="3452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F1E90AC-3B5D-4425-B2CE-C041C48788B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773912" y="3195638"/>
                <a:ext cx="5364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EB7236C-5C0E-4932-A97B-5E19EBDF1BC7}"/>
                  </a:ext>
                </a:extLst>
              </p14:cNvPr>
              <p14:cNvContentPartPr/>
              <p14:nvPr/>
            </p14:nvContentPartPr>
            <p14:xfrm>
              <a:off x="2529512" y="5308478"/>
              <a:ext cx="146520" cy="1623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EB7236C-5C0E-4932-A97B-5E19EBDF1BC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520512" y="5299838"/>
                <a:ext cx="1641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EC1D588-25ED-4D65-811E-604FC232A594}"/>
                  </a:ext>
                </a:extLst>
              </p14:cNvPr>
              <p14:cNvContentPartPr/>
              <p14:nvPr/>
            </p14:nvContentPartPr>
            <p14:xfrm>
              <a:off x="3202352" y="5169518"/>
              <a:ext cx="156600" cy="2739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EC1D588-25ED-4D65-811E-604FC232A59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193352" y="5160518"/>
                <a:ext cx="1742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4945FA5-18C3-4EE3-9CA7-1CAF7579C713}"/>
                  </a:ext>
                </a:extLst>
              </p14:cNvPr>
              <p14:cNvContentPartPr/>
              <p14:nvPr/>
            </p14:nvContentPartPr>
            <p14:xfrm>
              <a:off x="3475232" y="5346638"/>
              <a:ext cx="13320" cy="363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4945FA5-18C3-4EE3-9CA7-1CAF7579C71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466232" y="5337998"/>
                <a:ext cx="309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C0DCB2D-FA32-43E7-B026-594F09F8677D}"/>
                  </a:ext>
                </a:extLst>
              </p14:cNvPr>
              <p14:cNvContentPartPr/>
              <p14:nvPr/>
            </p14:nvContentPartPr>
            <p14:xfrm>
              <a:off x="3668192" y="5205518"/>
              <a:ext cx="158400" cy="2437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C0DCB2D-FA32-43E7-B026-594F09F8677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659552" y="5196878"/>
                <a:ext cx="1760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002637C-27C8-4285-8BA9-63AC6AE9F3B8}"/>
                  </a:ext>
                </a:extLst>
              </p14:cNvPr>
              <p14:cNvContentPartPr/>
              <p14:nvPr/>
            </p14:nvContentPartPr>
            <p14:xfrm>
              <a:off x="4512752" y="5261678"/>
              <a:ext cx="329400" cy="3722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002637C-27C8-4285-8BA9-63AC6AE9F3B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503752" y="5253038"/>
                <a:ext cx="3470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97FA47A-4BCE-4F57-A373-F5C5F0A71B2F}"/>
                  </a:ext>
                </a:extLst>
              </p14:cNvPr>
              <p14:cNvContentPartPr/>
              <p14:nvPr/>
            </p14:nvContentPartPr>
            <p14:xfrm>
              <a:off x="5187032" y="5195438"/>
              <a:ext cx="174960" cy="2361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97FA47A-4BCE-4F57-A373-F5C5F0A71B2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178032" y="5186798"/>
                <a:ext cx="1926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0EB7205-ACA1-47D4-BEE3-6C00CEAFB618}"/>
                  </a:ext>
                </a:extLst>
              </p14:cNvPr>
              <p14:cNvContentPartPr/>
              <p14:nvPr/>
            </p14:nvContentPartPr>
            <p14:xfrm>
              <a:off x="5490512" y="5341598"/>
              <a:ext cx="20520" cy="190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0EB7205-ACA1-47D4-BEE3-6C00CEAFB61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481872" y="5332598"/>
                <a:ext cx="381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8C9F451-D6EB-4E82-AE6D-048C01CD323E}"/>
                  </a:ext>
                </a:extLst>
              </p14:cNvPr>
              <p14:cNvContentPartPr/>
              <p14:nvPr/>
            </p14:nvContentPartPr>
            <p14:xfrm>
              <a:off x="5743232" y="5156918"/>
              <a:ext cx="19080" cy="2797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8C9F451-D6EB-4E82-AE6D-048C01CD323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734592" y="5148278"/>
                <a:ext cx="367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7334F7F-1F93-47B0-A8C7-97346CEB790A}"/>
                  </a:ext>
                </a:extLst>
              </p14:cNvPr>
              <p14:cNvContentPartPr/>
              <p14:nvPr/>
            </p14:nvContentPartPr>
            <p14:xfrm>
              <a:off x="5882912" y="5144678"/>
              <a:ext cx="194040" cy="30888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7334F7F-1F93-47B0-A8C7-97346CEB790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874272" y="5136038"/>
                <a:ext cx="2116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B812D42-8005-470B-91FA-58DE3582EDAF}"/>
                  </a:ext>
                </a:extLst>
              </p14:cNvPr>
              <p14:cNvContentPartPr/>
              <p14:nvPr/>
            </p14:nvContentPartPr>
            <p14:xfrm>
              <a:off x="6207272" y="5198678"/>
              <a:ext cx="150480" cy="2109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B812D42-8005-470B-91FA-58DE3582EDA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198632" y="5190038"/>
                <a:ext cx="1681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3AE5062-2F29-4319-A202-44CCF04D7558}"/>
                  </a:ext>
                </a:extLst>
              </p14:cNvPr>
              <p14:cNvContentPartPr/>
              <p14:nvPr/>
            </p14:nvContentPartPr>
            <p14:xfrm>
              <a:off x="6642512" y="5172038"/>
              <a:ext cx="250200" cy="2944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3AE5062-2F29-4319-A202-44CCF04D755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633872" y="5163398"/>
                <a:ext cx="26784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514761B-4BA2-4576-94A8-F454D454DFED}"/>
                  </a:ext>
                </a:extLst>
              </p14:cNvPr>
              <p14:cNvContentPartPr/>
              <p14:nvPr/>
            </p14:nvContentPartPr>
            <p14:xfrm>
              <a:off x="8275472" y="5201558"/>
              <a:ext cx="115920" cy="1224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514761B-4BA2-4576-94A8-F454D454DFE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266832" y="5192558"/>
                <a:ext cx="1335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92D459C-7F83-4F38-98CA-2C70B7D4D80E}"/>
                  </a:ext>
                </a:extLst>
              </p14:cNvPr>
              <p14:cNvContentPartPr/>
              <p14:nvPr/>
            </p14:nvContentPartPr>
            <p14:xfrm>
              <a:off x="7356392" y="5468318"/>
              <a:ext cx="290520" cy="2487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92D459C-7F83-4F38-98CA-2C70B7D4D80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347403" y="5459678"/>
                <a:ext cx="308138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3104268-3DFA-40F4-8287-127AD3038660}"/>
                  </a:ext>
                </a:extLst>
              </p14:cNvPr>
              <p14:cNvContentPartPr/>
              <p14:nvPr/>
            </p14:nvContentPartPr>
            <p14:xfrm>
              <a:off x="7266392" y="5029118"/>
              <a:ext cx="498240" cy="3204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3104268-3DFA-40F4-8287-127AD303866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257752" y="5020118"/>
                <a:ext cx="515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0B0BA6A5-CAD0-4E72-B73F-EE5D5E87C751}"/>
                  </a:ext>
                </a:extLst>
              </p14:cNvPr>
              <p14:cNvContentPartPr/>
              <p14:nvPr/>
            </p14:nvContentPartPr>
            <p14:xfrm>
              <a:off x="3943232" y="5241518"/>
              <a:ext cx="423360" cy="2682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0B0BA6A5-CAD0-4E72-B73F-EE5D5E87C75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934585" y="5232890"/>
                <a:ext cx="441015" cy="285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3D8B05F2-B862-42CF-BDFF-68EDA6AA9152}"/>
                  </a:ext>
                </a:extLst>
              </p14:cNvPr>
              <p14:cNvContentPartPr/>
              <p14:nvPr/>
            </p14:nvContentPartPr>
            <p14:xfrm>
              <a:off x="8127152" y="2929598"/>
              <a:ext cx="1623960" cy="7570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3D8B05F2-B862-42CF-BDFF-68EDA6AA915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118152" y="2920598"/>
                <a:ext cx="1641600" cy="7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0293A344-7820-4173-A9E1-7EF61C9D0792}"/>
                  </a:ext>
                </a:extLst>
              </p14:cNvPr>
              <p14:cNvContentPartPr/>
              <p14:nvPr/>
            </p14:nvContentPartPr>
            <p14:xfrm>
              <a:off x="8772272" y="5458238"/>
              <a:ext cx="1101600" cy="946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0293A344-7820-4173-A9E1-7EF61C9D079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763272" y="5449598"/>
                <a:ext cx="11192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8A58CC0-E9DD-4031-B6C3-2D2BF2C511C9}"/>
                  </a:ext>
                </a:extLst>
              </p14:cNvPr>
              <p14:cNvContentPartPr/>
              <p14:nvPr/>
            </p14:nvContentPartPr>
            <p14:xfrm>
              <a:off x="8837432" y="5040638"/>
              <a:ext cx="803880" cy="3186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8A58CC0-E9DD-4031-B6C3-2D2BF2C511C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828792" y="5031638"/>
                <a:ext cx="82152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A6C6F986-3883-49B6-9227-8071A39B7C88}"/>
                  </a:ext>
                </a:extLst>
              </p14:cNvPr>
              <p14:cNvContentPartPr/>
              <p14:nvPr/>
            </p14:nvContentPartPr>
            <p14:xfrm>
              <a:off x="1791512" y="6060878"/>
              <a:ext cx="51840" cy="673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A6C6F986-3883-49B6-9227-8071A39B7C8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782872" y="6051878"/>
                <a:ext cx="694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8D4E767-3F61-43EF-B041-309DEAD5AE1D}"/>
                  </a:ext>
                </a:extLst>
              </p14:cNvPr>
              <p14:cNvContentPartPr/>
              <p14:nvPr/>
            </p14:nvContentPartPr>
            <p14:xfrm>
              <a:off x="1624832" y="6352838"/>
              <a:ext cx="30240" cy="6192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8D4E767-3F61-43EF-B041-309DEAD5AE1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615832" y="6344198"/>
                <a:ext cx="478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7223EB2F-E185-4C2D-9A7D-6294B766C331}"/>
                  </a:ext>
                </a:extLst>
              </p14:cNvPr>
              <p14:cNvContentPartPr/>
              <p14:nvPr/>
            </p14:nvContentPartPr>
            <p14:xfrm>
              <a:off x="1891232" y="6361478"/>
              <a:ext cx="51840" cy="770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7223EB2F-E185-4C2D-9A7D-6294B766C33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882592" y="6352838"/>
                <a:ext cx="6948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F26662AC-ED44-4B57-A537-A613E3A16E96}"/>
                  </a:ext>
                </a:extLst>
              </p14:cNvPr>
              <p14:cNvContentPartPr/>
              <p14:nvPr/>
            </p14:nvContentPartPr>
            <p14:xfrm>
              <a:off x="2816792" y="6102998"/>
              <a:ext cx="668520" cy="2574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F26662AC-ED44-4B57-A537-A613E3A16E9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807792" y="6093998"/>
                <a:ext cx="6861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D6AFA983-BA23-4D02-8483-929CE0F0FBEE}"/>
                  </a:ext>
                </a:extLst>
              </p14:cNvPr>
              <p14:cNvContentPartPr/>
              <p14:nvPr/>
            </p14:nvContentPartPr>
            <p14:xfrm>
              <a:off x="5318792" y="6212078"/>
              <a:ext cx="27000" cy="13140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D6AFA983-BA23-4D02-8483-929CE0F0FBE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310152" y="6203438"/>
                <a:ext cx="446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7AFDA62-3026-4466-A2DB-911612007D62}"/>
                  </a:ext>
                </a:extLst>
              </p14:cNvPr>
              <p14:cNvContentPartPr/>
              <p14:nvPr/>
            </p14:nvContentPartPr>
            <p14:xfrm>
              <a:off x="5336072" y="6051158"/>
              <a:ext cx="22320" cy="442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7AFDA62-3026-4466-A2DB-911612007D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327432" y="6042158"/>
                <a:ext cx="399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2792FEC-6F06-44F6-B4AD-C133075F83AC}"/>
                  </a:ext>
                </a:extLst>
              </p14:cNvPr>
              <p14:cNvContentPartPr/>
              <p14:nvPr/>
            </p14:nvContentPartPr>
            <p14:xfrm>
              <a:off x="5480432" y="6125318"/>
              <a:ext cx="115560" cy="2185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2792FEC-6F06-44F6-B4AD-C133075F83A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471432" y="6116678"/>
                <a:ext cx="1332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C56682DD-AE3D-485B-A403-32DAD19E0C5C}"/>
                  </a:ext>
                </a:extLst>
              </p14:cNvPr>
              <p14:cNvContentPartPr/>
              <p14:nvPr/>
            </p14:nvContentPartPr>
            <p14:xfrm>
              <a:off x="8553392" y="6131078"/>
              <a:ext cx="373680" cy="1839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C56682DD-AE3D-485B-A403-32DAD19E0C5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544752" y="6122078"/>
                <a:ext cx="3913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6DFDAC0-669F-4C99-A3A9-A698C2D7540A}"/>
                  </a:ext>
                </a:extLst>
              </p14:cNvPr>
              <p14:cNvContentPartPr/>
              <p14:nvPr/>
            </p14:nvContentPartPr>
            <p14:xfrm>
              <a:off x="6042032" y="6010118"/>
              <a:ext cx="2149920" cy="4467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6DFDAC0-669F-4C99-A3A9-A698C2D7540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033032" y="6001118"/>
                <a:ext cx="216756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3E4247A0-4EEA-45A1-8EC0-6016BA229F37}"/>
                  </a:ext>
                </a:extLst>
              </p14:cNvPr>
              <p14:cNvContentPartPr/>
              <p14:nvPr/>
            </p14:nvContentPartPr>
            <p14:xfrm>
              <a:off x="4266512" y="6057998"/>
              <a:ext cx="709200" cy="2815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3E4247A0-4EEA-45A1-8EC0-6016BA229F3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257512" y="6048998"/>
                <a:ext cx="7268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031CF17-E871-4CF8-8249-5CC25AC9E3FA}"/>
                  </a:ext>
                </a:extLst>
              </p14:cNvPr>
              <p14:cNvContentPartPr/>
              <p14:nvPr/>
            </p14:nvContentPartPr>
            <p14:xfrm>
              <a:off x="3691952" y="6030998"/>
              <a:ext cx="450720" cy="2977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031CF17-E871-4CF8-8249-5CC25AC9E3F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682952" y="6021998"/>
                <a:ext cx="46836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04AA911F-515F-40C6-96DC-7D01C2D096E9}"/>
                  </a:ext>
                </a:extLst>
              </p14:cNvPr>
              <p14:cNvContentPartPr/>
              <p14:nvPr/>
            </p14:nvContentPartPr>
            <p14:xfrm>
              <a:off x="2489552" y="6059078"/>
              <a:ext cx="224640" cy="31500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04AA911F-515F-40C6-96DC-7D01C2D096E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480912" y="6050438"/>
                <a:ext cx="2422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27D83B03-F0AC-4F91-A20D-2176A13CB3A6}"/>
                  </a:ext>
                </a:extLst>
              </p14:cNvPr>
              <p14:cNvContentPartPr/>
              <p14:nvPr/>
            </p14:nvContentPartPr>
            <p14:xfrm>
              <a:off x="10263392" y="6502238"/>
              <a:ext cx="505800" cy="1310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27D83B03-F0AC-4F91-A20D-2176A13CB3A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254392" y="6493598"/>
                <a:ext cx="5234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4521D281-E3B2-4E08-BD46-937D05FFD8C0}"/>
                  </a:ext>
                </a:extLst>
              </p14:cNvPr>
              <p14:cNvContentPartPr/>
              <p14:nvPr/>
            </p14:nvContentPartPr>
            <p14:xfrm>
              <a:off x="9412712" y="6037478"/>
              <a:ext cx="1783440" cy="2901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4521D281-E3B2-4E08-BD46-937D05FFD8C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404072" y="6028478"/>
                <a:ext cx="1801080" cy="3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0981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A6E7C4-06EC-494D-8723-00FD3BC9C37D}"/>
                  </a:ext>
                </a:extLst>
              </p14:cNvPr>
              <p14:cNvContentPartPr/>
              <p14:nvPr/>
            </p14:nvContentPartPr>
            <p14:xfrm>
              <a:off x="2305952" y="481598"/>
              <a:ext cx="180000" cy="183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A6E7C4-06EC-494D-8723-00FD3BC9C3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7312" y="472598"/>
                <a:ext cx="1976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691520-E18C-487B-B58C-A2D6127EC81B}"/>
                  </a:ext>
                </a:extLst>
              </p14:cNvPr>
              <p14:cNvContentPartPr/>
              <p14:nvPr/>
            </p14:nvContentPartPr>
            <p14:xfrm>
              <a:off x="2932712" y="448478"/>
              <a:ext cx="26280" cy="37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691520-E18C-487B-B58C-A2D6127EC8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4072" y="439478"/>
                <a:ext cx="439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C913CC-4785-4B84-AED2-54FCEE4D0B82}"/>
                  </a:ext>
                </a:extLst>
              </p14:cNvPr>
              <p14:cNvContentPartPr/>
              <p14:nvPr/>
            </p14:nvContentPartPr>
            <p14:xfrm>
              <a:off x="2890592" y="632438"/>
              <a:ext cx="28800" cy="15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C913CC-4785-4B84-AED2-54FCEE4D0B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1952" y="623438"/>
                <a:ext cx="464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48863FB-99FE-4FF5-AFD1-079F45A9950D}"/>
                  </a:ext>
                </a:extLst>
              </p14:cNvPr>
              <p14:cNvContentPartPr/>
              <p14:nvPr/>
            </p14:nvContentPartPr>
            <p14:xfrm>
              <a:off x="3620672" y="371438"/>
              <a:ext cx="1266480" cy="558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48863FB-99FE-4FF5-AFD1-079F45A995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11672" y="362438"/>
                <a:ext cx="128412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A346124-488D-4463-AE7A-562E9C03BA93}"/>
                  </a:ext>
                </a:extLst>
              </p14:cNvPr>
              <p14:cNvContentPartPr/>
              <p14:nvPr/>
            </p14:nvContentPartPr>
            <p14:xfrm>
              <a:off x="1603952" y="458918"/>
              <a:ext cx="596160" cy="245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A346124-488D-4463-AE7A-562E9C03BA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94957" y="449918"/>
                <a:ext cx="613789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D12429E-55D9-4FA0-B087-36AF1CFF9154}"/>
                  </a:ext>
                </a:extLst>
              </p14:cNvPr>
              <p14:cNvContentPartPr/>
              <p14:nvPr/>
            </p14:nvContentPartPr>
            <p14:xfrm>
              <a:off x="1122272" y="351998"/>
              <a:ext cx="375480" cy="386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D12429E-55D9-4FA0-B087-36AF1CFF91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3281" y="343358"/>
                <a:ext cx="393103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23638E4-0096-4330-ADA2-CE19CF15A477}"/>
                  </a:ext>
                </a:extLst>
              </p14:cNvPr>
              <p14:cNvContentPartPr/>
              <p14:nvPr/>
            </p14:nvContentPartPr>
            <p14:xfrm>
              <a:off x="10433672" y="442718"/>
              <a:ext cx="1400760" cy="344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23638E4-0096-4330-ADA2-CE19CF15A4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25032" y="433718"/>
                <a:ext cx="14184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264D6E9-7F6D-457D-B8B5-E91E053A61EF}"/>
                  </a:ext>
                </a:extLst>
              </p14:cNvPr>
              <p14:cNvContentPartPr/>
              <p14:nvPr/>
            </p14:nvContentPartPr>
            <p14:xfrm>
              <a:off x="4005872" y="1033838"/>
              <a:ext cx="171360" cy="279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264D6E9-7F6D-457D-B8B5-E91E053A61E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97232" y="1024838"/>
                <a:ext cx="1890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E05B597-2EF3-4FC9-9FF4-7D21791A9CA1}"/>
                  </a:ext>
                </a:extLst>
              </p14:cNvPr>
              <p14:cNvContentPartPr/>
              <p14:nvPr/>
            </p14:nvContentPartPr>
            <p14:xfrm>
              <a:off x="4269752" y="1206638"/>
              <a:ext cx="10800" cy="23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E05B597-2EF3-4FC9-9FF4-7D21791A9C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61112" y="1197998"/>
                <a:ext cx="284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A17B69C-5C5B-4F2B-88D6-FC64838F4FC0}"/>
                  </a:ext>
                </a:extLst>
              </p14:cNvPr>
              <p14:cNvContentPartPr/>
              <p14:nvPr/>
            </p14:nvContentPartPr>
            <p14:xfrm>
              <a:off x="4395752" y="1037798"/>
              <a:ext cx="143280" cy="260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A17B69C-5C5B-4F2B-88D6-FC64838F4F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86752" y="1029158"/>
                <a:ext cx="1609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73A39EA-C104-4ADE-A8F1-32EB44DCDB1B}"/>
                  </a:ext>
                </a:extLst>
              </p14:cNvPr>
              <p14:cNvContentPartPr/>
              <p14:nvPr/>
            </p14:nvContentPartPr>
            <p14:xfrm>
              <a:off x="4653512" y="1033838"/>
              <a:ext cx="120600" cy="244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73A39EA-C104-4ADE-A8F1-32EB44DCDB1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4872" y="1024838"/>
                <a:ext cx="1382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6DA11B5-B060-4C7B-9904-D0EFA7C60AEB}"/>
                  </a:ext>
                </a:extLst>
              </p14:cNvPr>
              <p14:cNvContentPartPr/>
              <p14:nvPr/>
            </p14:nvContentPartPr>
            <p14:xfrm>
              <a:off x="8485352" y="407438"/>
              <a:ext cx="1823760" cy="923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6DA11B5-B060-4C7B-9904-D0EFA7C60A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6352" y="398798"/>
                <a:ext cx="1841400" cy="9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0B0812E-6328-4E3F-93A9-91C28A938C5A}"/>
                  </a:ext>
                </a:extLst>
              </p14:cNvPr>
              <p14:cNvContentPartPr/>
              <p14:nvPr/>
            </p14:nvContentPartPr>
            <p14:xfrm>
              <a:off x="6844832" y="354518"/>
              <a:ext cx="1505520" cy="920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0B0812E-6328-4E3F-93A9-91C28A938C5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35832" y="345878"/>
                <a:ext cx="1523160" cy="9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DE1650C-A590-49DC-8223-4B9C0D2B428B}"/>
                  </a:ext>
                </a:extLst>
              </p14:cNvPr>
              <p14:cNvContentPartPr/>
              <p14:nvPr/>
            </p14:nvContentPartPr>
            <p14:xfrm>
              <a:off x="5114672" y="383318"/>
              <a:ext cx="1477080" cy="955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DE1650C-A590-49DC-8223-4B9C0D2B42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06032" y="374678"/>
                <a:ext cx="1494720" cy="9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5544AFF-32CD-4526-B898-BBD93A103FBE}"/>
                  </a:ext>
                </a:extLst>
              </p14:cNvPr>
              <p14:cNvContentPartPr/>
              <p14:nvPr/>
            </p14:nvContentPartPr>
            <p14:xfrm>
              <a:off x="10675592" y="997838"/>
              <a:ext cx="174240" cy="284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5544AFF-32CD-4526-B898-BBD93A103FB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666592" y="989198"/>
                <a:ext cx="1918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A0F705A-11E9-4D24-8DD2-7B4A62BAC9A5}"/>
                  </a:ext>
                </a:extLst>
              </p14:cNvPr>
              <p14:cNvContentPartPr/>
              <p14:nvPr/>
            </p14:nvContentPartPr>
            <p14:xfrm>
              <a:off x="9503792" y="1533878"/>
              <a:ext cx="455040" cy="3531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A0F705A-11E9-4D24-8DD2-7B4A62BAC9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94792" y="1525238"/>
                <a:ext cx="47268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A7D5D45-072E-4EB7-8D2B-868F577093A6}"/>
                  </a:ext>
                </a:extLst>
              </p14:cNvPr>
              <p14:cNvContentPartPr/>
              <p14:nvPr/>
            </p14:nvContentPartPr>
            <p14:xfrm>
              <a:off x="10491632" y="1613438"/>
              <a:ext cx="212040" cy="201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A7D5D45-072E-4EB7-8D2B-868F577093A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482632" y="1604438"/>
                <a:ext cx="2296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354EA5D-CE9A-49AC-ACEB-ED16B43C31DA}"/>
                  </a:ext>
                </a:extLst>
              </p14:cNvPr>
              <p14:cNvContentPartPr/>
              <p14:nvPr/>
            </p14:nvContentPartPr>
            <p14:xfrm>
              <a:off x="10493432" y="1899638"/>
              <a:ext cx="264960" cy="34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354EA5D-CE9A-49AC-ACEB-ED16B43C31D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484792" y="1890998"/>
                <a:ext cx="2826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7A61402-FD0A-42EE-AF64-2B16DA0AC14D}"/>
                  </a:ext>
                </a:extLst>
              </p14:cNvPr>
              <p14:cNvContentPartPr/>
              <p14:nvPr/>
            </p14:nvContentPartPr>
            <p14:xfrm>
              <a:off x="10508552" y="2009078"/>
              <a:ext cx="233640" cy="28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7A61402-FD0A-42EE-AF64-2B16DA0AC14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99912" y="2000078"/>
                <a:ext cx="2512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537E7ED-F357-4B11-A379-4D18B615AE14}"/>
                  </a:ext>
                </a:extLst>
              </p14:cNvPr>
              <p14:cNvContentPartPr/>
              <p14:nvPr/>
            </p14:nvContentPartPr>
            <p14:xfrm>
              <a:off x="4874192" y="1547918"/>
              <a:ext cx="1932120" cy="10429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537E7ED-F357-4B11-A379-4D18B615AE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65192" y="1539278"/>
                <a:ext cx="1949760" cy="10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C7B3888-40FE-42FD-A127-28320C349941}"/>
                  </a:ext>
                </a:extLst>
              </p14:cNvPr>
              <p14:cNvContentPartPr/>
              <p14:nvPr/>
            </p14:nvContentPartPr>
            <p14:xfrm>
              <a:off x="1250072" y="1942118"/>
              <a:ext cx="3132000" cy="10080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C7B3888-40FE-42FD-A127-28320C34994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41431" y="1933118"/>
                <a:ext cx="3149642" cy="10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863EB1B-C3C6-4F06-B1F4-8E56D2223DD9}"/>
                  </a:ext>
                </a:extLst>
              </p14:cNvPr>
              <p14:cNvContentPartPr/>
              <p14:nvPr/>
            </p14:nvContentPartPr>
            <p14:xfrm>
              <a:off x="3769712" y="3035798"/>
              <a:ext cx="5952600" cy="1432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863EB1B-C3C6-4F06-B1F4-8E56D2223DD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60712" y="3026800"/>
                <a:ext cx="5970240" cy="1450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C76AADE-96E9-4EE1-BC79-8027ACDC580D}"/>
                  </a:ext>
                </a:extLst>
              </p14:cNvPr>
              <p14:cNvContentPartPr/>
              <p14:nvPr/>
            </p14:nvContentPartPr>
            <p14:xfrm>
              <a:off x="3150872" y="4752638"/>
              <a:ext cx="795600" cy="3787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C76AADE-96E9-4EE1-BC79-8027ACDC580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41872" y="4743647"/>
                <a:ext cx="813240" cy="396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4F81FA8-2EDB-455F-B1CB-F6AB2E576971}"/>
                  </a:ext>
                </a:extLst>
              </p14:cNvPr>
              <p14:cNvContentPartPr/>
              <p14:nvPr/>
            </p14:nvContentPartPr>
            <p14:xfrm>
              <a:off x="4361912" y="4799438"/>
              <a:ext cx="157320" cy="2746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4F81FA8-2EDB-455F-B1CB-F6AB2E57697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53272" y="4790438"/>
                <a:ext cx="1749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E374D43-FAE2-4EF7-B821-47944656C6D0}"/>
                  </a:ext>
                </a:extLst>
              </p14:cNvPr>
              <p14:cNvContentPartPr/>
              <p14:nvPr/>
            </p14:nvContentPartPr>
            <p14:xfrm>
              <a:off x="5372432" y="4724558"/>
              <a:ext cx="725040" cy="3031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E374D43-FAE2-4EF7-B821-47944656C6D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63792" y="4715558"/>
                <a:ext cx="7426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1398E50-0DB6-4177-BF8A-C6108048575E}"/>
                  </a:ext>
                </a:extLst>
              </p14:cNvPr>
              <p14:cNvContentPartPr/>
              <p14:nvPr/>
            </p14:nvContentPartPr>
            <p14:xfrm>
              <a:off x="4780952" y="4777838"/>
              <a:ext cx="275400" cy="2556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1398E50-0DB6-4177-BF8A-C6108048575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71952" y="4769210"/>
                <a:ext cx="293040" cy="273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FC3E39C-F59B-4532-8748-47C616A825A1}"/>
                  </a:ext>
                </a:extLst>
              </p14:cNvPr>
              <p14:cNvContentPartPr/>
              <p14:nvPr/>
            </p14:nvContentPartPr>
            <p14:xfrm>
              <a:off x="9183752" y="4725638"/>
              <a:ext cx="1064880" cy="2977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FC3E39C-F59B-4532-8748-47C616A825A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75112" y="4716998"/>
                <a:ext cx="108252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1725260-41D3-4B44-A63D-1A60E8CE3681}"/>
                  </a:ext>
                </a:extLst>
              </p14:cNvPr>
              <p14:cNvContentPartPr/>
              <p14:nvPr/>
            </p14:nvContentPartPr>
            <p14:xfrm>
              <a:off x="6457472" y="4584518"/>
              <a:ext cx="2273040" cy="7963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1725260-41D3-4B44-A63D-1A60E8CE368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48473" y="4575522"/>
                <a:ext cx="2290677" cy="813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6724C23-6365-4CBB-872D-DEBAE77ED6C9}"/>
                  </a:ext>
                </a:extLst>
              </p14:cNvPr>
              <p14:cNvContentPartPr/>
              <p14:nvPr/>
            </p14:nvContentPartPr>
            <p14:xfrm>
              <a:off x="7129232" y="5518358"/>
              <a:ext cx="2935080" cy="8294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6724C23-6365-4CBB-872D-DEBAE77ED6C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20233" y="5509362"/>
                <a:ext cx="2952718" cy="847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934E068-0B3E-4A88-B432-2C3206FA8BB9}"/>
                  </a:ext>
                </a:extLst>
              </p14:cNvPr>
              <p14:cNvContentPartPr/>
              <p14:nvPr/>
            </p14:nvContentPartPr>
            <p14:xfrm>
              <a:off x="4628312" y="5459318"/>
              <a:ext cx="2113200" cy="3697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934E068-0B3E-4A88-B432-2C3206FA8B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19672" y="5450678"/>
                <a:ext cx="21308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0BFACF5-284B-484B-B68A-0C2171C0F54A}"/>
                  </a:ext>
                </a:extLst>
              </p14:cNvPr>
              <p14:cNvContentPartPr/>
              <p14:nvPr/>
            </p14:nvContentPartPr>
            <p14:xfrm>
              <a:off x="4452992" y="3493358"/>
              <a:ext cx="4882320" cy="5666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0BFACF5-284B-484B-B68A-0C2171C0F54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98992" y="3385718"/>
                <a:ext cx="4989960" cy="7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5270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FA2DDF-B603-412D-BE74-CC2967D51C99}"/>
                  </a:ext>
                </a:extLst>
              </p14:cNvPr>
              <p14:cNvContentPartPr/>
              <p14:nvPr/>
            </p14:nvContentPartPr>
            <p14:xfrm>
              <a:off x="760472" y="495278"/>
              <a:ext cx="20520" cy="263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FA2DDF-B603-412D-BE74-CC2967D51C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832" y="387278"/>
                <a:ext cx="12816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935A2F-2DD9-4FA1-811B-43DFC3D23B7D}"/>
                  </a:ext>
                </a:extLst>
              </p14:cNvPr>
              <p14:cNvContentPartPr/>
              <p14:nvPr/>
            </p14:nvContentPartPr>
            <p14:xfrm>
              <a:off x="777752" y="525158"/>
              <a:ext cx="162720" cy="236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935A2F-2DD9-4FA1-811B-43DFC3D23B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752" y="417518"/>
                <a:ext cx="27036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4EE6D2C-A375-4753-B7A0-3AD474C7E25D}"/>
                  </a:ext>
                </a:extLst>
              </p14:cNvPr>
              <p14:cNvContentPartPr/>
              <p14:nvPr/>
            </p14:nvContentPartPr>
            <p14:xfrm>
              <a:off x="1810232" y="614078"/>
              <a:ext cx="130680" cy="119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4EE6D2C-A375-4753-B7A0-3AD474C7E2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1592" y="605078"/>
                <a:ext cx="1483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170119-12F3-4B2A-81B5-1E96756D599D}"/>
                  </a:ext>
                </a:extLst>
              </p14:cNvPr>
              <p14:cNvContentPartPr/>
              <p14:nvPr/>
            </p14:nvContentPartPr>
            <p14:xfrm>
              <a:off x="789272" y="502478"/>
              <a:ext cx="758160" cy="294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170119-12F3-4B2A-81B5-1E96756D59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0272" y="493467"/>
                <a:ext cx="775800" cy="312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0E3C812-ABF8-4235-9137-9A26B5AD5EEE}"/>
                  </a:ext>
                </a:extLst>
              </p14:cNvPr>
              <p14:cNvContentPartPr/>
              <p14:nvPr/>
            </p14:nvContentPartPr>
            <p14:xfrm>
              <a:off x="2376512" y="488438"/>
              <a:ext cx="184680" cy="342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0E3C812-ABF8-4235-9137-9A26B5AD5E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67872" y="479798"/>
                <a:ext cx="20232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6D220DF-9996-466A-9D41-416082C4C1EB}"/>
                  </a:ext>
                </a:extLst>
              </p14:cNvPr>
              <p14:cNvContentPartPr/>
              <p14:nvPr/>
            </p14:nvContentPartPr>
            <p14:xfrm>
              <a:off x="2429792" y="1673558"/>
              <a:ext cx="159120" cy="264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6D220DF-9996-466A-9D41-416082C4C1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20792" y="1664558"/>
                <a:ext cx="1767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65FAFF-22E4-454E-B628-3A700C1B0CBB}"/>
                  </a:ext>
                </a:extLst>
              </p14:cNvPr>
              <p14:cNvContentPartPr/>
              <p14:nvPr/>
            </p14:nvContentPartPr>
            <p14:xfrm>
              <a:off x="2542472" y="2266118"/>
              <a:ext cx="18360" cy="228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65FAFF-22E4-454E-B628-3A700C1B0C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33832" y="2257118"/>
                <a:ext cx="360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B79AC67-1A06-445C-B2EE-E2F9B173442A}"/>
                  </a:ext>
                </a:extLst>
              </p14:cNvPr>
              <p14:cNvContentPartPr/>
              <p14:nvPr/>
            </p14:nvContentPartPr>
            <p14:xfrm>
              <a:off x="2398472" y="1113398"/>
              <a:ext cx="214560" cy="264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B79AC67-1A06-445C-B2EE-E2F9B173442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89832" y="1104758"/>
                <a:ext cx="232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042447A-E52A-4F63-A457-3FFB2C5572CE}"/>
                  </a:ext>
                </a:extLst>
              </p14:cNvPr>
              <p14:cNvContentPartPr/>
              <p14:nvPr/>
            </p14:nvContentPartPr>
            <p14:xfrm>
              <a:off x="1941272" y="1225718"/>
              <a:ext cx="126360" cy="111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042447A-E52A-4F63-A457-3FFB2C5572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32632" y="1217078"/>
                <a:ext cx="1440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2D5366A-DDC2-440C-B4D1-E9F41EFB98DF}"/>
                  </a:ext>
                </a:extLst>
              </p14:cNvPr>
              <p14:cNvContentPartPr/>
              <p14:nvPr/>
            </p14:nvContentPartPr>
            <p14:xfrm>
              <a:off x="1948112" y="1828718"/>
              <a:ext cx="129960" cy="125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2D5366A-DDC2-440C-B4D1-E9F41EFB98D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39112" y="1820078"/>
                <a:ext cx="1476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8C4CC20-9F4B-4488-8E4C-71366FF85818}"/>
                  </a:ext>
                </a:extLst>
              </p14:cNvPr>
              <p14:cNvContentPartPr/>
              <p14:nvPr/>
            </p14:nvContentPartPr>
            <p14:xfrm>
              <a:off x="1342952" y="2334518"/>
              <a:ext cx="504000" cy="381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8C4CC20-9F4B-4488-8E4C-71366FF858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33958" y="2325518"/>
                <a:ext cx="521627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3F6B442-3FA1-41DC-B2F3-47FEC86D49A6}"/>
                  </a:ext>
                </a:extLst>
              </p14:cNvPr>
              <p14:cNvContentPartPr/>
              <p14:nvPr/>
            </p14:nvContentPartPr>
            <p14:xfrm>
              <a:off x="800072" y="2275838"/>
              <a:ext cx="449280" cy="245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3F6B442-3FA1-41DC-B2F3-47FEC86D49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1072" y="2267198"/>
                <a:ext cx="4669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5FB331B-6F19-4022-8ED0-F23D42D8763C}"/>
                  </a:ext>
                </a:extLst>
              </p14:cNvPr>
              <p14:cNvContentPartPr/>
              <p14:nvPr/>
            </p14:nvContentPartPr>
            <p14:xfrm>
              <a:off x="861992" y="1714238"/>
              <a:ext cx="838800" cy="274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5FB331B-6F19-4022-8ED0-F23D42D8763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3348" y="1705587"/>
                <a:ext cx="856448" cy="292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F2936E8-37EB-45C4-BBA6-B7C8FB3E32BE}"/>
                  </a:ext>
                </a:extLst>
              </p14:cNvPr>
              <p14:cNvContentPartPr/>
              <p14:nvPr/>
            </p14:nvContentPartPr>
            <p14:xfrm>
              <a:off x="730952" y="1050038"/>
              <a:ext cx="937440" cy="317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F2936E8-37EB-45C4-BBA6-B7C8FB3E32B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1955" y="1041388"/>
                <a:ext cx="955073" cy="334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B2CA895-2669-4473-9EE5-B9871C173E31}"/>
                  </a:ext>
                </a:extLst>
              </p14:cNvPr>
              <p14:cNvContentPartPr/>
              <p14:nvPr/>
            </p14:nvContentPartPr>
            <p14:xfrm>
              <a:off x="2145032" y="2364038"/>
              <a:ext cx="122040" cy="99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B2CA895-2669-4473-9EE5-B9871C173E3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36032" y="2355398"/>
                <a:ext cx="1396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17D33C6-F8D6-487B-B37F-E64DDB6EECAD}"/>
                  </a:ext>
                </a:extLst>
              </p14:cNvPr>
              <p14:cNvContentPartPr/>
              <p14:nvPr/>
            </p14:nvContentPartPr>
            <p14:xfrm>
              <a:off x="2774672" y="559718"/>
              <a:ext cx="169920" cy="215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17D33C6-F8D6-487B-B37F-E64DDB6EECA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66032" y="551078"/>
                <a:ext cx="1875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D608CCF-61BA-4844-8A83-8A903285272C}"/>
                  </a:ext>
                </a:extLst>
              </p14:cNvPr>
              <p14:cNvContentPartPr/>
              <p14:nvPr/>
            </p14:nvContentPartPr>
            <p14:xfrm>
              <a:off x="3039992" y="528038"/>
              <a:ext cx="27360" cy="249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D608CCF-61BA-4844-8A83-8A903285272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31352" y="519398"/>
                <a:ext cx="450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AE64A56-5A25-4C71-9CA7-F1F6DDC4AB7F}"/>
                  </a:ext>
                </a:extLst>
              </p14:cNvPr>
              <p14:cNvContentPartPr/>
              <p14:nvPr/>
            </p14:nvContentPartPr>
            <p14:xfrm>
              <a:off x="3419072" y="583838"/>
              <a:ext cx="106920" cy="114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AE64A56-5A25-4C71-9CA7-F1F6DDC4AB7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10072" y="574838"/>
                <a:ext cx="1245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889DF98-B614-421A-835B-C8BF8234232A}"/>
                  </a:ext>
                </a:extLst>
              </p14:cNvPr>
              <p14:cNvContentPartPr/>
              <p14:nvPr/>
            </p14:nvContentPartPr>
            <p14:xfrm>
              <a:off x="3730832" y="452798"/>
              <a:ext cx="123120" cy="357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889DF98-B614-421A-835B-C8BF8234232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21832" y="444158"/>
                <a:ext cx="14076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4236B5A-1978-45F0-BE3B-50AC23BECCE7}"/>
                  </a:ext>
                </a:extLst>
              </p14:cNvPr>
              <p14:cNvContentPartPr/>
              <p14:nvPr/>
            </p14:nvContentPartPr>
            <p14:xfrm>
              <a:off x="2770712" y="1225358"/>
              <a:ext cx="108720" cy="162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4236B5A-1978-45F0-BE3B-50AC23BECCE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61712" y="1216358"/>
                <a:ext cx="1263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D1B0082-CF87-4E6F-920B-E2BD43C03002}"/>
                  </a:ext>
                </a:extLst>
              </p14:cNvPr>
              <p14:cNvContentPartPr/>
              <p14:nvPr/>
            </p14:nvContentPartPr>
            <p14:xfrm>
              <a:off x="3037832" y="1205918"/>
              <a:ext cx="26640" cy="221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D1B0082-CF87-4E6F-920B-E2BD43C0300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28832" y="1196918"/>
                <a:ext cx="442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E463F3E-83F8-442F-8B51-6B7F2AF0EB5F}"/>
                  </a:ext>
                </a:extLst>
              </p14:cNvPr>
              <p14:cNvContentPartPr/>
              <p14:nvPr/>
            </p14:nvContentPartPr>
            <p14:xfrm>
              <a:off x="3491792" y="1206638"/>
              <a:ext cx="171000" cy="146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E463F3E-83F8-442F-8B51-6B7F2AF0EB5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82792" y="1197998"/>
                <a:ext cx="1886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0933AEB-C36A-4087-BF51-EDF0F63495C8}"/>
                  </a:ext>
                </a:extLst>
              </p14:cNvPr>
              <p14:cNvContentPartPr/>
              <p14:nvPr/>
            </p14:nvContentPartPr>
            <p14:xfrm>
              <a:off x="3790592" y="1147238"/>
              <a:ext cx="136080" cy="248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0933AEB-C36A-4087-BF51-EDF0F63495C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81952" y="1138238"/>
                <a:ext cx="1537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9B1B583-E10D-4DE0-ACEC-1AC9E3CD0D38}"/>
                  </a:ext>
                </a:extLst>
              </p14:cNvPr>
              <p14:cNvContentPartPr/>
              <p14:nvPr/>
            </p14:nvContentPartPr>
            <p14:xfrm>
              <a:off x="2771072" y="1784078"/>
              <a:ext cx="147600" cy="201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9B1B583-E10D-4DE0-ACEC-1AC9E3CD0D3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62432" y="1775078"/>
                <a:ext cx="1652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9A7FD8E-ED4D-4B3B-80D0-D5AD6DE0F23D}"/>
                  </a:ext>
                </a:extLst>
              </p14:cNvPr>
              <p14:cNvContentPartPr/>
              <p14:nvPr/>
            </p14:nvContentPartPr>
            <p14:xfrm>
              <a:off x="3054392" y="1761758"/>
              <a:ext cx="21600" cy="258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9A7FD8E-ED4D-4B3B-80D0-D5AD6DE0F23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45752" y="1753118"/>
                <a:ext cx="392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E13B406-9859-48D9-9200-E9F01EBD06D0}"/>
                  </a:ext>
                </a:extLst>
              </p14:cNvPr>
              <p14:cNvContentPartPr/>
              <p14:nvPr/>
            </p14:nvContentPartPr>
            <p14:xfrm>
              <a:off x="3495752" y="1790558"/>
              <a:ext cx="133560" cy="110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E13B406-9859-48D9-9200-E9F01EBD06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87112" y="1781918"/>
                <a:ext cx="1512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6D7425B-E61A-47AF-A9F8-F03E1D190263}"/>
                  </a:ext>
                </a:extLst>
              </p14:cNvPr>
              <p14:cNvContentPartPr/>
              <p14:nvPr/>
            </p14:nvContentPartPr>
            <p14:xfrm>
              <a:off x="3756032" y="1680398"/>
              <a:ext cx="176400" cy="345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6D7425B-E61A-47AF-A9F8-F03E1D19026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47032" y="1671398"/>
                <a:ext cx="1940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F886B80-8776-4955-8765-0F7A716D75A0}"/>
                  </a:ext>
                </a:extLst>
              </p14:cNvPr>
              <p14:cNvContentPartPr/>
              <p14:nvPr/>
            </p14:nvContentPartPr>
            <p14:xfrm>
              <a:off x="2766032" y="2301758"/>
              <a:ext cx="167760" cy="205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F886B80-8776-4955-8765-0F7A716D75A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757032" y="2292758"/>
                <a:ext cx="1854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D45EF9D-A850-46D8-BD90-DE53154819B7}"/>
                  </a:ext>
                </a:extLst>
              </p14:cNvPr>
              <p14:cNvContentPartPr/>
              <p14:nvPr/>
            </p14:nvContentPartPr>
            <p14:xfrm>
              <a:off x="3072032" y="2303558"/>
              <a:ext cx="8280" cy="207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D45EF9D-A850-46D8-BD90-DE53154819B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063392" y="2294918"/>
                <a:ext cx="259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EEEF5D3-7739-47E9-B081-2A0E5FA8F4A0}"/>
                  </a:ext>
                </a:extLst>
              </p14:cNvPr>
              <p14:cNvContentPartPr/>
              <p14:nvPr/>
            </p14:nvContentPartPr>
            <p14:xfrm>
              <a:off x="3534272" y="2280518"/>
              <a:ext cx="174960" cy="113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EEEF5D3-7739-47E9-B081-2A0E5FA8F4A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25632" y="2271878"/>
                <a:ext cx="1926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147124E-6F18-4B2D-88B2-5452F1DBE89F}"/>
                  </a:ext>
                </a:extLst>
              </p14:cNvPr>
              <p14:cNvContentPartPr/>
              <p14:nvPr/>
            </p14:nvContentPartPr>
            <p14:xfrm>
              <a:off x="3817952" y="2202038"/>
              <a:ext cx="222120" cy="230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147124E-6F18-4B2D-88B2-5452F1DBE89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808952" y="2193038"/>
                <a:ext cx="239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0CE4DAA-D5F2-4C9B-9523-40CCA8789227}"/>
                  </a:ext>
                </a:extLst>
              </p14:cNvPr>
              <p14:cNvContentPartPr/>
              <p14:nvPr/>
            </p14:nvContentPartPr>
            <p14:xfrm>
              <a:off x="4180112" y="2385638"/>
              <a:ext cx="3960" cy="16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0CE4DAA-D5F2-4C9B-9523-40CCA878922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71112" y="2376998"/>
                <a:ext cx="216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BDC352E-A4D4-4F01-87F6-B58D3797457B}"/>
                  </a:ext>
                </a:extLst>
              </p14:cNvPr>
              <p14:cNvContentPartPr/>
              <p14:nvPr/>
            </p14:nvContentPartPr>
            <p14:xfrm>
              <a:off x="5187032" y="178478"/>
              <a:ext cx="94320" cy="2527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BDC352E-A4D4-4F01-87F6-B58D3797457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69032" y="70838"/>
                <a:ext cx="129960" cy="27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0A3A889-146F-4C64-8526-20CD797CAAD8}"/>
                  </a:ext>
                </a:extLst>
              </p14:cNvPr>
              <p14:cNvContentPartPr/>
              <p14:nvPr/>
            </p14:nvContentPartPr>
            <p14:xfrm>
              <a:off x="6080912" y="335598"/>
              <a:ext cx="748800" cy="253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0A3A889-146F-4C64-8526-20CD797CAAD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71912" y="326946"/>
                <a:ext cx="766440" cy="271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837F2AC-7DB2-4629-BFCA-30FF9DEABB58}"/>
                  </a:ext>
                </a:extLst>
              </p14:cNvPr>
              <p14:cNvContentPartPr/>
              <p14:nvPr/>
            </p14:nvContentPartPr>
            <p14:xfrm>
              <a:off x="6092432" y="850398"/>
              <a:ext cx="1190160" cy="3402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837F2AC-7DB2-4629-BFCA-30FF9DEABB5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83795" y="841398"/>
                <a:ext cx="1207795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E1EB3C8-94BE-4B31-A14C-DA947667D08C}"/>
                  </a:ext>
                </a:extLst>
              </p14:cNvPr>
              <p14:cNvContentPartPr/>
              <p14:nvPr/>
            </p14:nvContentPartPr>
            <p14:xfrm>
              <a:off x="7517312" y="450078"/>
              <a:ext cx="131400" cy="103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E1EB3C8-94BE-4B31-A14C-DA947667D08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08672" y="441438"/>
                <a:ext cx="1490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088C9F0-FEDF-4E12-B14A-061F4CBAE67E}"/>
                  </a:ext>
                </a:extLst>
              </p14:cNvPr>
              <p14:cNvContentPartPr/>
              <p14:nvPr/>
            </p14:nvContentPartPr>
            <p14:xfrm>
              <a:off x="6074432" y="2273118"/>
              <a:ext cx="1158840" cy="4050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088C9F0-FEDF-4E12-B14A-061F4CBAE67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65432" y="2264478"/>
                <a:ext cx="117648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EFBA3B9-4BD5-40EE-A25C-38D36EB4DC0D}"/>
                  </a:ext>
                </a:extLst>
              </p14:cNvPr>
              <p14:cNvContentPartPr/>
              <p14:nvPr/>
            </p14:nvContentPartPr>
            <p14:xfrm>
              <a:off x="6058952" y="1566078"/>
              <a:ext cx="1107360" cy="2815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EFBA3B9-4BD5-40EE-A25C-38D36EB4DC0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50312" y="1557078"/>
                <a:ext cx="11250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DDACC13-49CD-493A-A470-E2DED74167BE}"/>
                  </a:ext>
                </a:extLst>
              </p14:cNvPr>
              <p14:cNvContentPartPr/>
              <p14:nvPr/>
            </p14:nvContentPartPr>
            <p14:xfrm>
              <a:off x="7922312" y="322998"/>
              <a:ext cx="205200" cy="2642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DDACC13-49CD-493A-A470-E2DED74167B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913312" y="314358"/>
                <a:ext cx="2228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B97E7F1-B635-4695-90F9-A07C4EEA8B1F}"/>
                  </a:ext>
                </a:extLst>
              </p14:cNvPr>
              <p14:cNvContentPartPr/>
              <p14:nvPr/>
            </p14:nvContentPartPr>
            <p14:xfrm>
              <a:off x="7544312" y="1002678"/>
              <a:ext cx="167400" cy="1256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B97E7F1-B635-4695-90F9-A07C4EEA8B1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35672" y="993678"/>
                <a:ext cx="1850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C267D8E-524F-4B59-B699-6917C863914A}"/>
                  </a:ext>
                </a:extLst>
              </p14:cNvPr>
              <p14:cNvContentPartPr/>
              <p14:nvPr/>
            </p14:nvContentPartPr>
            <p14:xfrm>
              <a:off x="8039672" y="934998"/>
              <a:ext cx="10440" cy="2322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C267D8E-524F-4B59-B699-6917C863914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030672" y="925998"/>
                <a:ext cx="280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C4ECB79-4BA9-430F-A59F-CDD88E844394}"/>
                  </a:ext>
                </a:extLst>
              </p14:cNvPr>
              <p14:cNvContentPartPr/>
              <p14:nvPr/>
            </p14:nvContentPartPr>
            <p14:xfrm>
              <a:off x="7525592" y="1630518"/>
              <a:ext cx="154080" cy="1123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C4ECB79-4BA9-430F-A59F-CDD88E84439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516592" y="1621878"/>
                <a:ext cx="1717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5BC482B-91E6-403A-A7B8-9D3C8CBD281F}"/>
                  </a:ext>
                </a:extLst>
              </p14:cNvPr>
              <p14:cNvContentPartPr/>
              <p14:nvPr/>
            </p14:nvContentPartPr>
            <p14:xfrm>
              <a:off x="7987832" y="1568238"/>
              <a:ext cx="165240" cy="191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5BC482B-91E6-403A-A7B8-9D3C8CBD281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978832" y="1559238"/>
                <a:ext cx="1828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94BCD09-E8D6-4A3E-850E-3491D4178C7F}"/>
                  </a:ext>
                </a:extLst>
              </p14:cNvPr>
              <p14:cNvContentPartPr/>
              <p14:nvPr/>
            </p14:nvContentPartPr>
            <p14:xfrm>
              <a:off x="7570952" y="2278518"/>
              <a:ext cx="132120" cy="946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94BCD09-E8D6-4A3E-850E-3491D4178C7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562312" y="2269878"/>
                <a:ext cx="1497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B035D9B-8CA0-4C1F-A08E-99A9F7573515}"/>
                  </a:ext>
                </a:extLst>
              </p14:cNvPr>
              <p14:cNvContentPartPr/>
              <p14:nvPr/>
            </p14:nvContentPartPr>
            <p14:xfrm>
              <a:off x="7980992" y="2179518"/>
              <a:ext cx="241920" cy="263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B035D9B-8CA0-4C1F-A08E-99A9F757351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972352" y="2170878"/>
                <a:ext cx="2595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31BD766-24A9-4A05-AC9D-184CC1E3D6A7}"/>
                  </a:ext>
                </a:extLst>
              </p14:cNvPr>
              <p14:cNvContentPartPr/>
              <p14:nvPr/>
            </p14:nvContentPartPr>
            <p14:xfrm>
              <a:off x="8340992" y="360438"/>
              <a:ext cx="183600" cy="2145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31BD766-24A9-4A05-AC9D-184CC1E3D6A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31992" y="351438"/>
                <a:ext cx="2012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06D77F9-E182-4D02-86DB-CA6B8ABAE76C}"/>
                  </a:ext>
                </a:extLst>
              </p14:cNvPr>
              <p14:cNvContentPartPr/>
              <p14:nvPr/>
            </p14:nvContentPartPr>
            <p14:xfrm>
              <a:off x="8641952" y="330558"/>
              <a:ext cx="14040" cy="2815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06D77F9-E182-4D02-86DB-CA6B8ABAE7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632952" y="321558"/>
                <a:ext cx="316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946E179-37EF-4B90-B8BA-31FE60284731}"/>
                  </a:ext>
                </a:extLst>
              </p14:cNvPr>
              <p14:cNvContentPartPr/>
              <p14:nvPr/>
            </p14:nvContentPartPr>
            <p14:xfrm>
              <a:off x="9002312" y="413358"/>
              <a:ext cx="97920" cy="892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946E179-37EF-4B90-B8BA-31FE6028473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993312" y="404358"/>
                <a:ext cx="1155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5821807-A171-496A-9D31-2F95405870FC}"/>
                  </a:ext>
                </a:extLst>
              </p14:cNvPr>
              <p14:cNvContentPartPr/>
              <p14:nvPr/>
            </p14:nvContentPartPr>
            <p14:xfrm>
              <a:off x="9239192" y="303198"/>
              <a:ext cx="133560" cy="268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5821807-A171-496A-9D31-2F95405870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30192" y="294558"/>
                <a:ext cx="1512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4C5BA3C-6DAF-453C-9225-2C69A1E7F488}"/>
                  </a:ext>
                </a:extLst>
              </p14:cNvPr>
              <p14:cNvContentPartPr/>
              <p14:nvPr/>
            </p14:nvContentPartPr>
            <p14:xfrm>
              <a:off x="8293472" y="957678"/>
              <a:ext cx="101520" cy="2185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4C5BA3C-6DAF-453C-9225-2C69A1E7F48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284472" y="949038"/>
                <a:ext cx="1191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B47EF97-C188-4099-8B77-3ACDCD01E880}"/>
                  </a:ext>
                </a:extLst>
              </p14:cNvPr>
              <p14:cNvContentPartPr/>
              <p14:nvPr/>
            </p14:nvContentPartPr>
            <p14:xfrm>
              <a:off x="8574272" y="958038"/>
              <a:ext cx="21600" cy="2098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B47EF97-C188-4099-8B77-3ACDCD01E88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565632" y="949038"/>
                <a:ext cx="392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652F991-7C72-406A-8A51-04CF80398F03}"/>
                  </a:ext>
                </a:extLst>
              </p14:cNvPr>
              <p14:cNvContentPartPr/>
              <p14:nvPr/>
            </p14:nvContentPartPr>
            <p14:xfrm>
              <a:off x="9023552" y="988278"/>
              <a:ext cx="103320" cy="651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652F991-7C72-406A-8A51-04CF80398F0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014552" y="979278"/>
                <a:ext cx="1209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09737F2-7C17-4810-9863-E2F61E3FB22E}"/>
                  </a:ext>
                </a:extLst>
              </p14:cNvPr>
              <p14:cNvContentPartPr/>
              <p14:nvPr/>
            </p14:nvContentPartPr>
            <p14:xfrm>
              <a:off x="9371312" y="877758"/>
              <a:ext cx="184680" cy="2152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09737F2-7C17-4810-9863-E2F61E3FB22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362312" y="869118"/>
                <a:ext cx="2023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14C4E0E-5404-49E5-9828-E8A20B087487}"/>
                  </a:ext>
                </a:extLst>
              </p14:cNvPr>
              <p14:cNvContentPartPr/>
              <p14:nvPr/>
            </p14:nvContentPartPr>
            <p14:xfrm>
              <a:off x="8420912" y="1529718"/>
              <a:ext cx="127800" cy="173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14C4E0E-5404-49E5-9828-E8A20B08748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411912" y="1521078"/>
                <a:ext cx="1454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EC8C1CD-35A8-4D7F-9857-07158542F8D4}"/>
                  </a:ext>
                </a:extLst>
              </p14:cNvPr>
              <p14:cNvContentPartPr/>
              <p14:nvPr/>
            </p14:nvContentPartPr>
            <p14:xfrm>
              <a:off x="8701712" y="1529358"/>
              <a:ext cx="10080" cy="1904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EC8C1CD-35A8-4D7F-9857-07158542F8D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692712" y="1520718"/>
                <a:ext cx="277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338D6DF-FA47-40E4-A2C0-15D0D13FB87E}"/>
                  </a:ext>
                </a:extLst>
              </p14:cNvPr>
              <p14:cNvContentPartPr/>
              <p14:nvPr/>
            </p14:nvContentPartPr>
            <p14:xfrm>
              <a:off x="9159992" y="1520718"/>
              <a:ext cx="141480" cy="835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338D6DF-FA47-40E4-A2C0-15D0D13FB87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151352" y="1511718"/>
                <a:ext cx="1591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1B6FAE1-E1B3-4131-829F-5958F57CED22}"/>
                  </a:ext>
                </a:extLst>
              </p14:cNvPr>
              <p14:cNvContentPartPr/>
              <p14:nvPr/>
            </p14:nvContentPartPr>
            <p14:xfrm>
              <a:off x="8458712" y="2188518"/>
              <a:ext cx="173160" cy="2372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1B6FAE1-E1B3-4131-829F-5958F57CED2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450072" y="2179518"/>
                <a:ext cx="1908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4E10EC7-367A-4C38-AA36-BCAA64B49BBB}"/>
                  </a:ext>
                </a:extLst>
              </p14:cNvPr>
              <p14:cNvContentPartPr/>
              <p14:nvPr/>
            </p14:nvContentPartPr>
            <p14:xfrm>
              <a:off x="8788472" y="2144598"/>
              <a:ext cx="150840" cy="2858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4E10EC7-367A-4C38-AA36-BCAA64B49BB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79472" y="2135947"/>
                <a:ext cx="168480" cy="303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164D75D-D36D-41DE-88E8-B55EA644A9E2}"/>
                  </a:ext>
                </a:extLst>
              </p14:cNvPr>
              <p14:cNvContentPartPr/>
              <p14:nvPr/>
            </p14:nvContentPartPr>
            <p14:xfrm>
              <a:off x="9521432" y="1383558"/>
              <a:ext cx="110520" cy="2584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164D75D-D36D-41DE-88E8-B55EA644A9E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512432" y="1374918"/>
                <a:ext cx="1281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563B43A-529A-47C6-8E48-4C0B511306C4}"/>
                  </a:ext>
                </a:extLst>
              </p14:cNvPr>
              <p14:cNvContentPartPr/>
              <p14:nvPr/>
            </p14:nvContentPartPr>
            <p14:xfrm>
              <a:off x="9275912" y="2179878"/>
              <a:ext cx="131040" cy="1062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563B43A-529A-47C6-8E48-4C0B511306C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66912" y="2170878"/>
                <a:ext cx="1486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786F31C-1232-42EE-84CB-103E2415306F}"/>
                  </a:ext>
                </a:extLst>
              </p14:cNvPr>
              <p14:cNvContentPartPr/>
              <p14:nvPr/>
            </p14:nvContentPartPr>
            <p14:xfrm>
              <a:off x="3568472" y="2619438"/>
              <a:ext cx="634680" cy="471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786F31C-1232-42EE-84CB-103E2415306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559472" y="2610798"/>
                <a:ext cx="6523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8D124C4-2DF6-4FAF-A6EC-F72125CC0399}"/>
                  </a:ext>
                </a:extLst>
              </p14:cNvPr>
              <p14:cNvContentPartPr/>
              <p14:nvPr/>
            </p14:nvContentPartPr>
            <p14:xfrm>
              <a:off x="9543392" y="2106438"/>
              <a:ext cx="252360" cy="2347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8D124C4-2DF6-4FAF-A6EC-F72125CC039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34392" y="2097785"/>
                <a:ext cx="270000" cy="252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7635F30-0A19-4C19-BD3F-28162836C88C}"/>
                  </a:ext>
                </a:extLst>
              </p14:cNvPr>
              <p14:cNvContentPartPr/>
              <p14:nvPr/>
            </p14:nvContentPartPr>
            <p14:xfrm>
              <a:off x="3754592" y="2778558"/>
              <a:ext cx="158040" cy="2271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7635F30-0A19-4C19-BD3F-28162836C88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745952" y="2769558"/>
                <a:ext cx="1756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49FBD9A-6F31-4043-95CB-2CD26D9795E6}"/>
                  </a:ext>
                </a:extLst>
              </p14:cNvPr>
              <p14:cNvContentPartPr/>
              <p14:nvPr/>
            </p14:nvContentPartPr>
            <p14:xfrm>
              <a:off x="4027112" y="2831478"/>
              <a:ext cx="15480" cy="1918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49FBD9A-6F31-4043-95CB-2CD26D9795E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018472" y="2822478"/>
                <a:ext cx="331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C6E7D85-F545-4E08-8F86-13489F3775F7}"/>
                  </a:ext>
                </a:extLst>
              </p14:cNvPr>
              <p14:cNvContentPartPr/>
              <p14:nvPr/>
            </p14:nvContentPartPr>
            <p14:xfrm>
              <a:off x="9154232" y="2495958"/>
              <a:ext cx="772920" cy="838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C6E7D85-F545-4E08-8F86-13489F3775F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145232" y="2487318"/>
                <a:ext cx="7905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E9686AE-2131-4EDC-A4D2-73F781AC7A80}"/>
                  </a:ext>
                </a:extLst>
              </p14:cNvPr>
              <p14:cNvContentPartPr/>
              <p14:nvPr/>
            </p14:nvContentPartPr>
            <p14:xfrm>
              <a:off x="9544112" y="2732838"/>
              <a:ext cx="20520" cy="2178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E9686AE-2131-4EDC-A4D2-73F781AC7A8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535472" y="2724198"/>
                <a:ext cx="381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E6C0455-6190-4D1B-81D6-D8BDB8088E43}"/>
                  </a:ext>
                </a:extLst>
              </p14:cNvPr>
              <p14:cNvContentPartPr/>
              <p14:nvPr/>
            </p14:nvContentPartPr>
            <p14:xfrm>
              <a:off x="9687392" y="2730318"/>
              <a:ext cx="39240" cy="207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E6C0455-6190-4D1B-81D6-D8BDB8088E4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678392" y="2721678"/>
                <a:ext cx="568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5901F3F-EAC3-4FF3-AEA1-10804B18C5A8}"/>
                  </a:ext>
                </a:extLst>
              </p14:cNvPr>
              <p14:cNvContentPartPr/>
              <p14:nvPr/>
            </p14:nvContentPartPr>
            <p14:xfrm>
              <a:off x="7705232" y="3453918"/>
              <a:ext cx="5040" cy="162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5901F3F-EAC3-4FF3-AEA1-10804B18C5A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696232" y="3444918"/>
                <a:ext cx="226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7E13C57-4117-4B3E-B311-F758B5A6044A}"/>
                  </a:ext>
                </a:extLst>
              </p14:cNvPr>
              <p14:cNvContentPartPr/>
              <p14:nvPr/>
            </p14:nvContentPartPr>
            <p14:xfrm>
              <a:off x="6316352" y="3264558"/>
              <a:ext cx="1146600" cy="2635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7E13C57-4117-4B3E-B311-F758B5A6044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307712" y="3255558"/>
                <a:ext cx="11642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6CA12F1-C532-45BA-AD59-0600287F7803}"/>
                  </a:ext>
                </a:extLst>
              </p14:cNvPr>
              <p14:cNvContentPartPr/>
              <p14:nvPr/>
            </p14:nvContentPartPr>
            <p14:xfrm>
              <a:off x="4473152" y="3047118"/>
              <a:ext cx="1513800" cy="8985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6CA12F1-C532-45BA-AD59-0600287F780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464512" y="3038475"/>
                <a:ext cx="1531440" cy="9162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A86D423-F72F-4E89-8533-7F0899B44684}"/>
                  </a:ext>
                </a:extLst>
              </p14:cNvPr>
              <p14:cNvContentPartPr/>
              <p14:nvPr/>
            </p14:nvContentPartPr>
            <p14:xfrm>
              <a:off x="1568312" y="3520158"/>
              <a:ext cx="1032120" cy="3099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A86D423-F72F-4E89-8533-7F0899B4468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59312" y="3511518"/>
                <a:ext cx="10497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924838F-FC6D-4B46-B486-306D4C3A166B}"/>
                  </a:ext>
                </a:extLst>
              </p14:cNvPr>
              <p14:cNvContentPartPr/>
              <p14:nvPr/>
            </p14:nvContentPartPr>
            <p14:xfrm>
              <a:off x="1019312" y="3636078"/>
              <a:ext cx="447120" cy="2343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924838F-FC6D-4B46-B486-306D4C3A166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10672" y="3627438"/>
                <a:ext cx="4647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1FD4B64-6619-494D-A4C4-0C3F2A7B133D}"/>
                  </a:ext>
                </a:extLst>
              </p14:cNvPr>
              <p14:cNvContentPartPr/>
              <p14:nvPr/>
            </p14:nvContentPartPr>
            <p14:xfrm>
              <a:off x="1455992" y="4263558"/>
              <a:ext cx="23760" cy="4215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1FD4B64-6619-494D-A4C4-0C3F2A7B133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446992" y="4254558"/>
                <a:ext cx="4140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54D905B-96DA-445A-ADA0-A322FA82FE58}"/>
                  </a:ext>
                </a:extLst>
              </p14:cNvPr>
              <p14:cNvContentPartPr/>
              <p14:nvPr/>
            </p14:nvContentPartPr>
            <p14:xfrm>
              <a:off x="694952" y="4254198"/>
              <a:ext cx="639000" cy="3294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54D905B-96DA-445A-ADA0-A322FA82FE5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85952" y="4245198"/>
                <a:ext cx="6566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E7F06AE-EFCF-4AD5-A9F3-AB5177EFD743}"/>
                  </a:ext>
                </a:extLst>
              </p14:cNvPr>
              <p14:cNvContentPartPr/>
              <p14:nvPr/>
            </p14:nvContentPartPr>
            <p14:xfrm>
              <a:off x="1960352" y="4254198"/>
              <a:ext cx="73440" cy="3308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E7F06AE-EFCF-4AD5-A9F3-AB5177EFD74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951352" y="4245558"/>
                <a:ext cx="910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EE3AD0D-03FA-4B5C-8D81-10F99362A028}"/>
                  </a:ext>
                </a:extLst>
              </p14:cNvPr>
              <p14:cNvContentPartPr/>
              <p14:nvPr/>
            </p14:nvContentPartPr>
            <p14:xfrm>
              <a:off x="2193632" y="4378038"/>
              <a:ext cx="116640" cy="1144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EE3AD0D-03FA-4B5C-8D81-10F99362A02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184992" y="4369398"/>
                <a:ext cx="1342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DE66591-6449-4E82-9983-78309C6B15C9}"/>
                  </a:ext>
                </a:extLst>
              </p14:cNvPr>
              <p14:cNvContentPartPr/>
              <p14:nvPr/>
            </p14:nvContentPartPr>
            <p14:xfrm>
              <a:off x="1622312" y="4317198"/>
              <a:ext cx="224640" cy="2340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DE66591-6449-4E82-9983-78309C6B15C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613672" y="4308558"/>
                <a:ext cx="2422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8B52F5C-82FB-4682-B313-333D07CF9DB7}"/>
                  </a:ext>
                </a:extLst>
              </p14:cNvPr>
              <p14:cNvContentPartPr/>
              <p14:nvPr/>
            </p14:nvContentPartPr>
            <p14:xfrm>
              <a:off x="2597192" y="4672518"/>
              <a:ext cx="182880" cy="2019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8B52F5C-82FB-4682-B313-333D07CF9DB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588552" y="4663878"/>
                <a:ext cx="2005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006FE98-9CDC-4E6C-962F-B3CEB165B19A}"/>
                  </a:ext>
                </a:extLst>
              </p14:cNvPr>
              <p14:cNvContentPartPr/>
              <p14:nvPr/>
            </p14:nvContentPartPr>
            <p14:xfrm>
              <a:off x="2876912" y="4671078"/>
              <a:ext cx="21600" cy="2282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006FE98-9CDC-4E6C-962F-B3CEB165B19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867912" y="4662078"/>
                <a:ext cx="392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79D0523-8B6C-4AE4-B26D-0C9F474F14B8}"/>
                  </a:ext>
                </a:extLst>
              </p14:cNvPr>
              <p14:cNvContentPartPr/>
              <p14:nvPr/>
            </p14:nvContentPartPr>
            <p14:xfrm>
              <a:off x="697832" y="5316918"/>
              <a:ext cx="428760" cy="3268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79D0523-8B6C-4AE4-B26D-0C9F474F14B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88840" y="5307918"/>
                <a:ext cx="446385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3DDF3A8-EA92-4FB4-9220-ADF166B73209}"/>
                  </a:ext>
                </a:extLst>
              </p14:cNvPr>
              <p14:cNvContentPartPr/>
              <p14:nvPr/>
            </p14:nvContentPartPr>
            <p14:xfrm>
              <a:off x="2526272" y="4162398"/>
              <a:ext cx="474840" cy="3985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3DDF3A8-EA92-4FB4-9220-ADF166B7320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517632" y="4153398"/>
                <a:ext cx="49248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B63836C-7E4C-416D-A256-99EB29E06AC4}"/>
                  </a:ext>
                </a:extLst>
              </p14:cNvPr>
              <p14:cNvContentPartPr/>
              <p14:nvPr/>
            </p14:nvContentPartPr>
            <p14:xfrm>
              <a:off x="1625192" y="5250678"/>
              <a:ext cx="42480" cy="4885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B63836C-7E4C-416D-A256-99EB29E06AC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616552" y="5241678"/>
                <a:ext cx="6012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AFE9134-349D-44DB-983A-B2B265260279}"/>
                  </a:ext>
                </a:extLst>
              </p14:cNvPr>
              <p14:cNvContentPartPr/>
              <p14:nvPr/>
            </p14:nvContentPartPr>
            <p14:xfrm>
              <a:off x="1791512" y="5368758"/>
              <a:ext cx="211320" cy="1954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AFE9134-349D-44DB-983A-B2B26526027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782872" y="5359758"/>
                <a:ext cx="2289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0E75D62-7EEB-4487-BF1C-E59162C36017}"/>
                  </a:ext>
                </a:extLst>
              </p14:cNvPr>
              <p14:cNvContentPartPr/>
              <p14:nvPr/>
            </p14:nvContentPartPr>
            <p14:xfrm>
              <a:off x="2125592" y="5307918"/>
              <a:ext cx="84600" cy="2998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0E75D62-7EEB-4487-BF1C-E59162C3601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116592" y="5298918"/>
                <a:ext cx="1022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9A9D992-E494-4210-BA83-DC0EAD6C57D9}"/>
                  </a:ext>
                </a:extLst>
              </p14:cNvPr>
              <p14:cNvContentPartPr/>
              <p14:nvPr/>
            </p14:nvContentPartPr>
            <p14:xfrm>
              <a:off x="2389832" y="5405118"/>
              <a:ext cx="117720" cy="1234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9A9D992-E494-4210-BA83-DC0EAD6C57D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380832" y="5396478"/>
                <a:ext cx="1353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485373C-949C-475B-A153-1BC924744277}"/>
                  </a:ext>
                </a:extLst>
              </p14:cNvPr>
              <p14:cNvContentPartPr/>
              <p14:nvPr/>
            </p14:nvContentPartPr>
            <p14:xfrm>
              <a:off x="2712752" y="5648838"/>
              <a:ext cx="185400" cy="2185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485373C-949C-475B-A153-1BC92474427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703752" y="5639838"/>
                <a:ext cx="2030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ACC9612-AB95-4BC5-B0D3-07F792000E4A}"/>
                  </a:ext>
                </a:extLst>
              </p14:cNvPr>
              <p14:cNvContentPartPr/>
              <p14:nvPr/>
            </p14:nvContentPartPr>
            <p14:xfrm>
              <a:off x="2993552" y="5668278"/>
              <a:ext cx="18000" cy="2084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ACC9612-AB95-4BC5-B0D3-07F792000E4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984912" y="5659278"/>
                <a:ext cx="356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B0FA383-01A9-4750-BD8D-6EE84D15679B}"/>
                  </a:ext>
                </a:extLst>
              </p14:cNvPr>
              <p14:cNvContentPartPr/>
              <p14:nvPr/>
            </p14:nvContentPartPr>
            <p14:xfrm>
              <a:off x="3212072" y="4450398"/>
              <a:ext cx="99720" cy="860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B0FA383-01A9-4750-BD8D-6EE84D15679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203432" y="4441758"/>
                <a:ext cx="1173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DA6BC731-4465-4B81-AFD7-CF0463F3A602}"/>
                  </a:ext>
                </a:extLst>
              </p14:cNvPr>
              <p14:cNvContentPartPr/>
              <p14:nvPr/>
            </p14:nvContentPartPr>
            <p14:xfrm>
              <a:off x="3213152" y="5383878"/>
              <a:ext cx="81000" cy="820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DA6BC731-4465-4B81-AFD7-CF0463F3A60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204152" y="5375238"/>
                <a:ext cx="986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4A460A2-8BC8-4B61-8DCE-FEDB7834F140}"/>
                  </a:ext>
                </a:extLst>
              </p14:cNvPr>
              <p14:cNvContentPartPr/>
              <p14:nvPr/>
            </p14:nvContentPartPr>
            <p14:xfrm>
              <a:off x="2718152" y="5271198"/>
              <a:ext cx="394560" cy="2718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4A460A2-8BC8-4B61-8DCE-FEDB7834F14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709512" y="5262558"/>
                <a:ext cx="4122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D9E3484-FD17-4BE5-887C-AAF9C277A359}"/>
                  </a:ext>
                </a:extLst>
              </p14:cNvPr>
              <p14:cNvContentPartPr/>
              <p14:nvPr/>
            </p14:nvContentPartPr>
            <p14:xfrm>
              <a:off x="1245032" y="5352918"/>
              <a:ext cx="283320" cy="2268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D9E3484-FD17-4BE5-887C-AAF9C277A35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236032" y="5344264"/>
                <a:ext cx="300960" cy="244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AB73BB9-B4F5-4A37-98F9-230169956321}"/>
                  </a:ext>
                </a:extLst>
              </p14:cNvPr>
              <p14:cNvContentPartPr/>
              <p14:nvPr/>
            </p14:nvContentPartPr>
            <p14:xfrm>
              <a:off x="3528152" y="4242318"/>
              <a:ext cx="144720" cy="2754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AB73BB9-B4F5-4A37-98F9-23016995632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519512" y="4233318"/>
                <a:ext cx="1623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599132A-DC69-42ED-B497-C8328F570D06}"/>
                  </a:ext>
                </a:extLst>
              </p14:cNvPr>
              <p14:cNvContentPartPr/>
              <p14:nvPr/>
            </p14:nvContentPartPr>
            <p14:xfrm>
              <a:off x="3768272" y="4430598"/>
              <a:ext cx="2880" cy="126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599132A-DC69-42ED-B497-C8328F570D0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759272" y="4421958"/>
                <a:ext cx="205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B6B4AA6-FAA5-4F6F-A64C-48389DB3B816}"/>
                  </a:ext>
                </a:extLst>
              </p14:cNvPr>
              <p14:cNvContentPartPr/>
              <p14:nvPr/>
            </p14:nvContentPartPr>
            <p14:xfrm>
              <a:off x="3883112" y="4259958"/>
              <a:ext cx="19440" cy="2779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B6B4AA6-FAA5-4F6F-A64C-48389DB3B81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874472" y="4251318"/>
                <a:ext cx="370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453119D-FBB4-4301-9AC1-29FAA4CBCFF8}"/>
                  </a:ext>
                </a:extLst>
              </p14:cNvPr>
              <p14:cNvContentPartPr/>
              <p14:nvPr/>
            </p14:nvContentPartPr>
            <p14:xfrm>
              <a:off x="4035752" y="4244478"/>
              <a:ext cx="99720" cy="3538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453119D-FBB4-4301-9AC1-29FAA4CBCFF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026752" y="4235838"/>
                <a:ext cx="1173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4877C8A-60E6-45AF-A7CC-DCE7DF4328DB}"/>
                  </a:ext>
                </a:extLst>
              </p14:cNvPr>
              <p14:cNvContentPartPr/>
              <p14:nvPr/>
            </p14:nvContentPartPr>
            <p14:xfrm>
              <a:off x="3579272" y="5247438"/>
              <a:ext cx="165960" cy="2692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4877C8A-60E6-45AF-A7CC-DCE7DF4328D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570632" y="5238798"/>
                <a:ext cx="1836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1B740DF-046D-40C7-BC02-FB9FBDF59FEB}"/>
                  </a:ext>
                </a:extLst>
              </p14:cNvPr>
              <p14:cNvContentPartPr/>
              <p14:nvPr/>
            </p14:nvContentPartPr>
            <p14:xfrm>
              <a:off x="3856112" y="5399358"/>
              <a:ext cx="9360" cy="75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1B740DF-046D-40C7-BC02-FB9FBDF59FE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847472" y="5390358"/>
                <a:ext cx="270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118A329-2494-4832-A776-32A11F6618DE}"/>
                  </a:ext>
                </a:extLst>
              </p14:cNvPr>
              <p14:cNvContentPartPr/>
              <p14:nvPr/>
            </p14:nvContentPartPr>
            <p14:xfrm>
              <a:off x="3965912" y="5242398"/>
              <a:ext cx="326880" cy="3128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118A329-2494-4832-A776-32A11F6618D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956912" y="5233758"/>
                <a:ext cx="3445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D78AEF7-F3EF-4B8C-B5AB-2106F96C3F8F}"/>
                  </a:ext>
                </a:extLst>
              </p14:cNvPr>
              <p14:cNvContentPartPr/>
              <p14:nvPr/>
            </p14:nvContentPartPr>
            <p14:xfrm>
              <a:off x="5120792" y="4357158"/>
              <a:ext cx="150120" cy="2307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D78AEF7-F3EF-4B8C-B5AB-2106F96C3F8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112152" y="4348518"/>
                <a:ext cx="1677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4BEA900-A50A-4DA0-B012-39ABC8F4C73E}"/>
                  </a:ext>
                </a:extLst>
              </p14:cNvPr>
              <p14:cNvContentPartPr/>
              <p14:nvPr/>
            </p14:nvContentPartPr>
            <p14:xfrm>
              <a:off x="5423912" y="4495038"/>
              <a:ext cx="14040" cy="320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4BEA900-A50A-4DA0-B012-39ABC8F4C73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415272" y="4486398"/>
                <a:ext cx="316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40EABA2-A9C9-46F7-90BB-202C5080557C}"/>
                  </a:ext>
                </a:extLst>
              </p14:cNvPr>
              <p14:cNvContentPartPr/>
              <p14:nvPr/>
            </p14:nvContentPartPr>
            <p14:xfrm>
              <a:off x="5555672" y="4331238"/>
              <a:ext cx="131040" cy="2379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40EABA2-A9C9-46F7-90BB-202C5080557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547032" y="4322238"/>
                <a:ext cx="1486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9343AAC3-9A3D-432D-9B1B-B08B2E2A836D}"/>
                  </a:ext>
                </a:extLst>
              </p14:cNvPr>
              <p14:cNvContentPartPr/>
              <p14:nvPr/>
            </p14:nvContentPartPr>
            <p14:xfrm>
              <a:off x="5782832" y="4294518"/>
              <a:ext cx="121320" cy="3578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9343AAC3-9A3D-432D-9B1B-B08B2E2A836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773832" y="4285878"/>
                <a:ext cx="13896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2D8F452-4A7B-40FB-8765-70ED9F0855C4}"/>
                  </a:ext>
                </a:extLst>
              </p14:cNvPr>
              <p14:cNvContentPartPr/>
              <p14:nvPr/>
            </p14:nvContentPartPr>
            <p14:xfrm>
              <a:off x="6020072" y="4039998"/>
              <a:ext cx="136080" cy="2736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2D8F452-4A7B-40FB-8765-70ED9F0855C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011432" y="4031358"/>
                <a:ext cx="1537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6DA1678-FEA9-4F93-A89E-A598388FA297}"/>
                  </a:ext>
                </a:extLst>
              </p14:cNvPr>
              <p14:cNvContentPartPr/>
              <p14:nvPr/>
            </p14:nvContentPartPr>
            <p14:xfrm>
              <a:off x="6305192" y="4373358"/>
              <a:ext cx="168840" cy="2383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6DA1678-FEA9-4F93-A89E-A598388FA29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296192" y="4364358"/>
                <a:ext cx="1864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7978D3D-CDAD-4201-9672-50224C6BDAC7}"/>
                  </a:ext>
                </a:extLst>
              </p14:cNvPr>
              <p14:cNvContentPartPr/>
              <p14:nvPr/>
            </p14:nvContentPartPr>
            <p14:xfrm>
              <a:off x="6753032" y="4250238"/>
              <a:ext cx="146520" cy="2563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7978D3D-CDAD-4201-9672-50224C6BDAC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744392" y="4241238"/>
                <a:ext cx="1641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76316EB-8ACD-4249-B639-F23312CA7772}"/>
                  </a:ext>
                </a:extLst>
              </p14:cNvPr>
              <p14:cNvContentPartPr/>
              <p14:nvPr/>
            </p14:nvContentPartPr>
            <p14:xfrm>
              <a:off x="7025192" y="4367958"/>
              <a:ext cx="8280" cy="349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76316EB-8ACD-4249-B639-F23312CA777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016192" y="4358958"/>
                <a:ext cx="259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7EF42FD-398B-42DA-A026-72B668918D36}"/>
                  </a:ext>
                </a:extLst>
              </p14:cNvPr>
              <p14:cNvContentPartPr/>
              <p14:nvPr/>
            </p14:nvContentPartPr>
            <p14:xfrm>
              <a:off x="7149392" y="4223598"/>
              <a:ext cx="44640" cy="2728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7EF42FD-398B-42DA-A026-72B668918D3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140392" y="4214598"/>
                <a:ext cx="622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3E167F2-34ED-4C12-8E80-D619B0D9F156}"/>
                  </a:ext>
                </a:extLst>
              </p14:cNvPr>
              <p14:cNvContentPartPr/>
              <p14:nvPr/>
            </p14:nvContentPartPr>
            <p14:xfrm>
              <a:off x="7304552" y="4208838"/>
              <a:ext cx="142200" cy="3412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3E167F2-34ED-4C12-8E80-D619B0D9F15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295552" y="4200198"/>
                <a:ext cx="15984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BD9A3ED6-9F60-4F46-9602-D01A510CE539}"/>
                  </a:ext>
                </a:extLst>
              </p14:cNvPr>
              <p14:cNvContentPartPr/>
              <p14:nvPr/>
            </p14:nvContentPartPr>
            <p14:xfrm>
              <a:off x="4514912" y="3313158"/>
              <a:ext cx="2722680" cy="986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BD9A3ED6-9F60-4F46-9602-D01A510CE53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460912" y="3205518"/>
                <a:ext cx="28303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E1CF3B0-231E-45CF-B92B-47E2FD4684AC}"/>
                  </a:ext>
                </a:extLst>
              </p14:cNvPr>
              <p14:cNvContentPartPr/>
              <p14:nvPr/>
            </p14:nvContentPartPr>
            <p14:xfrm>
              <a:off x="4496912" y="3458958"/>
              <a:ext cx="2821680" cy="1357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E1CF3B0-231E-45CF-B92B-47E2FD4684A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443272" y="3351318"/>
                <a:ext cx="29293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B04C32E-8CA1-4D8B-AF5A-56413A4FBEC8}"/>
                  </a:ext>
                </a:extLst>
              </p14:cNvPr>
              <p14:cNvContentPartPr/>
              <p14:nvPr/>
            </p14:nvContentPartPr>
            <p14:xfrm>
              <a:off x="7188272" y="3226758"/>
              <a:ext cx="347040" cy="3164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B04C32E-8CA1-4D8B-AF5A-56413A4FBEC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134632" y="3119118"/>
                <a:ext cx="45468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7F47DF7E-FA30-4943-BD0E-4208CD9779C1}"/>
                  </a:ext>
                </a:extLst>
              </p14:cNvPr>
              <p14:cNvContentPartPr/>
              <p14:nvPr/>
            </p14:nvContentPartPr>
            <p14:xfrm>
              <a:off x="7928792" y="3052158"/>
              <a:ext cx="20520" cy="131832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7F47DF7E-FA30-4943-BD0E-4208CD9779C1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919792" y="3043518"/>
                <a:ext cx="38160" cy="13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422CB0F8-F813-4F11-BFF4-4F7514EA625D}"/>
                  </a:ext>
                </a:extLst>
              </p14:cNvPr>
              <p14:cNvContentPartPr/>
              <p14:nvPr/>
            </p14:nvContentPartPr>
            <p14:xfrm>
              <a:off x="8919872" y="3283998"/>
              <a:ext cx="151200" cy="2289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422CB0F8-F813-4F11-BFF4-4F7514EA625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911232" y="3274998"/>
                <a:ext cx="1688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5CE496FE-0474-4C61-B931-F87912A3C59C}"/>
                  </a:ext>
                </a:extLst>
              </p14:cNvPr>
              <p14:cNvContentPartPr/>
              <p14:nvPr/>
            </p14:nvContentPartPr>
            <p14:xfrm>
              <a:off x="9212192" y="3253758"/>
              <a:ext cx="24120" cy="3758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5CE496FE-0474-4C61-B931-F87912A3C59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203192" y="3245118"/>
                <a:ext cx="417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8548124-5EAF-4A37-8B46-793A73ABDC1D}"/>
                  </a:ext>
                </a:extLst>
              </p14:cNvPr>
              <p14:cNvContentPartPr/>
              <p14:nvPr/>
            </p14:nvContentPartPr>
            <p14:xfrm>
              <a:off x="9360512" y="3289758"/>
              <a:ext cx="129600" cy="2138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8548124-5EAF-4A37-8B46-793A73ABDC1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351512" y="3281118"/>
                <a:ext cx="1472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1B48CFB-7B6F-4261-ACA0-29954306729D}"/>
                  </a:ext>
                </a:extLst>
              </p14:cNvPr>
              <p14:cNvContentPartPr/>
              <p14:nvPr/>
            </p14:nvContentPartPr>
            <p14:xfrm>
              <a:off x="9582272" y="3258078"/>
              <a:ext cx="84240" cy="2912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1B48CFB-7B6F-4261-ACA0-29954306729D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573272" y="3249438"/>
                <a:ext cx="1018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DD2790C-674E-4C08-9234-370353C63D12}"/>
                  </a:ext>
                </a:extLst>
              </p14:cNvPr>
              <p14:cNvContentPartPr/>
              <p14:nvPr/>
            </p14:nvContentPartPr>
            <p14:xfrm>
              <a:off x="10013552" y="3313518"/>
              <a:ext cx="98280" cy="1119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DD2790C-674E-4C08-9234-370353C63D1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004552" y="3304878"/>
                <a:ext cx="1159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B8CDD73D-59AF-46D2-BF9E-1F29583F1615}"/>
                  </a:ext>
                </a:extLst>
              </p14:cNvPr>
              <p14:cNvContentPartPr/>
              <p14:nvPr/>
            </p14:nvContentPartPr>
            <p14:xfrm>
              <a:off x="10419632" y="3170238"/>
              <a:ext cx="187560" cy="24120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B8CDD73D-59AF-46D2-BF9E-1F29583F1615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410992" y="3161598"/>
                <a:ext cx="2052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5DDDD4D4-0BC0-456C-B562-E369955F7600}"/>
                  </a:ext>
                </a:extLst>
              </p14:cNvPr>
              <p14:cNvContentPartPr/>
              <p14:nvPr/>
            </p14:nvContentPartPr>
            <p14:xfrm>
              <a:off x="10433672" y="3578838"/>
              <a:ext cx="21600" cy="2149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5DDDD4D4-0BC0-456C-B562-E369955F760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424672" y="3570198"/>
                <a:ext cx="392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3F9DAA21-CF9E-41B2-A8E3-B2CAB1ADE47A}"/>
                  </a:ext>
                </a:extLst>
              </p14:cNvPr>
              <p14:cNvContentPartPr/>
              <p14:nvPr/>
            </p14:nvContentPartPr>
            <p14:xfrm>
              <a:off x="10593872" y="3582078"/>
              <a:ext cx="1800" cy="2059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3F9DAA21-CF9E-41B2-A8E3-B2CAB1ADE47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584872" y="3573078"/>
                <a:ext cx="194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378069BC-9E42-4AE2-8B1D-F4B4845A2ED2}"/>
                  </a:ext>
                </a:extLst>
              </p14:cNvPr>
              <p14:cNvContentPartPr/>
              <p14:nvPr/>
            </p14:nvContentPartPr>
            <p14:xfrm>
              <a:off x="8736992" y="4106598"/>
              <a:ext cx="113760" cy="3520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378069BC-9E42-4AE2-8B1D-F4B4845A2ED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727992" y="4097598"/>
                <a:ext cx="1314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72118B59-B5E0-4426-9216-B054A56BD753}"/>
                  </a:ext>
                </a:extLst>
              </p14:cNvPr>
              <p14:cNvContentPartPr/>
              <p14:nvPr/>
            </p14:nvContentPartPr>
            <p14:xfrm>
              <a:off x="8955872" y="4165638"/>
              <a:ext cx="149400" cy="3319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72118B59-B5E0-4426-9216-B054A56BD753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946872" y="4156638"/>
                <a:ext cx="1670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E891CF4B-E886-459B-8696-0242B96F1609}"/>
                  </a:ext>
                </a:extLst>
              </p14:cNvPr>
              <p14:cNvContentPartPr/>
              <p14:nvPr/>
            </p14:nvContentPartPr>
            <p14:xfrm>
              <a:off x="9231632" y="4211718"/>
              <a:ext cx="265680" cy="2145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E891CF4B-E886-459B-8696-0242B96F160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222632" y="4202718"/>
                <a:ext cx="2833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4B9AA05-0B7D-45D9-B71D-506838964EA4}"/>
                  </a:ext>
                </a:extLst>
              </p14:cNvPr>
              <p14:cNvContentPartPr/>
              <p14:nvPr/>
            </p14:nvContentPartPr>
            <p14:xfrm>
              <a:off x="9591992" y="4141878"/>
              <a:ext cx="59040" cy="4330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4B9AA05-0B7D-45D9-B71D-506838964EA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583352" y="4133238"/>
                <a:ext cx="766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5B4CB9EC-445C-441D-9648-9ADDD4BEF745}"/>
                  </a:ext>
                </a:extLst>
              </p14:cNvPr>
              <p14:cNvContentPartPr/>
              <p14:nvPr/>
            </p14:nvContentPartPr>
            <p14:xfrm>
              <a:off x="9802592" y="4177878"/>
              <a:ext cx="156960" cy="24624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5B4CB9EC-445C-441D-9648-9ADDD4BEF74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793952" y="4169238"/>
                <a:ext cx="1746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C13A6195-0F8F-4DCA-BA45-52ED8D99ED64}"/>
                  </a:ext>
                </a:extLst>
              </p14:cNvPr>
              <p14:cNvContentPartPr/>
              <p14:nvPr/>
            </p14:nvContentPartPr>
            <p14:xfrm>
              <a:off x="10078712" y="4189038"/>
              <a:ext cx="45000" cy="30060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C13A6195-0F8F-4DCA-BA45-52ED8D99ED64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069712" y="4180038"/>
                <a:ext cx="626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5DB08B96-F12E-4825-9935-147638EFEACC}"/>
                  </a:ext>
                </a:extLst>
              </p14:cNvPr>
              <p14:cNvContentPartPr/>
              <p14:nvPr/>
            </p14:nvContentPartPr>
            <p14:xfrm>
              <a:off x="10478672" y="4232958"/>
              <a:ext cx="111240" cy="1112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5DB08B96-F12E-4825-9935-147638EFEA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470032" y="4223958"/>
                <a:ext cx="1288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62ECD971-8DD6-4247-9E18-1D1DDEA8E8CB}"/>
                  </a:ext>
                </a:extLst>
              </p14:cNvPr>
              <p14:cNvContentPartPr/>
              <p14:nvPr/>
            </p14:nvContentPartPr>
            <p14:xfrm>
              <a:off x="10684952" y="4122438"/>
              <a:ext cx="155520" cy="21564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62ECD971-8DD6-4247-9E18-1D1DDEA8E8C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675952" y="4113438"/>
                <a:ext cx="1731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A7B713CF-52EC-45E4-860E-8A2F976FB38D}"/>
                  </a:ext>
                </a:extLst>
              </p14:cNvPr>
              <p14:cNvContentPartPr/>
              <p14:nvPr/>
            </p14:nvContentPartPr>
            <p14:xfrm>
              <a:off x="10556432" y="4445358"/>
              <a:ext cx="362880" cy="489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A7B713CF-52EC-45E4-860E-8A2F976FB38D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0547432" y="4436358"/>
                <a:ext cx="3805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FD24B91-DD43-4761-92FC-6AF34D3FBEF2}"/>
                  </a:ext>
                </a:extLst>
              </p14:cNvPr>
              <p14:cNvContentPartPr/>
              <p14:nvPr/>
            </p14:nvContentPartPr>
            <p14:xfrm>
              <a:off x="10644272" y="4635798"/>
              <a:ext cx="14760" cy="1987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FD24B91-DD43-4761-92FC-6AF34D3FBEF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0635272" y="4626798"/>
                <a:ext cx="324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2CF7FD7-48D6-4BCC-90C5-DB41EDC64321}"/>
                  </a:ext>
                </a:extLst>
              </p14:cNvPr>
              <p14:cNvContentPartPr/>
              <p14:nvPr/>
            </p14:nvContentPartPr>
            <p14:xfrm>
              <a:off x="10783232" y="4638318"/>
              <a:ext cx="19080" cy="18792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2CF7FD7-48D6-4BCC-90C5-DB41EDC64321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774232" y="4629318"/>
                <a:ext cx="367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A4DC59D8-9F50-48EF-B942-F21AD484A7B4}"/>
                  </a:ext>
                </a:extLst>
              </p14:cNvPr>
              <p14:cNvContentPartPr/>
              <p14:nvPr/>
            </p14:nvContentPartPr>
            <p14:xfrm>
              <a:off x="10805552" y="3298758"/>
              <a:ext cx="130320" cy="9972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A4DC59D8-9F50-48EF-B942-F21AD484A7B4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0796552" y="3289758"/>
                <a:ext cx="1479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F7D241DF-8EB8-488D-AACC-213C30AADE55}"/>
                  </a:ext>
                </a:extLst>
              </p14:cNvPr>
              <p14:cNvContentPartPr/>
              <p14:nvPr/>
            </p14:nvContentPartPr>
            <p14:xfrm>
              <a:off x="11092832" y="4268958"/>
              <a:ext cx="110160" cy="1274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F7D241DF-8EB8-488D-AACC-213C30AADE55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1083832" y="4260318"/>
                <a:ext cx="1278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09134A16-FD4B-4CF5-873E-40CD0D70B647}"/>
                  </a:ext>
                </a:extLst>
              </p14:cNvPr>
              <p14:cNvContentPartPr/>
              <p14:nvPr/>
            </p14:nvContentPartPr>
            <p14:xfrm>
              <a:off x="8447552" y="3241518"/>
              <a:ext cx="329400" cy="3499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09134A16-FD4B-4CF5-873E-40CD0D70B647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38552" y="3232878"/>
                <a:ext cx="3470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25B19653-CB92-46C4-BEE9-31F783D432B7}"/>
                  </a:ext>
                </a:extLst>
              </p14:cNvPr>
              <p14:cNvContentPartPr/>
              <p14:nvPr/>
            </p14:nvContentPartPr>
            <p14:xfrm>
              <a:off x="11135672" y="3187158"/>
              <a:ext cx="130680" cy="2379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25B19653-CB92-46C4-BEE9-31F783D432B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1126672" y="3178158"/>
                <a:ext cx="1483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987957CC-F3C6-47A9-9BEA-22926665292B}"/>
                  </a:ext>
                </a:extLst>
              </p14:cNvPr>
              <p14:cNvContentPartPr/>
              <p14:nvPr/>
            </p14:nvContentPartPr>
            <p14:xfrm>
              <a:off x="11369312" y="3359598"/>
              <a:ext cx="6480" cy="61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987957CC-F3C6-47A9-9BEA-22926665292B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360672" y="3350598"/>
                <a:ext cx="241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662FCDB-2EA3-4AE9-ADC9-B723BD335BC9}"/>
                  </a:ext>
                </a:extLst>
              </p14:cNvPr>
              <p14:cNvContentPartPr/>
              <p14:nvPr/>
            </p14:nvContentPartPr>
            <p14:xfrm>
              <a:off x="11504312" y="3197598"/>
              <a:ext cx="100800" cy="24192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662FCDB-2EA3-4AE9-ADC9-B723BD335BC9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1495672" y="3188958"/>
                <a:ext cx="1184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9D577A78-AB07-47DC-A5D4-244B37BBD19F}"/>
                  </a:ext>
                </a:extLst>
              </p14:cNvPr>
              <p14:cNvContentPartPr/>
              <p14:nvPr/>
            </p14:nvContentPartPr>
            <p14:xfrm>
              <a:off x="11699432" y="3160518"/>
              <a:ext cx="86400" cy="34560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9D577A78-AB07-47DC-A5D4-244B37BBD19F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1690792" y="3151878"/>
                <a:ext cx="1040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A3958DEA-CE6C-43AA-88B8-E1A07187F0E5}"/>
                  </a:ext>
                </a:extLst>
              </p14:cNvPr>
              <p14:cNvContentPartPr/>
              <p14:nvPr/>
            </p14:nvContentPartPr>
            <p14:xfrm>
              <a:off x="11334392" y="4120278"/>
              <a:ext cx="115560" cy="22968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A3958DEA-CE6C-43AA-88B8-E1A07187F0E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1325392" y="4111638"/>
                <a:ext cx="1332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FA464800-6F63-468E-AA00-FBA6A336A985}"/>
                  </a:ext>
                </a:extLst>
              </p14:cNvPr>
              <p14:cNvContentPartPr/>
              <p14:nvPr/>
            </p14:nvContentPartPr>
            <p14:xfrm>
              <a:off x="11550392" y="4143318"/>
              <a:ext cx="435960" cy="25524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FA464800-6F63-468E-AA00-FBA6A336A98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1541392" y="4134318"/>
                <a:ext cx="4536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E709A51B-D44C-43C3-BD57-D58FA68ADCE3}"/>
                  </a:ext>
                </a:extLst>
              </p14:cNvPr>
              <p14:cNvContentPartPr/>
              <p14:nvPr/>
            </p14:nvContentPartPr>
            <p14:xfrm>
              <a:off x="5391152" y="4976718"/>
              <a:ext cx="6872040" cy="150624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E709A51B-D44C-43C3-BD57-D58FA68ADCE3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382152" y="4968078"/>
                <a:ext cx="6889679" cy="152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96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A0967AD-FE48-4802-818F-495704398CFA}"/>
                  </a:ext>
                </a:extLst>
              </p14:cNvPr>
              <p14:cNvContentPartPr/>
              <p14:nvPr/>
            </p14:nvContentPartPr>
            <p14:xfrm>
              <a:off x="7511192" y="2026718"/>
              <a:ext cx="647280" cy="163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A0967AD-FE48-4802-818F-495704398C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7192" y="1918718"/>
                <a:ext cx="75492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DED5EE2-FBC4-4EFF-94DF-D8C723DB49CB}"/>
                  </a:ext>
                </a:extLst>
              </p14:cNvPr>
              <p14:cNvContentPartPr/>
              <p14:nvPr/>
            </p14:nvContentPartPr>
            <p14:xfrm>
              <a:off x="7515152" y="2609198"/>
              <a:ext cx="804960" cy="217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DED5EE2-FBC4-4EFF-94DF-D8C723DB49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61152" y="2501198"/>
                <a:ext cx="91260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0C17B76-D7B5-48B7-8EEA-24D06440B196}"/>
                  </a:ext>
                </a:extLst>
              </p14:cNvPr>
              <p14:cNvContentPartPr/>
              <p14:nvPr/>
            </p14:nvContentPartPr>
            <p14:xfrm>
              <a:off x="10047752" y="1867598"/>
              <a:ext cx="1064160" cy="250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0C17B76-D7B5-48B7-8EEA-24D06440B1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4112" y="1759598"/>
                <a:ext cx="117180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989BE19-E9A7-484A-9E8A-B63A15A2B6FF}"/>
                  </a:ext>
                </a:extLst>
              </p14:cNvPr>
              <p14:cNvContentPartPr/>
              <p14:nvPr/>
            </p14:nvContentPartPr>
            <p14:xfrm>
              <a:off x="9247832" y="923318"/>
              <a:ext cx="28800" cy="149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989BE19-E9A7-484A-9E8A-B63A15A2B6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94192" y="815678"/>
                <a:ext cx="1364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2CF3DA1-4A02-47C8-B3A9-D07E8F2D5371}"/>
                  </a:ext>
                </a:extLst>
              </p14:cNvPr>
              <p14:cNvContentPartPr/>
              <p14:nvPr/>
            </p14:nvContentPartPr>
            <p14:xfrm>
              <a:off x="9215792" y="1380878"/>
              <a:ext cx="25920" cy="117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2CF3DA1-4A02-47C8-B3A9-D07E8F2D53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61792" y="1273238"/>
                <a:ext cx="13356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94A19C5-6F5D-4A03-9BF8-E86EC567FF0A}"/>
                  </a:ext>
                </a:extLst>
              </p14:cNvPr>
              <p14:cNvContentPartPr/>
              <p14:nvPr/>
            </p14:nvContentPartPr>
            <p14:xfrm>
              <a:off x="9213272" y="1676798"/>
              <a:ext cx="11160" cy="1522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94A19C5-6F5D-4A03-9BF8-E86EC567FF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59272" y="1568798"/>
                <a:ext cx="1188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790D2DD-ABE5-4BA4-AD18-B0C604779ABA}"/>
                  </a:ext>
                </a:extLst>
              </p14:cNvPr>
              <p14:cNvContentPartPr/>
              <p14:nvPr/>
            </p14:nvContentPartPr>
            <p14:xfrm>
              <a:off x="9180872" y="2087918"/>
              <a:ext cx="8640" cy="1576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790D2DD-ABE5-4BA4-AD18-B0C604779A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27232" y="1979918"/>
                <a:ext cx="1162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C85FF3F-AA99-4336-A890-8EF77BC55863}"/>
                  </a:ext>
                </a:extLst>
              </p14:cNvPr>
              <p14:cNvContentPartPr/>
              <p14:nvPr/>
            </p14:nvContentPartPr>
            <p14:xfrm>
              <a:off x="9154232" y="2557718"/>
              <a:ext cx="5400" cy="2282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C85FF3F-AA99-4336-A890-8EF77BC558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00592" y="2450078"/>
                <a:ext cx="11304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E8CF66E-CCAC-4A8E-863D-4944644F9031}"/>
                  </a:ext>
                </a:extLst>
              </p14:cNvPr>
              <p14:cNvContentPartPr/>
              <p14:nvPr/>
            </p14:nvContentPartPr>
            <p14:xfrm>
              <a:off x="9099152" y="3311918"/>
              <a:ext cx="7200" cy="1584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E8CF66E-CCAC-4A8E-863D-4944644F90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45512" y="3204278"/>
                <a:ext cx="1148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AFC29ED-64DE-4302-A5FF-EBCA9611D527}"/>
                  </a:ext>
                </a:extLst>
              </p14:cNvPr>
              <p14:cNvContentPartPr/>
              <p14:nvPr/>
            </p14:nvContentPartPr>
            <p14:xfrm>
              <a:off x="9139832" y="3809798"/>
              <a:ext cx="19080" cy="1440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AFC29ED-64DE-4302-A5FF-EBCA9611D5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86192" y="3701798"/>
                <a:ext cx="12672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8481724-777E-4D2B-9B30-9C953DC1476E}"/>
                  </a:ext>
                </a:extLst>
              </p14:cNvPr>
              <p14:cNvContentPartPr/>
              <p14:nvPr/>
            </p14:nvContentPartPr>
            <p14:xfrm>
              <a:off x="9840392" y="2371958"/>
              <a:ext cx="1626840" cy="72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8481724-777E-4D2B-9B30-9C953DC147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22752" y="2263958"/>
                <a:ext cx="16624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786DEF9-90DC-40FB-B73A-2D2D2995CF43}"/>
                  </a:ext>
                </a:extLst>
              </p14:cNvPr>
              <p14:cNvContentPartPr/>
              <p14:nvPr/>
            </p14:nvContentPartPr>
            <p14:xfrm>
              <a:off x="2837672" y="2148398"/>
              <a:ext cx="784080" cy="3603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786DEF9-90DC-40FB-B73A-2D2D2995CF4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84032" y="2040398"/>
                <a:ext cx="89172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72134E1-EAE6-4FEC-B196-5C26ABCFE326}"/>
                  </a:ext>
                </a:extLst>
              </p14:cNvPr>
              <p14:cNvContentPartPr/>
              <p14:nvPr/>
            </p14:nvContentPartPr>
            <p14:xfrm>
              <a:off x="1899872" y="3003398"/>
              <a:ext cx="1353960" cy="1504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72134E1-EAE6-4FEC-B196-5C26ABCFE32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46232" y="2895398"/>
                <a:ext cx="14616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795BA32-0320-407D-9698-31D143E67308}"/>
                  </a:ext>
                </a:extLst>
              </p14:cNvPr>
              <p14:cNvContentPartPr/>
              <p14:nvPr/>
            </p14:nvContentPartPr>
            <p14:xfrm>
              <a:off x="3801392" y="3057398"/>
              <a:ext cx="1434600" cy="849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795BA32-0320-407D-9698-31D143E6730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47752" y="2949758"/>
                <a:ext cx="15422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E1E20EF-CDB0-4716-8D88-5803F3E83728}"/>
                  </a:ext>
                </a:extLst>
              </p14:cNvPr>
              <p14:cNvContentPartPr/>
              <p14:nvPr/>
            </p14:nvContentPartPr>
            <p14:xfrm>
              <a:off x="1607912" y="3727718"/>
              <a:ext cx="1577520" cy="972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E1E20EF-CDB0-4716-8D88-5803F3E8372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53912" y="3619718"/>
                <a:ext cx="16851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69F60C8-8D86-4155-B415-831734A03039}"/>
                  </a:ext>
                </a:extLst>
              </p14:cNvPr>
              <p14:cNvContentPartPr/>
              <p14:nvPr/>
            </p14:nvContentPartPr>
            <p14:xfrm>
              <a:off x="1226312" y="1592558"/>
              <a:ext cx="534600" cy="1040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69F60C8-8D86-4155-B415-831734A0303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08672" y="1484558"/>
                <a:ext cx="57024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19D48E1-C714-4533-8439-7FB76168861A}"/>
                  </a:ext>
                </a:extLst>
              </p14:cNvPr>
              <p14:cNvContentPartPr/>
              <p14:nvPr/>
            </p14:nvContentPartPr>
            <p14:xfrm>
              <a:off x="3891392" y="1417598"/>
              <a:ext cx="398520" cy="738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19D48E1-C714-4533-8439-7FB76168861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73752" y="1309958"/>
                <a:ext cx="4341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45530A2-2382-40A1-A298-CAD35AB48790}"/>
                  </a:ext>
                </a:extLst>
              </p14:cNvPr>
              <p14:cNvContentPartPr/>
              <p14:nvPr/>
            </p14:nvContentPartPr>
            <p14:xfrm>
              <a:off x="4734152" y="4886558"/>
              <a:ext cx="768240" cy="5680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45530A2-2382-40A1-A298-CAD35AB487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16512" y="4778558"/>
                <a:ext cx="80388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A52D5A4-8EF5-4D5C-852C-5C11EACFA1E0}"/>
                  </a:ext>
                </a:extLst>
              </p14:cNvPr>
              <p14:cNvContentPartPr/>
              <p14:nvPr/>
            </p14:nvContentPartPr>
            <p14:xfrm>
              <a:off x="5548112" y="4247918"/>
              <a:ext cx="440640" cy="4518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A52D5A4-8EF5-4D5C-852C-5C11EACFA1E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0112" y="4139918"/>
                <a:ext cx="47628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36A342DD-0DC3-4CDE-B3C9-DDA3D7F6AE33}"/>
                  </a:ext>
                </a:extLst>
              </p14:cNvPr>
              <p14:cNvContentPartPr/>
              <p14:nvPr/>
            </p14:nvContentPartPr>
            <p14:xfrm>
              <a:off x="9887912" y="4900238"/>
              <a:ext cx="228600" cy="2397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36A342DD-0DC3-4CDE-B3C9-DDA3D7F6AE3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70272" y="4792598"/>
                <a:ext cx="26424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42C549DA-F234-4B25-A8A4-4D6D5D8C5709}"/>
                  </a:ext>
                </a:extLst>
              </p14:cNvPr>
              <p14:cNvContentPartPr/>
              <p14:nvPr/>
            </p14:nvContentPartPr>
            <p14:xfrm>
              <a:off x="796472" y="224558"/>
              <a:ext cx="11342520" cy="59198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42C549DA-F234-4B25-A8A4-4D6D5D8C570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7472" y="215558"/>
                <a:ext cx="11360159" cy="593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3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328EED5-0AEB-4829-A453-E41171CBFD3B}"/>
                  </a:ext>
                </a:extLst>
              </p14:cNvPr>
              <p14:cNvContentPartPr/>
              <p14:nvPr/>
            </p14:nvContentPartPr>
            <p14:xfrm>
              <a:off x="8917352" y="159038"/>
              <a:ext cx="403560" cy="2926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328EED5-0AEB-4829-A453-E41171CBFD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8360" y="150038"/>
                <a:ext cx="421184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674C41D-4E07-41F7-9179-6B792C60DF5E}"/>
                  </a:ext>
                </a:extLst>
              </p14:cNvPr>
              <p14:cNvContentPartPr/>
              <p14:nvPr/>
            </p14:nvContentPartPr>
            <p14:xfrm>
              <a:off x="502712" y="1267118"/>
              <a:ext cx="391680" cy="2980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674C41D-4E07-41F7-9179-6B792C60DF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712" y="1258478"/>
                <a:ext cx="4093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2EFA119-1FE7-49B4-9E83-8DE03B7EF8CC}"/>
                  </a:ext>
                </a:extLst>
              </p14:cNvPr>
              <p14:cNvContentPartPr/>
              <p14:nvPr/>
            </p14:nvContentPartPr>
            <p14:xfrm>
              <a:off x="1023632" y="1190078"/>
              <a:ext cx="1248480" cy="4734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2EFA119-1FE7-49B4-9E83-8DE03B7EF8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4635" y="1181438"/>
                <a:ext cx="1266115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D864261-A08B-471D-B638-0A44EDBFCDA7}"/>
                  </a:ext>
                </a:extLst>
              </p14:cNvPr>
              <p14:cNvContentPartPr/>
              <p14:nvPr/>
            </p14:nvContentPartPr>
            <p14:xfrm>
              <a:off x="509912" y="2256398"/>
              <a:ext cx="178920" cy="3013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D864261-A08B-471D-B638-0A44EDBFCD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1272" y="2247758"/>
                <a:ext cx="1965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26DA199-A55B-4672-B5FA-97E43CB12AB1}"/>
                  </a:ext>
                </a:extLst>
              </p14:cNvPr>
              <p14:cNvContentPartPr/>
              <p14:nvPr/>
            </p14:nvContentPartPr>
            <p14:xfrm>
              <a:off x="861632" y="2392118"/>
              <a:ext cx="114120" cy="932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26DA199-A55B-4672-B5FA-97E43CB12A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2632" y="2383118"/>
                <a:ext cx="1317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9F93D59-ABE0-4D6E-9C65-BD9CB23CA8DA}"/>
                  </a:ext>
                </a:extLst>
              </p14:cNvPr>
              <p14:cNvContentPartPr/>
              <p14:nvPr/>
            </p14:nvContentPartPr>
            <p14:xfrm>
              <a:off x="1200032" y="2150198"/>
              <a:ext cx="154440" cy="3787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9F93D59-ABE0-4D6E-9C65-BD9CB23CA8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91392" y="2141198"/>
                <a:ext cx="1720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8B280DA-643C-4D8E-B88F-B3B4BDC4F140}"/>
                  </a:ext>
                </a:extLst>
              </p14:cNvPr>
              <p14:cNvContentPartPr/>
              <p14:nvPr/>
            </p14:nvContentPartPr>
            <p14:xfrm>
              <a:off x="1520072" y="2100158"/>
              <a:ext cx="1075320" cy="5198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8B280DA-643C-4D8E-B88F-B3B4BDC4F1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1072" y="2091512"/>
                <a:ext cx="1092960" cy="537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8960382-727A-4323-A44B-F0173D5D69DA}"/>
                  </a:ext>
                </a:extLst>
              </p14:cNvPr>
              <p14:cNvContentPartPr/>
              <p14:nvPr/>
            </p14:nvContentPartPr>
            <p14:xfrm>
              <a:off x="7584632" y="5115158"/>
              <a:ext cx="1149120" cy="2804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8960382-727A-4323-A44B-F0173D5D69D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75632" y="5106158"/>
                <a:ext cx="116676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22E2E98-AE4D-4CA3-B127-495E15DBF86F}"/>
                  </a:ext>
                </a:extLst>
              </p14:cNvPr>
              <p14:cNvContentPartPr/>
              <p14:nvPr/>
            </p14:nvContentPartPr>
            <p14:xfrm>
              <a:off x="4380632" y="5199398"/>
              <a:ext cx="1065600" cy="3153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22E2E98-AE4D-4CA3-B127-495E15DBF86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71989" y="5190398"/>
                <a:ext cx="1083246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F61C87F-CB6B-463F-BBBC-DB7C86F766D3}"/>
                  </a:ext>
                </a:extLst>
              </p14:cNvPr>
              <p14:cNvContentPartPr/>
              <p14:nvPr/>
            </p14:nvContentPartPr>
            <p14:xfrm>
              <a:off x="6264512" y="5095358"/>
              <a:ext cx="851040" cy="3614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F61C87F-CB6B-463F-BBBC-DB7C86F766D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55872" y="5086358"/>
                <a:ext cx="8686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D2E9D3ED-D3E3-4A43-8128-09A0A3100151}"/>
                  </a:ext>
                </a:extLst>
              </p14:cNvPr>
              <p14:cNvContentPartPr/>
              <p14:nvPr/>
            </p14:nvContentPartPr>
            <p14:xfrm>
              <a:off x="3110552" y="562238"/>
              <a:ext cx="7366680" cy="43898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D2E9D3ED-D3E3-4A43-8128-09A0A310015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01912" y="553237"/>
                <a:ext cx="7384321" cy="4407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8EAE67E-4705-4DB4-AE7B-9E30A08444F1}"/>
                  </a:ext>
                </a:extLst>
              </p14:cNvPr>
              <p14:cNvContentPartPr/>
              <p14:nvPr/>
            </p14:nvContentPartPr>
            <p14:xfrm>
              <a:off x="294632" y="2900078"/>
              <a:ext cx="2508480" cy="17524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8EAE67E-4705-4DB4-AE7B-9E30A08444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5992" y="2891078"/>
                <a:ext cx="2526120" cy="17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6451EAF5-072C-42C8-A035-398537DB36C8}"/>
                  </a:ext>
                </a:extLst>
              </p14:cNvPr>
              <p14:cNvContentPartPr/>
              <p14:nvPr/>
            </p14:nvContentPartPr>
            <p14:xfrm>
              <a:off x="52712" y="3608918"/>
              <a:ext cx="134640" cy="2736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6451EAF5-072C-42C8-A035-398537DB36C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072" y="3600278"/>
                <a:ext cx="152280" cy="2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35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0AB9AD29-CFC0-407A-8FE6-752FBFA6687D}"/>
                  </a:ext>
                </a:extLst>
              </p14:cNvPr>
              <p14:cNvContentPartPr/>
              <p14:nvPr/>
            </p14:nvContentPartPr>
            <p14:xfrm>
              <a:off x="1239992" y="2639078"/>
              <a:ext cx="1522440" cy="2577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0AB9AD29-CFC0-407A-8FE6-752FBFA668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6352" y="2531078"/>
                <a:ext cx="163008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937BDB1-0D52-4CFB-85AE-EA6884E7DC6C}"/>
                  </a:ext>
                </a:extLst>
              </p14:cNvPr>
              <p14:cNvContentPartPr/>
              <p14:nvPr/>
            </p14:nvContentPartPr>
            <p14:xfrm>
              <a:off x="3791672" y="718478"/>
              <a:ext cx="965520" cy="52632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937BDB1-0D52-4CFB-85AE-EA6884E7DC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7672" y="610478"/>
                <a:ext cx="107316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ECE61F5-E254-48B5-9A4F-B9D8C3DDFA15}"/>
                  </a:ext>
                </a:extLst>
              </p14:cNvPr>
              <p14:cNvContentPartPr/>
              <p14:nvPr/>
            </p14:nvContentPartPr>
            <p14:xfrm>
              <a:off x="10034072" y="6047918"/>
              <a:ext cx="553320" cy="2008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ECE61F5-E254-48B5-9A4F-B9D8C3DDFA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25072" y="6038918"/>
                <a:ext cx="5709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9C046E4B-33E2-4D17-86A3-ACC662821B47}"/>
                  </a:ext>
                </a:extLst>
              </p14:cNvPr>
              <p14:cNvContentPartPr/>
              <p14:nvPr/>
            </p14:nvContentPartPr>
            <p14:xfrm>
              <a:off x="5369912" y="1830518"/>
              <a:ext cx="2223000" cy="14292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9C046E4B-33E2-4D17-86A3-ACC662821B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5912" y="1722518"/>
                <a:ext cx="233064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24680F53-F9AB-4A61-B890-C425B97F9C53}"/>
                  </a:ext>
                </a:extLst>
              </p14:cNvPr>
              <p14:cNvContentPartPr/>
              <p14:nvPr/>
            </p14:nvContentPartPr>
            <p14:xfrm>
              <a:off x="5508152" y="3015638"/>
              <a:ext cx="2574000" cy="13644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24680F53-F9AB-4A61-B890-C425B97F9C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54152" y="2907638"/>
                <a:ext cx="26816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E4B1CDE-8637-4832-9891-5D6CA431F796}"/>
                  </a:ext>
                </a:extLst>
              </p14:cNvPr>
              <p14:cNvContentPartPr/>
              <p14:nvPr/>
            </p14:nvContentPartPr>
            <p14:xfrm>
              <a:off x="5355512" y="3877118"/>
              <a:ext cx="2613600" cy="6228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E4B1CDE-8637-4832-9891-5D6CA431F7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01512" y="3769478"/>
                <a:ext cx="27212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B2FB3D03-F96C-4176-83DC-B0F4556351B5}"/>
                  </a:ext>
                </a:extLst>
              </p14:cNvPr>
              <p14:cNvContentPartPr/>
              <p14:nvPr/>
            </p14:nvContentPartPr>
            <p14:xfrm>
              <a:off x="5571872" y="4722398"/>
              <a:ext cx="2113200" cy="885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B2FB3D03-F96C-4176-83DC-B0F4556351B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17872" y="4614758"/>
                <a:ext cx="22208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B9ABB52B-5F20-45CE-B858-EF7ECB2820FF}"/>
                  </a:ext>
                </a:extLst>
              </p14:cNvPr>
              <p14:cNvContentPartPr/>
              <p14:nvPr/>
            </p14:nvContentPartPr>
            <p14:xfrm>
              <a:off x="2447792" y="913238"/>
              <a:ext cx="9858240" cy="567828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B9ABB52B-5F20-45CE-B858-EF7ECB2820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0152" y="805591"/>
                <a:ext cx="9893880" cy="5893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31DB6EE6-9D49-4BA5-927E-F1CA55003135}"/>
                  </a:ext>
                </a:extLst>
              </p14:cNvPr>
              <p14:cNvContentPartPr/>
              <p14:nvPr/>
            </p14:nvContentPartPr>
            <p14:xfrm>
              <a:off x="178352" y="-40468"/>
              <a:ext cx="11939760" cy="6020346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31DB6EE6-9D49-4BA5-927E-F1CA5500313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9712" y="-49108"/>
                <a:ext cx="11957401" cy="60379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4174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84BCF66-BF14-4063-AF17-5EDD20C9DCB0}"/>
                  </a:ext>
                </a:extLst>
              </p14:cNvPr>
              <p14:cNvContentPartPr/>
              <p14:nvPr/>
            </p14:nvContentPartPr>
            <p14:xfrm>
              <a:off x="3772592" y="931958"/>
              <a:ext cx="6252480" cy="3571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84BCF66-BF14-4063-AF17-5EDD20C9DC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4592" y="823958"/>
                <a:ext cx="6288120" cy="37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658E1D8-EB63-4FA5-A894-5D8D93F8B170}"/>
                  </a:ext>
                </a:extLst>
              </p14:cNvPr>
              <p14:cNvContentPartPr/>
              <p14:nvPr/>
            </p14:nvContentPartPr>
            <p14:xfrm>
              <a:off x="6915392" y="5099318"/>
              <a:ext cx="486720" cy="154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658E1D8-EB63-4FA5-A894-5D8D93F8B1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6752" y="5090318"/>
                <a:ext cx="5043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BA3FEC4-F580-483F-A133-FDD4C200F4EA}"/>
                  </a:ext>
                </a:extLst>
              </p14:cNvPr>
              <p14:cNvContentPartPr/>
              <p14:nvPr/>
            </p14:nvContentPartPr>
            <p14:xfrm>
              <a:off x="2621312" y="5902118"/>
              <a:ext cx="201960" cy="57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BA3FEC4-F580-483F-A133-FDD4C200F4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2672" y="5893118"/>
                <a:ext cx="219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F5094ED-1863-4CA8-8D49-A8B37EB78741}"/>
                  </a:ext>
                </a:extLst>
              </p14:cNvPr>
              <p14:cNvContentPartPr/>
              <p14:nvPr/>
            </p14:nvContentPartPr>
            <p14:xfrm>
              <a:off x="3089672" y="5717438"/>
              <a:ext cx="204840" cy="270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F5094ED-1863-4CA8-8D49-A8B37EB787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81032" y="5708798"/>
                <a:ext cx="2224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171A60D-81EC-49F9-83C3-73E46BE256DB}"/>
                  </a:ext>
                </a:extLst>
              </p14:cNvPr>
              <p14:cNvContentPartPr/>
              <p14:nvPr/>
            </p14:nvContentPartPr>
            <p14:xfrm>
              <a:off x="3428432" y="5636078"/>
              <a:ext cx="173160" cy="298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171A60D-81EC-49F9-83C3-73E46BE256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19792" y="5627078"/>
                <a:ext cx="19080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841C34C-E23B-4EF6-B75C-DCC5FADD8EBE}"/>
                  </a:ext>
                </a:extLst>
              </p14:cNvPr>
              <p14:cNvContentPartPr/>
              <p14:nvPr/>
            </p14:nvContentPartPr>
            <p14:xfrm>
              <a:off x="3997592" y="5676758"/>
              <a:ext cx="31680" cy="54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841C34C-E23B-4EF6-B75C-DCC5FADD8E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88592" y="5668118"/>
                <a:ext cx="49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9CBA103-7E1B-4122-86AE-727BE364A3DA}"/>
                  </a:ext>
                </a:extLst>
              </p14:cNvPr>
              <p14:cNvContentPartPr/>
              <p14:nvPr/>
            </p14:nvContentPartPr>
            <p14:xfrm>
              <a:off x="3967352" y="5844518"/>
              <a:ext cx="56880" cy="66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9CBA103-7E1B-4122-86AE-727BE364A3D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8712" y="5835518"/>
                <a:ext cx="745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F4960C9-F7EB-4796-B43C-86ABEDABDF80}"/>
                  </a:ext>
                </a:extLst>
              </p14:cNvPr>
              <p14:cNvContentPartPr/>
              <p14:nvPr/>
            </p14:nvContentPartPr>
            <p14:xfrm>
              <a:off x="1995992" y="5706278"/>
              <a:ext cx="468360" cy="3729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F4960C9-F7EB-4796-B43C-86ABEDABDF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6985" y="5697638"/>
                <a:ext cx="486014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9008992-75F2-425D-97E1-274ED69976B4}"/>
                  </a:ext>
                </a:extLst>
              </p14:cNvPr>
              <p14:cNvContentPartPr/>
              <p14:nvPr/>
            </p14:nvContentPartPr>
            <p14:xfrm>
              <a:off x="5221232" y="6025958"/>
              <a:ext cx="1061640" cy="473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9008992-75F2-425D-97E1-274ED69976B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12589" y="6017318"/>
                <a:ext cx="1079286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829E60A-E0CD-48F2-9704-312C0014D3D2}"/>
                  </a:ext>
                </a:extLst>
              </p14:cNvPr>
              <p14:cNvContentPartPr/>
              <p14:nvPr/>
            </p14:nvContentPartPr>
            <p14:xfrm>
              <a:off x="4536512" y="5557958"/>
              <a:ext cx="2422080" cy="3387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829E60A-E0CD-48F2-9704-312C0014D3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27871" y="5549318"/>
                <a:ext cx="2439723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4BE48EA-6D7A-499B-A3CF-D7F9AB1E8AAE}"/>
                  </a:ext>
                </a:extLst>
              </p14:cNvPr>
              <p14:cNvContentPartPr/>
              <p14:nvPr/>
            </p14:nvContentPartPr>
            <p14:xfrm>
              <a:off x="779912" y="695078"/>
              <a:ext cx="9562320" cy="42616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4BE48EA-6D7A-499B-A3CF-D7F9AB1E8AA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0912" y="686437"/>
                <a:ext cx="9579960" cy="42793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7316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DD1987-531A-4412-9875-1159CA64AB66}"/>
                  </a:ext>
                </a:extLst>
              </p14:cNvPr>
              <p14:cNvContentPartPr/>
              <p14:nvPr/>
            </p14:nvContentPartPr>
            <p14:xfrm>
              <a:off x="1210112" y="354878"/>
              <a:ext cx="290880" cy="30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DD1987-531A-4412-9875-1159CA64AB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1472" y="345878"/>
                <a:ext cx="3085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12ECF14-B42C-4744-A124-312A866699AA}"/>
                  </a:ext>
                </a:extLst>
              </p14:cNvPr>
              <p14:cNvContentPartPr/>
              <p14:nvPr/>
            </p14:nvContentPartPr>
            <p14:xfrm>
              <a:off x="1667312" y="500318"/>
              <a:ext cx="124920" cy="104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12ECF14-B42C-4744-A124-312A866699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8672" y="491678"/>
                <a:ext cx="1425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01CDD53-ECE4-4A20-820F-498B742B5268}"/>
                  </a:ext>
                </a:extLst>
              </p14:cNvPr>
              <p14:cNvContentPartPr/>
              <p14:nvPr/>
            </p14:nvContentPartPr>
            <p14:xfrm>
              <a:off x="1916072" y="436958"/>
              <a:ext cx="8280" cy="239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01CDD53-ECE4-4A20-820F-498B742B52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7072" y="428318"/>
                <a:ext cx="259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94A4CB9-30C2-4201-8F6F-B5689286B127}"/>
                  </a:ext>
                </a:extLst>
              </p14:cNvPr>
              <p14:cNvContentPartPr/>
              <p14:nvPr/>
            </p14:nvContentPartPr>
            <p14:xfrm>
              <a:off x="2614832" y="587798"/>
              <a:ext cx="232560" cy="128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94A4CB9-30C2-4201-8F6F-B5689286B1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5832" y="578798"/>
                <a:ext cx="2502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2B914DC-E012-4197-8494-3DBA0DF735D5}"/>
                  </a:ext>
                </a:extLst>
              </p14:cNvPr>
              <p14:cNvContentPartPr/>
              <p14:nvPr/>
            </p14:nvContentPartPr>
            <p14:xfrm>
              <a:off x="3330512" y="429038"/>
              <a:ext cx="1300320" cy="749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2B914DC-E012-4197-8494-3DBA0DF735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21870" y="420398"/>
                <a:ext cx="1317965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31256A3-912C-4CB5-8799-5E995403C63A}"/>
                  </a:ext>
                </a:extLst>
              </p14:cNvPr>
              <p14:cNvContentPartPr/>
              <p14:nvPr/>
            </p14:nvContentPartPr>
            <p14:xfrm>
              <a:off x="1265192" y="1569878"/>
              <a:ext cx="278280" cy="379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31256A3-912C-4CB5-8799-5E995403C63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56552" y="1561238"/>
                <a:ext cx="2959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A254CF-42A8-4D69-B173-EFC3D09074FC}"/>
                  </a:ext>
                </a:extLst>
              </p14:cNvPr>
              <p14:cNvContentPartPr/>
              <p14:nvPr/>
            </p14:nvContentPartPr>
            <p14:xfrm>
              <a:off x="1709792" y="1681478"/>
              <a:ext cx="96120" cy="146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A254CF-42A8-4D69-B173-EFC3D09074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00792" y="1672838"/>
                <a:ext cx="1137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7E09517-1B46-4B03-8C64-C279CC8234DE}"/>
                  </a:ext>
                </a:extLst>
              </p14:cNvPr>
              <p14:cNvContentPartPr/>
              <p14:nvPr/>
            </p14:nvContentPartPr>
            <p14:xfrm>
              <a:off x="2808152" y="1639358"/>
              <a:ext cx="227160" cy="93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7E09517-1B46-4B03-8C64-C279CC8234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99512" y="1630718"/>
                <a:ext cx="2448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49F04E1-E973-448F-AC93-B7232E8ECD01}"/>
                  </a:ext>
                </a:extLst>
              </p14:cNvPr>
              <p14:cNvContentPartPr/>
              <p14:nvPr/>
            </p14:nvContentPartPr>
            <p14:xfrm>
              <a:off x="2095352" y="1544678"/>
              <a:ext cx="252000" cy="314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49F04E1-E973-448F-AC93-B7232E8ECD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6712" y="1535678"/>
                <a:ext cx="2696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9BC62FE-B7CA-4FCB-AD84-33B7946BD6A3}"/>
                  </a:ext>
                </a:extLst>
              </p14:cNvPr>
              <p14:cNvContentPartPr/>
              <p14:nvPr/>
            </p14:nvContentPartPr>
            <p14:xfrm>
              <a:off x="3677552" y="1570958"/>
              <a:ext cx="241200" cy="267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9BC62FE-B7CA-4FCB-AD84-33B7946BD6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68552" y="1562318"/>
                <a:ext cx="2588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CCDC759-8DA4-4ACA-8FA9-BA9D4524712E}"/>
                  </a:ext>
                </a:extLst>
              </p14:cNvPr>
              <p14:cNvContentPartPr/>
              <p14:nvPr/>
            </p14:nvContentPartPr>
            <p14:xfrm>
              <a:off x="4009472" y="1475918"/>
              <a:ext cx="50400" cy="466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CCDC759-8DA4-4ACA-8FA9-BA9D4524712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00832" y="1466918"/>
                <a:ext cx="6804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113D232-EA05-4D77-B3C0-EBA2B9BF63DD}"/>
                  </a:ext>
                </a:extLst>
              </p14:cNvPr>
              <p14:cNvContentPartPr/>
              <p14:nvPr/>
            </p14:nvContentPartPr>
            <p14:xfrm>
              <a:off x="4673672" y="1514798"/>
              <a:ext cx="369000" cy="3099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113D232-EA05-4D77-B3C0-EBA2B9BF63D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65032" y="1506158"/>
                <a:ext cx="38664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B505AC1-A102-48EB-9834-06C39E2A36B0}"/>
                  </a:ext>
                </a:extLst>
              </p14:cNvPr>
              <p14:cNvContentPartPr/>
              <p14:nvPr/>
            </p14:nvContentPartPr>
            <p14:xfrm>
              <a:off x="4220432" y="1473038"/>
              <a:ext cx="353520" cy="421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B505AC1-A102-48EB-9834-06C39E2A36B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11783" y="1464038"/>
                <a:ext cx="371178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83E1D78-DCC4-4921-9840-8C739CEEAF3D}"/>
                  </a:ext>
                </a:extLst>
              </p14:cNvPr>
              <p14:cNvContentPartPr/>
              <p14:nvPr/>
            </p14:nvContentPartPr>
            <p14:xfrm>
              <a:off x="1549952" y="2595158"/>
              <a:ext cx="321120" cy="271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83E1D78-DCC4-4921-9840-8C739CEEAF3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41312" y="2586158"/>
                <a:ext cx="3387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E5B8CB3-8145-4D1F-BD87-C62C5BF1A317}"/>
                  </a:ext>
                </a:extLst>
              </p14:cNvPr>
              <p14:cNvContentPartPr/>
              <p14:nvPr/>
            </p14:nvContentPartPr>
            <p14:xfrm>
              <a:off x="3185792" y="2468438"/>
              <a:ext cx="909000" cy="5979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E5B8CB3-8145-4D1F-BD87-C62C5BF1A3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76792" y="2459798"/>
                <a:ext cx="92664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E548459-E79C-48D7-86A4-2578C4678F49}"/>
                  </a:ext>
                </a:extLst>
              </p14:cNvPr>
              <p14:cNvContentPartPr/>
              <p14:nvPr/>
            </p14:nvContentPartPr>
            <p14:xfrm>
              <a:off x="2175632" y="2588678"/>
              <a:ext cx="222840" cy="279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E548459-E79C-48D7-86A4-2578C4678F4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66632" y="2580038"/>
                <a:ext cx="2404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2554AE2-F5B6-44C1-A9E1-CA0F733A6F5A}"/>
                  </a:ext>
                </a:extLst>
              </p14:cNvPr>
              <p14:cNvContentPartPr/>
              <p14:nvPr/>
            </p14:nvContentPartPr>
            <p14:xfrm>
              <a:off x="6326072" y="2603078"/>
              <a:ext cx="200520" cy="3916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2554AE2-F5B6-44C1-A9E1-CA0F733A6F5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17072" y="2594438"/>
                <a:ext cx="21816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4602F2B-4EBA-43FD-B092-FF12CC69718A}"/>
                  </a:ext>
                </a:extLst>
              </p14:cNvPr>
              <p14:cNvContentPartPr/>
              <p14:nvPr/>
            </p14:nvContentPartPr>
            <p14:xfrm>
              <a:off x="2480912" y="3252158"/>
              <a:ext cx="1359360" cy="8402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4602F2B-4EBA-43FD-B092-FF12CC69718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72272" y="3243518"/>
                <a:ext cx="1377000" cy="8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A2CC955-401C-4E78-A7C7-935F72A91A4F}"/>
                  </a:ext>
                </a:extLst>
              </p14:cNvPr>
              <p14:cNvContentPartPr/>
              <p14:nvPr/>
            </p14:nvContentPartPr>
            <p14:xfrm>
              <a:off x="5758712" y="2553758"/>
              <a:ext cx="380520" cy="510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A2CC955-401C-4E78-A7C7-935F72A91A4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50072" y="2544758"/>
                <a:ext cx="39816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ACAEF5D-5A2B-4AD5-9F35-3A2F38BBD3E8}"/>
                  </a:ext>
                </a:extLst>
              </p14:cNvPr>
              <p14:cNvContentPartPr/>
              <p14:nvPr/>
            </p14:nvContentPartPr>
            <p14:xfrm>
              <a:off x="5311592" y="2540798"/>
              <a:ext cx="261360" cy="4377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ACAEF5D-5A2B-4AD5-9F35-3A2F38BBD3E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02592" y="2532158"/>
                <a:ext cx="27900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B5AE81C-AE34-4386-B455-6C815EACE8C2}"/>
                  </a:ext>
                </a:extLst>
              </p14:cNvPr>
              <p14:cNvContentPartPr/>
              <p14:nvPr/>
            </p14:nvContentPartPr>
            <p14:xfrm>
              <a:off x="4798592" y="2596238"/>
              <a:ext cx="242640" cy="4147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B5AE81C-AE34-4386-B455-6C815EACE8C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89952" y="2587238"/>
                <a:ext cx="26028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8A14744-E1B5-40A7-A3E8-651B552BC69D}"/>
                  </a:ext>
                </a:extLst>
              </p14:cNvPr>
              <p14:cNvContentPartPr/>
              <p14:nvPr/>
            </p14:nvContentPartPr>
            <p14:xfrm>
              <a:off x="5277752" y="3582278"/>
              <a:ext cx="322200" cy="3898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8A14744-E1B5-40A7-A3E8-651B552BC69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69112" y="3573638"/>
                <a:ext cx="3398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7E3A42B-C1CA-494E-B450-2E6242419494}"/>
                  </a:ext>
                </a:extLst>
              </p14:cNvPr>
              <p14:cNvContentPartPr/>
              <p14:nvPr/>
            </p14:nvContentPartPr>
            <p14:xfrm>
              <a:off x="4812272" y="4094198"/>
              <a:ext cx="2976480" cy="2268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7E3A42B-C1CA-494E-B450-2E624241949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03272" y="4085198"/>
                <a:ext cx="29941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997E6F4-5484-49B7-A27A-927D0274F4D4}"/>
                  </a:ext>
                </a:extLst>
              </p14:cNvPr>
              <p14:cNvContentPartPr/>
              <p14:nvPr/>
            </p14:nvContentPartPr>
            <p14:xfrm>
              <a:off x="5802272" y="3655718"/>
              <a:ext cx="1325520" cy="2826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997E6F4-5484-49B7-A27A-927D0274F4D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93632" y="3647078"/>
                <a:ext cx="13431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3EDCB29-E854-43D0-89A8-8362FB674EB5}"/>
                  </a:ext>
                </a:extLst>
              </p14:cNvPr>
              <p14:cNvContentPartPr/>
              <p14:nvPr/>
            </p14:nvContentPartPr>
            <p14:xfrm>
              <a:off x="6091352" y="4984838"/>
              <a:ext cx="505080" cy="1958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3EDCB29-E854-43D0-89A8-8362FB674EB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82712" y="4976182"/>
                <a:ext cx="522720" cy="213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9DC0979-A20E-46CC-BEE0-534EF821B921}"/>
                  </a:ext>
                </a:extLst>
              </p14:cNvPr>
              <p14:cNvContentPartPr/>
              <p14:nvPr/>
            </p14:nvContentPartPr>
            <p14:xfrm>
              <a:off x="6494552" y="4591358"/>
              <a:ext cx="336240" cy="2847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9DC0979-A20E-46CC-BEE0-534EF821B92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85562" y="4582718"/>
                <a:ext cx="353861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E11D02D-C850-44BD-86D6-64BE17C7A802}"/>
                  </a:ext>
                </a:extLst>
              </p14:cNvPr>
              <p14:cNvContentPartPr/>
              <p14:nvPr/>
            </p14:nvContentPartPr>
            <p14:xfrm>
              <a:off x="5078672" y="4552118"/>
              <a:ext cx="1293480" cy="3682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E11D02D-C850-44BD-86D6-64BE17C7A80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70030" y="4543478"/>
                <a:ext cx="1311125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F556061-CD2F-4E3F-8DF4-9389BFD8E38B}"/>
                  </a:ext>
                </a:extLst>
              </p14:cNvPr>
              <p14:cNvContentPartPr/>
              <p14:nvPr/>
            </p14:nvContentPartPr>
            <p14:xfrm>
              <a:off x="4301072" y="4648598"/>
              <a:ext cx="285840" cy="2912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F556061-CD2F-4E3F-8DF4-9389BFD8E38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92072" y="4639598"/>
                <a:ext cx="3034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CAFD370-4E75-4205-84B3-00D6FC4AD47D}"/>
                  </a:ext>
                </a:extLst>
              </p14:cNvPr>
              <p14:cNvContentPartPr/>
              <p14:nvPr/>
            </p14:nvContentPartPr>
            <p14:xfrm>
              <a:off x="4415552" y="3797198"/>
              <a:ext cx="144000" cy="2901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CAFD370-4E75-4205-84B3-00D6FC4AD47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06552" y="3788558"/>
                <a:ext cx="1616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52FAF70-701A-4CBC-8A27-97E65DF61FA1}"/>
                  </a:ext>
                </a:extLst>
              </p14:cNvPr>
              <p14:cNvContentPartPr/>
              <p14:nvPr/>
            </p14:nvContentPartPr>
            <p14:xfrm>
              <a:off x="4415912" y="5553998"/>
              <a:ext cx="169560" cy="3560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52FAF70-701A-4CBC-8A27-97E65DF61F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07272" y="5545358"/>
                <a:ext cx="1872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596BCCF-EC18-4D9E-AA8E-D43AB0434936}"/>
                  </a:ext>
                </a:extLst>
              </p14:cNvPr>
              <p14:cNvContentPartPr/>
              <p14:nvPr/>
            </p14:nvContentPartPr>
            <p14:xfrm>
              <a:off x="4749632" y="5891678"/>
              <a:ext cx="17640" cy="266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596BCCF-EC18-4D9E-AA8E-D43AB043493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40992" y="5883038"/>
                <a:ext cx="352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94729A0-AF17-448F-8E94-AB850A250B20}"/>
                  </a:ext>
                </a:extLst>
              </p14:cNvPr>
              <p14:cNvContentPartPr/>
              <p14:nvPr/>
            </p14:nvContentPartPr>
            <p14:xfrm>
              <a:off x="9034712" y="5244038"/>
              <a:ext cx="24840" cy="518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94729A0-AF17-448F-8E94-AB850A250B2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026072" y="5235398"/>
                <a:ext cx="424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4FA50A2-CB82-4885-A735-DC0D824F5DB1}"/>
                  </a:ext>
                </a:extLst>
              </p14:cNvPr>
              <p14:cNvContentPartPr/>
              <p14:nvPr/>
            </p14:nvContentPartPr>
            <p14:xfrm>
              <a:off x="10779632" y="5347718"/>
              <a:ext cx="236520" cy="2120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4FA50A2-CB82-4885-A735-DC0D824F5DB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770992" y="5339078"/>
                <a:ext cx="2541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389011F-6972-46AA-B4A5-C3D62E7E0A2F}"/>
                  </a:ext>
                </a:extLst>
              </p14:cNvPr>
              <p14:cNvContentPartPr/>
              <p14:nvPr/>
            </p14:nvContentPartPr>
            <p14:xfrm>
              <a:off x="11587112" y="5328278"/>
              <a:ext cx="415800" cy="2138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389011F-6972-46AA-B4A5-C3D62E7E0A2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578472" y="5319638"/>
                <a:ext cx="4334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2A47278-CF4E-4F85-8684-47B64BBEAE8F}"/>
                  </a:ext>
                </a:extLst>
              </p14:cNvPr>
              <p14:cNvContentPartPr/>
              <p14:nvPr/>
            </p14:nvContentPartPr>
            <p14:xfrm>
              <a:off x="4596632" y="6293078"/>
              <a:ext cx="428400" cy="2923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2A47278-CF4E-4F85-8684-47B64BBEAE8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587632" y="6284427"/>
                <a:ext cx="446040" cy="309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F84D266-3145-4451-9350-0D83FE0085C5}"/>
                  </a:ext>
                </a:extLst>
              </p14:cNvPr>
              <p14:cNvContentPartPr/>
              <p14:nvPr/>
            </p14:nvContentPartPr>
            <p14:xfrm>
              <a:off x="11104352" y="5240438"/>
              <a:ext cx="390240" cy="3042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F84D266-3145-4451-9350-0D83FE0085C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095352" y="5231798"/>
                <a:ext cx="4078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A1C6ADB-4F91-4D0C-9DE3-B5BEE54A7DFB}"/>
                  </a:ext>
                </a:extLst>
              </p14:cNvPr>
              <p14:cNvContentPartPr/>
              <p14:nvPr/>
            </p14:nvContentPartPr>
            <p14:xfrm>
              <a:off x="9715472" y="5327198"/>
              <a:ext cx="790560" cy="2757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A1C6ADB-4F91-4D0C-9DE3-B5BEE54A7DF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06828" y="5318198"/>
                <a:ext cx="808208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C63BD2C-CCD2-414E-94AD-652FF9965ADA}"/>
                  </a:ext>
                </a:extLst>
              </p14:cNvPr>
              <p14:cNvContentPartPr/>
              <p14:nvPr/>
            </p14:nvContentPartPr>
            <p14:xfrm>
              <a:off x="8995832" y="5410718"/>
              <a:ext cx="304560" cy="1900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C63BD2C-CCD2-414E-94AD-652FF9965AD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987192" y="5402078"/>
                <a:ext cx="3222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EB8F0E7-D7AF-49FD-AF0E-84E7D3506E44}"/>
                  </a:ext>
                </a:extLst>
              </p14:cNvPr>
              <p14:cNvContentPartPr/>
              <p14:nvPr/>
            </p14:nvContentPartPr>
            <p14:xfrm>
              <a:off x="7603712" y="5323958"/>
              <a:ext cx="996840" cy="3495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EB8F0E7-D7AF-49FD-AF0E-84E7D3506E4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94712" y="5314967"/>
                <a:ext cx="1014480" cy="367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C75227F-7875-4CBC-9F38-3C106AAECC2F}"/>
                  </a:ext>
                </a:extLst>
              </p14:cNvPr>
              <p14:cNvContentPartPr/>
              <p14:nvPr/>
            </p14:nvContentPartPr>
            <p14:xfrm>
              <a:off x="6493472" y="5480558"/>
              <a:ext cx="783360" cy="2581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C75227F-7875-4CBC-9F38-3C106AAECC2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484832" y="5471918"/>
                <a:ext cx="8010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31AA9B9-5A21-4E8F-8076-A2619478908D}"/>
                  </a:ext>
                </a:extLst>
              </p14:cNvPr>
              <p14:cNvContentPartPr/>
              <p14:nvPr/>
            </p14:nvContentPartPr>
            <p14:xfrm>
              <a:off x="5275232" y="5513318"/>
              <a:ext cx="959760" cy="3196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31AA9B9-5A21-4E8F-8076-A2619478908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66595" y="5504328"/>
                <a:ext cx="977393" cy="337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D887DBBB-E668-4A21-BF81-D96D43880BCF}"/>
                  </a:ext>
                </a:extLst>
              </p14:cNvPr>
              <p14:cNvContentPartPr/>
              <p14:nvPr/>
            </p14:nvContentPartPr>
            <p14:xfrm>
              <a:off x="8797832" y="6296678"/>
              <a:ext cx="60120" cy="388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D887DBBB-E668-4A21-BF81-D96D43880BC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788832" y="6288038"/>
                <a:ext cx="777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A4B4785-7515-4B7F-939A-0FEB588EE5F0}"/>
                  </a:ext>
                </a:extLst>
              </p14:cNvPr>
              <p14:cNvContentPartPr/>
              <p14:nvPr/>
            </p14:nvContentPartPr>
            <p14:xfrm>
              <a:off x="6550352" y="6106598"/>
              <a:ext cx="2068920" cy="4302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A4B4785-7515-4B7F-939A-0FEB588EE5F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541712" y="6097965"/>
                <a:ext cx="2086560" cy="447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533A3C6-68E0-4198-BEF1-10B8EF5E49E9}"/>
                  </a:ext>
                </a:extLst>
              </p14:cNvPr>
              <p14:cNvContentPartPr/>
              <p14:nvPr/>
            </p14:nvContentPartPr>
            <p14:xfrm>
              <a:off x="5700032" y="6220718"/>
              <a:ext cx="508320" cy="3168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533A3C6-68E0-4198-BEF1-10B8EF5E49E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91032" y="6212078"/>
                <a:ext cx="5259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60B7AA2-1358-4A3E-9DC0-8DADC0F48E11}"/>
                  </a:ext>
                </a:extLst>
              </p14:cNvPr>
              <p14:cNvContentPartPr/>
              <p14:nvPr/>
            </p14:nvContentPartPr>
            <p14:xfrm>
              <a:off x="7156952" y="124838"/>
              <a:ext cx="3880440" cy="27158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60B7AA2-1358-4A3E-9DC0-8DADC0F48E1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147952" y="116198"/>
                <a:ext cx="3898080" cy="27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EDC53BE9-BE20-42C2-A34C-55FDE144DA27}"/>
                  </a:ext>
                </a:extLst>
              </p14:cNvPr>
              <p14:cNvContentPartPr/>
              <p14:nvPr/>
            </p14:nvContentPartPr>
            <p14:xfrm>
              <a:off x="9748592" y="1740158"/>
              <a:ext cx="589320" cy="4147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EDC53BE9-BE20-42C2-A34C-55FDE144DA2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730952" y="1632158"/>
                <a:ext cx="62496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81B1876-98DA-4517-8F07-2E1D71D1C07F}"/>
                  </a:ext>
                </a:extLst>
              </p14:cNvPr>
              <p14:cNvContentPartPr/>
              <p14:nvPr/>
            </p14:nvContentPartPr>
            <p14:xfrm>
              <a:off x="9086552" y="135371"/>
              <a:ext cx="2224080" cy="14292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81B1876-98DA-4517-8F07-2E1D71D1C07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068909" y="27731"/>
                <a:ext cx="2259726" cy="164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847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08F6662-101E-4533-B87E-AA1C1800117E}"/>
                  </a:ext>
                </a:extLst>
              </p14:cNvPr>
              <p14:cNvContentPartPr/>
              <p14:nvPr/>
            </p14:nvContentPartPr>
            <p14:xfrm>
              <a:off x="779552" y="257678"/>
              <a:ext cx="2159640" cy="2000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08F6662-101E-4533-B87E-AA1C180011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911" y="249038"/>
                <a:ext cx="2177283" cy="20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57FD446-1191-4F55-8602-4D22B0DDC459}"/>
                  </a:ext>
                </a:extLst>
              </p14:cNvPr>
              <p14:cNvContentPartPr/>
              <p14:nvPr/>
            </p14:nvContentPartPr>
            <p14:xfrm>
              <a:off x="3204872" y="1582118"/>
              <a:ext cx="265680" cy="248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57FD446-1191-4F55-8602-4D22B0DDC4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5872" y="1573118"/>
                <a:ext cx="2833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4410207-4A5D-4AFE-8CB5-9CE052BB2230}"/>
                  </a:ext>
                </a:extLst>
              </p14:cNvPr>
              <p14:cNvContentPartPr/>
              <p14:nvPr/>
            </p14:nvContentPartPr>
            <p14:xfrm>
              <a:off x="3966272" y="1790918"/>
              <a:ext cx="1389240" cy="321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4410207-4A5D-4AFE-8CB5-9CE052BB22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57630" y="1782278"/>
                <a:ext cx="1406885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83D5B62-27FD-4691-8F43-5DCE7CDCF5FE}"/>
                  </a:ext>
                </a:extLst>
              </p14:cNvPr>
              <p14:cNvContentPartPr/>
              <p14:nvPr/>
            </p14:nvContentPartPr>
            <p14:xfrm>
              <a:off x="3996872" y="1272518"/>
              <a:ext cx="799560" cy="288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83D5B62-27FD-4691-8F43-5DCE7CDCF5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87872" y="1263878"/>
                <a:ext cx="8172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E66267F-29FC-4979-B61A-5C81FBD23EC8}"/>
                  </a:ext>
                </a:extLst>
              </p14:cNvPr>
              <p14:cNvContentPartPr/>
              <p14:nvPr/>
            </p14:nvContentPartPr>
            <p14:xfrm>
              <a:off x="4351472" y="2386358"/>
              <a:ext cx="203760" cy="486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E66267F-29FC-4979-B61A-5C81FBD23E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42832" y="2377718"/>
                <a:ext cx="22140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CE06CB8-145D-45DC-A80E-22BD6B4C9D17}"/>
                  </a:ext>
                </a:extLst>
              </p14:cNvPr>
              <p14:cNvContentPartPr/>
              <p14:nvPr/>
            </p14:nvContentPartPr>
            <p14:xfrm>
              <a:off x="4365512" y="2222918"/>
              <a:ext cx="253080" cy="6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CE06CB8-145D-45DC-A80E-22BD6B4C9D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6512" y="2213918"/>
                <a:ext cx="2707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73C8CFE-4CC8-4E65-8071-125283431063}"/>
                  </a:ext>
                </a:extLst>
              </p14:cNvPr>
              <p14:cNvContentPartPr/>
              <p14:nvPr/>
            </p14:nvContentPartPr>
            <p14:xfrm>
              <a:off x="1911392" y="1613438"/>
              <a:ext cx="164160" cy="2048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73C8CFE-4CC8-4E65-8071-1252834310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57392" y="1505798"/>
                <a:ext cx="27180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1BB1557-96E7-4925-8CCC-EAF9E89E399C}"/>
                  </a:ext>
                </a:extLst>
              </p14:cNvPr>
              <p14:cNvContentPartPr/>
              <p14:nvPr/>
            </p14:nvContentPartPr>
            <p14:xfrm>
              <a:off x="2372552" y="1503638"/>
              <a:ext cx="282600" cy="92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1BB1557-96E7-4925-8CCC-EAF9E89E39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18552" y="1395638"/>
                <a:ext cx="3902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6505089-A9B7-4277-AC2A-6E1A3BC795D5}"/>
                  </a:ext>
                </a:extLst>
              </p14:cNvPr>
              <p14:cNvContentPartPr/>
              <p14:nvPr/>
            </p14:nvContentPartPr>
            <p14:xfrm>
              <a:off x="1398032" y="1845638"/>
              <a:ext cx="243000" cy="93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6505089-A9B7-4277-AC2A-6E1A3BC795D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44032" y="1737998"/>
                <a:ext cx="3506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B877CFD-1A55-4785-A7BA-D7C8ABFDEC16}"/>
                  </a:ext>
                </a:extLst>
              </p14:cNvPr>
              <p14:cNvContentPartPr/>
              <p14:nvPr/>
            </p14:nvContentPartPr>
            <p14:xfrm>
              <a:off x="1392272" y="1822598"/>
              <a:ext cx="143280" cy="165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B877CFD-1A55-4785-A7BA-D7C8ABFDEC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38272" y="1714598"/>
                <a:ext cx="25092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9138967-9714-4D05-8844-CAC470BD5682}"/>
                  </a:ext>
                </a:extLst>
              </p14:cNvPr>
              <p14:cNvContentPartPr/>
              <p14:nvPr/>
            </p14:nvContentPartPr>
            <p14:xfrm>
              <a:off x="6159032" y="2375918"/>
              <a:ext cx="1850040" cy="1411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9138967-9714-4D05-8844-CAC470BD56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50032" y="2367278"/>
                <a:ext cx="18676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0E9C170-4FAF-419D-97E9-F3E08BCC87BA}"/>
                  </a:ext>
                </a:extLst>
              </p14:cNvPr>
              <p14:cNvContentPartPr/>
              <p14:nvPr/>
            </p14:nvContentPartPr>
            <p14:xfrm>
              <a:off x="5964632" y="2729078"/>
              <a:ext cx="245520" cy="3060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0E9C170-4FAF-419D-97E9-F3E08BCC87B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55632" y="2720078"/>
                <a:ext cx="2631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DA9547D-DD70-4D16-B8E7-A24403752936}"/>
                  </a:ext>
                </a:extLst>
              </p14:cNvPr>
              <p14:cNvContentPartPr/>
              <p14:nvPr/>
            </p14:nvContentPartPr>
            <p14:xfrm>
              <a:off x="6401672" y="2777318"/>
              <a:ext cx="9720" cy="31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DA9547D-DD70-4D16-B8E7-A2440375293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93032" y="2768318"/>
                <a:ext cx="273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E111378-0571-4876-A83F-DF61B1CA2F35}"/>
                  </a:ext>
                </a:extLst>
              </p14:cNvPr>
              <p14:cNvContentPartPr/>
              <p14:nvPr/>
            </p14:nvContentPartPr>
            <p14:xfrm>
              <a:off x="6411032" y="2968838"/>
              <a:ext cx="7200" cy="7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E111378-0571-4876-A83F-DF61B1CA2F3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02392" y="2960198"/>
                <a:ext cx="248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A28AF6E-E1B2-46B5-A689-7D5E170FBFEC}"/>
                  </a:ext>
                </a:extLst>
              </p14:cNvPr>
              <p14:cNvContentPartPr/>
              <p14:nvPr/>
            </p14:nvContentPartPr>
            <p14:xfrm>
              <a:off x="6690392" y="2730158"/>
              <a:ext cx="1338480" cy="479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A28AF6E-E1B2-46B5-A689-7D5E170FBFE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81392" y="2721512"/>
                <a:ext cx="1356120" cy="497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4FF310E-45C6-4AED-993B-4B3C18E24E93}"/>
                  </a:ext>
                </a:extLst>
              </p14:cNvPr>
              <p14:cNvContentPartPr/>
              <p14:nvPr/>
            </p14:nvContentPartPr>
            <p14:xfrm>
              <a:off x="6750152" y="3366278"/>
              <a:ext cx="729720" cy="5572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4FF310E-45C6-4AED-993B-4B3C18E24E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41152" y="3357278"/>
                <a:ext cx="74736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785F953-92B9-420F-A71F-219B4E3AE604}"/>
                  </a:ext>
                </a:extLst>
              </p14:cNvPr>
              <p14:cNvContentPartPr/>
              <p14:nvPr/>
            </p14:nvContentPartPr>
            <p14:xfrm>
              <a:off x="1777832" y="3752558"/>
              <a:ext cx="286200" cy="1994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785F953-92B9-420F-A71F-219B4E3AE6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68832" y="3743558"/>
                <a:ext cx="3038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EFA59B2-0EA8-4B1C-B9B7-3F6854B9A6D1}"/>
                  </a:ext>
                </a:extLst>
              </p14:cNvPr>
              <p14:cNvContentPartPr/>
              <p14:nvPr/>
            </p14:nvContentPartPr>
            <p14:xfrm>
              <a:off x="2426912" y="3640598"/>
              <a:ext cx="190440" cy="3229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EFA59B2-0EA8-4B1C-B9B7-3F6854B9A6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17912" y="3631598"/>
                <a:ext cx="2080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7523BEB-037F-4519-A69E-A8DADCEA2527}"/>
                  </a:ext>
                </a:extLst>
              </p14:cNvPr>
              <p14:cNvContentPartPr/>
              <p14:nvPr/>
            </p14:nvContentPartPr>
            <p14:xfrm>
              <a:off x="5099192" y="3907718"/>
              <a:ext cx="397440" cy="1580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7523BEB-037F-4519-A69E-A8DADCEA252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90192" y="3898718"/>
                <a:ext cx="4150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13090B4-4EF2-442C-920E-D357BFA7D11B}"/>
                  </a:ext>
                </a:extLst>
              </p14:cNvPr>
              <p14:cNvContentPartPr/>
              <p14:nvPr/>
            </p14:nvContentPartPr>
            <p14:xfrm>
              <a:off x="4549472" y="3595238"/>
              <a:ext cx="991800" cy="2257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13090B4-4EF2-442C-920E-D357BFA7D11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40832" y="3586598"/>
                <a:ext cx="10094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EA4C7D7-CA05-49A9-A9E3-DB570A1B65C8}"/>
                  </a:ext>
                </a:extLst>
              </p14:cNvPr>
              <p14:cNvContentPartPr/>
              <p14:nvPr/>
            </p14:nvContentPartPr>
            <p14:xfrm>
              <a:off x="3961592" y="3651758"/>
              <a:ext cx="299520" cy="2098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EA4C7D7-CA05-49A9-A9E3-DB570A1B65C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52592" y="3643118"/>
                <a:ext cx="3171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98C9B62-0441-4B74-B09F-60D9342C3B57}"/>
                  </a:ext>
                </a:extLst>
              </p14:cNvPr>
              <p14:cNvContentPartPr/>
              <p14:nvPr/>
            </p14:nvContentPartPr>
            <p14:xfrm>
              <a:off x="2835512" y="3598838"/>
              <a:ext cx="807120" cy="2890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98C9B62-0441-4B74-B09F-60D9342C3B5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26872" y="3590198"/>
                <a:ext cx="82476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E29EEFF-357B-4CF9-BA7D-7D8E905B6F42}"/>
                  </a:ext>
                </a:extLst>
              </p14:cNvPr>
              <p14:cNvContentPartPr/>
              <p14:nvPr/>
            </p14:nvContentPartPr>
            <p14:xfrm>
              <a:off x="1818152" y="2734838"/>
              <a:ext cx="1282680" cy="3571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E29EEFF-357B-4CF9-BA7D-7D8E905B6F4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09510" y="2725838"/>
                <a:ext cx="1300325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93728F4-746A-48ED-8D1B-DECA86D68B72}"/>
                  </a:ext>
                </a:extLst>
              </p14:cNvPr>
              <p14:cNvContentPartPr/>
              <p14:nvPr/>
            </p14:nvContentPartPr>
            <p14:xfrm>
              <a:off x="9786752" y="2525318"/>
              <a:ext cx="246240" cy="3132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93728F4-746A-48ED-8D1B-DECA86D68B7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78112" y="2516678"/>
                <a:ext cx="26388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25BFA1C-605C-434D-8AEF-CF4E6419A98F}"/>
                  </a:ext>
                </a:extLst>
              </p14:cNvPr>
              <p14:cNvContentPartPr/>
              <p14:nvPr/>
            </p14:nvContentPartPr>
            <p14:xfrm>
              <a:off x="10652192" y="3953438"/>
              <a:ext cx="29520" cy="64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25BFA1C-605C-434D-8AEF-CF4E6419A98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643192" y="3944798"/>
                <a:ext cx="47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92EDFAF-1678-40D2-8271-3FBB961CBE73}"/>
                  </a:ext>
                </a:extLst>
              </p14:cNvPr>
              <p14:cNvContentPartPr/>
              <p14:nvPr/>
            </p14:nvContentPartPr>
            <p14:xfrm>
              <a:off x="9843632" y="3786038"/>
              <a:ext cx="672480" cy="2552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92EDFAF-1678-40D2-8271-3FBB961CBE7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34987" y="3777038"/>
                <a:ext cx="690129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30D2C2A-2387-44E6-B94A-8C8F676E4635}"/>
                  </a:ext>
                </a:extLst>
              </p14:cNvPr>
              <p14:cNvContentPartPr/>
              <p14:nvPr/>
            </p14:nvContentPartPr>
            <p14:xfrm>
              <a:off x="11013632" y="3140198"/>
              <a:ext cx="734400" cy="2401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30D2C2A-2387-44E6-B94A-8C8F676E463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004992" y="3131211"/>
                <a:ext cx="752040" cy="257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8DBCAB6-506C-4C27-9F2F-953C212DF04E}"/>
                  </a:ext>
                </a:extLst>
              </p14:cNvPr>
              <p14:cNvContentPartPr/>
              <p14:nvPr/>
            </p14:nvContentPartPr>
            <p14:xfrm>
              <a:off x="9483272" y="3122558"/>
              <a:ext cx="1333440" cy="3902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8DBCAB6-506C-4C27-9F2F-953C212DF04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474632" y="3113918"/>
                <a:ext cx="13510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0D372BB-AF74-43BD-9155-B8CA1CE8BF37}"/>
                  </a:ext>
                </a:extLst>
              </p14:cNvPr>
              <p14:cNvContentPartPr/>
              <p14:nvPr/>
            </p14:nvContentPartPr>
            <p14:xfrm>
              <a:off x="8792432" y="4386518"/>
              <a:ext cx="1379160" cy="2685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0D372BB-AF74-43BD-9155-B8CA1CE8BF3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83432" y="4377866"/>
                <a:ext cx="1396800" cy="286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1538BA2-CF06-446F-9F13-34EF403C367E}"/>
                  </a:ext>
                </a:extLst>
              </p14:cNvPr>
              <p14:cNvContentPartPr/>
              <p14:nvPr/>
            </p14:nvContentPartPr>
            <p14:xfrm>
              <a:off x="10404872" y="4284998"/>
              <a:ext cx="300600" cy="4129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1538BA2-CF06-446F-9F13-34EF403C367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395872" y="4275998"/>
                <a:ext cx="31824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4859DC1B-7229-4188-AF61-8412E33D84EF}"/>
                  </a:ext>
                </a:extLst>
              </p14:cNvPr>
              <p14:cNvContentPartPr/>
              <p14:nvPr/>
            </p14:nvContentPartPr>
            <p14:xfrm>
              <a:off x="10941272" y="4723838"/>
              <a:ext cx="455400" cy="6325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4859DC1B-7229-4188-AF61-8412E33D84E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932272" y="4714843"/>
                <a:ext cx="473040" cy="650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9333A82-E939-45EC-A622-7DE9AAE08391}"/>
                  </a:ext>
                </a:extLst>
              </p14:cNvPr>
              <p14:cNvContentPartPr/>
              <p14:nvPr/>
            </p14:nvContentPartPr>
            <p14:xfrm>
              <a:off x="7488152" y="4779278"/>
              <a:ext cx="541440" cy="4003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9333A82-E939-45EC-A622-7DE9AAE0839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79512" y="4770278"/>
                <a:ext cx="5590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E47556D-7E7B-40E6-8F6E-813C3824C1CB}"/>
                  </a:ext>
                </a:extLst>
              </p14:cNvPr>
              <p14:cNvContentPartPr/>
              <p14:nvPr/>
            </p14:nvContentPartPr>
            <p14:xfrm>
              <a:off x="8399672" y="6211358"/>
              <a:ext cx="360" cy="3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E47556D-7E7B-40E6-8F6E-813C3824C1C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90672" y="62023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1031F9B9-3A0C-4F93-BC7E-ACCF8CFEF8BC}"/>
                  </a:ext>
                </a:extLst>
              </p14:cNvPr>
              <p14:cNvContentPartPr/>
              <p14:nvPr/>
            </p14:nvContentPartPr>
            <p14:xfrm>
              <a:off x="7388432" y="5899958"/>
              <a:ext cx="870120" cy="6102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1031F9B9-3A0C-4F93-BC7E-ACCF8CFEF8B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379792" y="5891318"/>
                <a:ext cx="88776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8692947D-43E2-4531-94FB-C52D6663E43C}"/>
                  </a:ext>
                </a:extLst>
              </p14:cNvPr>
              <p14:cNvContentPartPr/>
              <p14:nvPr/>
            </p14:nvContentPartPr>
            <p14:xfrm>
              <a:off x="6483032" y="5870078"/>
              <a:ext cx="781560" cy="3067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8692947D-43E2-4531-94FB-C52D6663E43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74392" y="5861428"/>
                <a:ext cx="799200" cy="324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6F3952E4-05F7-4812-9C9E-F0844B2B9D97}"/>
                  </a:ext>
                </a:extLst>
              </p14:cNvPr>
              <p14:cNvContentPartPr/>
              <p14:nvPr/>
            </p14:nvContentPartPr>
            <p14:xfrm>
              <a:off x="5356952" y="5871518"/>
              <a:ext cx="855000" cy="6652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6F3952E4-05F7-4812-9C9E-F0844B2B9D9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47952" y="5862873"/>
                <a:ext cx="872640" cy="682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137BBFAA-D639-4C0B-9C56-492FC7C5E7ED}"/>
                  </a:ext>
                </a:extLst>
              </p14:cNvPr>
              <p14:cNvContentPartPr/>
              <p14:nvPr/>
            </p14:nvContentPartPr>
            <p14:xfrm>
              <a:off x="5696432" y="5235398"/>
              <a:ext cx="1650240" cy="3218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137BBFAA-D639-4C0B-9C56-492FC7C5E7E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687432" y="5226398"/>
                <a:ext cx="16678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2E015FC-BC2A-4D5A-9706-69A743353918}"/>
                  </a:ext>
                </a:extLst>
              </p14:cNvPr>
              <p14:cNvContentPartPr/>
              <p14:nvPr/>
            </p14:nvContentPartPr>
            <p14:xfrm>
              <a:off x="5454512" y="4776398"/>
              <a:ext cx="934200" cy="2638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2E015FC-BC2A-4D5A-9706-69A74335391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45515" y="4767398"/>
                <a:ext cx="951833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804C47D-3C9A-4934-8045-716D669375D0}"/>
                  </a:ext>
                </a:extLst>
              </p14:cNvPr>
              <p14:cNvContentPartPr/>
              <p14:nvPr/>
            </p14:nvContentPartPr>
            <p14:xfrm>
              <a:off x="1734272" y="3172598"/>
              <a:ext cx="698400" cy="17820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804C47D-3C9A-4934-8045-716D669375D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25272" y="3163580"/>
                <a:ext cx="716040" cy="195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B2C1CBA-8185-4685-A631-7B4E634ED9C1}"/>
                  </a:ext>
                </a:extLst>
              </p14:cNvPr>
              <p14:cNvContentPartPr/>
              <p14:nvPr/>
            </p14:nvContentPartPr>
            <p14:xfrm>
              <a:off x="2710232" y="4907798"/>
              <a:ext cx="1094400" cy="32940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B2C1CBA-8185-4685-A631-7B4E634ED9C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701592" y="4899158"/>
                <a:ext cx="11120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9522A71E-74DF-4CB3-B96E-840B5642069A}"/>
                  </a:ext>
                </a:extLst>
              </p14:cNvPr>
              <p14:cNvContentPartPr/>
              <p14:nvPr/>
            </p14:nvContentPartPr>
            <p14:xfrm>
              <a:off x="4367672" y="5233238"/>
              <a:ext cx="596880" cy="27972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9522A71E-74DF-4CB3-B96E-840B5642069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59027" y="5224598"/>
                <a:ext cx="614531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E7B85361-3682-4019-AFFB-30F8269FB482}"/>
                  </a:ext>
                </a:extLst>
              </p14:cNvPr>
              <p14:cNvContentPartPr/>
              <p14:nvPr/>
            </p14:nvContentPartPr>
            <p14:xfrm>
              <a:off x="372032" y="5629238"/>
              <a:ext cx="520200" cy="3740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E7B85361-3682-4019-AFFB-30F8269FB48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3392" y="5620598"/>
                <a:ext cx="53784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9218296B-F773-4A40-BF08-EE42384BFE00}"/>
                  </a:ext>
                </a:extLst>
              </p14:cNvPr>
              <p14:cNvContentPartPr/>
              <p14:nvPr/>
            </p14:nvContentPartPr>
            <p14:xfrm>
              <a:off x="1309472" y="4724918"/>
              <a:ext cx="1191600" cy="48492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9218296B-F773-4A40-BF08-EE42384BFE0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300832" y="4715918"/>
                <a:ext cx="120924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CA72AC77-3BA0-48FB-A6EC-CB98E0E005FE}"/>
                  </a:ext>
                </a:extLst>
              </p14:cNvPr>
              <p14:cNvContentPartPr/>
              <p14:nvPr/>
            </p14:nvContentPartPr>
            <p14:xfrm>
              <a:off x="154952" y="4823198"/>
              <a:ext cx="970560" cy="34128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CA72AC77-3BA0-48FB-A6EC-CB98E0E005F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45955" y="4814549"/>
                <a:ext cx="988193" cy="35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E52E376E-CE87-4633-966A-736F6BC6F830}"/>
                  </a:ext>
                </a:extLst>
              </p14:cNvPr>
              <p14:cNvContentPartPr/>
              <p14:nvPr/>
            </p14:nvContentPartPr>
            <p14:xfrm>
              <a:off x="1279592" y="5364638"/>
              <a:ext cx="1607040" cy="51084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E52E376E-CE87-4633-966A-736F6BC6F83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270950" y="5355638"/>
                <a:ext cx="1624684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C8460E66-D312-4EDE-80CB-5DFD8C4510E7}"/>
                  </a:ext>
                </a:extLst>
              </p14:cNvPr>
              <p14:cNvContentPartPr/>
              <p14:nvPr/>
            </p14:nvContentPartPr>
            <p14:xfrm>
              <a:off x="2497832" y="4083038"/>
              <a:ext cx="1237680" cy="11700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C8460E66-D312-4EDE-80CB-5DFD8C4510E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488832" y="4074398"/>
                <a:ext cx="12553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0C380A91-7BBA-42F7-8E8F-80308E0D4426}"/>
                  </a:ext>
                </a:extLst>
              </p14:cNvPr>
              <p14:cNvContentPartPr/>
              <p14:nvPr/>
            </p14:nvContentPartPr>
            <p14:xfrm>
              <a:off x="3027752" y="4268438"/>
              <a:ext cx="605160" cy="35388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0C380A91-7BBA-42F7-8E8F-80308E0D442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18757" y="4259447"/>
                <a:ext cx="622790" cy="371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FC8260DF-CE04-46CD-980C-BD3DCB309FD4}"/>
                  </a:ext>
                </a:extLst>
              </p14:cNvPr>
              <p14:cNvContentPartPr/>
              <p14:nvPr/>
            </p14:nvContentPartPr>
            <p14:xfrm>
              <a:off x="8775872" y="1655918"/>
              <a:ext cx="16560" cy="9108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FC8260DF-CE04-46CD-980C-BD3DCB309FD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722232" y="1548278"/>
                <a:ext cx="1242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FB761847-574E-4FAA-89B8-8A3876B2DE2B}"/>
                  </a:ext>
                </a:extLst>
              </p14:cNvPr>
              <p14:cNvContentPartPr/>
              <p14:nvPr/>
            </p14:nvContentPartPr>
            <p14:xfrm>
              <a:off x="8868032" y="4819958"/>
              <a:ext cx="1959120" cy="62424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FB761847-574E-4FAA-89B8-8A3876B2DE2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859032" y="4811318"/>
                <a:ext cx="197676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7C4B45EC-EB9B-4298-9EB8-B3168BF7FE01}"/>
                  </a:ext>
                </a:extLst>
              </p14:cNvPr>
              <p14:cNvContentPartPr/>
              <p14:nvPr/>
            </p14:nvContentPartPr>
            <p14:xfrm>
              <a:off x="5681672" y="133478"/>
              <a:ext cx="5636880" cy="216216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7C4B45EC-EB9B-4298-9EB8-B3168BF7FE0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73032" y="124838"/>
                <a:ext cx="5654520" cy="21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044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DB07F62-730E-4CBA-B496-3B80A7FE6770}"/>
                  </a:ext>
                </a:extLst>
              </p14:cNvPr>
              <p14:cNvContentPartPr/>
              <p14:nvPr/>
            </p14:nvContentPartPr>
            <p14:xfrm>
              <a:off x="3698072" y="150038"/>
              <a:ext cx="770040" cy="247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DB07F62-730E-4CBA-B496-3B80A7FE67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9076" y="141398"/>
                <a:ext cx="787672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BFAB8C2-37E2-4AA0-8182-F423A1341286}"/>
                  </a:ext>
                </a:extLst>
              </p14:cNvPr>
              <p14:cNvContentPartPr/>
              <p14:nvPr/>
            </p14:nvContentPartPr>
            <p14:xfrm>
              <a:off x="2004272" y="140318"/>
              <a:ext cx="1361160" cy="282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BFAB8C2-37E2-4AA0-8182-F423A13412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5630" y="131318"/>
                <a:ext cx="1378805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716C79-4AA0-4C30-8DA7-D4D4A984662A}"/>
                  </a:ext>
                </a:extLst>
              </p14:cNvPr>
              <p14:cNvContentPartPr/>
              <p14:nvPr/>
            </p14:nvContentPartPr>
            <p14:xfrm>
              <a:off x="498032" y="144278"/>
              <a:ext cx="1154520" cy="307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716C79-4AA0-4C30-8DA7-D4D4A98466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035" y="135278"/>
                <a:ext cx="1172155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52431FD-B8D6-43ED-A173-D110276C2D76}"/>
                  </a:ext>
                </a:extLst>
              </p14:cNvPr>
              <p14:cNvContentPartPr/>
              <p14:nvPr/>
            </p14:nvContentPartPr>
            <p14:xfrm>
              <a:off x="4578632" y="131318"/>
              <a:ext cx="1077480" cy="260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52431FD-B8D6-43ED-A173-D110276C2D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69992" y="122678"/>
                <a:ext cx="10951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8ACBA3-3AF4-447B-8329-2E45893FCD6B}"/>
                  </a:ext>
                </a:extLst>
              </p14:cNvPr>
              <p14:cNvContentPartPr/>
              <p14:nvPr/>
            </p14:nvContentPartPr>
            <p14:xfrm>
              <a:off x="520712" y="232478"/>
              <a:ext cx="5205960" cy="174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8ACBA3-3AF4-447B-8329-2E45893FCD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6712" y="124478"/>
                <a:ext cx="53136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E21CF1B-93B9-46A4-9CA9-A71717EA7B13}"/>
                  </a:ext>
                </a:extLst>
              </p14:cNvPr>
              <p14:cNvContentPartPr/>
              <p14:nvPr/>
            </p14:nvContentPartPr>
            <p14:xfrm>
              <a:off x="1812752" y="1372238"/>
              <a:ext cx="11880" cy="202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E21CF1B-93B9-46A4-9CA9-A71717EA7B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03752" y="1363238"/>
                <a:ext cx="295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E1EBB7F-AF6A-4A4E-866C-33C886156AE4}"/>
                  </a:ext>
                </a:extLst>
              </p14:cNvPr>
              <p14:cNvContentPartPr/>
              <p14:nvPr/>
            </p14:nvContentPartPr>
            <p14:xfrm>
              <a:off x="2884472" y="1311038"/>
              <a:ext cx="163080" cy="188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E1EBB7F-AF6A-4A4E-866C-33C886156AE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75832" y="1302398"/>
                <a:ext cx="1807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5675626-78A2-4A4D-88C4-19FA30D6763E}"/>
                  </a:ext>
                </a:extLst>
              </p14:cNvPr>
              <p14:cNvContentPartPr/>
              <p14:nvPr/>
            </p14:nvContentPartPr>
            <p14:xfrm>
              <a:off x="4769432" y="1141478"/>
              <a:ext cx="158040" cy="311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5675626-78A2-4A4D-88C4-19FA30D676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60432" y="1132478"/>
                <a:ext cx="1756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462F815-AAC5-418B-8745-4D29656CFCBE}"/>
                  </a:ext>
                </a:extLst>
              </p14:cNvPr>
              <p14:cNvContentPartPr/>
              <p14:nvPr/>
            </p14:nvContentPartPr>
            <p14:xfrm>
              <a:off x="5109992" y="1367558"/>
              <a:ext cx="19080" cy="27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462F815-AAC5-418B-8745-4D29656CFCB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00992" y="1358558"/>
                <a:ext cx="367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5F08F3E-B7A3-470A-8377-35E7589CA09C}"/>
                  </a:ext>
                </a:extLst>
              </p14:cNvPr>
              <p14:cNvContentPartPr/>
              <p14:nvPr/>
            </p14:nvContentPartPr>
            <p14:xfrm>
              <a:off x="4374872" y="1108358"/>
              <a:ext cx="297720" cy="424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5F08F3E-B7A3-470A-8377-35E7589CA09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66232" y="1099718"/>
                <a:ext cx="31536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EA8718-725F-4549-844E-A218E6E7C6B1}"/>
                  </a:ext>
                </a:extLst>
              </p14:cNvPr>
              <p14:cNvContentPartPr/>
              <p14:nvPr/>
            </p14:nvContentPartPr>
            <p14:xfrm>
              <a:off x="3416192" y="1109078"/>
              <a:ext cx="320760" cy="461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EA8718-725F-4549-844E-A218E6E7C6B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07552" y="1100438"/>
                <a:ext cx="33840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AB1AD2C-A7EF-4D6F-B17F-410DF6485E0B}"/>
                  </a:ext>
                </a:extLst>
              </p14:cNvPr>
              <p14:cNvContentPartPr/>
              <p14:nvPr/>
            </p14:nvContentPartPr>
            <p14:xfrm>
              <a:off x="2575592" y="1047158"/>
              <a:ext cx="200160" cy="534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AB1AD2C-A7EF-4D6F-B17F-410DF6485E0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66952" y="1038158"/>
                <a:ext cx="2178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267F9EC-AA39-42B4-B842-E7D8312F1AFA}"/>
                  </a:ext>
                </a:extLst>
              </p14:cNvPr>
              <p14:cNvContentPartPr/>
              <p14:nvPr/>
            </p14:nvContentPartPr>
            <p14:xfrm>
              <a:off x="1516832" y="1084598"/>
              <a:ext cx="171000" cy="492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267F9EC-AA39-42B4-B842-E7D8312F1AF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07832" y="1075598"/>
                <a:ext cx="18864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04DE26F-5052-4F38-A106-596D470A8E30}"/>
                  </a:ext>
                </a:extLst>
              </p14:cNvPr>
              <p14:cNvContentPartPr/>
              <p14:nvPr/>
            </p14:nvContentPartPr>
            <p14:xfrm>
              <a:off x="784592" y="1925198"/>
              <a:ext cx="18720" cy="252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04DE26F-5052-4F38-A106-596D470A8E3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5952" y="1916198"/>
                <a:ext cx="363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35EAE28-F21B-42DC-9E49-9B2F2E9F14E6}"/>
                  </a:ext>
                </a:extLst>
              </p14:cNvPr>
              <p14:cNvContentPartPr/>
              <p14:nvPr/>
            </p14:nvContentPartPr>
            <p14:xfrm>
              <a:off x="6890192" y="315998"/>
              <a:ext cx="1287720" cy="3038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35EAE28-F21B-42DC-9E49-9B2F2E9F14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81552" y="306998"/>
                <a:ext cx="1305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C166DAA-05B7-4EAD-A2EE-74F13F89F7C7}"/>
                  </a:ext>
                </a:extLst>
              </p14:cNvPr>
              <p14:cNvContentPartPr/>
              <p14:nvPr/>
            </p14:nvContentPartPr>
            <p14:xfrm>
              <a:off x="10234952" y="390878"/>
              <a:ext cx="960120" cy="243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C166DAA-05B7-4EAD-A2EE-74F13F89F7C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225952" y="382238"/>
                <a:ext cx="9777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DB60D50-3199-4A67-8019-B7238F126299}"/>
                  </a:ext>
                </a:extLst>
              </p14:cNvPr>
              <p14:cNvContentPartPr/>
              <p14:nvPr/>
            </p14:nvContentPartPr>
            <p14:xfrm>
              <a:off x="9684872" y="966158"/>
              <a:ext cx="216360" cy="997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DB60D50-3199-4A67-8019-B7238F12629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76232" y="957158"/>
                <a:ext cx="2340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7D8A3D2-492B-4729-9510-BF172B0CB943}"/>
                  </a:ext>
                </a:extLst>
              </p14:cNvPr>
              <p14:cNvContentPartPr/>
              <p14:nvPr/>
            </p14:nvContentPartPr>
            <p14:xfrm>
              <a:off x="8452952" y="900278"/>
              <a:ext cx="846720" cy="217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7D8A3D2-492B-4729-9510-BF172B0CB94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43952" y="891278"/>
                <a:ext cx="8643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87F832F-038E-496D-9C78-F7CC59975ACC}"/>
                  </a:ext>
                </a:extLst>
              </p14:cNvPr>
              <p14:cNvContentPartPr/>
              <p14:nvPr/>
            </p14:nvContentPartPr>
            <p14:xfrm>
              <a:off x="9537632" y="306638"/>
              <a:ext cx="529920" cy="3704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87F832F-038E-496D-9C78-F7CC59975AC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28992" y="297638"/>
                <a:ext cx="5475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8B922C5-317C-4FC7-9D1E-B1D41258EB3F}"/>
                  </a:ext>
                </a:extLst>
              </p14:cNvPr>
              <p14:cNvContentPartPr/>
              <p14:nvPr/>
            </p14:nvContentPartPr>
            <p14:xfrm>
              <a:off x="8639432" y="380798"/>
              <a:ext cx="610920" cy="2196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8B922C5-317C-4FC7-9D1E-B1D41258EB3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30437" y="371798"/>
                <a:ext cx="62855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F5B34F4-8899-4F92-AA58-D3382A00ED59}"/>
                  </a:ext>
                </a:extLst>
              </p14:cNvPr>
              <p14:cNvContentPartPr/>
              <p14:nvPr/>
            </p14:nvContentPartPr>
            <p14:xfrm>
              <a:off x="5941592" y="1197998"/>
              <a:ext cx="338760" cy="2268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F5B34F4-8899-4F92-AA58-D3382A00ED5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32952" y="1189358"/>
                <a:ext cx="3564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AFE254B-0C71-4C24-89CE-791A6D9D3812}"/>
                  </a:ext>
                </a:extLst>
              </p14:cNvPr>
              <p14:cNvContentPartPr/>
              <p14:nvPr/>
            </p14:nvContentPartPr>
            <p14:xfrm>
              <a:off x="6390512" y="1156238"/>
              <a:ext cx="173160" cy="284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AFE254B-0C71-4C24-89CE-791A6D9D381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81872" y="1147598"/>
                <a:ext cx="19080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6F134A1-80E4-44D4-89F7-1E94CB9508A0}"/>
                  </a:ext>
                </a:extLst>
              </p14:cNvPr>
              <p14:cNvContentPartPr/>
              <p14:nvPr/>
            </p14:nvContentPartPr>
            <p14:xfrm>
              <a:off x="10867112" y="1245878"/>
              <a:ext cx="21600" cy="158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6F134A1-80E4-44D4-89F7-1E94CB9508A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858472" y="1237238"/>
                <a:ext cx="392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2776768-27BB-4B14-B583-A83722A74F65}"/>
                  </a:ext>
                </a:extLst>
              </p14:cNvPr>
              <p14:cNvContentPartPr/>
              <p14:nvPr/>
            </p14:nvContentPartPr>
            <p14:xfrm>
              <a:off x="10210112" y="841238"/>
              <a:ext cx="519120" cy="4809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2776768-27BB-4B14-B583-A83722A74F6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201112" y="832238"/>
                <a:ext cx="53676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D6E89DB-FBCD-401C-90EE-28019BD2B9BF}"/>
                  </a:ext>
                </a:extLst>
              </p14:cNvPr>
              <p14:cNvContentPartPr/>
              <p14:nvPr/>
            </p14:nvContentPartPr>
            <p14:xfrm>
              <a:off x="5757632" y="1662398"/>
              <a:ext cx="468720" cy="4280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D6E89DB-FBCD-401C-90EE-28019BD2B9B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48992" y="1653398"/>
                <a:ext cx="48636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A87E4CB-582B-4307-AA85-39A025A34E22}"/>
                  </a:ext>
                </a:extLst>
              </p14:cNvPr>
              <p14:cNvContentPartPr/>
              <p14:nvPr/>
            </p14:nvContentPartPr>
            <p14:xfrm>
              <a:off x="11043872" y="3146678"/>
              <a:ext cx="360" cy="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A87E4CB-582B-4307-AA85-39A025A34E2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035232" y="31376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935D281-01A8-43D5-A472-CE1BEECFE2E7}"/>
                  </a:ext>
                </a:extLst>
              </p14:cNvPr>
              <p14:cNvContentPartPr/>
              <p14:nvPr/>
            </p14:nvContentPartPr>
            <p14:xfrm>
              <a:off x="8986472" y="4402718"/>
              <a:ext cx="1008000" cy="3258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935D281-01A8-43D5-A472-CE1BEECFE2E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77832" y="4394078"/>
                <a:ext cx="102564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AA9637D-2F48-4160-8904-5027ABF7A61A}"/>
                  </a:ext>
                </a:extLst>
              </p14:cNvPr>
              <p14:cNvContentPartPr/>
              <p14:nvPr/>
            </p14:nvContentPartPr>
            <p14:xfrm>
              <a:off x="11456072" y="4621958"/>
              <a:ext cx="73800" cy="1090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AA9637D-2F48-4160-8904-5027ABF7A61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447432" y="4612958"/>
                <a:ext cx="914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C4F9CA0-BF5B-4F84-9121-04DBCB20569A}"/>
                  </a:ext>
                </a:extLst>
              </p14:cNvPr>
              <p14:cNvContentPartPr/>
              <p14:nvPr/>
            </p14:nvContentPartPr>
            <p14:xfrm>
              <a:off x="11729672" y="4554638"/>
              <a:ext cx="73800" cy="3186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C4F9CA0-BF5B-4F84-9121-04DBCB20569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721032" y="4545998"/>
                <a:ext cx="914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40ED8A2-3EAE-4C63-8927-69D08948675A}"/>
                  </a:ext>
                </a:extLst>
              </p14:cNvPr>
              <p14:cNvContentPartPr/>
              <p14:nvPr/>
            </p14:nvContentPartPr>
            <p14:xfrm>
              <a:off x="10179872" y="4328198"/>
              <a:ext cx="1064880" cy="5756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40ED8A2-3EAE-4C63-8927-69D08948675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170872" y="4319558"/>
                <a:ext cx="108252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4AFE4EF-695F-4B6A-BFB0-77EAC6F9C88E}"/>
                  </a:ext>
                </a:extLst>
              </p14:cNvPr>
              <p14:cNvContentPartPr/>
              <p14:nvPr/>
            </p14:nvContentPartPr>
            <p14:xfrm>
              <a:off x="10143152" y="3605318"/>
              <a:ext cx="1078920" cy="4096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4AFE4EF-695F-4B6A-BFB0-77EAC6F9C88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34152" y="3596318"/>
                <a:ext cx="109656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D25B246-9D70-492B-9637-681CD32D80AE}"/>
                  </a:ext>
                </a:extLst>
              </p14:cNvPr>
              <p14:cNvContentPartPr/>
              <p14:nvPr/>
            </p14:nvContentPartPr>
            <p14:xfrm>
              <a:off x="8463752" y="3662198"/>
              <a:ext cx="1313280" cy="4960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D25B246-9D70-492B-9637-681CD32D80A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55112" y="3653558"/>
                <a:ext cx="133092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C285FDD-FF10-4EE6-82FE-B4244C0FF7DF}"/>
                  </a:ext>
                </a:extLst>
              </p14:cNvPr>
              <p14:cNvContentPartPr/>
              <p14:nvPr/>
            </p14:nvContentPartPr>
            <p14:xfrm>
              <a:off x="11237912" y="5516198"/>
              <a:ext cx="343800" cy="72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C285FDD-FF10-4EE6-82FE-B4244C0FF7D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229272" y="5507198"/>
                <a:ext cx="3614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C7A2A23-6E7E-4C84-9913-226BCC5623B8}"/>
                  </a:ext>
                </a:extLst>
              </p14:cNvPr>
              <p14:cNvContentPartPr/>
              <p14:nvPr/>
            </p14:nvContentPartPr>
            <p14:xfrm>
              <a:off x="11262752" y="5584238"/>
              <a:ext cx="369360" cy="421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C7A2A23-6E7E-4C84-9913-226BCC5623B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254112" y="5575238"/>
                <a:ext cx="3870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D0A04AE-BFBC-4B09-8402-2473E74BA5CD}"/>
                  </a:ext>
                </a:extLst>
              </p14:cNvPr>
              <p14:cNvContentPartPr/>
              <p14:nvPr/>
            </p14:nvContentPartPr>
            <p14:xfrm>
              <a:off x="10892672" y="5105438"/>
              <a:ext cx="934200" cy="3045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D0A04AE-BFBC-4B09-8402-2473E74BA5C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884029" y="5096798"/>
                <a:ext cx="951847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E794A0C7-EE04-4CE4-AF8D-FFF9A652521E}"/>
                  </a:ext>
                </a:extLst>
              </p14:cNvPr>
              <p14:cNvContentPartPr/>
              <p14:nvPr/>
            </p14:nvContentPartPr>
            <p14:xfrm>
              <a:off x="9705032" y="5051798"/>
              <a:ext cx="1011600" cy="3538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E794A0C7-EE04-4CE4-AF8D-FFF9A652521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696389" y="5043149"/>
                <a:ext cx="1029246" cy="371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EDF4EBA-FF4E-44DA-8D06-A58603CC3A8A}"/>
                  </a:ext>
                </a:extLst>
              </p14:cNvPr>
              <p14:cNvContentPartPr/>
              <p14:nvPr/>
            </p14:nvContentPartPr>
            <p14:xfrm>
              <a:off x="8684072" y="5056478"/>
              <a:ext cx="603000" cy="3178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EDF4EBA-FF4E-44DA-8D06-A58603CC3A8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675072" y="5047838"/>
                <a:ext cx="620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3F240D0F-7CCA-4077-928A-3F854A46D437}"/>
                  </a:ext>
                </a:extLst>
              </p14:cNvPr>
              <p14:cNvContentPartPr/>
              <p14:nvPr/>
            </p14:nvContentPartPr>
            <p14:xfrm>
              <a:off x="7709192" y="5069438"/>
              <a:ext cx="703080" cy="3042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3F240D0F-7CCA-4077-928A-3F854A46D43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700552" y="5060798"/>
                <a:ext cx="72072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1F9FDB4-7F8B-4EB7-BC6A-BCFC5A6F4A45}"/>
                  </a:ext>
                </a:extLst>
              </p14:cNvPr>
              <p14:cNvContentPartPr/>
              <p14:nvPr/>
            </p14:nvContentPartPr>
            <p14:xfrm>
              <a:off x="1542392" y="3564278"/>
              <a:ext cx="3981600" cy="1519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1F9FDB4-7F8B-4EB7-BC6A-BCFC5A6F4A4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488392" y="3456638"/>
                <a:ext cx="40892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F22731A-F951-4834-80CE-23536A91B943}"/>
                  </a:ext>
                </a:extLst>
              </p14:cNvPr>
              <p14:cNvContentPartPr/>
              <p14:nvPr/>
            </p14:nvContentPartPr>
            <p14:xfrm>
              <a:off x="8470952" y="5665238"/>
              <a:ext cx="399600" cy="3769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F22731A-F951-4834-80CE-23536A91B94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462312" y="5656238"/>
                <a:ext cx="41724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A5B1B2CC-01D1-4688-B536-BF1FDA2736D4}"/>
                  </a:ext>
                </a:extLst>
              </p14:cNvPr>
              <p14:cNvContentPartPr/>
              <p14:nvPr/>
            </p14:nvContentPartPr>
            <p14:xfrm>
              <a:off x="9152792" y="5634638"/>
              <a:ext cx="278640" cy="2890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A5B1B2CC-01D1-4688-B536-BF1FDA2736D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143792" y="5625638"/>
                <a:ext cx="29628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09CE8F0C-D63A-41A3-A089-07D4A43800BE}"/>
                  </a:ext>
                </a:extLst>
              </p14:cNvPr>
              <p14:cNvContentPartPr/>
              <p14:nvPr/>
            </p14:nvContentPartPr>
            <p14:xfrm>
              <a:off x="9234152" y="6048998"/>
              <a:ext cx="160920" cy="2214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09CE8F0C-D63A-41A3-A089-07D4A43800B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25152" y="6039998"/>
                <a:ext cx="1785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87FE200-5FBB-4884-A2A5-3BE41A599AE5}"/>
                  </a:ext>
                </a:extLst>
              </p14:cNvPr>
              <p14:cNvContentPartPr/>
              <p14:nvPr/>
            </p14:nvContentPartPr>
            <p14:xfrm>
              <a:off x="9557432" y="6293798"/>
              <a:ext cx="14400" cy="864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87FE200-5FBB-4884-A2A5-3BE41A599AE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548432" y="6284798"/>
                <a:ext cx="320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2145A468-9C71-4D99-BBF1-6F6135038C44}"/>
                  </a:ext>
                </a:extLst>
              </p14:cNvPr>
              <p14:cNvContentPartPr/>
              <p14:nvPr/>
            </p14:nvContentPartPr>
            <p14:xfrm>
              <a:off x="10481552" y="5539598"/>
              <a:ext cx="126720" cy="1112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2145A468-9C71-4D99-BBF1-6F6135038C4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472912" y="5530958"/>
                <a:ext cx="1443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D0960DF-90AE-4E0D-B860-B0FFF51E8681}"/>
                  </a:ext>
                </a:extLst>
              </p14:cNvPr>
              <p14:cNvContentPartPr/>
              <p14:nvPr/>
            </p14:nvContentPartPr>
            <p14:xfrm>
              <a:off x="10971152" y="5774318"/>
              <a:ext cx="1114560" cy="52668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D0960DF-90AE-4E0D-B860-B0FFF51E868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962512" y="5765318"/>
                <a:ext cx="113220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56B0496C-9889-4CDD-977E-E8B80BCB62CD}"/>
                  </a:ext>
                </a:extLst>
              </p14:cNvPr>
              <p14:cNvContentPartPr/>
              <p14:nvPr/>
            </p14:nvContentPartPr>
            <p14:xfrm>
              <a:off x="10386512" y="6136118"/>
              <a:ext cx="243000" cy="1702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56B0496C-9889-4CDD-977E-E8B80BCB62C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377525" y="6127118"/>
                <a:ext cx="260614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1E5A8982-A24E-49E7-A357-6E50CE48F934}"/>
                  </a:ext>
                </a:extLst>
              </p14:cNvPr>
              <p14:cNvContentPartPr/>
              <p14:nvPr/>
            </p14:nvContentPartPr>
            <p14:xfrm>
              <a:off x="10381832" y="5726798"/>
              <a:ext cx="239040" cy="34812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1E5A8982-A24E-49E7-A357-6E50CE48F93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372832" y="5718158"/>
                <a:ext cx="25668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5279FDA-3576-4F37-BC75-CC2E8D4F31BF}"/>
                  </a:ext>
                </a:extLst>
              </p14:cNvPr>
              <p14:cNvContentPartPr/>
              <p14:nvPr/>
            </p14:nvContentPartPr>
            <p14:xfrm>
              <a:off x="9775952" y="5761358"/>
              <a:ext cx="326880" cy="2095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5279FDA-3576-4F37-BC75-CC2E8D4F31B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766962" y="5752718"/>
                <a:ext cx="344501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D2FE4B7E-0C9D-4C75-BC91-463C1BDF8419}"/>
                  </a:ext>
                </a:extLst>
              </p14:cNvPr>
              <p14:cNvContentPartPr/>
              <p14:nvPr/>
            </p14:nvContentPartPr>
            <p14:xfrm>
              <a:off x="9661832" y="5086718"/>
              <a:ext cx="928440" cy="23220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D2FE4B7E-0C9D-4C75-BC91-463C1BDF841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607832" y="4978718"/>
                <a:ext cx="103608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6118C269-1B36-48D1-AAA4-E0A1CC5B2DD1}"/>
                  </a:ext>
                </a:extLst>
              </p14:cNvPr>
              <p14:cNvContentPartPr/>
              <p14:nvPr/>
            </p14:nvContentPartPr>
            <p14:xfrm>
              <a:off x="10965392" y="5188238"/>
              <a:ext cx="720360" cy="14040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6118C269-1B36-48D1-AAA4-E0A1CC5B2DD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911392" y="5080238"/>
                <a:ext cx="82800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82AF12BA-AEE7-4895-B2F6-26F3D1943D7A}"/>
                  </a:ext>
                </a:extLst>
              </p14:cNvPr>
              <p14:cNvContentPartPr/>
              <p14:nvPr/>
            </p14:nvContentPartPr>
            <p14:xfrm>
              <a:off x="3853592" y="497078"/>
              <a:ext cx="1666440" cy="10620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82AF12BA-AEE7-4895-B2F6-26F3D1943D7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844592" y="488078"/>
                <a:ext cx="16840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F5F6CCF1-63BD-498B-BE42-BDFA50AD4D1C}"/>
                  </a:ext>
                </a:extLst>
              </p14:cNvPr>
              <p14:cNvContentPartPr/>
              <p14:nvPr/>
            </p14:nvContentPartPr>
            <p14:xfrm>
              <a:off x="7250192" y="1593638"/>
              <a:ext cx="3572280" cy="187272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F5F6CCF1-63BD-498B-BE42-BDFA50AD4D1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241552" y="1584998"/>
                <a:ext cx="3589920" cy="18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6241D932-7692-46BE-9641-B7745B2B4C1D}"/>
                  </a:ext>
                </a:extLst>
              </p14:cNvPr>
              <p14:cNvContentPartPr/>
              <p14:nvPr/>
            </p14:nvContentPartPr>
            <p14:xfrm>
              <a:off x="1326032" y="1776158"/>
              <a:ext cx="3924720" cy="37800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6241D932-7692-46BE-9641-B7745B2B4C1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317393" y="1767158"/>
                <a:ext cx="3942358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BE1FEE1A-D98A-44DC-9A61-4EDD6584EB05}"/>
                  </a:ext>
                </a:extLst>
              </p14:cNvPr>
              <p14:cNvContentPartPr/>
              <p14:nvPr/>
            </p14:nvContentPartPr>
            <p14:xfrm>
              <a:off x="561032" y="2423438"/>
              <a:ext cx="5964480" cy="234396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BE1FEE1A-D98A-44DC-9A61-4EDD6584EB0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2392" y="2414438"/>
                <a:ext cx="5982120" cy="23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1D2323B1-6C21-49C7-B9F0-B3D66266C04A}"/>
                  </a:ext>
                </a:extLst>
              </p14:cNvPr>
              <p14:cNvContentPartPr/>
              <p14:nvPr/>
            </p14:nvContentPartPr>
            <p14:xfrm>
              <a:off x="6779672" y="2453678"/>
              <a:ext cx="164160" cy="24264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1D2323B1-6C21-49C7-B9F0-B3D66266C04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770672" y="2445038"/>
                <a:ext cx="1818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8882CB2B-2234-4333-AAF4-A60C67D9ED79}"/>
                  </a:ext>
                </a:extLst>
              </p14:cNvPr>
              <p14:cNvContentPartPr/>
              <p14:nvPr/>
            </p14:nvContentPartPr>
            <p14:xfrm>
              <a:off x="6879392" y="2977478"/>
              <a:ext cx="20520" cy="28728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8882CB2B-2234-4333-AAF4-A60C67D9ED7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870752" y="2968838"/>
                <a:ext cx="381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13AB854F-9301-43A9-8D64-2784E949FB9F}"/>
                  </a:ext>
                </a:extLst>
              </p14:cNvPr>
              <p14:cNvContentPartPr/>
              <p14:nvPr/>
            </p14:nvContentPartPr>
            <p14:xfrm>
              <a:off x="6894872" y="3729878"/>
              <a:ext cx="14760" cy="25164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13AB854F-9301-43A9-8D64-2784E949FB9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885872" y="3720878"/>
                <a:ext cx="324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99728FDD-6F11-4C7A-BBE5-FF7C0633D458}"/>
                  </a:ext>
                </a:extLst>
              </p14:cNvPr>
              <p14:cNvContentPartPr/>
              <p14:nvPr/>
            </p14:nvContentPartPr>
            <p14:xfrm>
              <a:off x="906992" y="4939478"/>
              <a:ext cx="6315120" cy="190404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99728FDD-6F11-4C7A-BBE5-FF7C0633D45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98352" y="4930838"/>
                <a:ext cx="6332760" cy="19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8DF2FD58-7428-49C6-8BC3-D78A7D10225A}"/>
                  </a:ext>
                </a:extLst>
              </p14:cNvPr>
              <p14:cNvContentPartPr/>
              <p14:nvPr/>
            </p14:nvContentPartPr>
            <p14:xfrm>
              <a:off x="6798752" y="1334798"/>
              <a:ext cx="145800" cy="71784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8DF2FD58-7428-49C6-8BC3-D78A7D10225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789752" y="1326158"/>
                <a:ext cx="163440" cy="7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3BF28A54-8570-49E8-8FAB-12763BB80C13}"/>
                  </a:ext>
                </a:extLst>
              </p14:cNvPr>
              <p14:cNvContentPartPr/>
              <p14:nvPr/>
            </p14:nvContentPartPr>
            <p14:xfrm>
              <a:off x="6820352" y="1154438"/>
              <a:ext cx="177840" cy="10800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3BF28A54-8570-49E8-8FAB-12763BB80C1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811712" y="1145798"/>
                <a:ext cx="195480" cy="12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15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97880F9-959A-4DD0-98B2-0F3C58F7C9B6}"/>
                  </a:ext>
                </a:extLst>
              </p14:cNvPr>
              <p14:cNvContentPartPr/>
              <p14:nvPr/>
            </p14:nvContentPartPr>
            <p14:xfrm>
              <a:off x="4094432" y="265238"/>
              <a:ext cx="716040" cy="258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97880F9-959A-4DD0-98B2-0F3C58F7C9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5788" y="256238"/>
                <a:ext cx="733689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CB07F71-715C-48FA-91F5-1BFCC87ACB96}"/>
                  </a:ext>
                </a:extLst>
              </p14:cNvPr>
              <p14:cNvContentPartPr/>
              <p14:nvPr/>
            </p14:nvContentPartPr>
            <p14:xfrm>
              <a:off x="3239432" y="250838"/>
              <a:ext cx="603720" cy="294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CB07F71-715C-48FA-91F5-1BFCC87AC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0432" y="242198"/>
                <a:ext cx="6213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CBCBD90-986F-4C0A-BB4D-29755CC83AA5}"/>
                  </a:ext>
                </a:extLst>
              </p14:cNvPr>
              <p14:cNvContentPartPr/>
              <p14:nvPr/>
            </p14:nvContentPartPr>
            <p14:xfrm>
              <a:off x="2111552" y="248318"/>
              <a:ext cx="776880" cy="277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CBCBD90-986F-4C0A-BB4D-29755CC83A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2912" y="239318"/>
                <a:ext cx="7945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1ABA1B-4B9D-4EE4-A398-8B3C786CB451}"/>
                  </a:ext>
                </a:extLst>
              </p14:cNvPr>
              <p14:cNvContentPartPr/>
              <p14:nvPr/>
            </p14:nvContentPartPr>
            <p14:xfrm>
              <a:off x="1554992" y="324998"/>
              <a:ext cx="428760" cy="320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1ABA1B-4B9D-4EE4-A398-8B3C786CB4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45992" y="316358"/>
                <a:ext cx="4464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A770BF-15D9-4425-B3F4-2D525D99AD95}"/>
                  </a:ext>
                </a:extLst>
              </p14:cNvPr>
              <p14:cNvContentPartPr/>
              <p14:nvPr/>
            </p14:nvContentPartPr>
            <p14:xfrm>
              <a:off x="495512" y="262718"/>
              <a:ext cx="623880" cy="285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A770BF-15D9-4425-B3F4-2D525D99AD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6512" y="253729"/>
                <a:ext cx="641520" cy="303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A04E1C-CE30-4E7B-824B-7F384FF235A4}"/>
                  </a:ext>
                </a:extLst>
              </p14:cNvPr>
              <p14:cNvContentPartPr/>
              <p14:nvPr/>
            </p14:nvContentPartPr>
            <p14:xfrm>
              <a:off x="3797072" y="1340558"/>
              <a:ext cx="97920" cy="118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A04E1C-CE30-4E7B-824B-7F384FF235A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88072" y="1331918"/>
                <a:ext cx="1155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F524CF6-567D-4D5F-B779-B5F4EC8DCC37}"/>
                  </a:ext>
                </a:extLst>
              </p14:cNvPr>
              <p14:cNvContentPartPr/>
              <p14:nvPr/>
            </p14:nvContentPartPr>
            <p14:xfrm>
              <a:off x="2312072" y="1578878"/>
              <a:ext cx="790560" cy="454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F524CF6-567D-4D5F-B779-B5F4EC8DCC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03432" y="1569878"/>
                <a:ext cx="8082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FD16921-3664-4533-87FA-45D648777312}"/>
                  </a:ext>
                </a:extLst>
              </p14:cNvPr>
              <p14:cNvContentPartPr/>
              <p14:nvPr/>
            </p14:nvContentPartPr>
            <p14:xfrm>
              <a:off x="1989872" y="1060118"/>
              <a:ext cx="1207080" cy="362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FD16921-3664-4533-87FA-45D64877731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1235" y="1051118"/>
                <a:ext cx="1224715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663CFB0-B8E7-4008-8C8B-379CA9E5F8DB}"/>
                  </a:ext>
                </a:extLst>
              </p14:cNvPr>
              <p14:cNvContentPartPr/>
              <p14:nvPr/>
            </p14:nvContentPartPr>
            <p14:xfrm>
              <a:off x="4482152" y="1107278"/>
              <a:ext cx="304560" cy="270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663CFB0-B8E7-4008-8C8B-379CA9E5F8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73152" y="1098278"/>
                <a:ext cx="3222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83F311A-0B68-4334-B598-CD56372D2223}"/>
                  </a:ext>
                </a:extLst>
              </p14:cNvPr>
              <p14:cNvContentPartPr/>
              <p14:nvPr/>
            </p14:nvContentPartPr>
            <p14:xfrm>
              <a:off x="4525712" y="1613798"/>
              <a:ext cx="245880" cy="274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83F311A-0B68-4334-B598-CD56372D222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17072" y="1604798"/>
                <a:ext cx="2635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5EA59E4-C244-4850-A54A-457B8BD99816}"/>
                  </a:ext>
                </a:extLst>
              </p14:cNvPr>
              <p14:cNvContentPartPr/>
              <p14:nvPr/>
            </p14:nvContentPartPr>
            <p14:xfrm>
              <a:off x="5971472" y="1356038"/>
              <a:ext cx="197280" cy="223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5EA59E4-C244-4850-A54A-457B8BD998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62832" y="1347038"/>
                <a:ext cx="2149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FAAB5D5-ECD1-4544-9B86-BA02A0E10FEC}"/>
                  </a:ext>
                </a:extLst>
              </p14:cNvPr>
              <p14:cNvContentPartPr/>
              <p14:nvPr/>
            </p14:nvContentPartPr>
            <p14:xfrm>
              <a:off x="5308712" y="1087838"/>
              <a:ext cx="520920" cy="453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FAAB5D5-ECD1-4544-9B86-BA02A0E10F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99718" y="1078838"/>
                <a:ext cx="538548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8A6649D-4BB1-404E-9EB7-0E3F7005D0A0}"/>
                  </a:ext>
                </a:extLst>
              </p14:cNvPr>
              <p14:cNvContentPartPr/>
              <p14:nvPr/>
            </p14:nvContentPartPr>
            <p14:xfrm>
              <a:off x="6359192" y="952118"/>
              <a:ext cx="280080" cy="805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8A6649D-4BB1-404E-9EB7-0E3F7005D0A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50192" y="943478"/>
                <a:ext cx="297720" cy="8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3BD07E7-7CD4-47C1-9B56-7BB7B7B68F5D}"/>
                  </a:ext>
                </a:extLst>
              </p14:cNvPr>
              <p14:cNvContentPartPr/>
              <p14:nvPr/>
            </p14:nvContentPartPr>
            <p14:xfrm>
              <a:off x="3949712" y="2684438"/>
              <a:ext cx="165600" cy="146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3BD07E7-7CD4-47C1-9B56-7BB7B7B68F5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41072" y="2675798"/>
                <a:ext cx="1832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2BEB8E-9CD2-43D5-A89F-6D8B1F2B67D4}"/>
                  </a:ext>
                </a:extLst>
              </p14:cNvPr>
              <p14:cNvContentPartPr/>
              <p14:nvPr/>
            </p14:nvContentPartPr>
            <p14:xfrm>
              <a:off x="4627952" y="2509118"/>
              <a:ext cx="284760" cy="230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2BEB8E-9CD2-43D5-A89F-6D8B1F2B67D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9312" y="2500478"/>
                <a:ext cx="3024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647D4C4-7A9B-40C8-8F5D-EB67A5F88557}"/>
                  </a:ext>
                </a:extLst>
              </p14:cNvPr>
              <p14:cNvContentPartPr/>
              <p14:nvPr/>
            </p14:nvContentPartPr>
            <p14:xfrm>
              <a:off x="4711112" y="2869838"/>
              <a:ext cx="225360" cy="240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647D4C4-7A9B-40C8-8F5D-EB67A5F885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02112" y="2860838"/>
                <a:ext cx="2430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67EE247-D776-4AA4-AA11-70063370676F}"/>
                  </a:ext>
                </a:extLst>
              </p14:cNvPr>
              <p14:cNvContentPartPr/>
              <p14:nvPr/>
            </p14:nvContentPartPr>
            <p14:xfrm>
              <a:off x="6666272" y="2250998"/>
              <a:ext cx="365400" cy="775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67EE247-D776-4AA4-AA11-70063370676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57272" y="2242358"/>
                <a:ext cx="38304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062AF07-38B2-45A9-9817-AD744BD40527}"/>
                  </a:ext>
                </a:extLst>
              </p14:cNvPr>
              <p14:cNvContentPartPr/>
              <p14:nvPr/>
            </p14:nvContentPartPr>
            <p14:xfrm>
              <a:off x="7336592" y="2145878"/>
              <a:ext cx="1315800" cy="883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062AF07-38B2-45A9-9817-AD744BD4052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27592" y="2137238"/>
                <a:ext cx="133344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A3E773D-18F2-4671-A989-B9BBEAB0E656}"/>
                  </a:ext>
                </a:extLst>
              </p14:cNvPr>
              <p14:cNvContentPartPr/>
              <p14:nvPr/>
            </p14:nvContentPartPr>
            <p14:xfrm>
              <a:off x="5421392" y="2385278"/>
              <a:ext cx="840240" cy="5097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A3E773D-18F2-4671-A989-B9BBEAB0E6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12396" y="2376638"/>
                <a:ext cx="857872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384D04F-46B0-43FB-8690-92EE826732A5}"/>
                  </a:ext>
                </a:extLst>
              </p14:cNvPr>
              <p14:cNvContentPartPr/>
              <p14:nvPr/>
            </p14:nvContentPartPr>
            <p14:xfrm>
              <a:off x="10639952" y="1214918"/>
              <a:ext cx="624960" cy="3488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384D04F-46B0-43FB-8690-92EE826732A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631307" y="1206269"/>
                <a:ext cx="642610" cy="366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204314E-FC94-4405-9324-BDC6E91B9FBF}"/>
                  </a:ext>
                </a:extLst>
              </p14:cNvPr>
              <p14:cNvContentPartPr/>
              <p14:nvPr/>
            </p14:nvContentPartPr>
            <p14:xfrm>
              <a:off x="10143512" y="314918"/>
              <a:ext cx="1093680" cy="753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204314E-FC94-4405-9324-BDC6E91B9FB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34872" y="306282"/>
                <a:ext cx="1111320" cy="771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F4C5639-86F9-4DE7-ABE1-496940487AB0}"/>
                  </a:ext>
                </a:extLst>
              </p14:cNvPr>
              <p14:cNvContentPartPr/>
              <p14:nvPr/>
            </p14:nvContentPartPr>
            <p14:xfrm>
              <a:off x="10580552" y="2712878"/>
              <a:ext cx="691200" cy="36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F4C5639-86F9-4DE7-ABE1-496940487AB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571912" y="2704238"/>
                <a:ext cx="708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5550E80-5FCE-40EF-9574-DCEF32764ED1}"/>
                  </a:ext>
                </a:extLst>
              </p14:cNvPr>
              <p14:cNvContentPartPr/>
              <p14:nvPr/>
            </p14:nvContentPartPr>
            <p14:xfrm>
              <a:off x="4056632" y="3918158"/>
              <a:ext cx="164880" cy="1382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5550E80-5FCE-40EF-9574-DCEF32764ED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47992" y="3909158"/>
                <a:ext cx="1825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CBB92F3-1C7A-4333-9B4B-96756A33D611}"/>
                  </a:ext>
                </a:extLst>
              </p14:cNvPr>
              <p14:cNvContentPartPr/>
              <p14:nvPr/>
            </p14:nvContentPartPr>
            <p14:xfrm>
              <a:off x="5670512" y="3877838"/>
              <a:ext cx="179280" cy="2167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CBB92F3-1C7A-4333-9B4B-96756A33D6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61512" y="3868838"/>
                <a:ext cx="1969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775C91E-0D0C-4FBB-901E-CAFC561F1E84}"/>
                  </a:ext>
                </a:extLst>
              </p14:cNvPr>
              <p14:cNvContentPartPr/>
              <p14:nvPr/>
            </p14:nvContentPartPr>
            <p14:xfrm>
              <a:off x="7257032" y="4011758"/>
              <a:ext cx="283680" cy="235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775C91E-0D0C-4FBB-901E-CAFC561F1E8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48392" y="4003118"/>
                <a:ext cx="3013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2AAF3ED-88B3-47CC-83EE-E82711410D88}"/>
                  </a:ext>
                </a:extLst>
              </p14:cNvPr>
              <p14:cNvContentPartPr/>
              <p14:nvPr/>
            </p14:nvContentPartPr>
            <p14:xfrm>
              <a:off x="6930512" y="3580118"/>
              <a:ext cx="544320" cy="3531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2AAF3ED-88B3-47CC-83EE-E82711410D8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921872" y="3571118"/>
                <a:ext cx="56196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7DD1FAC-985C-43F5-A43F-082D35E64E73}"/>
                  </a:ext>
                </a:extLst>
              </p14:cNvPr>
              <p14:cNvContentPartPr/>
              <p14:nvPr/>
            </p14:nvContentPartPr>
            <p14:xfrm>
              <a:off x="6101432" y="3612878"/>
              <a:ext cx="567000" cy="4388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7DD1FAC-985C-43F5-A43F-082D35E64E7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92787" y="3603878"/>
                <a:ext cx="584651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366E1C3-2CD0-42AE-88BE-9708867FE5E0}"/>
                  </a:ext>
                </a:extLst>
              </p14:cNvPr>
              <p14:cNvContentPartPr/>
              <p14:nvPr/>
            </p14:nvContentPartPr>
            <p14:xfrm>
              <a:off x="4928912" y="3644198"/>
              <a:ext cx="597960" cy="5205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366E1C3-2CD0-42AE-88BE-9708867FE5E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20267" y="3635558"/>
                <a:ext cx="615611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4E48DED-ACC8-4A70-9E6D-F8E3199BC428}"/>
                  </a:ext>
                </a:extLst>
              </p14:cNvPr>
              <p14:cNvContentPartPr/>
              <p14:nvPr/>
            </p14:nvContentPartPr>
            <p14:xfrm>
              <a:off x="10768832" y="2321558"/>
              <a:ext cx="362520" cy="3056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4E48DED-ACC8-4A70-9E6D-F8E3199BC42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759832" y="2312918"/>
                <a:ext cx="3801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A55A113-6B54-4232-847D-693105B8E9E6}"/>
                  </a:ext>
                </a:extLst>
              </p14:cNvPr>
              <p14:cNvContentPartPr/>
              <p14:nvPr/>
            </p14:nvContentPartPr>
            <p14:xfrm>
              <a:off x="10704032" y="2877038"/>
              <a:ext cx="552960" cy="7369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A55A113-6B54-4232-847D-693105B8E9E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695392" y="2868394"/>
                <a:ext cx="570600" cy="754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0EE362A-5CB4-41D9-AD37-5ED237BAA577}"/>
                  </a:ext>
                </a:extLst>
              </p14:cNvPr>
              <p14:cNvContentPartPr/>
              <p14:nvPr/>
            </p14:nvContentPartPr>
            <p14:xfrm>
              <a:off x="10708352" y="1869038"/>
              <a:ext cx="378360" cy="3358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0EE362A-5CB4-41D9-AD37-5ED237BAA57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699352" y="1860038"/>
                <a:ext cx="39600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3D3A7FD-9240-4473-81CF-AA4F217188E8}"/>
                  </a:ext>
                </a:extLst>
              </p14:cNvPr>
              <p14:cNvContentPartPr/>
              <p14:nvPr/>
            </p14:nvContentPartPr>
            <p14:xfrm>
              <a:off x="8031752" y="3752918"/>
              <a:ext cx="157680" cy="1314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3D3A7FD-9240-4473-81CF-AA4F217188E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023112" y="3743918"/>
                <a:ext cx="1753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02DF15A-6598-431F-8996-38CBE145B28A}"/>
                  </a:ext>
                </a:extLst>
              </p14:cNvPr>
              <p14:cNvContentPartPr/>
              <p14:nvPr/>
            </p14:nvContentPartPr>
            <p14:xfrm>
              <a:off x="4530032" y="1077038"/>
              <a:ext cx="248760" cy="2750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02DF15A-6598-431F-8996-38CBE145B28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76392" y="969038"/>
                <a:ext cx="35640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A0832A2-0A41-45C9-862D-C7D5CDDE8E64}"/>
                  </a:ext>
                </a:extLst>
              </p14:cNvPr>
              <p14:cNvContentPartPr/>
              <p14:nvPr/>
            </p14:nvContentPartPr>
            <p14:xfrm>
              <a:off x="4528952" y="1650518"/>
              <a:ext cx="156600" cy="1767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A0832A2-0A41-45C9-862D-C7D5CDDE8E6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75312" y="1542878"/>
                <a:ext cx="2642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3849FA2-1C70-4C1F-87E6-24E60584358D}"/>
                  </a:ext>
                </a:extLst>
              </p14:cNvPr>
              <p14:cNvContentPartPr/>
              <p14:nvPr/>
            </p14:nvContentPartPr>
            <p14:xfrm>
              <a:off x="5334992" y="1127438"/>
              <a:ext cx="461520" cy="318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3849FA2-1C70-4C1F-87E6-24E60584358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81352" y="1019438"/>
                <a:ext cx="56916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AA55030-EA82-40C0-8D4F-566FE00291B9}"/>
                  </a:ext>
                </a:extLst>
              </p14:cNvPr>
              <p14:cNvContentPartPr/>
              <p14:nvPr/>
            </p14:nvContentPartPr>
            <p14:xfrm>
              <a:off x="5939792" y="1403918"/>
              <a:ext cx="162360" cy="1414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AA55030-EA82-40C0-8D4F-566FE00291B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85792" y="1296278"/>
                <a:ext cx="2700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8DDBBE2-09AD-4EB5-8AAD-8CA406482216}"/>
                  </a:ext>
                </a:extLst>
              </p14:cNvPr>
              <p14:cNvContentPartPr/>
              <p14:nvPr/>
            </p14:nvContentPartPr>
            <p14:xfrm>
              <a:off x="6360992" y="986318"/>
              <a:ext cx="223200" cy="6915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8DDBBE2-09AD-4EB5-8AAD-8CA40648221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07352" y="878318"/>
                <a:ext cx="33084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9F7756E-9668-43F6-BD96-1C1887262C54}"/>
                  </a:ext>
                </a:extLst>
              </p14:cNvPr>
              <p14:cNvContentPartPr/>
              <p14:nvPr/>
            </p14:nvContentPartPr>
            <p14:xfrm>
              <a:off x="6828992" y="908918"/>
              <a:ext cx="28440" cy="2347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9F7756E-9668-43F6-BD96-1C1887262C5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75352" y="801278"/>
                <a:ext cx="13608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EE5BA65-8AA0-41C4-921A-2F5CA795306F}"/>
                  </a:ext>
                </a:extLst>
              </p14:cNvPr>
              <p14:cNvContentPartPr/>
              <p14:nvPr/>
            </p14:nvContentPartPr>
            <p14:xfrm>
              <a:off x="6997472" y="1005758"/>
              <a:ext cx="127800" cy="266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EE5BA65-8AA0-41C4-921A-2F5CA795306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43832" y="898118"/>
                <a:ext cx="2354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56FB839-88CE-4DEB-B3EA-04A831DE8714}"/>
                  </a:ext>
                </a:extLst>
              </p14:cNvPr>
              <p14:cNvContentPartPr/>
              <p14:nvPr/>
            </p14:nvContentPartPr>
            <p14:xfrm>
              <a:off x="7342352" y="849878"/>
              <a:ext cx="131760" cy="2116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56FB839-88CE-4DEB-B3EA-04A831DE871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288352" y="741878"/>
                <a:ext cx="23940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931677B-C379-469A-BB48-A8CE14719B07}"/>
                  </a:ext>
                </a:extLst>
              </p14:cNvPr>
              <p14:cNvContentPartPr/>
              <p14:nvPr/>
            </p14:nvContentPartPr>
            <p14:xfrm>
              <a:off x="7583912" y="866438"/>
              <a:ext cx="99360" cy="1702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931677B-C379-469A-BB48-A8CE14719B0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530272" y="758438"/>
                <a:ext cx="2070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9EF4840-20FE-4F1D-A720-17E14E7D825C}"/>
                  </a:ext>
                </a:extLst>
              </p14:cNvPr>
              <p14:cNvContentPartPr/>
              <p14:nvPr/>
            </p14:nvContentPartPr>
            <p14:xfrm>
              <a:off x="7605152" y="975878"/>
              <a:ext cx="101160" cy="932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9EF4840-20FE-4F1D-A720-17E14E7D825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551512" y="867878"/>
                <a:ext cx="2088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1FA5B74-0CDD-46B2-84B9-EE5333AB652F}"/>
                  </a:ext>
                </a:extLst>
              </p14:cNvPr>
              <p14:cNvContentPartPr/>
              <p14:nvPr/>
            </p14:nvContentPartPr>
            <p14:xfrm>
              <a:off x="6801992" y="1240838"/>
              <a:ext cx="1177920" cy="1018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1FA5B74-0CDD-46B2-84B9-EE5333AB652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47992" y="1133198"/>
                <a:ext cx="12855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984BF67-6BEE-45C3-97A9-4AF4B84F9ED4}"/>
                  </a:ext>
                </a:extLst>
              </p14:cNvPr>
              <p14:cNvContentPartPr/>
              <p14:nvPr/>
            </p14:nvContentPartPr>
            <p14:xfrm>
              <a:off x="7139312" y="1497878"/>
              <a:ext cx="101160" cy="1947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984BF67-6BEE-45C3-97A9-4AF4B84F9ED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085672" y="1390238"/>
                <a:ext cx="2088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D1EAC97-AB65-4C7E-89C5-27C158B1DFF4}"/>
                  </a:ext>
                </a:extLst>
              </p14:cNvPr>
              <p14:cNvContentPartPr/>
              <p14:nvPr/>
            </p14:nvContentPartPr>
            <p14:xfrm>
              <a:off x="7400672" y="1486718"/>
              <a:ext cx="122760" cy="1771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D1EAC97-AB65-4C7E-89C5-27C158B1DFF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347032" y="1379078"/>
                <a:ext cx="2304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B098E54-46AD-4D68-84C8-1DF944E3AADB}"/>
                  </a:ext>
                </a:extLst>
              </p14:cNvPr>
              <p14:cNvContentPartPr/>
              <p14:nvPr/>
            </p14:nvContentPartPr>
            <p14:xfrm>
              <a:off x="7452512" y="1579238"/>
              <a:ext cx="132480" cy="370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B098E54-46AD-4D68-84C8-1DF944E3AAD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398512" y="1471598"/>
                <a:ext cx="2401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C104BC3-EA3A-45E1-B606-C72DAB74B87A}"/>
                  </a:ext>
                </a:extLst>
              </p14:cNvPr>
              <p14:cNvContentPartPr/>
              <p14:nvPr/>
            </p14:nvContentPartPr>
            <p14:xfrm>
              <a:off x="7907192" y="919718"/>
              <a:ext cx="350640" cy="9046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C104BC3-EA3A-45E1-B606-C72DAB74B87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853552" y="812078"/>
                <a:ext cx="458280" cy="11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0FF95B0-01DF-4C4E-86FB-57D10881C98A}"/>
                  </a:ext>
                </a:extLst>
              </p14:cNvPr>
              <p14:cNvContentPartPr/>
              <p14:nvPr/>
            </p14:nvContentPartPr>
            <p14:xfrm>
              <a:off x="8926352" y="4015358"/>
              <a:ext cx="691200" cy="1864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0FF95B0-01DF-4C4E-86FB-57D10881C98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917352" y="4006375"/>
                <a:ext cx="708840" cy="204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F685CDA-6635-4728-90C1-7E280FA2655B}"/>
                  </a:ext>
                </a:extLst>
              </p14:cNvPr>
              <p14:cNvContentPartPr/>
              <p14:nvPr/>
            </p14:nvContentPartPr>
            <p14:xfrm>
              <a:off x="9128672" y="3534398"/>
              <a:ext cx="563400" cy="3200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F685CDA-6635-4728-90C1-7E280FA2655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119672" y="3525758"/>
                <a:ext cx="5810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8005BA48-7FB8-4799-9536-00AE64280AFE}"/>
                  </a:ext>
                </a:extLst>
              </p14:cNvPr>
              <p14:cNvContentPartPr/>
              <p14:nvPr/>
            </p14:nvContentPartPr>
            <p14:xfrm>
              <a:off x="8675792" y="3541238"/>
              <a:ext cx="275040" cy="2941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8005BA48-7FB8-4799-9536-00AE64280AF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667152" y="3532598"/>
                <a:ext cx="2926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975BBAA-3F44-423F-9EBE-7CB96EB4962E}"/>
                  </a:ext>
                </a:extLst>
              </p14:cNvPr>
              <p14:cNvContentPartPr/>
              <p14:nvPr/>
            </p14:nvContentPartPr>
            <p14:xfrm>
              <a:off x="2401712" y="4773878"/>
              <a:ext cx="1737360" cy="3819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975BBAA-3F44-423F-9EBE-7CB96EB4962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392712" y="4765246"/>
                <a:ext cx="1755000" cy="399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69922B2-77B7-4CFD-BA7D-78B36EE7505D}"/>
                  </a:ext>
                </a:extLst>
              </p14:cNvPr>
              <p14:cNvContentPartPr/>
              <p14:nvPr/>
            </p14:nvContentPartPr>
            <p14:xfrm>
              <a:off x="4708592" y="5082398"/>
              <a:ext cx="115560" cy="1198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69922B2-77B7-4CFD-BA7D-78B36EE7505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699592" y="5073758"/>
                <a:ext cx="1332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CB050BD-2561-417C-80D2-78E6DA337122}"/>
                  </a:ext>
                </a:extLst>
              </p14:cNvPr>
              <p14:cNvContentPartPr/>
              <p14:nvPr/>
            </p14:nvContentPartPr>
            <p14:xfrm>
              <a:off x="3050432" y="5420078"/>
              <a:ext cx="658440" cy="2221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CB050BD-2561-417C-80D2-78E6DA33712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41792" y="5411438"/>
                <a:ext cx="6760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E305A33-8C71-415A-A8D5-19143D70D40E}"/>
                  </a:ext>
                </a:extLst>
              </p14:cNvPr>
              <p14:cNvContentPartPr/>
              <p14:nvPr/>
            </p14:nvContentPartPr>
            <p14:xfrm>
              <a:off x="5413112" y="4834358"/>
              <a:ext cx="209160" cy="2826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E305A33-8C71-415A-A8D5-19143D70D40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404472" y="4825718"/>
                <a:ext cx="2268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90B01D1-7D98-4702-B26B-006D1F808B5D}"/>
                  </a:ext>
                </a:extLst>
              </p14:cNvPr>
              <p14:cNvContentPartPr/>
              <p14:nvPr/>
            </p14:nvContentPartPr>
            <p14:xfrm>
              <a:off x="6384752" y="4833998"/>
              <a:ext cx="379800" cy="2228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90B01D1-7D98-4702-B26B-006D1F808B5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375752" y="4824998"/>
                <a:ext cx="3974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86069F1-3666-4ADB-BE1A-15088A978BEF}"/>
                  </a:ext>
                </a:extLst>
              </p14:cNvPr>
              <p14:cNvContentPartPr/>
              <p14:nvPr/>
            </p14:nvContentPartPr>
            <p14:xfrm>
              <a:off x="6922592" y="4785038"/>
              <a:ext cx="156960" cy="2401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86069F1-3666-4ADB-BE1A-15088A978BE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913952" y="4776038"/>
                <a:ext cx="1746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C6D8257-3AC3-4567-9103-B7DFFD949622}"/>
                  </a:ext>
                </a:extLst>
              </p14:cNvPr>
              <p14:cNvContentPartPr/>
              <p14:nvPr/>
            </p14:nvContentPartPr>
            <p14:xfrm>
              <a:off x="7516592" y="4896278"/>
              <a:ext cx="211320" cy="2516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C6D8257-3AC3-4567-9103-B7DFFD94962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507592" y="4887278"/>
                <a:ext cx="2289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18B8EAC-02E1-45ED-80DA-52BF53D6A919}"/>
                  </a:ext>
                </a:extLst>
              </p14:cNvPr>
              <p14:cNvContentPartPr/>
              <p14:nvPr/>
            </p14:nvContentPartPr>
            <p14:xfrm>
              <a:off x="8231912" y="4883318"/>
              <a:ext cx="309600" cy="2822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18B8EAC-02E1-45ED-80DA-52BF53D6A91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222912" y="4874678"/>
                <a:ext cx="3272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11946DD-017C-4EF6-9F1C-212996DB7DC0}"/>
                  </a:ext>
                </a:extLst>
              </p14:cNvPr>
              <p14:cNvContentPartPr/>
              <p14:nvPr/>
            </p14:nvContentPartPr>
            <p14:xfrm>
              <a:off x="5739992" y="4776758"/>
              <a:ext cx="460440" cy="3492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11946DD-017C-4EF6-9F1C-212996DB7DC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731352" y="4767758"/>
                <a:ext cx="47808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5400F82-9C2B-4A81-838D-380C919B1F7A}"/>
                  </a:ext>
                </a:extLst>
              </p14:cNvPr>
              <p14:cNvContentPartPr/>
              <p14:nvPr/>
            </p14:nvContentPartPr>
            <p14:xfrm>
              <a:off x="9512072" y="4693958"/>
              <a:ext cx="6480" cy="79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5400F82-9C2B-4A81-838D-380C919B1F7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503072" y="4684958"/>
                <a:ext cx="241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DBFD210-43F4-428D-B3F5-D48B48F2894F}"/>
                  </a:ext>
                </a:extLst>
              </p14:cNvPr>
              <p14:cNvContentPartPr/>
              <p14:nvPr/>
            </p14:nvContentPartPr>
            <p14:xfrm>
              <a:off x="1974752" y="3671918"/>
              <a:ext cx="1560960" cy="4338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DBFD210-43F4-428D-B3F5-D48B48F2894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966112" y="3663271"/>
                <a:ext cx="1578600" cy="451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812D136-6651-425C-B28E-201253F492E4}"/>
                  </a:ext>
                </a:extLst>
              </p14:cNvPr>
              <p14:cNvContentPartPr/>
              <p14:nvPr/>
            </p14:nvContentPartPr>
            <p14:xfrm>
              <a:off x="4645232" y="5707358"/>
              <a:ext cx="162720" cy="1573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812D136-6651-425C-B28E-201253F492E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636232" y="5698718"/>
                <a:ext cx="1803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1DEFF8A-8892-48E3-A254-CD45F48E2958}"/>
                  </a:ext>
                </a:extLst>
              </p14:cNvPr>
              <p14:cNvContentPartPr/>
              <p14:nvPr/>
            </p14:nvContentPartPr>
            <p14:xfrm>
              <a:off x="5651072" y="5618438"/>
              <a:ext cx="268560" cy="2865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1DEFF8A-8892-48E3-A254-CD45F48E295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642072" y="5609438"/>
                <a:ext cx="2862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84DEF52-15A2-46DC-8FE7-3BAD68D7223C}"/>
                  </a:ext>
                </a:extLst>
              </p14:cNvPr>
              <p14:cNvContentPartPr/>
              <p14:nvPr/>
            </p14:nvContentPartPr>
            <p14:xfrm>
              <a:off x="5720912" y="6133598"/>
              <a:ext cx="185760" cy="1969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84DEF52-15A2-46DC-8FE7-3BAD68D7223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711912" y="6124598"/>
                <a:ext cx="2034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E2AA369-B6F6-4F81-9A72-8F39EE0D626D}"/>
                  </a:ext>
                </a:extLst>
              </p14:cNvPr>
              <p14:cNvContentPartPr/>
              <p14:nvPr/>
            </p14:nvContentPartPr>
            <p14:xfrm>
              <a:off x="6385832" y="5718878"/>
              <a:ext cx="201240" cy="2347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E2AA369-B6F6-4F81-9A72-8F39EE0D626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376832" y="5710238"/>
                <a:ext cx="2188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640755E-52CB-4E34-96E5-00F30773ACD8}"/>
                  </a:ext>
                </a:extLst>
              </p14:cNvPr>
              <p14:cNvContentPartPr/>
              <p14:nvPr/>
            </p14:nvContentPartPr>
            <p14:xfrm>
              <a:off x="7038872" y="5805998"/>
              <a:ext cx="248400" cy="2955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640755E-52CB-4E34-96E5-00F30773ACD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029872" y="5797358"/>
                <a:ext cx="2660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6F3CD6A-354D-4CAB-B2E9-1B1A6DAF4CF3}"/>
                  </a:ext>
                </a:extLst>
              </p14:cNvPr>
              <p14:cNvContentPartPr/>
              <p14:nvPr/>
            </p14:nvContentPartPr>
            <p14:xfrm>
              <a:off x="8502632" y="5765678"/>
              <a:ext cx="44640" cy="255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6F3CD6A-354D-4CAB-B2E9-1B1A6DAF4CF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493632" y="5756678"/>
                <a:ext cx="622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92693DC-961E-4F38-BB6E-CEC1D154522B}"/>
                  </a:ext>
                </a:extLst>
              </p14:cNvPr>
              <p14:cNvContentPartPr/>
              <p14:nvPr/>
            </p14:nvContentPartPr>
            <p14:xfrm>
              <a:off x="7439552" y="5491718"/>
              <a:ext cx="934560" cy="2682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92693DC-961E-4F38-BB6E-CEC1D154522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430912" y="5482718"/>
                <a:ext cx="9522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632C4EF1-C17F-440E-938F-37FABFA6511B}"/>
                  </a:ext>
                </a:extLst>
              </p14:cNvPr>
              <p14:cNvContentPartPr/>
              <p14:nvPr/>
            </p14:nvContentPartPr>
            <p14:xfrm>
              <a:off x="9083672" y="5970158"/>
              <a:ext cx="198720" cy="1119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632C4EF1-C17F-440E-938F-37FABFA6511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074672" y="5961518"/>
                <a:ext cx="2163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F9C62CAC-C29B-42A1-8B4D-68792B837CB9}"/>
                  </a:ext>
                </a:extLst>
              </p14:cNvPr>
              <p14:cNvContentPartPr/>
              <p14:nvPr/>
            </p14:nvContentPartPr>
            <p14:xfrm>
              <a:off x="10360592" y="5640398"/>
              <a:ext cx="559800" cy="2923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F9C62CAC-C29B-42A1-8B4D-68792B837CB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351952" y="5631398"/>
                <a:ext cx="5774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1542FFC-CFF1-4F41-9433-46A2EEF3D503}"/>
                  </a:ext>
                </a:extLst>
              </p14:cNvPr>
              <p14:cNvContentPartPr/>
              <p14:nvPr/>
            </p14:nvContentPartPr>
            <p14:xfrm>
              <a:off x="9565712" y="5659118"/>
              <a:ext cx="671400" cy="2890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1542FFC-CFF1-4F41-9433-46A2EEF3D50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556712" y="5650118"/>
                <a:ext cx="6890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EA2CE61C-51D1-485E-9C1D-49FCE5AA09B1}"/>
                  </a:ext>
                </a:extLst>
              </p14:cNvPr>
              <p14:cNvContentPartPr/>
              <p14:nvPr/>
            </p14:nvContentPartPr>
            <p14:xfrm>
              <a:off x="6817112" y="738998"/>
              <a:ext cx="1789200" cy="10695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EA2CE61C-51D1-485E-9C1D-49FCE5AA09B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808472" y="729998"/>
                <a:ext cx="1806840" cy="10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B1B65143-C7FC-4048-A945-2D6F15D68C1B}"/>
                  </a:ext>
                </a:extLst>
              </p14:cNvPr>
              <p14:cNvContentPartPr/>
              <p14:nvPr/>
            </p14:nvContentPartPr>
            <p14:xfrm>
              <a:off x="8712512" y="4445918"/>
              <a:ext cx="649080" cy="3888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B1B65143-C7FC-4048-A945-2D6F15D68C1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703512" y="4436926"/>
                <a:ext cx="666720" cy="406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0BD173DD-1FB3-4030-8420-872AFF8C06F2}"/>
                  </a:ext>
                </a:extLst>
              </p14:cNvPr>
              <p14:cNvContentPartPr/>
              <p14:nvPr/>
            </p14:nvContentPartPr>
            <p14:xfrm>
              <a:off x="9947672" y="6125318"/>
              <a:ext cx="546480" cy="172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0BD173DD-1FB3-4030-8420-872AFF8C06F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938672" y="6116318"/>
                <a:ext cx="5641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B650535-A520-467D-9B48-2172BD7E0AFB}"/>
                  </a:ext>
                </a:extLst>
              </p14:cNvPr>
              <p14:cNvContentPartPr/>
              <p14:nvPr/>
            </p14:nvContentPartPr>
            <p14:xfrm>
              <a:off x="9853712" y="6208478"/>
              <a:ext cx="857880" cy="594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B650535-A520-467D-9B48-2172BD7E0AF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845072" y="6199838"/>
                <a:ext cx="875520" cy="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747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811C38D-FCAF-4C0A-B84A-178106F9AF81}"/>
                  </a:ext>
                </a:extLst>
              </p14:cNvPr>
              <p14:cNvContentPartPr/>
              <p14:nvPr/>
            </p14:nvContentPartPr>
            <p14:xfrm>
              <a:off x="4339592" y="310598"/>
              <a:ext cx="376560" cy="628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811C38D-FCAF-4C0A-B84A-178106F9AF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0952" y="301958"/>
                <a:ext cx="39420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ECA32AA-72DA-4F54-A049-7DE89A8EB7A1}"/>
                  </a:ext>
                </a:extLst>
              </p14:cNvPr>
              <p14:cNvContentPartPr/>
              <p14:nvPr/>
            </p14:nvContentPartPr>
            <p14:xfrm>
              <a:off x="7838792" y="388358"/>
              <a:ext cx="588240" cy="196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ECA32AA-72DA-4F54-A049-7DE89A8EB7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9792" y="379718"/>
                <a:ext cx="6058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0464C67-424E-4065-84BA-461201F5B666}"/>
                  </a:ext>
                </a:extLst>
              </p14:cNvPr>
              <p14:cNvContentPartPr/>
              <p14:nvPr/>
            </p14:nvContentPartPr>
            <p14:xfrm>
              <a:off x="7339472" y="307358"/>
              <a:ext cx="374400" cy="307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0464C67-424E-4065-84BA-461201F5B6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30824" y="298358"/>
                <a:ext cx="392057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BDB7F7E-A864-45D1-B932-8ACB98900679}"/>
                  </a:ext>
                </a:extLst>
              </p14:cNvPr>
              <p14:cNvContentPartPr/>
              <p14:nvPr/>
            </p14:nvContentPartPr>
            <p14:xfrm>
              <a:off x="5130512" y="267758"/>
              <a:ext cx="1848240" cy="393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BDB7F7E-A864-45D1-B932-8ACB989006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21512" y="259118"/>
                <a:ext cx="186588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08CF243-733B-4C98-A2A1-40478754E5A4}"/>
                  </a:ext>
                </a:extLst>
              </p14:cNvPr>
              <p14:cNvContentPartPr/>
              <p14:nvPr/>
            </p14:nvContentPartPr>
            <p14:xfrm>
              <a:off x="2870792" y="326798"/>
              <a:ext cx="1356120" cy="322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08CF243-733B-4C98-A2A1-40478754E5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2152" y="317798"/>
                <a:ext cx="137376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127B873-E7F8-438D-A965-E97F1A64E13E}"/>
                  </a:ext>
                </a:extLst>
              </p14:cNvPr>
              <p14:cNvContentPartPr/>
              <p14:nvPr/>
            </p14:nvContentPartPr>
            <p14:xfrm>
              <a:off x="1884752" y="349118"/>
              <a:ext cx="349920" cy="573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127B873-E7F8-438D-A965-E97F1A64E1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76103" y="340478"/>
                <a:ext cx="367578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BB15BEB-54ED-456E-9F2A-B7297C92A471}"/>
                  </a:ext>
                </a:extLst>
              </p14:cNvPr>
              <p14:cNvContentPartPr/>
              <p14:nvPr/>
            </p14:nvContentPartPr>
            <p14:xfrm>
              <a:off x="814472" y="359558"/>
              <a:ext cx="643680" cy="290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BB15BEB-54ED-456E-9F2A-B7297C92A4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5472" y="350907"/>
                <a:ext cx="661320" cy="307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C094426-73DC-4484-A68D-53BEA7E6C392}"/>
                  </a:ext>
                </a:extLst>
              </p14:cNvPr>
              <p14:cNvContentPartPr/>
              <p14:nvPr/>
            </p14:nvContentPartPr>
            <p14:xfrm>
              <a:off x="3633272" y="1288358"/>
              <a:ext cx="385200" cy="230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C094426-73DC-4484-A68D-53BEA7E6C3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24272" y="1279358"/>
                <a:ext cx="4028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6AF7EA7-EEAC-4AB0-89F8-06FA07162BC8}"/>
                  </a:ext>
                </a:extLst>
              </p14:cNvPr>
              <p14:cNvContentPartPr/>
              <p14:nvPr/>
            </p14:nvContentPartPr>
            <p14:xfrm>
              <a:off x="5032592" y="1372238"/>
              <a:ext cx="127800" cy="99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6AF7EA7-EEAC-4AB0-89F8-06FA07162B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23592" y="1363238"/>
                <a:ext cx="1454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A1DEDDE-30CB-4F24-A679-E0BBBA70B08E}"/>
                  </a:ext>
                </a:extLst>
              </p14:cNvPr>
              <p14:cNvContentPartPr/>
              <p14:nvPr/>
            </p14:nvContentPartPr>
            <p14:xfrm>
              <a:off x="4135112" y="1268198"/>
              <a:ext cx="122400" cy="254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A1DEDDE-30CB-4F24-A679-E0BBBA70B0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26472" y="1259558"/>
                <a:ext cx="1400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D57A8A5-4CED-4740-BFEA-39310AF5135C}"/>
                  </a:ext>
                </a:extLst>
              </p14:cNvPr>
              <p14:cNvContentPartPr/>
              <p14:nvPr/>
            </p14:nvContentPartPr>
            <p14:xfrm>
              <a:off x="2447432" y="1350278"/>
              <a:ext cx="819360" cy="254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D57A8A5-4CED-4740-BFEA-39310AF513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38432" y="1341278"/>
                <a:ext cx="8370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9AF0E0C-D8F7-4E2B-8AAF-5AF5F66908DB}"/>
                  </a:ext>
                </a:extLst>
              </p14:cNvPr>
              <p14:cNvContentPartPr/>
              <p14:nvPr/>
            </p14:nvContentPartPr>
            <p14:xfrm>
              <a:off x="5876072" y="1212398"/>
              <a:ext cx="141840" cy="219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9AF0E0C-D8F7-4E2B-8AAF-5AF5F66908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67072" y="1203398"/>
                <a:ext cx="1594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DACF676-D8C9-457A-85DA-46FD91A098B4}"/>
                  </a:ext>
                </a:extLst>
              </p14:cNvPr>
              <p14:cNvContentPartPr/>
              <p14:nvPr/>
            </p14:nvContentPartPr>
            <p14:xfrm>
              <a:off x="6193232" y="1168838"/>
              <a:ext cx="14040" cy="284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DACF676-D8C9-457A-85DA-46FD91A098B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84232" y="1159838"/>
                <a:ext cx="316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D7DBC3B-AD85-4CCA-9E6C-FEBF9A017A93}"/>
                  </a:ext>
                </a:extLst>
              </p14:cNvPr>
              <p14:cNvContentPartPr/>
              <p14:nvPr/>
            </p14:nvContentPartPr>
            <p14:xfrm>
              <a:off x="6318152" y="1139678"/>
              <a:ext cx="225720" cy="286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D7DBC3B-AD85-4CCA-9E6C-FEBF9A017A9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09512" y="1131038"/>
                <a:ext cx="2433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7F943A3-3838-4E37-8E97-1A2FB9142088}"/>
                  </a:ext>
                </a:extLst>
              </p14:cNvPr>
              <p14:cNvContentPartPr/>
              <p14:nvPr/>
            </p14:nvContentPartPr>
            <p14:xfrm>
              <a:off x="6753032" y="1151918"/>
              <a:ext cx="386640" cy="235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7F943A3-3838-4E37-8E97-1A2FB914208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44032" y="1143278"/>
                <a:ext cx="4042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61E7B71-68BC-4EF4-80AD-41567AA6FA50}"/>
                  </a:ext>
                </a:extLst>
              </p14:cNvPr>
              <p14:cNvContentPartPr/>
              <p14:nvPr/>
            </p14:nvContentPartPr>
            <p14:xfrm>
              <a:off x="7738712" y="1179278"/>
              <a:ext cx="205200" cy="257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61E7B71-68BC-4EF4-80AD-41567AA6FA5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30072" y="1170278"/>
                <a:ext cx="2228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512B1AC-5063-4876-86C1-BB648713F700}"/>
                  </a:ext>
                </a:extLst>
              </p14:cNvPr>
              <p14:cNvContentPartPr/>
              <p14:nvPr/>
            </p14:nvContentPartPr>
            <p14:xfrm>
              <a:off x="8447192" y="1151558"/>
              <a:ext cx="222120" cy="297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512B1AC-5063-4876-86C1-BB648713F70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38552" y="1142558"/>
                <a:ext cx="23976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A2E25FB-52A7-44AF-95C9-7333706570A5}"/>
                  </a:ext>
                </a:extLst>
              </p14:cNvPr>
              <p14:cNvContentPartPr/>
              <p14:nvPr/>
            </p14:nvContentPartPr>
            <p14:xfrm>
              <a:off x="7254512" y="1135358"/>
              <a:ext cx="202680" cy="286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A2E25FB-52A7-44AF-95C9-7333706570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45512" y="1126358"/>
                <a:ext cx="2203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90C04E-0E88-4D79-80E8-0D7E29FB5602}"/>
                  </a:ext>
                </a:extLst>
              </p14:cNvPr>
              <p14:cNvContentPartPr/>
              <p14:nvPr/>
            </p14:nvContentPartPr>
            <p14:xfrm>
              <a:off x="8986472" y="770318"/>
              <a:ext cx="641880" cy="3758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90C04E-0E88-4D79-80E8-0D7E29FB560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77827" y="761670"/>
                <a:ext cx="659530" cy="393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CD2D576-4CE8-4347-B89C-A28F75D2B3BC}"/>
                  </a:ext>
                </a:extLst>
              </p14:cNvPr>
              <p14:cNvContentPartPr/>
              <p14:nvPr/>
            </p14:nvContentPartPr>
            <p14:xfrm>
              <a:off x="8645912" y="932318"/>
              <a:ext cx="232200" cy="9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CD2D576-4CE8-4347-B89C-A28F75D2B3B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37272" y="923318"/>
                <a:ext cx="2498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C2A04C7-DEDF-493D-BD70-9EAC83CADCF0}"/>
                  </a:ext>
                </a:extLst>
              </p14:cNvPr>
              <p14:cNvContentPartPr/>
              <p14:nvPr/>
            </p14:nvContentPartPr>
            <p14:xfrm>
              <a:off x="9623672" y="1890278"/>
              <a:ext cx="874440" cy="1735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C2A04C7-DEDF-493D-BD70-9EAC83CADC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570032" y="1782638"/>
                <a:ext cx="98208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6D6D07F-005D-4398-B96B-E1A2984857C1}"/>
                  </a:ext>
                </a:extLst>
              </p14:cNvPr>
              <p14:cNvContentPartPr/>
              <p14:nvPr/>
            </p14:nvContentPartPr>
            <p14:xfrm>
              <a:off x="544112" y="4574346"/>
              <a:ext cx="370800" cy="2574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6D6D07F-005D-4398-B96B-E1A2984857C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0472" y="4466706"/>
                <a:ext cx="47844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BC02C9D3-C8EB-49A6-9143-EDBD7A0EA2D3}"/>
                  </a:ext>
                </a:extLst>
              </p14:cNvPr>
              <p14:cNvContentPartPr/>
              <p14:nvPr/>
            </p14:nvContentPartPr>
            <p14:xfrm>
              <a:off x="1279592" y="2835906"/>
              <a:ext cx="7871040" cy="40330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BC02C9D3-C8EB-49A6-9143-EDBD7A0EA2D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61952" y="2728266"/>
                <a:ext cx="7906680" cy="42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099440EC-216A-43B7-812C-1EF70AB1DFF8}"/>
                  </a:ext>
                </a:extLst>
              </p14:cNvPr>
              <p14:cNvContentPartPr/>
              <p14:nvPr/>
            </p14:nvContentPartPr>
            <p14:xfrm>
              <a:off x="131912" y="1737638"/>
              <a:ext cx="12125160" cy="512712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099440EC-216A-43B7-812C-1EF70AB1DFF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3272" y="1728998"/>
                <a:ext cx="12142800" cy="51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2A3393C0-5A98-4BEE-A8A0-3C522FC3139D}"/>
                  </a:ext>
                </a:extLst>
              </p14:cNvPr>
              <p14:cNvContentPartPr/>
              <p14:nvPr/>
            </p14:nvContentPartPr>
            <p14:xfrm>
              <a:off x="6685712" y="4390026"/>
              <a:ext cx="795960" cy="5832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2A3393C0-5A98-4BEE-A8A0-3C522FC3139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31712" y="4282026"/>
                <a:ext cx="9036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C62158EF-C4B3-42AA-A2DF-B133FE1A4EFE}"/>
                  </a:ext>
                </a:extLst>
              </p14:cNvPr>
              <p14:cNvContentPartPr/>
              <p14:nvPr/>
            </p14:nvContentPartPr>
            <p14:xfrm>
              <a:off x="6717392" y="4515306"/>
              <a:ext cx="725040" cy="3024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C62158EF-C4B3-42AA-A2DF-B133FE1A4EF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63752" y="4407306"/>
                <a:ext cx="8326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2AF8C1DA-843A-41E9-BBE3-973CEFAC2502}"/>
                  </a:ext>
                </a:extLst>
              </p14:cNvPr>
              <p14:cNvContentPartPr/>
              <p14:nvPr/>
            </p14:nvContentPartPr>
            <p14:xfrm>
              <a:off x="8439632" y="4428186"/>
              <a:ext cx="817200" cy="4572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2AF8C1DA-843A-41E9-BBE3-973CEFAC250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85992" y="4320186"/>
                <a:ext cx="9248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7C227051-5620-489F-911B-C438DE8233CA}"/>
                  </a:ext>
                </a:extLst>
              </p14:cNvPr>
              <p14:cNvContentPartPr/>
              <p14:nvPr/>
            </p14:nvContentPartPr>
            <p14:xfrm>
              <a:off x="8385992" y="4491906"/>
              <a:ext cx="925200" cy="777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7C227051-5620-489F-911B-C438DE8233C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32352" y="4384266"/>
                <a:ext cx="1032840" cy="2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415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599BF2-9A5E-4148-B259-85ACB5BFC684}"/>
                  </a:ext>
                </a:extLst>
              </p14:cNvPr>
              <p14:cNvContentPartPr/>
              <p14:nvPr/>
            </p14:nvContentPartPr>
            <p14:xfrm>
              <a:off x="1214072" y="290798"/>
              <a:ext cx="101160" cy="36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599BF2-9A5E-4148-B259-85ACB5BFC6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0072" y="182798"/>
                <a:ext cx="20880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0A7D5E-0213-464F-BBA3-14D5B7ACF709}"/>
                  </a:ext>
                </a:extLst>
              </p14:cNvPr>
              <p14:cNvContentPartPr/>
              <p14:nvPr/>
            </p14:nvContentPartPr>
            <p14:xfrm>
              <a:off x="1178432" y="458558"/>
              <a:ext cx="190080" cy="18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0A7D5E-0213-464F-BBA3-14D5B7ACF7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4432" y="350918"/>
                <a:ext cx="2977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1DE8F93-BD18-466D-B4EE-E7CC385DA157}"/>
                  </a:ext>
                </a:extLst>
              </p14:cNvPr>
              <p14:cNvContentPartPr/>
              <p14:nvPr/>
            </p14:nvContentPartPr>
            <p14:xfrm>
              <a:off x="3380912" y="246518"/>
              <a:ext cx="9360" cy="37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1DE8F93-BD18-466D-B4EE-E7CC385DA1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2272" y="237518"/>
                <a:ext cx="270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61A5366-4172-4616-95A4-A22B7F3B10CE}"/>
                  </a:ext>
                </a:extLst>
              </p14:cNvPr>
              <p14:cNvContentPartPr/>
              <p14:nvPr/>
            </p14:nvContentPartPr>
            <p14:xfrm>
              <a:off x="3495392" y="359558"/>
              <a:ext cx="105120" cy="198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61A5366-4172-4616-95A4-A22B7F3B10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86752" y="350558"/>
                <a:ext cx="122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FA561B-AB8B-42DD-A5AD-786C2625FE87}"/>
                  </a:ext>
                </a:extLst>
              </p14:cNvPr>
              <p14:cNvContentPartPr/>
              <p14:nvPr/>
            </p14:nvContentPartPr>
            <p14:xfrm>
              <a:off x="3723272" y="253718"/>
              <a:ext cx="36360" cy="443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FA561B-AB8B-42DD-A5AD-786C2625FE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14632" y="245078"/>
                <a:ext cx="5400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D16A35C-1606-439E-8B54-90413F316E0E}"/>
                  </a:ext>
                </a:extLst>
              </p14:cNvPr>
              <p14:cNvContentPartPr/>
              <p14:nvPr/>
            </p14:nvContentPartPr>
            <p14:xfrm>
              <a:off x="4524272" y="304118"/>
              <a:ext cx="210600" cy="230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D16A35C-1606-439E-8B54-90413F316E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15272" y="295118"/>
                <a:ext cx="2282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849B436-7D3D-4413-9A87-E0D86B0BAD62}"/>
                  </a:ext>
                </a:extLst>
              </p14:cNvPr>
              <p14:cNvContentPartPr/>
              <p14:nvPr/>
            </p14:nvContentPartPr>
            <p14:xfrm>
              <a:off x="4893632" y="289718"/>
              <a:ext cx="381240" cy="246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849B436-7D3D-4413-9A87-E0D86B0BAD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84632" y="281078"/>
                <a:ext cx="3988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C0E1BAF-7146-4567-8556-BC2590A566BE}"/>
                  </a:ext>
                </a:extLst>
              </p14:cNvPr>
              <p14:cNvContentPartPr/>
              <p14:nvPr/>
            </p14:nvContentPartPr>
            <p14:xfrm>
              <a:off x="3881312" y="321398"/>
              <a:ext cx="129600" cy="360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C0E1BAF-7146-4567-8556-BC2590A566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72672" y="312749"/>
                <a:ext cx="147240" cy="378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888448-CA3E-4C33-85A8-96B5AC302A2C}"/>
                  </a:ext>
                </a:extLst>
              </p14:cNvPr>
              <p14:cNvContentPartPr/>
              <p14:nvPr/>
            </p14:nvContentPartPr>
            <p14:xfrm>
              <a:off x="2754512" y="244358"/>
              <a:ext cx="364320" cy="468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888448-CA3E-4C33-85A8-96B5AC302A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45863" y="235358"/>
                <a:ext cx="381977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CB6D056-4582-45A3-9006-478A6CC98615}"/>
                  </a:ext>
                </a:extLst>
              </p14:cNvPr>
              <p14:cNvContentPartPr/>
              <p14:nvPr/>
            </p14:nvContentPartPr>
            <p14:xfrm>
              <a:off x="1993472" y="218798"/>
              <a:ext cx="384480" cy="484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CB6D056-4582-45A3-9006-478A6CC9861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84832" y="209798"/>
                <a:ext cx="40212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A43DC4A-0CD6-49EE-BE3D-6DF412C09ADC}"/>
                  </a:ext>
                </a:extLst>
              </p14:cNvPr>
              <p14:cNvContentPartPr/>
              <p14:nvPr/>
            </p14:nvContentPartPr>
            <p14:xfrm>
              <a:off x="1201112" y="226358"/>
              <a:ext cx="299880" cy="574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A43DC4A-0CD6-49EE-BE3D-6DF412C09A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92472" y="217358"/>
                <a:ext cx="31752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4D3047D-3B92-41DE-877B-41DEC4C16EA9}"/>
                  </a:ext>
                </a:extLst>
              </p14:cNvPr>
              <p14:cNvContentPartPr/>
              <p14:nvPr/>
            </p14:nvContentPartPr>
            <p14:xfrm>
              <a:off x="694232" y="1097558"/>
              <a:ext cx="27360" cy="253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4D3047D-3B92-41DE-877B-41DEC4C16EA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5592" y="1088918"/>
                <a:ext cx="450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22E0009-6A9A-4FBA-ADE9-E57DBA5F537B}"/>
                  </a:ext>
                </a:extLst>
              </p14:cNvPr>
              <p14:cNvContentPartPr/>
              <p14:nvPr/>
            </p14:nvContentPartPr>
            <p14:xfrm>
              <a:off x="653192" y="1647638"/>
              <a:ext cx="189360" cy="218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22E0009-6A9A-4FBA-ADE9-E57DBA5F537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4192" y="1638998"/>
                <a:ext cx="2070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C86170B-4016-403F-B2D6-9246A6C84BC6}"/>
                  </a:ext>
                </a:extLst>
              </p14:cNvPr>
              <p14:cNvContentPartPr/>
              <p14:nvPr/>
            </p14:nvContentPartPr>
            <p14:xfrm>
              <a:off x="1336472" y="1096118"/>
              <a:ext cx="3847320" cy="96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C86170B-4016-403F-B2D6-9246A6C84BC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7472" y="1087118"/>
                <a:ext cx="38649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6B8CCC0-C9B6-4C17-9072-900D3A166187}"/>
                  </a:ext>
                </a:extLst>
              </p14:cNvPr>
              <p14:cNvContentPartPr/>
              <p14:nvPr/>
            </p14:nvContentPartPr>
            <p14:xfrm>
              <a:off x="753272" y="2223638"/>
              <a:ext cx="187920" cy="345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6B8CCC0-C9B6-4C17-9072-900D3A16618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4272" y="2214998"/>
                <a:ext cx="2055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869DEA5-B2B2-4194-8817-95E8C9D950C8}"/>
                  </a:ext>
                </a:extLst>
              </p14:cNvPr>
              <p14:cNvContentPartPr/>
              <p14:nvPr/>
            </p14:nvContentPartPr>
            <p14:xfrm>
              <a:off x="1076912" y="5497478"/>
              <a:ext cx="239040" cy="297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869DEA5-B2B2-4194-8817-95E8C9D950C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8272" y="5488838"/>
                <a:ext cx="2566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C7940A9-BFE7-4EC6-B511-7556F1529424}"/>
                  </a:ext>
                </a:extLst>
              </p14:cNvPr>
              <p14:cNvContentPartPr/>
              <p14:nvPr/>
            </p14:nvContentPartPr>
            <p14:xfrm>
              <a:off x="1749032" y="5937038"/>
              <a:ext cx="3924360" cy="41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C7940A9-BFE7-4EC6-B511-7556F152942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40392" y="5928398"/>
                <a:ext cx="39420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992FDE1-2325-4BB2-9D7A-66E79E576D59}"/>
                  </a:ext>
                </a:extLst>
              </p14:cNvPr>
              <p14:cNvContentPartPr/>
              <p14:nvPr/>
            </p14:nvContentPartPr>
            <p14:xfrm>
              <a:off x="1444112" y="1731158"/>
              <a:ext cx="3987000" cy="137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992FDE1-2325-4BB2-9D7A-66E79E576D5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35112" y="1722518"/>
                <a:ext cx="40046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4BA973-3C65-4D50-944C-266889D2BEEA}"/>
                  </a:ext>
                </a:extLst>
              </p14:cNvPr>
              <p14:cNvContentPartPr/>
              <p14:nvPr/>
            </p14:nvContentPartPr>
            <p14:xfrm>
              <a:off x="1709792" y="2384198"/>
              <a:ext cx="3529440" cy="127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4BA973-3C65-4D50-944C-266889D2BEE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00792" y="2375198"/>
                <a:ext cx="35470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14DD219-CF72-4B81-9F39-9DC7DA071E7E}"/>
                  </a:ext>
                </a:extLst>
              </p14:cNvPr>
              <p14:cNvContentPartPr/>
              <p14:nvPr/>
            </p14:nvContentPartPr>
            <p14:xfrm>
              <a:off x="4145552" y="202238"/>
              <a:ext cx="295200" cy="6093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14DD219-CF72-4B81-9F39-9DC7DA071E7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7912" y="94238"/>
                <a:ext cx="330840" cy="630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28AFE7F-D66E-46AC-9C40-74239D4ED5B9}"/>
                  </a:ext>
                </a:extLst>
              </p14:cNvPr>
              <p14:cNvContentPartPr/>
              <p14:nvPr/>
            </p14:nvContentPartPr>
            <p14:xfrm>
              <a:off x="4521392" y="1377638"/>
              <a:ext cx="619560" cy="303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28AFE7F-D66E-46AC-9C40-74239D4ED5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12397" y="1368998"/>
                <a:ext cx="63719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647CF01-0DAF-49A7-AEEC-E819F9FEC899}"/>
                  </a:ext>
                </a:extLst>
              </p14:cNvPr>
              <p14:cNvContentPartPr/>
              <p14:nvPr/>
            </p14:nvContentPartPr>
            <p14:xfrm>
              <a:off x="4467752" y="773198"/>
              <a:ext cx="669960" cy="263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647CF01-0DAF-49A7-AEEC-E819F9FEC89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59112" y="764198"/>
                <a:ext cx="6876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7F08703-B251-45B3-B7FC-BE9E3942BB37}"/>
                  </a:ext>
                </a:extLst>
              </p14:cNvPr>
              <p14:cNvContentPartPr/>
              <p14:nvPr/>
            </p14:nvContentPartPr>
            <p14:xfrm>
              <a:off x="698552" y="2261078"/>
              <a:ext cx="361080" cy="347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7F08703-B251-45B3-B7FC-BE9E3942BB3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4912" y="2153078"/>
                <a:ext cx="46872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C90E8C9-D72B-4E4D-8199-DBB4A54B8404}"/>
                  </a:ext>
                </a:extLst>
              </p14:cNvPr>
              <p14:cNvContentPartPr/>
              <p14:nvPr/>
            </p14:nvContentPartPr>
            <p14:xfrm>
              <a:off x="4732352" y="5156198"/>
              <a:ext cx="712800" cy="3830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C90E8C9-D72B-4E4D-8199-DBB4A54B840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23712" y="5147198"/>
                <a:ext cx="7304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C553D36-3E8B-4783-8B14-C8742CB1B8C8}"/>
                  </a:ext>
                </a:extLst>
              </p14:cNvPr>
              <p14:cNvContentPartPr/>
              <p14:nvPr/>
            </p14:nvContentPartPr>
            <p14:xfrm>
              <a:off x="1003472" y="4030478"/>
              <a:ext cx="4673160" cy="7657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C553D36-3E8B-4783-8B14-C8742CB1B8C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4832" y="4021478"/>
                <a:ext cx="469080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D3D1689-90A4-432E-8749-F5862CA446F5}"/>
                  </a:ext>
                </a:extLst>
              </p14:cNvPr>
              <p14:cNvContentPartPr/>
              <p14:nvPr/>
            </p14:nvContentPartPr>
            <p14:xfrm>
              <a:off x="818432" y="2632238"/>
              <a:ext cx="4609800" cy="1233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D3D1689-90A4-432E-8749-F5862CA446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9792" y="2623238"/>
                <a:ext cx="4627440" cy="12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F03B98E-04A3-433A-821C-2D67766E4CAB}"/>
                  </a:ext>
                </a:extLst>
              </p14:cNvPr>
              <p14:cNvContentPartPr/>
              <p14:nvPr/>
            </p14:nvContentPartPr>
            <p14:xfrm>
              <a:off x="4538312" y="2021318"/>
              <a:ext cx="687960" cy="2678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F03B98E-04A3-433A-821C-2D67766E4CA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29312" y="2012318"/>
                <a:ext cx="705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B279C2D-B864-4751-812C-740705D85A70}"/>
                  </a:ext>
                </a:extLst>
              </p14:cNvPr>
              <p14:cNvContentPartPr/>
              <p14:nvPr/>
            </p14:nvContentPartPr>
            <p14:xfrm>
              <a:off x="5343272" y="139598"/>
              <a:ext cx="2279160" cy="65250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B279C2D-B864-4751-812C-740705D85A7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25629" y="31958"/>
                <a:ext cx="2314806" cy="67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1986EDF-7932-492A-859D-6E936E765CC9}"/>
                  </a:ext>
                </a:extLst>
              </p14:cNvPr>
              <p14:cNvContentPartPr/>
              <p14:nvPr/>
            </p14:nvContentPartPr>
            <p14:xfrm>
              <a:off x="6882272" y="690038"/>
              <a:ext cx="17640" cy="133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1986EDF-7932-492A-859D-6E936E765CC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73272" y="681038"/>
                <a:ext cx="352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974AF6A-D70B-40A9-A68C-C5AE8C038064}"/>
                  </a:ext>
                </a:extLst>
              </p14:cNvPr>
              <p14:cNvContentPartPr/>
              <p14:nvPr/>
            </p14:nvContentPartPr>
            <p14:xfrm>
              <a:off x="6014672" y="332918"/>
              <a:ext cx="720360" cy="3546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974AF6A-D70B-40A9-A68C-C5AE8C03806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05676" y="324278"/>
                <a:ext cx="737991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E1C0ED2-5EED-413E-8E84-BE7F425C5ACE}"/>
                  </a:ext>
                </a:extLst>
              </p14:cNvPr>
              <p14:cNvContentPartPr/>
              <p14:nvPr/>
            </p14:nvContentPartPr>
            <p14:xfrm>
              <a:off x="6442712" y="850238"/>
              <a:ext cx="667800" cy="2775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E1C0ED2-5EED-413E-8E84-BE7F425C5AC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34067" y="841598"/>
                <a:ext cx="68545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5E24952-1DE7-4225-BEE4-895CF8A5D5D5}"/>
                  </a:ext>
                </a:extLst>
              </p14:cNvPr>
              <p14:cNvContentPartPr/>
              <p14:nvPr/>
            </p14:nvContentPartPr>
            <p14:xfrm>
              <a:off x="5877152" y="820358"/>
              <a:ext cx="425520" cy="2977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5E24952-1DE7-4225-BEE4-895CF8A5D5D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68512" y="811718"/>
                <a:ext cx="44316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FFAF00A-CD26-49DC-B124-6B7777ABC158}"/>
                  </a:ext>
                </a:extLst>
              </p14:cNvPr>
              <p14:cNvContentPartPr/>
              <p14:nvPr/>
            </p14:nvContentPartPr>
            <p14:xfrm>
              <a:off x="5912792" y="1461878"/>
              <a:ext cx="150480" cy="2332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FFAF00A-CD26-49DC-B124-6B7777ABC15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03792" y="1452878"/>
                <a:ext cx="1681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7EF6194-251E-4A0D-B8BB-C5DB229744EE}"/>
                  </a:ext>
                </a:extLst>
              </p14:cNvPr>
              <p14:cNvContentPartPr/>
              <p14:nvPr/>
            </p14:nvContentPartPr>
            <p14:xfrm>
              <a:off x="7277552" y="1478438"/>
              <a:ext cx="137160" cy="2534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7EF6194-251E-4A0D-B8BB-C5DB229744E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68912" y="1469438"/>
                <a:ext cx="1548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B03B15E-809E-4B6C-A6BA-D418A6EF4436}"/>
                  </a:ext>
                </a:extLst>
              </p14:cNvPr>
              <p14:cNvContentPartPr/>
              <p14:nvPr/>
            </p14:nvContentPartPr>
            <p14:xfrm>
              <a:off x="5889752" y="2049758"/>
              <a:ext cx="130680" cy="2257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B03B15E-809E-4B6C-A6BA-D418A6EF443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81112" y="2040758"/>
                <a:ext cx="1483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D55491C-098E-43E4-9DCD-522C268D6930}"/>
                  </a:ext>
                </a:extLst>
              </p14:cNvPr>
              <p14:cNvContentPartPr/>
              <p14:nvPr/>
            </p14:nvContentPartPr>
            <p14:xfrm>
              <a:off x="6307712" y="2045078"/>
              <a:ext cx="149400" cy="2476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D55491C-098E-43E4-9DCD-522C268D693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299072" y="2036438"/>
                <a:ext cx="1670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C305283-9A8C-4C5E-BB2D-78CD7412B257}"/>
                  </a:ext>
                </a:extLst>
              </p14:cNvPr>
              <p14:cNvContentPartPr/>
              <p14:nvPr/>
            </p14:nvContentPartPr>
            <p14:xfrm>
              <a:off x="6586712" y="2133998"/>
              <a:ext cx="123120" cy="169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C305283-9A8C-4C5E-BB2D-78CD7412B25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578072" y="2125358"/>
                <a:ext cx="1407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E783ACC-4B30-4852-B023-2D3D9CD4A56E}"/>
                  </a:ext>
                </a:extLst>
              </p14:cNvPr>
              <p14:cNvContentPartPr/>
              <p14:nvPr/>
            </p14:nvContentPartPr>
            <p14:xfrm>
              <a:off x="6114392" y="2070278"/>
              <a:ext cx="93960" cy="2055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E783ACC-4B30-4852-B023-2D3D9CD4A56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105392" y="2061638"/>
                <a:ext cx="1116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68ED108-878F-4098-A565-BFC93CBB9F9D}"/>
                  </a:ext>
                </a:extLst>
              </p14:cNvPr>
              <p14:cNvContentPartPr/>
              <p14:nvPr/>
            </p14:nvContentPartPr>
            <p14:xfrm>
              <a:off x="6834032" y="1523078"/>
              <a:ext cx="329760" cy="2293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68ED108-878F-4098-A565-BFC93CBB9F9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25032" y="1514424"/>
                <a:ext cx="347400" cy="246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F14E8FE-A5BE-4D85-84F2-F9D0AA40E264}"/>
                  </a:ext>
                </a:extLst>
              </p14:cNvPr>
              <p14:cNvContentPartPr/>
              <p14:nvPr/>
            </p14:nvContentPartPr>
            <p14:xfrm>
              <a:off x="6159752" y="1504718"/>
              <a:ext cx="562320" cy="2354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F14E8FE-A5BE-4D85-84F2-F9D0AA40E26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150752" y="1495718"/>
                <a:ext cx="5799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A02AFA8-3451-4ECC-B7FC-D3D799F3020D}"/>
                  </a:ext>
                </a:extLst>
              </p14:cNvPr>
              <p14:cNvContentPartPr/>
              <p14:nvPr/>
            </p14:nvContentPartPr>
            <p14:xfrm>
              <a:off x="6906392" y="2061998"/>
              <a:ext cx="124560" cy="2286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A02AFA8-3451-4ECC-B7FC-D3D799F3020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897392" y="2053358"/>
                <a:ext cx="1422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17489C4-D67D-4A5B-9F42-69AAFE4BEBE1}"/>
                  </a:ext>
                </a:extLst>
              </p14:cNvPr>
              <p14:cNvContentPartPr/>
              <p14:nvPr/>
            </p14:nvContentPartPr>
            <p14:xfrm>
              <a:off x="7109432" y="2205278"/>
              <a:ext cx="7560" cy="61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17489C4-D67D-4A5B-9F42-69AAFE4BEBE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00432" y="2196638"/>
                <a:ext cx="252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7321184-5063-4B9B-877D-1338FF50A52D}"/>
                  </a:ext>
                </a:extLst>
              </p14:cNvPr>
              <p14:cNvContentPartPr/>
              <p14:nvPr/>
            </p14:nvContentPartPr>
            <p14:xfrm>
              <a:off x="5809832" y="2622518"/>
              <a:ext cx="151200" cy="2325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7321184-5063-4B9B-877D-1338FF50A52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01192" y="2613518"/>
                <a:ext cx="1688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72D87CF-F951-4C80-A98A-BC14B81801C2}"/>
                  </a:ext>
                </a:extLst>
              </p14:cNvPr>
              <p14:cNvContentPartPr/>
              <p14:nvPr/>
            </p14:nvContentPartPr>
            <p14:xfrm>
              <a:off x="6065072" y="2743118"/>
              <a:ext cx="8640" cy="298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72D87CF-F951-4C80-A98A-BC14B81801C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56072" y="2734478"/>
                <a:ext cx="262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BBB678A-C597-4640-91FD-18DC4F779DAF}"/>
                  </a:ext>
                </a:extLst>
              </p14:cNvPr>
              <p14:cNvContentPartPr/>
              <p14:nvPr/>
            </p14:nvContentPartPr>
            <p14:xfrm>
              <a:off x="6165512" y="2622158"/>
              <a:ext cx="126000" cy="2595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BBB678A-C597-4640-91FD-18DC4F779DA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156872" y="2613158"/>
                <a:ext cx="1436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BCD6CD7-84EE-4451-981D-93A7B0AD3D8F}"/>
                  </a:ext>
                </a:extLst>
              </p14:cNvPr>
              <p14:cNvContentPartPr/>
              <p14:nvPr/>
            </p14:nvContentPartPr>
            <p14:xfrm>
              <a:off x="6370712" y="2597318"/>
              <a:ext cx="112680" cy="2484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BCD6CD7-84EE-4451-981D-93A7B0AD3D8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361712" y="2588318"/>
                <a:ext cx="1303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3BA1A5F-DED2-4220-ABF1-BDF2E9AB776F}"/>
                  </a:ext>
                </a:extLst>
              </p14:cNvPr>
              <p14:cNvContentPartPr/>
              <p14:nvPr/>
            </p14:nvContentPartPr>
            <p14:xfrm>
              <a:off x="6639992" y="2707118"/>
              <a:ext cx="111960" cy="248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3BA1A5F-DED2-4220-ABF1-BDF2E9AB776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30992" y="2698478"/>
                <a:ext cx="1296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B5C9565-1154-4DAE-B1D7-1DF7412C86C2}"/>
                  </a:ext>
                </a:extLst>
              </p14:cNvPr>
              <p14:cNvContentPartPr/>
              <p14:nvPr/>
            </p14:nvContentPartPr>
            <p14:xfrm>
              <a:off x="5914592" y="3312638"/>
              <a:ext cx="141120" cy="2919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B5C9565-1154-4DAE-B1D7-1DF7412C86C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05592" y="3303638"/>
                <a:ext cx="1587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50AE1DA-A4DE-4321-97D5-EA8C5579BCA9}"/>
                  </a:ext>
                </a:extLst>
              </p14:cNvPr>
              <p14:cNvContentPartPr/>
              <p14:nvPr/>
            </p14:nvContentPartPr>
            <p14:xfrm>
              <a:off x="6144632" y="3480398"/>
              <a:ext cx="8640" cy="406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50AE1DA-A4DE-4321-97D5-EA8C5579BCA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135632" y="3471758"/>
                <a:ext cx="262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C6B5677-6BAD-4552-973C-A74D354CB78D}"/>
                  </a:ext>
                </a:extLst>
              </p14:cNvPr>
              <p14:cNvContentPartPr/>
              <p14:nvPr/>
            </p14:nvContentPartPr>
            <p14:xfrm>
              <a:off x="6731792" y="3459518"/>
              <a:ext cx="90360" cy="126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C6B5677-6BAD-4552-973C-A74D354CB78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23152" y="3450518"/>
                <a:ext cx="1080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9125132-10E7-427F-B5C8-78ACBD9FFCE9}"/>
                  </a:ext>
                </a:extLst>
              </p14:cNvPr>
              <p14:cNvContentPartPr/>
              <p14:nvPr/>
            </p14:nvContentPartPr>
            <p14:xfrm>
              <a:off x="7515512" y="3336758"/>
              <a:ext cx="29520" cy="2703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9125132-10E7-427F-B5C8-78ACBD9FFCE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506512" y="3327758"/>
                <a:ext cx="471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0F0C986-6280-46F1-9818-F60BCA9FC7FA}"/>
                  </a:ext>
                </a:extLst>
              </p14:cNvPr>
              <p14:cNvContentPartPr/>
              <p14:nvPr/>
            </p14:nvContentPartPr>
            <p14:xfrm>
              <a:off x="5914232" y="4257638"/>
              <a:ext cx="129240" cy="2422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0F0C986-6280-46F1-9818-F60BCA9FC7F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905232" y="4248638"/>
                <a:ext cx="1468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4E4F9B4-33CB-4CFB-9800-AAF37170D807}"/>
                  </a:ext>
                </a:extLst>
              </p14:cNvPr>
              <p14:cNvContentPartPr/>
              <p14:nvPr/>
            </p14:nvContentPartPr>
            <p14:xfrm>
              <a:off x="6147152" y="4377878"/>
              <a:ext cx="17640" cy="226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4E4F9B4-33CB-4CFB-9800-AAF37170D80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138152" y="4369238"/>
                <a:ext cx="352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0DDFAB5-0622-4989-A4C2-E1EB8B6211A6}"/>
                  </a:ext>
                </a:extLst>
              </p14:cNvPr>
              <p14:cNvContentPartPr/>
              <p14:nvPr/>
            </p14:nvContentPartPr>
            <p14:xfrm>
              <a:off x="6248312" y="4258358"/>
              <a:ext cx="131040" cy="2710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0DDFAB5-0622-4989-A4C2-E1EB8B6211A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239312" y="4249358"/>
                <a:ext cx="1486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828A031-2A24-481C-BC6A-92B094504020}"/>
                  </a:ext>
                </a:extLst>
              </p14:cNvPr>
              <p14:cNvContentPartPr/>
              <p14:nvPr/>
            </p14:nvContentPartPr>
            <p14:xfrm>
              <a:off x="6466112" y="4267358"/>
              <a:ext cx="7560" cy="2332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828A031-2A24-481C-BC6A-92B09450402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457472" y="4258358"/>
                <a:ext cx="252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00F611C-546C-4ABB-9ADD-450A1358219A}"/>
                  </a:ext>
                </a:extLst>
              </p14:cNvPr>
              <p14:cNvContentPartPr/>
              <p14:nvPr/>
            </p14:nvContentPartPr>
            <p14:xfrm>
              <a:off x="6619472" y="4362758"/>
              <a:ext cx="120600" cy="298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00F611C-546C-4ABB-9ADD-450A1358219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610832" y="4353758"/>
                <a:ext cx="1382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D5E1478-DD0B-40C7-9AC9-4B6F64AD7E57}"/>
                  </a:ext>
                </a:extLst>
              </p14:cNvPr>
              <p14:cNvContentPartPr/>
              <p14:nvPr/>
            </p14:nvContentPartPr>
            <p14:xfrm>
              <a:off x="6918992" y="4257638"/>
              <a:ext cx="119880" cy="2401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D5E1478-DD0B-40C7-9AC9-4B6F64AD7E5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910352" y="4248998"/>
                <a:ext cx="1375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1D10913-5FBE-4B3D-9DCD-305D948428A3}"/>
                  </a:ext>
                </a:extLst>
              </p14:cNvPr>
              <p14:cNvContentPartPr/>
              <p14:nvPr/>
            </p14:nvContentPartPr>
            <p14:xfrm>
              <a:off x="7164872" y="4409558"/>
              <a:ext cx="3600" cy="111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1D10913-5FBE-4B3D-9DCD-305D948428A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156232" y="4400558"/>
                <a:ext cx="212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24B94890-C682-4FA8-8386-6623AA82F9DF}"/>
                  </a:ext>
                </a:extLst>
              </p14:cNvPr>
              <p14:cNvContentPartPr/>
              <p14:nvPr/>
            </p14:nvContentPartPr>
            <p14:xfrm>
              <a:off x="7295192" y="4269518"/>
              <a:ext cx="102240" cy="2710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24B94890-C682-4FA8-8386-6623AA82F9D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286192" y="4260518"/>
                <a:ext cx="1198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9234401-6C1D-41D6-AD78-846904C815DF}"/>
                  </a:ext>
                </a:extLst>
              </p14:cNvPr>
              <p14:cNvContentPartPr/>
              <p14:nvPr/>
            </p14:nvContentPartPr>
            <p14:xfrm>
              <a:off x="7504352" y="4251158"/>
              <a:ext cx="131760" cy="3484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9234401-6C1D-41D6-AD78-846904C815D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495712" y="4242518"/>
                <a:ext cx="1494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195CA80-1FE4-46DC-9380-07187367535F}"/>
                  </a:ext>
                </a:extLst>
              </p14:cNvPr>
              <p14:cNvContentPartPr/>
              <p14:nvPr/>
            </p14:nvContentPartPr>
            <p14:xfrm>
              <a:off x="6039872" y="5390918"/>
              <a:ext cx="120960" cy="2592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195CA80-1FE4-46DC-9380-07187367535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031232" y="5382278"/>
                <a:ext cx="1386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0A1FB04-1804-46C1-A738-5C0B8835D74E}"/>
                  </a:ext>
                </a:extLst>
              </p14:cNvPr>
              <p14:cNvContentPartPr/>
              <p14:nvPr/>
            </p14:nvContentPartPr>
            <p14:xfrm>
              <a:off x="6282152" y="5533118"/>
              <a:ext cx="2880" cy="79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0A1FB04-1804-46C1-A738-5C0B8835D74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273512" y="5524478"/>
                <a:ext cx="205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3238388-3311-43A3-BE97-FD57709E04BA}"/>
                  </a:ext>
                </a:extLst>
              </p14:cNvPr>
              <p14:cNvContentPartPr/>
              <p14:nvPr/>
            </p14:nvContentPartPr>
            <p14:xfrm>
              <a:off x="6822872" y="5593598"/>
              <a:ext cx="101160" cy="86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3238388-3311-43A3-BE97-FD57709E04B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814232" y="5584598"/>
                <a:ext cx="1188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C89B63A-42BA-434B-AA95-67A6883C69A2}"/>
                  </a:ext>
                </a:extLst>
              </p14:cNvPr>
              <p14:cNvContentPartPr/>
              <p14:nvPr/>
            </p14:nvContentPartPr>
            <p14:xfrm>
              <a:off x="6382232" y="5347718"/>
              <a:ext cx="305640" cy="3726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C89B63A-42BA-434B-AA95-67A6883C69A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373232" y="5338718"/>
                <a:ext cx="32328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F6457DC-C112-4252-821E-DF57A8B8D409}"/>
                  </a:ext>
                </a:extLst>
              </p14:cNvPr>
              <p14:cNvContentPartPr/>
              <p14:nvPr/>
            </p14:nvContentPartPr>
            <p14:xfrm>
              <a:off x="7031672" y="3315158"/>
              <a:ext cx="405000" cy="2563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F6457DC-C112-4252-821E-DF57A8B8D40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023032" y="3306158"/>
                <a:ext cx="4226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5BFFAB86-9923-4D63-A98E-D802855A364E}"/>
                  </a:ext>
                </a:extLst>
              </p14:cNvPr>
              <p14:cNvContentPartPr/>
              <p14:nvPr/>
            </p14:nvContentPartPr>
            <p14:xfrm>
              <a:off x="6251912" y="3310478"/>
              <a:ext cx="363240" cy="3146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BFFAB86-9923-4D63-A98E-D802855A364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242921" y="3301838"/>
                <a:ext cx="380863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7DF8BB5-3C8A-48D3-83E2-E746FC7B0577}"/>
                  </a:ext>
                </a:extLst>
              </p14:cNvPr>
              <p14:cNvContentPartPr/>
              <p14:nvPr/>
            </p14:nvContentPartPr>
            <p14:xfrm>
              <a:off x="7224632" y="2581478"/>
              <a:ext cx="347400" cy="3078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7DF8BB5-3C8A-48D3-83E2-E746FC7B057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215983" y="2572838"/>
                <a:ext cx="365058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3E6AD9F-FF44-4C5A-B77A-467B57B22F55}"/>
                  </a:ext>
                </a:extLst>
              </p14:cNvPr>
              <p14:cNvContentPartPr/>
              <p14:nvPr/>
            </p14:nvContentPartPr>
            <p14:xfrm>
              <a:off x="6920432" y="2605238"/>
              <a:ext cx="219600" cy="2329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3E6AD9F-FF44-4C5A-B77A-467B57B22F5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911432" y="2596598"/>
                <a:ext cx="2372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3F22FCC-4C3E-42DC-BFD3-3E68DBFD53AE}"/>
                  </a:ext>
                </a:extLst>
              </p14:cNvPr>
              <p14:cNvContentPartPr/>
              <p14:nvPr/>
            </p14:nvContentPartPr>
            <p14:xfrm>
              <a:off x="7200512" y="2037518"/>
              <a:ext cx="314280" cy="2797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3F22FCC-4C3E-42DC-BFD3-3E68DBFD53A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91522" y="2028878"/>
                <a:ext cx="3319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A152D26-697D-4280-9992-310C7BD920B0}"/>
                  </a:ext>
                </a:extLst>
              </p14:cNvPr>
              <p14:cNvContentPartPr/>
              <p14:nvPr/>
            </p14:nvContentPartPr>
            <p14:xfrm>
              <a:off x="7096112" y="5435198"/>
              <a:ext cx="138240" cy="2397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A152D26-697D-4280-9992-310C7BD920B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087472" y="5426558"/>
                <a:ext cx="1558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00C3867-3A63-47D9-ACAE-4F91B52106D7}"/>
                  </a:ext>
                </a:extLst>
              </p14:cNvPr>
              <p14:cNvContentPartPr/>
              <p14:nvPr/>
            </p14:nvContentPartPr>
            <p14:xfrm>
              <a:off x="8109512" y="5507558"/>
              <a:ext cx="28800" cy="2815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00C3867-3A63-47D9-ACAE-4F91B52106D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100512" y="5498558"/>
                <a:ext cx="464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2432BB0-7AD7-4138-97D7-1D7278C29504}"/>
                  </a:ext>
                </a:extLst>
              </p14:cNvPr>
              <p14:cNvContentPartPr/>
              <p14:nvPr/>
            </p14:nvContentPartPr>
            <p14:xfrm>
              <a:off x="7642232" y="5381558"/>
              <a:ext cx="359640" cy="3470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2432BB0-7AD7-4138-97D7-1D7278C2950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633592" y="5372567"/>
                <a:ext cx="377280" cy="364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D890273-CBE8-44E9-B59E-42A1CAC464F4}"/>
                  </a:ext>
                </a:extLst>
              </p14:cNvPr>
              <p14:cNvContentPartPr/>
              <p14:nvPr/>
            </p14:nvContentPartPr>
            <p14:xfrm>
              <a:off x="7359992" y="5367158"/>
              <a:ext cx="201960" cy="3884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D890273-CBE8-44E9-B59E-42A1CAC464F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350992" y="5358518"/>
                <a:ext cx="21960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714EEAD1-A7D0-40C0-8D98-802D925A010B}"/>
                  </a:ext>
                </a:extLst>
              </p14:cNvPr>
              <p14:cNvContentPartPr/>
              <p14:nvPr/>
            </p14:nvContentPartPr>
            <p14:xfrm>
              <a:off x="8937872" y="813518"/>
              <a:ext cx="2243520" cy="471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714EEAD1-A7D0-40C0-8D98-802D925A010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928872" y="804518"/>
                <a:ext cx="22611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1449821-4931-40C1-9EF7-5DE9A3223319}"/>
                  </a:ext>
                </a:extLst>
              </p14:cNvPr>
              <p14:cNvContentPartPr/>
              <p14:nvPr/>
            </p14:nvContentPartPr>
            <p14:xfrm>
              <a:off x="9004472" y="996038"/>
              <a:ext cx="2425680" cy="446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1449821-4931-40C1-9EF7-5DE9A322331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995472" y="987398"/>
                <a:ext cx="24433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CA5A723-A156-42F7-A512-2E65D00AF16D}"/>
                  </a:ext>
                </a:extLst>
              </p14:cNvPr>
              <p14:cNvContentPartPr/>
              <p14:nvPr/>
            </p14:nvContentPartPr>
            <p14:xfrm>
              <a:off x="9066032" y="326438"/>
              <a:ext cx="2408760" cy="3081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CA5A723-A156-42F7-A512-2E65D00AF16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057031" y="317449"/>
                <a:ext cx="2426403" cy="325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C7595312-B547-4C2F-BCF8-FBAC4269FCC3}"/>
                  </a:ext>
                </a:extLst>
              </p14:cNvPr>
              <p14:cNvContentPartPr/>
              <p14:nvPr/>
            </p14:nvContentPartPr>
            <p14:xfrm>
              <a:off x="5704352" y="2349638"/>
              <a:ext cx="1740240" cy="219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C7595312-B547-4C2F-BCF8-FBAC4269FCC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650352" y="2241638"/>
                <a:ext cx="18478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E0FC16A8-686D-4AF5-8E54-4D5A47CA20E0}"/>
                  </a:ext>
                </a:extLst>
              </p14:cNvPr>
              <p14:cNvContentPartPr/>
              <p14:nvPr/>
            </p14:nvContentPartPr>
            <p14:xfrm>
              <a:off x="8769032" y="1518758"/>
              <a:ext cx="210600" cy="3117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E0FC16A8-686D-4AF5-8E54-4D5A47CA20E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760392" y="1509758"/>
                <a:ext cx="2282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5A5B4F68-9658-41B9-B3AE-D1164845C701}"/>
                  </a:ext>
                </a:extLst>
              </p14:cNvPr>
              <p14:cNvContentPartPr/>
              <p14:nvPr/>
            </p14:nvContentPartPr>
            <p14:xfrm>
              <a:off x="9339632" y="1783358"/>
              <a:ext cx="2071800" cy="216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5A5B4F68-9658-41B9-B3AE-D1164845C70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330992" y="1774358"/>
                <a:ext cx="20894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327B9590-0653-42EB-8CE6-286BC1EAB645}"/>
                  </a:ext>
                </a:extLst>
              </p14:cNvPr>
              <p14:cNvContentPartPr/>
              <p14:nvPr/>
            </p14:nvContentPartPr>
            <p14:xfrm>
              <a:off x="8761472" y="2274398"/>
              <a:ext cx="188640" cy="2617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327B9590-0653-42EB-8CE6-286BC1EAB64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752472" y="2265758"/>
                <a:ext cx="2062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D268F9E2-5A2E-4C36-B695-85D44D04A055}"/>
                  </a:ext>
                </a:extLst>
              </p14:cNvPr>
              <p14:cNvContentPartPr/>
              <p14:nvPr/>
            </p14:nvContentPartPr>
            <p14:xfrm>
              <a:off x="9288872" y="2486078"/>
              <a:ext cx="2054880" cy="410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D268F9E2-5A2E-4C36-B695-85D44D04A05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280232" y="2477438"/>
                <a:ext cx="20725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9437581-0325-4C21-A8D5-F4649EB895C4}"/>
                  </a:ext>
                </a:extLst>
              </p14:cNvPr>
              <p14:cNvContentPartPr/>
              <p14:nvPr/>
            </p14:nvContentPartPr>
            <p14:xfrm>
              <a:off x="5784992" y="4735718"/>
              <a:ext cx="1755720" cy="255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9437581-0325-4C21-A8D5-F4649EB895C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775992" y="4726718"/>
                <a:ext cx="17733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90FEF302-1991-4B8E-8396-062D9CC9BC73}"/>
                  </a:ext>
                </a:extLst>
              </p14:cNvPr>
              <p14:cNvContentPartPr/>
              <p14:nvPr/>
            </p14:nvContentPartPr>
            <p14:xfrm>
              <a:off x="8838512" y="3059558"/>
              <a:ext cx="175320" cy="2959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90FEF302-1991-4B8E-8396-062D9CC9BC7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829872" y="3050918"/>
                <a:ext cx="1929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923C36B-92E6-4724-B1FF-376B3B812B0E}"/>
                  </a:ext>
                </a:extLst>
              </p14:cNvPr>
              <p14:cNvContentPartPr/>
              <p14:nvPr/>
            </p14:nvContentPartPr>
            <p14:xfrm>
              <a:off x="9436472" y="3158198"/>
              <a:ext cx="1738800" cy="1000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923C36B-92E6-4724-B1FF-376B3B812B0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427832" y="3149198"/>
                <a:ext cx="17564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9A3E4D0-3A7C-4B9C-965F-E9DF318645CB}"/>
                  </a:ext>
                </a:extLst>
              </p14:cNvPr>
              <p14:cNvContentPartPr/>
              <p14:nvPr/>
            </p14:nvContentPartPr>
            <p14:xfrm>
              <a:off x="7588232" y="1551158"/>
              <a:ext cx="237240" cy="1800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9A3E4D0-3A7C-4B9C-965F-E9DF318645C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579232" y="1542158"/>
                <a:ext cx="2548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4ECF5CCD-1781-4B35-9DD8-D8AAE3D4EE0F}"/>
                  </a:ext>
                </a:extLst>
              </p14:cNvPr>
              <p14:cNvContentPartPr/>
              <p14:nvPr/>
            </p14:nvContentPartPr>
            <p14:xfrm>
              <a:off x="8832032" y="3797558"/>
              <a:ext cx="223920" cy="2732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4ECF5CCD-1781-4B35-9DD8-D8AAE3D4EE0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823392" y="3788918"/>
                <a:ext cx="2415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507CB441-DF56-4A5D-AF9E-E53E01A2E3A3}"/>
                  </a:ext>
                </a:extLst>
              </p14:cNvPr>
              <p14:cNvContentPartPr/>
              <p14:nvPr/>
            </p14:nvContentPartPr>
            <p14:xfrm>
              <a:off x="9699272" y="3990158"/>
              <a:ext cx="1683360" cy="230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507CB441-DF56-4A5D-AF9E-E53E01A2E3A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690632" y="3981158"/>
                <a:ext cx="1701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BB768B2-8B86-4532-A7F6-0B1CB2B1A190}"/>
                  </a:ext>
                </a:extLst>
              </p14:cNvPr>
              <p14:cNvContentPartPr/>
              <p14:nvPr/>
            </p14:nvContentPartPr>
            <p14:xfrm>
              <a:off x="7661312" y="2167118"/>
              <a:ext cx="268920" cy="1522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BB768B2-8B86-4532-A7F6-0B1CB2B1A19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652672" y="2158118"/>
                <a:ext cx="2865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B60E58EB-3606-4E54-B488-D73B45349F87}"/>
                  </a:ext>
                </a:extLst>
              </p14:cNvPr>
              <p14:cNvContentPartPr/>
              <p14:nvPr/>
            </p14:nvContentPartPr>
            <p14:xfrm>
              <a:off x="8878832" y="4471118"/>
              <a:ext cx="214560" cy="2811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B60E58EB-3606-4E54-B488-D73B45349F8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870192" y="4462118"/>
                <a:ext cx="2322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318D2DD9-3B1B-47AF-80E5-415094E684AB}"/>
                  </a:ext>
                </a:extLst>
              </p14:cNvPr>
              <p14:cNvContentPartPr/>
              <p14:nvPr/>
            </p14:nvContentPartPr>
            <p14:xfrm>
              <a:off x="9570752" y="4635638"/>
              <a:ext cx="2069640" cy="684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318D2DD9-3B1B-47AF-80E5-415094E684A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561752" y="4626998"/>
                <a:ext cx="20872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9D1C974-FBCB-4C15-A3A6-39785C28DA94}"/>
                  </a:ext>
                </a:extLst>
              </p14:cNvPr>
              <p14:cNvContentPartPr/>
              <p14:nvPr/>
            </p14:nvContentPartPr>
            <p14:xfrm>
              <a:off x="10292912" y="5192198"/>
              <a:ext cx="14040" cy="543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9D1C974-FBCB-4C15-A3A6-39785C28DA9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283912" y="5183198"/>
                <a:ext cx="31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826AEA7E-58AB-402B-B9D9-A0EAD789C947}"/>
                  </a:ext>
                </a:extLst>
              </p14:cNvPr>
              <p14:cNvContentPartPr/>
              <p14:nvPr/>
            </p14:nvContentPartPr>
            <p14:xfrm>
              <a:off x="10234232" y="5440598"/>
              <a:ext cx="18720" cy="306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826AEA7E-58AB-402B-B9D9-A0EAD789C94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225232" y="5431958"/>
                <a:ext cx="363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61316919-4E21-4643-8A14-83495F23E821}"/>
                  </a:ext>
                </a:extLst>
              </p14:cNvPr>
              <p14:cNvContentPartPr/>
              <p14:nvPr/>
            </p14:nvContentPartPr>
            <p14:xfrm>
              <a:off x="10210112" y="5680718"/>
              <a:ext cx="9360" cy="471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61316919-4E21-4643-8A14-83495F23E82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201472" y="5671718"/>
                <a:ext cx="270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359CAC13-A6CF-4069-A108-6303C9932EE2}"/>
                  </a:ext>
                </a:extLst>
              </p14:cNvPr>
              <p14:cNvContentPartPr/>
              <p14:nvPr/>
            </p14:nvContentPartPr>
            <p14:xfrm>
              <a:off x="10216952" y="5925878"/>
              <a:ext cx="2520" cy="43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59CAC13-A6CF-4069-A108-6303C9932EE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207952" y="5916878"/>
                <a:ext cx="201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B972D35B-1D9A-4233-BC02-0580975D9E29}"/>
                  </a:ext>
                </a:extLst>
              </p14:cNvPr>
              <p14:cNvContentPartPr/>
              <p14:nvPr/>
            </p14:nvContentPartPr>
            <p14:xfrm>
              <a:off x="10266992" y="6174638"/>
              <a:ext cx="13320" cy="97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B972D35B-1D9A-4233-BC02-0580975D9E2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257992" y="6165998"/>
                <a:ext cx="3096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501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6912E3B-BFA5-48E8-B5F8-16B1F98B1B18}"/>
                  </a:ext>
                </a:extLst>
              </p14:cNvPr>
              <p14:cNvContentPartPr/>
              <p14:nvPr/>
            </p14:nvContentPartPr>
            <p14:xfrm>
              <a:off x="504512" y="270998"/>
              <a:ext cx="11950920" cy="58546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6912E3B-BFA5-48E8-B5F8-16B1F98B1B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872" y="261999"/>
                <a:ext cx="11968561" cy="58723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401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ADAA1A6-8A53-4B59-9C99-B81CE5B38314}"/>
                  </a:ext>
                </a:extLst>
              </p14:cNvPr>
              <p14:cNvContentPartPr/>
              <p14:nvPr/>
            </p14:nvContentPartPr>
            <p14:xfrm>
              <a:off x="9901952" y="585278"/>
              <a:ext cx="1440360" cy="539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ADAA1A6-8A53-4B59-9C99-B81CE5B383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92952" y="576632"/>
                <a:ext cx="1458000" cy="557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A80E4-D758-40D1-9888-89FEEBE4B9B4}"/>
                  </a:ext>
                </a:extLst>
              </p14:cNvPr>
              <p14:cNvContentPartPr/>
              <p14:nvPr/>
            </p14:nvContentPartPr>
            <p14:xfrm>
              <a:off x="9573272" y="47798"/>
              <a:ext cx="1790640" cy="396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A80E4-D758-40D1-9888-89FEEBE4B9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64632" y="38806"/>
                <a:ext cx="1808280" cy="414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38018D6-671F-4BAE-92EA-A43AFF741DF5}"/>
                  </a:ext>
                </a:extLst>
              </p14:cNvPr>
              <p14:cNvContentPartPr/>
              <p14:nvPr/>
            </p14:nvContentPartPr>
            <p14:xfrm>
              <a:off x="355472" y="235358"/>
              <a:ext cx="375480" cy="470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38018D6-671F-4BAE-92EA-A43AFF741D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832" y="226365"/>
                <a:ext cx="393120" cy="488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059B439-1C1C-487B-952A-72EE1F744319}"/>
                  </a:ext>
                </a:extLst>
              </p14:cNvPr>
              <p14:cNvContentPartPr/>
              <p14:nvPr/>
            </p14:nvContentPartPr>
            <p14:xfrm>
              <a:off x="1313792" y="1376198"/>
              <a:ext cx="162720" cy="239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059B439-1C1C-487B-952A-72EE1F7443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152" y="1367198"/>
                <a:ext cx="1803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60B8003-0D1A-4F8E-9C15-FE3F7BB90915}"/>
                  </a:ext>
                </a:extLst>
              </p14:cNvPr>
              <p14:cNvContentPartPr/>
              <p14:nvPr/>
            </p14:nvContentPartPr>
            <p14:xfrm>
              <a:off x="1232432" y="1925198"/>
              <a:ext cx="146520" cy="231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60B8003-0D1A-4F8E-9C15-FE3F7BB909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23792" y="1916558"/>
                <a:ext cx="1641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63066C1-03C0-44D6-AF5F-E71C3E1F6AF4}"/>
                  </a:ext>
                </a:extLst>
              </p14:cNvPr>
              <p14:cNvContentPartPr/>
              <p14:nvPr/>
            </p14:nvContentPartPr>
            <p14:xfrm>
              <a:off x="1129472" y="760958"/>
              <a:ext cx="615960" cy="462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63066C1-03C0-44D6-AF5F-E71C3E1F6A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0832" y="752318"/>
                <a:ext cx="63360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F06F964-4016-44B7-96ED-DB51FCC3C432}"/>
                  </a:ext>
                </a:extLst>
              </p14:cNvPr>
              <p14:cNvContentPartPr/>
              <p14:nvPr/>
            </p14:nvContentPartPr>
            <p14:xfrm>
              <a:off x="1254032" y="2386718"/>
              <a:ext cx="188280" cy="306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F06F964-4016-44B7-96ED-DB51FCC3C4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5392" y="2377718"/>
                <a:ext cx="2059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0D5C6EB-2BF2-4E27-A55A-73B6DDEF7465}"/>
                  </a:ext>
                </a:extLst>
              </p14:cNvPr>
              <p14:cNvContentPartPr/>
              <p14:nvPr/>
            </p14:nvContentPartPr>
            <p14:xfrm>
              <a:off x="2001392" y="561878"/>
              <a:ext cx="51120" cy="2511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0D5C6EB-2BF2-4E27-A55A-73B6DDEF74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3752" y="454238"/>
                <a:ext cx="86760" cy="27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1A65BCD-8C2D-4864-9452-922ABD59632C}"/>
                  </a:ext>
                </a:extLst>
              </p14:cNvPr>
              <p14:cNvContentPartPr/>
              <p14:nvPr/>
            </p14:nvContentPartPr>
            <p14:xfrm>
              <a:off x="2460752" y="1395278"/>
              <a:ext cx="158760" cy="263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1A65BCD-8C2D-4864-9452-922ABD5963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52112" y="1386638"/>
                <a:ext cx="1764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6F71298-F307-4ED8-9DF3-CDABFD1B2377}"/>
                  </a:ext>
                </a:extLst>
              </p14:cNvPr>
              <p14:cNvContentPartPr/>
              <p14:nvPr/>
            </p14:nvContentPartPr>
            <p14:xfrm>
              <a:off x="2405312" y="2531798"/>
              <a:ext cx="1392480" cy="283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6F71298-F307-4ED8-9DF3-CDABFD1B237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96312" y="2523158"/>
                <a:ext cx="14101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1215544-06BE-43C3-9B67-0B0DBC2A9133}"/>
                  </a:ext>
                </a:extLst>
              </p14:cNvPr>
              <p14:cNvContentPartPr/>
              <p14:nvPr/>
            </p14:nvContentPartPr>
            <p14:xfrm>
              <a:off x="2454632" y="1996478"/>
              <a:ext cx="640800" cy="245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1215544-06BE-43C3-9B67-0B0DBC2A91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45632" y="1987478"/>
                <a:ext cx="6584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A5FDFD1-B17F-4BC6-AF55-57F31BCEB669}"/>
                  </a:ext>
                </a:extLst>
              </p14:cNvPr>
              <p14:cNvContentPartPr/>
              <p14:nvPr/>
            </p14:nvContentPartPr>
            <p14:xfrm>
              <a:off x="2745872" y="1397438"/>
              <a:ext cx="172080" cy="259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A5FDFD1-B17F-4BC6-AF55-57F31BCEB6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36872" y="1388798"/>
                <a:ext cx="1897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93FE1A5-1C4D-474A-818D-B0357425498C}"/>
                  </a:ext>
                </a:extLst>
              </p14:cNvPr>
              <p14:cNvContentPartPr/>
              <p14:nvPr/>
            </p14:nvContentPartPr>
            <p14:xfrm>
              <a:off x="2992472" y="750878"/>
              <a:ext cx="538920" cy="195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93FE1A5-1C4D-474A-818D-B0357425498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83832" y="742238"/>
                <a:ext cx="5565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F2AB100-8442-4A99-BB6C-5ACD21C90192}"/>
                  </a:ext>
                </a:extLst>
              </p14:cNvPr>
              <p14:cNvContentPartPr/>
              <p14:nvPr/>
            </p14:nvContentPartPr>
            <p14:xfrm>
              <a:off x="2418992" y="727838"/>
              <a:ext cx="471600" cy="320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F2AB100-8442-4A99-BB6C-5ACD21C9019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09992" y="719198"/>
                <a:ext cx="4892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F9D913D-5B74-47AD-842B-27BC5984B9FD}"/>
                  </a:ext>
                </a:extLst>
              </p14:cNvPr>
              <p14:cNvContentPartPr/>
              <p14:nvPr/>
            </p14:nvContentPartPr>
            <p14:xfrm>
              <a:off x="3945032" y="659438"/>
              <a:ext cx="196560" cy="2394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F9D913D-5B74-47AD-842B-27BC5984B9F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27032" y="551798"/>
                <a:ext cx="232200" cy="261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4FEE60C-E984-476D-AA44-1397B057713D}"/>
                  </a:ext>
                </a:extLst>
              </p14:cNvPr>
              <p14:cNvContentPartPr/>
              <p14:nvPr/>
            </p14:nvContentPartPr>
            <p14:xfrm>
              <a:off x="4708592" y="682478"/>
              <a:ext cx="1033560" cy="438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4FEE60C-E984-476D-AA44-1397B05771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99592" y="673478"/>
                <a:ext cx="10512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1CB1EDC-86FF-4691-B905-ED30FA4684D4}"/>
                  </a:ext>
                </a:extLst>
              </p14:cNvPr>
              <p14:cNvContentPartPr/>
              <p14:nvPr/>
            </p14:nvContentPartPr>
            <p14:xfrm>
              <a:off x="5111072" y="1943198"/>
              <a:ext cx="200520" cy="2664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1CB1EDC-86FF-4691-B905-ED30FA4684D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02072" y="1934198"/>
                <a:ext cx="2181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BC13D99-F83F-4E01-A7A3-052926732C31}"/>
                  </a:ext>
                </a:extLst>
              </p14:cNvPr>
              <p14:cNvContentPartPr/>
              <p14:nvPr/>
            </p14:nvContentPartPr>
            <p14:xfrm>
              <a:off x="4561352" y="2585438"/>
              <a:ext cx="119160" cy="3067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BC13D99-F83F-4E01-A7A3-052926732C3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52352" y="2576798"/>
                <a:ext cx="1368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B707E52-8628-4804-9E15-742640D6878D}"/>
                  </a:ext>
                </a:extLst>
              </p14:cNvPr>
              <p14:cNvContentPartPr/>
              <p14:nvPr/>
            </p14:nvContentPartPr>
            <p14:xfrm>
              <a:off x="4780232" y="2707838"/>
              <a:ext cx="142560" cy="182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B707E52-8628-4804-9E15-742640D6878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71232" y="2699198"/>
                <a:ext cx="1602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2E32F87-683A-4D3B-B186-1AB8A1AECC88}"/>
                  </a:ext>
                </a:extLst>
              </p14:cNvPr>
              <p14:cNvContentPartPr/>
              <p14:nvPr/>
            </p14:nvContentPartPr>
            <p14:xfrm>
              <a:off x="5100272" y="2671478"/>
              <a:ext cx="213480" cy="224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2E32F87-683A-4D3B-B186-1AB8A1AECC8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91272" y="2662838"/>
                <a:ext cx="2311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A6E4C7B-1F9D-45D4-A139-C37AD15B3698}"/>
                  </a:ext>
                </a:extLst>
              </p14:cNvPr>
              <p14:cNvContentPartPr/>
              <p14:nvPr/>
            </p14:nvContentPartPr>
            <p14:xfrm>
              <a:off x="5530472" y="2888918"/>
              <a:ext cx="40320" cy="198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A6E4C7B-1F9D-45D4-A139-C37AD15B369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21832" y="2880278"/>
                <a:ext cx="579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DC442D1-837E-4FD3-A1DC-4182189B5238}"/>
                  </a:ext>
                </a:extLst>
              </p14:cNvPr>
              <p14:cNvContentPartPr/>
              <p14:nvPr/>
            </p14:nvContentPartPr>
            <p14:xfrm>
              <a:off x="4573592" y="1916918"/>
              <a:ext cx="402840" cy="2970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DC442D1-837E-4FD3-A1DC-4182189B523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564592" y="1907918"/>
                <a:ext cx="4204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8A825C8-0F9D-4CD1-ADCC-F4B75F215F5A}"/>
                  </a:ext>
                </a:extLst>
              </p14:cNvPr>
              <p14:cNvContentPartPr/>
              <p14:nvPr/>
            </p14:nvContentPartPr>
            <p14:xfrm>
              <a:off x="4617872" y="1262078"/>
              <a:ext cx="672840" cy="271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8A825C8-0F9D-4CD1-ADCC-F4B75F215F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08872" y="1253090"/>
                <a:ext cx="690480" cy="289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8980A1D-D4D4-4BD1-ABD6-643125FB889C}"/>
                  </a:ext>
                </a:extLst>
              </p14:cNvPr>
              <p14:cNvContentPartPr/>
              <p14:nvPr/>
            </p14:nvContentPartPr>
            <p14:xfrm>
              <a:off x="7333352" y="1345598"/>
              <a:ext cx="382680" cy="4820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8980A1D-D4D4-4BD1-ABD6-643125FB889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24352" y="1336598"/>
                <a:ext cx="40032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1E1F77D-0EED-4379-9642-ADDEA9B1A744}"/>
                  </a:ext>
                </a:extLst>
              </p14:cNvPr>
              <p14:cNvContentPartPr/>
              <p14:nvPr/>
            </p14:nvContentPartPr>
            <p14:xfrm>
              <a:off x="8016992" y="1605878"/>
              <a:ext cx="153720" cy="121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1E1F77D-0EED-4379-9642-ADDEA9B1A74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07992" y="1596878"/>
                <a:ext cx="1713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28AA2DF-38C5-49C1-A566-1B00F1299CA0}"/>
                  </a:ext>
                </a:extLst>
              </p14:cNvPr>
              <p14:cNvContentPartPr/>
              <p14:nvPr/>
            </p14:nvContentPartPr>
            <p14:xfrm>
              <a:off x="8434952" y="1429838"/>
              <a:ext cx="261720" cy="3409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28AA2DF-38C5-49C1-A566-1B00F1299CA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25952" y="1420838"/>
                <a:ext cx="27936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795B22F-8592-4389-90DF-FE35C91E17F0}"/>
                  </a:ext>
                </a:extLst>
              </p14:cNvPr>
              <p14:cNvContentPartPr/>
              <p14:nvPr/>
            </p14:nvContentPartPr>
            <p14:xfrm>
              <a:off x="10156112" y="1281158"/>
              <a:ext cx="232560" cy="1051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795B22F-8592-4389-90DF-FE35C91E17F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147472" y="1272158"/>
                <a:ext cx="2502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637836-90A0-46F7-9A5B-554287991FA5}"/>
                  </a:ext>
                </a:extLst>
              </p14:cNvPr>
              <p14:cNvContentPartPr/>
              <p14:nvPr/>
            </p14:nvContentPartPr>
            <p14:xfrm>
              <a:off x="10470752" y="1478438"/>
              <a:ext cx="146520" cy="3326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637836-90A0-46F7-9A5B-554287991FA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461752" y="1469438"/>
                <a:ext cx="1641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C2337E8-AC90-49EC-A4F1-6772F32D64DB}"/>
                  </a:ext>
                </a:extLst>
              </p14:cNvPr>
              <p14:cNvContentPartPr/>
              <p14:nvPr/>
            </p14:nvContentPartPr>
            <p14:xfrm>
              <a:off x="10753712" y="1346678"/>
              <a:ext cx="138960" cy="169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C2337E8-AC90-49EC-A4F1-6772F32D64D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744712" y="1338038"/>
                <a:ext cx="1566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45C1CA4-6385-41E9-913C-CA0390311766}"/>
                  </a:ext>
                </a:extLst>
              </p14:cNvPr>
              <p14:cNvContentPartPr/>
              <p14:nvPr/>
            </p14:nvContentPartPr>
            <p14:xfrm>
              <a:off x="10864592" y="1781198"/>
              <a:ext cx="25200" cy="15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45C1CA4-6385-41E9-913C-CA039031176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855952" y="1772558"/>
                <a:ext cx="428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3BFB05C-FAA5-436E-A19F-896421EE43CC}"/>
                  </a:ext>
                </a:extLst>
              </p14:cNvPr>
              <p14:cNvContentPartPr/>
              <p14:nvPr/>
            </p14:nvContentPartPr>
            <p14:xfrm>
              <a:off x="9860912" y="1553678"/>
              <a:ext cx="461160" cy="3409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3BFB05C-FAA5-436E-A19F-896421EE43C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851912" y="1544678"/>
                <a:ext cx="47880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D0C0C47-30B0-4384-AFBA-4015F7598AEB}"/>
                  </a:ext>
                </a:extLst>
              </p14:cNvPr>
              <p14:cNvContentPartPr/>
              <p14:nvPr/>
            </p14:nvContentPartPr>
            <p14:xfrm>
              <a:off x="8983952" y="1424798"/>
              <a:ext cx="753480" cy="5184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D0C0C47-30B0-4384-AFBA-4015F7598AE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974952" y="1416152"/>
                <a:ext cx="771120" cy="536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A4A6627-8355-46CC-9C8C-1BE522CD9996}"/>
                  </a:ext>
                </a:extLst>
              </p14:cNvPr>
              <p14:cNvContentPartPr/>
              <p14:nvPr/>
            </p14:nvContentPartPr>
            <p14:xfrm>
              <a:off x="8482112" y="1905038"/>
              <a:ext cx="265320" cy="2671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A4A6627-8355-46CC-9C8C-1BE522CD999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473112" y="1896038"/>
                <a:ext cx="2829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AE1D6B9-E762-429C-8571-43647BB16D7E}"/>
                  </a:ext>
                </a:extLst>
              </p14:cNvPr>
              <p14:cNvContentPartPr/>
              <p14:nvPr/>
            </p14:nvContentPartPr>
            <p14:xfrm>
              <a:off x="8986112" y="2200598"/>
              <a:ext cx="11160" cy="72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AE1D6B9-E762-429C-8571-43647BB16D7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977112" y="2191958"/>
                <a:ext cx="288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3773EEE-2BBE-4E29-9902-5C873E2DED15}"/>
                  </a:ext>
                </a:extLst>
              </p14:cNvPr>
              <p14:cNvContentPartPr/>
              <p14:nvPr/>
            </p14:nvContentPartPr>
            <p14:xfrm>
              <a:off x="2424392" y="3534038"/>
              <a:ext cx="259920" cy="2761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3773EEE-2BBE-4E29-9902-5C873E2DED1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15752" y="3525398"/>
                <a:ext cx="2775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3EEE779-50DB-4773-B3C7-893A5965DFD1}"/>
                  </a:ext>
                </a:extLst>
              </p14:cNvPr>
              <p14:cNvContentPartPr/>
              <p14:nvPr/>
            </p14:nvContentPartPr>
            <p14:xfrm>
              <a:off x="2457512" y="3937958"/>
              <a:ext cx="227160" cy="2466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3EEE779-50DB-4773-B3C7-893A5965DFD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48872" y="3928958"/>
                <a:ext cx="2448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BC93720-8A3C-46BB-8977-040659038853}"/>
                  </a:ext>
                </a:extLst>
              </p14:cNvPr>
              <p14:cNvContentPartPr/>
              <p14:nvPr/>
            </p14:nvContentPartPr>
            <p14:xfrm>
              <a:off x="4868792" y="3600638"/>
              <a:ext cx="191880" cy="2401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BC93720-8A3C-46BB-8977-04065903885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59792" y="3591998"/>
                <a:ext cx="2095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4E3F4A7-5EF1-46FE-879D-9175E2D6945D}"/>
                  </a:ext>
                </a:extLst>
              </p14:cNvPr>
              <p14:cNvContentPartPr/>
              <p14:nvPr/>
            </p14:nvContentPartPr>
            <p14:xfrm>
              <a:off x="5327792" y="3476438"/>
              <a:ext cx="225000" cy="2300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4E3F4A7-5EF1-46FE-879D-9175E2D6945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19152" y="3467438"/>
                <a:ext cx="2426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DDE6133-1DBD-4009-8CCC-C3074877B064}"/>
                  </a:ext>
                </a:extLst>
              </p14:cNvPr>
              <p14:cNvContentPartPr/>
              <p14:nvPr/>
            </p14:nvContentPartPr>
            <p14:xfrm>
              <a:off x="5457032" y="3800798"/>
              <a:ext cx="176760" cy="2577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DDE6133-1DBD-4009-8CCC-C3074877B06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448032" y="3791798"/>
                <a:ext cx="1944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921A574-3380-416C-BD43-869190FB16F6}"/>
                  </a:ext>
                </a:extLst>
              </p14:cNvPr>
              <p14:cNvContentPartPr/>
              <p14:nvPr/>
            </p14:nvContentPartPr>
            <p14:xfrm>
              <a:off x="6026552" y="3413438"/>
              <a:ext cx="145080" cy="4716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921A574-3380-416C-BD43-869190FB16F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017552" y="3404798"/>
                <a:ext cx="16272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359E6CF-2999-4129-BC36-79B412680266}"/>
                  </a:ext>
                </a:extLst>
              </p14:cNvPr>
              <p14:cNvContentPartPr/>
              <p14:nvPr/>
            </p14:nvContentPartPr>
            <p14:xfrm>
              <a:off x="6746912" y="3658598"/>
              <a:ext cx="136440" cy="61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359E6CF-2999-4129-BC36-79B41268026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738272" y="3649958"/>
                <a:ext cx="1540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7CCAACA-2D87-4CBB-BB30-556E16F17B8C}"/>
                  </a:ext>
                </a:extLst>
              </p14:cNvPr>
              <p14:cNvContentPartPr/>
              <p14:nvPr/>
            </p14:nvContentPartPr>
            <p14:xfrm>
              <a:off x="7519112" y="3208958"/>
              <a:ext cx="175320" cy="2221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7CCAACA-2D87-4CBB-BB30-556E16F17B8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510112" y="3199958"/>
                <a:ext cx="1929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6D1F2B1-E61A-4938-BF24-3CAD6CE4EEBE}"/>
                  </a:ext>
                </a:extLst>
              </p14:cNvPr>
              <p14:cNvContentPartPr/>
              <p14:nvPr/>
            </p14:nvContentPartPr>
            <p14:xfrm>
              <a:off x="7963352" y="3575438"/>
              <a:ext cx="162720" cy="2451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6D1F2B1-E61A-4938-BF24-3CAD6CE4EEB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954712" y="3566438"/>
                <a:ext cx="1803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1C5C54D-C6B7-4870-9590-1752BDF0F433}"/>
                  </a:ext>
                </a:extLst>
              </p14:cNvPr>
              <p14:cNvContentPartPr/>
              <p14:nvPr/>
            </p14:nvContentPartPr>
            <p14:xfrm>
              <a:off x="8427392" y="3471038"/>
              <a:ext cx="299520" cy="2289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1C5C54D-C6B7-4870-9590-1752BDF0F43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418392" y="3462398"/>
                <a:ext cx="3171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14D01B8-FC40-4A12-A5D0-635205B44C1E}"/>
                  </a:ext>
                </a:extLst>
              </p14:cNvPr>
              <p14:cNvContentPartPr/>
              <p14:nvPr/>
            </p14:nvContentPartPr>
            <p14:xfrm>
              <a:off x="8506952" y="3903758"/>
              <a:ext cx="203400" cy="1976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14D01B8-FC40-4A12-A5D0-635205B44C1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97952" y="3895118"/>
                <a:ext cx="2210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D100940-360F-44D8-A30B-ED29D80C9884}"/>
                  </a:ext>
                </a:extLst>
              </p14:cNvPr>
              <p14:cNvContentPartPr/>
              <p14:nvPr/>
            </p14:nvContentPartPr>
            <p14:xfrm>
              <a:off x="9036872" y="3369158"/>
              <a:ext cx="196200" cy="3942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D100940-360F-44D8-A30B-ED29D80C988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028232" y="3360518"/>
                <a:ext cx="21384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150CC93-A843-4EC1-A748-DC03F20E50C6}"/>
                  </a:ext>
                </a:extLst>
              </p14:cNvPr>
              <p14:cNvContentPartPr/>
              <p14:nvPr/>
            </p14:nvContentPartPr>
            <p14:xfrm>
              <a:off x="10071872" y="3216878"/>
              <a:ext cx="195840" cy="997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150CC93-A843-4EC1-A748-DC03F20E50C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062872" y="3207878"/>
                <a:ext cx="2134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BFB7F3B-AF9D-46EE-ACB3-3BAA6E922C7D}"/>
                  </a:ext>
                </a:extLst>
              </p14:cNvPr>
              <p14:cNvContentPartPr/>
              <p14:nvPr/>
            </p14:nvContentPartPr>
            <p14:xfrm>
              <a:off x="10457432" y="3429998"/>
              <a:ext cx="160560" cy="3654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BFB7F3B-AF9D-46EE-ACB3-3BAA6E922C7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448432" y="3420998"/>
                <a:ext cx="1782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B2CCD60-455F-48D9-9F93-ADB23A7F12D1}"/>
                  </a:ext>
                </a:extLst>
              </p14:cNvPr>
              <p14:cNvContentPartPr/>
              <p14:nvPr/>
            </p14:nvContentPartPr>
            <p14:xfrm>
              <a:off x="10772432" y="3260078"/>
              <a:ext cx="119520" cy="1720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B2CCD60-455F-48D9-9F93-ADB23A7F12D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763432" y="3251078"/>
                <a:ext cx="1371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6E3B7A3-68A2-453F-8BC0-C5B68D10362F}"/>
                  </a:ext>
                </a:extLst>
              </p14:cNvPr>
              <p14:cNvContentPartPr/>
              <p14:nvPr/>
            </p14:nvContentPartPr>
            <p14:xfrm>
              <a:off x="10818512" y="3837518"/>
              <a:ext cx="16920" cy="100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6E3B7A3-68A2-453F-8BC0-C5B68D10362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809512" y="3828878"/>
                <a:ext cx="345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ACA5870-28FA-4E18-8DF8-C259EB5F41A9}"/>
                  </a:ext>
                </a:extLst>
              </p14:cNvPr>
              <p14:cNvContentPartPr/>
              <p14:nvPr/>
            </p14:nvContentPartPr>
            <p14:xfrm>
              <a:off x="9816272" y="3432518"/>
              <a:ext cx="432360" cy="4730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ACA5870-28FA-4E18-8DF8-C259EB5F41A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807272" y="3423878"/>
                <a:ext cx="45000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FB07EC6-BCD6-41FA-B267-A020059FD643}"/>
                  </a:ext>
                </a:extLst>
              </p14:cNvPr>
              <p14:cNvContentPartPr/>
              <p14:nvPr/>
            </p14:nvContentPartPr>
            <p14:xfrm>
              <a:off x="9350432" y="3424238"/>
              <a:ext cx="316080" cy="2790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FB07EC6-BCD6-41FA-B267-A020059FD64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341432" y="3415238"/>
                <a:ext cx="3337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9E62CDA-F2D5-4A31-AA0A-97CF505FFF19}"/>
                  </a:ext>
                </a:extLst>
              </p14:cNvPr>
              <p14:cNvContentPartPr/>
              <p14:nvPr/>
            </p14:nvContentPartPr>
            <p14:xfrm>
              <a:off x="7012232" y="3283838"/>
              <a:ext cx="370800" cy="6123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9E62CDA-F2D5-4A31-AA0A-97CF505FFF1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003241" y="3274838"/>
                <a:ext cx="388423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F6DDB04E-4B67-4AF9-85EF-48B6FA925957}"/>
                  </a:ext>
                </a:extLst>
              </p14:cNvPr>
              <p14:cNvContentPartPr/>
              <p14:nvPr/>
            </p14:nvContentPartPr>
            <p14:xfrm>
              <a:off x="6281792" y="3494438"/>
              <a:ext cx="351720" cy="2944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F6DDB04E-4B67-4AF9-85EF-48B6FA92595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272792" y="3485438"/>
                <a:ext cx="3693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007F2A9E-6789-49AE-AEAF-79562ED71CC0}"/>
                  </a:ext>
                </a:extLst>
              </p14:cNvPr>
              <p14:cNvContentPartPr/>
              <p14:nvPr/>
            </p14:nvContentPartPr>
            <p14:xfrm>
              <a:off x="580112" y="3635558"/>
              <a:ext cx="728280" cy="4608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007F2A9E-6789-49AE-AEAF-79562ED71CC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71112" y="3626558"/>
                <a:ext cx="74592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6A66F1A-6674-4836-9DDA-9B8168FE40DE}"/>
                  </a:ext>
                </a:extLst>
              </p14:cNvPr>
              <p14:cNvContentPartPr/>
              <p14:nvPr/>
            </p14:nvContentPartPr>
            <p14:xfrm>
              <a:off x="1684232" y="3907718"/>
              <a:ext cx="82080" cy="1436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6A66F1A-6674-4836-9DDA-9B8168FE40D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675592" y="3899078"/>
                <a:ext cx="997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86798D1-7BB9-4332-B999-091BCBEF7118}"/>
                  </a:ext>
                </a:extLst>
              </p14:cNvPr>
              <p14:cNvContentPartPr/>
              <p14:nvPr/>
            </p14:nvContentPartPr>
            <p14:xfrm>
              <a:off x="1156112" y="4738238"/>
              <a:ext cx="274680" cy="3546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86798D1-7BB9-4332-B999-091BCBEF711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47112" y="4729598"/>
                <a:ext cx="29232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EB2613B-C52E-4910-B1FD-FC7B9C5E90A0}"/>
                  </a:ext>
                </a:extLst>
              </p14:cNvPr>
              <p14:cNvContentPartPr/>
              <p14:nvPr/>
            </p14:nvContentPartPr>
            <p14:xfrm>
              <a:off x="1594952" y="4793678"/>
              <a:ext cx="698040" cy="3344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EB2613B-C52E-4910-B1FD-FC7B9C5E90A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585952" y="4785038"/>
                <a:ext cx="71568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A6B2D1C-5DCE-43B8-B37E-B92937FECF3C}"/>
                  </a:ext>
                </a:extLst>
              </p14:cNvPr>
              <p14:cNvContentPartPr/>
              <p14:nvPr/>
            </p14:nvContentPartPr>
            <p14:xfrm>
              <a:off x="1158992" y="5281118"/>
              <a:ext cx="1248480" cy="7434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A6B2D1C-5DCE-43B8-B37E-B92937FECF3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49992" y="5272474"/>
                <a:ext cx="1266120" cy="761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426460F-9738-41FE-BA1B-9BC1BB1F2952}"/>
                  </a:ext>
                </a:extLst>
              </p14:cNvPr>
              <p14:cNvContentPartPr/>
              <p14:nvPr/>
            </p14:nvContentPartPr>
            <p14:xfrm>
              <a:off x="3005072" y="3277718"/>
              <a:ext cx="1641600" cy="8395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426460F-9738-41FE-BA1B-9BC1BB1F295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996072" y="3269074"/>
                <a:ext cx="1659240" cy="857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E59B5F6E-B723-4F66-8193-7E23137B5122}"/>
                  </a:ext>
                </a:extLst>
              </p14:cNvPr>
              <p14:cNvContentPartPr/>
              <p14:nvPr/>
            </p14:nvContentPartPr>
            <p14:xfrm>
              <a:off x="5484032" y="4927958"/>
              <a:ext cx="114840" cy="1033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E59B5F6E-B723-4F66-8193-7E23137B512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475392" y="4918958"/>
                <a:ext cx="1324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42ADAE59-A2C6-4C2A-81FA-7B75AC758CB4}"/>
                  </a:ext>
                </a:extLst>
              </p14:cNvPr>
              <p14:cNvContentPartPr/>
              <p14:nvPr/>
            </p14:nvContentPartPr>
            <p14:xfrm>
              <a:off x="6657632" y="4831478"/>
              <a:ext cx="176040" cy="374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42ADAE59-A2C6-4C2A-81FA-7B75AC758CB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48632" y="4822838"/>
                <a:ext cx="1936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8F98A7E9-4AFF-4E3E-8BBC-26302EF2B43D}"/>
                  </a:ext>
                </a:extLst>
              </p14:cNvPr>
              <p14:cNvContentPartPr/>
              <p14:nvPr/>
            </p14:nvContentPartPr>
            <p14:xfrm>
              <a:off x="5915312" y="4664438"/>
              <a:ext cx="608400" cy="3405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8F98A7E9-4AFF-4E3E-8BBC-26302EF2B43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06317" y="4655798"/>
                <a:ext cx="62603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A34FAA0E-9B49-4FFF-A5F5-0AB8726234B1}"/>
                  </a:ext>
                </a:extLst>
              </p14:cNvPr>
              <p14:cNvContentPartPr/>
              <p14:nvPr/>
            </p14:nvContentPartPr>
            <p14:xfrm>
              <a:off x="4118192" y="4798718"/>
              <a:ext cx="570600" cy="3524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A34FAA0E-9B49-4FFF-A5F5-0AB8726234B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109192" y="4790078"/>
                <a:ext cx="5882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F9481E19-034E-498A-8E1E-8114B3377433}"/>
                  </a:ext>
                </a:extLst>
              </p14:cNvPr>
              <p14:cNvContentPartPr/>
              <p14:nvPr/>
            </p14:nvContentPartPr>
            <p14:xfrm>
              <a:off x="5031872" y="4745798"/>
              <a:ext cx="219960" cy="3150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F9481E19-034E-498A-8E1E-8114B337743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022872" y="4737158"/>
                <a:ext cx="2376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A2A86A78-71DC-42FD-B1A9-F1C1B8F80953}"/>
                  </a:ext>
                </a:extLst>
              </p14:cNvPr>
              <p14:cNvContentPartPr/>
              <p14:nvPr/>
            </p14:nvContentPartPr>
            <p14:xfrm>
              <a:off x="4236272" y="5697278"/>
              <a:ext cx="341640" cy="2397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A2A86A78-71DC-42FD-B1A9-F1C1B8F809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227632" y="5688638"/>
                <a:ext cx="359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5448274C-CC55-414C-B62F-09980A878F21}"/>
                  </a:ext>
                </a:extLst>
              </p14:cNvPr>
              <p14:cNvContentPartPr/>
              <p14:nvPr/>
            </p14:nvContentPartPr>
            <p14:xfrm>
              <a:off x="4945112" y="5712758"/>
              <a:ext cx="150120" cy="1119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5448274C-CC55-414C-B62F-09980A878F2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936472" y="5703758"/>
                <a:ext cx="1677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18AA348-AC4C-4089-8B5A-644E2428881A}"/>
                  </a:ext>
                </a:extLst>
              </p14:cNvPr>
              <p14:cNvContentPartPr/>
              <p14:nvPr/>
            </p14:nvContentPartPr>
            <p14:xfrm>
              <a:off x="6047432" y="5720678"/>
              <a:ext cx="130680" cy="370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18AA348-AC4C-4089-8B5A-644E2428881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038432" y="5712038"/>
                <a:ext cx="1483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1D221D3-94CD-473D-96C6-FF60CD7EAE2F}"/>
                  </a:ext>
                </a:extLst>
              </p14:cNvPr>
              <p14:cNvContentPartPr/>
              <p14:nvPr/>
            </p14:nvContentPartPr>
            <p14:xfrm>
              <a:off x="5280272" y="5561918"/>
              <a:ext cx="641880" cy="3362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1D221D3-94CD-473D-96C6-FF60CD7EAE2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271272" y="5553278"/>
                <a:ext cx="6595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1E574D16-1234-46E3-A00E-B2C5B83E5C5C}"/>
                  </a:ext>
                </a:extLst>
              </p14:cNvPr>
              <p14:cNvContentPartPr/>
              <p14:nvPr/>
            </p14:nvContentPartPr>
            <p14:xfrm>
              <a:off x="6302672" y="5365718"/>
              <a:ext cx="411840" cy="6217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1E574D16-1234-46E3-A00E-B2C5B83E5C5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293672" y="5357078"/>
                <a:ext cx="42948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F96D7C1-DBDD-4E44-A7D3-89E6C71DB161}"/>
                  </a:ext>
                </a:extLst>
              </p14:cNvPr>
              <p14:cNvContentPartPr/>
              <p14:nvPr/>
            </p14:nvContentPartPr>
            <p14:xfrm>
              <a:off x="9318032" y="4566158"/>
              <a:ext cx="150480" cy="2836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F96D7C1-DBDD-4E44-A7D3-89E6C71DB16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309392" y="4557158"/>
                <a:ext cx="1681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ED1B3359-EF44-4B5C-956E-9E866AF335CE}"/>
                  </a:ext>
                </a:extLst>
              </p14:cNvPr>
              <p14:cNvContentPartPr/>
              <p14:nvPr/>
            </p14:nvContentPartPr>
            <p14:xfrm>
              <a:off x="9723752" y="4660838"/>
              <a:ext cx="138240" cy="975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ED1B3359-EF44-4B5C-956E-9E866AF335C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714752" y="4652198"/>
                <a:ext cx="1558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69FE11A-2B0C-4BDC-8A6A-990986A47898}"/>
                  </a:ext>
                </a:extLst>
              </p14:cNvPr>
              <p14:cNvContentPartPr/>
              <p14:nvPr/>
            </p14:nvContentPartPr>
            <p14:xfrm>
              <a:off x="10190672" y="4354118"/>
              <a:ext cx="629280" cy="5241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69FE11A-2B0C-4BDC-8A6A-990986A4789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182027" y="4345118"/>
                <a:ext cx="64693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5A8283F8-0483-4683-90F7-FB0B13B26CD0}"/>
                  </a:ext>
                </a:extLst>
              </p14:cNvPr>
              <p14:cNvContentPartPr/>
              <p14:nvPr/>
            </p14:nvContentPartPr>
            <p14:xfrm>
              <a:off x="8609912" y="4620518"/>
              <a:ext cx="256320" cy="24912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5A8283F8-0483-4683-90F7-FB0B13B26CD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601272" y="4611518"/>
                <a:ext cx="2739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6C384BA7-6714-4039-89F2-4E45D54E8C9F}"/>
                  </a:ext>
                </a:extLst>
              </p14:cNvPr>
              <p14:cNvContentPartPr/>
              <p14:nvPr/>
            </p14:nvContentPartPr>
            <p14:xfrm>
              <a:off x="6934472" y="4431518"/>
              <a:ext cx="1386000" cy="108180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6C384BA7-6714-4039-89F2-4E45D54E8C9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925832" y="4422878"/>
                <a:ext cx="140364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27EF091-A78D-4D8F-BFBA-9AC6BE0990C6}"/>
                  </a:ext>
                </a:extLst>
              </p14:cNvPr>
              <p14:cNvContentPartPr/>
              <p14:nvPr/>
            </p14:nvContentPartPr>
            <p14:xfrm>
              <a:off x="9035072" y="5174558"/>
              <a:ext cx="161280" cy="3200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27EF091-A78D-4D8F-BFBA-9AC6BE0990C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026432" y="5165918"/>
                <a:ext cx="1789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C75D16B-B9CB-4C5F-BF31-625AEAE6B2E1}"/>
                  </a:ext>
                </a:extLst>
              </p14:cNvPr>
              <p14:cNvContentPartPr/>
              <p14:nvPr/>
            </p14:nvContentPartPr>
            <p14:xfrm>
              <a:off x="9335312" y="5235758"/>
              <a:ext cx="219600" cy="2523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C75D16B-B9CB-4C5F-BF31-625AEAE6B2E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326312" y="5227118"/>
                <a:ext cx="2372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53121D30-1A1E-4E59-B62D-D3DE1A0CEE0C}"/>
                  </a:ext>
                </a:extLst>
              </p14:cNvPr>
              <p14:cNvContentPartPr/>
              <p14:nvPr/>
            </p14:nvContentPartPr>
            <p14:xfrm>
              <a:off x="8861912" y="5615198"/>
              <a:ext cx="709560" cy="500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53121D30-1A1E-4E59-B62D-D3DE1A0CEE0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852912" y="5606558"/>
                <a:ext cx="7272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E6C31BDA-921E-4411-9503-6295314FB2DB}"/>
                  </a:ext>
                </a:extLst>
              </p14:cNvPr>
              <p14:cNvContentPartPr/>
              <p14:nvPr/>
            </p14:nvContentPartPr>
            <p14:xfrm>
              <a:off x="9927152" y="5473718"/>
              <a:ext cx="190080" cy="885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E6C31BDA-921E-4411-9503-6295314FB2D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918152" y="5465078"/>
                <a:ext cx="2077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5F361290-3B22-4572-B7A2-DB371645C39B}"/>
                  </a:ext>
                </a:extLst>
              </p14:cNvPr>
              <p14:cNvContentPartPr/>
              <p14:nvPr/>
            </p14:nvContentPartPr>
            <p14:xfrm>
              <a:off x="9221192" y="2243078"/>
              <a:ext cx="2827080" cy="58644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5F361290-3B22-4572-B7A2-DB371645C39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12192" y="2234084"/>
                <a:ext cx="2844720" cy="604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D15C0C16-0694-4F03-990C-B2EC4F3921AF}"/>
                  </a:ext>
                </a:extLst>
              </p14:cNvPr>
              <p14:cNvContentPartPr/>
              <p14:nvPr/>
            </p14:nvContentPartPr>
            <p14:xfrm>
              <a:off x="10376432" y="4957118"/>
              <a:ext cx="1825200" cy="62748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D15C0C16-0694-4F03-990C-B2EC4F3921A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367790" y="4948118"/>
                <a:ext cx="1842843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7CEBD014-8D79-41F5-B1EA-2145407255A8}"/>
                  </a:ext>
                </a:extLst>
              </p14:cNvPr>
              <p14:cNvContentPartPr/>
              <p14:nvPr/>
            </p14:nvContentPartPr>
            <p14:xfrm>
              <a:off x="4129712" y="6342038"/>
              <a:ext cx="92520" cy="9180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7CEBD014-8D79-41F5-B1EA-2145407255A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120712" y="6333398"/>
                <a:ext cx="1101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2213FF62-ECCD-4FDD-9860-96DEDA8753EA}"/>
                  </a:ext>
                </a:extLst>
              </p14:cNvPr>
              <p14:cNvContentPartPr/>
              <p14:nvPr/>
            </p14:nvContentPartPr>
            <p14:xfrm>
              <a:off x="2547152" y="4601438"/>
              <a:ext cx="1340640" cy="219312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2213FF62-ECCD-4FDD-9860-96DEDA8753E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538152" y="4592797"/>
                <a:ext cx="1358280" cy="2210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EDF25562-F62B-43CC-B100-E0460C1AC878}"/>
                  </a:ext>
                </a:extLst>
              </p14:cNvPr>
              <p14:cNvContentPartPr/>
              <p14:nvPr/>
            </p14:nvContentPartPr>
            <p14:xfrm>
              <a:off x="4635872" y="6198398"/>
              <a:ext cx="171360" cy="25596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EDF25562-F62B-43CC-B100-E0460C1AC87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627232" y="6189758"/>
                <a:ext cx="1890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073D9282-5C7C-4C74-87A2-09DBED890853}"/>
                  </a:ext>
                </a:extLst>
              </p14:cNvPr>
              <p14:cNvContentPartPr/>
              <p14:nvPr/>
            </p14:nvContentPartPr>
            <p14:xfrm>
              <a:off x="4984712" y="6338438"/>
              <a:ext cx="142200" cy="1224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073D9282-5C7C-4C74-87A2-09DBED89085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975712" y="6329798"/>
                <a:ext cx="1598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E3D1F768-092D-4D20-9655-464F9C81711C}"/>
                  </a:ext>
                </a:extLst>
              </p14:cNvPr>
              <p14:cNvContentPartPr/>
              <p14:nvPr/>
            </p14:nvContentPartPr>
            <p14:xfrm>
              <a:off x="5264432" y="6236918"/>
              <a:ext cx="36720" cy="24732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E3D1F768-092D-4D20-9655-464F9C81711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255432" y="6228278"/>
                <a:ext cx="543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4C50CA82-5B31-49FC-A5E5-EE3057EBFC34}"/>
                  </a:ext>
                </a:extLst>
              </p14:cNvPr>
              <p14:cNvContentPartPr/>
              <p14:nvPr/>
            </p14:nvContentPartPr>
            <p14:xfrm>
              <a:off x="5620832" y="6293078"/>
              <a:ext cx="138240" cy="10188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4C50CA82-5B31-49FC-A5E5-EE3057EBFC3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612192" y="6284438"/>
                <a:ext cx="1558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ED8A3B70-C612-45E1-8F31-8EDDA9A8FD42}"/>
                  </a:ext>
                </a:extLst>
              </p14:cNvPr>
              <p14:cNvContentPartPr/>
              <p14:nvPr/>
            </p14:nvContentPartPr>
            <p14:xfrm>
              <a:off x="6026912" y="6282638"/>
              <a:ext cx="144000" cy="1620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ED8A3B70-C612-45E1-8F31-8EDDA9A8FD4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018272" y="6273998"/>
                <a:ext cx="1616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2A5E8BFC-73D5-4109-B100-AF9820DDD107}"/>
                  </a:ext>
                </a:extLst>
              </p14:cNvPr>
              <p14:cNvContentPartPr/>
              <p14:nvPr/>
            </p14:nvContentPartPr>
            <p14:xfrm>
              <a:off x="6341192" y="6197678"/>
              <a:ext cx="36000" cy="22932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2A5E8BFC-73D5-4109-B100-AF9820DDD10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332192" y="6189038"/>
                <a:ext cx="536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99F1B698-9C36-4653-B445-1A440EFCBD35}"/>
                  </a:ext>
                </a:extLst>
              </p14:cNvPr>
              <p14:cNvContentPartPr/>
              <p14:nvPr/>
            </p14:nvContentPartPr>
            <p14:xfrm>
              <a:off x="6547832" y="6435278"/>
              <a:ext cx="11160" cy="1332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99F1B698-9C36-4653-B445-1A440EFCBD3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539192" y="6426638"/>
                <a:ext cx="288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51024787-9E1C-48B9-83AB-D00FA94E1BD2}"/>
                  </a:ext>
                </a:extLst>
              </p14:cNvPr>
              <p14:cNvContentPartPr/>
              <p14:nvPr/>
            </p14:nvContentPartPr>
            <p14:xfrm>
              <a:off x="7348112" y="5955398"/>
              <a:ext cx="482760" cy="30096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51024787-9E1C-48B9-83AB-D00FA94E1BD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339466" y="5946409"/>
                <a:ext cx="500413" cy="318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78E87DAB-BEB5-4781-B6F2-06BDFC7F1104}"/>
                  </a:ext>
                </a:extLst>
              </p14:cNvPr>
              <p14:cNvContentPartPr/>
              <p14:nvPr/>
            </p14:nvContentPartPr>
            <p14:xfrm>
              <a:off x="8029592" y="6292358"/>
              <a:ext cx="106560" cy="7380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78E87DAB-BEB5-4781-B6F2-06BDFC7F110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020952" y="6283718"/>
                <a:ext cx="1242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7B99AF3B-34AF-4BDC-8FA4-9D50D95A72A8}"/>
                  </a:ext>
                </a:extLst>
              </p14:cNvPr>
              <p14:cNvContentPartPr/>
              <p14:nvPr/>
            </p14:nvContentPartPr>
            <p14:xfrm>
              <a:off x="8429552" y="5736518"/>
              <a:ext cx="1699200" cy="102492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7B99AF3B-34AF-4BDC-8FA4-9D50D95A72A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420912" y="5727878"/>
                <a:ext cx="1716840" cy="10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24F31318-42D2-460E-BB5D-CF46D1B10E21}"/>
                  </a:ext>
                </a:extLst>
              </p14:cNvPr>
              <p14:cNvContentPartPr/>
              <p14:nvPr/>
            </p14:nvContentPartPr>
            <p14:xfrm>
              <a:off x="7316792" y="6363278"/>
              <a:ext cx="587520" cy="44064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24F31318-42D2-460E-BB5D-CF46D1B10E2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307792" y="6354638"/>
                <a:ext cx="60516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1B668E63-8B99-409E-9825-942455F0D3DF}"/>
                  </a:ext>
                </a:extLst>
              </p14:cNvPr>
              <p14:cNvContentPartPr/>
              <p14:nvPr/>
            </p14:nvContentPartPr>
            <p14:xfrm>
              <a:off x="10439432" y="6268238"/>
              <a:ext cx="106560" cy="5328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1B668E63-8B99-409E-9825-942455F0D3D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430792" y="6259238"/>
                <a:ext cx="1242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92E3FD7A-9015-4724-A02F-1FF321B9FC87}"/>
                  </a:ext>
                </a:extLst>
              </p14:cNvPr>
              <p14:cNvContentPartPr/>
              <p14:nvPr/>
            </p14:nvContentPartPr>
            <p14:xfrm>
              <a:off x="10854872" y="6225038"/>
              <a:ext cx="128160" cy="2700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92E3FD7A-9015-4724-A02F-1FF321B9FC8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845872" y="6216398"/>
                <a:ext cx="1458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5187873C-F72B-4F8D-8201-4E21374D21A5}"/>
                  </a:ext>
                </a:extLst>
              </p14:cNvPr>
              <p14:cNvContentPartPr/>
              <p14:nvPr/>
            </p14:nvContentPartPr>
            <p14:xfrm>
              <a:off x="11162312" y="6094358"/>
              <a:ext cx="528840" cy="30276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5187873C-F72B-4F8D-8201-4E21374D21A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1153672" y="6085358"/>
                <a:ext cx="5464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C1483BE6-D7A7-4F49-B32F-C284E8703F21}"/>
                  </a:ext>
                </a:extLst>
              </p14:cNvPr>
              <p14:cNvContentPartPr/>
              <p14:nvPr/>
            </p14:nvContentPartPr>
            <p14:xfrm>
              <a:off x="6386192" y="321038"/>
              <a:ext cx="2278800" cy="69624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C1483BE6-D7A7-4F49-B32F-C284E8703F2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377552" y="312398"/>
                <a:ext cx="2296440" cy="71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39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Kumar</dc:creator>
  <cp:lastModifiedBy>Ravi Kumar</cp:lastModifiedBy>
  <cp:revision>20</cp:revision>
  <dcterms:created xsi:type="dcterms:W3CDTF">2025-01-10T02:44:44Z</dcterms:created>
  <dcterms:modified xsi:type="dcterms:W3CDTF">2025-01-10T09:21:34Z</dcterms:modified>
</cp:coreProperties>
</file>