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8:4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4773,'0'0'2274,"0"0"-2274,0 0 0,0 0-609,0 0-4484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50:02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93 323 10122,'4'-36'1585,"1"-13"922,2 15 2113,0 31 1372,8 48-4863,-6 13-665,-2 0 0,-2 0 0,-3 1 0,-3 14-464,-28 128-2187,28-196 1939,0 1-164,1-1 0,-2 0 0,1 0 0,0 0 0,-1 0 0,0 0 0,0 0 0,-1-1 0,0 1 0,1-1 0,-1 1 1,-1-1-1,1 0 0,0 0 0,-1 0 412,-13-9-3537,2-28 3049,14 28 386,-11-39 1049,2-1 1,3 0-1,1 0 0,2 0 0,2 0 0,2-1 1,4-19-948,-2 30 455,1 1 0,2 0 0,2 0 1,1 1-1,1 0 0,2 0 1,12-25-456,-19 51 15,0-1 1,0 1-1,1 0 1,0 0-1,0 0 1,0 0 0,1 1-1,0 0 1,1 0-1,-1 1 1,1 0-1,0 0 1,0 0 0,1 1-1,-1 0 1,1 1-1,0 0 1,0 0-1,0 0 1,0 1 0,1 0-1,-1 1 1,1 0-1,-1 0 1,1 1-1,-1 0 1,1 0 0,-1 1-1,1 0 1,-1 1-1,0-1 1,1 2-1,-1-1 1,0 1-1,0 1 1,3 1-16,-7-2-12,0 1 1,-1-1-1,0 1 0,0-1 1,0 1-1,0 0 0,0 0 1,-1 1-1,0-1 0,0 0 0,0 1 1,0 0-1,-1-1 0,1 1 1,-1 0-1,0 0 0,-1-1 1,1 1-1,-1 0 0,0 0 1,0 0-1,-1 0 0,1 0 0,-1-1 1,0 1-1,-1 0 0,1-1 1,-1 1-1,0 0 0,0-1 1,0 0-1,-1 1 0,1-1 1,-1 0-1,0-1 0,0 1 0,0 0 1,-1-1-1,1 1 0,-1-1 1,0 0-1,-1 0 12,-24 22-371,-1-1 0,-2-2 0,0-1 0,-1-1 0,-1-2 0,-7 1 371,-29 18-2418,57-31 1300,-7 4-1511,11 0-2075,7-3-720</inkml:trace>
  <inkml:trace contextRef="#ctx0" brushRef="#br0" timeOffset="308.319">310 539 5894,'0'0'3502,"0"0"-497,8 14 246,23 43-192,-27-50-2584,-1 0-1,0 1 1,0-1-1,-1 1 1,0-1 0,0 1-1,-1 0 1,0 0-1,-1 0 1,0 0 0,0 6-475,2 30 320,-4-56-216,1 0-1,0-1 0,0 1 1,1 0-1,1-1 1,0 1-1,0 0 0,1 0 1,1 0-1,0 0 0,1 0 1,0 1-1,1-1 0,0 1 1,1 0-1,0 1 1,1-1-1,0 1 0,0 0 1,1 1-1,0 0 0,8-6-103,-4 5-141,1 0-1,0 1 1,1 0-1,-1 1 0,2 1 1,-1 0-1,1 1 1,0 0-1,0 2 0,1-1 1,-1 2-1,1 0 1,0 1-1,0 1 0,0 0 1,0 1-1,0 1 1,0 0-1,8 3 142,38 27-5856,-35-6-209</inkml:trace>
  <inkml:trace contextRef="#ctx0" brushRef="#br0" timeOffset="635.242">1046 367 11627,'0'0'4586,"-3"-14"-1752,-11-44-858,13 56-1908,0 0 0,0 0 0,0 0 1,0 1-1,0-1 0,-1 0 0,1 1 1,-1-1-1,1 1 0,-1-1 0,1 1 1,-1-1-1,0 1 0,0 0 1,0 0-1,0 0 0,0 0 0,0 0 1,0 1-1,0-1 0,0 1 0,0-1 1,0 1-1,0-1 0,0 1 0,0 0 1,-1 0-1,1 0 0,0 1 0,0-1 1,0 0-1,0 1 0,0-1 1,0 1-1,0 0 0,0 0 0,0 0 1,0 0-1,0 0 0,0 0 0,1 0 1,-1 0-1,0 1 0,1-1 0,-1 1 1,1-1-1,-2 2-68,-4 10 24,0 1 0,0-1 1,1 1-1,1 0 0,0 0 1,1 1-1,1-1 0,0 1 0,1 0 1,0 0-1,1 11-24,-1-8-84,1-1 0,0 1 0,1 0 0,1 0 0,1 0 0,1-1 0,0 1 0,1-1 0,1 0 0,0 0 0,2 0 0,0-1 0,0 0 0,2 0 0,3 4 84,-7-15-9,0-1-1,0 0 1,0-1 0,1 1-1,-1-1 1,1 0 0,0 0-1,0-1 1,0 0 0,0 0-1,0 0 1,1-1 0,-1 0-1,0 0 1,1-1 0,-1 1-1,1-1 1,-1-1-1,1 1 1,-1-1 0,0 0-1,1-1 1,-1 0 0,0 1-1,0-2 1,0 1 0,0-1-1,0 0 1,-1 0 0,1-1-1,-1 0 1,0 0 0,0 0-1,0 0 1,-1-1 0,1 0-1,-1 0 1,0 0 0,-1 0-1,3-4 10,7-7 246,0 1-1,-1-2 0,-1 1 0,-1-1 1,0-1-1,-1 0 0,-1-1 0,-1 1 1,-1-1-1,0-1 0,-2 1 0,0-1 1,-1 0-1,-1 0 0,0 0 0,-2 0 1,-1-5-246,0 18 0,-1 1 1,0 0-1,0 0 1,-1 0-1,0 1 1,0-1-1,0 0 1,0 1-1,-1 0 1,0 0-1,0 0 1,-1 0-1,1 1 1,-1 0 0,0 0-1,0 0 1,0 0-1,-1 1 1,0 0-1,1 0 1,-1 0-1,0 1 1,0 0-1,0 0 1,0 0-1,-1 1 1,1 0-1,0 0 1,-1 1 0,1 0-1,-1 0 1,-1 0-1,0 0-170,1 1 0,-1 0 1,0 0-1,0 0 0,1 1 1,-1 0-1,1 1 1,0 0-1,-1 0 0,1 0 1,0 1-1,1 0 0,-1 0 1,1 1-1,0 0 0,0 0 1,-1 1 169,-25 42-4300,15 5-3972,13-14-1113</inkml:trace>
  <inkml:trace contextRef="#ctx0" brushRef="#br0" timeOffset="1054.304">1429 343 8392,'34'-161'8557,"4"7"551,-38 153-8372,-8 313 241,-4-233-2149,-3 0-1,-3-1 0,-26 70 1173,47-223-165,0 60 334,1-1 0,1 1 0,1 0 0,0 0 1,0 0-1,2 1 0,0 0 0,1 0 0,0 1 0,0 0 1,2 1-1,0 0 0,0 1 0,1 0 0,0 0 0,6-2-169,-12 11 6,0 0-1,0 0 1,0 0-1,0 1 1,1 0-1,-1 0 1,0 1-1,1 0 1,-1 0-1,1 0 0,-1 1 1,0 0-1,0 0 1,1 1-1,-1-1 1,0 1-1,0 1 1,0-1-1,-1 1 1,1 0-1,-1 0 1,1 1-1,-1 0 1,0 0-1,0 0 0,-1 0 1,1 1-1,-1 0 1,0-1-1,0 2 1,-1-1-1,1 0 1,-1 1-1,-1 0 1,1-1-1,-1 1 1,0 0-1,0 1 0,0-1 1,-1 0-1,0 0 1,0 6-6,0-1-100,0 0 1,-1 0-1,-1 0 1,1 1-1,-2-1 1,0 0-1,0-1 1,-1 1-1,0 0 1,-1-1-1,0 1 1,0-1-1,-1 0 1,-1 0-1,0-1 1,0 0-1,-1 0 1,0 0-1,0-1 1,-1 0-1,0 0 1,-1-1-1,0 0 1,0-1-1,0 0 100,4-1-35,-1 0-1,0 0 1,0-1 0,0 0-1,-1-1 1,1 1-1,-1-1 1,0-1-1,0 1 1,0-1 0,0 0-1,0 0 1,0-1-1,0 0 1,-1-1-1,1 1 1,0-1 0,-1-1-1,1 0 1,0 0-1,0 0 1,-2-1 35,7 1-82,-1-1 1,1 0-1,-1 1 1,1-1-1,0 0 1,0 0-1,0-1 1,0 1-1,0 0 1,1-1-1,-1 1 1,1-1-1,-1 1 1,1-1-1,0 0 1,0 0-1,0 1 1,0-1-1,1 0 1,-1 0-1,1 0 1,0 0-1,-1 0 1,2 0-1,-1 0 1,0 0-1,0 0 1,1 0-1,0 1 1,-1-2 81,33-85-3710,32 3-5366,-27 45 1800</inkml:trace>
  <inkml:trace contextRef="#ctx0" brushRef="#br0" timeOffset="1289.963">2044 194 4164,'0'0'3139,"0"0"-433,0 0 241,0 0 155,0 0-534,0 0-604,0 0-330,3 0-342,-1 5-1105,-1-1 0,1 1 1,-1-1-1,-1 1 1,1 0-1,-1-1 1,1 1-1,-1 0 1,-1-1-1,1 1 0,-1 0 1,0-1-1,0 1 1,0-1-1,0 1 1,-1-1-1,0 0 0,0 2-187,-5 26 540,-12 203 587,6-41-1894,-11-67-3133,16-82-4892,8-32 1574</inkml:trace>
  <inkml:trace contextRef="#ctx0" brushRef="#br0" timeOffset="2390.875">2363 598 5605,'0'0'7180,"0"0"-3950,0 0-1319,0 0 294,0 0-705,0 0-817,0 0-341,-11-4-134,-34-9-64,44 14-143,1-1-1,-1 0 1,1 0-1,0 0 0,-1 0 1,1 1-1,-1-1 1,1 0-1,0 0 0,-1 1 1,1-1-1,0 0 1,-1 1-1,1-1 0,0 1 1,0-1-1,-1 0 0,1 1 1,0-1-1,0 1 1,0-1-1,-1 0 0,1 1 1,0-1-1,0 1 1,0-1-1,0 1 0,0-1 1,0 1-1,0-1 1,0 0-1,0 1 0,0-1 1,0 1-1,0-1 1,0 1-1,1-1 0,-1 1 1,0-1-1,0 0 1,0 1-1,1-1 0,-1 1 1,0-1-1,0 0 0,1 1 1,-1-1-1,0 0 1,1 1-1,-1-1 0,1 0 1,-1 0-1,0 1 1,1-1-1,-1 0 0,1 0 1,-1 0-1,0 1 1,1-1-1,-1 0 0,1 0 1,-1 0-1,1 0 1,-1 0-1,1 0 0,-1 0 1,0 0-1,1 0 0,3 2 10,0 1-1,0-1 1,1 0-1,-1 0 1,0 0 0,1-1-1,-1 1 1,1-1-1,0 0 1,-1-1-1,1 1 1,0-1 0,-1 0-1,1 0 1,0 0-1,-1-1 1,1 0-1,0 0 1,-1 0 0,1 0-1,-1-1 1,0 1-1,1-1 1,-1 0-1,0-1 1,0 1 0,0-1-1,0 1 1,3-4-10,-1-1 102,0 1 1,0-1 0,-1 0-1,0 0 1,0-1-1,-1 0 1,1 1 0,-2-2-1,1 1 1,-1 0-1,-1-1 1,1 1 0,-1-1-1,-1 0 1,0 1 0,0-1-1,-1 0 1,0-4-103,0 12 30,0-1-1,-1 0 1,1 0 0,-1 1-1,0-1 1,0 0 0,1 1 0,-1-1-1,0 0 1,0 1 0,0 0 0,-1-1-1,1 1 1,0-1 0,0 1-1,-1 0 1,1 0 0,-1 0 0,1 0-1,-1 0 1,0 0 0,1 0 0,-1 1-1,0-1 1,1 1 0,-1-1-1,0 1 1,0-1 0,1 1 0,-1 0-1,0 0 1,0 0 0,0 0 0,0 0-1,1 0 1,-1 1 0,0-1-1,-1 1-29,-63 27 83,53-14-105,1 0 0,0 0 1,1 2-1,1-1 1,0 1-1,1 1 0,1-1 1,1 2-1,0-1 0,1 1 1,1 0-1,1 0 1,0 0-1,1 1 0,1-1 1,1 1-1,1 0 0,0-1 1,2 1-1,0 4 22,-1-17-10,-1-1 1,1 1-1,0-1 0,0 1 0,1-1 1,0 1-1,0-1 0,0 0 0,0 0 1,1 0-1,0 0 0,0-1 0,0 1 1,1-1-1,-1 1 0,1-1 0,0 0 1,0-1-1,1 1 0,-1-1 0,1 0 1,-1 0-1,1 0 0,0 0 0,0-1 1,1 0-1,-1 0 0,0 0 0,2-1 10,4 0 2,0 0 1,-1-1-1,1 0 0,0-1 0,0-1 0,-1 1 1,1-2-1,-1 1 0,0-2 0,1 1 0,-1-1 0,-1-1 1,1 0-1,-1 0 0,1-1 0,-2 0 0,1 0 1,-1-1-1,0 0 0,0-1 0,-1 0 0,7-8-2,32-40 474,-2-2-1,-2-1 0,23-47-473,-58 91 101,-7 15-91,0 0 1,0 0-1,0 1 0,1-1 1,-1 0-1,0 0 0,0 0 0,0 0 1,0 1-1,1-1 0,-1 0 1,0 0-1,0 0 0,0 0 1,1 0-1,-1 1 0,0-1 0,0 0 1,0 0-1,1 0 0,-1 0 1,0 0-1,0 0 0,1 0 0,-1 0 1,0 0-11,-14 172-11,14-151 8,-2 2-24,1 0 0,2 0 0,0-1 0,1 1 0,2 0 0,0-1 0,2 0 0,5 16 27,-11-36-10,1 0 0,0 0-1,-1 0 1,1-1 0,0 1 0,0 0-1,0-1 1,0 1 0,0 0 0,0-1-1,1 1 1,-1-1 0,0 0 0,1 0-1,-1 1 1,1-1 0,0 0 0,-1 0-1,1 0 1,0 0 0,0-1 0,-1 1-1,1 0 1,0-1 0,0 1 0,0-1-1,0 0 1,0 0 0,0 0 0,-1 1-1,1-2 1,0 1 0,0 0 0,0 0-1,0-1 1,0 1 0,0-1 0,0 1-1,-1-1 1,1 0 0,0 0 0,-1 0-1,1 0 1,0 0 0,-1 0 0,1 0-1,-1 0 1,1-1 0,-1 1 0,1-2 10,142-176 405,-128 160-323,-10 9-45,0 1 0,1 0 0,0 1 0,1 0 0,0 0 0,0 0 0,0 1 0,1 0 0,0 1 0,1 0 0,0 0 0,-1 1 0,2 0 0,-1 1-1,0 0 1,1 1 0,0 0-37,-8 5 8,0-1-1,0 1 1,0 0-1,0 1 0,0-1 1,0 0-1,-1 1 0,1 0 1,-1 0-1,0-1 1,1 1-1,-1 1 0,-1-1 1,1 0-1,0 0 0,-1 1 1,0-1-1,0 1 1,0-1-1,0 1 0,0-1 1,-1 1-1,1-1 1,-1 1-1,0 0 0,0-1 1,-1 1-1,1 0 0,-1-1-7,3 15 32,3 16-20,-6-27-8,1 0 0,1 0-1,-1 0 1,1 1-1,0-1 1,1 0-1,0 0 1,0 0-1,0-1 1,1 1 0,0 0-1,0-1 1,1 0-1,0 0 1,0 0-1,0 0 1,1-1-1,0 1 1,4 3-4,-3-8 5,0-1 1,0 1-1,1-1 1,-1 0-1,0-1 1,0 1-1,0-1 1,0 0-1,0-1 1,0 1-1,0-1 1,0-1-1,0 1 0,-1-1 1,1 0-1,-1 0 1,0 0-1,0-1 1,0 0-1,0 0 1,-1 0-1,1 0 1,-1-1-1,3-4-5,12-7 18,-4 3-15,-10 7 24,0 1 0,1 0 0,0 0 0,0 1 0,1-1-1,-1 1 1,1 0 0,0 1 0,0 0 0,0 0 0,0 1 0,1-1 0,2 1-27,17 47-27,-25-40 30,0 0-1,1 1 1,-1-1-1,1 0 1,0-1 0,0 1-1,1 0 1,-1-1-1,1 0 1,0 0-1,0 0 1,1 0 0,-1 0-1,1-1 1,0 0-1,0 0 1,0 0-1,0-1 1,0 0 0,1 0-1,-1 0 1,0 0-1,1-1 1,0 0-1,-1 0 1,1-1 0,5 1-3,-8-1-43,1 1 0,-1 0 0,1-1 0,-1 0 0,0 0 0,1 0 0,-1 0 0,1-1 0,-1 1 0,1-1 0,-1 0 0,0 0 0,0 0 0,1 0 0,-1 0 0,0-1 0,0 0 0,0 0 0,0 1 0,0-2 0,-1 1 0,1 0 0,-1 0 0,1-1 0,-1 0 0,0 1 0,0-1 0,0 0 0,0 0 0,-1 0 1,1 0-1,-1 0 0,1 0 0,-1-1 0,0 1 0,-1 0 0,1-1 0,0 1 0,-1-1 0,0 1 0,0-3 43,-2 2-320,0 1-1,0-1 1,0 1 0,0 0-1,-1 0 1,0 0 0,1 0-1,-1 1 1,0-1 0,0 1-1,-1-1 1,1 1 0,0 0-1,-1 0 1,1 1 0,-1-1-1,0 1 1,0 0 0,1 0-1,-1 0 1,0 0 0,0 1-1,0-1 1,0 1 0,0 0-1,0 0 1,0 1 0,0-1-1,0 1 1,1 0 0,-2 0 320,5-1-58,-46 3-6268,-1 8-3246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1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149 187 8968,'0'0'6967,"0"0"-3828,0 0-1676,0 0-380,-12 16 33,-80 109 608,86-116-1682,0 0-1,1 1 1,0 0-1,1 0 1,0 0-1,1 1 1,0-1-1,0 1 1,1 0-1,0-1 1,1 1-1,1 0 1,-1 0-1,2 0 1,-1 0-1,2 0 1,-1 0-1,2 0 1,-1-1-1,1 1 1,1-1-1,0 0 1,1 0-1,-1 0 1,2 0-1,0-1 1,0 0-1,0 0 1,1-1-1,0 1 1,1-2-1,0 1 1,0-1-1,1 0 1,0 0-42,-2-4 53,1 1 1,-1-1 0,0-1 0,1 1 0,-1-1 0,1-1-1,0 0 1,0 0 0,0 0 0,-1-1 0,1 0 0,0 0-1,0-1 1,0 0 0,-1 0 0,1-1 0,0 0 0,-1-1 0,1 1-1,-1-2 1,0 1 0,0-1 0,0 0 0,-1 0 0,1 0-1,-1-1 1,0 0 0,0-1 0,-1 1 0,0-1 0,0 0-1,0-1 1,0 1 0,-1-1 0,2-5-54,8-11 220,-1-1 1,-2-1-1,0 0 0,-1 0 1,-2-1-1,-1 0 0,-1 0 1,-1-1-1,-1 0 0,-1 1 1,-2-24-221,-1 44 9,0-1 1,0 1-1,-1-1 1,0 1-1,-1-1 1,1 1-1,-1 0 1,0-1-1,-1 1 1,0 0-1,1 0 1,-2 1 0,1-1-1,-1 1 1,0-1-1,0 1 1,0 0-1,-1 1 1,0-1-1,0 1 1,0 0-1,0 0 1,-1 0-1,0 1 1,1 0-1,-1 0 1,0 1 0,-1-1-10,-14-5-145,-1 1 1,0 1 0,0 1 0,-1 1 0,1 1 0,-1 1 0,1 1-1,-1 1 1,-6 2 144,26-2-174,0 0-1,0 0 1,0 1-1,0-1 1,0 1-1,0 0 1,0 0 0,0 0-1,0 0 1,0 0-1,1 1 1,-1-1-1,1 1 1,-1 0-1,1-1 1,0 1-1,-1 0 1,1 1-1,0-1 1,0 0 0,1 1-1,-1-1 1,0 2 174,-9 44-8213,11-17-2378</inkml:trace>
  <inkml:trace contextRef="#ctx0" brushRef="#br0" timeOffset="267.849">717 356 12748,'0'0'10314,"0"0"-7912,6-75-896,-8 61-578,-4 2-639,1 2-289,0 7-32,1 3-705,4 0-384,0 11-961,7 1-2370,2 3-5926</inkml:trace>
  <inkml:trace contextRef="#ctx0" brushRef="#br0" timeOffset="647.521">1179 1 19891,'0'0'3427,"0"0"-1003,0 0-737,0 0-529,0 0-464,0 0-352,0 0-209,2 13-42,-1-3-84,0 0 0,0 0 0,-1 0 0,-1 0 0,0 0 0,0 0-1,0 0 1,-1-1 0,-1 1 0,-2 5-7,-127 282-918,111-262 112,28-39 747,3-6 68,0-3 23,0 1 1,1 0-1,1 1 1,0 1-1,0 0 1,1 0-1,0 1 1,1 1-1,0 0 1,0 1-1,1 1 1,0 0-1,0 1 1,0 0-1,1 1 1,11-1-33,-24 6-3,0 0 0,0-1 1,0 1-1,0 0 0,-1 0 0,1 0 1,0 1-1,0-1 0,-1 1 1,1-1-1,-1 1 0,1 0 0,-1 0 1,0 0-1,0 0 0,0 1 1,0-1-1,0 0 0,0 1 0,-1 0 1,1-1-1,-1 1 0,0 0 1,0 0-1,1 2 3,17 26-247,-17-31 262,0 1 0,0-1 0,-1 0 0,1 0 0,0 0 0,0 0 0,0 0 0,0 0 0,-1 0 0,1 0 0,0-1 0,0 1 0,-1-1 0,1 0 0,0 1 0,-1-1 0,1 0 0,0 0 0,-1 0 0,1 0 0,-1 0 0,0 0 0,1 0 0,-1-1 0,0 1 0,0 0 0,1-1 0,-1 1 0,0-1 0,-1 0 0,1 1 0,0-1 0,0 1 0,-1-1 0,1 0 0,-1 0 0,1 0-15,47-76 1644,-40 97-966,-41 197-1484,23-113-660,2-4-3538,3-33-6628,4-44-43</inkml:trace>
  <inkml:trace contextRef="#ctx0" brushRef="#br0" timeOffset="911.682">1843 270 12972,'27'-95'2910,"-8"62"389,-11 39 1654,-8 24-3078,-62 168 580,54-177-2460,2 0 0,1 1 0,0 0 0,2 0-1,0 1 1,1 11 5,2-29-62,0 0 0,0 0 0,0-1 0,0 1 1,1 0-1,0 0 0,0 0 0,0 0 0,1-1 0,-1 1 0,1 0 0,0-1 0,1 0 0,-1 1 0,1-1 0,0 0 1,0 0-1,0 0 0,0-1 0,1 1 0,-1-1 0,1 0 0,0 0 0,0 0 0,0 0 0,0-1 0,1 0 0,-1 0 0,1 0 1,-1 0-1,1-1 0,2 1 62,-1-1-15,0 0-1,0 0 1,0-1 0,0 0 0,0 0 0,0-1 0,0 0 0,0 0 0,0 0 0,0-1 0,0 0-1,-1 0 1,1 0 0,-1-1 0,1 1 0,-1-1 0,0-1 0,0 1 0,0-1 0,-1 0-1,1 0 1,-1 0 0,0-1 0,0 1 0,1-4 15,72-136 1750,-43-11 238,-34 149-1946,1 1-1,-1-1 1,-1 0 0,1 0 0,-1 0-1,0 1 1,0-1 0,0 0 0,-1 1-1,0-1 1,0 1 0,0 0 0,-1-1-1,0 1 1,0 0 0,0 1 0,-1-1 0,1 0-1,-1 1 1,0 0 0,0 0 0,-1 0-1,1 1 1,-1-1 0,-4-2-42,-5 0-101,0 1-1,0 0 1,-1 1 0,0 0-1,1 1 1,-1 1 0,-1 0 0,1 1-1,0 1 1,0 0 0,0 1-1,-14 2 102,-40 15-3237,8 13-3387,15 3-3065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1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1 602 2530,'0'0'12364,"0"0"-8216,0 0-2071,0 0-59,18-2-865,125-12 69,229-30-660,-217 10-3905,-134 27 144,-10 1-1738,-5 0-3604</inkml:trace>
  <inkml:trace contextRef="#ctx0" brushRef="#br0" timeOffset="706.003">778 965 7495,'0'0'5579,"0"0"-3551,13-16-271,75-90 1750,39-73 552,-91 111-3657,-2-3-1,-3 0 1,2-19-402,-26 73 20,-2 1 1,0-1 0,-1 0-1,0-1 1,-2 1 0,0-1-1,-1 1 1,-1-8-21,-21 24 240,14 8-242,1 1 0,0 0 0,0 0-1,1 0 1,0 1 0,1 0 0,0 0 0,0 0-1,1 1 1,0-1 0,0 1 0,0 6 2,1-8 0,-6 20 5,2 1 0,0-1 1,2 1-1,1 1 0,1-1 1,2 0-1,1 0 0,1 0 1,2 0-1,0 0 0,2 0 1,3 3-6,-7-24 0,0-1 0,1 1 0,0-1 1,0 1-1,1-1 0,0 0 0,0 0 1,1-1-1,0 1 0,0-1 0,0 0 0,1-1 1,0 1-1,0-1 0,1 0 0,-1 0 1,1-1-1,0 0 0,0 0 0,0-1 1,1 0-1,-1 0 0,8 1 0,0-3 53,-1 0 0,1-2-1,-1 1 1,1-2 0,-1 0 0,0-1-1,1 0 1,-1-1 0,-1-1 0,1 0-1,-1-1 1,0 0 0,0-1 0,-1-1 0,1 0-1,-2 0 1,1-1 0,-1-1 0,-1 0-1,0 0 1,0-1 0,-1-1 0,0 1-1,-1-1 1,-1-1 0,7-12-53,15-36 307,-2 0 1,-3-2-1,-3-1 1,-2 0-1,-2-10-307,-8 41 59,-9 32-71,16-64 318,-16 55 46,-12 42-224,-5 19-116,3 0 0,1 0 0,3 2 0,3-1 0,1 1 0,3 0 0,2 0 0,5 33-12,-3-71-29,1-1 0,1 0-1,0 0 1,0 0 0,2-1-1,0 1 1,0-1 0,1 0-1,4 4 30,-8-12-192,1-1-1,0 0 0,0 0 1,0 0-1,1 0 0,-1-1 1,1 1-1,0-1 0,0 0 0,0 0 1,0-1-1,1 1 0,-1-1 1,1 0-1,-1 0 0,1 0 1,0-1-1,0 1 0,0-1 1,0 0-1,0-1 0,0 1 1,0-1-1,0 0 0,0 0 1,0-1-1,3 0 193,120-40-12972,-82 22 4056</inkml:trace>
  <inkml:trace contextRef="#ctx0" brushRef="#br0" timeOffset="953.412">2425 95 7015,'-1'-14'6262,"-3"-43"-3940,-3 34 2114,1 34-843,6 27-2732,1 0 0,2 1 1,1-1-1,3 0 0,1-1 1,9 29-862,22 121 875,-35-162-854,-1 0-1,-1 0 1,-2 0 0,0 0 0,-1 1 0,-2-1 0,0 0 0,-2-1 0,-1 1-1,-1-1 1,0 0 0,-2 0 0,-1-1 0,-1 0 0,-1-1 0,-1-1-1,-1 1 1,-1-2 0,0 0 0,-2-1 0,0-1 0,-15 12-21,-4-4-428,-2-2 0,-1-2 0,-1-1 1,0-3-1,-2-1 0,0-1 0,-32 5 428,-176 33-7378,136-39-143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3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50 125 7111,'32'-88'12460,"-4"51"-5376,-16 71-6182,-10 115 427,-7-62-1018,-4-1 1,-4 0-1,-23 81-311,-14 93 160,48-256-158,0-1-1,1 1 1,0 0-1,0-1 1,0 1-1,0 0 1,0 0-1,1 0 1,0 0-1,0 0 1,0 0-1,0 0 1,0 0-1,1 0 1,0 0-1,0 0 1,0-1-1,0 1 1,0 0-1,1-1 1,0 1-1,0-1 1,0 1 0,0-1-1,0 0 1,1 0-1,-1 0 1,1 0-1,0 0 1,0 0-1,0-1 1,0 1-1,1-1 1,-1 0-1,1 0 1,-1-1-1,1 1 1,-1-1-1,3 1-1,19-1-23,0-2 0,1 0 0,-1-2-1,0-1 1,-1-1 0,1 0 0,-1-2 0,20-9 23,19-4-114,-31 10-199,37-11-257,-26 21-3843,-38 10-4176,-5-3-219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38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42 8136,'0'0'3336,"0"0"-58,0 0-11,0 0-785,0 0-741,0 0-423,0 0-421,5-6-304,15-18-204,-18 22-379,-1 1 0,1 0 0,-1 0 0,1 0 0,0 0-1,0 0 1,-1 0 0,1 1 0,0-1 0,0 1 0,0-1 0,0 1-1,-1 0 1,1-1 0,0 1 0,0 0 0,0 0 0,0 0-1,0 1 1,0-1 0,0 0 0,0 1 0,-1-1 0,1 1 0,0 0-1,0 0 1,0-1 0,-1 1 0,1 0 0,-1 0 0,1 1-1,0-1 1,-1 0 0,0 0 0,1 1 0,-1-1 0,0 1 0,0-1-1,0 1 1,0 0 0,0-1 0,0 1 0,0 0 0,-1 0-1,1 0-9,-1 6 1,-1 0-1,0 0 0,0 0 0,-1 0 1,0 0-1,0-1 0,-1 1 0,0-1 1,0 1-1,-1-1 0,0 0 0,0-1 1,-1 1-1,0-1 0,0 1 0,0-1 1,-1-1-1,0 1 0,0-1 0,0 0 1,-1-1-1,-3 3 0,-78 78 133,88-84-127,0 0 1,1 0-1,-1 0 0,1 0 0,-1 0 1,1 0-1,-1 0 0,1 0 0,0-1 0,-1 1 1,1 0-1,0 0 0,0-1 0,0 1 0,-1 0 1,1-1-1,0 1 0,0-1 0,0 1 0,0-1 1,0 1-1,0-1 0,0 0 0,0 1 1,0-1-1,0 0 0,0 0 0,0 0 0,0 0 1,1 0-1,-1 0 0,0 0 0,0 0 0,0-1 1,0 1-1,0 0 0,0 0 0,0-1 0,0 1 1,0-1-1,0 1 0,0-1 0,-1 1 0,1-1 1,1 0-7,1 0 9,171-40-1048,-64-5-7756,-80 30 1257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38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146 236 3171,'0'0'6849,"0"0"-3587,0 0-326,0 0 27,0 0-700,0 0-432,0 0-421,-1-4-407,1 4-964,0 1-1,0-1 0,0 0 1,0 0-1,0 1 0,-1-1 1,1 0-1,0 0 0,0 0 1,0 0-1,0 1 0,-1-1 1,1 0-1,0 0 0,0 0 1,-1 0-1,1 0 1,0 1-1,0-1 0,-1 0 1,1 0-1,0 0 0,0 0 1,-1 0-1,1 0 0,0 0 1,0 0-1,-1 0 0,1 0 1,0 0-1,-1 0 0,1 0 1,0 0-1,0 0-38,-13 48 651,8-28-433,-87 431 481,70-293-3209,16-99-3526,14-163 6129,-4 10 742,5-1 1,3 1-1,5 1 1,4 0-1,21-55-835,-39 134 98,1 0-1,1 0 0,0 1 0,1 0 1,1 0-1,0 0 0,0 1 0,1 0 1,1 0-1,0 1 0,0 0 0,1 0 1,1 1-1,0 1 0,0 0 0,1 0 1,0 1-1,0 1 0,1 0 0,0 0 1,0 1-1,0 1 0,8-2-97,-13 6 13,-1 0 1,1 0-1,-1 0 0,1 1 1,0 0-1,-1 1 1,1 0-1,-1 0 0,1 0 1,-1 1-1,1 0 0,-1 1 1,0-1-1,0 2 0,0-1 1,0 1-1,-1 0 0,1 0 1,-1 0-1,0 1 0,-1 0 1,1 0-1,-1 1 0,0 0 1,0 0-1,0 0 0,-1 0 1,0 1-1,0-1 0,-1 1 1,0 0-1,0 0 0,-1 1 1,0-1-1,0 0 1,1 6-14,-4 3-18,-1-1 1,0 1 0,0 0 0,-2-1 0,0 1 0,-1-1 0,0 0 0,-1-1 0,-1 1 0,0-1 0,-1-1 0,-1 1-1,0-1 1,-1-1 0,0 1 0,-1-2 0,0 0 0,-1 0 0,0-1 0,0 0 0,-1-1 0,-1 0 0,0-2 0,0 1-1,0-2 1,-1 1 0,0-2 0,0 0 0,0-1 0,-3 0 17,16-4-43,-35 1-1360,31-21-2607,29-5-5225,-4 14-321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3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99 9769,'0'0'6262,"0"-13"-3192,-2-45-567,3 58-2416,-1-1 0,0 0 0,0 0-1,1 0 1,-1 0 0,0 1-1,0-1 1,0 0 0,0 0-1,0 0 1,0 0 0,0 0 0,0 1-1,-1-1 1,1 0 0,0 0-1,0 0 1,-1 0 0,1 1-1,0-1 1,-1 0 0,1 0 0,-1 1-1,1-1 1,-1 0 0,1 1-1,-1-1 1,0 0 0,1 1 0,-1-1-1,0 1 1,1-1 0,-1 1-1,0-1 1,0 1 0,0 0-1,1-1 1,-1 1 0,0 0 0,0 0-1,0 0 1,0-1 0,0 1-1,1 0 1,-1 0 0,0 0-1,0 0 1,0 0 0,0 1 0,0-1-1,1 0 1,-1 0 0,0 1-1,0-1 1,0 0 0,1 1-1,-1-1 1,0 1-87,-32 29 963,32-29-922,-30 41 200,2 2 0,1 1 1,3 0-1,2 2 0,1 3-241,4-12 18,2 1 0,2 1 0,2 0-1,1 1 1,2 0 0,2 0 0,1 1 0,3 0-1,1 2-17,2-36-101,-1 0 0,1-1-1,0 1 1,0-1-1,1 1 1,0-1-1,1 1 1,0-1 0,0 1-1,0-1 1,1 0-1,0 0 1,0 0-1,1-1 1,0 1 0,0-1-1,1 0 1,-1 0-1,1 0 1,1 0-1,-1-1 1,1 0 0,0 0-1,0-1 1,0 1-1,1-1 1,-1-1-1,1 1 1,3 0 101,-1-3-542,0 0 1,0-1-1,0 0 1,0 0 0,0-1-1,0 0 1,-1 0-1,1-1 1,0 0-1,0-1 1,4-2 541,55-30-8132,-37 13 1091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3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21 212 11211,'-14'-161'6662,"14"158"-6469,-1 2-86,0 0 0,1 0 0,-1 0 1,1 0-1,-1 0 0,0 0 0,1-1 0,0 1 0,-1 0 1,1 0-1,0-1 0,0 1 0,-1 0 0,1 0 1,0-1-1,0 1 0,1 0 0,-1 0 0,0-1 0,0 1 1,0 0-1,1 0 0,-1 0 0,1-1 0,-1 1 1,1 0-1,-1 0 0,1 0 0,0 0 0,0 0 0,-1 0 1,1 0-1,0 0 0,0 0 0,0 0 0,0 1 0,0-1 1,0 0-1,0 0 0,0 1 0,0-1 0,0 1 1,1-1-1,-1 1 0,0 0 0,0-1 0,1 1 0,-1 0 1,0 0-1,0 0 0,1 0 0,-1 0 0,0 0 0,0 0 1,1 0-1,-1 0 0,0 1 0,0-1 0,0 1 1,1-1-1,-1 1 0,0-1 0,1 1-107,9 9 140,0 1 0,0 0 1,-1 0-1,-1 1 0,0 0 0,0 0 0,-2 1 0,1 1 0,-2-1 0,1 3-140,6 8 99,72 159 139,-62-126-536,3-1-1,2-1 1,3-1 0,32 42 298,7-28-2056,-68-69 2034,-1 0 0,1-1-1,-1 1 1,0 0-1,0-1 1,0 1-1,0 0 1,0-1 0,0 0-1,0 1 1,0-1-1,0 1 1,-1-1-1,1 0 1,-1 0 0,1 1-1,-1-1 1,0 0-1,0 0 1,0 0-1,0 1 1,0-1 0,0 0-1,0 0 1,0 0-1,-1 1 1,1-1-1,-1 0 1,0 0 22,1-3-44,-23-306 1267,23 294-1084,-1-15 314,1 1 0,2-1-1,0 1 1,3 0-1,3-13-452,-7 73 1239,-12 6-1118,-1 0 0,-2-1 0,-1-1 0,-2 0 0,-1-1 0,-2-1 0,0-1 0,-2-1 0,-24 24-121,-121 150-2146,177-204-11707,3-10 3977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4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44 493 3587,'0'0'9193,"0"0"-7527,0 0 608,0 0-128,0 0-1281,0 0-321,106-22-224,-54 17-191,3-1-97,-1 2-32,-10 2-545,-3 1-1505,-14 1-1281,-11 5-1666,-13 3-4067</inkml:trace>
  <inkml:trace contextRef="#ctx0" brushRef="#br0" timeOffset="295.004">0 700 6694,'0'0'4549,"0"0"-2531,0 0 576,0 0-704,0 0-801,0 0 192,0 0-384,94 55-385,-49-55-223,5 0-193,1-3-64,1-3-32,-2 0-513,-2-4-1024,-2 5-2243,-11 0-2882</inkml:trace>
  <inkml:trace contextRef="#ctx0" brushRef="#br0" timeOffset="611.143">888 261 10346,'0'0'5279,"0"0"-1974,0 0-748,0 0-683,0 0-614,-9 14-225,-58 100 113,51-85-1077,1 0 1,2 0-1,1 2 0,1-1 1,2 1-1,1 1 0,1 0 1,2 0-1,1 0 0,2 1 1,1 13-72,1-43-38,0 1-1,0 0 1,1-1 0,-1 1 0,1-1 0,0 1-1,0-1 1,0 1 0,1-1 0,-1 0 0,1 0-1,0 0 1,0 1 0,0-2 0,0 1 0,0 0 0,1 0-1,-1-1 1,1 1 0,0-1 0,0 0 0,0 0-1,0 0 1,0 0 0,0 0 0,0-1 0,1 0-1,-1 1 1,0-1 0,1 0 0,-1-1 0,1 1-1,0 0 1,-1-1 0,1 0 38,7 0-45,0 0 0,0-1 0,0-1 0,0 0 0,0 0 0,-1-1 0,1 0 1,-1-1-1,0 0 0,0-1 0,1 0 45,9-6 52,0-1 0,-1-1 0,-1-1 1,0-1-1,0 0 0,-2-1 0,0-1 0,-1-1 1,0 0-1,-2-1 0,0 0 0,-1-1 1,-1 0-1,-1-1 0,-1 0 0,-1-1 0,0 0 1,-2 0-1,-1-1 0,0 1 0,-2-1 1,-1 0-1,0-4-52,-2 22-18,0-1-1,-1 0 1,1 1 0,-1-1 0,0 1-1,0-1 1,-1 1 0,0-1 0,0 1-1,0 0 1,0 0 0,-1 0 0,0 0-1,0 1 1,0-1 0,-1 1 0,0-1 0,1 1-1,-1 0 1,-1 1 0,1-1 0,-1 1-1,1 0 1,-1 0 0,0 0 0,0 0-1,0 1 1,0 0 0,-1 0 0,1 1-1,0-1 1,-1 1 0,1 0 0,-1 1-1,0-1 1,0 1 18,-95 19-3284,42 17-3254,35-13-141</inkml:trace>
  <inkml:trace contextRef="#ctx0" brushRef="#br0" timeOffset="901.716">1550 0 11755,'0'0'4388,"0"0"-1254,0 0-369,0 0-736,0 0-748,4 15-245,24 78-635,41 176 987,-65-245-1310,0 1-1,-2-1 1,-1 0 0,-2 1 0,0-1 0,-1 0 0,-1 1 0,-1-1 0,-2-1-1,-3 10-77,1-14-409,-1-1-1,0 0 1,-1-1-1,-1 0 1,-1 0-1,-1-1 1,0-1-1,-1 0 1,0-1-1,-1 0 1,-1-1-1,-11 7 410,-22 12-2860,-2-1-1,0-2 1,-42 15 2860,77-37-8894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36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271 117 2242,'5'-14'8584,"18"-46"-4687,-15 21 1079,-18 35-1111,-13 17-2557,0 12-860,1 1 0,2 1 1,1 1-1,1 0 1,1 2-1,1 0 0,2 0 1,-2 10-449,-4 3 109,3 1 0,1 0 0,2 1 0,2 1-1,2 0 1,2 0 0,2 1 0,2 0 0,2 0 0,4 37-109,-1-74-135,0 1 1,1-1-1,1 0 1,-1 0-1,2 0 1,-1 0-1,1-1 1,1 1-1,0-1 0,0 0 1,0-1-1,2 1 1,-1-1-1,1 0 1,0 0-1,0-1 1,3 2 134,-3-4-672,1 0 0,0 0 0,0-1-1,0 0 1,0 0 0,1-1 0,-1 0 0,1 0 0,0-1 0,0 0 0,0-1 0,0 0 0,1 0 672,29-1-6385</inkml:trace>
  <inkml:trace contextRef="#ctx0" brushRef="#br0" timeOffset="635.033">362 950 8456,'0'0'2231,"0"0"-442,0 0 309,0 0 16,0 0-411,0 0-257,0 0-239,0 0-81,13 4-159,44 7-268,-55-10-663,0-1 1,0 0-1,0-1 1,0 1-1,0 0 1,0 0-1,0-1 1,0 1-1,-1-1 1,1 0-1,0 0 1,0 1-1,-1-1 1,1 0-1,0 0 1,-1 0-1,1-1 1,-1 1-1,0 0 1,1-1-1,-1 1 1,0-1-1,0 1 1,0-1-1,1-1-36,4-4 177,21-32 179,-1-2 0,-3-1 0,-1-1 0,-2-1 0,-1 0 0,-3-2 0,-2 0 0,1-13-356,-6 30 109,83-341 607,-87 340-519,-14 36-42,1 9-151,0-1 1,1 2-1,1-1 1,0 1-1,1 0 1,1 0-1,1 0 1,-1 4-5,3-12 1,-13 70-1,4 1 0,3 0 0,4 0 0,5 56 0,-1-121-22,0 0 0,1-1 0,0 1 0,1-1 0,0 1 0,2-1 0,-1 0 0,2 0 0,2 5 22,-5-13-27,-1-1 1,0 0-1,1 0 0,0 0 1,0-1-1,0 1 0,1-1 1,-1 1-1,1-1 0,-1 0 1,1-1-1,0 1 0,0-1 1,1 1-1,-1-1 0,0 0 1,1-1-1,-1 1 0,1-1 1,0 0-1,-1 0 0,1 0 1,0-1-1,-1 0 0,1 0 1,0 0-1,0 0 1,2-1 26,5-4-5,0-1 0,0 0 0,-1-1 1,0 0-1,0 0 0,0-1 0,-1-1 1,-1 0-1,0 0 0,0-1 0,0 0 1,-1 0-1,-1-1 0,0 0 0,0-1 1,-1 1-1,-1-1 0,3-7 5,33-72 82,-4-1-1,-4-2 0,-4-1 1,0-19-82,-17 66 403,-12 37 115,-8 33-227,-6 26-213,3 0 0,2 1 0,3 0 0,0 14-78,2-20 13,-2 15 5,2-1 0,3 1 0,5 39-18,-4-92-44,0 0 1,0 0-1,1 0 1,0-1-1,-1 1 1,2 0-1,-1-1 1,0 1 0,1-1-1,0 1 1,0-1-1,0 0 1,1 0-1,-1 0 1,1 0-1,0 0 1,0-1-1,1 1 1,-1-1 0,1 0-1,-1 0 1,1 0-1,0 0 1,0-1-1,0 1 1,1-1-1,-1 0 1,0 0-1,1-1 1,0 0 0,-1 1-1,1-1 1,0-1-1,-1 1 1,1-1-1,0 0 1,0 0-1,-1 0 1,1-1 0,0 1-1,0-1 1,-1 0-1,4-2 44,11-7-449,0 0 1,-1-2-1,-1 0 0,0-1 1,-1 0-1,0-2 0,-1 0 1,-1-1-1,7-10 449,0 3-1284,48-57-7594,-38 43 358</inkml:trace>
  <inkml:trace contextRef="#ctx0" brushRef="#br0" timeOffset="916.772">1656 163 9577,'0'0'4410,"0"0"-1005,-1-15-121,-2-45-551,3 60-2652,-1-1 0,1 0 0,0 0 0,-1 0 0,1 0-1,0 1 1,0-1 0,0 0 0,0 0 0,0 0 0,0 0 0,0 0 0,0 0 0,0 0 0,0 1 0,0-1 0,0 0 0,1 0 0,-1 0 0,0 0 0,1 1 0,-1-1 0,1 0 0,-1 0-1,1 1 1,-1-1 0,1 0 0,-1 1 0,1-1 0,0 0 0,-1 1 0,1-1 0,0 1 0,0-1 0,-1 1 0,1-1 0,0 1 0,0 0 0,0-1 0,-1 1 0,1 0 0,0 0 0,0 0-1,0-1 1,0 1 0,0 0 0,0 0 0,-1 0 0,1 1 0,0-1 0,0 0 0,0 0 0,0 0 0,0 1 0,-1-1 0,1 0 0,1 1-81,32 26 954,-15-2-873,-2 1 1,0 1 0,-2 1-1,-1 0 1,-1 0 0,-2 2-1,-1-1 1,-1 2 0,-1-1-1,-2 1 1,-1 0 0,-2 0-1,-1 1 1,-1-1-1,-2 1 1,-1-1 0,-3 17-82,0-23-443,-1-1 0,-2 0 0,0 0 1,-1-1-1,-2 0 0,0 0 0,-1-2 1,-1 1-1,-1-1 0,-1-1 0,-1-1 1,-1 0-1,0-1 0,-2-1 0,0-1 1,-19 13 442,17-12-4223,8-7-2663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43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31 13293,'0'0'2535,"0"0"-442,0 0-32,3-7-417,-2 4-1360,-1 2-252,0 0 0,0 0 0,0 1 0,0-1 0,0 0 0,1 0 0,-1 1-1,0-1 1,0 0 0,0 0 0,1 1 0,-1-1 0,0 0 0,1 1 0,-1-1 0,1 0 0,-1 1-1,0-1 1,1 0 0,-1 1 0,1-1 0,0 1 0,-1-1 0,1 1 0,-1 0 0,1-1-1,0 1 1,-1-1 0,1 1 0,0 0 0,0 0 0,-1-1 0,1 1 0,0 0 0,0 0 0,-1 0-1,1 0 1,0 0 0,0 0 0,-1 0 0,1 0 0,0 0 0,0 0 0,-1 0 0,1 1-1,0-1 1,0 0 0,-1 0 0,1 1 0,0-1 0,0 1-32,295 295-731,-290-289 505,1 0 1,-1-1 0,1 0 0,1-1 0,-1 1 0,1-1 0,0-1 0,0 0 0,1 0 0,-1 0-1,1-1 1,8 2 225,-15-6 10,1 1 0,-1-1 1,0 1-1,0-1 0,1 0 0,-1 0 0,0 0 0,0 0 0,0 0 0,0-1 0,0 1 0,0-1 0,-1 1 0,1-1 0,0 0 0,-1 1 0,1-1 0,-1 0 0,0 0 0,1 0 0,-1 0 1,0-1-1,0 1 0,0 0 0,-1 0 0,1 0 0,-1-1 0,1-1-10,15-70 1700,-16 73-1648,10-171 3514,-9 170-3514,-1 0-1,1 0 0,-1 0 0,0 0 1,0 0-1,0 0 0,0-1 0,0 1 1,0 0-1,-1 0 0,1 0 0,-1 0 1,1 0-1,-1 0 0,0 0 0,0 0 1,0 0-1,0 0 0,0 0 0,0 0 1,0 1-1,-1-1 0,1 0 0,-1 1 1,1-1-1,-1 1 0,0 0 0,1-1 1,-1 1-1,0 0 0,0 0 0,0 0 1,0 0-1,0 1 0,0-1 0,0 0 1,0 1-1,0-1 0,0 1 0,0 0 1,-1 0-1,1 0 0,0 0 0,0 0 0,0 0 1,0 1-1,0-1 0,-1 1 0,1-1 1,-2 2-52,-10 7 111,-1 0 0,1 1 0,1 0 0,0 2 0,0-1 0,1 2 0,1-1 0,0 2 0,-9 13-111,9-12 63,-252 304-1349,237-286-1309,12-10-5258,10-15-2151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46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48 13517,'0'0'3715,"0"0"-1537,0 0 449,0 0-513,0 0-705,0 0-288,0 0-320,0 0-417,-25-15-191,35 11-97,8 1-96,2-1 0,1 0 0,1-1-481,-5 1-832,1 1-1089,1 0-1666,-5 1-3908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0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140 383 16464,'0'0'1580,"0"0"-534,0 0 123,0 0 96,0 0-165,-13-6-321,5 2-676,7 3-90,-1-1-1,1 1 1,-1 0 0,0 0 0,1 0 0,-1 0 0,0 0 0,0 0 0,1 0 0,-1 0-1,0 1 1,0-1 0,0 1 0,0 0 0,0-1 0,0 1 0,0 0 0,0 0 0,0 0 0,0 1-1,0-1 1,0 0 0,0 1 0,0-1 0,0 1 0,0 0 0,1-1 0,-1 1 0,0 0-1,0 0 1,1 0 0,-1 1 0,0-1 0,1 0 0,-1 0 0,1 1 0,0-1 0,-1 1 0,1 0-1,0-1 1,0 1 0,0 0 0,0 0-13,-8 22 136,1 0 0,1 1 0,0 0 0,3 1-1,0-1 1,1 1 0,1 0 0,2 0 0,2 16-136,-1-28 7,1 0 0,1 0-1,0 0 1,1 0 0,0-1 0,1 1 0,1-1-1,0 0 1,0-1 0,2 0 0,-1 0 0,2 0-1,-1-1 1,2 0 0,-1-1 0,1 0 0,1 0-1,3 1-6,-4-3 38,1-1-1,-1 0 1,1 0-1,0-1 1,1-1 0,-1 0-1,1-1 1,0 0-1,0 0 1,1-2-1,-1 1 1,1-2-1,-1 1 1,1-2-1,-1 0 1,1 0-1,0-1 1,-1-1-1,0 0 1,1-1-1,-1 0 1,0 0-1,0-2 1,0 1-1,-1-2 1,0 1-1,0-2 1,0 1-1,-1-2 1,0 1 0,0-1-1,0-1 1,-1 0-1,-1 0 1,1-1-38,-2 0 67,0 0 1,0-1 0,-1 0 0,-1 0 0,1-1-1,-2 1 1,0-1 0,0 0 0,-1 0 0,-1 0-1,0-1 1,0 1 0,-2-1 0,1 1 0,-1-1-1,-1 1 1,0-1 0,-1 1 0,-1 0 0,0 0-1,0 0 1,-1 0 0,-1 0 0,0 1 0,0-1-1,-1 1 1,0 1 0,-1-1 0,-1 1 0,-5-6-68,-2 3-56,0 0 1,-1 2 0,-1-1 0,0 2 0,0 0 0,-1 1 0,-1 1 0,1 1 0,-1 1 0,0 0 0,-7 0 55,-135-17-3505,108 23-89,20 5-2309,9 6-4277</inkml:trace>
  <inkml:trace contextRef="#ctx0" brushRef="#br0" timeOffset="263.794">831 573 16816,'0'0'4965,"0"0"-3620,0 0-416,26-85-481,-28 74 1,-2 4-449,1 3-225,2 1-1088,1 3-1217,10 0-2307,6 0-6245</inkml:trace>
  <inkml:trace contextRef="#ctx0" brushRef="#br0" timeOffset="579.834">1534 0 16560,'0'0'3411,"0"0"-1196,0 0-752,0 0-374,-20 14-352,-1 2-623,-44 29 45,3 4 1,2 1-1,-20 26-159,68-64 3,1 1-1,0 0 1,1 1-1,0 1 0,2-1 1,-1 1-1,2 1 1,0-1-1,1 1 0,1 1 1,0-1-1,1 1 1,1 0-1,0 0 0,1 0 1,1 0-1,1 0 1,0 0-1,2 0 0,0 1-2,0-10 4,2 0 0,-1 0-1,1-1 1,0 1-1,0-1 1,1 0 0,0 0-1,0 0 1,1-1-1,0 0 1,0 0-1,1 0 1,-1-1 0,1 0-1,0 0 1,0-1-1,1 0 1,0 0 0,-1-1-1,1 0 1,0 0-1,0-1 1,1 0 0,-1 0-1,1-1 1,-1 0-1,0 0 1,1-1 0,-1 0-1,1-1 1,-1 0-1,1 0 1,-1-1 0,0 0-1,1 0 1,-1-1-1,0 0 1,-1 0 0,1-1-1,-1 0 1,1-1-1,-1 0 1,0 0-1,-1 0 1,1-1 0,-1 1-1,0-2 1,-1 1-1,1-1 1,-1 0 0,-1 0-1,1 0-3,-2 3 81,0 0-1,-1 0 1,1 1 0,-1-2-1,1 1 1,-1 0-1,-1 0 1,1-1-1,-1 1 1,1-1 0,-1 1-1,-1-1 1,1 0-1,-1 1 1,1-1 0,-1 0-1,-1 0 1,1 1-1,-1-1 1,1 0-1,-1 1 1,-1-1 0,1 1-1,-1-1 1,1 1-1,-1 0 1,-1 0 0,1 0-1,-1 0 1,1 0-1,-1 0 1,0 0-1,0 1 1,-1 0 0,1-1-1,-1 1 1,1 1-1,-1-1 1,0 0 0,0 1-1,-1 0 1,-2-2-81,-4 2-196,1 0 0,-1 0 0,0 1 0,1 0 0,-1 1 0,0 0 0,0 1 0,0 0 0,1 1 0,-1 0 0,1 0 0,-1 1 0,1 1 0,-2 1 196,-34 24-4387,12 13-3878,22-18 1245</inkml:trace>
  <inkml:trace contextRef="#ctx0" brushRef="#br0" timeOffset="873.737">1840 301 11627,'0'0'6385,"0"0"-3198,0 0-1031,0 0-490,0 0-545,0 0-502,0 0-320,-12 17-203,-1-1-84,5-5-8,-1 0 0,1 1 0,1 0 0,0 0-1,1 1 1,0-1 0,1 1 0,-3 11-4,5-15-12,0-1 1,0 1-1,1 0 1,0 0-1,1 0 0,-1 1 1,2-1-1,-1 0 0,2 0 1,-1 0-1,1 1 1,0-1-1,1 0 0,0 0 1,1 0-1,0 0 0,0-1 1,1 1-1,0-1 0,0 0 1,1 0-1,0 0 1,0-1-1,1 1 0,0-1 1,0-1-1,1 1 0,5 3 12,-1-4 19,0 0 0,0 0 0,1-1 0,0-1 0,0 0-1,0 0 1,1-2 0,-1 1 0,1-2 0,0 1 0,-1-2 0,1 0-1,0 0 1,-1-1 0,1-1 0,0 0 0,-1 0 0,0-2-1,1 1 1,-1-2 0,-1 1 0,1-2 0,-1 0 0,0 0-1,0-1 1,0 0 0,-1 0 0,0-2 0,-1 1 0,0-1 0,0 0-1,-1-1 1,0 0 0,5-8-19,-9 12 67,0 0 1,0 0-1,-1 0 1,1-1-1,-1 1 0,0-1 1,-1 0-1,0 0 0,0 0 1,-1 0-1,1 0 1,-1 0-1,-1 0 0,0-1 1,0 1-1,0 0 0,-1 0 1,0 0-1,0 0 1,-1 0-1,1 0 0,-2 0 1,1 0-1,-1 0 0,0 1 1,0-1-1,-1 1 1,0 0-1,0 0-67,-13-6-317,0 1 0,0 1 0,-1 1 0,0 0 0,0 1 0,-1 1 0,0 1 1,-1 0-1,1 2 0,-1 0 0,0 1 0,0 1 0,0 1 0,0 1 0,-1 0 0,1 2 0,-8 2 317,18-4-346,-58 5-4923,16 8-4644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4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12172,'0'0'9448,"0"0"-8487,0 0 833,0 0-353,0 0-704,0 0-256,0 0-193,0 0-256,0 0 0,55-10-32,-38 15-128,3-4-353,-1 2-416,-2 0-896,1 0-1474,-4-1-2595,-5 0-4323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47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22838,'0'0'1601,"0"0"385,0 0-320,0 0-930,0 0-255,0 0-65,0 0-320,0 0-32,0 0-64,62-18-288,-37 22-673,-2-1-833,0 1-1184,0 0-2371,-6 1-5670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47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20692,'0'0'1857,"0"0"-1248,0 0-129,0 0-480,0 0-160,0 0-1089,93-30-2050,-66 30-3748</inkml:trace>
  <inkml:trace contextRef="#ctx0" brushRef="#br0" timeOffset="1">679 63 21749,'0'0'3171,"0"0"-1057,0 0-481,0 0-800,0 0-545,0 0-96,0 0-192,0 0-96,0 0-704,52-63-1411,-49 63-3074,-3 0-9128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44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108 302 10378,'0'0'5498,"0"0"-2433,0 0-487,0 0-240,0 0-683,0 0-630,0 0-336,-3 14-182,-67 378 518,46-257-1996,13-45-4411,16-148 2139,20-155 6369,-13 149-2515,3 0-1,3 2 1,2-1 0,3 2 0,3 1 0,2 1 0,33-48-611,-53 94 50,1 0 1,1 1 0,1 0-1,-1 1 1,2 0 0,-1 1-1,14-9-50,-22 16 6,1 1 0,0 0 0,0-1 0,0 1 0,0 1 0,0-1 0,1 1 0,-1-1 0,0 1 0,1 1 0,-1-1 0,1 0 0,-1 1 0,1 0 0,-1 0 0,1 1 0,-1-1 0,0 1 0,1 0 0,-1 0 0,1 0 0,-1 1 0,0-1 0,0 1 0,0 0 0,0 0 0,0 1 0,0-1 0,1 2-6,1 2-6,-1 0 0,0 0 0,1 1-1,-2-1 1,1 1 0,-1 1 0,0-1-1,-1 0 1,1 1 0,-2 0 0,1 0-1,-1 0 1,0 0 0,-1 0-1,1 0 1,-2 0 0,1 1 0,-1-1-1,-1 0 1,1 0 0,-1 0 0,-1 1-1,1-1 1,-1 0 0,-1 0 0,0-1-1,0 1 1,0 0 0,-1-1 0,0 0-1,-1 0 1,1 0 0,-1 0 0,-1-1-1,-1 2 7,-14 12-161,0 0 0,-2-1 0,-1-1 0,0-1 0,-1-1 0,-1-1 0,0-2 0,-1 0 0,0-2 0,-1-1 0,0-1 0,-29 4 161,18-7-2111,34-6-9663,17-5 2512</inkml:trace>
  <inkml:trace contextRef="#ctx0" brushRef="#br0" timeOffset="295.273">884 146 14286,'0'0'3865,"0"0"-1074,0 0-426,0 0-619,0 0-438,0 0-374,0 0-309,-8 8-107,-33 45-187,2 1 0,3 2 0,2 2-1,2 1 1,-5 20-331,26-56-5,1 0 0,0 1-1,2-1 1,1 2 0,1-1-1,1 1 1,1 0 0,2 0-1,0 0 1,1 13 5,2-31-104,0 0 1,0 0-1,1-1 1,-1 1-1,1-1 0,1 0 1,-1 1-1,1-1 1,0 0-1,1 0 0,-1-1 1,1 1-1,0-1 1,1 0-1,-1 0 0,1 0 1,0 0-1,0-1 1,1 0-1,-1 0 0,1-1 1,0 1-1,0-1 1,0 0-1,0-1 0,0 1 1,5 0 103,8 2-963,0 0-1,0-2 1,1 0 0,-1-1-1,0-1 1,1 0 0,-1-2 0,1 0-1,2-2 964,28-9-6545,-7-2-3848</inkml:trace>
  <inkml:trace contextRef="#ctx0" brushRef="#br0" timeOffset="845.451">1188 447 14574,'2'-30'618,"-2"17"289,1 0-1,0 1 1,1-1-1,0 1 0,1-1 1,0 1-1,1 0 1,0 0-1,6-10-906,-9 21 95,0-1 0,0 0-1,0 1 1,1 0 0,-1-1-1,1 1 1,-1 0 0,1 0-1,0 0 1,-1 0 0,1 0 0,0 0-1,0 0 1,0 0 0,0 1-1,0-1 1,0 1 0,-1-1 0,1 1-1,0 0 1,0 0 0,0 0-1,0 0 1,0 0 0,0 0-1,0 1 1,0-1 0,0 1 0,0-1-1,0 1 1,0 0 0,0 0-1,-1-1 1,1 1 0,0 1 0,-1-1-1,1 0 1,0 0 0,-1 0-1,1 1-94,60 59 558,64 151-334,-107-173-609,1 0 1,2-2 0,1-1-1,2 0 1,2-2 0,2 0 384,-23-27-124,49 39-1476,-54-45 1579,0 0 0,1 0 0,-1 0 0,0 0 0,1-1 0,-1 1-1,1-1 1,0 1 0,-1-1 0,1 1 0,-1-1 0,1 0 0,0 0 0,-1 0 0,1 0 0,0 0-1,-1 0 1,1 0 0,-1 0 0,1-1 0,0 1 0,-1-1 0,1 1 0,-1-1 0,1 0 0,-1 1-1,0-1 1,1 0 0,-1 0 0,0 0 0,1 0 0,-1 0 0,0 0 0,0-1 0,0 1-1,0 0 1,0-1 0,0 1 0,0-1 21,6-14 165,-2 0 0,1 0 1,-2 0-1,0-1 0,-1 0 0,-1 0 0,0 0 0,-2 0 0,0 0 0,0 0 1,-2-1-166,2-13 286,1-21 215,1 34-315,-1 1 1,-1-1-1,0 0 0,-2 0 1,0 1-1,-1-1 0,0 1 1,-7-16-187,10 31 18,-1 1 1,1 0 0,-1 0 0,0 0 0,1-1-1,-1 1 1,0 0 0,0 0 0,1 0-1,-1 0 1,0 0 0,0 0 0,0 0 0,-1 1-1,1-1 1,0 0 0,0 0 0,0 1-1,0-1 1,-1 1 0,1-1 0,0 1 0,-1 0-1,1-1 1,0 1 0,-1 0 0,1 0-1,0 0 1,-1 0 0,1 0 0,0 0-1,-1 0 1,1 1 0,0-1 0,-1 0 0,1 1-1,0-1 1,0 1 0,-1-1 0,1 1-1,0 0 1,0-1 0,0 1 0,0 0 0,-1 0-19,-50 46 108,47-42-90,-187 241 158,-25 32-1927,217-278 1622,1 0-1,-1 0 0,0 0 0,0 0 0,1 0 0,-1 0 1,0 0-1,0 0 0,1 0 0,-1 0 0,0 1 0,1-1 1,-1 0-1,0 0 0,0 0 0,0 0 0,1 0 0,-1 1 1,0-1-1,0 0 0,0 0 0,1 0 0,-1 1 0,0-1 1,0 0-1,0 0 0,0 1 0,0-1 0,1 0 0,-1 0 1,0 1-1,0-1 0,0 0 0,0 0 0,0 1 0,0-1 1,0 0-1,0 1 0,0-1 0,0 0 0,0 0 0,0 1 1,0-1-1,0 0 0,0 1 0,-1-1 0,1 0 0,0 0 1,0 1-1,0-1 0,0 0 0,0 0 0,-1 0 0,1 1 130,23-12-7979,-6 0-1443</inkml:trace>
  <inkml:trace contextRef="#ctx0" brushRef="#br0" timeOffset="1139.967">2174 505 12107,'0'0'1986,"0"0"-32,0 0-192,81-17-929,-43 13-321,2 1-256,2 2-224,-3-4 32,-3 2-64,-4 1-256,-3-3-801,-2 1-801,-6 1-864,-7 3-1730</inkml:trace>
  <inkml:trace contextRef="#ctx0" brushRef="#br0" timeOffset="1478.738">2063 736 961,'0'0'13004,"0"0"-10954,0 0 705,96 11-962,-53-11-1120,7-3-96,7-1-129,-2 0-256,1-3-64,-4-1-128,-9 1 0,-2-4-896,-2-4-1218,-6 1-2435,-6 0-2594</inkml:trace>
  <inkml:trace contextRef="#ctx0" brushRef="#br0" timeOffset="1774.385">2898 259 15791,'0'0'3577,"0"0"-919,0 0-304,0 0-693,0 0-588,0 0-305,5 15-143,-3-8-551,2 4 14,0 0 1,-1 0-1,-1 0 1,0 0-1,0 0 1,-1 1-1,0-1 1,-1 1-1,-1 5-88,-10 37 86,-2 0-1,-3 0 1,-2-1 0,-2-2-1,-15 27-85,27-60-6,-18 56-1180,26-24-3383,19-36-3540,-7-11 1046</inkml:trace>
  <inkml:trace contextRef="#ctx0" brushRef="#br0" timeOffset="1961.918">3425 99 15022,'0'0'3534,"0"0"-742,0 0-368,0 0-588,0 0-501,13-6-390,-6 2-827,-5 3-91,0-1 0,1 1 1,-1-1-1,0 1 0,1 0 0,-1 0 0,1 0 0,-1 0 0,1 0 0,-1 0 1,1 1-1,0-1 0,-1 1 0,1 0 0,0 0 0,-1 0 0,1 0 0,0 0 0,-1 1 1,1-1-1,-1 1 0,1 0 0,0 0 0,-1 0 0,1 0 0,-1 0 0,0 0 1,1 1-1,-1-1 0,0 1 0,0-1 0,0 1 0,0 0 0,0 0 0,0 0-27,11 19 102,0 0 0,-2 1 0,0 0-1,-2 1 1,0 0 0,-2 1 0,0 0 0,-1 0-1,-2 0 1,-1 1 0,0-1 0,-2 1-1,-1 0 1,-1-1 0,-1 1 0,-3 10-102,-1-10-105,-1-1-1,-2 1 1,0-1 0,-2-1 0,0 0 0,-2-1 0,0 0 0,-2 0 0,0-2 0,-2 0 0,0-1 0,-1 0 0,0-1-1,-2-2 1,0 0 0,-1-1 0,0 0 0,-2-2 0,-11 5 105,-41 25-982,-16 10-1259,34-14-3403,40-25-1616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51.94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753 237 10922,'0'0'3214,"0"0"-513,0 0 86,0 0-444,0 0-576,0 0-405,0 0-295,1-8-228,-1 1-709,2-12 520,-1 39-10,-34 494 1463,28-356-2148,4-91-4085,6-59-3787,-1-7 310</inkml:trace>
  <inkml:trace contextRef="#ctx0" brushRef="#br0" timeOffset="2208.227">182 109 13357,'0'0'4137,"0"0"-1249,0 0-427,0 0-737,0 0-741,-12 12-439,2-3-452,0 0 0,1 1-1,0 0 1,0 0 0,2 1 0,-1 0 0,1 1 0,1 0-1,0 0 1,-3 8-92,-9 34 165,2 1-1,2 1 0,3 0 1,2 0-1,3 1 1,2 0-1,3 0 1,2 0-1,3 0 0,2 1-164,-3-39-113,0 0 0,2 0-1,0-1 1,1 0 0,0 0-1,2 0 1,0-1 0,1 0-1,1-1 1,0 1 0,2-2-1,-1 0 1,2 0 0,0-1-1,1-1 1,0 0 0,1-1-1,0 0 1,1-1 0,0-1-1,1-1 1,0 0 0,0-1-1,1-1 1,0-1 0,8 2 113,114 12-4892,-49-20-2746,-20-10-4325</inkml:trace>
  <inkml:trace contextRef="#ctx0" brushRef="#br0" timeOffset="301.284">1062 656 8168,'0'0'4020,"0"0"-1154,0 0-133,0 0-410,15-2-668,216-40 1227,-23-1-2807,-220 39-7250,-1 4 1543</inkml:trace>
  <inkml:trace contextRef="#ctx0" brushRef="#br0" timeOffset="1214.555">1738 905 8584,'0'0'4233,"0"0"-1633,0 0-443,0 0-379,0 0-476,0 0-287,7-13-273,27-44-262,26 8-53,-38 38-395,-11 2 41,1 1 0,-2-1 0,1-1 0,-1 0 0,0-1 0,-1 0 0,-1 0 0,1-1 0,-2 0 0,0 0 0,0-1 0,-1 1 0,-1-2 0,0 1-1,-1-1 1,0 1 0,-1-1 0,0-2-73,4-14 507,-1 0 1,-2-1-1,-1 0 0,-1 0 0,-2 0 0,-2-23-507,-9 97 267,7-7-264,3 1-1,0 0 1,3 0 0,1-1-1,1 1 1,2-1 0,2 0-1,2 2-2,-10-33 1,1 1-1,0-1 0,1 1 0,-1-1 0,1 1 1,0-1-1,1 0 0,-1 0 0,1 0 0,0 0 1,0 0-1,0-1 0,1 1 0,0-1 0,0 0 1,0 0-1,0 0 0,0-1 0,1 1 0,0-1 1,0 0-1,0 0 0,0-1 0,0 0 0,0 0 0,1 0 1,-1 0-1,3 0 0,4-5 2,0 1 1,-1-2 0,1 0 0,-1 0-1,0-1 1,0 0 0,0-1-1,-1 0 1,0-1 0,0 0-1,-1 0 1,0-1 0,0 0-1,0-1 1,-1 0 0,-1-1-1,0 1 1,0-1 0,-1-1-1,0 1 1,0-1 0,-1-1-3,29-45 192,-2-2 0,-3-1 0,8-29-192,-17 16 1425,-34 107-1418,2 1 0,2-1 0,1 2 0,1 0 0,2 0 0,2 0-1,1 6-6,3 178-5,0-214-56,0 0 0,0 0 0,1 1 1,0-1-1,0 0 0,0 0 0,1 0 0,0 0 0,0 0 0,0 0 0,1-1 0,0 1 1,0-1-1,1 1 0,-1-1 0,1 0 0,0 0 0,0-1 0,1 1 0,0-1 0,-1 0 1,1 0-1,1-1 0,-1 1 0,0-1 0,1-1 0,0 1 0,-1-1 0,1 1 0,0-2 1,0 1-1,2 0 61,2-3-95,-1 1 1,1-1 0,0 0-1,-1-1 1,0 0 0,1-1 0,-1 0-1,0 0 1,0-1 0,0 0-1,-1-1 1,0 0 0,1 0-1,-2-1 1,1 0 0,-1 0 0,0-1-1,0 0 1,0 0 0,-1 0-1,0-1 1,-1 0 0,0 0 0,0-1-1,-1 1 1,2-5 94,12-41-3685,-15 0-3407,-4 48 398</inkml:trace>
  <inkml:trace contextRef="#ctx0" brushRef="#br0" timeOffset="1672.409">3221 120 11947,'-1'-31'1193,"0"-18"1012,5 15 2378,5 29 576,7 21-4019,2 15-793,-1 0 0,-2 1 0,-1 1 0,-1 0 0,-2 1 0,6 33-347,-6-22 66,-1 0 0,-3 1 0,-1 0 0,-3 0 0,-2 1 0,-1-1 0,-3 0 0,-2 3-66,1-20-51,-1-1 0,-2 0 0,0-1 0,-2 1 0,-1-1 1,-2-1-1,0 0 0,-1-1 0,-2 0 0,0-1 1,-2-1-1,-1 0 0,-13 12 51,-89 55-3392,31-48-4282,39-23-2101</inkml:trace>
  <inkml:trace contextRef="#ctx0" brushRef="#br1" timeOffset="72829.678">608 1485 15599,'-12'3'2530,"-5"1"-1891,-27 6 187,11 1 2530,36-11-491,22 2-2218,781-39 874,-357 10-1568,1201-13 2396,-1583 39-1431,-100 10-486,-12-4-507,-214 31 249,92 13-7004,117-29-105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5:05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1 113 13293,'0'0'4260,"0"0"-1682,0 0-106,0 0-444,22-9-730,10-3-1081,0 1 1,1 1 0,0 2 0,1 2 0,21-2-218,999-27 1626,-439 26-1437,-585 8-163,-58-3 6,-10 4-197,-112 4-960,53 14-5325,58-5-1088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5:06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0 114 10762,'0'0'6209,"0"0"-3834,0 0-1259,0 0 69,0 0-245,14-3-252,56-5-530,0 2 0,1 3 0,60 7-158,-47-2 17,821-3 1174,-877 1-1024,-14 1 26,1-1 1,-1 0-1,0-1 1,1-1-1,-1 0 1,0-1-1,0 0 1,0-1-1,-1 0 1,0-2-1,11-5-193,-23 11 25,0 0-1,0-1 0,0 1 0,0 0 0,-1-1 0,1 1 1,0-1-1,0 1 0,-1-1 0,1 1 0,0-1 1,-1 0-1,1 1 0,-1-1 0,1 0 0,0 0 0,-1 1 1,0-1-1,1 0 0,-1 0 0,1 0 0,-1 0 0,0 1 1,0-1-1,0 0 0,1 0 0,-1 0 0,0 0 0,0 0 1,0 0-1,0 0 0,0 0 0,-1 1 0,1-1 0,0 0 1,0 0-1,-1 0 0,1 0 0,0 0 0,-1 1 0,1-1 1,-1 0-1,1 0 0,-1 1 0,1-1 0,-1 0 0,1 0 1,-1 1-1,0-1 0,1 1 0,-1-1 0,0 1 1,0-1-1,0 1 0,1-1 0,-1 1 0,0 0 0,0-1 1,0 1-25,-54-18 111,40 16-383,0 0 1,0 1-1,0 1 1,0 0-1,0 1 1,0 1-1,1 0 1,-7 2 271,-67 26-8660,43-9-3981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5:07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 4516,'0'0'10698,"-15"0"-7174,-16 0-3161,4-1 2749,68 4-1398,789 24-1389,402-10 508,-1031-33 213,-201 16-1041,0 0-1,-1-1 1,1 1 0,0-1-1,0 1 1,0 0-1,0-1 1,0 1-1,-1-1 1,1 1-1,0 0 1,0-1-1,0 1 1,0-1 0,0 1-1,0-1 1,0 1-1,0 0 1,1-1-1,-1 1 1,0-1-1,0 1 1,0 0 0,0-1-1,0 1 1,1-1-1,-1 1 1,0 0-1,0-1 1,1 1-1,-1 0 1,0-1-1,1 1 1,-1 0 0,0 0-1,1-1 1,-1 1-1,0 0 1,1 0-1,-1 0 1,1-1-1,-1 1 1,0 0-1,1 0 1,-1 0 0,1 0-1,-1 0 1,0 0-1,1 0 1,-1 0-1,1 0 1,-1 0-1,1 0 1,-1 0-1,0 0 1,1 0 0,-1 0-1,1 0 1,-1 1-5,-34-9 9,-104 20-1434,48 9-3481,24-4-2296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5:08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635 70 10378,'0'0'3326,"0"0"-1111,3-14 433,8-41 37,-10 69 4264,-3 95-6143,2-108-671,1 426 1088,17-279-218,-7-86-6604,-2-16-6714,-8-40-825</inkml:trace>
  <inkml:trace contextRef="#ctx0" brushRef="#br0" timeOffset="1954.179">148 28 3299,'0'0'11547,"0"0"-7143,0 0-1868,0 0-75,0 0-849,0 0-678,-7 22-181,-72 241 987,61-196-1607,3 0-1,4 2 1,2-1-1,4 1 0,2 34-132,4-85-38,0 0-1,2 0 0,0 0 1,1 0-1,1 0 0,0-1 0,2 0 1,0 0-1,0-1 0,2 0 1,0 0-1,1-1 0,0 0 0,9 8 39,-7-9-407,2-1-1,-1 0 0,2-1 0,-1-1 1,2 0-1,-1-1 0,2-1 0,-1-1 0,6 2 408,153 39-9486,-88-37-1223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5:08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1319 11467,'0'0'4399,"0"0"-1949,0 0-325,0 0-332,0 0-693,13 1-246,234-1 742,-52-37-1686,-155 23-3118,-1-3-3284,-34 15-1655</inkml:trace>
  <inkml:trace contextRef="#ctx0" brushRef="#br0" timeOffset="971.451">732 1620 4773,'0'0'5834,"0"0"-3218,0 0-913,0 0-80,0 0-737,0 0-534,15 0-175,112 1 981,-120 0-1023,0-1 0,0 0 1,0-1-1,0 0 0,0 0 0,-1 0 0,1-1 0,0 0 1,-1 0-1,1-1 0,-1 0 0,0 0 0,1 0 0,-2-1 1,1 0-1,0 0 0,-1 0 0,0-1 0,0 0 0,0 0 1,0 0-1,-1 0 0,0-1 0,0 0 0,1-2-135,9-21 420,0-1-1,-2-1 0,-1 1 0,-1-2 0,-2 0 1,-2 0-1,0 0 0,-2-1 0,-2 0 1,-1 1-1,-1-1 0,-4-25-419,4 15 99,-1 1 212,-1 1 0,-2-1 0,-1 0 0,-9-28-311,14 155 118,0-28-124,3 0 1,2-1 0,3 0-1,2 0 1,2 0 0,3-2-1,18 41 6,-27-80-30,1 0 0,1 0 0,1-1 0,0 1 0,1-2 0,0 0 0,1 0 0,8 7 30,-15-16-8,0-1 0,0 1-1,0-1 1,0 0 0,0 0-1,1 0 1,-1-1 0,1 0 0,0 0-1,0 0 1,0 0 0,0-1-1,0 1 1,0-1 0,0-1 0,0 1-1,1-1 1,-1 0 0,0 0-1,0 0 1,0-1 0,1 0 0,-1 0-1,0 0 1,0-1 0,0 1-1,-1-1 1,1 0 0,2-2 8,13-10 20,-1-2 0,-1 0 0,0-1 0,-2 0 0,0-1 0,-1-1 0,0-1 0,-2 0 0,0-1 0,-1 0 0,-2-1 0,0 0 0,-1-1 0,-1 0 0,-2 0 0,1-4-20,0 0 96,0-1 0,-2-1 1,-1 1-1,-1-1 0,-2 0 0,-1 0 0,-1-11-96,-21-10 662,-2 81-369,19-6-296,1-1 0,2 1 0,0-1 0,2 1-1,0 0 1,2-1 0,0 1 0,2-1 0,1 1-1,2 4 4,2 3-255,0 0-1,2 0 0,2-1 1,1-1-1,1 0 1,1-1-1,2-1 0,1 0 1,20 22 255,14-6-3799,-10-28-3266,-20-14-265</inkml:trace>
  <inkml:trace contextRef="#ctx0" brushRef="#br0" timeOffset="1249.56">2261 796 8680,'-12'-69'7362,"-7"28"-2998,7 34 53,9 24-2580,6 8-1507,0 0 1,2 0-1,0 0 0,2-1 1,1 0-1,1-1 0,1 1 1,5 6-331,5 17 256,2 5-123,-3 0 0,-2 1 0,-2 2 0,-2-1 0,-1 17-133,-9-51 23,-1 1-1,-1-1 1,-1 1-1,-1 0 1,-1-1-1,0 1 1,-2-1 0,0 1-1,-1-1 1,-2-1-1,0 1 1,-1-1-1,0 0 1,-2-1-1,-11 17-22,0-8-82,-1-1 0,-1-1-1,-1-1 1,-2-1 0,0-1 0,-2-1-1,0-2 1,-1 0 0,-30 12 82,-170 71-4096,119-61-485,4-10-2983</inkml:trace>
  <inkml:trace contextRef="#ctx0" brushRef="#br0" timeOffset="2534.02">2565 0 13068,'0'0'2162,"0"0"556,0 0-87,0 0-682,0 0-566,0 0-476,0 0-400,4 1-245,-1 3-230,-1 0-1,1 1 1,-1-1 0,0 1 0,0-1 0,0 1-1,0-1 1,-1 1 0,0 0 0,0 0-1,0 0 1,-1 0 0,0 0 0,0 0-1,0-1 1,0 1 0,-1 0 0,0 0 0,0 0-1,0 0 1,0-1 0,-1 1 0,0 0-1,0-1 1,-1 2-32,-2 16 44,-30 168 84,35-191-125,0 1 0,0 0 0,0-1 0,0 1 0,0 0 0,-1 0 0,1-1 0,0 1 0,0 0 0,0 0 0,0-1 0,-1 1 0,1 0 0,0 0 0,0 0 0,-1 0 0,1-1 0,0 1 0,0 0 0,-1 0 0,1 0 0,0 0 0,-1 0 0,1 0 0,0 0 0,0-1 0,-1 1 0,1 0 0,0 0 0,-1 0 0,1 0 0,0 0 1,0 1-1,-1-1 0,1 0-3,-1-37 113,2 34-113,-1 1-1,0-1 1,1 1-1,0 0 1,-1-1-1,1 1 1,0-1 0,0 1-1,0 0 1,1 0-1,-1 0 1,0-1-1,1 1 1,0 1-1,-1-1 1,1 0 0,0 0-1,0 1 1,0-1-1,0 1 1,0-1-1,0 1 1,1 0 0,-1 0-1,0 0 1,1 0-1,-1 0 1,0 0-1,1 1 1,-1-1-1,1 1 1,-1 0 0,1 0-1,-1 0 1,1 0-1,-1 0 1,1 0-1,-1 1 1,1-1 0,-1 1-1,1 0 1,-1 0-1,1 0 1,-1 0-1,0 0 1,0 0 0,0 0-1,0 1 1,1 0 0,51 50-37,-47-43 34,0 0 0,1-1 1,0 0-1,1 0 0,-1-1 0,2 0 1,-1-1-1,1 0 0,0 0 1,0-1-1,0 0 0,6 1 3,-13-6 2,0 1 0,1-1 0,-1 0 0,0 0-1,0 0 1,1 0 0,-1 0 0,0-1 0,1 0-1,-1 1 1,0-1 0,0-1 0,0 1 0,0 0-1,0-1 1,0 1 0,0-1 0,0 0 0,-1 0 0,1 0-1,-1 0 1,1 0 0,-1-1 0,0 1 0,0-1-1,0 0 1,0 1 0,0-1 0,-1 0 0,1 0 0,-1 0-1,0 0 1,0-1 0,1-1-2,23-113 525,-22 76 111,0 14 770,-5 54-896,-43 317-3,33-210-496,27-126-395,-9-20-3054,-11 11-6102,-3 2-3208</inkml:trace>
  <inkml:trace contextRef="#ctx0" brushRef="#br0" timeOffset="8128.413">3480 1175 14958,'0'0'1805,"0"0"-482,-5-13 295,-16-40 16,24 51 2005,30 38-3317,72 98 80,-65-78-433,3-1 1,2-3-1,2-1 1,3-2-1,1-3 0,26 16 31,-69-56-49,1-1 0,0 1 0,0-1 0,0-1 0,0 0 0,1 0 0,0-1 0,0 0-1,0 0 1,4-1 49,-12-3 0,0 0-1,1-1 0,-1 1 1,0-1-1,0 0 0,0 0 1,0 0-1,-1 0 0,1 0 1,-1 0-1,1 0 0,-1 0 1,0-1-1,1 1 0,-1 0 1,0-1-1,-1 1 0,1-1 1,0 1-1,-1-1 0,1 0 1,-1 1-1,0-1 0,0 1 1,0-1-1,0 0 0,0 1 1,-1-1-1,1 1 0,-1-1 1,0 0-1,0-1 1,0-8 11,0-37 300,-2 1 0,-3-1 1,-1 1-1,-3 1 1,-2-1-1,-13-33-311,24 79 60,1-1 0,-1 0 0,0 0-1,0 0 1,0 1 0,0-1 0,-1 1 0,1-1-1,-1 1 1,1-1 0,-1 1 0,0 0 0,0 0 0,0 0-1,0 0 1,-1 0 0,1 0 0,0 0 0,-1 1-1,1-1 1,-1 1 0,0 0 0,1 0 0,-1 0 0,0 0-1,0 0 1,1 1 0,-1-1 0,0 1 0,0-1-1,0 1 1,0 0 0,0 0 0,0 1 0,0-1-1,1 1 1,-1-1 0,0 1 0,-2 1-60,-11 6 91,0 1 0,0 0 0,1 1 0,0 1 0,0 0 0,2 1 0,-1 1 0,2 0 0,-2 3-91,-7 5 105,-429 476 701,345-363-2728,97-116-1325,7-10-7509,1-8-3465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5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79 9257,'0'0'4260,"0"0"-1874,0 0 182,0 0-11,0 0-705,0 0-715,0 0-565,-2 7-279,-12 57-39,3 0 0,3 1-1,3 0 1,3 1 0,5 60-254,-1-22 114,0 182-1166,-2-286 1041,0 1-1,-1-1 1,1 1 0,-1-1-1,1 0 1,-1 1 0,1-1-1,-1 0 1,1 1-1,-1-1 1,1 0 0,-1 0-1,1 0 1,-1 1-1,0-1 1,1 0 0,-1 0-1,1 0 1,-1 0 0,0 0-1,1 0 1,-1 0-1,0 0 1,1 0 0,-1 0-1,1 0 1,-1-1-1,1 1 1,-1 0 0,0 0-1,1-1 1,-1 1 0,1 0-1,-1-1 1,1 1-1,-1 0 1,1-1 0,-1 1-1,1-1 1,0 1 0,-1-1-1,1 1 1,0-1-1,-1 1 1,1-1 0,0 1-1,0-1 1,-1 1-1,1-1 1,0 0 0,0 1-1,0-1 1,0 1 0,0-1-1,0 0 1,0 1-1,0-1 1,0 1 0,0-1-1,0 0 1,0 1-1,0-1 1,0 1 0,0-1-1,1 1 1,-1-1 0,0 0-1,1 1 12,-13-42 12,2 0 0,2-1-1,2 0 1,1 0 0,3-8-12,-2 0 25,3-1-1,2 1 1,2-1 0,2 1-1,3 0 1,1 1 0,3 0-1,17-42-24,-24 80 6,1-1-1,0 1 0,1 0 1,0 1-1,1-1 0,0 1 1,1 1-1,0 0 0,3-3-5,-9 10-3,0 1 0,0-1 0,0 1-1,0-1 1,1 1 0,-1 0 0,0 0 0,1 0-1,0 1 1,-1-1 0,1 1 0,0 0-1,0 0 1,0 0 0,0 1 0,0-1-1,-1 1 1,1 0 0,0 0 0,0 0-1,0 1 1,0-1 0,0 1 0,0 0 0,0 0-1,0 0 1,-1 1 0,1-1 0,0 1-1,-1 0 1,0 0 0,1 0 0,0 2 3,6 5-10,0 1-1,0 1 1,-1 0 0,-1 0 0,0 0 0,0 1 0,-1 1 0,-1-1 0,0 1 0,-1 0-1,0 1 1,-1-1 0,0 1 0,-1-1 0,-1 1 0,0 0 0,-1 1 0,-1-1-1,0 12 11,-1-20 3,0 0-1,-1 0 1,1 0-1,-1 0 1,0-1-1,-1 1 1,1-1-1,-1 1 1,0-1-1,0 0 0,-1 0 1,0 0-1,0 0 1,0-1-1,0 0 1,-1 1-1,1-2 1,-1 1-1,0 0 1,0-1-1,-1 0 0,1 0 1,-1-1-1,1 1 1,-1-1-1,0 0-2,-9 3 28,0-1 0,0-1 0,-1 0 0,1 0 0,-1-2 0,1 0 0,-1-1 0,0 0-1,-10-2-27,20 1-62,0 1 0,0-1 0,0 0 0,0 0 0,0-1 0,1 0-1,-1 0 1,0 0 0,1-1 0,0 1 0,-1-1 0,1-1-1,0 1 1,1-1 0,-1 0 0,0 0 0,1 0 0,0-1-1,0 1 1,1-1 0,-1 0 0,1 0 0,0 0 0,0-1 0,0 1-1,1-1 1,0 1 0,0-3 62,1 6-274,1 1 0,0-1 0,0 0 0,0 0 0,0 1 0,1-1-1,-1 0 1,0 1 0,1-1 0,-1 0 0,1 1 0,-1-1 0,1 0 0,0 1 0,0-1 0,-1 1-1,1-1 1,0 1 0,1 0 0,-1-1 0,0 1 0,0 0 0,0 0 0,1 0 0,-1 0 0,1 0-1,-1 0 1,1 0 0,0 0 274,26-13-7575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55.55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1295 7944,'0'0'2920,"0"0"-748,0 0-223,0 0-182,0 0-214,0 0-303,0 0-418,2 14-293,9 45-154,-10-56-366,1 1-1,-1 0 1,1-1 0,0 0-1,1 1 1,-1-1 0,0 0-1,1 0 1,0 0 0,-1-1-1,1 1 1,0 0 0,1-1-1,-1 0 1,0 0 0,1 0-1,-1 0 1,1-1 0,-1 1 0,1-1-1,0 0 1,0 0 0,0 0-1,-1 0 1,1-1 0,0 0-1,0 0 1,0 0 0,0 0-1,0 0 1,0-1 0,0 0-1,-1 0 1,3 0-19,6-4 73,-1 0 0,1 0 0,-1-1 0,-1 0 1,1-1-1,-1 0 0,0-1 0,-1 0 0,0-1 0,0 0 0,0 0 0,-2-1 0,2-2-73,23-33 447,-3-2 0,-1-1-1,-3-2 1,-2 0 0,-2-1-1,-2-1 1,-3-1-1,-2-1 1,1-17-447,6-64 1175,-52 177-380,13 7-782,3 1-1,2 1 1,2 0 0,3 1-1,2 0 1,2 0 0,2 0-1,5 46-12,-3-74-22,-2-2-23,2 0 0,0 0 0,2 0 0,0 0 0,2 0 0,0-1 0,1 1 0,2-1 0,3 8 45,-8-26-18,0 0 0,0 0 0,0 0 0,0-1 0,1 1 0,0-1 0,-1 1 0,1-1 0,0 0 0,0 0 0,0 0 0,0 0 0,1-1 0,-1 1 0,0-1 0,1 0 0,-1 0 0,1 0 0,-1 0 0,1-1 0,0 1 0,-1-1 0,1 0 0,-1 0 0,1 0 0,0-1 0,-1 1 0,1-1 0,-1 0 0,1 0 0,-1 0 0,1 0 0,-1-1 0,0 1 0,0-1 0,0 0 0,0 0 0,0 0 0,0 0 0,0-1 18,31-22 53,-2-1 0,-1-2 1,-1-1-1,-1-1 1,-2-1-1,-1-2 0,-2-1 1,-1 0-1,-2-2 1,-1-1-1,-2 0 0,-1-1 1,-1-6-54,-7 21 69,-1-1 0,-2 1 1,0-1-1,-2 0 1,0 0-1,-2-1 0,0-6-69,-2 31 18,-1 0 0,1 1-1,0-1 1,0 1 0,0-1-1,-1 1 1,1-1 0,0 1-1,0-1 1,-1 0 0,1 1-1,0-1 1,-1 1 0,1-1-1,0 0 1,-1 0 0,1 1-1,-1-1 1,1 0 0,-1 0-1,1 1 1,0-1 0,-1 0-1,1 0 1,-1 0 0,1 0-1,-1 0 1,1 1 0,-1-1-1,1 0 1,-1 0 0,1 0-1,-1 0 1,1-1 0,-1 1-1,1 0 1,-1 0 0,1 0-1,-1 0 1,1 0 0,-1-1-1,1 1 1,0 0 0,-1 0-1,1-1 1,-1 1 0,1 0-1,0-1 1,-1 1 0,1 0-1,0-1 1,-1 1 0,1-1-1,0 1 1,-1 0-18,-4 19 11,0 1 0,0-1 0,2 1 0,1 0 0,0 1-1,2-1 1,0 0 0,1 0 0,1 0 0,1 0 0,1 0 0,0 0 0,2 0 0,0-1 0,1 0 0,1-1-1,1 1 1,0-2 0,2 1 0,0-1 0,1-1 0,0 0 0,15 14-11,-25-27-46,1-1-1,-1 1 1,1 0 0,0-1-1,0 0 1,0 0 0,0 0-1,1 0 1,-1 0 0,1-1 0,-1 1-1,1-1 1,-1 0 0,1 0-1,-1 0 1,1-1 0,0 1-1,0-1 1,-1 0 0,1 0-1,0 0 1,0-1 0,-1 1 0,1-1-1,0 0 1,-1 0 0,1 0-1,-1 0 1,1-1 0,-1 1-1,0-1 1,1 0 0,-1 0 0,0 0-1,0-1 1,0 1 0,-1-1-1,1 1 1,-1-1 0,1 0-1,-1 0 1,0 0 0,1-3 46,-2 6-40,18-31-1648,-16 9-4389,-6 19 13</inkml:trace>
  <inkml:trace contextRef="#ctx0" brushRef="#br1" timeOffset="83812.238">1519 299 12812,'-2'-21'408,"1"9"-150,0 0 0,-1-1 0,0 1 0,-1 0 0,0 0 0,-1 0 0,0 1 0,-1-1 0,-1 1 0,1 0 0,-6-7-258,1 7 330,1 0 1,-1 0-1,-1 1 0,0 1 1,0 0-1,-1 0 0,0 1 1,-1 1-1,0 0 1,0 0-1,0 2 0,-1-1 1,0 2-1,0 0 1,0 0-1,0 2 0,0-1 1,-1 2-1,-8 0-330,-12 0 249,0 2 1,0 2-1,1 1 1,-1 1-1,1 2 1,1 2-1,-26 10-249,-3 6 65,1 4-1,2 2 0,0 3 0,3 2 0,1 3 0,2 2 0,1 2 0,3 3 0,2 1 0,1 3 0,3 1 0,2 3 0,3 1 0,2 2 0,-13 30-64,33-57-9,0 1 0,2 1-1,1 0 1,2 1 0,1 0-1,2 1 1,-4 29 9,10-48-10,1-1-1,0 0 1,1 1 0,1-1-1,0 1 1,0-1 0,2 0-1,0 1 1,0-1 0,2-1-1,-1 1 1,2-1 0,0 1-1,0-1 1,1-1 0,1 0-1,0 0 1,1 0 0,9 9 10,0-5 4,0-1 0,1 0 1,1-1-1,0-1 0,1-1 0,1-1 0,0-1 1,0-1-1,1-1 0,0-1 0,0 0 1,1-2-1,-1-1 0,1-1 0,7-1-4,14 1-22,0-3 0,0-1 0,0-2 0,0-3 0,-1-1 0,0-2 0,34-13 22,-9 0 14,-1-4 0,-2-3 0,0-3 0,-2-3 0,-2-2 0,-2-3 0,-1-3 0,43-41-14,-79 63 93,-1-1 0,-1-1 0,-1-1-1,-1-1 1,-1-1 0,-2 0 0,0-1 0,8-22-93,-18 34 92,0 0 0,-1 0 0,-1 0 0,0 0 0,-1-1 0,0 0 0,-2 0 0,0 0 0,0 0-1,-2 1 1,0-1 0,0 0 0,-2 0 0,0 0 0,-1 1 0,0 0 0,-6-13-92,3 13 22,-1 1 0,-1 0 0,0 1 0,-1 0-1,0 0 1,-1 1 0,0 0 0,-1 1 0,0 1-1,-1 0 1,0 0 0,0 1 0,-1 1 0,-1 0-1,1 1 1,-1 0 0,0 2 0,-1-1 0,1 2-1,-1 0 1,0 1 0,-12-1-22,-7 0-104,-2 1 1,1 2-1,0 2 0,0 1 0,0 1 1,0 2-1,1 2 0,0 1 1,-27 11 103,-101 61-3836,68-8-3139,32-9-1694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09.37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27 898 9801,'0'0'4191,"-4"-14"-2301,-1-3-1270,-13-40 3121,22 62-508,9 7-2550,1 0-670,54 58 98,3-3 0,3-4 0,3-3 0,3-3 0,26 12-111,-92-60 4,1 0-1,0-1 0,1-1 1,0 0-1,0-1 0,0-1 1,0 0-1,17 2-3,-31-7 2,0 0 0,0 0 0,0 0 0,0 0 1,1-1-1,-1 1 0,0 0 0,0-1 0,0 0 0,0 1 0,0-1 0,-1 0 0,1 0 0,0 0 0,0 0 0,0-1 1,-1 1-1,1 0 0,-1-1 0,1 1 0,-1-1 0,1 1 0,-1-1 0,0 0 0,0 0 0,0 1 0,0-1 0,0 0 1,0 0-1,-1 0 0,1 0 0,0 0 0,-1 0 0,0 0 0,1 0 0,-1-1 0,0 1-2,-1-85 84,1 82-79,-51-177 624,41 157-276,-32-51 1341,40 74-1645,0 0 1,0 1-1,1-1 1,-1 1-1,0-1 1,-1 1-1,1 0 0,0 0 1,0 0-1,0 0 1,-1 0-1,1 0 1,0 1-1,-1-1 1,1 1-1,-1-1 0,1 1 1,-1 0-1,1 0 1,-1 0-1,1 1 1,0-1-1,-1 0 1,1 1-1,-1 0 0,1-1 1,0 1-1,-1 0 1,1 0-1,0 0 1,0 1-1,0-1 1,-1 1-50,-21 17 120,1 0 1,1 2-1,1 0 1,1 1-1,1 1 1,-8 13-121,7-10 51,17-23-49,-59 75 10,3 2 0,-31 60-12,87-136-150,-29 55-98,13-20-5263,16-34 861,0-2-3769</inkml:trace>
  <inkml:trace contextRef="#ctx0" brushRef="#br0" timeOffset="1724.528">1301 1440 12011,'0'0'2573,"0"0"-688,5-13 277,-3 8-2010,2-7 176,1 0 1,1 0-1,0 1 0,1 0 1,0 0-1,0 0 0,1 1 1,1 0-1,4-5-328,158-118 2114,-131 90-1356,-2-1 0,-1-2 0,-3-1 0,9-19-758,-33 52 129,-1-1 1,-1 0-1,0 0 1,-1 0-1,0-1 0,-2 0 1,0 0-1,0 0 0,-2-1 1,0 0-1,-1 1 0,0-1 1,-2-8-130,-2 127 427,1-65-423,-1-25-5,1 0 1,0 0 0,1 0 0,0 1-1,1-1 1,0 0 0,1 0 0,1 0 0,0-1-1,0 1 1,1 0 0,0-1 0,1 0-1,1 0 1,-1-1 0,2 1 0,5 7 0,-10-17 1,-1 1 0,1-1 0,0 0 0,-1 1 0,1-1 0,0 0 0,-1 0 1,1 0-1,0 0 0,0-1 0,0 1 0,0-1 0,0 1 0,0-1 0,0 1 0,0-1 0,0 0 0,0 0 1,0 0-1,0 0 0,0 0 0,1-1 0,-1 1 0,0-1 0,-1 1 0,1-1 0,0 0 0,0 0 0,0 0 1,0 0-1,0 0 0,-1 0 0,1 0 0,0 0 0,-1-1 0,1 1 0,-1-1 0,0 1 0,1-1 1,-1 0-1,0 0-1,42-76 110,-28 30-586,-2-1 1,-2-1 0,-2 0 0,-3 0 0,-1-4 475,-29 85-9956,13 0 3486</inkml:trace>
  <inkml:trace contextRef="#ctx0" brushRef="#br0" timeOffset="2879.147">1290 1439 8136,'0'0'2402,"0"0"-646,0 0 268,5-13-156,15-42-646,30 2 731,-33 41-1498,19-18 355,-1-1 0,-2-1 0,-1-2 0,-2-2 0,-1 0 0,-2-2-1,14-28-809,5-14 485,-5-2-1,-3-2 1,-3-1-1,15-64-484,-41 94 582,-29 61-59,9 11-504,0 0-1,2 0 0,0 1 0,0 1 0,2-1 1,1 1-1,-1 5-18,0-5 11,-12 37 15,2 0 0,2 2 0,3 0 0,3 1 0,2-1 0,3 2 0,2 46-26,33 32-80,-29-132 79,0-1-1,0 1 1,1-1-1,0 0 1,0 0-1,1 0 1,-1 0-1,1-1 1,0 1-1,0-1 1,1 0-1,-1 0 1,1-1-1,0 1 1,0-1-1,0 0 1,0-1-1,1 1 1,-1-1-1,1 0 1,-1 0 0,3 0 1,4-1 8,0 0 0,0 0 1,0-2-1,0 1 0,0-2 1,0 1-1,-1-2 0,1 0 1,0 0-1,-1-1 1,0 0-1,0-1 0,0 0 1,-1-1-1,1 0 0,-1 0 1,-1-1-1,1-1 0,-1 0 1,-1 0-1,2-2-8,21-23 29,-2-2 0,-1 0 0,-2-2 0,-2-1 0,-1-1-29,9-15 119,-1-2 1,-4-1 0,-2-1-1,-2-1 1,-3-2-120,-2-75 1313,-19 135-1292,0 0 0,0 1 0,0-1 0,0 1-1,0-1 1,0 1 0,-1 0 0,1-1 0,0 1 0,0 0 0,0 0 0,0 0 0,0 0-1,-1 0 1,1 0 0,0 0 0,0 0 0,0 1 0,0-1 0,0 0 0,0 1 0,-1-1-1,1 1 1,0-1 0,0 1 0,0-1 0,0 1 0,0 0 0,1-1 0,-1 1 0,0 0-1,0 0 1,0 0 0,1 0 0,-1 0 0,0-1 0,1 1 0,-1 1 0,1-1 0,-1 0-1,1 0 1,-1 0 0,1 0 0,0 0 0,0 0 0,-1 1-21,-15 29 29,1 1 1,2 1-1,1 0 0,1 1 1,2 0-1,1 1 0,2-1 1,0 13-30,2-12-1,0 0 0,3 1 0,1-1 0,1 0 0,2 1 0,6 26 1,-7-49-30,1-1-1,0 1 1,1 0 0,1-1-1,0 0 1,1 0 0,0 0-1,0 0 1,1-1 0,1 0-1,0-1 1,1 0 0,0 0-1,0-1 1,1 0 0,0 0 0,0-1-1,1-1 1,7 4 30,-7-6-10,0 0 0,0-1 1,0-1-1,1 0 0,-1-1 1,1 0-1,0 0 0,-1-1 0,1-1 1,0 0-1,0 0 0,0-2 0,-1 1 1,1-1-1,0-1 0,-1 0 0,0-1 1,0 0-1,0-1 0,0 0 1,6-4 9,6-4 24,0-2 1,-1 0-1,-1-1 1,0-1-1,-1-1 0,-1-1 1,-1 0-1,-1-2 1,1-2-25,-7 7 45,0 0-1,-2 0 1,0-1-1,-1 0 1,-1 0 0,0-1-1,-1 0 1,-2-1-1,1 1 1,-2-1 0,-1 0-1,0 0 1,-1 0-1,-1-3-44,0 21-3,0 1-1,0 0 0,-1-1 0,1 1 0,0 0 0,0 0 0,-1-1 0,1 1 0,0 0 1,0 0-1,-1-1 0,1 1 0,0 0 0,0 0 0,-1 0 0,1-1 0,0 1 0,-1 0 0,1 0 1,0 0-1,-1 0 0,1 0 0,0 0 0,-1 0 0,1 0 0,0 0 0,-1 0 0,1 0 0,0 0 1,-1 0-1,1 0 0,0 0 0,-1 0 0,1 0 0,0 0 0,-1 0 0,1 1 0,0-1 0,-1 0 1,1 0-1,0 0 0,-1 1 0,1-1 0,0 0 0,0 0 0,-1 1 0,1-1 0,0 0 0,0 0 1,0 1-1,-1-1 0,1 0 0,0 1 0,0-1 0,0 0 0,0 1 0,0-1 0,0 0 0,0 1 1,0-1-1,0 0 0,0 1 0,0-1 4,-41 130-6625,19-80 182,-2 1-6028</inkml:trace>
  <inkml:trace contextRef="#ctx0" brushRef="#br1" timeOffset="69218.415">2863 334 12107,'-6'-17'1533,"1"0"-1273,2 7-143,0 1 1,0-1-1,-1 1 1,0 0 0,0 0-1,-1 0 1,-1 1-1,1-1 1,-1 1 0,-6-5-118,-2-1 495,-1 2 0,0 0 1,-1 1-1,0 0 0,-1 2 0,0 0 1,-1 0-1,0 2 0,0 0 1,-1 1-1,1 1 0,-8 0-495,-235-23 1141,198 27-1087,0 3 1,1 2-1,-1 3 0,1 3 1,0 3-1,1 2 1,1 3-1,1 2 1,0 4-1,2 1 1,0 3-1,2 3 1,2 2-1,1 2 0,-43 38-54,49-33 19,2 1-1,2 2 0,1 3 1,3 0-1,2 3 0,2 1 1,-1 6-19,22-34-6,1 1 1,1 1 0,2-1-1,0 1 1,1 1 0,1 0-1,2 0 1,0 0 0,2 1-1,1-1 1,1 1 0,1 0-1,1-1 1,1 1-1,1-1 1,2 1 0,7 22 5,-2-19-42,2-1 0,1-1 0,2 0 0,0-1 0,2 0 0,0-1 0,2-1 0,1-1 0,0-1 0,2-1 0,1 0 0,18 12 42,3-1-5,1-2 0,1-2 0,2-1 0,1-3 0,1-2 0,38 10 5,-28-14 12,0-2 0,1-4 0,0-2 0,1-2 0,0-4 0,0-2 0,0-2 0,0-4 0,0-2 0,-1-3 0,0-2 1,35-13-13,-46 10 36,0-3 0,0-2 0,-2-3 0,-1-1 0,0-2 1,-2-2-1,-1-3 0,-2-1 0,-1-2 0,-1-1 1,-2-3-1,-1-1 0,-2-1 0,28-43-36,-32 35 52,-2-1-1,-2 0 1,-2-3 0,-3 0-1,-2-1 1,-2-1-1,-2 0 1,-3-1 0,-2-1-1,-3 0 1,-2-1-1,-1-50-51,-5 83 0,0-1-1,-2 1 0,-1-1 0,-1 1 0,0 0 1,-2 0-1,-1 1 0,-1 0 0,-1 0 0,0 1 1,-2 0-1,0 0 0,-2 1 0,0 1 0,-1 0 1,-1 1-1,-1 0 0,0 2 0,-1-1 0,-12-6 1,2 5-17,-1 2 0,0 0 0,-2 2 0,0 2 0,0 0 0,-1 2 0,0 2 0,-1 0 0,0 2 0,0 2 0,-1 1 0,1 1 0,0 2 0,-1 1 0,1 2 0,-2 1 17,-194 45-3673,111-8-3208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5:20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1688 13261,'0'0'2210,"0"0"-1442,0 0 167,0 0 586,0 0-592,0 0-523,-4 2-284,3-2-119,1 0 0,-1 1-1,1-1 1,-1 0-1,1 0 1,-1 0-1,1 0 1,-1 0 0,1 1-1,-1-1 1,1 0-1,0 1 1,-1-1 0,1 0-1,0 1 1,-1-1-1,1 0 1,0 1-1,-1-1 1,1 0 0,0 1-1,-1-1 1,1 1-1,0-1 1,0 1-1,0-1 1,0 1 0,-1-1-1,1 1 1,0-1-1,0 1 1,0-1 0,0 1-1,0-1 1,0 1-1,0-1 1,0 0-1,0 1 1,0-1 0,1 1-1,-1-1 1,0 1-1,0-1 1,0 1 0,1-1-1,-1 1 1,0-1-1,0 0 1,1 1-1,-1-1 1,0 1 0,1-1-1,-1 0 1,0 1-1,1-1 1,-1 0-3,41 12 106,-30-12-19,0 0-1,1-1 0,-1 0 0,0-1 1,0 0-1,0-1 0,0 0 0,0-1 1,-1 0-1,1-1 0,-1 0 1,0-1-1,-1 0 0,1 0 0,-1-1 1,4-4-87,125-135 2527,-80 63-1680,-4-1 1,-3-3-1,-5-2 1,32-86-848,-69 155 191,-1-1 0,-1 0-1,0 0 1,-2-1 0,0 1 0,-2-1 0,0 0 0,-1-10-191,-2 31 5,0 1 0,0 0 0,0-1 0,-1 1 1,1-1-1,0 1 0,0 0 0,0-1 0,-1 1 0,1 0 1,0-1-1,0 1 0,-1 0 0,1-1 0,0 1 1,-1 0-1,1 0 0,0 0 0,-1-1 0,1 1 0,0 0 1,-1 0-1,1 0 0,0-1 0,-1 1 0,1 0 1,-1 0-1,1 0 0,0 0 0,-1 0 0,1 0 0,-1 0 1,1 0-1,-1 0 0,1 0 0,0 0 0,-1 0 1,1 1-1,-1-1 0,1 0 0,0 0 0,-1 0 0,1 0 1,0 1-1,-1-1 0,1 0 0,0 0 0,-1 1 1,1-1-1,0 0 0,-1 1 0,1-1 0,0 0 0,0 1 1,0-1-1,-1 0 0,1 1 0,0-1 0,0 0 1,0 1-1,0-1 0,0 1 0,-1-1 0,1 0 0,0 1 1,0-1-1,0 1 0,0-1-5,-10 17 6,0 0 0,1 1 0,1 0 0,1 1 0,1-1 1,0 1-1,0 5-6,-3 10-3,2 1 0,1 0 1,1 0-1,2 0 0,2 1 1,1-1-1,2 1 0,1-1 1,2 0-1,9 32 3,-11-54-11,2 1 1,-1-1-1,2 0 0,0-1 1,1 1-1,0-1 0,0-1 1,1 1-1,8 7 11,-13-16-3,0 1-1,1-1 1,-1 0 0,1 0-1,0 0 1,-1 0 0,2-1-1,-1 0 1,0 1 0,0-1-1,1-1 1,-1 1 0,1-1 0,-1 0-1,1 0 1,0 0 0,-1 0-1,1-1 1,0 0 0,0 0-1,-1 0 1,1-1 0,0 0-1,-1 1 1,1-2 0,0 1-1,-1 0 1,0-1 0,5-2 3,8-7 8,0-1 0,0-1 1,-1-1-1,-1 0 0,-1-1 0,0 0 1,-1-2-1,0 1 0,-1-1 0,-1-1 1,6-13-9,2 0 18,-1-1 0,-1-1 1,-2 0-1,-2-1 1,-1-1-1,-1 1 1,-2-2-1,-2 0 1,-1 0-1,-1 0 0,-1-31-18,-4 64 15,0 1 0,1 0-1,-1-1 1,0 1-1,0 0 1,0-1-1,0 1 1,-1-1-1,1 1 1,-1 0-1,1-1 1,-1 1-1,0 0 1,0 0 0,0-1-1,0 1 1,0 0-1,-1 0 1,1 0-1,-1 0 1,1 1-1,-1-1 1,0 0-1,1 1 1,-1-1 0,0 1-1,0-1 1,0 1-1,-1 0-14,-24 52 147,25-44-144,-8 28 12,2 0 1,1 0 0,1 1-1,2 0 1,2 0-1,1 1 1,2-1 0,2 0-1,1 0 1,1 0 0,3-1-1,0 0 1,3 0-1,1 1-14,-10-31-23,0 0 1,0-1-1,1 1 1,-1 0-1,1-1 1,0 1-1,1-1 1,-1 0-1,1 0 1,0-1-1,0 1 1,0-1-1,0 1 1,1-1-1,-1-1 1,1 1-1,-1-1 1,1 1-1,0-2 1,0 1-1,0 0 1,1-1 0,-1 0-1,0 0 1,0 0-1,1-1 1,-1 0-1,0 0 1,1 0-1,-1-1 1,0 1-1,1-1 1,-1-1-1,0 1 1,0-1-1,0 0 1,0 0-1,0 0 1,-1-1-1,1 1 1,-1-1-1,1 0 1,-1-1 21,30-24-1010,-2-2 0,-1 0-1,-1-3 1,-2 0 0,21-32 1010,-26 35-1537,15-20-2765,-3 4-2969</inkml:trace>
  <inkml:trace contextRef="#ctx0" brushRef="#br0" timeOffset="674.989">1937 142 11050,'0'0'1474,"0"0"1323,4-16 235,13-49-1067,-16 62-1815,-1 0 0,1 0 1,0 0-1,0 0 0,0 0 0,1 0 1,-1 0-1,1 1 0,-1-1 1,1 0-1,0 1 0,0 0 0,0-1 1,1 1-1,-1 0 0,0 0 0,1 0 1,-1 0-1,1 1 0,0-1 0,-1 1 1,1-1-1,0 1 0,0 0 1,0 0-1,0 0 0,0 1 0,3-1-150,-1 1 97,1 1-1,-1 0 1,0 0-1,0 1 1,0 0 0,0-1-1,-1 1 1,1 1-1,0-1 1,-1 1-1,1 0 1,-1 0-1,0 0 1,0 1-1,0-1 1,-1 1 0,1 0-1,-1 0 1,0 0-1,0 0 1,0 1-1,0 0-96,2 11 10,0 1 0,0-1 0,-2 1 0,0 0-1,-1 0 1,-1 0 0,0 0 0,-1 0 0,-1 0 0,-1 0-1,0 0 1,-2 0 0,0-1 0,0 1 0,-1-1 0,-1 0 0,-1 0-1,-1-1 1,0 0 0,0 0 0,-2-1 0,0 0 0,0 0-1,-1-1 1,-1-1 0,0 0 0,-1 0 0,0-2 0,-1 1-1,0-2 1,-1 0 0,-11 5-10,-73 11-12,96-25 18,-1 0-1,1 0 0,0 0 0,-1-1 0,1 1 1,0-1-1,0 0 0,0 0 0,0 0 0,0 0 0,0-1 1,0 1-1,0-1 0,0 0 0,0 1 0,1-1 1,-1-1-1,1 1 0,0 0 0,-1 0 0,1-1 1,0 0-1,0 1 0,1-1 0,-1 0 0,0 0 1,1 0-1,0 0 0,-1-2-5,0 1 34,1 1-1,0-1 1,0 0-1,0 0 1,0 0-1,0-1 1,1 1 0,0 0-1,-1 0 1,2 0-1,-1 0 1,0 0-1,1 0 1,0-1 0,0 1-1,0 0 1,1 1-1,-1-1 1,1 0-1,0 0 1,0 1 0,0-1-1,0 1 1,1-1-1,-1 1 1,1 0-1,0 0 1,0 0 0,0 0-1,0 1 1,1-1-1,-1 1 1,1 0-1,-1 0 1,1 0 0,0 1-1,0-1 1,0 1-1,0 0 1,0 0-1,0 0 1,0 0 0,0 1-1,0 0 1,1 0-34,1 3 13,0 0-1,1 1 1,-1 0 0,0 0 0,-1 1 0,1-1-1,-1 1 1,0 1 0,0-1 0,-1 1 0,1-1-1,-1 1 1,-1 0 0,1 1 0,-1-1 0,0 1-1,0 0 1,-1-1 0,0 1 0,0 0 0,-1 0 0,1 7-14,4 3 24,-4-10-22,2 10 1,0 0 0,1 0 1,1-1-1,1 0 0,0 0 1,1 0-1,1-1 0,0-1 0,1 1 1,0-1-1,1-1 0,1 0 1,0-1-1,1 0 0,0-1 0,11 7-2,-19-15-3,1-1-1,-1 0 0,0 0 1,1 0-1,0-1 0,-1 0 0,1 0 1,0-1-1,0 1 0,-1-1 1,1-1-1,0 1 0,0-1 1,-1 0-1,1 0 0,0 0 0,-1-1 1,1 0-1,-1 0 0,0-1 1,0 1-1,1-1 0,-2 0 1,1 0-1,0-1 0,-1 1 0,1-1 1,-1 0-1,0-1 0,-1 1 1,3-3 3,6-9-41,0-1 1,0-1 0,-2 0-1,0 0 1,-1-1-1,-1 0 1,-1 0 0,0-5 40,-6 24-56,-1 0-1,0 0 1,1 0 0,-1-1 0,0 1 0,1 0 0,-1 0 0,0-1-1,1 1 1,-1 0 0,0 0 0,0-1 0,1 1 0,-1 0 0,0-1 0,0 1-1,1 0 1,-1-1 0,0 1 0,0-1 0,0 1 0,0 0 0,0-1-1,0 1 1,0-1 0,1 1 0,-1 0 0,0-1 0,0 1 0,-1-1 0,1 1-1,0 0 1,0-1 0,0 1 0,0-1 0,0 1 0,0 0 0,0-1-1,-1 1 1,1-1 0,0 1 0,0 0 0,-1-1 0,1 1 0,0 0 0,0 0-1,-1-1 1,1 1 0,0 0 0,-1 0 0,1-1 0,0 1 0,-1 0-1,1 0 1,0 0 0,-1-1 0,1 1 0,-1 0 0,1 0 0,0 0 0,-1 0-1,1 0 1,-1 0 0,1 0 0,-1 0 0,1 0 0,0 0 0,-1 0-1,1 0 57,-24 19-6088,4 0-1450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5:32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23 8968,'0'0'6471,"0"0"-3877,0 0-416,0 0-256,0 0-577,0 0-448,113 1-384,-65-8-353,-4-3-128,1 6-32,-7 1-321,-4 3-768,-9 0-961,-15 7-672,-10 8-2595,-6-1-2178</inkml:trace>
  <inkml:trace contextRef="#ctx0" brushRef="#br0" timeOffset="327.328">0 232 8232,'0'0'5381,"0"0"-2594,0 0-289,0 0-736,75 53-545,-34-55-352,6-5-353,7-1-352,-2-1-128,0-2-32,-5 1-192,-6 0-1442,-5 1-1665,-14 5-4932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5:30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153 197 8744,'4'-18'2744,"25"-121"3198,-28 100-234,-1 39-4784,0 11 414,-9 127-627,-7 0 0,-5-1 0,-6-1 0,-7-1 0,-23 53-711,34-52 155,23-132-149,0 0-1,1 0 0,-1 0 1,1 1-1,0-1 0,0 0 1,0 0-1,0 0 0,1-1 1,0 1-1,0 0 0,0 0 1,0-1-1,0 1 0,1-1 1,0 0-1,-1 0 0,1 0 1,0 0-1,0 0 0,1-1 1,-1 1-1,1-1 0,-1 0 1,1 0-1,0 0 0,0 0 1,-1-1-1,1 0 0,4 1-5,173 14-80,-102-15 38,154 1-3076,-189-9-705,-15 0-3912,-10 0-2157</inkml:trace>
  <inkml:trace contextRef="#ctx0" brushRef="#br0" timeOffset="727.169">1085 165 8744,'0'0'6903,"0"0"-4720,0 0-715,0 0 604,-16 7-236,9-4-1648,-1 0-59,1 0 0,-1 0 0,1 1 0,0 0 0,0 0 1,0 0-1,1 1 0,0 0 0,-1 1 0,2-1 0,-1 1 0,1 0 0,0 1 1,0-1-1,-1 4-129,-17 34 209,1 1 0,3 2 1,2 0-1,2 0 1,2 1-1,2 1 1,3 0-1,1 1 0,3 0 1,1 0-1,3 0 1,3-1-1,1 4-209,-1-35-170,0 0 0,2 0 0,0-1 0,1 0 0,0 0 0,1 0 0,1-1 0,1 0 0,1 0 0,2 2 170,35 28-4651,12-21-5445,-32-21 124</inkml:trace>
  <inkml:trace contextRef="#ctx0" brushRef="#br0" timeOffset="1374.611">1136 1257 9385,'0'0'3096,"0"0"-459,0 0 139,0 0-480,0 0-759,15-2-421,47-10-294,-58 11-723,0 0 1,-1-1-1,1 0 0,-1 0 1,1 0-1,-1 0 0,0-1 1,0 1-1,0-1 0,0 0 1,-1 0-1,1 0 0,-1 0 1,1 0-1,-1-1 1,0 1-1,-1-1 0,2-1-99,7-12 401,16-27 82,-1-1 1,-2-1 0,-2-1-1,-3-1 1,9-36-484,-5 14 28,-3 0 0,-4-1 0,-3 0 0,3-62-28,-19 83 54,-19 93-102,13 3 46,2 2 0,3-1 0,1 1 0,3 0 0,2 27 2,0-17-1,-1-53-3,-2 16-97,1 1 1,1 0 0,1-1-1,1 1 1,1-1 0,1 0 0,0 0-1,2 0 1,1 0 0,0-1-1,1 0 1,2 0 0,0 0 100,-8-17-10,-1-1-1,1-1 1,0 1 0,0 0-1,-1 0 1,1-1 0,0 1-1,0-1 1,0 1 0,1-1 0,-1 0-1,0 0 1,0 0 0,1 0-1,-1 0 1,1-1 0,-1 1-1,1-1 1,-1 1 0,1-1 0,-1 0-1,1 0 1,-1 0 0,1 0-1,-1-1 1,1 1 0,-1 0-1,0-1 1,1 0 0,-1 0-1,1 0 1,-1 0 0,0 0 0,0 0-1,0 0 1,0-1 0,0 1-1,0-1 1,0 0 0,0 0-1,1-1 11,67-85 39,-45 42 229,-3-2 0,-2 0 1,-1-1-1,2-20-268,-1 8 208,22-117 278,-54 240-285,2 0 1,4 0 0,2 1 0,3 0 0,5 37-202,23 28-428,-26-125 291,0 0-1,0 0 0,1 0 1,-1 0-1,1 0 0,0 0 0,0 0 1,0 0-1,0 0 0,0-1 0,1 1 1,-1-1-1,1 0 0,0 0 1,0 0-1,-1 0 0,1 0 0,0-1 1,1 1-1,-1-1 0,0 0 0,0 0 1,1 0-1,-1 0 0,0 0 1,1-1-1,-1 0 0,1 1 0,-1-1 1,0-1-1,1 1 0,-1 0 0,1-1 1,-1 0-1,3 0 138,55-47-9561,-42 25 3940</inkml:trace>
  <inkml:trace contextRef="#ctx0" brushRef="#br0" timeOffset="1671.826">2184 443 3427,'0'-14'6945,"0"-6"-5177,-1-13-983,1-7 9032,11 56-6313,-5-7-3079,14 23-106,-2 0 1,-1 1 0,-2 0 0,-1 2 0,-2 0 0,-2 0 0,0 1 0,-3 0 0,-1 0-1,-1 1 1,-3 0 0,-1-1 0,-1 8-320,-4-26-2,0 0-1,-1-1 1,0 0 0,-2 1-1,0-2 1,-1 1-1,-1-1 1,0 0-1,-1-1 1,-1 0 0,0-1-1,-10 10 3,-101 89-3003,73-83-3093,30-23-198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4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231 206 2723,'4'-14'4324,"43"-106"1356,-10 48 3897,-38 78-5915,0 12-2477,1 8-1062,-19 70 769,-5 0 0,-4-2 1,-26 60-893,50-144 45,-154 419 772,151-412-799,2 1 0,0-1 0,1 1-1,0 0 1,2 1 0,0-1 0,1 0 0,1 1-1,1-1 1,0 0 0,2 1 0,0 0-18,-1-14-1,0 0 1,1 0 0,0-1 0,0 1-1,0-1 1,0 1 0,1-1-1,-1 0 1,1 0 0,0 0 0,1-1-1,-1 0 1,1 1 0,-1-1 0,1-1-1,0 1 1,0-1 0,0 0-1,0 0 1,0 0 0,1-1 0,-1 0-1,0 0 1,6 0 0,134-2-84,134-56-658,-239 47 469,31-4-3864,-71 14 2071,0 1-3216,-2 1 2394,1 0 83,-7 7-9938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4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32 9609,'0'0'3539,"0"0"-405,0 0-96,0 0-636,0 0-491,0 0-539,0 0-470,3-4-395,1 1-478,0 0 0,1 0-1,-1 0 1,1 1 0,-1-1-1,1 1 1,0 0 0,0 1-1,0-1 1,0 1 0,0 0-1,0 0 1,0 1 0,0-1-1,0 1 1,1 0 0,-1 1-1,0-1 1,0 1 0,0 0-1,0 0 1,0 1 0,0 0-1,0-1 1,0 2 0,-1-1-1,2 1-28,-5 0 0,0 0 0,0 0 0,0 1 0,-1-1 0,1 0 0,-1 1 0,0-1 0,0 0 0,0 1 0,0-1 0,-1 0 0,1 1 0,-1-1 0,0 0 0,0 0 0,0 0 0,0 0 0,-1 0 0,1 0 0,-1 0 0,0 0 0,0 0 0,0-1 0,0 1 0,0-1 0,0 1 0,-1-1 0,1 0 0,-1 0 0,0 0 0,0 0 0,1 0 0,-1-1 0,0 1 0,-2-1 0,-192 140 443,196-141-440,1 1 0,-1-1 0,0 0 0,1 0 0,-1 0 0,1 1 0,-1-1-1,1 0 1,-1 1 0,1-1 0,-1 0 0,1 1 0,-1-1 0,1 1 0,-1-1-1,1 1 1,0-1 0,-1 1 0,1-1 0,0 1 0,-1-1 0,1 1 0,0-1-1,0 1 1,-1 0 0,1-1 0,0 1 0,0-1 0,0 1 0,0 0 0,0-1-1,0 1 1,0 0 0,0-1 0,0 1 0,0-1 0,0 1 0,1 0 0,-1-1-1,0 1 1,0-1 0,1 1 0,-1 0 0,0-1 0,0 1 0,1-1 0,-1 1-1,1-1 1,-1 0 0,1 1 0,-1-1 0,0 1 0,1-1 0,-1 0-1,1 1 1,0-1 0,-1 0 0,1 1 0,-1-1 0,1 0 0,-1 0 0,1 0-1,0 1 1,-1-1 0,1 0 0,0 0-3,48 2 12,-42-2 0,168-33-76,-113 17-2096,0 4-3394,-41 10-2117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4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12 6598,'0'0'5963,"0"0"-2616,0 0-533,0 0-364,0 0-555,-12-3-523,8 2-1278,2-1-46,-1 1 1,1 0 0,-1 0-1,1 1 1,-1-1-1,0 0 1,1 1 0,-1 0-1,0-1 1,0 1-1,1 0 1,-1 0 0,0 1-1,0-1 1,1 1-1,-1-1 1,0 1 0,1 0-1,-1 0 1,1 0-1,-1 0 1,1 0 0,0 1-1,-1-1 1,1 1-1,0-1 1,0 1 0,0 0-1,0 0 1,0 0 0,0 0-1,1 0 1,-2 2-49,-26 45 359,2 1 0,3 1 0,1 1 1,3 1-1,3 1 0,1 0 0,-2 26-359,7-32 34,1 1-1,3 0 1,2 0-1,2 0 1,2 1-1,2-1 1,3 6-34,-2-42-115,0-1 0,1 1 0,1-1-1,0 0 1,0 0 0,1 0 0,1-1 0,0 1 0,0-1 0,1-1-1,0 1 1,1-1 0,0 0 0,6 4 115,39 21-4427,12-19-5074,-35-16-3076</inkml:trace>
  <inkml:trace contextRef="#ctx0" brushRef="#br0" timeOffset="519.177">333 1020 10954,'0'0'2557,"0"0"-362,0 0-71,0 0-581,0 0-465,13-3-320,-2 2-610,-6 0-89,1 0 1,-1 0 0,1 0-1,-1 0 1,0-1 0,1 0-1,-1 0 1,0 0 0,0-1-1,-1 1 1,1-1-1,0-1 1,-1 1 0,3-3-60,16-22 310,0-1 0,-3-1 0,0-1 1,-2-1-1,-1-1 0,-2 0 0,-1-1 0,-2-1 1,7-27-311,89-331 1051,-95 256 1,-13 138-1035,0-1 0,0 1-1,0-1 1,1 1 0,-1-1 0,0 1 0,0-1 0,0 1-1,0-1 1,0 1 0,0-1 0,0 1 0,-1-1-1,1 1 1,0-1 0,0 1 0,0-1 0,0 1 0,-1-1-1,1 1 1,0-1 0,0 0 0,-1 1 0,1-1 0,0 1-1,-1-1 1,1 0 0,0 1 0,-1-1 0,1 0-1,-1 0 1,1 1 0,0-1 0,-1 0 0,1 0 0,-1 1-1,1-1 1,-1 0 0,1 0 0,-1 0 0,1 0 0,-1 0-1,1 0 1,-1 0 0,1 0 0,-1 0 0,1 0-1,-1 0 1,1 0 0,-1 0 0,1 0 0,-1 0 0,1-1-1,0 1 1,-1 0 0,1 0 0,-1-1 0,1 1 0,-1 0-1,1 0 1,0-1 0,-1 1 0,1 0 0,0-1 0,-1 1-1,1-1-16,-8 35 15,1 1 1,1 0-1,3 0 0,0 0 0,3 0 0,1 9-15,-1-28 0,-2 43-5,3 1-1,3-1 1,2 1 0,2-2-1,4 1 1,7 21 5,-18-74-6,1-1-1,-1 0 1,0 1-1,1-1 1,0 0 0,1 0-1,-1 0 1,1 0-1,0 0 1,0-1 0,0 1-1,1-1 1,0 0-1,-1 0 1,1 0 0,1 0-1,-1-1 1,1 0-1,-1 0 1,1 0 0,0 0-1,0-1 1,0 1-1,0-2 1,0 1 0,1 0-1,-1-1 1,1 0-1,-1 0 1,1-1-1,-1 1 1,1-1 0,-1 0-1,1-1 1,2 0 6,8-8-6,-1-2 1,1 1-1,-2-2 0,1 0 1,-2-1-1,0 0 0,0-1 0,-1-1 1,-1 1-1,-1-2 0,0 0 1,2-4 5,4-5-2,14-20 31,-1-1 0,-3-1 0,-2-2-1,-2 0 1,-2-2 0,-2 0-1,-3-1 1,0-7-29,-9-13 310,-30 89 416,10 18-697,2 0 1,1 2 0,2-1-1,2 1 1,1 1-1,2-1 1,1 1 0,2-1-1,4 35-29,-3-71 1,16 149-537,19-88-3213,31-29-6909,-36-31 3569</inkml:trace>
  <inkml:trace contextRef="#ctx0" brushRef="#br0" timeOffset="829.523">1653 103 14093,'-10'-72'3129,"2"46"3905,8 43-3644,3-3-4109,51 163 2849,-39-141-2052,-1 0 1,-2 1-1,-2 0 1,-1 1-1,-1 0 0,-3 0 1,-1 1-1,-2-1 1,-1 1-1,-3 0 1,0-1-1,-3 1 0,-3 8-78,-4-13-24,-1-1 0,-2 0-1,-1-1 1,-2-1-1,0 0 1,-3-2-1,0 0 1,-2-1 0,-24 22 24,-79 57-3811,96-88-91,7-7-3412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4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 16592,'0'0'3261,"0"0"-719,0 0-551,-15 7-737,12-6-1205,-10 5 110,-1 0 1,2 1-1,-1 1 1,1 0-1,0 1 0,0 0 1,1 0-1,-7 9-159,-6 11 44,0 1 1,2 1-1,2 1 0,0 0 0,3 2 0,0 0 1,2 1-1,2 1 0,2 0 0,0 1 0,3 0 0,1 0 1,2 1-1,1-1 0,2 1 0,2 0 0,1 0 1,5 20-45,-2-35-287,2-1 1,0 1-1,1-1 1,2-1-1,0 1 0,1-1 1,1-1-1,1 0 1,9 10 286,88 88-6886,-30-57-1864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4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11018,'0'0'3380,"0"0"-813,0 0-282,0 0-763,0 0-807,0 0-432,0 0-75,2 17 150,-1-1-254,-4 103 411,-3-95-437,-2 10-45,-1-1 1,-2-1 0,-1 1-1,-1-2 1,-3 3-34,16-33 2,0 0 1,0 0 0,0-1 0,0 1-1,0 0 1,0 0 0,0-1 0,0 1-1,0 0 1,0 0 0,0-1 0,-1 1-1,1 0 1,0-1 0,0 1 0,-1 0-1,1-1 1,-1 1 0,1 0 0,0-1-1,-1 1 1,1-1 0,-1 1 0,1-1-1,-1 1 1,0-1 0,1 1 0,-1-1-1,1 0 1,-1 1 0,0-1 0,1 0-1,-1 1 1,0-1 0,1 0 0,-1 0-1,0 0 1,0 1 0,1-1 0,-1 0-1,0 0 1,0 0 0,1 0 0,-1 0-1,0-1 1,0 1 0,1 0 0,-1 0-1,0 0 1,1-1 0,-1 1 0,0 0-1,1-1 1,-1 1 0,0 0 0,1-1-1,-1 1 1,1-1 0,-1 1-1,1-1 1,-1 1 0,1-1 0,-1 0-1,1 1 1,0-1 0,-1 1 0,1-1-1,-1 0-2,-1-11 77,1 1 0,0 0 0,0-1 0,1 1 0,1-1 0,0 1 0,0 0 0,1-1 0,1 1 0,0 0 0,0 0 0,1 0-1,0 1 1,1-1 0,1 1 0,-1 0 0,1 0 0,1 1 0,0 0 0,0 0 0,1 1 0,0 0-77,-6 6 0,0 1 0,0 0 0,0 0-1,0 0 1,0 0 0,0 0 0,0 0 0,0 0 0,0 1 0,0-1 0,1 1 0,-1 0 0,0-1 0,0 1 0,1 0 0,-1 0-1,0 1 1,0-1 0,0 0 0,1 1 0,-1-1 0,0 1 0,0 0 0,0 0 0,0 0 0,0 0 0,0 0 0,0 0 0,0 0-1,0 1 1,-1-1 0,1 1 0,0-1 0,-1 1 0,51 65 8,-44-54-3,-6-9 28,0 1-1,1-1 0,-1 0 0,1 0 1,0 0-1,0 0 0,0-1 0,0 1 1,0-1-1,1 0 0,0 0 0,0 0 1,0 0-1,0-1 0,0 0 0,0 1 1,1-2-1,-1 1 0,1 0 0,-1-1 1,1 0-1,0 0 0,-1 0 0,3 0-32,-4-4 113,0 0-1,0 0 1,0 0-1,-1 0 1,1 0-1,-1 0 1,0-1-1,0 1 0,0-1 1,0 0-1,0 1 1,-1-1-1,0 0 1,0 0-1,0 0 1,0-1-113,33-129 1222,-29 154-800,-7 58-391,-3 0 0,-3 0 0,-4-1-1,-4 3-30,-29 85-3545,29-112-523,1-4-3304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4:0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49 11371,'0'0'4559,"0"0"-1693,0 0-234,0 0-261,0 0-914,0 0-710,7-9-378,26-26-44,-32 34-316,0 1 0,0-1-1,0 1 1,0-1 0,0 1 0,1-1-1,-1 1 1,0 0 0,0 0-1,0-1 1,0 1 0,0 0 0,0 0-1,0 0 1,1 0 0,-1 0-1,0 1 1,0-1 0,0 0-1,0 1 1,0-1 0,0 0 0,0 1-1,0-1 1,0 1 0,0-1-1,0 1 1,0 0 0,0-1 0,0 1-1,-1 0 1,1 0 0,0 0-1,0 0 1,-1-1 0,1 1 0,0 0-1,-1 0 1,1 0 0,-1 0-1,0 0 1,1 1 0,-1-1 0,0 0-1,1 0 1,-1 0 0,0 0-1,0 0 1,0 0 0,0 0 0,0 1-1,0-1 1,-1 0 0,1 0-1,0 0 1,0 0 0,-1 1-9,0 8 57,-1-1-1,0 1 1,-1-1 0,0 1 0,-1-1 0,1 0-1,-2 0 1,1 0 0,-1-1 0,-1 0 0,1 0 0,-1 0-1,-4 3-56,-19 30 233,27-37-195,0-2-25,-1 0 0,1 0 0,0 0 0,1 1-1,-1-1 1,0 0 0,1 1 0,-1-1 0,1 1 0,0-1 0,0 1-1,0 0 1,0-1 0,0 1 0,0 0 0,1 0 0,0 0 0,-1-1-1,1 1 1,0 0 0,0 0 0,1 0 0,-1 0 0,0 0 0,1-1 0,0 1-1,0 0 1,0 0 0,0-1 0,0 1 0,0-1 0,1 1 0,-1-1-1,2 2-12,11 0-116,-1-1 0,1 0 0,0-1 0,0 0-1,0-1 1,0-1 0,0 0 0,0-1 0,0 0-1,0-1 1,0-1 0,-1 0 0,1-1 116,87-16-6188,-55 11-597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68 19346,'0'0'4965,"0"0"-3748,0 0 865,0 0-833,0 0-576,0 0-257,0 0-256,0 0-127,-26-68-33,29 70-193,8 6-1280,4 1-1954,0 0-4677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1455 11915,'0'0'2157,"0"0"-854,0 0 255,0 0 1,15 4-390,112 25 983,-111-28-1960,1 0 0,-1-1-1,0-1 1,0-1 0,0 0 0,0-1 0,0 0 0,0-2 0,-1 0 0,1 0 0,-1-2 0,-1 1 0,1-2 0,-1 0 0,0-1 0,-1 0 0,0-1 0,-1-1 0,0 0 0,-1-1 0,0 0 0,0 0-1,4-9-191,6-16 106,-2 0 0,-2-1 0,-1-1 0,-2-1 0,-2 0 0,-2-1 0,-1 0 0,-3 0-1,-1-1 1,-2 0 0,-1 1 0,-4-27-106,3 67 20,-1-1-1,0 1 1,1-1 0,-1 1 0,0-1-1,0 1 1,0-1 0,0 1-1,0-1 1,0 1 0,0-1-1,-1 1 1,1-1 0,0 1 0,-1-1-1,1 1 1,-1-1 0,0 1-1,1 0 1,-1-1 0,0 1-1,0 0 1,0 0 0,0 0 0,0 0-1,0-1 1,0 1 0,0 1-1,0-1 1,-1 0 0,1 0-1,0 0 1,-1 1 0,1-1 0,0 0-1,-1 1 1,1-1 0,-1 1-1,1 0 1,-1 0 0,1-1-1,-1 1-19,-3 6 8,1 0-1,0 0 0,0 0 0,1 0 0,-1 1 0,2 0 0,-1-1 0,1 1 1,0 0-1,0 0 0,1 0 0,0 1-7,0-4 0,-11 66 0,4 1 0,2-1 0,4 1 0,5 49 0,-4-101-6,1 0-1,0 1 1,2-1 0,0 0-1,1 0 1,1 0 0,1 0-1,0-1 1,1 1-1,1-1 1,1-1 0,1 1-1,0-1 1,1-1 0,1 0-1,11 13 7,-16-26-8,-1 1-1,0-1 1,1 0-1,-1 0 1,1 0-1,0-1 1,0 0-1,0 0 0,0-1 1,0 1-1,0-1 1,0-1-1,0 1 1,1-1-1,-1 0 0,0 0 1,0-1-1,1 0 1,-1 0-1,0-1 1,0 1-1,0-1 1,0-1-1,0 1 0,-1-1 1,2 0 8,10-6 13,-1-1 0,0 0 0,0-1 0,-1-1 1,-1-1-1,0 0 0,-1 0 0,2-3-13,19-29 15,-1-1-1,-2-1 1,-3-2 0,-1-1-1,-3-1 1,-2-1 0,-2-1-1,3-21-14,-22 69 6,4-7 23,-2 0-1,1 0 1,-1 0-1,-1-1 0,-1 1 1,1-1-1,-2 0 1,0 1-1,0-3-28,-1 14 26,0 1-1,0-1 1,1 1-1,-1-1 1,0 1-1,0-1 1,0 1-1,0 0 1,1-1-1,-1 1 1,0 0-1,0 0 1,0 0-1,0 0 1,0 0 0,0 0-1,0 0 1,0 0-1,1 0 1,-1 0-1,0 0 1,0 1-1,0-1 1,0 0-1,0 0 1,1 1-1,-1-1 1,0 1-1,0-1 1,0 1-1,1-1 1,-1 1 0,0 0-1,1-1 1,-1 1-1,1 0 1,-1-1-1,0 1 1,1 0-1,0 0 1,-1-1-1,1 1 1,-1 0-1,1 0 1,0 0-1,-1 0-25,-14 23 43,0 0-1,1 0 0,2 2 0,1-1 0,0 1 0,2 1 0,1 0 0,-2 16-42,2-10 38,1 0 1,2 0-1,1 1 1,1 0-1,2 16-38,1-40 2,1-1-1,-1 1 1,2 0-1,-1 0 1,1-1 0,1 1-1,0-1 1,0 0-1,1 1 1,0-1 0,0-1-1,1 1 1,0-1-1,1 0 1,0 0 0,0 0-1,1-1 1,-1 0-1,2 0 1,6 5-2,-5-8-119,-1 1 0,1-1 0,1 0 0,-1-1 0,0 0 0,1 0 0,-1-1 0,1-1 0,0 1 0,0-2 0,0 1 0,0-1 0,-1-1 1,1 0-1,0 0 0,0-1 0,-1 0 0,1 0 0,-1-1 0,5-3 119,107-63-4347,-39-17-5657,-50 41 528</inkml:trace>
  <inkml:trace contextRef="#ctx0" brushRef="#br0" timeOffset="780.422">1919 110 11018,'4'-14'2451,"16"-42"4,-18 53-2228,0 0 0,0 0-1,1 0 1,-1 1-1,1-1 1,-1 1 0,1-1-1,0 1 1,0 0-1,0 0 1,0 1 0,0-1-1,0 0 1,0 1-1,1 0 1,-1 0 0,1 0-1,-1 0 1,1 0-1,-1 1 1,1 0 0,-1-1-1,1 1 1,-1 1 0,1-1-1,-1 0 1,1 1-1,-1 0 1,3 0-227,-1 0 54,0 1-1,0-1 1,0 1 0,0 0-1,0 1 1,0-1 0,0 1-1,-1 0 1,1 0 0,-1 0-1,0 1 1,0-1 0,0 1 0,0 0-1,-1 0 1,1 1 0,-1-1-1,0 1 1,-1 0 0,1-1-1,-1 1 1,0 0 0,0 0-1,0 1 1,0 2-54,1 5 9,0 0 0,-1 1 0,0-1-1,-1 0 1,-1 1 0,0-1 0,0 0 0,-2 1 0,0-1 0,0 1-9,-3 2 4,0 0 0,0 0 0,-2-1 0,0 0 1,0-1-1,-2 1 0,0-2 0,0 1 0,-1-1 0,-1 0 1,0-1-1,-1-1 0,0 0 0,-1 0 0,0-1 0,-1-1 1,0 0-1,0-1 0,-1 0 0,0-1 0,0-1 1,0 0-1,-16 3-4,28-8 58,0 0-1,0 1 1,0-1 0,0 0 0,0 0-1,-1-1 1,1 1 0,0-1 0,0 0 0,0 1-1,-1-2 1,1 1 0,0 0 0,0 0 0,0-1-1,-1 0 1,1 0 0,0 0 0,0 0-1,0 0 1,0 0 0,0-1 0,1 1 0,-1-1-1,0 0 1,1 0 0,-1 0 0,1 0 0,0-1-1,0 1 1,-1-1 0,2 1 0,-1-1-1,0 0 1,0 1 0,1-1 0,0 0 0,-1 0-1,1 0 1,0-3-58,0 4 31,0-1-1,1 0 0,-1 1 0,1-1 1,-1 1-1,1-1 0,0 0 0,0 1 1,1-1-1,-1 0 0,0 1 0,1-1 1,0 1-1,-1-1 0,1 0 0,0 1 1,0 0-1,1-1 0,-1 1 0,0 0 1,1-1-1,-1 1 0,1 0 0,0 0 1,0 0-1,0 1 0,0-1 0,0 0 1,0 1-1,0-1 0,1 1 0,-1 0 1,0 0-1,1 0 0,-1 0 0,1 0 1,-1 0-1,1 1 0,0-1 0,-1 1 1,1-1-1,0 1 0,-1 0 0,1 0 1,-1 1-1,1-1 0,0 0 0,-1 1 1,1 0-1,-1-1 0,1 1-30,3 5 6,0 0-1,0 1 1,0-1 0,-1 1-1,0 0 1,-1 1 0,1-1-1,-1 1 1,-1 0 0,0 0 0,0 0-1,0 0 1,-1 0 0,0 1-6,6 16 5,69 127 50,-74-147-52,0 0 0,0-1-1,1 0 1,-1 0 0,1 0-1,1 0 1,-1 0 0,0-1 0,1 0-1,-1 0 1,1 0 0,0 0-1,0-1 1,0 0 0,1 0 0,-1 0-1,0-1 1,1 1 0,-1-1-1,1-1 1,0 1 0,-1-1 0,1 0-1,-1 0 1,1-1 0,-1 1-1,1-1 1,-1 0 0,1-1-3,4-3 16,-1 0 1,1 0 0,-1-1-1,0 0 1,0-1-1,-1 0 1,0 0 0,0-1-1,-1 0 1,0 0-1,0-1 1,-1 0-1,0 0 1,-1-1 0,0 1-1,0-1 1,-1 0-1,0 0 1,0-6-17,-2 9-32,-43 102-10752,22-60 3054</inkml:trace>
  <inkml:trace contextRef="#ctx0" brushRef="#br0" timeOffset="1091.32">2392 1669 25560,'0'0'1538,"0"0"-545,0 0-353,0 0-480,0 0-128,0 0-32,0 0-704,0 0-1410,-61-23-1570,49 43-5605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4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81 126 12364,'4'-17'3534,"0"-4"-2398,6-21-64,8-3 3969,-16 52 59,1 40-4520,-9 82 165,-6 0 1,-15 56-746,-9 82-1,18-135-687,0-3-2931,14-45-5447,4-62-1632</inkml:trace>
  <inkml:trace contextRef="#ctx0" brushRef="#br0" timeOffset="186.07">402 687 5830,'0'0'13997,"0"0"-11819,0 0-352,0 0-577,0 0-352,78-6 31,-40 6-447,5-2-321,5-6-64,4-1-32,-2 1-64,2-1 0,-6 0-160,-4 2-833,-10 2-704,-13 3-1635,-11 2-3618</inkml:trace>
  <inkml:trace contextRef="#ctx0" brushRef="#br0" timeOffset="854.671">1202 1202 10442,'0'0'4121,"0"0"-1227,6-13-86,59-100 2060,8 31-3023,-50 60-1757,-1-2 0,-1 0 0,-1-2 0,-1 0 0,-2-1 0,0 0 0,-2-2 0,-1 0 0,1-8-88,-2-6 33,-2-1 0,-2 0 1,-2-1-1,-1 0 0,-2-36-33,-8 43 73,4 38-69,0-1-1,0 1 1,0-1-1,0 0 1,0 1-1,0-1 1,-1 1-1,1-1 1,0 1 0,0-1-1,0 0 1,-1 1-1,1-1 1,0 1-1,-1 0 1,1-1-1,-1 1 1,1-1-1,0 1 1,-1-1-1,1 1 1,-1 0-1,1-1 1,-1 1-1,1 0 1,-1-1-1,1 1 1,-1 0-1,1 0 1,-1 0-1,0 0 1,1-1-1,-1 1 1,1 0-1,-1 0 1,1 0 0,-1 0-1,0 0 1,1 0-1,-1 0 1,1 1-1,-1-1 1,0 0-1,1 0 1,-1 0-1,1 0 1,-1 1-1,1-1 1,-1 0-1,1 1 1,-1-1-1,1 0 1,-1 1-1,1-1 1,0 1-1,-1-1 1,1 0-1,-1 1-3,-31 82-21,24-47 20,2 1 0,2 0 0,1 1 0,2-1 1,1 1-1,3-1 0,0 0 0,3 1 0,1-2 0,2 1 0,1-1 0,2 1 1,-10-32 1,-1 1 1,1-1-1,0 0 0,0 0 0,1 0 0,-1 0 0,1-1 0,1 1 0,-1-1 0,0 1 0,1-1 1,0 0-1,0-1 0,0 1 0,0-1 0,1 1 0,-1-1 0,1-1 0,0 1 0,0-1 0,0 1 1,0-1-1,0-1 0,1 1 0,-1-1 0,0 0 0,1 0 0,-1-1 0,1 1 0,-1-1 0,1 0 1,-1-1-1,1 1 0,3-2-1,3-4 13,-1-1-1,1 0 1,-2-1 0,1 0 0,-1-1 0,0 0 0,-1 0 0,0-1 0,-1-1 0,0 1 0,0-1 0,3-7-13,15-31 137,-1-1 0,-3 0 0,-2-2 0,-3 0 0,-1-1 0,4-38-137,-8 24 507,-42 251 91,24-123-802,2-1 0,4 1 0,1 0 0,4 0 0,4 13 204,-8-68-214,0-1 0,1 1 0,0-1 0,0 1 0,0-1 0,0 0 0,1 0 0,0 0 0,0 0 0,0-1 0,1 1 0,-1-1 0,1 0 0,0 0-1,0 0 1,1 0 0,-1-1 0,2 1 214,-2-2-695,0 0-1,0 0 0,0-1 0,0 1 1,0-1-1,0 0 0,1 0 0,-1-1 1,0 1-1,0-1 0,1 0 0,-1 0 0,0-1 1,1 1-1,-1-1 0,1 0 696,25-10-10068</inkml:trace>
  <inkml:trace contextRef="#ctx0" brushRef="#br0" timeOffset="1166.633">2551 259 18161,'0'0'1890,"0"0"245,0 0-165,0 0-747,7 14-92,18 33-691,-2 2-1,-2 0 0,-2 1 1,-3 1-1,-1 1 1,-3 0-1,-2 1 0,-3 0 1,-2 0-1,-1 36-439,-8-65 1,-1 0 0,-1 0-1,-1 0 1,-2-1 0,0 0 0,-1 0 0,-1-1-1,-1 0 1,-1-1 0,-1-1 0,-1 0 0,-1-1 0,0-1-1,-1 0 1,-1-1 0,-5 2-1,-20 16-1170,-2-2-1,-1-2 1,-2-2-1,-1-2 1,-1-2 0,-37 12 1170,-34 6-7346,7-10-7569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5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166 226 3427,'10'-85'11695,"11"-43"-2527,-21 128-9092,1 1-1,-1-1 1,1 0 0,-1 1 0,1-1 0,-1 0 0,1 1 0,-1-1 0,1 0 0,-1 1 0,1-1 0,-1 0 0,1 0 0,-1 0 0,1 0-1,0 0 1,-1 1 0,1-1 0,-1 0 0,1 0 0,-1 0 0,1-1 0,0 1 0,-1 0 0,1 0 0,-1 0 0,1 0 0,-1 0-1,1-1 1,-1 1 0,1 0 0,0 0 0,-1-1 0,0 1 0,1-1 0,-1 1 0,1 0 0,-1-1 0,1 1 0,-1-1 0,0 1-1,1-1 1,-1 1 0,0-1 0,0 1 0,1-1 0,-1 1 0,0-1 0,0 1 0,0-1 0,1 1 0,-1-1 0,0 0 0,0 1-1,0-1 1,0 1 0,0-1 0,0 0 0,0 1 0,-1-1 0,1 1-76,19 47 387,-13-17-292,-1 1 1,-2 1-1,-1-1 0,-1 0 1,-2 1-1,-1-1 1,-2 0-1,-7 30-95,-8 17 102,-4-2 1,-3 0-1,-3-2 0,-15 23-102,-30 79 93,52-74-13,23-100-87,1 1 0,0-1-1,0 0 1,0 0 0,0 0 0,0-1 0,1 1 0,-1 0-1,0-1 1,1 0 0,-1 1 0,1-1 0,0 0 0,-1 0-1,1-1 1,0 1 0,0 0 0,-1-1 0,1 0 0,0 0-1,0 1 1,0-2 0,0 1 0,-1 0 0,1-1-1,0 1 1,0-1 0,-1 0 0,1 0 0,0 0 0,-1 0-1,3-1 8,190-68-1057,-154 55 280,0-3-1,-1 0 1,-1-3-1,-1-1 0,-1-2 1,0-2 777,-19 6-2344,-21 19-8754,-4 6 3490</inkml:trace>
  <inkml:trace contextRef="#ctx0" brushRef="#br0" timeOffset="384.33">887 142 13549,'0'0'2941,"5"-13"-389,15-39-80,-20 53-2389,0-1 1,0 1-1,1-1 1,-1 1-1,0-1 1,1 1-1,-1-1 1,1 0-1,-1 1 1,1-1-1,-1 0 1,1 1-1,-1-1 1,1 0-1,-1 0 1,1 1-1,-1-1 0,1 0 1,-1 0-1,1 0 1,-1 0-1,1 0 1,0 0-1,-1 0 1,1 0-1,-1 0 1,1 0-1,-1 0 1,1 0-1,0 0 1,-1 0-1,1 0 1,-1-1-1,1 1 1,-1 0-1,1 0 1,-1-1-1,1 1 1,-1 0-1,1-1 1,-1 1-1,0 0 1,1-1-1,-1 1 1,1-1-1,-1 1 1,0-1-1,0 1 1,1-1-1,-1 1 1,0-1-1,0 1 1,1-1-1,-1 1 1,0-1-1,0 1 1,0-1-1,0 1 1,0-1-1,0 0 1,0 1-1,0-1 1,0 1-1,0-1 1,0 1-1,0-1 0,0 0 1,-1 1-1,1-1-83,5 21 897,-6 10-532,-1-1 1,-1 1-1,-2-1 1,0 1-1,-2-1 1,-10 23-366,3-1 150,-66 263 112,76-224-219,4-88-46,1 1-1,0 0 0,0 0 1,0-1-1,0 1 1,0-1-1,0 1 1,1-1-1,-1 1 0,1-1 1,0 0-1,0 0 1,0 0-1,0 0 0,0 0 1,0 0-1,0-1 1,1 1-1,-1 0 1,0-1-1,1 0 0,0 0 1,-1 0-1,1 0 1,0 0-1,-1 0 0,1-1 1,0 1-1,0-1 1,0 0 3,13 0-68,0-1 0,1 0 0,-1-2 0,0 0 0,0-1 0,-1 0 1,1-1-1,-1-1 0,0 0 0,0-1 0,-1-1 0,0 0 0,0-1 0,9-9 68,24-21-1083,-85 70-8115,14-9 961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7:5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11275,'0'0'2904,"0"0"-507,0 0-70,0 0-501,0 0-417,0 0-394,14-5-482,13-3-338,0 1-1,1 1 0,0 1 1,1 2-1,24 0-194,-52 3 0,0-1 1,0 1-1,-1 0 0,1 0 1,0 0-1,0 0 0,0 0 0,-1 0 1,1 0-1,0 0 0,0 0 1,0 0-1,-1 1 0,1-1 1,0 0-1,0 0 0,-1 1 0,1-1 1,0 1-1,0-1 0,-1 1 1,1-1-1,-1 1 0,1-1 1,0 1-1,-1-1 0,1 1 0,-1 0 1,1-1-1,-1 1 0,0 0 1,1-1-1,-1 1 0,0 0 1,1 0-1,-1-1 0,0 1 1,0 0-1,0 0 0,1 0 0,-1-1 1,0 1-1,0 0 0,0 0 1,-1 0-1,1 0 0,0-1 1,0 1-1,0 0 0,0 0 0,-1-1 1,1 1-1,0 0 0,-1 0 1,1-1-1,-29 39-44,-148 116 1769,176-155-1709,0 0 0,0 1 0,0-1 0,0 0 0,0 1 0,0-1 0,1 1 0,-1-1 0,0 1 1,0 0-1,0-1 0,0 1 0,1 0 0,-1 0 0,0-1 0,1 1 0,-1 0 0,0 0 0,1 0 1,-1 0-1,1 0 0,0 0 0,-1 0 0,1 0 0,0 0 0,-1 0 0,1 0 0,0 0 0,0 0 1,0 0-1,0 0 0,0 0 0,0 0 0,0 0 0,0 0 0,1 0 0,-1 0 0,0 0 0,1 0 1,-1 0-1,0 0 0,1 0 0,-1 0 0,1 0 0,0-1 0,-1 1 0,1 0 0,0 0 0,-1 0 1,1-1-1,0 1 0,0 0 0,0-1 0,-1 1 0,1-1 0,0 1 0,0-1 0,0 1 0,0-1 1,0 0-1,0 1 0,0-1 0,1 0-16,21 1 24,0-2 0,0 0 0,0-2 0,0 0 0,0-2 1,-1 0-1,0-1 0,0-2-24,59-25-3065,-79 31 2422,0 2-975,-1-1-4444,-6 1-4668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8:0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21 11691,'1'-14'23,"-2"14"214,1 1 0,-1-1 0,1 0 0,0 0 1,-1 0-1,1 0 0,-1 0 0,1 0 0,-1 0 0,1 0 0,0 0 0,-1 0 0,1 0 0,-1 0 0,1 0 0,-1 0 0,1 0 0,0 0 0,-1-1 0,1 1 0,-1 0 0,1 0 0,0 0 0,-1-1 0,1 1 0,0 0 0,-1-1 0,1 1 0,0 0 0,-1-1 0,1 1 0,0 0 0,0-1 0,-1 1 0,1 0 0,0-1 0,0 1 0,0-1 0,-1 1-236,-289 533 4221,287-528-4144,-9 11 2,8-23 1086,5 1-1126,1 0 1,-1 0-1,1 1 0,1-1 1,-1 1-1,1 0 0,0-1 1,0 1-1,0 1 0,0-1 1,1 0-1,0 1 0,0 0 0,1-1 1,-1 2-1,1-1 0,-1 0 1,1 1-1,0 0 0,1 0 1,-1 1-1,0-1 0,1 1 1,0 0-1,-1 1 0,1 0 1,0-1-1,0 2 0,3-1-40,-2 4-2,-1 0-1,1 0 0,-1 1 1,0 0-1,0 0 0,-1 0 0,1 1 1,-1 0-1,0 0 0,0 1 1,-1-1-1,1 2 3,12 13 6,1 0-1,1 0 1,1-2-1,1-1 1,19 13-6,-35-26-1,0-1 0,1 1 0,-1-1 0,1-1 0,-1 1 0,1-1 0,0 0 0,0 0 0,0-1 0,1 1 0,-1-2 0,0 1 0,0 0-1,1-1 1,-1-1 0,0 1 0,0-1 0,1 0 0,-1 0 0,0 0 0,0-1 0,0 0 0,0 0 0,-1-1 0,1 0 0,-1 0 0,5-3 1,1-6 60,0 1 0,-2-2 0,1 0 0,-1 0-1,-1 0 1,-1-1 0,0 0 0,0-1 0,-2 1 0,1-1 0,-2-1 0,0 1-1,-1-1 1,0-10-60,-15 94 2125,-34 342-1693,28-324-3411,3-31-6325,8-37 704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8:0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 18674,'0'0'2882,"0"0"-479,0 0-642,0 0-800,0 0-160,0 0-417,0 0-256,0 0-31,-2-9-97,2 9-64,0 0-769,0 0-1249,-3 0-2467,-2 0-7398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8:0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24 125 1313,'2'-13'10479,"12"-60"-4371,-4 34 244,-10 55-1169,-2 43-4926,-39 356 1323,34-137-3341,15-183-2303,9-37-6975,-9-39-1767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8:0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15407,'0'0'3432,"0"0"-928,0 0-134,0 0-720,0 0-513,0 0-363,0 0-401,9 3-180,31 6-56,1-1 1,0-2 0,0-3 0,1 0-1,11-3-137,-48 0 2,0 0-1,0 0 1,1 0 0,-1 0-1,0-1 1,0 0-1,0 0 1,1 0-1,-1-1 1,0 1-1,-1-1 1,1-1-1,0 1 1,0-1-1,-1 1 1,0-1 0,1-1-1,-1 1 1,-1-1-1,1 1 1,0-1-1,-1 0 1,0 0-1,0-1 1,0 1-1,0-1 1,-1 1 0,1-1-1,-1 0 1,0 0-1,-1 0 1,1 0-1,-1 0 1,0 0-1,-1 0 1,1-1-1,-1 1 1,0-3-2,-2-9 216,-2 0 0,0 0 0,-1 1-1,0-1 1,-2 1 0,0 0 0,0 1 0,-1 0-1,-3-3-215,5 8 273,5 9-249,0 2-1,0-1 1,0 0-1,0 0 1,0 0-1,0 0 1,0 0-1,1 1 0,-1-1 1,0 0-1,0 1 1,0-1-1,0 1 1,1-1-1,-1 1 0,0-1 1,0 1-1,1 0 1,-1-1-1,0 1 1,1 0-1,-1 0 0,1-1 1,-1 1-1,1 0 1,0 0-1,-1 0 1,1 0-1,0-1 1,-1 1-1,1 0 0,0 0 1,0 0-1,0 0 1,0 0-1,0 0 1,0 0-1,0 0 0,0 0 1,0 0-1,0-1 1,0 1-1,1 0 1,-1 1-24,-1 2 68,-131 529-756,86-391-4117,9-50-5995,14-45-1093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8:0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77 15471,'0'-12'3464,"0"-38"-832,-10 35 1410,-9 33-2893,18-17-943,-38 48 205,3 1 0,2 2 0,2 1 0,2 2 0,3 1 1,2 1-1,0 10-411,13-31 26,1 1 1,2 0 0,1 0-1,2 1 1,2-1 0,1 1-1,2 0 1,2 0 0,3 17-27,-2-41-54,1 1 0,1-1 0,0 0 1,1 0-1,0-1 0,1 1 0,0-1 0,1 0 1,1-1-1,7 10 54,49 31-2574,20-41-4607,-51-21 556</inkml:trace>
  <inkml:trace contextRef="#ctx0" brushRef="#br0" timeOffset="325.471">686 238 14926,'0'0'3726,"0"0"-533,0 0-513,0 0-737,0 0-689,0 0-512,0 0-341,-5 19 79,-83 331 1346,37-53-2296,47-233-3255,2 0-3563,2-48-1830</inkml:trace>
  <inkml:trace contextRef="#ctx0" brushRef="#br0" timeOffset="764.227">952 717 13869,'0'0'4100,"0"0"-1570,0 0 161,0 0-1122,0 0-415,0 0-258,0 0-479,0 0-289,37-10 32,4 11-64,6-1 0,-2-1-96,0-2-224,-2-3-769,-5 2-705,-3 3-1312,-11-1-2820,-8 2-7334</inkml:trace>
  <inkml:trace contextRef="#ctx0" brushRef="#br0" timeOffset="1342.097">1499 1135 6470,'0'0'6993,"0"0"-3245,0 0-807,15-9-720,46-32-795,-9-18 594,-39 39-1526,20-32-170,-1-2 1,-4-1 0,-1-1-1,-3-1 1,10-40-325,-23 63 10,1 2 1,-2-1-1,-1-1 1,-2 1 0,-1-2 0,1-31-11,-7 65 0,-1 1 1,1-1-1,-1 1 0,1 0 1,-1-1-1,1 1 0,-1 0 1,1 0-1,-1-1 1,1 1-1,-1 0 0,0 0 1,1 0-1,-1 0 0,1 0 1,-1 0-1,0 0 1,1 0-1,-1 0 0,1 0 1,-1 0-1,0 0 0,1 0 1,-1 1-1,1-1 1,-1 0-1,1 0 0,-1 1 1,1-1-1,-1 0 0,1 0 1,-1 1-1,1-1 1,-1 1-1,1-1 0,-1 1 1,1-1-1,0 0 0,-1 1 1,1-1-1,0 1 1,-1 0-1,1-1 0,0 1 1,0-1-1,-1 1 0,1-1 1,0 1-1,0 0 1,0-1-1,0 1 0,0-1 1,0 1-1,0 0 0,0-1 1,0 1-1,0 0 0,-9 25 1,1 1-1,1 0 1,2 0-1,1 1 1,0 0-1,2 0 1,2 0-1,0 0 1,2-1 0,3 16-1,-4-27-16,-1 4 7,1 1 1,1-1 0,0 0 0,2 0-1,0 0 1,1 0 0,1 0 0,1-1-1,1 0 1,1-1 0,10 18 8,-13-31-3,0-1 1,1 1-1,0-1 1,0 0 0,0-1-1,0 0 1,0 0-1,1 0 1,0-1-1,-1 0 1,1 0 0,0-1-1,0 0 1,0-1-1,0 1 1,0-2-1,0 1 1,-1-1 0,1 0-1,0-1 1,0 1-1,-1-2 1,1 1-1,-1-1 1,1 0 0,-1-1-1,0 1 1,0-1-1,-1-1 1,1 0-1,-1 1 1,0-2 0,2-2 2,9-7 66,-1 0 0,0-1 1,-2-1-1,0-1 1,0 0-1,-2-1 0,0 0 1,-2-1-1,0 0 1,-1 0-1,-1-1 0,-1 0 1,0-1-1,-2 0 1,-1 0-1,1-14-66,15-179 502,-24 265-795,3 1 0,2 0 0,2-1 0,3 1 1,1-1-1,3 0 0,8 19 293,14 19-4950,10-43-4717,-20-35 4361</inkml:trace>
  <inkml:trace contextRef="#ctx0" brushRef="#br0" timeOffset="1641.748">2908 276 15375,'1'-14'1190,"1"-41"972,2 66 4540,18 58-5487,1 2-459,-3 1 0,-3 0 0,-4 2 0,-3 0-1,-1 17-755,-10-68-5,0-1 0,-1 1 0,-2-1 0,0 0 0,-1 0 0,-2-1 0,0 1 0,-1-1-1,-1-1 1,-1 1 0,-1-2 0,0 0 0,-2 0 0,0-1 0,-1 0 0,-1-1 0,0-1 0,-1 0-1,-1-1 1,-1-1 0,0-1 0,-1 0 0,-12 6 5,-185 85-6983,146-80 956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4:0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19 11627,'0'0'4943,"0"0"-1670,0 0-657,0 0-390,0 0-582,0 0-544,0-5-337,0-9-302,-5 20-30,-9 32 188,8-19-507,-46 174 262,47-151-3852,3 1-3620,2-27-2586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8:0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54 134 10122,'0'0'4035,"0"0"-1163,0 0-517,0 0-855,0 0-635,0 0-396,-5 14-250,-37 160 502,39-161-671,2 0-1,-1 0 1,1 0-1,1 0 1,0 0 0,1 0-1,1 0 1,0 0-1,0 0 1,2 0 0,-1-1-1,2 1 1,-1-1 0,2 0-1,0 0 1,0-1-1,3 4-49,-3-12 21,0-1-1,0 1 0,0-1 1,1-1-1,-1 1 1,0-1-1,1 0 0,-1-1 1,1 1-1,-1-1 0,1-1 1,-1 1-1,1-1 0,-1 0 1,1-1-1,-1 1 1,0-1-1,0-1 0,0 1 1,0-1-1,0 0 0,-1 0 1,1 0-1,-1-1 0,0 0 1,0 0-1,1-1-20,11-10 301,-1 0-1,0-1 1,-1-1-1,-1 0 1,-1-1-1,0-1 1,-1 0-1,-1 0 1,-1-1-1,-1-1 1,0 1-1,-2-2 1,0 1 0,-2-1-1,0 0 1,-2 0-1,2-20-300,-4 37 6,0 1 0,-1-1 0,1 1 0,-1-1 0,0 1 0,0-1 0,0 1 0,0-1-1,-1 1 1,0-1 0,0 1 0,0-1 0,-1 1 0,1 0 0,-1 0 0,0 0 0,0 0 0,0 0 0,-1 0 0,0 0 0,1 1 0,-1-1-1,-1 1 1,1 0 0,0 0 0,-1 0 0,1 0 0,-1 1 0,0-1 0,0 1 0,0 0 0,0 0 0,0 0 0,-1 1 0,1 0 0,-5-1-6,2 1-154,0 0 1,-1 1-1,1 0 1,-1 0 0,1 1-1,0 0 1,-1 1-1,1-1 1,0 1-1,0 1 1,0-1 0,0 1-1,0 0 1,1 1-1,-1 0 1,1 0 0,0 0-1,0 1 1,1-1-1,-1 1 1,1 1 0,0-1-1,0 1 1,1 0-1,-1 0 154,-23 52-4808,14 7-3295,11-17-1821</inkml:trace>
  <inkml:trace contextRef="#ctx0" brushRef="#br0" timeOffset="487.789">857 199 13196,'50'-125'7383,"-48"123"-7280,-1 0-1,0 1 0,0-1 0,0 0 0,0 0 0,0 0 1,0 0-1,0 0 0,-1 0 0,1 0 0,-1 0 0,0-1 0,1 1 1,-1 0-1,0 0 0,0 0 0,0 0 0,-1-1 0,1 1 0,0 0 1,-1 0-1,1 0 0,-1 0 0,0 0 0,0 0 0,0 0 1,0 0-1,0 0 0,0 0 0,0 1 0,-1-1 0,1 0 0,-1 1 1,1-1-1,-1 1 0,0 0 0,0-1-102,-3 2 26,0-1 0,0 1 1,0 0-1,0 0 0,0 1 0,0 0 0,0 0 1,0 0-1,0 0 0,0 1 0,0 0 0,0 0 1,1 0-1,-1 1 0,1-1 0,0 1 0,-1 0 1,1 0-1,0 1 0,1-1 0,-1 1 0,1 0 1,0 0-1,-1 0 0,2 0 0,-3 5-26,-52 125 72,53-124-75,1 1 1,0-1 0,1 1-1,0 0 1,0-1 0,2 1-1,-1 0 1,1 0 0,1 0-1,0 0 1,0 0 0,1 0-1,0-1 1,1 1 0,1-1-1,0 3 3,-2-11 0,-1 0 0,0 0 0,1 0-1,0 0 1,-1-1 0,1 1-1,0 0 1,0-1 0,0 1 0,0-1-1,0 0 1,1 0 0,-1 0 0,0 0-1,0 0 1,1 0 0,-1 0 0,0-1-1,1 1 1,-1-1 0,1 0-1,-1 0 1,1 0 0,-1 0 0,1 0-1,-1 0 1,1-1 0,-1 1 0,0-1-1,1 0 1,-1 1 0,0-1-1,1 0 1,-1-1 0,0 1 0,0 0-1,0-1 1,0 1 0,0-1 0,0 0 0,70-74 336,-58 55 44,0 0 1,-1-1-1,-2 0 0,0-1 1,-1 0-1,-1-1 1,-2 0-1,5-24-380,-12 48 23,0 0 0,-1 0 0,1 1 0,0-1 0,-1 0 0,1 1 0,0-1 0,-1 0 0,1 0 0,-1 0 0,1 0 0,0 1 0,-1-1 0,1 0 0,-1 0 0,1 0 0,-1 0 0,1 0 0,0 0 0,-1 0 0,1 0 0,-1 0 0,1 0 0,-1 0 0,1 0 0,0-1 0,-1 1 0,1 0 0,-1 0 0,1 0 0,-1 0 0,1-1 0,0 1 0,-1 0 0,1 0 0,0-1 0,-1 1 0,1 0 0,0-1 0,0 1 0,-1 0 0,1-1 0,0 1 0,0-1 0,-1 1 0,1 0 0,0-1 0,0 1 0,0-1 0,0 1 0,0-1 0,0 1 0,0 0 0,0-1 0,0 1 0,0-1 0,0 1 0,0-1 0,0 1-23,-28 33 132,11 2-135,1 0-1,2 1 1,2 1-1,1 0 0,-3 24 4,5-25 2,-178 887-883,182-898 864,-1 0-1,-1 0 1,-1 0-1,-1-1 0,-1-1 1,-2 1-1,0-2 1,-1 1-1,-1-2 0,-13 15 18,23-32 1,-1 1 0,0-1 0,0 0 0,-1-1 0,1 0-1,-1 0 1,0 0 0,0 0 0,0-1 0,0 0 0,0 0 0,0 0 0,0-1-1,-1 0 1,1-1 0,-1 1 0,1-1 0,-1 0 0,1-1 0,0 1-1,-1-1 1,1-1 0,0 1 0,0-1 0,-1 0 0,1 0 0,1-1 0,-1 0-1,0 0 1,1 0 0,-1-1 0,-1-1-1,-9-6 0,0-1 1,0-1-1,1 0 1,1-1-1,0-1 1,1 0-1,1-1 0,0 0 1,1 0-1,1-2 0,3 4-72,0 0-1,1-1 0,1 0 0,0-1 0,1 1 1,0-1-1,0-14 73,2-65-3089,27 26-4860,-3 43-1131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2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12812,'0'0'3000,"0"0"-26,0 0-503,0 0-533,0 0-667,0 0-599,0 0-399,0 0-156,6 19-21,-1-2-73,0-2-4,-1-1 0,0 1 0,-1 0 0,0 1-1,-2-1 1,0 0 0,0 14-19,-14 376-560,12-400 340,-1 1 1,1-1 0,1 0 0,-1 1 0,1-1-1,0 1 1,0-1 0,0 0 0,1 1 0,0-1 0,0 1-1,1-1 1,-1 0 0,1 0 0,0 0 0,0 0 0,1 0-1,0 0 1,0-1 0,0 1 0,0-1 0,0 0 0,1 0-1,0 0 1,0 0 0,0-1 0,0 1 0,1-1 0,-1 0-1,1 0 1,0-1 0,0 0 0,0 1 0,0-2 0,0 1-1,5 1 220,0-6-44,1-1 0,-1 0-1,0 0 1,-1-1-1,1 0 1,-1 0-1,0-1 1,0 0-1,-1-1 1,0 0 0,0 0-1,0-1 1,-1 0-1,0-1 1,-1 1-1,0-1 1,0 0-1,-1-1 1,2-4 44,-4 10 1,27-43 1251,-1-1 1,-3-2-1,-2 0 0,-2-1 1,-1-5-1253,-23 89 891,-8 34-709,4 1-1,2-1 1,4 28-182,0-90 4,0 1 1,0 0-1,1-1 1,0 1-1,0-1 1,0 1-1,0-1 1,1 0-1,0 1 1,0-1-1,0 0 1,1 0-1,0 0 1,0-1-1,0 1 1,1-1-1,-1 1 1,1-1-1,0 0 1,0 0-1,0-1 1,1 1-1,-1-1 1,1 0-1,0 0 1,0-1-1,0 0 1,0 1-1,0-2 1,1 1-1,-1 0 1,1-1-1,-1 0 1,1-1-1,-1 1 1,1-1-1,0 0 1,-1 0-1,1-1 0,-1 1 1,1-1-1,-1-1 1,1 1-1,1-1-4,4-4 94,1 0-1,-1-1 0,-1 0 0,1-1 0,-1 0 0,0 0 0,-1-1 0,0-1 0,-1 1 1,1-1-1,-2-1 0,0 0 0,0 0 0,-1 0 0,1-2-93,7-18 262,-1 0 0,-1-2 0,-1 1 0,-2-2 0,-1-3-262,1-85 486,-10 121-485,1 1 0,-1-1 0,1 1 1,-1-1-1,1 1 0,-1 0 0,0-1 0,1 1 1,-1 0-1,0 0 0,1-1 0,-1 1 0,0 0 1,1 0-1,-1 0 0,0 0 0,0 0 1,1 0-1,-1 0 0,0 0 0,1 0 0,-1 0 1,0 1-1,1-1 0,-1 0 0,0 0 0,1 1 1,-1-1-1,0 0 0,1 1 0,-1-1 0,1 0 1,-1 1-1,1-1 0,-1 1 0,1-1 0,-1 1 1,1-1-1,-1 1 0,1 0 0,0-1 1,-1 1-1,1-1 0,0 1 0,-1 0 0,1-1 1,0 1-1,0 0 0,0 0 0,0-1 0,0 1 1,-1 0-1,1-1-1,-15 29-5,1 1 0,2 0-1,1 1 1,1 0 0,-2 13 5,-11 33-1,-32 80 2,20-59-63,4 0 0,-9 55 62,17-13-175,15-80 33,-2 0 1,-3-1-1,-3-1 0,-17 42 142,30-92-1,-1 1 0,0-1 0,-1 0 0,0-1 0,0 1 0,-1-1 0,0 0 0,0 0 0,-1 0 0,0-1 0,0 0-1,0-1 1,-1 0 0,1 0 0,-1 0 0,-1-1 0,1 0 0,0-1 0,-1 0 0,0 0 0,0-1 0,0 0 0,0 0 0,0-1 0,0 0 0,0-1-1,-1 0 1,1 0 0,0-1 0,0 0 0,0-1 0,0 0 0,0-1 0,0 1 0,1-2 1,-6-2-47,1-1 0,0 0-1,0-1 1,1 0 0,0-1 0,0-1-1,1 0 1,1 0 0,0-1 0,0 0 0,1-1-1,0 0 1,1-1 0,0 0 0,1 0 0,1 0-1,0-1 1,1 0 0,0 0 0,1-1-1,1 1 1,0-1 0,1 0 0,1 0 0,0 1-1,1-1 1,1 0 0,0 0 0,1 0 0,0 0-1,1 1 1,2-4 47,50-84-3968,-6 42-1908,-6 17-1085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2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145 194 11211,'0'0'4003,"0"0"-1360,0 0-187,0 0-188,1-5-639,5-9-754,-7 26-431,-11 40 41,-87 402 1469,70-313-2040,35-187-1045,38-145 277,-19 77 715,5 0 0,28-64 139,-55 167 22,1 1 0,0 0-1,1-1 1,0 1 0,0 1 0,1-1 0,1 1-1,-1 0 1,1 1 0,1-1 0,0 1-1,1-1-21,-6 9 23,0-1-1,0 1 0,-1 0 0,1 0 0,0 0 0,-1 0 0,1 0 0,0 1 0,-1-1 0,1 1 0,0 0 0,-1-1 0,1 1 0,-1 0 0,1 1 0,-1-1 0,1 0 0,-1 1 1,0-1-1,0 1 0,0 0 0,0 0 0,0 0 0,0 0 0,0 0 0,-1 0 0,1 0 0,-1 0 0,1 1 0,-1-1 0,0 1 0,0-1 0,0 1 0,0-1 0,-1 1 0,1 0 0,-1-1 1,1 1-1,-1 0-22,2 2 4,30 78 189,-3 1-1,13 70-192,-10-34 0,-2 3-91,-41-126 102,-51-63 82,32 34-8,-2 0-1,-1 2 1,-1 1 0,-16-10-85,33 28-10,-1 0 0,0 1 0,0 0-1,-1 2 1,0 0 0,-1 1 0,1 1 0,-1 1 0,-1 1 0,-15-1 10,35 5-60,0 0 1,0 0-1,0 0 1,1 0-1,-1 1 1,0-1 0,0 0-1,1 1 1,-1-1-1,0 0 1,1 1 0,-1-1-1,0 1 1,1-1-1,-1 1 1,1 0-1,-1-1 1,0 1 0,1-1-1,0 1 1,-1 0-1,1 0 1,-1-1-1,1 1 1,0 0 0,0 0-1,-1-1 1,1 1-1,0 0 1,0 0-1,0 0 1,0-1 0,0 1-1,0 0 1,0 0-1,0 0 1,0-1 0,0 1-1,0 0 1,1 0-1,-1-1 1,0 1-1,0 0 1,1 0 0,-1-1-1,1 1 1,-1 0-1,1-1 1,-1 1-1,1 0 1,-1-1 0,1 1-1,-1-1 1,1 1-1,0-1 1,-1 1 0,1-1-1,0 1 1,-1-1-1,1 0 1,0 1 59,25 17-4282,13 3-2764</inkml:trace>
  <inkml:trace contextRef="#ctx0" brushRef="#br0" timeOffset="464.165">835 215 15214,'0'0'3486,"0"0"-619,0 0-160,0 0-754,0 0-799,0 0-562,1 13-186,-6 352 870,-7-167-1600,0-67-3820,6-112-3578,4-42 2482,2 6 4834,1-144-1014,-1 43 5246,4 1 0,5-1 0,11-33-3826,-20 146 151,0 1 0,1-1 0,-1 0 0,1 1 0,0-1 0,0 0 0,1 1 0,-1 0 0,1-1 0,0 1 0,0 0 0,1 0 0,-1 0 0,1 0 0,0 0 0,0 1 0,0-1 0,0 1 0,1 0 0,-1 0 0,1 0 0,0 0 0,0 1 0,0-1 0,0 1 0,0 0 0,1 0 0,-1 1 0,1-1 0,-1 1 0,1 0 0,-1 0 0,1 1 0,0-1 0,-1 1 0,1 0 0,0 0 0,0 1-151,5 2 17,0 1 0,0 1-1,0 0 1,-1 0-1,0 1 1,0 0 0,0 1-1,-1 0 1,1 0-1,-2 1 1,1 0-1,-1 0 1,-1 1 0,1 0-1,-1 0 1,-1 0-1,0 1 1,0 0-1,0 2-16,-3-7-2,0 1 0,-1-1-1,1 1 1,-1 0-1,0 0 1,-1-1 0,1 1-1,-1 0 1,-1 0-1,1 0 1,-1-1 0,0 1-1,0 0 1,0-1-1,-1 1 1,0 0-1,0-1 1,0 0 0,-1 0-1,0 0 1,0 0-1,0 0 1,-1 0 0,0-1-1,1 1 1,-1-1-1,-1 0 1,1 0 0,-1-1-1,1 1 1,-6 2 2,-8 5-18,-1-1 1,0 0 0,0-1-1,-1-1 1,0-1 0,0 0-1,-1-2 1,-3 0 17,-91 7-1783,85-21-1561,34-19-5857,10 11 1417</inkml:trace>
  <inkml:trace contextRef="#ctx0" brushRef="#br0" timeOffset="787.855">1239 177 9225,'0'0'5941,"0"0"-2396,0 0-742,0 0-316,0 0-581,0 0-491,0 0-529,9 1-406,-7-1-461,0 0-1,0 0 0,0 1 0,0-1 0,0 1 0,0-1 0,0 1 0,0-1 0,0 1 0,0 0 0,-1 0 0,1 0 0,0 0 0,-1 0 0,1 0 0,0 1 0,-1-1 0,1 1 0,-1-1 0,0 1 0,0-1 0,1 1 0,-1 0 0,0-1 0,0 1 0,-1 0 0,1 0 0,0 0 0,-1 0 1,1 0-1,-1 0 0,1 0 0,-1 0 0,0 0 0,0 0 0,0 0 0,0 1-18,-21 277 651,3-122-667,12-30-1068,7-85-5124,-4-163 2909,10 70-4116,-1 27 715</inkml:trace>
  <inkml:trace contextRef="#ctx0" brushRef="#br0" timeOffset="1101.411">1298 221 9225,'0'0'3342,"-5"-15"-422,1 5-2416,-28-114 7976,32 121-8381,0 0 0,0 0 0,0 0 0,1 0 0,-1 1 0,1-1 0,0 0 0,0 0 0,0 0 0,0 0 0,0 1 0,1-1 0,-1 1 0,1-1 0,-1 1 0,1-1 0,0 1 0,0 0 0,0 0 0,1 0 0,-1 0 0,0 0 0,1 0 0,-1 1 0,1-1 0,-1 1-1,1 0 1,0 0 0,0 0 0,0 0 0,-1 0 0,1 0 0,0 1 0,3-1-99,104 4 212,-97 1-204,1 1 1,0 0-1,-1 1 1,0 1-1,0 0 0,-1 1 1,0 0-1,0 1 1,-1 0-1,0 1 1,-1 0-1,1 2-8,-6-6-11,1 0 0,-1 0 0,-1 0 0,1 1 0,-1 0 1,0 0-1,-1 0 0,1 0 0,-1 0 0,-1 1 0,1-1 0,-2 1 0,1 0 0,-1 0 1,0-1-1,0 1 0,-1 0 0,0 0 0,0 0 0,-1 0 0,0 0 0,-1 0 0,0 0 11,-4 2-66,0 0-1,0-1 0,-1 0 0,0 0 0,-1-1 0,0 0 0,0 0 1,-1-1-1,0 0 0,0 0 0,0-1 0,-1 0 0,0-1 1,0 0-1,-1-1 0,1 0 0,-1 0 0,0-1 0,0-1 0,0 0 1,-1 0-1,1-1 0,-6-1 67,-13-2-1377,18-3-2165,18-6-6465,4 7-1428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2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19 181 8936,'2'-15'5835,"-1"-8"-4189,1-12-204,1 11 5966,-11 69-6848,3-28-535,1 0 1,0 0-1,2 1 1,0-1-1,1 1 1,0-1-1,2 1 1,0-1-1,1 1 1,0-1-1,2 0 1,0 0-1,3 7-25,-5-19-26,-1 0-1,1 0 1,-1 0-1,1 0 1,1-1 0,-1 1-1,1-1 1,0 1-1,0-1 1,0 0 0,0 0-1,1 0 1,0-1-1,-1 1 1,1-1 0,0 0-1,1 0 1,-1 0-1,1-1 1,-1 0 0,1 0-1,0 0 1,0 0-1,0 0 1,0-1 0,0 0-1,0 0 1,0-1-1,0 1 1,0-1 0,0 0-1,0-1 1,1 1-1,-1-1 1,0 0 0,0 0-1,4-2 27,7-7 42,-1-2 1,0 0-1,0-1 0,-1 0 0,-1-1 0,-1 0 0,1-1 1,-2-1-1,0 0 0,6-14-42,-5 10 85,-1 1 1,-1-2-1,0 0 1,-2 0-1,0-1 0,-2 1 1,0-2-1,-2 1 1,0-1-1,-1 1 0,-1-22-85,-2 43-29,0 0 0,0 0-1,0 1 1,0-1-1,-1 0 1,1 0 0,0 0-1,0 0 1,-1 1-1,1-1 1,0 0 0,-1 0-1,1 1 1,-1-1-1,1 0 1,-1 0 0,0 1-1,1-1 1,-1 1-1,0-1 1,1 1 0,-1-1-1,0 1 1,1-1-1,-1 1 1,0-1 0,0 1-1,0 0 1,1-1-1,-1 1 1,0 0 0,0 0-1,0 0 1,0 0-1,0 0 1,0 0 0,1 0-1,-1 0 1,0 0-1,0 0 1,0 0 0,0 0-1,0 1 1,1-1-1,-1 0 1,0 1 0,0-1-1,1 1 1,-1-1-1,0 1 1,0-1 0,1 1-1,-1-1 1,0 1-1,1 0 1,-1-1 0,1 1-1,-1 0 1,1-1-1,-1 1 1,1 0 0,0 0-1,-1-1 1,1 1-1,0 0 1,0 0 0,-1 0 29,-26 61-8099,16-26-656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29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92 13357,'0'0'4313,"0"0"-2439,0 0-625,0 0-635,0 0-374,0 0-85,0 0-48,0 0-17,0 10-20,1 16-25,12 94 100,-12-117-143,0 0 0,0 0-1,1 0 1,-1 0 0,1 0 0,-1 0 0,1 0 0,0 0 0,0 0 0,0-1 0,1 1 0,-1-1 0,0 0 0,1 0 0,0 0 0,-1 0 0,1 0 0,0 0 0,0-1 0,0 1 0,0-1 0,1 0 0,-1 0 0,0 0 0,0 0-1,1-1 1,-1 1 0,0-1 0,1 0 0,-1 0 0,0 0 0,1 0 0,-1-1 0,4 0-2,6-3 161,-1-2-1,1 1 1,-1-1-1,0-1 0,-1 0 1,1-1-1,-1 0 1,-1-1-1,0 0 1,0 0-1,0-1 1,-1 0-1,-1-1 1,0 0-1,0-1 1,-1 1-1,1-5-160,-4 10 231,0-1-1,0 1 1,-1-1-1,0 1 1,0-1-1,-1 0 1,0 0-1,0 0 1,-1 0 0,0-1-1,0 1 1,0 0-1,-1-1 1,0 1-1,-1 0 1,0-4-231,-1 9 54,-1 0 0,1 0 0,-1-1 0,0 2 1,0-1-1,0 0 0,0 1 0,0-1 0,0 1 0,0 0 0,-1 0 1,1 0-1,0 1 0,-1-1 0,1 1 0,-1-1 0,1 1 1,0 0-1,-1 1 0,1-1 0,-1 1 0,1-1 0,0 1 0,-1 0 1,1 0-1,0 0 0,0 1 0,-1 0-54,-15 5 17,1 2 1,0 0-1,1 1 0,0 1 1,0 0-1,1 1 0,1 1 1,0 1-1,1 0 0,0 1 1,1 0-1,-1 4-17,8-12-5,0 2 0,1-1 0,0 1 0,0 0 0,1 0 0,0 0 0,0 0 0,1 1 0,0-1 0,1 1 0,0 0 0,1 0 0,0 0 0,1 0 0,-1 0-1,2 0 1,0 0 0,0 0 0,1 0 0,0 0 0,0-1 0,1 1 0,0-1 0,1 1 0,0-1 0,1 0 0,0-1 0,0 1 0,1-1 0,0 0 0,0 0 0,1-1 0,0 0 0,0 0 0,1 0 0,4 2 5,5 1-104,-1-2 1,1 0 0,0-1 0,1 0 0,0-2-1,0 0 1,0-1 0,0-1 0,1 0 0,-1-2-1,1 0 1,0-1 0,-1-1 0,1-1 0,2 0 103,-11-1-106,1 0 0,-1 0 0,0-1 1,0 0-1,-1-1 0,1 0 1,-1 0-1,0-1 0,0 0 0,0-1 1,-1 0-1,0 0 0,-1-1 1,0 0-1,0 0 0,0-1 0,-1 1 1,-1-2-1,1 1 0,-1 0 1,-1-1-1,0 0 0,1-3 106,-3 4-599,0 1 0,0 0 0,-1-1 0,0 1 0,0-1-1,-1 0 1,0 1 0,0-1 0,-1 1 0,0-1 0,-3-7 599,-8-8-5947,-7 8-3913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3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446 430 18001,'0'-27'830,"-13"-79"2691,11 101-3318,-1 1 1,1-1 0,-1 1-1,0 0 1,0-1-1,0 1 1,-1 1 0,1-1-1,-1 0 1,0 1-1,0 0 1,0 0 0,0 0-1,-1 0 1,1 1-1,-1-1 1,0 1 0,0 1-1,0-1 1,-3 0-204,-3 0 68,0 0 0,0 1 0,-1 0 0,1 0 0,0 2 0,-1-1-1,1 2 1,0-1 0,0 1 0,0 1 0,0 0 0,0 1 0,1 0 0,-2 1-68,0 2-1,-1 0 0,1 1 0,0 0 1,1 1-1,0 1 0,0-1 0,1 2 0,0-1 0,1 2 0,1-1 0,-1 1 0,2 0 0,0 1 0,0 0 0,1 0 1,1 0-1,0 1 0,0 0 0,2 0 0,0 0 0,0 0 0,2 0 0,-1 1 0,2-1 0,0 1 0,1-1 0,0 0 0,1 1 1,4 12 0,-5-19-16,1-1 1,0 1 0,1-1 0,-1 1 0,2-1 0,-1 0 0,1 0 0,0 0 0,0-1 0,1 1-1,0-1 1,0 0 0,0 0 0,1-1 0,0 0 0,0 0 0,0 0 0,0-1 0,1 1 0,0-2-1,0 1 1,0-1 0,1 0 0,-1 0 0,0-1 0,1 0 0,0-1 0,0 1 0,-1-1 0,1-1-1,0 0 1,0 0 0,0 0 0,0-1 0,-1 0 15,8-6 21,0 0-1,-1-1 1,0-1-1,-1 0 1,0-1-1,0 0 1,-1-1-1,-1 0 1,0-1-1,0-1 1,-1 0-1,-1 0 1,8-13-21,3-4 152,0-1 1,-3-1 0,0-1-1,-2 0 1,-1-2-1,-2 1 1,7-36-153,-15 19 32,-20 61-11,6 6-39,0-1 0,1 2 0,0-1-1,2 1 1,0 1 0,0-1 0,2 1 0,0 0 0,1 0 0,0 8 18,-3 13-847,2 1 1,1 0 0,3 0 0,2 31 846,-1-68-187,0 1 0,1 0 0,-1 0 0,1-1 0,0 1 0,0 0 0,0-1 0,0 1 0,1-1 0,0 1 0,-1-1 0,1 0 0,1 0 0,-1 1 1,0-2-1,1 1 0,-1 0 0,1 0 0,0-1 0,0 0 0,0 1 0,0-1 0,0 0 0,1 0 0,-1-1 0,1 1 0,-1-1 0,1 0 0,-1 0 0,1 0 0,0 0 0,-1 0 0,1-1 0,0 0 0,0 0 0,0 0 0,-1 0 0,1 0 0,0-1 0,0 0 0,-1 0 0,1 0 0,-1 0 1,3-1 186,12-7 132,-1 0 1,0-1 0,-1-1 0,0-1 0,-1 0 0,0-1 0,-1 0-1,0-1 1,3-6-133,32-37 1197,-2-1 1,-2-3-1,-4-2 0,17-36-1197,-22 48 961,-50 87-625,-116 228-341,71-131-1186,107-186 326,-7-10 1351,-33 46-385,1 0 1,0 1-1,2-1 1,-1 2-1,2 0 1,0 0-1,1 1 0,0 1 1,1 0-1,1 1 1,0 0-1,1 1 1,0 1-1,0 0 1,1 1-1,0 1 1,1 1-1,8-2-101,-19 8 19,-1 1 0,0 1 0,1-1 0,-1 1 0,0 0 0,0 1 0,1-1 0,-1 1-1,0 0 1,-1 1 0,1 0 0,0 0 0,-1 0 0,1 0 0,-1 1 0,0 0 0,0 0 0,-1 0 0,1 1 0,-1-1 0,0 1 0,0 0 0,-1 1 0,1-1 0,-1 0 0,0 1-1,0 0 1,-1 0 0,0 0 0,0 0 0,0 2-19,85 205 288,-79-205-272,0-2-1,0 1 0,0-1 0,1 0 0,0-1 0,0 0 0,0 0 0,0-1 0,1 0 0,0-1 0,0 0 0,0 0 0,0-1 0,0-1 0,1 0 0,-1 0 0,1-1 0,-1 0 0,0 0 0,1-2 0,-1 1 0,5-2-15,20-3 340,1-2 0,-1-1-1,0-2 1,-1-2 0,0-1-1,-1-1 1,0-2 0,17-13-340,89-74 985,-133 99-937,0-1-1,-1-1 1,1 1 0,-2-1 0,1 0 0,-1 0 0,1-1 0,-2 1 0,1-1 0,-1 0 0,-1 0 0,1 0-1,-1 0 1,-1 0 0,1 0 0,-2-1 0,1 1 0,-1 0 0,0-3-48,-1 7 2,1 0 0,-1 0 1,0 0-1,-1 1 0,1-1 0,-1 0 1,0 0-1,1 1 0,-1-1 0,-1 1 1,1 0-1,-1 0 0,1 0 1,-1 0-1,0 0 0,0 0 0,0 1 1,0-1-1,0 1 0,-1 0 0,1 0 1,-1 0-1,0 1 0,1-1 0,-1 1 1,0 0-1,0 0 0,0 0 1,0 0-1,0 1 0,0-1 0,0 1 1,-2 0-3,-5 0 3,-1 0 1,1 1 0,0 0 0,0 0 0,0 1 0,0 1 0,0 0 0,0 0 0,1 1-1,-1 0 1,-5 4-4,-4 7-97,-1 1 1,2 1-1,0 1 0,1 0 0,1 2 0,1 0 1,1 0-1,1 2 0,0 0 0,2 0 0,0 1 1,2 1-1,0 0 0,2 0 0,-4 20 97,-1 43-1345,14-86 1337,0 1 0,1 0 1,-1-1-1,1 1 0,0-1 0,-1 0 1,1 1-1,0-1 0,0 0 0,0 0 0,0 0 1,-1 0-1,2-1 0,-1 1 0,0 0 0,0-1 1,0 0-1,0 1 0,0-1 0,0 0 1,0 0-1,1 0 0,-1 0 0,0-1 0,0 1 1,0 0-1,0-1 0,0 0 0,0 1 1,0-1-1,0 0 0,0 0 0,0 0 0,0 0 1,0-1 7,17-9 65,0-1 1,0-1-1,-1-1 1,-1-1-1,-1 0 1,0-1-1,0 0 1,-2-2-1,0 0 1,-1 0-1,3-9-65,30-54 246,-3-2-1,-4-1 0,-4-2 1,18-71-246,-37 112 54,-9 27 5,-69 245-43,49-173 8,3 0 0,2 1 0,2 0 0,3 0 0,2 0 0,4 15-24,-3-65-9,0 0 1,0 0-1,1 0 0,0 0 1,0 0-1,0 0 1,0-1-1,1 1 0,0 0 1,0-1-1,0 1 0,1-1 1,-1 1-1,1-1 1,0 0-1,0 0 0,1-1 1,-1 1-1,1-1 0,0 1 1,0-1-1,0 0 1,0-1-1,0 1 0,1-1 1,-1 1-1,1-1 0,0-1 1,-1 1-1,1-1 1,0 0-1,0 0 0,0 0 1,0-1-1,0 1 0,0-1 1,0 0-1,0-1 1,1 0 8,8-5-42,-2 0 1,1-1 0,0-1 0,-2 0-1,1-1 1,-1 0 0,0-1 0,0 0-1,-2-1 1,1 0 0,6-10 41,86-132-2265,-51 42-5405,-39 84 1232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2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7879,'0'0'6716,"0"0"-3219,0 0-780,0 0-507,0 0-1094,0 0-588,0 0-229,-1 14-123,8 106 75,-3-100-235,2-1-1,0 0 0,1-1 1,1 1-1,1-1 0,0-1 0,2 0 1,0 0-1,0-1 0,2 0 1,0-1-1,0-1 0,2 0 1,0 0-1,9 5-15,-21-17 4,1 1-1,0-1 1,0 0 0,0 0-1,0 0 1,1 0-1,-1-1 1,0 1 0,1-1-1,-1 0 1,1-1 0,-1 1-1,1-1 1,-1 0 0,1 0-1,-1 0 1,1-1 0,-1 1-1,1-1 1,-1 0 0,1-1-1,-1 1 1,0-1 0,0 1-1,0-2 1,0 1 0,0 0-1,0-1 1,0 1-1,-1-1 1,1 0 0,-1 0-1,0-1 1,0 1 0,0-1-1,0 1 1,-1-1 0,2-2-4,11-23 193,-1-1 0,-1-1 0,-2 0 0,-1-1 0,-1 0-1,-2-1 1,-2 1 0,2-25-193,16-73 48,-6 80-1538,10 90-8119,-13-12 1078</inkml:trace>
  <inkml:trace contextRef="#ctx0" brushRef="#br0" timeOffset="391.583">990 543 13741,'3'-124'7986,"-5"118"-7793,1 0 0,-1 1 0,0-1-1,-1 1 1,1-1 0,-1 1 0,0 0 0,-1 0 0,1 0-1,-1 0 1,0 1 0,0-1 0,0 1 0,-1 0-1,1 0 1,-3-1-193,4 3 6,1 1-1,0-1 0,-1 0 1,0 1-1,1 0 0,-1-1 1,0 1-1,0 0 0,0 0 1,1 1-1,-1-1 0,0 1 1,0-1-1,0 1 1,0 0-1,0 0 0,0 0 1,0 1-1,0-1 0,0 1 1,0-1-1,0 1 0,0 0 1,0 0-1,1 0 0,-1 1 1,0-1-1,1 1 1,-1-1-1,1 1 0,0 0 1,-1 0-1,1 0-5,-7 11 19,1 0 1,1 0-1,0 1 1,0 0-1,1 0 1,1 1-1,1-1 1,0 1-1,0 0 1,2 1-1,0-1 1,1 0-1,0 1 1,1-1-1,1 0 0,1 1 1,1 6-20,-3-5 9,2-1-1,0 1 1,0-1-1,2 0 1,0 0 0,0 0-1,2 0 1,0-1 0,1 0-1,0 0 1,1-1-1,1 0 1,3 4-9,-10-16 1,0 0 0,0 0 0,0 0 0,0 0-1,1 0 1,-1 0 0,0-1 0,1 1 0,0-1 0,-1 0 0,1 0-1,0 0 1,0 0 0,-1 0 0,1 0 0,0-1 0,0 1 0,0-1-1,0 0 1,0 0 0,0 0 0,0 0 0,0-1 0,0 1 0,-1-1-1,1 0 1,0 1 0,0-1 0,0-1 0,-1 1 0,1 0 0,-1-1-1,1 1 1,-1-1 0,2-1-1,69-80 162,29-152 837,-94 250-1053,39 313-250,-35-281-1537,-2-35-2165,3-6-4422,-2-6-551</inkml:trace>
  <inkml:trace contextRef="#ctx0" brushRef="#br0" timeOffset="594.858">1575 141 14670,'17'-70'1660,"-6"45"4314,-8 45-2905,3 402 140,-9-355-3480,-3-1 1,-3 0-1,-8 20 271,13-43-2946,3-15-5035,1-18-246</inkml:trace>
  <inkml:trace contextRef="#ctx0" brushRef="#br0" timeOffset="889.707">1380 517 8680,'0'0'3257,"0"0"-679,0 0 166,0 0-689,0 0-816,0 0-230,-2-13-107,1 5-744,0 6-121,0 1 0,1-1 0,-1 0 1,1 0-1,-1 0 0,1 0 0,0 0 0,0 0 0,0 0 0,0 0 1,0 0-1,0 0 0,0 0 0,1 0 0,-1 0 0,1 0 1,-1 0-1,1 0 0,0 0 0,0 0 0,0 1 0,0-1 1,0 0-1,0 1 0,0-1 0,1 0 0,-1 1 0,0 0 0,1-1 1,0 1-1,-1 0 0,1 0 0,0 0 0,-1 0 0,1 0 1,0 0-1,0 0 0,0 1 0,0-1 0,2 0-37,349-65 2579,-241 67-2038,-108 0-529,0 0 0,-1 0 0,1 1 0,0-1 0,-1 1 0,1-1 0,-1 1 0,0 0 0,1 0 0,-1 1 0,0-1 0,0 1 0,0 0 0,-1-1 0,1 1 0,-1 1 0,1-1 1,-1 0-1,0 0 0,0 1 0,-1-1 0,1 1 0,-1 0 0,1-1 0,-1 1 0,0 3-12,3 21 9,-2 1 0,-1-1 1,-1 1-1,-2 0 0,0-1 0,-2 0 1,-4 13-10,-1 18-7,-2 78-2678,19-114-5872,0-19 240</inkml:trace>
  <inkml:trace contextRef="#ctx0" brushRef="#br0" timeOffset="1185.598">2017 1 8360,'0'0'6438,"0"0"-3491,0 0-609,0 0-1505,0 0-769,0 0 0,0 0-64,0 0-64,0 0-1345,19 78-5702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2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349 402 7751,'0'0'4335,"0"0"-1559,0 0-230,0 0-399,-6-13-690,-21-42-315,26 53-1089,0 1-1,-1 0 1,1-1-1,0 1 1,-1 0-1,0 0 1,1 0-1,-1 0 1,1 0-1,-1 0 1,0 0-1,0 0 1,0 1-1,0-1 1,1 1-1,-1-1 1,0 1 0,0 0-1,0 0 1,0 0-1,0 0 1,0 0-1,0 0 1,0 0-1,0 1 1,0-1-53,-9 1 236,0-1-200,0 1-1,0 0 1,0 1 0,0 0 0,0 1 0,0 0 0,0 0-1,1 1 1,0 1 0,0 0 0,0 0 0,0 1-1,1 0 1,0 1 0,0 0 0,1 0 0,0 1 0,0 0-1,0 0 1,1 1 0,1 0 0,-1 0 0,2 1-1,-1 0 1,1 0 0,1 0 0,0 1 0,0-1 0,1 1-1,0 0 1,0 3-36,1 2-17,1 0 1,1 0-1,0 0 0,1 0 0,0 0 1,2-1-1,-1 1 0,2-1 0,2 7 17,-4-16-28,0 0 0,0 0 0,1-1 0,0 1-1,0 0 1,0-1 0,0 0 0,1 0 0,0 0-1,0 0 1,1 0 0,-1-1 0,1 0 0,0 0-1,0 0 1,0-1 0,1 1 0,-1-1 0,1 0 0,0-1-1,0 0 1,0 1 0,0-2 0,5 2 28,-2-2-48,0-1 1,0 0-1,0 0 1,-1 0-1,1-2 1,0 1 0,0-1-1,0 0 1,-1 0-1,1-1 1,-1-1-1,0 1 1,0-1-1,0-1 1,0 0-1,-1 0 1,1 0-1,-1-1 1,-1 0 0,1 0-1,-1 0 1,0-1-1,-1 0 1,1 0-1,1-6 48,15-20 240,-2-2-1,-2-1 1,-1 0-1,-2-1 0,0-6-239,111-368 2488,-113 340-1057,-42 232-1015,13 103-2023,12 41 1607,4-299-323,4 48-4061,12-24-3214,-3-17-2101</inkml:trace>
  <inkml:trace contextRef="#ctx0" brushRef="#br0" timeOffset="624.712">910 375 3619,'0'0'4997,"0"0"-3230,0 0-448,0 0-11,-4 13-91,-18 103 1687,17-25-1239,5-90-1654,0 0-1,1-1 0,-1 1 0,0 0 1,0-1-1,0 1 0,1 0 0,-1 0 1,0-1-1,1 1 0,-1 0 0,1-1 1,-1 1-1,0-1 0,1 1 0,0-1 1,-1 1-1,1-1 0,-1 1 0,1-1 1,0 1-1,-1-1 0,1 0 0,0 1 1,-1-1-1,1 0 0,0 0 0,-1 1 1,1-1-1,0 0 0,0 0 0,-1 0 1,1 0-1,0 0 0,0 0 0,-1 0 1,1 0-1,0 0 0,0 0 0,-1-1 1,1 1-1,0 0 0,-1 0 0,1-1 1,0 1-1,-1 0 0,1-1 0,0 1 0,-1-1 1,1 1-1,-1-1 0,1 1-10,37-23 850,-18 5-249,-2-1 0,0 0 0,-2-1 0,0-1 1,-1-1-1,-1 0 0,-1-1 0,-1 0 0,-1-1 0,-1-2-601,-8 24 15,-1 1-1,0-1 1,0 0-1,0 0 1,0 0 0,0 0-1,0 0 1,-1 0-1,1 0 1,0 0-1,-1 0 1,0 0 0,1 0-1,-1 0 1,0 0-1,0 0 1,-1 0-1,1-1 1,0 1 0,-1 0-1,1 0 1,-1 0-1,1 0 1,-1 0-1,0 0 1,0 0 0,0 1-1,0-1 1,0 0-1,-1 0 1,1 1-1,0-1 1,-1 1-1,1-1 1,-1 1 0,0-1-1,1 1 1,-1 0-1,0 0 1,0 0-1,0 0 1,0 0 0,0 0-1,0 1 1,0-1-1,0 1 1,0-1-1,0 1-14,-7-1 1,1 1 0,0 1 0,-1-1 0,1 1 0,-1 0 0,1 1 0,0 0 0,0 1 0,0-1 0,0 2 0,1-1 0,-1 1 0,1 0 0,0 0 1,0 1-1,0 0 0,0 0 0,1 1 0,0 0 0,0 0 0,1 0 0,0 1 0,0 0 0,0 0 0,1 0 0,0 1 0,-2 4-1,-2 6-26,0 1 0,2-1 0,0 1 1,1 1-1,1-1 0,1 1 0,0 0 0,2-1 1,0 1-1,1 0 0,2 7 26,-1-18-110,1 1 0,0-1-1,1 0 1,0 0 0,0 0-1,1-1 1,0 1 0,1-1-1,0 0 1,0 0 0,0 0-1,1-1 1,1 0 0,-1 0-1,1 0 1,0-1 0,0 0-1,1 0 1,0-1 0,0 0-1,0-1 1,0 1 0,1-2-1,0 1 1,0-1 0,0 0-1,0-1 1,0 0 0,1-1-1,-1 0 1,0 0 0,1-1-1,-1 0 1,1 0 0,-1-1-1,0-1 1,1 1 0,-1-2-1,5-1 111,11-9 99,-1-1 0,0-2 0,-1 0 0,0-1 0,-1-2 0,-2 0 0,0-1 0,-1-1 0,0-1 0,-2 0 0,-1-1 0,7-15-99,0 7 489,3-4-28,-11 16-67,-1 1 0,0-2 0,-1 0 0,-2-1 0,0 0 0,-1-1 0,4-12-394,-19 29 535,-7 20-499,-2 11-12,1 2 0,1-1 1,1 2-1,2-1 0,-4 19-24,0-1 12,-44 123-76,50-156-149,8-21 14,7-24 136,12-36 114,-14 40-41,1 1 1,1 1-1,1 0 1,2 0-1,1 0 0,0 2 1,2-1-1,1 2 1,1 0-1,16-18-10,-28 37-135,0 1 1,0-1-1,0 1 1,1 0-1,0 0 1,-1 0-1,1 1 1,0-1-1,0 1 0,0 1 1,1-1-1,-1 1 1,0 0-1,1 0 1,-1 0-1,0 1 0,1-1 1,-1 1-1,1 1 1,-1-1-1,1 1 1,3 1 134,66 41-11400,-50-19 1577</inkml:trace>
  <inkml:trace contextRef="#ctx0" brushRef="#br0" timeOffset="915.997">1975 392 5733,'0'0'10437,"0"0"-5366,0 0-1868,0 0-992,0 0-882,0 0-523,0 0-400,0 5-257,-21 145 134,10-78-514,-3 31-844,11-69-3586,0 1-3834,3-23-3980</inkml:trace>
  <inkml:trace contextRef="#ctx0" brushRef="#br0" timeOffset="1229.375">2036 33 12748,'0'0'4933,"0"0"-2691,0 0 160,0 0-1281,0 0-768,0 0-193,0 0-160,0 0-32,0 0-353,-13 49-3234,17-31-7688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56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1200 3178 13453,'0'0'1927,"0"0"-390,0 0 188,0 0-364,0 0-443,13-8-235,92-52 428,-77 38-880,0-1 1,-1-1 0,-2-1-1,0-2 1,-2 0-1,-1-1 1,-1-2 0,-1 0-1,-2-1 1,-1-1-1,-2-1 1,-1 0-1,-1-1 1,-2 0 0,-2-1-1,-1 0 1,-1 0-1,-2-1 1,-2 0 0,-1 0-1,-3-24-231,2 58 8,0 1-1,-1-1 1,1 0-1,-1 0 0,1 0 1,-1 0-1,0 0 1,0 0-1,0 0 1,0 0-1,0 0 1,0 0-1,-1 0 1,1 0-1,-1 0 1,1 0-1,-1 1 1,0-1-1,0 0 1,1 0-1,-1 0 1,0 1-1,-1-1 0,1 1 1,0-1-1,0 1 1,-1-1-1,1 1 1,-1 0-1,1-1 1,-1 1-1,0 0 1,1 0-1,-1 0 1,0 0-1,0 1 1,1-1-1,-1 0 1,0 1-1,0-1 1,0 1-1,0 0 0,0 0 1,0 0-1,-1 0-7,-3 4 4,1 1-1,0 0 1,0 0-1,1 0 1,-1 1 0,1-1-1,0 1 1,1 0-1,0 1 1,-1-1-1,2 0 1,-1 1-1,1 0 1,-1 3-4,1-4-2,-13 42-7,2 1-1,2 1 0,2 0 0,3 0 0,1 1 0,3-1 0,4 39 10,-2-70-3,0 0-1,2 0 1,0 0 0,1 0 0,1 0-1,1-1 1,1 0 0,0 0-1,1 0 1,1 0 0,1-1 0,0-1-1,7 9 4,-13-22-6,0 0 0,1 0-1,-1 0 1,0 0 0,1-1 0,-1 0-1,1 1 1,0-1 0,0-1-1,0 1 1,0-1 0,0 1 0,0-1-1,1 0 1,-1 0 0,0-1-1,0 0 1,1 1 0,-1-1 0,0-1-1,1 1 1,-1-1 0,0 1-1,0-1 1,0 0 0,1-1-1,-1 1 1,0-1 0,3-1 6,6-4 24,0 0 0,0-1 0,0-1 0,-1 0 1,-1 0-1,1-1 0,-2-1 0,1 0-24,19-24 198,-1-1-1,-3 0 1,0-2-1,-3-2 1,-1 0-1,-2-1 1,-2-1-1,-2 0 1,-1-2-1,-3 1 1,1-12-198,-12 50 16,0 4-3,0-1 1,0 1-1,0-1 0,0 0 0,0 1 0,-1-1 1,1 0-1,-1 1 0,1-1 0,-1 0 0,0 0 1,0 0-1,1 1 0,-1-1 0,0 0 0,-1 0 0,1 0 1,0 0-1,0 1 0,-1-1 0,1 0 0,-1 0 1,0 1-1,0-1 0,1 0 0,-1 1 0,0-1 0,0 1 1,0-1-1,0 1 0,-1 0 0,1-1 0,0 1 1,-1 0-1,1 0 0,-2-1-13,-1 4 14,0 1 1,0 0 0,1 0-1,-1 0 1,1 1-1,0-1 1,0 1-1,0 0 1,0-1 0,1 1-1,-1 1 1,1-1-1,0 0 1,0 0-1,-1 5-14,-2 2 6,-4 13-9,0 1 0,2 1 0,1-1 0,0 1 0,2 0 0,1 0 0,2 1 0,0-1 0,3 26 3,-2-42-8,0-1-1,0 1 0,1 0 1,0 0-1,0 0 0,1 0 0,1-1 1,0 1-1,0-1 0,0 0 0,2 1 1,-1-2-1,1 1 0,0 0 1,1-1-1,0 0 0,0-1 0,0 1 1,1-1-1,1 0 0,-1-1 1,1 0-1,0 0 0,0 0 0,1-1 1,0 0-1,0-1 0,0 0 1,0-1-1,8 3 9,-5-6-3,-1 0 0,1 0 0,0-1-1,-1 0 1,1-1 0,-1-1 0,1 1 0,-1-2 0,0 0 0,0 0 0,0-1 0,-1 0 0,0-1 0,0 0 0,0-1-1,5-5 4,10-8 72,-1-2 0,-1 0 0,-1-2 0,-1 0-1,8-14-71,-16 21 81,-1 0-1,-1-1 0,0 0 0,-1 0 0,-1-1 0,-1 0 0,-1-1 0,0 0 0,-2 0 0,1-3-80,-7 23-36,1 1 0,0-1 0,0 0 0,-1 0 0,1 1 0,0-1 0,0 0 0,-1 0 0,1 0 0,0 1 0,-1-1 0,1 0 0,0 0 0,-1 0 0,1 0 0,0 0 0,-1 0 0,1 0 0,-1 0 0,1 0 0,0 0 0,-1 0 0,1 0 0,0 0 0,-1 0 0,1 0 0,0 0 0,-1 0 0,1 0 0,0 0 0,-1 0 0,1-1 0,0 1 0,-1 0 0,1 0 0,0 0 0,-1-1 0,1 1 0,0 0 0,0 0 0,-1-1 0,1 1 0,0 0 36,-14 78-9086,10-50 449</inkml:trace>
  <inkml:trace contextRef="#ctx0" brushRef="#br0" timeOffset="297.654">3125 3081 22581,'0'0'3203,"0"0"-1825,0 0-65,0 0-416,0 0-449,0 0-320,0 0-64,0 0-64,25-33-416,-11 33-865,-2 8-1250,-1 2-2786,-8-2-8039</inkml:trace>
  <inkml:trace contextRef="#ctx0" brushRef="#br0" timeOffset="-5978.062">717 721 13517,'0'0'4692,"-3"-14"-2396,-11-45-631,12 55-1500,-1 1 0,1-1 0,-1 0 0,1 1 1,-1 0-1,0-1 0,0 1 0,-1 0 0,1 1 0,0-1 0,-1 0 0,0 1 0,1 0 0,-1 0 0,0 0 0,0 1 0,-1-1 0,1 1 0,0 0 0,0 0 0,-1 0 0,1 1 0,0-1 0,-2 1-165,-21 0 73,1 0 0,0 2 1,0 1-1,0 1 0,1 1 0,-1 1 0,1 1 0,0 2 0,1 0 0,0 2 0,1 0 0,0 2 0,0 1 0,2 0 0,0 2 0,0 0 0,1 1 0,2 1 0,0 1 0,0 1 0,2 0 0,-3 6-73,9-12-39,0 0 0,0 1 0,1 0 0,1 0 0,1 1 0,0 0 0,1 0 0,1 1 1,1 0-1,0 0 0,1 0 0,0 0 0,2 0 0,0 1 0,1-1 0,1 0 0,0 1 0,1-1 0,1 0 0,4 11 39,-4-20-27,0 0 0,1 0 0,0-1 0,1 0 0,0 1 0,0-2 0,0 1 0,1 0 0,0-1 0,0 0 0,1-1 0,-1 1 0,1-1 0,0-1 0,1 1 0,-1-1 0,1 0 0,0-1 0,0 0 0,0 0 0,0-1 0,1 0 0,-1 0 0,1-1 0,3 1 27,8-1-47,0 0 0,1-1 0,-1-1 1,0-1-1,0-1 0,0 0 1,0-2-1,0 0 0,-1-1 0,6-4 47,1-1 68,-2-1 0,0-2 0,0 0 0,-2-1-1,1-2 1,-2 0 0,-1-1 0,0-1 0,-1-1 0,-1-1-1,-1 0 1,0-2 0,-2 1 0,-1-2 0,-1 0-1,2-8-67,4-12 131,-2 0-1,-2-1 0,-2-1 1,-3 0-1,-1-1 1,-2 0-1,-2 0 0,-3 0 1,-1-4-131,-1 32 81,0 0-1,-1-1 1,-1 1 0,-1-1 0,-1 1 0,0 0 0,-1 1 0,-2-1 0,1 1 0,-2 0 0,-1 0 0,-1-1-81,9 17 16,0 0-1,0 0 1,0 0-1,-1 0 1,1 0-1,-1 0 1,1 0-1,-1 1 1,1-1-1,-1 0 1,0 1-1,0 0 1,0-1-1,0 1 1,0 0-1,0 0 1,0 0 0,0 0-1,0 0 1,-1 1-1,1-1 1,0 1-1,-1-1 1,1 1-1,0 0 1,-1 0-1,1 0 1,0 0-1,-1 0 1,1 1-1,0-1 1,0 1-1,-1-1 1,1 1-1,0 0 1,0 0-1,0 0 1,0 0-1,0 0 1,0 0 0,0 1-1,0-1 1,0 1-1,1-1 1,-1 1-1,0 0 1,1 0-1,0 0 1,-1-1-1,1 1 1,0 1-1,0-1 1,0 0-1,0 0-15,-5 19-19,1 1 0,0 0 0,2-1-1,1 1 1,0 1 0,2-1 0,0 0 0,2 0-1,0 0 1,4 10 19,30 157-3443,-14-84-7784,-13-63-3795</inkml:trace>
  <inkml:trace contextRef="#ctx0" brushRef="#br0" timeOffset="-4670.99">1681 319 6758,'0'0'4768,"0"0"-1720,0 0-107,0 0-138,3-12-502,10-33-641,-10 97 1452,-19 209-1371,-14 39-1730,27-171-5708,3-106 983,0-4-2615</inkml:trace>
  <inkml:trace contextRef="#ctx0" brushRef="#br0" timeOffset="-4067.792">1954 576 4805,'0'0'6619,"0"0"-3741,0 0-871,0 0-91,0 0-544,0 0-288,0 0-129,0 0-234,2 14-192,3 90 165,-20 126-347,14-227-356,1 1 0,0-1 1,0 0-1,0 0 0,0 0 1,1 1-1,-1-1 0,1 0 1,0 0-1,0 0 0,0 0 1,0 0-1,0 0 0,1 0 1,-1 0-1,1 0 0,0-1 0,0 1 1,0-1-1,0 1 0,0-1 1,1 0-1,-1 0 0,1 0 1,-1 0-1,1 0 0,0 0 1,0-1-1,-1 0 0,1 1 1,0-1-1,1 0 0,-1 0 1,0-1-1,0 1 0,0-1 1,0 1-1,1-1 0,-1 0 1,1 0 8,6-1 23,1 0 1,-1-1-1,0 0 1,1-1 0,-1 0-1,-1-1 1,1 0 0,0 0-1,-1-1 1,0 0-1,0-1 1,0 0 0,-1 0-1,0-1 1,0 0-1,-1 0 1,3-4-24,5-6 364,0-1 1,0-1-1,-2 0 1,0-1-1,-2-1 0,0 0 1,1-5-365,-5 9 161,0-1 0,-1 1 0,-1-1 1,0 0-1,-2-1 0,0 1 0,-1-1 1,-1 0-1,-1 1 0,-1-10-161,1 24 3,-1-1-1,1 1 1,-1-1 0,0 1-1,-1-1 1,1 1 0,-1 0-1,0-1 1,0 1-1,0 0 1,-1 0 0,1 1-1,-1-1 1,0 0 0,0 1-1,0 0 1,-1-1 0,1 1-1,-1 1 1,1-1 0,-1 0-1,0 1 1,0 0 0,0 0-1,-1 0 1,1 0 0,0 1-1,-1 0 1,1 0-1,-1 0 1,1 0 0,-1 1-1,0 0 1,0 0-3,-7-1-316,0 1 0,0 1 1,0 0-1,0 1 0,0 0 0,0 1 0,0 0 1,0 1-1,1 0 0,0 1 0,0 1 0,-5 2 316,-47 50-8877,44-23-604</inkml:trace>
  <inkml:trace contextRef="#ctx0" brushRef="#br0" timeOffset="-3737.731">2734 631 14286,'3'-16'2482,"8"-49"-715,-10 63-1629,0 0 1,0 0-1,-1-1 0,1 1 1,-1 0-1,0-1 0,0 1 1,0 0-1,0-1 1,0 1-1,0 0 0,0 0 1,-1-1-1,1 1 0,-1 0 1,0 0-1,0-1 1,0 1-1,0 0 0,0 0 1,0 0-1,0 0 0,-1 0 1,1 1-1,-1-1 1,1 0-1,-1 1 0,0-1 1,1 1-1,-1-1 0,0 1 1,0 0-1,0 0 1,0 0-1,0 0 0,-1 0 1,1 0-1,0 0 0,0 1 1,-1-1-1,0 1-138,-4 0 48,1 0 0,-1 0 1,1 1-1,0 0 0,-1 0 0,1 0 0,0 1 0,-1 0 1,1 0-1,0 1 0,1-1 0,-6 5-48,-5 6-15,1 1-1,1 0 1,0 1 0,1 1-1,0 1 1,2-1-1,0 2 1,1-1 0,0 2-1,2-1 1,0 1-1,1 0 1,1 1 0,1 0-1,1 0 1,0 0 0,1 6 15,1-22-58,1-1 0,0 1 0,-1 0 0,1-1 0,1 1 0,-1 0 0,0 0 0,1 0 0,0-1 0,0 1 0,0 0 0,0 0 0,1 0 0,-1 0 0,1-1 1,0 1-1,0 0 0,1-1 0,-1 1 0,1-1 0,-1 1 0,1-1 0,0 0 0,1 1 0,-1-1 0,0 0 0,1 0 0,0-1 0,0 1 0,-1-1 0,1 1 1,1-1-1,-1 0 0,3 1 58,1-1 3,0-1 1,0-1 0,1 0-1,-1 0 1,0 0 0,0-1-1,0 0 1,0 0 0,0-1-1,0 0 1,0 0 0,0-1 0,0 1-1,-1-1 1,0-1 0,1 0-1,-1 1 1,0-2 0,0 0-4,100-95 1873,-93 89-1523,-2-1 0,0-1 0,0 0 0,-1 0 0,-1-1 0,0 0 0,-1-1 0,-1 0 0,0 0 0,-1-1 0,0 0 0,-1 0 0,-1 0 0,0-9-350,-4 24 15,0 1-1,-1-1 1,1 0-1,-1 1 1,1-1-1,-1 0 1,1 1-1,-1-1 1,0 1-1,1-1 1,-1 1-1,0-1 1,1 1-1,-1 0 1,0-1-1,0 1 1,1 0-1,-1-1 1,0 1-1,0 0 0,1 0 1,-1 0-1,0 0 1,0 0-1,0 0 1,1 0-1,-1 0 1,0 0-1,0 0 1,0 0-1,1 1 1,-1-1-1,0 0 1,0 0-1,1 1 1,-1-1-1,0 0 1,0 1-1,1-1 1,-1 1-1,1-1 0,-1 1 1,0 0-1,1-1 1,-1 1-1,1-1 1,-1 1-1,1 0 1,0-1-1,-1 1 1,1 0-1,0 0 1,-1-1-1,1 1 1,0 0-1,0 0 1,0 0-1,-1-1 1,1 2-15,-14 19 13,0 2-1,1-1 1,1 2 0,1 0 0,2 0 0,-1 5-13,-5 9 3,-137 326-35,105-237-780,6 2 0,-16 97 812,26-100 92,29-120-91,2 2 2,0 0 1,-1-1-1,-1 1 1,1 0 0,-1 0-1,0-1 1,-1 1-1,0-1 1,0 0 0,-1 1-1,0-1 1,0-1-1,0 1 1,-1-1-1,0 0 1,0 0 0,-1 0-1,0-1 1,0 1-1,0-1 1,0-1-1,-1 1 1,0-1 0,0-1-1,0 1 1,0-1-1,-1 0 1,-2 0-4,-5-4 11,1-2 0,-1 1 0,1-2 1,0 0-1,0 0 0,0-2 0,0 0 0,1 0 0,0-1 1,0-1-1,1 0 0,0 0 0,0-2 0,1 1 0,0-1 1,1-1-1,0 0 0,1-1 0,0 1 0,1-2 0,0 1 1,0-3-12,2 5-61,1 0 0,0 0 0,1-1 0,0 1 0,0-1 0,1 0 0,1 0 0,0-1 1,0 1-1,1 0 0,1-1 0,0 1 0,1-8 61,0 11-522,0 1 1,0 0-1,1 0 1,0 0-1,1 0 1,0 0-1,0 1 1,0-1-1,1 1 1,0 0-1,0 0 1,0 0-1,1 1 1,1-2 521,21-17-4688</inkml:trace>
  <inkml:trace contextRef="#ctx0" brushRef="#br0" timeOffset="-2142.424">3544 104 10314,'0'0'2834,"0"0"1,0 0 107,3-7-497,4-17-257,-27 39 343,-22 44-1933,3 2-1,2 2 1,4 2 0,2 1 0,3 1 0,-6 27-598,34-93 1,-18 41 6,1 1 0,3 1 0,1 0 0,3 1 0,1 1 0,3-1 0,1 1 0,2 0 0,3 23-7,1-60-238,1-1 0,0 0 0,0 0 0,1 0 0,0 0 0,0 0 0,1 0 1,0-1-1,0 0 0,1 1 0,0-2 0,0 1 0,1-1 0,2 3 238,27 15-4842,6-13-4906,-21-11-21</inkml:trace>
  <inkml:trace contextRef="#ctx0" brushRef="#br0" timeOffset="-1578.351">3586 967 10250,'0'0'3069,"0"0"-47,0 0-278,0 0-764,0 0-517,0 0-342,0 0-267,0 0-85,11 0-155,-2 1-483,-6-1-98,0 1 1,0-1-1,0 0 0,0 0 0,0 0 0,0 0 1,1 0-1,-1-1 0,0 0 0,0 1 0,0-1 1,0 0-1,0 0 0,0-1 0,-1 1 0,1-1 1,0 1-1,-1-1 0,1 0 0,1-1-33,22-28 231,-1 0 0,-2-2-1,-1 0 1,-2-2 0,-1 0 0,-1-1-1,-3-1 1,0-1 0,4-24-231,3-3 129,-3-1 1,-3 0-1,-2-1 1,0-28-130,-16 12 304,1 83-299,0-1 1,0 1-1,0 0 1,0 0-1,0-1 1,0 1-1,0 0 1,0 0-1,0 0 1,0 0-1,0 0 1,0 1-1,0-1 0,0 0 1,0 0-1,0 1 1,0-1-1,0 0 1,0 1-1,0-1 1,0 1-1,0-1 1,0 1-1,0 0 1,0-1-1,1 1 1,-1 0-1,0 0 0,1-1 1,-1 1-1,0 0 1,1 0-1,-1 0 1,1 0-1,-1 0 1,1 0-1,0 0 1,-1 0-1,1 0 1,0 0-1,0 0 1,-1 0-6,-15 34 5,2 1 0,1 0 1,1 1-1,2 0 0,2 0 1,1 1-1,2 0 0,1 20-5,1-27 6,-4 20-148,3 0 1,1 0-1,3 0 1,3 9 141,-3-56-26,-1 1-1,1-1 1,0 0 0,1 1 0,-1-1 0,1 0 0,-1 1 0,1-1 0,1 0 0,-1 0-1,0 0 1,1 0 0,0 0 0,0 0 0,0-1 0,1 1 0,-1 0 0,1-1 0,0 0-1,0 0 1,0 0 0,0 0 0,0 0 0,1 0 0,-1-1 0,1 0 0,0 0 0,0 0-1,-1 0 1,1 0 0,1-1 0,-1 0 0,0 1 0,0-2 0,0 1 0,1 0 0,-1-1-1,0 0 1,1 0 0,-1 0 0,0-1 0,1 1 0,-1-1 0,0 0 0,0 0 0,4-2 26,12-12 12,0-1 0,-1 0 0,-1-2 0,0 0 0,-1-1 0,-2-1 0,0 0 0,6-12-12,8-7 152,-3-1 0,0-1 0,-3-2 0,-2 0 0,-1-1 1,-3-1-1,-1-1 0,-2-3-152,-15 28 790,-17 56-768,2 1 0,2 1-1,1 0 1,2 0 0,1 1 0,3 1 0,0-1 0,3 1-1,1 1 1,2-1 0,2 7-22,-1-37-195,1 0 0,0 0 0,0 1-1,1-1 1,0 0 0,0 0 0,1 0 0,0-1 0,1 1-1,0-1 1,0 0 0,1 0 0,5 7 195,-7-11-556,1-1 0,-1 0 0,1 0 0,-1 0 0,1 0 0,0 0 0,0-1 0,1 1 0,-1-1 0,0 0 0,1-1 0,-1 1 0,1-1 0,-1 0 0,1 0 0,0 0 0,-1 0 0,3-1 556,22-1-6145,-4-5-2268</inkml:trace>
  <inkml:trace contextRef="#ctx0" brushRef="#br0" timeOffset="-1266.074">4657 78 11659,'0'0'2504,"4"-14"1035,12-43-827,-9 51 3228,-6 31-5898,-1-18 409,30 257 1977,-17-186-2204,-4 1 1,-3 0-1,-3 37-224,-5-95-5,0 0-1,-1 0 1,-1-1-1,-1 1 1,-1-1-1,0 0 1,-2 0-1,0-1 0,-1 0 1,-1-1-1,-1 0 1,-1 0-1,0-1 1,-12 12 5,6-10-676,0-1 1,-1-1 0,-1-1 0,-1-1-1,0 0 1,-1-2 0,-16 8 675,-35 14-4930,26-13-1602,-5 0-6830</inkml:trace>
  <inkml:trace contextRef="#ctx0" brushRef="#br0" timeOffset="-844.133">265 1841 9673,'-150'0'5723,"140"-2"-3174,23-3-699,128-12 531,947-41-908,-105 27-1501,542-37 3211,-1292 46-2703,140-36-480,-333 48 81,-39 3 15,-95 13-577,-106 25-3944,70-12-1955</inkml:trace>
  <inkml:trace contextRef="#ctx0" brushRef="#br0" timeOffset="5215.968">779 2716 10698,'0'0'4367,"0"0"-1292,6-14-486,17-45-27,-22 57-2392,-1-1-1,1 1 0,0 0 1,-1 0-1,1 0 0,-1-1 1,0 1-1,0 0 0,0-1 1,0 1-1,0 0 0,0-1 1,-1 1-1,1 0 0,-1 0 1,0-1-1,1 1 0,-1 0 1,0 0-1,0 0 0,0 0 1,-1 0-1,1 0 0,0 0 1,-1 1-1,1-1 0,-2 0-169,-76-32 1269,59 31-1220,0 0 1,0 1 0,0 1 0,-1 1 0,1 1 0,0 0-1,0 2 1,0 0 0,0 1 0,0 1 0,1 1-1,-16 7-49,29-9-13,-1 1-1,1-1 0,0 1 0,0 0 0,0 0 0,0 1 0,1-1 0,0 1 1,1 1-1,-1-1 0,1 1 0,0-1 0,1 1 0,-1 0 0,1 1 0,1-1 0,-1 0 1,2 1-1,-1-1 0,1 1 0,0 0 0,0 0 0,1-1 0,0 1 0,0 0 1,1 0-1,0-1 0,0 1 0,1 0 0,0-1 0,0 0 0,1 1 0,0-1 1,0 0-1,3 3 14,2 0-25,0 0 0,0-1 0,1 0 0,1 0 0,0-1 0,0-1 0,0 1 0,1-2 0,0 1 1,0-2-1,1 1 0,-1-2 0,1 1 0,0-2 0,1 1 0,-1-2 0,0 1 0,1-2 0,0 0 0,-1 0 0,1-1 1,0-1-1,-1 0 0,1-1 0,-1 0 0,1-1 0,-1 0 0,0-1 0,0-1 0,-1 1 0,1-2 0,-1 0 1,0 0-1,0-1 0,-1 0 0,2-3 25,6-9 71,-2-1 0,0-1 1,-1 0-1,-1-1 1,-1 0-1,-1-1 0,-2 0 1,0-1-1,-1-1 0,-1 1 1,4-25-72,-4 9 79,-1 0 0,-2 0 1,-2 0-1,-1-1 0,-2 1 0,-2-1 1,-3-6-80,3 31 3,0 0 0,-1 0 0,-1 1 0,-1-1 0,0 1 0,-1 0 0,0 0 0,-1 1 0,-1 0 0,0 0 0,-1 1 0,-1 0 0,0 0 0,0 1 0,-1 1 0,-3-3-3,13 13-38,0 0 0,-1 0 0,1 0 0,0 0-1,0 0 1,-1 0 0,1 0 0,0 0 0,-1 0 0,1 1 0,-1-1 0,1 1 0,-1-1 0,1 1 0,-1-1 0,0 1 0,1 0 0,-1 0 0,1 0-1,-1 0 1,0 0 0,1 0 0,-1 0 0,1 0 0,-1 1 0,0-1 0,1 1 0,-1-1 0,1 1 0,-1 0 0,1-1 0,0 1 0,-1 0 0,1 0 0,0 0-1,-1 0 1,1 0 0,0 0 0,0 0 0,0 1 0,0-1 0,0 0 0,0 1 0,0-1 0,1 1 0,-1 0 38,-3 51-5200,14-18-2033,4-6-5211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1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7815,'0'0'4357,"0"0"-925,0 0 1,0 0-604,0 0-672,0 0-572,0 0-501,13-5-465,148-34 150,137-3-2280,-295 43-4209,-26 10-62,21-10 5054,-36 15-10280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5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4965,'0'0'9737,"0"0"-6267,0 0-1869,0 0 343,0 0-348,0 0-571,0 0-449,23-12-346,2-1-178,1 0 1,0 2 0,1 1-1,0 1 1,1 1 0,0 2-1,9-1-52,160-17 153,105-14 132,160-46-285,-396 63-37,-98 10 53,9 12-449,0 1 0,0 0 0,0 2 1,1 1-1,-1 1 0,-13 6 433,-71 35-6212,52-16-850</inkml:trace>
  <inkml:trace contextRef="#ctx0" brushRef="#br0" timeOffset="298.163">606 519 9993,'0'0'3769,"0"0"-865,0 0 11,0 0-283,0 0-721,0 0-603,0 0-518,0 0-256,3 11 10,4 103 530,-22-11-829,4 1 1,4 0-1,6 34-245,10-65-2242,0-50-1938,5-4-4505,-3-10-4934</inkml:trace>
  <inkml:trace contextRef="#ctx0" brushRef="#br0" timeOffset="581.186">1039 708 9769,'0'0'5088,"0"0"-2120,0 0-678,0 0-101,0 0-801,16-10-678,54-31-417,30 9-199,-72 27-92,157-30-1159,-60 21-5271,-98 13 1783,-5 1-1542</inkml:trace>
  <inkml:trace contextRef="#ctx0" brushRef="#br0" timeOffset="582.186">1757 359 5830,'0'0'8957,"0"0"-3901,0 0-1640,0 0-832,0 0-998,0 0-572,3 14-235,10 112 412,-57 212-316,10-91-2314,28-163-2128,5 0-3636,1-66 1353,4-5-2671</inkml:trace>
  <inkml:trace contextRef="#ctx0" brushRef="#br0" timeOffset="874.73">1767 797 3780,'16'-183'11616,"-16"175"-11270,1 0 0,0 0-1,1 1 1,-1-1 0,1 0 0,1 1 0,0-1-1,0 1 1,0 0 0,1 0 0,0 0 0,0 1-1,1-1 1,0 1 0,0 0 0,0 0 0,1 1-1,0-1 1,0 1 0,0 1 0,1-1 0,-1 1-1,1 0 1,0 1 0,0-1 0,1 1 0,2 0-346,-2 0 35,1 0 0,-1 1 1,1 1-1,-1-1 0,1 1 0,0 0 1,-1 1-1,1 0 0,0 1 0,-1 0 1,1 0-1,0 1 0,-1 0 0,1 0 1,-1 1-1,0 0 0,0 0 0,0 1 1,0 0-1,-1 1 0,0-1 0,1 1 1,-2 1-1,1 0 0,-1 0 1,1 0-1,-2 0 0,1 1 0,-1 0 1,0 0-1,0 1 0,-1-1 0,0 1 1,-1 0-1,1 0 0,-1 0 0,-1 1 1,2 8-36,-2-9-3,-1 1 0,-1 0 0,1 0 1,-1-1-1,-1 1 0,1 0 0,-2 0 1,1-1-1,-1 1 0,0-1 0,-1 0 1,0 1-1,0-1 0,-1 0 0,0-1 1,-1 1-1,1-1 0,-1 1 0,-1-2 1,1 1-1,-1 0 0,0-1 0,-1 0 1,0-1-1,0 1 0,0-1 0,0-1 1,-1 1-1,0-1 0,1-1 0,-2 1 1,1-1-1,-2 0 3,1-1-8,-1 1 0,1-1 1,-1-1-1,0 0 0,1 0 1,-1-1-1,0 0 0,0-1 0,0 0 1,1 0-1,-1-1 0,1-1 0,-1 1 1,1-1-1,-3-2 8,8 3-229,0-1 1,0 1-1,0-1 1,0 0-1,0 0 1,0-1-1,1 1 1,0-1-1,0 1 0,0-1 1,0 0-1,0-1 1,1 1-1,0 0 1,0-1-1,0 1 0,0-1 1,1 1-1,-1-1 1,1-3 228,1-19-3614,10-3-2344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14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13773,'0'0'4708,"95"6"-2145,-31-18 63,4 1-928,-5-2-481,-2-1-512,-9 1-481,-5 0-128,-8-1-96,-1 1-576,-6 1-1154,2 4-1729,-9-1-2947,-9 3-7720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14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37 10314,'0'0'9006,"0"0"-5355,0 0-1836,0 0-395,0 0-566,-11 13-315,3-3-456,-62 97 459,63-86-478,1 0 0,0 1 0,2-1 0,0 1 0,1 0 0,2 0 1,0 0-1,1 1 0,1-1 0,2 0-64,-2-11 3,1 0 0,0 0 0,0 0 1,2 0-1,-1 0 0,1-1 0,1 0 0,0 1 1,0-2-1,1 1 0,1-1 0,-1 0 0,1 0 1,1 0-1,0-1 0,0 0 0,0-1 0,1 0 1,0 0-1,6 2-3,-4-4 17,-1 0 1,1 0-1,1-2 0,-1 1 1,0-1-1,1-1 1,0 0-1,-1-1 0,1 0 1,0-1-1,0 0 1,0-1-1,-1 0 1,1-1-1,0 0 0,-1-1 1,0 0-1,1-1 1,-1 0-1,-1-1 0,1 0 1,-1-1-1,8-4-17,-5 1 151,0 0-1,-1 0 1,1-1-1,-2 0 0,0-1 1,0 0-1,-1-1 1,0-1-1,-1 1 0,0-1 1,-1-1-1,-1 0 1,0 0-1,-1 0 0,0-1 1,-2 1-1,3-13-150,-4 12 36,-1 1 1,-1-1-1,0 0 0,-1 0 0,-1 1 0,0-1 1,-1 0-1,-1 1 0,0-1 0,-1 1 0,-1 0 1,0 0-1,0 1 0,-2-1 0,1 1 0,-2 1 1,0-1-1,0 1 0,-1 0 0,-1 1 1,0 0-1,0 1 0,-7-5-36,7 10-147,0 0 0,0 1 0,0 0 0,-1 0 0,0 1 0,1 0 0,-1 1 0,0 1 0,0 0 0,-1 0 0,1 1 1,0 0-1,0 1 0,0 0 0,0 1 0,0 0 0,0 1 0,1 0 0,-7 3 147,-52 26-3967,10 11-3826,21-6-7844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3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10025,'0'0'5366,"6"-14"-1768,19-45-1063,-25 57-2377,1 0-1,0 1 0,0-1 1,0 0-1,0 1 0,0-1 1,0 1-1,1-1 0,-1 1 0,0-1 1,1 1-1,-1 0 0,1 0 1,0 0-1,-1 0 0,1 0 1,0 0-1,0 0 0,-1 0 1,1 1-1,0-1 0,0 1 1,0-1-1,0 1 0,0 0 0,0 0 1,0 0-158,61 26 776,-52-14-765,-1 0 1,0 0 0,-1 1-1,0 0 1,-1 0-1,-1 1 1,0 1 0,0-1-1,-2 1 1,0 0 0,0 0-1,-2 0 1,1 1-1,-2-1 1,0 1 0,-2 0-1,1 9-11,-2-14-69,0 0 0,0 0 0,-1 0 0,0-1 0,-1 1 0,-1-1 0,1 0 0,-1 0 0,-1 0 0,0 0 0,-1-1 0,1 1 0,-2-1 0,1-1 0,-1 0 0,-1 1 1,1-2-1,-1 1 0,-1-1 0,1-1 0,-1 0 0,0 0 0,-1 0 0,1-1 0,-1-1 0,-10 4 69,20-8 1,0 1 1,-1-1 0,1 0 0,-1 1 0,1-1 0,-1 0 0,1 1-1,-1-1 1,1 0 0,-1 0 0,1 1 0,-1-1 0,0 0-1,1 0 1,-1 0 0,1 0 0,-1 0 0,1 0 0,-1 0-1,0 0 1,1 0 0,-1 0 0,1 0 0,-1 0 0,1-1 0,-1 1-1,0 0 1,1 0 0,-1 0 0,1-1 0,-1 1 0,1 0-1,-1-1 1,1 1 0,0 0 0,-1-1 0,1 1 0,-1-1 0,1 1-1,0-1 1,-1 1 0,1-1 0,0 1 0,0-1 0,-1 1-1,1-1 1,0 1 0,0-1 0,0 1 0,0-1 0,0 0-1,-1 1 1,1-1 0,0 1 0,0-1 0,0 1 0,1-1 0,-1 0-1,0 1 1,0-1 0,0 1 0,0-1 0,0 1-2,19-34 295,35-24 130,2 3 1,3 1 0,14-6-426,42-37 137,-2-13 173,-136 121-102,9 2-198,1 1 0,0 0 0,0 1-1,2 0 1,0 1 0,0 1 0,2 0 0,0 0 0,1 0-1,0 1 1,2 0 0,0 1 0,1 0 0,1-1 0,1 2-1,0-1 1,2 0 0,0 0 0,2 17-10,0-30 24,0 0 0,1 0-1,0 0 1,0 0 0,1-1 0,-1 1-1,1-1 1,0 1 0,1-1 0,-1 0-1,1-1 1,0 1 0,0 0 0,1-1-1,-1 0 1,1 0 0,0 0 0,0-1-1,0 0 1,1 0 0,-1 0 0,1 0-1,-1-1 1,1 0 0,0 0 0,0-1-1,0 0 1,0 0 0,0 0 0,3 0-24,0-1 45,1 0 0,-1 0 0,0 0 0,1-1 0,-1-1 0,0 0 0,0 0 0,0 0 1,0-1-1,0-1 0,0 0 0,-1 0 0,0 0 0,0-1 0,0 0 0,0-1 0,-1 0 0,0 0 1,5-6-47,-3 2-73,0-1 0,-1 0 0,-1 0 0,0-1 0,0 1 0,-1-2 0,-1 1 0,0-1 0,-1 0 0,0 0 0,-1 0 0,0 0 0,-1-1 0,-1 1-1,0-1 1,-1-3 74,-3 2-2463,-5 8-1960,-5 3-3809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4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9513,'0'0'9460,"0"0"-5280,0 0-2056,0 0-282,0 0-529,0 0-576,0 0-315,16-10-203,56-28-91,-67 36-122,0 1 0,0 0 0,0 1 0,0-1 0,0 1 0,0 0 0,0 0 0,1 1 0,-1 0 0,0 0 0,0 0 0,0 0 1,-1 1-1,1-1 0,0 1 0,0 1 0,-1-1 0,1 1 0,-1-1 0,0 1 0,0 1 0,3 1-6,-5-2 2,1-1 0,-1 1 0,1-1 0,-1 1-1,0 0 1,0 0 0,0 0 0,-1 0 0,1 1 0,-1-1 0,1 0-1,-1 1 1,0-1 0,0 1 0,-1-1 0,1 1 0,-1-1 0,0 1 0,0-1-1,0 1 1,0 0 0,-1-1 0,1 1 0,-1-1 0,0 1 0,0-1-1,0 0 1,0 1 0,-1-1 0,1 0 0,-1 0 0,0 0 0,0 0-1,0 0 1,0 0 0,-1 0 0,1-1 0,-1 1 0,0-1 0,1 0 0,-1 0-1,0 0 1,-4 2-2,-129 78 342,136-81-343,0-1 0,1 0 0,-1 0 0,0 1 0,1-1 0,-1 1 1,0-1-1,1 0 0,-1 1 0,0-1 0,0 1 0,0-1 0,1 0 0,-1 1 0,0-1 0,0 1 0,0-1 1,0 1-1,0-1 0,0 1 0,0-1 0,0 1 0,0-1 0,0 1 0,0-1 0,0 0 0,0 1 0,0-1 1,0 1-1,-1-1 0,1 1 0,0-1 0,0 1 0,0-1 0,-1 0 0,1 1 0,0-1 0,-1 0 1,1 1-1,0-1 0,-1 0 0,1 1 0,0-1 0,-1 0 0,1 1 0,0-1 0,-1 0 0,1 0 0,-1 0 1,1 1-1,-1-1 0,1 0 0,-1 0 0,1 0 0,-1 0 0,1 0 1,42 2-232,1-6-1236,0-2 1,0-2 0,0-2-1,36-14 1468,1 1-7006,-34 11-1327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4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20660,'0'0'3544,"0"0"-1243,0 0-571,0 0-422,0 0-342,-1 19-299,-9 133-53,-9-13-1230,6 1 1,6 1-1,7 14 616,6-39-2632,-7-115 2584,-1 1 0,0 0 0,0-1 1,0 1-1,1-1 0,-2 0 0,1 0 0,0 0 0,0 0 0,0 0 0,0 0 0,-1 0 1,1-1-1,0 1 0,-1-1 0,1 0 0,0 1 0,-1-1 0,1 0 0,-1 0 0,1-1 1,0 1-1,-1-1 0,1 1 0,0-1 0,0 1 0,-1-1 0,1 0 0,0 0 0,0 0 0,0-1 1,0 1-1,0 0 0,0-1 0,0 0 48,-31-11 117,8 0 685,-1 3-1,0 0 1,-1 1-1,1 2 1,-2 0-1,1 2 1,-20-1-802,190 9 152,-44 0-161,1-5-1,85-12 10,-168 12-99,138-25-424,-58-3-2810,-90 26 1818,-6 4-4044,-11 3-2032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4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13677,'10'-14'4399,"-8"11"-4208,6-9 427,1 0 0,0 0 1,1 1-1,0 1 0,0 0 1,1 0-1,1 1 0,-1 0 1,2 1-1,11-7-618,-11 10 206,1 0 0,-1 1 1,1 0-1,0 1 0,0 1 0,0 0 1,1 1-1,-1 1 0,0 0 1,0 0-1,0 2 0,2 0-206,-8-1 4,0 1-1,-1 0 1,0 0-1,1 0 0,-1 1 1,0 0-1,0 1 1,0-1-1,-1 1 1,1 1-1,-1-1 1,0 1-1,0 0 1,-1 0-1,1 1 1,-1 0-1,0 0 1,-1 0-1,0 0 1,0 1-1,0 0 1,2 6-4,-3-6-58,-2-1 0,1 0 1,-1 0-1,0 1 0,0-1 1,-1 1-1,0-1 0,0 1 1,0-1-1,-1 0 0,0 1 1,0-1-1,-1 0 0,0 1 1,0-1-1,0 0 0,-1 0 1,0 0-1,0-1 0,0 1 1,-1-1-1,1 0 0,-2 0 1,1 0-1,0 0 0,-1-1 1,-3 4 57,-150 98-1903,157-105 1903,-124 60-90,165-80 1675,46-40 748,-3-3 0,72-70-2333,43-40 1105,-174 167-1026,-23 37-169,-55 201-342,51-215 360,1-14 66,0 1-1,0-1 1,1 0 0,-1 0-1,1 1 1,0-1-1,0 1 1,1-1 0,-1 1-1,1-1 1,0 1-1,0-1 1,1 1 0,-1-1-1,1 1 1,0-1-1,0 1 1,1-1 0,-1 0-1,1 1 1,0-1-1,0 0 1,0 0-1,1 0 1,-1-1 0,1 1-1,0-1 1,0 1-1,0-1 1,1 0 0,-1 0-1,1 0 1,2 1 6,8-1 68,0-1 1,0 0 0,0-1-1,0-1 1,0 0-1,1-1 1,-1 0 0,0-1-1,0-1 1,0 0-1,-1-1 1,1-1 0,-1 0-1,0 0 1,0-1 0,-1-1-1,1 0 1,-2-1-1,1 0 1,-1-1 0,0-1-1,-1 1 1,0-1-1,0-1 1,-1 0 0,-1 0-1,7-12-68,-13 18-90,0 0-1,0 0 1,-1 0 0,0 0-1,1 0 1,-2 0 0,1 0-1,-1 0 1,0 0 0,0-1-1,0 1 1,0 0-1,-1 0 1,-1-5 90,-8 2-3448,2 17-6103,8 2-1841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4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48 18514,'0'0'5701,"0"0"-2658,0 0-801,0 0-256,0 0-705,0 0-1281,0 0 0,0 0 0,-3-48 0,0 48 0,0 5 0,-1 6-96,1 6-1858,-7 2-1665,1-1-5190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3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95 9641,'0'0'3641,"2"-15"-945,0 7-2101,8-63 4212,-28 177 937,-5 3-3517,2-18-2139,4 2 0,-1 63-88,21 15-545,31-64-5930,-20-88 2102,0-5-2070</inkml:trace>
  <inkml:trace contextRef="#ctx0" brushRef="#br0" timeOffset="362.759">394 388 10025,'0'0'2755,"0"0"-305,0 0 70,0 0-646,0 0-620,0 0-303,0 0-263,0 0-202,-1 5-171,-7 46-335,2 0 0,2 0 0,3 1 0,3 32 20,-3-80-33,1-1 0,-1 1 0,1-1 0,0 1 0,0-1 0,1 1 0,-1-1 0,1 1 0,-1-1 0,1 1 0,0-1 0,0 0-1,1 0 1,-1 1 0,1-1 0,-1 0 0,1 0 0,0 0 0,0 0 0,1-1 0,-1 1 0,0 0 0,1-1 0,0 0 0,-1 0 0,1 0 0,0 0 0,0 0 0,0 0 0,1-1 0,-1 1 0,0-1 0,0 0 0,1 0 0,-1 0 0,1 0 0,3-1 32,12 0 193,-1-2 0,1 0 0,0-1 0,-1-1-1,1 0 1,-1-2 0,0 0 0,-1-1 0,1-1-1,-1 0 1,-1-1 0,0-1 0,0-1 0,-1 0-1,0-1 1,-1-1 0,-1 0 0,0-1-1,0 0 1,-1-1 0,-1 0 0,-1-1 0,0 0-1,-1-1 1,-1 0 0,0 0 0,3-16-192,-8 28 8,0 1 0,-1-1 0,0 0 0,0 0 0,-1 0 0,1 0 0,-1 0 0,0 0 0,0 0 0,-1 0 0,1 0 0,-1 0 0,0-1 0,-1 1 0,1 0 0,-1 0 0,0 0 0,0 0 0,-1 0 0,1 0 0,-1 0 0,0 0 0,-1 1 0,1-1 0,-1 1 0,0-1 0,0 1 0,0 0 0,-1 0 0,1 0 0,-1 1 0,0-1 0,0 1 0,-1 0-8,-7-1-226,1 2-1,-1-1 1,0 2-1,0 0 1,0 0 0,0 1-1,0 0 1,-1 1-1,2 1 1,-1 0-1,0 0 1,0 1 0,1 1-1,-1 0 1,1 0-1,0 2 1,-8 4 226,10-5-904,1 0 0,1 0 0,-1 1-1,1 0 1,0 0 0,0 1 0,0 0 0,1 1 0,0-1 0,1 1 0,-3 5 904,-10 19-6401</inkml:trace>
  <inkml:trace contextRef="#ctx0" brushRef="#br0" timeOffset="751.837">943 694 9193,'13'-6'4580,"-9"4"-4264,6-2 286,0-1 1,-1 0-1,0-1 0,0 0 0,-1 0 0,1 0 0,-1-1 0,-1-1 1,1 1-1,-1-1 0,1-3-602,-1 1 341,0 0 0,0-1 0,-1 0 1,-1-1-1,0 1 0,-1-1 0,0 0 0,0 0 0,-1 0 1,-1 0-1,1-11-341,-5 22-2,0-1 0,0 1 0,0 0 0,0 0 0,0 0 0,0 0 0,0 0 0,0 0 1,0 0-1,0 1 0,-1-1 0,1 1 0,0-1 0,0 1 0,-1 0 0,1 0 0,0 0 0,-1 0 0,1 1 0,0-1 0,0 1 1,-1-1-1,1 1 0,0 0 0,-1 0 2,-14 4 5,0 1 0,0 0 1,1 1-1,0 1 0,0 1 1,1 0-1,0 1 0,0 0 1,1 1-1,-10 11-5,51-19-85,130-11 437,-154 11-339,0 0 0,-1 0 0,0 1 0,1-1 0,-1 0 0,0 1 0,-1-1 0,1 1 1,-1 0-1,1 0 0,-1-1 0,0 1 0,-1 0 0,1 0 0,-1 0 0,1 0 0,-1 0 0,0 0 0,-1 0 0,1 0 0,-1 0 0,1 0 0,-1 0 0,-1 0 0,1 0 0,0-1 0,-2 4-13,-92 194 1100,58-119-610,4 2 0,3 0 0,3 3-1,-12 78-489,39-236-9668,9 40 2398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3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503 14734,'0'0'2626,"-13"-13"-1585,-46-40-48,56 51-901,-1 0-1,0 0 0,1 0 0,-1 0 1,0 1-1,0-1 0,1 1 0,-1 0 1,0 0-1,0 1 0,0-1 0,-1 1 1,1 0-1,0 0 0,0 0 0,0 0 1,0 1-1,0 0 0,0 0 0,0 0 1,-1 0-92,2 0 32,-12 6-22,0 1 0,0 0 0,1 2 0,0-1 0,1 2 0,0-1-1,1 2 1,0 0 0,0 0 0,2 1 0,-1 1 0,2 0 0,0 0 0,0 1 0,1 0 0,1 0 0,1 1 0,0-1 0,1 2 0,1-1 0,0 0 0,0 8-10,1-8-30,0 0 1,1 0-1,1 0 1,0 0-1,1 0 1,1 0-1,1 0 1,0 0-1,1 0 1,1 3 29,-3-13-8,1-1 0,0 1 0,0 0 0,1-1 0,-1 1 0,1-1 0,1 0 0,-1 0 0,1 0 0,-1-1 0,1 1 0,1-1 0,-1 0 0,0 0 0,1 0 0,0 0 0,0-1 1,0 0-1,0 0 0,1-1 0,-1 1 0,1-1 0,0 0 0,0-1 0,-1 1 0,1-1 0,0 0 0,2 0 8,11-4 89,-1 0 0,0-1 0,1 0 0,-1-2 0,-1 0 0,1-1 0,-1-1 0,-1-1 1,1 0-1,-1-1 0,-1-1 0,0 0 0,-1-1 0,0 0 0,0-2 0,-2 1 0,1-2 0,-2 1 0,0-2-89,32-41 577,-2-1 1,-3-3-1,-3 0 0,-2-3 1,-4 0-1,-2-2 0,18-68-577,-38 113 70,0 0 0,-1 0 0,-2 0 0,0-1 0,-1 0 0,-1 1 0,-1-1 0,-1 0 0,-1 0 0,-1-5-70,-4 7 367,1 24 93,-30 302-390,-6-81-1342,4-79-5955,19-94-124</inkml:trace>
  <inkml:trace contextRef="#ctx0" brushRef="#br0" timeOffset="296.674">0 1399 4644,'0'0'11131,"0"0"-6433,0 0-2536,20-5-742,171-31 176,1002-56 497,-1171 90-2043,18-1 20,-1-2 0,1-1 0,-1-2 0,0-2-1,-1-1 1,25-12-70,-61 23-48,0-1-1,-1 1 0,1 0 0,0-1 0,0 1 0,0-1 1,0 0-1,-1 1 0,1-1 0,0 0 0,-1 0 0,1 0 1,-1 0-1,1-1 0,-1 1 0,1 0 0,-1-1 1,0 1-1,0-1 0,0 1 0,0-1 0,0 1 0,0-1 1,0 0-1,0 0 0,-1 1 0,1-1 0,-1 0 0,1 0 1,-1 0-1,1 0 0,-1 1 0,0-1 0,0 0 1,0 0-1,0 0 0,-1 0 0,1 0 0,0 0 0,-1 1 1,1-1-1,-1 0 0,0 0 0,0 0 0,1 1 1,-1-1-1,0 0 0,0 1 0,-1-1 0,1 1 0,0 0 1,0-1-1,-1 1 0,1 0 0,-2-2 49,-72-6-7778,26 9-715</inkml:trace>
  <inkml:trace contextRef="#ctx0" brushRef="#br0" timeOffset="855.633">862 1876 13869,'0'0'3331,"0"0"-1606,0 0-161,-15-9 5,-51-25-619,62 33-923,0 1-1,0-1 1,0 1-1,1 0 0,-1 0 1,0 0-1,0 1 1,0-1-1,1 1 0,-1 0 1,0 0-1,0 0 1,1 0-1,-1 1 0,1 0 1,0-1-1,-1 1 1,1 1-1,0-1 0,0 0 1,-1 1-27,-7 5 33,-14 9-14,0 2 1,2 0-1,0 2 1,1 0 0,1 2-1,1 0 1,2 1-1,0 1 1,1 1-1,2 0 1,0 1 0,2 1-1,1 0 1,2 1-1,-1 4-19,9-29-6,0-1 0,0 1 0,0 0 0,1 0 0,-1 0 0,1 0-1,0 0 1,0 1 0,1-1 0,-1 0 0,1 0 0,0 1 0,0-1 0,1 0-1,-1 0 1,1 1 0,0-1 0,0 0 0,0 0 0,0 0 0,1 0 0,0 0-1,-1 0 1,2-1 0,-1 1 0,0 0 0,1-1 0,-1 0 0,1 1 0,0-1-1,0 0 1,1-1 0,-1 1 0,1 0 6,10-3 31,1 0 0,0-1 1,0-1-1,0 0 0,0-1 0,-1 0 0,1-2 0,-1 1 0,0-2 1,-1 0-1,1 0 0,-1-1 0,0-1 0,-1 0 0,11-9-31,-11 9 110,29-19 229,0-2 0,-2-1 0,-1-3 0,-2-1 1,-1-1-1,-2-2 0,-2-2 0,-1 0 0,-2-2 1,-2-1-1,-1-2 0,-3 0 0,10-27-339,-27 59 28,1-1-1,-2 0 1,0-1-1,0 1 1,-1 0-1,-1-1 1,0 0-1,-1 0 1,0 1-1,-2-1 1,1 0-1,-2 0 1,-1-11-28,2 23 13,1 0 0,0 0 1,0 0-1,0 1 0,-1-1 0,1 0 1,-1 1-1,0-1 0,1 0 0,-1 1 1,0-1-1,0 1 0,0-1 0,0 1 1,0-1-1,0 1 0,0 0 0,-1-1 0,1 1 1,0 0-1,-1 0 0,1 0 0,-1 0 1,1 0-1,-1 1 0,0-1 0,1 0 1,-1 1-1,0-1 0,0 1 0,1-1 1,-1 1-1,0 0 0,0 0 0,1 0 1,-1 0-1,0 0 0,0 0 0,1 0 1,-1 1-1,0-1 0,0 1 0,1-1 1,-1 1-1,0 0 0,1-1 0,-1 1 1,1 0-1,-1 0 0,1 0 0,-1 0 1,1 1-1,0-1 0,-1 1-13,-5 17 19,2 1 0,0 0 0,1 0-1,0 0 1,2 0 0,1 1 0,0-1 0,2 1-1,1 11-18,-1 5 13,4 82-97,0 49-510,-18-58-5332,8-81-480,0-6-4420</inkml:trace>
  <inkml:trace contextRef="#ctx0" brushRef="#br0" timeOffset="1719.25">1433 1776 10378,'0'0'3048,"0"0"-971,13-12-145,45-36-208,-55 46-1669,1 1 0,-1-1 0,0 1 0,1 0 0,0 0 0,-1 0 0,1 1 0,0-1 0,-1 1 0,1 0 0,0-1 0,0 2 0,-1-1 0,1 0 0,0 1 0,-1 0 0,1 0 0,-1 0 0,1 0 0,-1 1 0,1-1 0,-1 1 0,0 0 0,1 0 0,-1 0 0,0 0 0,0 1-55,4 1 37,0-1-32,0 1-1,-1 0 1,0 0 0,0 1 0,0-1-1,0 1 1,0 0 0,-1 1 0,0-1 0,0 1-1,-1 0 1,1 1 0,-1-1 0,-1 1-1,1-1 1,-1 1 0,0 0 0,-1 0-1,0 1 1,0-1 0,0 0 0,-1 1-1,0-1 1,-1 1 0,1-1 0,-2 1-1,1 0 1,-1-1 0,0 1 0,0-1 0,-1 0-1,0 1 1,0-1 0,-1 0 0,0 0-1,0 0 1,-2 1-5,-6 6 101,0 0 1,-2 0-1,1-1 1,-2-1-1,0 0 1,0-1-1,-1 0 1,0-1-1,-1-1 0,0 0 1,0-1-1,-12 3-101,-4-5 1791,31-7-1756,1 1-1,-1 0 1,1 0 0,0 0 0,-1-1-1,1 1 1,-1 0 0,1 0-1,-1-1 1,1 1 0,-1 0 0,1-1-1,0 1 1,-1 0 0,1-1-1,0 1 1,-1-1 0,1 1-1,0-1 1,0 1 0,0-1 0,-1 1-1,1-1 1,0 1 0,0-1-1,0 1 1,0-1 0,0 1-1,0-1 1,0 1 0,0-1 0,0 1-1,0-1 1,0 1 0,0-1-1,0 1 1,0-1 0,0 1-1,1-1 1,-1 1 0,0-1 0,0 1-1,0-1 1,1 1 0,-1 0-1,0-1 1,1 1 0,-1-1-1,0 1 1,1 0 0,-1-1 0,1 1-1,-1 0 1,1 0 0,-1-1-1,0 1 1,1 0-35,11-14 76,1 2 0,0-1-1,0 2 1,2 0 0,-1 0-1,1 1 1,7-2-76,-10 4 36,350-186 49,-347 186-37,-26 17 146,-3 2-73,-5 5 9,0 2 0,1 0-1,1 1 1,1 1-1,0 0 1,2 1-1,0 1 1,2 0 0,0 1-1,2 0 1,-5 15-130,13-35-2,1 0 1,-1 1-1,0-1 1,1 1-1,0-1 0,0 1 1,0-1-1,0 1 1,1 0-1,-1-1 1,1 1-1,0 0 1,0 0-1,0-1 1,0 1-1,1 0 0,0-1 1,0 1-1,0 0 1,0-1-1,0 1 1,1-1-1,-1 0 1,1 1-1,0-1 1,0 0-1,0 0 1,1 0-1,-1 0 0,1 0 1,-1-1-1,1 1 1,0-1-1,0 0 1,0 0-1,0 0 1,1 0-1,1 0 2,5 0-10,0 0 0,0-2 1,1 1-1,-1-1 0,0 0 0,1-1 0,-1-1 0,0 1 1,0-2-1,0 1 0,0-1 0,0-1 0,-1 0 0,1 0 1,-1-1-1,0 0 0,0 0 0,-1-1 0,3-3 10,7-4-370,-1-2 0,-1 0-1,0 0 1,-1-2-1,-1 0 1,0-1 0,-2 0-1,7-11 371,12-49-5616,-27 41-485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4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367 682 13229,'0'0'4324,"8"-16"-1639,21-53-342,-27 67-2215,-1 0-1,0-1 1,0 1 0,-1 0-1,1-1 1,0 1-1,-1-1 1,0 1-1,1-1 1,-1 1-1,0 0 1,0-1 0,-1 1-1,1-1 1,0 1-1,-1-1 1,1 1-1,-1-1 1,0 1-1,0 0 1,0-1 0,0 1-1,0 0 1,-1 0-1,1 0 1,0 0-1,-1 0 1,0 0 0,1 0-1,-1 1 1,0-1-1,0 0 1,0 1-1,0 0 1,0-1-1,-1 1 1,1 0 0,0 0-1,-1 0-127,-86-12 743,75 16-721,0 1 0,0 0 0,0 1 0,0 0-1,1 1 1,-1 0 0,2 1 0,-1 1 0,1 0 0,0 1 0,1 0 0,-1 1 0,2 0 0,0 0 0,0 1 0,1 1 0,0 0 0,1 0 0,0 0 0,1 1 0,1 0 0,0 1 0,1-1-1,0 1 1,1 0 0,0 1 0,-1 12-22,3-20-9,0 0 0,1 0 0,0 0 0,0 0 0,0 0 0,1 1 0,0-1 0,0 0 0,1 0 0,-1 1 0,2-1 0,-1 0 0,1 0 0,0 0 0,1 0 0,0-1 0,0 1 0,0-1 0,1 1 0,-1-1 0,2 0 0,-1 0 0,1-1 0,0 0 0,0 1 0,0-1 0,1-1 0,-1 1 0,1-1 0,0 0 0,1-1 0,4 3 9,5-4-8,1-1 1,0 0-1,0-1 0,0-1 0,-1-1 1,1 0-1,-1-1 0,1-1 0,-1 0 1,0-1-1,0-1 0,-1-1 0,0 0 1,0-1-1,0-1 0,-1 0 0,-1 0 1,1-2-1,-2 0 0,4-3 8,21-19 168,-1-2-1,-1-2 1,-2 0 0,-2-3-1,-2 0 1,-1-2 0,-2-1-1,-3-1 1,-1-1 0,8-27-168,-15 35 61,-2 0 0,-1-1 1,-2-1-1,-2 0 0,-2 0 1,2-33-62,-7 68-4,0 0 0,0 0-1,-1-1 1,1 1 0,-1 0 0,0 0 0,0-1 0,-1 1 0,1 0 0,-1 0-1,0-1 1,0 1 0,0 0 0,-1 0 0,1 0 0,-1 0 0,0 1-1,0-1 1,0 0 0,-1 1 0,1-1 0,-1 1 0,0 0 0,0 0 0,0 0-1,0 0 1,-1 1 0,1-1 0,-1 1 0,0 0 0,0-1 4,0 6-6,0-1-1,1 1 1,-1-1 0,1 1 0,-1 0 0,1 0 0,0 1 0,0-1-1,1 1 1,-1-1 0,1 1 0,0 0 0,0 0 0,0 0-1,0 0 1,1 0 0,-1 0 0,1 1 0,0-1 0,1 0 0,-1 1-1,1-1 1,-1 4 6,1-7-2,-7 219-2765,9-159 921,-1 71-5601,-1-69-496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4:0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2145 1526 16976,'0'0'7399,"0"0"-4420,0 0-801,0 0-512,0 0-449,0 0-865,0 0-352,0 0 0,18-16-96,-12 18-769,3 5-929,-8 4-1216,-4 3-3300,-8 4-13485</inkml:trace>
  <inkml:trace contextRef="#ctx0" brushRef="#br0" timeOffset="-854.436">610 710 12300,'0'0'6032,"0"0"-2952,0 0-891,0 0-96,-7-1-695,3 1-1345,0 0-1,0 0 1,0 1-1,-1 0 1,1-1 0,1 2-1,-1-1 1,0 0-1,0 1 1,0 0-1,1-1 1,-1 2-1,1-1 1,-1 0-1,1 1 1,0-1 0,0 1-1,0 0 1,0 0-1,1 0 1,-1 0-1,1 1 1,0-1-1,0 1 1,0 0-53,-15 16 149,-46 54 352,-28 32-274,-5-4 1,-24 15-228,111-108-18,4-4-33,-1 0 0,1 1 0,-1-2-1,0 1 1,0-1 0,-1 0 0,1 0-1,-1 0 1,0-1 0,0 0 0,0-1 0,-1 0-1,0 1 52,5-5-10,1 0 1,0 0-1,-1 0 0,1 0 0,0-1 1,1 1-1,-1 0 0,0-1 0,1 0 0,-1 1 1,1-1-1,0 0 0,0 1 0,0-1 0,0 0 1,0 0-1,1 0 0,-1 0 0,1 0 1,0 0-1,0 0 0,0 0 0,0 0 0,1 0 1,-1 0-1,1-2 10,-1 0-2,2-41 19,2 0 0,3 0 0,1 0 0,2 1 0,2 0-1,12-28-16,-20 58 45,1 0 0,1 0 0,0 0 0,1 1 0,0 0 0,1 1-1,1 0 1,0 0 0,1 1 0,6-7-45,-14 19 21,0-1 0,1 0-1,-1 1 1,0-1 0,1 1 0,-1 0 0,1 0 0,-1 0-1,0 0 1,1 0 0,-1 1 0,1-1 0,-1 1-1,0-1 1,1 1 0,-1 0 0,0 0 0,0 0 0,0 0-1,0 0 1,0 1 0,0-1 0,0 1 0,0-1 0,0 1-1,0 0 1,-1-1 0,1 1 0,-1 0 0,1 0 0,-1 0-1,0 0 1,0 0 0,0 1 0,0-1 0,0 0 0,0 1-1,-1-1 1,1 0 0,-1 1 0,0-1 0,1 0-1,-1 1 1,0-1 0,-1 2-21,7 10 34,15 34 173,105 195 63,-116-228-278,0 0 0,1-1 0,1 0 0,0-1 0,1 0 0,0-1 0,1 0 1,1-1-1,-1-1 0,2 0 0,-1-1 0,1-1 0,15 5 8,-25-10 2,0 0 0,0-1 0,0 0-1,0 0 1,1-1 0,-1 0 0,0 0 0,1 0 0,-1-1-1,1 0 1,-1 0 0,1 0 0,-1-1 0,1 0 0,-1 0 0,0-1-1,1 0 1,-1 0 0,0 0 0,0-1 0,-1 0 0,1 0-1,0 0 1,-1-1 0,0 0 0,0 0 0,0 0 0,0-1-1,-1 0 1,0 0 0,0 0 0,0 0-2,4-10 106,-1-1 0,0 0 0,-2 0 0,0-1 0,0 1 0,-2-1 1,0 0-1,-1 0 0,-1 0 0,0-1 0,-1 1 0,-1 0 0,-1 0 0,0 0 0,-1 0 0,-5-15-106,5 23-16,0 0 0,0 0 0,0 0 0,-1 1 0,-1 0 0,1-1 0,-1 1 0,-1 1 0,0-1 0,0 1 0,0 0 0,-1 0 0,0 1 0,0 0 0,0 0 0,-1 1 0,0 0 0,0 0 0,0 1 0,-1 0 0,0 0 0,1 1 0,-1 0 0,0 0 0,-1 1 0,1 1 0,0 0 0,-1 0 0,1 0 0,0 1 0,-1 1 0,-5 0 16,-34 31-3506,28 3-2827,11-7-3366</inkml:trace>
  <inkml:trace contextRef="#ctx0" brushRef="#br0" timeOffset="-270.393">1256 181 8936,'0'0'6641,"0"0"-3475,0 0-961,0 0 224,0 0-870,0 0-625,0 0-416,14-8-203,-3 2-233,-8 3-52,1 0 1,0 0-1,1 1 1,-1-1-1,0 1 1,1 1-1,-1-1 1,1 0-1,0 1 1,-1 0-1,1 0 1,0 1-1,0-1 1,0 1-1,-1 0 1,1 0 0,0 1-1,0-1 1,3 2-31,217 66 464,-222-67-434,1 0-1,-1 1 1,0-1 0,0 1 0,0 0-1,0 0 1,0 0 0,0 0 0,-1 0-1,1 1 1,-1-1 0,1 1 0,-1 0-1,0-1 1,0 1 0,0 0 0,-1 0-1,1 1 1,-1-1 0,1 0 0,-1 0-1,0 1 1,0-1 0,-1 1 0,1-1-1,-1 1 1,1-1 0,-1 1 0,0-1-1,-1 1 1,1-1 0,-1 1 0,1-1-1,-1 1 1,-1 2-30,-70 221 1174,50-126-1128,5 1 0,-3 88-46,3-32 5,-27 197 117,44-349-113,0 0 0,-1-1 0,0 1 0,0 0 0,0 0 0,0 0 0,-1-1-1,0 1 1,0-1 0,-1 1 0,1-1 0,-1 0 0,0 0 0,-1 0 0,1-1 0,-1 1 0,0-1-1,0 1 1,-1-1 0,1-1 0,-1 1 0,0-1 0,1 1 0,-2-1 0,1-1 0,0 1 0,-1-1-1,1 0 1,-1 0 0,0 0-9,-33 0 69,0-1-1,0-2 1,0-2-1,0-1 1,0-3-1,-34-9-68,33 2-496,48 11-1965,54 4-7896,-23 2-4419</inkml:trace>
  <inkml:trace contextRef="#ctx0" brushRef="#br0" timeOffset="16661.476">1485 49 8552,'0'0'1660,"0"0"-480,0 0 694,-14-6 635,4 2-1837,-54-22 1429,14 13 2397,184 15-1715,-65-4-2609,-37 2-132,209 15 781,-238-15-784,-1-1 0,1 1 1,0 0-1,0 1 0,-1-1 0,1 1 0,0-1 1,-1 1-1,1 0 0,-1 0 0,1 0 0,-1 0 1,1 0-1,-1 0 0,1 1 0,-1-1 0,0 1 1,0 0-1,0 0 0,0 0 0,0 0 0,0 0 1,-1 0-1,1 0 0,-1 0 0,1 1 0,-1-1 0,0 1 1,0-1-1,0 1 0,0-1 0,0 1 0,-1 0 1,1-1-1,-1 1 0,0 0 0,0-1 0,0 1 1,0 0-1,0 0 0,0 0-39,-89 203 1911,51-77-1836,5 1 0,7 2-1,5 0 1,6 1 0,5 1 0,7 0-1,7 28-74,-4-131 21,2-20-15,-1 1 1,-1 0 0,0 0 0,0 0 0,-1 0 0,-1 0-1,0-1 1,0 1 0,-1-1 0,-1 1 0,0-1 0,-1 0-1,0 0 1,0-1 0,-4 5-7,2-11 6,1 0-1,-1 0 1,0-1 0,0 0-1,-1 0 1,1-1 0,-1 0-1,1 0 1,-1-1 0,0 0-1,0 0 1,1-1 0,-1 0-1,0 0 1,0-1-1,1 0 1,-3-1-6,-183-27 45,-55-2 268,267 43-1167,57-7-4575,-30-5-908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4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59 16496,'-16'4'3833,"-54"9"-1250,39 2 1053,65-6-2617,346-2-314,-136-7-615,725-15-201,-928 13 85,-18 3-104,1-2 1,-1-1-1,1-1 1,-1 0-1,0-2 1,0-1-1,0-1 0,20-9 130,-42 16-74,0 0 0,0 0-1,0 0 1,1-1 0,-1 1-1,0 0 1,0-1 0,0 1-1,0-1 1,0 1 0,0-1-1,-1 1 1,1-1 0,0 0-1,0 0 1,0 1 0,0-1-1,-1 0 1,1 0 0,0 0-1,-1 0 1,1 0 0,-1 0-1,1 0 1,-1 0 0,1 0-1,-1 0 1,0 0 0,1 0-1,-1 0 1,0 0-1,0 0 1,0 0 0,0 0-1,0 0 1,0 0 0,0-1-1,0 1 1,-1 0 0,1 0-1,0 0 1,0 0 0,-1 0-1,1 0 1,-1 0 0,1 0-1,-1 0 1,0 0 0,1 0-1,-1 1 1,0-1 0,1 0-1,-1 0 1,0 0 74,-58-1-9727,20 7-869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5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13164,'11'-14'4266,"-5"6"-3777,89-86 3469,-78 84-3456,1 0 0,0 1 0,0 1 1,1 1-1,0 1 0,0 0 0,0 2 0,1 0 1,11-1-503,-22 4 37,0 0 1,0 1-1,0 0 0,1 1 1,-1 0-1,-1 0 1,1 0-1,0 1 1,0 1-1,0 0 1,-1 0-1,0 0 0,1 1 1,-2 0-1,1 1 1,0 0-1,-1 0 1,0 1-1,0 0 1,0 0-1,-1 0 0,2 2-37,-4-2-46,0 0 0,0 1 0,-1-1-1,0 1 1,0-1 0,0 1-1,-1 0 1,0 0 0,0 0 0,-1 0-1,0 0 1,0 1 0,-1-1 0,0 0-1,0 0 1,0 1 0,-1-1-1,0 0 1,-1 0 0,0 0 0,0 0-1,0 0 1,-1 0 0,0 0-1,0-1 1,-1 0 0,-3 6 46,-11 16-612,-2-1 1,0 0-1,-2-2 0,-1-1 0,-11 10 612,-142 101-704,161-124 2497,275-232 2739,12-11-4110,-189 155-235,-64 49 16,-37 34 32,0 6-234,1 0 1,1 2-1,0 0 0,1 1 1,0 0-1,1 2 0,1-1 1,1 2-1,0 0 0,1 0 1,1 1-1,-5 13-1,8-16-22,0 0 0,1 1 0,0 0 0,2 1 0,0-1 0,1 1 0,0-1 0,1 4 22,2-16-6,0 1-1,0-1 1,0 1 0,0-1-1,1 1 1,0-1 0,0 0 0,0 1-1,1-1 1,0 0 0,0 0-1,0 0 1,0 0 0,1 0-1,0-1 1,0 1 0,0-1 0,1 1-1,-1-1 1,1 0 0,0-1-1,0 1 1,1-1 0,-1 0 0,1 0-1,-1 0 1,1 0 0,2 0 6,8 1 72,0 0 0,0-1 0,1 0 0,0-1 0,-1-1 0,1-1 0,0 0 0,0-1 0,-1 0 0,1-1 0,-1-1 0,1-1 1,-1 0-1,0-1 0,0-1 0,2-2-72,-1 1 131,-1-1 0,0-1 0,-1 0 0,0-1 0,-1-1 0,0 0 0,-1-1 0,0 0 0,0-1 0,-1 0 0,-1-1 0,-1 0 0,8-15-131,-16 28-78,0-1 0,0 1 1,0-1-1,0 0 0,0 1 0,0-1 1,0 0-1,-1 0 0,1 0 1,-1 0-1,1 0 0,-1 1 1,0-1-1,0 0 0,0 0 0,0 0 1,0 0-1,0 0 0,0 0 1,-1 0-1,1 0 0,-1 0 1,0 0-1,1 1 0,-1-1 0,0 0 1,0 0-1,0 1 0,0-1 1,0 1-1,0-1 0,-1 1 1,1-1-1,0 1 0,-1 0 0,0-1 78,-10 39-14296,12-11-5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5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16143,'0'0'7656,"0"0"-4934,0 0-672,0 0-384,0 0-770,0 0-543,0 0-193,0 0-96,63-30-64,-56 30-320,-2 4-833,-2 11-1186,-6 2-2465,-9-1-7592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5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129 529 9673,'0'0'6129,"0"0"-2259,0 0-1099,0 0-556,0 0-704,0 0-577,15-10-363,49-29-202,10 29 52,-72 10-418,0-1-1,0 0 1,0 1-1,0-1 1,0 1-1,0 0 0,0 0 1,0 0-1,0 0 1,0 0-1,0 0 1,0 0-1,0 0 1,0 1-1,0-1 0,0 1 1,-1 0-1,1 0 1,0-1-1,0 1 1,0 0-1,-1 1 1,1-1-1,0 0 0,-1 0 1,1 1-1,-1-1 1,0 1-1,1-1 1,-1 1-1,0 0 1,0-1-1,0 1 0,0 0 1,0 0-1,0 0 1,-1-1-1,1 1 1,-1 0-1,1 0 1,-1 0-1,0 0 0,1 0 1,-1 0-1,0 0 1,0 0-1,-1 0 1,1 2-3,-8 5-5,0 1 1,-1-1-1,0-1 1,0 0-1,-1 0 1,0-1-1,0 0 1,-1 0-1,0-2 1,0 1-1,0-1 1,-2-1 4,12-3 0,-205 99 326,205-99-323,0 0 0,1 0 0,-1 0 0,0-1 0,0 1 0,1 0 0,-1 0 0,1 0 0,-1 0 0,1 0 0,-1 0 0,1 0 0,0 0 1,0 1-1,-1-1 0,1 0 0,0 0 0,0 0 0,0 0 0,0 0 0,0 0 0,0 0 0,1 0 0,-1 1 0,0-1 0,0 0 0,1 0 0,-1 0 0,1 0 0,-1 0 0,1 0 0,-1 0 0,1 0 0,0-1 0,-1 1 0,1 0 0,0 0 0,0 0 0,-1-1 1,1 1-1,0 0 0,0-1 0,0 1 0,0-1 0,0 1 0,0-1 0,0 1 0,0-1 0,0 0 0,0 1 0,0-1 0,1 0 0,-1 0 0,0 0 0,0 0 0,0 0 0,0 0 0,0 0 0,0 0 0,0 0 0,0-1 0,0 1 0,1 0 0,-1-1 0,0 0-3,162 4-2784,75-54-5968,-202 40 750</inkml:trace>
  <inkml:trace contextRef="#ctx0" brushRef="#br0" timeOffset="239.405">649 500 14734,'0'0'5349,"0"0"-3075,0 0-448,0 0-161,0 0-608,80 2-416,-42 1-385,10 1-128,6-3-128,2-1 0,0 0-512,-5 0-737,-5-3-1089,-8-2-1570,-4 2-3011</inkml:trace>
  <inkml:trace contextRef="#ctx0" brushRef="#br0" timeOffset="452.454">1663 1 11050,'0'0'6391,"0"0"-2601,0 0-1110,0 0-529,-12 18-576,3-6-1314,-1 0-65,2 1 0,0-1-1,0 1 1,1 1 0,1-1 0,0 1-1,1 1 1,1-1 0,-2 7-196,-29 254 1908,26-181-2133,-3 0 0,-5-1 0,-19 59 225,-17-7-3743,9-52-4189,27-68 2620,1-6-1259</inkml:trace>
  <inkml:trace contextRef="#ctx0" brushRef="#br0" timeOffset="674.925">1006 1167 9417,'0'0'4249,"0"0"-549,0 0-252,0 0-704,0 0-891,0 0-471,0 0-437,0 0-358,18-10-165,-18 10-420,13-8 46,0 0 0,1 1 0,0 1 0,0 1 0,0 0-1,1 0 1,-1 2 0,1 0 0,0 0 0,13 0-48,150 0-23,114-6 42,-101-13-3277,-159 17 511,-6 0-4991,-21 4-88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4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47 155 12364,'0'0'2968,"0"0"-507,0 0 59,0 0-102,0 0-758,0 0-598,0 3-501,-14 164 1329,-18 196-1928,32-330-838,5 94-2085,5-87-1713,6-4-3812,-7-23 852</inkml:trace>
  <inkml:trace contextRef="#ctx0" brushRef="#br0" timeOffset="338.937">326 632 8136,'53'-122'5744,"-31"45"2263,-38 100-6699,3 7-1271,1 0 0,1 1 0,2 0 0,1 1 0,-3 26-37,-1 3 29,0 51-29,12-110-1,0 0 0,1-1 0,-1 1 0,0-1 0,1 1-1,-1-1 1,1 1 0,-1-1 0,1 0 0,0 1 0,-1-1 0,1 1 0,0-1 0,0 0 0,0 0 0,0 0 0,0 0 0,0 1 0,0-1 0,1-1 0,-1 1 0,0 0 0,1 0 0,-1 0-1,0-1 1,1 1 0,-1 0 0,1-1 0,-1 0 0,1 1 0,-1-1 0,1 0 0,-1 0 0,1 0 0,-1 1 0,1-2 0,0 1 0,0 0 1,61-14 147,-33 1 241,-1-1 1,-1-1 0,-1-2-1,0 0 1,-1-2 0,-1-1-1,0-1 1,-2-2 0,3-4-389,-13 13 97,0-1 0,-1-1 0,-1 1 0,-1-2 0,0 0 0,-1 0 0,-1 0 0,-1-1 0,0-1 0,-1 1 0,-2-1 0,1 0 0,-2 0 1,-1 0-1,1-15-97,-3 30-29,1 0 1,-1 0 0,0 0-1,0 0 1,0 1 0,-1-1-1,0 0 1,1 0 0,-1 0-1,0 1 1,-1-1 0,1 1 0,-1-1-1,0 1 1,1-1 0,-1 1-1,-1 0 1,1 0 0,0 0-1,-1 0 1,0 0 0,0 1-1,1-1 1,-1 1 0,-1 0 0,1 0-1,0 0 1,-1 0 0,1 0-1,-1 1 1,1-1 0,-1 1-1,-2 0 29,-1 0-170,0 0-1,0 1 1,0 0 0,-1 0-1,1 0 1,0 1-1,0 1 1,0-1-1,0 1 1,0 0-1,0 1 1,1-1 0,-1 1-1,1 1 1,-1-1-1,1 1 1,0 0-1,1 1 1,-1-1-1,1 1 1,-1 0 170,-90 123-8106,70-83 2314</inkml:trace>
  <inkml:trace contextRef="#ctx0" brushRef="#br0" timeOffset="789.013">915 773 12460,'19'-10'4270,"4"-2"-3182,89-65 3238,-103 67-4136,1-1 1,-2 0-1,0 0 1,0-1 0,-1 0-1,0-1 1,-1 1 0,-1-1-1,0 0 1,0-1-1,-2 1 1,1-1 0,-2 0-1,0 0 1,0 0-1,-2 0 1,0-10-191,1 22 7,-1 0 0,0 0 0,0-1-1,0 1 1,0 0 0,0-1 0,0 1 0,-1 0 0,1 0 0,-1-1 0,1 1-1,-1 0 1,0 0 0,0 0 0,0 0 0,0 0 0,0 0 0,-1 0-1,1 0 1,-1 0 0,1 0 0,-1 1 0,1-1 0,-1 1 0,0-1-1,0 1 1,0 0 0,0 0 0,0 0 0,0 0 0,0 0 0,0 0-1,0 0 1,-1 1 0,1-1 0,0 1 0,0-1 0,-1 1 0,1 0 0,0 0-1,-1 0 1,-1 0-7,-15 5-18,0 0 0,0 0 0,1 2-1,0 0 1,1 1 0,-1 1 0,1 1-1,1 0 1,0 1 0,0 1 0,1 0-1,-6 8 19,12-13-49,0-1 0,1 2 0,0-1 0,1 1 0,-1 0 0,1 0 1,1 1-1,0 0 0,0 0 0,1 1 0,0-1 0,0 1 0,1 0 0,1 1 0,0-1 0,0 1 0,0 6 49,3-14-26,0-1 0,0 0 0,1 0 0,-1 1 1,1-1-1,0 0 0,0 0 0,0 0 0,0 1 1,0-1-1,0 0 0,1 0 0,-1-1 0,0 1 1,1 0-1,0 0 0,-1-1 0,1 1 0,0-1 1,0 1-1,0-1 0,0 0 0,0 0 0,0 0 1,0 0-1,0 0 0,1 0 0,-1-1 0,0 1 1,1-1-1,-1 1 0,0-1 0,1 0 0,1 0 26,84-11 29,-50-5 487,0-3 1,-1 0-1,-1-3 1,31-23-517,-67 45 10,0 1 1,0-1-1,0 0 0,0 1 1,0-1-1,0 1 0,0-1 1,0 0-1,0 1 1,0-1-1,1 1 0,-1-1 1,0 0-1,0 1 0,0-1 1,0 0-1,1 1 1,-1-1-1,0 0 0,0 1 1,1-1-1,-1 0 0,0 1 1,0-1-1,1 0 1,-1 0-1,0 0 0,1 1 1,-1-1-1,1 0 0,-1 0 1,0 0-1,1 0 1,-1 1-1,0-1 0,1 0 1,-1 0-1,1 0 0,-1 0 1,0 0-1,1 0 1,-1 0-1,1 0 0,-1 0 1,0 0-1,1-1 0,-1 1 1,1 0-1,-1 0 1,0 0-1,1 0 0,-1-1 1,0 1-1,1 0 0,-1 0 1,0 0-1,1-1 1,-1 1-1,0 0 0,0-1 1,1 1-1,-1 0 1,0-1-12,-11 34 31,-160 255 232,82-139-140,7 3 1,6 4-123,-33 111-26,107-261 26,1-3 0,1-1 0,0 1 0,-1-1 0,0 0 0,1 1 0,-1-1 0,0 0 0,0 1 0,0-1 0,0 0 0,-1 0 0,1 0 0,0 0 0,-1 0 0,0-1 0,1 1 0,-1 0 0,0-1 0,0 1 0,0-1 0,0 1 0,0-1 0,-11-30-70,6-118-2842,26 51-4116,-1 42-2053</inkml:trace>
  <inkml:trace contextRef="#ctx0" brushRef="#br0" timeOffset="1153.485">1763 105 16239,'0'-12'3449,"3"-39"-892,-3 51-2497,0-1 0,0 1 1,0-1-1,0 1 0,1-1 0,-1 1 0,0-1 1,0 1-1,0-1 0,0 1 0,0-1 0,0 1 1,0-1-1,-1 0 0,1 1 0,0-1 0,0 1 1,0-1-1,0 1 0,-1-1 0,1 1 0,0 0 1,0-1-1,-1 1 0,1-1 0,0 1 0,-1-1 1,1 1-1,-1 0 0,1-1 0,0 1 0,-1 0 1,1-1-1,-1 1 0,1 0 0,-1 0 0,1-1 1,-1 1-1,1 0 0,-1 0 0,1 0 0,-1 0 1,1 0-1,-1 0 0,1 0 0,-1 0 1,0 0-1,1 0 0,-1 0 0,1 0 0,-1 0 1,1 0-1,-1 0 0,1 1 0,-1-1 0,1 0 1,-1 0-1,1 1 0,-1-1 0,1 0 0,-1 1-60,-1 0 327,-12 6-150,0 1 1,0 1 0,1 0 0,0 1 0,1 1 0,0 0-1,0 0 1,1 1 0,1 1 0,-1 1-178,2-4 117,-27 32 37,1 2 0,3 1 0,2 1 0,-5 12-154,25-39 9,0 1 0,1 0-1,1 1 1,1 0 0,1 0-1,1 0 1,0 1 0,2 0-1,1 0 1,0 0 0,2 0-1,0 0-8,1-12-121,0-1 1,1 1-1,0-1 0,0 0 0,1 0 0,0 0 1,1 0-1,0 0 0,0-1 0,1 0 0,0 1 0,1-2 1,-1 1-1,2-1 0,-1 0 0,1 0 0,0-1 0,0 1 1,1-2-1,3 3 121,-5-5-470,0 0 1,0 0 0,0 0 0,0-1-1,1 0 1,-1-1 0,1 1-1,-1-1 1,1-1 0,0 1-1,-1-1 1,1 0 0,0 0-1,0-1 1,-1 0 0,1 0 0,-1-1-1,1 0 1,2-1 469,22-11-4538,-1-2-955</inkml:trace>
  <inkml:trace contextRef="#ctx0" brushRef="#br0" timeOffset="1445.352">1757 451 7944,'0'0'5092,"0"0"-1349,0 0-695,0 0-619,0 0-844,0 0-576,0 0-379,0 0-133,17 2-54,21 3-616,0-2-1,0-2 1,0-1 0,0-2 0,0-2 0,0-1 0,11-5 173,-7-8-2889,-16 4-1890,-12 7 35,-2 2-2415</inkml:trace>
  <inkml:trace contextRef="#ctx0" brushRef="#br0" timeOffset="1820.794">2142 346 10282,'0'0'4932,"7"-14"-1595,23-44-721,-26 54-2430,0-1 0,0 1 1,1 0-1,-1 0 1,1 0-1,0 0 0,0 1 1,0 0-1,0 0 1,0 0-1,1 1 0,0 0 1,-1 0-1,1 0 1,0 1-1,0 0 0,0 0 1,0 0-1,0 1 1,0 0-1,0 0 0,0 0 1,0 1-1,1 0-186,3 1 37,1 0 0,0 1 0,0 0-1,-1 1 1,0 1 0,0-1 0,0 1-1,0 1 1,-1 0 0,0 0 0,0 1 0,0 0-1,-1 1 1,0 0 0,-1 0 0,0 0-1,0 1 1,0 0 0,-1 1 0,-1-1 0,0 1-1,0 0 1,-1 0 0,0 1 0,-1-1-1,0 1 1,0 0 0,-1 0 0,-1 0 0,0 0-1,-1 0 1,0 0 0,0 0 0,-1 1-1,0-1 1,-2 3-37,-5 7-86,0 0-1,-2-1 0,0 0 0,-1-1 1,-1 0-1,-1 0 0,0-2 1,-2 1-1,0-2 0,0 0 1,-2-1-1,0 0 0,-1-2 1,0 0-1,-1-1 0,0 0 1,-1-2 86,-84 43-310,125-73 470,30-10 47,0-2-1,-3-2 0,0-2 0,-3-2 1,-1-2-1,-2-2 0,-1-2 0,-3-2 1,-2-1-1,-2-2 0,23-44-206,-43 46 406,-25 54-353,-3 10-60,0 1 0,1 0 0,0 2 0,2-1 0,0 1-1,1 1 1,1-1 0,1 2 0,1-1 0,0 8 7,3-19-4,-6 19-103,2 1-1,1 0 1,1 0-1,1 0 1,2 0-1,1 1 1,2 23 107,0-51-124,0 0 0,0-1 0,0 1 0,1 0 0,-1-1 0,1 1 0,0 0 0,0-1 0,0 1 0,0-1 0,0 1-1,0-1 1,1 0 0,-1 1 0,1-1 0,-1 0 0,1 0 0,0 0 0,0 0 0,0-1 0,1 1 124,55 6-6070,-11-27-3838,-25 5 1249</inkml:trace>
  <inkml:trace contextRef="#ctx0" brushRef="#br0" timeOffset="2135.076">3254 211 7687,'10'-44'1624,"26"-77"5016,-33 113-5264,-3 8-1233,1-1 1,0 0-1,-1 1 0,1-1 0,0 0 1,-1 1-1,1-1 0,-1 0 1,1 0-1,-1 0 0,1 1 0,-1-1 1,0 0-1,1 0 0,-1 0 0,0 0 1,0 0-1,0 0 0,0 0 1,0 0-1,0 0 0,0 1 0,0-1 1,0 0-1,0 0 0,0 0 0,0 0 1,-1 0-1,1 0 0,0 0 1,-1 0-1,1 1 0,-1-1 0,1 0 1,-1 0-1,1 0 0,-1 1 0,1-1 1,-1 0-1,0 1 0,0-1 1,1 1-1,-1-1 0,0 0 0,0 1 1,1 0-1,-1-1 0,-1 1-143,2 14 1970,3 327 849,-1-315-2797,-2 0 0,-1 0 0,-1-1 1,-1 1-1,-1 0 0,-1-1 0,-2 0 1,0 0-1,-2 0 0,0-1 0,-2-1 1,-1 0-1,0 0 0,-2-1 0,-1-1 1,0 0-1,-2-1 0,-3 3-22,-9 1-419,-2-2 0,0-1 0,-1-1 0,-2-2-1,1-1 1,-2-1 0,-5-1 419,-151 49-6536,89-37-223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0:4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534 387 14606,'-2'-14'2888,"-10"-45"-1121,10 55-1574,0 0 0,0 0 0,0 1 0,-1 0 0,0-1 0,1 1 0,-1 0 0,0 0 0,-1 0 0,1 1 0,0-1 0,-1 1 0,0 0 0,1 0 0,-1 0 0,0 0 0,0 1 0,0-1 0,0 1 0,0 0 0,0 1 0,-1-1 0,1 1 0,0-1 0,-4 1-193,7 0 17,-17 0 31,0 1 1,0 0-1,1 1 1,-1 1-1,0 1 1,1 0-1,0 1 1,0 1-1,0 1 1,1 0-1,0 1 1,0 1 0,1 1-1,0 0 1,1 1-1,0 0 1,0 1-1,2 1 1,-1 0-1,2 0 1,0 1-1,0 1 1,1 0-1,1 0 1,1 1-1,0 0 1,1 1-1,0 0 1,2 0-1,0 0 1,1 1-1,1-1 1,0 1-1,1 4-48,1-15-5,0 0-1,1 0 0,0 0 0,0 0 0,1-1 0,-1 1 0,2 0 1,-1 0-1,1 0 0,0-1 0,0 1 0,1-1 0,0 1 1,0-1-1,0 0 0,1 0 0,0-1 0,0 1 0,0-1 1,1 1-1,0-2 0,0 1 0,0 0 0,0-1 0,1 0 1,0 0-1,0-1 0,0 1 0,0-1 0,1-1 0,-1 1 0,4 0 7,8-3 19,0-1 0,0-1 1,0 0-1,0-1 0,0-1 1,-1-1-1,1 0 0,-1-2 1,-1 1-1,1-2 0,-1-1 1,-1 0-1,1 0 0,-1-2 1,-1 0-1,8-8-20,17-14 273,-1-1 1,-2-2-1,-2-1 0,-1-2 1,-2-2-1,-2-1 0,-1-1 1,-3-1-1,-1-1 0,17-46-273,-34 74 95,0 1 0,-1-1 0,-1 0 1,0 0-1,-1 0 0,-1-1 0,-1 1 0,-1-1 0,0 0 0,-1-1-95,0 18 11,0 0 0,0-1 1,0 1-1,0 0 1,0 0-1,0-1 0,0 1 1,0 0-1,-1 0 0,1-1 1,-1 1-1,1 0 0,-1 0 1,1 0-1,-1 0 1,1 0-1,-1 0 0,0 0 1,0 0-1,0 0 0,0 0 1,1 0-1,-1 0 1,0 0-1,0 1 0,-1-1 1,1 0-1,0 1 0,0-1 1,0 1-1,0-1 1,0 1-1,-1 0 0,1-1 1,0 1-1,0 0 0,-1 0 1,1 0-1,0 0 1,-1 0-1,1 0 0,0 0 1,0 0-1,-1 1 0,1-1 1,0 0-1,0 1 1,0-1-1,0 1 0,-1-1 1,1 1-1,0 0 0,0-1 1,0 1-1,0 0 1,0 0-1,0 0 0,1 0 1,-1 0-1,0 0 0,0 0 1,1 0-1,-1 0 1,0 0-1,1 0 0,-1 0 1,1 0-1,-1 1 0,1-1-11,-12 31 9,1-1 0,2 1 0,1 0 0,1 1 0,2 0 0,1 0 0,2 0 0,1 1 0,2 5-9,-2-25-6,-2 240-247,10-86-3962,3-105-4583,-4-40-42</inkml:trace>
  <inkml:trace contextRef="#ctx0" brushRef="#br0" timeOffset="519.657">1059 320 12396,'0'-14'3032,"1"-74"1885,-1 86-4782,0 0 0,0 1 0,1-1 1,-1 0-1,1 1 0,-1-1 0,1 1 1,-1-1-1,1 1 0,0-1 0,0 1 1,0-1-1,0 1 0,0-1 1,0 1-1,0 0 0,0 0 0,0 0 1,0 0-1,1 0 0,-1 0 0,1 0 1,-1 0-1,1 0 0,-1 0 0,1 1 1,-1-1-1,1 1 0,-1-1 0,1 1 1,0 0-1,-1-1 0,1 1 1,0 0-1,-1 0 0,1 0 0,0 1 1,-1-1-1,1 0 0,0 0-135,62 29 739,-55-21-735,0 0-1,0 1 0,-1 0 0,0 1 0,-1-1 0,0 2 1,0-1-1,-1 1 0,-1 0 0,0 0 0,0 0 0,-1 1 1,-1 0-1,1-1 0,-2 1 0,0 1 0,-1-1 0,0 0 1,0 0-1,-1 1 0,-1-1 0,0 0 0,-1 0 0,0 0 1,-1 0-1,0 0 0,-1 1-3,-4 7-12,0 1-1,-2-1 1,0 0 0,-1-1-1,-1-1 1,-1 1 0,0-2 0,-1 0-1,-1-1 1,-1 1 12,8-10 0,11-3 11,30-22 138,-1-1 1,0-1-1,-2-2 1,-1-1-1,0-1 1,-2-1-1,0-3-149,43-44 651,-3-4 1,41-62-652,-99 119-20,-36 47-147,11-10 161,1 1 0,0 0 1,2 0-1,0 2 1,2 0-1,0 0 0,1 1 1,1 0-1,1 0 0,1 1 1,1 0-1,1 1 0,1-1 1,2 1-1,0 0 1,1 0-1,1 0 0,4 20 6,-4-40-9,1-1 0,-1 0 0,1 1 0,1-1 0,-1 0 0,0 1 0,1-1-1,-1 0 1,1 0 0,0 0 0,0 0 0,0 0 0,1-1 0,-1 1 0,0-1 0,1 1-1,0-1 1,0 0 0,0 0 0,0 0 0,0 0 0,0-1 0,0 1 0,0-1 0,1 0-1,-1 0 1,0 0 0,1 0 0,-1-1 0,1 1 0,-1-1 0,1 0 0,-1 0 0,1 0 0,-1 0-1,1-1 10,5 0-56,-1-1-1,1 0 0,0 0 0,-1-1 0,0 0 0,1 0 0,-1-1 0,-1 0 0,1-1 0,0 1 0,-1-2 1,0 1-1,5-6 57,0-2-449,-1-1 0,0 0 1,-2-1-1,1 0 0,-2 0 0,0-1 1,2-8 448,24-67-7552,-26 63 681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9:35.55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11238 5357 9385,'0'0'13709,"0"0"-10923,0 0-960,0 0-513,0 0-640,0 0-545,0 0-128,0 0-384,0 0-1538,-23-25-2274,25 42-6150</inkml:trace>
  <inkml:trace contextRef="#ctx0" brushRef="#br0" timeOffset="-87410.011">200 2445 11915,'8'-14'2958,"-1"1"-2298,-4 6-359,0 1 0,1-1 1,0 1-1,0-1 0,1 1 1,-1 0-1,1 1 0,0-1 1,1 1-1,0 0 0,-1 0 1,5-1-302,-1 1 426,-1 0 0,1 1 0,0 0 0,1 1 1,-1 0-1,0 1 0,1 0 0,-1 0 0,1 1 0,7 0-426,-11 0 69,0 1 0,-1 0 0,1 1-1,0-1 1,-1 1 0,1 0 0,-1 1-1,1-1 1,-1 1 0,0 0 0,1 0 0,-1 1-1,0 0 1,0 0 0,-1 0 0,1 0-1,-1 1 1,1-1 0,-1 1 0,0 0 0,-1 1-1,1-1 1,-1 1 0,0-1 0,0 1-1,0 0 1,0 0 0,1 5-69,-1 1 26,0 1-1,-1 0 1,0 0 0,-1 0 0,0 0-1,-1 0 1,0 0 0,-1 0 0,0 0-1,-1 0 1,0 0 0,-1 0 0,0 0-1,-1-1 1,-1 0 0,-2 6-26,-6 10 63,-1-1 0,-1-1 0,-1 0 0,-1-2 0,-1 1 0,-7 4-63,0 0 22,-1-2 0,-1-1 0,-1-1 0,-1-1 0,-1-1 0,-1-2 0,0-1 0,-3-1-22,-44 2 265,76-19-229,0-1 0,0-1 0,0 1-1,0 0 1,0 0 0,0-1 0,0 1 0,0-1 0,1 0-1,-1 0 1,0 1 0,0-1 0,0 0 0,1-1 0,-1 1-1,0 0 1,1 0 0,-1-1 0,1 1 0,-1-1 0,1 1-1,0-1 1,0 0 0,0 1 0,0-1 0,0 0 0,0 0 0,0 0-1,1 0 1,-1 0 0,0 0 0,1 0 0,0 0 0,-1 0-1,1 0 1,0 0 0,0-1-36,0-11 56,1 0-1,0 1 1,0-1 0,1 0-1,1 1 1,1 0-1,0-1 1,0 1 0,1 0-1,1 1 1,0 0 0,1 0-1,0 0 1,1 0 0,0 1-1,1 1 1,0-1-1,1 2 1,1-2-56,-9 9 5,-1 0 0,0 1 0,1-1 0,-1 1 0,1 0 0,-1-1 0,1 1 0,0 0-1,-1 0 1,1 0 0,0 0 0,0 0 0,0 0 0,0 1 0,0-1 0,0 1 0,0-1 0,0 1 0,0 0 0,0 0 0,0-1 0,0 2 0,0-1 0,0 0-1,0 0 1,0 1 0,0-1 0,0 1 0,0-1 0,0 1 0,0 0 0,0 0 0,0 0 0,-1 0 0,1 0 0,0 0 0,-1 0 0,1 1 0,-1-1 0,2 2-5,42 146 0,-32-92 0,-6-25-2,2 0 1,1-1 0,1-1-1,2 1 1,1-2 0,2 0 1,-13-22-3,1 0 1,1 0 0,-1 0 0,1-1 0,1 1 0,-1-1-1,1-1 1,0 1 0,0-1 0,1 0 0,-1 0 0,1-1 0,0 0-1,0 0 1,1-1 0,-1 0 0,1 0 0,-1 0 0,1-1-1,0 0 1,0-1 0,0 0 0,0 0 0,1-1 0,-1 0 0,6-1 2,-4-2-103,-1-1 0,0-1 0,0 1 0,-1-2 0,1 1 0,-1-1 0,0 0 0,-1-1 0,1 0 0,-1 0 0,-1 0 1,1-1-1,-2 0 0,1 0 0,-1-1 0,0 0 0,0 0 0,1-6 103,29-64-3347,-16 33-3123,-8 25-1431</inkml:trace>
  <inkml:trace contextRef="#ctx0" brushRef="#br0" timeOffset="-85786.537">4205 2152 14574,'7'-66'5135,"-7"66"-5024,1-1-1,-1 1 0,0-1 1,1 1-1,-1-1 0,1 1 0,-1-1 1,0 1-1,0-1 0,1 1 1,-1-1-1,0 1 0,0-1 1,0 0-1,1 1 0,-1-1 0,0 1 1,0-1-1,0 0 0,0 1 1,0-1-1,0 1 0,0-1 1,0 0-1,-1 1 0,1-1 1,0 1-1,0-1 0,0 1 0,-1-1 1,1 0-1,0 1 0,-1-1 1,1 1-1,0-1 0,-1 1 1,1 0-1,-1-1 0,1 1 0,0-1 1,-1 1-1,1 0 0,-1-1 1,1 1-1,-1 0 0,0 0 1,1-1-1,-1 1 0,1 0 0,-1 0 1,1 0-1,-1 0 0,0-1 1,1 1-1,-1 0 0,0 0-110,-21 22 2283,20-19-2463,-54 64 576,4 2 0,2 3 0,4 2 0,3 2 0,3 1 0,-4 20-396,35-72 2,1 1 1,1 1 0,2-1 0,0 1-1,2 0 1,1 0 0,0 0-1,3 0 1,0 1 0,3 7-3,-3-23-120,1 0-1,0 1 1,1-1-1,1 0 1,0 0 0,0-1-1,1 1 1,1-1 0,0 0-1,0 0 1,1-1-1,1 0 1,-1 0 0,2 0-1,-1-1 1,1-1-1,1 1 1,0-2 0,0 1-1,0-1 1,1-1 0,11 6 120,88 16-3393,-35-25-1617,-20-6-2192</inkml:trace>
  <inkml:trace contextRef="#ctx0" brushRef="#br0" timeOffset="-85234.879">4359 3050 15471,'0'0'2503,"0"0"-784,0 0-443,0 0-502,0 0-240,15 8-27,47 20-213,-60-27-277,0 0-1,1-1 1,-1 0 0,0 0-1,1 0 1,-1 0 0,1 0-1,-1 0 1,0 0 0,1-1 0,-1 1-1,0-1 1,1 0 0,-1 1-1,0-1 1,0 0 0,1-1-1,-1 1 1,0 0 0,0 0 0,0-1-1,-1 0 1,1 1 0,1-2-17,4-3 95,18-18 129,-2 0 0,-1-2 0,-1 0 0,-1-1 0,-1-2 0,-1 0-1,-2 0 1,-1-2 0,10-30-224,14-22 345,176-325 1118,-208 394-900,-13 29-299,-22 55-244,3 1-1,3 1 1,3 1-1,3 1 1,4 1-1,-2 52-19,14-124 3,1 142-593,0-141 578,0 0 0,0 1 1,0-1-1,0 0 0,1 0 1,-1 0-1,1 0 0,0 0 1,1 0-1,-1-1 0,0 1 0,1 0 1,0-1-1,0 0 0,0 0 1,0 0-1,1 0 0,-1 0 1,1-1-1,-1 0 0,1 1 0,0-1 1,0-1-1,0 1 0,0 0 1,0-1-1,1 0 0,-1 0 1,0 0-1,0-1 0,1 1 12,10-3 12,0-1-1,-1 0 0,0 0 1,1-2-1,-1 0 0,-1 0 1,1-1-1,-1-1 0,0 0 1,-1-1-1,1-1 0,-1 0 1,-1 0-1,0-1 0,0 0 1,1-4-12,34-30 95,-3-1 0,-1-3-1,-3-1 1,-1-2 0,-3-1 0,-3-2 0,-1-1 0,-4-2 0,2-8-95,-13 0 854,-35 88 11,-3 16-890,1 1-1,2 1 1,2 0 0,2 1 0,2 1-1,1 1 1,3 0 0,1 0 0,3 0-1,1 1 1,2 37 25,2-67-511,1 0 0,0 0 0,1 0 0,0 0-1,1 0 1,1-1 0,0 1 0,1-1 0,1 0 0,6 10 511,-9-18-577,1-1 0,-1 1 0,2-1-1,-1 0 1,1 0 0,-1 0 0,1-1 0,1 1 0,-1-1 0,1 0 0,-1-1 0,1 1 0,0-1 0,0-1 0,0 1 0,2 0 577,27 4-6171</inkml:trace>
  <inkml:trace contextRef="#ctx0" brushRef="#br0" timeOffset="-84901.905">6131 2296 12620,'-17'-87'7516,"2"63"-3872,5 38-503,6 20-2534,2 0 0,2 1 0,1-1 0,1 1 0,2-1 0,2 0-1,1 0 1,1-1 0,11 26-607,-5-4 288,4 13-248,-3 1 0,-3 1 0,-1 27-40,-9-73-2,-1-1 0,-2 1-1,0 0 1,-1 0 0,-2 0 0,0-1 0,-2 0 0,0 0-1,-2 0 1,-1-1 0,-9 20 2,2-16-29,-1-1 0,-2 0-1,0-1 1,-1-1 0,-1-1 0,-1-1-1,-2 0 1,1-2 0,-2-1 0,-25 14 29,-12 3-388,-1-3 1,-2-3 0,0-2-1,-17 1 388,-102 26-3913,-10-9-3240</inkml:trace>
  <inkml:trace contextRef="#ctx0" brushRef="#br0" timeOffset="-86964.005">1848 2169 12460,'0'-2'91,"21"-76"3120,1 24 4457,-23 60-3661,-7 34-3183,-20 65 360,-87 384 446,109-446-1864,1 0-1,2 0 1,2 0 0,2 0 0,2 9 234,-1-32-671,2-1 0,0 1 0,1-1 0,0 0 1,2-1-1,0 1 0,9 14 671,22 15-5194,-2-30-2793,-10-15-1285</inkml:trace>
  <inkml:trace contextRef="#ctx0" brushRef="#br0" timeOffset="-86631.176">2233 2651 10250,'45'-163'3710,"-20"75"5237,-32 118-5904,0 5-3139,-14 52 183,3 2 0,4 1 0,-1 83-87,14-143-32,-1-21 8,1 1-1,0 0 1,0 0 0,1 0-1,1 0 1,0 0 0,0 0-1,1 0 1,0 0 0,1 0-1,0-1 1,0 1 0,1-1-1,0 0 1,1 0 0,1 2 24,-1-9-22,-1 0 0,0 0 0,1-1-1,-1 0 1,1 0 0,0 0 0,-1 0 0,1-1 0,0 1 0,0-1 0,-1 0 0,1-1 0,0 1 0,0-1 0,-1 0 0,1 0 0,-1-1 0,1 1 0,-1-1 0,1 0 0,-1 0 0,0 0 0,0-1 0,0 0 0,0 1 0,-1-1 0,1-1-1,-1 1 1,1 0 0,-1-1 0,0-1 22,30-27 192,-3-1 0,-1-1-1,-1-2 1,-2-1 0,-1-1-1,-3-1 1,-1 0 0,-1-2-1,-3-1 1,1-8-192,-12 34 12,0 0 0,-2 0 1,0 0-1,-1-1 0,0 0 0,-1 1 1,-1-1-1,-1 0 0,-1 0 1,0-4-13,0 18-7,0-1 0,0 0 0,-1 1 1,1-1-1,-1 1 0,1 0 0,-1 0 0,0-1 1,-1 1-1,1 0 0,0 1 0,-1-1 1,1 0-1,-1 1 0,0-1 0,0 1 1,0 0-1,0 0 0,-1 0 0,1 0 1,0 1-1,-1-1 0,1 1 0,-1 0 0,0 0 1,1 0-1,-1 1 0,0-1 7,-106 5-809,101-2 563,0 1-1,0 0 0,0 0 0,0 1 1,0 0-1,1 1 0,0 0 1,0 0-1,0 1 0,1 0 0,-1 0 1,1 0-1,1 1 0,-1 1 1,0 1 246,-39 82-8274,33-39 1436</inkml:trace>
  <inkml:trace contextRef="#ctx0" brushRef="#br0" timeOffset="-86214">3061 2791 14414,'20'-41'2047,"51"-130"4817,-69 160-6725,1 0-1,-2-1 1,1 0 0,-2 1-1,1-1 1,-2 0-1,1 0 1,-2 1 0,0-4-139,1 12 10,0 0 1,0 0 0,-1 1 0,1-1 0,-1 0-1,0 1 1,1 0 0,-1-1 0,0 1-1,0 0 1,-1 0 0,1 0 0,0 0 0,-1 0-1,1 1 1,-1-1 0,1 1 0,-1 0 0,0-1-1,0 1 1,1 1 0,-1-1 0,0 0 0,0 1-1,0-1 1,0 1 0,0 0 0,0 0 0,0 0-1,0 0 1,0 0 0,0 1 0,0 0-1,0-1 1,0 1 0,1 0 0,-1 0 0,0 1-1,0-1 1,1 0 0,-1 1 0,1 0 0,-1-1-1,1 1 1,0 0 0,0 0 0,-1 2-11,-21 18 3,1 1 1,1 1 0,1 1 0,1 1-1,2 1 1,0 0 0,2 1 0,1 1-1,2 1 1,-1 4-4,4-15-13,2 1 1,0-1-1,1 1 0,1 0 1,1 1-1,1-1 0,1 1 1,-1 20 12,4-39-17,-1 0 0,1 1 0,0-1 0,0 0 0,1 1 0,-1-1 1,0 0-1,1 0 0,0 1 0,-1-1 0,1 0 0,0 0 0,0 0 1,0 0-1,0 0 0,1 0 0,-1 0 0,0 0 0,1 0 0,-1-1 1,1 1-1,0 0 0,0-1 0,-1 0 0,1 1 0,0-1 0,0 0 0,0 0 1,0 0-1,1 0 0,-1 0 0,0-1 0,0 1 0,1-1 0,-1 1 1,0-1-1,0 0 0,1 0 0,-1 0 0,0 0 0,1 0 0,-1 0 0,0-1 1,3 0 16,8-4-4,0-1 1,-1 0-1,1-1 1,-1 0 0,0-1-1,-1 0 1,0-1 0,0-1-1,-1 1 1,0-2-1,-1 1 4,4-3 22,152-152 1200,-114 99 1271,-119 239-2447,-44 175-46,46-135 8,-93 310 66,142-463-26,-2-1 0,-2-1 0,-26 48-48,42-97 5,0 0-1,0 0 0,0-1 0,-1 1 0,-1-1 0,1 0 0,-1-1 0,0 0 1,-1 0-1,0 0 0,0-1 0,-1 0 0,1-1 0,-1 0 0,0 0 1,-1-1-1,1 0 0,-1-1 0,1 0 0,-1 0 0,0-1 0,0-1 0,-1 1 1,1-2-1,0 1 0,0-1 0,0-1 0,-1 0 0,1 0 0,0-1 1,-4-1-5,-5-4 40,1 1 0,-1-2 1,1-1-1,1 0 1,0-1-1,0-1 1,1 0-1,0-2 1,1 0-1,1 0 1,0-1-1,0-1 0,2 0 1,0-1-1,1 0 1,0-1-1,1-1 1,1 1-1,-5-15-40,12 25-69,-1 0 0,1 0-1,0-1 1,0 1-1,1-1 1,0 0 0,0 1-1,1-1 1,0 0 0,0 1-1,1-1 1,0 1 0,0-1-1,3-6 70,-1 5-428,0 1 0,1 0 0,0 0 0,1 0 0,0 0 0,0 1 0,0-1 0,1 1 0,0 1 0,1-1 0,0 1 0,3-3 428,47-32-7356,1 2-7778</inkml:trace>
  <inkml:trace contextRef="#ctx0" brushRef="#br0" timeOffset="-356.657">10314 4826 13741,'0'0'5365,"0"0"-2893,0 0-791,0 0-245,0 0-619,-17 19-459,7-8-315,-4 4-11,1 0 1,0 1 0,1 0-1,1 0 1,0 2 0,1-1-1,1 1 1,0 4-33,-4 10 19,1 1 1,2 1-1,2 0 1,1 0-1,1 0 0,2 1 1,2 0-1,1 30-19,1-59-1,1 1 0,-1-1 0,1 0 0,1 0 0,-1 0 1,1 0-1,0 0 0,0 0 0,1 0 0,0-1 0,0 1 0,0-1 0,0 1 0,1-1 1,0 0-1,0-1 0,1 1 0,-1-1 0,1 0 0,0 0 0,0 0 0,0-1 0,1 1 1,-1-1-1,1-1 0,0 1 0,-1-1 0,1 0 0,0 0 0,2 0 1,5-1 86,-1 0 0,1-1-1,0 0 1,0 0 0,0-2 0,-1 0-1,1 0 1,-1-1 0,1 0-1,-1-1 1,0-1 0,0 0 0,-1 0-1,1-2 1,-1 1 0,-1-1-1,1-1 1,-1 0 0,0 0 0,-1-1-1,3-3-85,6-8 272,-1 0 1,-1-1-1,0 0 0,-2-1 0,-1-1 0,0-1 0,-2 0 0,-1 0 1,7-25-273,-8 22 60,-2 0 1,-2-1 0,0 1 0,-2-1 0,-1 0 0,-1-3-61,-1 21-3,0 1 0,0-1 0,-1 1 0,-1 0 0,0-1 0,0 1 1,-1 0-1,0 0 0,0 0 0,-1 0 0,0 1 0,-1-1 0,0 1 0,0 0 0,-1 1 0,0-1 0,0 1 0,-1 0 0,-4-3 3,-66-19-1674,26 48-2241,28 10-1290,4 4-4644</inkml:trace>
  <inkml:trace contextRef="#ctx0" brushRef="#br0" timeOffset="-1078.58">8265 4679 14446,'15'-89'4356,"-10"69"-2242,-3 12 288,-1 8-192,-1 13-608,0 17-673,-3 17-417,-5 16-96,-7 8-127,4 5-97,-4 2-128,1-4 0,1-1-64,4-3-352,-2-4-1955,2-9 962,0-8-2979,-5-6-3267</inkml:trace>
  <inkml:trace contextRef="#ctx0" brushRef="#br0" timeOffset="-749.481">7877 5037 10762,'-5'-7'414,"-4"-7"508,-1-1 0,0 1 0,-1 1-1,0 0 1,-1 1 0,-1 0 0,0 1 0,-3-1-922,3 1 801,-1 2 0,0 0 1,-1 0-1,0 2 0,0 0 1,-1 0-1,0 2 0,0 0 1,0 0-1,-1 2-801,19 8 1014,28 8-918,1-1 0,0-1 0,1-2 0,0-2 1,25 3-97,104 15-48,0-8-1,2-7 1,-1-8 0,17-7 48,-81-3 86,-119 20-84,1 2 1,0 1 0,1 0-1,1 1 1,1 1 0,0 1-1,1 1 1,1 0 0,1 1-1,0 0 1,2 1 0,0 0-1,2 1 1,0 1 0,2-1-1,-5 18-2,11-35-40,0 0-1,1 0 1,0 0-1,0 0 1,0 0-1,0 1 1,1-1-1,0 0 1,0 0-1,0 1 1,0-1-1,1 0 0,0 0 1,0 0-1,1 0 1,-1 0-1,1 0 1,0 0-1,1 0 1,-1 0-1,1-1 1,0 0-1,0 1 1,0-1-1,0 0 1,1 0-1,0-1 0,0 1 1,0-1-1,0 0 1,0 0-1,2 1 41,10 1-54,0-1-1,0 0 0,0-1 0,0-1 1,0-1-1,0 0 0,1-1 1,-1 0-1,1-2 0,-1 0 0,0 0 1,0-2-1,0 0 0,-1-1 0,1 0 1,11-7 54,-8 5 175,0 0-1,0-1 1,-1-1 0,-1 0 0,1-1-1,-2-2 1,1 1 0,-2-2 0,1 0 0,-2-1-1,0 0 1,0-1 0,-2-1 0,0 0-1,0-1 1,-2 0 0,0 0 0,-1-1-1,-1-1 1,0 1 0,-2-1 0,0-1 0,2-13-175,-8 26 27,0-1 0,-1 1 0,0 0 0,0-1 0,-1 1 0,1 0 0,-2 0 0,1 0 0,-1 0 0,0 0 0,0 0 0,-1 1 0,0-1 0,0 1 0,0 0 0,-1 0 0,0 1 0,0 0 0,-1-1 0,1 2 0,-1-1 0,0 1 0,0-1 1,-1 2-1,-3-3-27,-4-1-244,0 0 1,-1 1-1,1 0 1,-1 1-1,0 1 1,-1 1-1,1 0 1,0 1 0,-1 0-1,0 1 1,-13 2 243,-44 21-8616,45-1-2953</inkml:trace>
  <inkml:trace contextRef="#ctx0" brushRef="#br0" timeOffset="-2043.405">5566 5200 12524,'2'-28'1914,"1"-22"1238,-2 8 2160,-3 60-739,-4 20-3009,-3 19-1450,-15 110 549,-1 4-4289,23-147-399,2-9-2087,0-1-5425</inkml:trace>
  <inkml:trace contextRef="#ctx0" brushRef="#br0" timeOffset="-1734.936">5732 4696 12460,'-7'-96'1729,"-2"86"-608,-1 9 353,6 2-994,3 12-480,1 7 0,4 9-608,13 7-2627,-1-2-3492</inkml:trace>
  <inkml:trace contextRef="#ctx0" brushRef="#br0" timeOffset="-1733.936">6207 4804 7111,'8'-14'10714,"24"-45"-5819,-1 34-43,-17 48-2150,-14 8-2523,-1 1 1,-2 0-1,-1-1 1,-1 1-1,-2-1 1,-1 0-1,-2-1-179,-12 56 105,-44 172-1380,39-173-2818,-3-2-4680,17-55-137</inkml:trace>
  <inkml:trace contextRef="#ctx0" brushRef="#br0" timeOffset="-1414.501">5984 5217 10025,'0'0'7175,"0"0"-4004,-50-80-288,50 71-769,16 1-993,15 1-544,13-2-289,13 3-224,11 2-64,2-2 64,8 1-128,0-2-320,8-2-1154,-3 3-960,5-2-2275,-10-1-6950</inkml:trace>
  <inkml:trace contextRef="#ctx0" brushRef="#br0" timeOffset="-3063.465">384 5229 10666,'0'0'2370,"0"0"-325,0 0-27,0 0-710,3 6-630,1 3-563,1 0 0,0 0 0,0-1 0,1 0 1,0 0-1,1 0 0,0-1 0,0 0 0,0-1 0,1 1 0,0-1 1,0-1-1,0 1 0,1-2 0,0 1 0,0-1 0,0 0 1,1-1-1,-1 0 0,1-1 0,0 1 0,-1-2 0,1 0 0,0 0 1,0-1-1,0 0 0,0 0 0,0-1 0,0-1 0,0 1 1,-1-2-1,1 1 0,-1-1 0,1-1 0,2-1-115,-3-2 180,0-1 0,0 0 0,-1 0 0,0-1 1,-1 0-1,0 0 0,0 0 0,-1-1 0,0 0 0,-1 0 0,0-1 0,-1 0 0,0 0 0,0 0 0,-1 0 0,-1 0 0,0-1 0,0 1 1,-1-1-1,-1 0 0,0 1 0,0-1 0,-1 1 0,-1-1 0,0 1 0,0-1-180,1 8 19,0 0-1,0 0 1,0 0 0,0 0 0,-1 1-1,1-1 1,-1 0 0,0 0-1,0 1 1,0-1 0,-1 1-1,1 0 1,-1 0 0,0 0 0,0 0-1,0 0 1,0 1 0,0-1-1,0 1 1,-1 0 0,0 0 0,1 0-1,-1 0 1,0 1 0,0-1-1,0 1 1,0 0 0,0 0 0,0 1-1,0-1 1,0 1 0,0 0-1,0 0 1,0 0 0,-1 0-19,-5 1 7,-1 0-1,0 1 1,1-1 0,-1 2-1,1 0 1,-1 0 0,1 1-1,0 0 1,1 1 0,-1 0 0,1 0-1,0 1 1,-1 2-7,-1 1-38,0 1 0,1 0 0,1 1-1,0 0 1,0 1 0,1 0 0,1 0 0,0 1 0,0 0-1,1 0 1,1 0 0,0 1 0,1-1 0,1 1 0,0 1 0,1-1-1,0 0 1,1 0 0,1 1 0,0-1 0,1 1 0,0-1-1,2 0 1,-1 0 0,2 0 0,0 0 0,0 0 0,1-1 0,1 0-1,0 0 1,1 0 0,1-1 0,0 0 0,7 8 38,-1-6-85,2-1 1,-1-1 0,2 0 0,-1-1-1,2-1 1,-1-1 0,1 0-1,1-1 1,0-1 0,0-1-1,0-1 1,0 0 0,1-2 0,0 0-1,0-1 1,0-1 0,0-1-1,0-1 1,0 0 0,0-2-1,-1 0 1,1-1 0,-1-1 0,10-4 84,-2-1 206,-1 0 1,0-2-1,0-1 1,-1 0 0,-1-2-1,-1-1 1,0-1 0,-1-1-1,0-1 1,-2-1-1,0-1 1,-2 0 0,0-1-1,-1-2 1,-2 1 0,0-2-1,2-6-206,-8 14 8,0 0-1,-1-1 0,-1 0 1,-1 0-1,-1 0 1,0-1-1,-1 1 0,-1-1 1,-1 0-1,-1 0 1,0 0-1,-2-1 0,-1-7-7,1 24 2,-1-1-1,0 1 0,1 0 1,-2-1-1,1 1 0,0 0 1,-1 0-1,1 0 0,-1 1 1,0-1-1,0 1 0,0-1 1,0 1-1,0 0 0,-1 0 1,1 0-1,-1 1 0,1-1 1,-1 1-1,0 0 0,1 0 1,-1 0-1,0 0 0,0 1 1,0 0-1,1-1 0,-1 1 1,0 1-1,0-1 0,0 0 1,0 1-1,1 0 0,-1 0 1,0 0-1,1 1 0,-1-1 1,1 1-1,-1 0 0,1-1 1,0 2-1,-1-1 0,1 0 1,0 1-1,1-1 0,-1 1 1,0 0-1,1 0 0,-2 1-1,-10 10-101,1 1-1,0 0 1,0 1 0,2 0-1,0 1 1,1 0-1,0 1 1,2 0-1,0 0 1,1 1 0,1-1-1,0 2 1,2-1-1,0 1 1,0 10 101,3-27-7,0 1 0,1 0 1,-1 0-1,1 0 0,0 0 1,0 0-1,0 0 0,0 0 0,1 0 1,0 0-1,-1 0 0,1 0 0,1 0 1,-1 0-1,1-1 0,-1 1 1,1-1-1,0 1 0,0-1 0,1 1 1,-1-1-1,1 0 0,-1 0 0,1 0 1,0-1-1,0 1 0,1-1 1,-1 1-1,0-1 0,1 0 0,-1 0 1,1-1-1,0 1 0,-1-1 0,1 0 1,0 0-1,0 0 0,0 0 1,0-1-1,0 1 0,0-1 0,0 0 1,0 0-1,0-1 0,0 1 0,0-1 1,0 0-1,0 0 0,0 0 1,0-1 6,83-75 689,-60 47-540,-27 29-146,0 1 6,0-1-1,1 1 0,-1-1 0,0 1 0,0-1 0,0 1 0,0-1 0,0 1 0,0-1 1,1 1-1,-1-1 0,0 1 0,0-1 0,1 1 0,-1-1 0,0 1 0,1 0 0,-1-1 1,1 1-1,-1-1 0,0 1 0,1 0 0,-1 0 0,1-1 0,-1 1 0,1 0 0,-1 0 1,1-1-1,-1 1 0,1 0 0,-1 0 0,1 0 0,-1 0 0,1 0 0,-1 0 1,1 0-1,0 0 0,-1 0 0,1 0 0,-1 0 0,1 0 0,-1 0 0,1 0 0,-1 0 1,1 1-1,-1-1 0,1 0 0,-1 0 0,1 1 0,-1-1 0,0 0 0,1 1 0,-1-1 1,1 0-1,-1 1 0,0-1 0,1 1 0,-1-1 0,0 1 0,1-1 0,-1 1 0,0-1 1,0 0-1,1 1 0,-1 0 0,0-1-8,-1 32 98,-2-1-1,0 1 1,-2-1 0,-2 0 0,-1 0-1,-1-1 1,-3 3-98,-18 71 21,6-12-26,5-24-46,3 0 0,2 0 0,4 1 0,3 3 51,5-67-4,1 1 0,0-1 0,1 0 0,-1 0 0,1 1 0,0-1 0,0 0-1,0 1 1,1-1 0,0 0 0,0 0 0,0 0 0,1 1 0,0-1 0,0-1-1,0 1 1,0 0 0,1 0 0,0-1 0,0 1 0,0-1 0,1 0 0,-1 0-1,1 0 1,0-1 0,0 1 0,0-1 0,0 0 0,1 0 0,-1 0 0,1-1 0,0 0-1,0 0 1,0 0 0,1 0 4,8-4-18,0 0-1,0-1 1,-1 0-1,1-1 1,-1-1-1,1 0 1,-1-1-1,-1 0 0,1-1 1,-1-1-1,0 0 1,-1 0-1,0-1 1,0-1-1,-1 0 1,-1 0-1,2-2 19,39-48 14,-1-1 0,-4-3-1,-2-2 1,-3-1-1,-4-2 1,-2-2 0,-3-1-1,19-73-13,-35 107 14,54-176 200,-83 267-149,-27 163-24,41-208-50,7 102-9,-7-107 5,1 1-1,0-1 1,0 0-1,0 1 1,0-1 0,0 0-1,1 0 1,0 0-1,0 0 1,-1 0-1,2 0 1,-1 0 0,0-1-1,0 1 1,1-1-1,0 1 1,-1-1 0,1 0-1,0 0 1,0 0-1,0-1 1,0 1-1,0-1 1,1 1 0,-1-1-1,0 0 1,1-1-1,-1 1 1,1 0 13,5-1-12,-1 0 0,1 0 1,-1-1-1,1 0 0,-1-1 0,1 0 0,-1 0 1,0-1-1,0 0 0,0 0 0,-1-1 1,1 0-1,-1 0 0,0-1 0,0 0 0,0 0 1,0-1-1,-1 1 0,0-1 0,1-2 12,102-143 83,-104 144-85,154-230 98,-158 236-97,0 1 0,0 0 0,0-1 0,-1 1-1,1 0 1,0 0 0,0 0 0,0-1 0,0 1 0,0 0 0,0 1-1,0-1 1,0 0 0,0 0 0,-1 0 0,1 0 0,0 1 0,0-1-1,0 0 1,0 1 0,-1-1 0,1 1 0,0-1 0,0 1 0,-1-1-1,1 1 1,0-1 0,-1 1 0,1 0 0,0-1 0,-1 1 0,1 0-1,-1 0 1,1-1 0,-1 1 0,0 0 0,1 0 0,-1 0 0,0 0-1,1-1 1,-1 1 0,0 0 0,0 0 0,0 0 0,0 0 0,0 0-1,0 0 1,0 0 0,0 0 0,0-1 0,0 1 0,-1 0 0,1 0-1,0 0 1,-1 0 0,1 0 0,0-1 0,-1 1 0,1 0 0,-1 0-1,0 0 2,1 0 1,5 133-35,-6-89-7,3 1 0,1 0 0,2-1 0,10 34 41,-15-76-15,1 0 1,0 1-1,0-1 0,0 0 0,0 0 0,1 0 0,0 0 1,-1 0-1,1 0 0,0-1 0,0 1 0,0-1 0,1 1 0,-1-1 1,0 1-1,1-1 0,0 0 0,0 0 0,-1-1 0,1 1 1,0-1-1,0 1 0,0-1 0,1 0 0,-1 0 0,0 0 0,0 0 1,1-1-1,-1 1 0,0-1 0,1 0 0,-1 0 0,0 0 0,1-1 1,2 0 14,4-1 0,0 0 1,0-1 0,0 0-1,0-1 1,0 0 0,-1-1-1,1 0 1,-1 0 0,0-1-1,-1-1 1,1 0-1,26-23 75,-1-2 0,-2-1 1,-2-2-1,0-1 0,-3-2 1,-1 0-1,-2-2 0,-1 0 1,4-15-76,22-79-91,-50 133 89,-1 0 1,1-1-1,0 1 1,0 0-1,-1 1 1,1-1-1,-1 0 0,1 0 1,-1 1-1,1-1 1,-1 0-1,1 1 0,-1 0 1,1-1-1,-1 1 1,0 0-1,1 0 0,-1 0 1,1 0-1,-1 0 1,0 0-1,1 0 1,-1 1-1,1-1 0,-1 0 1,0 1-1,1 0 1,-1-1-1,1 1 0,0 0 1,-1 0-1,1-1 1,0 1-1,-1 0 0,1 0 1,0 1-1,-1 0 2,-16 11-165,1 0 0,1 2 0,0 0 0,1 0-1,1 2 1,0 0 0,1 0 0,1 1 0,1 1 0,0 0-1,2 1 1,0-1 0,1 2 0,1-1 0,1 1-1,1 0 1,-2 19 165,6-37-49,-1 1 1,1-1-1,1 1 0,-1-1 0,0 1 0,1 0 0,0-1 0,0 1 1,0 0-1,0-1 0,0 1 0,1-1 0,0 1 0,0 0 1,0-1-1,0 1 0,0-1 0,1 0 0,-1 1 0,1-1 0,0 0 1,0 0-1,0 0 0,0 0 0,1 0 0,-1-1 0,1 1 0,0-1 1,0 0-1,0 1 0,0-1 0,0-1 0,1 2 49,10-3 151,-1 0 0,0-1 0,1-1 0,-1 0 0,0-1 0,0 0 0,0-1 0,0 0 0,-1-1 0,0-1 0,0 0 0,0 0 0,-1-1-1,1-1 1,5-5-151,-8 7 181,17-11 230,-1-1 0,-1-1 0,0-1 0,-2-1 0,0-1 0,4-8-411,-26 56 363,-14 152-298,14-176-66,0 0 1,0 0 0,0 1 0,0-1 0,1-1-1,-1 1 1,1 0 0,-1 0 0,1 0 0,0 0 0,0 0-1,0 0 1,0-1 0,0 1 0,0 0 0,0-1-1,1 1 1,-1-1 0,0 1 0,1-1 0,0 0 0,-1 0-1,1 1 1,0-1 0,-1 0 0,1 0 0,0-1-1,0 1 1,0 0 0,0-1 0,0 1 0,0-1 0,0 1-1,0-1 1,0 0 0,0 0 0,0 0 0,74-26 7,-36 0 6,-1-2 1,-2-1 0,0-2-1,-2-1 1,-2-2 0,-1-1 0,1-5-14,3-5 1,-2-2 1,-2-1 0,-2-1 0,-2-2 0,-2-1-1,-3-1-1,-9-35 353,-15 87-327,0 0 1,0 0-1,0 0 0,0 1 1,0-1-1,-1 0 1,1 0-1,0 1 1,0-1-1,-1 0 1,1 1-1,0-1 0,-1 1 1,1 0-1,-1-1 1,1 1-1,0 0 1,-1 0-1,1 0 1,-1 0-1,1 0 0,-1 0 1,1 1-1,0-1 1,-1 0-1,1 1 1,-1-1-1,1 1 1,0-1-1,0 1 0,-1 0 1,1-1-1,0 1 1,0 0-1,0 0 1,0 0-1,0 0 1,0 0-1,0 0 0,0 0 1,0 1-1,0-1 1,0 0-27,-12 18 27,0 1 1,1 0-1,1 0 1,0 1 0,2 0-1,1 1 1,0 0-1,2 1 1,0-1 0,2 1-1,1 0 1,-1 19-28,-1-6 19,2 0 0,1 0 1,2 0-1,2 0 0,1 0 1,2 0-1,1 0 0,9 27-19,-13-58-177,0 0-1,0 0 0,0 0 0,0 0 0,1 0 1,0-1-1,0 1 0,0-1 0,0 0 0,1 0 0,0 0 1,0-1-1,0 1 0,0-1 0,0 0 0,1 0 1,-1 0-1,1-1 0,0 1 0,0-1 0,0 0 0,0-1 1,0 1-1,0-1 0,1 0 0,-1 0 0,0-1 0,1 0 1,0 0 177,45-2-3935,-2-8-3736,-21 0 379</inkml:trace>
  <inkml:trace contextRef="#ctx0" brushRef="#br0" timeOffset="-2689.329">4196 5191 993,'0'0'9000,"0"0"-4841,0 0-1217,0 0-610,-1-3-1013,-9 0-254,-2 28-59,-4 43 628,6 17-823,12-84-807,-1 0 0,1 0 1,-1 0-1,1 0 0,0 0 0,0 0 0,-1 0 0,1 0 0,0-1 0,0 1 0,0-1 0,0 0 0,0 1 1,0-1-1,0 0 0,0 0 0,0 0 0,0 0 0,0-1 0,0 1 0,0 0 0,0-1 0,-1 1 0,1-1 1,0 0-1,0 0 0,0 0 0,-1 0 0,1 0 0,1-1-4,15-9 319,0 0 0,-1-2-1,-1 0 1,0 0 0,-1-2 0,0 0-1,-1-1 1,-1 0 0,-1-1 0,0 0 0,-1-1-1,-1 0 1,0-1 0,2-11-319,-10 29 20,-1 0 0,0 0 0,0-1 0,0 1 0,0 0 0,0 0 0,0-1 0,-1 1-1,1 0 1,0-1 0,-1 1 0,1-1 0,-1 1 0,1-1 0,-1 1 0,0-1 0,1 0 0,-1 1 0,0-1 0,0 1 0,0-1 0,0 1 0,-1-1 0,1 0 0,0 1 0,-1-1 0,1 1 0,-1-1 0,1 1-1,-1 0 1,0-1 0,1 1 0,-1-1 0,0 1 0,0 0 0,0 0 0,0 0 0,0-1 0,-1 1 0,1 0 0,0 0 0,0 0 0,-1 1 0,1-1 0,0 0 0,-1 0 0,1 1 0,-1-1 0,1 1 0,-1-1-1,1 1 1,-1 0 0,0 0 0,1 0 0,-1-1 0,1 1 0,-1 1 0,1-1 0,-1 0 0,0 0 0,1 1-20,-13 4 12,0 0 0,1 2 0,0 0-1,1 0 1,-1 1 0,1 0 0,1 1 0,0 1-1,0 0 1,1 0 0,0 1 0,1 1 0,0-1 0,-7 14-12,4-9-27,0 0 1,1 1 0,1 0-1,1 1 1,0 0 0,2 1-1,0 0 1,1 0 0,0 0-1,2 1 1,0 0 0,2-1-1,0 1 1,1 0-1,2 18 28,0-30-123,0-1 1,1 1 0,0 0 0,0 0 0,0-1 0,1 0 0,1 1 0,-1-1 0,1 0 0,0 0 0,1-1 0,0 0-1,0 1 1,0-1 0,0-1 0,1 1 0,0-1 0,1 0 0,-1-1 0,1 1 0,-1-1 0,1 0 0,1-1 0,-1 0 0,0 0-1,1-1 1,5 2 121,-2-1-322,1-1 0,-1 0 0,1-1-1,0 0 1,0-1 0,-1 0 0,1-1-1,0 0 1,-1-1 0,1 0-1,-1-1 1,1 0 0,-1-1 0,0 0-1,0-1 1,-1 0 0,1-1 0,4-3 322,-3 0-179,-1 0 0,1-1 1,-2-1-1,1 0 1,-2 0-1,1 0 1,-1-2-1,-1 1 1,-1-1-1,1 0 1,4-14 178,3-51-3829,-21 40 2,-14 6-1207</inkml:trace>
  <inkml:trace contextRef="#ctx0" brushRef="#br0" timeOffset="-2368.546">3574 5030 7687,'88'-3'2659,"-8"0"-2115,1-3 193,-1-2-321,-14-2-320,-5 0-96,-3-2-2210,-8 2-6534</inkml:trace>
  <inkml:trace contextRef="#ctx0" brushRef="#br1" timeOffset="130667.306">6987 2096 10666,'-9'-15'35,"0"1"-1,-1 1 1,-1 0 0,0 0 0,-1 1-1,0 0 1,-1 1 0,-10-7-35,-73-38 463,-2 4 0,-2 4 1,-2 4-1,-2 6 1,-61-14-464,-94-31 22,-3 12 1,-4 11 0,-2 11-1,-70 5-22,41 24-49,-1 12-1,0 14 0,1 12 1,-109 28 49,195-11 11,1 9 1,2 10 0,3 8 0,3 9-1,3 9 1,-84 51-12,166-70 65,2 6 0,3 4 1,4 5-1,3 5 0,-87 87-65,152-127 13,1 2 1,3 1-1,1 1 1,3 2-1,1 2 1,3 0-1,2 2 1,2 1-1,-1 10-13,14-32-10,2 1 0,1 0 0,1 0 0,1 1 0,2 0 1,1 0-1,2 0 0,1 0 0,2 0 0,0 0 0,3 0 0,0 0 0,2-1 0,2 0 0,0-1 0,14 29 10,-1-17-2,1-2-1,2 0 0,2-1 1,2-2-1,1-1 0,2-2 1,1 0-1,1-3 0,24 17 3,19 8 52,1-2-1,3-4 1,3-4-1,23 7-51,89 29 319,3-9 0,3-9 0,3-9 0,208 28-319,155 2 1772,2-25 1,3-24-1,345-31-1772,-626-10 177,-2-12 0,0-12 0,-2-14 0,-2-12 0,-3-12 0,52-29-177,-235 62 0,-1-4 0,-2-4 0,-3-5 0,-1-4 0,-2-3 0,-3-5 0,-3-3 0,-3-4 0,-2-3 0,-4-4 0,-1-4 0,-47 42-5,-1-1-1,-1-2 1,-2 0 0,-2-1-1,-2-1 1,-1-1 0,-3-1-1,3-13 6,-12 32-15,-1-1 1,-1 0-1,-1-1 0,-1 1 0,-2-1 0,0 1 0,-2-1 0,0 1 0,-2-1 0,0 1 0,-2 0 0,-1 0 0,0 0 0,-2 1 0,-9-18 15,-4 5-1,-3 1-1,0 1 0,-3 2 1,0 0-1,-2 2 0,-1 1 1,-2 1-1,0 2 0,-2 1 1,-1 2-1,-1 1 1,0 2-1,-40-16 2,-136-59-169,-3 8 0,-5 11 0,-221-47 169,99 43-7885,-307-30 7885,306 72-4404</inkml:trace>
  <inkml:trace contextRef="#ctx0" brushRef="#br1" timeOffset="131337.868">4696 1820 15150,'-5'-19'999,"-11"-61"-108,15 72-784,1-1 0,1 1 0,-1 0 1,2-1-1,-1 1 0,1 0 0,0 0 0,1 0 0,0 0 0,0 1 0,0-1 0,1 1 1,0-1-1,1 1 0,0 1 0,0-1 0,0 1 0,1 0 0,0 0 0,0 0 0,1 1 1,5-5-108,-10 9 3,53-42 52,3 2 0,0 4 0,3 1 0,1 4 1,1 2-1,64-20-55,109-39 18,3 11 1,4 11 0,3 11-1,1 10 1,3 11 0,207-1-19,438 13-208,-703 6-86,-191 16 259,1 1-1,-1-1 1,0 0-1,0 0 1,0 0 0,0 0-1,0 0 1,-1-1-1,1 1 1,0 0 0,0 0-1,-1 0 1,1-1-1,-1 1 1,1 0 0,-1-1-1,1 1 1,-1-1-1,0 1 1,0 0 0,0-1-1,0 1 1,0-1-1,0 1 1,0 0 0,0-1-1,0 1 1,-1-1-1,1 1 1,-1 0 0,1-1-1,-1 1 1,1 0-1,-1 0 1,0-1 0,1 1-1,-1 0 1,0 0-1,0 0 1,0 0 0,0 0-1,0 0 1,0 0-1,0 0 1,-1 0 0,1 1-1,0-1 1,0 0-1,-1 1 1,1-1-1,0 1 1,-1-1 0,1 1-1,0 0 1,-1-1-1,1 1 1,-2 0 35,-145-88-1241,111 69 1816,1-1 0,1-2 0,1-1 0,1-2 0,0-3-575,32 28 27,1 0 1,-1 0 0,0 0-1,0 0 1,0 0 0,1 0-1,-1 0 1,0-1-1,0 1 1,0 0 0,1-1-1,-1 1 1,0-1 0,1 1-1,-1 0 1,0-1 0,1 0-1,-1 1 1,1-1 0,-1 1-1,1-1 1,-1 0 0,1 1-1,-1-1 1,1 0 0,-1 1-1,1-1 1,0 0 0,0 0-1,-1 1 1,1-1 0,0 0-1,0 0 1,0 0 0,0 0-1,0 1 1,0-1 0,0 0-1,0 0 1,0 0-1,0 1 1,0-1 0,1 0-1,-1 0 1,0 1 0,1-1-1,-1 0 1,0 0 0,1 1-1,-1-1 1,1 0 0,-1 1-1,1-1 1,-1 1 0,1-1-1,-1 0 1,1 1 0,0-1-1,-1 1 1,1 0 0,0-1-28,17 4 34,-1 0 1,0 1 0,0 1 0,0 1 0,0 1 0,-1 0 0,0 1-1,-1 0 1,0 2 0,0 0 0,-1 0 0,0 1 0,-1 1 0,0 0-1,-1 1 1,-1 0 0,2 3-35,-3-5 45,0 0 1,-1 0-1,-1 1 1,0 0-1,0 1 0,-1 0 1,-1 0-1,0 1 0,-1-1 1,0 1-1,-1 0 1,0 1-1,-2-1 0,0 1 1,0-1-1,-1 1 0,-1 0 1,0-1-1,-1 1 1,-1 0-1,0-1 0,-1 1 1,-1-1-1,0 0 0,-1 0 1,-2 4-46,-18 17-20,-2-2 0,-1 0 1,-1-2-1,-2-1 0,-1-1 0,-2-2 1,0-1-1,-2-2 0,0-2 0,-40 19 20,-87 51-1843,56-34-2475,85-45 2808,-47 25-5958</inkml:trace>
  <inkml:trace contextRef="#ctx0" brushRef="#br1" timeOffset="131942.391">9888 157 4388,'1'-34'4227,"-2"-89"3205,1 263-3817,-8-33-3631,-5-1-1,-15 55 17,22-135-106,-1 0-1,-1-1 1,-1 1-1,-1-2 1,-1 1 0,-2-2-1,0 1 1,-3 1 106,12-18 52,-1-1 1,1 0 0,-1 0 0,-1 0-1,1 0 1,-1-1 0,0 0 0,0 0-1,0-1 1,-1 1 0,0-2 0,0 1-1,0-1 1,0 0 0,0 0 0,-1 0-1,1-1 1,-1-1 0,1 1 0,-1-1-1,0 0 1,0-1 0,0 0 0,1 0-1,-1-1 1,0 0 0,0 0-1,1-1 1,-5-1-53,10 3 89,-1-1 0,1 1 0,0-1 0,0 1 0,-1-1-1,1 0 1,0 0 0,0 0 0,0 0 0,0 0 0,0 0 0,0-1 0,0 1-1,0 0 1,1-1 0,-1 0 0,0 1 0,1-1 0,0 0 0,-1 0-1,1 0 1,0 0 0,0 0 0,0 0 0,0 0 0,0 0 0,0-1 0,1 1-1,-1 0 1,1 0 0,0-1 0,-1 1 0,1 0 0,0-1 0,0 1-1,1 0 1,-1-1 0,0 1 0,1 0 0,0 0 0,-1-1 0,1 1 0,0 0-1,0 0 1,0 0 0,0 0 0,0 0 0,1 0 0,-1 0 0,1 0 0,1-1-90,11-5 15,1 1 0,0 0 0,0 1 0,1 0 0,0 1 0,0 1 0,0 1 0,0 0 0,0 1 0,1 1-14,10-3-1,514-62-1029,-580 66-3086,-47 26-5707,35-8 519</inkml:trace>
  <inkml:trace contextRef="#ctx0" brushRef="#br1" timeOffset="132644.833">9315 1851 11018,'0'0'1143,"0"0"-374,10-13 90,82-96 689,22-39-886,-109 140-648,0-1-1,-1 0 1,0-1-1,0 1 1,-1-1-1,0 0 1,-1 1-1,0-1 1,-1 0-1,0 0 1,0-1-1,-1 1 1,0 0-1,-1 0 1,0 0-1,-1 0 1,0-2-14,0 10 61,0-1 0,0 0 0,0 1 1,0-1-1,0 1 0,-1 0 0,1 0 0,-1 0 1,1 0-1,-1 0 0,0 1 0,0-1 1,0 1-1,0-1 0,0 1 0,0 0 0,0 0 1,0 1-1,0-1 0,-1 1 0,1-1 1,0 1-1,0 0 0,0 0 0,-1 1 0,1-1 1,0 1-1,0-1 0,0 1 0,0 0 1,-1 0-1,1 0 0,1 1 0,-1-1 0,0 1 1,0-1-1,0 1 0,1 0 0,-1 0 1,1 1-1,0-1 0,-1 0 0,1 1 0,0-1 1,0 1-1,1 0 0,-1 0-61,-7 9 6,0 1 0,2 0 0,-1 0 0,2 0 0,-1 1 0,2 0 0,0 0 0,1 1 0,0 0 0,1-1 0,1 1 0,0 0-1,1 0 1,1 0 0,0 0 0,1 0 0,1 0 0,0 0 0,1 0 0,1 0 0,0-1 0,1 1 0,0-1 0,1-1 0,1 1 0,6 10-6,-6-16-10,0-1 0,0 0 0,0 0 0,1-1 0,0 0 0,0 0 0,0-1 0,1 0 0,0-1 0,0 1 0,0-2 0,1 1 0,-1-1 0,1-1 0,0 0 0,-1 0 0,1-1 0,0 0 0,0-1 0,0 0 0,0 0 0,0-1 0,0 0 0,0-1 0,-1 0 0,1-1 0,-1 0 0,1-1 0,-1 1 0,0-2 0,0 1 0,4-4 10,3-2 113,0 0 0,0-1 0,-1-1 0,-1 0 0,0-1 0,0 0 0,-1-2 0,-1 1 0,-1-1 0,0-1 0,-1 0 0,0-1 0,1-5-113,12-27 871,-3-2 0,-2 0 0,-2-1 1,-2-2-872,-9 37 707,-9 34-337,-2 7-422,-20 288 20,19-170-91,7-141 118,0 1 0,0-1 1,0 1-1,0-1 0,1 0 0,-1 1 1,0-1-1,1 0 0,-1 1 1,1-1-1,-1 0 0,1 0 0,-1 1 1,1-1-1,0 0 0,0 0 0,0 0 1,0 0-1,-1 0 0,1 0 1,1 0-1,-1 0 0,0 0 0,0 0 1,0-1-1,0 1 0,1 0 0,-1-1 1,0 1-1,0-1 0,1 1 1,-1-1-1,1 0 0,-1 0 0,0 1 1,1-1-1,-1 0 0,0 0 0,1 0 1,-1 0-1,1-1 0,-1 1 1,0 0-1,1-1 5,58-25 16,-25 4 131,-1-2 1,0-1 0,-2-2-1,-2-1 1,0-2 0,-2-1-1,-1-1 1,-1-1 0,5-12-148,-31 45-138,-1 0 0,1 0 0,0 0 1,-1 1-1,1-1 0,0 0 0,-1 0 0,1 0 1,0 0-1,-1 0 0,1 0 0,0-1 0,-1 1 0,1 0 1,0 0-1,-1 0 0,1 0 0,0 0 0,-1 0 1,1 0-1,0-1 0,0 1 0,-1 0 0,1 0 1,0-1-1,0 1 0,-1 0 138,-8 17-4490,2 2-2215</inkml:trace>
  <inkml:trace contextRef="#ctx0" brushRef="#br1" timeOffset="132983.998">10781 1854 18546,'0'0'2434,"0"0"-1569,0 0 320,-9-77-256,2 69-577,2 4-224,1 4-128,-3 3-128,-8 8-897,-5 8-1377,-3-5-4613</inkml:trace>
  <inkml:trace contextRef="#ctx0" brushRef="#br1" timeOffset="133308.284">9351 1450 11211,'0'0'2765,"0"0"-272,0 0 37,0 0-667,0 0-667,0 0-342,0 0-266,-4 16-108,-20 115 150,10-36-605,-3 0 0,-5-1 0,-16 38-25,12-62-953,4-27-4842,16-38-237,0-3-3567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1:58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92 6342,'0'0'4858,"0"0"-2696,0 0-406,6-13 449,2-6-1429,15-40 3183,-22 59-2742,-1 0-234,-2 43-262,-1 0 1,-3-1 0,-1 1 0,-2-1-1,-3 4-721,8-33 85,-16 55 148,3 1 0,4 1 0,2 1 0,3 0 0,2 59-233,6-127 1,0 1 1,0-1-1,1 0 1,0 0-1,-1 0 1,1 0-1,0 0 1,1 0 0,-1 0-1,0 0 1,1 0-1,0 0 1,0-1-1,0 1 1,0-1 0,0 1-1,0-1 1,0 0-1,1 0 1,-1 0-1,1 0 1,0 0-1,-1 0 1,1-1 0,0 0-1,0 1 1,0-1-1,0 0 1,0 0-1,0-1 1,1 1 0,-1-1-1,0 1 1,0-1-1,0 0 1,1 0-1,-1 0 1,0-1-1,0 1 1,0-1 0,2 0-2,115-26 34,-53 8-1096,3 11-3500,-51 8-1902,-10 0 549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1:58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38 11371,'0'0'3358,"0"0"-422,0 0-288,0 0-582,0 0-460,0 0-287,0 0-315,2-9-198,5-19-274,-8 49 46,-51 203 846,37-174-1307,1 1 1,3 0 0,3 1 0,1 1-1,3-1 1,2 35-118,2-84 2,0 1 0,1 0 0,-1-1 1,1 1-1,0 0 0,0-1 0,0 1 0,1-1 0,-1 1 0,1-1 1,0 1-1,0-1 0,0 0 0,0 0 0,0 0 0,1 0 0,-1-1 0,1 1 1,0-1-1,0 1 0,0-1 0,0 0 0,0 0 0,1 0 0,-1-1 1,1 1-1,-1-1 0,1 0 0,-1 1 0,1-2 0,0 1 0,-1 0 0,1-1 1,0 0-1,-1 0 0,1 0 0,0 0 0,0 0 0,-1-1 0,2 0-2,10-2 4,0-1 0,0 0-1,-1-1 1,0 0 0,0-1-1,0-1 1,0 0 0,0-2-4,24-11-136,-7 3-258,44-16-3985,-75 33 4117,7-1-1890,-5 3-3714,-2 3-2798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1:59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29 12204,'0'0'3784,"0"0"-671,0 0-497,0 0-663,0 0-559,0 0-385,0 0-475,10-4-284,0-1-236,0 1-1,0 1 0,1 0 1,-1 0-1,1 1 0,0 0 1,-1 1-1,1 0 1,0 0-1,0 2 0,0-1 1,0 1-1,0 1 0,3 1-13,-12-3-57,-1 1 0,1 0 0,-1-1 0,1 1-1,-1 0 1,0 0 0,1 0 0,-1 0 0,0 0-1,0 1 1,0-1 0,1 0 0,-1 0 0,-1 1 0,1-1-1,0 1 1,0-1 0,0 0 0,-1 1 0,1 0 0,-1-1-1,1 1 1,-1-1 0,0 1 0,1 0 0,-1-1-1,0 1 1,0 0 0,0-1 0,0 1 0,-1-1 0,1 1-1,0 0 1,-1-1 0,1 1 0,-1-1 0,1 1-1,-1-1 1,0 1 0,0-1 0,0 1 0,0-1 0,0 0-1,0 1 1,0-1 57,-50 59-1061,51-60 1065,-130 141 82,129-139-38,0-1 0,0 0 1,0 1-1,0-1 0,0 0 1,0 1-1,0-1 0,0 1 1,1 0-1,-1-1 0,1 1 1,-1 0-1,1-1 0,-1 1 1,1 0-1,0-1 0,0 1 1,0 0-1,0 0 1,0-1-1,0 1 0,1 0 1,-1-1-1,0 1 0,1 0 1,-1-1-1,1 1 0,0 0 1,0-1-1,-1 1 0,1-1 1,0 1-1,0-1 0,1 0 1,-1 1-1,0-1 0,0 0 1,0 0-1,1 0 0,-1 0 1,1 0-1,-1 0 1,1 0-1,-1 0 0,1-1 1,0 1-1,-1-1 0,1 1 1,0-1-1,-1 1 0,1-1 1,0 0-1,1 0-48,21 3 118,0-2 0,-1 0-1,1-2 1,0 0 0,0-2 0,-1 0 0,1-2 0,15-5-118,70-11-1867,-102 20 1175,6-1-487,-5 4-2913,-6 1-3168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4:0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332 164 14926,'0'0'3022,"0"0"-812,5-13 272,22-42-624,-26 53-1785,1 0 0,-1 0 1,1 0-1,0 0 0,0 0 1,0 0-1,0 1 0,1-1 1,-1 1-1,0-1 0,1 1 1,-1 0-1,1 0 0,-1 0 1,1 0-1,-1 0 0,1 1 1,0-1-1,-1 1 0,1 0 1,2 0-74,5-2 152,183-9 788,-226 22-1084,-269 7-1826,297-17 2017,0 1 0,1 0 1,-1 0-1,1 0 1,-1 0-1,1 1 1,0 0-1,0 0 0,0 0 1,1 0-1,-1 1 1,1-1-1,0 1 0,0 0 1,0 0-1,0 0 1,0 0-1,1 1 0,0-1 1,0 1-1,0-1 1,1 2-48,-26 111 1603,25-109-1548,-37 494 2870,15-298-1638,-37 139-1287,51-298 28,-3 13 35,2 0 1,2 1 0,0 50-64,9-104-1,0-1 0,0 1 1,0 0-1,1-1 1,0 1-1,-1-1 0,2 1 1,-1-1-1,0 1 0,1-1 1,0 0-1,0 0 1,0 0-1,1 0 0,-1 0 1,1 0-1,0-1 0,0 1 1,0-1-1,0 0 1,1 0-1,-1 0 0,1 0 1,0-1-1,0 1 0,0-1 1,0 0-1,0 0 1,0 0-1,1-1 0,-1 0 1,1 0-1,-1 0 0,2 0 1,11 1-336,0 0-1,0-1 0,1-1 1,-1-1-1,0 0 1,0-2-1,1 0 0,-1 0 1,-1-2-1,1 0 0,-1-1 1,0 0-1,0-2 1,-1 0-1,0 0 0,0-1 1,2-3 336,49-35-6892,-37 24-96</inkml:trace>
  <inkml:trace contextRef="#ctx0" brushRef="#br0" timeOffset="502.165">1225 598 8456,'0'0'7436,"0"0"-3822,0 0-1409,0 0-182,0 0-672,0 0-465,0 0-352,-9 13-139,4-6-338,-1 0-16,1-1 0,0 1 1,1 1-1,0-1 0,0 1 0,0-1 0,1 1 1,0 0-1,1 0 0,0 1 0,0-1 0,0 0 1,1 1-42,0 14 20,0 0 0,1 0 0,2 0 0,0 0 0,2 0 0,0-1 0,1 1 0,2-1 1,0 0-1,1-1 0,2 0 0,0 0 0,1-1 0,0 0 0,2-1 0,1 0 0,8 9-20,-18-24 1,-1 0-1,1-1 0,0 1 0,0 0 0,0-1 0,0 0 1,0 0-1,1 0 0,-1-1 0,1 0 0,0 0 0,0 0 1,0 0-1,0-1 0,0 1 0,0-1 0,0-1 0,1 1 1,-1-1-1,0 0 0,0 0 0,1 0 0,-1-1 0,0 0 1,0 0-1,0 0 0,0 0 0,0-1 0,0 0 0,0 0 1,0-1-1,8-10 95,-1 0 1,-1-1-1,0-1 0,-1 0 1,0 0-1,-2-1 1,0-1-1,0 1 0,-2-1 1,0 0-1,-1-1 1,0 1-1,-2-1 1,0 0-1,-1 0 0,0-12-95,2-5 193,-1 0-1,-2 0 0,-1 0 0,-2 1 0,-1-1 1,-3-5-193,5 33-82,-1 1 0,0-1 0,0 1 1,0 0-1,-1-1 0,0 1 1,0 0-1,-1 0 0,1 1 1,-1-1-1,0 1 0,-1 0 1,0 0-1,1 0 0,-1 1 0,-1-1 1,1 1-1,-1 0 0,0 1 1,1-1-1,-2 1 0,1 1 1,0-1-1,0 1 0,-1 0 1,1 0-1,-1 1 0,0 0 0,0 0 1,1 1-1,-1-1 0,0 1 1,-3 1 81,-40 27-8451,31-3-1537</inkml:trace>
  <inkml:trace contextRef="#ctx0" brushRef="#br0" timeOffset="19721.585">438 154 6086,'0'0'4340,"0"0"-1271,0 0-469,0 0-27,-12-6-662,-37-24-432,48 30-1443,1 0 0,-1 0 0,0 0 0,1 0 0,-1-1 0,0 1 0,1 0 0,-1-1 0,1 1 0,-1 0 0,1-1 0,-1 1 0,1-1 0,-1 1 0,1-1 0,-1 1 0,1-1 0,-1 1 0,1-1 0,0 1 0,-1-1 0,1 0 0,0 1 0,-1-1-1,1 0 1,0 1 0,0-1 0,0 0 0,0 1 0,0-1 0,0 0 0,0 1 0,0-1 0,0 0 0,0 1 0,0-1 0,0 0 0,0 1 0,0-1 0,1 0 0,-1 1 0,0-1 0,0 1 0,1-1 0,-1 0 0,1 1 0,-1-1 0,0 1 0,1-1 0,-1 1 0,1-1 0,-1 1 0,1-1 0,-1 1 0,1 0 0,0-1 0,-1 1 0,1 0 0,-1-1-1,1 1 1,0 0 0,-1 0 0,1 0 0,0 0 0,-1-1-36,1 1 32,139-35 478,-105 30-491,312-42-1049,-590 94-4501,-28 3 3150,265-50 2815,-9 2 314,10 2 7562,-19 40-5342,16-7-2730,2 0 1,1 1-1,2 0 0,2 0 0,2 10-238,-2 45 218,-18 213-27,-12-2-1,-14-2 0,-25 54-190,57-301 170,2-14 5,2 1 0,1 0 0,3 0 1,-1 41-176,7-81 3,-1 1 0,0-1 1,0 0-1,1 0 0,0 1 1,-1-1-1,1 0 1,0 0-1,0 0 0,0 0 1,0 0-1,1 0 0,-1 0 1,0 0-1,1 0 1,-1-1-1,1 1 0,0 0 1,0-1-1,-1 0 0,1 1 1,0-1-1,0 0 0,0 0 1,0 0-1,1 0 1,-1 0-1,0-1 0,0 1 1,0-1-1,1 1 0,-1-1 1,0 0-1,1 0 0,-1 0 1,0 0-1,1 0 1,-1 0-1,0-1 0,0 1 1,3-2-4,96-24 6,128-66-1443,-83 18-4584,-145 73 5376,8-3-1276,-3 2-5282,-6 2-3581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00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188 229 9769,'10'-60'2997,"5"-109"8543,-30 195-9901,-11 93-1567,21-87-66,-1 0 1,-2-1 0,-1 0 0,-1-1 0,-1 0 0,-2 0-1,-1-1 1,-2-1 0,-2 2-7,17-28 11,0 0 0,0 0 0,0 0-1,-1 0 1,1 0 0,-1 0 0,1 0 0,-1-1 0,0 1 0,1-1-1,-1 1 1,0-1 0,0 0 0,0 0 0,0 1 0,0-1 0,0-1-1,-1 1 1,1 0 0,0 0 0,0-1 0,-1 0 0,1 1 0,0-1-1,-1 0 1,1 0 0,0 0 0,-1 0 0,1-1 0,-2 1-11,4-1 22,0 0 1,0 0 0,0 0 0,-1-1 0,1 1-1,0 0 1,0 0 0,0 0 0,0 0-1,1 0 1,-1 0 0,0 0 0,0 0 0,1 0-1,-1-1 1,1 1 0,-1 0 0,1 1-1,-1-1 1,1 0 0,-1 0 0,1 0 0,0 0-1,0 0 1,-1 1 0,1-1 0,0 0-1,0 0 1,0 1 0,0-1 0,0 1-1,0-1 1,0 1 0,0-1 0,0 1 0,0 0-1,0-1 1,0 1 0,0 0 0,0 0-1,0 0 1,1 0 0,-1 0 0,0 0 0,0 0-1,0 0 1,0 0 0,0 1 0,0-1-1,0 0 1,0 1 0,0-1 0,0 1 0,0-1-1,0 1 1,0-1 0,0 1 0,0 0-1,0-1 1,0 1-23,103 74-64,-97-70 70,0 0 0,1 0-1,0 0 1,0-1 0,0 0-1,1-1 1,-1 0 0,1 0 0,0-1-1,0 0 1,0 0 0,0-1-1,0 0 1,0-1 0,0 0 0,0 0-1,1-1 1,-1 0 0,0-1-1,0 0 1,-1 0 0,1-1-1,0 0 1,-1-1 0,0 0 0,0 0-1,0-1 1,0 0 0,2-2-6,2-3 136,0 0 0,-1-1 0,0 0 0,-1 0 0,-1-1 0,1-1 0,-2 1-1,0-1 1,0-1 0,-2 0 0,1 0 0,-2 0 0,0-1 0,-1 1 0,0-1 0,-1 0 0,1-14-136,-44 552 886,38-376-822,2-147-60,1 0-1,-1 0 0,0 0 1,0 0-1,0 0 0,1 0 1,-1 0-1,0 0 0,0 0 1,1 0-1,-1 0 1,0 0-1,0 0 0,1 0 1,-1 0-1,0 0 0,0 0 1,0 0-1,1 0 0,-1 1 1,0-1-1,0 0 0,0 0 1,1 0-1,-1 0 0,0 0 1,0 1-1,0-1 0,0 0 1,0 0-1,1 0 0,-1 0 1,0 1-1,0-1 0,0 0 1,0 0-1,0 0-3,6-20 122,-5 15 101,3-15-1033,-10 29-1950,-26 49-5723,6-21-1713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04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 11275,'0'0'5765,"0"0"-3912,2-13 196,4-54 1795,-4 133-845,1 5-2918,-9 174 489,0-8-1110,10-80-2735,8-70-5197,-3-56 1580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05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1 531 14926,'0'0'4004,"0"0"-1922,0 0 160,0 0-961,76 32-320,-40-32-256,0 0-481,5-3-160,-4-4-64,2-4-32,2 1-480,-7-1-577,-3 4-1058,-5-2-2177,-9 2-5285</inkml:trace>
  <inkml:trace contextRef="#ctx0" brushRef="#br0" timeOffset="612.077">640 963 10602,'0'0'3112,"0"0"-154,0 0-358,0 0-599,0 0-228,0 0-519,0 0-432,0 0-181,7-9-134,133-157 646,-103 99-1020,-3-2-1,-3-1 1,-4-2 0,-2 0-1,-4-2 1,0-13-133,1-78 5,-22 165-2,0 1 0,0-1-1,0 0 1,0 0 0,-1 1 0,1-1 0,0 0 0,0 1-1,0-1 1,-1 0 0,1 0 0,0 1 0,0-1-1,-1 0 1,1 0 0,0 0 0,-1 0 0,1 1-1,0-1 1,0 0 0,-1 0 0,1 0 0,0 0 0,-1 0-1,1 0 1,0 0 0,-1 0 0,1 0 0,0 0-1,-1 0 1,1 0 0,0 0 0,-1 0 0,1 0-1,0 0 1,-1 0 0,1 0 0,0 0 0,-1-1 0,1 1-1,0 0 1,-1 0 0,1 0 0,0-1 0,0 1-1,-1 0 1,1 0 0,0 0 0,0-1 0,0 1-1,-1 0 1,1-1 0,0 1 0,0 0 0,0 0 0,0-1-1,0 1 1,-1 0 0,1-1 0,0 1 0,0 0-1,0-1 1,0 1 0,0 0 0,0-1 0,0 1-3,-17 25 33,7 5-30,2 0 0,0 1-1,2-1 1,2 2 0,1-1 0,1 0 0,1 1-1,2-1 1,4 21-3,-5-38-4,43 276-156,-43-284 133,1-1 0,0 0-1,0 0 1,0 1 0,1-1-1,0 0 1,0 0 0,0-1 0,0 1-1,1 0 1,0-1 0,0 1-1,0-1 1,0 0 0,1 0 0,0 0-1,0-1 1,2 3 27,-4-7-1,1 1 0,-1 0 1,0-1-1,1 1 0,-1-1 0,0 1 0,1-1 1,-1 0-1,0 0 0,0 0 0,0-1 0,0 1 1,0 0-1,0-1 0,0 1 0,0-1 0,0 0 1,-1 0-1,1 1 0,-1-1 0,1 0 0,0-2 1,0 1 7,38-50 172,-2-2 0,-3-1 0,-2-2 0,13-35-179,-19 39 192,46-107 731,-68 144-417,-18 52-120,2-2-395,1 0-1,2 1 1,2 1 0,0-1 0,3 1 0,1 0-1,1 0 1,2 0 0,1 0 0,2-1-1,7 29 10,-10-57-224,0 1 0,0-1 0,1 1 0,-1-1-1,1 1 1,1-1 0,-1 0 0,1 0 0,0 0-1,1 0 1,-1 0 0,1-1 0,0 0-1,0 1 1,1-2 0,0 1 0,0 0 0,0-1-1,0 0 1,1 0 0,-1-1 0,1 1 0,0-1-1,0 0 1,0-1 0,1 0 0,-1 0 0,1 0-1,4 1 225,-4-3-929,-1 0 1,0-1-1,0 1 0,1-1 0,-1-1 0,0 1 0,0-1 0,0 0 0,0 0 1,0-1-1,-1 1 0,1-1 0,4-4 929,20-13-8323</inkml:trace>
  <inkml:trace contextRef="#ctx0" brushRef="#br0" timeOffset="914.146">1902 70 11307,'0'0'2252,"-3"-12"220,-11-38 518,6 43 936,4 28-2541,7 3-867,1 1-1,1-1 0,1 0 0,1-1 1,1 0-1,1 0 0,1 0 0,8 13-517,19 47 443,-27-61-409,-1 0 1,-1 0-1,-1 1 1,-2-1-1,0 2 1,-1-1-1,-1 0 1,-1 1-1,-1 0 1,-1-1-1,-2 1 1,0-1-1,-1 1 1,-2-1 0,-6 22-35,-1-17-4,-1-2 0,-1 1 0,-2-2 0,0 0 0,-2-1 1,-1 0-1,0-2 0,-2 0 0,-1-1 0,0-2 0,-6 4 4,-170 118-6001,194-138 5772,-41 25-5761,5-8-5381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05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399 97 11851,'-2'-13'3993,"-10"-42"-1121,12 54-2702,0-1-1,-1 1 0,1-1 0,-1 1 0,1 0 0,-1-1 1,0 1-1,1 0 0,-1-1 0,0 1 0,0 0 0,0 0 1,0 0-1,0 0 0,0 0 0,0 0 0,-1 0 0,1 0 1,0 0-1,0 1 0,-1-1 0,1 0 0,0 1 0,-1-1 1,1 1-1,-1 0 0,1-1 0,0 1 0,-1 0 0,1 0 1,-1 0-1,1 0 0,-1 0 0,-1 0-169,-40 18 1952,18 3-1733,0 1 0,2 1 1,0 2-1,2 0 0,0 1 0,2 2 1,1-1-1,1 2 0,2 1 1,1 0-1,1 0 0,1 1 0,1 5-219,0-3 21,1 1-1,2 1 0,2 0 1,1 0-1,2 0 0,1 0 0,1 0 1,2 1-1,2-1 0,2 7-20,-2-28-59,0 1-1,1-1 0,0 0 0,1 0 1,1 0-1,0 0 0,1-1 1,0 0-1,1-1 0,0 1 1,1-2-1,1 1 0,0-1 1,0-1-1,1 0 0,0 0 1,10 5 59,-12-9-328,1-1 0,0 0 0,0 0 0,0-1 0,0-1 0,1 1 0,-1-2 0,1 0 0,0 0 0,0-1 0,0 0 0,0-1 0,0 0 0,0 0 0,0-2 0,0 1 328,77-32-5622,-37-1-970,-12 1-2451</inkml:trace>
  <inkml:trace contextRef="#ctx0" brushRef="#br0" timeOffset="288.967">733 329 7591,'0'0'3027,"1"-13"-400,1-14-1379,0 1 1281,-2 16 6821,2 58-8837,-1 1 1,-3 0 0,-1 0-1,-3-1 1,-2 0 0,-13 44-514,-14 97 41,31-159-365,-4 78-874,34-50-7012,-10-48 1355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04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32 155 8264,'0'0'4553,"0"0"-1542,0 0-165,0 0-668,0 0-785,0 0-656,0 0-449,0 0-149,-3 12-38,-25 193 289,27-190-358,1 1 0,0 0 0,2-1 0,-1 1 0,2-1 0,0 1 0,1-1 0,0 0 0,1 0 0,1-1 0,0 1 0,1-1 0,1 0 0,0-1 0,4 5-32,-3-12 13,-1-1-1,1 0 1,0 0-1,0-1 1,1 0-1,-1-1 1,1 0-1,0 0 1,-1-1-1,1-1 0,0 1 1,0-2-1,1 1 1,-1-1-1,0-1 1,0 0-1,0 0 1,0-1-1,-1-1 1,1 1-1,0-1 0,-1-1 1,1 0-1,3-3-12,3-1 154,-1-1-1,0 0 1,0-1-1,-1-1 1,0 0 0,-1-1-1,-1-1 1,0 0-1,0 0 1,-1-1-1,-1-1 1,-1 0-1,0 0 1,0-1-1,-2 0 1,0 0-1,-1-1 1,0 1-1,-2-1 1,0-1 0,-1 1-1,0-1 1,-2 1-1,0-1 1,-1-14-154,-1 23-21,-1 1 1,0-1-1,0 1 1,0-1-1,-1 1 1,-1 0-1,1 0 1,-1 0-1,-1 1 1,1-1-1,-1 1 1,-1 0-1,1 0 1,-1 1-1,0 0 1,-1 0-1,1 0 1,-1 1-1,-1 0 1,1 0-1,0 0 1,-1 1-1,0 1 1,0-1-1,0 1 1,-1 1-1,1-1 1,-1 1-1,1 1 1,-1 0-1,-4 0 21,2-1-405,0 2-1,0 0 0,0 0 1,0 1-1,1 0 0,-1 1 0,0 0 1,1 0-1,-1 2 0,1-1 0,-9 5 406,14-5-673,1 0-1,-1 0 1,1 1-1,0-1 0,0 1 1,0 0-1,0 0 0,1 0 1,0 1-1,0-1 0,0 1 1,0 0-1,1 0 1,-1 0-1,1 0 0,0 2 674,-7 31-8990</inkml:trace>
  <inkml:trace contextRef="#ctx0" brushRef="#br0" timeOffset="487.249">1006 274 18449,'29'-137'5131,"-29"131"-5007,-1 1 0,1 0 0,-1 0 0,0-1 0,0 1 1,-1 0-1,0 0 0,0 0 0,0 0 0,0 0 0,-1 1 0,1-1 1,-1 1-1,-1-1 0,1 1 0,0 0 0,-1 0 0,0 1 1,0-1-1,0 1 0,0 0 0,-1 0 0,0 0 0,1 1 1,-1-1-1,-1 1-124,-4-3 7,1 1 1,0 1-1,-1 0 1,0 0-1,0 1 1,0 1-1,0-1 1,0 2-1,0-1 1,0 1-1,-1 1 1,1 0-1,-7 1-7,10 0 4,0 1 0,0-1 0,1 1 0,0 0 0,-1 1 0,1-1 0,0 1 0,0 0 0,1 1 0,0 0 0,-1-1 0,1 2 0,1-1 0,-1 0 0,1 1 0,0 0 0,0 0 0,1 0 0,0 1 0,0-1 0,0 1 0,0 2-4,-3 9-6,1 0-1,1 0 1,1 0 0,0 0 0,1 1-1,1-1 1,1 0 0,1 3 6,-1-10-22,0 0 1,1 1-1,0-1 1,1 0-1,0 0 1,1 0-1,0 0 1,1-1-1,0 1 1,1-1-1,0 0 1,0 0-1,1 0 1,0-1-1,1 0 1,0 0-1,1-1 1,0 0-1,0 0 1,0-1-1,1 0 1,0 0-1,1-1 1,-1 0-1,1-1 1,0 0-1,1 0 1,-1-1-1,1-1 0,0 0 1,0 0-1,0-1 1,0 0-1,4-1 22,-6-2-3,-1 0 0,0-1 0,0 1 0,0-2 0,0 1 0,0-1 0,-1 0 0,1-1 0,-1 0 0,0 0 0,0-1 0,-1 1 0,1-2 0,-1 1 0,0-1 0,0 1 0,0-2 0,-1 1 0,0-1-1,4-6 4,2-6 48,0 1 0,-1-1-1,-1-1 1,0 0 0,-2 0-1,-1-1 1,3-12-48,-6 24 120,-1 0 0,0 0 1,-1 0-1,1 0 0,-2 0 1,1-1-1,-2 1 0,1 0 1,-1-1-1,0 1 0,-1 0 1,0 0-1,-2-3-120,4 11 12,-1 1 0,0-1-1,0 1 1,0-1 0,0 1 0,0-1 0,0 1 0,-1 0 0,1 0 0,0-1-1,0 1 1,0 0 0,0 0 0,0 0 0,0 0 0,0 0 0,0 0 0,0 1-1,0-1 1,-1 0 0,1 1 0,0-1 0,0 0 0,0 1 0,0-1 0,0 1-1,1-1 1,-1 1 0,0 0 0,0-1 0,0 1 0,0 0 0,1 0 0,-1 0-1,0 0 1,1-1 0,-1 1 0,0 0 0,1 0 0,0 0 0,-1 0 0,1 0-1,-1 0 1,1 0 0,0 1 0,0-1 0,0 0 0,0 0 0,-1 1-12,-48 204 74,0 166-50,37-241 7,-6 0 1,-5-2-1,-26 73-31,47-189 2,-1 0-1,0-1 1,-1 1-1,0-1 1,-1 0 0,-1 0-1,0-1 1,0 0 0,-1 0-1,-1 0 1,1-1-1,-2 0 1,0 0 0,0-1-1,0-1 1,-1 1 0,0-1-1,-1-1 1,0 0-1,0 0 1,-1-1 0,1-1-1,-3 1-1,0-4-14,-1 0 0,1-1 0,0 0 0,-1-1 0,1-1 0,-1 0 0,1-1 0,0-1 0,0 0 0,0-1 0,0 0 0,1-1 0,-1 0 0,1-2 0,1 1 0,-1-1 0,1-1 0,0-1 0,1 1 1,0-2-1,0 1 0,1-2 0,0 1 0,1-1 0,0-1 0,1 0 0,-1-2 14,3 3-371,0 0 1,1 0 0,0 0 0,1-1 0,1 0 0,-1 0 0,2 0 0,0 0 0,0 0 0,1-1 0,1 1-1,0 0 1,1-5 370,7-23-3769,11 6-1975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07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1 345 13549,'0'0'2979,"0"0"-406,0 0-320,0 0-684,13-4-608,107-18 149,-54 20-562,-11 2-307,1-3 0,-1-3 0,47-10-241,-99 16 25,1-1 0,-1 1-1,0 0 1,0-1 0,0 0 0,1 1 0,-1-1 0,0 0 0,0-1 0,0 1-1,0 0 1,-1-1 0,1 0 0,0 0 0,-1 0 0,1 0 0,-1 0-1,1 0 1,-1-1 0,0 1 0,0-1 0,0 1 0,0-1 0,-1 0 0,1 0-1,-1 0 1,1 0 0,-1 0 0,0 0 0,-1 0 0,1 0 0,0 0-1,-1-1 1,1 1 0,-1 0 0,0 0 0,0-1 0,-1-1-25,-76-104 587,1 12-213,67 131 416,-3 322-86,3-296-804,-3 0-1,-3 0 0,-3-1 0,-8 17 101,-14 25-4112,-1-2-5599,19-46-4735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0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295 150 13773,'7'-15'1975,"23"-51"-379,-28 61-1377,1 1-1,0-1 0,0 1 0,0 0 0,1 0 0,0 0 0,-1 0 0,1 0 0,0 1 0,1 0 1,-1 0-1,1 0 0,-1 0 0,1 1 0,0 0 0,0-1 0,0 2 0,0-1 0,0 1 0,3-1-218,0 1 77,-1 0 0,1 1-1,-1 0 1,1 0 0,-1 1-1,1 0 1,-1 0 0,0 0-1,1 1 1,-1 0 0,0 1 0,0 0-1,0 0 1,0 0 0,-1 1-1,1 0 1,-1 0 0,0 1-1,5 4-76,-5-2 12,0 0 0,-1 0-1,0 0 1,0 1 0,-1-1-1,0 1 1,0 0 0,-1 0-1,0 1 1,0-1 0,-1 0 0,0 1-1,-1 0 1,0 0 0,0-1-1,-1 1 1,0 0 0,0 0-1,-1 0 1,0-1 0,-1 1-1,0 0 1,0-1 0,-1 0-1,0 1 1,-1-1-12,-5 15 30,-1-1 0,-2 0 0,0-1 0,-1 0 1,-1-1-1,-1-1 0,-1 0 0,-17 15-30,14-15 19,0-1 0,-2-1 0,0-1 0,-1 0 0,-1-2 0,0-1 0,-1 0 0,0-2 0,-1-1 0,0-1 0,-1-1 1,0-1-1,0-1 0,-5-1-19,27-4 62,0-1 0,-1 0 0,1 1 0,0-1 0,0-1 0,0 1 0,0 0-1,-1-1 1,1 0 0,0 0 0,0 0 0,0-1 0,0 0 0,1 1 0,-1-1 0,0 0 0,1-1 0,-1 1 0,1-1 0,0 1 0,0-1 0,0 0 0,0 0 0,0 0 0,1-1 0,-1 1 0,1-1 0,0 1 0,0-1 0,0 0 0,1 0 0,-1 0 0,1 0 0,0 0 0,0 0 0,0 0 0,1 0 0,-1 0 0,1 0 0,0-1 0,1-1-62,-1-1 22,1-1 1,0 1 0,1-1 0,0 1-1,0 0 1,0 0 0,1 0-1,0 0 1,1 0 0,-1 1-1,1-1 1,1 1 0,-1 0-1,1 0 1,0 1 0,0-1-1,1 1 1,-1 0 0,1 1 0,0-1-1,1 1 1,-1 0 0,1 1-1,0-1 1,0 2 0,0-1-1,0 1 1,0 0 0,0 0-1,1 0 1,-1 1 0,1 1-1,-1-1 1,1 1 0,-1 0 0,1 1-1,-1 0 1,1 0 0,-1 1-1,0 0 1,1 0 0,-1 0-1,0 1 1,-1 0 0,1 1-1,0-1 1,-1 1 0,6 5-23,1 5-4,-1 1 0,-1 0 0,0 1 0,-1 0 0,-1 0 0,0 2 0,-1-1 0,-1 1 0,0 0 1,-2 0-1,3 15 4,-2-10-3,1 0 1,1 0 0,1-1 0,1 0 0,0-1-1,2 0 1,7 9 2,-17-27-48,-1 0 0,1-1 0,0 1 0,0 0 0,0-1 1,0 0-1,1 1 0,-1-1 0,0 0 0,1 0 0,0 0 0,-1-1 0,1 1 0,0 0 0,0-1 0,0 0 0,0 0 0,0 0 1,0 0-1,0 0 0,1-1 0,-1 1 0,0-1 0,0 0 0,0 0 0,1 0 0,-1 0 0,0-1 0,0 1 0,0-1 0,1 0 0,-1 0 1,0 0-1,0 0 0,0-1 0,-1 1 0,1-1 0,0 1 0,0-1 0,-1 0 0,1 0 0,-1-1 0,0 1 0,1 0 48,32-76-3377,-5 10-6442,-18 46 2639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0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95 14350,'2'-14'2877,"12"-67"2328,-17 100-1459,3 22-2844,0 18-970,-18 66 57,-6-1 0,-4-2-1,-12 16 12,10-27-1989,16-43-2443,13-24-6473,3-33 2182</inkml:trace>
  <inkml:trace contextRef="#ctx0" brushRef="#br0" timeOffset="295.292">249 490 8744,'10'-16'2242,"-4"5"-1816,87-119 7225,-91 128-7345,0-1-9,0 1 1,-1-1-1,1 1 1,0 0-1,1 0 1,-1 0 0,0 0-1,1 0 1,-1 1-1,1-1 1,-1 0-1,1 1 1,0 0 0,0 0-1,0 0 1,-1 0-1,1 0 1,0 1-1,0-1 1,2 1-298,3 40 1036,-41 106-876,23-93-144,4 0 0,1 1 0,3 0 0,2 15-16,1-63-19,-1 0 0,1 0 0,0 0 0,1 0 0,-1 0 0,1 0 1,1 0-1,-1 0 0,1 0 0,0-1 0,0 0 0,0 1 0,1-1 0,0 0 0,0-1 0,0 1 1,0-1-1,1 0 0,0 0 0,0 0 0,0 0 0,0-1 0,1 0 0,-1 0 0,1-1 0,0 1 1,0-1-1,0 0 0,0-1 0,0 0 0,0 0 0,0 0 0,0 0 0,1-1 0,-1 0 0,0-1 1,4 0 17,8-3 59,0-1-1,0 0 1,-1-2-1,0 0 1,0-1-1,0 0 1,-1-2-1,-1 0 1,1 0-1,-2-2 0,1 0 1,-2 0-1,0-2 1,0 1-1,-1-2 1,-1 1-1,0-2 1,-1 1-1,-1-1 1,0-1-1,5-15-57,-7 15 70,1 0 1,-2-1-1,0 1 0,-2-2 0,0 1 1,0 0-1,-2-1 0,0-6-70,-1 19-2,-1 0-1,0 0 0,0 0 1,-1 0-1,0 0 1,0 0-1,0 0 0,-1 0 1,1 0-1,-1 0 0,-1 1 1,1-1-1,-1 1 0,0-1 1,0 1-1,-1 0 0,0 0 1,1 1-1,-2-1 1,1 1-1,0 0 0,-1 0 1,0 0-1,0 1 0,0-1 1,0 1-1,-3 0 3,-2-1-171,-1 0 0,1 1 0,-1 0 0,0 1 0,0 0 0,0 1 0,-1 0 0,1 1 0,0 0 0,0 1 0,0 0 0,-3 1 171,8-1-334,1 0 0,0 0 0,0 1 0,-1 0 0,1 0 1,0 0-1,1 1 0,-1 0 0,0-1 0,1 2 1,-1-1-1,1 0 0,0 1 0,0 0 0,1 0 0,-3 3 334,-11 25-4478,2 1-1907</inkml:trace>
  <inkml:trace contextRef="#ctx0" brushRef="#br0" timeOffset="719.581">1224 627 6342,'26'-36'5069,"57"-94"4799,-78 119-9503,1-1 0,-2 0 1,1 0-1,-2 0 0,1-1 0,-2 1 0,0-1 0,0 0 0,-1 1 0,-1-13-365,1 21 31,-1 0-1,0 0 0,0 0 1,0 0-1,-1 0 0,1 1 1,-1-1-1,0 0 1,0 0-1,-1 1 0,1-1 1,-1 0-1,1 1 0,-1 0 1,0-1-1,0 1 0,-1 0 1,1 0-1,-1 0 0,1 0 1,-1 1-1,0-1 1,0 1-1,0-1 0,0 1 1,-1 0-1,1 0 0,-1 1 1,1-1-1,-1 1 0,0 0 1,0-1-31,-4 2 2,0-1 0,0 1 0,0 0 0,0 0 0,0 1 1,0 0-1,0 1 0,0 0 0,0 0 0,0 0 0,1 1 0,-1 1 0,1-1 1,0 1-1,0 0 0,0 1 0,1-1 0,-1 1 0,1 1 0,0-1 0,0 1 1,1 0-1,0 0 0,0 1 0,1 0 0,-1 0 0,1 0-2,-9 15-10,1 0-1,2 1 1,0 0-1,1 1 1,1 0-1,1 0 1,2 0-1,-1 8 11,6 98-265,1-126 238,0 0 0,0 0 0,0 0 0,0 0 0,1 0 0,-1 0 0,1 0 0,0 0 0,0-1 0,1 1 1,-1-1-1,1 0 0,0 0 0,-1 0 0,2 0 0,-1 0 0,0 0 0,0-1 0,1 1 0,-1-1 0,1 0 0,0 0 0,0-1 0,-1 1 1,1-1-1,0 0 0,1 0 0,-1 0 0,1 0 27,4-3 40,-1 0-1,0-1 1,0 0 0,0 0 0,0-1 0,-1 0 0,1 0-1,-1-1 1,0 0 0,0 0 0,-1-1 0,0 0-1,0 0 1,0 0 0,0-1 0,-1 0 0,0 0 0,-1 0-1,0-1 1,0 1 0,0-1 0,-1 0 0,0-1-40,-1 6 61,11-20 427,-1 0 1,-1-1-1,-1 0 1,-1-1-1,-1 0 1,2-18-489,-95 360 1557,34-147-1331,-4 43 195,-12 118-421,64-311 21,0-7-14,0-1 1,1 1-1,0 0 1,1 0-1,1 0 0,0 1 1,0-1-1,2 0 1,-1 0-1,2-1 1,0 1-1,0 0 1,2 3-8,-4-16-13,-1 1 0,1 0 1,-1 0-1,1-1 0,-1 1 1,1 0-1,0-1 0,-1 1 1,1 0-1,0-1 0,0 1 1,-1-1-1,1 1 0,0-1 0,0 0 1,0 1-1,0-1 0,-1 0 1,1 1-1,0-1 0,0 0 1,0 0-1,0 0 0,0 0 1,0 0-1,0 0 0,0 0 1,0 0-1,-1 0 0,1-1 0,0 1 1,0 0-1,0-1 0,0 1 1,0 0-1,-1-1 0,1 1 1,0-1-1,0 1 0,-1-1 1,1 1-1,0-1 0,-1 0 1,1 1-1,0-1 0,-1 0 13,33-36-1356,-31 34 1240,45-67-3481,-18 22-1614,-6 6-3549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2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1 928 6022,'0'0'4201,"0"0"-1478,0 0-273,0 0-256,0 0-609,15-14-479,52-45-300,32-6 1494,-69 37-2040,0-1-1,-1-1 1,-2-2-1,-2-1 0,-1 0 1,-1-2-1,-2-1 1,-1-1-1,-2 0 0,-2-2 1,-1 0-1,-2 0 0,-2-1 1,-2-1-1,-1 0 1,-2 0-1,-2-6-259,-2 37 20,0 1 2,-1 0 0,1 0 0,-1 0 0,-1 0 0,0 0 0,0 0-1,-1 0 1,0 0 0,0 0 0,-1 0 0,0 0 0,-1-2-22,1 10 15,0 1 0,0-1 1,1 1-1,-1-1 0,0 1 0,0 0 1,0 0-1,1 0 0,-1 0 0,0 0 1,0 0-1,0 0 0,0 0 0,1 1 1,-1-1-1,0 1 0,0 0 0,1-1 1,-1 1-1,0 0 0,1 0 0,-1 0 1,1 0-1,-1 0 0,1 0 0,0 1 1,-1-1-1,1 0 0,0 1 1,0-1-1,0 1 0,0-1 0,0 1 1,0-1-1,0 1 0,1 0 0,-1-1 1,1 1-1,-1 0 0,1 0 0,-1 0 1,1 0-16,-17 42 35,1 0 1,2 1 0,3 1 0,1 0-1,2 0 1,2 1 0,3-1 0,1 1-1,3 0 1,4 27-36,-7-54 4,2 0 0,0 1 0,1-1 0,2 0-1,0 0 1,1 0 0,0-1 0,2 1 0,1-1 0,0 0 0,1-1-1,1 0 1,1 0 0,0-1 0,1 0 0,1-1 0,1 0 0,9 8-4,-15-19 13,0 0 0,0-1-1,1 0 1,0-1 0,0 0 0,0 0 0,0-1 0,0 0 0,0 0 0,1-1 0,-1 0 0,0 0 0,1-1 0,-1 0 0,1 0 0,-1-1 0,1 0 0,-1-1 0,0 0 0,0 0 0,5-3-13,3-1 48,0-1 0,-1-1 0,1 0 0,-2-1 0,1-1 0,-1 0 0,0-1 0,-1 0 0,11-14-48,5-10 105,-2-1 0,-1-2 0,-2 0-1,-1-1 1,-3-2 0,-1 0 0,-2-1-1,9-35-104,6-82 182,-31 159-176,-1-1-1,0 1 1,1-1 0,-1 1 0,0-1-1,0 0 1,0 1 0,0-1 0,0 1-1,0-1 1,0 0 0,0 1 0,0-1-1,0 1 1,0-1 0,0 0 0,0 1-1,0-1 1,0 1 0,-1-1-1,1 0 1,0 1 0,0-1 0,-1 1-1,1-1 1,0 1 0,-1-1 0,1 1-1,-1-1 1,1 1 0,0 0 0,-1-1-1,1 1 1,-1-1 0,1 1 0,-1 0-1,0 0 1,1-1 0,-1 1 0,1 0-1,-1 0 1,1 0 0,-1-1 0,0 1-1,1 0 1,-1 0 0,1 0 0,-1 0-1,0 0 1,1 0 0,-1 0 0,0 1-1,1-1 1,-1 0 0,1 0 0,-1 0-1,1 0 1,-1 1 0,0-1 0,1 0-1,-1 1 1,1-1 0,-1 0-1,1 1 1,0-1 0,-1 1 0,1-1-1,-1 1 1,1-1 0,-1 1-6,-31 36 78,15-7-82,2 1 0,1 0 0,1 1 0,1 0 0,2 1 0,2 1 0,1 0-1,1 0 1,2 0 0,1 0 0,2 1 0,2-1 0,2 20 4,-2-42 3,0 0 1,1 0-1,0-1 0,1 1 0,1 0 1,0-1-1,0 0 0,1 0 1,0 0-1,1-1 0,0 1 1,1-1-1,0-1 0,0 1 0,1-1 1,0-1-1,1 1 0,0-1 1,0-1-1,1 0 0,0 0 0,0-1 1,1 0-1,-1-1 0,1 0 1,1-1-1,-1 0 0,0 0 1,1-2-1,0 1 0,0-1 0,0-1 1,0 0-1,10-1-3,-10-2 6,0 1-1,-1-2 1,1 0-1,-1 0 1,1-1-1,-1 0 1,0-1-1,-1 0 1,1-1-1,-1 0 1,0-1-1,-1 0 1,1 0-1,-1-1 1,-1-1-1,0 1 1,0-1-1,0 0 1,-1-1-1,-1 0 1,0 0-1,0-1 1,2-5-6,3-10 68,-1-1-1,0 0 1,-3 0 0,0-1 0,-1 0-1,-2 0 1,-1 0 0,-1-1 0,-2-8-68,-2-19-32,2 56-21,-1 0 1,0 0-1,1 0 0,-1 0 1,1 0-1,-1 1 1,1-1-1,-1 0 1,1 0-1,-1 1 1,1-1-1,-1 0 0,1 0 1,-1 1-1,1-1 1,-1 1-1,1-1 1,-1 0-1,1 1 0,0-1 1,-1 1-1,1-1 1,0 1-1,-1-1 1,1 1-1,0-1 1,0 1-1,0-1 0,-1 1 1,1-1-1,0 1 1,0 0-1,0-1 1,0 1-1,0-1 0,0 1 1,0-1-1,0 1 1,0 0-1,0-1 1,0 1-1,1-1 1,-1 1-1,0-1 0,0 1 1,0-1-1,1 1 1,-1-1-1,0 1 1,1-1-1,-1 1 0,1-1 53,18 95-10367,-8-59 160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2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16848,'0'0'9801,"0"0"-7687,0 0 96,0 0-736,0 0-1154,0 0-320,0 0 0,0 0 0,16-53 0,2 71 0,2 3-545,-1 6-1440,-2 9-1443,-10-5-3618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6:32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1 307 16816,'0'0'4666,"0"0"-2456,0 0-609,17 9-336,-5-2-1152,1-1 0,-1 0 0,1-1 0,0 0 0,0-1 0,1 0 0,-1-2 0,1 1 0,0-2 0,0 1 0,-1-2 0,1 0 0,3-1-113,623-96 992,632-92-927,-949 147-726,-110 11-3707,-201 30-176,-33 7-588,3-1 1707,-24 7-5287</inkml:trace>
  <inkml:trace contextRef="#ctx0" brushRef="#br0" timeOffset="310.277">274 740 3812,'-41'19'9507,"-8"3"-1399,19-7-5939,31-15-2114,-1 1 1,0-1 0,1 0-1,-1 0 1,0 1 0,1-1-1,-1 0 1,0 1 0,0-1-1,1 0 1,-1 1 0,0-1-1,0 1 1,0-1 0,1 0-1,-1 1 1,0-1 0,0 1-1,0-1 1,0 1 0,0-1-1,0 0 1,0 1 0,0-1-1,0 1 1,0-1 0,0 1-1,0-1 1,0 1 0,0-1-1,-1 0 1,1 1 0,0-1 0,0 1-1,0-1 1,-1 0 0,1 1-1,0-1 1,0 0 0,-1 1-1,1-1 1,0 0 0,-1 1-1,1-1 1,0 0 0,-1 0-1,1 1 1,-1-1 0,1 0-56,53-1 441,-1-1 1,1-3 0,-1-3 0,33-9-442,-20 5 144,450-85 1079,118-22-274,78 19-949,-321 66-1078,-465 53-417,2-9-365,-19 3-4586,65-7 371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41 129 11691,'0'-14'3491,"2"-46"-1115,-1 58-2162,-1 0-1,0 0 1,1 0 0,-1 0-1,0 1 1,0-1 0,0 0-1,0 0 1,-1 0 0,1 0-1,0 0 1,-1 1 0,0-1-1,1 0 1,-1 0 0,0 1-1,0-1 1,0 0 0,0 1-1,0-1 1,0 1 0,0-1-1,0 1 1,-1 0 0,1-1-1,-1 1 1,1 0 0,-1 0 0,1 0-1,-1 0 1,1 0 0,-1 0-1,0 1 1,0-1 0,1 1-1,-1-1 1,0 1 0,0-1-214,-5 46 784,8-35-784,1-1 0,0 0-1,1 0 1,0 0 0,0 0 0,1-1-1,0 1 1,0-1 0,1 0-1,0 0 1,1 0 0,0-1 0,0 0-1,0 0 1,1 0 0,0-1-1,0 0 1,8 5 0,-13-11 0,-1 1 1,0 0-1,0-1 0,1 1 1,-1-1-1,0 1 0,1-1 1,-1 0-1,1 0 0,-1 1 1,0-1-1,1 0 0,-1 0 1,1-1-1,-1 1 0,1 0 1,-1 0-1,0-1 0,1 1 1,-1-1-1,0 1 0,1-1 1,-1 1-1,0-1 0,0 0 1,0 0-1,1 1 0,-1-1 1,0 0-1,0 0 0,0 0 1,0 0-1,-1 0 0,1-1 1,0 1-1,0 0 0,-1 0 1,1-1-1,0 1 0,-1 0 1,1 0-1,-1-1 0,0 1 1,0-1-1,1 0 0,-4-65 76,1 62-87,-1 0 0,0 0 0,0 0 0,0 1 0,0-1 0,-1 1 0,0 0 0,0 0 0,0 1 0,0-1 0,-1 1 0,1 0 0,-1 0 0,0 0 0,0 0 0,-3 0 11,-31-9-2638,25 21-7488,8 7-1560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66 12172,'0'0'3987,"2"-12"-2166,3-23-539,-2 17 1190,-7 45-1507,-8 129-650,12-154-295,0-1 0,0 0 1,0 1-1,0-1 1,0 1-1,0-1 0,0 0 1,1 1-1,-1-1 0,1 1 1,-1-1-1,1 0 0,-1 1 1,1-1-1,-1 0 1,1 0-1,0 0 0,0 1 1,0-1-1,0 0 0,0 0 1,0 0-1,0 0 0,0-1 1,0 1-1,0 0 1,1 0-1,-1-1 0,0 1 1,0 0-1,1-1 0,-1 1 1,1-1-1,-1 0 0,0 1 1,1-1-1,-1 0 0,1 0 1,-1 0-1,0 0 1,1 0-1,-1 0 0,1-1 1,-1 1-1,0 0 0,1-1-20,60-31 1471,-56 26-1401,-1 0 0,-1 0-1,1-1 1,-1 0 0,0 0-1,-1 0 1,1 0 0,-1-1-1,-1 1 1,0-1 0,0 0-1,0 0 1,-1 1 0,0-1-1,0 0 1,-1 0 0,0 0-1,-1 0 1,0 0 0,-1-3-70,-16-11-1755,-11 23-6195,11 9-1697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43 12364,'0'0'3470,"0"0"-1276,0 0-561,0 0-533,0 0-465,0 0-90,-8 13 37,-58 118 1718,60-101-661,19-55 395,-13 24-2068,51-128 327,-21 95-3141,10 11-4060,-24 18-3571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9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33 4805,'0'0'9128,"0"0"-4814,0 0-2078,0 0-752,16-5-619,56-16-539,-65 19-314,-1 1 1,1-1-1,0 1 0,-1 1 1,1-1-1,0 1 0,0 0 0,-1 1 1,1 0-1,0 0 0,-1 0 1,1 1-1,4 1-12,-10-3-4,0 0 0,0 0 0,0 0 0,0 0 0,0 0 0,-1 1 0,1-1 0,0 0 0,0 0 0,0 0 0,0 1 0,0-1 0,-1 1 0,1-1 0,0 1 0,0-1 0,0 1 0,-1-1 0,1 1 0,0-1 0,-1 1 0,1 0 0,-1 0 0,1-1 0,-1 1 0,1 0 0,-1 0 0,1-1 0,-1 1 0,0 0 0,1 0 0,-1 0 0,0 0 0,0 0 0,0 0 0,0 0 0,1-1 0,-1 1 0,0 0 0,-1 0 0,1 0 0,0 0 0,0 0 0,0 0 0,0 0 0,-1 0 0,1-1 0,-1 1 0,1 0 0,0 0 0,-1 0 0,1-1 0,-1 1 0,0 0 0,1 0 0,-1-1 0,0 1 4,-45 34-312,43-33 302,-228 112 298,196-91 628,35-23-897,-1 1 0,0-1-1,1 0 1,-1 1 0,1-1-1,-1 1 1,1-1 0,-1 1-1,1-1 1,-1 1 0,1-1-1,0 1 1,-1-1 0,1 1-1,0 0 1,-1-1 0,1 1-1,0 0 1,0-1 0,-1 1 0,1 0-1,0-1 1,0 1 0,0 0-1,0-1 1,0 1 0,0 0-1,0-1 1,0 1 0,0 0-1,1 0 1,-1-1 0,0 1-1,0 0 1,1-1 0,-1 1-1,0-1 1,1 1 0,-1 0-1,0-1 1,1 1 0,-1-1-1,1 1 1,-1-1 0,1 1-1,-1-1 1,1 0 0,-1 1 0,1-1-1,0 1 1,-1-1 0,1 0-1,0 0 1,-1 1 0,2-1-19,125 10 32,26-21-2672,-53-6-6716,-48 6-1662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278 128 14061,'0'-75'3955,"0"22"2698,-2 79-2729,-3 19-3967,-2 152 460,6-101-1055,-5-1-1,-14 81 639,19-172-8,1 0-1,0 0 1,-1 0-1,0 0 0,0 0 1,0 0-1,0 0 1,-1 0-1,1-1 1,-1 1-1,0-1 1,0 1-1,-1-1 1,1 1-1,-1-1 1,1 0-1,-1 0 0,0 0 1,0-1-1,0 1 1,-1-1-1,1 0 1,-1 0-1,1 0 1,-1 0-1,0 0 1,1-1-1,-1 1 1,0-1-1,0 0 0,0-1 1,0 1-1,0-1 1,0 1-1,-2-1 9,-134-26 2643,274 59-2467,-96-28-280,0 0 1,0-3-1,1-1 1,-1-2-1,1-1 1,-1-2-1,0-2 0,-1-1 1,1-3-1,32-11 104,-33-6-1356,-66 26-6411,8 11 400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2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6662,'65'-141'12313,"-60"134"-11928,0 0 1,0 0-1,1 0 0,0 1 0,0 0 0,1 0 1,0 1-1,0-1 0,0 2 0,0-1 0,1 1 1,0 0-1,0 0 0,0 1 0,0 0 0,9-1-385,-8 2 70,0 0-1,0 1 1,0 1-1,0-1 0,-1 1 1,1 1-1,0 0 1,0 0-1,0 1 0,0 0 1,-1 0-1,1 1 1,-1 0-1,0 1 0,0 0 1,0 0-1,0 1 1,0 0-1,-1 0 0,0 0 1,0 1-1,-1 0 1,0 1-1,0-1 0,0 1 1,-1 1-1,0-1 1,0 1-1,-1-1 0,2 4-69,-1 4-42,-1 1 0,0-1 0,-1 1-1,-1 0 1,0 0 0,-1 1 0,-1-1 0,-1 0-1,0 0 1,-1 0 0,0 0 0,-1 0-1,-1-1 1,-1 1 0,0-1 0,-1 0-1,-1 0 1,0-1 0,-1 1 0,-1-2-1,0 1 1,0-1 0,-2-1 0,1 0-1,-2 0 1,1-1 0,-2-1 0,1 0 0,-1 0-1,-1-1 1,0-1 0,0 0 0,-1-1-1,-11 4 43,3-8 52,27-16 334,31-22 164,310-254 640,-180 147-992,-181 176-49,0 5-134,1 1 0,3 1-1,1 0 1,-5 38-15,10 27-117,7-103 143,0 0 0,-1 0 0,1 0 0,0 0 0,0-1 0,1 1 1,-1 0-1,0-1 0,1 1 0,0-1 0,-1 0 0,1 1 0,0-1 0,0 0 0,0 0 0,1 0 0,-1 0 0,0-1 0,1 1 0,-1 0 0,1-1 0,0 0 0,-1 0 0,1 0 0,0 0 1,0 0-1,0 0 0,0-1 0,-1 1 0,1-1 0,0 0 0,0 0 0,0 0 0,1 0-26,14-3 246,0 0 0,0 0 0,0-2 0,0 0 0,-1-2 0,0 1 0,0-2 0,-1 0 0,0-2 0,0 1 0,12-11-246,-16 12 70,4-1-46,0-1 1,-1-1 0,0 0-1,-1-1 1,-1-1-1,0 0 1,0-1-1,-1 0 1,-1-1-1,1-3-24,-11 18-109,0-1 0,-1 0 0,1 1-1,0-1 1,0 0 0,-1 0 0,1 0-1,-1 0 1,1 1 0,-1-1 0,1 0-1,-1 0 1,1 0 0,-1 0-1,0 0 1,1 0 0,-1 0 0,0 0-1,0 0 1,0 0 0,0 0 0,0 0-1,0 0 1,0-1 0,0 1 0,0 0-1,-1 0 1,1 0 0,0 0-1,-1 0 1,1 1 0,-1-1 0,1 0-1,-1 0 1,1 0 0,-1 0 0,0 0-1,1 1 1,-1-1 0,0 0 0,0 0-1,1 1 1,-1-1 0,0 1 0,0-1-1,0 1 1,0-1 0,0 1-1,0-1 1,0 1 0,0 0 0,0-1-1,0 1 1,0 0 0,0 0 0,0 0-1,0 0 1,0 0 0,0 0 0,0 0-1,0 0 1,0 1 109,-13 9-5760,4 5-4415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2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18866,'0'0'4997,"0"0"-2659,0 0-416,0 0-545,0 0-865,0 0-416,0 0-96,0 0-448,39 6-801,-31 8-1185,-8 0-3332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3651,'0'0'6930,"0"0"-3370,0 0-661,0 0-75,0 0-592,0 0-642,-4 0 76,-78 188 667,59-131-2145,-3-1 1,-2-1 0,-18 23-189,5-35 5,48-60 134,-5 13-143,0 0 0,1 0 0,-1 0 0,1 0 0,0 1 1,0-1-1,0 1 0,1 0 0,-1 0 0,1 0 0,0 0 0,0 0 0,0 1 1,0 0-1,0 0 0,0 0 0,1 0 0,-1 1 0,1-1 0,-1 1 0,1 0 0,-1 1 1,1-1-1,0 1 0,0 0 0,-1 0 0,1 0 0,0 1 0,-1 0 0,1-1 1,-1 2-1,1-1 0,-1 0 0,1 1 0,-1 0 0,0 0 0,0 0 0,0 1 0,0 0 1,0-1-1,-1 1 0,1 0 0,-1 1 0,2 0 4,24 47-123,-26-44 105,0 1 0,1-1 0,0 0 0,0 0 0,1 0 0,0 0 0,0-1 0,1 1 0,0-2 0,0 1 0,0-1-1,1 1 1,1 0 18,-5-5 0,1 0 0,-1 0-1,1 0 1,-1-1-1,0 1 1,1-1 0,-1 1-1,1-1 1,-1 0-1,1-1 1,-1 1 0,1 0-1,-1-1 1,1 0-1,-1 0 1,0 0 0,1 0-1,-1-1 1,0 1 0,0-1-1,0 0 1,0 0-1,0 0 1,-1 0 0,1 0-1,0-1 1,-1 1-1,2-3 1,61-81 81,19-93 100,-68 165-26,-25 400-363,9-374 151,-2-9 29,1 1 1,0-1-1,1 0 0,-1 1 0,0-1 0,1 1 1,0-1-1,0 1 0,0-1 0,0 0 1,1 1-1,-1-1 0,1 1 0,0-1 0,0 0 1,0 1-1,0-1 0,1 0 0,-1 0 0,1 0 1,0 0-1,0 0 0,0 0 0,0 0 1,0-1-1,1 1 0,-1-1 0,1 0 0,-1 1 1,1-1-1,0-1 0,0 1 0,0 0 0,0-1 1,0 1-1,2 0 28,11-5 7,-1 1 0,0-2-1,0 0 1,-1-1 0,1 0 0,-1-1 0,0-1-1,-1 0 1,0-1 0,0-1 0,0 0 0,-1 0 0,-1-1-1,1-1 1,-2 0 0,1 0 0,-2-1 0,3-4-7,3 1 57,-1-1 0,-1 0 1,0 0-1,-1-2 1,-1 1-1,0-1 0,-2-1 1,0 0-1,-1 0 1,-1-1-1,-1 0 0,-1 0 1,0-1-1,-2 1 0,0-1 1,-1 0-1,-2 0 1,0 0-1,-1 0 0,-1-5-57,-1 20-9,0-1-1,0 1 1,0 0 0,-1 0-1,1 0 1,-1 1-1,-1-1 1,1 1-1,-1 0 1,0 0-1,0 1 1,0-1-1,-1 1 1,0 0-1,0 1 1,0-1-1,0 1 1,0 0-1,-1 1 1,1 0-1,-1 0 1,1 0-1,-1 1 1,0 0 0,0 0-1,0 0 1,0 1-1,0 0 1,0 1-1,1-1 1,-1 1-1,0 1 1,0-1-1,1 1 1,-1 0-1,1 1 1,-1 0-1,1 0 1,0 0-1,-4 3 10,1-1-212,0 1-1,0-1 0,0 1 1,1 1-1,0 0 0,0 0 1,1 0-1,0 1 1,0 0-1,1 1 0,0-1 1,0 1-1,1 0 0,1 1 1,-1-1-1,-1 6 213,-9 108-8219,20-71 1839</inkml:trace>
  <inkml:trace contextRef="#ctx0" brushRef="#br0" timeOffset="398.245">1261 524 11915,'19'-21'5419,"124"-130"469,-134 143-5673,0-1 0,-1 0 0,0 0 0,0 0 0,-1-1 0,0-1 0,0 1 0,-2-1 1,1 0-1,-1 0 0,-1-1 0,0 1 0,0-1 0,-1 0 0,-1 0 0,0-1 0,-1 1 0,0 0 0,-1 0 0,0-1 0,-1 0-215,-1 10 18,-1 0-1,1 0 0,-1 0 0,0 0 1,0 0-1,0 1 0,0-1 1,0 1-1,-1 0 0,1 0 1,-1 0-1,1 1 0,-1-1 1,0 1-1,0 0 0,1 0 1,-1 0-1,0 0 0,0 1 1,0 0-1,0-1 0,0 1 0,0 1 1,0-1-1,0 1 0,0-1 1,0 1-1,1 0 0,-1 0 1,0 1-1,0-1 0,1 1 1,-1 0-1,1 0 0,0 0 1,-1 0-1,-1 3-17,-13 7-40,1 1 0,0 1 1,1 0-1,1 1 0,0 1 0,1 0 1,1 1-1,0 0 0,1 1 0,1 1 1,1 0-1,1 0 0,1 1 0,0 0 1,1 0-1,1 1 0,2 0 1,-3 14 39,6-31-31,-1-1 1,1 0 0,0 1 0,0-1-1,1 1 1,-1-1 0,0 1 0,1-1 0,0 1-1,0 0 1,0-1 0,1 1 0,-1-1 0,1 1-1,-1-1 1,1 1 0,0-1 0,1 1 0,-1-1-1,1 0 1,-1 0 0,1 0 0,0 0 0,0 0-1,0 0 1,1 0 0,-1-1 0,1 1-1,-1-1 1,1 1 0,0-1 0,0 0 0,0 0-1,0 0 1,0-1 0,0 1 0,1-1 0,-1 0-1,0 0 1,1 0 0,2 1 30,-1-3 30,0 0-1,0 0 1,0 0-1,-1 0 1,1-1-1,0 0 1,0 0-1,-1 0 1,1 0-1,-1-1 1,0 0 0,0 0-1,0 0 1,0 0-1,0 0 1,-1-1-1,0 0 1,1 0-1,-1 0 1,-1 0-1,3-4-29,5-4 522,-4 46 103,-6 10-566,-2-1-1,-2 1 1,-2 0 0,-2-1 0,-2 0-1,-5 11-58,-2 7 3,-23 134-1607,39-194 1472,1 0 0,0-1 1,0 1-1,0 0 0,0-1 1,1 1-1,-1 0 1,0-1-1,0 1 0,0 0 1,0-1-1,1 1 0,-1 0 1,0-1-1,1 1 0,-1-1 1,1 1-1,-1 0 0,0-1 1,1 1-1,-1-1 0,1 0 1,-1 1-1,1-1 0,0 1 1,-1-1-1,1 0 0,-1 1 1,1-1-1,0 0 0,-1 1 1,1-1-1,0 0 0,-1 0 1,1 0-1,0 0 0,-1 0 1,1 0-1,0 0 0,-1 0 1,1 0-1,0 0 0,0 0 1,-1 0-1,1 0 0,0-1 1,-1 1-1,1 0 0,-1 0 1,1-1-1,0 1 0,-1 0 1,1-1-1,-1 1 0,1-1 1,0 1 131,39-24-8311,-15 5-193</inkml:trace>
  <inkml:trace contextRef="#ctx0" brushRef="#br0" timeOffset="874.18">1717 336 11883,'0'0'5499,"7"-15"-2323,24-46-624,-29 59-2442,-1 0 0,1 1 0,-1-1 0,1 0 0,0 0 0,0 1 0,0-1 0,0 1 0,0-1 0,0 1 0,0 0 0,0 0 0,1 0-1,-1 0 1,0 0 0,1 0 0,-1 1 0,1-1 0,-1 1 0,1 0 0,-1-1 0,0 1 0,1 1 0,-1-1 0,1 0-110,7 0 235,-1 0-175,0 0-1,0 0 1,0 1 0,0 0-1,0 1 1,0 0-1,0 0 1,0 1 0,0 0-1,-1 1 1,0 0 0,0 0-1,0 1 1,0 0 0,0 0-1,-1 1 1,0 0-1,0 0 1,-1 1 0,0-1-1,0 2 1,0-1 0,-1 0-1,0 1 1,-1 0 0,0 0-1,0 1 1,0-1-1,-1 1 1,0 0 0,-1 0-1,0 0 1,-1 0 0,1 0-1,-2 2-59,0 10-23,-1 0 0,-1 0-1,-1 0 1,-1-1 0,-1 1-1,-1-1 1,-1 0 0,0-1-1,-1 1 1,-1-2 0,-1 1-1,-1-1 1,-1-1 0,0 0 0,-1 0-1,-1-1 1,0-1 0,-1-1-1,-8 6 24,-5 7-160,46-54 192,132-143 358,107-162-390,-217 265 21,-54 70-26,5 5 0,1 1 0,-1 0 0,2 1 0,0 0 1,0 0-1,1 0 0,0 1 0,0 0 0,1 0 0,1 1 0,-1 1 5,-10 26-12,1 0 0,2 1 0,2 1 0,2-1 0,1 2 0,2-1 0,2 1 0,2 1 12,1-39 2,0-1-1,1 0 0,-1 0 0,1 0 0,0 1 1,0-1-1,0 0 0,0 0 0,0 0 1,1 0-1,-1-1 0,1 1 0,0 0 0,0-1 1,0 1-1,0-1 0,0 1 0,1-1 0,-1 0 1,1 0-1,-1 0 0,1 0 0,0-1 1,0 1-1,-1-1 0,1 1 0,0-1 0,1 0 1,-1 0-1,0-1 0,0 1 0,0-1 0,0 1 1,1-1-1,-1 0 0,1 0-1,121-20 122,-109 15-130,-1-1 1,1-1 0,-1-1-1,-1 0 1,1 0 0,-1-2-1,-1 0 1,0 0 0,0-1-1,9-12 8,8-52-3861,-32 62 237,-6 6-2531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381 471 11627,'-2'-16'5216,"-8"-49"-2734,8 62-2330,0 0 0,0 0 0,0 0 0,0 0 0,-1 1 0,1-1 1,-1 1-1,1-1 0,-1 1 0,0 0 0,0 0 0,0 0 0,0 0 0,0 1 0,-1-1 0,1 1 0,0 0 0,-1-1 0,1 2 1,-1-1-1,1 0 0,-1 1 0,0 0 0,1 0 0,-1 0 0,1 0 0,-1 0 0,0 1 0,1-1 0,-1 1 0,1 0 0,0 0 1,-1 1-1,1-1 0,0 1 0,0-1 0,-1 1 0,1 0 0,1 0 0,-1 0 0,0 1-152,-15 8-32,0 0 0,2 2 0,0 0 0,0 0 0,1 1 0,1 1 0,0 1 0,1 0 0,0 1 0,2 0 0,0 1 0,1 0 0,1 0 0,0 1 0,2 1 0,0-1 0,1 1 0,1 0 0,1 1 0,1-1 0,1 1 0,0-1-1,2 1 1,0 3 32,1-19-46,-1 1 0,1 0-1,0-1 1,0 1-1,1-1 1,0 1-1,0-1 1,0 0-1,0 0 1,1 0-1,0 0 1,0 0-1,0-1 1,1 1-1,0-1 1,-1 0 0,2 0-1,-1 0 1,0-1-1,1 1 1,-1-1-1,1 0 1,0-1-1,0 1 1,0-1-1,0 0 1,1 0-1,-1 0 1,1-1-1,-1 0 1,1 0 0,-1 0-1,1-1 1,0 0-1,-1 0 1,1 0-1,0-1 1,-1 1-1,1-1 1,-1-1-1,1 1 1,-1-1-1,0 0 1,3-2 46,19-11 208,-1-2 0,-1 0 0,0-2 1,-1-1-1,-2-1 0,0-1 0,-1 0 0,-1-2 1,-1-1-1,-1 0 0,12-25-208,3 0 388,-4 0 0,-1-2 0,-3-1 0,-1 0 0,-4-2 0,-1-1-1,-4 0 1,-1-2 0,-3-4-388,-7-29 1063,-5 91-1032,0 0 0,0 0 0,0 0 0,0 0 1,0 1-1,0-1 0,0 0 0,0 0 1,0 0-1,1 1 0,-1-1 0,0 1 0,0-1 1,0 0-1,0 1 0,1 0 0,-1-1 0,0 1 1,0-1-1,1 1 0,-1 0 0,0 0 0,1-1 1,-1 1-1,1 0 0,-1 0 0,1 0 0,0-1 1,-1 1-1,1 0 0,0 0 0,-1 0 1,1 0-1,0 0 0,0 0 0,0 0 0,0 0 1,0 0-1,0 0-31,-15 58 83,3 1 1,2 1-1,3-1 0,3 1 1,3 1-1,5 56-83,-3-92 7,11 160-1196,17-67-5875,-18-96 2265,0-8-2414</inkml:trace>
  <inkml:trace contextRef="#ctx0" brushRef="#br0" timeOffset="442.565">908 419 12460,'3'-16'3875,"8"-50"-1686,-10 62-1917,0 0 1,1 0-1,-1 0 0,1 0 1,-1 0-1,1 0 0,0 1 1,1-1-1,-1 1 0,0 0 0,1-1 1,0 1-1,0 0 0,0 1 1,0-1-1,0 0 0,1 1 0,-1 0 1,3-1-273,1 0 207,1 0 0,-1 0 1,1 1-1,0 1 0,0-1 1,-1 1-1,1 1 0,0-1 1,0 1-1,0 1 0,0-1 1,0 1-1,4 2-207,-3-1 34,1 1 0,-1 1 0,0-1 0,-1 1 0,1 1 0,-1 0 0,0 0 0,0 1 0,0 0 0,-1 0 0,0 0 0,0 1 0,0 0 0,-1 1 0,0 0 0,-1-1 0,0 2 0,0-1 0,0 1 0,-1-1 0,-1 1 0,1 0 0,-2 1 0,1-1 0,-1 1 0,0-1 0,-1 3-34,0 2-104,-1 0 0,-1 0 0,0 0 0,-1 0 0,-1-1 0,0 1-1,0-1 1,-1 1 0,-1-1 0,-1 0 0,1-1 0,-2 1 0,0-1 0,0 0 0,-1-1 0,-1 0-1,0 0 1,0-1 104,-74 66-229,94-95 378,210-198 1266,-203 198-1280,3-3 70,-1 0 0,0-1 1,-2-1-1,-1-1 0,-1 0 1,5-14-206,-12 2 147,-9 37-146,0-1-1,0 1 0,0-1 1,0 1-1,-1-1 0,1 1 1,0-1-1,0 1 0,0-1 1,-1 1-1,1-1 1,0 1-1,-1-1 0,1 1 1,0 0-1,-1-1 0,1 1 1,-1-1-1,1 1 0,0 0 1,-1 0-1,1-1 1,-1 1-1,1 0 0,-1 0 1,1-1-1,-1 1 0,1 0 1,-1 0-1,1 0 0,-1 0 1,0 0-1,1 0 1,-1 0-1,1 0 0,-1 0 1,1 0-1,-1 0 0,1 0 1,-1 0-1,1 0 0,-1 1 1,1-1-1,-1 0 1,1 0-1,-1 0 0,1 1 1,-1-1-1,1 0 0,-1 1 1,1-1-1,0 1 0,-1-1 1,1 0-1,0 1 1,-1-1-1,1 1 0,0-1 1,-1 1-1,1-1 0,0 1 1,0-1-1,0 1 0,-1 0 0,-10 10-8,-1 1-1,1 1 0,1 0 0,0 1 0,1 0 0,1 0 0,0 1 0,1 0 0,0 0 0,2 1 1,-1 0-1,-1 14 9,2-13-14,2 1 0,0 0 0,1-1 0,1 1 1,0 1-1,1-1 0,1 0 0,3 13 14,-3-25-8,0 1-1,1-1 1,0 0 0,0 0-1,0 0 1,1 0-1,0 0 1,0 0 0,0-1-1,1 1 1,-1-1-1,1 0 1,1 0 0,-1-1-1,1 1 1,0-1 0,0 0-1,0 0 1,0 0-1,1-1 1,-1 0 0,1 0-1,0 0 1,0-1-1,5 1 9,-2-1-6,-1 0-1,1-1 0,-1 0 1,1 0-1,0-1 0,0 0 1,-1-1-1,1 0 0,-1 0 1,1-1-1,-1 0 0,1 0 1,-1-1-1,0-1 0,0 1 1,0-1-1,-1 0 0,1-1 1,-1 0-1,0 0 0,0 0 1,-1-1-1,0 0 0,0 0 1,0-1-1,0 0 0,-1 0 1,-1 0-1,1 0 0,-1-1 0,0 0 1,2-7 6,33-89-2520,-32 67-1000,-4 1-3391,-3 9-4988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1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607 602 17360,'0'-20'734,"-1"1"0,0 0 0,-1-1 0,-2 1 0,1 0-1,-2 0 1,-1 1 0,0-1 0,-1 1 0,-1 1-1,-1-1 1,-1 1 0,-11-15-734,18 28 31,-1-1-1,0 2 0,0-1 1,0 0-1,0 1 0,-1 0 1,0 0-1,1 0 1,-1 1-1,0-1 0,0 1 1,0 0-1,-1 1 1,1-1-1,0 1 0,-1 0 1,1 0-1,-1 1 0,1-1 1,-1 1-1,1 1 1,-1-1-1,1 1 0,-1 0 1,1 0-1,0 0 1,-1 1-1,1 0 0,0 0 1,0 0-1,0 1 1,0 0-1,1 0 0,-1 0 1,1 0-1,0 1 0,0-1 1,0 1-1,-2 3-30,-7 16 1,1 1 0,1 0 0,2 0 0,0 1 0,2 0 0,0 1-1,2-1 1,1 1 0,1 0 0,1 1 0,1-1 0,3 20-1,7 113-116,-8-152 84,0 1-1,1-1 1,0 1 0,0-1 0,1 0 0,0 0 0,0 0 0,1-1 0,0 1 0,0-1 0,1 0 0,-1 0-1,1 0 1,0 0 0,1-1 0,0 0 0,-1 0 0,2-1 0,3 3 32,-5-4-6,0-1 1,0 0-1,0-1 1,1 1 0,-1-1-1,1 0 1,-1 0-1,1-1 1,-1 1-1,1-1 1,-1-1-1,1 1 1,-1-1-1,1 0 1,-1 0-1,1 0 1,-1-1-1,0 0 1,1 0-1,-1 0 1,0-1 0,-1 1-1,1-1 1,0-1 5,99-92 174,-66 41 114,-2-2 0,-3-1 0,-3-1 1,-2-1-1,-2-2 0,-4-1 1,-2-1-1,-3 0 0,2-28-288,14-125 507,-58 276 331,-2 41-788,5 0-1,3 1 0,6 1 1,-2 102-50,15-192-24,-3 14-653,1 0 1,2 0-1,1 1 0,0-1 1,2 0-1,1 0 0,2 0 1,0-1-1,1 0 0,8 16 677,7-11-7644,-15-24 170</inkml:trace>
  <inkml:trace contextRef="#ctx0" brushRef="#br0" timeOffset="324.947">0 1186 17521,'0'0'3208,"0"0"-977,0 0-677,18 10-385,-17-10-1152,12 8 115,-1-2 0,1 0 0,0 0 0,0-1 0,0-1 0,1 0-1,0-1 1,0 0 0,0-1 0,0-1 0,10 0-132,210-14 766,0-11 0,98-28-766,-181 18-2322,-172 36-3897,-12 10-1180,-10 5-5152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6:36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13196,'0'0'5355,"0"0"-2803,0 0-294,0 0-192,0 0-540,0 0-474,0 0-336,-2 9-225,-17 90 84,5 0 0,4 1 0,5 0 0,6 86-575,16-42-311,-16-137-54,2 0-1,-1 0 1,1 0-1,0-1 1,1 1-1,-1-1 0,1 0 1,1 0-1,-1 0 1,1-1-1,0 1 1,0-1 365,21 10-4888,-6-10-1285,4-1-6378</inkml:trace>
  <inkml:trace contextRef="#ctx0" brushRef="#br0" timeOffset="439.053">387 312 12684,'0'0'5093,"0"0"-1778,0 0-534,0 0-741,0 0-834,0 0-379,0 0-277,5 16-245,15 105 26,-20-103-296,1 10-44,-1 0 0,-1 0 0,-1 0 1,-2-1-1,-1 0 0,-1 1 0,-5 13 9,4-81-208,10 4 321,1 1 0,2 0 0,2-1 0,1 2 0,1 0 0,7-14-113,-10 28 39,1 1 0,1 0 0,0 0 0,2 0 0,0 1 0,12-14-39,-20 27 5,0 1 0,1 0 0,0 0-1,-1 0 1,1 0 0,1 0 0,-1 1 0,0 0-1,1 0 1,0 0 0,0 0 0,0 1-1,0 0 1,0 0 0,0 0 0,1 1 0,-1 0-1,0 0 1,1 0 0,-1 0 0,1 1-1,-1 0 1,1 0 0,-1 1 0,1-1-1,-1 1 1,1 1 0,1-1-5,-1 4-4,0 0 1,0 0-1,-1 0 1,0 0-1,1 1 1,-2 0-1,1 0 0,-1 0 1,0 1-1,0-1 1,-1 1-1,0 0 0,0 0 1,0 0-1,-1 0 1,0 1-1,-1-1 1,0 1-1,0-1 0,0 1 1,-1-1-1,0 1 1,0-1-1,-1 1 1,0-1-1,-2 6 4,3 3-3,-9 196-131,9-211 125,0 0-1,0 1 0,0-1 1,0 0-1,0 1 0,0-1 1,0 0-1,0 1 0,0-1 0,1 0 1,-1 0-1,0 1 0,1-1 1,-1 0-1,1 0 0,0 1 1,-1-1-1,1 0 0,0 0 0,0 0 1,0 0-1,0 0 0,-1 0 1,2 0-1,-1-1 0,0 1 1,0 0-1,0 0 0,0-1 0,0 1 1,0-1-1,1 1 0,-1-1 1,0 1-1,1-1 0,-1 0 1,0 0-1,1 1 0,-1-1 0,0 0 1,1 0-1,-1 0 0,0-1 1,0 1-1,1 0 0,-1 0 1,0-1-1,1 1 0,-1-1 0,0 1 1,0-1-1,0 1 0,1-1 1,-1 0-1,0 0 0,0 1 1,0-1-1,0 0 0,0 0 1,0 0 9,16-13 0,-1-1 0,0 0 0,-1-1 0,-1 0 0,0-1 0,-1-1 0,-1 0 0,-1-1 0,2-4 0,19-53-3049,-40 86-4579,0 3-2339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3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30 11627,'0'0'2936,"0"0"-155,0 0-106,0 0-561,2-6-454,4-10-815,-3 8 205,-8 25-228,-19 84-207,3 1 0,6 1 0,3 0 0,6 1 0,4 63-615,21-40-2,-18-123-192,0 0 1,1 0-1,0 0 1,-1-1-1,1 1 1,1 0 0,-1-1-1,0 1 1,1-1-1,0 0 1,-1 0 0,1 0-1,1 0 1,-1-1-1,0 1 1,1-1-1,-1 1 1,1-1 0,0-1-1,-1 1 1,1 0-1,0-1 1,0 0 0,0 0-1,0 0 1,0 0-1,1-1 1,1 1 193,48-7-10255,-28-4 443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3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9769,'0'0'6289,"0"0"-3113,0 0-613,-14 0-182,9 0-2248,0 0 0,-1 1 1,1-1-1,0 1 1,0 0-1,-1 1 1,1-1-1,0 1 1,0 0-1,0 0 1,1 1-1,-1-1 1,0 1-1,1 0 0,0 0 1,0 1-1,0-1 1,0 1-1,0 0 1,1 0-1,-3 3-133,-23 30 213,2 1-1,1 1 1,2 2-1,1 0 1,3 2-1,1 0 0,2 1 1,3 1-1,1 0 1,2 1-1,2 0 1,2 1-1,2 0 1,3 0-1,1 10-212,4-41 15,0-1-1,0 0 1,2 0-1,0 0 1,0 0-1,2-1 1,0 0-1,0 0 1,1-1-1,1 1 1,0-2-1,1 0 0,0 0 1,1 0-1,1-2 1,9 9-15,-12-12-223,1-1 0,0 1 0,0-2 0,0 1 0,0-1 0,1-1 0,0 0 0,0-1 0,0 0 0,8 1 223,-10-2-657,0-2 0,1 1 0,-1-1 0,0-1 0,0 0 0,1 0 1,-1 0-1,0-1 0,0-1 0,0 0 0,-1 0 0,1 0 0,7-6 657,11-6-7233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3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9449,'0'0'4062,"0"0"-891,0 0-272,0 0-641,0 0-523,0 0-539,0 0-486,0 0-277,15 4-65,111 16 128,-98-20-490,1-2 0,0-1 0,-1-1 0,0-1 0,0-2 0,0-1 0,-1-1 0,0-1 0,6-5-6,-31 14-123,1 0 1,-1 0 0,1 0 0,-1-1-1,1 1 1,-1-1 0,0 0-1,0 0 1,0 0 0,0 0-1,0 0 1,0 0 0,-1 0 0,1 0-1,-1-1 1,1 1 0,-1-1-1,0 1 1,0-1 0,0 0-1,0 1 1,0-2 122,-9-4-6945,1 8-1025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3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9929,'0'0'6887,"0"0"-4453,0 0-608,0 0-353,0 0-448,0 0-224,0 0-385,71 77 65,-60-61 95,-2 0-287,0-2-193,-2-3-32,-4-2-64,0-3 0,-3-2-417,0-1-1216,0 0-2467,0-2-4740</inkml:trace>
  <inkml:trace contextRef="#ctx0" brushRef="#br0" timeOffset="548.087">169 57 4740,'0'0'4351,"0"0"-1553,0 0 116,0 0 44,0 0-508,2-12-416,1-2-2140,3-16 3330,-3 64-582,-7 52-1778,-5 0-1,-3-1 1,-10 25-864,-13 94 543,27-103-462,7-84-5063,13-49-3869,-5 14-689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3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8968,'0'0'2205,"0"0"133,0 0 486,0 0-560,0 0-1015,0 0-560,0 0-337,1 16-154,4 100 303,-7-100-475,2 0-1,0 0 0,1-1 0,0 1 0,1 0 0,1-1 1,1 1-1,0-1 0,1 0 0,0 0 0,1 0 0,1-1 1,0 0-1,8 10-25,-10-21 0,1 0 0,0 0 0,-1 0 0,1 0 1,0-1-1,1 0 0,-1-1 0,0 1 0,0-1 0,1-1 1,-1 1-1,1-1 0,-1 0 0,0 0 0,1-1 0,-1 0 1,1 0-1,-1 0 0,0-1 0,0 0 0,0 0 0,0-1 0,0 1 1,0-1-1,-1-1 0,1 1 0,-1-1 0,0 0 0,0 0 1,-1 0-1,1-1 0,-1 0 0,1 0 0,12-14 411,0 0 0,-1-1 0,-2-1 0,0 0 0,-1-1 0,0-1 0,-2 0 1,-1-1-1,-1 0 0,-1 0 0,4-24-411,-7 31 188,-1-1 0,0 0 0,-1 0 1,-2 0-1,1 0 0,-2 0 0,0-1 0,-2-4-188,1 18 3,1 1-1,-1-1 1,0 0-1,0 0 1,-1 1-1,1-1 1,-1 1-1,0-1 1,-1 1-1,1 0 1,-1 0-1,1 0 1,-1 0-1,0 0 1,-1 1-1,1-1 1,-1 1-1,1 0 1,-1 0-1,0 0 1,0 1-1,0-1 1,-1 1-1,1 0 1,-1 0-1,1 0 1,-1 1-1,1 0 1,-1 0-1,0 0 1,0 0-1,-4 0-2,-5 1-185,-1 0 0,1 1 0,-1 0 0,1 1 0,-1 1 1,1 0-1,0 1 0,0 0 0,0 1 0,1 1 0,0 0 0,0 1 0,-6 4 185,12-7-422,1 1 0,0 0 0,0-1 0,0 2 0,1-1 0,0 1 0,0-1 0,0 2 1,1-1-1,0 0 0,0 1 0,1 0 0,0-1 0,0 2 0,0-1 0,1 0 0,0 2 422,-4 42-6614,6 0-4351</inkml:trace>
  <inkml:trace contextRef="#ctx0" brushRef="#br0" timeOffset="475.709">977 364 13421,'61'-184'6731,"-52"81"-3598,-9 100-3092,0-1 0,-1 1-1,0-1 1,1 1 0,-1 0 0,0 0 0,-1-1 0,1 1-1,-1 0 1,1 0 0,-1 0 0,0 0 0,0 1 0,0-1-1,0 0 1,-1 1 0,1-1 0,-1 1 0,1 0 0,-1 0 0,0 0-1,0 0 1,0 1 0,0-1 0,0 1 0,0 0 0,-1-1-1,0 1-40,-3 0 14,-1 0-1,1 0 0,-1 1 1,1 0-1,-1 0 0,1 1 0,-1 0 1,1 0-1,-1 0 0,1 1 0,0 1 1,0-1-1,0 1 0,0 0 1,0 1-1,1-1 0,-1 1 0,1 1 1,0-1-1,0 1 0,1 0 0,-1 0 1,1 1-1,0 0 0,1 0-13,-10 11 13,1 1 0,0 0 0,2 1 0,0 0 0,1 1-1,1 1 1,-7 20-13,11-29-40,1 1-1,-1-1 1,2 1-1,0 0 1,0 0-1,1 0 1,1 0-1,0 0 0,1 0 1,0 0-1,1 0 1,1 0-1,0 0 1,1 0-1,0 0 1,1 0-1,0-1 1,1 0-1,0 0 1,1 0-1,1 0 1,2 3 40,-5-12-29,0 0 0,1-1 0,-1 0 0,0 1 1,1-1-1,-1-1 0,1 1 0,0-1 0,0 0 1,-1 0-1,1 0 0,0 0 0,0-1 0,0 0 1,0 0-1,0-1 0,0 1 0,-1-1 0,1 0 1,0 0-1,0 0 0,-1-1 0,1 0 0,-1 0 1,1 0-1,-1-1 0,0 1 0,0-1 0,0 0 1,0 0-1,0 0 0,-1-1 0,1 1 0,-1-1 1,0 0-1,0 0 0,0 0 0,-1 0 0,0 0 1,1-1-1,-1 1 0,-1-1 0,1-1 29,50-125 738,-39 40 2747,-33 159-2508,-37 167 67,-5 97-1044,-46 196-105,100-496 121,-2-1 0,-1-1 0,-1 0 0,-2-1 0,-1 0 0,-4 5-16,12-24 6,1 0-1,-1-1 0,-1 0 1,1 0-1,-1-1 0,-1 0 1,0-1-1,0 1 0,0-2 1,-1 1-1,0-1 0,0-1 1,-1 0-1,0 0 0,0-1 1,0-1-1,0 0 0,-9 2-5,1-4 3,1-1-1,0-1 0,0 0 0,-1-2 0,1 0 0,0-1 0,1 0 1,-1-2-1,1 0 0,0-1 0,0 0 0,1-2 0,0 0 0,1 0 1,0-2-1,0 0 0,1 0 0,0-2 0,1 1 0,-7-11-2,12 14-78,1 1 0,0-1-1,0 0 1,1-1 0,0 0-1,1 0 1,0 0 0,1 0-1,0-1 1,0 0 0,1 0-1,1 0 1,-1-4 78,3 9-224,-1 1 0,1 0 0,0-1 0,1 1 0,-1 0 0,1-1 0,0 1 0,1 0 0,-1 0 0,1 0 0,0 0 0,0 0 0,1 0 0,-1 0 0,1 1 0,0-1 0,0 1 0,1 0 0,0 0 224,33-29-4212,6 4-4249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3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1 729 8168,'0'0'5157,"0"0"-2568,0 0-299,0 0-464,0 0-615,5 8-292,-1-1-748,-3-5-139,0 0 0,1 1 0,-1-1 0,0 0 0,1 0 0,-1 0 0,1 0 0,0 0 0,0 0 0,0 0 0,0-1 0,0 1 0,0 0 0,0-1 0,0 0 0,1 0 0,-1 0 0,1 0 0,-1 0 0,1 0 0,-1 0 0,3 0-32,7-1 88,0 0-1,0 0 1,1-1 0,-1 0-1,0-1 1,0-1-1,0 0 1,0 0 0,0-1-1,-1-1 1,0 0-1,0 0 1,0-1 0,0-1-1,-1 0 1,0 0-1,-1-1 1,0 0-1,0-1 1,0 0 0,-1 0-1,5-8-87,22-34 303,-2 0 0,-3-2 0,-2-2 0,21-55-303,-49 109 5,15-30 389,-2-1-1,-1 0 0,-1-1 0,-2 0 1,-2-1-1,1-8-393,-33 104 886,4 14-809,4 1 0,3 0 0,4 1 0,3 1 0,3 45-77,3-90 12,-1-19-32,1 0-1,1 1 1,0-1-1,1 0 1,1 0 0,0 1-1,2-1 1,-1-1 0,3 4 20,-4-15-8,0 1 1,1-1-1,0-1 1,-1 1-1,1 0 1,0-1-1,1 1 1,-1-1-1,0 0 0,1 0 1,-1 0-1,1-1 1,0 1-1,-1-1 1,1 0-1,0 0 1,0 0-1,0 0 1,0-1-1,0 1 1,-1-1-1,1 0 1,0 0-1,0-1 1,0 1-1,0-1 1,0 0-1,0 0 1,0 0-1,-1-1 1,1 1-1,0-1 1,-1 0-1,0 0 0,1 0 1,-1 0-1,0-1 1,0 1-1,0-1 1,0 0-1,-1 0 1,1 0-1,-1 0 1,2-2 7,33-34 26,-1-1-1,-2-2 1,-1-1 0,-3-2 0,-1-1 0,8-22-26,-21 45 20,-1-2 0,-1 0 1,-1 0-1,-1-1 1,-1-1-1,-2 0 1,0 0-1,-2-1 1,-1 0-1,-2 0 1,0-1-1,-2-10-20,-1 38 17,-1 0 0,0 0-1,0 0 1,0 0 0,0 0 0,-1 0-1,1 0 1,0 0 0,0 1 0,-1-1-1,1 0 1,0 0 0,-1 0 0,1 0-1,-1 1 1,1-1 0,-1 0-1,1 0 1,-1 1 0,0-1 0,1 0-1,-1 1 1,0-1 0,1 0 0,-1 1-1,0-1 1,0 1 0,0 0 0,1-1-1,-1 1 1,0 0 0,0-1 0,0 1-1,0 0 1,0 0 0,0 0 0,0 0-1,0 0 1,0 0 0,1 0 0,-1 0-1,0 0 1,0 0 0,0 0 0,0 1-1,0-1 1,0 0 0,0 1 0,1-1-1,-1 0 1,0 1 0,0-1 0,0 1-1,1 0 1,-1-1 0,0 1-1,1-1 1,-1 1 0,0 0 0,1 0-1,-1-1 1,1 1 0,-1 0 0,1 0-1,0 0 1,-1 0-17,-7 14 26,1 1 0,0 0-1,1 1 1,1-1 0,1 1 0,0 0-1,1 0 1,1 1 0,0-1 0,2 0-1,0 1 1,0-1 0,2 0 0,0 1-1,1-1 1,1 0 0,5 14-26,-2-10-226,0 1 0,2-1 0,0 0 0,2 0 1,0-1-1,7 9 226,20 14-3163,6-10-3450,-22-24-700,-4-5-3957</inkml:trace>
  <inkml:trace contextRef="#ctx0" brushRef="#br0" timeOffset="336.741">1347 1 16143,'0'0'2403,"0"0"84,0 0 166,0 0-688,0 0-497,16 6-294,-13-5-1130,10 4 151,0 0-1,0 1 1,-1 0-1,0 1 0,0 1 1,0 0-1,-1 0 1,0 1-1,8 9-194,2 6 259,-2 0 0,0 1 0,-2 2 1,0-1-1,-2 2 0,-1 0 0,3 10-259,-12-25 37,0 0 0,-1 1-1,-1-1 1,0 1 0,-1 0 0,0 0 0,-1 0-1,0 0 1,-1 0 0,-1 0 0,0 0 0,-1 0 0,-1 0-1,0-1 1,-1 1 0,0-1 0,-4 8-37,-15 14-234,-1 0 0,-2-1 0,-1-2 0,-2-1 0,0-1 0,-3-1 0,0-2 0,-2-1 0,0-2 0,-2-1 0,-37 17 234,17-4-1601,-14 9-2045,6-4-2867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3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13997,'0'0'4500,"0"0"-1622,0 0-604,0 0-576,0 0-540,0 0-475,0 0-378,13-1-167,95 3 28,-107-2-194,1 0-1,-1 1 1,1-1 0,-1 0-1,1 1 1,0 0 0,-1-1-1,0 1 1,1 0 0,-1 0-1,1 0 1,-1 0 0,0 0-1,0 0 1,0 0 0,0 0-1,1 1 1,-2-1-1,1 0 1,0 1 0,0-1-1,0 1 1,-1-1 0,1 1-1,0-1 1,-1 1 0,1-1-1,-1 1 1,0-1 0,0 1-1,0 0 1,1-1 0,-2 1-1,1 0 1,0-1 0,0 1-1,0-1 1,-1 1 0,1 0-1,-1-1 1,1 1 0,-1-1-1,1 1 1,-1-1 0,0 0-1,-1 2 29,-51 60-965,-142 104 1221,194-167-226,0 1 0,0-1 0,-1 0-1,1 1 1,0-1 0,0 1 0,0 0-1,-1-1 1,1 1 0,0 0-1,0 0 1,0-1 0,0 1 0,0 0-1,0 0 1,1 0 0,-1 0 0,0 0-1,0 0 1,1 1 0,-1-1-1,1 0 1,-1 0 0,1 0 0,-1 1-1,1-1 1,0 0 0,-1 0 0,1 1-1,0-1 1,0 0 0,0 1-1,0-1 1,0 0 0,0 1 0,1-1-1,-1 0 1,0 0 0,1 1 0,-1-1-1,1 0 1,-1 0 0,1 0-1,-1 1 1,1-1 0,0 0 0,0 0-1,0 0 1,-1 0 0,1 0 0,0 0-1,0-1 1,0 1 0,0 0 0,1 0-1,-1-1 1,0 1 0,1 0-30,25-2-124,1-1 1,0-1-1,-1-2 0,0 0 1,0-2-1,-1-1 1,1-1-1,17-10 124,-20 10-1019,-17 8-603,-5 1-5553,-5 8-4116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3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401 223 10090,'3'-15'4276,"19"-109"3406,-32 64-3226,10 59-4392,0 0 0,0 0 0,-1 0 0,1-1-1,-1 1 1,1 0 0,-1 0 0,1 0 0,-1 0 0,1 0 0,-1 0-1,0 0 1,0 0 0,0 1 0,1-1 0,-1 0 0,0 0 0,0 1 0,0-1-1,0 0 1,0 1 0,0-1 0,0 1 0,-1-1 0,1 1 0,0 0-1,0-1 1,0 1 0,0 0 0,0 0 0,-1 0 0,1 0 0,0 0 0,0 0-1,0 0 1,-1 0 0,1 1 0,0-1 0,0 0 0,0 1 0,0-1-1,0 1 1,0-1 0,0 1 0,0-1 0,0 1 0,0 0 0,0-1 0,0 1-1,0 0-63,-6 6 120,1 1 0,-1 0 0,1 0 0,1 0 0,0 1 0,0 0 0,1 0-1,0 0 1,0 0 0,1 1 0,-2 7-120,-19 78 251,4 0-1,4 1 1,5 1-1,3 0 1,5 35-251,-24 235 498,25-356-498,-2 37 0,-3 0 0,-2 0 0,-3-1 0,-1-1 0,-2 0 0,-2-1 0,-4 3 0,20-44-5,-1 1 1,0-1-1,0 0 1,0 0-1,-1 1 1,0-2-1,0 1 0,0 0 1,0-1-1,0 1 1,-1-1-1,1 0 1,-1 0-1,0 0 0,0 0 1,0-1-1,0 0 1,-1 0-1,1 0 0,0 0 1,-5 0 4,7-4-211,-1 0 1,1 0-1,0-1 1,1 1-1,-1-1 1,0 1-1,1-1 1,-1 0-1,1 1 1,0-1-1,0 0 1,0 0-1,0 0 1,1 0-1,-1 0 1,1 0-1,-1 0 1,1 0-1,0 0 1,0 0 0,1-3 210,-1 3-208,1-66-6012,5 24-1195,4 1-5616</inkml:trace>
  <inkml:trace contextRef="#ctx0" brushRef="#br0" timeOffset="311.353">50 815 15022,'0'0'3556,"0"0"-1571,0 0-223,0 0-385,117-21-352,-63 8-384,10-3-353,-2 2-224,2 1 0,-4-3-64,-6-1-32,-7 0-64,-6 0-448,-12 5-1154,-8 5-2274,-11 3-5220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 12812,'0'0'4538,"0"0"-1656,0 0-842,0 0-818,15-5-757,-14 4-459,12-5 36,1 1 0,0 1 0,0 0 0,0 1 0,0 0 0,0 1-1,1 1 1,11 0-42,-24 1-10,0 0-1,0-1 1,0 1-1,0 0 1,0 0-1,0 0 1,0 0-1,0 1 1,0-1-1,0 1 1,0-1 0,0 1-1,0-1 1,0 1-1,-1 0 1,1 0-1,0 0 1,-1 0-1,1 0 1,0 1-1,-1-1 1,1 0-1,-1 1 1,0-1-1,1 1 1,-1-1-1,0 1 1,0 0-1,0-1 1,0 1-1,0 0 1,0 0-1,-1 0 1,1 0-1,-1 0 1,1 0-1,-1 0 1,0 0 0,0 0-1,0 0 1,0 0-1,0 0 1,0 0-1,0 0 1,-1 0-1,1 0 1,-1-1-1,1 1 1,-1 0-1,0 0 1,0 0-1,1 0 1,-2-1-1,1 1 1,-1 1 10,-91 92-481,79-85 648,1 2-1,0-1 1,1 1 0,0 1 0,1 0 0,0 1 0,1 0 0,0 2-167,9-15 32,0-1 1,1 1-1,-1 0 1,0 0-1,0 1 1,1-1-1,-1 0 1,0 0-1,1 0 0,-1 0 1,1 1-1,0-1 1,-1 0-1,1 0 1,0 1-1,0-1 1,0 0-1,0 1 0,0-1 1,0 0-1,0 0 1,0 1-1,0-1 1,1 0-1,-1 0 1,0 1-1,1-1 0,-1 0 1,1 0-1,-1 0 1,1 0-1,0 1 1,0-1-1,-1 0 1,1 0-1,0 0 0,0-1 1,0 1-1,0 0 1,0 0-1,0 0 1,0-1-1,0 1 1,1-1-1,-1 1 1,0-1-1,0 1 0,0-1 1,1 1-1,-1-1 1,1 0-33,132-9-22,-44-16-3228,-26 7-3803,-26 8-2353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5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47 12300,'0'0'4623,"0"0"-1063,0 0-736,0 0-848,0 0-588,0 0-486,14-7-518,-2-1-338,80-24 68,-17 38-126,-74-6 0,1 1 1,-1-1 0,1 1 0,-1 0 0,1-1 0,-1 1 0,1 0 0,-1 0-1,0 0 1,1 0 0,-1 0 0,0 0 0,0 1 0,0-1 0,0 0 0,0 1-1,0-1 1,0 0 0,0 1 0,0-1 0,-1 1 0,1-1 0,-1 1 0,1 0-1,-1-1 1,0 1 0,1 0 0,-1-1 0,0 1 0,0-1 0,0 1 0,0 0-1,-1-1 1,1 1 0,0 0 0,-1-1 0,1 1 0,-1-1 0,1 1 0,-1-1-1,0 1 1,0-1 0,0 1 11,-5 9-18,-1 0-1,-1-1 1,0 1-1,0-2 0,-1 1 1,0-1-1,-1-1 1,0 1-1,-5 2 19,-2 3 23,-96 77 933,113-91-944,-1 0 0,0 0 0,1 0 0,-1 0 0,0 1 0,1-1 0,-1 0 0,1 0 0,-1 1 0,0-1 0,1 0 0,-1 1 1,1-1-1,-1 1 0,1-1 0,-1 1 0,1-1 0,0 1 0,-1-1 0,1 1 0,-1-1 0,1 1 0,0-1 0,0 1 0,-1 0 0,1-1 1,0 1-1,0-1 0,0 1 0,0 0 0,-1-1 0,1 1 0,0 0 0,0-1 0,0 1 0,0 0 0,1-1 0,-1 1 0,0 0 0,0-1 1,0 1-1,0-1 0,1 1 0,-1 0 0,0-1 0,1 1 0,-1-1 0,0 1 0,1-1 0,-1 1 0,1-1 0,-1 1 0,1-1 0,-1 1 1,1-1-1,-1 1 0,1-1 0,-1 0 0,1 0 0,0 1 0,-1-1 0,1 0 0,-1 0 0,1 1 0,0-1-12,52 1-1,-42-2 2,152-25-3002,-80 9-3132,-36 9-1591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9:59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353 429 11147,'0'0'3950,"0"-15"-1270,-4-50-406,4 62-2066,-1 0 1,1 0-1,-1 1 0,0-1 1,0 0-1,0 0 0,0 0 1,-1 1-1,1-1 0,-1 1 1,0-1-1,1 1 0,-1 0 1,0-1-1,0 1 0,-1 0 1,1 0-1,0 0 0,-1 1 1,0-2-209,-79-10 2116,69 19-2015,0-1-1,0 2 0,1 0 1,-1 0-1,2 1 0,-1 1 1,1 0-1,0 0 1,1 1-1,0 0 0,1 1 1,0 0-1,1 1 0,0 0 1,1 0-1,0 0 0,1 1 1,0 0-1,1 1 0,-3 11-100,1-7 25,1 1-1,1 0 0,1 1 0,0-1 0,2 1 0,0 0 1,1 0-1,1-1 0,1 1 0,0 0 0,2 0 0,0-1 0,5 14-24,-5-20-12,1-1-1,1 1 0,0-1 0,0-1 0,1 1 0,1-1 0,0 0 0,0 0 0,1-1 0,0 0 0,1 0 0,0-1 1,1 0-1,0-1 0,0 0 0,1-1 0,0 0 0,0 0 0,1-1 0,-1-1 0,5 2 13,-9-5-145,0 0 0,0 0-1,0 0 1,0-1 0,1 0-1,-1-1 1,0 1 0,1-1 0,-1-1-1,1 1 1,-1-1 0,0-1-1,0 1 1,1-1 0,-1-1 0,0 1-1,-1-1 1,1 0 0,0-1-1,-1 1 1,0-1 0,3-3 145,75-77-5927,-57 48 1421,2 1-1793</inkml:trace>
  <inkml:trace contextRef="#ctx0" brushRef="#br0" timeOffset="292.373">815 158 11147,'0'0'2701,"0"0"-101,0 0 245,0 0-555,0 0-544,0 0-566,0 0-236,0 0-100,7 19-166,-2-5-553,1-1-36,-1 1-1,-1-1 1,0 1-1,-1-1 0,-1 1 1,0 0-1,-1 0 1,0 8-89,-35 261 379,14-167-1116,19-113 575,-6 86-3438,21-34-7153,-2-37 1373</inkml:trace>
  <inkml:trace contextRef="#ctx0" brushRef="#br0" timeOffset="654.264">1352 551 9417,'5'-16'2797,"-1"4"-2188,27-109 6507,-30 118-6962,-1 0 0,1 1 0,0-1 1,-1 0-1,0 0 0,1 0 0,-1 1 1,0-1-1,-1 0 0,1 0 0,0 0 0,-1 0 1,1 1-1,-1-1 0,0 0 0,0 1 0,0-1 1,-1 0-1,1 1 0,0 0 0,-1-1 0,0 1 1,1 0-1,-1 0 0,0-1 0,0 2 0,-1-1 1,1 0-1,0 0 0,0 1 0,-1-1 0,1 1 1,-1-1-1,1 1 0,-1 0 0,0 0 0,1 1 1,-1-1-1,0 0 0,0 1 0,0 0 1,0-1-1,1 1 0,-2 0-154,-4 1 6,1 0 0,0 0 0,-1 0 0,1 1 0,0 0 0,0 0-1,0 1 1,0 0 0,1 0 0,-1 1 0,1 0 0,0 0 0,0 0 0,0 1 0,0 0 0,1 0 0,0 0 0,0 1 0,0-1 0,-2 6-6,-70 134-215,69-129 179,1 0 1,1 0 0,1 1-1,0-1 1,1 1-1,1 0 1,0 0-1,1 1 1,1-1 0,1 0-1,1 2 36,-1-17-8,1 0 0,0 1 0,-1-1 0,1 0 0,0 0 0,0 0 1,0 0-1,1 0 0,-1 0 0,1 0 0,-1 0 0,1 0 0,-1-1 0,1 1 0,0-1 0,0 1 0,0-1 0,0 0 0,0 1 0,0-1 0,0 0 0,0 0 0,0-1 0,1 1 0,-1 0 0,0-1 0,0 1 1,1-1-1,-1 0 0,0 0 0,1 0 0,-1 0 0,1 0 8,76-18-5,58-54 107,-134 72-105,-1 0 1,0 1-1,1-1 1,-1 1-1,0 0 0,0 0 1,1 0-1,-1 0 1,0 0-1,0 0 1,0 1-1,0-1 1,0 1-1,-1-1 1,1 1-1,0 0 1,-1 0-1,1 0 0,-1 0 1,0 0-1,1 0 1,-1 0-1,0 0 1,0 0-1,0 0 1,-1 1-1,1-1 1,-1 0-1,1 1 1,-1-1-1,0 1 0,0-1 1,1 0-1,-2 1 1,1-1-1,0 1 1,0-1-1,-1 0 1,0 1-1,0 1 3,4 19-160,-1-7-543,9 32-3517,7-24-4133,-11-18 2608</inkml:trace>
  <inkml:trace contextRef="#ctx0" brushRef="#br0" timeOffset="1007.619">1920 440 11082,'27'-67'2484,"-5"19"2939,-21 48-5284,-1-1 1,1 0-1,-1 1 1,1-1-1,-1 0 1,1 1-1,-1-1 1,1 0-1,-1 0 1,0 0-1,1 1 1,-1-1-1,0 0 1,0 0-1,0 0 1,1 0-1,-1 0 1,0 1-1,0-1 1,0 0-1,-1 0 1,1 0-1,0 0 1,0 0-1,0 1 1,0-1-1,-1 0 1,1 0-1,-1 0 1,1 1-1,0-1 1,-1 0-1,1 0 1,-1 1-1,1-1 1,-1 0-1,0 1 1,1-1-1,-1 1 1,0-1-1,1 1 1,-1-1-1,0 1 1,0-1-1,1 1 1,-1 0-1,0-1 1,0 1-1,0 0 1,0 0 0,1 0-1,-1-1 1,-1 1-140,-46 9 1334,38-5-1343,1 0 1,-1 1 0,1 0-1,1 0 1,-1 1 0,1 0-1,0 1 1,0-1-1,1 2 1,0-1 0,0 1-1,1 0 1,0 0-1,0 1 1,1-1 0,0 1-1,1 1 1,-1-1 0,2 1-1,0-1 1,0 1-1,0 0 1,1 0 0,1 0-1,0 1 1,0-1-1,1 0 1,1 6 8,2-8-94,1 0-1,1 0 1,-1-1 0,1 0 0,1 0-1,-1 0 1,1 0 0,0-1 0,1 0-1,-1-1 1,1 1 0,1-1 0,-1 0-1,0-1 1,1 0 0,0 0 0,1 0 94,32 20-250,-39-22 248,3 0-2,-1 0 1,0 0 0,0 0 0,0 0 0,0 1-1,0 0 1,0 0 0,-1 0 0,1 0 0,-1 0-1,0 1 1,0 0 0,0-1 0,0 1-1,-1 0 1,0 0 0,1 0 0,-1 1 0,-1-1-1,1 1 1,-1-1 0,0 1 0,0-1 0,0 1-1,0 0 1,-1-1 0,0 1 0,0 0 0,0-1-1,-1 1 1,0 4 3,-3-4 4,0 1 0,0-1-1,0 1 1,-1-1 0,0-1 0,0 1 0,0-1-1,-1 0 1,1 0 0,-1 0 0,0-1-1,0 0 1,0 0 0,-1 0 0,1-1-1,0 0 1,-5 1-4,-1 0 11,0 0 0,0-1 0,0 0 0,0-1-1,0 0 1,0-1 0,-1 0 0,1-1 0,0-1 0,-3 0-11,-32-24-2522,35-7-5565,20 20 2860</inkml:trace>
  <inkml:trace contextRef="#ctx0" brushRef="#br0" timeOffset="1365.272">2327 423 5733,'0'0'6892,"0"0"-2984,6-14-1015,29-71 1357,-34 84-4194,-1 1 1,1 0 0,-1-1-1,0 1 1,1-1 0,-1 1-1,0-1 1,1 1 0,-1-1-1,0 1 1,0 0 0,0-1-1,1 0 1,-1 1 0,0-1-1,0 1 1,0-1 0,0 1-1,0-1 1,0 1 0,0-1-1,0 1 1,0-1 0,0 1-1,0-1 1,0 1 0,0-1-1,-1 1 1,1-1 0,0 1 0,0-1-1,0 1 1,-1-1 0,1 1-1,0-1 1,-1 1 0,1-1-1,0 1 1,-1 0 0,1-1-1,-1 1 1,1 0 0,0-1-1,-1 1 1,1 0 0,-1 0-1,1-1 1,-1 1 0,1 0-1,-1 0 1,1 0 0,-1 0-1,1 0 1,-1 0 0,0 0-1,1 0 1,-1 0 0,1 0-1,-1 0 1,1 0 0,-1 0-1,1 0 1,-1 0 0,1 0-57,-34 17 227,23-12-246,1 0 1,0 1-1,0 1 0,1 0 1,-1 0-1,1 0 0,1 1 1,0 1-1,0-1 0,0 1 1,1 1-1,1-1 0,-1 1 0,2 0 1,-1 1-1,1-1 0,1 1 1,0 0-1,1 0 0,0 1 1,0-1-1,0 6 19,4-11-83,0 0 0,-1-1-1,2 1 1,-1 0 0,1-1 0,-1 1 0,2-1-1,-1 0 1,0 0 0,1 0 0,0 0 0,0 0 0,1 0-1,-1-1 1,1 1 0,0-1 0,0 0 0,1 0-1,-1-1 1,1 1 0,0-1 0,0 0 0,0-1-1,3 2 84,-4-2-17,0 0 0,0 0-1,0 1 1,0-1 0,0 1-1,-1 0 1,1 0-1,-1 0 1,0 0 0,0 1-1,0-1 1,0 1-1,0 0 1,-1 0 0,0 0-1,0 0 1,0 0 0,0 0-1,-1 1 1,1-1-1,-1 1 1,0-1 0,-1 1-1,1-1 1,-1 1 0,0-1-1,0 1 1,0 0-1,-1-1 1,1 1 0,-1-1-1,0 1 1,-1-1 0,1 0-1,-1 1 1,1-1-1,-2 0 1,1 0 0,0 0-1,-1 0 1,1 0-1,-1-1 1,-3 4 17,-2-1-8,-1 0 0,0 0 0,0-1 0,-1 0 0,0-1 0,1 0 0,-2 0 0,1-1 0,0 0 0,0-1 0,-1 0-1,1-1 1,-1 0 0,0-1 0,-2 0 8,-99-19-6659,86 10 851,4 2-3256</inkml:trace>
  <inkml:trace contextRef="#ctx0" brushRef="#br0" timeOffset="1774.013">2816 173 5573,'-1'-13'7688,"1"7"-6966,0-1-111,-1-1 0,1 1 0,-1-1 0,-1 0 0,0 1 0,0 0 0,0-1-1,-1 1 1,0 0 0,0 0 0,-1 1 0,0-1 0,-1-1-611,-50-37 4303,53 44-4238,1 0 0,-1 0 0,1 1 0,-1-1 0,0 1 0,1-1 0,-1 1 0,0-1 0,0 1 1,1 0-1,-1 0 0,0 0 0,0 0 0,0 0 0,1 0 0,-1 0 0,0 1 0,0-1 0,1 0 0,-1 1 0,0 0 0,1-1 0,-1 1 0,1 0 0,-1 0 0,1 0 1,-1 0-1,1 0 0,-1 0 0,1 1 0,0-1 0,0 0 0,0 1 0,0-1 0,0 0 0,0 1 0,-1 0-65,-5 16 158,-1-1-1,2 2 1,0-1 0,2 1-1,0-1 1,1 1 0,-1 18-158,0-6 140,-106 786-813,109-817 618,-12 83-2024,4-50-6613,9-32 3599,0-4-1596</inkml:trace>
  <inkml:trace contextRef="#ctx0" brushRef="#br0" timeOffset="2245.283">2470 787 4548,'-5'-13'3246,"0"2"-2605,-21-84 4505,26 91-4986,1 0 0,-1-1 0,1 1 0,0 0-1,0 0 1,1 0 0,-1 0 0,1 0 0,0 0 0,0 1 0,0-1 0,1 1 0,-1-1 0,1 1 0,0 0 0,0 0 0,0 0 0,0 0-1,0 0 1,1 1 0,-1-1 0,1 1 0,0 0 0,0 0-160,102-42 404,-92 40-263,5-3-127,-1 1 1,1 1-1,0 1 1,0 0-1,0 2 1,1 0 0,-1 1-1,0 1 1,1 1-1,-1 1 1,17 3-15,-31-4 53,-1 1 0,0 0 0,0 0 1,0 0-1,0 0 0,0 1 0,-1-1 0,1 1 0,-1 0 1,0 0-1,1 1 0,-1-1 0,-1 1 0,1-1 0,0 1 1,-1 0-1,0 0 0,0 0 0,0 0 0,-1 0 1,1 0-1,-1 1 0,0-1 0,0 0 0,0 1 0,-1-1 1,1 5-54,-13 129 1577,8-113-1099,-5 138 1316,9-162-1789,0 0 0,0 1 0,0-1 0,0 0 0,0 0 0,0 1 0,0-1 1,0 0-1,1 0 0,-1 0 0,1 0 0,-1 1 0,1-1 0,-1 0 0,1 0 0,0 0 0,-1 0 0,1 0 1,0 0-1,0 0 0,-1-1 0,1 1 0,0 0 0,0 0 0,0-1 0,0 1 0,0 0 0,1-1 0,-1 1 1,0-1-1,0 1 0,0-1 0,0 0 0,0 0 0,1 1 0,-1-1 0,0 0 0,0 0 0,1 0 0,-1 0 1,0 0-1,0-1 0,0 1 0,1 0 0,-1 0 0,0-1 0,0 1 0,0-1 0,0 1 0,0-1 0,0 1 1,0-1-1,0 0 0,0 0 0,0 1 0,0-1 0,0 0 0,0 0 0,0 0 0,-1 0 0,1 0 0,0 0 1,-1 0-1,1 0 0,0-1-5,89-172 1820,-83 160-1710,1 0-1,0 1 0,1 0 1,1 0-1,0 1 1,1 0-1,0 1 1,0 0-1,1 1 1,3-2-110,-13 11 16,-1 0 1,1 0-1,0 0 1,-1 0 0,1 0-1,0 0 1,0 0-1,0 1 1,-1-1-1,1 1 1,0-1 0,0 1-1,0 0 1,0 0-1,0 0 1,0 0 0,0 0-1,0 0 1,0 0-1,0 1 1,0-1 0,-1 1-1,1-1 1,0 1-1,0 0 1,0 0 0,-1 0-1,1 0 1,0 0-1,-1 0 1,1 0 0,-1 0-1,1 1 1,-1-1-1,0 1 1,1-1 0,-1 1-1,0-1 1,0 1-17,28 77 255,-24-58-239,7 32 28,-11-44-38,1 1 1,0-1 0,0 1 0,1-1 0,0 0 0,0 0 0,1 0 0,0 0 0,1-1 0,0 1-1,0-1 1,1 0 0,3 3-7,-7-10 2,-1 0-1,0 0 1,0 0 0,1 0-1,-1 0 1,1-1-1,-1 1 1,0-1-1,1 1 1,-1-1 0,1 1-1,0-1 1,-1 0-1,1 0 1,-1 0-1,1 0 1,-1 0-1,1 0 1,-1 0 0,1 0-1,-1-1 1,1 1-1,-1 0 1,1-1-1,-1 0 1,1 1 0,-1-1-1,1 0 1,-1 0-1,0 1 1,0-1-1,1 0 1,-1 0 0,0-1-1,0 1 1,0 0-1,0 0 1,0 0-1,0-1 1,-1 1 0,1 0-1,0-1-1,33-60-194,-17 21-522,11-26-5914,-24 54 1052,-4 2-3631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6:41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4773,'0'0'6229,"13"-4"-3250,180-35 1489,73 8-3037,-266 31-1325,0-1 0,-1 1 0,1 0 1,0-1-1,-1 1 0,1 0 0,0-1 0,-1 1 0,1-1 0,0 1 0,0-1 0,0 1 0,-1 0 1,1-1-1,0 1 0,0-1 0,0 1 0,0-1 0,0 1 0,0-1 0,0 1 0,0-1 0,0 1 1,0-1-1,0 1 0,0-1 0,0 1 0,1-1 0,-1 1 0,0-1 0,0 1 0,0 0 0,1-1 1,-1 1-1,0-1 0,1 1 0,-1 0 0,0-1 0,1 1 0,-1 0 0,0-1 0,1 1 0,-1 0-106,-1-1-126,-6-3 301,1 0 0,0 1 0,1-2 0,-1 1 0,1-1 0,-1 0 0,2 0 0,-1 0 0,0 0 0,1-1 0,0 0 0,0 0 0,1 0 0,0-1 0,0 1 0,0-1 0,1 1 0,-2-8-175,6 13 17,-1-1 0,0 1 0,1 0 1,-1-1-1,1 1 0,0 0 0,-1 0 0,1 0 0,0 0 0,0 0 1,0 1-1,-1-1 0,1 0 0,0 1 0,0-1 0,0 1 0,0 0 0,0 0 1,0 0-1,0 0 0,0 0 0,0 0 0,0 0 0,0 0 0,0 1 1,0-1-1,0 1 0,0 0 0,0 0 0,-1-1 0,1 1 0,0 0 1,0 0-1,-1 1 0,1-1 0,-1 0 0,1 0 0,0 1-17,4 8 9,0 1 1,0-1-1,-1 1 0,-1 0 0,1 0 1,-2 0-1,0 1 0,0-1 0,-1 1 0,0 0 1,-1 0-1,0 0 0,-1-1 0,-1 1 1,0 0-1,0 0 0,-1 0 0,-1-1 0,0 1 1,0-1-1,-1 1 0,-4 7-9,-2 6 21,-1 1 0,-2-1 1,0-1-1,-1 0 0,-2-1 0,0-1 0,-1 0 0,-2-1-21,-62 48-2923,80-68 2093,-3 1 195,1-1-5743,3-1-2120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5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429 246 14350,'-9'-149'8461,"8"144"-8335,0 1 1,0-1-1,-1 0 0,1 0 1,-1 1-1,0-1 1,-1 1-1,1 0 0,-1 0 1,1 0-1,-1 0 1,0 0-1,-1 0 0,1 1 1,-1-1-1,0 1 0,1 0 1,-1 0-1,-1 0 1,1 1-1,0 0 0,-1 0 1,1 0-1,-1 0 0,1 0 1,-1 1-1,0 0 1,0 0-1,0 0 0,0 1 1,0 0-1,1 0 1,-1 0-1,0 0 0,0 1 1,0 0-1,0 0 0,0 0 1,1 0-1,-1 1 1,0 0-1,1 0 0,-3 1-126,-11 10-12,0 0-1,1 0 1,0 2-1,1 0 0,1 1 1,0 0-1,1 2 1,1-1-1,1 2 1,0-1-1,2 2 0,0-1 1,1 2-1,-3 10 13,4-11-141,0 0 1,1 1-1,1 0 0,2 1 0,0-1 0,1 1 0,0 0 0,2 0 1,1 0-1,1-1 0,1 1 0,0 0 0,2 0 141,-3-17-12,1 0 1,0 0-1,-1-1 0,2 1 1,-1 0-1,0-1 0,1 0 0,0 0 1,0 1-1,0-2 0,0 1 1,1 0-1,0-1 0,0 1 0,0-1 1,0 0-1,0 0 0,0-1 1,1 1-1,-1-1 0,1 0 0,0 0 1,0-1-1,-1 0 0,1 1 0,0-1 1,0-1-1,0 1 0,1-1 1,-1 0-1,0 0 0,0 0 0,0-1 1,0 0-1,0 0 0,0 0 1,0-1-1,-1 1 0,1-1 0,0 0 1,3-2 11,13-12 185,0-1 1,0 0-1,-2-2 0,0 0 1,-1-1-1,-2-1 1,0-1-1,-1 0 0,-1-1 1,9-19-186,-7 15 217,8-11 25,-2-1-1,-2-1 1,-1-1-1,8-29-241,-82 200 353,47-93-328,2 0 1,1 1 0,2-1 0,1 1 0,3 0-1,2 17-25,-2-44 1,0 0 0,1 0 0,0 0 0,0 0 0,1-1 0,1 1 0,0-1 0,0 0 0,1 0 0,6 9-1,-8-15 0,-1 0-1,1-1 1,0 0-1,0 1 0,1-1 1,-1 0-1,0-1 1,1 1-1,0-1 1,0 1-1,0-1 1,0 0-1,0-1 1,0 1-1,0-1 1,1 1-1,-1-1 0,0 0 1,1-1-1,-1 1 1,1-1-1,-1 0 1,1 0-1,-1-1 1,1 1-1,-1-1 1,1 0-1,-1 0 1,13-5 158,-1-1-1,0-1 1,-1-1-1,0 0 0,0-1 1,-1 0-1,0-1 1,-1-1-1,0 0 1,8-10-158,-10 12 2,0-1 1,0 0-1,-1-1 0,-1-1 1,0 1-1,0-1 0,-2-1 1,1 1-1,-2-1 0,0-1 1,0 1-1,-2-1 0,1 0 1,-2 0-1,0 0 0,-1-2-2,-3 48-8717,5-10 1803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5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23446,'0'0'3588,"0"0"-1346,0 0-449,0 0-704,0 0-672,0 0-225,0 0-192,0 0-256,28-22-385,-24 29-992,3 8-1282,-7-1-2883,0 2-9929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5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697 122 11947,'-2'-68'6583,"2"66"-6345,-1-1 1,1 1 0,-1-1 0,1 1-1,-1-1 1,0 1 0,0 0 0,0-1 0,0 1-1,0 0 1,0 0 0,-1 0 0,1 0-1,-1 0 1,1 0 0,-1 0 0,0 1 0,0-1-1,0 0 1,0 1 0,0 0 0,0-1-1,0 1 1,0 0 0,-1 0 0,1 0 0,0 0-1,-1 1 1,1-1 0,-1 1 0,1-1-239,-68 16 2853,53-1-2709,2 2 1,0 0-1,0 0 1,2 2-1,0-1 1,1 2-1,1 0 1,0 0-1,2 1 1,0 0 0,2 1-1,0 0 1,-2 13-145,-27 108 353,7 1 0,6 2 0,6 0 0,5 48-353,-1-30-46,12-151 39,1 7-102,-1 1 0,0-1-1,-2 1 1,0-1 0,-1 0 0,-1 0 0,-1 0 0,0-1 0,-2 0 0,0 0 0,-1-1 0,-1 0 0,-6 8 109,14-22-175,1-1 1,-1 0-1,0 1 0,0-1 1,0 0-1,0 0 0,-1-1 1,1 1-1,0 0 1,-1-1-1,1 1 0,-1-1 1,0 0-1,1 0 0,-1 0 1,0 0-1,0-1 0,0 1 1,1-1-1,-1 1 0,0-1 1,0 0-1,0 0 1,0 0-1,0-1 0,0 1 1,1-1-1,-1 1 0,0-1 1,0 0-1,1 0 0,-1 0 1,0-1-1,1 1 1,-1-1-1,1 1 0,0-1 1,-1 0-1,1 0 0,0 0 1,0 0-1,0 0 0,0 0 1,1-1-1,-1 1 0,1 0 1,-1-1-1,1 0 1,0 0 174,-4-118-11382,13 69 2446</inkml:trace>
  <inkml:trace contextRef="#ctx0" brushRef="#br0" timeOffset="183.654">1 681 16464,'0'0'3074,"0"0"-992,0 0-256,0 0-577,115 29-192,-48-26-224,12-3-288,5-3-129,4-7 0,-9-7-159,-8-2-161,-12-1-96,-11-1-96,-12-1-929,-8 2-993,-13 3-1538,-9 4-3682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4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0 567 6822,'0'0'2050,"0"0"513,0 0 640,0 0-1025,0 0-352,0 0-994,90-33-511,-37 26-193,5 1-96,7-1-32,-5 2-224,-5 2-1218,-10 3-1504,-16 1-1218,-13 8-3043</inkml:trace>
  <inkml:trace contextRef="#ctx0" brushRef="#br0" timeOffset="317.775">150 739 4452,'0'0'865,"104"-26"-865,-55 12-480,-1 0-1410,-3-4-256</inkml:trace>
  <inkml:trace contextRef="#ctx0" brushRef="#br0" timeOffset="654.018">520 218 4740,'-1'-176'12177,"0"148"-10093,0 15 4048,23 73-4717,2 9-902,-3 1 0,-2 0 0,7 66-513,-23-111-23,-1 0 1,0 0 0,-2 1-1,-1-1 1,-2 0 0,0 1-1,-1-1 1,-2-1-1,0 1 1,-2-1 0,0 0-1,-13 22 23,-85 105-1463,20-63-2620,34-40-1982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58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779 450 12812,'0'0'2296,"-8"-14"-102,-27-44 53,31 54-2101,-1 0-1,1-1 1,-1 1-1,0 1 1,0-1-1,0 1 0,-1 0 1,0 0-1,1 0 1,-1 1-1,0 0 1,0 0-1,0 0 1,0 1-1,0 0 1,-1 0-1,1 1 1,0 0-1,0 0 1,-1 0-1,1 1 1,0-1-1,0 2 0,-3 0-145,-6 2 36,1 2 0,-1 0-1,1 1 1,0 0-1,1 1 1,-1 1 0,2 0-1,-1 1 1,1 0-1,1 1 1,0 0 0,0 0-1,1 2 1,1-1-1,0 1 1,1 0-1,0 1 1,1 0 0,0 0-1,1 1 1,1 0-1,0 0 1,2 0 0,-1 4-36,-1-3-20,2 1 1,0-1 0,1 1-1,0-1 1,2 1 0,0 0 0,0 0-1,2-1 1,0 1 0,1-1-1,1 1 1,0-1 0,5 10 19,-6-21-7,1-1 0,-1 1 0,1-1 0,0-1 0,0 1 0,0 0-1,1-1 1,-1 0 0,1 0 0,0 0 0,0-1 0,0 1 0,0-1 0,0 0 0,1-1 0,-1 1 0,0-1 0,1 0 0,-1-1 0,1 1 0,-1-1 0,1 0 0,-1 0 0,1-1 0,-1 0 0,1 0 0,-1 0 0,1 0 0,-1-1 0,0 0 0,0 0 0,0-1 0,0 1 0,0-1 0,0 0 0,-1 0 0,0-1 0,1 1-1,-1-1 1,0 0 0,2-3 7,21-25 253,0-1 0,-2-1 0,-2-1 0,-1-1 0,-1-1 0,-3-1-1,-1 0 1,-1-2 0,-3 0 0,-1 0 0,2-19-253,5-9 464,-2-1 1,-4 0-1,2-41-464,-14 101 135,-1 5 691,-3 25-522,-9 63-270,3 0 0,4 1 0,4 0-1,3 0 1,4 0 0,12 49-34,7-34-1669,7-40-4680,-13-36-217</inkml:trace>
  <inkml:trace contextRef="#ctx0" brushRef="#br0" timeOffset="282.324">1588 170 12876,'1'-35'1854,"0"-62"6195,-1 95-7912,-1 0-1,1 0 1,-1 0 0,1 1 0,-1-1-1,0 0 1,0 0 0,0 1-1,0-1 1,0 0 0,0 1 0,-1-1-1,1 1 1,0 0 0,-1-1-1,1 1 1,-1 0 0,1 0 0,-1 0-1,0 0 1,1 0 0,-1 0 0,0 0-1,0 1 1,0-1 0,0 1-1,1-1 1,-1 1 0,0 0 0,0 0-1,0 0 1,0 0 0,0 0 0,-1 0-137,-66 15 978,52-4-805,0 0 1,2 2 0,-1 0 0,2 0 0,-1 2-1,2-1 1,0 2 0,1 0 0,0 0 0,2 1-1,-8 17-173,-78 208 614,-39 342-219,131-569-444,-1 9-240,-1 0 0,-1-1 0,-1 0 0,-2 0 0,0-1 0,-1 0 0,-3 3 289,6-17-1681,5-17-7448,5-1 2632</inkml:trace>
  <inkml:trace contextRef="#ctx0" brushRef="#br0" timeOffset="593.948">886 686 11947,'0'0'5707,"0"0"-2803,0 0-790,0 0-395,15-7-555,-2 0-1011,0 2 1,0 0 0,1 0-1,-1 1 1,1 1 0,0 0-1,1 1 1,-1 1-1,6 0-153,107 2 298,1-6-1,-1-5 0,38-12-297,-154 20-37,-7 2-15,0 0 0,0-1 0,0 0 0,0 1 0,0-2 0,0 1 0,0 0 0,0-1 0,0 0-1,0 0 1,-1 0 0,1 0 0,-1 0 0,0-1 0,1 0 0,0-1 52,-4 3-200,1 0 1,-1 0 0,0 0-1,0 0 1,0 0-1,0 0 1,0 0-1,0 0 1,0 0-1,-1 0 1,1 0 0,0 0-1,0 0 1,-1 0-1,1 0 1,-1 1-1,1-1 1,-1 0-1,1 0 1,-1 0 0,1 0-1,-1 1 1,0-1-1,0 0 1,1 1-1,-1-1 1,0 0-1,0 1 1,0-1 0,1 1-1,-1-1 1,0 1-1,0-1 1,0 1-1,0 0 1,0 0 0,0-1-1,0 1 1,0 0-1,0 0 1,0 0-1,0 0 1,0 0-1,0 0 1,0 0 0,0 1-1,0-1 1,0 0-1,0 0 1,-1 1 199,-21-1-6833</inkml:trace>
  <inkml:trace contextRef="#ctx0" brushRef="#br0" timeOffset="915.932">1 1353 13677,'0'0'5819,"0"0"-2974,0 0-693,0 0-167,0 0-623,0 0-449,19 0-369,334 7 1725,108-21-2269,122-42-43,-571 54 47,12-1 15,0-1 0,-1-1 0,1 0 0,-1-2 0,0-1 0,1-2-19,-25 10-4,1 0 0,0-1 0,-1 1 0,1 0 0,-1-1 1,1 1-1,0 0 0,0-1 0,-1 1 0,1-1 0,0 1 1,-1 0-1,1-1 0,0 1 0,0-1 0,0 1 0,0-1 1,-1 1-1,1 0 0,0-1 0,0 1 0,0-1 0,0 1 0,0-1 1,0 1-1,0-1 0,0 1 0,0-1 0,0 1 0,1-1 1,-1 1-1,0-1 0,0 1 0,0 0 0,1-1 0,-1 1 1,0-1-1,0 1 0,1 0 0,-1-1 0,0 1 0,1 0 1,-1-1-1,0 1 0,1 0 0,-1-1 0,0 1 0,1 0 1,-1 0-1,1-1 0,-1 1 0,1 0 0,-1 0 0,1 0 1,-1 0-1,1 0 0,-1 0 0,0 0 0,1 0 0,-1 0 0,1 0 1,-1 0-1,1 0 4,-41-5-954,-52 25-3218,33 8-2200,20-6-2126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5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253 442 7655,'0'0'1415,"0"0"-342,0 0 512,0 0 236,0 0-225,0 0-133,0 0-225,0 0-159,-7-1-70,-22-6-102,25 11 1421,29-2-1975,1 0 1,-1-1 0,0-1-1,0-2 1,0-1 0,11-2-354,79-6-5299,-109 12-1822,-5 3-4917</inkml:trace>
  <inkml:trace contextRef="#ctx0" brushRef="#br0" timeOffset="292.133">1 656 1217,'0'0'12396,"0"0"-10154,0 0-640,0 0 191,95 28-704,-40-29-448,8-5-257,4 0-288,4-2-64,-2 1-32,-10-1 0,-10-2-192,-13 3-1025,-10 0-3011,-13 0-1057,-3 1-2691</inkml:trace>
  <inkml:trace contextRef="#ctx0" brushRef="#br0" timeOffset="610.844">471 212 10378,'-10'-137'3545,"10"133"-3157,0 0 0,0 0 0,0 1 0,1-1 0,0 0 1,-1 0-1,1 1 0,1-1 0,-1 1 0,0-1 0,1 1 1,0-1-1,0 1 0,0 0 0,0 0 0,0 0 1,1 0-1,-1 0 0,1 0 0,0 1 0,0-1-388,18 22 2285,-4 4-2172,-1 0 1,-1 1-1,-1 1 0,-1 0 0,-2 0 1,0 1-1,-2 1 0,-1 0 0,-1 0 1,-1 1-1,-1-1 0,-2 1 1,-1 1-1,-1-1 0,-1 0 0,-2 0 1,0 0-1,-2 0 0,-2-1 0,0 1 1,-2-1-1,0 0 0,-7 12-113,-2-9-194,-1-1-1,-1-1 0,-1 0 1,-1-1-1,-12 9 195,-69 65-6351,59-63-1021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0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506 581 11915,'6'-13'2088,"1"-4"-1813,-2 9 196,-1 1-1,0-1 0,0-1 1,0 1-1,-1 0 1,0-1-1,-1 0 0,0 0 1,-1 0-1,1 1 0,-2-1 1,1 0-1,-1-1 0,-1 1 1,1 0-1,-2 0 0,1 1 1,-1-1-1,0 0 0,-1 0 1,0 1-1,-2-4-470,-1 6 103,1 1 1,-1 0-1,1 1 0,-2-1 0,1 1 1,0 0-1,-1 1 0,1-1 0,-1 1 1,0 1-1,0-1 0,-1 1 1,1 1-1,0-1 0,-1 1 0,1 0 1,0 1-1,-1 0 0,1 0 1,-1 1-1,1-1 0,-6 3-103,-4 0 26,1 1 0,0 0-1,0 1 1,1 1 0,0 1-1,0 0 1,0 1 0,1 1 0,-13 9-26,5-1 12,1 0 0,0 2 0,2 1 0,0 0 0,1 2 0,1 0 0,-7 13-12,18-25-11,0-1 0,1 1 1,0 1-1,0-1 1,1 0-1,1 1 0,0 0 1,0 0-1,1 0 1,0 0-1,1 1 0,1-1 1,-1 0-1,2 1 1,0-1-1,0 0 0,1 0 1,0 0-1,4 11 11,-4-16-7,1 0-1,1 0 0,-1 0 1,1 0-1,0-1 0,0 1 1,0-1-1,1 0 0,0 0 1,0-1-1,0 1 0,0-1 1,1 0-1,0-1 0,-1 1 1,1-1-1,1 0 0,-1-1 0,0 1 1,1-1-1,-1 0 0,1-1 1,0 0-1,0 0 0,-1 0 1,3-1 7,3 1-2,0-1 0,0-1-1,0 0 1,0 0 0,0-1 0,0-1 0,-1 0 0,1-1-1,-1 0 1,0 0 0,0-1 0,0-1 0,-1 0 0,8-5 2,6-11 31,-1-1 0,-1-2 0,0 0 1,-2-1-1,-2 0 0,0-2 0,-1 0 0,-2-1 1,-1-1-1,-1 0 0,-2-1 0,-1 0 0,2-14-31,0-8 177,-1-1-1,-3 0 0,-3-1 0,0-28-176,-12 6 88,6 75-85,1 0-1,0 1 0,0-1 0,-1 0 0,0 0 0,1 0 0,-1 0 1,0 1-1,0-1 0,1 0 0,-1 1 0,-1-1 0,1 1 0,0-1 1,0 1-1,-1-1 0,1 1 0,0 0 0,-1 0 0,1-1 0,-1 1 1,0 0-1,1 0 0,-1 1 0,0-1 0,0 0 0,0 1 0,1-1 1,-1 1-1,0-1 0,0 1 0,0 0 0,0 0 0,0 0 0,0 0 1,-1 0-3,0 2-10,0 0 0,1 0 1,-1 1-1,1-1 1,-1 1-1,1-1 1,0 1-1,0 0 1,0 0-1,0 0 1,0 0-1,1 0 0,0 0 1,-1 0-1,1 1 1,0-1-1,1 0 1,-1 1-1,0-1 1,1 1-1,0-1 1,0 1-1,0-1 0,0 1 1,1-1-1,-1 1 1,1 0 9,-1 5-68,2 22-894,1 0-1,2 0 1,1 0 0,1-1 0,5 10 962,3 17-3757,-3-3-2500,0-5-3480</inkml:trace>
  <inkml:trace contextRef="#ctx0" brushRef="#br0" timeOffset="631.973">1287 342 9929,'0'0'3791,"3"-17"-556,9-55-96,-12 67-2925,1 1 0,-1-1 1,0 0-1,0 1 1,0-1-1,-1 1 0,1-1 1,-1 1-1,-1-1 1,1 1-1,0-1 0,-1 1 1,0 0-1,0 0 1,0 0-1,-1 0 0,1 0 1,-1 0-1,0 1 0,0-1 1,0 1-1,0 0 1,-1 0-1,1 0 0,-1 0 1,0 1-1,0-1 1,0 1-1,0 0 0,0 0 1,-1 0-215,-4-1 64,-1 0 1,0 0-1,0 1 1,0 0-1,0 0 1,0 1-1,0 1 1,0 0-1,0 0 1,0 1 0,0 0-1,-7 2-64,0 4-1,1 0 1,0 0-1,1 1 0,0 1 0,0 1 1,1 0-1,0 1 0,1 0 0,0 1 1,1 1-1,0 0 0,1 0 1,0 1-1,1 1 0,1 0 0,1 0 1,0 1-1,0 0 0,2 0 0,0 0 1,1 1-1,1 0 1,-1 0-39,2 0 1,0-1-1,1 1 1,1 0-1,0 0 0,2 1 1,-1-1-1,2 0 1,2 5 38,-3-15-12,0-1 0,1 1 0,0-1 1,1 1-1,0-1 0,0 0 0,0 0 0,0 0 1,1-1-1,0 1 0,0-1 0,1 0 1,-1 0-1,1 0 0,0-1 0,1 1 1,-1-1-1,1-1 0,-1 1 0,1-1 0,0 0 1,1 0-1,-1-1 0,5 2 12,-4-2 1,-1-1 0,1 0 0,0 0 0,0-1 0,0 0-1,0 0 1,0-1 0,-1 1 0,1-1 0,0-1 0,0 0 0,-1 0 0,1 0 0,-1 0 0,1-1-1,-1 0 1,0-1 0,0 1 0,-1-1 0,1 0 0,-1-1 0,0 1 0,0-1 0,0 0 0,1-2-1,13-15 70,-2 0 0,0-2 0,-1 0 1,-1 0-1,4-14-70,2-3 175,-2-2 0,-1 0 0,-3-1 0,-2-1 0,-1-3-175,-10 23 56,-13 33 108,-14 36 86,17-26-220,2 1-1,1 1 1,0-1-1,1 1 1,1-1 0,1 1-1,1 0 1,0 0 0,2 0-1,0 0 1,1 0-1,2 1-29,-2-9 8,0 0-1,1-1 0,0 1 1,1-1-1,0 0 0,1 0 1,1 0-1,-1-1 0,2 1 1,-1-2-1,2 1 0,-1-1 1,1 0-1,0 0 0,1-1 1,0 0-1,0-1 0,1 1 1,0-2-1,7 4-7,-8-5 5,0 0 1,1-1-1,-1 0 0,1-1 1,0 0-1,0 0 0,0-1 1,0 0-1,0-1 0,0 0 1,1-1-1,-1 0 0,0-1 1,0 0-1,1 0 0,-1-1 1,0 0-1,0-1 0,-1 0 1,1-1-1,-1 0 0,1-1 1,-1 1-1,0-2 0,-1 1 1,1-1-1,-1-1 0,-1 1 1,1-1-1,2-4-5,-4 4 6,0 0 1,-1 0-1,0-1 1,0 0-1,-1 0 1,0 0-1,0 0 1,-1-1-1,0 1 1,0-1-1,-1 0 1,0 0-1,-1 0 1,0-3-7,-1 10-37,0 1 0,0 0 0,1 0 0,-1 0 1,-1 0-1,1 0 0,0 0 0,0 0 0,0 0 1,-1 0-1,1 0 0,0 0 0,-1 0 0,1 0 0,-1 0 1,1 0-1,-1 0 0,1 0 0,-1 0 0,0 0 0,1 1 1,-1-1-1,0 0 0,0 0 0,0 1 0,0-1 0,0 1 1,1-1-1,-1 1 0,0-1 0,0 1 0,0-1 1,0 1-1,-1 0 0,1 0 0,0-1 0,0 1 0,0 0 1,0 0-1,0 0 0,0 0 0,0 0 0,0 0 0,0 1 1,0-1-1,0 0 0,0 0 0,0 1 0,0-1 1,0 1-1,0-1 0,0 1 0,0-1 0,0 1 37,-54 31-4983,15 2-2587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11.8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96 93 10922,'0'0'764,"0"0"383,-6-13 578,-15-39-225,21 52-1460,-1-1 0,1 1-1,-1-1 1,1 1 0,-1-1 0,1 1 0,0-1 0,-1 0-1,1 1 1,0-1 0,-1 0 0,1 1 0,0-1 0,0 0 0,0 1-1,0-1 1,0 0 0,0 1 0,0-1 0,0 0 0,0 0 0,0 1-1,0-1 1,0 0 0,0 1 0,1-1 0,-1 0 0,0 1-1,0-1 1,1 1 0,-1-1 0,0 0 0,1 1 0,-1-1 0,1 1-1,-1-1 1,1 1 0,-1-1 0,1 1 0,-1-1 0,1 1-1,-1 0 1,1-1 0,0 1 0,-1 0 0,1-1 0,0 1 0,-1 0-1,1 0 1,0 0 0,-1-1 0,1 1 0,0 0 0,-1 0 0,1 0-1,0 0 1,-1 0 0,1 0 0,0 1 0,-1-1 0,1 0-1,0 0 1,0 1-40,5-1 63,54 0 60,1 2 0,0 4-1,-1 1 1,0 4 0,49 15-123,-60-7-37,-49-18 30,-1 0 0,1 0 0,0 0 0,0-1 0,0 1 0,-1 0 0,1 0 0,0 0 0,-1 0 0,1 0 0,-1-1 0,1 1 0,-1 0 0,1 0 0,-1-1 0,0 1 0,1-1 0,-1 1 0,0 0 0,0-1 0,1 1 0,-1-1 0,0 1 0,0-1 0,0 0 0,1 1 0,-1-1 0,0 0 0,0 0 0,0 1 0,0-1 0,0 0 0,0 0 0,0 0 0,0 0 0,0 0 0,0 0 0,1 0 0,-1-1 0,0 1 0,0 0 0,-1-1 7,-448 19 32,443-17-10,3-1-6,1 0 0,-1 0 1,0 1-1,0-1 0,1 1 0,-1 0 1,0 0-1,1 0 0,-1 1 1,1-1-1,-1 1 0,1 0 1,0 0-1,0 0 0,0 0 1,0 0-1,-2 2-16,27 20 37,9-12-30,0 0 0,0-2 1,1-1-1,1-2 0,9 1-7,15 3-4,249 56-124,-305-67 129,0 0 0,-1 0 0,1-1 0,0 1 0,-1 0 0,1 0 0,0 0 0,0 0 0,-1 0 0,1 0 0,0 0 0,0 0 0,-1 1 0,1-1 0,0 0 0,-1 0 0,1 1 0,0-1 0,-1 0 1,1 1-1,0-1 0,-1 0 0,1 1 0,-1-1 0,1 1 0,-1-1 0,1 1 0,-1-1 0,1 1 0,-1 0 0,1-1 0,-1 1 0,0-1 0,1 1 0,-1 0 0,0-1 0,0 1 0,0 0 0,1 0 0,-1-1 0,0 1 0,0 0 0,0-1 0,0 1 0,0 0 0,0 0 0,0-1 0,0 1 0,-1 0 0,1-1 0,0 1 0,0 0 0,0-1 0,-1 1 0,1 0 0,0-1 0,-1 1 0,1 0 0,-1-1 0,1 1 0,-1-1 0,1 1 0,-1-1-1,-171 64 2333,145-53-2173,0-3-115,0 2-1,0 1 1,2 1 0,-1 1 0,2 1-1,0 1 1,0 2 0,-17 15-45,38-29-94,0 0 0,0 0 1,1 0-1,-1 0 0,1 0 0,0 0 1,0 1-1,0-1 0,0 1 0,1-1 0,-1 1 1,1 0-1,0 0 0,0 0 0,0 0 1,0-1-1,1 1 0,0 0 0,0 0 1,0 0-1,0 0 0,1 0 0,-1 0 1,1 0-1,0 0 0,0 0 0,0 0 0,1-1 1,-1 1-1,1-1 0,0 1 0,0-1 1,0 1-1,1-1 0,-1 0 0,1 0 1,0 0-1,0 0 0,0-1 94,76 44-8595,-32-30 636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12.4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190 92 10154,'0'0'2007,"0"0"-448,0 0 197,-12-13-373,-33-42-599,45 55-770,0-1-1,0 0 0,0 0 1,0 0-1,0 0 0,0 0 1,1 0-1,-1 0 0,0 0 1,0 0-1,1 1 0,-1-1 0,1 0 1,-1 0-1,1 0 0,-1 1 1,1-1-1,-1 0 0,1 0 1,-1 1-1,1-1 0,0 0 1,0 1-1,-1-1 0,1 1 1,0-1-1,0 1 0,0-1 1,-1 1-1,1 0 0,0-1 0,0 1 1,0 0-1,0 0 0,0 0 1,0 0-1,0 0 0,0-1 1,-1 2-1,1-1 0,0 0 1,0 0-1,0 0 0,0 0 1,0 1-1,0-1 0,0 0 1,0 1-1,-1-1 0,1 0 0,0 1-13,6-1 37,55-2-6,0 2 0,0 3 0,0 3 0,0 3 0,22 7-31,-83-16 0,-1 0 0,1-1 1,0 1-1,-1 0 1,1 0-1,0 0 1,-1 0-1,1-1 1,0 1-1,-1 0 1,1 0-1,0 0 1,-1 0-1,1 1 1,0-1-1,-1 0 0,1 0 1,-1 0-1,1 0 1,0 1-1,-1-1 1,1 0-1,-1 1 1,1-1-1,0 0 1,-1 1-1,1-1 1,-1 1-1,0-1 1,1 1-1,-1-1 1,1 1-1,-1-1 0,0 1 1,1-1-1,-1 1 1,0 0-1,1-1 1,-1 1-1,0-1 1,0 1-1,0 0 1,0-1-1,1 1 1,-1 0-1,0-1 1,0 1-1,0 0 0,0-1 1,-1 1-1,1 0 1,0-1-1,0 1 1,0-1-1,0 1 1,-1 0-1,1-1 0,-203 17 299,107-14 14,26-3 304,0 4-1,0 3 0,-8 4-616,78-11 4,1 0 0,0 1-1,-1-1 1,1 1 0,-1-1-1,1 1 1,-1-1 0,1 1 0,-1-1-1,1 1 1,-1 0 0,1-1-1,-1 1 1,0-1 0,1 1-1,-1 0 1,0-1 0,1 1 0,-1 0-1,0 0 1,0-1 0,0 1-1,0 0 1,0 0 0,0-1 0,0 1-1,0 0 1,0-1 0,0 1-1,0 0 1,0 0 0,-1-1-1,1 1 1,0 0 0,-1-1 0,1 1-1,0 0 1,-1-1 0,1 1-1,-1 0 1,1-1 0,-1 1 0,1-1-1,-1 1 1,1-1 0,-1 1-1,1-1 1,-1 0 0,0 1-4,71 12 12,0-4 1,1-2-1,-1-3 1,54-6-13,-68 2 3,-34 0-2,153-15 35,-176 15-29,1-1-1,0 1 0,0 0 1,-1-1-1,1 1 0,0 0 0,0-1 1,0 1-1,0 0 0,-1-1 1,1 1-1,0 0 0,0-1 0,0 1 1,0 0-1,0-1 0,0 1 1,0-1-1,0 1 0,0 0 0,0-1 1,0 1-1,0 0 0,0-1 1,0 1-1,0 0 0,0-1 0,1 1 1,-1-1-1,0 1 0,0 0 1,0 0-1,0-1 0,1 1 1,-1 0-1,0-1 0,0 1 0,1 0 1,-1 0-1,0-1 0,1 1 1,-1 0-1,0 0 0,1 0 0,-1-1 1,0 1-1,1 0 0,-1 0 1,0 0-1,1 0 0,-1 0 0,0 0 1,1 0-1,-1 0 0,1 0 1,-1 0-1,0 0 0,1 0 0,-1 0 1,0 0-1,1 0 0,-1 0 1,1 0-7,-34-6 831,-3 5-926,0 2-1,0 2 0,0 1 1,1 1-1,-1 3 1,1 0-1,1 3 0,0 1 1,0 1-1,1 2 1,-6 5 95,-30 17-4218,0-2-4110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14.05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183 22 9673,'0'0'427,"0"0"764,0 0 453,0 0-144,0 0-422,-5-5-490,1 0-521,-10-7 58,20 28-2,138 191 458,-141-200-577,-1 0-1,1 0 0,-1 0 0,-1 0 0,1 1 0,-1-1 0,0 1 1,-1-1-1,0 1 0,0-1 0,-1 0 0,0 1 0,0-1 0,0 1 1,-1-1-1,0 0 0,-1 0 0,0 0 0,0 0 0,0-1 0,-1 1 1,-3 4-4,-114 127 115,97-115-97,2-2-9,6-8-6,0 2 0,2 0 0,0 1 0,0 0-1,2 1 1,0 1 0,1 0 0,-1 4-3,10-15 25,1 1 0,0 0-1,0 0 1,1 0 0,0 0-1,0 0 1,1 1-1,0-2 1,0 1 0,1 0-1,0 0 1,1 0 0,-1-1-1,1 1 1,1-1 0,0 0-1,0 0 1,0 0 0,1-1-1,0 1 1,0-1 0,0 0-1,7 5-24,33 55 202,18 126-976,-32-148-6460,-7-33-197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6:42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18 256 5285,'0'0'8515,"0"0"-5478,0 0-1894,0 0 624,0 0-299,0 0-550,-4 8-523,1-5-370,2-2-24,1 0 1,-1 0 0,0 0 0,0-1 0,0 1-1,1 0 1,-1 0 0,0 0 0,1 0-1,-1 1 1,1-1 0,-1 0 0,1 0 0,0 0-1,0 0 1,-1 0 0,1 1 0,0-1 0,0 0-1,0 0 1,0 0 0,0 1 0,0-1-1,0 0 1,1 0 0,-1 0 0,0 1 0,1-1-1,-1 0 1,1 0 0,-1 0 0,1 0 0,-1 0-1,1 0 1,0 0 0,0 0 0,-1 0-1,1 0 1,0-1 0,0 1 0,0 0 0,0 0-1,0-1 1,0 1 0,0 0 0,1-1-2,23 9 26,0-2 1,0-1 0,1-1 0,0-1-1,0-1 1,0-1 0,0-2-1,0 0 1,5-2-27,-24 3 98,1 0-1,0-1 1,-1 0 0,1 0 0,0 0 0,-1-1-1,1 0 1,-1-1 0,1 0 0,-1 0-1,1 0 1,-1-1 0,0 0 0,0-1-1,-1 1 1,1-1 0,-1-1 0,0 1-1,0-1 1,0 0 0,0 0 0,-1-1-1,0 0 1,0 0 0,-1 0 0,1 0-1,-1-1 1,-1 0 0,1 1 0,-1-2-1,0 1 1,1-5-98,-3 4 149,1 0-1,-1 0 1,-1 0-1,1 0 1,-2 0-1,1 0 1,-1 0-1,0 0 1,0 0-1,-1 0 1,0 0 0,-1 1-1,1-1 1,-2 1-1,1 0 1,-1 0-1,0 0 1,0 0-1,-1 0 1,0 1-1,0 0 1,-1 0-1,1 0 1,-1 1-1,0 0 1,-1 0-1,1 1 1,-7-4-149,5 4 46,0 1 1,-1 1-1,1 0 1,0 0-1,-1 0 0,0 1 1,1 0-1,-1 1 1,1 0-1,-1 0 1,0 1-1,1 0 0,-1 1 1,1-1-1,-1 2 1,1-1-1,0 1 1,0 0-1,0 1 0,1 0 1,-1 0-1,1 1 1,0 0-1,0 0 1,0 1-1,1-1 0,0 2 1,0-1-1,0 1 1,1-1-1,0 1 1,0 1-1,-1 3-46,-9 18-11,1 1 0,2 1 0,1 0 0,1 1 0,2 0-1,1 1 1,2-1 0,1 1 0,1 0 0,2 1 0,1-1 0,2 0 0,2 8 11,-2-22-16,1 0-1,0-1 1,1 1 0,1-1-1,1 0 1,0 0 0,2-1 0,0 0-1,1 0 1,0-1 0,1 0-1,1-1 1,1 0 0,0 0 0,1-1-1,0-1 1,1-1 0,1 1-1,0-2 1,5 3 16,-13-11-1,0 0-1,1-1 1,-1 0-1,0 0 1,1 0-1,0-1 0,-1 0 1,1-1-1,0 1 1,-1-2-1,1 1 1,0-1-1,-1 0 1,1 0-1,-1-1 1,1 0-1,-1-1 1,0 0-1,0 0 1,0 0-1,0-1 0,6-4 2,8-6 44,1-1 0,-2-1 0,0 0 0,-1-2 0,-1-1 0,2-3-44,-9 10 44,-1 3-13,0-1 0,0 0 0,-1-1-1,-1 0 1,0 0 0,0-1 0,-1 0 0,-1 0 0,0 0 0,0-1-1,-1 0 1,-1 0 0,0-1 0,-1 1 0,0-4-31,-3 17-62,-1-1 0,1 1 0,0-1 0,0 1 0,-1-1 0,1 1 0,0-1 0,-1 1 0,1-1 0,-1 1 0,1-1 0,0 1 0,-1 0 1,1-1-1,-1 1 0,1 0 0,-1 0 0,1-1 0,-1 1 0,1 0 0,-1 0 0,0 0 0,1-1 0,-1 1 0,1 0 0,-1 0 0,1 0 0,-1 0 0,0 0 0,1 0 0,-1 0 0,1 0 0,-1 0 0,1 1 0,-1-1 0,1 0 0,-1 0 1,0 0-1,1 1 0,-1-1 0,1 0 0,-1 1 0,1-1 0,0 0 0,-1 1 0,1-1 0,-1 0 0,1 1 0,0-1 0,-1 1 0,1-1 0,0 1 0,-1-1 0,1 1 0,0-1 0,0 1 0,0-1 0,-1 1 0,1 0 0,0-1 1,0 1-1,0-1 0,0 1 0,0-1 0,0 1 0,0 0 62,-1 13-3849,0 2-2685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14.5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65 206 6182,'0'-12'2893,"-6"-103"3529,-7 44-3683,45 64-2114,-17 10-611,-1 1 0,0 1 0,0 0 0,0 0 0,-1 2 0,0-1 0,0 2 0,-1 0 0,0 0 0,0 1 0,-1 1-14,-8-7 1,0-1 0,-1 1 0,1 0-1,-1 0 1,0 0 0,0 0 0,0 0 0,-1 0-1,1 1 1,-1-1 0,1 0 0,-1 1-1,0-1 1,0 1 0,-1-1 0,1 1-1,-1 0 1,0-1 0,0 1 0,0 0 0,0-1-1,-1 1 1,1 0 0,-1-1 0,0 1-1,0-1 1,0 1 0,-1-1 0,1 0 0,-1 1-1,0-1 1,0 0 0,0 0 0,0 0-1,0 0 1,-1-1 0,1 1 0,-1-1-1,-113 93 13,-2-18-13,117-75 1,1 0-1,-1 0 1,1 0-1,0 0 1,0 0-1,0 0 1,0 1-1,0-1 1,1 0 0,-1 0-1,1 0 1,-1 0-1,1 0 1,0-1-1,-1 1 1,1 0-1,0 0 1,0 0 0,1-1-1,-1 1 1,0 0-1,0-1 1,1 1-1,-1-1 1,1 0 0,-1 1-1,1-1 1,0 0-1,0 0 1,-1 0-1,1 0 1,0 0-1,0 0 1,0-1 0,0 1-1,0-1 1,0 1-1,0-1 1,0 0-1,0 0 1,0 1-1,0-2 1,0 1 0,1 0-1,2 2 2,110 31 21,80 34 50,-156-37-549,-29-13-6581,-10-14 534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15.02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294 136 3555,'-10'-13'1709,"9"11"-1632,-7-9 475,1 1 0,-1 0 0,-1 0 0,0 1 0,0 0 0,-1 1 0,0 0 0,0 0 0,-1 1 0,0 1 0,-1-1-552,7 4 362,-1 1 0,1-1 0,-1 1 0,0 0-1,0 1 1,0-1 0,0 1 0,0 0-1,-1 1 1,1-1 0,0 1 0,0 1 0,-6 0-362,11 0 23,1 1 1,-1 0 0,0-1 0,1 1 0,-1 0 0,1-1 0,-1 1 0,1 0 0,0 0 0,0 0 0,0-1 0,0 1-1,0 0 1,0 0 0,0 0 0,0-1 0,1 1 0,-1 0 0,1 0 0,0-1 0,-1 1 0,1 0 0,0-1 0,0 1-1,0 0-23,59 86 242,-51-78-126,-1 0 0,0 0 0,0 0 0,-1 1 0,-1 1 0,0-1 0,0 1 0,-1 0 0,-1 0 0,0 1 0,0-1 0,0 9-116,-5-14 33,-1 0 0,-1 1 0,1-1 0,-1 0 1,0 0-1,0-1 0,-1 1 0,0 0 0,0-1 0,-1 0 0,0 0 0,0-1 0,0 1 0,-1-1 0,1 0 1,-1 0-1,-1-1 0,1 0 0,0 0 0,-1 0 0,0-1 0,0 0 0,0 0 0,-1-1-33,-37 26-330,18-7-1969,11-6-2662,5 0-4189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15.39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25 25 13164,'0'0'1869,"0"0"-348,0 0 220,0 0-604,0 0-609,0 0-245,8-5-165,-7 4-115,2-1 0,-1 0 0,1 0 0,0 0 1,0 0-1,0 1 0,0 0 0,0-1 1,0 1-1,0 1 0,0-1 0,0 0 1,1 1-1,-1-1 0,0 1 1,1 0-1,-1 0 0,0 0 0,0 1 1,1-1-1,-1 1 0,0 0 0,1 0-3,153 45-101,-158-46 98,1 0-1,0 0 1,0 1 0,0-1 0,0 0-1,0 1 1,0-1 0,0 0 0,0 0-1,0 1 1,0-1 0,0 0 0,0 1-1,0-1 1,0 0 0,0 1 0,0-1-1,0 0 1,0 0 0,0 1 0,0-1-1,0 0 1,0 1 0,0-1 0,1 0-1,-1 0 1,0 1 0,0-1-1,0 0 1,1 0 0,-1 1 0,0-1-1,0 0 1,1 0 0,-1 0 0,0 0-1,0 1 1,1-1 0,-1 0 3,-40 0-111,29 0 98,-203 0 205,214 0-194,0 0 0,1 0 0,-1 1 0,0-1 0,1 0 0,-1 0 0,0 1 0,1-1 1,-1 0-1,0 0 0,1 1 0,-1-1 0,0 0 0,1 1 0,-1-1 0,0 0 0,0 1 0,0-1 0,1 0 0,-1 1 0,0-1 0,0 1 0,0-1 0,0 0 0,0 1 0,0-1 0,0 1 0,0-1 0,0 0 0,0 1 0,0-1 0,0 1 0,0-1 1,0 0-1,0 1 0,0-1 0,0 1 0,0-1 0,-1 0 0,1 1 0,0-1 0,0 0 0,0 1 0,-1-1 0,1 0 0,0 1 0,0-1 0,-1 0 0,1 1 2,127 16-3419,1-18-4255,-59-4-3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15.85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18 8776,'0'0'1196,"0"0"-646,0 0 144,14 0 48,89-2 518,-31-6 92,-1 3 0,0 3 0,1 3 0,70 11-1352,-128-11 109,-9-1-84,1 1 1,0-1-1,-1 1 1,1 0-1,-1 0 0,1 0 1,-1 1-1,0 0 0,0 0 1,0 0-1,0 1 0,0 0 1,0 0-1,2 2-25,-7-4 2,0-1 0,0 1 1,0 0-1,0 0 0,0-1 0,0 1 1,0 0-1,0 0 0,0-1 0,-1 1 0,1 0 1,0-1-1,0 1 0,-1 0 0,1-1 0,-1 1 1,1 0-1,0-1 0,-1 1 0,1 0 1,-1-1-1,1 1 0,-1-1 0,0 1 0,1-1 1,-1 0-1,1 1 0,-1-1 0,0 0 0,1 1 1,-1-1-1,0 0 0,0 0 0,1 1 1,-1-1-1,0 0 0,0 0 0,1 0 0,-1 0 1,0 0-1,0 0-2,-41 11 160,-1-1 0,1-3 0,-2-1 1,-34-1-161,-33 6 128,-6 13-59,116-23-74,1-1 1,-1 0 0,1 0-1,-1 0 1,0 1-1,1-1 1,-1 0-1,1 1 1,-1-1-1,1 1 1,0-1-1,-1 0 1,1 1-1,-1-1 1,1 1 0,0-1-1,-1 1 1,1-1-1,0 1 1,0 0-1,-1-1 1,1 1-1,0-1 1,0 1-1,0-1 1,0 1-1,-1 0 1,1-1 0,0 1-1,0-1 1,0 1-1,1 0 1,-1-1-1,0 1 1,0-1-1,0 1 1,0 0-1,0-1 1,1 1-1,-1-1 1,0 1 0,1-1-1,-1 1 1,0-1-1,1 1 1,-1-1-1,0 1 1,1-1-1,-1 1 1,1-1-1,-1 0 1,1 1-1,-1-1 1,1 0-1,-1 1 1,1-1 0,0 0-1,-1 0 1,1 0-1,-1 1 1,1-1-1,0 0 1,-1 0-1,1 0 1,-1 0-1,1 0 1,0 0 4,32 9-163,1-1-1,0-2 1,0-1-1,1-1 1,33-2 163,-53-1-26,146 3-117,-93-5-3120,-56-1-971,-10-2-1846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2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 14061,'0'0'6817,"0"0"-4131,23 4-1496,200 19 1047,36-33-1644,-1-11-1,183-42-592,-294 41 294,763-98 122,-745 94-427,-133 17-485,-32 9 432,0 0 1,0-1 0,-1 1-1,1 0 1,0 0 0,0 0-1,-1 0 1,1 0 0,0 0-1,0-1 1,0 1-1,-1 0 1,1 0 0,0 0-1,0-1 1,0 1 0,0 0-1,0 0 1,-1 0 0,1-1-1,0 1 1,0 0-1,0 0 1,0-1 0,0 1-1,0 0 1,0 0 0,0-1-1,0 1 1,0 0 0,0 0-1,0-1 1,0 1-1,0 0 1,0 0 0,0 0-1,0-1 1,0 1 0,0 0-1,0 0 1,1-1 0,-1 1-1,0 0 1,0 0-1,0 0 1,0-1 0,0 1-1,1 0 1,-1 0 0,0 0 63,-26-1-2710,-16 7-2964,-2 2-4074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2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67 13741,'0'0'4997,"0"0"-2195,0 0-768,14-6-752,147-44-76,-29 41-1355,-131 9 107,0-1 0,1 1 1,-1 0-1,0 0 1,0-1-1,0 1 0,0 0 1,1 0-1,-1 0 1,0 1-1,0-1 0,0 0 1,0 0-1,0 1 1,1-1-1,-1 0 0,0 1 1,0-1-1,0 1 1,0 0-1,0-1 0,0 1 1,0 0-1,-1-1 1,1 1-1,0 0 0,0 0 1,0 0-1,-1 0 1,1 0-1,0 0 0,-1 0 1,1 0-1,-1 0 1,1 0-1,-1 0 0,0 0 1,1 0-1,-1 1 1,0-1-1,0 0 0,0 0 1,0 0-1,0 0 1,0 1-1,0-1 0,0 0 1,0 0-1,-1 0 1,1 0-1,0 0 0,-1 0 1,0 2 41,-74 79-3420,52-63 2825,-110 83-320,-18 16 4953,127-91-2656,23-27-1349,1 0 0,-1 1 0,1-1 0,-1 0 0,1 1 0,-1-1 0,1 0 0,0 1 0,-1-1 0,1 0 0,-1 1 1,1-1-1,0 1 0,0-1 0,-1 1 0,1-1 0,0 1 0,0-1 0,0 1 0,-1-1 0,1 1 0,0-1 0,0 1 0,0-1 0,0 1 0,0-1 0,0 1 0,0 0 0,0-1 0,0 1 0,0-1 0,0 1 0,1-1 0,-1 1 0,0-1 0,0 1 1,0-1-1,1 1 0,-1-1 0,0 1 0,1-1 0,-1 0 0,0 1 0,1-1 0,-1 1 0,0-1 0,1 0 0,-1 1 0,1-1 0,-1 0 0,1 0 0,-1 1 0,1-1 0,-1 0 0,1 0 0,-1 0 0,1 0 0,-1 1 0,1-1-33,22 0 129,-1-1-1,1-2 0,-1 0 0,1-1 0,-1-1 1,-1-1-1,1 0 0,-1-2 0,1-2-128,56-16-2581,0 9-4933,-64 16-1813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2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356 522 14093,'-1'-7'361,"-1"-1"0,0 1 0,0 0 0,-1 0 0,0 0 0,-1 1-1,1-1 1,-1 1 0,0 0 0,-1 0 0,0 0 0,0 0 0,0 1 0,0 0-1,-1 0 1,0 0 0,0 1 0,0 0 0,0 0 0,-1 1 0,0-1 0,1 1-1,-1 1 1,-1-1 0,0 1-361,1 0 72,-1 1 0,0 0-1,0 0 1,0 1 0,0 0-1,1 1 1,-1-1 0,0 1-1,0 1 1,0 0 0,1 0-1,-1 0 1,1 1-1,0 0 1,0 0 0,0 1-1,0 0 1,0 0 0,1 1-1,0-1 1,0 2 0,0-1-1,0 1 1,1-1 0,0 1-1,0 1 1,1-1 0,-1 1-1,2 0 1,-1 0 0,1 0-1,0 0 1,-2 8-72,1 2 5,0 0 1,1 1-1,1-1 0,1 0 1,1 1-1,0 0 0,1-1 1,1 0-1,1 1 0,0-1 1,1 0-1,1 0 0,1-1 1,0 1-1,1-1 0,6 10-5,-7-15-38,1 0-1,0 0 1,1 0-1,0-1 1,1 0-1,0-1 0,0 0 1,1 0-1,0-1 1,1 0-1,-1-1 1,2 0-1,-1-1 0,1 0 1,0-1-1,0 0 1,0-1-1,0 0 0,1-1 1,0-1-1,0 0 1,8 0 38,-15-1-13,0-2 0,0 1 0,0-1 0,0 1 0,0-2 0,0 1 0,0-1 0,0 0 0,-1 0 0,1 0 0,-1-1 0,1 0 0,-1 0 0,0 0 0,0-1 0,0 0 0,-1 0 0,1 0 0,-1 0 0,0-1 0,0 0 0,0 0 1,-1 0-1,3-5 13,51-142 1357,53-402 2246,-94 375-2893,-18 165-316,-1 23-283,-1 25-183,3 21-141,2 0 0,3-1 0,2 1 0,6 20 213,16 19-3978,16-8-5467,-27-61-1312</inkml:trace>
  <inkml:trace contextRef="#ctx0" brushRef="#br0" timeOffset="912.857">930 862 9257,'0'0'4436,"0"0"-1388,0 0-598,0 0-480,0 0-470,0 0-459,15-16-368,51-53-198,-48 49-170,-1-1 0,-1 0 0,0-1 0,-2-1 0,-1 0 0,0-1 1,6-18-306,-8 9 103,-2 0 1,-1-1 0,-2 0 0,-1 0 0,-2-1 0,-1 1 0,-2-1 0,-3-22-104,3 40 12,0 14-11,0-7 7,1 0 1,-1 0 0,-1 0 0,0 0 0,-1 1 0,0-1 0,0 0-1,-1 1 1,0-1 0,0 1 0,-1 0 0,-1 0-9,5 8 0,-1 0 0,1 1 1,0-1-1,0 0 0,-1 1 1,1-1-1,-1 1 0,1-1 0,0 1 1,-1-1-1,1 1 0,-1-1 1,1 1-1,-1-1 0,1 1 0,-1 0 1,0-1-1,1 1 0,-1 0 1,1 0-1,-1-1 0,0 1 0,1 0 1,-1 0-1,0 0 0,1 0 1,-1 0-1,0 0 0,1 0 0,-1 0 1,0 0-1,1 0 0,-1 0 1,0 0-1,1 0 0,-1 0 1,0 1-1,1-1 0,-1 0 0,1 0 1,-1 1-1,1-1 0,-1 0 1,0 1-1,1-1 0,-1 1 0,1-1 1,0 1-1,-1-1 0,1 1 1,-1-1-1,1 1 0,0-1 0,-1 1 1,1 0-1,0-1 0,0 1 1,-1 0-1,1-1 0,0 1 1,0 0-1,0-1 0,0 1 0,0 0 0,-9 47-50,5-8 72,3-1 1,1 1-1,2-1 1,2 0-1,1 0 1,2 0-1,2 0 1,1-1-1,2-1 1,2 1-1,1-2 1,2 0-1,2-1 1,20 29-23,-38-61 0,0 1-1,1-1 1,0 0 0,0 1 0,0-1 0,0 0 0,1 0 0,-1 0 0,1 0-1,-1-1 1,1 1 0,0-1 0,0 1 0,0-1 0,1 0 0,-1 0 0,0-1-1,1 1 1,-1-1 0,1 1 0,0-1 0,-1 0 0,1-1 0,0 1 0,0 0-1,-1-1 1,1 0 0,0 0 0,0 0 0,0-1 0,-1 1 0,1-1 0,0 0-1,0 0 1,-1 0 0,1 0 0,-1-1 0,1 0 0,-1 1 0,0-1 0,1 0-1,-1-1 1,2-1 0,7-13 56,0-1-1,-1-1 1,-1 0-1,-1 0 1,-1-1-1,4-13-55,1 1 164,29-81 494,-4-1 1,-5-2-1,0-31-658,-62 353 486,28-196-483,-2 14 10,1 2 0,1-1 0,1 0 0,1 0 0,1 0 0,1 0 1,2 0-1,0-1 0,2 0 0,0 0 0,2 0 0,0-1 1,2 0-1,8 12-13,-14-29-5,0-1 0,1 0 0,0 0 1,0 0-1,0-1 0,0 1 0,1-1 0,0-1 1,-1 0-1,2 0 0,-1 0 0,0-1 1,0 0-1,1 0 0,-1 0 0,1-1 0,-1-1 1,1 1-1,0-1 0,-1-1 0,1 1 1,-1-1-1,1 0 0,-1-1 0,1 0 0,-1 0 1,0-1-1,0 1 0,0-2 0,0 1 1,0-1-1,-1 0 0,1 0 0,-1-1 0,0 0 1,-1 0-1,1 0 0,2-4 5,9-9 21,-1-1 0,-1 0 0,0-1 0,-1-1 0,-2 0 0,0-1 0,-1 0 0,-1-1 0,-1 0 0,-1 0 0,-2-1-1,0 0 1,0-8-21,-6 31-52,0-1-1,1 0 0,-1 0 0,-1 1 0,1-1 0,0 0 1,0 1-1,-1-1 0,1 0 0,-1 1 0,1-1 0,-1 0 1,0 1-1,1-1 0,-1 1 0,0-1 0,0 1 0,0-1 0,0 1 1,0 0-1,-1 0 0,1-1 0,0 1 0,-1 0 0,1 0 1,-1 0-1,1 0 0,-1 1 0,1-1 0,-1 0 0,1 1 1,-1-1-1,0 1 0,1-1 0,-1 1 0,0 0 0,0 0 0,1 0 1,-1 0-1,0 0 0,1 0 0,-1 0 0,0 0 0,0 1 1,1-1-1,-1 1 0,0-1 0,1 1 0,-1 0 0,1-1 1,-1 1-1,1 0 0,-1 0 0,1 0 0,0 0 0,-1 1 1,1-1-1,0 0 0,-1 1 53,-69 67-8931,35-23-1949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2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655 380 15631,'0'0'2856,"0"0"-1036,-17-11 43,3 2-1423,6 3-257,0 1 1,0 0-1,0 1 1,-1-1 0,0 2-1,1-1 1,-1 1-1,-1 1 1,1-1 0,0 2-1,-1-1 1,-8 1-184,-3 0 52,0 2-1,0 1 1,0 1 0,0 0 0,0 1 0,1 2-1,0 0 1,0 1 0,0 1 0,1 1-1,0 0 1,1 2 0,0 0 0,1 1 0,0 1-1,1 0 1,0 1 0,1 1 0,1 1-1,0 0 1,1 0 0,1 1 0,1 1 0,0 0-1,1 1 1,1 0 0,1 0 0,0 1 0,2 0-1,-2 10-51,4-19-17,1 1-1,0 0 0,1-1 0,0 1 1,1 0-1,0 0 0,1 0 0,0 0 1,1 0-1,1-1 0,-1 1 0,2 0 1,0 0-1,0-1 0,1 0 1,0 0-1,1 0 0,1 0 0,-1-1 1,2 1-1,-1-2 0,1 1 0,1-1 1,0 0-1,0 0 0,1-1 1,0 0-1,4 2 18,3-3-16,0-1 0,0-1 0,0 0 1,1-1-1,-1-1 0,1-1 0,0 0 0,0-2 1,0 1-1,0-2 0,0 0 0,0-1 1,0-1-1,-1-1 0,1 0 0,-1-1 0,0-1 1,0 0-1,-1-1 0,0-1 0,0 0 0,-1-1 1,0-1-1,13-11 16,-3 1 48,-2-1 1,0-2 0,-1 0-1,-1-1 1,-1-1 0,-2-1-1,0-1 1,-2 0 0,-1-1-1,3-11-48,16-44 456,-4-2 0,17-85-456,-43 159 28,6-21 72,-1 0 1,-2 0-1,-1-1 0,-1 0 1,-2 0-1,-2-25-100,0 55 83,0 1-1,0-1 0,0 1 1,-1-1-1,1 1 1,-1-1-1,0 1 0,0-1 1,1 1-1,-2 0 0,1 0 1,0-1-1,0 1 0,-1 0 1,1 0-1,-1 0 1,1 1-1,-1-1 0,0 0 1,0 0-1,0 1 0,0-1 1,0 1-1,0 0 0,0 0 1,-1 0-1,1 0 1,-2-1-83,-15 36 218,4 45-140,3 0 0,3 2-1,4-1 1,3 13-78,1-55 4,11 261-499,9-202-2636,11-4-4208,-15-56-1677</inkml:trace>
  <inkml:trace contextRef="#ctx0" brushRef="#br0" timeOffset="903.857">1457 551 15855,'-1'-14'4538,"-5"-47"-1992,5 56-2394,-1 1 0,0-1-1,0 0 1,-1 1 0,1-1-1,-1 1 1,0 0 0,-1 0 0,1 0-1,0 0 1,-1 1 0,0-1 0,0 1-1,0 0 1,0 0 0,-1 0 0,1 1-1,-1-1 1,0 1 0,0 0 0,1 1-1,-1-1 1,0 1 0,0 0 0,-1 0-1,1 1 1,0-1 0,0 1-1,0 0 1,0 1 0,0-1 0,0 1-1,-2 0-151,-2 0 30,-1 1 0,1 0-1,0 0 1,0 1-1,0 0 1,1 1-1,-1 0 1,1 0-1,0 0 1,0 1 0,0 1-1,1-1 1,0 1-1,0 1 1,0-1-1,1 1 1,0 0-1,0 1 1,0-1 0,1 1-1,1 0 1,-1 0-1,0 3-29,-2 5-5,0 0-1,1 1 1,1 0-1,0 0 1,1 1-1,1-1 1,1 1-1,0-1 1,1 1-1,1 0 1,2 16 5,1-20-3,0 0 0,0-1-1,1 1 1,1-1 0,0 0 0,1 0 0,0 0 0,1-1 0,0 0 0,9 9 3,-13-16-14,1 1 0,0-1 0,0-1 1,1 1-1,0-1 0,-1 0 0,1 0 0,1 0 0,-1 0 1,1-1-1,-1 0 0,1 0 0,0-1 0,0 0 0,0 0 0,0 0 1,0 0-1,1-1 0,-1 0 0,1-1 0,-1 1 0,0-1 1,1 0-1,3-1 14,-2-3 4,-1-1 0,1 1 0,-1-1 0,0-1 0,-1 1 0,1-1 0,-1 0 0,0-1 0,0 1 0,-1-1 0,0-1 0,0 1 1,-1 0-1,0-1 0,0 0 0,0 0 0,-1 0 0,-1-1 0,1 1 0,-1-1 0,0-7-4,12-31 241,-2-1 1,-2 0-1,-2-1 0,-2 0 1,-2-18-242,-5 139-22,-2-36 38,2 0 0,1 0 0,2 0 0,1 0 0,2 0 0,2 0 0,1-1 0,1 0 0,2-1 0,13 27-16,-22-56-5,1 0 0,0 1-1,0-1 1,0-1 0,0 1-1,1 0 1,0-1 0,0 0-1,0 0 1,0 0 0,1 0-1,0-1 1,-1 0 0,1 0-1,0 0 1,1 0 0,-1-1-1,0 0 1,1 0 0,-1-1-1,1 1 1,0-1 0,0 0-1,-1-1 1,1 1 0,0-1-1,0 0 1,-1-1 0,1 1-1,0-1 1,0 0 0,-1-1-1,1 1 1,0-1 5,10-8-35,0 0 0,-1-1 0,0 0 0,-1-2 0,0 1 1,0-2-1,-2 0 0,0 0 0,0-1 0,-1-1 0,-1 1 0,-1-2 0,0 0 1,-1 0-1,0-3 35,11-54-2189,-20 73 1977,0 0-1,0 0 1,0 1 0,0-1 0,0 0 0,-1 1-1,1-1 1,0 0 0,0 1 0,0 0-1,0-1 1,-1 1 0,1 0 0,0-1-1,0 1 1,-1 0 0,1 0 0,0 0-1,-1 0 1,1 0 0,0 0 0,0 1-1,-1-1 1,1 0 0,0 1 0,0-1 0,0 1-1,-1-1 1,1 1 0,0-1 0,0 1-1,0 0 1,0 0 0,0 0 0,0-1-1,0 1 1,0 1 212,-30 20-7153,-2 6-3844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25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214 228 9097,'0'0'7650,"0"0"-4714,0 0-1410,0 0 87,-14 13-439,7-6-1044,-3 2-16,1 1-1,0-1 1,1 2-1,-1-1 1,2 1-1,0 1 1,0-1-1,1 1 1,0 0-1,1 1-113,-11 32 116,2 1 0,2 0 1,2 1-1,2 0 0,0 20-116,7-50 0,0 1 1,1-1-1,1 1 0,0-1 1,2 0-1,0 0 1,1 0-1,0 0 1,2-1-1,0 1 0,0-1 1,2 0-1,0-1 1,1 0-1,0 0 0,7 6 0,-13-17 6,0 0-1,1 0 0,-1-1 0,1 1 0,0-1 1,0 0-1,0 0 0,0 0 0,0-1 1,1 1-1,-1-1 0,1 0 0,-1-1 0,1 1 1,0-1-1,0 0 0,0 0 0,0 0 0,0-1 1,0 0-1,0 0 0,0 0 0,0 0 0,0-1 1,0 0-1,-1 0 0,1 0 0,0-1 0,0 1 1,-1-1-1,1 0 0,-1-1 0,1 1 0,-1-1 1,0 0-1,0 0 0,0 0 0,0 0 0,-1-1 1,2-1-6,22-25 403,-2-2 0,0 0 1,-2-2-1,-2 0 0,-1-2 1,-2 0-1,-1-1 0,-2-1 1,5-21-404,-9 25 184,-2 0 0,-1-1-1,-1 0 1,-2 0 0,-2-1 0,-1 1 0,-2-3-184,0 23 14,-1 1 0,0 0 0,-1-1 0,0 1-1,-2 0 1,1 0 0,-2 1 0,0-1 0,0 1 0,-1 0 0,-1 0 0,0 1 0,-1 0 0,0 0 0,-1 1-1,0 0 1,-1 0 0,-9-7-14,9 11-84,1 0-1,-1 1 1,0 1-1,-1 0 1,1 0-1,-1 1 1,0 0 0,0 1-1,-1 0 1,1 1-1,0 0 1,-1 1-1,0 0 1,1 1-1,-1 0 1,1 1-1,-1 0 1,1 1 0,-1 0-1,1 1 1,-2 1 84,-67 26-4002,8 15-4108,19-2-8460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2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9001,'0'0'7484,"0"0"-4068,0 0-1253,0 0-354,16-5-698,193-43 223,177-10-592,-371 53-171,-45 4 83,16 1-491,-26-3-54,0 1 0,1 2 0,-1 2 0,0 2 1,1 1-1,-1 3 0,-4 2-109,3 18-1735,33 5-3929,8-14-582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6:46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27 345 7431,'0'0'5792,"0"0"-3165,0 0-599,0 0-223,0 0-764,0 0-369,0 0-319,-4 18-193,-9 59-11,13-69-122,1 0 1,-1 1-1,1-1 0,1 0 1,0 0-1,0-1 0,0 1 0,1 0 1,1-1-1,-1 1 0,1-1 0,0 0 1,0 0-1,1 0 0,0-1 0,1 0 1,3 4-28,-8-8 1,2 2 7,0 1 1,0-1 0,0 0 0,1 0-1,-1 0 1,1 0 0,0 0-1,0-1 1,0 0 0,1 0 0,-1 0-1,1 0 1,0-1 0,-1 1-1,1-1 1,0-1 0,0 1 0,1-1-1,-1 1 1,0-2 0,0 1-1,1 0 1,-1-1 0,0 0 0,1 0-1,-1-1 1,0 0 0,1 0-1,-1 0 1,4-1-9,2-8 203,1 0 0,-2-1 1,1 0-1,-2-1 0,1 0 0,-1 0 0,-1-1 0,-1 0 0,0-1 0,0 0 0,-1 0 1,-1 0-1,0-1 0,-1 1 0,-1-1 0,0 0 0,-1 0 0,-1 0 0,0-1 0,-1 1 1,-2-12-204,4-3 404,0 11-217,-1 0 0,0-1 0,-2 1 0,0 0 0,-1 0 0,-1 0 0,-4-15-187,5 31 26,1-1-1,-1 1 0,0 0 1,0-1-1,0 1 1,0 0-1,0 0 0,-1 0 1,1 1-1,-1-1 0,0 0 1,0 1-1,0 0 1,0 0-1,0 0 0,-1 0 1,1 0-1,-1 0 1,1 1-1,-1 0 0,1 0 1,-1 0-1,0 0 0,0 0 1,1 1-1,-1 0 1,0 0-1,0 0 0,0 0 1,1 0-1,-1 1 1,0 0-1,1 0 0,-1 0 1,0 0-1,1 0 0,-1 1 1,1-1-1,-1 1 1,1 0-1,0 0 0,0 0 1,0 1-1,0-1 0,0 1 1,1 0-1,-1-1 1,1 1-1,-1 1-25,-17 21 12,1 1-1,2 1 1,0 0 0,2 1-1,1 0 1,1 1 0,2 1-1,1 0 1,1 1 0,1 0-1,0 14-11,1-11-13,2 0-1,1 1 0,1 0 1,3 0-1,0 0 0,3-1 1,0 1-1,3 0 1,6 24 13,-8-44-32,1 0 0,0 0 1,0 0-1,2-1 1,0 1-1,0-2 1,2 1-1,0-1 1,0 0-1,1-1 0,0 0 1,1-1-1,1 0 1,0 0-1,0-2 1,1 1-1,0-1 1,0-1-1,1-1 1,0 0-1,1 0 0,9 1 32,-13-4-113,0 0-1,0-1 0,1 0 0,-1-1 0,1-1 0,-1 0 0,1 0 0,0-1 0,-1-1 1,1 0-1,0 0 0,-1-1 0,0-1 0,1 0 0,-1 0 0,0-1 0,0-1 0,-1 0 1,1 0-1,-1-1 0,-1 0 0,1-1 0,-1 0 0,0-1 0,0 0 0,-1 0 1,3-4 112,0-3-724,-1 1-1,-1-1 0,0-1 1,-1 1-1,-1-1 0,0-1 1,3-14 725,16-70-7964,-21 83 5809,7-27-6296</inkml:trace>
  <inkml:trace contextRef="#ctx0" brushRef="#br0" timeOffset="607.184">754 452 12043,'0'0'3940,"0"0"-796,2-13-416,6-40-534,3 29 2059,-6 52-3520,1 407-402,-6-424-382,0 1-1,1 0 0,0-1 1,1 1-1,0-1 0,1 1 0,1-1 1,-1 0-1,2 0 0,-1-1 1,2 1-1,-1-1 0,1 0 0,1-1 1,0 1-1,5 4 52,-9-12-12,0-1-1,0 1 1,0-1 0,0 1-1,0-1 1,0 0-1,1 0 1,-1-1 0,0 1-1,1-1 1,-1 0 0,0 1-1,1-2 1,-1 1 0,0 0-1,1-1 1,-1 1 0,0-1-1,1 0 1,-1 0 0,0 0-1,0 0 1,0-1-1,0 0 1,0 1 0,0-1-1,-1 0 1,3-2 12,66-71 26,-38 25 33,-2-1 1,-3-2-1,-1-1 1,-4-2 0,10-31-60,-31 81 6,8-20 3,2-4 11,-1 0 1,-1 0 0,-2-1-1,-1 0 1,0-7-21,-7 38 8,-1 0-1,1 0 0,0 0 1,-1 0-1,1 0 1,-1 0-1,1 0 1,0 0-1,-1 0 1,1 0-1,-1 0 0,1 0 1,0 0-1,-1 0 1,1 0-1,-1 0 1,1 0-1,0 0 1,-1 0-1,1 0 1,0-1-1,-1 1 0,1 0 1,0 0-1,-1-1 1,1 1-1,0 0 1,-1 0-1,1-1 1,0 1-1,0 0 0,-1-1 1,1 1-1,0 0 1,0-1-1,0 1 1,0 0-1,-1-1 1,1 1-1,0-1 0,0 1 1,0 0-1,0-1 1,0 1-1,0 0 1,0-1-1,0 1 1,0-1-1,0 1-7,-21 34 153,9-6-69,1 1 0,2-1 0,0 2 0,2-1 0,1 1 0,2 0 0,1 0 0,1 0 0,1 1-1,2-1 1,2 6-84,-3-28-20,1 1 0,1-1 0,-1 1 0,1-1 0,1 0 0,-1 0 0,2 0 0,-1-1 0,1 1 0,0-1 0,0 1 0,1-1 0,0-1 0,0 1 0,1-1 0,0 0 0,0 0 0,0 0 0,1-1 0,0 0 0,0 0 0,0-1 0,1 0 0,-1 0 0,1-1 0,0 0 0,0 0 0,7 1 20,-5-3-123,1-1 0,-1 0-1,1-1 1,-1 0 0,1 0 0,-1-1 0,0-1 0,1 1 0,-1-2-1,0 1 1,-1-2 0,1 1 0,-1-1 0,0 0 0,0-1 0,-1 0-1,1-1 1,-1 0 0,-1 0 0,1-1 0,-1 1 0,-1-2-1,1 1 1,-1-1 0,-1 0 0,0 0 0,0 0 0,0-1 0,1-6 123,22-53-158,-3-1 0,-3-1 0,-4-1 0,-1-7 158,-10 49-14,-2 9 16,9-34 45,-3-1 1,-2 0-1,-3 0 1,0-38-48,-15 66 1371,9 28-1332,-1-1 0,1 1 0,0 0 0,-1-1 0,1 1 0,0 0 0,-1 0 0,1 0-1,-1 0 1,1-1 0,0 1 0,-1 0 0,1 0 0,-1 0 0,1 0 0,-1 0 0,1 0 0,0 0 0,-1 0 0,1 0 0,-1 0 0,1 0-1,-1 0 1,1 0 0,0 0 0,-1 1 0,1-1 0,-1 0 0,1 0 0,0 0 0,-1 1 0,1-1 0,0 0 0,-1 0 0,1 1 0,0-1-1,-1 0 1,1 1 0,0-1 0,0 0 0,-1 1 0,1-1 0,0 1 0,0-1 0,0 0 0,0 1 0,-1-1 0,1 1 0,0-1 0,0 0-1,0 1 1,0-1 0,0 1 0,0-1 0,0 1 0,0-1 0,0 0 0,0 1 0,0-1 0,0 1 0,1-1 0,-1 1-39,-26 89 425,4 1 0,4 1 1,5 1-1,3 0 0,4 0 0,5 45-425,1-120-100,1-1-1,1 0 0,1 0 0,0 0 0,1 0 0,0 0 0,2-1 0,1 4 101,-5-16-186,0 0-1,0 0 1,0 0-1,0 0 1,1 0-1,0 0 1,0-1-1,0 0 1,0 1-1,0-1 1,1 0-1,-1-1 1,1 1-1,0 0 1,0-1-1,0 0 1,0 0-1,0 0 1,0-1 0,0 1-1,1-1 1,-1 0-1,1 0 1,-1-1-1,1 1 1,-1-1-1,1 0 1,-1 0-1,1-1 1,-1 1-1,1-1 1,-1 0-1,1 0 187,61-29-8039,-36 12 405</inkml:trace>
  <inkml:trace contextRef="#ctx0" brushRef="#br0" timeOffset="1216.673">2072 365 11371,'0'0'3406,"0"0"-230,0 0-736,0 0-721,0 0-342,0 0-560,0 0-428,-6 7-207,5-5-174,-29 66 181,29-52-199,-1-4-26,0-1 1,1 1-1,1 0 0,0 0 0,1-1 1,0 1-1,0 0 0,1-1 1,1 1-1,0-1 0,1 1 0,0-1 1,0-1-1,1 1 0,1-1 0,6 10 36,-11-19-68,1 1 0,0-1-1,0 1 1,0-1 0,-1 0-1,1 1 1,1-1 0,-1 0-1,0 0 1,0-1 0,0 1-1,0 0 1,1-1 0,-1 1-1,0-1 1,0 0 0,1 0-1,-1 0 1,0 0-1,1 0 1,-1 0 0,0-1-1,1 1 1,-1-1 0,0 0-1,0 1 1,0-1 0,0 0-1,0 0 1,0 0 0,0-1-1,0 1 1,0 0 0,0-1-1,0 1 1,-1-1-1,1 0 1,-1 0 0,1 1-1,-1-1 1,0 0 0,0 0-1,1 0 1,-1 0 0,-1 0-1,1-1 1,0 1 0,0 0-1,-1 0 1,0-1 0,1-1 68,11-20 649,-1-1 0,-1-1 0,-1 0 1,-1 0-1,-1-1 0,-2 0 1,-1 0-1,1-18-649,-5 43 43,0 0 0,0 0 0,0 0 0,0 0 0,-1 0 0,1-1 1,-1 1-1,1 0 0,-1 0 0,0 0 0,1 1 0,-1-1 0,0 0 0,0 0 1,0 0-1,-1 1 0,1-1 0,0 0 0,-1 1 0,1-1 0,-1 1 0,1 0 0,-1-1 1,0 1-1,0 0 0,1 0 0,-1 0 0,0 0 0,0 1 0,0-1 0,0 0 1,0 1-1,0-1 0,0 1 0,0 0 0,0 0 0,0 0 0,-1 0 0,1 0 1,0 0-1,0 0 0,0 1 0,0-1 0,0 1 0,0-1 0,0 1 0,0 0 0,0 0 1,1 0-1,-1 0 0,0 0 0,-1 1-43,-9 7 16,-1 1-1,1 1 1,1 0 0,0 0 0,0 1-1,1 1 1,1-1 0,0 2 0,0-1-1,2 1 1,0 0 0,0 1 0,1 0-1,1 0 1,1 0 0,0 1 0,1-1-1,0 1 1,2 0 0,-1 5-16,-2 13 16,1 0 1,1 0-1,2 0 1,2 0-1,2 13-16,-3-37-10,1 0-1,0 0 1,1 0-1,0 0 1,0 0-1,1-1 1,0 1-1,1-1 1,0 0-1,0 0 0,1-1 1,0 0-1,0 0 1,1 0-1,1-1 1,-1 0-1,1 0 1,0-1-1,8 6 11,-9-9-7,0 1-1,1-1 0,-1-1 0,0 1 0,1-1 0,0 0 0,-1-1 1,1 0-1,0 0 0,0-1 0,0 0 0,-1 0 0,1-1 0,0 0 1,0 0-1,-1-1 0,1 0 0,-1 0 0,1-1 0,-1 0 0,0 0 0,0 0 1,0-1-1,-1 0 0,2-2 8,11-8 12,0 0 0,-1-1 0,-1-1 0,0-1 0,-2 0 0,0-1 0,12-19-12,147-263 107,-148 239 406,-38 67 768,5 5-1255,1-1 0,0 2 0,1-1 1,1 1-1,-1 0 0,2 0 0,0 0 0,0 0 1,1 1-1,1-1 0,0 3-26,-25 343-133,36-464-177,-10 100 317,-2-30-7,1-1 0,2 1 1,2-1-1,1 1 0,2 0 1,1 0-1,2 1 1,2 0-1,1 0 0,1 1 1,18-31-1,-27 59-122,-1 1 0,1 0 1,1 0-1,-1 0 0,1 1 1,-1-1-1,1 1 0,1 0 0,-1 1 1,0-1-1,1 1 0,0 0 1,0 0-1,0 1 0,0 0 1,0 0-1,4-1 122,70 15-8624,-48 2-878</inkml:trace>
  <inkml:trace contextRef="#ctx0" brushRef="#br0" timeOffset="1870.591">3571 392 11915,'0'0'4650,"0"0"-1890,0 0-710,0 0-1132,0 0-432,-6 16-171,-86 282-70,49-116-1670,131-419 2018,59-82 1702,-107 254-1190,-28 84-267,-1 58-716,-9-45-176,1 0 1,1 0 0,2 0 0,1-1-1,2 0 1,1 0 0,1-1-1,1 0 1,2-1 0,1 0 0,1-1-1,2-1 1,14 17 53,-26-38-15,1-1 0,-1 0 0,1 0 0,0-1 0,0 0 0,0 0 0,1 0 0,0-1-1,-1 0 1,1-1 0,0 0 0,0 0 0,1 0 0,-1-1 0,0-1 0,0 1 0,1-1 0,-1 0 0,0-1 0,0 0 0,1-1-1,-1 1 1,0-2 0,0 1 0,-1-1 0,1 0 0,0-1 0,-1 1 0,0-2 0,0 1 0,0-1 0,-1 0 0,1 0 0,5-6 15,7-10 163,0-1 0,-2-1 0,0-1 0,-2 0 1,-1-1-1,0 0 0,-2-1 0,-1-1 0,-1 0 1,-1 0-1,-2-1 0,-1 0 0,0 0 0,-2-10-163,-2-79 331,-2 116-369,0 0 0,-1 0 0,1 0 0,0 0 0,-1 0 0,0 0 0,1 0 0,-1 0 0,0 0 0,1 0 0,-1 0 0,0 1-1,0-1 1,0 0 0,0 0 0,1 1 0,-1-1 0,0 0 0,0 1 0,0-1 0,-1 1 0,1 0 0,0-1 0,0 1 0,0 0-1,0-1 1,0 1 0,0 0 0,-1 0 0,1 0 0,0 0 0,0 0 0,0 0 0,0 1 0,0-1 0,-1 0 0,1 1 0,0-1-1,0 0 1,0 1 0,0-1 0,0 1 0,0 0 0,0-1 0,0 1 0,0 0 0,1-1 0,-1 1 0,0 0 0,0 0 0,0 0 0,1 0-1,-1 0 1,1 0 0,-1 0 0,1 0 0,-1 0 0,1 0 0,-1 0 0,1 0 0,0 0 0,0 0 0,-1 1 0,1-1 0,0 0-1,0 0 1,0 0 0,0 1 38,-3 58-8328,4-26-800</inkml:trace>
  <inkml:trace contextRef="#ctx0" brushRef="#br0" timeOffset="2212.884">4801 448 10250,'4'-15'7308,"18"-71"-2610,-36 95-2803,5 7-1866,1 0 1,0 1 0,1 0-1,1 0 1,1 0-1,0 1 1,1 0 0,1 0-1,1 0 1,1 1-1,0 14-29,1-15 39,0-1-1,1 0 0,1 0 1,0 0-1,1 0 0,1 0 1,1 0-1,6 14-38,-9-26-1,0 0 1,1 0 0,0-1-1,-1 1 1,2 0-1,-1-1 1,0 0-1,1 0 1,0 0-1,0 0 1,0 0 0,0-1-1,1 0 1,-1 0-1,1 0 1,0 0-1,0-1 1,0 0-1,0 0 1,0 0 0,0 0-1,1-1 1,-1 0-1,1 0 1,-1-1-1,0 1 1,1-1 0,-1 0-1,3-1 1,4-3 177,0-1 1,0 0-1,-1 0 0,1-1 1,-1-1-1,-1 0 0,1-1 1,-1 1-1,-1-2 0,1 0 1,-1 0-1,-1 0 0,0-1 1,0-1-1,-1 1 0,0-1 1,-1 0-1,0-1 0,-1 1 1,0-1-1,-1 0 0,-1-1 1,3-11-178,-1 7 270,-1 1 1,0-1-1,-1 0 1,-1 0-1,-1-1 1,0 1-1,-2-13-270,1 25 20,-1 0-1,1 0 1,-1 0 0,-1 0 0,1 1-1,-1-1 1,0 0 0,0 1-1,0-1 1,-1 1 0,1-1-1,-1 1 1,0 0 0,0 0 0,-1 1-1,1-1 1,-1 1 0,0-1-1,0 1 1,0 0 0,0 0-1,0 1 1,-1 0 0,1-1 0,-1 1-1,0 1 1,1-1 0,-3 0-20,-4 0-292,1 0 0,-1 0 1,0 1-1,0 1 1,0 0-1,-1 0 0,1 1 1,1 1-1,-1-1 0,0 2 1,0 0-1,-6 2 292,-73 37-8202,45-11-2774</inkml:trace>
  <inkml:trace contextRef="#ctx0" brushRef="#br0" timeOffset="2601.086">1328 1723 18353,'0'0'3695,"0"0"-1288,0 0-645,27 7-636,6 1-863,1-1-1,1-1 1,-1-2-1,1-2 1,0-1-1,25-3-262,819-114 769,1786-214-444,-2310 272-90,-346 56-208,13-4 241,-32 3 8,-32 4-295,-1 2 0,1 2 0,1 2 0,-1 1-1,0 3 20,39-10-114,-31 13-627,33 5-2669,17-5-1059,-3-5-1450,5 2-7652</inkml:trace>
  <inkml:trace contextRef="#ctx0" brushRef="#br0" timeOffset="5109.439">2736 1597 15951,'0'0'2162,"0"0"-411,0 0-43,1 13-336,-1 92 131,-5 0 1,-9 39-1504,12-127 15,-48 360-66,26-213-3121,3-1-5323,13-131 3109,1-30 656</inkml:trace>
  <inkml:trace contextRef="#ctx0" brushRef="#br0" timeOffset="5335.679">2549 2646 2114,'-8'-16'5269,"-8"-18"-3686,-76-139 9571,71 156-7449,17 35-475,9-2-3159,1-1-1,1 1 1,0-2 0,0 1-1,2-1 1,0 0 0,0-1-1,2 0 1,-1 0 0,1-1-1,1-1 1,0 0 0,1 0-1,0-1 1,4 1-71,9 6-7,1-2-1,0 0 1,1-2 0,1-1 0,0-1-1,0-1 1,23 3 7,-42-10-2,-1-1 0,1 1-1,-1-2 1,1 1 0,0-1 0,0-1 0,0 0 0,0 0 0,0-1 0,-1 0-1,1-1 1,0 0 0,-1 0 0,1-1 0,-1-1 0,0 1 0,0-1-1,0-1 1,0 0 0,-1 0 0,0-1 0,0 0 0,0 0 0,-1-1-1,0 0 1,0 0 0,-1 0 0,0-1 0,0 0 0,2-6 2,0-4 59,0 0 0,-2 0 1,0-1-1,-2 0 0,0-1 0,-1 1 1,0-1-1,-2 1 0,0-1 0,-2-11-59,-7 5-477,-3 31-6044,7 7-1268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2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270 170 8392,'4'-13'4506,"44"-106"3763,-42 105-7354,6-10 3443,-12 40-2126,-42 176-1479,-55 483-705,95-665-76,1 0 5,-1 0 0,0 0-1,0 0 1,-1-1-1,-1 1 1,1-1 0,-1 1-1,-1-1 1,0 0 0,-2 2 23,4-10 11,1 0-1,-1 0 1,0 0 0,0-1 0,0 1 0,0-1 0,1 0 0,-1 0 0,0 0 0,0 0 0,0 0 0,0-1 0,0 1 0,1-1 0,-1 0-1,0 0 1,0 0 0,1 0 0,-1 0 0,1-1 0,-1 1 0,1-1 0,-1 1 0,1-1 0,0 0 0,-2-2-11,-7-3 111,-64-36 588,75 42-697,0 0-1,0 0 1,0 1-1,0-1 1,0 0-1,0 1 1,1-1 0,-1 1-1,0-1 1,1 0-1,-1 1 1,0-1-1,1 1 1,-1-1 0,1 1-1,-1-1 1,1 1-1,-1-1 1,1 1-1,-1-1 1,1 1 0,-1 0-1,1-1 1,0 1-1,-1 0 1,1-1-1,-1 1 1,1 0 0,0 0-1,-1 0 1,1 0-1,0 0 1,0 0-1,-1-1 1,1 2 0,0-1-1,-1 0 1,1 0-1,0 0 1,-1 0-1,1 0 1,0 0 0,-1 1-1,1-1 1,-1 0-1,1 1 1,0-1-1,-1 0 1,1 1 0,-1-1-1,1 1-1,5-1 5,300 0-1179,-216-29-1344,-39-5-6495,-39 23 1224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3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44 7015,'0'0'8707,"0"0"-4741,0 0-1201,0 0-523,0 0-822,0 0-565,13-5-391,103-28-229,10 27-534,-127 7 257,0-1 0,0 0 1,0 1-1,0-1 0,0 1 0,0-1 1,0 1-1,1 0 0,-1-1 0,0 1 0,0 0 1,0 0-1,1 0 0,-1-1 0,1 1 1,-1 0-1,0 0 0,1 0 0,-1 0 1,1 0-1,0 0 0,-1 0 0,1 0 1,0 0-1,0 0 0,-1 0 0,1 0 0,0 1 1,0-1-1,0 0 0,0 0 0,1 0 1,-1 0-1,0 0 0,0 0 0,1 0 1,-1 0-1,0 0 0,1 0 0,-1 0 1,1 0-1,-1 0 0,1 0 0,0 0 0,-1-1 1,1 1-1,0 0 0,0 0 0,0-1 1,-1 1-1,1 0 0,0-1 0,0 1 1,0-1-1,0 1 0,0-1 0,0 1 1,0-1-1,0 0 0,0 0 0,0 1 1,0-1-1,0 0 0,1 0 0,-1 0 0,0 0 1,0 0-1,0 0 42,-275 187 507,271-185-436,0 0 0,0 0 1,0 1-1,0-1 0,0 1 0,1 0 0,-1 0 0,1 0 1,-1 0-1,1 0 0,0 1 0,0-1 0,1 1 1,-1-1-1,1 1 0,0 0 0,0-1 0,0 1 0,0 0 1,1 0-1,-1 2-71,3-4 7,1 0 1,-1-1-1,1 1 1,-1-1-1,1 1 1,-1-1 0,1 0-1,0 0 1,0 0-1,0-1 1,-1 1-1,1-1 1,0 1-1,0-1 1,0 0-1,0 0 1,0 0-1,0 0 1,1-1-8,3 1 6,139-26-1445,-52-9-3476,-62 23 1836,10-5-4496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3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636 442 8040,'-1'-15'7671,"-2"-52"-4607,1 62-2896,0 0 0,1 0-1,-2 1 1,1-1 0,0 0-1,-1 1 1,0 0 0,0 0 0,0 0-1,-1 0 1,1 0 0,-1 1 0,0-1-1,0 1 1,0 0 0,-1 0-1,1 1 1,-1-1 0,1 1 0,-1 0-1,0 0 1,0 1 0,0-1 0,0 1-1,0 0 1,0 1 0,0-1 0,0 1-1,0 0 1,0 0 0,-3 1-168,-9-2 80,0 2 0,0 0 0,0 0 0,0 2 0,1 0 1,-1 1-1,1 1 0,0 0 0,0 2 0,0-1 0,1 2 0,0 0 0,1 1 1,0 0-1,0 1 0,1 1 0,0 0 0,0 1 0,2 0 0,-3 4-80,-7 9 93,0 1-1,2 1 1,1 1-1,1 1 0,2 0 1,0 1-1,2 1 1,2 0-1,-8 32-92,14-43 4,1-1 1,1 1-1,1 1 1,0-1-1,2 0 0,0 0 1,1 0-1,2 1 0,0-1 1,3 11-5,-4-23-5,1 1 0,0-1 0,0 1 0,1-1 0,0 0 0,0 0 0,1-1 0,0 0 0,0 1 0,1-2 0,0 1 1,0-1-1,1 1 0,0-2 0,0 1 0,0-1 0,0 0 0,1-1 0,0 1 0,0-2 0,0 1 0,0-1 0,1 0 0,8 1 5,0-1-1,0 0 1,1-1-1,-1-1 0,1-1 0,0-1 0,-1 0 0,1-1 0,-1-1 0,0 0 1,0-2-1,0 0 0,-1-1 0,1 0 0,-1-1 0,-1-1 0,1-1 1,-1 0-1,-1-1 0,0-1 0,0 0 0,-1 0 0,-1-2 0,5-4 1,14-19 78,-1 0-1,-2-2 0,-2-2 0,-1 0 0,-2-1 1,-2-2-1,-2 0 0,1-9-77,12-34 371,-5 0 0,-3-1 0,-4-2 0,0-26-371,-19 109 40,1-2 35,0-1-1,-1 1 1,0 0 0,0 0-1,-1-1 1,0 1-1,0 0 1,-1-1-1,0 1 1,0 0 0,-1 0-1,0 0 1,0 0-1,-1 0 1,0 0 0,-1 1-1,-2-5-74,3 11 22,1 1-1,-1-1 1,1 1-1,-1 0 1,0 0-1,1 0 1,-1 0-1,0 0 1,1 1-1,-1-1 1,1 1-1,-1-1 0,1 1 1,-1 0-1,1 0 1,-1 0-1,1 1 1,0-1-1,0 0 1,-1 1-1,1 0 1,0-1-1,0 1 1,0 0-1,1 0 1,-1 0-1,0 0 1,1 0-1,0 1 1,-1-1-1,1 0 1,0 1-1,0-1 1,0 1-1,0-1 1,1 1-1,-1-1 1,1 1-1,-1 1-21,-17 46 85,3 1 0,1 0 0,3 1 0,2 1-1,3 0 1,1 0 0,3 0 0,3 0 0,4 31-85,-4-54 1,1 1 1,2-1 0,1 0 0,1 0-1,2-1 1,1 1-2,-6-20-183,1 0 1,-1-1-1,2 0 1,0 0-1,0 0 0,0 0 1,1-1-1,0 0 1,1 0-1,0-1 0,0 1 1,0-2-1,1 1 0,0-1 1,1 0-1,-1-1 1,1 1-1,0-2 0,6 3 183,51 2-4221,-23-15-1610,-13-6-1925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3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86 241 13837,'0'0'5413,"-13"-7"-2845,-59-29 1265,93 36-1810,192 1-1267,43 4-561,1-12-1,-2-11 1,132-30-195,-378 47 0,23-5-19,1 0 1,-1-2-1,0-1 0,-1-2 1,0-1-1,17-10 19,-47 22-39,0 0 0,0 0 0,1 0 0,-1-1 1,0 1-1,0 0 0,0 0 0,0-1 0,0 1 0,0 0 0,0-1 0,0 1 0,0-1 1,0 1-1,0-1 0,0 0 0,0 1 0,-1-1 0,1 0 0,0 0 0,0 0 0,-1 1 0,1-1 1,0 0-1,-1 0 0,1 0 0,-1 0 0,1 0 0,-1 0 0,0 0 0,1 0 0,-1 0 1,0 0-1,0 0 0,0-1 0,0 1 0,0 0 0,0 0 0,0 0 0,0 0 0,0 0 1,0 0-1,0 0 0,-1 0 0,1 0 0,-1 0 0,1 0 0,0 0 0,-1 0 0,0 0 0,1 0 1,-1 0-1,0 0 0,1 0 0,-1 0 0,0 0 39,-15-2-984,0 0 1,0 1-1,-1 0 1,1 2-1,0 0 0,0 0 1,0 2-1,-5 1 984,-47 9-7612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3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539 347 16624,'-4'-13'502,"3"5"-220,-1 1 0,0-1-1,-1 1 1,0 0 0,0 0-1,0 0 1,-1 0-1,0 0 1,-1 1 0,1 0-1,-1 0 1,0 0 0,-3-2-282,0 1 383,-1 0 0,0 1 0,0 0 0,-1 0 0,0 1 0,0 0 0,0 1 0,0 0 0,-1 1 0,1 0 0,-1 0 0,-7 0-383,7 2 63,-1 0 0,1 1 0,0 0-1,-1 1 1,1 0 0,0 1 0,0 0 0,0 1 0,0 0 0,0 0 0,1 1-1,-1 1 1,1 0 0,0 0 0,0 1 0,1 1 0,0-1 0,-7 8-63,2-1-1,1 1 0,1 1 0,0 0 0,1 1 0,0 0 0,1 1 0,1 0 1,1 0-1,1 1 0,0 0 0,1 0 0,1 1 0,1 0 0,-2 18 1,4-25-27,1 0-1,0 0 1,1 0 0,0 1 0,1-1-1,1 0 1,0 0 0,0 0-1,1 0 1,1-1 0,0 1-1,0-1 1,1 0 0,0 0 0,1 0-1,1 0 1,0-1 0,0-1-1,1 1 1,0-1 0,0 0-1,1-1 1,9 7 27,-8-9-45,1 0 1,0-1-1,0 0 0,0 0 0,0-2 1,1 1-1,-1-1 0,1-1 1,0 0-1,0-1 0,0 0 0,0-1 1,0 0-1,0-1 0,-1 0 0,1-1 1,0-1-1,0 1 0,-1-2 1,1 0-1,-1 0 0,0-1 0,-1 0 1,1-1-1,-1 0 0,0-1 0,0 0 1,-1 0-1,4-5 45,16-15 308,-1-1 0,-2-2 0,-1 0 0,-1-2 0,-2-1 1,-1 0-1,-1-1 0,-3-2 0,0 0 0,-3 0 0,0-1 0,-3-1 0,-1-1 0,0-13-308,-5 34 153,-2-1 0,-1 0 0,0 0 0,-1 0 1,-2 0-1,1 0 0,-2 0 0,-1 0 0,-1-5-153,4 23 19,0 0 0,0 0 0,0-1 0,0 1 0,0 0 0,0 0 0,0 0 0,-1 0 0,1 0 0,0 0 0,-1 0 0,1-1 0,-1 1 0,1 0 0,-1 0 0,0 0 0,1 1 0,-1-1 0,0 0 0,0 0 0,1 0 0,-1 0 0,0 1 1,0-1-1,0 0 0,0 1 0,0-1 0,0 1 0,0-1 0,0 1 0,0-1 0,0 1 0,0 0 0,-1-1 0,1 1 0,0 0 0,0 0 0,0 0 0,0 0 0,0 0 0,-1 0 0,1 0 0,0 1 0,0-1 0,0 0 0,0 1 0,0-1 0,0 0 0,0 1 0,0-1 0,0 1 1,0 0-1,-1 0-19,-7 14 19,1 2 1,0-1-1,1 1 1,0 0-1,2 0 1,0 1 0,1-1-1,1 1 1,-1 13-20,-12 262 288,17-273-295,1 1-1,0-1 1,2 0 0,0 0-1,1 0 1,1-1-1,9 19 8,-12-31-203,0 0-1,0-1 0,0 1 0,1-1 0,0 0 0,1 0 0,-1 0 1,1 0-1,0-1 0,1 0 0,-1 0 0,1 0 0,0-1 0,0 0 0,0 0 1,1 0-1,-1-1 0,1 0 0,0 0 0,0-1 0,0 0 0,0 0 1,4 0 203,-7-2-503,1 0 0,-1 0 0,1-1 0,-1 0 0,1 1 0,-1-1 0,1-1 0,-1 1 0,1-1 0,-1 0 0,0 0 0,0 0 0,0 0 0,0-1 0,-1 1 0,1-1 0,0 0 0,-1-1 503,25-22-6545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3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13004,'5'-18'4111,"30"-107"1035,-34 122-5002,-1 1 0,1 0 0,-1 0 1,1 0-1,0-1 0,0 1 0,0 0 0,1 0 0,-1 1 0,0-1 1,1 0-1,-1 0 0,1 1 0,0-1 0,-1 0 0,1 1 0,0 0 1,0-1-1,0 1 0,0 0 0,0 0 0,0 0 0,0 0 0,0 1 0,1-1 1,-1 1-1,0-1 0,0 1 0,1 0 0,-1-1 0,0 1 0,0 0 1,3 1-145,-3-1 19,1-1 6,0 0 1,0 0 0,0 0 0,0 1-1,1 0 1,-1 0 0,0 0 0,0 0 0,1 0-1,-1 0 1,0 1 0,0 0 0,0-1 0,1 1-1,-1 0 1,0 1 0,0-1 0,0 1 0,-1-1-1,1 1 1,0 0 0,-1 0 0,1 0 0,-1 0-1,1 0 1,-1 1 0,1 1-26,7 17-39,-1 0 0,-2 0 0,0 1 0,-1 0 0,-1 0 1,-1 1-1,-1-1 0,-1 1 0,-1 0 0,-1 0 0,-1-1 0,-1 1 0,-1 0 0,-1-1 1,-1 1-1,-1-1 0,-1-1 0,-1 1 0,-1-1 0,-1 0 0,-6 9 39,-94 169-203,114-196 235,181-175 828,-140 129-721,-2-3 1,-1-1 0,-3-2 0,-2-1-1,-2-3 1,10-23-140,-21-5 96,-26 80-96,1 0 0,0 0 0,-1 0 1,1 1-1,-1-1 0,1 0 0,-1 1 0,1 0 0,-1-1 0,1 1 1,-1 0-1,0 0 0,1 0 0,-1 0 0,1 0 0,-1 0 0,0 0 1,1 0-1,-1 1 0,1-1 0,-1 1 0,1-1 0,-1 1 0,1-1 1,-1 1-1,1 0 0,-1 0 0,1 0 0,0 0 0,0 0 0,-1 0 1,1 0-1,0 0 0,0 1 0,0-1 0,0 0 0,0 2 0,-15 13 53,1 2 1,1 0-1,1 1 0,0 1 0,2 0 0,0 0 0,1 1 0,1 0 0,1 1 1,1 0-1,1 0 0,1 0 0,1 1 0,1 0 0,1 0 0,1 0 0,1 0 0,1 0 1,1 0-1,3 12-53,-5-29-26,0-1 0,0 1 1,1 0-1,0-1 1,0 1-1,1 0 0,0-1 1,0 0-1,0 1 1,0-1-1,1 0 0,0 0 1,0 0-1,0-1 1,1 1-1,-1-1 0,1 0 1,0 0-1,0 0 1,1 0-1,-1-1 0,1 1 1,0-1-1,0 0 1,0-1-1,0 1 0,0-1 1,1 0-1,-1-1 1,1 1-1,-1-1 0,1 0 1,-1 0-1,1-1 1,0 1-1,0-1 0,-1-1 1,1 1-1,0-1 1,-1 0-1,1 0 0,-1-1 1,1 1-1,2-3 26,78-78-4240,-45 14-2789,-21 26-829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3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81 141 10250,'7'-34'2048,"6"-28"1915,-6 18 2624,-11 107-1835,-3 23-4779,-5-6 214,-4 0-1,-24 71-186,20-123-379,11-63 38,10 12 343,1 0 1,1 0-1,1 0 1,0 0-1,2 0 1,1 1-1,1 0 0,0 1 1,2 0-1,1 0 1,0 1-1,1 0 1,12-14-3,-20 28 14,-1 0-1,1 1 1,0-1 0,0 1 0,1 0 0,-1 0 0,1 1 0,0-1-1,0 1 1,1 0 0,-1 0 0,1 1 0,0 0 0,0 0-1,0 0 1,1 1 0,-1 0 0,0 0 0,1 0 0,0 1 0,-1 0-1,1 0 1,0 1 0,-1 0 0,1 0 0,0 0 0,-1 1 0,1 0-1,0 0 1,-1 1 0,1 0 0,1 1-14,2 3 53,-1 1 1,1 1-1,-2 0 0,1 0 1,-1 0-1,0 1 0,-1 1 1,0-1-1,0 1 0,-1 0 1,0 1-1,-1-1 0,-1 1 1,1 0-1,-2 0 0,1 1 1,-1-1-1,0 8-53,0 2 131,0 1 0,-2-1 0,0 1 1,-2 0-1,0 0 0,-2-1 0,0 1 0,-1-1 1,-5 15-132,3-23-21,2 0-153,7-13-3689,28-24-5804,-15 8-1389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4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10666,'0'0'4324,"0"0"-1649,0 0-316,0 0-42,0 0-950,0 0-871,0 0-309,2 6 37,3 25 44,-1 0-1,-1 0 0,-2 0 1,-1 1-1,-4 21-267,4-51-2,-11 65 226,12-89-110,1 0 0,0 0 0,2 1 0,1-1 0,0 1-1,2-1 1,0 2 0,1-1 0,1 1 0,1 0 0,1 1 0,10-13-114,-18 28 10,0-1 1,0 1-1,0 0 1,1 0-1,-1 1 1,1-1-1,0 1 1,0 0-1,0 0 1,1 0-1,-1 0 1,1 1-1,-1 0 1,1 0 0,0 0-1,0 0 1,0 1-1,0 0 1,0 0-1,0 0 1,0 1-1,1 0 1,-1 0-1,0 0 1,0 0-1,0 1 1,0 0-1,0 0 1,0 0-1,0 1 1,0-1-1,0 1 1,0 1-1,0-1-10,4 9 21,0 0-1,0 1 1,-1-1-1,-1 2 1,0-1-1,0 1 1,-1 0-1,-1 1 1,-1-1-1,1 1 1,-2 0-1,0 0 1,-1 0-1,0 0 1,-1 1-1,-1-1 1,0 1-1,-1-1 1,0 0-1,-2 0 1,1 0-1,-2 0 1,0 0-1,0 0 1,-6 10-21,-31 78-5056,39-86-4654,2-10 1062</inkml:trace>
  <inkml:trace contextRef="#ctx0" brushRef="#br0" timeOffset="326.681">451 309 13549,'0'0'5093,"0"0"-3972,0 0-353,0 0-159,76-9-481,-44 9-128,6 0-224,1 0-737,3-3-1409,-6-1-2467,-5-2-4227</inkml:trace>
  <inkml:trace contextRef="#ctx0" brushRef="#br0" timeOffset="624.237">834 101 8552,'0'0'6700,"0"0"-3081,0 0-848,0 0-107,0 0-759,0 0-709,0 0-384,0 0 42,8 15-43,1 0-625,35 92 648,-40-76-800,-1 0 0,-1 1 0,-1-1 0,-2 1 0,-2-1-1,0 1 1,-9 28-34,-23 56-4161,19-74-1599,3-3-5338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4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67 13036,'0'0'3545,"0"0"-1111,0 0-544,0 0-550,18-9-480,58-28-353,-67 33-480,0 1 0,1 0 0,-1 0 1,0 1-1,1 0 0,0 1 1,-1 0-1,1 1 0,0 0 0,-1 0 1,1 1-28,1 0 9,-9-2-30,-1 0-1,1 1 0,-1 0 0,1-1 0,-1 1 1,1 0-1,-1 0 0,1 0 0,-1 0 1,1 0-1,-1 0 0,1 0 0,0 0 1,-1 1-1,1-1 0,-1 1 0,1-1 1,-1 1-1,0-1 0,1 1 0,-1 0 0,0 0 1,1 0-1,-1 0 0,0 0 0,0 0 1,0 0-1,0 0 0,0 0 0,0 1 1,0-1-1,0 0 0,0 1 0,0-1 1,-1 0-1,1 1 0,-1-1 0,1 1 0,-1-1 1,0 1-1,1-1 0,-1 1 0,0 0 1,0-1-1,0 1 0,0-1 0,0 1 1,0-1-1,-1 1 0,1-1 0,0 1 1,-1 1 21,-102 86-945,-159 124 4425,261-213-3466,0 1 0,0-1 0,0 0 0,-1 1 0,1-1 0,0 1 0,0-1 0,0 1 0,0-1 0,0 1 0,1-1 0,-1 1 0,0 0 0,0 0 0,0 0-1,1-1 1,-1 1 0,0 0 0,1 0 0,-1 0 0,0 0 0,1 0 0,-1 0 0,1 0 0,0 0 0,-1 0 0,1 0 0,0 1 0,0-1 0,0 0 0,0 0 0,0 0 0,0 0 0,0 0 0,0 0-1,0 0 1,0 1 0,0-1 0,1 0 0,-1 0 0,1 0 0,-1 0 0,1 0 0,-1 0 0,1 0 0,-1 0 0,1 0 0,0 0 0,-1-1 0,1 1 0,0 0 0,0 0 0,0-1 0,0 1-1,0 0 1,0-1 0,0 1 0,0-1 0,0 1 0,0-1 0,0 1 0,1-1-14,15 0-72,1 0 1,-1-2-1,0 0 1,1-1-1,-1-1 0,0 0 1,-1-1-1,1-1 1,-1-1-1,11-6 72,95-52-8061,-103 54 5323,16-9-6972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5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87 14990,'0'0'3411,"0"0"-592,-2-14-363,-5-58 608,19 72-1388,68 65-1078,285 323-2717,-364-386 2071,-1 0 0,1-1 1,0 1-1,0-1 1,0 1-1,1-1 0,-1 1 1,0-1-1,0 0 0,1 0 1,-1 1-1,1-1 0,-1 0 1,1 0-1,0-1 0,-1 1 1,1 0-1,0 0 1,-1-1-1,1 1 0,0-1 1,0 0-1,0 1 0,-1-1 1,1 0-1,0 0 0,0 0 1,0 0-1,0 0 0,-1-1 1,1 1-1,0-1 0,0 1 1,-1-1-1,1 1 1,0-1-1,-1 0 0,1 0 1,0 0-1,0-1 48,7-22 184,0 0 0,-2 0 0,-1-1-1,-1 0 1,-2 0 0,0 0 0,-1 0 0,-2-1 0,-1-5-184,1 22 112,1-8 157,-9-54 1373,6 70-1595,0 0 0,0 1-1,-1 0 1,1-1 0,-1 1-1,1 0 1,0 0 0,-1 0 0,1 0-1,0 1 1,-1-1 0,1 1-1,0-1 1,-1 1 0,1 0-1,0 0 1,0 0 0,0 0 0,0 0-1,0 1 1,0-1 0,0 0-1,0 1 1,0 0 0,1-1 0,-1 1-1,1 0 1,-1 0-47,-144 132 123,-113 137-123,248-259-478,-43 60-1164,38-17-8511,16-41 1521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6:30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5795 1634 13261,'0'0'2840,"0"0"26,0 0-330,0 0-657,0 0-704,16-12-428,109-78 395,-112 81-1037,120-69 337,-4-7 0,-4-5 0,24-28-442,-116 90 138,-2-2-1,-1-1 0,-2-1 1,-1-1-1,-1-2 1,-2 0-1,-1-2 1,-2-1-138,2-46 373,-23 82-358,0-1 0,0 1-1,0-1 1,0 1 0,-1 0-1,1-1 1,0 1 0,-1-1 0,0 1-1,1 0 1,-1 0 0,0-1 0,0 1-1,-1 0 1,1 0 0,0 0 0,-1 0-1,1 0 1,-1 0 0,0 1-1,1-1 1,-1 0 0,0 1 0,0-1-1,0 1 1,0 0 0,0 0 0,-1 0-1,1 0 1,0 0 0,0 0-1,-1 0 1,-1 0-15,-11 1-7,-1 0-1,0 1 0,1 0 1,-1 1-1,1 1 0,-1 0 1,1 1-1,0 1 0,1 1 1,-1 0-1,1 0 0,0 2 1,1-1-1,-1 2 0,2 0 1,-1 1-1,1 0 0,1 0 1,0 1-1,0 1 0,1 0 1,1 0-1,-6 10 8,9-14-1,0 0-1,0 1 1,1 0-1,0 0 1,0 0-1,1 1 1,0-1-1,1 1 1,0 0-1,1 0 1,0 1-1,0-1 1,1 0-1,1 1 1,0-1-1,0 0 1,1 1-1,0-1 1,0 0-1,2 0 1,-1 1-1,1-1 1,0-1-1,1 1 1,4 6 1,95 92-229,-88-97 157,-1 1 0,-1 1 0,0-1 0,-1 2 1,0 0-1,-1 0 0,-1 1 0,0 1 0,2 6 72,-10-18 1,-1 1 1,0-1-1,-1 1 0,1 0 0,-1-1 0,1 1 1,-2 0-1,1-1 0,0 1 0,-1 0 1,0-1-1,0 1 0,0-1 0,-1 0 0,1 1 1,-1-1-1,0 0 0,0 0 0,-1 0 0,1 0 1,-1 0-1,0 0 0,0-1 0,0 1 1,0-1-1,-1 0 0,1 0 0,-1 0 0,0-1 1,0 1-1,0-1 0,0 0 0,0 0 0,-1 0 1,1-1-1,-1 1 0,1-1 0,-1 0 0,1-1 1,-1 1-1,0-1 0,1 0 0,-1 0 1,0 0-2,-25 5 16,1-2 0,-1-1 0,0-1 0,1-1 0,-1-2 0,0-1 0,1-2 0,0 0 0,0-2 0,-13-6-16,3-9-713,39 21 620,-1 1-1,1 0 0,-1-1 0,0 1 0,1-1 0,-1 1 0,1-1 0,-1 0 0,1 1 0,-1-1 0,1 1 0,0-1 1,-1 0-1,1 1 0,0-1 0,0 0 0,-1 1 0,1-1 0,0 0 0,0 0 0,0 1 0,0-1 0,0 0 1,0 0-1,0 1 0,0-1 0,0 0 0,0 0 0,0 1 0,0-1 0,1 0 0,-1 1 0,0-1 0,1 0 0,-1 1 1,0-1-1,1 0 0,-1 1 0,1-1 0,-1 0 0,1 1 0,-1-1 0,1 1 0,-1-1 0,1 1 0,-1 0 1,1-1-1,0 1 0,-1-1 0,1 1 0,0 0 0,-1 0 0,1-1 0,0 1 0,0 0 94,20-7-4142,5 2-3140</inkml:trace>
  <inkml:trace contextRef="#ctx0" brushRef="#br0" timeOffset="401.659">6881 972 9449,'8'-12'6251,"26"-40"-2936,-3 19 2563,-30 59-3801,-25 167-1474,22-172-599,0-3 3,0 0 0,0-1 0,2 1 0,0 0 0,1 0 0,1 0 0,1-1 0,0 1 0,1-1-1,1 0 1,1 0 0,0 0 0,1-1 0,3 3-7,-8-15 1,1-1-1,-1 1 1,1-1-1,0 0 1,0 0-1,1 0 1,-1 0 0,1-1-1,-1 1 1,1-1-1,0 0 1,0 0-1,0 0 1,0-1-1,0 1 1,0-1-1,0 0 1,1 0 0,-1-1-1,0 1 1,1-1-1,-1 0 1,1 0-1,-1 0 1,0-1-1,1 1 1,-1-1-1,0 0 1,0 0 0,4-2-1,4-2 33,0-1 1,0 0 0,0-1 0,-1 0-1,0-1 1,-1 0 0,0 0 0,0-2-1,5-6-33,1 0 192,-2-2-1,0 0 0,-1-1 0,-1 0 0,0-1 0,-2 0 0,0-1 0,-1 0 1,-2-1-1,5-19-191,-9 5 202,-16 77-436,10-18-225,1 0-1,1 1 1,0 0 0,2-1 0,1 1 0,4 19 459,-4-33-615,0 0 1,0-1-1,1 1 0,0 0 0,1-1 0,0 0 0,0 0 0,1 0 0,1-1 1,-1 1-1,1-1 0,1-1 0,-1 1 0,1-1 0,1 0 0,-1 0 0,4 1 615,36 9-7617,-25-16 1483</inkml:trace>
  <inkml:trace contextRef="#ctx0" brushRef="#br0" timeOffset="708.332">7687 1179 5125,'3'-16'772,"21"-97"5590,7 44 1926,-31 69-8207,0-1 0,0 1 0,0 0 0,0-1 0,1 1 0,-1 0 0,0-1 0,0 1 0,0 0 0,1-1 0,-1 1 0,0 0 0,0-1 0,1 1 0,-1 0 0,0 0 0,1-1 0,-1 1 0,0 0 0,1 0 0,-1 0 0,0-1 0,1 1 0,-1 0 0,1 0 0,-1 0 0,0 0 0,1 0 0,-1 0 0,1 0 0,-1 0 0,0 0 0,1 0 0,-1 0 0,1 0 0,-1 0 0,0 0 0,1 0 0,-1 0 0,1 1 0,-1-1 0,0 0 0,1 0 0,-1 0 0,0 1 0,1-1 0,-1 0 0,0 0 0,1 1 0,-1-1 0,0 0 0,0 1 0,1-1 0,-1 0 0,0 1 0,0-1 0,0 0 0,1 1 0,-1-1 0,0 0 0,0 1 0,0-1 0,0 1 0,0-1 0,0 0 0,0 1 0,0-1 0,0 1 0,0-1 0,0 1-81,6 31 934,-5 14-693,-2 0 0,-2 0-1,-2 0 1,-5 14-241,-8 94-87,8-193-1456,9-150 1612,1 181-69,0 0 0,1 0 0,0 0 0,0 0 0,0 1 0,1-1 0,0 0 0,1 1 0,0-1 0,0 1 0,0-1 0,1 1 0,0 1 0,1-1 0,-1 0 0,1 1 0,0 0 0,1 0 0,0 1 0,0-1 0,0 1 0,0 1 0,1-1 0,0 1 0,0 0 0,0 0 0,0 1 0,1 0 0,-1 1 0,1-1 0,0 1 0,0 1 0,0-1 0,122 13-4219,-49 18-4908,-40-10 148</inkml:trace>
  <inkml:trace contextRef="#ctx0" brushRef="#br0" timeOffset="1120.696">8618 1114 14382,'0'0'4874,"0"0"-1207,-6-14-1270,-23-43-1116,27 54-1219,-1 0 0,0 0 0,0 0-1,-1 0 1,1 1 0,0-1 0,-1 1 0,0 0-1,1 0 1,-1 0 0,0 1 0,0-1 0,0 1-1,0 0 1,0 0 0,0 1 0,0-1 0,-1 1-1,1 0 1,0 0 0,0 0 0,0 0 0,0 1-1,-1 0 1,1 0 0,-3 1-62,-6 2-18,1 1 1,-1 0-1,1 1 0,0 0 1,0 1-1,1 1 0,0-1 1,0 2-1,1-1 0,0 2 1,1-1-1,0 1 0,0 1 1,1 0-1,0 0 1,1 0-1,0 1 0,1 0 1,1 0-1,-1 1 0,2 0 1,0-1-1,1 2 0,0-1 1,1 0-1,-1 10 18,2-20-108,-1 0 1,1 0-1,0 1 0,0-1 0,1 1 1,-1-1-1,1 1 0,0-1 1,0 1-1,0-1 0,0 1 0,0 0 1,1-1-1,0 1 0,-1-1 1,1 0-1,1 1 0,-1-1 1,0 0-1,1 0 0,0 1 0,0-1 1,-1-1-1,2 1 0,-1 0 1,0 0-1,1-1 0,-1 1 1,1-1-1,0 0 0,0 0 0,-1 0 1,2 0-1,-1 0 0,0-1 1,0 1-1,0-1 0,1 0 1,-1 0-1,2 0 108,5-2-11,0-1-1,0-1 1,0 0 0,0 0-1,-1-1 1,1 0 0,-1 0-1,0-1 1,0-1 0,-1 1-1,1-2 1,-1 1 0,-1-1-1,1 0 1,-1 0 0,0-1 0,-1 0-1,0 0 1,0-1 0,-1 0-1,4-8 12,3 0 259,29-45 1066,-3-2 1,-2-1-1,-4-2 0,12-38-1325,-11-33 3502,-73 335-3192,23-125-358,0-7-148,2 1 0,4 1-1,2-1 1,3 10 196,18 12-3607,33-50-3196,-14-33 680,3-4-2744</inkml:trace>
  <inkml:trace contextRef="#ctx0" brushRef="#br0" timeOffset="1426.384">9316 1018 4612,'6'-28'2439,"4"-22"2122,-7 13 3638,-18 11 425,-11 44-6993,20-8-1622,-59 111 153,64-116-211,0 0 0,-1 0 0,2-1 0,-1 1-1,0 0 1,1 1 0,0-1 0,0 0 0,1 0 0,-1 0 0,1 0 0,0-1-1,0 1 1,1 0 0,0 0 0,-1 0 0,2-1 0,-1 1 0,0-1-1,1 0 1,0 0 0,0 0 0,0 0 0,0 0 0,4 3 49,44 35-1244,-41-35 1050,1 1 0,-1 0 1,0 1-1,-1 0 0,0 0 0,0 1 0,-1 1 1,0-1-1,-1 1 0,0 1 194,-6-9 9,1 1 0,-1 0 0,0-1 0,0 1 0,0 0 0,-1 0 0,1-1 0,-1 1 0,0 0 0,0 0 0,-1 0 0,1 0 0,-1-1 0,1 1 0,-1 0 0,0-1 0,-1 1 0,1 0 0,-1-1-1,1 1 1,-1-1 0,0 0 0,-1 0 0,1 0 0,0 0 0,-1 0 0,1 0 0,-1 0 0,0-1 0,0 1 0,0-1 0,0 0 0,-1 0 0,0 0-9,-125 50 907,90-42-776,1-3 0,-1-1 0,0-2 1,-1-1-1,1-2 0,0-2 0,-8-2-131,41 2-176,-1 1 1,1-1-1,-1 0 0,1-1 0,-1 0 0,1 0 1,0 0-1,0 0 0,0-1 0,0 0 0,0-1 1,0 1-1,1-1 0,-2-1 176,1-7-3577,7 5-3373,6 3-5969</inkml:trace>
  <inkml:trace contextRef="#ctx0" brushRef="#br0" timeOffset="21897.644">281 170 13004,'0'0'5093,"4"-15"-2536,17-48-592,-19 58-1749,1-1 0,0 0 0,1 0 0,0 1 0,-1 0 0,2 0 0,-1 0 0,0 0 1,1 1-1,0-1 0,0 1 0,1 0 0,-1 1 0,1-1 0,-1 1 0,1 1 0,0-1 0,0 1 0,1 0 1,-1 0-1,0 0 0,1 1 0,3 0-216,-7 0 35,0 1 1,-1 0 0,1 0 0,0 0-1,0 0 1,-1 1 0,1-1-1,0 1 1,-1-1 0,1 1-1,-1 0 1,1 0 0,-1 0 0,1 1-1,-1-1 1,0 0 0,1 1-1,-1 0 1,0-1 0,0 1-1,0 0 1,0 0 0,-1 0 0,1 0-1,0 1 1,-1-1 0,0 0-1,1 1 1,-1-1 0,0 1-1,0-1 1,0 3-36,12 89 310,-16-61-290,-1 0 1,-1 0-1,-2-1 1,-1 0-1,-1 0 1,-2-1 0,-2 0-1,0-1 1,-2 0-1,-1-2 1,-2 1-1,0-2 1,-3 1-21,5-6-9,0 0 0,-2-2 0,0 0-1,-1 0 1,-1-2 0,0 0 0,-2-2 0,0 0 0,-1-1 0,-3 0 9,23-13 2,0-1 0,0 1 0,0-1 0,0 0 0,0 1 0,0-1 0,-1-1 0,1 1 0,0 0 1,0-1-1,-1 0 0,1 1 0,0-1 0,-1-1 0,1 1 0,0 0 0,-1-1 0,1 0 0,0 1 0,0-2 0,-1 1 0,1 0 0,0 0 0,0-1 0,0 0 0,1 1 0,-1-1 0,0 0 1,1-1-1,-1 1 0,1 0 0,0-1 0,-1 1 0,1-1 0,0 0 0,1 1 0,-1-1 0,0 0 0,1-2-2,-17-64 272,19 62-275,1 1 0,-1 0 0,1 1 0,0-1 0,1 0 0,-1 0 0,1 1 0,0 0 0,0-1 0,1 1 0,0 0 0,0 1 0,0-1 0,0 1 0,1 0 0,-1 0 0,1 0 0,0 0 0,1 1 0,-1 0 0,1 0 0,-1 0 0,1 1 3,-3 0 12,1 1 1,-1 0-1,1 0 1,-1 1-1,1-1 1,-1 0-1,1 1 1,-1 0-1,1 0 1,-1 0-1,1 1 1,-1-1-1,1 1 1,0-1-1,-1 1 1,0 0-1,1 1 1,-1-1-1,0 1 1,0-1-1,0 1 1,1 0-1,-2 0 1,1 0-1,0 0 1,0 1-1,1 2-12,60 79 302,-62-82-295,29 52 63,-25-40-159,-1 0-1,2-1 1,0 0-1,1 0 1,0 0-1,1-1 1,0-1-1,1 1 1,0-1 0,1-1-1,0 0 1,1-1-1,0 0 1,0 0-1,1-1 1,0-1-1,0 0 1,1-1-1,0-1 1,9 3 89,45-24-4201,-29-12-3775,-24 16 534</inkml:trace>
  <inkml:trace contextRef="#ctx0" brushRef="#br0" timeOffset="22168.623">813 669 12748,'0'0'9321,"0"0"-6118,0 0-705,0 0-1120,0 0-738,0 0-512,0 0-128,0 0 0,5-77-576,12 70-1058,3-1-2370,1 4-6469</inkml:trace>
  <inkml:trace contextRef="#ctx0" brushRef="#br0" timeOffset="22528.691">1122 99 13741,'0'0'4415,"0"0"-1314,0 0-549,0 0-779,0 0-439,0 0-469,0 0-470,0 0-262,10-4-63,72-16 74,-52 22-11,0-2-1,0 0 1,0-2 0,0-2-1,0 0 1,-1-2 0,1-2-133,63-11 1906,-81 57-1255,-13 14-490,-4-1-1,-1 0 1,-2 0 0,-9 24-161,-3 24 115,-45 320-377,63-359-2204,16-63-8953,-6-6 678</inkml:trace>
  <inkml:trace contextRef="#ctx0" brushRef="#br0" timeOffset="23494.962">1980 127 9257,'0'0'7260,"0"0"-3587,0 0-839,0 0-474,0 0-609,1-8-427,-1 5-1112,2-16 280,0 24 373,-38 322 1532,30-272-2510,4 1-1,1-1 1,3 0 0,8 42 113,7-38-2976,6-26-4015,-10-21 232</inkml:trace>
  <inkml:trace contextRef="#ctx0" brushRef="#br0" timeOffset="24023.276">2403 610 6790,'0'0'6935,"0"0"-2953,0 0-1083,0 0-539,0 0-636,0 0-352,0 0-384,0 0-278,-4-11-118,-29-82 380,29 76-914,1-1 1,1 0-1,0 0 1,2 0-1,0 0 1,1 0-1,0 0 1,4-11-59,-4 22 5,1 0 1,0-1-1,0 1 0,1 0 1,0 1-1,0-1 1,0 0-1,1 1 1,0 0-1,1-1 0,-1 2 1,1-1-1,0 0 1,1 1-1,-1 0 0,1 1 1,0-1-1,0 1 1,0 0-1,1 0 1,0 1-1,-1 0-5,-4 2-1,-1 0 0,1 0 1,-1 1-1,1-1 0,-1 0 0,1 1 0,0 0 1,-1-1-1,1 1 0,0 0 0,-1 0 0,1 0 1,0 0-1,-1 0 0,1 0 0,0 0 0,-1 0 1,1 1-1,0-1 0,-1 1 0,1-1 1,-1 1-1,1 0 0,-1-1 0,1 1 0,-1 0 1,0 0-1,1 0 0,-1 0 0,0 0 0,0 1 1,0-1-1,1 0 0,-1 1 0,-1-1 0,1 0 1,0 1-1,0-1 0,0 1 0,-1-1 0,1 1 1,-1 0-1,1-1 0,-1 1 0,0-1 0,1 1 1,-1 0 0,-2 83-75,-7-53-29,-1 1 1,-2-1-1,-1-1 0,-2 0 1,-10 14 103,3-1-139,1-5-21,10-20-28,1 1 1,0 0-1,1 0 1,2 1-1,0 0 0,1 1 1,0 6 187,5-26-24,1 1 0,0-1 0,0 1 1,0-1-1,0 1 0,0-1 0,0 1 0,0-1 1,1 0-1,-1 1 0,1-1 0,0 1 0,0-1 1,0 0-1,0 0 0,0 1 0,0-1 0,1 0 1,-1 0-1,1 0 0,-1 0 0,1-1 0,0 1 1,0 0-1,0-1 0,0 1 0,0-1 0,0 1 0,0-1 1,0 0-1,1 0 0,-1 0 0,0 0 0,1-1 1,-1 1-1,1-1 0,-1 1 0,0-1 0,3 0 24,97-12-5,-92 10 120,-1 0 0,0-1 0,0-1 0,0 1 0,0-1 0,0-1 0,-1 1 0,0-2 0,0 1 1,0-1-1,0 0 0,-1-1 0,0 0 0,-1 0 0,1 0 0,-1-1 0,-1 0 0,0 0 0,0 0 0,0-1 0,-1 1 1,0-1-1,-1 0 0,0-1 0,0 1 0,-1 0 0,0-1 0,-1 0 0,0 1 0,-1-1 0,0 0 0,0 1 1,-1-1-1,-1-8-115,-2 10-21,0-1 1,-1 1 0,1 1-1,-2-1 1,1 0-1,-1 1 1,0 0 0,-1 1-1,1-1 1,-1 1 0,-1 1-1,1-1 1,-1 1-1,0 0 1,-3-1 20,-48-20-9367,51 23 19</inkml:trace>
  <inkml:trace contextRef="#ctx0" brushRef="#br0" timeOffset="24636.368">3040 180 9001,'0'0'5920,"9"-17"-2904,31-51-560,-37 63-2246,1 0-1,0 1 1,0 0 0,0 0 0,0 0 0,1 0 0,-1 1 0,1-1 0,0 1 0,0 0 0,1 1 0,-1-1 0,0 1-1,1 0 1,-1 0 0,1 1 0,0 0 0,0 0 0,0 0 0,-1 1 0,1-1 0,0 2 0,0-1 0,0 0-1,0 1 1,-1 0 0,1 1 0,2 0-210,-3-1 25,-1 1-1,0 0 0,0 0 1,1 0-1,-1 0 0,-1 1 1,1-1-1,0 1 0,-1 0 1,1 0-1,-1 1 0,0-1 1,0 1-1,0-1 0,0 1 1,-1 0-1,0 0 0,0 0 1,0 0-1,0 1 0,0-1 1,-1 0-1,0 1 0,0-1 1,0 1-1,0 2-24,0 5-9,0 0-1,0-1 1,-1 1 0,-1 0-1,0-1 1,-1 1-1,0 0 1,0-1 0,-1 0-1,-2 2 10,-6 15-95,-2-1-1,-1 0 0,-1 0 1,-2-2-1,0 0 0,-2-1 1,0-1-1,-2 0 1,0-2-1,-2 0 0,0-2 1,-25 17 95,11-18 640,36-18-186,26-11 971,-13 8-1395,1 1-1,0 1 0,0 0 1,0 1-1,-1 0 1,1 1-1,0 1 0,0 0 1,0 0-1,-1 1 1,0 1-1,1 0 0,-1 1 1,-1 0-1,1 1 0,-1 0 1,0 1-1,0 0 1,-1 1-1,0 0 0,1 2-29,99 52-4962,-51-41-4498,-31-13-79</inkml:trace>
  <inkml:trace contextRef="#ctx0" brushRef="#br0" timeOffset="25036.235">3668 597 16047,'0'0'4911,"-1"-16"-1473,-4-107 556,6 95-3693,0 1 0,2 0 1,1 0-1,1 0 0,1 1 1,1 0-1,1 0 1,2 0-1,1 1 0,0 1 1,5-5-302,-15 26-24,0 0-1,0-1 1,0 1 0,1 0 0,-1 0 0,1 0 0,0 1 0,-1-1-1,2 0 1,-1 1 0,0-1 0,0 1 0,1 0 0,-1-1 0,1 1-1,0 0 1,0 1 0,-1-1 0,1 0 0,0 1 0,1 0 0,-1 0-1,0 0 1,0 0 0,0 0 0,1 0 0,-1 1 0,0 0-1,1 0 1,-1 0 0,0 0 0,1 0 0,-1 1 0,0-1 0,1 1-1,-1 0 1,0 0 0,0 0 0,0 0 0,0 1 0,0-1 0,0 1-1,0 0 1,0 0 24,1 5-120,0 2 0,0-1 0,0 0-1,-1 1 1,0 0 0,-1-1 0,0 1-1,0 0 1,-1 1 0,0-1 0,-1 0-1,0 0 1,0 0 0,-1 0 0,0 0-1,-1 0 1,0 0 0,0 0-1,-4 8 121,-9 23-186,-2 0 0,-2-1 0,-1-1 0,-2 0 0,-8 7 186,4-5-95,2 1-1,1 0 0,2 2 0,-3 14 96,23-55-14,-1 0 0,1 0 0,0 0 0,0 0-1,0 0 1,0 0 0,0 0 0,0 0 0,0 1 0,1-1 0,-1 0-1,1 0 1,0 1 0,-1-1 0,1 0 0,0 1 0,0-1-1,1 0 1,-1 1 0,0-1 0,1 0 0,0 0 0,-1 1-1,1-1 1,0 0 0,0 0 0,0 0 0,0 0 0,1 0 0,-1 0-1,0 0 1,1-1 0,-1 1 0,1 0 0,0-1 0,0 1-1,-1-1 1,1 0 0,0 1 0,0-1 0,0 0 0,1 0-1,-1 0 1,0-1 0,0 1 0,2 0 14,7-3 176,0 0 0,-1 0 0,1-1 1,-1-1-1,0 0 0,0 0 0,0-1 0,-1 0 0,0 0 1,0-1-1,0-1 0,0 1 0,-1-2 0,0 1 0,-1-1 1,0 0-1,0 0 0,0-1 0,-1 0 0,-1 0 0,1-1 1,-2 1-1,1-1 0,0-4-176,-2 9 34,0 0 1,-1 0-1,1 0 0,-1 0 1,0 0-1,0 0 0,-1 0 1,0-1-1,0 1 0,0-1 1,0 1-1,-1 0 0,0-1 1,0 1-1,-1-1 0,1 1 1,-1-1-1,-1 1 0,1-1 1,-1 1-1,1 0 1,-1 0-1,-1 0 0,1 0 1,-1 0-1,0 1 0,0-1 1,0 1-1,-1-1 0,-3-2-34,-49-22-1566,35 27-1607,2 8-3693,6 3-3923</inkml:trace>
  <inkml:trace contextRef="#ctx0" brushRef="#br0" timeOffset="25421.723">4305 630 17521,'0'0'4452,"0"0"-1409,0 0-1025,0 0-977,0 0-545,0 0-229,0 0-134,-4 6-85,-12 19-21,16-23-63,1 0 0,-1 1 0,0-1 0,1 0-1,-1 0 1,1 1 0,0-1 0,0 0 0,-1 0 0,2 0 0,-1 0-1,0 0 1,0 0 0,1 0 0,-1 0 0,1-1 0,-1 1 0,1 0 0,0-1-1,-1 1 1,1-1 0,0 0 0,0 0 0,0 1 0,0-1 0,2 0 36,12-41-422,-7 17-6,4-8-1827,-1 14-7629,-9 14-269</inkml:trace>
  <inkml:trace contextRef="#ctx0" brushRef="#br0" timeOffset="25766.126">4942 328 13164,'0'0'3332,"0"0"-930,0 0-480,0 0-609,0 0-432,0 0-326,0 0-347,0 0-154,-5 14-22,-38 114 32,36-61-6,9-67-6,-1 1-1,0 0 1,1-1-1,-1 1 0,1-1 1,-1 1-1,1-1 1,-1 0-1,1 1 0,-1-1 1,1 0-1,-1 0 1,1 0-1,-1 0 0,1-1 1,-1 1-1,1 0 1,-1-1-1,1 1 0,-1-1 1,1 1-1,-1-1 1,1 1-1,-1-1 1,0 0-1,0 0 0,1 0-51,5-5 118,0 0 0,0 0 0,-1-1 0,0 0 0,-1 0 0,1 0 0,-1-1 0,0 0 0,-1 0-1,0 0 1,-1 0 0,1-1 0,-1 1 0,-1-1 0,0 0 0,0 0 0,-1 0 0,0 0 0,0 0 0,-1 0-1,0 0 1,-1 0 0,0 0-118,-20-20-1254,-2 32-5211,12 9 0</inkml:trace>
  <inkml:trace contextRef="#ctx0" brushRef="#br0" timeOffset="26128.273">5531 212 14125,'0'0'3887,"0"0"-1869,0 0-102,0 0-576,0 0-571,0 0-289,0 0-298,-8 12-108,-45 82 55,35 50-172,18-142 37,0-1 1,0 0-1,0 0 0,0 0 1,0 0-1,0 0 1,1 0-1,-1 0 0,0 0 1,1 0-1,-1 0 1,1 0-1,-1 0 0,1 0 1,0 0-1,-1-1 1,1 1-1,0 0 0,-1 0 1,1 0-1,0-1 1,0 1-1,0 0 0,0-1 1,0 1-1,0-1 1,0 1-1,0-1 0,0 0 1,0 1-1,0-1 1,0 0-1,0 0 0,0 0 1,0 0-1,0 1 1,0-2-1,0 1 0,0 0 1,0 0-1,0 0 1,1 0-1,-1-1 0,0 1 1,0 0-1,0-1 6,50-22 551,-37 12-286,-2-1-1,1-1 1,-1 0-1,-1 0 1,-1-1-1,0-1 1,0 0-1,-2 0 1,0-1-1,-1 0 0,0 0 1,-1-1-1,0-2-264,-4-38 293,-2 56-308,0 0 1,0 0-1,0 0 1,0 1-1,-1-1 1,1 0 0,0 0-1,0 0 1,-1 0-1,1 0 1,-1 0-1,1 0 1,-1 0-1,1 0 1,-1 1-1,1-1 1,-1 0-1,0 0 1,1 1-1,-1-1 1,0 0-1,0 1 1,1-1-1,-1 1 1,0-1-1,0 1 1,0-1-1,0 1 1,0 0-1,0-1 1,0 1-1,0 0 1,0 0-1,0 0 1,0 0-1,0 0 1,0 0 0,0 0-1,0 0 1,0 0-1,0 0 1,0 0-1,0 1 1,1-1-1,-1 0 1,0 1-1,0-1 1,0 1-1,0-1 1,0 1-1,0-1 1,1 1-1,-1 0 15,-3 2-458,1 1-1,0 0 1,0 0-1,1 0 0,-1 0 1,1 0-1,0 1 1,0-1-1,1 1 1,-1-1-1,1 1 0,0 0 1,0-1-1,0 1 1,1 0-1,0 0 1,0 0-1,0-1 1,0 1-1,1 2 459,0 23-6556,5-5-3608</inkml:trace>
  <inkml:trace contextRef="#ctx0" brushRef="#br0" timeOffset="26406.081">6029 188 11627,'0'0'6566,"22"-74"-3331,-19 59-192,-3 8-961,0 2-833,-5 2-576,1 3-481,-3 1-128,-2 6-32,2 0-32,3 2 0,-5 1-384,2 1-865,2 5-1186,-2 0-2273,-4-2-5510</inkml:trace>
  <inkml:trace contextRef="#ctx0" brushRef="#br0" timeOffset="26800.918">432 1618 11243,'-17'1'6230,"-12"2"-4681,-10 1-246,1-1 2763,138-18-1487,671-64-1192,1131-70-1205,1132 24 3400,-2822 124-2936,-779-7-646,495 18-160,71-10 77,1 1 0,0-1 0,-1 1 1,1-1-1,0 1 0,0 0 0,0-1 1,0 1-1,-1-1 0,1 1 0,0 0 0,0-1 1,0 1-1,0 0 0,0-1 0,0 1 1,1-1-1,-1 1 0,0 0 0,0-1 0,0 1 1,0-1-1,1 1 0,-1-1 0,0 1 0,1 0 1,-1-1-1,0 1 0,1-1 0,-1 0 1,1 1-1,-1-1 0,1 1 0,-1-1 0,1 0 1,-1 1-1,1-1 0,-1 0 0,1 1 1,-1-1-1,1 0 0,-1 0 0,1 0 0,0 1 1,-1-1-1,1 0 0,-1 0 0,1 0 0,0 0 1,-1 0-1,1 0 0,0 0 0,-1 0 1,1 0-1,-1-1 0,1 1 0,0 0 0,-1 0 1,1-1-1,-1 1 0,1 0 0,-1 0 83,3 0-382,31 11-5597,0 2-5525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5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13 466 14638,'0'0'3016,"0"0"-806,0 0-21,0 0-385,0 0-651,0 0-341,0 0-300,-2 17-170,-5 59-75,6-70-258,0 1 0,0 0 1,1 0-1,0 0 0,0 0 0,0 0 1,1 0-1,0 0 0,0 0 0,1-1 1,0 1-1,0 0 0,1-1 0,0 1 1,0-1-1,0 0 0,1 0 0,0 0 1,0-1-1,0 1 0,1-1 0,0 0 1,0 0-1,0-1 0,1 0 0,-1 1 1,1-2-1,0 1 0,0-1 0,0 0 1,1 0-1,-1 0 0,1-1 0,0 0 1,-1-1-1,1 1 0,0-1 0,0-1 1,0 1-1,0-1 0,0 0 0,0-1 1,0 1-1,0-2 0,2 0-9,10-6 81,0-1-1,-1 0 0,0-2 1,-1 0-1,0-1 1,0-1-1,-2-1 0,0 0 1,0-1-1,-1 0 1,-1-1-1,0-1 0,-2 0 1,0 0-1,-1-2 0,0 1 1,4-13-81,9-20 156,-1 0 1,-3-1 0,-2 0-1,-2-2 1,-2 0-1,0-23-156,-13-8 91,-1 85-87,1-1 0,-1 1-1,0-1 1,0 1 0,0-1 0,0 1 0,0 0-1,0 0 1,0-1 0,0 1 0,0 0-1,0 0 1,0 0 0,0 0 0,0 0-1,0 0 1,0 0 0,0 0 0,0 1 0,0-1-1,0 0 1,0 1 0,0-1 0,0 1-1,0-1 1,0 1 0,0-1 0,0 1-1,0-1 1,1 1 0,-1 0 0,0-1-1,0 1 1,1 0 0,-1 0 0,1 0 0,-1 0-1,0 0 1,1-1 0,0 1 0,-1 0-1,1 0 1,0 0 0,-1 0 0,1 0-1,0 0 1,0 0 0,0 0 0,0 0 0,0 1-1,0-1-3,-11 36 9,1 1 0,2-1-1,2 1 1,2 1 0,1-1-1,1 1 1,3 0 0,3 20-9,-4-55-9,-1 8-21,0 0-1,1 1 0,0-1 0,1 0 0,0 0 1,1 0-1,0 0 0,1 0 0,0 0 0,1 0 0,1-1 1,-1 0-1,2 0 0,0 0 0,0 0 0,1-1 1,0 0-1,1-1 0,0 1 0,3 1 31,-7-9-36,0 0 0,0 0 0,0-1 0,0 0 0,1 0 0,-1 0 0,0-1 0,1 1 0,-1-1 0,0 0 0,1 0 0,-1 0 0,0-1 0,1 0 0,-1 0 0,0 0 0,0 0 0,1 0 0,-1-1 0,0 0 0,0 0 0,-1 0 0,1 0-1,0-1 1,-1 1 0,1-1 0,-1 0 0,2-3 36,81-99 22,-47 34 281,-2-2 0,-4-1 1,-3-2-1,10-45-303,-13 41 260,-22 69 122,-15 40-214,-10 27-100,3 1 1,2 1 0,3 0-1,2 1 1,3 0 0,3 1-1,2 3-68,1-57-8,0 1 0,0 0 0,1 0 0,0 0 0,0 0 0,1 0 0,0-1-1,0 1 1,1 0 0,-1 0 0,2-1 0,-1 1 0,1-1 0,-1 0 0,2 0 0,-1 0 0,1 0-1,0 0 1,0-1 0,0 0 0,1 0 0,0 0 0,0 0 0,0-1 0,1 1 0,-1-2 0,1 1-1,0 0 1,6 1 8,0-3-9,0-1-1,0-1 0,0 0 1,0 0-1,0-1 0,0-1 1,0 0-1,-1-1 1,1 0-1,-1-1 0,1 0 1,-1-1-1,0 0 0,-1 0 1,1-1-1,-1-1 0,0 0 1,-1 0-1,0-1 0,0 0 1,0-1-1,-1 0 0,0 0 1,-1 0-1,0-1 0,4-9 10,18-70 1,-29 86-51,0 0 0,0 1 0,0-1 0,0 0 0,-1 1 0,1-1 0,-1 0 0,1 1 0,-1-1 0,0 1 0,0-1 0,-1 1 0,1 0 0,0-1 0,-1 1 0,1 0 0,-1 0 0,0 0 0,0 0 0,0 0 0,0 0 0,0 1 0,0-1 0,0 1 0,0-1 0,-1 1 0,1 0 0,0 0 0,-1 0 0,1 0 0,-1 0 0,0 1 0,-2-1 50,-73 4-4227,28 16-4673,22-4-3768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5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89 8040,'0'0'5530,"4"-13"-2263,15-62 2226,-21 103 793,-6 51-5968,-10 29 96,5 0-1,1 109-413,21-189-2828,29-33-11341,-23-2 3935</inkml:trace>
  <inkml:trace contextRef="#ctx0" brushRef="#br0" timeOffset="319.762">252 313 9449,'0'0'7463,"0"0"-4869,0 0-704,0 0-128,103-10-1154,-67 6-31,-2 0-289,2 1-224,-5-3-64,-1-1 0,-2 1-384,-2-1-673,-8 2-673,-2 0-832,-6 1-2627,-2 3-1762</inkml:trace>
  <inkml:trace contextRef="#ctx0" brushRef="#br0" timeOffset="666.979">809 12 17264,'0'0'3545,"0"0"-636,0 0-624,0 0-806,0 0-465,0 0-261,0 0-166,0 0-106,12 12-108,-6-6-329,-2-2-29,0-1 0,-1 1 0,1 0 0,-1 0 0,0 0 0,0 0 0,0 0 0,-1 1 0,1-1 0,-1 1 0,0 0 0,0 0 0,-1 0 0,0 0 0,0 0 0,0 0 0,0 0 0,-1 0 0,1 0 0,-1 0 0,-1 1 0,1 0-15,-60 279-256,28-166-6342,22-87 165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0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26 7847,'0'0'1314,"0"0"-300,0 0-112,0 0 347,0 0-330,0 0-327,16-5-224,16-2-327,0 1 0,1 2-1,0 2 1,-1 0-1,7 3-40,1035 49 219,-883-34-256,-184-10-269,-25 0-104,-258 17-445,179-19 787,-1283 49 596,1336-52 22,75 6 609,522 20-154,175-28-1005,-265-3 927,-213 3 71,-342-5-916,1 3-1,-1 5 1,1 3-1,-73 15-81,44 22-347,83-4-3833,25-16-1473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0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52 5765,'0'0'903,"0"0"196,0 0-319,12-6-380,88-27 118,164 20 587,-360 31-870,-277 24 1377,589-51-1825,-166 4-2670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5 105 14574,'0'-69'2060,"-1"68"-1908,1 0-1,-1 1 0,1-1 0,-1 0 0,1 0 1,0 0-1,-1 0 0,1 0 0,0 0 0,0 0 1,0 0-1,-1 0 0,1 0 0,0 0 0,0 0 1,1 0-1,-1 0 0,0 0 0,0 1 1,0-1-1,1 0 0,-1 0 0,0 0 0,1 0 1,-1 0-1,1 0 0,-1 0 0,1 1 0,-1-1 1,1 0-1,0 0 0,-1 1 0,1-1 0,0 0 1,0 1-1,-1-1 0,1 1 0,0-1 0,0 1 1,0-1-1,0 1 0,0 0 0,0-1 0,0 1 1,-1 0-1,1 0 0,0 0 0,0 0 1,0 0-1,0 0 0,0 0 0,0 0 0,0 0-151,35 33 2356,-32-28-2759,84 103 786,-53-61-935,2-2 1,2-2-1,2-1 0,2-3 1,20 15 551,-60-52-75,-1 1 0,1-1 0,-1 0 1,1 0-1,0 0 0,-1 0 0,1-1 1,0 1-1,0-1 0,1 1 0,-1-1 1,0 0-1,0-1 0,0 1 1,1 0-1,-1-1 0,0 0 0,1 0 1,-1 0-1,0 0 0,1 0 0,-1-1 1,0 1-1,1-1 0,-1 0 0,0 0 1,0 0-1,0 0 0,0-1 0,0 1 1,0-1-1,0 0 0,0 0 0,-1 0 1,1 0-1,-1 0 0,2-2 75,5-16 278,0 1-1,0-2 1,-2 1 0,-1-1-1,0-1 1,-2 1-1,0-1 1,-2 1 0,0-1-1,-2 0 1,0 0-1,-1-6-277,1 3 441,1 18-273,0 0 1,0 0-1,-1 0 0,-1-1 1,1 1-1,-1 0 1,0 0-1,0 0 0,-1 1 1,0-1-1,-1 0 0,-1-4-168,2 10 55,0-1-1,0 1 1,0 1-1,0-1 1,0 0-1,0 0 1,0 1-1,0-1 1,0 1-1,0-1 1,-1 1-1,1 0 1,0 0-1,0 0 1,0 0-1,0 1 1,-1-1-1,1 0 1,0 1-1,0-1 1,0 1-1,0 0 1,0 0-1,0 0 1,0 0-1,0 0 0,1 0 1,-1 1-1,0-1 1,1 0-1,-1 1 1,1 0-1,-1-1 1,0 2-55,-23 19 129,2 1 1,0 1-1,1 1 1,2 2-1,-10 15-129,-12 15 42,-150 199-348,113-144-5698,64-88 46,6-7-3753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0 599 641,'0'0'12241,"0"0"-8259,0 0-2290,0 0 65,0 0-610,0 0-442,0 0-214,3 1-128,34 14 134,-34-12-492,0-1 1,0 0 0,1-1 0,-1 1-1,1 0 1,-1-1 0,1 0 0,-1 0-1,1 0 1,0 0 0,-1-1-1,1 1 1,0-1 0,0 0 0,-1 0-1,1 0 1,0-1 0,0 0 0,-1 1-1,1-1 1,0 0 0,-1 0-1,1-1 1,-1 1 0,1-1 0,-1 0-1,0 0-5,10-10 124,-2 0-1,0-1 0,0 0 0,-1-1 0,-1 0 1,0 0-1,-1-1 0,-1 0 0,0-1 0,-1 0 1,2-11-124,-2 13 251,14-41 93,-3-1-1,-2-1 1,-2 0-1,-3-1 0,-3 0 1,0-25-344,-22 214 208,12 198-203,3-321-13,0 22-21,1 0 0,1 0-1,2 0 1,1 0 0,7 20 29,-11-46-9,-1-1 0,2 0 0,-1 1 1,0-1-1,1 0 0,-1 0 1,1 0-1,0 0 0,0 0 1,0-1-1,0 1 0,1 0 0,-1-1 1,1 0-1,0 1 0,-1-1 1,1 0-1,0-1 0,0 1 0,0 0 1,0-1-1,1 0 0,-1 1 1,0-1-1,1-1 0,-1 1 0,0 0 1,1-1-1,-1 0 0,1 0 1,-1 0-1,1 0 0,-1 0 0,1-1 1,-1 1-1,0-1 0,1 0 1,2-1 8,11-8 21,-1 0 1,1-1-1,-2 0 1,0-2 0,0 0-1,-1 0 1,-1-1-1,0-1 1,-1 0 0,-1-1-1,0 0 1,0-3-22,-8 15 13,65-93 419,-5-2 1,-4-4-1,0-10-432,-52 95 0,-14 58 278,4-32-259,-67 239 378,66-227-379,1 0 0,1 0 0,0 1 0,2 0 0,0-1 0,2 1 0,0-1 0,1 0 0,1 0 0,1 0 0,3 8-18,-6-23-38,1 1 1,-1-1 0,1 0 0,0 0-1,0 0 1,1 0 0,-1-1 0,1 0-1,0 1 1,1-1 0,-1 0 0,1-1-1,-1 1 1,1-1 0,0 0 0,0 0 0,1-1-1,-1 1 1,0-1 0,1 0 0,-1-1-1,1 1 1,0-1 0,0 0 0,-1-1-1,1 1 1,0-1 0,0 0 0,0-1-1,0 1 1,-1-1 0,1 0 0,0-1-1,-1 1 1,1-1 0,-1 0 0,1-1-1,-1 1 1,0-1 0,0 0 0,0 0-1,2-3 38,8-5-624,0 0-1,-1-1 1,0-1-1,-1-1 1,0 1-1,-1-2 1,8-13 624,34-65-8809,-32 43-1457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11435,'0'0'3304,"2"-13"-597,1-7-1669,2-5 281,-4 15 2906,4 66-4012,-5-33-181,1 0 1,1 0-1,2-1 1,0 1-1,1-1 1,1 0-1,1 0 1,1-1 0,1 0-1,0 0 1,2-1-1,9 12-32,-16-27 42,1-1 0,0 1 0,0-1 0,1-1 1,-1 1-1,1-1 0,0 0 0,0 0 0,0-1 0,0 0 0,0 0 0,1 0 0,-1-1 0,0 1 0,1-2 0,-1 1 0,1-1 0,-1 0 0,1 0 0,-1-1 0,1 0 0,-1 0 0,1 0 0,-1-1 0,0 0 0,0 0 0,0-1 0,0 1 0,0-2 0,0 1 1,-1 0-1,1-1 0,-1 0 0,0 0 0,0-1 0,-1 1 0,1-1 0,-1 0 0,0 0 0,1-3-42,7-7 206,0-1 0,-1 0 0,-1 0 1,-1-1-1,0-1 0,-1 1 0,-1-1 0,-1-1 1,0 1-1,-1-1 0,-1 0 0,-1 0 0,-1-1 1,-1 1-1,0 0 0,-1-3-206,0 17 10,0 0-1,0 1 1,0-1-1,0 1 1,-1-1 0,1 1-1,-1-1 1,-1 1-1,1-1 1,0 1 0,-1 0-1,0 0 1,0 0 0,0 0-1,-1 0 1,1 0-1,-1 0 1,0 1 0,0-1-1,0 1 1,-1 0-1,1 0 1,-1 0 0,1 1-1,-1-1 1,0 1-1,0 0 1,0 0 0,-1 0-1,1 0 1,0 1 0,-1 0-1,1 0 1,-1 0-1,-2 0-9,-5 1-166,0 1-1,-1 0 1,1 1 0,-1 0-1,1 1 1,0 0-1,0 1 1,1 0-1,-1 1 1,1 0 0,0 1-1,0 0 1,1 1-1,-1 0 1,-4 5 166,-86 79-7198,51-37-1813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17649,'0'0'2551,"0"0"-687,0 0 137,0 0-602,0 0-716,16-9-373,-3 2-274,-5 2-23,1 0-1,0 0 1,0 1-1,0 1 1,1-1 0,-1 2-1,1-1 1,0 1-1,0 0 1,0 1-1,0 1 1,1-1-13,1 1 7,-1 0 0,1 0 1,-1 1-1,0 1 0,1 0 0,-1 0 1,0 1-1,0 1 0,0 0 0,0 0 1,-1 1-1,0 1 0,0-1 0,8 7-7,-16-10 1,-1 0-1,1 0 0,-1 0 0,0 0 1,1 1-1,-1-1 0,0 0 0,0 0 1,-1 1-1,1-1 0,0 0 1,-1 1-1,0-1 0,1 1 0,-1-1 1,0 1-1,0-1 0,0 1 0,-1-1 1,1 0-1,-1 1 0,1-1 1,-1 1-1,0-1 0,0 0 0,0 1 1,0-1-1,0 0 0,0 0 0,-1 0 1,1 0-1,-2 1 0,-58 63-8,52-57 7,-181 142 183,191-151-181,0 0 1,-1 0 0,1 0-1,0 1 1,0-1-1,0 0 1,0 0 0,0 1-1,0-1 1,-1 0-1,1 1 1,0-1 0,0 1-1,-1-1 1,1 1-1,0-1 1,-1 1-1,1 0 1,0-1 0,-1 1-1,1 0 1,-1 0-1,1-1 1,-1 1 0,1 0-1,-1 0 1,0 0-1,1-1 1,-1 1 0,0 0-1,0 0 1,0 0-1,0 0 1,1 0 0,-1 0-1,0 0 1,0-1-1,-1 1 1,1 0 0,0 0-1,0 0 1,0 0-1,-1 0 1,1 0 0,0-1-1,-1 1 1,1 0-1,-1 0 1,1-1-1,-1 1 1,1 0 0,-1 0-1,1-1 1,-1 1-1,0-1 1,1 1 0,-1 0-1,0-1 1,0 1-1,1-1 1,-1 0 0,0 1-1,0-1 1,0 0-1,0 1 1,1-1 0,-2 0-2,167-17-2764,74-59-7007,-181 53-756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7 109 11371,'3'-16'3854,"13"-48"-848,-7 36 2309,-7 36-2548,-7 34-1844,-26 333 601,45-122-5781,-8-213 163,-3-9-2798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15663,'0'-32'976,"1"-13"481,5 11 2777,1 30-776,15 26-2965,55 91-401,-54-74-439,2-1 0,1-1 0,2-2-1,1-1 1,2-1 0,1-2 0,2-1 0,16 11 347,-47-38-49,0 0 0,-1-1 0,1 1 0,0-1 0,0 0 0,1 1 1,-1-2-1,0 1 0,1 0 0,-1-1 0,1 1 0,0-1 0,-1 0 1,1 0-1,0 0 0,0-1 0,-1 1 0,1-1 0,0 0 0,0 0 0,0-1 1,0 1-1,-1-1 0,1 1 0,0-1 0,0 0 0,-1-1 0,1 1 0,-1-1 1,1 1-1,-1-1 0,0 0 0,1-1 0,-1 1 0,0 0 0,-1-1 1,1 0-1,0 1 0,0-1 49,4-16 282,-1 1 0,0-1 1,-1 0-1,-1 0 0,-1-1 1,-1 1-1,0-1 0,-2-19-282,1 33 117,-5-178 2617,4 182-2692,0 0 0,0-1 0,0 1 0,-1 0 1,1-1-1,0 1 0,-1 0 0,1 0 0,-1 0 0,0-1 1,0 1-1,0 0 0,0 0 0,0 0 0,0 0 0,-1 0 1,1 1-1,-1-1 0,1 0 0,-1 1 0,1-1 0,-1 1 1,0-1-1,0 1 0,0 0 0,0 0 0,0 0 1,0 0-1,0 0 0,0 0 0,0 0 0,-1 1 0,1-1 1,0 1-1,0 0 0,-1-1 0,1 1 0,0 0 0,-1 1 1,1-1-1,0 0 0,0 0 0,-1 1 0,1 0 0,0-1 1,0 1-1,0 0 0,0 0 0,0 0 0,-2 1-42,-16 11 37,0 1-1,1 1 1,1 0-1,0 1 1,1 1-1,1 1 1,0 1 0,2 0-1,-3 5-36,-3 3 8,-85 117-2771,84-112 1207,2 0-1,1 1 0,2 1 1,1 1-1,2 0 1,0 6 1556,7-15-9647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12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165 238 13196,'0'0'3107,"0"0"-1073,0 0 54,0 0 42,0 0-572,0 0-602,0 0-454,0 0-305,-10 8-101,4-4-72,4-3-18,0 0 0,0 0 0,0 0 1,0 1-1,0-1 0,0 0 0,1 1 1,-1 0-1,0-1 0,1 1 0,-1 0 1,1 0-1,-1 0 0,1-1 0,0 2 1,0-1-1,0 0 0,0 0 0,0 0 1,1 0-1,-1 1 0,0-1 0,1 0 1,0 1-1,0-1 0,0 0 0,0 1 1,0-1-1,0 0 0,0 1 0,1-1 1,-1 0-1,1 2-6,7 9 6,0-1 0,0 0 0,1-1 0,1 0 0,0-1 0,0 0 0,1 0 0,0-1 0,1 0 0,0-1-1,0-1 1,1 0 0,0 0 0,0-1 0,1-1 0,-1 0 0,1-1 0,8 1-6,-12-3 7,0 1-1,0-1 1,0-1-1,0 0 1,0 0-1,0-1 1,0-1 0,0 0-1,0 0 1,1-1-1,-2 0 1,1 0-1,0-1 1,0-1 0,-1 1-1,0-2 1,0 1-1,0-1 1,0-1-1,-1 1 1,0-2-1,0 1 1,0-1 0,-1 0-1,0 0 1,4-7-7,-3 0 210,-1-1 0,0 0 1,-1-1-1,-1 0 0,0 0 1,-1 0-1,-1 0 0,0-1 1,-1 1-1,-1-1 0,-1 0 1,0 1-1,-1-1 0,-1 0 1,-2-7-211,4 18 51,-1 0 0,0-1 0,0 1 0,-1 0 0,0 0 0,0 1 0,0-1 0,0 0 0,-1 1 0,0-1 0,-1 1 0,1 0 0,-1 0 0,0 0 0,0 1 0,0-1 0,-1 1 0,1 0 0,-1 0 0,0 0 0,0 1 0,-1 0 0,1 0 0,-1 0 0,-3-1-51,-3 2 31,0 1 0,0 0 0,-1 1 0,1 0 0,0 1 0,0 0 0,0 1 0,0 0 0,0 1 0,0 0 0,1 1 0,-1 0 0,1 1 0,0 1 0,0-1 0,1 2 0,-3 2-31,-9 5 13,2 2 1,0 1-1,0 1 0,2 0 0,0 1 1,1 1-1,-9 15-13,3 1-7,1 1 0,2 1 1,1 0-1,2 2 0,2 0 1,2 1-1,1 0 0,3 1 1,1 0-1,2 1 0,2-1 1,1 22 6,2-44-63,2 1 0,0-1 0,1 0 0,2 0 0,-1 0 0,2 0 1,1-1-1,0 0 0,2 0 0,0 0 0,1-1 0,1 0 0,0-1 0,1 0 1,1-1-1,1 0 0,0-1 0,4 3 63,-2-5-4,1 0 0,1-1 0,-1 0 0,2-2 0,0 0 1,0-1-1,0 0 0,1-2 0,1 0 0,-1-1 0,1-1 0,0-1 0,0-1 0,0-1 1,1 0-1,-1-2 0,0 0 0,1-1 0,-1-1 0,15-4 4,-10 1 46,-1 0 0,0-2 0,0-1 0,0-1 0,-1 0 0,0-2-1,-1-1 1,-1-1 0,0-1 0,0 0 0,-2-2 0,0 0 0,0-1 0,-2-1 0,0-1 0,10-15-46,-20 24 28,0 1 1,-1-2 0,0 1 0,-1-1-1,0 0 1,0 0 0,-1 0 0,-1 0-1,0-1 1,-1 1 0,0-1 0,-1 0 0,0 0-1,0 0 1,-2 0 0,1 1 0,-2-1-1,-1-11-28,2 20-54,0 0 0,0 1-1,0-1 1,-1 1 0,1-1-1,0 1 1,-1-1 0,0 1-1,1 0 1,-1 0 0,0 0-1,0 0 1,0 0 0,-1 0-1,1 0 1,0 1-1,-1-1 1,1 1 0,-1 0-1,1-1 1,-1 1 0,0 1-1,1-1 1,-1 0 0,0 1-1,0-1 1,-1 1 54,-18 8-3895,7 19-4110,10-1-7418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8680,'0'0'3540,"0"0"-866,0 0 81,0 0-326,0 0-748,0 0-330,0 0-332,0 0-20,4 17 10,0-5-884,-1 0 1,-1 0-1,0 0 1,-1 1-1,0-1 0,-1 0 1,0 1-1,-1-1 1,0 1-1,-3 7-125,-15 65 164,3 1 1,4 1-1,4 0 0,3 59-164,12-67-2617,11-32-6863,-7-34-609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49.93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833 82 5477,'3'-13'8846,"15"-56"-1623,-16 69-1813,0 18-4457,-39 170 873,36-185-1830,-58 311 399,52-102-2911,16-174 405,9-23-6636,-7-14 996</inkml:trace>
  <inkml:trace contextRef="#ctx0" brushRef="#br1" timeOffset="31810.059">1 498 11915,'0'0'2306,"0"0"-154,0 0-337,18-3-860,128-19 12,237-16 373,-401 39-598,-118 14 462,0 6-1,-11 8-1203,83-2-1153,72-10-4287,7-11-394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46.55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601 1687 18257,'0'0'1394,"0"0"-204,-13 12 337,1-3-1147,6-4-245,-1 0 0,1 0 0,0 1 0,1-1 0,-1 1 0,1 1 0,0-1 0,1 1 0,0-1 0,0 1 0,0 0 0,1 1 0,-1 1-135,0 2 3,0 0 1,1 0-1,0 0 0,1 0 0,0 0 1,1 1-1,0-1 0,1 1 1,0-1-1,1 0 0,0 1 0,1-1 1,0 0-1,1 0 0,0 0 0,1 0 1,0 0-1,1-1 0,0 0 0,0 0 1,1 0-1,1 0 0,0-1 0,0 0 1,0-1-1,1 0 0,0 0 1,1 0-1,0-1 0,0 0 0,1-1 1,0 0-1,0-1 0,0 0 0,0 0 1,10 2-4,-8-4-37,-1-1 1,0-1-1,1 0 1,-1-1-1,1 0 1,-1-1-1,1 0 1,-1-1 0,0 0-1,1 0 1,-1-1-1,0-1 1,-1 0-1,1-1 1,-1 0-1,0 0 1,0-1 0,0 0-1,-1-1 1,0 0-1,0-1 1,-1 0-1,1 0 1,-2 0-1,0-1 1,0-1 0,0 1-1,-1-1 1,0 0 36,38-66 1253,-3-3 0,-4 0 1,-3-3-1,20-74-1253,-15 45 592,3-14 315,-42 125-891,0 0 0,-1 0 0,1 1-1,0-1 1,0 0 0,0 0 0,-1 0-1,1 0 1,0 1 0,0-1-1,-1 0 1,1 0 0,0 0 0,0 0-1,-1 0 1,1 0 0,0 0 0,0 0-1,-1 0 1,1 0 0,0 0 0,-1 0-1,1 0 1,0 0 0,0 0-1,-1 0 1,1 0 0,0 0 0,0 0-1,-1 0 1,1 0 0,0 0 0,0 0-1,-1-1 1,1 1 0,0 0-1,0 0 1,0 0 0,-1 0 0,1-1-1,0 1 1,0 0 0,0 0 0,-1-1-1,1 1 1,0 0 0,0 0-1,0-1 1,0 1 0,0 0 0,0 0-1,0-1-15,-19 26 79,7 4-78,0 0 0,2 1-1,2 0 1,1 1 0,1-1 0,1 2-1,2-1 1,1 0 0,1 1-1,2-1 1,2 0 0,0 1 0,2-1-1,2-1 1,8 27-1,-14-49-112,0 0-1,1 0 1,0 0 0,1-1-1,-1 1 1,2-1 0,-1 1-1,1-1 1,0 0 0,0 0-1,1-1 1,0 1 0,0-1-1,0 0 1,1-1 0,0 1-1,0-1 1,0 0 0,1 0-1,0-1 1,0 0 0,0 0-1,0-1 1,8 3 112,-7-9-10,1 0 0,-1-1 1,1 0-1,-1 0 0,0-1 0,-1 1 0,1-2 0,-1 1 0,0-1 1,0 0-1,-1-1 0,0 0 0,0 0 0,0 0 0,-1 0 0,0-1 1,-1 0-1,2-3 10,-4 8 1,43-68 423,-3-2 0,-3-1 0,-4-3-1,-3 0 1,11-47-424,-29 67 427,-14 56-419,0 0 0,0 1 0,-1-1 0,1 0 0,0 1 0,0-1 0,0 1 0,0-1 0,-1 1 0,1-1 0,0 0 0,-1 1-1,1-1 1,0 1 0,-1-1 0,1 1 0,0 0 0,-1-1 0,1 1 0,-1-1 0,1 1 0,-1 0 0,1-1 0,-1 1 0,1 0 0,-1-1-1,0 1 1,1 0 0,-1 0 0,1 0 0,-1 0 0,0 0 0,1-1 0,-1 1 0,1 0 0,-1 0 0,0 0 0,1 0 0,-1 1 0,1-1 0,-1 0-1,0 0 1,1 0 0,-1 0 0,1 1 0,-1-1 0,1 0 0,-1 1 0,1-1 0,-1 0 0,1 1 0,-1-1 0,1 0 0,-1 1 0,1-1-1,-1 1 1,1-1 0,0 1 0,-1-1 0,1 1 0,0-1 0,0 1 0,-1 0 0,1-1 0,0 1 0,0-1 0,0 1 0,0 0 0,0-1 0,-1 1-8,-14 20 32,1 0 1,0 1 0,2 1-1,0 0 1,2 0 0,1 1-1,0 0 1,2 1 0,1 0 0,1 0-1,0 1 1,3-1 0,0 1-1,1 0 1,2-1 0,3 25-33,-4-38-4,2 1 1,-1-1-1,2 0 1,0 0-1,0 0 1,1 0 0,1 0-1,0-1 1,0 0-1,1 0 1,5 6 3,-8-12-91,0-1 0,1 0-1,-1 1 1,1-2 0,1 1 0,-1 0 0,0-1 0,1 0 0,-1 0 0,1 0-1,0 0 1,0-1 0,0 0 0,1 0 0,-1-1 0,0 1 0,1-1-1,-1 0 1,1 0 0,-1-1 0,1 0 0,-1 0 0,1 0 0,-1 0 0,1-1-1,-1 0 1,1 0 91,4-2-246,0-1 0,0 0-1,0 0 1,0-1 0,-1 0-1,0 0 1,0-1 0,0 0-1,-1-1 1,0 0 0,0 0 0,-1-1-1,0 0 1,0 0 0,-1-1-1,4-6 247,5-10-1978,-1 0 0,-1-1 0,-1-1 0,-1 1 0,3-18 1978,2-10-8104</inkml:trace>
  <inkml:trace contextRef="#ctx0" brushRef="#br0" timeOffset="437.476">2322 562 8616,'0'0'6582,"0"-13"-2653,-2-43-859,-8 43 2572,2 31-4702,8-17-844,-8 27 580,2 0-1,1 1 1,1 0-1,1 0 1,2 12-676,0-24 146,-3 96 367,1-8-944,-2-35-2838,0-46-1547,1-9-2727,-2 3-9214</inkml:trace>
  <inkml:trace contextRef="#ctx0" brushRef="#br0" timeOffset="19460.322">2663 484 5317,'4'-31'580,"1"-5"557,-2-1 0,-1 0 0,-1 0 1,-3 0-1,-1-8-1137,1 35 229,0 0 0,0 0 1,-1 0-1,0 0 1,-1 1-1,0-1 0,0 1 1,-1 0-1,0 0 0,-1 0 1,0 1-1,0 0 1,-1 0-1,0 0 0,0 1 1,-1 0-1,0 1 0,0-1 1,-1 2-1,1-1 1,-1 1-230,-8-3 154,0 1 1,0 1-1,0 0 1,0 2-1,-1 0 1,0 0 0,0 2-1,0 0 1,0 2-1,0-1 1,0 2-1,0 1 1,0 0 0,0 1-1,0 1 1,1 1-1,-8 2-154,-20 10 93,0 1 0,0 2-1,2 1 1,1 3-1,-38 28-92,41-25 32,1 2 0,2 1 0,0 2 0,3 2 0,0 1 0,3 1-1,1 2 1,-6 11-32,22-28 5,0 1 1,1 1-1,1 0 0,1 1 0,2 0 0,0 0 0,1 1 0,2 0 0,0 0 0,2 0 0,1 0 0,1 1 0,1-1 1,1 1-1,1-1 0,2 5-5,0-13-8,0 0 0,1 0 0,2 0 0,-1 0 0,2-1 0,0 0 0,1-1 0,0 0 0,2 0 0,-1-1 0,2 0 0,0-1 0,0 0 0,2-1 0,-1 0 0,1-1 0,1-1 0,0 0 0,0-1 0,1-1 0,0 0 0,1-2 0,0 1 0,0-2 0,0 0 0,0-1 0,1-1 0,6 0 8,9 1 40,0-2 0,1-1 0,-1-1 0,1-2 0,-1-1 0,0-2 0,0-1 0,-1-2 0,1-1 0,-2-1 0,1-2 0,-1-2 0,-1 0 0,-1-2 0,0-1 0,-1-1 0,-1-2 0,-1-1 0,0 0 0,-2-2 0,0-1 0,-2-1 0,-1-1 0,-1-1 0,-1-1 1,-1 0-1,-2-1 0,-1-1 0,-1-1 0,-2 0 0,-1-1 0,4-17-40,-11 23 26,0 0 0,-1 0 1,-2 0-1,0 0 0,-2 0 0,-1 0 1,-1 0-1,-1 0 0,-2 1 0,0-1-26,2 13-4,0 0-1,-1 1 0,-1-1 0,0 1 0,0 0 0,-1 1 0,-1 0 1,1 0-1,-2 1 0,0-1 0,0 2 0,-1 0 0,0 0 0,0 0 1,-1 1-1,0 1 0,-1 0 0,0 1 0,0 0 0,-4-1 5,-4 0-43,1 2 1,-1 0-1,-1 1 0,1 1 0,0 1 0,-1 1 0,0 1 0,1 1 0,-1 1 1,1 0-1,-18 5 43,-132 42-3687,48-1-1993</inkml:trace>
  <inkml:trace contextRef="#ctx0" brushRef="#br1" timeOffset="34419.935">0 1506 14638,'0'0'3513,"0"0"-1271,0 0-224,0 0-492,2-4-618,2 1-862,-1 0 0,1 0 0,0 0-1,-1 1 1,1-1 0,0 1 0,1 0 0,-1 0 0,0 1 0,1-1 0,-1 1 0,1 0 0,-1 0 0,1 0-1,-1 1 1,1 0 0,-1 0 0,1 0 0,0 0 0,-1 1-46,19-3 112,305-20 379,-551 36 54,108-14-385,120-9-176,148-26-1687,-77 23-3619,-67 14 1120,-8 6-2690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0.40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43 446 14510,'-3'-14'8131,"15"11"-7289,-11 3-986,53-9 455,0 2 0,0 2 0,0 3 0,24 3-311,-40 7-1184,-38-8 1136,1 1 0,-1 0-1,0-1 1,1 1 0,-1 0 0,1-1-1,-1 1 1,0 0 0,1-1-1,-1 1 1,0 0 0,0-1-1,0 1 1,0 0 0,0 0 0,0-1-1,0 1 1,0 0 0,0 0-1,0-1 1,0 1 0,0 0-1,0-1 1,0 1 0,-1 0-1,1 0 1,0-1 0,0 1 0,-1 0-1,1-1 1,-1 1 0,1-1-1,-1 1 1,1 0 0,-1-1-1,1 1 1,-1-1 0,1 1-1,-1-1 1,1 0 0,-1 1 0,0-1-1,1 0 1,-1 1 0,0-1-1,0 0 49,-145 90-1520,86-59 1503,-93 60 1309,152-91-1266,0 0 0,0 0 0,1 1-1,-1-1 1,0 0 0,0 0 0,1 1 0,-1-1 0,0 0 0,1 1 0,-1-1 0,0 0 0,1 1-1,-1-1 1,0 1 0,1-1 0,-1 1 0,1 0 0,-1-1 0,1 1 0,-1 0 0,1-1 0,0 1-1,-1 0 1,1-1 0,0 1 0,-1 0 0,1 0 0,0-1 0,0 1 0,0 0 0,0 0 0,0-1-1,0 1 1,0 0 0,0 0 0,0 0 0,0-1 0,0 1 0,0 0 0,0 0 0,1-1 0,-1 1-1,0 0 1,1-1 0,-1 1 0,0 0 0,1 0 0,-1-1 0,1 1 0,-1-1 0,1 1 0,-1-1-1,1 1 1,0-1 0,-1 1 0,1-1 0,0 1 0,-1-1 0,1 0 0,0 1-26,50 5 213,148-29-274,-70-10-4629,-74 16-1112</inkml:trace>
  <inkml:trace contextRef="#ctx0" brushRef="#br0" timeOffset="417.192">1304 99 14926,'4'-14'3219,"20"-70"1100,-23 92 629,-3 41-4414,-17 545 112,33-472-4574,6-44-5207,-13-53 2478</inkml:trace>
  <inkml:trace contextRef="#ctx0" brushRef="#br1" timeOffset="12053.143">590 678 11018,'0'0'2835,"0"0"-742,0 0 15,0 0-613,15-5-817,123-19-438,237 31 364,-456 0 2134,-354-4-1627,472-1-9920,-1-2-1953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26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15343,'0'0'2754,"0"0"-923,0 0 112,0 0-181,0 0-625,0 0-400,0 0-294,0 0-171,18-1-90,123-8-92,64 9-218,-187 3 97,-22 2-7,-30 7 11,-125 12-922,72-15-7529,66-6 91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30.38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1080 13164,'0'0'7207,"0"0"-5605,0 0 576,0 0-416,0 0-802,0 0-319,0 0-353,81-37-192,-25 37-64,0 0-32,5 0-64,-1-1-480,-6-2-481,-4 0-801,-3-1-1505,-8-2-2659,-12 0-5733</inkml:trace>
  <inkml:trace contextRef="#ctx0" brushRef="#br0" timeOffset="288.594">1220 586 17617,'0'0'3918,"0"0"-806,0 0-672,0 0-801,-8 19-337,1-5-1051,-32 125 1431,24 18-1221,7 1 0,9 75-461,27 0-8679,-22-205 2444</inkml:trace>
  <inkml:trace contextRef="#ctx0" brushRef="#br1" timeOffset="56398.75">1787 592 9033,'-3'-102'7594,"-31"-48"-2408,24 129-4684,0 0 1,-2 1 0,0 0 0,-1 0 0,-1 2-1,-1 0 1,-1 0 0,0 1 0,-4-1-503,0 1 204,-1 2 0,0 0 1,-1 1-1,0 1 0,-2 2 1,1 0-1,-1 1 0,0 2 1,-1 0-1,0 2 1,-1 0-1,-20-1-204,1 3 28,0 1 1,1 3-1,-1 1 0,0 3 1,0 1-1,1 2 0,0 2 1,0 2-1,1 2 1,1 2-1,0 2 0,1 1 1,1 3-1,1 1 0,1 1 1,-21 19-29,8-3-9,2 3 0,3 1 0,1 2 1,2 3-1,2 1 0,2 2 1,3 1-1,2 2 0,2 2 0,3 1 1,-18 50 8,36-79-116,2 1 0,0 1 1,2 0-1,1 0 1,2 0-1,1 0 1,1 1-1,2 0 1,0-1-1,3 1 0,0-1 1,2 0-1,1 0 1,2 0-1,0-1 1,2 0-1,9 17 116,7-6-121,1-1 1,2-1-1,2-2 0,1 0 1,2-3-1,1 0 0,2-3 0,1-1 1,1-1-1,1-3 0,2-1 1,0-2-1,1-2 0,2-2 0,-1-1 1,2-3-1,0-2 0,13 1 121,-13-2 61,0-2 0,1-2-1,0-2 1,0-2-1,1-2 1,-1-2-1,0-2 1,1-3 0,-2-1-1,1-2 1,-1-3-1,-1-1 1,0-2 0,-1-3-1,0-1 1,-2-2-1,-1-2 1,0-2 0,-2-1-1,20-18-60,-29 16 100,-2 0 0,-1-2 0,-1 0 1,-2-2-1,-1-1 0,-2-1 0,-1-1 0,-1-1 0,-2 0 0,-2-1 0,-1-1 0,-2 0 0,-2-1 0,-1 0 1,-2-1-1,-2 1 0,-2-1 0,-1 0 0,-2-1 0,-3-8-100,-1 25 24,0 1 1,-2 0-1,-1 0 0,-1 1 1,0 0-1,-2 0 0,-1 1 1,0 0-1,-2 1 0,0 0 1,-1 1-1,-1 1 0,-1 0 1,0 1-1,-2 1 0,-13-10-24,-3 0-80,-2 1-1,0 2 0,-2 2 1,0 1-1,-1 2 0,-1 2 0,0 1 1,-38-7 80,16 8-949,-1 3 0,0 3 0,0 3 0,-33 2 949,-139 10-8205,12 10-7762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0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129 826 12972,'0'0'3716,"0"0"-956,0 0-593,0 0-731,18-3-726,117-12-181,-26 13-476,-109 3-59,-1-1-1,0 1 1,1-1 0,-1 1-1,0-1 1,1 1 0,-1-1 0,0 1-1,1 0 1,-1-1 0,1 1-1,0 0 1,-1 0 0,1-1-1,-1 1 1,1 0 0,0 0-1,0 0 1,-1-1 0,1 1 0,0 0-1,0 0 1,0 0 0,0 0-1,0-1 1,0 1 0,0 0-1,0 0 1,1 0 0,-1 0-1,0-1 1,0 1 0,1 0 0,-1 0-1,0 0 1,1-1 0,-1 1-1,1 0 1,-1-1 0,1 1-1,-1 0 1,1-1 0,-1 1-1,1-1 1,0 1 0,-1-1 0,1 1-1,0-1 1,0 1 0,-1-1-1,1 0 1,0 1 0,0-1-1,0 0 1,-1 0 0,1 1-1,0-1 1,0 0 0,0 0 0,0 0-1,-1 0 1,1 0 0,0 0-1,0 0 1,0-1 0,0 1 6,-221 123-577,201-112 644,-131 85 2455,149-95-2492,0 0-1,-1-1 0,1 1 0,0 0 1,0 0-1,0 0 0,0 0 1,1 0-1,-1 0 0,0 0 0,0 0 1,0 0-1,1 0 0,-1 0 1,1 0-1,-1 1 0,1-1 0,-1 0 1,1 0-1,0 1 0,0-1 1,-1 0-1,1 1 0,0-1 0,0 0 1,0 1-1,0-1 0,1 0 1,-1 1-1,0-1 0,1 0 0,-1 0 1,0 1-1,1-1 0,0 0 1,-1 0-1,1 0 0,0 0 0,-1 1 1,1-1-1,0 0 0,1 0-29,52 21 164,-26-19-239,0-1 0,1-1 0,-1-2 0,1-1 0,-1-1 0,0-1 0,11-4 75,114-32-7619,-147 39 7093,42-14-8528</inkml:trace>
  <inkml:trace contextRef="#ctx0" brushRef="#br0" timeOffset="656.144">1866 297 11915,'4'-13'3791,"2"-8"-2342,4-9 170,4-4 3491,-23 59-486,-4 9-4545,-19 57-110,3 1 0,5 0-1,3 2 1,5 1 0,3 0-1,5 1 1,4 9 31,3-104-21,0 0-1,0 0 0,0 0 1,0-1-1,0 1 0,0 0 1,-1-1-1,1 1 1,0-1-1,0 1 0,-1-1 1,1 1-1,0-1 1,-1 0-1,1 0 0,0 0 1,-1 0-1,1 0 0,-1 0 1,1 0-1,0 0 1,-1 0-1,1-1 0,0 1 1,0 0-1,-1-1 1,1 1-1,0-1 0,0 0 1,-1 1-1,1-1 1,0 0-1,0 0 0,0 0 1,0 0-1,0 0 0,0 0 1,0 0-1,1 0 1,-1 0-1,0 0 22,-12-8 21,-3-3 164,-1 0 0,0 1 0,0 1 0,-1 0 0,-1 1 1,0 1-1,0 1 0,0 1 0,-9-1-185,95 22 742,-2-7-735,0-4 1,1-2-1,-1-3 1,0-4-1,39-7-7,-96 11-9,1 0 7,1 0-1,-1-1 1,0 0 0,0 0-1,1-1 1,-1 0 0,-1 0-1,1-1 1,0-1 0,-1 1-1,0-1 1,3-3 2,-11 8-96,0 0 0,-1 1-1,1-1 1,-1 0 0,1 0 0,-1 0 0,1 1 0,-1-1-1,1 0 1,-1 0 0,1 0 0,-1 0 0,1 0-1,-1 0 1,1 0 0,-1 0 0,1 0 0,-1 0 0,1 0-1,-1 0 1,1 0 0,0-1 0,-1 1 0,1 0 0,-1 0-1,1 0 1,-1-1 0,1 1 0,-1 0 0,1-1-1,0 1 1,-1 0 0,1-1 0,0 1 0,-1 0 0,1-1-1,0 1 1,0-1 0,-1 1 0,1-1 0,0 1 0,0 0-1,0-1 1,-1 1 0,1-1 0,0 1 0,0-1-1,0 1 1,0-1 0,0 1 0,0-1 0,0 1 0,0-1-1,0 1 1,0-1 0,0 1 0,1-1 0,-1 1 0,0-1-1,0 1 1,0-1 0,1 1 96,-20 11-5269,-1 7-3801</inkml:trace>
  <inkml:trace contextRef="#ctx0" brushRef="#br0" timeOffset="1237.898">1967 1540 8040,'11'-125'12838,"-11"119"-12635,0 1-1,0-1 0,0 1 0,-1-1 1,0 1-1,0 0 0,0-1 0,-1 1 0,1 0 1,-1 0-1,0 0 0,-1 0 0,1 0 1,-1 1-1,0-1 0,-1 1 0,1 0 1,-1 0-1,1 0 0,-1 0 0,0 0 0,-1 1 1,1 0-1,0 0 0,-1 0 0,0 0 1,0 1-1,0 0 0,0 0 0,0 0 1,0 1-1,0-1 0,-1 1 0,-4 0-202,-3 0 36,0 1 1,0 0-1,0 1 0,1 1 0,-1 0 1,0 0-1,1 2 0,-1-1 0,1 1 1,0 1-1,0 0 0,0 1 0,1 1 0,0-1 1,0 2-1,1-1 0,0 1 0,0 1 1,1 0-1,0 1-36,-7 6-1,2 0 1,0 1 0,1 0-1,1 1 1,1 1 0,1 0-1,0 0 1,1 1 0,1 1-1,1-1 1,-3 17 0,6-18-45,1 0 0,1 0 0,0 0 1,2 1-1,0-1 0,1 0 0,1 0 0,3 8 45,-4-21-39,0 0-1,0 1 1,1-1 0,0 0-1,1 0 1,-1 0 0,1 0-1,0 0 1,1-1-1,-1 1 1,1-1 0,0 0-1,0 0 1,1 0 0,0-1-1,-1 1 1,2-1-1,-1-1 1,0 1 0,1-1-1,-1 1 1,1-2-1,0 1 1,0-1 0,0 1-1,1-2 40,2 1-4,1-1-1,-1 0 1,1 0-1,0-1 0,-1 0 1,1-1-1,-1 0 1,1-1-1,-1 0 1,0 0-1,1-1 1,-1 0-1,0-1 0,-1 0 1,1 0-1,-1-1 1,0 0-1,1-1 5,13-10 165,-1-1 0,-1-1 0,0-1 0,-1 0-1,13-20-164,-7 6 247,-2-2 0,-2 0 0,-1-2 0,-2 0 0,-2-1 0,-1 0 0,-2-1 0,1-11-247,-4-30 282,-10 79-271,0 1-1,0-1 1,0 1-1,0 0 1,0-1-1,0 1 0,0 0 1,-1-1-1,1 1 1,0-1-1,0 1 1,0 0-1,0-1 0,-1 1 1,1 0-1,0-1 1,0 1-1,-1 0 0,1 0 1,0-1-1,-1 1 1,1 0-1,0 0 1,-1-1-1,1 1 0,0 0 1,-1 0-1,1 0 1,0 0-1,-1 0 1,1-1-1,-1 1 0,1 0 1,0 0-1,-1 0 1,1 0-1,0 0 0,-1 0 1,1 0-1,-1 0 1,1 0-1,0 1 1,-1-1-1,1 0 0,-1 0 1,1 0-1,0 0 1,-1 0-1,1 1 1,0-1-1,-1 0 0,1 0 1,0 1-1,-1-1 1,1 0-1,0 1 1,0-1-1,-1 0 0,1 0 1,0 1-1,0-1 1,0 1-1,0-1 0,-1 0 1,1 1-1,0-1 1,0 0-1,0 1 1,0-1-1,0 1-10,-20 26 167,11-5-147,1 0 0,1 0 0,1 0 0,0 1 0,2 0 0,1 1 0,0-1 0,2 0 0,1 1 0,1-1 0,0 0-1,2 1 1,1-1 0,1 0 0,5 12-20,-9-28 1,0-1 1,1 0-1,0 0 0,1-1 0,-1 1 1,1 0-1,0-1 0,0 1 0,1-1 0,-1 0 1,1 0-1,1-1 0,-1 1 0,0-1 1,1 0-1,0 0 0,0 0 0,0-1 0,1 0 1,-1 0-1,1 0 0,0 0 0,-1-1 1,1 0-1,0 0 0,0-1 0,1 0 0,-1 0 1,0 0-1,0-1 0,1 0 0,-1 0 1,0 0-1,0-1 0,4-1-1,4-3 26,1-1 0,-2 0 1,1-2-1,-1 1 0,0-2 0,0 0 0,-1 0 1,-1-1-1,1 0 0,-2-1 0,5-5-26,-6 4 27,0 0 0,0-1 0,-2 0 1,1 0-1,-1-1 0,-1 1 0,-1-1 0,0-1 0,-1 1 0,0-1 0,-1 0 0,0 0 0,-2 0 0,1-15-27,-3 31-130,1-1 0,-1 0 1,1 0-1,-1 1 0,1-1 0,-1 0 0,1 0 0,-1 1 0,0-1 0,1 0 0,-1 0 0,1 0 1,-1 0-1,1 0 0,-1 0 0,0 0 0,1 0 0,-1 0 0,1 0 0,-1-1 0,0 1 0,1 0 1,-1 0-1,1 0 0,-1-1 0,1 1 0,-1 0 0,1 0 0,-1-1 0,1 1 0,-1-1 0,1 1 1,0 0-1,-1-1 0,1 1 0,0-1 0,-1 1 0,1-1 0,0 1 130,3 45-8632,4-19-347</inkml:trace>
  <inkml:trace contextRef="#ctx0" brushRef="#br0" timeOffset="1550.138">3071 1787 23863,'0'0'3683,"0"0"-1697,0 0-256,0 0-449,0 0-1057,0 0-224,0 0 0,0 0 0,73-10 0,-60 10 0,0 0 0,-6 0-416,-3 1-2115,-4 2-1505,-10 0-6245</inkml:trace>
  <inkml:trace contextRef="#ctx0" brushRef="#br0" timeOffset="104341.676">2856 573 9769,'0'0'1511,"3"-18"-16,8-59 336,-11 66-1577,-1 1 1,-1-1-1,0 1 0,0-1 1,-1 1-1,0 0 1,0 0-1,-1 0 0,-1 0 1,0 1-1,0 0 1,-1 0-1,0 0 1,0 1-1,-1 0 0,0 0 1,-1 0-1,1 1 1,-2 0-1,-1-1-254,1 0 143,-21-17 27,-1 2 0,-1 1 0,-1 1 0,-1 2-1,-1 2 1,-1 1 0,0 1 0,-1 2 0,0 2 0,-1 1-1,0 2 1,0 2 0,-1 1 0,0 2 0,0 2-1,0 2 1,0 1 0,0 2 0,1 1 0,-1 2-1,-12 6-169,-21 9 101,0 2 0,2 4-1,1 3 1,2 3-1,1 3 1,1 3-1,3 3 1,1 2-1,2 3 1,3 2-1,2 3 1,-29 37-101,39-42 12,3 3 0,1 1-1,3 2 1,2 1 0,2 2 0,4 2 0,1 0 0,3 2-1,3 1 1,3 0 0,3 2 0,2 0 0,3 0-1,2 2-11,8-35-31,0 0 0,2 0-1,1 0 1,2 0-1,1 0 1,1-1-1,2 0 1,0 0-1,3-1 1,0 0-1,2-1 1,1 0-1,1-1 1,1-1-1,1 0 1,2-1-1,0-1 1,2-1 0,10 9 31,2-4 5,0-2 1,2-1-1,1-1 1,0-2-1,2-2 1,1-1-1,0-2 1,1-2-1,0-2 1,1-1-1,1-2 1,0-2-1,0-2 1,27 0-6,3-2-15,0-4 0,-1-3 0,1-3 0,-1-3 0,0-3 0,-1-4 0,0-2 0,22-12 15,-43 13 14,0-3-1,-1-2 1,-2-1 0,0-3-1,-2-2 1,-1-1 0,-1-3-1,-2-1 1,-1-2 0,-2-2-1,-1-1 1,-2-2 0,-2-1-1,-1-2 1,-3-1 0,5-12-14,1-12 120,-4-2 1,-2 0-1,-3-2 1,-3-1 0,-4-1-1,-3-1 1,-3 0-1,-4-1 1,-2 0-1,-5 0 1,-2 0-1,-10-64-120,5 95 50,-2 1 0,-2 0 0,-2 1-1,-1 1 1,-2 0 0,-3 0 0,-18-31-50,25 52 3,-1 1 1,-1 1-1,-1 0 1,-1 1-1,-1 0 1,0 1-1,-1 1 0,-1 1 1,0 0-1,-1 1 1,0 1-1,-1 1 1,-1 1-1,0 1 1,-18-6-4,-8 5-308,0 1 1,-1 3 0,0 2-1,0 3 1,0 1-1,0 2 1,-1 3 0,1 1-1,1 3 1,0 2-1,0 1 1,-6 5 307,-126 33-7009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5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918 541 2915,'-851'127'6886,"785"-109"-5567,71-12-812,116 0 70,329-19-170,56-26-407,-371 27 20,230-19 22,46-7-31,45-6-11,47-5 0,2602-176 27,3203 125 1590,-1672 127 2926,-4197-22-4201,-66-3-246,-65-2 11,-62-2-81,79-24-26,-311 24 1,-7 2-3,0-1 1,0 1-1,0-2 0,0 1 1,0-1-1,-1 0 0,1 0 0,-1-1 1,1 1-1,-1-2 0,0 1 1,0-1-1,0 0 0,0 0 0,-1 0 1,0-1 1,-4 3-15,-1 1-1,0-1 1,0 0 0,0 0 0,0 0 0,0 0-1,0 1 1,0-1 0,0 0 0,-1 0 0,1 0-1,-1 1 1,1-1 0,-1 0 0,0 0 0,0 1-1,0-1 1,0 1 0,0-1 0,0 1 0,0-1-1,0 1 1,0 0 0,-1-1 0,1 1 0,-1 0-1,1 0 1,-1 0 0,1 0 0,-1 0 0,0 0 0,1 1-1,-1-1 1,0 0 0,0 1 0,1-1 0,-1 1-1,0 0 1,0 0 15,-36-13-966,-1 2 0,0 1 0,0 2 0,-1 2 0,0 2 0,0 1 0,0 2 0,-13 3 966,33-2-488,-90-1-2944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43.93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373 175 2626,'0'-15'9492,"-2"-49"-4986,2 60-4208,0-1 1,-1 1 0,1 0 0,-1 0-1,0 0 1,-1 0 0,1 0 0,-1 0-1,1 0 1,-1 1 0,0-1 0,0 0-1,-1 1 1,1 0 0,-1-1-1,0 1 1,0 0 0,0 0 0,0 1-1,0-1 1,-1 1 0,1-1 0,-1 1-1,1 0 1,-2 0-299,-1 0 145,0 0 1,-1 1-1,1 0 0,-1 0 1,1 0-1,0 1 0,-1 0 1,1 0-1,-1 0 1,1 1-1,-1 0 0,1 0 1,0 1-1,-1 0 0,1 0 1,0 0-1,0 1 0,0 0 1,1 0-1,-1 1 0,1-1 1,-1 2-146,-11 13 27,1 0 1,1 0-1,0 2 0,2 0 1,0 0-1,2 2 1,0-1-1,1 1 0,1 1 1,2-1-1,0 2 1,1-1-1,1 1 0,1 0 1,0 22-28,1-27-2,0 0 0,2 1 0,0 0 0,1-1 0,1 1 0,0-1 0,2 1 0,0-1 0,2 0 0,0 0 0,1 0 0,0-1 0,2 1 0,0-2 0,1 1 0,1-1 0,1-1 0,0 0 1,2 2 1,-11-16-9,0-1 1,0 1 0,0 0 0,0 0 0,0-1-1,1 1 1,-1-1 0,0 0 0,1 0-1,-1 0 1,1 0 0,0 0 0,-1 0 0,1-1-1,0 1 1,-1-1 0,1 0 0,0 0 0,-1 0-1,1 0 1,0 0 0,0 0 0,-1-1 0,1 1-1,-1-1 1,1 0 0,0 0 0,-1 0 0,1 0-1,-1 0 1,0-1 0,1 1 0,-1-1 0,0 0-1,2-1 9,61-78 47,-37 29 171,-2-2 1,-3 0-1,-2-2 0,-3 0 0,-2-1 1,-2-1-1,-3 0 0,-1-16-218,-7 37 678,-27 251-134,22-193-521,0 0-1,2 1 0,0-1 1,1 1-1,2-1 1,0 0-1,1 0 0,1 0 1,1 0-1,0-1 0,2 0 1,1 0-1,0-1 0,1 0 1,1-1-1,6 7-22,-14-21-11,1-1 1,-1 0-1,1 0 0,-1-1 1,1 1-1,0-1 0,0 1 1,0-1-1,0-1 0,1 1 1,-1 0-1,0-1 0,1 0 1,-1 0-1,1-1 0,-1 1 1,1-1-1,0 0 0,-1 0 1,1 0-1,-1-1 0,1 1 1,-1-1-1,1 0 0,-1-1 0,0 1 1,1-1-1,-1 0 0,0 0 1,0 0-1,0 0 0,0-1 1,-1 1-1,1-1 0,-1 0 1,1 0-1,-1-1 0,0 1 1,0-1 10,11-13-71,-1 0 0,-1 0 0,0-1 0,-2-1 0,0 0 0,-1 0 0,-1-1 0,0 0 0,2-16 71,11-59-7134,-20 84-313,-1 6-6577</inkml:trace>
  <inkml:trace contextRef="#ctx0" brushRef="#br1" timeOffset="697418.002">403 753 96,'0'0'96,"0"0"32,0 0-128,0 0 64,0 0-64,0 0 0,-7 38-32,31-35-320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44.99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732 191 12043,'0'0'4239,"1"-14"-742,0 1-3681,2-26 6073,-14 68-1531,-9 93-3641,6 1 0,4 0 1,6 0-1,6 16-717,-2-111 3,0-15-199,3 59-1112,8-27-3605,-4-35 593,0-8-2501,4-1-5484</inkml:trace>
  <inkml:trace contextRef="#ctx0" brushRef="#br0" timeOffset="1773.366">293 42 18514,'0'0'3475,"0"0"-870,-16 17-491,10-11-1942,-115 151 2176,96-112-2094,2 1 0,1 1 0,3 1 0,2 1 0,2 0 0,-3 25-254,14-53 5,1 0 0,1 0 1,1 0-1,0 0 0,2 0 0,0 0 0,2 0 0,0 0 1,1 0-1,1 0 0,1-1 0,1 0 0,1 0 0,0-1 1,2 0-1,0 0 0,2 1-5,5 2-340,1 0 1,1-1 0,0-1-1,2 0 1,0-2 0,1 0-1,1-2 1,1 0 0,6 2 339,142 60-10879,-115-60-198</inkml:trace>
  <inkml:trace contextRef="#ctx0" brushRef="#br0" timeOffset="321.733">1123 767 9801,'0'0'9129,"0"0"-6246,0 0-289,0 0-736,0 0-705,0 0-256,103-28-385,-60 14-320,3-4-95,-2 1-33,-2 1 0,-1 1-64,-10 0-64,-8 4-353,-6 4-672,-11 5-1153,-6 2-1698,0 6-4356</inkml:trace>
  <inkml:trace contextRef="#ctx0" brushRef="#br0" timeOffset="1124.59">1920 996 10218,'0'0'5034,"0"0"-1399,0 0-976,0 0-684,0 0-635,9-14-433,30-48-421,39-7-5,-50 44-456,-1 0 0,-1-2 0,-2-1 1,-1-1-1,-1 0 0,-1-2 1,-2-1-1,-1 0 0,-2-2 0,-1 1 1,-1-2-1,-2 0 0,-2-1 0,-1 0 1,1-17-26,-5 9 1062,-5 44-955,0 8-16,-21 473 293,20-479-384,1 1-1,0-1 1,-1 0 0,1 1-1,0-1 1,0 0 0,0 1-1,1-1 1,-1 0 0,0 1-1,1-1 1,0 0 0,0 0-1,-1 0 1,1 1 0,0-1-1,1 0 1,-1 0 0,0 0-1,0 0 1,1-1 0,0 1 0,-1 0-1,1-1 1,0 1 0,-1-1-1,1 1 1,0-1 0,0 0-1,0 0 1,1 0 0,-1 0-1,0 0 1,0 0 0,0-1-1,1 1 1,-1-1 0,0 1-1,1-1 1,-1 0 0,0 0-1,1 0 1,-1 0 0,0 0-1,1-1 1,-1 1 0,0-1 0,0 1-1,1-1 1,1-1 0,7-6 11,0 0 0,-1-1 0,0-1 0,0 1 0,-1-2 1,0 1-1,0-1 0,-2-1 0,3-3-11,2-2 17,337-532 522,-349 549-508,0 1-1,0-1 0,0 0 0,0 0 0,0 1 0,0-1 1,1 0-1,-1 0 0,0 0 0,0 1 0,0-1 0,1 0 1,-1 0-1,0 0 0,0 0 0,0 1 0,1-1 0,-1 0 0,0 0 1,0 0-1,1 0 0,-1 0 0,0 0 0,0 0 0,1 0 1,-1 0-1,0 0 0,0 0 0,1 0 0,-1 0 0,0 0 0,0 0 1,1 0-1,-1 0 0,0 0-30,-11 40 98,9-32-50,-15 56 0,2 1 0,3 1 0,3 0 0,3 1 0,2 26-48,4-76 18,9 84-695,-8-98 602,0 0 1,0 0 0,0 0-1,0 0 1,1 0-1,0-1 1,-1 1-1,1-1 1,0 1-1,0-1 1,0 1-1,0-1 1,1 0-1,-1 0 1,1 0-1,-1-1 1,1 1-1,0 0 1,0-1-1,-1 0 1,1 0-1,0 1 1,0-2-1,0 1 1,0 0-1,0-1 1,1 1-1,-1-1 1,0 0-1,0 0 75,6-1-460,0 0-1,0-1 0,-1 0 1,1 0-1,-1-1 0,1 0 1,-1 0-1,0-1 0,0 0 1,-1-1-1,1 1 0,1-3 461,54-41-9553,-62 48 9399,32-26-10827</inkml:trace>
  <inkml:trace contextRef="#ctx0" brushRef="#br0" timeOffset="1401.599">3343 0 15855,'0'0'3112,"0"0"-517,0 0 15,0 0-955,0 0-678,11 15-21,119 179 1675,-117-176-2551,-2 2 1,0-1-1,-1 1 0,-1 1 0,-1 0 0,-1 0 0,-1 0 0,-1 1 0,0 0 0,-2 0 0,-1 0 0,0 1 0,-2-1 0,0 0 1,-2 1-1,0-1 0,-2 0 0,-6 22-80,-7-13-229,-1 0 1,-2-1-1,-1 0 1,-2-2-1,-1-1 1,0-1-1,-2-1 1,-1-1-1,-2-1 1,0-2-1,0 0 1,-2-3 0,-1 0-1,0-2 1,-10 2 228,-164 81-8222,114-59-1392</inkml:trace>
  <inkml:trace contextRef="#ctx0" brushRef="#br1" timeOffset="93371.504">1120 755 416,'0'0'9529,"0"0"-5765,0 0-1687,0 0-236,14-10-672,97-55 81,-39 43-384,1 4 1,0 2-1,21 1-866,-229 57 2547,55-20-2306,-96 37 73,248-57-479,380-95-1651,-419 84 2024,-56 6 1549,-153 28-503,71 28-6213,84-34-1596</inkml:trace>
  <inkml:trace contextRef="#ctx0" brushRef="#br0" timeOffset="129576.377">608 1500 7527,'14'1'582,"233"1"1351,79-15-1933,1438-101 6358,-1534 95-4741,-193 6-794,-37 12-800,1 1-1,-1-1 1,0 1 0,1-1-1,-1 1 1,0-1 0,1 1-1,-1-1 1,0 1 0,0-1 0,0 1-1,0-1 1,0 1 0,1-1-1,-1 0 1,0 1 0,0-1-1,0 1 1,0-1 0,0 1 0,-1-1-1,1 0 1,0 1 0,0-1-1,0 1 1,0-1 0,-1 1-1,1-1 1,0 1 0,-1-1 0,1 1-1,0-1 1,-1 1 0,1-1-1,0 1 1,-1 0 0,1-1-1,-1 1 1,1-1 0,-1 1 0,1 0-1,-1 0 1,1-1 0,-1 1-1,1 0 1,-1 0 0,1 0-1,-1-1 1,0 1 0,1 0 0,-1 0-1,1 0 1,-1 0 0,1 0-1,-1 0-22,-23-9 394,0 1 0,-1 1 1,1 2-1,-1 0 0,0 1 0,-7 1-394,18 2 96,13 0-75,1 2-18,0-1-1,0 1 0,0-1 0,0 1 0,0 0 0,0-1 0,0 1 0,0-1 0,0 1 0,0-1 1,0 1-1,0-1 0,0 1 0,0-1 0,0 1 0,-1-1 0,1 1 0,0-1 0,0 1 1,-1-1-1,1 1 0,0-1 0,-1 0 0,1 1 0,0-1 0,-1 1 0,1-1 0,0 0 1,-1 0-1,1 1 0,-1-1 0,1 0 0,-1 1 0,1-1 0,-1 0 0,1 0 0,-1 0 0,1 0 1,-1 0-1,1 1 0,-1-1 0,1 0 0,-1 0 0,1 0 0,-1 0 0,1-1 0,-1 1 1,0 0-1,1 0 0,-1 0 0,1 0 0,-1 0 0,1-1 0,0 1 0,-1 0 0,1 0 1,-1-1-1,1 1 0,-1 0 0,1-1 0,0 1 0,-1 0 0,1-1 0,0 1 0,-1-1 0,1 0-2,63 20 24,-25-13-624,-36-2-3495,-20-6-581,-13-12-4714</inkml:trace>
  <inkml:trace contextRef="#ctx0" brushRef="#br1" timeOffset="696670.742">1795 1237 288,'0'0'417,"0"0"-33,0 0-128,0 0-32,0 0-95,0 0-97,0 0 0,0 0 0,0 0 0,-16-4-32,13 4 0,0 1-32,2 2-225,-1-3-351</inkml:trace>
  <inkml:trace contextRef="#ctx0" brushRef="#br1" timeOffset="697333.686">2641 1084 192,'0'0'705,"0"0"-337,0 0 91,0 0 16,0 0-80,0 0-160,13-2-123,103-12 118,71 8 443,-165 3 314,-8 7 360,-15-5-715,-8-7-620,4 5-4,0 1 0,0 0-1,0 0 1,-1 1 0,1-1-1,0 1 1,-1 1-1,1-1 1,-1 1 0,1-1-1,-1 2 1,1-1 0,-1 1-1,-4 0-7,-64 33-2461,57-35-181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16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20724,'0'0'2258,"0"0"-993,0 0 112,3-11 22,10-28-358,-12 38-1014,0 1 0,0-1 0,0 1 0,0 0 0,0-1 0,0 1 0,0 0 0,0 0 0,0 0 0,0-1 0,0 1-1,1 0 1,-1 0 0,0 1 0,0-1 0,0 0 0,0 0 0,0 1 0,0-1 0,0 0 0,0 1 0,0-1 0,0 1 0,0-1 0,0 1 0,0 0 0,0-1 0,0 1 0,-1 0 0,1-1 0,0 1 0,-1 0 0,1 0 0,0 0 0,-1 0 0,1 0-27,3 2 54,218 223 549,-154-161-851,2-2 0,3-3-1,3-4 1,64 35 248,-131-85-95,0 0 0,0-1 1,0 0-1,1-1 0,0 0 0,0-1 0,0 0 0,0 0 0,1-1 1,-1 0-1,0-1 0,1 0 0,9-1 95,-17-2-18,0-1 0,0 1 0,-1-1 1,1 0-1,-1 0 0,0 0 0,0 0 0,0-1 0,0 1 1,-1 0-1,1-1 0,-1 1 0,0-1 0,0 1 0,0-1 1,0 0-1,-1 1 0,1-1 0,-1 0 0,0 0 0,0 1 0,-1-1 1,1 0-1,-1 0 0,1 1 0,-2-3 18,2-7 0,-35-222 691,11 115-128,-6-59 878,30 177-1403,0 0-1,-1 0 0,1 0 0,-1 0 0,1 0 0,-1 0 0,0 0 1,1 0-1,-1 0 0,0 0 0,0 0 0,0 1 0,-1-1 1,1 0-1,0 1 0,-1-1 0,1 1 0,-1-1 0,1 1 0,-1 0 1,0 0-1,1 0 0,-1 0 0,0 0 0,0 0 0,0 0 1,0 0-1,0 1 0,0-1 0,0 1 0,0-1 0,0 1 0,0 0 1,0 0-1,0 0 0,0 0 0,0 0 0,0 0 0,0 1 0,0-1 1,0 1-1,0-1 0,0 1 0,0 0 0,0 0 0,0 0 1,0 0-1,0 0 0,0 1-37,-10 8 62,0 1 0,1 0 0,0 1 0,0 0 0,2 1 1,-1 0-1,2 1 0,-1 0 0,-2 8-62,-4 4 65,-193 330 58,170-294-992,3 1 1,3 2-1,3 1 0,-3 16 869,21-15-6278,11-46-443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3:41.68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1936 368 10954,'4'-16'4992,"36"-102"714,30 18-1128,-65 95-4492,0-1-1,1 1 1,0 0 0,0 1 0,0 0 0,1 0-1,-1 0 1,1 0 0,0 1 0,0 0 0,0 1-1,0 0 1,0 0 0,1 0 0,-1 1-1,1 0 1,-1 0 0,1 1 0,0 0 0,-1 1-1,1-1 1,6 3-86,-7-1 11,1 0 1,-1 1-1,0 0 0,0 0 0,0 1 0,-1 0 1,1 0-1,-1 1 0,0 0 0,0 0 0,0 0 1,-1 0-1,0 1 0,0 0 0,0 1 0,-1-1 1,0 1-1,0-1 0,0 1 0,-1 0 0,0 0 1,1 8-12,0-3-62,0 1 0,-1 0 1,-1 0-1,0 0 0,-1 0 1,0 0-1,-1 0 0,0 0 1,-1 0-1,-1 0 0,0 0 1,-1 0-1,-1 2 62,-7 10-278,-1 0 0,-1-1 0,-1 0 0,-2-1 0,0-1 0,-1 0 0,-1-1-1,-1-1 1,-1-1 0,-1-1 0,-4 2 278,-4 2 300,42-34 1194,47-38-857,-2-3 1,-2-2-1,-3-3 0,-2-1 1,25-43-638,59-90 235,-145 222-315,-10 2 65,1 2 1,2 0 0,2 1 0,1 0 0,1 1-1,2 1 1,2 0 0,2 1 0,1-1-1,1 1 1,3 1 0,1 17 14,0-50-15,1 0 0,1 0 0,-1 0 1,1 0-1,0 0 0,0 0 0,0 0 0,1-1 0,0 1 1,0 0-1,1-1 0,0 1 0,0-1 0,0 0 0,0 0 1,1 0-1,0-1 0,0 1 0,0-1 0,0 0 0,1 0 1,0 0-1,0-1 0,0 1 0,0-1 0,0 0 0,1-1 1,-1 1-1,1-1 0,-1 0 0,1-1 0,0 1 1,0-1-1,0 0 0,0-1 0,0 0 0,0 1 0,0-2 1,0 1-1,0-1 0,0 0 0,0 0 0,0-1 0,0 1 1,4-3 14,4-4-259,0-1 1,0-1 0,0 0 0,-2-1 0,1 0 0,-1-1 0,-1 0 0,0-1-1,-1 0 1,6-10 258,52-88-5782,-56 90 3901,14-24-4824</inkml:trace>
  <inkml:trace contextRef="#ctx0" brushRef="#br0" timeOffset="-1389.522">64 322 14414,'0'0'4842,"0"0"-2360,0 0-945,14-5-496,46-17-614,-56 20-435,0 0 0,1 1 0,0 0 0,-1 0 0,1 0 0,0 1 0,-1-1-1,1 1 1,0 0 0,0 0 0,-1 1 0,1 0 0,0-1 0,-1 2 0,1-1-1,-1 0 1,1 1 0,-1 0 0,0 0 0,0 0 0,1 1 0,-2-1 0,1 1 8,-2 0-102,-1 0 1,0 0-1,0 0 1,-1 0-1,1 0 1,-1 1 0,1-1-1,-1 0 1,0 0-1,0 0 1,-1 1-1,1-1 1,-1 0 0,1 0-1,-1 0 1,0 0-1,0 0 1,0 0-1,-1 0 1,1 0 0,-1 0-1,1-1 1,-1 1-1,0 0 1,0-1-1,0 0 1,-1 1 0,1-1-1,0 0 1,-1 0-1,0 0 1,1 0-1,-1-1 1,0 1 0,-1-1 101,-162 130 1756,125-91 988,43-38-2709,-1-1-1,0 0 1,1 1 0,-1-1 0,1 0 0,-1 0 0,1 0 0,-1 0-1,1 0 1,0-1 0,-1 1 0,1 0 0,0-1 0,0 1-1,-1-1 1,1 0 0,0 0 0,0 0 0,0 1 0,0-2-1,-1 1 1,1 0 0,0 0 0,0 0 0,1-1-35,0 1 42,216-28-1854,-147 9-1951,-2-3-3410,-20 3-4897</inkml:trace>
  <inkml:trace contextRef="#ctx0" brushRef="#br0" timeOffset="-697.149">778 87 11915,'0'0'4266,"7"-12"-1426,25-40-497,-30 50-2195,0 0 1,0 0-1,0 0 0,0 1 0,1-1 0,-1 0 0,0 1 1,1 0-1,-1-1 0,1 1 0,-1 0 0,1 0 1,0 1-1,-1-1 0,1 1 0,0-1 0,0 1 0,-1 0 1,1 0-1,0 0 0,0 0-148,7 0 251,0-1-171,0 1 1,0 1-1,0-1 0,0 2 0,0-1 0,0 1 0,-1 1 0,1 0 0,-1 0 0,1 1 0,-1 0 0,0 1 0,0 0 0,-1 0 1,0 1-1,0 0 0,0 0 0,0 1 0,-1 0 0,0 1 0,-1-1 0,0 1 0,0 0 0,0 1 0,-1-1 0,-1 1 0,1 0 1,-1 1-1,-1-1 0,2 9-80,1 8-50,-2 1 1,-1 0 0,-1 0-1,-1 0 1,-2 0-1,0-1 1,-2 1 0,-1 0-1,-1-1 1,-2 0-1,0 0 1,-2 0 0,0-1-1,-2 0 1,-1-1 0,-11 16 49,14-27-118,10-24 167,12-25 94,11-29 141,3 1 0,3 2 0,3 0 0,3 2 0,41-54-284,21 32 364,-95 80-354,0 1 0,0 0 0,0-1 0,1 1 0,-1 0 0,0 0-1,1 1 1,-1-1 0,0 1 0,1 0 0,-1-1 0,1 1 0,-1 1 0,0-1 0,1 1-1,-1-1 1,0 1 0,1 0 0,-1 0 0,0 0 0,0 1 0,0-1 0,0 1 0,0-1-1,0 1 1,0 0 0,-1 0 0,1 1 0,-1-1 0,1 0 0,-1 1 0,0 0 0,0-1-1,0 1 1,1 2-10,9 20 58,-1 0 0,-2 1 0,0 0-1,-2 1 1,0-1 0,-2 1 0,-1 1-1,-2-1 1,0 1 0,-2-1 0,-2 22-58,-4 92-55,1-81-2474,3-56 347,2-5-5368,0-6 711</inkml:trace>
  <inkml:trace contextRef="#ctx0" brushRef="#br1" timeOffset="653674.76">1660 737 2210,'0'0'0,"110"13"-64,-61-6 32,0 3-96,-6 2-96,-4-2-129,-5 3 129,-3-2 32,0-4-32,-7 2 32,-5-4 192,-6-2-32,-10-3-65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15.00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13 393 10058,'0'0'4073,"0"0"-1196,0 0-90,0 0-241,0 0-832,0 0-620,0 0-363,16-9-218,-3 1-416,-5 3-54,-1 0-1,1 1 1,0 0-1,1 0 1,-1 1 0,0 0-1,1 1 1,0-1 0,0 2-1,0-1 1,-1 1 0,3 1-43,11-2 74,-14 1-68,1 0 1,-1 0 0,0 1-1,0 0 1,0 1-1,0-1 1,0 2 0,0-1-1,0 1 1,0 0-1,0 1 1,-1-1 0,4 3-7,-10-3 0,0 1 0,-1-1 0,1 1 0,0-1 0,-1 1 0,1-1 1,-1 1-1,0-1 0,0 1 0,0-1 0,0 1 0,0-1 0,-1 1 0,1-1 1,-1 1-1,0-1 0,1 1 0,-1-1 0,0 0 0,0 1 0,-1-1 0,1 0 1,0 0-1,-1 0 0,1 0 0,-1 0 0,0 0 0,0 0 0,0 0 0,0-1 1,0 1-1,0-1 0,0 0 0,0 1 0,-3 0 0,3 0 1,-213 155 181,212-155-182,0-1 1,0 1 0,1 0 0,-1 0 0,1 0 0,-1 0-1,1 1 1,0-1 0,0 1 0,0-1 0,0 1 0,0 0 0,1-1-1,-1 1 1,1 0 0,0 0 0,0 0 0,0 0 0,0 1-1,0-1 1,0 0 0,1 0 0,0 0 0,0 1 0,0-1-1,0 0 1,0 0 0,1 1 0,-1-1 0,1 0 0,0 0 0,0 0-1,0 0 1,0 0 0,1 0 0,-1 0 0,1 0 0,0 0-1,13 3-120,0-1 1,0 0-1,1-1 0,0-1 1,0-1-1,0 0 1,0-1-1,0 0 1,0-2-1,13-1 120,-8 2-614,122-17-7917,-105 8 1516</inkml:trace>
  <inkml:trace contextRef="#ctx0" brushRef="#br0" timeOffset="332.358">1108 80 10122,'3'-13'7372,"17"-54"-1030,-35 90-1232,-5 8-4738,7 8-83,1 1 0,2 1 0,2 0 0,1 1 0,2-1 0,3 1-1,1 0 1,1 0 0,4 12-289,9 72 231,-1 25-3670,-14-122-239,-7 1-2488</inkml:trace>
  <inkml:trace contextRef="#ctx0" brushRef="#br1" timeOffset="4567.09">437 422 4740,'0'0'5376,"0"0"-2365,0 0-619,0 0 245,0 0-651,0 0-620,0 0-341,-2-7-299,1 4-664,0 2-51,1 1 1,-1-1-1,1 0 0,-1 0 0,1 1 1,0-1-1,-1 0 0,1 0 0,0 0 1,0 0-1,0 0 0,-1 1 1,1-1-1,0 0 0,0 0 0,0 0 1,0 0-1,1 0 0,-1 0 0,0 0 1,0 1-1,0-1 0,1 0 0,-1 0 1,1 0-1,-1 0 0,0 1 0,1-1 1,-1 0-1,1 0 0,0 1 0,-1-1 1,1 0-1,0 1 0,-1-1 0,1 1 1,0-1-1,-1 1 0,1-1 0,0 1 1,0 0-1,0-1 0,0 1 0,-1 0 1,1-1-1,0 1 0,0 0 0,0 0 1,0 0-1,0 0-11,205-7 528,-174 17-95,-48-3-182,-126 31 309,142-37-562,1 0 0,-1 0 1,1 0-1,0 0 0,-1 0 0,1 0 0,0 0 0,0 0 0,0 0 0,0 0 0,0-1 1,0 1-1,0 0 0,0-1 0,0 1 0,0 0 0,0-1 0,0 0 0,1 1 0,-1-1 0,0 0 1,0 1-1,0-1 0,1 0 0,-1 0 0,0 0 0,0 0 0,0 0 0,1 0 0,-1-1 1,1 1 1,21 2-14,1 0 1,0-2 0,-1-1-1,1 0 1,0-2-1,-1-1 1,0-1 0,5-2 13,-68 3-70,-19 8-2115,21 6-3546,12 1-2645</inkml:trace>
  <inkml:trace contextRef="#ctx0" brushRef="#br1" timeOffset="634648.649">1056 248 0,'0'0'96,"0"0"-160,0 0 128,75 15-128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2:52.05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0 7271,'0'0'6481,"0"0"-2536,0 0-785,0 0-507,0 0-704,0 0-652,0 0-608,-4 9-268,-119 408 1144,116-397-1620,-1 0 0,-1 0 0,-1-1 1,0 0-1,-1-1 0,-1 0 0,-1-1 1,-1 0-1,0-1 0,-1-1 1,-1 0-1,-14 9 55,29-22-7,0-1 1,-1 0-1,1 0 0,0 0 1,0 0-1,-1 0 1,1 0-1,-1-1 0,1 1 1,-1 0-1,1-1 0,-1 1 1,0-1-1,1 0 1,-1 1-1,0-1 0,1 0 1,-1 0-1,0 0 0,1 0 1,-1 0-1,1-1 1,-1 1-1,0 0 0,1-1 1,-1 1-1,1-1 0,-1 1 1,1-1-1,-1 0 1,1 0-1,-1 0 0,1 0 1,0 0-1,-1 0 0,1 0 1,0 0-1,0 0 1,0-1-1,0 1 0,0 0 1,0-1-1,0 1 0,1-1 1,-1 1-1,0-1 1,1 1-1,-1-1 0,1 1 1,-1-1-1,1 0 1,0 1-1,0-1 0,0 0 7,-3-17 48,1 0-1,1 0 1,1 0 0,0 0-1,2 0 1,0 0-1,1 0 1,1 0 0,1 0-1,0 1 1,1 0-1,8-14-47,-14 31 4,-1 0-1,1 0 1,0 0-1,0 0 1,0 0-1,1 0 0,-1 0 1,0 0-1,0 0 1,0 0-1,1 0 1,-1 0-1,1 0 0,-1 0 1,1 0-1,-1 0 1,1 0-1,-1 0 1,1 1-1,0-1 0,-1 0 1,1 0-1,0 1 1,0-1-1,-1 0 1,1 1-1,0-1 1,0 1-1,0-1 0,0 1 1,0-1-1,0 1 1,0 0-1,0 0 1,0-1-1,0 1 0,0 0 1,0 0-1,0 0 1,0 0-1,0 0 1,0 0-1,0 0 0,0 1 1,0-1-1,0 0 1,0 0-1,0 1 1,0-1-1,0 1 0,0-1 1,0 1-1,0-1 1,-1 1-1,1 0 1,0-1-4,44 228 32,-43-219-91,1 1 0,0-1 0,1 0 1,0 0-1,1-1 0,-1 1 1,2-1-1,-1 0 0,1 0 0,0-1 1,1 1-1,0-1 0,0-1 1,1 0-1,-1 0 0,1 0 0,1-1 1,-1 0-1,1 0 0,0-1 0,0 0 1,0-1-1,0 0 0,0 0 1,1-1-1,4 0 59,-3-1-25,0 0 1,-1-1-1,1 0 1,0-1-1,0 0 1,-1 0-1,1-1 0,-1-1 1,1 0-1,-1 0 1,0-1-1,0-1 1,0 1-1,-1-2 1,0 1-1,0-1 0,0-1 1,0 1-1,-1-1 1,5-7 24,9-9 108,-1-1 0,-1-1 0,-2-1 0,0 0 0,-2-2 0,0 0 0,-3 0 1,6-18-109,-10 6 623,-9 34-99,-4 25-422,-6 31-96,3 1 1,2 0 0,3 0-1,3 49-6,-1-96-32,0 0-1,0 0 1,1 0-1,-1 0 0,1 0 1,0 0-1,0 0 0,0 0 1,1 0-1,-1-1 0,1 1 1,0 0-1,0-1 0,0 1 1,1-1-1,-1 0 1,1 0-1,0 0 0,-1 0 1,1 0-1,1-1 0,-1 1 1,0-1-1,1 0 0,-1 0 1,1 0-1,-1 0 1,1-1-1,0 1 0,0-1 1,0 0-1,0 0 0,0-1 1,0 1-1,0-1 0,0 0 1,0 0-1,0 0 1,0 0-1,0-1 0,0 0 1,0 0-1,0 0 0,2-1 33,11-6 69,-1-1-1,0-1 0,0-1 0,-1 0 0,-1-1 0,0-1 1,0 0-1,-1-1 0,-1 0 0,0-1 0,-1 0 0,-1-1 1,1-2-69,4-4 157,-2 0 1,0-1 0,-1 0 0,-2-1 0,0 0 0,-2-1 0,0 0 0,-2 0 0,0-1 0,-2 0 0,-1 0 0,-1-20-158,-2 40-11,0 1 0,0-1 1,-1 1-1,0 0 0,0-1 1,0 1-1,-1 0 0,0 0 1,0 0-1,0 0 0,-1 0 1,1 0-1,-1 1 0,0-1 1,-1 1-1,1 0 0,-1-1 0,1 2 1,-1-1-1,-1 0 0,1 1 1,0 0-1,-1 0 0,0 0 1,1 1-1,-1-1 0,0 1 1,0 0-1,-1 1 0,1-1 1,0 1-1,0 0 0,-1 0 1,1 1 10,-9-1-239,-1 0 0,1 2 0,0-1 0,0 2 0,0 0 0,1 1 0,-1 0 0,0 1 0,1 0 0,0 1 0,0 1 0,0 0 0,1 1 0,-8 5 239,-37 35-3670,15 11-3280,24-14-3155</inkml:trace>
  <inkml:trace contextRef="#ctx0" brushRef="#br0" timeOffset="481.004">1522 408 19442,'31'-146'5814,"-30"140"-5690,1 0-1,-1-1 1,0 1 0,0 0-1,-1-1 1,0 1 0,0-1-1,0 1 1,-1-1 0,0 1 0,0-1-1,-1 1 1,1 0 0,-2 0-1,1 0 1,-1 0 0,1 0-1,-2 0 1,1 1 0,-1-1 0,1 1-1,-2 0 1,1 0 0,0 0-1,-1 1 1,0 0 0,0 0-1,0 0 1,-1 0 0,1 1 0,-1 0-1,0 0 1,0 0 0,0 1-1,-3-1-123,3 2 2,-1 1-1,1-1 0,-1 1 1,1 1-1,-1-1 0,1 1 1,0 1-1,-1-1 0,1 1 1,0 0-1,0 0 0,0 1 1,0-1-1,0 1 0,1 1 1,-1-1-1,1 1 0,0 0 1,0 0-1,0 1 0,1-1 1,-1 1-1,1 0 0,0 0 1,1 1-1,-1-1 0,1 1 1,0 1-2,-5 9-44,0 0 1,2 1 0,0 0-1,0 0 1,2 0 0,0 1 0,1-1-1,1 1 1,0 13 43,1-23-123,0 0 1,1 0-1,0 1 1,0-1-1,0 0 1,1 1-1,0-1 0,1 0 1,0 0-1,0 0 1,1 0-1,0-1 1,0 1-1,1-1 0,0 1 1,0-1-1,1 0 1,0-1-1,0 1 1,1-1-1,-1 0 0,1 0 1,0-1-1,1 0 1,5 4 122,-9-8-23,0 0 0,0-1 1,0 1-1,0-1 1,0 1-1,0-1 0,0 0 1,0 0-1,0-1 0,0 1 1,0 0-1,1-1 0,-2 0 1,1 0-1,0 0 1,0 0-1,0 0 0,0-1 1,-1 1-1,1-1 0,0 0 1,-1 0-1,0 0 0,1 0 1,-1 0-1,0 0 0,1-1 23,52-74 1158,-46 63-797,65-103 1956,-73 136-1895,-42 197 69,10-59-143,11-49-287,-5 0 0,-36 94-61,1-87 2,58-112-4,-1 1 1,0-1-1,1 0 0,-2 0 0,1 0 1,0-1-1,0 1 0,-1-1 0,0 0 1,1 0-1,-1 0 0,0 0 1,0 0-1,0-1 0,0 0 0,0 0 1,0 0-1,-1 0 0,1-1 0,0 0 1,0 0-1,-1 0 0,1 0 0,0 0 1,0-1-1,0 0 0,0 0 0,-1 0 1,0-1 1,-12-7-73,1-1 0,1 0-1,-1-1 1,2-1 0,0 0 0,0-1 0,1-1 0,1 0 0,0 0 0,1-2 0,1 1 0,0-1 0,-6-13 73,8 13-304,0 0 0,1 0 0,0-1 1,2 1-1,0-1 0,0-1 0,2 1 1,-2-15 303,5 23-467,0 0-1,0 0 1,1 1 0,0-1 0,0 0 0,1 1 0,0-1 0,0 1 0,1-1 0,0 1 0,1 0 0,0 0 467,25-35-7036,1 6-6358</inkml:trace>
  <inkml:trace contextRef="#ctx0" brushRef="#br1" timeOffset="741755.787">603 1190 1954,'186'51'32,"-23"-62"32,-16-12 224,-17-6-192,-16-12 32,-17-15-128,-15-20-544,-14-4-1474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5:17.18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9575 152 7847,'0'0'481,"0"0"416,-9-15 256,-3-6-288,-2-4-321,1 2 65,4 2 127,3 4 1,3 5 64,5 3-193,3 4-95,3 2-65,4 3 33,4 3-129,4 6-32,3 4-31,6 6-129,3 5-32,7 5-128,5 6 64,7 5-32,7 5 0,7 5 32,8 4-32,7 6-32,7 3-128,7 6 128,7 5 0,5 4 0,6 6 0,5 4 32,5 3-32,5 3 64,5 2 0,4 3 0,5 1-64,6 3 0,6 1 0,6 3 32,5 3-32,6 2 32,4 3 0,6 2 32,3 2 33,4 2-97,4 0-32,2-1 32,1 0 96,1-2 64,-1-1 0,-2-1-32,-3 0-64,-3-1-64,-2-2 96,-4-2 96,-4-3 33,-4-3-1,-6-4 0,-4-4-32,-5-4-160,-6-3 96,-6-4-32,-6-4 1,-6-4-1,-9-4-32,-7-3 0,-9-5 32,-9-4-32,-7-5 0,-9-6-64,-7-5 64,-7-6-64,-7-5 0,-6-5 0,-8-6 0,-6-4 32,-8-5 32,-7-5-32,-6-3-32,-5-4 32,-6-2 64,-4-3 64,-3-2 33,-2-3-1,-2-2-96,-2-2-32,-2-2-32,-2 1-32,-1-1 64,-3 0-64,0 2 0,1 1 0,-1 0 0,1 3 0,1 0 0,1 2 0,1 2-128,1 2-481,2 2-512,0 2-769,1 3-1088,2 1-1314,0-1-3428,0-1 4261</inkml:trace>
  <inkml:trace contextRef="#ctx0" brushRef="#br0" timeOffset="5023.718">5269 7346 4708,'0'0'417,"-19"1"672,-16-1 32,-7 0-64,-3-1-224,3-1-129,7-1-127,9 0-97,10-2-95,12 1-129,15 0-192,16-2 0,19 1-64,20-1 32,22 0-32,21-1 64,22 0-32,20 1-32,15 0 64,14 1 32,10-1 65,5 0-1,4-2 96,-1-2 128,0-3 225,-4-2 224,-4-4-161,-6-5-191,-7-4-321,-10-5 32,-11-3 32,-14-6 1,-16-4-65,-15-4 32,-16-4-128,-18-5 32,-16-4-96,-16-5 0,-16-5 32,-12-2 0,-13-4-32,-12-2 32,-12-1 0,-12 0 64,-12 2-32,-9 2 32,-11 5-64,-9 4 0,-9 7-32,-10 5 32,-8 6-32,-9 4 32,-7 4-32,-7 2 33,-4 2-33,-5 2 0,-3 3 0,-3 3 32,-6 2-32,-5 3-65,-6 1 33,-5 3 32,-4-1 0,-3 0 32,-1 0 1,-2-1-1,-3 2 0,-4 2-32,-4 4-161,-4 2 161,-5 4 32,-2 2 0,-4 2 1,-1 1 31,-4 1-64,-4 1-129,-1 2 129,-4 0 32,-1 0 1,-1 2 31,0 3-64,0 1-129,1 4 129,4 3 32,5 3 1,7 3-1,7 4 0,9 3-32,8 3-64,9 3 64,9 4 0,10 2 32,11 4 32,9 3 64,11 5-64,9 6 32,10 5-32,8 8 0,10 9-64,8 11 64,8 8 64,8 11-128,8 8 64,7 7 0,9 5 32,8 4-64,8 2 32,9-1-64,8 0 65,9-3-65,8-3-32,7-5 32,9-4 32,10-6 0,9-6 64,13-7 128,12-7-64,13-8 96,16-9 1,17-9-225,16-11 0,20-10-32,20-10 0,20-10 64,23-10-32,21-8 32,23-7-64,20-6-96,19-6 96,14-3 64,11-2-64,9-2-32,5-2 32,0-2 64,-2-1-64,-5-3-64,-8-3 64,-9-5 64,-12-4-64,-11-6-32,-14-7 32,-16-6 160,-17-8 160,-20-7-192,-20-7-64,-23-7-32,-24-4 32,-25-4 0,-27 0 1,-27 0-1,-26 3 0,-22 1-32,-22 3-32,-16 4 0,-15 4-64,-11 5 32,-9 6 32,-5 5 0,-2 6 0,-1 7-32,2 7 32,3 6 0,4 7 32,6 8-32,7 6 0,6 7 0,6 5 0,4 4-32,6 6 32,4 5 0,4 4-32,3 3-33,0 3-63,0 1-128,-1 2-256,-2-2-257,-2 0 32,-3-1 1,-3-2 95,-2-1-64,-4-3-288,-5 0-800,-5-2-546,-6 0-575,-7-3-4613,2-2 6982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5:37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1 11050,'0'0'1730,"0"0"-849,0 0-353,0 0 460,0 0-305,0 0-357,-7 15-161,1-2-142,0-3-11,1 1 0,1 0 1,0 0-1,0 0 0,1 1 1,1-1-1,-1 1 1,2 0-1,0 1-12,-1 33 81,-10 214-1427,3-87-4404,9-163 5235,0-1-91,0-1 0,-1 0-1,1 1 1,-2-1-1,1 0 1,-1 0 0,-1 0-1,1 0 1,-1 0-1,-1 0 1,0 1 606,3-8 11,0 1 0,0-1 0,0 0 1,0 0-1,0 0 0,0 0 0,-1 0 1,1 0-1,0 0 0,-1 0 0,1 0 1,0-1-1,-1 1 0,1-1 0,-1 1 0,1-1 1,-1 1-1,1-1 0,-1 0 0,1 0 1,-1 1-1,1-1 0,-1 0 0,0-1 0,1 1 1,-1 0-1,1 0 0,-1-1 0,1 1 1,-1-1-1,1 1 0,-1-1 0,1 0 0,0 1 1,-2-2-12,-46-36 4516,42 31-3297,-82-105 9351,89 113-10442,0-1-1,-1 0 1,1 0-1,0 0 1,0 0-1,0 0 1,0 0-1,0 0 1,-1 0-1,1 0 1,0 0-1,0 0 1,0 0-1,-1 0 1,1 0-1,0 0 1,0 0-1,0 0 1,0 0-1,-1 0 1,1 0-128,8 22-67,-2-10 80,-1 0 0,2 0 0,0-1 1,0 0-1,1 0 0,0 0 0,1-1 0,0 0 1,1-1-1,0 0 0,0-1 0,1 0 0,0 0 1,0-1-1,1-1 0,0 0 0,0 0 0,1-1 1,3 0-14,-7-2 77,0-2 0,1 1 0,0-1 0,-1 0 0,1-1 0,0 0 0,-1 0 0,1-1 0,0-1 0,-1 0 0,0 0 0,1-1 0,-1 0 0,0 0 1,0-1-1,0 0 0,-1-1 0,1 0 0,-1 0 0,0-1 0,-1 0 0,0 0 0,3-3-77,3-7 75,-1 0 1,-1 0-1,-1-1 0,0-1 0,-1 0 1,-1 0-1,-1-1 0,-1 0 0,0 0 1,1-11-76,-7 18-657,-8 24-1122,2-3 1076,-50 64-9403,20-32-1019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5:37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14157,'0'0'2040,"0"0"-850,0 0 556,15-3-113,180-18 657,267-6-1894,-466 26-8110,-9 1 560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18.26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0 830 10025,'0'0'4933,"0"0"-801,0 0-2627,0 0-544,0 0-192,91-9-417,-52 9-287,0 0-65,-3 0-769,-8 6-993,-10 4-1409,-15 4-1601,-3 1-1602</inkml:trace>
  <inkml:trace contextRef="#ctx0" brushRef="#br0" timeOffset="262.026">12 1005 5862,'0'0'5124,"0"0"-2369,0 0-705,0 0-320,0 0-962,0 0-127,86 17-449,-35-32-192,7 4-1313,-2-2-3139,-1 2-5574</inkml:trace>
  <inkml:trace contextRef="#ctx0" brushRef="#br0" timeOffset="697.999">1555 97 18674,'7'-14'1751,"19"-46"74,-16 38 1812,-14 30-75,3-5-3805,-14 38 419,3 1 1,1 0-1,2 1 0,2 0 0,1 0 0,3 0 1,2 1-1,1-1 0,2 1 0,5 18-176,-1 97-1874,-14-97-1530,7-59 3032,-1-1 0,1 1 0,-1-1 0,1 1 0,-1-1 0,0 1 0,0-1 0,0 0-1,0 0 1,0 0 0,-1 0 0,1 0 0,0-1 0,-1 1 0,0-1 0,1 0 0,-1 1-1,0-1 1,-2 0 372,-66 12-6659,-4-13 4939,36-1 2028,-299-5 16689,397 21-15187,60-2-1655,0-4 1,0-6 0,1-5 0,-1-6-1,0-4 1,15-9-156,-91 15-337,-1-1-1,1-3 1,-2-1-1,1-2 1,19-10 337,-32 3-987,-28 20 927,-1 0 0,1 0 0,-1 0 0,1 0 1,-1-1-1,0 1 0,1 0 0,-1 0 0,1-1 0,-1 1 0,0 0 0,1-1 0,-1 1 0,0 0 0,0-1 0,1 1 0,-1 0 0,0-1 1,0 1-1,1-1 0,-1 1 0,0 0 0,0-1 0,0 1 0,0-1 0,0 1 0,0-1 0,1 1 0,-1-1 0,0 1 0,-1-1 0,1 1 1,0 0-1,0-1 0,0 1 0,0-1 0,0 1 0,0-1 0,0 1 0,-1-1 0,1 1 0,0 0 0,0-1 0,-1 1 0,1-1 1,0 1-1,0 0 0,-1-1 0,1 1 0,0 0 0,-1 0 0,1-1 0,-1 1 0,1 0 0,0 0 0,-1-1 0,1 1 0,-1 0 0,1 0 1,-1 0-1,1 0 0,-1 0 0,1 0 0,0 0 0,-1 0 0,1 0 0,-1 0 60,-53-1-9033,16 7-314</inkml:trace>
  <inkml:trace contextRef="#ctx0" brushRef="#br0" timeOffset="1155.862">812 1244 11659,'0'0'5696,"0"0"-1948,0 0-1015,0 0-395,0 0-726,0 0-539,0 0-379,1 4-208,7 193 1261,-9-130-1604,-9 196-31,7-177-2670,3-64 71,8 6-7448,-1-18-47</inkml:trace>
  <inkml:trace contextRef="#ctx0" brushRef="#br0" timeOffset="1498.465">1041 1586 12876,'0'0'4933,"0"0"-2723,0 0-96,0 0-192,101-8-705,-56 4-544,1-2-353,2 1-128,-2-4-128,-2 1-64,-8-2-32,-9-1-897,-8 4-800,-5 3-1314,-1 3-3363</inkml:trace>
  <inkml:trace contextRef="#ctx0" brushRef="#br0" timeOffset="1960.013">1570 1852 8520,'0'0'5547,"0"0"-1650,0 0-977,0 0-502,0 0-598,0 0-533,0 0-476,12-13-357,40-41-85,-39 40-283,-2-1 0,0-1 0,0 0 0,-2-1 0,0 0 0,-1 0 1,0-1-1,-2 1 0,2-8-86,1-2 41,93-271 93,-102 264-172,0 33 34,-1 1 0,1 0 0,0-1 0,-1 1 0,1-1 0,-1 1 0,1 0 0,-1-1 0,1 1 0,-1 0 0,1-1 0,-1 1 0,1 0 0,-1 0 0,1 0 0,-1 0 0,1-1 0,-1 1 0,1 0 0,-1 0 0,0 0 0,1 0 0,-1 0 1,1 0-1,-1 0 0,1 0 0,-1 1 0,0-1 0,1 0 0,-1 0 0,1 0 0,-1 1 0,1-1 0,-1 0 0,1 0 0,-1 1 0,1-1 0,0 0 0,-1 1 0,1-1 0,-1 1 0,1-1 0,0 1 0,-1-1 0,1 1 0,0-1 0,-1 1 0,1-1 0,0 1 1,0-1-1,0 1 4,-8 10-6,0 0 1,1 1 0,1 0-1,0 0 1,0 1 0,2 0-1,-1 0 1,2 0-1,0 0 1,0 0 0,1 1-1,1-1 1,0 1 0,1 0-1,0 1 6,1 232 27,0-242-43,0 1 0,0 0 0,0-1-1,1 0 1,0 1 0,0-1 0,0 0 0,1 0 0,0 0 0,0 0-1,0-1 1,0 1 0,1-1 0,0 0 0,-1 1 0,2-2-1,-1 1 1,0-1 0,1 1 0,0-1 0,0 0 0,0-1-1,0 1 1,0-1 0,0 0 0,1 0 0,-1-1 0,0 0-1,1 0 1,0 0 0,-1 0 0,1-1 0,0 0 0,-1 0-1,1-1 1,2 0 16,8-1 31,0-2 0,0 0 0,0-1 0,0 0 0,-1-1 0,0-1 0,0-1 0,-1 0 0,0-1 0,0 0 0,-1-1 0,0 0 0,-1-1 0,0-1 0,-1 0 0,0-1 0,-1 0 0,-1 0 0,0-1 0,0 0 0,-1-1 0,-1 1 0,-1-2 0,0 1 0,-1-1 0,3-14-31,52-238 1346,-58 349-962,-2 328-774,8-371-1568,-7-37 1694,0 0 0,0 0 0,0 0 0,0 0 0,1 0 0,-1 0 0,0 0-1,1 0 1,-1 0 0,0-1 0,1 1 0,-1 0 0,1-1 0,0 0 0,-1 1-1,1-1 1,-1 0 0,1 1 0,0-1 0,-1 0 0,1 0 0,-1-1 0,1 1-1,0 0 1,-1 0 0,1-1 0,-1 1 0,1-1 0,-1 1 0,1-1 0,-1 0-1,1 0 265,19-8-4639,0 0-1671</inkml:trace>
  <inkml:trace contextRef="#ctx0" brushRef="#br0" timeOffset="2269.01">2650 1256 13869,'0'0'3091,"0"0"69,0 0-79,0 0-620,0 0-823,0 0-554,0 0-331,9 10-107,-3-4-565,0 0 0,0 1 0,0 0 0,-1 0 0,0 0 0,-1 1 0,1 0 0,-2 0 0,1 0-1,-1 0 1,0 0 0,0 2-81,1 6-45,0 0 0,0 0 0,-1 1 0,-2 0 0,1-1-1,-2 1 1,0 0 0,-1 0 0,-1-1 0,0 1 0,-1-1-1,-1 1 1,-1-1 0,0 0 0,-1 0 0,-1-1 0,0 0-1,-1 0 1,-1-1 0,0 0 0,-1 0 0,0-1 0,-1 0-1,-1-1 1,0 0 0,-5 2 45,-128 71-4488,43-44-2651,32-17-2358</inkml:trace>
  <inkml:trace contextRef="#ctx0" brushRef="#br0" timeOffset="2593.416">363 1161 18866,'0'0'4324,"0"0"-2306,0 0-192,0 0-705,-71 74-545,58-12-191,3 10-129,10 6-96,7 0-64,18-5-64,9-4-32,12-9-224,15-8-673,10-5-865,10-8-928,8-6-1730,-7-9-5157</inkml:trace>
  <inkml:trace contextRef="#ctx0" brushRef="#br0" timeOffset="2920.003">2676 1882 17200,'0'0'5029,"0"0"-3299,0 0-385,0 0 224,0 0-640,0 0-576,0 0-353,0 0-321,0 0-1408,-67-30-2531,43 30-7463</inkml:trace>
  <inkml:trace contextRef="#ctx0" brushRef="#br0" timeOffset="2921.003">799 2410 20019,'0'0'3587,"75"-13"-2017,-3 6-1186,23-3 129,15 0-97,23-3-256,8-1-160,10-1-32,-3 0-480,-12 0-962,-7 5-1729,-18 5-2178,-27 2-3459</inkml:trace>
  <inkml:trace contextRef="#ctx0" brushRef="#br1" timeOffset="618086.188">1486 2738 7527,'49'-125'1682,"-6"48"3464,-25 61 764,-53 242-4814,18-149-1029,-19 110-51,-32 149-1102,16-117-3065,52-218 4151,0 0-1,0 0 0,1 0 0,-1 0 0,0 0 0,0 0 1,0 0-1,0-1 0,-1 1 0,1 0 0,0 0 0,0 0 1,0 0-1,-1 0 0,1-1 0,0 1 0,-1 0 1,1 0-1,-1 0 0,1-1 0,-1 1 0,1 0 0,-1-1 1,0 1-1,1 0 0,-1-1 0,0 1 0,1-1 1,-1 1-1,0-1 0,0 1 0,0-1 0,1 0 0,-1 1 1,0-1-1,0 0 0,0 0 0,0 1 0,0-1 0,1 0 1,-1 0-1,0 0 0,0 0 0,0 0 0,0 0 1,0-1-1,0 1 0,0 0 0,1 0 0,-1-1 0,0 1 1,0 0-1,0-1 0,1 1 0,-1-1 0,0 1 1,0-1-1,1 1 0,-1-1 0,0 1 0,1-1 0,-1 0 1,1 0-1,-1 1 0,1-1 1,-62-167 203,51 129-6,-33-119 3006,52 198-859,5-20-2327,1 0 1,0 0-1,2-1 0,0-1 1,1-1-1,1 0 0,0-2 1,2 0-1,-1-1 0,2 0 1,0-2-1,0-1 0,1 0 1,1-2-1,-1 0 0,1-2 1,1 0-1,0-2 1,-1 0-1,3-2-17,-17 0 5,0-1 0,0 0 0,0-1 0,0 0 0,1-1-1,-1 0 1,0 0 0,0-1 0,1 0 0,-1-1 0,0 0 0,0 0 0,5-2-5,-13 3-31,0 0 0,1 0 0,-1 0 0,0-1 0,0 1 0,1 0 0,-1 0 1,0-1-1,0 1 0,0-1 0,0 1 0,-1-1 0,1 1 0,0-1 0,-1 1 0,1-1 0,-1 0 0,1 1 0,-1-1 0,0 0 0,0 1 0,0-1 1,0 0-1,0 1 0,0-1 0,0 0 0,0 1 0,-1-1 0,1 0 0,-1 1 0,1-1 0,-1 0 31,-28-22-3921,-2 21-1300,-3 3-2130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5:38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10 10442,'0'0'2712,"0"0"-379,0 0-299,0 0 181,0 0-469,0 0-524,0 0-528,7-3-326,-4 2-337,-2 0-25,-1 1-1,1-1 1,-1 1 0,1 0-1,-1-1 1,1 1-1,0-1 1,-1 1 0,1 0-1,0 0 1,-1-1-1,1 1 1,0 0 0,0 0-1,-1 0 1,1 0-1,0-1 1,-1 1 0,1 0-1,0 0 1,0 1-1,-1-1 1,1 0 0,0 0-1,0 0 1,-1 0-1,1 1 1,0-1 0,-1 0-1,1 1 1,0-1-1,-1 0 1,1 1 0,-1-1-1,1 1 1,-1-1-1,1 1 1,-1-1 0,1 1-1,-1-1 1,1 1-1,-1 0 1,0-1 0,1 1-1,-1 0 1,0-1-1,1 1 1,-1 0 0,0-1-1,0 1 1,0 0-1,0 0 1,0-1 0,0 1-1,0 0 1,0 0-1,0-1 1,0 1 0,0 0-1,0-1 1,0 1-1,0 0 1,-1-1 0,1 1-1,0 0 1,-1 0-6,-62 321 454,52-271-488,8-22-553,-2-1 0,-1 1 0,-2-1 0,0-1 0,-2 1-1,-1-1 1,-1-1 0,-1 0 0,-2-1 0,0 0 0,-2-2 0,-12 15 587,20-31-87,0 0 0,0-1 0,-1 0 1,0 0-1,0-1 0,-1 0 0,1-1 0,-1-1 0,0 1 1,0-2-1,-1 1 0,1-1 0,0-1 0,-1 0 0,1-1 1,-5-1 86,-111-25 4095,83-6-214,76 16-2450,192 5-1018,-156 12-383,502-4 205,-548 2-253,89-20-354,-135 25-6327,-1 7 597,-2 2-3902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5:40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1 4548,'0'0'10298,"0"0"-6556,-17 5-2316,15-5-1361,-14 5 282,1 0 0,-1 0 0,2 2-1,-1 0 1,1 0 0,0 2 0,0-1 0,-5 6-347,2 1 110,0 1 0,1 1 1,0 1-1,1 0 0,1 0 1,1 2-1,1 0 0,1 0 1,0 1-1,2 0 0,-1 4-110,5-12-2,1 0-1,1 1 1,0-1 0,0 1-1,1 0 1,1-1 0,0 1-1,1 0 1,1 0 0,0 0-1,1-1 1,0 1 0,1-1-1,1 1 1,0-1 0,1 0-1,0 0 1,1-1 0,4 8 2,1-5-357,-1 0 1,2-1-1,0 0 1,1-1 0,0 0-1,1-1 1,0 0-1,1-1 1,9 4 356,152 64-7832,-99-58 1223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5:40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23510,'0'0'1442,"0"0"-1378,0 0-64,0 0 0,0 0-128,0 0-961,0 0-1346,0 0-1408,0 0-4293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16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263 218 13901,'0'0'5627,"0"0"-2627,0 0-1222,0 0-289,-14-4-512,-44-11-326,57 16-634,-1 0-1,0-1 0,0 1 0,1 0 1,-1 0-1,0 0 0,1 0 1,-1 0-1,1 1 0,0-1 1,-1 0-1,1 1 0,0-1 1,0 1-1,0-1 0,0 1 0,0 0 1,0-1-1,0 1 0,0 0 1,1 0-1,-1-1 0,1 1 1,-1 0-1,1 0 0,0 0 0,0 0 1,0 0-1,0-1 0,0 1 1,0 0-1,0 0 0,1 0 1,-1 0-1,1 0 0,-1-1 1,1 3-17,3 8 12,0 1 1,0-1 0,2 0 0,-1 0 0,1 0 0,1-1 0,0 0 0,1 0-1,0-1 1,0 1 0,1-2 0,0 1 0,1-2 0,0 1 0,1-1 0,0-1-1,3 2-12,-8-5 0,0-1-1,0 1 0,1-1 1,-1-1-1,1 1 0,-1-1 1,1 0-1,0-1 0,0 0 1,0 0-1,0 0 0,0-1 1,0 0-1,0 0 0,0-1 1,0 0-1,0 0 0,-1-1 1,1 0-1,0 0 0,-1 0 1,1-1-1,-1 0 0,0 0 1,0-1-1,0 1 0,0-1 1,0-1-1,-1 1 0,0-1 1,0 0-1,3-4 1,6-11 179,-1-2 0,-1 1 0,-1-2-1,0 0 1,-2 0 0,-1 0 0,-1-1 0,3-22-179,-4-68 1012,-7 110-982,0 0 0,0 0 1,0 1-1,-1-1 1,1 1-1,-1-1 0,0 1 1,0-1-1,0 1 1,0 0-1,0 0 0,-1 0 1,0 0-1,1 1 1,-1-1-1,0 1 0,0-1 1,-1 1-1,1 0 1,0 0-1,-1 1 0,1-1 1,-1 1-1,0 0 1,1-1-1,-1 2 0,0-1 1,-2 0-31,-7 0 31,0 1 1,0 0-1,1 1 1,-1 0-1,0 1 1,1 0-1,-1 1 1,1 1-1,0 0 1,0 0-1,0 1 1,1 1-1,-1 0 1,2 0-1,-1 1 1,-8 7-32,-9 9 9,1 0 0,0 1 0,2 2 1,1 1-1,-8 12-9,14-16 11,0 0 0,1 2 0,1 0 0,2 1 0,0 0 0,2 1 0,1 1 0,1 0 0,1 0 0,2 1 0,1 0 0,1 0 0,1 0 0,2 1 0,1 0 0,2 22-11,1-40-28,1 1 0,0-1 1,1 0-1,0 0 0,1 0 1,0 0-1,1-1 0,0 0 1,1 0-1,0-1 0,1 0 1,0 0-1,1 0 0,0-1 0,0 0 1,1-1-1,0 0 0,0-1 1,1 0-1,0-1 0,0 0 1,1 0-1,-1-1 0,11 2 28,1 1-137,1-2 0,0 0 0,0-2-1,1 0 1,-1-2 0,1-1 0,-1-1-1,1-1 1,-1-1 0,1-1 0,-1-1-1,12-4 138,-14 2-145,0-2 0,0 0-1,0-2 1,-1 0-1,-1-2 1,0 0 0,0-1-1,-1-1 1,-1 0-1,2-4 146,-8 6-446,0 0 0,-1 0-1,-1-1 1,0 0-1,-1-1 1,0-1-1,-1 1 1,-1-1-1,2-6 447,5-64-8301,-15 54-811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5:38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172 153 7591,'0'0'3006,"0"0"-908,7-14-54,21-44 439,-8 29 1395,-19 35-309,-186 381-1722,178-370-2035,0 0 0,0 1 0,2 0 0,0 0 0,1 1 0,1-1 0,1 1 0,0 0-1,2 1 189,11 21-3260,8-20-1765,0-11-1199</inkml:trace>
  <inkml:trace contextRef="#ctx0" brushRef="#br0" timeOffset="342.769">427 481 10730,'0'0'2082,"0"0"-1665,0 0 415,82 0 1186,-52-2-1057,3-2-641,2 1-288,-2 0-32,-1 0 0,-3 0 0,-3 1-832,-4 2-1154,-7 0-1153,-3 0-3684</inkml:trace>
  <inkml:trace contextRef="#ctx0" brushRef="#br0" timeOffset="800.033">829 707 6662,'0'0'5771,"0"0"-3876,0 0-1521,0 0 459,0 0 523,0 0-406,0 0-379,16-4-64,49-14 80,6-32 1004,-63 40-1334,87-145 1210,-65 96-1360,86-150 27,-94 152-102,-44 64-91,4 15-154,1 1 0,1 1 0,0 0 0,2 1 0,1 1 0,1 0 0,2 1 0,0 0 0,2 0 0,1 1 0,-1 6 213,4-19-467,-1 0 0,2 1 1,0-1-1,1 1 1,0-1-1,1 1 1,1 0-1,1-1 0,0 1 1,2 7 466,-1-19-89,-1-1-1,1 0 1,0 0 0,0 0 0,0 0 0,0 0 0,1 0-1,-1 0 1,1-1 0,-1 1 0,1-1 0,0 0-1,0 0 1,0 0 0,0 0 0,1 0 0,-1-1-1,0 1 1,1-1 0,-1 0 0,1 0 0,-1 0 0,1-1-1,0 1 1,-1-1 0,1 0 0,0 0 0,-1 0-1,2-1 90,107-22 1370,-86 7-689,0-1 0,-1-1 0,-1-2 0,-1 0 1,0-2-1,-2 0 0,-1-2 0,0 0 0,-2-1 0,-1-1 1,-1 0-1,-1-2 0,-2 1 0,0-2 0,2-12-681,13-40 977,-66 197-1003,35-104-5,-13 42-3087,3 1 0,3 1 0,1 0 0,0 52 3118,9-89-6620</inkml:trace>
  <inkml:trace contextRef="#ctx0" brushRef="#br0" timeOffset="1143.329">1979 93 10474,'2'-15'1244,"6"-63"1174,-7 91 1799,3 10-2759,1 14-1197,15 249 3786,-20-269-4003,0 0 0,-1 0 0,0 0 1,-1 0-1,-1-1 0,-1 1 0,-1-1 0,0 0 1,-1 0-1,0 0 0,-1-1 0,-1 0 0,-1 0 0,0-1 1,-1 0-1,0-1 0,-1 0 0,-7 6-44,-2 0-261,-2-1 0,0-1-1,0-1 1,-2-1 0,0-1-1,0-1 1,-1-2 0,-1 0 0,-15 4 261,-148 29-6585,96-32 376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3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553 371 17200,'-4'-17'3113,"-16"-54"-1629,17 66-1338,0 0 1,0 1-1,-1-1 1,0 1-1,1 0 1,-1 0-1,-1 0 1,1 0-1,0 1 1,-1 0-1,0 0 1,0 0-1,0 0 1,0 1 0,0 0-1,0 0 1,-1 0-1,1 1 1,0 0-1,-1 0 1,0 0-1,1 1 1,-1-1-1,1 1 1,-1 1-1,0-1 1,1 1-1,-1 0 1,-2 1-147,-12 2 22,0 1 0,1 0 0,0 2 0,0 0 0,0 1-1,1 1 1,0 0 0,1 2 0,0 0 0,1 1 0,0 1 0,0 0 0,2 1 0,0 0 0,0 2 0,2-1 0,0 2-1,0-1 1,0 4-22,4-8-31,1 0 0,0 1 0,1 0-1,0 0 1,1 1 0,1-1 0,0 1 0,1 0-1,0 0 1,1 1 0,0-1 0,2 0-1,-1 1 1,2-1 0,0 0 0,1 1 0,0-1-1,1 0 1,1 0 0,0 0 0,0-1-1,2 1 1,0-1 0,0 0 0,1-1 0,1 0-1,0 0 1,1 0 0,0-1 0,0 0-1,1-1 1,1 0 0,10 7 31,-9-11-31,1 0 1,0-1-1,0 0 0,0-1 0,0-1 0,1 0 1,0-1-1,-1 0 0,1-1 0,0-1 1,0 0-1,0-1 0,-1 0 0,1-1 0,0-1 1,-1 0-1,0 0 0,1-2 0,-2 0 1,1 0-1,0-1 0,-1-1 0,0 0 0,-1 0 1,1-1-1,-2-1 0,1 0 0,-1-1 1,0 1-1,-1-2 0,0 1 0,-1-2 1,0 1-1,5-12 31,3-10 189,-1-1 1,-2-1-1,-1 0 1,-2 0-1,-1-1 1,-2-1-1,-2 1 1,-1-1-1,-1 0 1,-3 0-1,-1 0 1,-1 0-1,-3 0 1,-3-13-190,5 27 265,-2 1 1,0-1 0,-2 1-1,0 0 1,-1 1-1,-1-1 1,-1 2 0,-11-18-266,21 39 6,0-1 1,0 1-1,0-1 1,1 0 0,-1 1-1,0-1 1,0 1 0,0-1-1,0 0 1,0 1-1,0-1 1,0 1 0,0-1-1,0 0 1,0 1 0,0-1-1,0 1 1,0-1-1,0 1 1,0-1 0,0 0-1,0 1 1,-1-1 0,1 0-1,0 1 1,0-1-1,-1 1 1,1-1 0,0 0-1,0 1 1,-1-1 0,1 0-1,0 0 1,-1 1-1,1-1 1,0 0 0,-1 0-1,1 1 1,0-1 0,-1 0-1,1 0 1,-1 0-1,1 0 1,0 0 0,-1 0-1,1 0 1,-1 1-1,1-1 1,0 0 0,-1 0-1,1-1 1,-1 1 0,1 0-1,-1 0 1,1 0-1,0 0 1,-1 0 0,1 0-1,-1 0 1,1-1 0,0 1-1,-1 0 1,1 0-1,0-1 1,-1 1-7,0 50 369,1-43-352,9 179-932,7-1 0,20 66 915,-32-225-113,5 56-3415,-9-28-2265,-3-21-1744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3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17969,'0'0'3048,"0"0"-1243,0 0-321,0 0-353,0 0-447,21 4-188,12-1-391,-1 0-1,0-3 1,1 0 0,-1-2-1,26-6-104,106-20 304,289-47 327,80 13-631,-525 65-1019,-23 5 14,-127 51-8492,77-34-907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3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179 136 7591,'0'0'2322,"0"0"-304,0 0 486,0 0 160,0 0-337,0 0-464,9-6-443,-5 3-1330,21-10 1023,-29 51 220,-134 330-57,99-268-1372,38-100 97,1 0-1,-1 1 1,-1-1 0,1 0-1,0 0 1,0 0 0,0 0-1,0-1 1,0 1 0,0 0-1,1 0 1,-1-1 0,0 1-1,0 0 1,0-1-1,0 1 1,0-1 0,0 1-1,0-1 1,1 1 0,-1-1-1,0 0 1,0 1 0,1-1-1,-1 0 1,0 0 0,1 0-1,-1 1 1,1-1 0,-1 0-1,1 0 1,-1 0 0,1 0-1,0 0 1,0 0 0,-1 0-1,1 0 1,0 0 0,0 0-1,0 0 1,0 0-1,0 0 1,0 0 0,0 0-1,0 0 1,1 0 0,-1 0-1,0 0 1,1 0 0,-1 0-1,0 0 0,0-3-1,-4-18 102,1 0-1,1-1 1,1 1 0,1 0-1,1-1 1,1 1 0,2-3-101,9-21 544,4 59-384,86 210-277,-101-219 75,0 0 1,0 0-1,0 0 0,1-1 1,-1 1-1,1-1 0,0 0 1,0 0-1,0 0 0,0 0 1,1 0-1,-1 0 0,1-1 1,0 0-1,0 0 0,0 0 1,0 0-1,0-1 0,0 1 1,0-1-1,0 0 0,0 0 1,1-1-1,-1 1 0,0-1 1,1 0-1,-1 0 0,0 0 1,1-1-1,-1 1 0,0-1 1,1 0-1,-1-1 0,0 1 1,0-1-1,0 1 0,0-1 1,0 0-1,-1-1 0,1 1 1,0-1 41,20-20 107,-1-2 0,-1 0 0,-1-1 0,-1-1 0,-1-1 0,-2-1 0,10-21-107,-9 17 366,14-52 1887,-52 271-2130,12 12-353,9-194 189,-1 0 0,1 0 0,0 0 0,1-1 0,-1 1 0,1-1 0,0 1 0,0-1 0,0 1 0,0-1 0,0 0 0,1 0 0,-1 0 0,1 0 0,0-1 0,0 1 0,0-1 0,0 0 0,0 1 0,1-1 0,-1-1 0,0 1-1,1 0 1,0-1 0,-1 0 0,1 0 0,0 0 0,0 0 0,0-1 0,0 1 0,-1-1 0,1 0 0,0 0 0,0 0 0,0-1 0,0 0 0,0 1 0,-1-1 0,1-1 0,0 1 0,-1 0 0,1-1 0,-1 0 0,1 0 0,-1 0 0,0 0 0,0 0-1,1-1 43,14-11 58,1 0 0,-2-1 1,0-2-1,0 1 0,-2-2 1,0 0-1,-1-1 1,-1-1-1,-1 0 0,-1 0 1,0-1-1,-2 0 1,0-1-1,-2 0 0,0-1 1,1-10-60,-5 19 55,-1 0 0,0 0 0,0 1 0,-2-1 0,0 0 0,0 0 0,-2 0 0,1 0 0,-2-1-55,2 10 6,0 1 1,-1-1-1,1 1 1,-1-1-1,0 1 0,0-1 1,-1 1-1,1 0 0,-1 0 1,0 0-1,0 1 1,0-1-1,-1 1 0,1-1 1,-1 1-1,0 0 0,0 1 1,0-1-1,0 1 0,0-1 1,-1 1-1,1 0 1,-1 1-1,1-1 0,-1 1 1,0 0-1,-1 0-6,-5 0-73,0 0 0,-1 1 0,1 0 0,0 1 0,0 0 0,0 1 0,0 0 0,0 1 0,1 0 0,-1 1 0,1 0 0,0 0 0,0 1 0,0 1 0,0 0 0,1 0 0,0 0 0,1 2 0,-1-1 0,-1 3 73,-37 53-3418,25 11-3347,20-32-324</inkml:trace>
  <inkml:trace contextRef="#ctx0" brushRef="#br0" timeOffset="409.97">1208 358 11947,'73'-151'9342,"-67"140"-8827,0 0-1,-1 0 0,0 0 1,-1-1-1,-1 0 0,1 0 0,-2 0 1,0 0-1,0 0 0,-1 0 0,-1-1 1,0-8-515,0 19 22,-1 0 1,1 0-1,0 0 1,-1 0-1,1 0 1,-1 0-1,0 0 1,1 0-1,-1 1 1,0-1-1,0 0 1,0 0-1,0 1 1,-1-1 0,1 1-1,0-1 1,-1 1-1,1 0 1,-1-1-1,1 1 1,-1 0-1,1 0 1,-1 0-1,0 0 1,0 0-1,0 1 1,1-1-1,-1 0 1,0 1-1,0 0 1,0-1-1,0 1 1,0 0-1,0 0 1,0 0 0,0 0-1,0 0 1,0 0-1,0 1 1,0-1-1,-1 1-22,-76 31 571,65-21-629,1 1 0,0 0 0,1 1-1,0 0 1,1 1 0,1 0 0,0 1-1,1 0 1,0 0 0,1 1 0,1 0-1,1 0 1,0 1 0,1 0 0,1 0-1,0 0 1,2 1 0,0-1 0,0 1-1,2 0 1,0-1 0,1 1-1,3 12 59,-4-26-37,1-1 0,-1 1 0,1-1 0,0 0 0,0 1 0,0-1 0,0 0-1,1 0 1,-1 0 0,1 0 0,0 0 0,0 0 0,0 0 0,0 0 0,1-1-1,-1 1 1,0-1 0,1 0 0,0 1 0,0-1 0,0-1 0,0 1 0,0 0-1,0-1 1,0 1 0,0-1 0,1 0 0,-1 0 0,0 0 0,1-1 0,-1 1-1,1-1 1,-1 0 0,1 0 0,-1 0 0,1 0 0,-1 0 0,0-1 0,1 0-1,-1 1 1,1-1 0,-1-1 0,0 1 0,2-1 37,45-47 1911,-64 97-1196,-11 24-467,4 1 0,3 0 0,3 2-1,4 0 1,0 25-248,5 67-176,31-195-3412,5-19-2295,-14 21-704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3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518 302 15246,'-5'-21'957,"-31"-75"3302,31 91-3932,1-1-1,-1 1 1,0-1 0,0 1 0,-1 1-1,1-1 1,-1 1 0,0 0-1,0 0 1,-1 1 0,1 0 0,-1 0-1,0 0 1,1 1 0,-8-2-327,4 3 133,1 0 1,-1 0-1,0 1 1,1 0-1,-1 0 1,0 1-1,1 1 1,-1 0 0,0 0-1,1 0 1,-1 2-134,-7 2 4,0 1-1,1 1 1,0 1 0,0 0 0,0 1 0,2 1 0,-1 0 0,1 1 0,1 0 0,0 2 0,1-1 0,-3 6-4,6-7-12,2 0-1,-1 0 1,1 1 0,1 0 0,0 0 0,1 1 0,1-1-1,0 1 1,1 0 0,0 0 0,1 1 0,1-1-1,0 0 1,1 1 0,0-1 0,1 1 0,1-1 0,0 0-1,1 0 1,1 0 0,0 0 0,1 0 0,0-1 0,1 0-1,1 0 1,0 0 0,0-1 0,1 0 0,1 0-1,0-1 1,1 0 0,10 8 12,-12-10-39,0-2-1,0 1 1,1-1 0,0 0-1,0-1 1,0 0 0,1-1-1,0 0 1,0 0 0,1-1-1,-1 0 1,1-1-1,0 0 1,0-1 0,0 0-1,0-1 1,0 0 0,0 0-1,0-2 1,0 1 0,1-1-1,-1-1 1,0 0 0,-1 0-1,1-1 1,0-1 0,-1 0-1,1 0 1,-1-1-1,0 0 1,-1-1 0,0 0-1,1-1 1,-2 0 0,3-2 39,6-16 109,-1-2 0,-1 0 0,-1-1 1,-2 0-1,0-1 0,-3 0 0,0-1 0,-1 0 1,-2-1-1,-2 1 0,0-8-109,22-270 2301,-26 308-2274,0 1 1,-1-1 0,1 0-1,-1 1 1,1-1 0,-1 1-1,1-1 1,-1 0 0,1 1-1,-1-1 1,1 0 0,-1 1-1,1-1 1,-1 0 0,1 0-1,-1 0 1,0 1 0,1-1-1,-1 0 1,1 0 0,-1 0-1,0 0 1,1 0 0,-1 0 0,1 0-1,-1 0 1,0 0 0,1-1-1,-1 1 1,1 0 0,-1 0-1,1 0 1,-1-1 0,0 1-1,1 0 1,-1-1 0,1 1-1,-1 0 1,1-1 0,0 1-1,-1-1 1,1 1 0,-1-1-1,1 1 1,0-1 0,-1 1-1,1-1 1,0 1 0,0-1-1,-1 1 1,1-1 0,0 1-1,0-1 1,0 0 0,0 1-1,0-1 1,0 1 0,0-1-1,0 0 1,0 1-28,-8 18 47,2 0 0,0 1 0,1 0 0,1 0 0,1 1 0,0-1 0,2 1 0,0-1 0,1 1 0,2 5-47,-3 6-63,3 0 1,0 0 0,2 0-1,2 0 1,0 0-1,3-1 1,8 23 62,43 46-4944,-37-77 123,-3-7-3325</inkml:trace>
  <inkml:trace contextRef="#ctx0" brushRef="#br0" timeOffset="1634.825">1018 587 14382,'0'0'3091,"0"0"-1020,0 0-523,0 0-315,1-8-368,7-24-379,-7 30-471,0 1 0,0 0 1,1-1-1,-1 1 0,0 0 1,0 0-1,0 0 0,1 0 1,-1 0-1,1 0 1,-1 1-1,1-1 0,-1 0 1,1 1-1,-1-1 0,1 1 1,-1-1-1,1 1 0,0 0 1,-1 0-1,1 0 0,0 0 1,-1 0-1,1 0 0,0 0 1,-1 0-1,1 1 0,1 0-15,3-1 67,14 1-18,-16-1-21,-1 1 0,1-1 0,0 0 0,0 0 0,0 0 0,0 0 0,0-1 0,0 1 0,0-1 0,0 0 0,-1 0 0,1-1 0,0 1 0,-1-1 0,1 0 0,-1 0 0,0 0 0,1 0 0,-1 0 0,2-3-28,10-14 288,-1-2 1,-1 1 0,-1-2-1,-1 1 1,0-2 0,-2 0-1,4-16-288,-2 12 147,1-4-24,-1 1 0,-1-1 0,-1-1-1,-2 0 1,-2 0 0,-1 0 0,0-10-123,-13 9 747,1 53-549,-4 76-187,4 0 1,5 1-1,5 46-11,-2-101-8,0-33-109,-1 0 1,1 1-1,0-1 0,1 0 0,0 0 0,0 1 1,1-1-1,1 0 0,-1 0 0,1-1 0,1 1 0,0-1 1,0 1-1,0-1 0,1 0 0,0-1 0,3 4 117,-4-10-25,-1-1 0,0 1 0,1-1 0,-1 0 0,0 0-1,1 0 1,-1 0 0,0-1 0,1 1 0,-1-1 0,0 0 0,0 0-1,0 0 1,0 0 0,0-1 0,0 1 0,0-1 0,0 0 0,0 0-1,-1 0 1,1 0 0,-1 0 0,1-1 0,-1 1 0,0-1-1,0 1 1,0-1 0,0 0 0,0 0 0,-1 0 0,1 0 0,-1 0-1,0 0 1,0-2 25,3 0-25,28-49 398,-2-2 1,-3-1 0,-2-1-1,-3 0 1,-2-2 0,8-48-374,-19 45 678,-18 73-91,-3 10-541,2 0 1,0 1-1,1 1 1,2-1-1,0 2 1,1-1-1,1 0 1,1 1 0,2 0-1,0 0 1,1 0-1,1 0 1,1 0-1,2 5-46,-3-21-53,0 0 0,0 1 0,0-1 0,1 0 0,1 0 0,-1 0 1,1 1-1,0-2 0,1 1 0,0 0 0,0 0 0,0-1 0,1 1 0,0-1 0,0 0 0,0-1 0,1 1 0,0-1 0,0 1 0,0-1 0,1-1 0,0 1 1,0-1-1,0 0 0,0-1 0,1 1 0,-1-1 0,1 0 0,0-1 0,0 0 0,0 0 0,0 0 0,0-1 0,0 0 0,1 0 0,5-1 53,-2-3-193,-1 0-1,1-1 1,-1 0-1,0 0 0,0-2 1,-1 1-1,0-1 1,0 0-1,0-1 1,-1 0-1,1 0 1,-2-1-1,1 0 0,-1 0 1,-1-1-1,1 0 1,-1 0-1,-1-1 1,0 0-1,2-4 194,29-76-4104,-26 42-1977,-3 3-5177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4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 13613,'0'0'3561,"-7"-1"-908,4 0-2511,1 1 1,-1 0-1,1 0 1,-1-1 0,1 2-1,-1-1 1,1 0-1,-1 0 1,1 1-1,0-1 1,-1 1-1,1 0 1,-1 0 0,1 0-1,0 0 1,0 0-1,0 0 1,0 1-1,0-1 1,0 1-1,0-1 1,0 1 0,0 0-1,1 0 1,-1 0-1,0 0 1,0 1-143,-22 35 552,2 2-1,1 0 1,2 1 0,2 1 0,2 1 0,1 0 0,3 1 0,0 8-552,1-10 79,3 1 0,2-1 0,1 1 0,2 1 1,2-1-1,4 20-79,-3-55-151,0 1 0,1-1 1,0 1-1,0-1 0,1 0 0,0 0 1,1 0-1,0 0 0,0-1 1,0 1-1,1-1 0,0 0 1,1 0-1,0-1 0,2 2 151,29 19-4253,8-10-4021,-18-12-2333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4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0 643 2723,'0'0'6587,"0"0"-3827,0 0-1180,0 0 32,0 0-181,0 0-214,14 0-331,44-4-309,-54 3-476,1 0 0,-1 0 0,-1 0 0,1-1 1,0 0-1,0 0 0,0 0 0,-1 0 0,1 0 0,-1 0 0,0-1 0,0 0 0,0 0 0,0 0 1,0 0-1,0 0 0,-1 0 0,1-2-101,5-5 257,18-29 271,-2-1 0,-2-1 0,-2-1-1,-1-1 1,-3-1 0,-1 0 0,-2-1 0,-2 0 0,-3-1 0,0-3-528,3-47 379,-11 95-369,0 1-1,0-1 1,-1 1-1,1-1 1,0 0-1,-1 1 0,1-1 1,-1 1-1,1-1 1,-1 1-1,1-1 1,-1 1-1,1 0 0,-1-1 1,1 1-1,-1-1 1,0 1-1,1 0 1,-1 0-1,1-1 1,-1 1-1,0 0 0,1 0 1,-1 0-1,0 0 1,1 0-1,-1 0 1,0 0-1,1 0 0,-1 0 1,0 0-1,1 0 1,-1 0-1,0 0 1,1 1-1,-1-1 1,0 0-1,1 0 0,-1 1 1,1-1-1,-1 0 1,0 1-1,1-1 1,-1 1-1,1-1 1,-1 1-1,1-1 0,0 1 1,-1-1-1,1 1 1,-1-1-1,1 1 1,0-1-1,-1 1 0,1 0 1,0-1-1,0 1 1,0 0-1,0-1 1,-1 1-1,1 0 1,0-1-1,0 1 0,0 0 1,0-1-1,0 1 1,0 0-1,1-1 1,-1 1-10,-15 31-27,2 0 0,1 1 0,2 1-1,2 0 1,0 0 0,2 0 0,2 1 0,1 0 0,2 0 0,2 0 0,3 27 27,-4-3-359,12 37-1238,-12-93 1504,1-1 0,0 0 0,0 1-1,0-1 1,0 0 0,1 1 0,-1-1-1,0 0 1,1 0 0,-1 0-1,1 0 1,0-1 0,0 1 0,0 0-1,0-1 1,0 1 0,0-1 0,0 0-1,0 0 1,1 0 0,-1 0 0,0 0-1,1 0 1,-1 0 0,1-1 0,-1 1-1,1-1 1,-1 0 0,1 0 0,-1 0-1,1 0 1,-1 0 0,1 0-1,-1-1 1,1 1 0,1-2 93,10-3-4,-1-2-1,0 0 1,0 0-1,0-2 1,-1 1-1,-1-1 1,1-1-1,-1 0 1,-1-1-1,0 0 1,-1 0 0,3-5 4,29-37 940,-2 0 1,-3-3-1,-2-1 1,-3-1 0,-1-6-941,11-41 1494,-57 160-1112,2 2 0,3-1 0,3 1-1,-2 57-381,10-94-19,13 85-1250,-12-103 1022,1 1 0,-1-1-1,1 0 1,0 0 0,-1 0-1,1 0 1,0 0-1,0 0 1,1 0 0,-1 0-1,0-1 1,0 1 0,1-1-1,-1 0 1,1 0 0,-1 0-1,1 0 1,0 0-1,-1 0 1,1-1 0,0 1-1,-1-1 1,3 1 247,71-20-11883,-54 4 3774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4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92 12556,'-5'-92'4794,"7"115"1921,1 22-6266,13 28 702,-3-19-864,-2 0-1,-2 1 1,-3 0 0,-2 1 0,-3-1 0,-3 27-287,-1-66-89,0-1 1,-1 0-1,0 0 1,-1 0-1,-1-1 1,-1 0-1,0 0 1,0 0-1,-2-1 0,1 0 1,-2-1-1,0 0 1,-6 6 88,-98 79-7679,80-73 782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4:4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 9001,'0'0'5418,"0"0"-1729,0 0-828,0 0-533,0 0-716,0 0-395,0 0-395,-3-4-42,15 3-739,0 0 0,0 1 0,0 1 1,0 0-1,0 0 0,0 1 0,-1 1 1,1 0-1,0 0 0,-1 1 0,5 3-41,-14-6 0,0 0 1,-1-1-1,1 1 0,0 1 0,0-1 0,0 0 0,-1 0 0,1 1 1,0-1-1,-1 1 0,0-1 0,1 1 0,-1-1 0,0 1 0,0 0 0,0 0 1,0 0-1,0 0 0,0 0 0,0 0 0,-1 0 0,1 0 0,-1 0 1,1 0-1,-1 0 0,0 0 0,0 0 0,0 0 0,0 0 0,0 1 1,0-1-1,-1 0 0,1 0 0,-1 0 0,1 0 0,-1 0 0,0 0 0,0 0 1,0 0-1,0-1 0,0 1 0,0 0 0,-1 0 0,-63 67 0,-63 33 117,127-102-117,1 0 1,-1 0-1,1 1 0,0-1 0,-1 0 0,1 1 1,0-1-1,-1 0 0,1 1 0,0-1 0,-1 0 1,1 1-1,0-1 0,0 1 0,-1-1 1,1 1-1,0-1 0,0 0 0,0 1 0,0-1 1,-1 1-1,1-1 0,0 1 0,0-1 0,0 1 1,0-1-1,0 1 0,0-1 0,0 1 0,1-1 1,-1 1-1,0-1 0,0 1 0,0-1 1,0 1-1,1-1 0,-1 1 0,0-1 0,0 0 1,1 1-1,-1-1 0,0 1 0,1-1 0,-1 0 1,0 1-1,1-1 0,-1 0 0,1 0 1,-1 1-1,0-1 0,1 0 0,-1 0 0,1 1 1,-1-1-1,1 0 0,-1 0 0,1 0 0,-1 0 1,1 0-1,-1 0 0,1 0 0,-1 0 0,38 1-2,-30-2 2,162-34-4312,-48 4-1658,-107 29-3575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3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436 534 16111,'-7'-16'2184,"-25"-51"-786,27 62-1227,1 1-1,0 1 0,-1-1 0,0 1 1,0 0-1,0 0 0,0 0 1,0 1-1,-1-1 0,1 1 0,-1 1 1,1-1-1,-1 1 0,0 0 0,1 0 1,-1 0-1,0 1 0,0 0 1,0 0-1,0 1 0,1 0 0,-1 0 1,0 0-1,0 0 0,1 1 0,-1 0 1,1 0-1,0 1 0,-4 2-170,-8 4 19,1 1-1,0 1 0,1 0 0,0 1 1,1 1-1,0 0 0,1 1 0,1 1 1,0 0-1,1 0 0,0 1 1,2 1-1,0 0 0,0 0 0,2 0 1,0 1-1,1 0 0,1 1 0,1-1 1,0 1-1,1 0 0,2 0 1,-1 0-1,2 0 0,1 0 0,2 16-18,-3-25-7,1 0-1,0 0 1,1 0-1,0 0 1,0 0-1,1 0 0,0 0 1,1-1-1,0 1 1,1-1-1,0 0 0,0 0 1,1-1-1,0 0 1,0 0-1,1 0 1,0-1-1,0 0 0,1 0 1,0-1-1,0 1 1,1-2-1,0 0 1,0 0-1,0 0 0,0-1 1,1 0-1,-1-1 1,1 0-1,0-1 1,3 1 7,1-3-16,-1 1 0,0-2 0,1 0 0,-1 0 0,0-2 0,0 1 0,0-2 0,0 1 0,-1-2 0,1 0 0,-1 0 1,0-1-1,-1-1 0,1 0 0,-1 0 0,-1-1 0,1-1 0,-1 0 0,-1 0 0,6-7 16,7-9 55,-2-2-1,0 0 1,-2-1 0,0 0-1,-3-2 1,0 0 0,8-26-55,11-40 708,-5-1 1,-4-1 0,-4-2-1,3-63-708,-22 149 44,0 3-5,0 1-1,0-1 1,-1 1-1,-1-1 0,1 0 1,-2 0-1,0 1 1,0-1-1,-1 0 1,0 1-1,0-1 0,-2 1 1,1 0-1,-4-6-38,7 15 15,-1 0 0,0 0 0,1 1 0,-1-1 0,0 0 0,0 0 0,0 0 0,0 1 0,0-1 0,0 0 0,0 1 0,0-1-1,0 1 1,0-1 0,0 1 0,0-1 0,-1 1 0,1 0 0,0 0 0,0 0 0,0-1 0,0 1 0,-1 0 0,1 1 0,0-1 0,0 0 0,0 0 0,0 0 0,-1 1 0,1-1 0,0 0-1,0 1 1,0-1 0,0 1 0,0 0 0,0-1 0,0 1 0,0 0 0,0-1 0,0 1 0,0 0 0,1 0 0,-1 0 0,0 0 0,0 0 0,1 0 0,-1 0 0,1 0 0,-1 0-1,1 0 1,-1 0 0,1 0 0,0 1-15,-26 61 196,18-16-123,3 0 0,1 0 1,3 0-1,1 10-73,1-26 22,-1 35-293,4 1 1,3 0-1,2-1 1,4 0-1,2-1 1,12 29 270,16-8-3701,0-40-3499,-22-33 159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17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0 294 19090,'0'0'4709,"0"0"-2692,0 0-159,0 0-384,0 0-514,0 0-191,88-5-224,-31 3-257,10-4-32,3 4-160,2-1-96,0-6-32,-4 6-384,-2-2-737,-11-1-833,-7 0-1057,-12 0-2979,-14 4-7142</inkml:trace>
  <inkml:trace contextRef="#ctx0" brushRef="#br0" timeOffset="268.203">845 1 10025,'0'0'13325,"0"0"-10250,0 0-865,0 0-512,0 0-321,33 109-320,-21-53-1057,-2 12 0,-7 11 0,-3 10 0,0 2 0,0-2 0,0 4 0,0 6-480,-5 4-3877,-6-6-6533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3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109 216 16207,'-15'-2'4036,"-49"-2"-1703,34 10-81,48 4-329,113-2-1224,249-21-539,183-37-160,-469 40-43,740-92-544,-677 70-619,-131 18-97,-28 6-400,-10 6 976,0 0 0,0 2-1,0-1 1,0 1 0,1 1 0,-1 0 0,0 1-1,0 0 1,1 1 0,-7 2 727,7-2-917,-61 14-6487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3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424 533 15599,'-5'-15'3502,"-20"-49"-1805,21 58-1549,0 1-1,0 1 0,0-1 0,0 0 0,-1 1 1,1 0-1,-1 0 0,0 0 0,-1 1 1,1 0-1,-1 0 0,1 0 0,-1 1 0,0-1 1,0 2-1,0-1 0,0 0 0,0 1 0,0 0 1,0 1-1,-1-1 0,1 1 0,0 0 1,0 1-1,0 0 0,-3 0-147,-1 1 17,0 0 0,0 0 0,0 1 0,1 0 0,-1 1 0,1 0 0,0 0 0,0 1 0,0 0 0,1 1 0,-1 0 1,1 0-1,1 1 0,-1 0 0,1 1 0,1-1 0,-1 1 0,1 0 0,1 1 0,-1-1 0,1 1 0,-1 6-17,-5 6 30,2 1 0,0 0 0,2 1 0,0 0 1,2 0-1,0 1 0,2-1 0,0 1 0,2 4-30,0-17 3,0-1 1,1 1-1,1-1 0,-1 0 0,2 1 1,-1-1-1,2 0 0,-1 0 1,1 0-1,1 0 0,0 0 1,0-1-1,1 0 0,0 0 1,0 0-1,1 0 0,1-1 1,-1 0-1,1 0 0,1-1 1,-1 0-1,1 0 0,0-1 0,1 0 1,-1 0-1,1-1 0,1 0 1,-1 0-1,5 0-3,-3-2 13,0-1-1,0-1 1,1 0 0,-1 0 0,0-1-1,0-1 1,1 0 0,-1 0-1,0-1 1,0-1 0,0 0 0,-1 0-1,1-1 1,-1 0 0,1-1-1,-1 0 1,-1-1 0,1 0 0,-1-1-1,0 1 1,1-3-13,11-9 65,-1-2 1,0 0-1,-1-1 1,-2-1-1,0-1 0,-1 0 1,-2-1-1,1-3-65,14-38 466,-3-3 1,-3 0-1,-3-1 0,-2-1 0,-4-1 0,4-69-466,0-66 668,-18 207-647,0-1 1,0 1-1,0-1 0,-1 0 1,1 1-1,0-1 1,0 1-1,0-1 1,0 0-1,-1 1 1,1-1-1,0 0 1,0 1-1,-1-1 0,1 0 1,0 1-1,-1-1 1,1 0-1,0 0 1,-1 1-1,1-1 1,0 0-1,-1 0 0,1 0 1,0 0-1,-1 1 1,1-1-1,-1 0 1,1 0-1,0 0 1,-1 0-1,1 0 0,-1 0 1,1 0-1,-1 0 1,1 0-1,0 0 1,-1 0-1,1 0 1,-1 0-1,1-1 0,0 1 1,-1 0-1,1 0 1,0 0-1,-1 0 1,1-1-1,-1 1 1,1 0-1,0 0 0,0-1 1,-1 1-1,1 0 1,0-1-1,-1 1 1,1 0-1,0-1-21,-11 41 123,3 1 0,1 0 0,2 0-1,0 24-122,-1 9 107,-3 27-48,5 1 0,8 96-59,28-31-1805,-10-115-1651,6-4-3823,-12-30-2133</inkml:trace>
  <inkml:trace contextRef="#ctx0" brushRef="#br0" timeOffset="610.166">956 908 2979,'0'0'8958,"0"0"-5051,0 0-1371,0 0-417,12-2-613,40-6-321,11-35 1175,-34 10-1930,-2-2 1,-2-1-1,-1-1 1,-2-1-1,-1-1 1,-2-1-1,-2 0 1,9-33-431,-5 20 175,-3 9-91,-4 13-36,-1-1 1,-1 0-1,-2-1 0,-2 0 0,0-1 1,-1-15-49,-6 49 1,-1-1 1,1 1 0,-1-1 0,0 1 0,1-1-1,-1 0 1,0 1 0,1-1 0,-1 1-1,0-1 1,0 0 0,0 1 0,1-1 0,-1 0-1,0 1 1,0-1 0,0 0 0,0 1 0,0-1-1,0 0 1,-1 1 0,1-1 0,0 0-1,0 1 1,0-1 0,0 0 0,-1 1 0,1-1-1,0 1 1,-1-1 0,1 1 0,-1-1-1,1 0 1,0 1 0,-1-1 0,1 1 0,-1 0-1,1-1 1,-1 1 0,1-1 0,-1 1 0,0 0-1,1-1 1,-1 1 0,0 0 0,1 0-1,-1 0 1,1-1 0,-1 1 0,0 0 0,1 0-1,-1 0 1,0 0 0,1 0 0,-1 0-1,0 0 1,1 0 0,-1 0-2,-26 33-39,15 1 37,2-1 1,1 1-1,1 1 1,2 0-1,2-1 1,1 2-1,1 6 2,2-34 0,-5 309-101,27-212-262,-21-102 349,0 0 0,1-1 0,-1 1-1,1 0 1,0-1 0,0 0 0,0 1 0,0-1 0,0 0 0,0 0-1,1 0 1,-1 0 0,1-1 0,-1 1 0,1-1 0,-1 1 0,1-1-1,0 0 1,0 0 0,0 0 0,0 0 0,0-1 0,0 1 0,0-1-1,0 0 1,0 0 0,0 0 0,0 0 0,0 0 0,0-1 0,0 1-1,0-1 1,0 0 0,0 0 14,13-7 5,0 0 1,0-2-1,-1 0 0,-1 0 1,1-1-1,-2-1 0,0-1 1,0 0-1,9-12-5,16-20 117,-1-1 0,-2-2 0,-3-1 0,-2-2-1,-1-1 1,-4-1 0,-1-2 0,-3 0 0,8-37-117,-20 27 352,-24 75-42,0 14-268,2 1 1,0 0 0,2 1 0,1 1-1,1 0 1,1 0 0,1 0-1,2 1 1,1 0 0,1 0 0,1 1-1,1-1 1,2 0 0,1 4-43,-2-15 18,1 0 0,1-1 1,1 1-1,0-1 1,1 0-1,0 0 0,1 0 1,2 2-19,-4-12-8,-1 0 0,1 0-1,1-1 1,-1 1 0,1-1 0,0 0 0,0 0 0,0 0 0,1 0-1,-1-1 1,1 0 0,1 0 0,-1 0 0,0 0 0,1-1 0,0 0-1,0 0 1,0-1 0,0 0 0,0 0 0,0 0 0,2 0 8,4-2-22,1 0 1,0-1-1,0 0 1,-1-1-1,1 0 1,-1-1-1,0 0 0,0-1 1,0-1-1,0 0 1,-1 0-1,1-1 1,-1-1-1,-1 0 1,1 0-1,-1-1 1,-1 0-1,0-1 1,0 0-1,0-1 1,-1 1-1,0-2 1,-1 1-1,-1-1 1,1 0-1,-2 0 1,1-1-1,-2 0 1,1 0-1,-2 0 0,0 0 1,2-11 21,-5 20-111,1 0 0,-1 1 0,1-1 0,-1 0 0,0 0 0,0 1 0,-1-1 0,1 0 0,0 1 0,-1-1 0,0 0 0,1 1 0,-1-1 0,0 0 0,0 1 0,-1-1 0,1 1 0,0 0 0,-1-1 0,0 1 0,1 0 0,-1 0 0,0 0 0,0 0 0,0 0 0,0 1 0,-1-1 0,1 1 0,0-1 0,-1 1 0,1 0 0,-1 0 0,1 0 0,-1 0-1,0 0 1,1 0 0,-1 1 0,0-1 0,1 1 0,-1 0 0,0 0 0,0 0 0,1 0 0,-2 1 111,-41 6-4858,-4 13-3998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3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94 15214,'-2'-15'2937,"-11"-45"-925,13 59-1917,0 0 0,0 0 1,-1 0-1,1 0 0,0 1 0,-1-1 0,1 0 1,-1 0-1,1 0 0,-1 0 0,1 1 0,-1-1 1,1 0-1,-1 1 0,0-1 0,1 0 0,-1 1 0,0-1 1,0 1-1,0-1 0,1 1 0,-1-1 0,0 1 1,0 0-1,0-1 0,0 1 0,0 0 0,0 0 0,0-1 1,0 1-1,1 0 0,-1 0 0,0 0 0,0 0 1,0 1-1,0-1 0,0 0 0,0 0 0,0 0 1,0 1-1,0-1 0,0 0 0,1 1 0,-1-1 0,0 1 1,0-1-1,0 1 0,1-1 0,-1 1 0,0 0 1,1-1-1,-1 1 0,0 0 0,1 0 0,-1-1 1,1 1-1,-1 0 0,1 0 0,-1 0-95,-10 14 297,1 0-1,0 1 1,0 0-1,2 1 1,0 0-1,1 0 0,-2 11-296,7-24 50,-20 59 172,2 1 0,3 1 0,4 0 1,1 1-1,4 0 0,3 1 0,3-1 0,4 45-222,0-84-148,2 0 0,0-1-1,2 0 1,1 0 0,1 0-1,1-1 1,4 8 148,-7-21-399,0-1 1,0 0-1,1-1 1,0 0-1,1 0 1,0 0-1,1-1 1,0 0-1,0 0 1,6 2 398,-8-6-920,1-1-1,-1 0 1,1-1 0,0 0 0,1 0-1,-1-1 1,0 0 0,1 0 0,-1-1-1,1 0 1,0-1 0,-1 1 0,7-2 920,24 1-8659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3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53 234 8264,'0'0'1991,"0"0"203,3-12 667,18-62 1827,-20 72-4379,0-1 0,0 0 0,1 1 0,-1 0 0,1-1 0,0 1 0,0 0 0,0 0 0,0 0 1,0 0-1,0 0 0,0 1 0,1-1 0,-1 1 0,1-1 0,-1 1 0,1 0 0,0 0 0,-1 0 0,1 0-309,-1 26 321,-34 104 373,24-85-606,5-33-293,7-31-602,-1-38-3797,-19-31-8905,29 51 30902,3 45-12744,-24 30-5444,-8-3 805,1 1 1,2 1 0,2 1 0,1 0-1,2 0 1,1 0 0,2 1-1,2 0 1,1 24-11,2-57 1,0 1 0,0-1 0,1 0 0,-1 1 0,1-1 0,0 0 0,1 1 0,-1-1 1,1 0-1,0 0 0,0 0 0,1 0 0,0-1 0,-1 1 0,2-1 0,-1 1 0,0-1 0,1 0 0,0 0 0,0-1 0,0 1 0,0-1 0,1 0 1,-1 0-1,1 0 0,0-1 0,-1 1 0,1-1 0,1 0 0,1 0-1,3-1-9,1-1 1,-1-1-1,1 0 0,-1 0 0,0-1 1,0 0-1,1 0 0,-2-1 0,1-1 1,0 0-1,-1 0 0,1-1 1,-1 0-1,0 0 0,-1-1 0,1-1 1,-1 1-1,-1-1 0,1 0 1,-1-1-1,0 0 0,-1 0 0,0-1 1,0 1-1,-1-1 0,0-1 1,0 1-1,-1-1 0,-1 1 0,2-7 9,2-5 14,-1 0 0,0 0 0,-2-1 0,-1 0 0,-1 1 0,0-1 0,-2 0 0,0 0 0,-2 0 0,0 0 1,-2 0-1,0 0 0,-2 1 0,0 0 0,-1 0 0,-6-11-14,11 26-23,0 1 1,-1 0 0,0 0 0,0 0 0,0 1 0,0-1 0,0 1-1,-1-1 1,0 1 0,0 0 0,0 0 0,-1 1 0,1-1 0,-1 1 0,0 0-1,0 0 1,0 1 0,0 0 0,0 0 0,-1 0 0,1 0 0,-1 1-1,1-1 1,-1 2 0,1-1 0,-1 1 0,0-1 0,1 1 0,-1 1 0,0-1-1,1 1 1,-1 0 0,1 1 0,-1-1 0,1 1 0,-1 0 0,1 0-1,0 1 1,0-1 0,0 1 0,-2 2 22,1 0-361,1-1 1,0 1-1,0 0 0,1 0 1,0 0-1,0 0 0,0 1 1,0 0-1,1 0 0,0 0 1,0 0-1,1 0 0,0 1 1,0-1-1,0 1 361,-6 64-9036,8-24-2799</inkml:trace>
  <inkml:trace contextRef="#ctx0" brushRef="#br0" timeOffset="436.119">978 330 12684,'22'-153'11915,"-21"147"-11759,1-1-1,-2 1 1,1 0-1,-1-1 0,0 1 1,0-1-1,-1 1 1,0 0-1,0 0 1,-1-1-1,1 1 0,-1 0 1,-1 0-1,1 0 1,-1 1-1,0-1 0,0 0 1,-1 1-1,1 0 1,-1 0-1,-1 0 1,1 0-1,0 1 0,-1 0 1,0 0-1,0 0 1,0 0-1,-1 1 1,1 0-1,-1 0 0,0 0 1,0 1-1,0 0 1,0 0-1,-4 0-155,2 2 9,-1 0-1,0 0 1,0 1 0,1 1-1,-1-1 1,1 1 0,-1 1-1,1 0 1,0 0 0,0 0-1,0 1 1,0 0 0,1 1-1,-1 0 1,1 0 0,0 1-1,1-1 1,-1 1 0,1 1-1,1-1 1,-1 1 0,1 0-1,-1 2-8,-7 11-6,0 0-1,2 1 0,0 0 0,1 1 0,1 0 0,2 1 0,0-1 0,0 4 7,3-10-70,0-1 1,1 1-1,1 1 0,1-1 0,0 0 1,1 0-1,0 0 0,1 1 0,1-1 1,1 0-1,0 0 0,1-1 0,1 1 1,1-1-1,3 8 70,-7-19-67,1 0-1,-1-1 1,1 1 0,-1-1 0,1 0-1,0 0 1,1 0 0,-1 0-1,0 0 1,1-1 0,-1 0 0,1 1-1,0-1 1,0-1 0,0 1-1,0 0 1,0-1 0,0 0 0,0 0-1,1 0 1,-1-1 0,0 1 0,0-1-1,1 0 1,-1 0 0,0-1-1,1 1 1,-1-1 0,2 0 67,3-2-55,0 0 0,0-1 0,0 0 0,0 0 0,-1-1 0,0 0 0,0 0 0,0-1 0,0 0 0,-1-1 0,0 1 0,4-6 55,10-13 307,-1 0-1,-2-1 1,0-1-1,-2-1 1,0 0-1,-3-1 0,0-1 1,-1 0-1,-2 0 1,0-8-307,-49 160 1233,-73 225-993,-10 46-656,104-344-1757,29-90-11285,2 14 2605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3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14510,'0'0'3843,"-15"4"-1478,7-3-2117,0 2 0,0-1 0,0 1 0,0 0 0,0 1 0,1 0 0,0 0-1,0 0 1,0 1 0,0 0 0,1 1 0,0-1 0,0 1 0,0 0 0,1 1 0,-2 2-248,-28 47 565,2 1 0,3 2 0,3 1 0,2 1 0,3 2 0,3 0 0,-4 30-565,16-64 46,1 1-1,2 1 0,0-1 0,2 1 1,2 0-1,1 8-45,0-29-112,0 0 0,0-1 0,1 1 0,1 0 0,0-1-1,0 0 1,1 1 0,0-1 0,0-1 0,1 1 0,0-1 0,1 1 0,0-2 0,0 1 0,0-1 0,1 1 0,0-2 0,1 1 0,0-1 0,0 0-1,2 0 113,59 22-3952,1-18-3920,-26-9-2154</inkml:trace>
  <inkml:trace contextRef="#ctx0" brushRef="#br0" timeOffset="567.539">466 961 11979,'0'0'4938,"0"0"-2429,0 0-832,0 0-716,13-4-294,11-4-295,-1-1 1,1-1 0,-2-1-1,1-1 1,18-14-373,-20 8 291,0-1 1,-1-2 0,-1 0-1,-1 0 1,-1-2-1,-1 0 1,-1-1-1,-1-1 1,10-25-292,80-247 1362,-72 193-1147,-16 38-23,-24 76-128,-1 12-58,1 0 0,0 0 0,2 0 0,1 1-1,1 0 1,1 0 0,0 0 0,2 1 0,1-1-1,2 20-5,-2 12 1,-7 228-802,6-281 796,1 0-1,0 0 0,0 1 1,0-1-1,0 0 0,0 0 0,1 1 1,-1-1-1,1 0 0,-1 0 0,1 0 1,0 1-1,0-1 0,0 0 0,0 0 1,0 0-1,0 0 0,1-1 1,-1 1-1,1 0 0,-1-1 0,1 1 1,0 0-1,-1-1 0,1 0 0,0 1 1,0-1-1,0 0 0,0 0 0,0 0 1,0 0-1,0-1 0,1 1 0,-1-1 1,0 1-1,0-1 0,1 0 1,-1 1-1,0-1 0,0 0 0,1-1 1,-1 1-1,0 0 0,0-1 0,1 1 1,-1-1-1,0 0 0,0 1 0,0-1 1,0 0-1,0 0 0,0-1 1,0 1-1,1-2 6,27-16 85,-2-1 1,-1-1-1,0-2 0,-2-1 1,-1-1-1,-1-1 1,0-1-1,4-10-85,10-13 225,-1-1 1,-3-2-1,-3-1 0,-1-2 1,17-51-226,-65 201 678,15-71-845,0-1 1,2 1 0,0-1-1,2 1 1,0 0 0,2 0 0,0-1-1,2 1 1,0-1 0,1 0 0,2 0-1,0 0 1,1-1 0,4 5 166,43 30-5031,-31-46 370,3-6-3771,-10-4-163</inkml:trace>
  <inkml:trace contextRef="#ctx0" brushRef="#br0" timeOffset="881.856">1854 185 2626,'11'-156'17558,"-12"156"-17432,1-1-1,0 0 1,0 1-1,0-1 1,0 0-1,0 1 1,0-1-1,0 1 1,0-1-1,0 0 1,0 1-1,0-1 1,0 0-1,1 1 1,-1-1-1,0 1 1,0-1-1,1 0 1,-1 1-1,0-1 0,1 1 1,-1-1-1,1 1 1,-1-1-1,0 1 1,1-1-1,-1 1 1,1 0-1,-1-1 1,1 1-1,0 0 1,-1-1-1,1 1 1,-1 0-1,1 0 1,0-1-1,-1 1 1,1 0-1,-1 0 1,1 0-1,0 0 1,-1 0-1,1 0 0,0 0 1,-1 0-1,1 0 1,0 0-1,-1 0-125,22 29 1990,-8 8-1417,0 0-1,-3 1 1,-1 1 0,5 38-573,-10-51 56,-2 0 0,0 1 0,-2-1 0,-1 1 1,-1-1-1,-1 1 0,-2-1 0,0 0 1,-2 0-1,-1 0 0,-1-1 0,-1 0 1,-1 0-1,-1-1 0,-10 15-56,3-11-178,-1 0 0,-2-1 0,-1-1 0,-1-1 1,-1-1-1,-21 16 178,-24 14-3408,-1-4-4208,46-34-2271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5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62 12684,'0'0'5066,"-13"4"-2274,-40 14-587,53-17-2142,0-1 0,0 0-1,1 1 1,-1-1 0,0 0 0,0 1 0,0-1 0,0 0 0,0 1-1,0-1 1,0 0 0,0 1 0,0-1 0,0 1 0,0-1 0,0 0-1,0 1 1,0-1 0,0 0 0,0 1 0,0-1 0,0 0 0,0 1 0,-1-1-1,1 0 1,0 1 0,0-1 0,0 0 0,-1 1 0,1-1 0,0 0-1,0 0 1,-1 1 0,1-1 0,0 0 0,-1 0 0,1 0 0,0 1-1,-1-1 1,1 0 0,0 0 0,-1 0 0,1 0 0,0 0 0,-1 0-1,1 0 1,0 0 0,-1 1-63,2-1 138,23 5 200,0-1 1,0-1-1,0-2 0,0 0 1,1-1-1,4-2-338,19 1 276,143-8 509,171-32-785,-259 21 283,-102 19-284,-1 0 0,0 1 1,0-1-1,1 0 1,-1 0-1,0 0 0,0 1 1,0-1-1,0 0 0,0 0 1,0 0-1,0 0 1,0 1-1,-1-1 0,1 0 1,0 0-1,0 0 0,0 1 1,-1-1-1,1 0 0,-1 0 1,1 1-1,0-1 1,-1 0-1,1 1 0,-1-1 1,0 1-1,1-1 0,-1 1 1,1-1-1,-1 1 1,0-1-1,1 1 0,-1-1 1,0 1-1,0 0 0,1-1 1,-1 1-1,0 0 1,0 0-1,0-1 0,1 1 1,-1 0-1,0 0 0,0 0 1,0 0-1,1 0 1,-1 0-1,0 0 0,0 1 1,0-1 0,-30-8-1580,9 4-7304,19 3-799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5:5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306 221 10282,'1'-16'3475,"4"-129"5280,-23 100-5567,18 44-3135,-1 0-1,1 1 0,0-1 1,-1 0-1,1 0 0,0 1 0,-1-1 1,1 0-1,-1 1 0,1-1 1,-1 0-1,0 1 0,1-1 1,-1 1-1,0-1 0,1 1 1,-1-1-1,0 1 0,1-1 1,-1 1-1,0 0 0,0-1 0,1 1 1,-1 0-1,0 0 0,0 0 1,0 0-1,0-1 0,1 1 1,-1 0-1,0 0 0,0 1 1,0-1-1,0 0 0,1 0 0,-1 0 1,0 0-1,0 1 0,0-1 1,1 0-1,-1 1 0,0-1 1,1 1-1,-1-1 0,0 1 1,1-1-1,-1 1 0,0-1 1,1 1-1,-1 0 0,1-1 0,-1 1 1,1 0-1,-1-1 0,1 1 1,0 0-53,-16 27 71,2 1-1,1 0 1,2 0 0,1 2 0,-6 28-71,6-24 35,-30 111 52,14-45-66,-5 0 0,-24 51-21,45-135-39,4-22 46,9-15 11,1 0 1,1 1 0,0 0-1,2 0 1,0 0 0,1 1-1,1 0 1,0 0 0,2 1-1,5-6-18,-15 19 3,0 0-1,1 0 0,0 1 1,-1-1-1,1 1 0,1-1 1,-1 1-1,0 0 0,1 0 0,0 0 1,0 0-1,0 1 0,0-1 1,0 1-1,0-1 0,1 1 1,-1 0-1,1 0 0,-1 1 1,1-1-1,0 1 0,0 0 0,0 0 1,0 0-1,0 0 0,0 1 1,0 0-1,0-1 0,0 2 1,0-1-1,0 0 0,0 1 1,0-1-1,-1 1 0,1 0 0,0 1 1,1 0-3,126 180 368,-126-175-370,0-1 0,1 0 0,0 0-1,0 0 1,0 0 0,0-1 0,1 0-1,0 0 1,0-1 0,0 0 0,1 0 0,-1-1-1,1 0 1,0 0 0,0-1 0,0 0 0,0 0-1,0-1 1,0 0 0,1 0 0,-1-1 0,0 0-1,1 0 1,-1-1 0,0 0 0,0-1 0,0 0-1,0 0 1,5-3 2,3-5 40,-1 0-1,0-2 0,-1 1 1,0-2-1,-1 0 1,-1-1-1,0 0 1,0-1-1,-2 0 1,0-1-1,-1 0 1,0 0-1,-1-1 1,-1 0-1,-1-1 0,0 1 1,-2-1-1,0 0 1,0-1-1,-2 1 1,0-1-1,-2 1 1,0-7-40,-13 59 1243,-21 105-781,6 0 0,0 51-462,20-13 0,-15-119-7356,22-55 1937,-1 1-4291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7:1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0 493 13965,'0'0'1255,"0"0"-711,28 11-506,108 34-54,21-29-75,1952-68-7645,-1709 31 8415,4229-162 8969,-1903 86-7445,765-17-1392,-3089 104-741,-54-2 4,-58 0-58,244-28-939,-466 27-1576,-48 3-2663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7:1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0 506 10730,'0'0'2087,"0"0"-677,0 0 554,0 0-10,4 13-657,27 88 406,-28-97-1663,-1 1 0,0-1 0,1 0 0,0 0 0,0 1-1,0-2 1,1 1 0,-1 0 0,1-1 0,0 0 0,0 1 0,0-2-1,0 1 1,1 0 0,-1-1 0,1 0 0,0 0 0,-1 0 0,1-1-1,0 1 1,0-1 0,0 0 0,0-1 0,0 1 0,0-1 0,0 0-1,0 0 1,0 0 0,0-1 0,0 0 0,0 0 0,0 0-1,0-1 1,0 0 0,-1 0 0,1 0 0,0 0 0,-1 0 0,0-1-1,0 0 1,0 0 0,0 0 0,0-1-40,19-17 233,-1-1-1,-1 0 1,-1-2-1,-1 0 1,-1-2 0,-1 0-1,2-8-232,1 2 113,-2 0-1,-1-2 1,-2 0 0,-1 0-1,-1-2 1,-3 1 0,0-1-1,-3-1 1,-1 0 0,0-14-113,-5 49 23,-1 1 0,1-1 0,-1 0 0,1 0 0,-1 1 0,0-1 0,0 0 0,0 0 0,0 0 0,0 0 0,0 0 0,0 1 0,0-1 0,-1 0 0,1 0 1,-1 0-1,0 1 0,1-1 0,-1 0 0,0 1 0,0-1 0,0 1 0,0-1 0,0 1 0,0-1 0,-1 1 0,1 0 0,0-1 0,-1 1 0,1 0 0,-1 0 1,1 0-1,-1 0 0,1 0 0,-1 0 0,0 1 0,0-1 0,1 1 0,-1-1 0,0 1 0,0-1 0,0 1 0,1 0 0,-1 0 0,0 0 0,0 0 0,0 0 1,0 0-1,1 1 0,-2-1-23,-3 6 4,0-1 0,1 1 0,0 0 0,1 0 0,-1 0 0,1 1 0,0-1 0,1 1 0,0 0 0,0 0 1,0 0-1,1 1 0,0-1 0,0 1 0,1-1 0,0 1 0,0 5-4,-3 15-1,1 1-1,1 0 1,2 0-1,0 0 1,3 0-1,0-1 1,1 1-1,2-1 1,1 0-1,1 0 1,2-1-1,1 0 1,0 0-1,2-2 1,1 1-1,1-2 1,2 0-1,9 11 2,-19-29 2,0 0 0,0 0 0,0-1-1,1 0 1,0-1 0,0 0 0,0 0 0,0 0-1,1-1 1,0 0 0,-1-1 0,1 0-1,0-1 1,0 1 0,0-2 0,0 1 0,0-1-1,0-1 1,0 1 0,0-2 0,0 1 0,0-1-1,0 0 1,-1-1 0,1 0 0,-1-1-1,0 1 1,0-2 0,0 1 0,0-1 0,-1 0-1,0-1 1,4-3-2,14-17 13,-1-1-1,-1-1 0,-2-1 1,-1-1-1,-1-1 1,-2-1-1,-1 0 1,-1-1-1,6-23-12,-10 31 157,-1 1 1,-1-2-1,-2 1 0,0-1 0,-1 0 0,-2-1 0,-1 1 1,-1-1-1,-1-12-157,-1 38 18,-1-1 1,0 1-1,1 0 1,-1-1-1,0 1 1,1 0-1,-1 0 1,0 0-1,0 0 1,0 0-1,0 0 1,0 0-1,0 0 1,-1 0-1,1 1 1,0-1-1,0 0 1,-1 1-1,1-1 1,0 0-1,-1 1 1,1 0-1,0-1 1,-1 1-1,1 0 1,0 0-1,-1 0 1,1 0-1,-1 0 1,1 0-1,-1 0 1,1 0-1,0 1 1,-1-1-1,1 0 1,0 1-1,-1-1 1,1 1-1,0 0 1,0-1-1,-1 1 1,1 0-1,0 0 1,0 0-1,0 0 1,0 0-1,0 0 1,0 0-1,0 0 1,0 0-1,1 0 1,-1 0-1,0 1 1,1-1-1,-1 0 1,0 1-19,-7 9 9,0 1 0,0 0 0,1 0 0,1 1 1,0 0-1,0 0 0,1 0 0,1 1 1,1 0-1,0 0 0,0 0 0,1 0 1,1 0-1,1 0 0,0 1 0,0-1 1,2 0-1,0 0 0,0 0 0,1 0 1,1 0-1,0-1 0,1 1 0,1-1 1,0 0-1,3 3-9,-2-4 3,0 0 0,1 0 0,1-1 0,0 0 0,0-1 0,1 0 0,1-1 0,-1 0 1,2 0-1,-1-1 0,1-1 0,0 0 0,1 0 0,-1-1 0,1-1 0,0 0 0,1-1 0,-1 0 0,1-1 1,0-1-1,0 0 0,0-1 0,0 0 0,0-1 0,0-1 0,0 0 0,0-1 0,-1 0 0,1-2 0,0 1 1,-1-1-1,0-1 0,0-1 0,0 0 0,-1 0 0,0-1 0,0-1 0,1-1-3,-5 2 10,-1 0 0,0-1 1,0-1-1,0 1 0,-1-1 0,-1 0 0,1 0 0,-2-1 0,1 1 0,-1-1 0,-1 0 1,1 0-1,-2-1 0,1 1 0,-2-1 0,1 1 0,-1-1 0,-1 0 0,0-2-10,0 12-17,0-1-1,0 1 1,0 0-1,-1 0 1,1-1-1,0 1 0,0 0 1,-1 0-1,1 0 1,-1-1-1,1 1 1,-1 0-1,0 0 1,1 0-1,-1 0 0,0 0 1,0 0-1,0 0 1,1 0-1,-1 1 1,0-1-1,0 0 1,0 0-1,0 1 0,-1-1 1,1 1-1,0-1 1,0 1-1,0-1 1,0 1-1,-1-1 1,1 1-1,0 0 0,0 0 1,-1 0-1,1 0 1,0 0-1,0 0 1,-1 0-1,1 0 0,0 0 1,0 1-1,0-1 1,-1 0-1,1 1 18,-58 20-1879,20 1-1367,-2 3-2626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7:1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632 486 2787,'82'-174'12529,"-9"66"-3539,-72 108-8925,0 0 0,0 0 0,0 1 1,0-1-1,0 0 0,0 1 0,0-1 1,0 1-1,0-1 0,0 1 0,0 0 1,0-1-1,0 1 0,0 0 0,-1 0 1,1-1-1,0 1 0,-1 0 0,1 0 1,0 0-1,-1 0 0,1 0 0,-1 0 1,1 0-1,-1 0 0,0 0 0,1 0 1,-1 0-1,0 1 0,0-1 0,0 0 1,0 0-1,0 0 0,0 0 0,0 0 1,0 0-1,0 0 0,-1 1-65,2 4 179,48 279 1620,-23 79-2351,-22-287-3692,-2 1-3991,-1-58 222</inkml:trace>
  <inkml:trace contextRef="#ctx0" brushRef="#br0" timeOffset="471.319">1517 681 9353,'0'0'3833,"0"0"-1452,0 0 74,0 0-154,0 0-560,0 0-455,0 0-384,-9 0-331,5 0-492,-20 1 162,32 6 160,37 1-224,0-1 0,0-3 0,0-2 0,27-3-177,-59 1 8,27-2-649,-1-1 0,0-3 1,0-1-1,22-7 641,-34 5-3335,-10 1-2651,-5 2-4546</inkml:trace>
  <inkml:trace contextRef="#ctx0" brushRef="#br0" timeOffset="1274.191">2443 915 5958,'0'0'3785,"0"0"-2109,0 0-267,0 0 267,-3-13-378,-7-43-332,9 53-849,1 0 1,0 0-1,0 1 1,1-1-1,-1 0 1,0 0-1,1 1 1,0-1-1,-1 0 0,1 1 1,0-1-1,1 0 1,-1 1-1,0 0 1,1-1-1,-1 1 1,1 0-1,0 0 1,0-1-1,-1 1 1,2 1-1,-1-1 1,0 0-1,0 0 0,0 1 1,1-1-1,-1 1 1,1 0-1,2-1-117,10-8 283,-1-6-100,0-1 0,-1 0 0,-1-1 0,0-1 0,-1 1 1,-1-2-1,-1 0 0,-1 0 0,-1 0 0,0-1 0,-2 0 1,0 0-1,0-18-183,0 19 112,3-13-71,-2 0 0,-1-1-1,-1 0 1,-2 0 0,-1 0 0,-3-3-41,3 33 21,-1 0 0,-1 1 0,1-1 0,-1 1 0,1 0 0,-1-1 0,0 1-1,0-1 1,0 1 0,-1 0 0,1 0 0,-1 0 0,0 0 0,0 0 0,0 0 0,0 0-1,0 0 1,-1 1 0,1-1 0,-1 1 0,0 0 0,0 0 0,-2-1-21,-15 40 155,13-6-132,2 1 0,2 0 0,0 0 1,3 0-1,0 0 0,2 1 1,2-1-1,0-1 0,3 1 0,0-1 1,11 28-24,35 61 115,-52-117-106,1 1 0,0-1 1,0 0-1,0 0 0,0-1 0,1 1 0,-1 0 0,1-1 1,0 1-1,-1-1 0,1 0 0,0 0 0,0 0 0,1 0 1,-1-1-1,0 1 0,1-1 0,-1 0 0,0 0 0,1 0 1,0 0-1,-1 0 0,1-1 0,-1 0 0,1 0 0,0 0 1,-1 0-1,1 0 0,-1-1 0,1 0 0,-1 1 1,1-1-1,-1-1 0,2 1-9,7-7 152,-1-1 0,0 1 0,0-2 0,-1 0 1,0 0-1,0 0 0,-1-1 0,-1-1 0,0 0 0,-1 0 0,0 0 1,0-1-153,9-14 113,0-1 1,-2 0 0,-1-1-1,-1 0 1,-1-1 0,-2-1 0,-1 1-1,-2-1 1,-1-1 0,0-13-114,-4 44 3,-1 1 1,0-1 0,1 1-1,-1-1 1,0 1 0,0-1-1,1 1 1,-1-1 0,0 1-1,0-1 1,0 1 0,0-1-1,0 1 1,1-1 0,-1 1-1,0-1 1,-1 1 0,1-1-1,0 1 1,0-1 0,0 0 0,0 1-1,0-1 1,0 1 0,-1-1-1,1 1 1,0-1 0,0 1-1,-1-1 1,1 1 0,0 0-1,-1-1 1,1 1 0,0-1-1,-1 1 1,1 0 0,-1-1-1,1 1 1,-1 0 0,1-1-1,-1 1 1,1 0 0,-1 0-1,1 0 1,-1-1 0,1 1-1,-1 0 1,1 0 0,-1 0-1,1 0 1,-1 0 0,1 0-1,-1 0 1,0 0 0,1 0-1,-1 0 1,1 0 0,-1 0 0,1 1-1,-1-1 1,1 0 0,-1 0-1,1 1 1,-1-1 0,1 0-4,-22 30 214,19-12-220,0 0 0,1 0 0,0 0 0,2 0 0,0 0 0,1 1 0,1-1 0,1 0 0,0-1 0,1 1 0,1 0 0,1-1 0,0 0 0,1-1 0,3 3 6,-5-6-203,1 0 0,1 0 0,0 0 0,1-1 0,1-1 0,0 1 0,0-1 0,1-1 0,10 9 203,24 4-3834,10-19-3899,-34-10 2896,-1-6-416</inkml:trace>
  <inkml:trace contextRef="#ctx0" brushRef="#br0" timeOffset="1567.988">3428 145 4228,'10'-130'8531,"-4"116"-1330,2 42-4362,-6-18-3276,136 414 4260,-132-408-3802,-1 0 0,0 0 0,-1 0 0,-1 0 0,-1 1 0,0 0 0,-1-1 0,-1 1 0,-1 0 1,0-1-1,-1 1 0,-1-1 0,0 1 0,-1-1 0,-1 0 0,-1 0 0,0-1 0,-1 0 0,-1 2-21,-6 2-90,-2-1 0,0 0 1,-1-1-1,0 0 0,-1-2 0,-1 0 0,-1-1 0,0-1 0,-21 10 90,-116 52-3600,57-34-724,6-5-2510</inkml:trace>
  <inkml:trace contextRef="#ctx0" brushRef="#br0" timeOffset="1953.303">177 150 12460,'0'0'4895,"0"0"-2610,0 0-737,0 0-53,-10 14-395,-69 110 287,63-90-1206,1 2-1,3-1 0,0 2 0,3 0 0,1 0 0,2 0 0,1 1 0,2 0 0,1 0 0,3 0 0,1 2-180,1-22-37,0-1 1,1 0-1,1 0 0,1 0 0,1 0 1,0-1-1,1 0 0,0-1 0,2 0 1,0 0-1,0-1 0,1 0 0,1 0 1,0-2-1,1 1 0,1-2 0,7 6 37,121 65-3806,14-32-6059,-61-30-1773</inkml:trace>
  <inkml:trace contextRef="#ctx0" brushRef="#br0" timeOffset="2316.747">4156 960 13485,'0'0'4964,"0"0"-3042,0 0 577,0 0-578,0 0-607,0 0-289,0 0-321,0 0-223,0 0-225,-37-72-160,37 71-64,0 1-32,0 0-640,6 0-1186,6 1-2114,-1 4-4996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25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16624,'0'0'2194,"0"0"-390,0 0 486,0 0-384,0 0-598,0 0-464,0 0-359,-3 4-170,-1 6-266,1 1-1,0 0 0,0 0 0,1 0 0,0 0 1,1 0-1,1 0 0,-1 0 0,2 7-48,-2 21 84,-10 119 47,-5 96 3,20-84-2849,4-110-703,4-3-3611,0-14-3205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7:1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12364,'0'0'4356,"0"0"-1804,0 0-502,0 0-166,0 0-523,0 0-421,0 0-310,21 3-203,178 1 53,445-68 43,-570 56-288,-87 7-421,-55 5-909,24 9-6950,27-4-1527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7:3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27 10250,'0'0'2535,"0"0"-778,1-5 650,0-12 65,0 13-780,-1 4-475,0 0-325,3 13 533,1 16-1196,0 1 0,-2-1 0,-1 1 0,-1 0-1,-2-1 1,-2 13-229,-1 34 90,-24 180-31,-57 148-50,64-315-13,-52 230 100,-20 228-96,35 109 598,52-428-2306,12-281-5446,1 8-3965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17:38.837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17473 2006 3780,'0'0'7922,"0"0"-3716,0 0-1195,0 0-576,0 0-658,0 0-656,5-6-416,-3 4-657,-1-1-19,1 1 0,-1 0 0,1 0 0,0 0-1,0 1 1,0-1 0,0 0 0,0 1 0,0-1 0,0 1 0,1 0 0,-1 0-1,1 0 1,-1 0 0,1 0 0,-1 0 0,1 1 0,-1-1 0,1 1 0,-1 0-1,1 0 1,2 0-29,276 12 513,-276-11-484,0-1 1,-1-1-1,1 1 0,-1-1 1,1 1-1,-1-1 1,1 0-1,-1-1 1,0 1-1,1-1 1,-1 0-1,0 0 0,0 0 1,0-1-1,0 1 1,-1-1-1,1 0 1,-1 0-1,0 0 0,1-1 1,-1 1-1,-1-1 1,1 1-1,-1-1 1,1 0-1,-1 0 1,0 0-1,0-1 0,-1 1 1,1 0-1,-1-1 1,0 1-1,0-1 1,-1 1-1,1-1-29,-2-8 134,-1 1 0,0-1 0,-1 1 0,0 0 0,0 0 1,-2 0-1,1 0 0,-2 1 0,1 0 0,-2 0 0,1 0 0,-2 1 0,1 0 0,-1 0 0,-1 1 0,0 0 1,-8-7-135,17 15 11,-1 1 1,1-1 0,0 1 0,-1-1 0,1 0 0,0 1 0,-1-1-1,1 1 1,-1-1 0,1 1 0,-1-1 0,1 1 0,-1-1 0,0 1-1,1 0 1,-1-1 0,1 1 0,-1 0 0,0 0 0,1-1 0,-1 1-1,0 0 1,1 0 0,-1 0 0,0 0 0,0 0 0,1 0 0,-1 0-1,0 0 1,1 0 0,-1 0 0,0 0 0,1 0 0,-1 0 0,0 1-1,1-1 1,-1 0 0,0 0 0,1 1 0,-1-1 0,1 1 0,-1-1-1,0 0 1,1 1 0,-1-1 0,1 1 0,-1-1 0,1 1 0,0-1-1,-1 1 1,1 0 0,0-1 0,-1 1-12,-8 42 167,8-36-162,-19 310 262,7-241-550,-3-1 0,-3 0 0,-4-1 0,-26 58 283,40-119 77,5-7-2109,2-3-6791,2-8 2375</inkml:trace>
  <inkml:trace contextRef="#ctx0" brushRef="#br0" timeOffset="869.198">18850 1674 11915,'6'-13'2477,"20"-41"-347,-23 49-1815,1 1 0,0-1-1,0 1 1,0 0 0,1 0 0,-1 0-1,1 0 1,0 1 0,0 0 0,1 0-1,-1 0 1,0 1 0,1 0-1,0 0 1,-1 0 0,1 1 0,0 0-1,0 0 1,0 0 0,0 0-1,0 1 1,4 1-315,-3-2 67,-1 1 1,0 0-1,1 1 0,-1 0 1,0 0-1,1 0 0,-1 1 0,0-1 1,0 1-1,0 1 0,0 0 0,0-1 1,-1 2-1,1-1 0,-1 0 1,0 1-1,0 0 0,0 1 0,0-1 1,-1 1-1,0 0 0,0 0 0,0 0 1,-1 0-1,1 1 0,-1-1 1,-1 1-1,1 0 0,-1 0 0,0 0 1,1 4-68,1 4-3,0 1 0,-1-1 0,-1 1 1,0 0-1,-1 0 0,-1 0 1,0 0-1,-1 0 0,0 0 0,-2 0 1,1 0-1,-2-1 0,-1 4 3,-5 5-15,-1-1 0,-2 0 0,0-1-1,-1-1 1,0 0 0,-2-1 0,-1 0 0,0-1 0,-1-1-1,-1-1 1,0-1 0,-1 0 0,-1-2 0,-1 0 0,1-1-1,-2-2 1,0 0 0,0-1 0,-20 4 15,-32 1-48,73-14 72,0 0 1,0 0 0,0 0 0,0 0 0,0-1 0,0 1 0,0-1 0,0 1 0,1-1 0,-1 1 0,0-1 0,0 0-1,0 0 1,1 0 0,-1 0 0,0 0 0,1-1 0,-1 1 0,1 0 0,0-1 0,-1 1 0,1-1 0,0 1 0,0-1 0,0 0-1,0 1 1,0-1 0,0 0 0,0 0 0,1 0 0,-1 1 0,1-1 0,-1 0 0,1 0 0,0 0 0,0-1-25,-1-4 82,1-1 1,0 0-1,1 0 1,-1 1-1,2-1 1,-1 0-1,1 1 1,0 0-1,0-1 1,1 1-1,0 0 1,1 0-1,0 0 1,0 1-1,0-1 1,0 1-1,1 0 1,0 0-1,1 0 1,-1 1 0,1 0-1,0 0 1,0 1-1,1-1 1,-1 1-1,1 0 1,0 1-1,0 0 1,0 0-1,1 1 1,-1-1-1,1 2 1,-1-1-1,1 1 1,5 0-83,-5 4 6,-1 0 1,0 0-1,0 1 1,0 0-1,-1 1 1,1 0-1,-1 0 1,0 0-1,0 1 1,-1-1-1,0 1 1,0 1-1,0-1 1,-1 1-1,0 0 1,0 0-1,0 0 1,-1 0-1,0 0 1,-1 1-1,2 7-6,1-2 3,2 1-274,4 16 206,2-1-1,1-1 1,1 0-1,2-1 1,1-1 0,2 1 65,34 21-4098,15-18-5133,-48-27 2435</inkml:trace>
  <inkml:trace contextRef="#ctx0" brushRef="#br0" timeOffset="1153.309">19723 1562 12172,'0'-13'3704,"0"-42"-522,0 54-3048,1 1 1,-1-1-1,0 0 0,1 1 1,-1-1-1,1 1 0,-1-1 1,0 0-1,1 1 0,-1-1 1,0 0-1,0 0 0,0 1 1,0-1-1,1 0 0,-1 1 1,0-1-1,0 0 0,0 0 1,0 1-1,-1-1 0,1 0 1,0 0-1,0 1 0,0-1 1,-1 0-1,1 1 0,0-1 1,0 0-1,-1 1 0,1-1 1,-1 1-1,1-1 0,-1 0 1,1 1-1,-1-1 0,1 1 1,-1-1-1,1 1 0,-1 0 1,0-1-1,1 1 0,-1-1 1,1 1-1,-1 0 0,0 0 1,0-1-1,1 1 0,-1 0 1,0 0-1,1 0 0,-1 0 1,0 0-1,0 0 0,1 0 1,-1 0-1,0 0 0,1 0 1,-1 0-1,0 0 0,0 1 1,1-1-1,-1 0 0,0 1-134,-24 29 1279,-5 28-993,3 2-1,3 1 1,2 1-1,3 0 1,3 2 0,-2 23-286,11-60-20,0 0 1,2 1-1,1 0 1,2 0 0,0 0-1,2 0 1,1 0-1,1 0 1,1 0 0,2-1-1,7 25 20,-9-46-224,0 0 0,0 0-1,1 0 1,0-1 0,0 1 0,0-1-1,1 0 1,0 0 0,0-1-1,0 1 1,0-1 0,1 0 0,-1 0-1,1-1 1,0 0 0,1 0 0,-1 0 224,73 15-9785,-57-18 3038</inkml:trace>
  <inkml:trace contextRef="#ctx0" brushRef="#br0" timeOffset="3819.877">22499 1943 9545,'0'0'2594,"0"0"-255,0 0 191,0 0-608,0 0-993,0 0-289,99-25-223,-75 24-161,-1 1-160,2 0-96,-8 0 0,-4 7-128,-6 0-609,-5 3-1088,-2 2-1090,-13 3-993,-7 3-640,-4-3-2531</inkml:trace>
  <inkml:trace contextRef="#ctx0" brushRef="#br0" timeOffset="4174.269">22426 2124 1537,'0'0'6631,"0"0"-3717,0 0-159,0 0-225,0 0-576,7 82-448,19-75-417,6-5-417,1-1-351,4-1-225,4 0-32,-1 0-64,-2-6-224,-5-1-641,-5 1-865,-5 1-1665,-2 0-1890,-5 0-4580</inkml:trace>
  <inkml:trace contextRef="#ctx0" brushRef="#br0" timeOffset="4484.542">23100 1795 1569,'0'0'10619,"0"0"-5511,0 0-1739,0 0-737,0 0-935,0 0-544,-9 13-192,-50 89 438,50-78-1274,1 1 0,2 0 0,0 0 1,2 1-1,0-1 0,2 1 0,1 0 0,1 0 0,2 17-125,-1-40-7,-1 1-1,1 0 0,0 0 0,0-1 0,1 1 0,-1-1 1,1 1-1,-1-1 0,1 1 0,0-1 0,0 0 0,1 0 1,-1 0-1,1 0 0,-1 0 0,1-1 0,0 1 0,0-1 0,0 1 1,0-1-1,1 0 0,-1-1 0,0 1 0,1 0 0,-1-1 1,1 0-1,0 0 0,0 0 0,-1 0 0,1-1 0,0 1 1,0-1-1,0 0 0,3 0 8,3-1-5,-1 0-1,1-1 1,0 0-1,-1 0 1,1-1 0,-1 0-1,0-1 1,0 0 0,0 0-1,-1-1 1,0 0-1,1 0 1,2-4 5,1-3 41,0-1 1,0 0-1,-1-1 1,-1 0-1,-1 0 0,0-1 1,0-1-1,-2 0 0,0 0 1,-1 0-1,0-1 1,-1 0-1,-1 0 0,-1 0 1,-1 0-1,0-1 0,-1 1 1,-1 0-1,0-1 1,-3-12-42,3 27-13,0-1 0,-1 1 0,1 0 0,-1 0 0,0 0 0,0 0 0,0 0 0,0 1 1,-1-1-1,1 0 0,-1 0 0,0 1 0,1-1 0,-1 1 0,0-1 0,0 1 1,-1 0-1,1 0 0,0 0 0,-1 0 0,0 0 0,1 1 0,-1-1 0,0 1 1,0 0-1,1 0 0,-1-1 0,0 2 0,0-1 0,0 0 0,-1 1 0,1-1 1,0 1-1,0 0 0,0 0 0,0 0 0,0 1 0,-3 0 13,-7 0-469,1 2 1,0-1-1,0 1 0,0 1 0,1 1 0,-1-1 1,1 2-1,0-1 0,-3 4 469,-34 24-7180,6-1-8494</inkml:trace>
  <inkml:trace contextRef="#ctx0" brushRef="#br0" timeOffset="1480.147">20039 1791 3011,'0'0'8178,"0"0"-4078,0 0-1164,0 0-427,0 0-758,0 0-582,0 0-347,0 0-288,-4 7-96,1-3-353,2-2-65,0-1 0,0 1 0,0-1 1,0 1-1,0-1 0,0 1 0,0 0 0,1-1 1,-1 1-1,1 0 0,-1 0 0,1-1 0,0 1 1,0 0-1,-1 0 0,1 0 0,0-1 0,1 1 0,-1 0 1,0 0-1,0 0 0,1-1 0,-1 1 0,1 0 1,0 0-1,-1-1 0,1 1-20,4 3 27,-1 0 0,0 0 0,0 0 0,-1 1 0,0-1-1,0 1 1,0 0 0,0 0 0,-1 0 0,0 1 0,-1-1 0,1 0 0,-1 1 0,0-1 0,-1 1 0,1-1 0,-1 1-1,-1-1 1,1 1 0,-1-1 0,0 1 0,-1-1 0,1 0 0,-3 6-27,-16 22-1182,14-11-6231,6-18 783</inkml:trace>
  <inkml:trace contextRef="#ctx0" brushRef="#br0" timeOffset="1867.748">20095 1732 8232,'0'0'3347,"0"-13"-128,0 7-2271,-1-46 1149,1 32 1323,0 0 3413,-15 285-4223,-35 76-2476,46-295-2398,25-47-1755,21-26-5297,-28 14 3268</inkml:trace>
  <inkml:trace contextRef="#ctx0" brushRef="#br0" timeOffset="2193.339">20316 1957 9129,'0'0'4948,"0"0"-1739,0 0-583,0 0-549,0 0-657,0 0-529,0 0-138,13 1-16,-4 0-627,24 2 28,1-1-1,0-2 0,0-1 0,0-2 1,0-1-1,7-3-137,30-27-4228,-61 31 528,0 2-2700</inkml:trace>
  <inkml:trace contextRef="#ctx0" brushRef="#br0" timeOffset="3020.926">20684 2408 7175,'0'0'3801,"0"0"-865,0 0 11,0 0-353,0 0-1008,0 0-674,0 0-346,5-3-192,96-42 768,-78 25-874,-1-2 0,-1 0-1,-1-1 1,-1-1 0,-1-1 0,-1 0-1,-1-2 1,-2 0 0,-1 0-1,0-1 1,1-11-268,-10 30 40,65-148 589,33-120-629,-92 236 230,-17 40 144,-34 95-342,-13 228-30,41-212 22,-4 142-2,17-249-38,1-1 0,-1 1 0,1 0 1,0 0-1,-1 0 0,1-1 0,0 1 0,1-1 1,-1 1-1,1 0 0,-1-1 0,1 0 0,-1 1 1,1-1-1,0 0 0,0 0 0,0 0 0,1 0 1,-1-1-1,0 1 0,1 0 0,-1-1 0,1 0 1,-1 0-1,1 1 0,0-1 0,0-1 0,-1 1 1,1 0-1,0-1 0,0 1 0,0-1 0,0 0 1,-1 0-1,1 0 0,0 0 0,0-1 0,0 1 1,0-1-1,-1 0 0,1 0 0,0 0 0,-1 0 1,1 0-1,0 0 0,-1-1 0,1 1 0,-1-1 0,0 0 1,1 0 15,23-15 16,0-1 1,-1-1 0,-1-2 0,-1 0 0,-1-1-1,0-2 1,-2 0 0,-1-1 0,-1-1 0,-1 0-1,-2-1 1,0-1 0,-2-1 0,2-7-17,3-4 212,-1-1 1,-2-1 0,-2 0 0,-1 0-1,-3-1 1,-1-1 0,0-31-213,-3 195 940,-22 324-946,15-341-1446,2-103 1357,0 1-1,0-1 1,0 1-1,0 0 1,0-1-1,0 1 1,0-1-1,0 1 1,0 0-1,1-1 1,-1 1-1,0-1 0,0 1 1,0-1-1,1 1 1,-1-1-1,0 1 1,1-1-1,-1 1 1,0-1-1,1 1 1,-1-1-1,1 0 1,-1 1-1,1-1 1,-1 0-1,1 1 1,-1-1-1,1 0 1,-1 1-1,1-1 1,-1 0-1,1 0 1,-1 0-1,1 0 1,0 1-1,-1-1 1,1 0-1,-1 0 1,1 0-1,0 0 0,-1 0 1,1-1-1,-1 1 1,1 0-1,-1 0 1,1 0-1,0 0 1,-1-1-1,1 1 1,-1 0-1,1 0 1,-1-1-1,1 1 1,-1-1 95,34-19-9829,-29 17 7006,8-6-7635</inkml:trace>
  <inkml:trace contextRef="#ctx0" brushRef="#br0" timeOffset="3516.584">22019 1555 7976,'0'0'3875,"0"0"-912,-2-13 144,-5-54 1970,7 67-3449,6 16 454,19 49-1417,-2 2 0,-3 0 0,-2 1 1,-4 1-1,2 40-665,-12-79 47,0 1 0,-2-1 1,-1 1-1,-2 0 0,-1-1 0,-1 1 1,-2-1-1,-1 0 0,-1 0 1,-1-1-1,-2 1 0,-1-2 0,-2 0 1,-12 22-48,8-24-127,0-1 0,-2-1 1,0 0-1,-2-2 0,-1 0 1,0-1-1,-1-2 0,-2 0 1,0-2-1,0 0 0,-14 5 127,38-23-171,1 1-1,0 0 1,0-1 0,0 1-1,0 0 1,-1-1-1,1 1 1,0 0-1,0-1 1,0 1-1,-1 0 1,1 0-1,0 0 1,-1-1-1,1 1 1,0 0-1,0 0 1,-1 0 0,1-1-1,0 1 1,-1 0-1,1 0 1,0 0-1,-1 0 1,1 0-1,-1 0 1,1 0-1,0 0 1,-1 0-1,1 0 1,0 0-1,-1 0 1,1 0 0,0 0-1,-1 0 1,1 0-1,-1 0 172,26-23-6783,-3 6-1705</inkml:trace>
  <inkml:trace contextRef="#ctx0" brushRef="#br0" timeOffset="17475.795">17764 4493 5349,'0'0'6278,"6"-13"-3128,22-41-866,26-4 3662,46 25-2581,-94 33-3334,1-1 0,-1 1 0,1 1 1,-1-1-1,1 1 0,-1 0 0,1 1 1,-1-1-1,0 1 0,0 1 1,0-1-1,0 1 0,0 0 0,0 0 1,-1 1-1,0 0 0,1 0 0,-2 0 1,1 0-1,0 1 0,-1 0 0,0 0 1,0 0-1,0 0 0,0 1 1,-1-1-1,0 1 0,0 0 0,-1 0 1,0 0-1,0 0 0,0 1 0,-1-1 1,0 0-1,0 3-31,0 4-2,0 0 1,-1 0-1,-1 0 0,0 0 0,-1 0 1,0 0-1,-1-1 0,0 1 0,-1-1 1,-1 1-1,0-1 0,-1 0 0,0-1 1,0 0-1,-1 0 0,-1 0 0,-7 8 2,-5 4-6,0-1-1,-2-1 1,0-1 0,-2-1-1,0-1 1,-1-1-1,-7 3 7,18-11 0,0-1-1,0-1 1,-1-1-1,1 1 1,-2-2-1,1 0 1,0-1-1,-1-1 1,0 0-1,0-1 1,-2-1 0,16-1 6,0 0 1,0 0-1,0 0 1,0-1-1,0 1 1,0-1-1,0 1 1,0-1-1,0 0 1,1 0-1,-1 0 1,0 0-1,0 0 1,1 0-1,-1 0 1,1 0-1,-1-1 1,1 1-1,0-1 1,-1 1-1,1-1 0,0 1 1,0-1-1,0 0 1,0 0-1,0 1 1,1-1-1,-1 0 1,0 0-1,1 0 1,-1 0-1,1 0 1,0 0-1,0 0 1,0 0-1,0-1-6,14-72 183,-13 72-170,0 0 0,0 0 0,0 0 0,1 0 0,-1 0 0,1 0 0,-1 0 0,1 0 0,0 1 0,0-1 0,0 1 0,1-1 0,-1 1 0,1 0 0,-1 0 0,1 0 0,0 0 0,-1 0 0,1 1 0,0-1 0,0 1 0,0 0 0,0 0 0,1 0 0,-1 0 0,0 1 0,0-1 0,0 1 0,1 0 0,-1-1 0,0 2 0,1-1 0,-1 0 0,0 1 0,0-1 0,1 1 0,-1 0 0,0 0 0,0 0 0,0 1 0,0-1 0,0 1 0,-1-1 0,3 3-13,7 11 21,-1 0 1,-1 1 0,-1 0 0,0 0 0,-1 1-1,-1 0 1,1 5-22,22 45 13,-25-56-18,78 119 8,-79-125-19,0-1-1,0 0 1,0 1 0,1-2-1,-1 1 1,1-1-1,0 1 1,1-1 0,-1-1-1,0 1 1,1-1 0,-1 0-1,1 0 1,0 0-1,0-1 1,-1 0 0,1 0-1,0-1 1,0 1-1,0-1 1,0-1 0,0 1-1,0-1 1,2 0 16,0-3-265,-1 0 0,0 0 0,0-1 1,-1 0-1,1 0 0,-1 0 0,0-1 0,0 0 1,-1 0-1,0-1 0,0 1 0,0-1 0,-1 0 0,0-1 1,-1 1-1,1-1 0,-1 1 0,-1-1 0,1 0 1,0-5 264,8-15-3379,-4 8-2765,-1 4-3562</inkml:trace>
  <inkml:trace contextRef="#ctx0" brushRef="#br0" timeOffset="17948.359">18590 4791 11787,'0'0'5285,"0"0"-2717,0 0-780,0 0-170,0 0-615,19 1-303,127 6 245,-101-5-934,-27 1-122,0-2-1,0 0 1,0-1 0,0 0-1,0-2 1,0 0 0,0-1-1,-1-1 1,1 0 0,-1-2-1,0 0 1,0-1 0,9-5 111,-24 11-566,5-5-2549,-4 1-1740,-3 1-3404</inkml:trace>
  <inkml:trace contextRef="#ctx0" brushRef="#br0" timeOffset="18663.069">19702 4424 9673,'0'0'2456,"-1"-13"-102,-6-70 3155,7 81-5381,0 0-1,0 0 1,1 1-1,-1-1 0,1 0 1,-1 0-1,1 1 1,0-1-1,0 1 1,-1-1-1,1 1 0,0-1 1,0 1-1,1-1 1,-1 1-1,0 0 1,0 0-1,1-1 0,-1 1 1,1 0-1,-1 0 1,1 0-1,-1 1 1,1-1-1,-1 0 0,1 1 1,0-1-1,-1 1 1,1-1-1,0 1 1,0 0-1,0-1 0,-1 1 1,1 0-1,0 1-127,67 4 409,-58-1-395,-1 0 1,1 1-1,0 0 1,-1 1-1,0 0 1,0 0-1,-1 1 1,0 1-1,0-1 0,-1 2 1,0-1-1,0 1 1,-1 0-1,0 1 1,-1-1-1,0 1 1,0 1-1,-1-1 1,0 1-1,-1 0 0,0 0 1,-1 0-1,0 1 1,0 6-15,-2-6-6,-1-1 0,-1 1-1,0-1 1,0 0 0,-1 1 0,-1-1 0,0 0 0,0 0 0,-1 0-1,0-1 1,-1 1 0,0-1 0,-1 0 0,0-1 0,0 1 0,-1-1 0,-1 0-1,1-1 1,-1 0 0,-1 0 0,-3 3 6,-7 4-53,-1 0-1,0-1 1,-1-1 0,0 0-1,-1-2 1,0-1 0,-1-1 0,0 0-1,-15 2 54,-72 1 21,107-12-12,0 0 1,0 0 0,1-1-1,-1 1 1,0-1-1,0 0 1,1 0 0,-1 0-1,0 0 1,1 0 0,-1-1-1,1 1 1,-1-1 0,1 0-1,0 1 1,0-1-1,0 0 1,0 0 0,0-1-1,0 1 1,0 0 0,1-1-1,-1 1 1,1-1 0,-1 1-1,1-1 1,0 1-1,0-1 1,1 0 0,-1 0-1,0 0 1,1 1 0,0-1-1,-1 0 1,2-2-10,-2 0 49,1 0 1,0 0-1,0 0 1,0 1-1,1-1 1,0 0-1,0 0 1,0 1-1,0-1 1,1 1-1,0-1 1,0 1-1,0 0 1,0-1-1,1 1 1,-1 0-1,1 0 1,0 1-1,0-1 1,1 1-1,-1-1 1,1 1-1,0 0 1,0 1-1,0-1 1,0 1-1,0-1 1,0 1-1,1 0 1,-1 1-1,1-1 1,-1 1-1,1 0 1,0 0-1,0 0 1,-1 1-1,2-1-49,2 5 18,0-1 0,-1 1-1,1 0 1,-1 1 0,0 0 0,0 0-1,-1 1 1,1-1 0,-1 1 0,-1 1-1,1-1 1,-1 1 0,0 0 0,0 0-1,-1 1 1,0-1 0,0 1 0,0 2-18,2 0-5,123 182 96,-89-154-1939,-32-33 933,1 0 0,-1-1 0,1 0-1,1 0 1,-1-1 0,0 0 0,1-1-1,-1 0 1,1 0 0,0-1-1,6 0 916,-4-1-6534</inkml:trace>
  <inkml:trace contextRef="#ctx0" brushRef="#br0" timeOffset="19332.832">20224 5073 8104,'0'0'2055,"0"0"91,0 0 246,0 0-156,0 0-399,0 0-385,0 0-278,11 4-69,37 10-128,0-29 485,-43 11-1285,11-10 53,-1-2-1,0 0 1,-1-1-1,-1 0 0,0-1 1,-2 0-1,0-1 1,-1 0-1,-1-1 1,0 0-1,-2 0 1,0-1-1,0-8-229,11-22 268,118-327 378,-126 334-576,-22 60-156,4 6 73,0 1 0,2-1 0,0 1 0,2 0-1,1 0 1,0 0 0,2 1 0,1 13 13,-3 13-7,-5 42-42,1 139-703,7-229 747,0 1-1,0-1 1,1 1 0,-1-1-1,0 1 1,1-1-1,-1 0 1,1 1-1,0-1 1,0 0-1,0 0 1,0 1 0,0-1-1,0 0 1,1 0-1,-1 0 1,1 0-1,-1 0 1,1-1 0,0 1-1,0 0 1,0-1-1,0 1 1,0-1-1,0 0 1,0 0 0,0 0-1,1 0 1,-1 0-1,0 0 1,1 0-1,-1-1 1,0 1 0,1-1-1,-1 0 1,1 0-1,-1 0 1,1 0-1,-1 0 1,0 0-1,1-1 1,1 0 5,95-44 36,-70 20 13,-1-1 1,-1-2-1,-2-1 0,0-1 0,-2-1 1,-2-1-1,-1 0 0,-1-2 1,-2-1-1,-1 0 0,-2-1 0,-1 0 1,7-36-50,-10 32 323,-23 62 192,-2 19-471,3 1 0,1 1 0,3 0 0,1 0 0,2 0 0,2 1 0,1 0 0,3 8-44,-2-46-9,0 0-1,1 1 1,-1-1-1,1 1 1,0-1 0,1 1-1,-1-1 1,1 0-1,1 1 1,-1-1-1,1 0 1,0 0 0,1 0-1,-1 0 1,1 0-1,0 0 1,1-1-1,-1 1 1,1-1-1,0 0 1,1 0 0,-1-1-1,1 1 1,0-1-1,0 0 1,0 0-1,0-1 1,1 1 0,0-1-1,3 1 10,0-3-5,-1-2-1,0 1 0,1-1 1,-1 0-1,0 0 0,0-1 1,0-1-1,0 1 0,0-1 1,0 0-1,-1-1 1,1 0-1,-1 0 0,0-1 1,0 0-1,-1 0 0,1 0 1,-1-1-1,3-4 6,7-6-60,-2-1-1,0 0 1,-1-1-1,-1-1 1,0 0-1,7-18 61,-14 27-649,21-53-365,-20 41-2439,-4 2-3826,-2 14-4300</inkml:trace>
  <inkml:trace contextRef="#ctx0" brushRef="#br0" timeOffset="-1417.28">15282 1569 8168,'4'-12'4089,"-1"1"-3249,11-46 2393,-9 11 4817,-26 109-6704,-6 17-1285,-4-1 0,-3-2 1,-4-1-1,-13 14-61,8-35-16,45-76 246,1 17-230,-1-1-1,1 0 1,1 1 0,-1 0 0,1 0 0,0 0 0,0 0-1,0 0 1,0 1 0,0 0 0,1 0 0,0 0 0,-1 0 0,1 1-1,0 0 1,1 0 0,-1 0 0,0 0 0,0 1 0,1 0-1,-1 0 1,1 1 0,-1-1 0,0 1 0,1 0 0,-1 1-1,1-1 1,-1 1 0,1 0 0,-1 1 0,0-1 0,0 1-1,2 1 1,58 37-62,54 23 72,-114-61-8,0-1 0,1 0 0,-1 0 0,1 0 1,-1 0-1,1-1 0,-1 0 0,1-1 0,-1 1 0,1-1 0,-1 0 1,1 0-1,-1-1 0,1 1 0,-1-1 0,0 0 0,0-1 0,0 1 1,0-1-1,-1 0 0,1 0 0,2-4-2,4-4 205,-2 0 0,1-1 0,-1 0 0,-1-1-1,-1 0 1,0 0 0,0 0 0,-1-1 0,-1 0 0,0 0 0,-1-1-1,-1 0 1,0 1 0,-1-1 0,0 0 0,-1-13-205,-1 27 288,0 15 118,-39 184-6,-57 180-768,91-337-1693,22-23-7510,-8-14 1018</inkml:trace>
  <inkml:trace contextRef="#ctx0" brushRef="#br0" timeOffset="-619.875">15916 2485 12204,'0'0'3149,"0"0"-277,0 0-379,0 0-464,0 0-625,0 0-427,13-12-299,83-68 496,-81 69-1099,-1 0-1,0-1 0,-1 0 0,0-1 1,-1-1-1,0 0 0,-1-1 1,-1 0-1,0 0 0,-1-1 1,-1 0-1,0-1 0,4-14-74,6-34 323,-3-1 0,-3-1 0,-3 1 0,-1-14-323,-6 46 346,-3 50-8,-14 353-472,6-211-181,9-156 308,0 0-1,0 1 0,0-1 0,1 0 1,-1 0-1,1 1 0,0-1 1,-1 0-1,1 0 0,0 0 1,0 0-1,1 0 0,-1 0 1,0 0-1,0 0 0,1 0 1,0-1-1,-1 1 0,1 0 1,0-1-1,-1 0 0,1 1 1,0-1-1,0 0 0,0 0 0,0 0 1,1 0-1,-1 0 0,0 0 1,0-1-1,0 1 0,1-1 1,-1 0-1,0 1 0,1-1 1,-1 0-1,0 0 0,1-1 1,-1 1-1,1 0 8,86-40 8,-66 22 39,-1-1 0,0-1 0,-2-1 1,0-1-1,-2-1 0,0 0 0,-2-2 0,-1 0 0,0 0 0,-2-2 0,-1 0-47,6-9 97,-2-2 0,-2 0 0,-1-1 0,-2 0 0,-2-1 0,4-29-97,-41 329 496,30-15-351,-2-240-150,0-1 0,0 1 0,1 0 0,0 0 0,0-1 0,0 1 0,0-1 0,0 1 0,1-1 0,0 1 0,0-1 0,0 0 0,1 0 0,-1 0 1,1 0-1,0 0 0,0-1 0,0 1 0,1-1 0,-1 0 0,1 0 0,0 0 0,0 0 0,0-1 0,0 0 0,0 1 0,0-2 0,1 1 0,-1 0 0,1-1 1,-1 0-1,1 0 0,0 0 0,-1 0 0,1-1 0,0 0 0,0 0 0,-1 0 0,1-1 0,3 0 5,4-3-76,-1 0 1,1-1-1,-1 0 1,0-1-1,-1 0 0,1-1 1,-1 0-1,0-1 1,-1 0-1,0 0 1,0-1-1,-1 0 0,5-6 76,52-84-6154,-57 79 655,-2 3-4991</inkml:trace>
  <inkml:trace contextRef="#ctx0" brushRef="#br1" timeOffset="-171911.062">215 984 19026,'0'0'2461,"0"0"-715,-12-1 69,-38-2-155,83 12 566,33-3-2101,-1-4 1,1-2-1,-1-3 1,1-4-1,-1-2 1,25-8-126,24-17-208,-113 34 158,-1 0 0,1-1 0,0 1 0,-1 0 0,1 0 0,-1-1 0,1 1 0,-1 0 0,1-1 0,-1 1 1,1 0-1,-1-1 0,0 1 0,1-1 0,-1 1 0,1-1 0,-1 1 0,0-1 0,1 1 0,-1-1 0,0 1 0,0-1 1,1 1-1,-1-1 0,0 1 0,0-1 0,0 0 0,0 1 0,0-1 0,0 1 0,0-1 0,0 0 0,0 1 1,0-1-1,0 1 0,0-1 0,0 0 0,-1 1 0,1-1 0,0 1 0,0-1 0,-1 1 0,1-1 0,0 1 0,0-1 1,-1 1-1,1-1 0,-1 1 0,1-1 0,-1 1 0,1 0 0,0-1 0,-1 1 0,1 0 0,-1-1 0,1 1 1,-1 0-1,0 0 0,1-1 0,-1 1 0,0 0 50,-36-10-6041,13 9-515</inkml:trace>
  <inkml:trace contextRef="#ctx0" brushRef="#br1" timeOffset="-171627.904">1447 642 13613,'6'-194'15460,"2"213"-13469,8 64-1863,-3 1 0,-4 0 0,-3 0 0,-4 0 0,-5 29-128,2-72-15,-14 171-2168,7-131-1469,5-16-5157,3-43-805</inkml:trace>
  <inkml:trace contextRef="#ctx0" brushRef="#br1" timeOffset="-171178.338">1987 698 15855,'1'-16'2947,"3"-48"-321,-5 62-2468,1 0 0,0 0 0,0 0-1,0 1 1,0-1 0,0 0 0,0 0 0,0 0-1,1 0 1,-1 0 0,1 0 0,-1 1 0,1-1-1,0 0 1,-1 0 0,1 1 0,0-1 0,0 1-1,0-1 1,1 1 0,-1-1 0,0 1 0,0-1-1,1 1 1,-1 0 0,1 0 0,-1 0 0,1 0-1,0 0 1,-1 0 0,1 0 0,0 1-1,0-1 1,-1 0 0,1 1 0,0 0 0,0-1-1,0 1 1,0 0 0,0 0 0,0 0 0,-1 0-1,1 0 1,0 0 0,0 1 0,0-1 0,0 1-1,0 0-157,75 43 813,-72-40-680,81 67 313,-3 3-1,50 61-445,82 76-1318,-142-168-539,-60-80 1072,-13 31 747,1-39 288,-2-1-1,-2 1 1,-3 0-1,-1 0 0,-1 0 1,-3 1-1,-7-15-249,18 55 48,-1 1 0,1-1 1,-1 1-1,0-1 0,0 1 0,0-1 0,0 1 0,-1 0 0,1 0 1,-1 0-1,0 0 0,0 0 0,0 0 0,0 0 0,0 0 1,-1 1-1,1-1 0,-1 1 0,0 0 0,0 0 0,0 0 0,0 0 1,0 0-1,0 1 0,0-1 0,0 1 0,-1 0 0,1 0 1,-1 0-1,1 0 0,-1 1 0,1-1 0,-1 1 0,1 0 1,-1 0-1,1 0 0,-1 1 0,1-1 0,-1 1 0,1 0 0,-1 0 1,1 0-1,0 0 0,-1 1 0,1-1 0,0 1 0,0 0 1,-1 0-49,-19 20 177,0 0 0,2 2 0,0 0 0,2 1 0,1 1 0,1 1 1,1 1-1,-3 8-177,-7 9 131,-212 370 189,172-289-2621,66-126 572,2-1-813,15-18-9351,-4 4-2249</inkml:trace>
  <inkml:trace contextRef="#ctx0" brushRef="#br1" timeOffset="-159041.745">3303 1926 16015,'0'0'3096,"0"0"-533,0 0-188,0 0-570,0 0-439,0 0-394,0 0-331,-4 6-166,-2 11-295,1 1 1,1 0 0,1 0-1,0 0 1,1 0-1,1 1 1,1-1 0,0 1-1,3 14-180,-1 24 216,10 250-1401,-20-256-2501,-6-21-6390,8-19-1257</inkml:trace>
  <inkml:trace contextRef="#ctx0" brushRef="#br1" timeOffset="-158746.211">3675 2245 10762,'0'0'5573,"0"0"-2818,0 0 0,0 0-705,0 0-769,78-9-320,-48 5-417,11 0-223,-4-2-97,4 0-64,1 2-128,-9-3-32,0 1-64,-4-3-513,-3 2-608,-7 1-705,-2 2-1505,-1 3-4036</inkml:trace>
  <inkml:trace contextRef="#ctx0" brushRef="#br1" timeOffset="-157836.599">4380 2444 3203,'0'0'8237,"0"0"-4222,0 0-1250,0 0-688,0 0-711,0 0-255,0 0-204,0 0-240,9-4-31,84-24 634,-82 21-1207,0 0 0,0 0 0,-1-1-1,-1 0 1,1-1 0,-1 0 0,-1-1-1,0 0 1,0 0 0,-1 0 0,0-1 0,-1 0-1,0-1 1,0 1 0,-2-1 0,1 0 0,-2-1-1,1 1 1,-2-1 0,0 1 0,1-13-63,62-354 955,-58 324-907,-7 56-39,-2 20-23,-4 110 13,6 0-1,14 94 2,-13-215-2,0 4-4,0 15-134,1 0 0,2 0 1,0 0-1,3-1 0,8 28 140,-14-54-8,0-1 0,0 1 0,-1 0 0,1 0 0,0-1 0,0 1 0,1-1 0,-1 1 0,0-1 0,0 1 0,1-1 1,-1 0-1,1 1 0,-1-1 0,1 0 0,0 0 0,-1 0 0,1 0 0,0-1 0,0 1 0,0 0 0,-1-1 0,1 1 0,0-1 0,0 0 0,0 1 0,0-1 0,0 0 0,0 0 0,0 0 0,0-1 0,0 1 0,0 0 0,0-1 0,-1 1 1,1-1-1,0 0 0,0 1 0,0-1 0,-1 0 0,1 0 0,-1 0 0,1-1 0,0 1 0,0-1 8,70-59 77,-70 59-74,46-56 292,-3-1-1,-3-3 0,-2-1 0,-3-2 0,-3-2 0,-3-1-294,-17 40 61,14-58 841,-35 89-330,-5 17-535,0 0 0,1 1 1,2 0-1,0 1 0,1 0 1,1 0-1,1 1 0,1 0 1,1 0-1,1 0 1,1 0-1,1 1 0,1-1 1,1 0-1,2 1 0,2 10-37,-4-25-12,0 0-1,1-1 0,1 0 0,-1 1 0,1-1 0,1 0 0,-1 0 0,1-1 0,1 1 0,-1-1 0,1 0 0,1 0 0,-1 0 0,1-1 1,0 0-1,1 0 0,0 0 0,-1-1 0,2 0 0,-1 0 0,0-1 0,1 0 0,0 0 0,0-1 0,0 0 0,1-1 0,-1 1 1,0-2-1,1 1 0,0-1 0,-1 0 0,1-1 0,0 0 0,-1 0 0,1-1 0,0 0 0,-1-1 0,6-1 13,1-5 8,0-1-1,0-1 1,-1 0 0,-1 0-1,0-1 1,0-1-1,-1-1 1,-1 1 0,0-2-1,-1 1 1,0-2-1,-1 1 1,-1-1 0,0-1-1,-1 1 1,0-1-1,-2-1 1,0 1-1,0-6-7,-2 16-23,-1 0-1,0 0 1,0 0-1,-1 0 1,0-1-1,0 1 0,0 0 1,-1-1-1,0 1 1,0-1-1,-1 1 1,0-4 23,-1 9-106,1 1 0,-1-1 1,0 1-1,0 0 0,0-1 1,1 1-1,-1 0 0,0 0 1,0 1-1,0-1 0,1 0 1,-1 1-1,0-1 0,0 1 1,1-1-1,-1 1 0,0 0 1,1-1-1,-1 1 0,1 0 1,-1 0-1,1 0 0,-1 1 1,1-1-1,0 0 0,0 0 1,-1 1-1,1-1 0,-1 2 106,-60 69-8728,31-28-1586</inkml:trace>
  <inkml:trace contextRef="#ctx0" brushRef="#br1" timeOffset="-159679.779">4016 367 1121,'0'0'12599,"0"0"-8104,4-13-1874,14-38-267,-10 43 1945,-6 26-4311,-2-17 263,13 691-374,-13-687-293,-3 45-2975,-9-21-5935,2-18 11</inkml:trace>
  <inkml:trace contextRef="#ctx0" brushRef="#br1" timeOffset="-159473.482">3496 1174 17745,'0'0'2861,"0"0"-421,0 0-529,0 0-641,16 1-431,370-2 935,95-24-1774,-469 24 9,44-2-24,1 1-429,1-2-1,-1-2 1,0-3-1,-1-3 1,37-13 444,-89 24-167,-2 1 4,-1-1 0,1 1 0,0 0 0,0-1 0,0 1 0,-1-1 0,1 0 0,0 1 0,-1-1 0,1 0-1,-1 0 1,1 0 0,-1 0 0,1 0 0,-1-1 0,0 1 0,1 0 0,-1-1 0,0 1 0,0-1 0,0 1 0,0-1 0,0 1 0,0-1 0,-1 0 0,1 0 0,0 1 0,-1-1 0,0 0 163,-19-7-7298,-1 9 1271</inkml:trace>
  <inkml:trace contextRef="#ctx0" brushRef="#br1" timeOffset="-156969.76">6703 720 5413,'0'0'8269,"0"0"-4478,0 0-1282,0 0-545,0 0-667,12-4-491,87-18-234,66 23-407,-164-1-168,0 0 1,0 0-1,0 0 0,0 0 1,0 0-1,0 0 0,0 0 1,0 1-1,0-1 0,0 0 1,0 0-1,0 1 0,0-1 1,0 1-1,0-1 0,0 1 1,0-1-1,0 1 0,0 0 1,-1-1-1,1 1 0,0 0 0,0 0 1,-1-1-1,1 1 0,0 0 1,-1 0-1,1 0 0,-1 0 1,1 0-1,-1 0 0,0 0 1,1 0-1,-1 0 0,0 0 1,0 0-1,0 0 0,0 0 1,0 0-1,0 0 0,0 0 1,0 0-1,0 0 0,0 1 1,0-1-1,-1 0 0,1 0 0,0 0 4,-34 41-92,-194 123 2926,227-165-2806,-1 1 0,0 0 1,1 0-1,-1 0 0,1 0 0,0 0 1,-1 0-1,1 0 0,0 0 0,0 0 0,-1 0 1,1 1-1,0-1 0,0 1 0,0-1 1,1 0-1,-1 1 0,0 0 0,0-1 0,1 1 1,-1-1-1,1 1 0,0 0 0,-1-1 1,1 1-1,0 0 0,0 0 0,0-1 1,0 1-1,0 0 0,1-1 0,-1 1 0,0 0 1,1-1-1,-1 1 0,1 0 0,0-1 1,-1 1-1,1-1 0,0 2-29,10 0 7,0 1 0,0-1 0,0-1 0,0 0 0,1-1 0,-1 0 0,0 0 0,1-1 0,-1-1 0,0 0 0,5-1-7,-3 1-18,148-33-2444,-59-4-5572,-60 21-683</inkml:trace>
  <inkml:trace contextRef="#ctx0" brushRef="#br1" timeOffset="-156551.363">8521 652 19955,'0'0'2039,"0"0"-272,0 0-80,0 0-534,0 0-587,21-4-251,149-21 16,-167 25-323,60-2 55,0-3 1,-1-3-1,0-2 1,30-11-64,-52 2-1276,-26-6-4906,-13 15 139</inkml:trace>
  <inkml:trace contextRef="#ctx0" brushRef="#br1" timeOffset="-155916.124">10449 75 15855,'0'0'3091,"1"-14"-651,1-4-1506,1-9 140,-1 11 3692,-51 247-2652,21 165-2497,26-132-3072,2-258 3327,1 8-168,0-12 152,-1 0 1,1 0 0,0 0 0,0 0 0,-1 0-1,1 0 1,-1 0 0,0 0 0,0 0 0,0 0-1,1 0 1,-2 0 0,1 0 0,0 0 0,0 0-1,-1 0 1,1 0 0,-1 0 0,0 0 0,1 0-1,-1 0 1,0-1 0,0 1 0,0 0 0,0 0-1,-1-1 1,1 1 0,0-1 0,-1 1 0,1-1-1,-1 1 1,0-1 0,1 0 0,-1 0 0,0 0-1,0 0 1,1 0 0,-1 0 0,0-1 0,0 1-1,0 0 1,0-1 0,0 0 0,0 1 0,0-1-1,0 0 1,0 0 0,-1 0 143,-95-44 731,69 34 676,-1 1 0,0 1-1,0 2 1,-1 1 0,0 1-1,-27 1-1406,28 10 1020,49 5-886,10-4-126,0-2 0,1-1 0,-1-1 0,1-2 0,0-1 0,16-2-8,-21 1 10,57 0-212,0-4 0,-1-3 0,1-4 0,-2-4 0,0-3 0,76-28 202,-140 41-133,-7 2-45,-1 1-1,1-1 1,-1-1-1,1 1 0,-1-1 1,0-1-1,-1 1 0,1-2 1,-1 1-1,0-1 0,6-5 179,-10-12-1868,-38 24-6294,10 12-43</inkml:trace>
  <inkml:trace contextRef="#ctx0" brushRef="#br1" timeOffset="-153434.129">12022 2421 23094,'0'0'5637,"0"0"-5028,0 0-1,0 0 385,0 0-96,0 0-256,0 0-353,0 0-288,0 0 0,24-36 0,-22 35-1505,-4 1-1795,-12-2-4387</inkml:trace>
  <inkml:trace contextRef="#ctx0" brushRef="#br1" timeOffset="-155263.075">9252 1644 10762,'0'0'6833,"0"0"-3293,0 0-941,0 0-501,0 0-624,0 0-497,0 2-385,-3 185 908,11 153-3240,1-288-3029,-3-27-1897,-3-9-3327</inkml:trace>
  <inkml:trace contextRef="#ctx0" brushRef="#br1" timeOffset="-154992.367">9578 1997 15118,'0'0'4549,"0"0"-3332,0 0 224,112-16-288,-66 9-672,3 0-289,0 0-96,-3-2-32,-7 2-64,-6-1 0,-8-1-384,-14 3-737,-5 2-993,-6 4-2467,-7 0-4547</inkml:trace>
  <inkml:trace contextRef="#ctx0" brushRef="#br1" timeOffset="-154386.138">10209 2157 13261,'0'0'4575,"0"0"-1159,0 0-837,0 0-706,0 0-506,0 0-379,0 0-326,13-14-129,86-109 311,-86 102-811,-1-1 1,-1 0 0,-1 0-1,-1-1 1,-1 0 0,-1-1-1,-1 0 1,-1 0-1,-1 0 1,0-10-34,9-134-11,-13 168 6,1-1 0,-1 0 0,0 0 0,0 0 0,0 0-1,0 0 1,0 0 0,0 0 0,0 0 0,0 0 0,0 0-1,0 0 1,-1 0 0,1 0 0,0 0 0,-1 0 0,1 0-1,-1 1 1,1-1 0,-1 0 0,1 0 0,-1 0 0,1 1 0,-1-1-1,0 0 1,1 1 0,-1-1 0,0 0 0,0 1 0,1-1-1,-1 1 1,0-1 0,0 1 0,0 0 0,0-1 0,0 1-1,0 0 1,0-1 0,0 1 0,0 0 0,0 0 0,0 0-1,0 0 1,0 0 0,1 0 0,-1 0 0,0 0 0,0 1-1,0-1 1,0 0 0,0 1 0,0-1 0,0 0 0,0 1-1,0-1 1,1 1 0,-1-1 0,0 1 0,0 0 0,1-1-1,-1 1 6,-6 6-16,1 1-1,0-1 1,1 1-1,-1 0 1,2 1-1,-1-1 1,1 1-1,0 0 1,1 0-1,0 0 0,1 0 1,0 1-1,0-1 1,1 1-1,0 0 1,0-1-1,1 1 1,1-1-1,0 1 1,1 7 16,-1-1-119,0 1 1,2-1 0,0 0-1,0 0 1,1 0 0,1 0-1,1-1 1,0 1 0,1-1-1,1-1 1,0 0 0,4 4 118,-7-11-38,0 0 0,0-1 1,1 0-1,0 0 1,0 0-1,0-1 1,1 0-1,0 0 0,0-1 1,0 0-1,0 0 1,1 0-1,-1-1 0,1 0 1,0-1-1,0 0 1,0 0-1,0 0 0,0-1 1,1-1-1,-1 1 1,0-1-1,1-1 1,-1 1-1,2-2 38,6-2 112,-1-2 0,0 0 0,0 0 0,-1-2 0,0 0 1,0 0-1,-1-1 0,0-1 0,0 0 0,-1-1 0,-1 0 0,0-1 0,0 0 0,-1-1 1,-1 0-1,0 0 0,-1-1 0,0 0 0,-1-1 0,-1 0 0,2-4-112,67-266 2066,-71 311-1831,-6 35-286,-2-2 0,-3 1 0,-8 30 51,-14 161-1176,28-248 1060,1-1 1,-1 0 0,1 1-1,0-1 1,0 0-1,0 1 1,0-1-1,1 1 1,-1-1 0,1 0-1,-1 1 1,1-1-1,0 0 1,0 1 0,0-1-1,0 0 1,0 0-1,0 0 1,1 0 0,-1 0-1,1 0 1,-1-1-1,1 1 1,0 0-1,0-1 1,0 1 0,0-1-1,0 0 1,0 1-1,0-1 1,0 0 0,0 0-1,0 0 1,1-1-1,-1 1 1,0-1 0,1 1-1,-1-1 1,1 0-1,-1 1 1,0-1-1,1-1 117,8 0-756,0-2 0,0 0 0,0 0 0,0-1 0,-1 0 0,1-1 1,-1 0-1,0-1 0,-1 0 0,1 0 0,-1-1 0,0 0 0,6-8 755,-3 6-1338,23-19-3825,-6 0-2914</inkml:trace>
  <inkml:trace contextRef="#ctx0" brushRef="#br1" timeOffset="-154074.603">11356 1472 16816,'0'-57'853,"0"35"6056,29 274-1580,-1-27-4300,-27-215-1053,0 0 1,-1 0-1,0 0 0,0 0 1,-1 0-1,-1 0 0,0 0 1,0 0-1,-1-1 1,0 1-1,0-1 0,-1 0 1,-1 0-1,1 0 0,-1 0 1,-1-1-1,0 0 0,0 0 1,0 0-1,-1-1 0,-4 3 24,-23 14-972,-1-1 0,-2-2 0,0-1 0,-1-2 0,-1-1-1,0-3 1,-1-1 0,-1-2 0,-2-1 972,-77 17-6097,-17-5-3859</inkml:trace>
  <inkml:trace contextRef="#ctx0" brushRef="#br1" timeOffset="-153791.704">8615 1522 22261,'0'0'1666,"0"0"-102,0 0-11,-15 8-368,6-3-1078,1-1-1,-1 1 1,1 1-1,0 0 0,1 0 1,-1 0-1,1 1 0,1 0 1,-1 0-1,1 1 1,0 0-1,1 0 0,0 0 1,-3 6-107,0 3 43,0 0 1,2 1-1,0 0 0,0 0 1,2 0-1,0 1 0,1-1 1,1 1-1,1 0 1,1 0-1,0 0 0,1 0 1,1 0-1,1-1 0,1 1 1,0-1-1,2 0 1,0 0-1,1 0 0,0-1 1,2 0-1,0-1 0,0 1 1,2-2-44,6 6-288,2-2 1,0 0 0,1-1 0,1-1-1,0-1 1,1-1 0,1-1-1,0-1 1,1-1 0,1-1 0,-1-1-1,14 3 288,196 44-8831,-132-42 55</inkml:trace>
  <inkml:trace contextRef="#ctx0" brushRef="#br1" timeOffset="-117649.065">865 5327 17809,'0'0'3336,"0"0"-485,0 0-785,0 0-993,19-2-459,130-15 101,59 19-346,-207-3-371,0 1 0,-1 0 0,1-1 0,0 1 0,0 0 0,-1 0 0,1 0 0,0 0 0,0 0 0,-1 0 1,1 0-1,0 0 0,0 0 0,-1 0 0,1 0 0,0 0 0,0 0 0,-1 1 0,1-1 0,0 0 0,-1 0 0,1 1 1,0-1-1,-1 1 0,1-1 0,0 0 0,-1 1 0,1 0 0,-1-1 0,1 1 0,-1-1 0,1 1 0,-1-1 0,1 1 1,-1 0-1,0-1 0,1 1 0,-1 0 0,0 0 0,0-1 0,1 1 0,-1 0 0,0 0 0,0-1 0,0 1 0,0 0 1,0 0-1,0-1 0,0 1 0,0 0 0,0 0 0,-1-1 0,1 1 0,0 0 0,0-1 0,-1 1 0,1 0 0,0 0 1,-1-1-1,1 1 0,0-1 0,-1 1 0,1 0 0,-1-1 0,0 1 2,-41 33-137,41-33 137,-109 67 87,-96 73 253,204-141-321,0 1-1,0-1 1,1 1-1,-1 0 1,0 0-1,0 0 1,1 0-1,-1 0 1,1 0-1,-1 0 1,1 1-1,-1-1 1,1 0-1,0 1 1,-1 0-1,1-1 1,0 1-1,0-1 1,0 1 0,0 0-1,1 0 1,-1 0-1,0-1 1,1 1-1,0 0 1,-1 0-1,1 0 1,0 0-1,0 0 1,0 0-1,0 0 1,0 0-1,0 0 1,1 0-1,-1 0 1,0 0-1,1-1 1,0 1-1,-1 0 1,1 0-1,0 0 1,0-1-1,0 1 1,0 0 0,0-1-1,1 1 1,-1-1-1,0 0 1,1 1-19,16 3-3,0-1 1,0 0 0,0-1-1,0-1 1,1-1-1,-1-1 1,0 0 0,1-1-1,4-2 3,15-2-655,0-2 0,-1-2 1,1-1-1,-2-1 0,5-5 655,16-3-5363,-44 14-766</inkml:trace>
  <inkml:trace contextRef="#ctx0" brushRef="#br1" timeOffset="-113704.788">3167 4807 11018,'6'-17'3380,"33"-88"1568,-34 83 2878,-33 266-6289,5-91-1355,7 84-101,-16 118-877,32-351 794,0 1 1,-1 0-1,1 0 1,-1-1-1,0 1 1,0 0-1,0-1 1,-1 1-1,1-1 0,-1 1 1,0-1-1,-1 0 1,1 0-1,-1 0 1,0 0-1,0 0 1,0-1-1,0 1 1,0-1-1,-1 0 0,0 0 1,0 0-1,1-1 1,-2 1-1,1-1 1,0 0-1,0 0 1,-1 0-1,1-1 0,-1 1 1,-2 0 1,-10-3 174,0 1 1,1-2 0,-1 0-1,0-1 1,1-1-1,0 0 1,0-2-1,0 1 1,1-2-1,0 0 1,0-1-1,0 0 1,0-2-175,15 10 16,-1 0 1,0 0-1,1 1 1,-1-1-1,0 0 1,1 0-1,-1 0 1,0 0-1,1-1 0,-1 1 1,0 0-1,1 0 1,-1 0-1,0 0 1,1-1-1,-1 1 1,1 0-1,-1-1 1,0 1-1,1 0 1,-1-1-1,1 1 1,-1-1-1,1 1 1,-1-1-1,1 1 1,-1-1-1,1 1 0,0-1 1,-1 1-1,1-1 1,0 0-1,-1 1 1,1-1-1,0 1 1,0-1-1,0 0 1,0 1-1,0-1 1,-1 0-1,1 1 1,0-1-1,0 0 1,0 0-1,1 1 0,-1-1 1,0 0-1,0 1 1,0-1-1,0 1 1,1-1-1,-1 0 1,0 1-1,1-1 1,-1 1-1,0-1 1,1 0-1,-1 1 1,1-1-1,-1 1 1,1-1-1,-1 1 1,1 0-1,-1-1 0,1 1 1,-1 0-1,1-1 1,0 1-1,-1 0 1,1-1-17,197-7 261,-10-2-453,-1-8 0,118-30 192,-153 5-1457,-153 43 1369,0-1 0,1 1 1,-1 0-1,0-1 0,1 1 1,-1 0-1,1-1 0,-1 1 1,1-1-1,-1 1 0,1-1 1,-1 1-1,1-1 0,0 1 1,-1-1-1,1 1 0,0-1 1,-1 0-1,1 1 0,0-1 1,0 0-1,-1 1 0,1-1 1,0 0-1,0 1 0,0-1 1,0 0-1,0 1 1,0-1-1,0 0 0,0 1 1,0-1-1,0 0 0,1 1 1,-1-1-1,0 0 0,0 1 1,1-1-1,-1 0 0,0 1 1,1-1-1,-1 1 0,0-1 1,1 1-1,-1-1 0,1 1 1,-1-1-1,1 1 0,-1-1 1,1 1-1,-1 0 0,1-1 1,0 1-1,-1 0 0,1-1 1,0 1-1,-1 0 88,-71-1-9732,27 6-1089</inkml:trace>
  <inkml:trace contextRef="#ctx0" brushRef="#br1" timeOffset="-112866.204">2406 7114 10794,'0'0'4308,"0"0"-1265,0 0-582,0 0-470,0 0-459,0 0-352,0 0-331,-5-1-262,-12 0-232,25 6-74,5-4-264,-1-1 1,1-1-1,-1 0 1,0-1-1,0 0 1,0-1-1,0 0 1,0-1-1,0 0 1,-1-1-1,0-1 1,0 1-1,0-2 1,-1 1-1,0-2 1,0 1-1,-1-1 1,1-1-18,31-27 273,-1-2 1,-2-1 0,-1-3 0,-3 0 0,-1-2 0,-2-2 0,-2-1-1,-3-1 1,-1-1 0,6-22-274,-22 52 46,-1 0 1,-1-1-1,0 0 0,-2 0 0,0-1 1,-2 1-1,0-1 0,-1 0 1,-1-19-47,-1 39 9,0 1 1,-1-1-1,1 0 1,0 1-1,-1-1 1,1 1-1,-1-1 1,1 1-1,0-1 1,-1 1-1,1 0 1,-1-1 0,1 1-1,-1-1 1,0 1-1,1 0 1,-1-1-1,1 1 1,-1 0-1,0 0 1,1 0-1,-1-1 1,1 1-1,-1 0 1,0 0 0,1 0-1,-1 0 1,0 0-1,1 0 1,-1 0-1,0 0 1,1 0-1,-1 1 1,0-1-1,1 0 1,-1 0-1,1 1 1,-1-1 0,0 0-1,1 0 1,-1 1-1,1-1 1,-1 1-1,1-1 1,-1 1-1,1-1 1,0 0-1,-1 1 1,1 0-1,-1-1 1,1 1 0,0-1-1,-1 1 1,1-1-1,0 1 1,0 0-1,0-1 1,-1 1-1,1 0 1,0-1-1,0 1-9,-68 144 86,42-72-119,2 1 0,4 1 0,3 0 1,4 2-1,2 0 0,4 0 0,3 49 33,3-119-53,1-1 1,-1 1-1,1-1 0,0 1 0,0 0 1,1-1-1,0 1 0,0-1 0,1 1 0,-1-1 1,2 0-1,-1 1 0,0-1 0,1 0 0,0-1 1,1 1-1,-1 0 0,1-1 0,0 0 0,1 0 1,-1 0-1,1 0 0,0-1 0,0 0 0,0 0 1,1 0-1,0 0 0,-1-1 0,1 0 1,0 0-1,0-1 0,1 0 0,-1 0 0,0 0 1,1-1-1,5 1 53,3-6-11,1 0 0,-1-2 1,0 0-1,0 0 0,0-1 0,-1-1 1,-1 0-1,1-1 0,-1-1 1,-1 0-1,1 0 0,-2-2 0,0 1 1,0-1-1,1-3 11,6-3 1,31-33 125,-3-2 0,-1-1 0,-4-3 0,-1-1 0,-3-2 0,-3-2 0,-3-1 1,14-41-127,-29 37 149,-17 66-130,1 0-1,0 0 1,0 0-1,-1 0 1,1 0 0,-1 0-1,1 0 1,-1 0-1,1 0 1,-1 0 0,0 0-1,1 0 1,-1 0-1,0 1 1,0-1 0,0 0-1,0 0 1,1 1-1,-1-1 1,0 1 0,0-1-1,0 1 1,0-1-1,0 1 1,-1-1 0,1 1-1,0 0 1,0 0-1,0-1 1,0 1 0,0 0-1,0 0 1,0 0-1,-1 0 1,1 1 0,0-1-1,0 0 1,0 0-1,0 1 1,0-1-1,0 0 1,0 1 0,0-1-1,0 1 1,0 0-1,0-1 1,0 1 0,0 0-1,0-1 1,1 1-1,-1 0 1,0 0 0,0 0-1,1 0 1,-1 0-1,1 0 1,-1 0 0,1 0-1,-1 0 1,0 1-19,-9 15 47,0 0 0,1 1 0,0 0-1,2 1 1,0 0 0,1 0 0,1 0 0,1 1 0,1 0 0,0 0 0,2 0 0,0 0 0,1 0-1,2 10-46,-3-15 5,0 0 0,1 0-1,1 0 1,0 0-1,1 0 1,1-1-1,0 1 1,1-1 0,0 1-1,1-1 1,1-1-1,0 1 1,1-1-1,1 0 1,0-1 0,0 1-1,1-1 1,1-1-1,0 0 1,1-1 0,4 4-5,-8-10 1,-1-1 0,0 0 1,1-1-1,0 0 1,0 0-1,-1 0 1,1-1-1,0 0 1,0 0-1,0-1 0,1 0 1,-1 0-1,0-1 1,0 0-1,0 0 1,-1 0-1,1-1 0,0 0 1,0 0-1,-1-1 1,1 0-1,-1 0 1,0-1-1,0 1 1,0-1-1,1-1-1,6-5 19,-1-1 0,1 0 1,-1 0-1,-1-1 0,0-1 0,-1 0 0,-1 0 1,0-1-1,0 0 0,4-12-19,75-252-112,-84 337-13746,0-27 3928</inkml:trace>
  <inkml:trace contextRef="#ctx0" brushRef="#br1" timeOffset="-112552.895">4537 7122 17232,'0'0'8488,"0"0"-6214,0 0 1,0 0-706,0 0-768,0 0-673,0 0-128,-6-76 0,12 74 0,-1 2 0,0 0-1057,3 8-1345,-8 2-1954,-13 2-7528</inkml:trace>
  <inkml:trace contextRef="#ctx0" brushRef="#br1" timeOffset="-101285.289">0 9565 17040,'0'0'2178,"3"-13"-176,8-43 128,-10 54-2038,0 0-1,0 1 0,0-1 1,0 1-1,1-1 1,-1 1-1,0-1 1,1 1-1,-1 0 1,1 0-1,0 0 0,-1 0 1,1 0-1,0 0 1,0 0-1,-1 0 1,1 1-1,0-1 1,0 1-1,0-1 1,0 1-1,0 0 0,0 0 1,0 0-1,0 0 1,0 0-1,0 0 1,-1 0-1,1 1 1,0-1-1,0 1 0,0-1 1,0 1-1,0 0 1,-1 0-1,1 0 1,0 0-1,-1 0 1,1 0-1,-1 0 0,1 1 1,-1-1-1,1 0 1,-1 1-1,0-1 1,0 1-92,30 25 257,-1 0 0,-2 2-1,-1 1 1,-1 2 0,7 13-257,27 31 45,-20-26-208,2-1-1,2-2 1,2-2 0,3-2-1,21 14 164,-21-32-1078,-43-60 768,2-403 1981,-14 385-840,6 52-794,0 0 0,0 0-1,0 0 1,-1 0 0,1 0-1,0 0 1,-1 0 0,1 0-1,0 1 1,-1-1 0,1 0-1,-1 0 1,1 0 0,-1 0-1,0 0 1,1 1 0,-1-1-1,0 0 1,0 1-1,1-1 1,-1 0 0,0 1-1,0-1 1,0 1 0,0-1-1,0 1 1,0 0 0,0-1-1,0 1 1,0 0 0,0 0-1,0 0 1,0-1 0,0 1-1,0 0 1,0 0 0,0 1-1,0-1 1,0 0 0,0 0-1,0 0 1,0 1-1,1-1 1,-1 0 0,0 1-1,0-1 1,0 1 0,0-1-1,0 1 1,0-1-37,-81 97 705,16-6-383,-215 269 381,103-149-853,166-179-469,20-34-609,47-59-3060,-27 14-3296,-16 25-1972</inkml:trace>
  <inkml:trace contextRef="#ctx0" brushRef="#br1" timeOffset="-99564.591">1984 10872 12812,'4'-16'3182,"11"-52"-700,18-5 5125,-20 92-4873,0 187-955,-14-138-1487,6 202 848,-3-141-812,0-42-3226,-1-15-2523,-1 0-3535,0-65-1801</inkml:trace>
  <inkml:trace contextRef="#ctx0" brushRef="#br1" timeOffset="-99298.586">2462 11286 7687,'0'0'5702,"14"0"-2825,162-11 4773,128-28-5333,-263 32-6845,-22 3-3714,-8 2-2883</inkml:trace>
  <inkml:trace contextRef="#ctx0" brushRef="#br1" timeOffset="-98722.075">3282 11440 2787,'0'0'10719,"0"0"-6480,0 0-1800,0 0-415,0 0-722,0 0-432,14-8-197,42-29-144,-8-22 424,-39 42-823,0-5 3,0 0-1,-1 0 0,-1-1 1,-2 0-1,0 0 1,-1 0-1,-1-7-132,7-35 125,14-195 62,-24 261-187,0-1 1,-1 0-1,1 0 1,0 0 0,-1 1-1,1-1 1,-1 0-1,1 0 1,0 0 0,-1 0-1,1 0 1,0 0-1,-1 0 1,1 0 0,-1 0-1,1 0 1,0 0-1,-1 0 1,1 0-1,-1 0 1,1 0 0,0 0-1,-1 0 1,1-1-1,0 1 1,-1 0 0,1 0-1,0 0 1,-1-1-1,1 1 1,0 0-1,-1 0 1,1-1 0,0 1-1,0 0 1,-1-1-1,1 1 1,0 0 0,0-1-1,0 1 1,-1 0-1,1-1 1,0 1 0,0 0-1,0-1 1,0 1-1,0-1 1,0 1-1,0 0 1,0-1 0,0 1-1,0-1 1,0 1-1,0 0 1,0-1 0,0 1-1,0-1 0,-17 33 25,8 8-37,1 1 0,3 1 0,1-1-1,2 1 1,3 38 12,-1-41-3,0-5-3,-2-24-2,1 1-1,1 0 1,0-1-1,0 1 1,1 0-1,0-1 1,1 1-1,1-1 1,-1 1-1,1-1 1,1 0-1,0 0 1,1 0-1,-1-1 1,7 9 8,-6-15-1,1 0 0,0-1-1,-1 0 1,1 0 0,0 0 0,0 0 0,0-1 0,0 0 0,0-1-1,1 1 1,-1-1 0,0 0 0,0-1 0,0 0 0,0 0 0,0 0-1,0 0 1,0-1 0,0 0 0,0 0 0,-1-1 0,1 0 0,-1 0-1,1 0 1,-1 0 0,0-1 0,-1 0 0,3-2 1,17-12 90,-1-1-1,-1-1 1,0-2-1,-2 0 1,0-1 0,-2-1-1,0 0 1,-2-2-1,0 0 1,-2 0 0,-1-2-1,-2 1 1,0-2-1,4-22-89,41-122 887,-61 247-402,-8 241-351,14-158-2131,0-154 1750,-1-1-1,1 0 0,0 1 0,-1-1 1,1 0-1,1 0 0,-1 1 0,0-1 1,0 0-1,1 0 0,-1 0 0,1 0 1,0-1-1,-1 1 0,1 0 0,0-1 1,0 1-1,0-1 0,0 1 0,1-1 1,-1 0-1,0 0 0,2 1 248,38 1-10135,-21-5 195</inkml:trace>
  <inkml:trace contextRef="#ctx0" brushRef="#br1" timeOffset="-98410.696">4410 10627 11531,'0'0'4329,"0"0"-1051,0 0-118,0 0-699,0 0-827,0 0-353,16 15-299,-10-9-869,11 9 131,-2 0 1,0 1 0,-1 1-1,-1 1 1,0-1 0,6 14-245,-1 2 212,-3 0 1,0 1 0,-2 1 0,-2 0 0,-1 1 0,-1 0-213,-6-21 25,-1 1-1,0-1 1,-1 1 0,-1-1 0,0 1 0,-2-1 0,1 0-1,-2 1 1,0-1 0,0 0 0,-2 0 0,0-1 0,0 1-1,-2-1 1,-5 9-25,-16 16-343,-3-3 0,-1 0 0,-1-2 0,-2-1 0,-1-2 0,-2-2 0,0-1 0,-2-2 0,-2-2 0,0-1 0,-1-3 0,-37 13 343,-141 51-8691,115-53-1163</inkml:trace>
  <inkml:trace contextRef="#ctx0" brushRef="#br1" timeOffset="-98092.724">1080 10633 6630,'0'0'13581,"0"0"-9006,-4 16-2434,-88 267 2156,81-242-4260,1 1-1,3 0 0,1 1 0,2-1 1,2 1-1,1 0 0,3 0 1,1 0-1,3-1 0,5 20-36,-5-41-247,2-2 0,0 1 0,1-1 0,1 0 0,0-1 0,2 0 0,0-1 0,1 0 0,0-1 0,1-1 0,1 0 0,1-1 0,0 0 0,1-1 0,0-1 0,1-1 0,0 0 0,1-2 0,0 0 0,1-1 0,0-1 0,19 5 247,75 15-4810,-39-15-1634,12-5-7206</inkml:trace>
  <inkml:trace contextRef="#ctx0" brushRef="#br1" timeOffset="-100356.246">2767 9004 4805,'0'-16'10110,"1"-80"-4707,-9 86 157,-2 36-3988,0 49-996,3 0 0,4 0 0,4 48-576,0-33 183,1 67-36,-1 78-1480,-8-82-2536,6-142 3151,-5 38-3761,-4-18-3174,1-16-87</inkml:trace>
  <inkml:trace contextRef="#ctx0" brushRef="#br1" timeOffset="-100062.72">2231 10012 12300,'-106'0'7369,"-52"12"-1659,92-3-2555,215-16-1944,1062-66-1232,-1038 60-934,-1-7-1,-1-8 0,12-10 956,-96 7-2055,-86 31 2033,-1 0 0,1 0-1,-1 0 1,1 0 0,0 0-1,-1-1 1,1 1 0,-1 0 0,1 0-1,-1-1 1,0 1 0,1 0-1,-1-1 1,1 1 0,-1 0-1,1-1 1,-1 1 0,0-1 0,1 1-1,-1-1 1,0 1 0,0-1-1,1 1 1,-1-1 0,0 1 0,0-1-1,0 1 1,0-1 0,1 1-1,-1-1 1,0 0 0,0 1-1,0-1 1,0 1 0,0-1 0,0 1-1,-1-1 1,1 1 0,0-1-1,0 1 1,0-1 0,0 0 0,-1 1-1,1-1 1,0 1 0,0 0-1,-1-1 1,1 1 0,0-1 0,-1 1-1,1-1 1,-1 1 0,1 0-1,0-1 1,-1 1 0,1 0-1,-1-1 1,1 1 0,-1 0 0,1 0-1,-1-1 1,1 1 0,-1 0-1,0 0 1,1 0 22,-38-9-1658,-46 9-6211,35 2 1634</inkml:trace>
  <inkml:trace contextRef="#ctx0" brushRef="#br1" timeOffset="-97369.66">5304 9527 16752,'0'0'3779,"0"0"-1403,0 0-444,0 0-538,18-13-556,-6 4-721,-3 1-68,1 1-1,-1 0 1,1 1 0,1 0-1,-1 1 1,1 0-1,0 1 1,0 0-1,0 0 1,1 1-1,8-1-48,431-31-400,-449 36 388,0-1 0,-1 0 1,1 0-1,0 1 0,0-1 1,-1-1-1,1 1 0,0 0 0,-1 0 1,1-1-1,0 1 0,-1 0 0,1-1 1,-1 0-1,1 1 0,0-1 1,-1 0-1,0 0 0,1 0 0,-1 0 1,1 0-1,-1 0 0,0 0 1,0-1-1,0 1 0,0 0 0,0-1 1,0 1-1,0-1 0,0 1 1,0-1-1,-1 1 0,1-1 0,-1 1 1,1-1-1,-1 0 0,0 1 0,1-1 1,-1 0-1,0 0 0,0 1 1,0-1-1,0 0 0,0 1 0,-1-1 1,1 0 11,-73-79 269,51 62-79,-102-86 2159,123 106-2318,0-1 1,0 1 0,0-1 0,0 1 0,0-1-1,1 1 1,-1-1 0,0 1 0,0 0 0,0 0-1,1-1 1,-1 1 0,0 0 0,1 0-1,-1 0 1,1 0 0,-1-1 0,1 1 0,-1 0-1,1 0 1,0 0 0,-1 0 0,1 0 0,0 0-1,0 0 1,0 0 0,0 0 0,0 0-1,0 1 1,0-1 0,0 0 0,0 0 0,0 0-1,1 0 1,-1 0 0,0 0 0,1 0 0,-1 0-1,1-1 1,-1 1 0,1 0 0,-1 0-32,1 5 90,31 210 721,-27-168-763,-2 0 0,-2 0 0,-2 0 0,-2 0 0,-2 0 0,-8 29-48,-45 71-2327,15-73-2597,12-25-4597,9-14-5790</inkml:trace>
  <inkml:trace contextRef="#ctx0" brushRef="#br1" timeOffset="-94082.899">10188 8820 15631,'0'0'4036,"0"0"-1026,0 0-543,0 0-1026,0 0-608,91-10-289,-47 10-255,4-5-225,-3 2-32,-5 1-32,-1-1-417,-14 3-543,-15 0-578,-10 4-896,-20 12-1250,-14 2-1729,-10 8 64,0-2-2626</inkml:trace>
  <inkml:trace contextRef="#ctx0" brushRef="#br1" timeOffset="-93782.847">10068 9079 5733,'0'0'4357,"0"0"-610,-55 80-256,59-64-1281,19-4-1024,13 1-161,6-8-161,9-4-447,5-1-321,1-6-96,2-2 0,0-4-160,-4-1-321,0-2-480,-3 0-608,-2 0-1570,-4-4-1538,-4 2-2177</inkml:trace>
  <inkml:trace contextRef="#ctx0" brushRef="#br1" timeOffset="-93478.17">11161 8644 10794,'0'0'6785,"0"0"-2802,0 0-1133,0 0-597,0 0-710,0 0-353,0 0-207,-8 18-140,-47 129 273,40-84-843,0-9-240,3 1 0,3 0 0,2 1 1,1 23-34,5-75-28,1 1 0,0-1 0,0 1 0,0 0 1,1-1-1,0 1 0,0-1 0,0 1 0,0-1 0,0 0 1,1 1-1,0-1 0,0 0 0,0 0 0,1 0 0,-1 0 1,1-1-1,0 1 0,0-1 0,0 1 0,0-1 1,1 0-1,-1 0 0,1-1 0,0 1 0,0-1 0,0 0 1,0 0-1,0 0 0,0 0 0,1-1 0,-1 1 0,1-1 28,16 0-22,1-1 0,-1 0 1,1-2-1,-1 0 0,1-2 0,-1 0 0,0-1 0,-1-1 0,1-1 0,-1-1 0,0-1 0,-1-1 0,0 0 0,-1-2 0,0 0 0,-1-1 0,16-14 22,-19 16 6,-1 0 1,-1 0 0,0-2-1,0 1 1,-1-1-1,-1-1 1,0 0 0,-1-1-1,-1 1 1,0-2 0,-1 1-1,0-1 1,-1 0-1,-1 0 1,-1-1 0,0 0-1,-2 1 1,1-1 0,-2 0-1,0-1 1,-1 1-1,-1 0 1,-1 0 0,0 0-1,-2-3-6,0 9 17,-1 0-1,1 1 1,-2 0 0,0 0-1,0 1 1,-1-1-1,0 2 1,0-1 0,-1 1-1,0 0 1,-1 0-1,0 1 1,0 0 0,0 1-1,-1 0 1,0 0-1,0 1 1,0 0 0,-1 1-1,0 0 1,0 1-1,-7-1-16,5 0-180,-1 1-1,0 1 0,0 0 1,-1 1-1,1 1 0,0 0 1,0 1-1,-1 0 0,1 1 1,0 1-1,0 0 0,1 1 0,-1 0 1,1 1-1,0 1 0,0 0 1,-11 7 180,-19 28-4384,25-9-2368,7 7-8495</inkml:trace>
  <inkml:trace contextRef="#ctx0" brushRef="#br1" timeOffset="-93477.17">12195 9389 28635,'0'0'2018,"0"0"-609,0 0-704,0 0-705,0 0 0,0 0 0,0 0 0,0 0 0,0 0 0,52-34-352,-35 37-3044,-11 0-4035</inkml:trace>
  <inkml:trace contextRef="#ctx0" brushRef="#br1" timeOffset="-71835.646">6725 11028 9417,'0'0'3940,"0"0"-1495,0 0 133,0 0-469,0 0-572,0 0-224,0 0-352,12-11-235,88-80 1111,-74 53-1602,-3-1 1,-1-1-1,-2-1 1,-2-1-1,-1 0 1,-3-2-1,-1 1 1,-2-2-1,-1-8-235,-10 51 1,7-23 10,-2-1 1,-1 1-1,-1-1 1,-1 0-1,-1 0 0,-1-8-11,-15-13 187,-3 75-144,11 18-39,2 0-1,2-1 1,2 1-1,2 0 1,2 0-1,7 38-3,-8-56-5,1 0 0,2 0-1,1-1 1,1 0 0,1 0-1,1 0 1,5 8 5,-11-31-4,-1-1 1,1 1-1,0-1 0,0 1 1,0-1-1,0 0 0,0-1 1,1 1-1,-1 0 0,1-1 1,0 0-1,0 0 0,0 0 1,0 0-1,0-1 0,0 1 0,1-1 1,-1 0-1,0 0 0,1-1 1,-1 1-1,0-1 0,1 0 1,-1 0-1,1-1 0,-1 1 1,0-1-1,1 0 0,-1 0 1,0 0-1,0-1 0,0 0 1,0 1-1,0-2 0,0 1 1,0 0-1,0-1 0,-1 1 1,0-1-1,1 0 0,-1 0 1,0 0-1,0-1 0,-1 1 1,2-3 3,23-28 150,-2-2 1,-1-1 0,-2 0-1,-2-2 1,-2 0-1,-1-1 1,-2-1 0,-2 0-1,6-33-150,-9-12 406,-10 87-396,0-1-1,0 1 1,0-1 0,0 1-1,0 0 1,-1-1-1,1 1 1,0-1 0,0 1-1,-1 0 1,1-1 0,0 1-1,0-1 1,-1 1-1,1-1 1,-1 1 0,1-1-1,-1 1 1,1-1-1,0 0 1,-1 1 0,1-1-1,-1 0 1,0 1-1,1-1 1,-1 0 0,1 1-1,-1-1 1,1 0-1,-1 0 1,0 0 0,1 0-1,-1 0 1,1 0 0,-1 0-1,0 0 1,1 0-1,-1 0 1,0 0 0,1 0-1,-1 0 1,1 0-1,-1 0 1,0-1 0,1 1-1,-1 0 1,1 0-1,-1-1 1,1 1 0,-1 0-1,1-1 1,-1 1-1,1-1 1,-1 1 0,1 0-1,-1-1 1,1 1 0,0-1-1,-1 1 1,1-1-1,0 0 1,-1 1 0,1-1-1,0 1 1,0-1-10,-10 23 9,1 0 0,2 1 0,0 0 1,1 1-1,2-1 0,0 1 0,1 0 1,2 0-1,0 0 0,2 0 0,2 18-9,-2-31-16,0 0-1,0 0 1,1 0 0,0 0-1,1 0 1,0-1-1,1 1 1,0-1-1,1 0 1,0 0 0,1 0-1,0-1 1,0 0-1,1 0 1,0 0-1,0-1 1,1 0 0,0-1-1,1 0 1,0 0-1,0 0 1,0-2-1,1 1 1,0-1 0,0 0-1,0-1 1,0 0-1,1-1 1,0 0-1,-1 0 1,1-1 0,0-1-1,1 0 1,-1 0-1,0-1 1,0-1-1,0 0 1,0 0 0,3-2 16,3-3 41,0 0 0,0-2 0,0 0 0,-1-1 0,-1-1 0,1 0 0,-1-1 0,-1 0 0,0-2 0,-1 1 0,-1-2 0,1 0 0,-2 0 0,0-1 0,-1 0 0,-1-1 0,0 0 0,-1-1 0,0 1 0,-2-2 0,0 1 0,3-18-41,-5-1 457,-3 26-170,6 34-465,-3-8-262,9 51-2954,-11-22-4351,-6-18-3386</inkml:trace>
  <inkml:trace contextRef="#ctx0" brushRef="#br1" timeOffset="-73035.824">7311 8874 8712,'0'0'1810,"2"-16"459,7-52-267,-7 58-1472,1 1 0,-1 0 0,2 0 0,-1 0 0,1 0 1,1 1-1,-1 0 0,1-1 0,1 2 0,0-1 0,0 1 0,0 0 1,8-6-531,-7 6 237,1 1 0,0 0 0,0 1 0,1-1 0,0 2 0,0-1 0,0 1 0,0 1 0,0 0 0,1 0 1,0 0-1,5 1-237,-11 1 30,0 0 1,1 0-1,-1 1 1,1 0-1,-1 0 1,1 0-1,-1 1 1,1-1-1,-1 1 1,0 0-1,1 0 1,-1 1-1,0-1 1,0 1-1,0 0 1,0 0-1,0 0 1,0 1-1,-1-1 1,1 1-1,-1 0 1,0 0-1,0 0 1,0 0-1,0 1 1,0-1-1,-1 1 1,2 2-31,0 7 0,0 1-1,-1 0 1,-1 0 0,0 0 0,-1 0-1,-1 0 1,0 1 0,-1-1 0,0 0-1,-1 0 1,-1 0 0,0 0 0,-1-1-1,0 1 1,-1-1 0,-1 0-1,0 0 1,0-1 0,-2 1 0,-4 5 0,-4 12-88,-2-1 0,-1-1 1,-1-1-1,-1 0 0,-2-2 0,0 0 1,-2-2-1,0-1 0,-2 0 1,0-2-1,-1-2 0,-1 0 1,-1-2-1,-3 0 88,29-13 12,0-1-1,-1 0 1,1 0 0,0 0 0,-1 0-1,0-1 1,1 0 0,-1 0 0,0 0-1,1 0 1,-1-1 0,0 0 0,0 0-1,0 0 1,1 0 0,-1-1-1,0 0 1,0 0 0,1 0 0,-1-1-1,1 0 1,-1 1 0,1-1 0,0-1-1,0 1 1,0-1 0,0 0 0,0 0-1,0 0 1,1 0 0,-1 0 0,1-1-1,0 0 1,0 0 0,1 1 0,-1-2-1,1 1 1,0 0 0,0 0 0,-1-3-12,1 1 55,0 0 1,1 0-1,-1 0 1,1-1-1,1 1 1,-1 0-1,1-1 1,0 1-1,1 0 1,-1-1-1,1 1 1,1 0-1,-1-1 1,1 1-1,0 0 1,0 0-1,1 0 1,0 1-1,0-1 1,0 1-1,1-1 1,-1 1-1,1 0 1,1 0-1,-1 1 1,1-1-1,-1 1 1,1 0-1,1 0 1,-1 1-1,0 0 1,1 0-1,0 0 1,0 0-1,-1 1 0,2 0 1,-1 0-1,0 1 1,0-1-1,0 1 1,1 1-1,-1-1 1,0 1-1,1 0 1,-1 1-1,1-1 1,-1 1-1,1 1-55,5 5 1,-1 1-1,0 0 1,0 1-1,-1 0 1,0 0-1,-1 1 1,0 0-1,-1 1 1,0 0-1,-1 1 1,0-1-1,4 11 0,6 4 0,-4-2 3,1-1 0,1-1 0,2 0-1,0-1 1,1-1 0,1-1 0,0 0 0,2-1 0,0-2 0,1 0 0,13 6-3,-29-19-20,1 0 0,1-1 0,-1 0 0,0 0 0,0-1 0,1 1 0,-1-2 0,1 1 0,-1-1 0,1 0 0,-1-1 0,1 0 0,-1 0 0,0-1 0,1 1 0,-1-2 0,0 1 0,0-1-1,0 0 1,-1 0 0,1-1 0,-1 0 0,1 0 0,-1 0 0,-1-1 0,1 0 0,-1 0 0,0-1 0,0 0 0,0 1 0,-1-1 0,3-5 20,51-77-148,-36 23-2907,-21 64 2931,-1 1 0,0 0 0,0 0-1,0-1 1,0 1 0,0 0 0,0-1 0,0 1-1,0 0 1,0-1 0,0 1 0,0 0 0,0-1-1,0 1 1,0 0 0,0-1 0,0 1 0,-1 0-1,1-1 1,0 1 0,0 0 0,0 0 0,0-1 0,-1 1-1,1 0 1,0 0 0,0-1 0,0 1 0,-1 0-1,1 0 1,0 0 0,-1-1 0,1 1 0,0 0-1,0 0 1,-1 0 0,1 0 0,0 0 0,-1-1-1,1 1 1,0 0 0,-1 0 0,1 0 0,0 0-1,-1 0 1,1 0 0,0 0 0,-1 0 0,1 0-1,0 0 1,0 1 0,-1-1 0,1 0 0,0 0-1,-1 0 1,1 0 0,0 0 0,-1 0 0,1 1-1,0-1 1,0 0 0,-1 0 0,1 1 0,0-1 0,0 0-1,0 0 1,-1 1 0,1-1 124,-18 13-5328</inkml:trace>
  <inkml:trace contextRef="#ctx0" brushRef="#br1" timeOffset="-72662.993">6903 9707 12364,'0'0'4420,"0"0"-1676,0 0-545,0 0-490,22-2-647,296-25 1276,421-10-240,-536 20-1698,-203 17-400,0-1 0,-1 1-1,1 0 1,0 0 0,0-1-1,0 1 1,-1 0-1,1 0 1,0-1 0,0 1-1,0 0 1,0-1 0,-1 1-1,1-1 1,0 1 0,0 0-1,0-1 1,0 1-1,0 0 1,0-1 0,0 1-1,0 0 1,0-1 0,0 1-1,0-1 1,0 1-1,0 0 1,0-1 0,1 1-1,-1 0 1,0-1 0,0 1-1,0 0 1,0-1 0,1 1-1,-1 0 1,0 0-1,0-1 1,1 1 0,-1 0-1,0 0 1,0-1 0,1 1-1,-1 0 1,0 0-1,1 0 1,-1 0 0,0-1-1,1 1 1,-1 0 0,0 0-1,1 0 1,-1 0-1,1 0 1,-1 0 0,0 0-1,1 0 1,-1 0 0,0 0-1,1 0 1,-1 0 0,0 0-1,1 0 1,-1 0-1,1 1 1,-27-14-509,-36 3-2959,-1 19-4307,26 5-879</inkml:trace>
  <inkml:trace contextRef="#ctx0" brushRef="#br1" timeOffset="-18199.978">501 13709 8680,'15'-158'9497,"-13"126"-7561,-1 12 2315,-10 47-3023,-73 376-940,55-251-250,25-114-11,24-68 191,-20 25-202,0 1 0,1-1 0,0 1 0,0-1 0,0 1 1,0 0-1,0 0 0,1 0 0,0 1 0,0-1 0,0 1 0,0 0 0,1 0 0,-1 1 0,1-1 0,-1 1 0,1 0 0,0 0 0,0 0 0,0 1 0,0 0 0,0 0 0,0 0 0,4 0-16,2 2 4,0 0 0,0 1 0,0 0 1,-1 1-1,1 0 0,-1 0 0,0 1 0,0 1 1,7 3-5,-15-7-1,10 6 5,0 0-1,0-1 1,0 0 0,1-1-1,0-1 1,0 0 0,0-1-1,0 0 1,1-1 0,-1 0-1,1-1 1,-1-1 0,1 0-1,-1-1 1,1 0 0,-1-1-1,1 0 1,-1-1 0,5-3-4,-9-3 49,0 0 1,-1 0 0,0-1-1,-1 0 1,0-1 0,0 0 0,-1 0-1,-1 0 1,0-1 0,0 1-1,-1-1 1,-1-1 0,0 1 0,0 0-1,-1-1 1,-1-4-50,0 14 44,1-4 146,-1 0 1,0-1-1,0 1 1,0 0-1,-1-1 0,0 1 1,0-1-1,-1 1 1,0-1-1,-1 1 1,1 0-1,-1 0 1,-2-5-191,-5 25 1014,-57 452-480,63-452-548,-7 32-68,2 0-1,3 0 0,1 1 0,2-1 1,4 43 82,21-55-2753,18-38-6538,-25-7 846</inkml:trace>
  <inkml:trace contextRef="#ctx0" brushRef="#br1" timeOffset="-17280.581">1438 14540 9001,'0'0'4302,"0"0"-1686,0 0-256,0 0-374,0 0-641,0 0-283,1-6-469,-2-6-459,2 4 75,6 23-77,-6-12-126,0 1 0,0-1 0,0 0 0,1 0 0,-1 1-1,1-1 1,0 0 0,0 0 0,0-1 0,0 1 0,1 0 0,-1-1 0,1 1 0,-1-1 0,1 0 0,0 0 0,0 0 0,0 0 0,0-1 0,0 1 0,1-1 0,-1 0 0,0 0-1,1 0 1,-1 0 0,1 0 0,-1-1 0,1 1 0,-1-1 0,1 0 0,-1 0 0,1-1 0,-1 1 0,1-1 0,-1 0 0,1 1 0,-1-1 0,0-1 0,1 1 0,-1-1 0,0 1-1,0-1 1,0 0 0,1-1-6,24-29 327,-1-1 0,-2-2 0,-2 0 0,-1-2 0,-2-1 0,-1 0 0,-2-1 0,-2-1 0,-2 0 0,-1-1 0,2-20-327,-4 28-25,2-7 142,-2 0 1,-1-1-1,-2 0 1,-2 0-1,0-28-117,-5 68 9,1 1-1,-1-1 1,1 1-1,-1-1 1,0 1 0,1-1-1,-1 1 1,0-1-1,0 1 1,1-1 0,-1 1-1,0-1 1,0 1-1,0-1 1,1 0 0,-1 1-1,0-1 1,0 0 0,0 1-1,0-1 1,0 1-1,0-1 1,0 0 0,-1 1-1,1-1 1,0 1-1,0-1 1,0 0 0,-1 1-1,1-1 1,0 1-1,-1-1 1,1 1 0,0-1-1,-1 1 1,1-1-1,0 1 1,-1 0 0,1-1-1,-1 1 1,1-1-1,-1 1 1,1 0 0,-1-1-1,1 1 1,-1 0 0,0 0-1,1 0 1,-1-1-1,1 1 1,-1 0 0,0 0-1,1 0 1,-1 0-1,1 0 1,-1 0 0,0 0-1,1 0 1,-1 0-1,1 0 1,-1 0 0,0 1-1,1-1 1,-1 0-1,1 0 1,-1 1 0,0-1-9,-22 37 181,16-6-185,0 1 0,3 0 0,0 0 0,2 1 0,2-1 0,1 16 4,0-3-8,-1-5 4,1-1 0,3 1 0,1-1 0,2 0 0,1-1 0,2 0 0,2 0 0,6 11 4,-16-43-8,1 1 0,-1-1 0,1 0 1,0-1-1,0 1 0,1 0 0,0-1 0,0 0 0,0 0 1,1 0-1,0 0 0,0-1 0,0 1 0,0-1 0,0-1 0,1 1 1,0-1-1,0 0 0,0 0 0,0-1 0,0 1 0,0-1 1,1-1-1,-1 1 0,1-1 0,0-1 0,-1 1 0,1-1 1,-1 0-1,1 0 0,0-1 0,4-1 8,4-4 2,0-1 1,0 0-1,-1-1 1,0-1-1,0 0 1,-1-1-1,-1-1 0,1 0 1,-2-1-1,1 0 1,0-2-3,16-19 41,-2 0 1,-2-2 0,-1-1-1,-1 0 1,-2-2 0,-2 0-1,-1-1 1,-3-1 0,-1-1-1,3-16-41,-11-12 288,-31 82 396,17 3-665,1-1 0,0 1-1,1 1 1,1 0 0,0-1 0,2 2 0,-1-1 0,2 1 0,1-1 0,0 1 0,1 0-1,1 0 1,1 7-19,-2-12 8,1-1-1,0 0 1,1 0 0,0 0-1,1 0 1,0 0-1,1 0 1,1 0 0,0-1-1,0 1 1,1-1-1,0 0 1,1 0-1,1-1 1,-1 0 0,2 0-1,-1-1 1,1 1-1,1-2 1,0 1-1,0-1 1,0 0 0,1-1-1,0 0 1,1-1-1,0 0 1,-1-1-1,2 0 1,-1-1 0,1 0-1,0 0-7,-1-3 9,1 0-1,-1-1 1,0-1-1,0 1 1,1-2-1,-1 0 1,0 0 0,-1-1-1,1 0 1,0-1-1,-1 0 1,1-1-1,-1 0 1,-1 0-1,1-1 1,-1 0-1,0-1 1,0 0-1,-1-1 1,0 0 0,0 0-1,-1 0 1,0-1-1,0 0 1,-1-1-1,0 0 1,-1 1-1,0-2 1,-1 1-1,3-8-8,27-97 87,-29 66-4738,-7 58-121,-5 6-4346</inkml:trace>
  <inkml:trace contextRef="#ctx0" brushRef="#br1" timeOffset="-13717.441">3877 13837 10698,'0'0'5867,"0"0"-3854,0 0-1512,0 0 33,14-4-85,120-20-172,-33 25-201,-20 1-210,-1-3 0,0-4 1,66-13 133,-38-22-132,-106 39 152,1 0 0,-1-1 0,1 0 0,-1 0 0,0 0 0,0 0 0,0 0 0,0 0 0,0 0 0,0 0 0,-1-1 0,1 1 0,-1-1 0,0 0 0,0 1 0,0-1 0,0 0 0,0 1 0,0-1 0,-1 0 0,1 0 0,-1 0 0,0 0 0,0 0 0,0 1 0,0-1 0,0 0 0,-1 0 0,1 0 0,-1 0 0,0 0 0,0 1 0,0-1 0,0 0 0,0 1 0,-1-1 0,0-1-20,-8-10 448,0-1 0,-1 1 0,-1 1 0,0 0 0,-1 1 0,0 0-1,-1 1 1,-1 1 0,1 0 0,-15-7-448,26 15 57,1 0 0,-1 0-1,0 0 1,0 0 0,1 1 0,-1-1 0,0 1 0,0 0-1,-1 0 1,1 0 0,0 0 0,0 1 0,0-1-1,-1 1 1,1 0 0,0 0 0,0 0 0,-1 0-1,1 1 1,0-1 0,0 1 0,-1 0 0,1 0-1,0 0 1,0 0 0,0 1 0,0-1 0,0 1-1,1-1 1,-1 1 0,0 0 0,1 0 0,-1 1-1,1-1 1,0 0 0,0 1 0,0-1 0,0 1-1,0 0-55,-8 25 43,1 1 1,1-1 0,1 1 0,2 1 0,1-1 0,2 1 0,0-1 0,3 15-45,-3 14 52,-23 314-1371,23-290-5749,2-47-870</inkml:trace>
  <inkml:trace contextRef="#ctx0" brushRef="#br1" timeOffset="-12875.162">6455 13414 10250,'0'0'2514,"3"-18"-320,12-58 294,-13 70-2235,0 0 1,0-1-1,0 1 0,1 0 1,0 1-1,0-1 0,1 1 0,-1-1 1,1 1-1,0 0 0,1 0 1,-1 1-1,1-1 0,0 1 1,0 0-1,0 0 0,1 1 1,0-1-1,-1 1 0,1 0-253,0 1 57,0-1 0,0 1 0,1 0 0,-1 1 0,0-1 0,0 1 0,1 0 0,-1 1 0,1 0 0,-1 0 0,0 0 0,1 0 0,-1 1 0,1 1 0,-1-1 0,0 1 0,0 0 0,0 0 0,0 0 0,0 1 0,0 0 0,-1 0 0,1 1 0,-1 0 0,0-1 0,0 2 0,0-1 0,0 1-57,1 3 2,0 1-1,-1 0 0,1 1 1,-2-1-1,1 1 1,-2 0-1,1 0 1,-1 0-1,0 0 1,-1 1-1,-1-1 1,1 1-1,-2-1 1,1 1-1,-2-1 0,1 1 1,-1 0-1,-2 5-1,-1 8-3,-2 0-1,0 0 0,-2-1 0,-1 1 1,0-2-1,-2 1 0,-6 9 4,5-12-40,0 0 0,-1-1 1,-1 0-1,-1-1 0,-1-1 0,0 0 0,-1-1 0,0-1 1,-2-1-1,0 0 0,0-1 0,-1-2 0,-15 7 40,31-15 7,-1-1-1,1 0 0,-1 0 0,0-1 1,1 1-1,-1-1 0,0 0 0,0 0 1,0-1-1,0 1 0,0-1 0,1 0 1,-1-1-1,0 1 0,0-1 0,0 0 1,0 0-1,1-1 0,-1 1 0,0-1 1,1 0-1,-1 0 0,1 0 0,0-1 1,0 0-1,0 0 0,0 0 0,0 0 1,1 0-1,-1-1 0,1 1 0,0-1 1,0 0-1,0 0 0,1-1-6,-1 3 67,1 0 0,0 0 0,0 0 0,1 0 0,-1-1 0,0 1 0,1-1 0,0 1 0,-1-1 0,1 0 0,0 0 0,0 1 0,0-1 0,1 0 0,-1 0 0,1 0 0,0 0 0,0 0 0,0 0 0,0 0 0,0 0 0,0 0 0,1 1 0,-1-1 0,1 0 0,0 0 0,0 0 0,0 1 0,0-1 0,1 0 0,-1 1 0,1-1 0,-1 1 0,1-1 0,0 1 0,0 0 0,0 0 0,0 0 0,1 0 0,-1 0 0,0 1 0,1-1 0,-1 0 0,1 1 0,0 0 0,-1 0 0,1 0 0,0 0 0,1 0-67,2 3 41,-1 0 0,0 1 0,1 0 0,-1 0 0,0 1 0,-1-1 0,1 1 0,0 0 0,-1 0 0,0 1 0,0-1 0,-1 1 0,1 0 0,-1 0 0,0 0 0,0 0 0,0 1 0,0 3-41,3 1 26,50 103 27,-48-92-60,0-1 1,1-1-1,1 1 0,1-2 0,1 1 0,0-2 1,1 1-1,1-2 0,1 0 0,1-1 0,3 3 7,-14-15-25,0 0 0,0 0 0,1 0 0,-1-1 0,1 1 0,0-1 0,0-1 0,0 1 0,0-1 0,0 0 0,0-1 0,0 1 0,0-1 0,0 0 0,1-1 0,-1 1 0,0-1 0,0 0 0,0-1 0,0 0 0,-1 0 0,1 0 0,0 0 0,-1-1 0,1 0 0,-1 0 0,0-1 0,0 1 0,0-1 0,-1 0 0,1-1 0,-1 1 0,0-1 0,0 1 0,-1-1 0,1-1 0,-1 1 0,0 0 0,0-1 0,-1 1 0,1-2 25,76-177 59,-75 179-632,1 11-4715,-5 2-1081</inkml:trace>
  <inkml:trace contextRef="#ctx0" brushRef="#br1" timeOffset="-10184.927">12322 14275 5381,'0'0'8872,"0"0"-6309,0 0-225,0 0-128,0 0-1217,98-21-448,-53 19-385,3-2-128,-2 1-32,0 0-192,-11 3-833,-12 0-1089,-13 3-2082,-10 10-1217,-12 1-3620</inkml:trace>
  <inkml:trace contextRef="#ctx0" brushRef="#br1" timeOffset="-9857.523">12287 14510 7495,'0'0'3331,"0"0"-896,0 0-353,0 0-161,0 0-1024,103 66-480,-60-66-257,5 0-64,-3-4-64,-1-4-32,3 0 0,-3-4-64,4 0-353,1-3-1024,-3-1-1890,0-1-1089,-7-1-3011</inkml:trace>
  <inkml:trace contextRef="#ctx0" brushRef="#br1" timeOffset="-9547.253">13118 14242 7655,'0'0'2979,"5"-13"-523,17-42 298,-14 29 571,-7 26 3579,-2 293-5116,2-288-1805,0 0 0,0 0 0,0 0 0,1 0 0,-1 0 0,1 0 0,0 0 0,1 0 0,-1-1 0,1 1 0,0-1 0,0 0 0,0 0 0,1 0 0,-1 0 0,1-1 0,0 1 0,0-1 0,1 0 0,-1 0 0,0 0 0,1-1 0,0 0 0,0 0 0,-1 0 0,1 0 0,0-1 0,1 1 0,-1-1 0,0-1 0,0 1 0,0-1 0,1 0 17,10 1 38,0-1-1,0-1 1,0 0-1,-1-1 0,1-1 1,-1 0-1,1-1 0,-1-1 1,0 0-1,-1-1 1,1-1-1,-1 0 0,-1-1 1,1-1-1,-1 0 0,-1 0 1,0-1-1,0-1 0,-1 0 1,0-1-1,-1 0 1,0-1-1,-1 1 0,0-2 1,1-5-38,1 1 159,-1-1 1,-1 0 0,0-1 0,-2 0 0,0-1-1,-2 1 1,0-1 0,-1 0 0,-1-1-1,-1 1 1,-1 0 0,-1-1 0,-1 1 0,-1-4-161,1 19-7,-1-1-1,0 1 0,0-1 1,-1 1-1,0 0 0,0 0 1,0 0-1,0 1 0,-1-1 0,0 1 1,-1 0-1,1 0 0,-1 0 1,0 1-1,0-1 0,0 1 0,-1 0 1,1 1-1,-1 0 0,0-1 1,0 2-1,0-1 0,0 1 1,-1 0-1,1 0 0,-1 0 0,1 1 1,-1 0-1,0 1 0,-2-1 9,-14 0-662,0 1-1,0 1 0,1 1 1,-1 0-1,0 2 0,1 1 1,-1 1-1,-4 2 663,-62 25-6428</inkml:trace>
  <inkml:trace contextRef="#ctx0" brushRef="#br1" timeOffset="-11631.88">8830 13741 6182,'0'0'6497,"0"0"-3556,0 0-629,0 0 85,0 0-839,0 0-607,0 0-396,9-3-299,166-25 47,-18 7-360,-136 15 619,-13 4-2791,-5 1-7438,-10 1-652</inkml:trace>
  <inkml:trace contextRef="#ctx0" brushRef="#br1" timeOffset="-11037.732">9415 14028 10570,'0'0'3246,"0"0"-1196,0 0 197,0 0-544,8-13-710,50-88 1436,96-328 155,-67 189-2622,-81 230 742,-6 24-388,1 460-183,-2-463-97,0-1 0,1 1 0,0-1 0,1 1 0,0-1 0,1 1-1,0-1 1,0 0 0,1 0 0,1 0 0,-1 0 0,2 0-1,-1-1 1,1 0 0,1 0 0,0 0 0,0-1 0,0 1-1,1-2 1,1 1 0,6 6-36,-10-13 58,-1 0 0,0 0 0,0 0-1,0 0 1,1 0 0,-1-1 0,0 0-1,0 1 1,1-1 0,-1 0 0,0-1 0,1 1-1,-1-1 1,0 1 0,1-1 0,-1 0-1,0 0 1,0 0 0,0-1 0,0 1 0,0-1-1,0 0 1,-1 1 0,1-1 0,0 0-1,-1-1 1,2-1-58,58-74 759,-61 76-750,124-224 788,-94 161-789,3 2-1,3 2 1,3 1-1,29-33-7,-92 175-347,15-44 351,1 1-1,3 1 1,1-1-1,2 0 1,1 1-1,3 7-3,-2-5-69,-1-24-299,0-1-1,1 0 1,1 0 0,0 1-1,1-1 1,1 0 0,1-1-1,0 1 1,1-1 0,3 4 368,-8-18-247,1 0 0,0 0 0,-1 0 0,1 0 0,0-1 0,0 1 0,0-1 0,0 1 0,0-1 0,1 0 0,-1 0 0,0 0 0,1 0 0,-1 0 0,0 0 0,1-1 0,-1 1 0,1-1 0,-1 0 0,1 1 0,-1-1 0,1 0 0,0-1 0,-1 1 0,1 0 247,39-15-8581,-22 2 1150</inkml:trace>
  <inkml:trace contextRef="#ctx0" brushRef="#br1" timeOffset="-10750.666">10793 13085 12748,'0'0'2280,"0"0"-70,0 0-11,0 0-544,0 0-315,0 0-22,13 7-47,-11-6-1221,6 3 127,0 1 0,0 0 0,-1 0 0,1 0-1,-1 1 1,0 0 0,-1 1 0,1-1 0,-2 1-1,1 1 1,-1-1 0,0 1 0,1 1-177,25 52 948,-2 1 0,-3 1 0,9 36-948,-29-79 54,-1 0 0,-1 1 0,-1-1-1,0 1 1,-1 0 0,-2 0 0,0 0 0,-1 0 0,-1-1 0,-1 1 0,-1 0 0,-1-1 0,-5 15-54,1-13-22,-1-1 0,-1-1 0,0 0 1,-2-1-1,0 0 0,-1-1 1,-1 0-1,0-1 0,-2-1 0,0 0 1,-1-1-1,0-1 0,-1-1 1,0-1-1,-13 6 22,-55 29-2455,30-17-6536,37-20-2721</inkml:trace>
  <inkml:trace contextRef="#ctx0" brushRef="#br1" timeOffset="-12419.988">7760 12972 11787,'3'-14'3854,"1"-1"-2732,2-12 160,-4-1 2368,-5 27-602,-10 7-1889,-78 115 944,65-79-1839,3 1-1,1 2 1,3 0 0,1 1-1,2 1 1,3 1 0,1 0-1,1 14-263,6-30-7,2 0-1,1 1 0,1-1 0,2 1 0,2-1 0,1 0 0,1 0 1,1 0-1,2 0 0,2-1 0,1-1 0,1 1 0,2 0 8,-4-9-155,0 0-1,2-1 0,1 0 1,1-1-1,0 0 0,2-1 0,0-1 1,1-1-1,0 0 0,2-1 1,0-1-1,16 10 156,-28-22-341,0 0 1,0 0-1,0 0 0,1-1 0,-1 0 1,1-1-1,0 0 0,-1 0 0,1 0 1,0-1-1,0 0 0,4-1 341,51-25-9262,-44 7 1964</inkml:trace>
  <inkml:trace contextRef="#ctx0" brushRef="#br1" timeOffset="-12155.518">8361 13397 12364,'1'-13'3422,"3"-50"427,-3 48 4115,-28 178-6570,11-81-1281,5 1 1,2 0-1,4 1 1,6 61-114,28-74-2814,16-46-7158,-23-22-1340</inkml:trace>
  <inkml:trace contextRef="#ctx0" brushRef="#br1" timeOffset="-5814.074">13454 620 8872,'0'0'1143,"0"0"-396,0 0-5,0 0-32,0 0 123,0 0-75,0 0-155,0 0-53,2 14-11,20 110 1020,-19-93-1068,-2-1 0,-1 1-1,-1-1 1,-1 1 0,-5 17-491,-2 38 354,2 131 599,-12 115 294,-47 277-473,-67 396 379,92-676-1012,12 43-141,19-226 19,-33 398-51,2-95 91,21-164 63,-15 19-122,-50 597-58,33-490 127,29 6-197,-16-141 174,23-189-5,4-1 0,0 65-41,16 64 2,0-117-35,-4 0 0,-5 0 1,-5 10 32,-48 566 186,10-79-116,9-139 26,23-163-26,-11-1-12,-21 132-58,20 150 321,17-168-225,-10-98-102,-4-113 492,25-178-348,0-13-5027,0-4-257</inkml:trace>
  <inkml:trace contextRef="#ctx0" brushRef="#br0" timeOffset="-2255.652">13899 2050 9673,'0'0'7677,"0"0"-4965,0 0-1335,0 0 251,0 0-491,13-3-576,155-11 63,120-2-778,-258 5-1233,-45-3-8704,3 12 146</inkml:trace>
  <inkml:trace contextRef="#ctx0" brushRef="#br0" timeOffset="14442.045">13315 4855 4100,'0'0'8146,"0"0"-4542,14-3-1917,274-49 3715,-117 33-5114,-194 39-11370,11-10 314</inkml:trace>
  <inkml:trace contextRef="#ctx0" brushRef="#br0" timeOffset="15067.388">14400 4307 13421,'1'-13'3293,"2"-61"1016,-17 61 374,-3 33-3734,2 20-867,3 1 1,1 0-1,2 1 1,2 0-1,-1 26-82,-36 157-7,18-155-142,65-128 336,-33 53-188,1 1 1,-1 0 0,1 0 0,-1 1 0,1 0-1,0 0 1,0 1 0,1 0 0,-1 0 0,0 0-1,1 1 1,-1 0 0,1 1 0,-1-1 0,1 2-1,-1-1 1,1 1 0,-1 0 0,1 0 0,-1 1-1,0 0 1,0 0 0,0 1 0,0 0 0,0 0 0,0 1-1,4 3 1,7 3-27,-13-6 28,0-1-1,0 0 0,0 0 1,0-1-1,0 1 0,0-1 1,1 0-1,-1-1 0,1 1 1,0-1-1,-1 0 0,1 0 1,0-1-1,0 0 0,-1 0 1,1 0-1,0-1 0,-1-3 4,-1 0 0,-1 0 0,1 0 0,-1-1 0,1 0 0,-1 0 0,-1 0 0,1 0 0,-1 0 0,0-1 0,0 1 0,0-1 0,-1 1 0,1-2-4,2-6 8,36-146 259,-34 148 1286,-8 35-1045,-85 394 73,70-259-607,34-120-2936,15-35-5661,-16-7-425</inkml:trace>
  <inkml:trace contextRef="#ctx0" brushRef="#br0" timeOffset="16375.363">14989 5323 3363,'0'0'3673,"0"0"-1714,0 0-331,0 0 444,0 0-33,0 0-352,8-3-395,89-55 2551,-79 41-3453,0-1 0,-1-1-1,-1 0 1,-1-2 0,-1 0 0,-1 0-1,0-1 1,-2-1 0,-1 0-1,0 0 1,-2-1 0,-1 0 0,0-1-1,-2 1 1,1-23-390,14-249 817,-27 289-597,-1 26-83,4 27-119,3 1 0,2-1-1,1 1 1,3-1 0,6 21-18,2 37 2,15 115-295,-28-217 279,1 0 0,0 0 0,-1 0 1,1 0-1,0 0 0,0 0 1,0 0-1,0 0 0,0 0 1,0 0-1,1 0 0,-1-1 0,1 1 1,-1 0-1,1-1 0,0 1 1,-1-1-1,1 0 0,0 0 1,0 0-1,0 1 0,0-2 1,0 1-1,0 0 0,0 0 0,0-1 1,0 1-1,1-1 0,-1 0 1,0 1-1,0-1 0,1 0 1,-1 0-1,0-1 0,0 1 0,0 0 1,0-1-1,1 1 0,-1-1 1,0 0-1,0 0 0,0 0 1,0 0-1,0 0 0,0 0 1,0-1 13,20-12 18,-2-2 1,0 0 0,0-2 0,-2 0 0,0-1 0,-1-1 0,-1 0 0,-1-1 0,-1-1-1,0 0 1,-2-1 0,-1 0 0,4-13-19,18-38 183,-3-2 1,-3-1-1,11-55-183,-59 367 806,19-171-770,0-38-34,1-1-1,1 0 1,1 0-1,1 0 1,1 0-1,2 0 1,0 0-1,9 22-1,-12-43-21,1 0 0,0 0 0,0 0 0,0-1 0,1 1 0,-1-1 0,1 0 0,0 0 0,-1 0 0,1-1 0,1 1 0,-1-1 0,0 0 0,0 0 0,1-1 0,-1 1 0,1-1 0,0 0 0,-1 0 0,1-1 0,0 1 0,0-1 0,-1 0 0,1 0 0,0-1 0,0 1 0,-1-1 0,1 0 0,-1 0 0,1-1 0,-1 1 0,1-1 0,-1 0 0,0 0 0,1-1 0,-1 1 0,-1-1 0,1 0 0,0 0 0,-1 0 0,1-1 0,-1 1 0,0-1 0,0 1 0,0-1 0,-1 0 0,2-3 21,59-85-1779,-33 25-6367,-24 46-245</inkml:trace>
  <inkml:trace contextRef="#ctx0" brushRef="#br0" timeOffset="17006.202">16540 4882 10922,'0'0'3636,"-13"-7"-444,-64-35 2291,87 41-1827,41-2-3357,84 8-195,-83-1-104,0-3 1,1-2 0,-1-2-1,0-2 1,4-3-1,-52 8 3,1-1 1,-1 1-1,1-1 0,-1 0 1,1 0-1,-1 0 0,0-1 0,0 0 1,0 1-1,0-1 0,0-1 1,0 1-1,0-1 0,-1 1 0,1-1 1,-1 0-1,0 0 0,0-1 1,0 1-1,0-1 0,0 1 0,-1-1 1,0 0-1,1 0 0,-2 0 1,2-1-4,-2 0 9,0 0 1,-1 0 0,1-1 0,-1 1 0,0 0 0,0 0 0,-1-1 0,1 1-1,-1 0 1,0 0 0,0 0 0,-1 0 0,0 0 0,0 0 0,0 0-1,0 1 1,-1-1 0,0 1 0,0 0 0,0-1 0,0 1 0,-1 0 0,1 1-1,-1-1 1,0 1 0,0 0 0,-1 0 0,1 0 0,-1 0 0,1 1 0,-1-1-1,0 1 1,-3 0-10,4 0 29,0 1 0,0 0 0,0 0 0,0 0 0,0 1 0,0-1 1,0 1-1,-1 0 0,1 0 0,0 0 0,0 1 0,0 0 0,0 0 0,0 0 0,0 0 0,0 0 0,0 1 0,0 0 0,0-1 0,1 2 0,-1-1 0,1 0 0,-1 1 0,1-1 0,0 1 0,0 0 1,0 0-1,1 0 0,-1 1 0,1-1 0,-1 1 0,1-1 0,0 1 0,0 1-29,-4 16 34,1 1 0,1-1 1,1 1-1,1 0 0,1 0 1,1 0-1,1 13-34,0 15 16,-2-12-389,-1 162 904,2-68-6801,1-110 1262,5-9-2893</inkml:trace>
  <inkml:trace contextRef="#ctx0" brushRef="#br0" timeOffset="19949.287">21793 4495 7591,'0'0'3427,"0"0"-704,0 0 352,0 0-609,0 0-1313,0 0-672,100-18-65,-63 16-96,-2 2-159,3 0-97,-7 0-64,-2 0 0,-6 1-32,-4 5-865,-13 4-3876,-6 1-3362</inkml:trace>
  <inkml:trace contextRef="#ctx0" brushRef="#br0" timeOffset="20203.654">21761 4736 10666,'0'0'3684,"0"0"-1058,0 0-352,0 0-672,77 55-609,-44-49-353,6-2-159,-1 0-289,2-2-96,4-2-96,-6 0 0,3-3-192,-1 0-1346,-5-3-2914,-3 2-2947</inkml:trace>
  <inkml:trace contextRef="#ctx0" brushRef="#br0" timeOffset="20419.948">22583 4281 10378,'0'0'3635,"0"0"-426,0 0-70,0 0-342,0 0-859,0 0-470,-7 16-417,-49 175 455,50-165-1495,2 0-1,0 0 1,2 1 0,1 0-1,1-1 1,1 1 0,2-1-1,1 1 1,0-1 0,4 7-11,-6-28-56,0 0 1,0-1 0,0 1 0,0-1 0,1 1-1,0-1 1,0 0 0,0 0 0,1 0 0,-1 0-1,1-1 1,0 1 0,0-1 0,0 0-1,0 0 1,1-1 0,-1 1 0,1-1 0,-1 0-1,1 0 1,0-1 0,0 1 0,0-1 0,0 0-1,0 0 1,0-1 0,0 1 0,0-1-1,0 0 1,1-1 0,-1 1 0,0-1 0,0 0-1,1-1 56,9-1 8,0-2 0,-1 0 0,1 0 0,-1-1-1,0-1 1,0-1 0,-1 0 0,0 0 0,0-1 0,9-9-8,-9 5 65,-1 0 1,0-1 0,-1 0 0,0-1 0,-1 0 0,-1 0-1,0-1 1,-1-1 0,-1 1 0,0-1 0,-1 0 0,-1-1 0,-1 0-1,-1 1 1,0-1 0,-1 0 0,-1 0 0,-1-1 0,0 1-1,-1 0 1,-3-9-66,3 22 5,0-1 0,0 1 0,-1-1 0,0 1 0,0 0 0,-1 0 0,1 0 0,-1 0-1,0 0 1,-1 1 0,1-1 0,-1 1 0,0 0 0,0 0 0,0 0 0,0 0 0,-1 1 0,1 0 0,-1 0-1,0 0 1,0 0 0,0 1 0,0 0 0,-1 0 0,1 0 0,-6 0-5,0 0-114,0 1 0,0 0 1,-1 1-1,1 0 0,0 1 1,0 0-1,0 1 0,0 0 1,0 1-1,0 0 0,0 0 0,1 2 1,-3 0 113,-55 33-3091,5 3-2765</inkml:trace>
  <inkml:trace contextRef="#ctx0" brushRef="#br0" timeOffset="21363.149">14384 6968 13613,'0'0'5429,"0"0"-2909,0 0-844,0 0-139,0 0-325,16-2-560,171-13-27,202-27-439,-369 35-965,-40 5-2077,-28 3-5686,22 4-293</inkml:trace>
  <inkml:trace contextRef="#ctx0" brushRef="#br0" timeOffset="21769.431">15712 6544 16143,'0'0'3075,"0"0"-1238,0 0-220,0 0-314,0 0-449,0 0-374,-12 20-304,-71 138-42,-41 194-716,122-347 541,-3 6-15,0 0 0,1 1 0,1 0 0,0-1 0,1 1 0,0 0 0,0 1 0,2-1 0,-1 0 0,2 0 0,0 8 56,0-18-1,0 0 0,0 0-1,0 0 1,0-1 0,0 1 0,0 0-1,0 0 1,1-1 0,-1 1-1,1-1 1,0 1 0,-1-1-1,1 1 1,0-1 0,0 0-1,-1 0 1,1 0 0,0 0 0,0 0-1,0-1 1,0 1 0,1 0-1,-1-1 1,0 0 0,0 1-1,0-1 1,0 0 0,0 0 0,1 0-1,-1 0 1,0-1 0,2 1 1,68-20 84,71-67 1697,-136 81-1593,0 0 1,0 0-1,0 0 0,-1-1 0,0 0 1,-1 0-1,1-1 0,-1 0 1,-1 0-1,1 0 0,-1 0 1,-1-1-1,0 1 0,0-1 1,-1 0-1,2-8-188,-4 11 32,1 0 0,-2 1 0,1-1 0,0 1 0,-1-1 0,0 0 0,-1 1 0,1 0 0,-1-1 0,0 1 0,0 0 0,0 0 0,-1 0 0,0 0 0,0 0 0,0 1 0,-1-1 0,1 1 0,-1 0 0,0 0 0,0 0 0,-1 1 0,1 0 0,-1-1 0,0 1 0,0 1 0,0-1 0,0 1 0,0 0 0,-4-1-32,1 0-242,1 1 0,-1 0 0,1 0-1,-1 1 1,0 0 0,1 0 0,-1 1 0,0 0-1,0 0 1,0 1 0,1 0 0,-1 0-1,0 1 1,1 0 0,-1 0 0,1 1-1,0 0 1,0 0 0,0 1 0,0 0-1,-5 4 243,-17 23-4815,8-2-3769</inkml:trace>
  <inkml:trace contextRef="#ctx0" brushRef="#br0" timeOffset="22797.428">16372 7188 8680,'0'0'3833,"0"0"-662,0 0-272,0 0-838,0 0-673,0 0-321,0 0-325,3 8-309,-3-5-414,1 1 0,0 0 1,1-1-1,-1 1 1,1-1-1,-1 1 1,1-1-1,0 0 1,0 1-1,1-1 0,-1 0 1,1-1-1,-1 1 1,1 0-1,0-1 1,0 1-1,0-1 0,0 0 1,1 0-1,-1 0 1,0-1-1,1 1 1,-1-1-1,1 0 0,0 1-19,3-1 7,0 0-1,0-1 0,0 1 0,0-1 0,0-1 1,0 1-1,0-1 0,0 0 0,0-1 1,0 0-1,-1 0 0,1 0 0,-1-1 0,1 0 1,-1 0-1,0 0 0,0-1 0,0 0 1,-1 0-1,1-1 0,-1 0-6,98-117 334,-84 95-60,-2 0 1,0-2-1,-2 0 1,0 0-1,-3-2 1,0 0-1,-2 0 1,-1-1-1,-2 0 1,-1 0-1,-2-1 1,0-1-275,-24 133 240,-17 342-283,35-423 12,1-13 17,-1 1 1,1-1-1,1 1 1,-1-1-1,1 1 0,0-1 1,0 1-1,0-1 1,1 1-1,0-1 1,0 1-1,1-1 0,-1 1 1,1-1-1,2 4 14,0-8-13,-1 1 0,1-2 0,0 1 0,-1 0 0,1-1 0,0 1 0,0-1 0,-1 0 0,1 0 0,0-1 0,0 1 0,-1-1 0,1 0 0,0 0 0,-1 0 0,1 0 0,-1-1 0,1 1 0,-1-1 0,0 0 0,1 0 0,-1 0 0,0 0 0,0-1 0,0 0 13,43-32 60,-1-2 0,-2-2 0,-2-2 1,-2-2-1,-1-1 0,-3-2 0,25-42-60,-46 68 36,-1 0 0,-1-1 0,0-1 0,-2 0 0,0-1-1,-2 0 1,1-5-36,-9 27 11,0 1 0,-1 0 0,1-1 0,0 1 0,-1-1 0,1 1-1,-1 0 1,1-1 0,-1 1 0,1 0 0,-1 0 0,1-1 0,-1 1 0,1 0 0,-1 0-1,1 0 1,-1 0 0,1-1 0,-1 1 0,1 0 0,-1 0 0,0 0 0,1 0-1,-1 0 1,1 1 0,-1-1 0,1 0 0,-1 0 0,1 0 0,-1 0 0,1 1 0,-1-1-1,1 0 1,-1 0 0,1 1 0,-1-1 0,1 0 0,-1 1 0,1-1 0,-1 0-1,1 1 1,0-1 0,-1 1 0,1-1 0,0 1 0,0-1 0,-1 1 0,1-1 0,0 1-1,0-1 1,0 1 0,-1 0-11,-16 22 80,1 1 0,0 1-1,2 0 1,1 1 0,1 1-1,1 0 1,2 0 0,0 1-1,2 0 1,1 0 0,1 1-1,2 0 1,1 0 0,1 15-80,1 84 89,0-124-89,1 0-1,0 0 1,0 0-1,0 0 1,0 0-1,1 0 1,-1 0-1,1 0 1,0-1-1,0 1 1,1 0-1,-1-1 1,1 0-1,-1 0 1,1 0-1,0 0 1,0 0-1,0 0 1,1-1-1,-1 0 1,1 1-1,-1-1 1,1-1-1,0 1 1,0 0-1,0-1 1,0 0-1,0 0 1,0 0 0,13-1-22,-1 0 0,1-2 0,-1 0 0,0-1 0,0 0 0,0-1 0,0-1 1,0-1-1,-1 0 0,0-1 0,0-1 0,-1 0 0,0-1 0,0 0 0,-1-1 0,-1-1 1,1 0-1,-2 0 0,1-1 0,3-6 22,41-66-1232,-40 20-4962,-17 51 34</inkml:trace>
  <inkml:trace contextRef="#ctx0" brushRef="#br0" timeOffset="23324.263">18512 6875 3940,'0'0'8643,"0"0"-3914,0 0-1696,0 0-583,0 0-838,0 0-635,15-8-464,-3 2-450,97-34 199,7 34-187,-117 6-81,0 0 1,0 0-1,0 1 0,0-1 1,0 1-1,1-1 0,-1 1 1,0-1-1,0 1 0,0-1 1,0 1-1,1 0 0,-1-1 1,0 1-1,1 0 0,-1 0 1,0-1-1,1 1 0,-1 0 1,1 0-1,-1 0 0,1 0 1,0 0-1,-1 0 0,1 0 1,0 0-1,0 0 1,0 0-1,-1 0 0,1 0 1,0 0-1,0 0 0,0 0 1,1 0-1,-1 0 0,0 0 1,0 0-1,0 0 0,1 0 1,-1 0-1,1-1 0,-1 1 1,1 0-1,-1 0 0,1 0 1,-1 0-1,1-1 0,0 1 1,-1 0-1,1 0 0,0-1 1,0 1-1,-1 0 0,1-1 1,0 1-1,0-1 0,0 0 1,0 1-1,0-1 1,0 1-1,0-1 0,0 0 1,0 0-1,0 0 0,0 0 1,0 1-1,0-1 6,-82 54-306,56-40 297,2 1 1,0 2-1,1 0 0,0 1 1,2 2-1,-6 6 9,25-25 9,-1 0 0,1 0 0,-1 0 0,1 1 0,0-1 0,0 0 0,0 1 0,0-1 0,0 0 0,0 1 0,0-1 0,0 1 1,0-1-1,1 1 0,-1 0 0,0-1 0,1 1 0,0 0 0,-1 0 0,1-1 0,0 1 0,0 0 0,0 0 0,0-1 0,0 1 0,0 0 0,1-1 0,-1 1 0,0 0 0,1 0 0,0-1 0,-1 1 0,1-1 0,0 1 0,0-1 0,0 1 0,0-1 0,0 1 0,0-1 0,0 0 0,0 1 0,2 0-9,8 2 20,1-1 0,-1 0 0,1 0 0,0-1 0,0 0 0,0-1 0,0-1 0,1 0 1,-1 0-1,4-2-20,6 1-3,130-24-1602,-55-8-8396,-62 19 243</inkml:trace>
  <inkml:trace contextRef="#ctx0" brushRef="#br0" timeOffset="23681.943">19812 6959 16752,'0'0'5093,"0"0"-3492,0 0-320,0 0-224,0 0-672,103-16-225,-51 13-64,4-2-96,3-2 0,2-1-448,-6 1-1154,-6 2-1633,-5-4-2530,-12 3-5702</inkml:trace>
  <inkml:trace contextRef="#ctx0" brushRef="#br0" timeOffset="24136.251">21047 6547 17873,'11'-14'2984,"-2"2"-2427,-5 5-325,0 1 1,1 0 0,0 0 0,1 0 0,-1 0 0,1 1 0,0 0 0,1 0 0,-1 0-1,1 1 1,0 0 0,0 1 0,0-1 0,2 1-233,-1-1 85,-1 2 1,1-1-1,0 1 1,0 0-1,0 1 0,0 0 1,0 0-1,0 1 1,1 0-1,-1 0 1,0 1-1,0 0 0,0 0 1,0 1-1,0 0 1,0 1-1,-1-1 0,1 1 1,-1 1-1,0 0 1,0 0-1,0 0 1,0 1-1,0 0 0,-1 0 1,0 0-1,0 1 1,-1 0-1,0 1 0,0-1 1,0 1-1,-1 0 1,0 0-1,0 0 0,0 0 1,-1 1-1,0-1 1,-1 1-1,0 0 1,0 0-1,0 3-85,-3 1-25,0-1 0,0 1 0,-1 0 0,0-1 0,-1 1 0,-1-1 1,0 0-1,0 0 0,-1 0 0,0 0 0,-1-1 0,0 0 0,-1 0 0,0-1 0,-1 0 0,-6 7 25,-9 8-570,-2-1-1,0-1 1,-1-1-1,-1-2 1,-12 7 570,14-10-223,0-1-1,0-1 1,-2-1 0,1-2 0,-2 0-1,1-2 1,-1-1 0,-1-1 0,1-2 0,-1 0-1,-24-1 224,52-3 70,-1-1 1,0 0-1,1 0 0,-1 0 0,1 0 1,-1 0-1,0 0 0,1-1 0,-1 1 1,1 0-1,-1-1 0,0 1 0,1-1 1,-1 0-1,1 1 0,0-1 0,-1 0 1,1 0-1,0 0 0,-1 0 0,1 0 0,0 0 1,0 0-1,0-1 0,0 1 0,0 0 1,0-1-1,0 1 0,0 0 0,1-1 1,-1 1-1,0-1 0,1 0 0,-1 1 1,1-1-1,0 1 0,0-1 0,-1 0 0,1 1 1,0-1-1,0 1 0,0-1 0,1 0 1,-1 1-1,0-1 0,1 1 0,-1-1 1,1 0-1,-1 1 0,1-1 0,0 0-70,4-4 86,-1-1-1,1 1 1,0 1-1,1-1 0,-1 1 1,1 0-1,0 0 1,0 1-1,1-1 0,-1 1 1,1 1-1,0-1 1,0 1-1,0 0 1,0 1-1,1 0 0,-1 0 1,1 1-1,-1 0 1,1 0-1,0 0 0,-1 1 1,1 0-1,0 1 1,-1 0-1,1 0 0,-1 1 1,1-1-1,4 3-85,-2 2 2,0-1-1,0 2 0,0 0 0,-1 0 1,0 0-1,0 1 0,-1 1 1,0 0-1,0 0 0,-1 0 0,0 1 1,-1 0-1,0 0 0,-1 0 1,0 1-1,0 2-1,-2-4 3,1 0 0,-1-1 1,1 1-1,1-1 0,0 1 0,0-2 1,0 1-1,1 0 0,0-1 0,1 0 1,0-1-1,0 1 0,0-1 0,1-1 0,-1 1 1,2-1-1,-1-1 0,0 1 0,1-2 1,0 1-1,0-1 0,0 0 0,0-1 1,0 0-1,4 0-3,0-1 17,0-1 0,-1-1 0,1 0 0,-1-1 0,1 0 0,-1 0 0,0-2 0,0 1 0,0-2 0,0 0 0,-1 0 0,0-1 0,0 0 0,0-1 0,-1 0 0,0-1 0,0 0 0,-1 0 0,0-1 0,-1 0 0,2-3-17,-9 11-53,0 1 0,-1-1 0,1 1-1,0-1 1,-1 1 0,1-1-1,0 0 1,-1 1 0,1-1 0,0 0-1,-1 1 1,1-1 0,-1 0-1,0 0 1,1 0 0,-1 0-1,0 1 1,1-1 0,-1 0 0,0 0-1,0 0 1,0 0 0,0 0-1,0 0 1,0 0 0,0 0 0,0 0-1,0 0 1,0 1 0,0-1-1,-1 0 1,1 0 0,0 0 0,-1 0-1,1 0 1,0 0 0,-1 1-1,1-1 1,-1 0 0,0 0-1,1 1 1,-1-1 0,1 0 0,-1 1-1,0-1 1,0 1 0,1-1-1,-1 1 1,0-1 0,0 1 0,0-1-1,0 1 1,1 0 0,-1 0-1,0-1 1,0 1 0,0 0 0,-1 0 52,-25 2-4365,-7 7-4256</inkml:trace>
  <inkml:trace contextRef="#ctx0" brushRef="#br0" timeOffset="24619.916">20120 6650 9897,'0'0'7015,"0"0"-4196,0 0-737,0 0 128,-45 81-128,12-28-641,-9 13-544,0 3-289,-1 5-159,-1 1-225,-1-2-224,5-3 32,1-7-32,-3-2-160,2-3-993,-2-2-1762,-1-5-3747</inkml:trace>
  <inkml:trace contextRef="#ctx0" brushRef="#br0" timeOffset="25254.395">14970 6596 12972,'0'0'4100,"0"0"-2594,0 0 255,0 118 834,-14-58-1378,-3 6-512,-5 2-385,-3 0-128,-2-2-128,-6 0-64,-2 1-32,0-2-96,-1-1-1057,3-2-2595,4-12-5733</inkml:trace>
  <inkml:trace contextRef="#ctx0" brushRef="#br0" timeOffset="26161.764">15645 9398 11371,'0'0'2071,"0"0"-913,0 0-63,0 0 213,0 0-262,0 0-315,0 0-255,7 10-44,28 29-37,-34-38-360,2 0 0,-1 0 0,0 0 1,0 0-1,0 0 0,0-1 0,1 1 0,-1-1 0,0 1 0,1-1 1,-1 0-1,0 0 0,1 0 0,-1 0 0,0 0 0,1-1 1,-1 1-1,0-1 0,0 1 0,1-1 0,-1 0 0,0 0 0,0 0 1,0 0-1,0 0 0,0 0 0,0-1 0,0 1 0,0-1 0,0-1-34,5-1 156,19-15 278,-1-2 1,0-1-1,-2 0 1,-1-2-1,0-1 1,-2 0-1,-1-2 1,-1 0 0,-2-1-1,0-1 1,-2 0-1,5-17-435,15-37 607,-4-1 0,-3-2-1,11-68-606,-29 66 326,-16 90-112,3 13-200,0 0 1,0 0 0,1 1 0,1-1-1,1 1 1,0 0 0,2 15-15,-1-19 3,-1 45-69,3 0 0,3 1-1,2-1 1,2 0 0,3-1-1,2-1 1,3 1 66,-17-52-22,1 0 0,0 0-1,0 0 1,0 0 0,0 0 0,0 0-1,1 0 1,-1-1 0,1 1 0,0-1 0,0 1-1,1-1 1,-1 1 0,1-1 0,-1 0-1,1 0 1,0-1 0,0 1 0,0 0 0,1-1-1,-1 0 1,1 0 0,-1 0 0,1 0-1,0-1 1,0 1 0,-1-1 0,1 0 0,0 0-1,0 0 1,0-1 0,0 1 0,0-1 0,1 0-1,-1 0 1,0 0 0,0-1 22,10-7-3,0-2 0,0 1 0,-1-2-1,0 0 1,-1 0 0,0-1 0,-1-1 0,3-4 3,-1 2-2,24-26 168,-2-2 0,-2-1 0,-2-2 0,-1-1 0,-3-1 0,-2-2 0,-2 0 0,-3-2 0,-1 0 0,0-14-166,-54 159 641,22-45-622,2 1 0,2 0 0,3 1 0,1 0 0,3 0 0,1 0 0,4 11-19,-4-57-4,0 1-1,1-1 0,0 0 0,0 0 0,0 1 1,0-1-1,0 0 0,1 0 0,0 1 0,0-1 0,0 0 1,0 0-1,1 0 0,0 0 0,-1 0 0,1-1 0,1 1 1,-1 0-1,1-1 0,-1 0 0,1 1 0,0-1 0,0 0 1,0 0-1,1-1 0,-1 1 0,1-1 0,-1 1 0,1-1 1,0-1-1,0 1 0,0 0 0,0-1 0,0 0 0,0 0 1,0 0-1,0 0 0,1-1 0,-1 1 0,0-1 0,1 0 1,3-1 4,5-5-138,0-1 1,0-1-1,-1 0 1,0-1-1,0 0 0,-1 0 1,0-2-1,-1 1 1,0-1-1,3-6 138,4-1-413,46-54-2162,-22 23-1974,-32 38 2945,15-17-4909</inkml:trace>
  <inkml:trace contextRef="#ctx0" brushRef="#br0" timeOffset="26771.377">17834 8768 4132,'0'0'3497,"0"0"-625,0 0 352,0 0 177,0 0-604,0 0-603,-12 3-486,-48 10 791,217-11 415,-155-2-2912,-1 1-1,0-1 0,0 1 0,0-1 1,0 1-1,0-1 0,0 1 0,0-1 1,0 1-1,0 0 0,0 0 0,0-1 1,0 1-1,-1 0 0,1 0 0,0 0 1,0 0-1,-1 0 0,1 0 0,-1 0 1,1 0-1,-1 0 0,1 0 0,-1 0 1,0 1-1,1-1 0,-1 0 0,0 0 1,0 0-1,0 1 0,0-1 0,0 0 1,0 0-1,0 0 0,-1 0 0,1 1 1,0-1-1,0 0 0,-1 0 0,1 0 1,-1 0-1,1 0 0,-1 0 1,0 0-1,1 0 0,-1 0 0,0 0 1,0 0-1,0 0 0,0 0-1,-42 46 39,-35 6 30,-30 30 54,107-83-124,0 1 1,0-1-1,0 1 0,1 0 0,-1 0 1,0-1-1,0 1 0,0 0 1,1 0-1,-1 0 0,0 0 0,1 0 1,-1 0-1,1 0 0,-1 0 1,1 0-1,-1 0 0,1 0 0,0 0 1,-1 0-1,1 0 0,0 1 1,0-1-1,0 0 0,0 0 0,0 0 1,0 0-1,0 1 0,1-1 1,-1 0-1,0 0 0,1 0 1,-1 0-1,0 0 0,1 0 0,-1 0 1,1 0-1,0 0 0,-1 0 1,1 0-1,0 0 0,0 0 0,-1-1 1,1 1-1,0 0 0,0 0 1,0-1-1,0 1 0,0-1 0,0 1 1,0-1-1,0 1 0,0-1 1,0 0-1,1 1 0,-1-1 1,70 8-105,-68-8 100,207-18-2884,-76-23-7178,-99 26 2001</inkml:trace>
  <inkml:trace contextRef="#ctx0" brushRef="#br0" timeOffset="27223.014">18905 8395 19346,'0'0'3593,"0"0"-1474,0 0-288,0 0-411,0 0-645,-2 15-300,-16 284 507,-20 83-2578,37-375 1488,0 0 0,0 0 0,-1 0 0,0 0 1,-1-1-1,1 1 0,-1 0 0,0-1 0,-1 0 0,0 0 1,0 0-1,0 0 0,-1 0 0,1-1 0,-3 2 108,4-7 9,-1 1-1,1 0 1,-1-1-1,1 0 1,-1 0-1,0 0 1,1 0-1,-1 0 1,1-1-1,-1 0 1,1 1-1,0-1 1,-1-1-1,1 1 1,0 0-1,-1-1 1,1 0-1,0 1 1,0-1-1,0-1 1,1 1-1,-3-2-8,-3-1 59,-66-34 1756,180 40-1420,-46-2-857,0-2 0,0-4 1,-1-1-1,0-4 0,-1-2 0,7-5 462,-36 12-3021,-10 5-3796,-10 2-1997</inkml:trace>
  <inkml:trace contextRef="#ctx0" brushRef="#br0" timeOffset="27719.848">18709 9555 12716,'0'0'4527,"0"0"-1735,0 0-395,16-14-235,54-46-747,-66 56-1295,1 0 0,0 0 0,0 1 1,1 0-1,-1 0 0,1 0 1,-1 1-1,1-1 0,0 1 0,0 1 1,0-1-1,0 1 0,0 0 0,1 1 1,-1-1-1,3 1-120,0 0 99,-4-1-87,0 1-1,0-1 1,0 1 0,0 0-1,1 0 1,-1 0 0,0 1-1,0 0 1,0 0 0,0 1-1,0-1 1,0 1 0,0 0-1,0 0 1,-1 0 0,1 1-1,-1 0 1,0 0 0,0 0-1,0 0 1,0 1 0,0-1-1,0 1 1,-1 0 0,0 0-1,0 1 1,0-1 0,-1 1-1,1-1 1,-1 1 0,0 0-1,0 0 1,-1 0 0,1 0-1,-1 0 1,0 0 0,-1 0-1,1 0 1,-1 0 0,0 1-1,0-1 1,-1 0 0,1 1-12,-8 9-100,0-1 1,-1-1 0,0 0-1,-1 0 1,0 0 0,-1-2 0,-1 1-1,0-1 1,0-1 0,-1 0-1,0-1 1,-1 0 0,0-1 0,0-1-1,-7 3 100,-59 26-101,97-42 125,0 0 0,1 1 1,0 1-1,0 1 0,1 0 1,-1 1-1,0 2 0,1-1 1,3 2-25,-16 0-3,1 0 1,-1 1-1,0 0 0,0-1 1,0 2-1,0-1 1,-1 1-1,1 0 1,-1 0-1,1 0 0,-1 1 1,0 0-1,0 0 1,-1 0-1,1 1 1,-1 0-1,0 0 0,0 0 1,-1 0-1,1 0 1,-1 1-1,0-1 1,-1 1-1,1 0 0,-1 0 1,0 0-1,-1 0 1,1 0-1,-1 0 1,0 2 2,1 8 67,-1 0 1,0 0 0,-1 1-1,-1-1 1,0 0 0,-1 0-1,-1 0 1,0-1 0,-2 1-1,1-1 1,-5 8-68,0-5 182,0 0-1,-1 0 1,-1-1-1,-1 0 1,0-1-1,-1-1 1,-1 0-1,-1 0 1,0-2 0,0 0-1,-1 0 1,-1-2-1,0 0 1,-1-1-1,0 0 1,-16 5-182,5-4 161,0-1-1,-1-2 1,0-1-1,0-1 1,0-1 0,-1-2-1,0-1 1,1-1-1,-1-2 1,-28-4-161,40 2 26,1 0 1,1-1 0,-1-1-1,1-1 1,0-1-1,0 0 1,-8-5-27,18 8-29,1 1-1,0-1 1,0 0 0,0 0-1,1-1 1,-1 0 0,1 0-1,0 0 1,0 0 0,1-1-1,0 0 1,0 0 0,0 0-1,1 0 1,-1-1 0,2 0 0,-1 1-1,1-1 1,0 0 0,0-2 29,1 3-253,0-1 0,0 1 0,1 0 0,0-1 0,0 1 1,0-1-1,1 1 0,0 0 0,1-1 0,-1 1 0,1 0 0,0 0 1,1-1 252,36-39-6307,-15 28-1241</inkml:trace>
  <inkml:trace contextRef="#ctx0" brushRef="#br0" timeOffset="28721.867">15536 10733 2562,'-17'0'14142,"-98"-1"-9733,103-4-2838,29-1-766,233-12-478,-175 16-307,1778-29 65,-1251 24 1682,512-75-1767,-1015 72 135,-1-5-1,-1-5 1,0-3-1,-2-5 1,79-34-135,-166 59 32,0 0 1,0-1-1,0 0 1,0 0-1,-1 0 0,1-1 1,-1 0-1,0-1 1,-1 1-1,1-1 0,-1-1 1,0 1-1,-1-1 1,0 0-1,0 0 1,0-1-1,-1 0 0,0 1 1,-1-1-1,1 0 1,-2-1-1,1 1 0,-1-1 1,0 1-1,-1-1 1,0 1-1,0-1 0,-1-5-32,-4-16 137,-1 0-1,-2 0 1,-1 0-1,-1 1 1,-2 0-1,-1 1 1,-13-24-137,-33-89 59,49 113-51,2-1 0,1 0 0,1 0 0,2-1 0,1 1 0,1-1 0,2 0 0,0 1 0,2-1 0,2 1 0,0 0 0,2 0 0,1 1 0,2 0 0,0 0 0,7-10-8,30-49 0,4 2 0,4 3 0,3 2 0,13-9 0,106-150 0,-145 196 10,-2 0-1,-3-2 1,-1-1 0,-2-1 0,-2 0 0,-2-2-1,-3-1 1,-2 0 0,-2-1 0,-2-1 0,-2 0-1,-1-18-9,-10 49 18,0-1 0,-2 2 0,0-1 0,-2 0 0,0 1 0,-1 0 0,-1 1 0,-1-1 0,-1 1 0,0 1 0,-2 0 0,0 1 0,0 0 0,-2 0 0,0 2 0,-1 0 0,-1 0 0,0 2-1,0 0 1,-2 0 0,0 2 0,-4-2-18,-31-18 5,-1 3 0,-1 1-1,-1 4 1,-1 2-1,-1 2 1,0 3-1,-55-8-4,-24 4 0,0 7 0,-131 3 0,-324 27-35,-190 46 35,373-26 19,-250 12 132,-1012 114-275,1548-147 217,1 6 1,0 6-1,2 4 1,-73 33-94,185-63 12,-1 0-1,1 1 1,0 0 0,0 0 0,1 0-1,-1 1 1,1 1 0,-1-1 0,1 1 0,1 0-1,-1 1 1,1 0 0,0 0 0,0 0-1,0 0 1,1 1 0,0 0 0,1 0 0,-1 1-1,1-1 1,1 1 0,-1 0 0,1 0 0,1 0-1,0 1 1,0-1 0,0 0 0,1 1-1,0 7-11,7 18 32,1-1 0,2 0-1,2 0 1,0-1 0,10 16-32,17 52 12,-21-40-5,-2 1 0,-4 0 0,-2 1-1,-2 0 1,-4 0 0,-2 0 0,-3 1-1,-2-1 1,-4 0 0,-4 10-7,-30 126 255,-9-2-1,-40 89-254,12-35 357,66-210-284,1 0-1,3 1 0,1 1 0,2-1 0,2 1 0,2 7-72,2-44 6,0 1 0,0 0 0,0-1 0,1 1 1,0 0-1,0-1 0,1 1 0,-1-1 0,1 1 0,1-1 0,-1 0 1,1 0-1,-1 0 0,1 0 0,1 0 0,-1-1 0,1 1 1,0-1-1,0 0 0,0 0 0,0 0 0,1-1 0,0 0 0,-1 1 1,1-2-1,0 1 0,1-1 0,-1 1 0,0-1 0,1-1 0,-1 1 1,1-1-1,4 1-6,16 0-28,-1-1 0,1-1 0,0-2 0,-1 0 1,0-2-1,1 0 0,-1-2 0,-1-1 0,1 0 0,-1-2 1,-1-1-1,1-1 0,-2-1 0,15-10 28,-6-4-737,-49 25-288,-81 31-5081,46-11-1662,2-3-6699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6:04.90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1402 1007 3171,'0'0'5445,"-15"1"-4612,-11 0-257,-5 0 834,-2-2 63,3-1-192,4-2-320,6 0-32,6 0-96,6 1-32,4 0-129,3 0-31,4 0-96,3-1-225,5 1-128,4 0 0,6 0-32,6 1-64,6 1-64,6 1 33,7-1-33,6 1 32,6 1-32,8-1 0,7 0 0,9 0 0,9-1 0,9-1 32,10-1 0,10-2 64,8 0 0,10-1 64,9 1-32,7-1-31,7 0-129,7-1 32,6-1 32,4 0-32,4-1 32,5 0 0,4 0 32,3-1-96,2 0-128,1 1 128,2 0 32,-1 1 32,0 2 0,-2 0 32,0 1-96,-2-1-96,0 1 96,-1-1 64,-1-1 32,0 0 0,-1 0 96,0-1-64,-1 1-95,-2 0 127,-2 0 64,-4 0 0,-4 0 0,-5-1-64,-3-1-95,-6 0-33,-3-2 0,-4 0 32,-3-1 32,-5-1-32,-4 0 32,-3 0-32,-4-1-64,-4 1-64,-4-1 64,-3 0 0,-4 0 32,-2 1 0,-3 0 32,-2 1 0,-2 0 0,-1 1 32,-2 1 0,-1 1 0,-1-1-96,1 1 0,-1 0 32,0 0-32,1 0 0,0 1 32,1-1 0,1 0 1,2 0-1,1 1 0,0-1 0,1 1-32,0-1 0,-1 0-161,0 0 161,0-1 0,-2 1 0,-2-2 65,-1 1-33,-2 0 32,-2 1-32,-2 0 0,-1 1 32,-2-1-64,-2 1 0,0 0 0,-2 1-32,-1-1 32,-2 1 0,-3 0 0,-2-1 32,-2 1 0,-4 1 0,-1-1-32,-2 1 32,-3 1-32,-1 0 96,-2 0-64,-1-1-32,-1 1 0,-3-1-160,-1 0 160,-2-1 0,-1 0 0,-2 1 0,-1-2 0,-3 1 0,-1 0 0,-2-1 32,-3 2-32,-4-1 32,-1 0-32,-2 0 0,-2 0 64,-2 0-64,0 0 32,-1 1-32,-1 0 0,-2 1 0,-1 0 0,-3 0 0,-1 0 64,-2 1-64,-2 0 0,-1 0 0,1 1 0,0 1 0,1 0 0,1 1 0,1 1-64,0 0 32,2-1 32,-1 2 0,0-1-64,0 0 64,-3 0 0,-1 0 0,-3 0 0,-3 0 0,-1 0 64,-2 0-64,0 1 0,-1 0 0,2 1 0,1 0-64,2 1 64,1 0 0,2-1 0,2 1 64,1 0-64,0-1 0,0 1 0,-1-2 0,-1 1 0,-2-1 0,-3 0 32,-1 0-32,-2-1 0,0 0 0,-1 1 0,0-1 0,0 0 0,1 0 0,-1 0 0,1 0 64,-2-1-64,0 1 0,-3 0 0,-1 0 0,-3 0 0,-1 0-64,-1 1 64,0 0 0,-2 0 0,0 2 0,0-1 0,-1 2 0,0 1 0,-1 1 0,-1 1 0,1 1 0,-1 1 64,1 0-64,0 2 32,0 2 0,1 0 0,0 2 0,0 2 32,0 1-32,0 1 0,0 1 0,-1 1-32,1 1 32,-1 0-32,0 1 0,1 2 0,0 1 0,0 2 32,0 1-32,1 2 0,0 1 0,-1 2-32,0 1 32,1 1 0,-1 1-32,-1 1 32,1 1 0,-1 2 0,-1 1 0,-1 2 0,-2 1 0,0 1 0,0 0 0,-2 0 0,0-1 32,-2 1-32,0-1 0,-2 1 0,0 0 0,0 1 0,-1 1 32,1 0-32,0 2 0,2-1 32,0-1 0,2-1 0,2 0 0,2-1 33,2 0-33,0 0 0,1 0 32,2 1-64,-1 0 0,1-1 0,-1 1 0,-1-1 0,0 0 0,-2 0 0,0-1 32,-2-1-32,-1-2 32,-1 0-32,-2-1 32,-2-1-32,-1-1 32,-2 0 0,-3-1 32,-3 0-32,-3 0 32,-2-1 0,-1-1 32,-3 0 32,-1-1-64,-2-1-32,-1 1 32,-1 0 32,-2-1 1,0-1-1,-2 0-32,0-2 0,-1 0 32,0-1-64,-1-1 32,-1-1 0,0-1-32,-2 0 0,-1-1 64,-3 0-96,-2 1 32,-3 0 32,-3-1-32,-3 0 32,-4-1-32,-2 1 32,-5 0-32,-3 0 0,-4 1 33,-5 1-33,-4 0 64,-5 0-32,-5 1-64,-6 0-96,-4-1 96,-4 0 0,-4 0 32,-3-1-32,-3 0 64,-3-1 0,-2-1 0,-4 0 32,-2 0 0,-4-2 32,-2 0-96,-4-1 32,-3-1-64,-1-1 32,-2 1 0,-1-1 32,0-1 0,-1 1 0,-2-1 1,-1-1-1,-1-1-64,-1-1-225,-1-1 225,-1-1 0,1-1 64,-1 0-32,-1-1 33,-1 0 31,0-2-32,-2-1-64,0 0-96,-1 0 96,0-2 32,-1-1 32,1 0 32,-1-1 0,0 0 32,-1-1-64,-1-1-64,-2 1-224,-1 0 224,-1 0 64,-1-1 32,0 0-32,-1 0 0,-1-1 64,-1 1-128,-1-1-64,-1 1 64,0 0 32,0 1 64,-1 0-32,-2 1 64,0 0-31,-1 1-97,-1 0-225,-1 1 225,1-1 32,0 1 32,1 0 33,0 0-1,2 0 64,0 0-160,0 1-64,-1 1 64,1 1 64,-1 1 32,1 0-32,0 0 64,1 1-96,-1-1-32,3 0-192,0-1 192,3-1 96,2 1-64,2-1 64,3-1 32,3 2 0,1-1-128,2 1-32,1 0 32,2 0 64,2 1 32,2 0 1,3 0-1,4 0 0,3 2 64,5 0-160,5 0 0,6-1-160,6-1 160,6-2 0,6-1 32,5-3-32,6-1 96,4-1-64,6-2 0,5 0 32,5-1-32,5-2-32,4-1 64,3-2-64,3-1 32,3-3 32,2-2-64,3-1-32,1-3-32,2-1 64,2-3 0,2-2 0,3-2 0,2-3-32,2-1 32,1-3 0,1-2 0,1-2 32,0-2-32,0-3 0,0-2 0,0-2 0,-1-1 32,0-3-32,-1-1 32,0-1-32,0-2 0,0 0 32,-1-1 0,-1-2-32,1 0 0,0-1 32,0-2 0,1-1-32,0-1 0,2-1 64,1 0-64,2 0 32,1 0 0,0 1-32,2 1 0,0-1 0,1 1-64,2 0 32,1 1 32,3 0 32,1-1-32,2 1 0,3-1 0,2 0 0,3 0 32,2-1-32,3 0 0,3-1 0,2-1 0,3-1 32,3-1-32,3 0 0,2 0 0,3 0 32,2 1-32,1 1 0,1 0 0,2 2-32,2 1-32,1 2 64,2 1-32,0 1 32,0 3 0,-1 1 0,0 2 32,-1 3 0,0 2 0,-1 3 64,-1 2-31,0 2 63,-1 3-64,-1 1 0,-1 3 32,-2 2 32,-2 3-128,-2 3 0,0 2 0,-2 2 0,-1 1 0,0 2 0,-1 2 0,0 1 0,-1 1 0,1 0 0,-1 1 0,1-1 0,0 1 0,1 0 0,0-2 0,2 0 0,3-4 0,4-1 0,2-3 0,5-2 0,4-2-448,2-2-770,3 0-703,3 0-962,3 0-3139,3 0-10666,-8 3 13101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6:07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1080 1575 7111,'-2'-14'6956,"-17"-84"-1212,28 154-760,0 46-5070,-8-79 542,17 450-152,-20-532-269,3 1 0,3 0 0,2 0-1,2 0 1,3 0 0,3 2-1,2-1 1,18-39-35,28 12-26,-60 82 23,0 0 1,1 1-1,-1-1 0,1 0 1,-1 1-1,1 0 0,-1-1 0,1 1 1,0 0-1,-1 1 0,1-1 1,0 0-1,0 1 0,0-1 1,0 1-1,-1 0 0,1 0 1,0 0-1,0 1 0,0-1 1,0 0-1,-1 1 0,1 0 0,0 0 1,0 0-1,-1 0 0,1 0 1,-1 1-1,1-1 0,-1 1 1,1-1-1,-1 1 0,0 0 1,2 1 2,5 7-1,1 1 0,-2 0 1,1 1-1,-2-1 0,1 1 1,-2 1-1,1-1 0,-2 1 1,0 1-1,0-1 0,-1 0 1,-1 1-1,1 9 1,14 186-149,-18-205 141,1 165-56,3-319 374,-2 115-179,1-1 1,2 1-1,2 1 1,1-1-1,2 1 1,1 0 0,1 1-1,2 1 1,2 0-1,0 1 1,3 0-1,0 2 1,2 0-1,4-3-131,-23 29 32,1 0-1,0 0 0,-1 0 0,1 0 0,0 0 0,0 1 1,1-1-1,-1 1 0,0 0 0,1 0 0,0 0 0,-1 0 0,1 1 1,0-1-1,0 1 0,0 0 0,0 0 0,0 1 0,0-1 1,0 1-1,0 0 0,0 0 0,0 0 0,0 0 0,0 1 1,0 0-1,0-1 0,0 2 0,0-1 0,0 0 0,-1 1 1,1 0-1,0 0 0,-1 0 0,0 0 0,1 0 0,-1 1 1,0-1-1,0 1 0,0 0 0,0 0 0,-1 0 0,3 3-31,12 30 1,-1 1-1,-2 1 1,-1 0-1,-2 1 1,-1 0-1,-3 1 1,-1 0-1,0 30 0,-1-29-175,-2-17-162,13 62-1798,15-37-2599,-13-36 436,4-8-2220</inkml:trace>
  <inkml:trace contextRef="#ctx0" brushRef="#br0" timeOffset="764.316">2446 1454 11883,'13'-112'6390,"-12"109"-6034,-1-1 0,0 1 0,0-1-1,0 1 1,-1-1 0,1 1 0,-1-1 0,0 1-1,0 0 1,0-1 0,-1 1 0,1 0 0,-1 0-1,1 0 1,-1 0 0,0 0 0,0 0 0,-1 0-356,0 0 157,-1 0 1,1 1 0,-1-1 0,1 1 0,-1 0-1,0 0 1,1 0 0,-1 1 0,0-1 0,0 1-1,-1 0 1,1 0 0,0 1 0,0-1 0,0 1-1,-1 0 1,1 0 0,0 0 0,0 0 0,0 1-1,-1 0 1,-1 1-158,-7 3 39,0 2-1,0 0 1,1 0-1,0 1 0,1 1 1,0 0-1,0 0 1,1 1-1,0 1 1,1 0-1,0 0 1,0 0-1,2 1 0,-1 1 1,-2 5-39,-4 2-17,0 1 0,1 1 0,0 0 0,2 1 0,1 0 0,1 1 0,1-1 0,1 2 0,1-1 0,1 1 0,1 0 0,2 0 0,0 0 0,2 1 0,0-1 0,4 18 17,-3-39-22,-1 0 1,1 0 0,0 0 0,1 0 0,-1 0 0,1 0 0,-1 0 0,1 0 0,1-1-1,-1 1 1,0-1 0,1 0 0,-1 1 0,1-1 0,0 0 0,0-1 0,1 1-1,-1 0 1,0-1 0,1 0 0,-1 0 0,1 0 0,0 0 0,0-1 0,0 1-1,0-1 1,0 0 0,0 0 0,0 0 0,0-1 0,0 0 0,0 1 0,1-1-1,-1-1 1,0 1 0,0-1 0,0 1 0,0-1 0,0 0 0,0-1 0,0 1 0,0-1-1,0 0 1,-1 1 0,1-2 0,0 1 21,18-17 27,0-2 0,-2 0 0,0-1 0,-2-1 1,0-1-1,-1 0 0,-2-1 0,-1-1 0,0-1 0,-2 0 0,-2 0 0,0-1 0,2-14-27,40-124 497,-44 202-161,43 189-405,-46-207-340,0 0 0,0-1 1,2 0-1,0 0 0,1-1 0,1 0 1,0 0-1,11 12 409,-16-23-513,0 0 1,1-1-1,0 1 0,0-1 1,0 0-1,0 0 0,1-1 1,-1 1-1,1-1 0,0 0 1,0-1-1,0 0 0,1 0 1,-1 0-1,0 0 1,7 0 512,-8-2-368,-1 0 1,1-1 0,-1 1 0,0-1 0,1 0 0,-1 0 0,0 0 0,0 0-1,1-1 1,-1 0 0,0 0 0,-1 0 0,1 0 0,0 0 0,0-1 0,-1 0 0,0 0-1,0 0 1,1 0 0,-2 0 0,1-1 0,0 1 0,-1-1 0,1 0 0,-1 0 0,0 0-1,0 0 368,40-116-2045,42-282 19896,-84 401-17772,0 0 0,0 0 1,0-1-1,1 1 0,-1 0 0,0 0 0,1 0 0,-1 0 0,1 0 0,-1 0 1,1 0-1,0 0 0,-1 0 0,1 0 0,0 0 0,0 0 0,-1 0 1,1 0-1,0 1 0,0-1 0,0 0 0,0 1 0,0-1 0,0 1 1,0-1-1,0 1 0,1-1 0,-1 1 0,0 0 0,0-1 0,0 1 0,0 0 1,1 0-1,-1 0 0,0 0 0,0 0 0,0 0 0,0 0 0,1 1 1,-1-1-1,0 0 0,0 1 0,0-1 0,0 1 0,0-1 0,0 1 1,0-1-1,0 1 0,0 0 0,0-1 0,0 1 0,0 0-79,44 46 493,-44-46-483,81 120 256,44 51-303,-116-161 54,-6-6-64,1 0 0,-1 0 0,1 0 0,0 0 0,0-1-1,0 0 1,0 0 0,1 0 0,0-1 0,0 1 0,0-1-1,0-1 1,0 1 0,0-1 0,1 0 0,-1-1 0,7 1 47,-10-4-11,1-1 0,-1 0 0,0 0 0,0 0 1,-1 0-1,1 0 0,-1-1 0,1 1 0,-1-1 1,0 1-1,0-1 0,-1 0 0,1 0 0,-1 0 1,0 0-1,0 0 0,0 0 0,-1-1 0,1 1 0,-1 0 1,0 0-1,0 0 0,0-1 0,-1 1 0,0-3 11,1 6-2,2-29 67,-1 1 0,-1 0 0,-1 0 0,-2 0 1,-1 0-1,-1 0 0,-2 1 0,-1 0 0,-1 0 0,-1 0 0,-5-8-65,13 33 46,1 0-1,-1 0 1,1 0 0,-1 1 0,0-1 0,0 0 0,-1 1 0,1-1 0,0 1 0,-1 0-1,0 0 1,1 0 0,-1 0 0,0 0 0,0 1 0,0-1 0,0 1 0,0-1-1,0 1 1,-1 0 0,1 1 0,0-1 0,-1 1 0,1-1 0,0 1 0,-1 0 0,1 0-1,0 0 1,-1 1 0,1-1 0,0 1 0,-1 0 0,1 0 0,0 0 0,0 0-1,0 0 1,0 1-46,-11 8 36,0 2-1,2-1 0,-1 2 1,2 0-1,0 0 0,0 1 1,1 0-1,1 1 0,-7 15-35,14-28 3,-58 108 9,5 3 1,4 2-1,-3 28-12,-9 64-1838,50-65-3755,18-99-76,9-12-3892</inkml:trace>
  <inkml:trace contextRef="#ctx0" brushRef="#br0" timeOffset="1277.776">3677 1036 11499,'-35'-169'5518,"-58"-77"-1699,72 205-3555,-2 0 0,-2 2 0,-2 1 1,-2 1-1,0 1 0,-3 2 0,-1 1 1,-1 1-1,-2 2 0,-1 2 0,-1 1 1,-1 2-1,-2 2 0,0 1 0,-1 2 1,-36-10-265,8 8 154,-1 4-1,-1 3 1,0 2 0,-1 5 0,0 2 0,0 3 0,0 4 0,-1 3-1,1 3 1,1 3 0,0 3 0,-44 15-154,-1 7 165,1 5 0,2 5 0,3 5-1,1 5 1,3 5 0,3 4 0,-16 18-165,18-9 8,3 4-1,4 5 1,4 3 0,3 5-1,5 3 1,3 4 0,5 3 0,5 3-1,-55 108-7,98-157-20,3 2 0,2 0-1,2 2 1,4 0 0,1 1-1,4 1 1,0 8 20,8-31-37,0 1 1,3-1-1,1 0 0,1 0 1,2 0-1,2 0 1,2 0-1,1-1 0,1 0 1,3-1-1,0 0 0,5 5 37,5 0-2,1 0-1,2-1 1,2-1-1,2-2 0,1-1 1,1-1-1,2-2 1,1-2-1,2 0 1,1-3-1,1-1 0,1-2 1,1-2-1,1-1 1,6 0 2,54 18-5,0-4-1,3-5 1,0-4 0,2-5 0,0-5 0,2-4 5,84 3 102,0-8 0,0-8 0,0-9 0,-1-8 0,0-9 0,-2-8 0,-2-8 0,-2-9 0,145-62-102,-220 73 25,-2-6 1,-3-4-1,-2-4 0,-2-6 0,-3-3 0,-3-5 0,72-67-25,-132 100 30,-1 0 1,-2-3-1,-1-1 0,-2-1 0,-2-1 0,-2-2 0,-2 0 0,1-8-30,-12 22 5,-2 0 1,-1-1-1,-1 0 0,-2-1 1,-1 1-1,-1-1 0,-2-1 0,-1 1 1,-2 0-1,-1-1 0,-1 1 1,-2 0-1,-3-8-5,-5-6 5,-2 0 0,-1 1 1,-3 1-1,-2 0 0,-1 2 0,-2 0 0,-2 1 1,-2 2-1,-8-8-5,-20-19 5,-2 1 1,-3 4 0,-2 2-1,-53-36-5,28 30-779,-3 5 0,-3 3-1,-2 5 1,-3 3-1,-1 5 1,-3 5 0,0 4-1,-44-7 780,8 10-1733,-2 6 0,-1 5 0,-1 7-1,0 7 1,-1 5 0,-24 8 1733,-73 14-10015</inkml:trace>
  <inkml:trace contextRef="#ctx0" brushRef="#br0" timeOffset="1685.276">2888 2512 18930,'0'0'2787,"0"0"-1730,80-62 192,-6 34-64,21-5-448,22-3-353,18-4-352,12 3-32,2 0 64,-6 2-128,-21 2-256,-22 5-1058,-23 5-511,-28 10-1314,-32 13-3556</inkml:trace>
  <inkml:trace contextRef="#ctx0" brushRef="#br0" timeOffset="2006.387">3143 2646 13132,'-8'16'6380,"-25"49"-3791,35-39-1222,8-23-1092,1 0 0,-1-1 1,1 0-1,0-1 1,-1-1-1,1 1 1,0-1-1,-1-1 1,1 0-1,0-1 1,-1 0-1,2-1-275,4 1 191,370-88 1262,-301 67-1203,448-134 80,-310 75-8385,-190 69 662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2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93 15919,'0'0'3603,"0"0"-1216,0 0-401,0 0-518,0 0-678,0 0-363,3 17-214,5 119-10,-16 169-806,2-295 258,0-33 332,4-8 93,0-1 0,2 0-1,1 1 1,2-1-1,1 1 1,1-1 0,2 1-1,1 1 1,1-1 0,2 2-1,1-1 1,2-1-80,-9 22 16,0 0 0,0 0 0,1 1 1,0-1-1,1 1 0,0 1 0,0-1 0,0 1 0,1 1 1,0-1-1,0 1 0,1 0 0,0 1 0,0 0 0,0 1 0,1 0 1,-1 0-1,1 1 0,0 0 0,0 1 0,0 0 0,0 0 1,0 1-1,1 0 0,-1 1 0,0 1 0,1-1 0,-1 1 1,0 1-1,0 0 0,0 1 0,0 0 0,0 0 0,-1 1 1,1 0-1,7 5-16,-7-2 16,0 0 1,0 1-1,0 0 0,-1 1 1,-1 0-1,0 0 1,0 1-1,-1 0 1,0 0-1,0 1 0,-1 0 1,-1 0-1,0 0 1,0 1-1,-1 0 1,-1-1-1,0 2 0,0-1 1,-1 0-1,0 9-16,-1 119-1159,-15-5-4549,10-108 3567,-2 9-4356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9:56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15 355 5958,'0'0'4366,"0"0"-1114,0 0-300,0 0-192,0 0-785,0 0-422,0 0-448,0-4-405,-1-4-226,-1 25-173,-4 44 10,5-46-234,-1 7-79,0 0-1,1 1 0,2-1 1,0 0-1,1 0 0,2 0 1,0 0-1,1-1 0,1 1 1,1-1-1,1 0 0,3 3 3,-8-18-50,1 0 0,0 0 0,1-1 0,-1 0-1,1 1 1,0-2 0,0 1 0,1-1 0,-1 1 0,1-2-1,0 1 1,0 0 0,0-1 0,0-1 0,1 1-1,-1-1 1,1 0 0,0 0 0,0-1 0,0 1 0,-1-2-1,1 1 1,0-1 0,0 0 0,0 0 0,0-1 0,0 0-1,0 0 1,0-1 0,-1 0 0,1 0 0,-1-1-1,1 1 1,-1-1 0,5-3 50,5-10 68,1-1 0,-2 0 0,0-1 0,-1-1 0,-1 0 0,-1-1 0,-1 0 0,0-1 0,-2 0 0,0-1 0,5-22-68,23-45 613,-7-13 97,-44 128-544,9-4-169,1 0 0,1 1 0,1-1 0,1 1 0,1-1 1,1 1-1,1 0 0,1-1 0,1 0 0,0 1 0,2-2 0,1 1 0,4 7 3,39 45-2102,9-56-6008,-39-18 2601</inkml:trace>
  <inkml:trace contextRef="#ctx0" brushRef="#br0" timeOffset="813.144">964 136 7015,'0'0'2962,"0"0"-490,0 0 181,0 0-181,0 0-972,-4 13-827,1-4-672,-12 34 684,3-1 1,1 1 0,3 1 0,-1 14-686,7-40 21,1 0 0,1 1-1,1-1 1,0 0 0,1 0 0,1 0 0,0 0 0,2-1 0,0 1 0,1-1 0,1 0 0,0-1 0,7 11-21,-13-25-29,1 1 0,0-1 1,0 1-1,0-1 0,1 0 0,-1 0 1,0 0-1,1 0 0,-1 0 1,1-1-1,0 1 0,0-1 0,0 1 1,-1-1-1,1 0 0,0 0 0,1-1 1,-1 1-1,0 0 0,0-1 1,0 0-1,0 0 0,0 0 0,0 0 1,0 0-1,1-1 0,-1 1 0,0-1 1,0 0-1,0 0 0,0 0 0,0 0 1,-1-1-1,1 1 29,83-72-2322,6-58 2952,-6-4 0,9-32-630,-77 135 3128,-18 32-2173,-7 24 919,-7 20-1472,3 0-1,2 1 1,2 0-1,1 1 0,2 25-401,4-60-121,5 176 424,15-64-5652,-11-101 716,0-10-2190,1-4-5242</inkml:trace>
  <inkml:trace contextRef="#ctx0" brushRef="#br0" timeOffset="1108.248">1332 337 2626,'0'0'8179,"0"0"-4117,0 0-1691,0 0-204,0 0-726,0 0-619,0 0-309,11-3-81,35-3 284,0 1-1,0 3 0,1 1 1,39 6-716,-80-5 53,0 1-1,0-1 1,-1 1 0,1 1-1,0-1 1,-1 1 0,1 0 0,-1 0-1,0 1 1,0-1 0,0 1 0,0 0-1,0 1 1,0-1 0,-1 1 0,0 0-1,1 0 1,-2 0 0,1 1 0,0-1-1,-1 1 1,0 0 0,0 0-1,0 0 1,-1 0 0,1 1 0,-1-1-1,-1 1 1,1-1 0,-1 1 0,0 0-1,0-1 1,-1 2-53,-5 241-2322,8-236-316,11-9-5791,-5-7 2643</inkml:trace>
  <inkml:trace contextRef="#ctx0" brushRef="#br0" timeOffset="1435.5">1899 21 8584,'0'0'3075,"0"0"-1313,0 0 448,0 0 192,0 0-1505,0 0-673,0 0-224,0 0-32,0 0-737,-23-20-2754,33 40-3716</inkml:trace>
  <inkml:trace contextRef="#ctx0" brushRef="#br0" timeOffset="1766.292">2421 377 3171,'0'0'8296,"0"0"-4127,0 0-1644,0 0-352,0 0-385,0 0-448,-14-7-443,-43-16-288,55 23-584,0 0 1,0 0-1,0 0 1,0 0-1,0 0 1,0 0-1,0 1 1,0-1-1,0 1 1,0-1-1,0 1 1,0 0-1,1 0 1,-1 0-1,0 0 1,0 0-1,1 0 1,-1 0-1,1 0 1,-1 1-1,1-1 1,-1 1-1,1-1 1,0 1-1,0-1 1,0 1 0,0 0-1,-1 1-25,-2 3 60,-6 8-45,1 0 0,0 2 1,1-1-1,1 1 1,1 0-1,0 0 0,1 1 1,0 0-1,2 0 1,0 0-1,1 0 0,0 0 1,2 0-1,0 1 0,1-1 1,0 0-1,3 10-15,-2-21-208,-1 0-1,1 1 0,0-1 1,1 0-1,0 0 0,0-1 1,0 1-1,0-1 0,1 1 1,0-1-1,0 0 0,0-1 1,1 1-1,0-1 0,0 1 1,0-1-1,0-1 1,1 1-1,-1-1 0,1 0 1,0 0-1,0-1 0,0 0 1,0 0-1,0 0 0,1-1 1,-1 1-1,2-1 209,0-1-789,1 1 0,-1-1 1,1 0-1,-1-1 0,1 0 0,-1 0 0,1-1 1,-1 0-1,0 0 0,0-1 0,0 0 1,0-1-1,-1 0 0,2 0 789,17-12-5018</inkml:trace>
  <inkml:trace contextRef="#ctx0" brushRef="#br0" timeOffset="2076.722">2832 157 7015,'0'0'2599,"0"0"-180,0 0 672,0 0 117,0 0-880,0 0-529,0 0-395,0 0-497,-9 1-314,8 0-580,-1-1 13,0 0 1,0 0 0,0 0 0,0 0-1,0 1 1,0-1 0,0 1 0,1 0 0,-1-1-1,0 1 1,0 0 0,0 0 0,1 0-1,-1 0 1,1 0 0,-1 1 0,1-1 0,-1 0-1,1 1 1,0-1 0,-1 1 0,1-1-1,0 1 1,0 0 0,0-1 0,1 1-1,-1 0 1,0 0 0,0 0 0,1 0 0,0 0-1,-1-1 1,1 1 0,0 0 0,0 0-1,0 0 1,0 0 0,0 1-27,19 329 1276,6-195-3635,-2-97-1848,11-10-3529,-11-18 102</inkml:trace>
  <inkml:trace contextRef="#ctx0" brushRef="#br0" timeOffset="2393.175">3306 539 8360,'5'-16'2343,"-1"2"-1821,27-115 6387,-30 125-6751,0 0 0,-1 0 0,1 0-1,-1 0 1,0 0 0,0 0-1,0 0 1,0 0 0,-1 0-1,1 0 1,-1 0 0,0 0 0,-1 0-1,1 1 1,0-1 0,-1 0-1,0 1 1,0-1 0,0 1-1,0 0 1,-1 0 0,1 0 0,-1 0-1,0 0 1,0 0 0,0 0-1,0 1 1,0 0 0,-1 0-1,1 0 1,-1 0 0,1 0 0,-1 1-1,0-1 1,0 1 0,0 0-1,-2 0-157,-3 0 14,0 0 0,0 0-1,0 2 1,0-1 0,0 1 0,0 0-1,0 1 1,1 0 0,-1 0 0,0 1-1,1 0 1,0 1 0,-1 0-1,1 0 1,1 0 0,-1 1 0,1 1-1,0-1 1,0 1 0,0 0-1,1 1 1,0-1 0,0 1 0,1 0-1,-1 1 1,2 0 0,-2 2-14,-6 10-87,2-1 0,1 2 1,0-1-1,2 1 0,0 0 1,1 1-1,1 0 0,1-1 1,1 2-1,1 17 87,1-37-39,0 1 0,0-1 0,1 1 1,-1-1-1,1 1 0,0-1 0,0 1 0,0-1 1,1 1-1,-1-1 0,1 1 0,0-1 0,0 1 1,0-1-1,0 1 0,1-1 0,-1 0 0,1 0 1,0 0-1,0 0 0,0 0 0,0 0 0,1-1 1,-1 1-1,1 0 0,0-1 0,-1 0 0,1 0 1,0 0-1,0 0 0,0 0 0,1-1 0,-1 1 1,0-1-1,1 0 0,-1 0 0,1 0 0,-1 0 1,1-1-1,-1 0 0,4 1 39,1-6 16,0 1 0,0-1 0,-1-1 0,0 1 0,0-1 0,0 0 0,0-1 0,-1 0 0,0 0-1,-1 0 1,4-7-16,14-14 140,107-98 1686,-130 125-1810,1 0 0,-1 0 0,1 0 0,0 0 0,-1 0 0,1 1 0,0-1 0,0 0 0,0 0 0,-1 1 0,1-1 0,0 0 0,0 1 0,0-1 0,0 1 0,0-1 0,0 1 0,0-1 0,0 1 0,0 0 0,0 0 0,1 0 0,-1-1 0,0 1 0,0 0 0,0 0 0,0 0 0,0 1 0,0-1 0,0 0 0,0 0 0,1 1 0,-1-1 0,0 0 0,0 1 0,0-1 0,0 1 0,0-1 0,-1 1 0,1 0 0,0-1 0,0 1 0,0 0 0,0 0 0,-1-1 0,1 1 0,0 0 0,-1 0 0,1 0 0,-1 0 1,1 0-1,-1 0 0,1 0 0,-1 0 0,0 0 0,1 0 0,-1 0 0,0 1 0,0-1-16,5 203 261,28-153-3268,7-37-5490,-19-13 2395</inkml:trace>
  <inkml:trace contextRef="#ctx0" brushRef="#br0" timeOffset="2689.985">3853 458 5573,'77'-122'6871,"-37"62"-358,-58 50-2330,-26 23-2238,35-9-1906,1 0 0,-1 1-1,1 0 1,0 0 0,1 0 0,-1 1-1,1 1 1,0-1 0,0 1 0,1 0-1,0 1 1,1 0 0,-1 0 0,1 0-1,1 0 1,-1 1 0,2-1 0,-1 1 0,1 0-1,0 1 1,1-1 0,0 0 0,0 8-39,4-11-19,-1 0 0,2 0 0,-1-1 0,1 1 0,0 0 0,0-1 0,0 0 0,1 0 0,-1 0 0,1 0 0,1 0 0,-1-1 0,1 0 0,-1 0 0,1 0 0,0 0 0,1-1 0,4 3 19,43 40-320,-50-42 328,-1-1 1,1 1-1,-1 0 1,0-1-1,0 1 1,0 0-1,-1 1 1,1-1-1,-1 0 1,0 0-1,0 1 1,-1-1-1,1 0 1,-1 1-1,0-1 1,0 0-1,-1 1 1,1-1-1,-1 0 1,0 1 0,0-1-1,0 0 1,-1 0-1,1 0 1,-1 0-1,0 0 1,0 0-1,-1 0 1,1-1-1,-1 1 1,1-1-1,-1 0 1,0 0-1,-1 0 1,1 0-1,0 0 1,-1-1-1,0 1 1,1-1-1,-1 0 1,0 0-1,0 0 1,0-1-1,-1 1 1,1-1-1,0 0 1,-4 0-9,-1 0-26,-1 0 0,1-1 0,0 0 1,0 0-1,-1-1 0,1 0 0,0-1 0,0 0 0,0-1 0,0 1 1,-3-3 25,-24-11-2986,5-4-4229,24 15 665</inkml:trace>
  <inkml:trace contextRef="#ctx0" brushRef="#br0" timeOffset="2986.045">4369 365 11179,'0'0'4559,"0"0"-1383,12-9-491,41-31-518,-39 30 1408,-24 17-2761,-24 17-729,7-7 62,7-5-116,0 1 0,0 0 0,1 2 0,1 0 0,0 1 0,1 0 0,1 2 0,-6 9-31,20-26-19,1 1 0,-1 0 0,1 0 0,0 0-1,-1 0 1,1 0 0,0 0 0,0 0 0,1 0 0,-1 0 0,0 1 0,1-1 0,-1 0-1,1 1 1,0-1 0,-1 0 0,1 1 0,0-1 0,1 0 0,-1 1 0,0-1-1,1 0 1,-1 0 0,1 1 0,0-1 0,-1 0 0,1 0 0,0 0 0,1 0 0,-1 0-1,0 0 1,0 0 0,1 0 0,-1 0 0,1-1 0,0 1 0,0 0 0,-1-1-1,1 0 1,0 1 0,0-1 0,0 0 0,2 1 19,71 19-249,-68-20 248,1 0 0,0 0 0,-1 1-1,0 0 1,1 0 0,-1 1 0,0 0 0,0 0-1,0 0 1,0 1 0,-1 0 0,0 1-1,0-1 1,0 1 0,4 4 1,-9-7-1,0-1-1,1 1 1,-1 0-1,0 0 1,0 0-1,0 0 1,0 1 0,0-1-1,-1 0 1,1 0-1,-1 0 1,0 1-1,1-1 1,-1 0 0,0 0-1,0 1 1,0-1-1,-1 0 1,1 1-1,0-1 1,-1 0 0,0 0-1,1 0 1,-1 0-1,0 1 1,0-1-1,0 0 1,0 0 0,-1-1-1,1 1 1,0 0-1,-1 0 1,1-1-1,-1 1 1,0-1 0,0 1-1,1-1 1,-1 1 1,-78 41 6,-54-17-2439,42-24-4087,81-2 5255,-32 0-6214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2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208 103 17489,'4'-13'4094,"6"-17"-2687,9-21 3154,-155 368-1619,130-303-2914,-11 21-14,2 0 0,1 1 0,1 1 0,3 1-1,1-1 1,1 2 0,2-1 0,2 1 0,2-1 0,1 1 0,2 5-14,1-33-179,1 1-1,0 0 0,1-1 1,0 0-1,0 0 0,1 0 1,1 0-1,0-1 0,0 0 1,1 0-1,0-1 0,1 1 1,0-2-1,0 1 0,1-1 1,0 0-1,1-1 0,1 1 180,57 22-3754,9-24-3394,-46-11 539</inkml:trace>
  <inkml:trace contextRef="#ctx0" brushRef="#br0" timeOffset="399.218">589 446 160,'0'0'10474,"0"0"-5338,0 0-1768,0 0-677,0 0-844,0 0-806,0 0-358,2 8-197,-5 287 918,3-293-1421,0-1 1,0 1 0,0 0-1,0 0 1,1 0-1,-1 0 1,0 0 0,1 0-1,-1 0 1,1-1-1,0 1 1,0 0 0,0-1-1,0 1 1,0 0-1,0-1 1,0 1 0,0-1-1,0 1 1,1-1 0,-1 0-1,1 1 1,-1-1-1,1 0 1,-1 0 0,1 0-1,0 0 1,-1-1-1,1 1 1,0 0 0,0-1-1,0 1 1,-1-1-1,1 1 1,0-1 0,0 0-1,0 0 1,0 0-1,0 0 1,0 0 0,0 0-1,1-1 17,74-36-688,-55 18 835,-2-1 1,-1-1-1,0-1 1,-1-1-1,-2-1 1,0 0-1,-2-1 1,0 0-1,-2-1 1,-1-1-1,1-7-147,-10 32 48,0 0 0,-1-1 0,1 1-1,-1-1 1,0 0 0,0 1 0,0-1-1,0 0 1,0 0 0,0 0 0,-1 0 0,1 1-1,-1-1 1,0 0 0,0 0 0,0 0-1,0 0 1,-1 0 0,1 0 0,-1 0-1,0 0 1,1 0 0,-1 1 0,-1-1-1,1 0 1,0 1 0,-1-1 0,1 1 0,-1-1-1,0 1 1,0 0 0,0-1 0,0 1-1,0 0 1,0 0 0,0 1 0,-1-1-1,0 0-47,-4 0 54,0 1 1,-1 0-1,1 1 0,-1 0 0,1 0 0,0 0 0,-1 1 0,1 0 0,0 1 0,0-1 0,0 1 0,0 1 0,0-1 0,0 1 0,0 0 0,1 1 0,0 0 0,0 0 0,-2 1-54,-101 99 116,95-86-110,1 0 1,1 1-1,1 1 0,1 0 1,1 0-1,0 1 1,2 0-1,0 0 1,1 1-1,2 0 0,0 0 1,1 0-1,1 0 1,1 1-1,2 15-6,1-27-35,0 1 0,1-1-1,0 0 1,0 0 0,2-1 0,-1 1 0,1-1 0,1 0 0,0 0-1,0 0 1,1-1 0,0 0 0,1 0 0,-1-1 0,2 0-1,-1 0 1,1-1 0,1 0 0,-1-1 0,1 0 0,0 0-1,0-1 1,1-1 0,-1 1 0,1-2 0,0 1 0,0-2-1,1 1 1,1-1 35,-4-1-113,1-1 0,-1 0-1,0 0 1,0-1 0,1 0-1,-1 0 1,0-1 0,0 0-1,0-1 1,-1 0 0,1-1-1,-1 1 1,1-2 0,-1 1-1,0-1 1,2-2 113,57-81-4694,-30 1-6229,-17 41-1216</inkml:trace>
  <inkml:trace contextRef="#ctx0" brushRef="#br0" timeOffset="683.923">1307 112 14958,'0'-14'5750,"6"-43"-2430,-6 55-3140,0 0-1,0 0 1,1 0-1,-1 0 1,1 0 0,0 1-1,0-1 1,-1 0 0,1 0-1,0 0 1,1 1-1,-1-1 1,0 1 0,0-1-1,1 1 1,-1-1-1,1 1 1,-1 0 0,1-1-1,-1 1 1,1 0-1,0 0 1,0 0 0,-1 0-1,1 1 1,0-1-1,2 0-179,70 17 2369,-59-4-2282,0 1 1,-1 0-1,0 1 1,-2 1 0,1 0-1,-2 1 1,0 0-1,-1 1 1,0 0 0,-2 0-1,0 1 1,-1 0 0,0 1-1,-2-1 1,0 1-1,-1 1 1,0 8-88,3 8 3,0 1 0,-3-1 1,-1 1-1,-1 0 0,-3 0 0,-1 0 0,-1 0 1,-2 0-1,-2 0 0,-5 14-3,-15 21-11,-2-1 1,-4-2-1,-3-1 0,-2-1 1,-4-3-1,-2-1 0,-20 19 11,14-22-1053,-3-2 0,-3-3-1,-25 19 1054,-98 63-9417,59-58-6854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4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10570,'6'-60'965,"10"-179"11822,-18 227-10582,1 25-599,2 148-927,7-1-1,8 1 1,12 38-679,26 23-2769,25-8-4954,-54-160 1371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4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 11307,'0'0'7489,"0"0"-4296,0 0-1330,0 0-464,15-7-599,47-18-367,-56 24-416,0 1 0,0-1 0,0 1 0,0 0 0,0 0 0,0 0 0,0 1 0,0 0 0,-1 0 0,1 1-1,0 0 1,-1 0 0,1 0 0,-1 0 0,1 1 0,-1 0 0,4 3-17,-7-5 0,2 1 0,-1 0 1,1 1-1,-1-1 0,0 1 0,0-1 1,0 1-1,0 0 0,-1 0 0,1 0 1,-1 1-1,1-1 0,-1 1 1,0-1-1,-1 1 0,1 0 0,-1 0 1,1-1-1,-1 1 0,0 0 0,-1 0 1,1 0-1,-1 1 0,1-1 1,-1 0-1,0 0 0,-1 0 0,1 0 1,-1 0-1,0 0 0,0 0 0,0 0 1,0 0-1,-1-1 0,0 1 1,1 0-1,-1-1 0,-1 1 0,1-1 1,-2 3-1,-13 17 88,-1-1 0,-1 0 0,-1-1 0,-1-1 1,-22 16-89,-31 30 632,73-66-629,0 1 1,0-1-1,0 0 0,0 1 1,0-1-1,1 1 1,-1-1-1,0 1 1,0 0-1,0-1 0,0 1 1,1 0-1,-1 0 1,0-1-1,1 1 0,-1 0 1,0 0-1,1 0 1,-1 0-1,1 0 1,0 0-1,-1 0 0,1 0 1,0 0-1,-1 0 1,1 0-1,0 0 1,0 0-1,0 0 0,0 0 1,0 0-1,0 0 1,0 0-1,1 0 1,-1 0-1,0 0 0,0 0 1,1 0-1,-1 0 1,1 0-1,-1 0 1,1 0-1,-1 0 0,1 0 1,-1 0-1,1 0 1,0-1-1,0 1 1,-1 0-1,1-1 0,0 1 1,0 0-1,0-1 1,0 1-1,0-1 1,0 1-1,0-1 0,0 0 1,0 1-1,0-1 1,0 0-1,0 0 1,0 1-1,0-1 0,0 0 1,0 0-1,1 0-3,27 2-131,0-1 0,1-1 0,-1-2 0,0 0 0,17-5 131,35-8-2944,10-1-6867,-73 15-860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5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3459,'0'0'12722,"0"0"-7736,0 0-2333,0 0-785,0 0-864,0 0-545,9-6-277,-3 1-175,1 1 0,-1 0 0,1 0 1,1 1-1,-1 0 0,0 0 0,1 0 1,-1 1-1,1 0 0,0 1 1,3 0-8,-10 0 0,31 0-73,1-2 0,-1-2 1,1-1-1,-1-1 1,15-6 72,-44 10 29,0 1 0,1 0 0,-1 0 0,0-1 0,-1 0 1,1 0-1,0 0 0,-1 0 0,0 0 0,1 0 0,-1 0 0,-1-1 1,1 1-1,0-1 0,-1 0 0,0 1 0,0-1 0,0 0 1,0 0-1,0 0 0,-1 0 0,0 1 0,0-1 0,0 0 0,0 0 1,0 0-1,-1 0 0,0 0 0,0 0 0,0 1 0,0-1 1,-1 0-1,1 1 0,-1-1 0,0 1 0,0-1 0,0 1 0,0 0 1,-1 0-1,1 0 0,-1 0 0,0 1 0,0-1 0,0 1 1,0-1-1,0 1 0,-1 0 0,1 0 0,-1 0 0,1 1 1,-1 0-1,-1-1-29,4 2 15,-1 0 0,1-1-1,0 1 1,0 0 0,-1 0 0,1 1 0,0-1 0,-1 0 0,1 0 0,0 1 0,-1-1 0,1 1 0,0-1 0,0 1 0,0-1-1,0 1 1,-1 0 0,1 0 0,0-1 0,0 1 0,0 0 0,0 0 0,1 0 0,-1 0 0,0 0 0,0 0 0,1 0 0,-1 0 0,0 1-1,1-1 1,-1 0 0,1 0 0,-1 1 0,1-1 0,0 0 0,0 0 0,0 1 0,-1-1 0,1 0 0,0 1 0,0-1 0,1 0-1,-1 1 1,0-1 0,0 0 0,1 0 0,-1 1 0,1-1 0,-1 0 0,1 0 0,-1 1 0,1-1 0,0 1-15,0 9 15,3 65-79,3 0 1,4 0 0,6 13 63,13 89-2474,-23-116 610,9 59-6324,-9-73-428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5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14350,'0'0'6149,"0"0"-3266,0 0-801,0 0-769,0 0-416,18 110-256,-18-61-385,0 1-160,3 3-64,2-3-32,2 0-352,-1-4-801,1-3-897,-3-5-1954,-1-8-5285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53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306 130 15503,'5'-110'5936,"-5"109"-5766,0 0-1,1 0 1,-1 0 0,0 0-1,0 0 1,1 0 0,-1 0-1,1 1 1,-1-1 0,0 0 0,1 0-1,0 0 1,-1 1 0,1-1-1,-1 0 1,1 1 0,0-1-1,-1 0 1,1 1 0,0-1-1,0 1 1,0-1 0,-1 1 0,1 0-1,0-1 1,0 1 0,0 0-1,0 0 1,0-1 0,0 1-1,0 0 1,0 0 0,-1 0-1,1 0 1,0 0 0,1 0-170,51 21 1301,6 20-1183,-2 2 0,-2 3 0,-2 2 0,-2 2 0,-3 3 0,22 31-118,-57-69-41,122 156-3514,-137-212 3539,-4-269 2733,7 307-2669,-1-1 0,0 1 0,0-1 0,-1 1 0,1-1 0,-1 1 0,1-1 0,-1 1 0,0 0 0,-1-1 0,1 1 0,-1 0 0,1 0 0,-1 0 0,0 0 1,0 0-1,0 0 0,0 1 0,-1-1 0,1 1 0,-1-1 0,1 1 0,-1 0 0,0 0 0,0 0 0,0 0 0,0 1 0,0-1 0,-1 1 0,1 0 0,0 0 0,-1 0 0,1 0 0,-1 1 0,1-1 0,0 1 0,-1 0 1,1 0-1,-1 0 0,1 0 0,-1 1 0,1-1 0,-2 2-48,-13 5 33,0 0 0,1 2 1,1 0-1,-1 1 0,2 1 1,-1 0-1,1 1 0,1 1 0,-1 2-33,-1-1 10,-91 85-111,-93 112 101,10 11-3872,132-154 1044,-32 39-5489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5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76 191 21364,'0'0'3315,"0"0"-896,0 0-599,0 0-656,0 0-390,4 14-192,4 23-403,-3 0 0,-1 1 1,-1-1-1,-2 1 1,-2 4-180,-35 448-238,15-328-2566,-4-2-3347,19-130 1836,0-15-2004,1-8-2890</inkml:trace>
  <inkml:trace contextRef="#ctx0" brushRef="#br0" timeOffset="377.416">77 579 12364,'46'-310'5920,"-39"280"-5292,-3 2 318,3 1-1,0 0 0,1 1 0,2 0 0,10-21-945,-15 41 153,1 1-1,-1 0 0,1 0 1,0 1-1,0 0 0,0 0 1,1 0-1,-1 1 1,1 0-1,0 0 0,0 0 1,0 1-1,0 0 0,1 1 1,-1 0-1,0 0 0,1 0 1,-1 1-1,1 0 0,-1 0 1,1 1-1,-1 0 0,0 0 1,1 1-1,-1 0 0,0 0 1,0 1-1,0 0 1,-1 0-1,3 1-152,-1-1 31,2-2-33,0 1 0,0 0 0,0 0 0,-1 1 0,1 1 0,-1 0 0,0 0 0,0 1 0,0 0 0,-1 0 0,1 1 0,-1 0 0,-1 0 0,1 1 0,-1 0 0,0 0 0,-1 1 0,0 0 0,0 0 1,-1 1-1,0-1 0,0 1 0,-1 0 0,0 1 0,0-1 0,-1 1 0,0 1 2,-3-1-56,0 1 0,0-1 0,-1 0 0,0 0 0,-1 0 0,0 0 0,-1 0 0,0 0 0,0-1 0,-1 1 0,-1-1 0,1 0 0,-1 0 0,-1-1 0,0 1 0,0-1 0,0 0 0,-1-1 0,0 0 0,-6 5 56,-9 7-58,-1-1 0,0 0 0,-2-2 0,1-1 0,-2-1 0,-19 7 58,-40 9-96,86-42 58,148-78-223,-145 88 258,11-7-62,-1 0-1,1 2 1,0 0-1,1 1 1,0 0 0,0 1-1,0 1 1,1 1-1,-1 0 1,13 0 65,-22 5-23,0 1 1,0-1-1,-1 2 0,1-1 1,-1 1-1,0-1 1,0 2-1,0-1 0,-1 1 1,1-1-1,-1 2 1,0-1-1,-1 1 0,1-1 1,-1 1-1,0 0 0,0 1 1,-1-1-1,0 1 1,0 0 22,1 1-7,11 16 3,-2 1 1,0 1-1,-2 0 1,-1 0-1,-1 1 0,-1 0 1,-2 1-1,-1 0 1,2 25 3,-6-48 7,0-1 1,-1 1 0,1 0-1,-1-1 1,0 1-1,0 0 1,-1-1 0,0 1-1,1-1 1,-1 1-1,-1-1 1,1 1-1,-1-1 1,0 0 0,0 0-1,0 0 1,0 0-1,-1 0 1,1 0 0,-1 0-1,0-1 1,0 1-1,-1-1 1,1 0-1,-1 0 1,1 0 0,-1-1-1,0 1 1,0-1-1,0 0 1,0 0 0,-1 0-1,1-1 1,0 1-1,-1-1 1,1 0-1,-1 0 1,-4-1-8,-10 2-17,-1-2-1,0-1 0,0 0 1,1-1-1,-1-1 1,1-1-1,0-1 1,0-1-1,0 0 1,1-2-1,0 0 1,0 0-1,1-2 1,-3-2 17,1-30-4456,41 4-5278,2 21-494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5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14670,'0'0'4009,"0"0"-2039,0 0-134,0 0-272,0 0-629,0 0-311,4 20-223,12 169 394,-21-123-552,-4 51-356,5 0 0,5-1 0,10 53 113,1-84-1412,6 58-2969,-13-47-6412,-5-75 863</inkml:trace>
  <inkml:trace contextRef="#ctx0" brushRef="#br0" timeOffset="386.181">1 552 11947,'7'-302'5595,"-4"272"-4573,-2 9-339,0 0-1,2 1 0,1-1 0,1 1 0,0 0 0,1 0 0,3-2-682,-7 18 156,0 0 0,1 0-1,-1 1 1,1-1-1,0 1 1,0 0 0,1 0-1,-1 0 1,1 0-1,-1 0 1,1 1 0,0 0-1,0-1 1,0 1 0,0 1-1,0-1 1,0 1-1,1-1 1,-1 1 0,1 1-1,-1-1 1,1 0-1,-1 1 1,1 0 0,-1 0-156,116 15 607,-116-14-610,20 4 26,-1 1-1,1 2 1,-1 0-1,0 1 1,-1 2-1,0 0 1,-1 1-1,0 1 1,3 5-23,-16-13 0,-1 1 0,0 0 0,0 0 1,-1 1-1,1 0 0,-1 0 0,-1 1 1,0-1-1,0 1 0,0 0 0,-1 1 1,0-1-1,-1 1 0,0 0 0,0-1 0,-1 1 1,0 1-1,-1-1 0,1 0 0,-2 0 1,0 1-1,0-1 0,0 0 0,-1 0 1,-2 8-1,-1-7-24,0-1-1,-1 0 1,0 0 0,-1-1 0,0 1 0,0-1 0,0 0 0,-1-1 0,-1 0 0,1 0 0,-1 0 0,0-1 0,0 0 0,-1-1 0,0 0 0,0 0 0,0-1 0,-1 0 0,1 0 0,-1-1 0,0-1 0,0 0 0,0 0 0,0-1 0,0 0 0,-1 0 0,1-1 0,0-1 0,0 0 0,-8-1 24,17 1-4,-1 1-1,0 0 1,0-1 0,1 1-1,-1-1 1,0 1 0,0-1 0,1 0-1,-1 0 1,1 0 0,-1 0 0,1 0-1,-1 0 1,1 0 0,-1 0 0,1-1-1,0 1 1,0-1 0,0 1-1,0-1 1,0 1 0,0-1 0,0 1-1,0-1 1,1 0 0,-1 1 0,1-1-1,-1 0 1,1 0 0,0 1-1,-1-1 1,1 0 0,0 0 0,0 0-1,0 0 1,0 1 0,1-1 0,-1 0-1,0 0 1,1 0 0,0 1-1,-1-1 1,1 0 0,0 1 0,0-1-1,0 1 1,0-1 0,0 1 0,0-1-1,0 1 1,0-1 0,1 1-1,-1 0 1,0 0 0,1-1 4,14-10-117,0 0 1,1 1-1,0 0 0,1 2 1,0 0-1,1 1 0,-1 0 1,2 2-1,-1 0 0,1 1 0,-1 1 1,1 1-1,0 1 0,7 1 117,-22 0-35,0 0 0,-1 1 0,1-1-1,-1 1 1,1 0 0,0 1 0,-1-1 0,1 1-1,-1 0 1,1 0 0,-1 0 0,1 1-1,-1-1 1,0 1 0,0 0 0,1 1-1,-2-1 1,1 1 0,0-1 0,0 1 0,-1 0-1,0 1 1,1-1 0,-1 0 0,0 1-1,-1 0 1,1 0 0,-1 0 0,0 0-1,0 0 1,0 0 0,0 0 0,-1 1-1,1-1 1,-1 3 35,4 19-30,-1 0 0,-2 1 0,0-1 0,-2 1 0,-1-1 0,-1 1 0,-2-1 0,0 1-1,-2-2 1,0 1 0,-3 4 30,7-25 4,1 1 0,-1-1 1,0 0-1,0 0 0,0 1 0,-1-1 0,1 0 0,-1-1 0,-1 1 0,1-1 0,-1 1 1,1-1-1,-1 0 0,-1 0 0,1 0 0,0-1 0,-1 0 0,0 0 0,1 0 0,-1 0 1,-1-1-1,1 0 0,0 0 0,0 0 0,-1 0 0,1-1 0,-1 0 0,0 0 0,1-1 0,-1 0 1,1 1-1,-1-2 0,0 1 0,1-1 0,-1 0 0,1 0 0,-1 0 0,1-1 0,-5-2-4,4 1-144,-1 0 0,1 0 0,0-1 0,0 0 0,1 0 0,-1 0 0,1-1 0,0 0 0,0 0 0,1 0 0,-1 0 0,1-1 0,0 0 0,1 0 0,-1 0 0,1 0 0,0-1 0,0 0 144,0-83-10535,18 49 830</inkml:trace>
  <inkml:trace contextRef="#ctx0" brushRef="#br0" timeOffset="672.241">1010 270 3011,'0'0'10602,"0"0"-6673,0 0-1767,0 0-326,0 0-426,0 0-364,0 0-437,-5 7-214,-10 14-316,1 2 0,1 0-1,1 0 1,1 1 0,1 1 0,1 0 0,1 0 0,1 1 0,2 0 0,0 0 0,2 0 0,1 1 0,1-1 0,1 11-79,0-31-8,0-1 1,1 0-1,0 1 1,0-1-1,0 1 1,0-1-1,1 0 1,0 0-1,0 0 1,1 0-1,-1 0 1,1 0-1,0-1 1,0 1-1,1-1 1,-1 0-1,1 0 1,0 0-1,0-1 1,0 1-1,0-1 1,1 0-1,0 0 1,-1 0-1,1-1 1,0 0-1,0 1 0,0-2 1,1 1-1,-1-1 1,0 0-1,5 1 8,-1-1 69,0 1-1,0-1 1,0-1-1,0 0 0,0 0 1,0-1-1,0 0 1,0 0-1,0-1 0,0-1 1,0 1-1,-1-1 1,1-1-1,-1 1 0,0-2 1,0 1-1,0-1 1,-1 0-1,0 0 0,0-1 1,0 0-1,-1-1 1,1 1-1,-1-1 0,-1 0 1,0-1-1,0 1 1,0-1-1,-1 0 0,0 0 1,0-1-1,-1 1-68,0-3 100,0 0 0,0 0 0,-1 0 0,-1 0 0,0 0 0,0 0 0,-1 0 0,-1-1 0,0 1 0,0 0 0,-1 0 0,-1 0 0,1 0 0,-2 1 0,0-1 0,0 1 0,-1 0 0,0 0 0,0 0 0,-1 1 0,-2-3-100,2 6-321,1-1-1,-1 1 1,0 0-1,-1 0 0,0 1 1,1 0-1,-1 0 1,-1 1-1,1 0 0,-1 0 1,0 1-1,0 0 0,0 0 1,0 1-1,0 0 1,0 0-1,-1 1 0,-4-1 322,-14 2-5194,3 0-3758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7:4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0 702 18353,'0'0'2904,"0"0"-592,0 0-428,0 0-704,0 0-625,0 0-266,5 22-54,18 147 186,-24-109-399,0-11-131,1 0 0,3 1 0,1-1 0,3 0 0,5 11 109,-4-129-731,-8 15 822,3 1-1,2-1 1,2 1 0,2 0 0,3 1-1,2 0 1,3 1 0,2-2-91,-16 48 10,-1 0-1,1 0 1,0 1 0,1-1-1,-1 1 1,1 0 0,-1 0 0,1 0-1,0 0 1,1 1 0,-1 0 0,1-1-1,-1 2 1,1-1 0,0 0 0,0 1-1,0 0 1,1 0 0,-1 1 0,0-1-1,1 1 1,-1 0 0,1 1 0,-1-1-1,1 1 1,-1 0 0,1 1 0,-1-1-1,1 1 1,-1 0 0,0 0 0,1 1-1,-1-1 1,0 1 0,0 1-1,0-1 1,0 1 0,0-1 0,-1 1-1,3 3-9,7 2 21,-2 2-1,1-1 0,-2 2 0,1 0 0,-1 0 0,-1 1 0,0 0 0,-1 0 0,0 1 0,-1 1 0,0 0 1,-1 0-1,0 0 0,-2 1 0,0-1 0,0 2 0,-1-1 0,0 4-20,17 167-983,-20-64-2567,-1-91 1961,0-2-3172,-1-9-3071</inkml:trace>
  <inkml:trace contextRef="#ctx0" brushRef="#br0" timeOffset="1353.238">1508 2178 14125,'1'-14'3043,"3"-42"-470,2 42 3639,-2 34-5280,-4-20-912,22 267 2162,3 13-3451,-14-221-1669,1-21-2371,-2-14-1386</inkml:trace>
  <inkml:trace contextRef="#ctx0" brushRef="#br0" timeOffset="2257.328">3697 219 19346,'17'-75'636,"-16"73"-491,0 0 0,0 1 1,0-1-1,0 1 1,1-1-1,-1 1 1,0 0-1,1-1 0,-1 1 1,1 0-1,-1 0 1,1 0-1,0 0 1,-1 0-1,1 0 1,0 0-1,-1 1 0,1-1 1,0 1-1,0-1 1,0 1-1,0 0 1,0 0-1,0 0 0,-1 0 1,1 0-1,0 0 1,0 0-1,0 0 1,0 1-1,0-1 0,-1 1 1,1 0-1,0-1 1,0 1-1,-1 0 1,1 0-146,11 6 264,-1 0 0,0 0 0,-1 1 0,0 1 0,0 0 0,-1 1 0,0 0 0,-1 0 0,0 1 0,0 0 0,3 6-264,9 18 82,-1 0 1,-2 1-1,-1 1 1,-2 0-1,-1 2 1,-2-1-1,-2 1 1,-2 1-1,-1 0 1,-2 0-1,-2 0 1,-2 1-1,-1-1 1,-2 1-1,-2-1 1,-2 0-1,-1 0 1,-2-1-1,-2 0 1,-1 0-1,-3-2 1,-2 5-83,0-6-177,-2-1 1,-1-1 0,-2-1-1,-1-1 1,-1-1 0,-18 17 176,-108 77-5647,112-106-113,10-11-4266</inkml:trace>
  <inkml:trace contextRef="#ctx0" brushRef="#br0" timeOffset="1646.384">1925 2297 4548,'0'0'7848,"0"0"-7112,75-15-639,-40 15-97,0 0-513,6 2-1056,1-1-1282,-1 1-5445</inkml:trace>
  <inkml:trace contextRef="#ctx0" brushRef="#br0" timeOffset="1647.384">2526 2016 13421,'0'0'3923,"0"0"-415,0 0-668,0 0-988,0 0-581,0 0-358,4 18-235,15 132 469,-51 184-377,10-139-3157,19-63-5130,6-110 3614,3-11-2465,0-7-2947</inkml:trace>
  <inkml:trace contextRef="#ctx0" brushRef="#br0" timeOffset="1925.479">2553 2224 11403,'4'-53'921,"24"-110"3139,-27 157-3697,0 1 0,0 0 1,1 0-1,0 0 1,0 0-1,0 0 1,0 1-1,1-1 1,-1 0-1,1 1 1,0 0-1,1 0 0,-1 0 1,1 0-1,0 0 1,0 1-1,0-1 1,0 1-1,0 0 1,1 1-1,-1-1 1,1 1-1,0 0 0,1 0-363,4-1 55,1 0 0,-1 1 0,1 0-1,0 1 1,0 0 0,0 1 0,-1 0-1,1 1 1,0 0 0,0 1 0,0 0-1,-1 1 1,1 0 0,-1 0 0,0 1-1,0 1 1,0-1 0,-1 2 0,1-1-1,-1 1 1,-1 1 0,1 0 0,-1 0-1,0 0 1,-1 1 0,1 0 0,-2 1-1,1 0 1,-1 0 0,-1 0 0,1 1-1,-2-1 1,1 1 0,-1 0 0,-1 1-1,0-1 1,0 1 0,-1-1 0,0 3-55,-2-1-131,-1 0 1,0 0-1,-1 0 0,0 0 1,-1 0-1,0-1 0,-1 1 1,0-1-1,-1 0 0,0 0 1,-1 0-1,0-1 1,0 0-1,-1 0 0,-1 0 1,0-1-1,0 0 0,-1-1 1,0 0-1,0 0 0,-1-1 1,0 0-1,0-1 1,0 0-1,-1 0 0,0-1 1,0-1-1,-1 0 0,1 0 1,-1-1-1,0-1 1,0 0-1,0 0 0,-1-1 131,-14-9-4082,16-19-3794,10 0-2261</inkml:trace>
  <inkml:trace contextRef="#ctx0" brushRef="#br0" timeOffset="295.44">1216 219 14029,'0'0'3903,"0"0"-1608,0 0-176,-16 5-309,9-3-1627,0-1-65,0 1 1,1 1 0,-1-1 0,0 1 0,1 0 0,0 0 0,0 1 0,0 0 0,0 0 0,0 1 0,1-1 0,0 1 0,0 0 0,0 1 0,0-1 0,1 1 0,-1 1-119,-14 31 169,1 0-1,2 2 1,1 0 0,2 1-1,2 0 1,2 1 0,2 0-1,1 0 1,3 0 0,1 7-169,2-30-134,0 0-1,2 0 1,0 1 0,1-2-1,1 1 1,1 0 0,1-1 0,0 0-1,2 0 1,0 0 0,0-1-1,2-1 1,0 1 0,1-1 0,1-1-1,0 0 1,3 2 134,-3-6-807,0 0-1,1-1 1,0 0-1,1 0 1,0-2-1,0 0 1,1 0-1,0-2 1,0 0-1,1 0 1,-1-1-1,1-1 1,4 0 807,33 3-6460</inkml:trace>
  <inkml:trace contextRef="#ctx0" brushRef="#br0" timeOffset="516.107">1830 370 16335,'0'0'3460,"0"0"-599,0 0-592,0 0-689,0 0-624,0 0-348,11 20-159,-5-9-391,1 1 6,-1 0 0,0 0 0,0 1 0,-1-1 1,-1 1-1,0 1 0,-1-1 0,-1 0 0,0 1 0,0-1 0,-1 5-64,-1 112 175,0 169-134,4-101-5900,-3-174 3811,0 15-5972,2-23-713</inkml:trace>
  <inkml:trace contextRef="#ctx0" brushRef="#br0" timeOffset="730.101">1914 521 11018,'7'-144'2792,"-6"128"-1692,1 0-1,0 0 0,1 0 1,0 0-1,1 0 0,1 1 1,1 0-1,6-13-1099,-9 22 230,1 1 0,0 0 0,0 0 0,0 0 0,0 0 0,1 1 0,0 0 0,0 0 0,0 0 0,0 0 0,1 1 0,-1 0 0,1 0 0,0 0 0,0 1 0,0 0 0,0 0-1,0 1 1,1-1 0,3 1-230,0 0 21,-1 0 0,1 0-1,0 1 1,0 1 0,-1 0-1,1 0 1,-1 1 0,1 0-1,-1 0 1,1 1 0,-1 1-1,0-1 1,0 1 0,-1 1-1,1 0 1,-1 0-1,0 1 1,0-1 0,-1 2-1,0-1 1,0 1 0,0 0-1,-1 1 1,0 0 0,-1 0-1,1 0 1,-2 0 0,1 1-1,-1 0 1,0 0 0,-1 0-1,0 0 1,0 0 0,-1 1-1,-1 0 1,1-1 0,-2 1-1,1 1-20,-1 1-38,1 0-1,-2 0 1,0 0 0,0-1-1,-1 1 1,-1 0-1,0-1 1,0 1 0,-1-1-1,-1 0 1,0 0-1,0-1 1,-1 1-1,0-1 1,-1-1 0,0 1-1,-1-1 1,0 0-1,0-1 1,-1 0 0,0 0-1,0-1 1,-1 0-1,-3 1 39,-8 5-293,1-1 0,-2-1 0,0-1-1,0-2 1,-1 0 0,0-1-1,0-1 1,-1-1 0,1-1 0,-1-1-1,-15-1 294,6-8-4312,25-15-3334,8 4-1418</inkml:trace>
  <inkml:trace contextRef="#ctx0" brushRef="#br0" timeOffset="1023.934">1286 1429 18385,'0'0'2018,"0"0"-160,21 11-246,-9-5-1392,1 1-42,-1-1 0,2 0 0,-1-1 0,1 0 0,-1-1 0,1-1 0,1 0 0,-1-1 0,0-1 0,0 0 0,7 0-178,158-19 1630,132-30-1630,-225 33 68,276-55-1979,-349 65-235,-20 3-5675,-12 2 22</inkml:trace>
  <inkml:trace contextRef="#ctx0" brushRef="#br0" timeOffset="10648.954">1170 30 9577,'-3'-6'3022,"2"5"-2977,1 0 107,0 0 0,-1-1 0,1 1 0,-1 0 0,1 0 0,-1 0 1,0 0-1,1 0 0,-1 0 0,0 0 0,0 0 0,0 0 0,0 0 0,0 0 0,0 0 0,0 0 0,0 1 0,0-1 1,0 0-1,0 1 0,0-1 0,0 1 0,-1 0 0,1-1 0,0 1 0,0 0 0,-1 0 0,1-1 0,0 1 0,-1 0 1,1 0-1,0 0 0,0 1 0,-1-1 0,1 0 0,0 0 0,0 1 0,-1-1 0,1 1 0,0-1 0,0 1 0,0-1 1,0 1-1,-1 0-152,-7 7 364,1 1 0,-1 0 0,2 0 0,-1 1 0,1 0 1,1 0-1,0 1 0,0 0 0,1 0 0,0 0-364,-4 7 320,-94 214 3371,-62 209-3691,133-351 120,-31 79-59,8 1-1,7 4 1,8 1-1,8 1 1,7 2-1,1 134-60,25-275 17,1 0 0,1 0-1,3 0 1,1 0 0,1-1 0,2 0-1,2-1 1,1 0 0,2-1 0,12 19-17,-15-32-247,1-1 0,1 0 0,1-1 0,1 0 0,0-1 0,2-1 0,12 10 247,-14-15-754,1 0-1,0-1 1,0-1 0,1-1 0,1 0 0,-1-2 0,1 0-1,1-1 1,13 3 754,25-2-6769,-8-6-5168</inkml:trace>
  <inkml:trace contextRef="#ctx0" brushRef="#br0" timeOffset="11205.948">3866 171 9257,'0'0'2391,"0"-13"22,0-32-115,0 12 3156,9 56-2416,-2-12-2756,139 360 2489,-107-262-2711,-5 2 1,-4 1 0,-6 1-1,-5 2 1,-4 0 0,-6 0-1,-4 1 1,-6 0 0,-5-1-1,-5 1 1,-9 25-61,2-62 5,-4 0 0,-3-2 0,-4-1-1,-3-1 1,-3-2 0,-3-1 0,-17 19-5,-51 68-231,-7-5 1,-74 73 230,53-73-1689,40-57-2259,23-32-2095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1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8 114 12812,'2'-12'4490,"-1"0"-3475,6-41 1970,5 16 2586,-8 38-2674,2 26-2436,-4 39-173,-3 0-1,-3 1 1,-3-1-1,-2 0-287,-1 4-668,3 1 0,3-1 0,4 35 668,10-60-3234,6-22-2436,-1-14-1446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9:55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7911,'0'0'2755,"2"-13"-732,-2 10-1774,8-50 2230,-5 6 5465,-12 82-5857,7 27-2174,3 0 0,3 0-1,2 0 1,3 0 0,3-1 0,5 11 87,-12-52-883,11 36-2323,-2-20-4535,-8-23 443</inkml:trace>
  <inkml:trace contextRef="#ctx0" brushRef="#br0" timeOffset="531.303">2 76 4548,'0'0'3684,"0"0"-1421,0 0-298,0 0 320,2-12-203,6-39-476,-8 51-1564,0-1 0,0 1 0,0-1 0,0 1-1,0-1 1,1 0 0,-1 1 0,0-1-1,0 1 1,0-1 0,1 1 0,-1 0 0,0-1-1,1 1 1,-1-1 0,0 1 0,1-1-1,-1 1 1,0 0 0,1-1 0,-1 1 0,1 0-1,-1-1 1,1 1 0,-1 0 0,1 0-1,-1-1 1,1 1 0,-1 0 0,1 0 0,-1 0-1,1 0 1,-1 0 0,1 0 0,-1 0-1,1 0 1,0 0 0,-1 0 0,1 0 0,-1 0-1,1 0 1,-1 0 0,1 0 0,-1 0-1,1 1 1,-1-1 0,1 0 0,-1 0 0,1 1-1,-1-1 1,1 0 0,-1 1 0,0-1-1,1 1 1,-1-1 0,0 0 0,1 1 0,-1-1-1,0 1 1,1-1 0,-1 1-42,0-1 131,16 11 274,9 9-247,2-2 0,0-1 0,1 0 0,0-2 0,2-2 0,-1 0 0,30 7-158,-38-15-23,0 0 0,1-1 0,-1-1 0,0-1 0,1-1 1,-1-1-1,1-1 0,-1-1 0,1-1 0,-1-1 0,0 0 0,0-2 0,0 0 0,-1-1 0,0-2 0,-1 0 0,1-1 23,-19 10 47,1-1 0,-1 1 1,1 0-1,-1-1 0,0 1 0,1-1 0,-1 0 0,0 0 0,0 1 0,1-1 0,-1 0 0,0 0 0,0 0 0,0 0 0,0 0 0,0 0 0,0-1 0,0 1 0,-1 0 0,1 0 0,0-1 0,-1 1 1,1 0-1,0-1 0,-1 1 0,0-1 0,1 1 0,-1 0 0,0-1 0,0 1 0,0-1 0,0 1 0,0-1 0,0 1 0,0-1 0,-1 1 0,1-1 0,0 1 0,-1 0 0,1-1 0,-1 1 0,1-1 0,-1 1 1,0 0-1,0 0 0,0-1 0,1 1 0,-1 0 0,0 0 0,0 0 0,-1 0 0,1 0 0,0 0 0,0 0 0,0 1 0,-1-1 0,1 0 0,0 1 0,-2-1-47,-4 0 50,-1 1 1,1 0-1,0 0 0,-1 1 0,1 0 0,0 0 0,-1 1 0,1 0 0,0 0 0,0 1 0,1 0 0,-1 0 1,0 0-1,1 1 0,0 0 0,0 0 0,0 1 0,0 0 0,0 1-50,-95 108-55,93-104-73,1 0 0,0 1 0,0 0 0,1 0 0,0 0-1,1 1 1,1 0 0,0 0 0,0 0 0,1 1 0,1-1 0,0 1 0,0 0-1,1 5 129,2-16-48,0-1 0,0 1 0,0 0 0,0-1 0,1 1 0,-1 0-1,0-1 1,1 1 0,-1-1 0,1 0 0,0 0 0,-1 1-1,1-1 1,0 0 0,0 0 0,-1-1 0,1 1 0,0 0 0,0-1-1,0 1 1,0-1 0,0 1 0,0-1 0,0 0 0,0 0-1,0 0 1,0 0 0,0 0 0,0 0 0,0-1 0,0 1 0,0-1-1,0 1 1,0-1 0,0 0 0,0 0 0,0 0 0,0 0-1,-1 0 1,1 0 0,0 0 0,-1-1 0,1 1 0,-1-1 0,0 1-1,1-1 1,-1 1 0,0-1 0,1-1 48,11-9 7,-1-1 0,-1-1 0,1 0-1,-2 0 1,0-1 0,-1-1 0,5-11-7,63-86 1778,-76 112-1735,0-1 1,1 0-1,-1 1 1,1-1 0,-1 1-1,1-1 1,0 1-1,-1-1 1,1 1-1,0 0 1,0 0 0,0 0-1,0 0 1,0 1-1,0-1 1,0 0-1,1 1 1,-1-1 0,0 1-1,0 0 1,0 0-1,0 0 1,1 0 0,-1 0-1,0 0 1,0 1-1,0-1 1,0 1-1,0-1 1,1 1 0,-1 0-1,0 0 1,0 0-1,-1 0 1,1 0-1,0 0 1,0 0 0,0 1-1,-1-1 1,1 1-1,-1-1 1,1 1 0,-1 0-1,0 0 1,1-1-1,-1 1 1,0 0-1,0 0 1,0 2-44,6 18 93,-1 0-1,-1 0 1,-1 1-1,-1-1 1,-2 1-1,0 0 1,-1 0 0,-1 1-94,4 76-1996,17-4-6649,-14-82 2785,2-4-3161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1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13357,'0'0'4484,"0"0"-2210,0 0 64,87-9-960,-52 5-770,1-1-224,6 1-255,1 0-65,-3 1-64,2-3-481,-3 3-1120,-4 2-1410,-2-2-3459</inkml:trace>
  <inkml:trace contextRef="#ctx0" brushRef="#br0" timeOffset="278.901">719 1 15855,'0'0'5039,"0"0"-1489,0 0-982,0 0-801,0 0-523,0 0-336,0 17-257,-32 312 534,14-5-1815,33-151-6032,-13-167 5612,1 15-2584,-3-8-5631,-1-10 269</inkml:trace>
  <inkml:trace contextRef="#ctx0" brushRef="#br0" timeOffset="544.586">617 455 11179,'0'-26'625,"18"-149"6357,-14 161-6426,0 0 1,1 1-1,1-1 1,0 1-1,1 0 0,0 1 1,1-1-1,0 1 1,1 1-1,0 0 1,1 0-1,0 1 1,1 0-1,0 1 0,10-7-556,-10 9 188,0 1-1,1 0 0,0 1 0,0 0 0,0 1 0,1 1 0,-1-1 0,1 2 0,0 0 0,0 0 0,8 1-187,-13 1 14,0 0-1,-1 0 1,1 0-1,0 1 1,-1 0-1,1 0 1,-1 1-1,1 0 1,-1 1 0,0-1-1,0 1 1,0 1-1,0-1 1,-1 1-1,1 0 1,-1 1-1,0 0 1,0 0-1,-1 0 1,1 0-1,-1 1 1,0 0-1,-1 0 1,1 0-1,-1 1 1,0 0-1,-1-1 1,0 1 0,0 1-1,1 3-13,-1-1-18,-1 0 0,0 1-1,0-1 1,-1 1 0,-1-1 0,1 1 0,-2-1-1,0 1 1,0-1 0,0 0 0,-2 1 0,1-1 0,-1 0-1,-1 0 1,1 0 0,-2 0 0,1-1 0,-2 0-1,1 0 1,-1 0 0,0-1 0,-1 0 0,0 0-1,0 0 1,-1-1 0,0 0 0,-4 3 18,-2 0-61,-1 1 1,0-2-1,-1 0 1,0 0-1,0-2 1,-1 0-1,0-1 1,0 0-1,0-2 1,-1 0-1,0-1 1,1 0-1,-1-2 1,0 0-1,-15-2 61,-17-12-1994,22-8-2364,14 3-1824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1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871 147 10154,'0'0'7153,"0"0"-4382,4-13-1250,15-39 235,-19 53-1709,0-1 0,0 0 0,1 0 0,-1 0 0,0 0 0,0 1 0,0-1 0,1 0 0,-1 0 0,0 0 0,0 0 0,1 0 0,-1 1 0,0-1 0,0 0 0,1 0 0,-1 0 0,0 0 0,1 0 0,-1 0 0,0 0 0,0 0 0,1 0 0,-1 0 0,0 0 0,0 0 0,1 0 0,-1 0 0,0-1 0,0 1 0,1 0 0,-1 0 0,0 0 0,0 0 0,1 0 0,-1-1 0,0 1-1,0 0 1,1 0 0,-1 0 0,0-1 0,0 1 0,0 0 0,0 0 0,0 0 0,1-1 0,-1 1 0,0 0 0,0 0 0,0-1 0,0 1 0,0 0 0,0-1 0,0 1 0,0 0 0,0 0 0,0-1-47,4 23 435,-4-21-361,6 390 1421,-11-297-2040,5-1-1,4 1 0,3 0 1,5-1-1,16 58 546,-25-139-742,17 51-1379,2-27-7641,-20-34 2075</inkml:trace>
  <inkml:trace contextRef="#ctx0" brushRef="#br0" timeOffset="243.926">880 532 8904,'-3'-63'1603,"0"27"-558,1 0-1,2-1 0,1 1 0,2 0 0,2 0 0,1 0 0,1 1 1,8-21-1045,-11 49 171,-1-1 0,1 0 0,1 1 0,-1-1 0,1 1 0,1 0 0,-1 1 0,1 0 0,0-1 1,1 2-1,-1-1 0,1 1 0,0 0 0,1 0 0,-1 1 0,1 0 0,0 1 0,0-1 1,0 1-1,0 1 0,0 0 0,1 0 0,-1 0 0,1 1 0,-1 0 0,1 1 0,0 0 1,7 1-172,-2 0 19,0 1 1,-1 1-1,1 0 1,0 0 0,-1 1-1,0 1 1,0 0 0,-1 1-1,1 1 1,-1 0 0,0 0-1,-1 1 1,0 1-1,0 0 1,-1 0 0,0 1-1,5 7-19,-9-11 2,-1 0 1,0 1-1,0-1 0,-1 1 0,0 1 0,0-1 0,-1 0 0,1 1 0,-2 0 0,1 0 0,-1 0 0,0 0 0,-1 0 0,0 0 0,0 0 1,-1 1-1,0-1 0,0 0 0,-1 0 0,0 1 0,0-1 0,-1 0 0,0 0 0,-1 0 0,0-1 0,0 1 0,0-1 0,-1 1 1,0-1-1,-1 0 0,0 0 0,0-1 0,0 0 0,-1 1 0,1-2 0,-5 4-2,-8 3 16,-1-1 0,-1-1 0,0 0 0,0-2 0,-1 0 0,0-1 0,-1-1 0,1-1 0,-1-1 0,0-1 0,0-1 0,0-1 0,0-1 0,0-1-16,-51-13-1217,37-19-5440,28 16-80</inkml:trace>
  <inkml:trace contextRef="#ctx0" brushRef="#br0" timeOffset="633.236">2 1306 9801,'0'0'7458,"0"0"-4079,0 0-1767,0 12-106,-1-9-1463,1-1-1,0 1 1,0-1 0,0 1-1,0-1 1,0 1 0,0-1-1,1 1 1,-1-1 0,1 1 0,-1-1-1,1 1 1,0-1 0,0 0-1,0 1 1,1-1 0,-1 0 0,0 0-1,1 0 1,-1 0 0,1 0-1,0 0 1,0-1 0,0 1 0,0 0-1,0-1 1,0 1 0,0-1-1,0 0 1,0 0 0,1 0-1,-1 0 1,1 0 0,-1-1 0,0 1-1,1 0 1,-1-1 0,1 0-1,-1 0 1,1 0 0,-1 0 0,1 0-1,-1 0 1,2-1-43,187 5 853,0-9-1,-1-8 1,35-14-853,-40 7 303,965-89 1309,-881 81-1361,-325 50-662,-122 58-3976,63-23-1678,44-19-875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2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11979,'0'0'5285,"0"0"-2167,0 0-780,0 0-1158,13-3-529,249-31 171,-236 31-815,-9 2-20,-1 0 0,0-1 0,1-1 0,-1-1 1,0-1-1,-1 0 0,1 0 0,10-7 13,-24 11 0,0-1 1,0 1-1,-1-1 0,1 0 0,0 1 1,-1-1-1,0 0 0,1 0 0,-1 0 0,0 0 1,0 0-1,0 0 0,0-1 0,0 1 0,-1 0 1,1 0-1,-1-1 0,1 1 0,-1 0 0,0 0 1,0-1-1,0 1 0,0 0 0,0-1 0,0 1 1,-1 0-1,1-1 0,-1 1 0,0 0 1,0 0-1,1-1 0,-2 1 0,-42-65 1744,43 67-1708,1-1 0,-1 1 0,0 0 1,1-1-1,-1 1 0,0 0 0,1 0 0,-1 0 0,1 0 0,-1 0 0,0 0 0,1 0 0,-1 0 0,0 0 0,1 0 0,-1 0 0,0 0 0,1 0 0,-1 0 1,0 0-1,1 1 0,-1-1 0,1 0 0,-1 1 0,0-1 0,1 0 0,-1 1 0,1-1 0,-1 1 0,1-1 0,-1 0 0,1 1 0,0 0 0,-1-1 0,1 1 1,-1-1-1,1 1 0,0-1 0,0 1 0,-1 0 0,1-1 0,0 1 0,0-1 0,0 1 0,0 0 0,0-1 0,-1 1 0,1 0 0,0-1 0,1 1 0,-1 0 1,0-1-1,0 1 0,0 0 0,0-1 0,0 1 0,1 0 0,-1-1 0,0 1-36,-4 13 8,-70 281 488,66-262-711,-17 98-1420,23-45-7864,7-56-1349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2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17424,'0'0'3812,"0"0"-1249,0 0-930,0 0-608,0 0-288,-4 77-289,-9-44-320,1 5-64,-1-1-32,6-3 0,0-1-32,2-4-288,4-4-1153,0 0-1250,1-4-2786,2-4-6919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2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10 10474,'0'0'6902,"0"0"-3885,0 0-615,0 0-779,17-2-737,-5 0-750,-8 0-111,1 1 0,-1 0 0,1 1-1,-1-1 1,1 1 0,-1 0 0,1 0 0,0 0 0,-1 0 0,1 1 0,-1 0-1,0 0 1,1 0 0,-1 0 0,0 1 0,1 0 0,-1 0 0,0 0 0,0 0-1,-1 1 1,1-1 0,2 3-25,133 171 173,-64-47-3960,-59-95 1102,-15-40 2535,72-320 8083,-73 325-7888,-1 0-1,1 1 0,-1-1 1,1 1-1,-1-1 0,1 0 1,-1 1-1,0-1 0,1 1 1,-1 0-1,0-1 0,1 1 0,-1-1 1,0 1-1,1 0 0,-1 0 1,0-1-1,0 1 0,1 0 1,-1 0-1,0 0 0,0 0 1,0 0-1,1 0 0,-1 0 1,0 0-1,0 0 0,1 0 1,-1 0-1,0 1 0,0-1 1,1 0-1,-1 1 0,0-1 0,1 0 1,-1 1-1,0-1 0,1 1 1,-1-1-1,0 1 0,1-1 1,-1 1-1,1-1 0,-1 1 1,1 0-1,-1-1 0,1 1 1,0 0-1,-1-1 0,1 1 1,0 0-1,0-1 0,-1 1 1,1 0-1,0 0 0,0-1 1,0 1-46,-3 1 27,-213 183 145,-4-5-3385,193-157 383,13-4-2159,5-2-3439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2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21 4644,'0'0'10165,"0"0"-6231,0 0-1596,12-5-384,40-11-726,-51 16-1182,1 1 1,-1-1-1,1 1 0,-1-1 1,1 1-1,-1 0 0,0 0 1,0-1-1,1 1 1,-1 0-1,0 0 0,0 0 1,0 0-1,0 0 0,0 0 1,0 1-1,0-1 0,0 0 1,0 0-1,-1 1 0,1-1 1,0 1-1,-1-1 1,1 0-1,-1 1 0,0-1 1,1 1-1,-1-1 0,0 1 1,0-1-1,0 1 0,0-1 1,0 2-47,1 3 173,5 28 110,-2 1 0,-1-1 0,-1 1 0,-2-1 0,-2 1 0,-1 0-1,-4 10-282,1-12-23,-2-1 0,-1 0 0,-2 0 1,-1-1-1,-2 0 0,-1-1 0,-1-1 0,-1-1 0,-2 0 0,-1-1 0,0-1 0,-3-1 0,-16 15 23,-129 85-7939,114-97 946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3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8 16239,'0'0'4581,"0"0"-1944,0 0-699,-13-2-614,9 1-1252,0 0-14,0 0 1,0 0-1,0 0 1,0 1-1,0 0 0,0 0 1,0 0-1,0 0 1,0 0-1,0 1 0,0 0 1,0 0-1,0 0 1,1 0-1,-1 1 0,0-1 1,0 1-1,1 0 1,-1 0-1,1 0 0,0 1 1,0-1-1,0 1 1,0 0-1,0 0 0,-2 2-58,-13 24 142,1 1-1,1 1 1,2 0-1,1 1 1,1 0-1,2 1 1,1 0-1,2 1 1,1 0-1,1 0 1,3 0-1,0 34-141,2-49-51,1 0 0,1 0 0,0 0 0,2 0 0,0 0 0,1-1 0,1 0 0,0 0 0,1 0 0,1-1 0,1 0 0,1 0 0,0-1 0,11 13 51,-6-12-1117,0 0 0,1-1-1,0-1 1,2 0 0,0-1 0,0-1-1,1-1 1,1-1 1117,33 17-7639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88 101 21877,'0'0'2690,"0"0"-576,0 0-486,0 0-517,0 0-342,0 0-273,5 13-202,-2-1-266,0-1 0,0 1 1,-1-1-1,0 1 0,-1 0 0,0 0 1,-1 0-1,-1 0 0,0 0 1,0 1-29,-63 309-465,43-221-2039,17-86 1626,-7 47-3293,6-22-5439,5-27 3087</inkml:trace>
  <inkml:trace contextRef="#ctx0" brushRef="#br0" timeOffset="414.214">22 544 416,'1'-60'6536,"8"-134"4277,-6 168-9756,1 1 0,1 0 1,1 0-1,1 0 0,1 0 0,5-7-1057,-6 23 86,-1 1 1,1 0-1,0 0 0,1 0 1,0 1-1,0 0 0,0 1 1,1 0-1,0 0 0,0 1 1,1 0-1,0 1 0,0 0 1,0 0-1,0 1 0,0 1 1,0-1-1,1 2 0,-1-1 1,1 1-1,0 1 0,-1 0 1,1 1-1,0 0 0,-1 0 1,1 1-1,-1 1 0,0-1 1,0 2-1,0-1 0,0 2 1,0-1-1,-1 1 0,0 1 1,6 3-87,-12-7-36,0 1 1,1-1 0,-1 1 0,0 0-1,0 0 1,-1 0 0,1 0-1,-1 0 1,1 0 0,-1 1 0,0-1-1,0 1 1,0 0 0,-1-1 0,1 1-1,-1 0 1,0 0 0,0 0-1,-1 0 1,1 0 0,-1 0 0,0 0-1,0 0 1,0 1 0,0-1 0,-1 0-1,1 0 1,-1 0 0,0 0-1,-2 3 37,-1 3-235,-1 1 0,0-1 0,0 0 1,-1-1-1,0 1 0,-1-1 1,0 0-1,-1-1 0,0 0 0,-5 5 234,4-5-49,0 0-1,-1 0 0,0-1 1,0 0-1,0 0 0,-1-1 1,0-1-1,0 0 0,-1 0 1,0-1-1,1-1 0,-1 0 1,-7 1 49,19-4 4,-1-1 1,0 1-1,0 0 1,1 0-1,-1-1 1,0 1-1,0 0 1,1-1-1,-1 1 1,0-1 0,1 1-1,-1-1 1,0 1-1,1-1 1,-1 0-1,1 1 1,-1-1-1,1 1 1,-1-1 0,1 0-1,0 0 1,-1 1-1,1-1 1,0 0-1,0 0 1,-1 1-1,1-1 1,0 0-1,0 0 1,0 0 0,0 1-1,0-1 1,0 0-1,0 0 1,0 0-1,0 1 1,0-1-1,1 0 1,-1 0 0,0 0-1,1 1 1,-1-1-1,0 0 1,1 1-1,-1-1 1,1 0-1,-1 1 1,1-1-1,-1 0 1,1 1 0,-1-1-1,1 1 1,0-1-1,-1 1 1,1-1-1,0 1 1,-1 0-1,1-1 1,0 1 0,0 0-1,0-1-4,9-8 31,1 0 0,0 1 1,0 0-1,1 1 0,0 0 0,0 1 0,1 0 1,0 1-1,0 0 0,0 1 0,0 0 0,1 1 1,0 1-1,-1 0 0,1 1 0,0 1 0,0 0 0,0 1 1,4 0-32,-13 1-8,1-1 0,-1 1 1,0 0-1,0 1 0,1-1 1,-2 1-1,1 0 0,0 0 1,0 0-1,-1 1 0,0 0 1,0 0-1,0 0 0,0 0 1,-1 1-1,1-1 0,-1 1 1,0 0-1,-1 0 0,1 0 1,-1 0-1,0 0 0,1 6 8,15 129-208,-18-131 224,-1 1 0,-1-1 0,1 1 0,-1-1 0,-1 0 0,0 0 0,0 0 0,-1-1 0,0 1 0,0-1 0,-1 1 0,0-1 1,0-1-1,-1 1 0,0-1 0,-1 0 0,1 0 0,-1-1 0,-1 0 0,1 0 0,-1-1 0,0 0 0,0 0 0,0-1 0,-1 0 0,0 0 0,0-1 0,0 0 0,0-1 0,0 0 0,0 0 0,-1-1 0,1 0 0,-3-1-16,-113-13 751,120 12-822,1-1 0,-1 1 0,1-1 0,0 0-1,0 0 1,0 0 0,0 0 0,0-1 0,0 0-1,0 1 1,1-2 0,0 1 0,-1 0 0,1-1-1,1 1 1,-1-1 0,0 0 0,1 0 0,0 0-1,0 0 1,0 0 0,0 0 0,1-1 0,-1 1-1,1-1 1,0 1 71,16-39-7570,7 26-416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2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130 205 10890,'0'0'4036,"0"0"-817,0 0-502,0 0-651,0 0-742,0 8-550,-5 74-208,-4-2 0,-3 1 0,-4 2-566,-4 22 16,-9 55-341,9-57-2513,2 1-7035,17-93 5137</inkml:trace>
  <inkml:trace contextRef="#ctx0" brushRef="#br0" timeOffset="424.885">103 398 7847,'4'-42'928,"28"-127"4134,-30 159-4625,0 0 0,2 0 0,-1 1-1,1-1 1,0 1 0,1 0 0,0 0 0,0 0-1,1 1 1,1 0 0,-1 0 0,1 0 0,0 1 0,1 0-1,0 1 1,0-1 0,0 2 0,1-1 0,0 1-1,0 0 1,0 1 0,0 0 0,6-1-437,-3 2 54,1 1 0,-1 0 0,1 1 1,0 1-1,-1 0 0,1 0 0,0 2 0,-1-1 1,1 1-1,12 5-54,-21-6 8,0 0 1,0 1-1,1-1 0,-1 1 1,0 0-1,-1 0 1,1 1-1,0-1 1,-1 1-1,1 0 0,-1 0 1,0 0-1,0 0 1,0 0-1,0 1 1,-1 0-1,1-1 0,-1 1 1,0 0-1,0 0 1,0 0-1,-1 0 1,1 1-1,-1-1 0,0 0 1,0 1-1,-1-1 1,1 0-1,-1 1 1,0-1-1,0 1 0,-1 0-8,-3 10-17,0-1-1,-1 1 0,-1-1 0,-1 0 0,0-1 1,0 0-1,-2 0 0,1 0 0,-2-1 0,1 0 1,-2-1-1,0 0 0,0-1 0,-1 0 0,0-1 1,0 0-1,-1-1 0,-12 6 18,23-13-4,-68 21-77,69-23 62,1-1 1,-1 0 0,1 0-1,-1 0 1,1 0-1,0 0 1,0 0 0,0 0-1,0 0 1,1 0 0,-1 0-1,0 0 1,1 0 0,-1 0-1,1 0 1,0 1-1,0-1 1,-1 0 0,1 0-1,0 1 1,1-1 0,-1 0-1,0 1 1,0-1 0,1 0 18,2-3-71,-1 1 1,1-1 0,1 0-1,-1 1 1,1 0 0,-1 0 0,1 0-1,0 1 1,1 0 0,-1 0-1,0 0 1,1 0 0,0 1 0,-1 0-1,1 0 1,0 1 0,0 0-1,0 0 1,0 0 0,1 0-1,-1 1 1,0 0 0,0 1 0,0-1-1,0 1 1,0 0 0,0 0-1,0 1 1,0 0 0,3 2 70,3 7-42,0 1-1,-1 1 1,-1 0 0,0 0 0,0 1 0,-2 0-1,0 1 1,0 0 0,-1 0 0,-1 1-1,-1 0 1,0 0 0,-1 0 0,-1 1 0,0-1-1,-1 1 1,-1 0 0,-1-1 0,0 1-1,-1 0 1,-1-1 0,0 2 42,1-11 112,0-1 1,0 1-1,-1-1 0,0 0 1,0 1-1,0-1 1,-1 0-1,0 0 0,0-1 1,0 1-1,-1 0 0,1-1 1,-2 0-1,1 0 0,0 0 1,-1-1-1,0 1 0,0-1 1,0 0-1,-1-1 1,1 1-1,-1-1 0,0 0 1,0 0-1,0-1 0,0 0 1,-1 0-1,1 0 0,0-1 1,-1 0-1,1 0 1,-1-1-1,1 0 0,-1 0 1,1 0-1,-1-1 0,0 0 1,1 0-1,0 0 0,-1-1 1,1 0-1,-5-3-112,2 1 21,0-1 0,1 0 0,0 0 0,0-1 0,0 0 1,1 0-1,-1-1 0,1 0 0,1 0 0,0 0 0,0-1 0,0 0-21,-18-72-3477,43 40-6741,0 26-731</inkml:trace>
  <inkml:trace contextRef="#ctx0" brushRef="#br0" timeOffset="735.359">884 281 12972,'0'0'5253,"0"0"-2621,0 0-614,0 0-886,0 0-556,-7 13-170,-69 181 187,66-26-428,11-164-174,-1 1 1,1-1-1,0 0 0,0 0 1,0 0-1,1 0 0,-1 0 1,1-1-1,0 1 0,0 0 0,0-1 1,1 1-1,-1-1 0,1 0 1,0 0-1,0 0 0,0 0 1,0 0-1,0-1 0,1 1 1,-1-1-1,1 0 0,0 0 1,0 0-1,-1-1 0,1 1 0,0-1 1,0 0-1,0 0 0,1 0 1,-1-1-1,0 1 0,4-1 9,2 0 6,-1 0-1,1-1 0,-1 0 0,1 0 0,-1-1 1,1 0-1,-1-1 0,0 0 0,0 0 1,0-1-1,0 0 0,-1 0 0,0-1 0,4-3-5,2-5 132,-1 0-1,0-1 1,-1-1-1,-1 1 1,0-2-1,-1 0 1,0 0-1,-2-1 1,0 0-1,0 0 1,-2-1-1,0 0 0,-2 0 1,1 0-1,-2-1 1,0-12-132,-2 26-15,0 0 1,-1 0-1,0 0 1,0 0-1,-1 0 1,1 1-1,-1-1 1,0 0-1,0 0 1,-1 1-1,1-1 1,-1 1-1,0-1 0,0 1 1,-1 0-1,1-1 1,-1 1-1,0 1 1,0-1-1,0 0 1,-1 1-1,0-1 15,-68-20-5985,43 23-613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5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59 167 12492,'2'-13'5183,"10"-41"-2834,-4 34-78,-2 29 188,-3 162-911,-22 140-975,-3-104-4003,13-121-71,4-67 1685,-4-27-57,-2-59 3355,3-1-1,4 1 1,2-1-1,4-34-1481,1 57 338,1 1-1,3-1 1,1 1 0,3 1-1,1 0 1,2 0 0,2 1-1,3-4-337,-16 40 49,-1-1 0,1 1-1,0 0 1,1 0 0,-1 0-1,1 1 1,1-1-1,-1 1 1,1 0 0,-1 0-1,2 0 1,-1 1 0,0-1-1,1 1 1,0 1 0,0-1-1,0 1 1,0 0 0,0 0-1,1 1 1,-1 0 0,1 0-1,0 1 1,0-1 0,-1 1-1,4 1-48,0-1-47,-1 2 0,1-1 0,-1 1-1,1 1 1,-1 0 0,0 0 0,0 0 0,0 2-1,0-1 1,0 1 0,-1 0 0,0 1-1,1 0 1,-2 0 0,1 0 0,-1 1-1,1 1 1,-2-1 0,1 1 0,-1 0-1,0 1 1,0-1 0,-1 1 0,0 0-1,-1 1 1,1-1 0,-2 1 0,1 0 0,-1 0-1,0 0 1,-1 0 0,0 0 0,-1 3 47,0-2-75,0 0 1,-1 0 0,0 1-1,-1-1 1,-1 0 0,1 0-1,-1 0 1,-1 0 0,0 0-1,0 0 1,-1-1-1,-1 0 1,1 1 0,-1-2-1,-1 1 1,0 0 0,0-1-1,0 0 1,-1-1 0,0 1-1,-1-1 1,0-1 0,0 1-1,0-1 1,-1-1 0,0 0-1,-4 2 75,1 0 23,-1-1 1,1 0-1,-1-1 0,0-1 0,-1 0 0,1-1 0,-1 0 0,1-1 1,-1 0-1,0-1 0,0-1 0,1 0 0,-1-1 0,0 0 0,-5-2-23,16 2-19,0 0-1,0 0 1,1 0-1,-1-1 1,0 1-1,0 0 1,1-1-1,-1 0 0,1 0 1,-1 0-1,1 0 1,0 0-1,0 0 1,0 0-1,0-1 1,0 1-1,0-1 1,1 0-1,-1 1 1,1-1-1,0 0 0,0 0 1,0 0-1,0 0 1,0 0-1,1 0 1,-1 0-1,1 0 1,0 0-1,0 0 1,0 0-1,0 0 0,0 0 1,1 0-1,0 0 1,0-2 19,33-64-5073,-5 38-1061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51:27.58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67 283 7207,'2'-14'1473,"3"-10"-736,2-5-96,1 1 672,2 2 0,-1 7-32,-1 7-192,0 11-640,-1 12-97,-1 14 321,0 17 608,-2 15-352,-1 18-193,0 16-223,-1 17-193,0 15-192,-1 15-128,-1 13 0,-3 10-64,-2 8-512,-2 1-962,-3-2-1889,0-7-801,0-11 1089,2-13 449,2-16 2145,3-15-256,1-16-1217,1-24 609</inkml:trace>
  <inkml:trace contextRef="#ctx0" brushRef="#br0" timeOffset="271.837">17 1546 9257,'-2'-21'1057,"-1"-11"-64,0-3-64,-1 4 576,1 7 129,1 9-257,4 12-865,2 15-384,5 16 385,1 18 608,3 17-416,1 17-289,0 16-96,-2 15-224,-1 11-96,-3 9 0,-5 6-32,-4 0 0,-5-3-192,-2-9-224,-1-10 416,1-13 32,2-10 32,1-12 0,2-10-32,1-10 0,2-11-32,-1-10 0,2-10 0,-1-10-32,0-11-513,0-11-1377,1-12-928,-1-13-1795,0-11-4099,0 1 7943</inkml:trace>
  <inkml:trace contextRef="#ctx0" brushRef="#br0" timeOffset="830.122">180 197 4004,'0'0'640,"0"0"-576,0 0-32,-9-13 289,-5-5 31,0 2-160,0 2-192,1 5 0,2 3 32,0 2 0,1 3 513,0 1 480,-1-1 96,0 0 32,1-2-96,1 0 0,2-1 0,3-1-224,6-1-385,9-1-63,11 0-257,16 0 0,18 0-96,21 0 0,21 0-32,19-1-224,16 1-193,11 0-159,8 1-129,1 0-384,-3 0-1153,-8 0-1858,-29 1-1217</inkml:trace>
  <inkml:trace contextRef="#ctx0" brushRef="#br0" timeOffset="921.938">609 64 7175,'-22'2'1057,"-22"3"-801,-19 0 353,-10 1 448,0 0-225,8-2-191,15 0-64,23 0 95,27-1-352,30 0 353,31-1-545,29 0-64,23 0-32,20 0-32,15-1 0,9 0 0,5 0-32,0-1 0,-6 0 0,-12 0 32,-15 0 0,-18-1-32,-20 0 32,-22-2-64,-21 0 64,-19-2-32,-18 0-96,-14 0-705,-14 1 609,-11 0-32,-8 2-705,-6 1-673,-3 0-127,0 1-97,3 0-384,5 2-128,10-1 768</inkml:trace>
  <inkml:trace contextRef="#ctx0" brushRef="#br0" timeOffset="1519.922">1754 48 2018,'0'0'2402,"0"0"-928,0 0 223,0 0-127,14 13-257,8 11 256,0 10 353,-1 21-32,-6 13 0,-4 9-353,-5 6-672,-5 6-449,-5 7-287,-4 7-65,-2 7-32,1 3-32,0 2 0,3-1-64,3-4 0,4-6 32,3-7-1,3-9 33,2-9 0,0-9-32,1-10-288,0-9-801,-2-11-1345,-1-9-1186,-1-10-1056,-2-9-2243,-2-7 5606</inkml:trace>
  <inkml:trace contextRef="#ctx0" brushRef="#br0" timeOffset="2126.793">1809 976 9449,'1'-13'865,"5"-9"-449,4-3 545,3 2 256,4 4-64,1 7 129,2 10-386,1 13 97,0 12 160,-1 15-320,-1 13-256,-3 14-225,-4 13-192,-3 12-96,-3 9-32,-5 9-32,-3 6 0,-3 1-320,-1 1-897,0-4 64,2-4 929,1-7 192,3-6-513,1-8-2338,2-8 1794,1-10 288,1-8-1569,0-10-2114,1-13-801</inkml:trace>
  <inkml:trace contextRef="#ctx0" brushRef="#br0" timeOffset="2742.969">2030 1649 8936,'-1'-28'1218,"-2"-19"255,0-9-352,-1-2 769,1 3-225,0 6-447,2 10-193,1 10-97,4 12-127,4 15-448,5 17-161,3 17 576,3 21 225,2 19-416,0 17-289,-3 15-192,-1 14-32,-5 9-64,-4 6-64,-5-10 0,-5-5-96,-5-5-545,-1-3-256,-1-4 577,1-6 160,0-6 128,0-7-32,1-9-1121,1-9-353,0-9-128,1-12-256,0-11-160,2-10-608,0-12-994,1-12-1312,1-7 4515</inkml:trace>
  <inkml:trace contextRef="#ctx0" brushRef="#br0" timeOffset="2743.969">2165 2489 3748,'3'-27'704,"1"-21"866,2-12-1218,0-5 128,-1 2 834,-2 6-129,-1 7-224,-1 10 128,-1 8 192,-1 10 64,0 11-160,1 11-384,1 14-449,0 16 321,0 16 865,-1 15-417,1 13-545,-1 9-191,0 8-97,0 4-96,0 3-160,0-2 64,0-3-64,0-5 32,0-8-64,0-7 0,0-10-96,0-10-96,-2-12-353,1-11-1953,-1-12-3396,1-9-6245</inkml:trace>
  <inkml:trace contextRef="#ctx0" brushRef="#br0" timeOffset="2832.902">1879 302 9129,'0'0'961,"2"-15"-129,0-9 1571,2-2 383,0 3-864,1 6-320,0 10-834,-1 13-576,0 16 513,-1 17 224,-1 18-352,0 19-193,-2 18-192,0 19-96,0 16-64,0 15 0,1 14-32,-1 9-32,1 4-576,-1 0-706,2-6-736,1-10-1024,1-13 1024,2-15 1793,1-16 257,0-15 0,-1-16 0,-1-13-1281,0-15-1217,-2-12-673,-1-13-1730,0-10 2595</inkml:trace>
  <inkml:trace contextRef="#ctx0" brushRef="#br0" timeOffset="2833.902">2028 1852 8104,'2'-27'1409,"0"-18"449,0-7-257,-1 0 449,0 6 96,-1 10-288,0 11-545,-1 11-224,1 13-672,1 15-289,1 18 224,-1 19 481,1 18-353,0 17-223,0 15-193,0 11-32,-1 6-32,0 4 0,0-2-289,-1-5 1,-1-5-737,-2-9 385,0-9 127,-1-12 513,0-12 0,1-11 0,0-13 0,0-12-96,0-10 32,-1-10-128,0-10 64,0-10 128,-1-10-64,0-9-33,1-8-95,1-7-320,1-3-641,3-2-1858,2 1-1441,1 5-3075,1 8 3779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5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56 2178,'0'0'9657,"0"0"-4633,0 0-1570,0 0-593,0 0-758,0 0-581,0-6-455,0 5-1027,0 0 0,-1-1 0,1 1 0,0 0 0,0-1 0,0 1 0,0 0 0,1-1 0,-1 1-1,0 0 1,1-1 0,-1 1 0,0 0 0,1 0 0,-1-1 0,1 1 0,0 0 0,-1 0 0,1 0 0,0 0-1,0 0 1,0 0 0,0 0 0,0 0 0,0 0 0,0 0 0,0 0 0,0 1 0,0-1 0,0 0 0,1 1 0,-1-1-1,0 1 1,0-1 0,1 1 0,-1 0 0,0 0 0,1-1 0,-1 1 0,0 0 0,1 0 0,0 0-40,1-2 11,1 1 0,-1-1-1,1 1 1,0-1 0,0 1 0,0 0 0,0 1 0,0-1 0,0 1 0,0 0 0,0-1 0,0 2 0,-1-1 0,1 0 0,0 1 0,0 0 0,0 0 0,0 0 0,0 0-1,-1 1 1,1-1 0,0 1 0,-1 0 0,1 0 0,-1 0 0,0 1 0,0-1 0,0 1 0,0 0 0,0 0 0,-1 0 0,1 0 0,-1 0 0,0 0 0,0 1 0,0-1 0,0 1-1,0 0 1,-1-1 0,1 5-11,-4 3 11,-2 1 0,1-1 0,-2 0-1,1 0 1,-2 0 0,1 0-1,-1-1 1,-1 0 0,0 0 0,0-1-1,-1 0 1,0 0 0,-1-1 0,-3 3-11,4-2 10,-127 129 539,136-138-549,-1 0 0,1 0 0,-1 0 0,1 0 0,0 0 0,-1 0 0,1 0 0,-1 0 0,1 0 0,0 0 0,-1 0 0,1 1-1,-1-1 1,1 0 0,-1 0 0,1 1 0,-1-1 0,1 0 0,-1 1 0,1-1 0,-1 1 0,1-1 0,-1 1 0,1-1 0,-1 1 0,0-1-1,1 1 1,-1-1 0,0 1 0,0-1 0,1 1 0,-1-1 0,0 1 0,0 0 0,0-1 0,0 1 0,0-1 0,1 1 0,-1 0 0,0-1-1,-1 1 1,1-1 0,0 1 0,0 0 0,0-1 0,0 1 0,0-1 0,0 1 0,-1 0 0,1-1 0,0 1 0,-1-1 0,1 1 0,0-1 0,-1 1-1,1-1 1,0 1 0,-1-1 0,1 0 0,-1 1 0,1-1 0,-1 0 0,1 1 0,-1-1 0,1 0 0,-1 1 0,0-1 0,1 0 0,-1 0 0,50-6-257,132-58-3903,-105 33-1855,-29 13-2067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5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225 144 9865,'0'0'5221,"0"0"-1692,0 0-673,0 0-747,0 0-684,0 0-368,0 0-400,-4 1-332,3-1-321,1-1 1,-1 1-1,1 0 0,-1 0 0,1 0 1,-1 0-1,1 0 0,-1 0 0,1 0 1,0 0-1,-1 0 0,1 0 0,-1 0 1,1 0-1,-1 1 0,1-1 0,-1 0 1,1 0-1,0 0 0,-1 1 0,1-1 0,0 0 1,-1 0-1,1 1 0,-1-1 0,1 0 1,0 1-1,0-1 0,-1 0 0,1 1 1,0-1-1,0 1 0,-1-1 0,1 0 1,0 1-1,0-1 0,0 1 0,0-1 1,0 1-1,-1-1 0,1 0 0,0 1 0,0-1 1,0 1-1,0-1 0,0 1 0,0-1 1,1 1-1,-1-1 0,0 1 0,0-1 1,0 0-1,0 1 0,0-1 0,1 1 1,-1-1-1,0 0 0,1 1-4,30 26 133,-18-17-122,-1-1-1,1 0 0,1-1 1,-1 0-1,2-1 0,-1-1 1,1-1-1,-1 0 0,2 0 0,-1-1 1,0-1-1,1-1 0,-1 0 1,1-1-1,3-1-10,-13-2 73,0 0-1,-1-1 1,1 0 0,-1 0 0,0 0-1,0 0 1,0-1 0,0 0-1,0 0 1,-1 0 0,0-1-1,0 1 1,0-1 0,-1 0-1,1 0 1,-1 0 0,0-1 0,-1 1-1,1-1 1,-1 0 0,0 1-1,0-1 1,-1 0 0,0 0-1,0 0 1,0 0 0,-1 0-1,0-1 1,0 1 0,-1 0 0,1 0-1,-1 0 1,-1 0 0,1 0-1,-1 0 1,0 1 0,0-1-1,-1 0 1,1 1 0,-1 0 0,-1-1-1,1 1 1,-1 0 0,0 1-1,0-1 1,0 1 0,-1-1-73,-5 0 50,-1 0 1,-1 0-1,1 1 1,-1 0-1,0 1 1,1 1-1,-1 0 1,0 0-1,-1 1 1,1 1-1,0 0 1,0 0-1,0 1 1,0 1 0,0 0-1,0 1 1,0 0-1,1 1 1,-1 0-1,1 0 1,0 2-1,0-1 1,1 1-1,-1 1 1,1 0-1,1 0 1,-1 1-1,-1 3-50,-7 4 6,1 1-1,1 0 0,0 1 1,1 1-1,1 0 0,1 1 1,0 1-1,2 0 1,0 0-1,1 1 0,2 1 1,0-1-1,-1 8-5,4-13-1,2 0-1,0 0 1,1 0-1,0 0 1,1 0-1,1 0 1,1 0 0,0 0-1,1 0 1,0 0-1,2 0 1,0 0 0,1-1-1,0 1 1,1-1-1,1-1 1,0 1-1,1-1 1,3 4 1,4 1-24,1 0-1,0-1 1,2 0 0,0-2-1,0 0 1,2-1-1,0-1 1,0-1 0,1 0-1,1-2 1,0-1 0,1 0-1,0-2 1,0 0-1,1-2 1,0 0 0,0-2-1,0-1 1,0-1 0,1-1-1,-1 0 1,1-2 0,13-3 24,-32 3-85,0 1 1,0-1 0,0 0 0,-1-1 0,1 0 0,0 1 0,0-2-1,-1 1 1,0-1 0,1 0 0,-1 0 0,0 0 0,0-1 0,-1 0 0,1 0-1,-1 0 1,0 0 0,0-1 0,0 1 0,0-1 0,-1 0 0,0-1 0,0 1-1,0 0 1,-1-1 0,0 1 0,0-1 0,0 0 0,0-3 84,-3-50-3050,-13 23-4470,4 24-920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5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745 294 15310,'0'0'4282,"0"0"-919,0 0-768,0 0-754,0 0-554,0 0-380,0 0-378,0 12-198,-27 322 471,6-108-3067,13-148-1293,1-29-2952,6-46 5126,-1 5-1334,-2-4-3248,0-4-638</inkml:trace>
  <inkml:trace contextRef="#ctx0" brushRef="#br0" timeOffset="410.964">648 900 2851,'0'-19'3699,"5"-305"8537,-3 291-11381,2 0-1,2 1 1,1 0 0,1 0-1,2 0 1,1 1 0,2 1 0,0 0-1,13-18-854,-20 40 121,1 1 0,-1 0-1,2 0 1,-1 1-1,1 0 1,0 0 0,0 0-1,0 1 1,1 1-1,0-1 1,0 2 0,0-1-1,0 1 1,0 0-1,1 1 1,2 0-121,-7 0 7,1 1 1,-1 1 0,0-1-1,1 1 1,-1 0-1,0 0 1,1 0-1,-1 1 1,0 0 0,1 0-1,-1 0 1,0 1-1,0 0 1,0 0 0,0 0-1,0 0 1,0 1-1,-1 0 1,1 0-1,-1 0 1,0 0 0,0 1-1,0 0 1,0 0-1,-1 0 1,1 0-1,-1 0 1,0 1 0,-1-1-1,1 2-7,0 3-8,0 1 0,-1 0-1,0 0 1,-1 0 0,0 1 0,-1-1-1,0 0 1,0 0 0,-1 0 0,-1 1-1,1-1 1,-2 0 0,1-1 0,-2 1-1,1 0 1,-1-1 0,0 0 0,-1 0-1,0 0 1,-1 0 0,0-1 0,-6 7 8,6-6-7,0 0 1,-1-1 0,1 0 0,-2-1-1,1 1 1,-1-1 0,0-1 0,-1 1 0,0-1-1,0-1 1,0 0 0,0 0 0,-1-1-1,0 0 1,0-1 0,0 0 0,0 0-1,-6 0 7,15-3 1,0 0 0,0-1 0,0 1 0,0 0 0,0 0 0,0-1 0,0 1 0,0-1 0,0 1 0,0-1 0,0 1 0,0-1-1,0 0 1,0 1 0,0-1 0,0 0 0,1 0 0,-1 0 0,0 1 0,1-1 0,-1 0 0,0 0 0,1 0 0,-1 0 0,1 0-1,0 0 1,-1 0 0,1-1 0,0 1 0,0 0 0,-1 0 0,1 0 0,0 0 0,0 0 0,0 0 0,0 0 0,0 0 0,1-1-1,-1 1 1,0 0 0,1 0 0,-1-1-1,16-47 31,-13 44-64,0 0 0,0 0 0,1 0 0,0 0 1,0 1-1,0-1 0,0 1 0,0 0 0,1 1 0,0-1 1,0 1-1,0-1 0,0 1 0,0 1 0,1-1 0,-1 1 0,1 0 1,0 0-1,0 1 0,0 0 0,-1 0 0,1 0 0,0 1 0,0-1 1,0 1-1,0 1 0,0-1 0,0 1 0,0 0 0,0 1 1,0-1-1,-1 1 0,1 0 0,-1 1 0,1-1 0,-1 1 0,0 0 1,0 0-1,2 2 33,1 5-114,0-1 1,0 1-1,-1 1 1,0-1-1,-1 1 1,0 1 0,-1-1-1,0 1 1,-1 0-1,0 0 1,-1 0-1,0 0 1,-1 1 0,0-1-1,-1 1 1,-1-1-1,0 1 1,-1-1-1,0 1 1,-1 4 113,1-11-3,0 0 1,-1 1-1,1-1 1,-1 0-1,-1 0 0,1 0 1,-1 0-1,0-1 1,0 1-1,-1-1 0,1 0 1,-1 0-1,0 0 1,-1 0-1,1-1 0,-1 1 1,0-1-1,0 0 1,0-1-1,-1 1 1,1-1-1,-1 0 0,0 0 1,0-1-1,0 0 1,0 0-1,0 0 0,-1-1 1,1 0-1,0 0 1,-1-1-1,1 0 0,-6 0 3,1 1-33,1-1 0,-1 0 0,1 0-1,-1-1 1,0-1 0,1 0-1,0 0 1,-1-1 0,1-1-1,0 1 1,0-2 0,1 1 0,-1-1-1,1-1 1,0 0 0,1 0-1,-1 0 1,1-1 0,0-1-1,1 1 1,-6-8 33,1-27-3956,17 14-2738,7 8-1735</inkml:trace>
  <inkml:trace contextRef="#ctx0" brushRef="#br0" timeOffset="707.995">1438 351 13325,'0'0'4975,"0"0"-2349,0 0-602,0 0-796,0 0-732,0 0-240,-5 16-122,-60 203 506,65-218-636,-6 22 20,2 1 0,0-1 1,2 1-1,1-1 0,0 1 0,2 0 1,0-1-1,2 3-24,-2-23-13,0 0 0,0 0 1,0 0-1,0 0 0,0 0 1,1 0-1,-1 0 0,1 0 1,0 0-1,0 0 0,0-1 1,0 1-1,0-1 0,0 0 1,1 0-1,-1 0 0,1 0 1,0 0-1,0 0 0,0 0 1,-1-1-1,1 0 0,1 1 1,-1-1-1,0 0 0,0-1 1,0 1-1,0 0 0,1-1 1,-1 0-1,0 0 0,1 0 1,0 0 12,3-1 5,1 0 0,-1 0 0,1-1 0,-1 0 0,1 0 0,-1-1 0,0 0 0,0 0 0,-1 0 0,1-1 0,-1 0 0,1-1 0,4-4-4,-1-2 148,0 0 0,-1 0 0,-1-1 0,0 0 1,0-1-1,-1 0 0,-1 0 0,0 0 0,-1-1 1,-1 1-1,0-1 0,0 0 0,-2-1 1,1 1-1,-2-1 0,0 1 0,-1-1 0,0 1 1,-1-1-1,-1 1 0,-1-2-149,2 9-14,-1 0 1,0 0-1,0 1 0,-1-1 0,0 1 0,0 0 1,0-1-1,-1 1 0,0 1 0,0-1 1,-1 0-1,0 1 0,1 0 0,-2 0 0,1 1 1,0-1-1,-1 1 0,0 0 0,0 1 0,0-1 1,-1 1-1,-1 0 14,-1-1-771,-1 1 0,1 0 0,-1 1 0,1 0 0,-1 1 0,0 0 0,0 0 0,0 1 0,0 0 0,-1 1 771,-19 4-7345</inkml:trace>
  <inkml:trace contextRef="#ctx0" brushRef="#br0" timeOffset="1209.965">1870 390 18033,'0'0'3523,"0"0"-1211,0 0-1116,18-9-689,61-27-326,31 15 10,-80 20-184,92-6-242,-121 6 216,-1 0 0,1-1 0,-1 1 1,0 0-1,1 0 0,-1 0 0,0 0 0,1-1 0,-1 1 0,0 0 1,0 0-1,0-1 0,0 1 0,0 0 0,-1 0 0,1 0 0,0-1 0,-1 1 1,1 0-1,0 0 0,-1 0 0,1 0 0,-1 0 0,0 0 0,1 0 1,-1 0-1,0 0 0,0 0 0,1 0 0,-2 0 19,-58-81 1474,59 83-1405,-1 0 0,1 0 1,0 0-1,-1 0 1,1 0-1,0 0 0,0 0 1,-1 0-1,1 1 1,0-1-1,0 1 0,0-1 1,1 1-1,-1-1 1,0 1-1,1-1 0,-1 1 1,1-1-1,-1 1 1,1 0-1,-1-1 0,1 1 1,0 0-1,0-1 1,0 1-1,0 0 0,0 0 1,1 1-70,-3 6 171,-35 290-465,36-290 76,-10 82-3224,8-31-4045,3-29-1353</inkml:trace>
  <inkml:trace contextRef="#ctx0" brushRef="#br0" timeOffset="3323.009">293 1 17521,'0'0'4169,"-16"11"-1286,4-2-2359,-1-1-119,0 2 1,1-1-1,0 1 1,1 1 0,0 0-1,1 1 1,0 0-1,-1 3-405,-13 24 253,2 2 0,2 0 0,2 2 0,2 0 0,1 0 0,3 2-1,1-1 1,3 2 0,1-1 0,2 1 0,2 16-253,3-45-65,0 0 1,1 0-1,1 0 1,1 0-1,0 0 1,1-1-1,1 1 1,0-1-1,1 0 1,1-1-1,1 0 1,0 0-1,1 0 1,0-1-1,1 0 1,3 1 64,-3-4-516,1 0 1,0-1-1,0 0 1,1-1-1,1-1 1,-1 1 0,2-2-1,-1 0 1,1-1-1,0 0 1,0-1-1,1 0 516,49 9-5488,-5-3-3544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0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14798,'1'-13'3667,"3"-39"-976,-5 51-2587,1 1 0,0-1 1,0 1-1,-1-1 0,1 1 0,0-1 0,0 0 1,0 1-1,0-1 0,0 1 0,0-1 0,0 1 1,0-1-1,0 1 0,0-1 0,0 0 0,0 1 1,0-1-1,1 1 0,-1-1 0,0 1 0,0-1 0,1 1 1,-1-1-1,0 1 0,0-1 0,1 1 0,-1 0 1,1-1-1,-1 1 0,0-1 0,1 1 0,-1 0 1,1-1-1,-1 1 0,1 0 0,-1 0 0,1-1 1,-1 1-1,1 0 0,-1 0 0,1 0 0,-1 0 1,1-1-1,0 1 0,-1 0 0,1 0 0,-1 0 1,1 0-1,-1 0 0,1 1 0,-1-1 0,1 0 0,-1 0 1,1 0-1,0 0 0,-1 1 0,1-1 0,-1 0 1,1 0-1,-1 1 0,1-1-104,22 26 505,-20-23-295,167 251 184,-152-223-500,106 159-5254,-111-222 4378,-2-17 2123,-2-1 0,-2 0 0,-3 0 0,-1-18-1141,-2 66 51,-1 0 0,1 0 0,-1 1-1,0-1 1,1 0 0,-1 0 0,0 0 0,0 0-1,0 0 1,0 0 0,-1 1 0,1-1-1,0 0 1,-1 0 0,0 0 0,1 1-1,-1-1 1,0 0 0,0 0 0,0 1-1,0-1 1,0 1 0,0-1 0,0 1-1,0-1 1,-1 1 0,1 0 0,-1 0 0,1-1-1,-1 1 1,1 0 0,-1 0 0,0 1-1,1-1 1,-1 0 0,0 0 0,0 1-1,1-1 1,-1 1 0,0 0 0,0 0-1,0-1 1,0 1 0,0 0 0,0 0 0,1 1-1,-1-1 1,0 0 0,0 1 0,0-1-1,0 1 1,1-1 0,-1 1 0,0 0-1,0 0-50,-17 10 24,1 2-1,0 0 0,0 0 0,2 2 1,0 0-1,0 1 0,2 0 0,-8 11-23,12-15 1,-84 126-1242,77-85-2759,14 1-4820,8-32-1398</inkml:trace>
  <inkml:trace contextRef="#ctx0" brushRef="#br0" timeOffset="278.787">975 1 18738,'0'0'5231,"0"0"-2722,0 0-1019,16 23-316,0-3-891,-2-1-57,0 0-1,-2 0 1,0 2 0,-1-1 0,-1 1 0,-1 1-1,-1 0-225,3 7 104,-2 0 0,-1 0-1,-1 1 1,-1 0-1,-2 0 1,-1 0 0,-2 0-1,-1 1 1,-1-1 0,-1 1-1,-2-1 1,-1 0-1,-2 0 1,0-1 0,-2 0-1,-2 0 1,-6 12-104,0-13-500,-1 0 0,-1-2-1,-1-1 1,-2 0 0,0-1 0,-2-2 0,0 0-1,-2-2 1,0 0 0,-28 15 500,-9 0-2476,-2-2 1,-1-3-1,-1-2 0,-27 4 2476,-3-2-12577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5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82 125 19699,'0'0'3694,"0"0"-1041,0 0-603,0 0-635,0 0-508,0 0-288,3 16-202,8 119 42,-65 213-848,20-202-6546,31-136 5240,0 1-1942,2-4-4586,1-7 1225</inkml:trace>
  <inkml:trace contextRef="#ctx0" brushRef="#br0" timeOffset="362.734">28 531 6854,'2'-9'362,"15"-97"5470,4 0 0,6 2-1,6-9-5831,-32 109 132,0-1-1,0 0 0,1 1 1,-1-1-1,1 1 0,0 0 0,0 0 1,0-1-1,1 1 0,0 1 1,-1-1-1,1 0 0,1 1 0,-1-1 1,0 1-1,1 0 0,0 0 1,-1 0-1,1 1 0,0-1 0,1 1 1,-1 0-1,0 0 0,1 0 1,-1 1-1,1 0 0,-1-1 1,1 2-1,-1-1 0,1 0 0,0 1 1,4 0-132,-4 1-24,0 0 0,0 0 1,0 0-1,0 1 0,0 0 0,0 0 1,-1 0-1,1 0 0,-1 1 0,1 0 1,-1 0-1,0 0 0,0 0 1,0 1-1,-1-1 0,1 1 0,-1 0 1,0 0-1,0 0 0,0 1 0,-1-1 1,1 1-1,-1 0 0,0-1 1,-1 1-1,1 0 0,-1 0 0,0 0 1,0 0-1,0 0 0,-1 0 0,1 1 1,-2-1-1,1 0 0,0 0 1,-1 0-1,0 0 0,0 0 0,0 0 1,-1 0-1,0 0 0,0 0 0,0-1 1,0 1-1,-2 1 24,0 4-148,-1 0 0,0 0-1,0-1 1,-1 0 0,0 0 0,-1 0 0,0-1-1,0 0 1,-1 0 0,0 0 0,0-1 0,-1-1-1,0 1 1,0-2 0,-1 1 0,1-1 0,-1 0-1,0-1 1,-1 0 0,1-1 0,-4 0 148,14-33 96,4 26-82,0 0 0,1 0 0,-1 1 0,1-1 0,0 1 0,0 0-1,0 0 1,0 1 0,0-1 0,1 1 0,-1 0 0,1 1 0,0-1 0,-1 1 0,1 0 0,0 1 0,0-1 0,0 1 0,0 0 0,-1 1 0,1-1 0,0 1 0,0 0 0,-1 1 0,1-1-1,0 1 1,-1 0 0,0 1 0,1-1 0,-1 1 0,2 2-14,1 0 7,-1 1 0,0 1 0,-1-1 0,0 1 0,0 0 0,0 0 0,-1 1 0,0 0 0,0 0 0,-1 0 1,0 0-1,0 1 0,-1 0 0,0-1 0,-1 1 0,0 0 0,0 0 0,-1 1 0,0-1 0,-1 0 0,1 0 0,-2 1 0,0-1 0,0 0 0,0 0 0,-1 0 0,-1 0 0,1 0 0,-2 0 0,1-1 0,-1 1 0,0-1 0,-1 0 0,0 0 0,0-1 0,-1 1 0,0-1 0,-1 1-7,-2-1 36,-1 1-1,0-2 1,-1 1 0,1-1-1,-1-1 1,0 0-1,0 0 1,-1-2-1,0 1 1,1-1 0,-1-1-1,0 0 1,0 0-1,0-2 1,-1 1 0,1-1-1,0-1 1,0 0-1,0-1 1,0-1 0,0 1-1,1-2 1,-1 0-1,-7-3-35,-14-29-2596,47-7-7881,3 25 2165</inkml:trace>
  <inkml:trace contextRef="#ctx0" brushRef="#br0" timeOffset="632.046">646 370 18257,'0'0'3588,"0"0"-1090,0 0-320,0 0-993,0 0-576,0 0-225,0 0-192,-10 78-128,-6-38 0,5 1-32,-1 2 1,4-3-33,2-3-417,-1-5-896,7-4-1121,3-3-1987,5-7-4547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5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1 641 3427,'0'0'14862,"0"0"-12075,0 0-577,0 0-640,0 0-642,105-18-447,-57 10-289,5-2-160,3-3-32,7-1-384,-6-2-833,3-1-929,-7 1-1442,-1 5-3138,-10 2-5318</inkml:trace>
  <inkml:trace contextRef="#ctx0" brushRef="#br0" timeOffset="189.007">788 249 11947,'0'0'7180,"0"0"-2920,0 0-1345,0 0-843,0 0-615,0 0-357,0 0-262,2 15-235,6 111-208,-34 73-1915,13-123-86,3 1 0,4 0 0,3 0 1,5 39 1604,6-69-8273,-2-35 1718</inkml:trace>
  <inkml:trace contextRef="#ctx0" brushRef="#br0" timeOffset="432.991">769 530 9993,'5'-34'1345,"35"-111"6012,-36 136-6807,1 0 0,0 0 0,0 1 0,1-1 0,0 1-1,0 1 1,1-1 0,0 1 0,0 0 0,1 1 0,0 0 0,0 0 0,2 0-550,82-21 1868,-84 26-1856,1-1 0,-1 1 0,1 1 1,0 0-1,0 0 0,-1 1 0,1-1 1,0 2-1,-1 0 0,1 0 0,-1 0 1,0 1-1,0 0 0,0 1 0,0-1 1,0 2-1,-1-1 0,1 1 0,-1 0 1,-1 1-1,1-1 0,-1 2 0,0-1 0,0 0 1,0 1-1,-1 0 0,0 1 0,-1-1 1,0 1-1,0 0 0,0 0 0,-1 0 1,0 0-1,0 5-12,-2-3-73,-2 0-1,1 0 1,-1 0 0,-1-1-1,1 1 1,-2 0 0,1-1-1,-2 1 1,1-1 0,-1 0-1,0 0 1,-1 0 0,0-1 0,-1 0-1,1 0 1,-1 0 0,-1 0-1,0-1 1,0 0 0,0-1-1,-1 0 1,0 0 0,-3 2 73,-1 1-28,-1-1 1,0-1-1,0 0 1,-1 0-1,0-2 1,0 0 0,0 0-1,-1-1 1,1-1-1,-1 0 1,0-1-1,0-1 1,0 0-1,0-1 1,-4-1 27,15 1-143,1-1 0,0 0 0,0 0 0,0 0 0,0 0 0,0 0 0,1 0 0,-1-1 0,0 1 0,0-1 0,1 0 0,-1 0 0,1 0 0,0 0 0,0 0 0,-1-1 0,1 1 0,1-1 0,-1 0 143,3-37-6583,14 21 359</inkml:trace>
  <inkml:trace contextRef="#ctx0" brushRef="#br0" timeOffset="738.999">1627 1 10122,'0'0'10991,"13"2"-6603,-6-2-3998,-1 1-136,0-1 1,0 1-1,1 0 0,-1 1 0,0-1 0,-1 1 0,1 0 0,0 1 0,-1-1 0,1 1 0,-1 0 0,0 1 1,1-1-1,-2 1 0,4 3-254,7 12 191,-1 0 1,-1 1-1,-1 1 1,0 0-1,-2 1 1,-1 0-1,0 0 1,-2 1-1,0 0 1,-2 0-1,-1 1 1,0 0-1,-2-1 1,-1 1-1,0 0 1,-2 4-192,-1-3-60,-2 0 0,0 1 0,-1-2-1,-2 1 1,-1 0 0,0-1 0,-2-1 0,-1 0 0,0 0 0,-2-1 0,0 0-1,-2-1 1,-1-1 0,0 0 0,-1-1 0,-1-1 0,-1-1 0,0 0 0,-4 0 60,-19 15-2032,-2-1 1,-1-2 0,-1-3 0,-27 11 2031,-25 8-6908</inkml:trace>
  <inkml:trace contextRef="#ctx0" brushRef="#br0" timeOffset="1471.183">2129 877 10826,'0'0'7341,"0"0"-4048,0 0-1003,0 0-528,0 0-598,0 0-326,0 0-336,-11 7-230,-36 25-32,46-30-230,-1-1 0,1 1 1,0 0-1,-1-1 0,1 1 0,0 0 0,0 0 0,0 0 0,1 0 0,-1 0 0,0 0 0,1 0 0,-1 0 0,1 0 1,0 0-1,-1 0 0,1 0 0,0 0 0,0 1 0,1-1 0,-1 0 0,0 0 0,1 0 0,-1 0 0,1 0 1,0 0-1,-1 0 0,1 0 0,0 0 0,0-1 0,1 1 0,-1 0 0,0 0 0,0-1 0,1 1 0,0 0-10,-2-2 4,1 1 0,-1 0 0,1-1 0,0 1 0,-1 0 0,1-1 0,0 1 0,-1 0-1,1-1 1,0 1 0,0-1 0,0 0 0,-1 1 0,1-1 0,0 0 0,0 1 0,0-1 0,0 0 0,0 0-1,0 0 1,0 0 0,0 0 0,0 0 0,-1 0 0,1 0 0,0 0 0,0 0 0,0 0 0,0-1-1,0 1 1,0 0 0,0-1 0,-1 1 0,1-1 0,0 1 0,0-1 0,0 1 0,-1-1 0,1 1 0,0-1-1,-1 0 1,1 1 0,-1-1 0,1 0 0,0 0 0,-1 1 0,0-1 0,1 0 0,-1 0 0,1 0-1,-1 0 1,0 1 0,0-1 0,1 0 0,-1 0 0,0 0 0,0 0 0,0 0 0,0 0 0,0 0-1,0 0 1,-1 0 0,1 0 0,0 1 0,0-1 0,0 0 0,-1-1-4,-21-79-88,1 53-6956,16 26-948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54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958 342 14574,'3'-13'3721,"14"-70"1809,-16 106 1036,-1 109-5498,-43 221-550,41-157-3785,18-148-1840,2-22-3917,-6-12-3761</inkml:trace>
  <inkml:trace contextRef="#ctx0" brushRef="#br0" timeOffset="1267.242">437 0 22197,'0'0'2317,"0"0"-363,0 0-267,-21 11-460,4-2-1061,0 0 1,1 1-1,0 1 0,0 1 0,1 0 0,1 1 0,0 1 0,1 0 0,0 0 0,1 2-166,-20 28 143,2 1 1,2 2 0,2 0-1,2 2 1,2 1 0,3 0 0,1 2-1,3 0 1,2 0 0,3 2-1,2-1 1,1 19-144,6-49-71,2 1 1,1-1-1,1 0 0,1 0 1,1 0-1,1 0 0,1-1 1,1 0-1,1 0 0,1-1 1,1 0-1,0-1 0,2 0 0,0-1 1,1 0-1,1-1 0,1-1 1,1-1-1,0 0 0,1-1 1,0 0-1,1-2 0,1 0 1,0-1-1,20 7 71,-6-5-894,1-1 0,0-2 0,1-2 0,0-1 0,1-2 0,36 2 894,121-3-8612,-73-7-2166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1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9449,'0'0'6214,"0"0"-2648,0 0-1052,0 0-496,0 0-673,0 0-485,0 0-417,17-6-278,61-18-95,-72 23-67,1-1 1,0 1-1,-1 0 0,1 1 1,0-1-1,-1 1 0,1 1 1,0-1-1,-1 1 0,1 0 1,-1 1-1,6 1-3,-10-2 0,0 0-1,0 0 1,0 0-1,0 0 1,0 0 0,0 1-1,-1-1 1,1 0-1,0 1 1,-1-1 0,1 1-1,-1 0 1,0-1-1,0 1 1,1 0 0,-1 0-1,0 0 1,0 0-1,-1 0 1,1 0 0,0 0-1,-1 0 1,1 0-1,-1 0 1,0 1 0,1-1-1,-1 0 1,0 0 0,0 0-1,-1 0 1,1 1-1,0-1 1,-1 0 0,0 2 0,-6 11 6,0 1 0,-1-1 0,0 0 0,-1-1 0,-1 0 0,0 0 0,-1-1 0,-1-1 0,0 0 0,-6 5-6,1 0 46,-63 79 1123,80-96-1164,0 1-1,0 0 0,0-1 1,0 1-1,-1 0 0,1-1 1,0 1-1,0 0 0,1-1 1,-1 1-1,0 0 1,0-1-1,0 1 0,0 0 1,1-1-1,-1 1 0,0 0 1,0-1-1,1 1 0,-1-1 1,0 1-1,1 0 0,-1-1 1,1 1-1,-1-1 0,1 1 1,-1-1-1,1 0 0,-1 1 1,1-1-1,0 1 0,-1-1 1,1 0-1,0 0 0,-1 1 1,1-1-1,-1 0 0,1 0 1,0 0-1,0 0 0,-1 0 1,1 0-1,0 0 0,-1 0 1,1 0-1,0 0 0,-1 0 1,1 0-1,0 0 0,-1 0 1,1-1-1,0 1-4,43-5-23,95-42-2077,-43 12-3177,-43 18-1706,-5 2-6165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1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62 146 10058,'0'0'6534,"0"0"-3812,0 0-864,0 0-224,0 0-353,-14 104-480,4-41-321,-5 10-416,5 2-64,6 3 0,0 0-32,-1-4-577,5 3-383,0-4-610,2-5-736,5-8-2050,-3-14-1954</inkml:trace>
  <inkml:trace contextRef="#ctx0" brushRef="#br0" timeOffset="285.21">70 589 9129,'3'-47'1410,"3"-1"-1,1 1 1,3 0 0,2 1 0,1 0 0,3 1 0,2 1 0,1 0 0,11-13-1410,-24 48 252,1 0-1,0 0 1,1 1 0,0 0-1,0 0 1,0 1 0,1 0-1,1 0 1,-1 1 0,1 0-1,0 1 1,0 0 0,0 1-1,3-1-251,-4 2 36,0 0 0,0 1-1,1 0 1,-1 0 0,0 1-1,1 0 1,-1 1 0,1 0-1,-1 0 1,1 1 0,-1 1-1,0-1 1,0 1 0,1 1-1,-1 0 1,-1 0 0,1 1-1,0 0 1,-1 0 0,0 1-1,0 0 1,0 1 0,-1 0-1,0 0 1,5 5-36,-5 0-69,0 0 0,0 0 0,-1 0 0,-1 1 0,0 0 0,-1 0 0,0 0 0,-1 0 0,0 1 0,-1 0 0,0-1 0,-1 1 0,0 0 0,-1 0 0,-1 0 1,0-1-1,-1 1 0,0 0 0,-1-1 0,0 1 0,-1-1 0,-1 0 0,0 0 0,0 0 0,-1-1 0,-1 0 0,1 0 0,-2-1 0,0 1 0,0-2 0,-1 1 0,0-1 0,0 0 0,-1-1 0,0 0 0,-11 5 69,9-6-41,-1 0 0,0-1-1,0-1 1,-1 0-1,1-1 1,-1 0 0,0-1-1,0-1 1,-9 1 41,18-3-9,0 1 0,0-1 1,0 0-1,0 0 1,0 0-1,0-1 0,0 0 1,0 0-1,0 0 1,0-1-1,1 1 0,-1-1 1,0 0-1,1-1 1,-1 1-1,1-1 0,0 0 1,0 0-1,0 0 0,0 0 1,1-1-1,-1 0 1,1 1-1,0-1 0,0-1 1,0 1-1,1 0 1,-2-2 8,2-1-165,0 0 0,0 0 0,0-1 1,1 1-1,-1 0 0,2 0 0,-1-1 1,1 1-1,0-1 0,1 1 0,0 0 1,0-1-1,1 1 0,0 0 0,0 0 1,0 0-1,1 0 0,0 0 165,-1 2-613,1 0 0,0 0 0,0 0 0,0 1 0,1-1 0,-1 1 0,1 0 0,0 0 0,0 0 0,1 1 0,-1-1 0,1 1 0,0 0 0,-1 0 0,3 0 613,18-7-7965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16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174 197 13325,'0'0'3475,"-3"-7"-1767,-10-20-128,7 52 1314,9-11-2899,1 0 1,1 0 0,1 0-1,-1-1 1,2 0 0,0 0-1,1-1 1,0 0-1,0 0 1,1-1 0,3 3 4,-9-11 4,-1 0 0,0 0 1,1 0-1,0 0 0,0 0 0,0 0 1,0-1-1,0 1 0,0-1 1,1 0-1,-1 0 0,1 0 1,-1 0-1,1-1 0,0 0 0,0 1 1,0-2-1,0 1 0,0 0 1,0-1-1,0 1 0,0-1 1,0 0-1,0 0 0,0-1 0,0 1 1,0-1-1,-1 0 0,1 0 1,0 0-1,0-1 0,0 1 0,-1-1 1,1 0-1,-1 0 0,0 0 1,1-1-1,-1 1 0,0-1 1,0 0-1,1-1-4,9-12 389,-1 0 0,0 0 0,-1-2 0,-1 1 0,-1-1-1,0-1 1,-2 0 0,0 0 0,-1 0 0,0-1 0,-2 0 0,-1 0 0,0 0 0,-1-4-389,-2 21 37,0 0 1,0 0-1,0 0 0,0 0 1,-1 0-1,1 1 1,-1-1-1,1 0 0,-1 0 1,0 0-1,0 1 0,-1-1 1,1 1-1,0-1 1,-1 1-1,0-1 0,1 1 1,-1 0-1,0-1 0,0 1 1,0 0-1,-1 1 0,1-1 1,0 0-1,-1 1 1,1-1-1,-1 1 0,0 0 1,1-1-1,-1 1 0,0 1 1,0-1-1,1 0 1,-1 1-1,0-1 0,0 1 1,-3 0-38,-5 0 25,0 0 0,0 1 0,0 0 0,0 1 0,0 0 0,0 1 0,0 0 0,1 0 0,-1 2 0,1-1 0,0 1 0,0 0 0,1 1 0,-1 0 0,1 1 0,1 0 0,-1 1 0,1-1 0,-1 4-25,-14 13 3,2 1 0,0 1-1,2 1 1,1 1-1,1 0 1,2 1-3,-1 3-28,1 1 0,2 0 0,1 1 1,1 0-1,3 1 0,0 3 28,4-21-39,2-1 0,1 0 1,0 1-1,1 0 0,0-1 0,1 1 0,1-1 1,1 1-1,1-1 0,0 0 0,0 0 0,2-1 1,0 1-1,3 3 39,1-1-33,0 0 0,1-1 0,1 0 0,0-1 0,1-1-1,1 0 1,1 0 0,0-2 0,0 0 0,1 0 0,1-2 0,0 0 0,1-1 0,0 0 0,1-2 0,0 0 0,0-1 0,0-1 0,1-1 0,0-1 0,11 1 33,-9-4 39,-1 0 0,0-2 0,1-1 0,-1 0 0,0-2 0,0 0 0,-1-2 0,1 0 0,-1-1 0,0-1 0,-1-1 0,0-1 0,2-1-39,-10 4-87,-1-1-1,0 0 0,0 0 0,-1-1 1,0 0-1,0 0 0,-1-1 0,0 0 1,-1-1-1,2-3 88,-4 4-413,0 0 0,-1 0 0,0 0 0,-1 0 0,0-1 0,0 1 0,-2-1 0,1 0 0,-1 0 0,-1 0 0,0 0 0,0 0 0,-1-1 413,-5-17-5477,-6 5-4068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53:57.8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238 624 9801,'-167'90'331,"96"-65"-139,122-50 396,482-197-1208,292-70 620,-573 212 577,171-28-577,-334 97 75,-92 16 96,-309 151 3154,-695 357-2070,970-493-1243,14-9-1,0 1 0,1 2 0,0 0 1,1 1-1,1 1 0,1 1 1,-7 7-12,25-23 0,0-1-1,1 1 1,-1-1 0,0 1 0,0-1 0,1 1 0,-1-1 0,0 1 0,1-1 0,-1 1 0,1 0-1,-1-1 1,1 1 0,-1 0 0,1 0 0,-1-1 0,1 1 0,0 0 0,-1 0 0,1 0 0,0 0 0,0-1-1,0 1 1,-1 0 0,1 0 0,0 0 0,0 0 0,0 0 0,0 0 0,1-1 0,-1 1 0,0 0-1,0 0 1,0 0 0,1 0 0,-1-1 0,0 1 0,1 0 0,-1 0 0,1 0 0,-1-1 0,1 1 0,-1 0-1,1-1 1,0 1 0,-1-1 0,1 1 0,0 0 0,-1-1 0,1 1 0,0-1 0,0 0 0,-1 1-1,1-1 1,1 1 0,53 2-165,-1-9-163,-1-2 0,0-2 0,-1-3 0,23-10 328,-31 10-375,870-268-3111,-673 208 3519,648-179 3911,-721 223-1947,-142 29-1575,-33 16-108,-116 54 556,-524 205 428,355-156-1047,78-31-244,-557 248-20,668-281-51,103-49 32,103-29-614,638-247-934,249-83 4100,41 36-2520,-810 266 1014,-281 72-715,-980 360 1110,905-329-1370,-558 228-921,544-202 828,150-78 54,0 1 0,-1-1-1,1 0 1,0 0-1,-1 1 1,1-1 0,-1 0-1,1 1 1,0-1 0,-1 1-1,1-1 1,-1 1-1,1-1 1,-1 1 0,1-1-1,-1 1 1,0-1-1,1 1 1,-1 0 0,0-1-1,1 1 1,-1 0 0,0-1-1,0 1 1,1 0-1,-1-1 1,0 1 0,0 0-1,0 0 1,0-1-1,0 1 1,0 0 0,0-1-1,0 1 1,0 0 0,-1-1-1,1 1 1,0 0-1,0-1 1,-1 1 0,1 0-1,0-1 1,-1 1-1,1 0 1,0-1 0,-1 1-1,1-1 1,-1 1-1,1-1 1,-1 1 0,1-1-1,-1 1 1,0-1 0,1 0-1,-1 1 1,1-1-1,-1 0 1,0 1 0,1-1-1,-1 0 1,0 0-1,0 0 1,1 0 0,-1 0-1,0 0 1,1 0 0,-1 0-1,0 0 1,0 0 0,135-12-854,81-39-741,76-35 1595,-165 48-66,868-252 2506,123 18-2440,-1104 270 47,132-28 642,2 7 0,28 4-689,-109 17 144,-47 11-65,-41 8-56,-227 84 125,165-72-77,-722 261 78,519-183-64,-454 180-527,533-185 399,164-72 43,43-29-3,1 0 1,-1-1-1,1 1 0,-1-1 1,1 1-1,-1 0 0,1-1 1,0 1-1,-1 0 0,1-1 1,0 1-1,0 0 0,-1 0 1,1-1-1,0 1 0,0 0 0,0 0 1,0 0-1,0-1 0,0 1 1,0 0-1,0 0 0,0-1 1,1 1-1,-1 0 0,0 0 1,0-1-1,1 1 0,-1 0 1,0-1-1,1 1 0,-1 0 1,1-1-1,-1 1 0,1-1 1,-1 1-1,1 0 0,-1-1 1,1 1-1,-1-1 0,1 0 1,0 1-1,-1-1 0,1 1 1,0-1-1,0 0 0,-1 0 1,1 1-1,0-1 0,0 0 1,-1 0-1,1 0 0,0 0 1,0 0-1,-1 0 0,1 0 1,0 0-1,0 0 0,-1 0 1,1 0-1,0-1 0,0 1 1,-1 0-1,1 0 0,0-1 1,-1 1-1,1-1 0,0 1 1,-1 0-1,1-1 3,39 1-225,0-2 0,-1-2 0,0-1 0,1-2 0,-2-2 0,6-3 225,-12 4-97,461-114-905,588-132 1209,-1007 238-167,154-33 405,3 10-1,199-7-444,-344 46 53,-84-1-53,0 1-1,-1 0 0,1-1 1,0 1-1,0 0 1,-1 0-1,1 0 1,0 0-1,-1 1 0,1-1 1,0 0-1,-1 1 1,1-1-1,0 1 0,-1-1 1,1 1-1,-1 0 1,1 0-1,-1 0 1,1 0-1,-1 0 0,0 0 1,0 0-1,1 0 1,-1 0-1,0 1 1,0-1-1,0 0 0,1 2 1,-40 35-63,-206 76 380,178-88-228,-542 204 254,-165 69-371,656-239-10,118-60 36,-1 0 0,1 0 0,-1 0 0,1 0 0,0-1 0,-1 1 0,1 0 0,-1 0 0,1 0 0,0 0 0,-1 0 0,1 0 0,-1 0 0,1 1 0,-1-1 0,1 0 0,0 0 0,-1 0 0,1 1 0,-1-1 0,1 0 0,-1 0 0,1 1 0,-1-1 0,1 1 0,-1-1 0,0 0-1,1 1 1,-1-1 0,1 1 0,-1-1 0,0 1 0,1-1 0,-1 1 0,0-1 0,0 1 0,1-1 0,-1 1 0,0-1 0,0 1 0,0 0 0,0-1 0,0 1 0,0-1 0,0 1 0,0-1 0,0 1 0,0 0 0,0-1 0,0 1 0,0-1 0,0 1 0,-1 0 0,1-1 0,0 1 0,0-1 0,-1 1-1,1-1 1,0 1 0,-1-1 0,1 1 0,0-1 0,-1 1 2,33-1-179,0-1-1,0-1 1,-1-2-1,1-1 1,22-7 179,-23 5-80,525-114-1015,-21 3 1422,18 21-327,-455 84 325,0 4 1,90 3-326,-132 12 117,-55-6-113,0 0 0,0 1 0,0-1 0,0 0 0,-1 1 0,1-1 0,0 1 0,0-1 0,0 1 0,0-1 0,-1 1 0,1 0 0,0-1-1,-1 1 1,1 0 0,0-1 0,-1 1 0,1 0 0,-1 0 0,1 0 0,-1 0 0,0 0 0,1-1 0,-1 1 0,0 0 0,0 0 0,1 0 0,-1 0 0,0 0-1,0 0 1,0 0 0,0 0 0,0 0 0,0 0 0,-1 0 0,1 0 0,0 0 0,0 0 0,-1 0 0,1 0 0,0-1 0,-1 1 0,1 0 0,-1 0 0,1 0-1,-1-1 1,0 1 0,1 0 0,-1 0 0,0-1 0,1 1 0,-1 0 0,0-1 0,0 1 0,0-1 0,1 1 0,-1-1 0,0 0 0,0 1 0,0-1 0,0 0-4,-141 77 427,-372 124 272,243-101-619,-143 69-91,352-128 6,66-32-22,8-7 9,1 0 0,0 0 0,0-2-1,0 1 1,-1-2 0,1 1 0,0-2 0,0 0-1,11-3 19,-16 4 4,103-22 76,-1-4 0,-1-5 0,37-20-80,-70 20-48,-71 20-15,-28 10 57,-5 6-409,-1 1-1,1 1 1,1 2 0,-1 0-1,1 2 1,1 1 0,-17 10 415,6-4-1300,-20 8-2148,6-3-1800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1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17232,'0'0'3342,"0"0"-1062,0 0-743,0 0-843,0 0-406,0 0-63,14 0-108,89 10 16,-98-9-113,-4 0-23,-1-1 1,1 1 0,0-1 0,0 1 0,-1-1 0,1 1-1,0-1 1,0 0 0,0 1 0,-1-1 0,1 0 0,0 0-1,0 0 1,0 0 0,0 1 0,0-1 0,0 0-1,0-1 1,-1 1 0,1 0 0,0 0 0,0 0 0,0 0-1,0-1 1,0 1 0,-1 0 0,1-1 0,0 1 0,0-1-1,-1 1 1,1-1 0,0 1 0,0-1 0,-1 1 0,1-1-1,-1 0 1,1 1 0,-1-1 0,1 0 0,-1 0-1,1 1 1,-1-1 0,1 0 0,-1 0 0,0 0 0,0 0-1,1 1 1,-1-1 0,0 0 0,0 0 0,0 0 0,0 0-1,0 0 3,-20-147 3332,-14 356-3305,3-52-3049,28-76-3523,3-42-123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2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14446,'0'0'6876,"0"0"-3892,0 0-1105,14-2-534,642-114 1111,-640 114-2276,-35 6 2,-9 2-133,7 0-340,-44 17 289,33 8-6186,25-15-496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2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92 134 12620,'0'0'4842,"0"0"-2039,0 0-668,0 0-614,0 0-720,0 0-433,0 4-175,1 8-252,-1-1 1,1 0-1,1 0 1,0-1-1,1 1 1,0 0-1,0-1 1,1 1-1,0-1 1,1 0 0,1 0-1,-1-1 1,1 0-1,1 0 1,0 0-1,0-1 1,1 0-1,0 0 1,0-1-1,7 5 59,-10-10 27,0 0-1,0-1 0,1 0 0,-1 0 0,0-1 0,1 1 0,-1-1 0,0 0 0,1-1 0,-1 1 0,1-1 0,-1 0 0,0 0 0,0-1 0,0 1 0,0-1 0,0-1 0,0 1 0,0 0 0,0-1 0,-1 0 0,0 0 0,1-1 0,-1 0-26,8-5 427,-1-1 0,0-1 0,0 0 0,-1-1 0,-1 0 0,0 0 1,7-14-428,-11 17 257,0 0 1,-1-1 0,-1 1 0,1-1 0,-2 0 0,1 0 0,-1-1 0,-1 1-1,0 0 1,0 0 0,-1-1 0,-1-3-258,1 10 51,0 0 1,-1 1-1,0-1 0,0 0 0,0 1 1,0-1-1,0 0 0,-1 1 0,1 0 0,-1-1 1,0 1-1,0 0 0,0 0 0,-1 0 1,1 0-1,-1 0 0,0 0 0,1 1 1,-1 0-1,0-1 0,-1 1 0,1 0 1,0 0-1,-1 1 0,1-1 0,-1 1 0,1-1 1,-1 1-1,1 0 0,-1 1 0,0-1 1,0 1-1,0-1 0,-2 1-51,-8 3 5,-1 0 0,1 1 0,0 1 0,0 0 1,0 1-1,1 0 0,-1 1 0,2 1 0,-1 0 0,1 1 0,0 0 0,1 1 0,0 0 0,0 0 0,1 2 0,1-1 1,0 1-1,0 0 0,2 1 0,-1 0 0,0 2-5,-6 10-57,0 0 0,1 0 0,2 1 0,0 1 0,2-1 1,1 2-1,2-1 0,-3 17 57,7-30-34,1 0 0,0 0 1,1 0-1,1 0 0,0 0 0,1 0 1,0-1-1,1 1 0,1 0 0,0-1 1,1 0-1,0 0 0,1 0 1,0-1-1,1 0 0,0 0 0,1 0 1,3 2 33,0-2-80,0-1 1,1 0 0,0-1 0,1 0 0,0-1 0,0-1 0,1 0-1,0 0 1,0-1 0,1-1 0,0-1 0,0 0 0,0-1 0,1 0-1,0-1 1,-1-1 0,6-1 79,-11 0-15,1 0 1,-1-2-1,1 1 1,-1-1-1,0-1 1,1 0-1,-1 0 1,0-1-1,0 0 0,0-1 1,-1 0-1,1 0 1,-1-1-1,0-1 1,0 1-1,-1-1 0,0-1 1,0 0-1,0 0 1,-1 0-1,0-1 1,0 0-1,-1 0 0,0-1 1,0 0-1,1-5 15,14-62-2076,-24 25-5510,-3 38-176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2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7 15631,'0'0'4585,"0"0"-2460,0 0-379,0 0-310,0 0-651,0 0-374,0 0-182,-5 13-122,-30 114-32,16 108-148,7-73-1707,-32 156 1780,27-227-74,14-100 52,0-33 457,2 0-1,2 0 1,2 0-1,2 0 1,8-34-435,-2 6 528,4 0 0,3 2 0,20-51-528,-28 94 43,0 0 0,2 1-1,1 0 1,0 0 0,2 2 0,1 0 0,1 1 0,0 0-1,2 1 1,0 1 0,10-6-43,-20 18 3,1 0 0,0 1 1,0 0-1,1 1 0,-1 0 0,1 0 0,1 1 0,-1 1 0,0 0 1,1 0-1,0 1 0,-1 1 0,1 0 0,0 0 0,0 1 0,0 1 1,8 1-4,-17-1-23,-1-1 1,1 1-1,-1 0 1,1 0 0,-1 1-1,0-1 1,0 0-1,0 1 1,0-1 0,0 1-1,0 0 1,0 0 0,0 0-1,-1 0 1,1 0-1,-1 0 1,1 0 0,-1 0-1,0 1 1,0-1 0,0 0-1,0 1 1,0-1-1,0 1 1,-1-1 0,1 1-1,-1 0 1,0-1-1,0 1 1,0-1 0,0 1-1,0 0 1,-1 0 22,-22 83-1343,11-68 1113,-1-1-1,-1 0 1,0-1 0,-1-1 0,-1 0 0,0-1 0,-1-1 0,0 0 0,-1-1 0,-1-1 0,0-1 0,0 0 0,-1-2 0,0 0 0,0-1 0,-1-1 0,0-1 0,0-1-1,0-1 1,-1-1 0,-13 0 230,-41-17-2964,75 14 2686,-1 0 1,1-1-1,-1 1 1,1 0-1,0-1 1,0 1-1,0 0 1,0-1-1,0 1 1,0-1-1,0 0 0,0 1 1,0-1-1,1 0 1,-1 1-1,1-1 1,-1 0-1,1 0 1,0 1-1,0-1 1,0 0-1,0 0 1,0 0-1,0 1 0,0-1 1,1 0-1,-1-1 278,5-12-4276</inkml:trace>
  <inkml:trace contextRef="#ctx0" brushRef="#br0" timeOffset="310.533">613 770 17777,'0'0'5301,"0"0"-2808,0 0-950,0 0-316,0 0-335,0 0-134,0 0-139,-1-4-202,0 4-402,1-1 1,0 0-1,0 1 1,0-1-1,0 0 1,-1 1-1,1-1 1,0 0-1,0 1 1,0-1-1,0 0 1,1 1-1,-1-1 1,0 0-1,0 1 1,0-1-1,0 0 1,1 1-1,-1-1 1,0 1-1,1-1 1,-1 0-1,0 1 1,1-1-1,-1 1 1,1-1-1,-1 1 1,1-1 0,-1 1-1,1-1 1,-1 1-1,1 0 1,0-1-1,-1 1 1,1 0-1,0-1 1,-1 1-1,1 0 1,-1 0-1,1 0 1,0 0-1,0 0 1,-1-1-1,1 1-15,21-12 247,-13-23-731,-30 22-6656,14 13 136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1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464 267 13901,'0'0'4778,"0"0"-1762,0 0-539,0 0-635,0 0-572,0 0-447,1 3-423,1 4-359,0 1 0,-1 0 0,0-1 0,0 1 0,-1 0 0,0 0 0,-1-1 0,0 1 0,0 0 0,0 0 0,-2 3-41,-1 14 88,-37 355-1248,37-298-3623,3 0-4163,1-59 939</inkml:trace>
  <inkml:trace contextRef="#ctx0" brushRef="#br0" timeOffset="399.746">439 478 11179,'34'-178'7052,"-33"172"-6777,1-1 0,0 1 0,1-1 0,-1 1 0,1 0 0,0 0 0,1 0 1,-1 0-1,1 1 0,0 0 0,1-1 0,-1 1 0,1 1 0,0-1 0,0 1 0,1 0 1,-1 0-1,1 0 0,0 1 0,0 0 0,0 0 0,0 0 0,1 1 0,-1 0 0,1 0 1,-1 1-1,1 0 0,4 0-275,-6 0 14,0 0 1,0 1 0,0 0-1,0 0 1,0 1-1,0-1 1,0 1-1,-1 0 1,1 0-1,0 1 1,0-1 0,-1 1-1,1 0 1,-1 1-1,1-1 1,-1 1-1,0 0 1,0 0 0,0 0-1,0 0 1,-1 1-1,1-1 1,-1 1-1,0 0 1,0 0-1,0 0 1,-1 1 0,0-1-1,1 0 1,-1 1-1,-1 0 1,1-1-1,0 5-14,-2 1-94,0 0 0,0-1 0,-1 1 0,0 0 0,-1-1 0,0 1 0,-1-1-1,0 0 1,-1 1 0,1-2 0,-2 1 0,1 0 0,-1-1 0,0 0 0,-1 0-1,0 0 1,0-1 0,-1 0 0,0 0 0,0 0 0,-1-1 0,0 0 0,0-1 0,0 0-1,0 0 1,-1-1 0,-2 1 94,11-5 1,0-1-1,1 1 0,-1-1 1,0 0-1,0 1 0,0-1 0,0 1 1,0-1-1,-1 0 0,1 1 1,0-1-1,0 1 0,0-1 1,0 0-1,-1 1 0,1-1 1,0 1-1,0-1 0,-1 1 1,1-1-1,-1 1 0,1-1 0,0 1 1,-1 0-1,1-1 0,-1 1 1,1-1-1,-1 1 0,1 0 1,-1-1-1,1 1 0,-1 0 1,1 0-1,-1-1 0,0 1 1,1 0-1,-1 0 0,1 0 1,-1 0-1,0 0 0,1 0 0,-1 0 1,1 0-1,-1 0 0,0 0 1,1 0-1,-1 0 0,1 1 1,-1-1-1,0 0 0,1 0 1,-1 0-1,1 1 0,-1-1 1,1 0-1,-1 1 0,1-1 0,-1 1 1,1-1-1,0 0 0,-1 1 1,1-1-1,-1 1 0,1-1 1,0 1-1,-1-1 0,1 1 1,0 0-1,4-6-3,0 0 0,0 1 0,1-1 0,-1 1 0,1 0 0,0 0 0,1 0 0,-1 1 0,1 0 0,-1 0 1,1 0-1,0 1 0,0 0 0,0 0 0,0 0 0,0 1 0,1 0 0,-1 0 0,0 1 0,1 0 0,-1 0 1,3 0 2,-4 3-3,1-1 1,-1 1-1,0 0 1,0 0-1,-1 0 1,1 1-1,-1 0 1,1 0-1,-1 0 1,0 0-1,-1 1 1,1-1 0,-1 1-1,0 0 1,0 0-1,0 0 1,-1 1-1,0-1 1,0 1-1,0-1 1,-1 1-1,1 0 1,-1-1-1,-1 1 1,1 0-1,-1 3 3,2-1 5,-1-1-1,1 1 0,-2 0 1,1 0-1,-1-1 0,0 1 1,-1 0-1,1 0 0,-2 0 1,1-1-1,-1 1 0,0-1 1,-1 1-1,0-1 0,0 0 1,0 0-1,-1 0 0,0 0 1,0-1-1,-1 1 0,0-1 1,0 0-1,-1-1 0,1 1 1,-1-1-1,0 0 0,-1-1 1,1 1-1,-1-1 0,0-1 1,0 1-1,0-1 0,0 0 1,0-1-1,-1 1 0,0-2 1,-5 2-5,6-2-19,1-1 1,0 0 0,-1 0-1,1-1 1,0 0 0,0 0-1,0 0 1,-1-1 0,1 0 0,0 0-1,1 0 1,-1-1 0,0 0-1,1 0 1,0 0 0,-1-1 18,-15-23-2554,12-10-3392,8 15-636</inkml:trace>
  <inkml:trace contextRef="#ctx0" brushRef="#br0" timeOffset="752.98">1092 331 9929,'0'0'6476,"0"0"-4223,0 0-689,0 0-240,0 0-668,-6 17-394,-39 108-102,38-103-111,2 0-1,0 0 1,1 1 0,1 0-1,1-1 1,2 1 0,0 0-1,1 0 1,3 11-49,-3-30 1,0-1-1,0 1 1,0-1 0,1 0 0,-1 0 0,1 0-1,0 0 1,0 0 0,0 0 0,1 0 0,-1-1-1,1 1 1,-1-1 0,1 1 0,0-1 0,0 0 0,0 0-1,0-1 1,0 1 0,0 0 0,0-1 0,1 0-1,-1 0 1,1 0 0,-1 0 0,1-1 0,-1 1-1,1-1 1,-1 0 0,1 0 0,-1 0 0,1 0-1,-1-1 1,1 1 0,-1-1 0,1 0 0,-1 0-1,0 0 1,1-1 0,-1 1 0,0-1 0,0 1 0,0-1-1,0 0 1,0-1 0,0 1 0,-1 0 0,1-1-1,-1 1 1,0-1 0,1 0 0,-1 0 0,1-2-1,4-9 264,0 1 0,0-1 0,-1-1 0,-1 1 0,-1-1 0,0 0 0,-1 0 0,0 0 0,-1 0 0,-1 0 1,-1-1-1,0 1 0,-1-1 0,0 1 0,-1 0 0,-1 0 0,-2-5-264,-32-60 334,4 54-2975,-8 31-7336,28 4-881</inkml:trace>
  <inkml:trace contextRef="#ctx0" brushRef="#br0" timeOffset="3288.83">172 0 7303,'0'0'10175,"0"0"-5734,0 0-1739,-13 7-620,6-4-1858,1-1-98,1 1 1,-1 0-1,0 0 0,1 0 0,-1 1 0,1 0 0,0 0 0,0 0 0,1 1 0,-1-1 0,1 1 0,0 0 0,0 0 1,1 1-1,0-1 0,-2 3-126,-7 18 72,1 1 0,1 0 0,1 1 1,1 0-1,1 0 0,2 0 0,1 1 1,1 0-1,2 0 0,1 0 0,1 0 0,1 0 1,1-1-1,2 1 0,1-1 0,1 0 1,8 17-73,-10-34-146,2 0 0,-1 0 1,2 0-1,-1-1 0,1 0 1,1-1-1,0 0 0,0 0 1,1-1-1,0 0 0,0 0 1,1-1-1,0-1 0,7 4 146,44 13-4251,3-9-5132,-37-11-4668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1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47 181 16720,'0'0'4388,"3"-13"-1532,12-36-512,-15 49-2289,0 1 0,-1-1 0,1 1 0,0-1 0,0 1 0,0-1 0,0 1 0,0-1 0,0 1 0,0-1 0,-1 1 1,2-1-1,-1 1 0,0-1 0,0 1 0,0-1 0,0 1 0,0-1 0,0 1 0,0-1 0,1 1 0,-1-1 0,0 1 1,0-1-1,1 0 0,-1 1 0,0-1 0,1 1 0,-1-1 0,0 0 0,1 1 0,-1-1 0,0 0 0,1 1 0,-1-1 1,1 0-1,-1 0 0,1 1 0,-1-1 0,1 0 0,-1 0 0,1 0 0,-1 0 0,1 0 0,-1 0 0,1 1 0,-1-1 1,1 0-1,-1-1 0,1 1 0,-1 0 0,1 0 0,-1 0 0,1 0 0,-1 0 0,1 0 0,-1-1 0,1 1 0,-1 0 0,0 0 1,1-1-1,-1 1 0,1 0 0,-1 0 0,0-1 0,1 0-55,1 44 206,-2 0 0,-2-1 0,-1 1 0,-3-1 0,-1 0 0,-13 40-206,3-4-280,10-45-665,-11 65-2557,13-32-7912,5-59 6183,3-3-860</inkml:trace>
  <inkml:trace contextRef="#ctx0" brushRef="#br0" timeOffset="366.705">41 506 9161,'2'-21'3688,"15"-151"2841,-17 170-6461,1-19 670,1-1 0,1 1 0,0 0 0,2 0 0,1 0 0,0 0 0,1 1 0,1 0-1,1 0 1,1 1-738,-6 15 8,0 0-1,0 1 0,0-1 0,0 1 0,0 0 0,1 0 0,0 1 1,-1-1-1,1 1 0,0 0 0,0 0 0,0 1 0,0 0 1,0 0-1,0 0 0,1 0 0,-1 1 0,0 0 0,0 0 0,1 0 1,-1 0-1,0 1 0,0 0 0,1 0 0,-1 1 0,0-1 1,0 1-1,-1 0 0,1 1 0,0-1 0,-1 1 0,1 0 1,-1 0-1,0 0 0,0 1 0,0-1 0,0 1 0,-1 0 0,0 0 1,1 0-1,-1 1 0,-1-1 0,1 1 0,-1-1 0,0 1 1,0 0-1,1 2-7,-2 3-231,-1-1 1,1 1 0,-2 0-1,1 0 1,-1 0-1,-1-1 1,0 1 0,0-1-1,-1 1 1,0-1 0,-1 0-1,0 0 1,0 0-1,-1 0 1,0-1 0,0 0-1,-1 0 1,0 0 0,-1-1-1,0 0 1,0 0 0,0-1-1,-1 1 1,0-2-1,0 1 1,-4 1 230,12-7 10,0 1 0,-1-1 0,1 1 0,-1-1 0,1 1 0,-1 0 0,0-1 0,1 0 0,-1 1 0,1-1 0,-1 1 0,0-1 0,0 0 0,1 1 0,-1-1 0,0 0 0,1 0 1,-1 0-1,0 1 0,0-1 0,1 0 0,-1 0 0,0 0 0,0 0 0,1 0 0,-1-1 0,0 1 0,0 0 0,1 0 0,-1 0 0,0-1 0,1 1 0,-1 0 0,0-1 0,1 1 0,-1 0 0,0-1 0,1 1 0,-1-1 0,1 1 0,-1-1 0,1 1 0,-1-1 0,1 0 0,-1 1 0,1-1 0,-1 0 0,1 1 0,0-1 0,-1 0 0,1 1 0,0-1 0,0 0 0,0 0 1,0 1-1,-1-1 0,1 0 0,0 0 0,0 1 0,0-1 0,0 0 0,1 0 0,-1 1 0,0-1 0,0 0 0,0 0 0,1 1 0,-1-1 0,0 0-10,21-50 1534,-20 48-1506,2 1 0,-1-1 1,0 1-1,0 0 0,1-1 0,-1 1 0,1 0 0,0 1 1,-1-1-1,1 0 0,0 1 0,0-1 0,0 1 1,0 0-1,1 0 0,-1 0 0,0 1 0,0-1 0,0 1 1,1 0-1,-1 0 0,0 0 0,1 0 0,-1 0 0,0 1 1,0-1-1,0 1 0,1 0 0,-1 0 0,0 0 0,0 0 1,0 1-1,0-1 0,-1 1 0,1 0 0,0 0 0,-1 0 1,1 0-1,-1 0 0,1 1 0,-1-1 0,0 1 0,0-1 1,0 1-1,-1 0 0,1 0 0,0 1-28,4 4-11,0 1 0,-1 1 0,0-1 1,-1 1-1,0 0 0,-1 0 0,0 0 0,0 0 0,-1 0 0,0 1 1,-1-1-1,0 1 0,-1-1 0,0 1 0,0 0 0,-1-1 0,-1 1 0,0-1 1,0 0-1,-1 0 0,0 1 0,-1-2 0,0 1 0,-1 0 0,0-1 1,0 0-1,-1 0 0,-1 1 11,2-6-58,0 0 1,0 0 0,-1-1-1,1 1 1,-1-1-1,0 0 1,0-1 0,0 1-1,-1-1 1,1 0 0,0-1-1,-1 0 1,1 0-1,-1 0 1,0-1 0,1 0-1,-1 0 1,1 0-1,-1-1 1,1 0 0,-1 0-1,1-1 1,0 0-1,-1 0 1,1-1 0,0 1-1,0-1 1,1 0 0,-1-1-1,1 0 1,-1 0-1,1 0 1,0 0 0,1-1-1,-1 0 1,1 0-1,0 0 1,0 0 0,0-1-1,-2-5 58,1-22-5819,6 20 86</inkml:trace>
  <inkml:trace contextRef="#ctx0" brushRef="#br0" timeOffset="657.284">529 358 9225,'0'0'11370,"0"0"-8935,0 0-97,0 0-640,0 0-898,0 0-255,0 0-193,0 0-224,13 70-64,-23-34-64,4-3 0,2 2 0,1-5-352,3-2-737,0-3-929,5-5-1281,3 0-2563,5-5-3811</inkml:trace>
  <inkml:trace contextRef="#ctx0" brushRef="#br0" timeOffset="986.947">861 260 9001,'0'0'8813,"0"0"-4852,0 0-1334,0 0-599,0 0-885,0 0-401,0 0-347,0 0-278,6 4-58,6 7-66,0 0 0,-1 1 0,0 0 0,-1 1 0,-1 1 0,0-1 0,4 10 7,53 70-2182,-59-86 1868,-3-2-308,0 0-1,0 0 1,1 0-1,0-1 1,0 1-1,0-2 1,0 1-1,1 0 1,-1-1-1,1 0 1,0 0-1,4 1 623,-8-6-14,0 0 0,0 0 0,0 0 0,0 0 0,0 0 0,0 0 0,-1 0 0,1 0-1,0-1 1,-1 1 0,0-1 0,0 1 0,0-1 0,0 1 0,0-1 0,0 0 0,-1 1 0,1-1 0,-1 0 0,0 0-1,0 1 1,0-1 0,0-1 14,0 3 20,13-186 8361,-13 186-8309,1-1 0,-1 1 0,0-1-1,0 0 1,-1 1 0,1-1 0,0 1 0,-1-1 0,1 1 0,0-1-1,-1 1 1,0-1 0,1 1 0,-1-1 0,0 1 0,0 0-1,0-1 1,0 1 0,0 0 0,0 0 0,0-1 0,0 1-1,0 0 1,-1 0 0,1 1 0,0-1 0,-1 0 0,1 0-1,-1 1 1,1-1 0,-1 0 0,1 1 0,-1 0 0,1-1-1,-1 1 1,1 0 0,-1 0 0,0 0 0,1 0 0,-1 0-1,1 0 1,-1 0 0,0 0 0,1 1 0,-1-1 0,1 1-1,-1-1 1,1 1 0,-1 0 0,1-1 0,0 1 0,-1 0-1,1 0 1,0 0 0,0 0 0,-1 0 0,1 1-72,-25 18 60,1 1 0,1 2 1,0 0-1,2 2 0,1 0 0,-12 20-60,5-9-14,-59 100-2393,68-86-2126,9 0-4793,10-24-3812</inkml:trace>
  <inkml:trace contextRef="#ctx0" brushRef="#br0" timeOffset="1270.814">1452 1 21428,'0'0'2664,"0"0"-529,0 0-378,0 0-481,13 13-219,-9-8-974,3 2 10,1 0 1,-2 1-1,1 0 1,-1 1-1,0-1 0,-1 1 1,0 1-1,-1-1 0,1 0 1,-2 1-1,0 0 1,0 0-1,0 1-93,2 10 1,0 0 1,-2 1-1,0-1 1,-2 1-1,0 0 1,-1-1-1,-1 1 1,-2 0-1,0-1 1,-1 1-1,-1-1 1,-1 0-1,0-1 1,-2 1-1,-1-2 1,0 1-1,-1-1 1,-11 15-2,3-15-822,0-1 1,-1 0-1,-1-2 1,0 0-1,-1-1 1,-1-2-1,-10 5 822,-96 44-12122,76-41 340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2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5285,'0'0'11355,"0"0"-7010,0 0-1964,0 0-657,0 0-923,0 0-523,0 0-91,-6 15-38,-65 177 22,47-28-134,25-162-33,-1 1 1,1-1-1,0 0 0,-1 0 0,1 0 0,0 0 0,0 1 0,1-1 1,-1 0-1,0-1 0,1 1 0,-1 0 0,1 0 0,-1-1 0,1 1 1,0-1-1,0 1 0,0-1 0,0 0 0,0 1 0,0-1 0,0 0 1,0 0-1,0-1 0,0 1 0,1 0 0,-1-1 0,0 1 0,0-1 0,1 0 1,-1 0-1,0 0 0,1 0 0,-1 0 0,0-1 0,1 1 0,-1 0 1,0-1-1,0 0 0,1 0 0,-1 1 0,0-1 0,0-1 0,0 1 1,0 0-1,0 0 0,0-1 0,-1 1 0,2-2-4,6-8 121,0-1 0,-1 0-1,0 0 1,-1-1 0,-1 0 0,0 0 0,0 0-1,-1-1 1,-1 0 0,-1 0 0,0 0 0,0-1-1,-2 1 1,0-1 0,0 1 0,-2-12-121,2 19-89,-1 0 0,0 0 0,-1 0 0,1 0 0,-1 0-1,0 0 1,-1 0 0,0 0 0,0 1 0,-1-1 0,1 1 0,-2-3 89,-28-7-8071,24 16-203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2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13357,'0'0'7030,"0"0"-3827,0 0-1222,0 0-513,0 0-641,0 0-421,0 0-251,13-7-102,45-17-5,17 23-30,-52 5 2,55 0-100,-61-50 138,-14-65 188,-4 110-235,1 0 1,-1 0-1,0 0 1,0 0-1,1 0 0,-1 0 1,0 0-1,0 0 1,0 0-1,0 0 0,0 1 1,0-1-1,0 0 1,0 1-1,0-1 0,-1 1 1,1-1-1,0 1 1,0-1-1,0 1 1,-1 0-1,1 0 0,0-1 1,0 1-1,-1 0 1,1 0-1,0 0 0,-1 1 1,1-1-1,0 0 1,0 0-1,-1 1 0,1-1 1,0 1-1,0-1 1,0 1-1,0-1 0,0 1 1,-1 0-1,1-1 1,0 1-1,0 0 1,1 0-1,-1 0 0,0 0 1,0 0-1,0 0 1,1 0-1,-1 0 0,0 0 1,0 1-12,-10 18-94,0 0 1,1 0-1,1 1 0,1 1 1,1-1-1,1 1 0,1 0 1,1 1-1,1-1 1,0 1-1,2-1 0,1 1 1,1 9 93,6 68-3635,6-36-3220,-3-32-464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2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76 222 16175,'1'-12'4469,"5"-42"-1613,-7 54-2772,1 0 1,0-1 0,-1 1 0,1-1 0,0 1-1,-1-1 1,1 1 0,0-1 0,0 1 0,0-1-1,-1 1 1,1-1 0,0 1 0,0-1 0,0 1-1,0-1 1,0 1 0,0-1 0,0 1 0,0-1-1,0 1 1,0-1 0,0 0 0,1 1 0,-1-1-1,0 1 1,0-1 0,0 1 0,1 0 0,-1-1-1,0 1 1,1-1 0,-1 1 0,0-1 0,1 1-1,-1 0 1,0-1 0,1 1 0,-1 0 0,1-1-1,-1 1 1,1 0 0,-1 0 0,1-1 0,-1 1-1,1 0 1,-1 0 0,1 0 0,-1 0 0,1 0-1,-1 0 1,1-1 0,-1 1 0,1 0 0,-1 1-1,1-1 1,0 0 0,-1 0 0,1 0 0,-1 0-1,1 0 1,-1 0 0,1 1-85,14 26 690,-13-22-589,26 51-70,67 128-500,-27-64-4949,-67-119 5338,-1 0 0,0 0 0,0 1 0,1-1-1,-1 0 1,0 0 0,1 0 0,-1 0 0,1 0 0,0 0-1,-1 0 1,1 0 0,0 0 0,-1 0 0,1 0 0,0 0-1,0-1 1,0 1 0,0 0 0,0-1 0,0 1 0,0 0 0,0-1-1,0 1 1,0-1 0,0 0 0,0 1 0,0-1 0,1 0-1,-1 0 1,0 1 0,0-1 0,0 0 0,1 0 0,-1 0-1,0-1 1,0 1 0,0 0 0,0 0 0,0-1 0,1 1 0,-1 0-1,0-1 1,0 1 0,0-1 0,0 0 0,0 1 0,0-1-1,0 0 1,0 1 0,-1-1 0,1 0 0,0 0 0,0 0-1,-1 0 1,1 0 0,0 0 0,-1 0 0,1 0 0,-1 0 0,1 0-1,-1 0 1,0 0 0,1-1 0,-1 1 80,8-22 954,-2 0-1,0-1 1,-1 1 0,-2-1 0,0 0-1,-1-15-953,-1 27 406,-7-52 2415,6 63-2768,-1-1-1,0 1 1,1 0 0,-1 0 0,0 0 0,0-1 0,0 1 0,0 0 0,0 0 0,0 0 0,0 0 0,0 1 0,0-1 0,0 0 0,-1 0 0,1 1 0,0-1 0,-1 1 0,1-1 0,0 1 0,-1-1 0,1 1 0,0 0 0,-1 0 0,1-1 0,-1 1 0,1 0 0,0 0 0,-1 1 0,1-1 0,-1 0 0,1 0 0,0 1 0,-1-1 0,1 1 0,0-1 0,-1 1 0,1-1 0,0 1 0,0 0 0,-1 0 0,1 0 0,0 0-53,-22 13 47,2 2 0,0 0 1,0 1-1,2 1 0,0 1 1,1 1-1,0 1-47,6-8 16,7-7-183,-114 147-164,92-95-3201,16 2-4738,11-41 230</inkml:trace>
  <inkml:trace contextRef="#ctx0" brushRef="#br0" timeOffset="270.642">789 1 16912,'0'0'5093,"0"0"-2253,0 0-908,15 17-394,-5-4-1276,1 0-31,0 0 0,-1 1-1,0 1 1,-1-1 0,-1 1 0,0 1 0,-1 0-1,2 9-230,2 9 213,-2 0-1,-2 0 1,-1 1-1,-2-1 1,-1 1-1,-1 26-212,-2-47-5,-1 1 0,-1-1 0,0 0 0,-1 1 1,0-1-1,-1 0 0,-1-1 0,0 1 0,-1-1 0,-1 0 0,0 0 0,0-1 0,-1 0 0,-1 0 0,0-1 0,0 0 0,-9 7 5,-130 83-3025,43-46-2267,34-23-1798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2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57 167 18898,'12'-64'3326,"-3"37"923,-3 33-1070,0 35-1633,-7 6-1452,-2 0 1,-2-1-1,-2 0 1,-5 15-95,0 7-421,-14 53-2545,13-70-3391,5-18-2273,6-26 2475</inkml:trace>
  <inkml:trace contextRef="#ctx0" brushRef="#br0" timeOffset="309.198">4 478 8808,'3'-18'3449,"2"-15"-2012,6-43 4589,3 1 1,23-68-6027,-36 140 102,1-4 28,-1 0 0,1 0 0,0 0 0,1 1 1,-1-1-1,1 1 0,1 0 0,-1 0 0,1 0 1,0 0-1,0 0 0,1 1 0,0 0 0,0 0 1,0 0-1,0 0 0,1 1 0,0 0 0,0 0 1,0 1-1,0 0 0,0 0 0,5-2-130,-7 5-22,0-1-1,0 0 1,0 1-1,0 0 1,0 0-1,0 0 1,0 1 0,0-1-1,0 1 1,0 0-1,0 0 1,0 0-1,0 1 1,0-1-1,-1 1 1,1 0-1,-1 0 1,1 0-1,-1 1 1,0-1-1,1 1 1,-1 0-1,-1 0 1,1 0 0,0 0-1,-1 0 1,1 1-1,-1-1 1,0 1-1,0-1 1,-1 1-1,1 0 1,-1 0-1,0 0 1,0 0-1,0 0 1,0 0-1,-1 0 1,1 0-1,-1 0 1,0 0 0,-1 0-1,1 1 23,-2 6-272,0-1 0,0 1-1,-1-1 1,0 0 0,-1 0-1,-1 0 1,1 0 0,-1-1 0,-1 1-1,0-1 1,0-1 0,-1 1 0,0-1-1,0 0 1,-6 4 272,-36 11-475,48-25 521,1 1 0,-1-1 0,0 0 0,1 1 0,0-1 0,-1 0 1,1 0-1,0 1 0,0-1 0,0 0 0,0 0 0,0 0 0,0 1 0,0-1 0,1 0 0,-1 0 0,1 1 0,-1-1 0,1 0 0,0 1 1,0-1-1,0 1 0,-1-1 0,1 1 0,1-1 0,-1 1 0,0-1-46,2-1 19,0 0 1,0 0-1,0 1 1,0-1-1,0 1 1,0 0-1,0 0 1,1 0-1,-1 0 1,1 0-1,0 1 0,-1 0 1,1 0-1,0 0 1,0 0-1,0 0 1,-1 1-1,1 0 1,0-1-1,0 2 1,0-1-1,0 0 1,0 1-1,0 0 0,0-1 1,-1 2-1,1-1 1,0 0-1,-1 1 1,1-1-1,-1 1 1,1 0-1,-1 1 1,0-1-1,0 0 1,0 1-1,0 0 0,0-1 1,-1 1-1,1 0 1,-1 0-1,0 1 1,0-1-1,0 1 1,0-1-1,0 1 1,-1-1-1,1 2-19,1 1 30,1 0 0,-1 0 0,-1 1 0,1-1 0,-1 0 0,0 1 0,0 0 0,-1 0 0,0-1 0,0 1-1,-1 0 1,0 0 0,0 0 0,0 0 0,-1-1 0,0 1 0,0 0 0,-1 0 0,0-1 0,0 1 0,-1-1 0,0 1 0,0-1 0,0 0 0,0 0 0,-1-1 0,0 1-1,-1-1 1,1 0 0,-1 0 0,0 0 0,0 0 0,-1-1 0,1 0 0,-1 0 0,0-1 0,0 1 0,0-1 0,0-1 0,-1 1 0,1-1 0,-1 0 0,1 0 0,-1-1-1,0 0 1,-3 0-30,1 0 56,0-1-1,0-1 1,0 1-1,-1-1 1,1-1-1,0 0 0,1 0 1,-1-1-1,0 0 1,1 0-1,-1-1 1,1 0-1,-1-1-55,-35-29-4105,44 29-5307,10 4 75</inkml:trace>
  <inkml:trace contextRef="#ctx0" brushRef="#br0" timeOffset="573.219">552 296 7271,'0'0'10426,"0"0"-5915,0 0-1874,0 0-550,0 0-795,0 0-454,0 0-309,1 11-225,-14 80-64,10-82-480,-43 144 425,39-100-3559,7-1-4872,2-36-701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04:4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19 473 11467,'0'0'2274,"0"0"-512,0 0 832,0 0-1345,5 112-608,6-42-257,6 13-63,0 3-225,3 1-64,4-4-32,2-4 0,2-6-192,0-5-641,-2 0-2466,-3-11-2211,-6-14-4964</inkml:trace>
  <inkml:trace contextRef="#ctx0" brushRef="#br0" timeOffset="533.487">65 711 9897,'-23'-114'1826,"-18"26"3715,72 134-2426,31 32-3222,-48-61 409,-13-15-302,24 31-64,1-1 0,2-1 0,1-2 0,1 0 0,1-2 0,1-2 0,24 14 64,-51-36-160,-1 1 0,1-1 1,0-1-1,0 1 0,0-1 0,1 0 1,-1 0-1,0 0 0,1-1 1,0 1-1,-1-2 0,1 1 0,0 0 1,-1-1-1,1 0 0,0-1 0,-1 1 1,1-1-1,0 0 0,-1 0 1,1-1-1,-1 0 0,0 0 0,1 0 1,-1 0-1,0-1 0,0 0 1,0 0-1,-1 0 0,1-1 0,-1 0 1,0 0-1,0 0 0,0 0 1,0 0-1,-1-1 0,1-1 160,3-13 29,-2 1 0,0-1-1,-2 0 1,0 0 0,-1 0 0,0 0-1,-2 0 1,0 0 0,-3-14-29,2-7 499,1 5 213,-1 1 0,-2 0 0,-2-1-1,-1 1 1,-1 1 0,-11-29-712,18 63 2,0-1 0,0 0 0,0 1 0,0-1 0,-1 0 0,1 0 0,0 0 0,0 1 0,0-1 0,-1 0 0,1 0 0,0 1 0,0-1-1,0 0 1,-1 0 0,1 0 0,0 0 0,-1 0 0,1 1 0,0-1 0,0 0 0,-1 0 0,1 0 0,0 0 0,0 0 0,-1 0 0,1 0 0,0 0 0,-1 0 0,1 0 0,0 0 0,-1 0 0,1 0 0,0 0 0,0 0 0,-1 0 0,1-1 0,0 1 0,0 0 0,-1 0 0,1 0 0,0 0 0,0-1 0,-1 1 0,1 0 0,0 0 0,0 0 0,0-1 0,-1 1 0,1 0-1,0 0 1,0-1-2,-5 32 122,4 33-54,3-1 1,3 0-1,13 61-68,5 77-66,-20-177 61,-4-107 565,4-1 1,4 0-1,17-80-560,-24 157 72,1 1-1,1-1 1,-1 1 0,1-1-1,0 1 1,0-1-1,1 1 1,0 0 0,0 0-1,0 1 1,1-1-1,0 1 1,0-1 0,1 1-1,-1 0 1,1 1-1,1-1-71,-4 5 20,1 1 0,0-1 0,0 1 0,0 0 0,-1 0 0,1 1 0,0-1 0,-1 0 0,1 1 0,-1 0 0,0-1 0,1 1-1,-1 0 1,0 0 0,0 1 0,0-1 0,0 0 0,-1 1 0,1-1 0,-1 1 0,1-1 0,-1 1 0,0-1 0,0 1 0,0 0 0,0 0 0,-1 0-1,1 0 1,0 2-20,3 5 52,79 268 410,-16-38-3331,-35-176-5625,-20-44 1101</inkml:trace>
  <inkml:trace contextRef="#ctx0" brushRef="#br0" timeOffset="961.982">1180 313 7015,'-1'-76'4900,"1"75"-4767,0 0 0,1 0 0,-1 0-1,0 0 1,0 0 0,0 0-1,0 0 1,0 0 0,0 0 0,0 0-1,-1 0 1,1 1 0,0-1 0,0 0-1,-1 0 1,1 0 0,0 0 0,-1 0-1,1 0 1,-1 1 0,0-1 0,1 0-1,-1 0 1,1 1 0,-1-1 0,0 0-1,0 1 1,1-1 0,-1 1 0,0-1-1,0 1 1,0-1 0,1 1 0,-1 0-1,0-1 1,0 1 0,0 0-1,0 0 1,0-1 0,0 1 0,0 0-1,0 0 1,0 0 0,0 0 0,0 0-1,0 1 1,0-1 0,0 0 0,1 0-1,-1 1 1,0-1 0,0 0 0,0 1-1,0-1 1,0 1 0,1-1 0,-1 1-1,0-1 1,0 1 0,1 0 0,-1-1-1,0 1 1,1 0 0,-1 0 0,1-1-1,-1 1 1,0 1-133,-5 9 305,0 0 1,1 1-1,0-1 0,1 1 0,0 1 1,1-1-1,1 0 0,-1 1 0,2 0 1,0 1-306,-3 15 492,-19 112 426,7 1 0,3 103-918,13-234-25,-1-9-23,1 1-1,-1-1 1,1 1-1,-1-1 1,1 1-1,0-1 1,0 1-1,0 0 1,0-1-1,1 1 1,-1-1-1,1 1 1,-1-1-1,1 1 1,0-1-1,0 1 1,0-1-1,0 0 1,1 1-1,-1-1 1,1 0-1,-1 0 1,1 0-1,0 0 1,-1 0-1,1 0 1,2 0 48,-3-2-28,1-1 0,0 0 0,-1 0 0,1 0 0,-1 0 0,0 0 0,1 0 0,-1 0 0,0 0 0,0-1 0,1 1 0,-1-1 0,0 1 0,0 0 0,-1-1 0,1 0 0,0 1 0,0-1 0,-1 0 0,1 1 0,-1-1 0,1 0 0,-1 1 0,0-1 0,0 0 0,0 0 0,0 1 0,0-2 28,1 0-23,7-52 49,-3 1 0,-2-1 0,-4-55-26,0 34 35,8-234 642,6 260-152,-12 49-514,-1 0 0,0 1-1,1-1 1,-1 0 0,1 0-1,-1 0 1,1 0-1,-1 0 1,1 1 0,-1-1-1,1 0 1,0 1 0,0-1-1,-1 0 1,1 1 0,0-1-1,0 1 1,0-1 0,-1 1-1,1-1 1,0 1-1,0 0 1,0-1 0,0 1-1,0 0 1,0 0 0,0 0-1,0 0 1,0-1 0,0 2-1,0-1 1,0 0 0,0 0-1,0 0 1,0 0-1,0 0 1,0 1 0,0-1-1,0 1 1,-1-1 0,1 0-1,0 1 1,0-1 0,0 1-1,0 0 1,-1-1 0,1 1-1,0 0-10,7 7 13,0 0 0,-1 1 0,0 0 0,-1 1 0,0-1 0,0 1 0,-1 0 0,0 1 0,1 4-13,7 13 17,13 29-89,3-2-1,2-1 1,2-1 0,3-2 0,1-2 0,33 32 72,-24-31-261,-64-40 256,13-10 10,-19-1 17,0-1 1,0-2-1,0 0 1,1-1 0,-1-2-1,-12-5-22,-100-22 78,-59 29-1146,195 2-4074,38-7-1273,-6 5-434</inkml:trace>
  <inkml:trace contextRef="#ctx0" brushRef="#br0" timeOffset="1381.704">1532 247 14702,'0'0'3374,"0"0"-737,0 0-384,0 0-791,0 0-762,5 12-321,45 158 694,21 153-796,-33-122-2972,-94-327 1787,39 75 1236,4-1 0,1-1 0,3 0 0,2-1 0,2 1 0,3-1 0,2-17-328,-1 58 76,0 0 0,1 1 0,0-1 0,1 0 0,0 0 0,1 0 0,1 1 1,0-1-1,0 1 0,1-1 0,1 1 0,0 1 0,1-1 0,0 1 1,1 0-1,0 0 0,1 1 0,0-1 0,7-6-76,-13 16 0,0-1 1,0 1-1,-1 0 0,1 0 0,0 0 0,0 0 1,0 0-1,0 0 0,0 0 0,0 1 0,0-1 0,1 1 1,-1-1-1,0 1 0,0 0 0,0 0 0,1 0 1,-1 0-1,0 0 0,0 0 0,0 1 0,1-1 1,-1 1-1,0 0 0,0-1 0,0 1 0,0 0 1,0 0-1,0 0 0,-1 1 0,1-1 0,0 0 0,0 1 1,-1-1-1,1 1 0,-1-1 0,1 1 0,-1 0 1,0 0-1,1 0 0,1 4-3,0 1 1,0-1 0,-1 0-1,1 1 1,-1 0-1,-1-1 1,0 1 0,1 0-1,-2 0 1,1 0-1,-1 0 1,-1 5 2,-2 6-110,-2 0 1,0 0-1,-1 0 0,0-1 1,-2 0-1,0 0 1,-1-1-1,0 0 0,-1-1 1,-1 1-1,-1-2 1,0 0-1,-1 0 1,0-1-1,-1-1 0,0 0 1,-3 0 109,16-11-118,-18 13-1101,5-9-3087,14-5-29,1-2-1350</inkml:trace>
  <inkml:trace contextRef="#ctx0" brushRef="#br0" timeOffset="1709.106">2185 26 929,'0'0'12017,"-13"-5"-7026,-43-15-2284,52 20-2543,-1 0 1,0-1 0,0 1-1,0 1 1,1-1 0,-1 1-1,0 0 1,0 0 0,1 0-1,-1 1 1,1-1 0,-1 1-1,1 1 1,0-1 0,-1 0-1,1 1 1,1 0 0,-1 0-1,0 0 1,1 0 0,-1 1 0,1-1-1,0 1 1,0 0 0,0 0-1,1 0 1,0 0 0,-2 5-165,-2-2 140,-13 21 83,1 1 0,2 1 0,0 1 0,2 0 0,2 1 0,1 0 0,1 1 0,2 0 0,1 0-1,1 1 1,3 0 0,0 0 0,2 11-223,0-34-10,1 0-1,0 0 1,0 1-1,1-1 1,1 0-1,0 0 1,0 0-1,1 0 1,0 0-1,1-1 1,0 0-1,1 1 1,0-1-1,1-1 1,0 1-1,0-1 1,1 0-1,0-1 1,1 1-1,0-1 1,0-1-1,1 0 1,0 0-1,0 0 1,0-1-1,1-1 1,0 1-1,0-2 1,1 1-1,-1-2 1,1 1-1,7 0 11,-8-3-103,0 0 0,-1-1 0,1 0 0,0-1 0,0 0 0,0 0 0,-1-1 0,1 0-1,-1-1 1,0 0 0,1-1 0,-2 0 0,1 0 0,0-1 0,-1 0 0,0-1 0,0 1 0,0-2 0,0 0 103,-2 2-382,-1-2 0,0 1 0,0 0 0,0-1 0,-1 0 0,0 0 0,0 0 0,-1-1 0,0 1 1,0-1-1,-1 0 0,0 0 0,0 0 0,-1 0 0,0-3 382,1-66-7698,-4 39 2525</inkml:trace>
  <inkml:trace contextRef="#ctx0" brushRef="#br0" timeOffset="2038.021">1951 460 5061,'0'0'3459,"0"0"-1729,0 0-97,0 0 225,0 0 96,94-16-737,-55-4-672,1-1-161,3-3-192,1-4-128,-7 3 32,-1 2-96,-8 3-96,-2 4-1377,-2 2-3524,-2 5-6630</inkml:trace>
  <inkml:trace contextRef="#ctx0" brushRef="#br0" timeOffset="2369.253">865 1575 18674,'0'0'3139,"0"0"-2723,0 0-128,120-7 929,-44-35-704,24-12-289,20-8-64,17-6-128,6-5-32,-2 1-64,-8 3 32,-19 8 32,-17 11-256,-23 14-1506,-22 16-832,-32 17-3492,-20 6-4996</inkml:trace>
  <inkml:trace contextRef="#ctx0" brushRef="#br0" timeOffset="2370.253">923 1863 5029,'0'0'9641,"0"0"-8904,137 24 576,-53-60 1121,15-14-832,17-7-577,9-10-385,1-2-352,-6 0 33,-13 5 159,-19 11-159,-22 7-193,-17 12-96,-24 12-32,-19 14-897,-6 8-2178,-18 8-3203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2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16143,'0'0'3753,"0"0"-924,0 0-528,0 0-635,-17 6-652,6-2-883,2-1-51,-1 0-1,0 1 1,1 0 0,0 1 0,0 0 0,0 0 0,0 1 0,1 0 0,0 1 0,0-1-1,1 2 1,-2 0-80,-15 25 174,0 1 1,2 1-1,2 0 0,1 2 0,2 0 1,2 1-1,1 1 0,2 0 0,1 0 1,3 1-1,0 8-174,5-38-61,1-1 0,0 1 0,0 0-1,1 0 1,0 0 0,1 0 0,0 0 0,1 0 0,0 0 0,0 0 0,1-1 0,1 1 0,-1 0 0,2-1 0,-1 0 0,1 0 0,0 0 0,1 0 0,0 0 0,1-1-1,0 0 1,0 0 0,1-1 0,-1 1 0,2-1 0,-1-1 0,1 0 0,0 0 0,0 0 0,1-1 0,-1 0 0,3 0 61,2-1-507,1 0-1,0-1 1,-1-1 0,1 0-1,0-1 1,0-1 0,0 0 0,0 0-1,0-2 1,-1 0 0,11-3 507,32-14-4942,-5-10-3471,-24 7-1186</inkml:trace>
  <inkml:trace contextRef="#ctx0" brushRef="#br0" timeOffset="329.211">645 240 6438,'7'-71'4820,"-2"20"2345,1 40 1010,-1 38-5956,-5 22-1891,-3 0 1,-2 0 0,-2-1 0,-2 1 0,-6 15-329,-15 87-144,24-117-737,-8 69-242,11-68-3030,2 1-4051,2-36-1303,1-7 3570</inkml:trace>
  <inkml:trace contextRef="#ctx0" brushRef="#br0" timeOffset="580.453">596 606 6086,'2'-21'4009,"27"-304"8413,-28 317-12159,2-15 518,0 1 0,2 0 0,0 0 0,2 0 0,0 1 0,10-19-781,-16 38 35,0 0 0,0 0-1,1 0 1,-1 0 0,1 0 0,-1 0 0,1 0 0,0 1-1,0-1 1,0 1 0,0-1 0,0 1 0,0 0 0,0 0-1,0 0 1,0 0 0,1 0 0,-1 0 0,0 1 0,1-1-1,-1 1 1,0-1 0,1 1 0,-1 0 0,1 0 0,-1 0-1,0 0 1,1 1 0,-1-1 0,1 1 0,-1-1 0,0 1-1,1 0 1,-1 0 0,0 0 0,0 0 0,0 0 0,0 0-1,1 1-34,4 2-20,-1 1-1,1-1 1,-1 1-1,0 1 0,0-1 1,-1 1-1,1 0 1,-1 0-1,-1 0 0,1 1 1,1 3 20,-3-2-154,0 0 0,0 0-1,-1 0 1,0 1 0,0-1 0,-1 1 0,0-1 0,-1 1 0,0-1 0,0 1 0,-1 0 0,0-1-1,0 1 1,-1-1 0,0 0 0,-1 0 0,1 1 0,-2-2 0,1 1 0,-1 0 0,0-1 0,-1 1-1,0-1 1,0 0 0,0-1 0,-1 1 0,0-1 0,0 0 0,-1-1 0,-2 3 154,9-9 2,0 0 1,0 0 0,0 1 0,0-1-1,0 0 1,0 0 0,0 1-1,0-1 1,0 0 0,0 0-1,0 1 1,-1-1 0,1 0 0,0 1-1,0-1 1,-1 0 0,1 1-1,0-1 1,-1 0 0,1 1 0,-1-1-1,1 1 1,-1-1 0,1 1-1,-1-1 1,1 1 0,-1-1 0,0 1-1,1-1 1,-1 1 0,0 0-1,1-1 1,-1 1 0,0 0-1,1 0 1,-1 0 0,0-1 0,0 1-1,1 0 1,-1 0 0,0 0-1,0 0 1,1 0 0,-1 0 0,0 0-1,1 1 1,-1-1 0,0 0-1,0 0 1,1 0 0,-1 1 0,0-1-1,1 0 1,-1 1 0,0-1-1,1 1 1,-1-1 0,1 1 0,-1-1-1,1 1 1,-1-1 0,1 1-1,-1-1 1,1 1 0,0 0-1,-1-1 1,1 1-3,4-8 68,1 1-1,0-1 1,0 1 0,1 0-1,0 0 1,0 1 0,0 0-1,1 0 1,-1 0-1,1 1 1,0 0 0,1 0-1,-1 1 1,1 0-1,-1 0 1,1 1 0,0 0-1,0 0 1,0 1 0,0 0-1,7 0-67,-11 4 40,0 0 0,0 0-1,0 1 1,-1 0 0,1 0 0,-1 0-1,0 0 1,0 0 0,-1 0 0,1 1-1,-1-1 1,0 1 0,0 0 0,-1 0-1,1-1 1,-1 1 0,0 0 0,-1 0-1,1 1 1,-1-1 0,0 0 0,0 0-1,0 0 1,-1 0 0,0 0-1,0 0 1,-1 3-40,0 2 15,0 0 0,-1 1-1,-1-2 1,1 1 0,-1 0-1,-1-1 1,0 0 0,0 0-1,-1 0 1,0-1-1,-1 0 1,0 0 0,0 0-1,0-1 1,-8 5-15,11-8-5,0 0 0,-1-1 1,1 0-1,-1 0 0,0 0 0,0-1 0,0 0 0,0 1 1,0-2-1,0 1 0,-1-1 0,1 0 0,-1 0 0,1 0 1,-1-1-1,1 1 0,-1-1 0,1-1 0,-1 1 0,1-1 0,-1 0 1,1 0-1,0-1 0,-1 0 0,1 0 0,0 0 0,0 0 1,0-1-1,1 0 0,-2-1 5,-29-47-2451,34 9-6165,8 24-251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31.8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110 243 6598,'0'0'4949,"-13"-11"-2990,-39-39-528,50 48-1335,1-1 0,0 1 0,0 0 0,0 0 0,0 0 0,0-1 0,0 1 0,1-1 0,-1 1 0,1 0 0,0-1 0,0 1 0,0-1 0,0 1 0,0-1 0,0 1 0,1 0 0,-1-1 0,1 1 0,0-1 0,-1 1 0,1 0 0,0 0 0,0-1 0,1 1 0,-1 0 0,0 0 0,1 0 0,-1 0 0,1 0 0,0 1 0,0-1 0,-1 0 0,1 1 0,0 0 0,0-1 0,0 1 0,1 0 0,-1 0 0,0 0 0,0 0 0,1 0 0,-1 0 0,0 1 0,1-1 0,-1 1 0,1 0 0,-1 0 1,1 0-1,1 0-96,2-2 115,57-17 105,1 3-1,1 3 0,0 2 1,1 3-1,5 3-219,-54 4 3,20-3 2,60-5 38,-1 4 0,57 5-43,-134 10 16,-44 6 0,-64 13 948,-2-3 0,-53 7-964,50-12 351,73-17-275,-92 22 265,1 5 0,-46 22-341,155-52 1,-40 21-10,42-22 7,0 1-1,1-1 1,-1 1 0,1-1 0,-1 1 0,1 0-1,-1-1 1,1 1 0,-1-1 0,1 1 0,-1 0-1,1-1 1,0 1 0,-1 0 0,1 0-1,0-1 1,0 1 0,0 0 0,-1 0 0,1-1-1,0 1 1,0 0 0,0 0 0,0-1 0,0 1-1,0 0 1,1 0 0,-1-1 0,0 1-1,0 0 1,0 0 0,1-1 0,-1 1 0,0 0-1,1-1 1,-1 1 0,1 0 0,-1-1 0,1 1-1,-1 0 1,1-1 0,-1 1 0,1-1-1,0 1 1,-1-1 0,1 0 0,0 1 0,-1-1-1,1 0 1,0 1 0,-1-1 0,1 0 0,0 0-1,0 1 3,20 8-19,0-1-1,0 0 0,1-1 0,0-2 0,0 0 1,1-2-1,8 1 20,7 2 10,346 71-266,-373-74 236,-6-2 14,0 0 0,1 0 0,-1 1 0,0-1 0,1 1 0,-1 0 0,0 1 0,0-1 0,-1 1 0,1 0 0,-1 1 0,1-1-1,-1 0 1,0 1 0,0 0 0,0 0 0,0 2 6,-3-4 0,-1 0 0,0 0 0,-1 0 0,1 0 0,0 0 0,0 0 0,-1 0 0,1 0 0,-1-1 0,0 1 0,0 0 0,1 0 0,-1-1 0,0 1 0,0 0 0,-1-1 0,1 1 0,0-1 0,0 1 0,-1-1 0,1 0 0,-1 0 0,1 1 0,-1-1 0,0 0 0,1 0 0,-1-1 0,0 1 0,1 0 0,-32 19 127,-1-1 0,-1-2 1,0-1-1,-2-2 0,1-2 0,-24 5-127,-6 3 155,-274 93 16,339-113-225,1-1-1,-1 1 0,0 0 0,0 0 1,1 0-1,-1-1 0,0 1 0,0 0 1,1 0-1,-1 0 0,0 0 1,0 0-1,1 1 0,-1-1 0,0 0 1,0 0-1,1 0 0,-1 1 1,0-1-1,0 0 0,1 1 0,-1-1 1,0 1-1,1-1 0,-1 0 1,1 1-1,-1 0 0,1-1 0,-1 1 1,1-1-1,-1 1 0,1 0 1,-1-1-1,1 1 0,0 0 0,-1-1 1,1 1-1,0 0 0,0-1 0,-1 1 1,1 0-1,0 0 0,0-1 1,0 1-1,0 0 0,0 0 0,0 0 1,0-1-1,0 1 0,0 0 1,1 0-1,-1-1 0,0 1 0,0 0 1,1-1-1,-1 1 0,0 0 1,1-1-1,-1 1 0,1 0 0,-1-1 1,1 1-1,-1-1 0,1 1 1,-1-1-1,1 1 0,0-1 0,-1 1 55,35 1-3352,18-2-1586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32.4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1 748 9353,'0'0'1810,"0"0"-358,4-13 704,-2 3-1635,-1 5-345,0 0 0,0 0 0,0 1 0,1-1 0,0 1 0,0-1 0,0 1 0,0 0 0,1 0 0,0 0 0,-1 0 0,1 0 0,1 0 0,-1 1 0,0-1 0,1 1 0,0 0 0,1 0-176,30-15 346,2 2-1,0 2 1,0 1-1,1 1 1,1 3-1,11-1-345,-22 4 121,369-69 863,40 13-984,-376 54 63,2701-227 2958,-2079 202-2441,423-29-18,-877 36-428,-191 12-177,-42 1-325,-129-7-2376,-247 18-5418,222 10 2065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32.8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1 340 9641,'16'-8'2055,"217"-79"4117,-60 49-3726,2 7 1,111-3-2447,-267 32 98,1301-80 2506,-640 51-2550,-545 20-107,-116 3-947,-44 3-392,-93 2-3180,0 6-1,0 5 0,-10 6 4573,101-11-1394,-36 4-4516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39.3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40 89 11018,'0'0'2146,"0"0"-736,0 0 1024,0 0-672,0 0-513,-1-14-32,0-5-384,0 1 32,0 2-65,0 5-159,0 4-289,1 4-191,0 4-97,0 5 0,0 5 64,1 3 96,0 5-64,0 4-64,0 5-32,-1 3-32,0 5 0,0 3 0,-1 5 0,-1 4 65,-1 3-1,-1 3 0,0 3-32,0 3 32,0 4-32,0 4 32,0 5-64,1 3 128,1 5 0,0 3 0,1 5 1,1 3-1,2 4 64,0 3-64,1 4 32,1 5-96,0 3-96,1 4 64,1 4-31,0 3 31,0 4-32,0 1 0,1 3 32,0 3-32,-1 4 32,0 3-64,0 3-32,-1 3 0,-1 4 32,-1 3 64,-1 2-32,1 3 32,-1 1 64,0 0-32,-1 0-32,0 1-32,0-1-32,0-1 32,-1-1 64,0-2 0,-1 0 0,1 0 1,-1-1 63,1 0-160,0 0-64,0 0 64,2 0 64,1 1-64,0 0 64,2-1 0,0-2 32,2-1-32,0-3-64,1 0-128,-1-3 128,-1-1 0,0-2 64,-2-1 0,0-2-32,0 0 64,0-1 0,-1-2-96,1 0-96,-2-2 96,0-1 64,-1-2 0,-1-1 0,0-2 32,-1-3-32,-1-2 33,0-2-1,-1-1-96,-1-3 32,1-1-32,0-2 96,0-3 0,1-5 0,0-3 32,1-4 0,0-4-32,1-5 32,1-3 1,0-4-1,1-3 0,1-5-32,1-3-96,0-4 64,1-4 32,-1-4-64,1-5 32,0-5 0,0-6-64,0-6 32,1-6-32,-2-6 32,1-6-32,-1-6-32,-2-6-416,0-3-673,0-3-833,-3-2-1569,-1 0-3876,0-1-10058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41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131 0 9545,'0'0'4671,"0"0"-1671,0 0-421,0 0-359,0 0-591,0 0-428,0 0-416,-4 13-316,-19 86-404,4 1-1,5 1 1,4 0 0,5 1-1,4 6-64,-1-49-760,1-1-557,-9 96-5774,10-155 6921,0 1 1,-1 0 0,1 0-1,0-1 1,-1 1-1,1 0 1,-1-1 0,1 1-1,-1 0 1,1 0 0,0 0-1,-1 0 1,1-1 0,-1 1-1,1 0 1,-1 0-1,1 0 1,-1 0 0,1 0-1,-1 0 1,1 0 0,-1 0-1,1 0 1,0 0 0,-1 1-1,1-1 1,-1 0-1,1 0 1,-1 0 0,1 1-1,-1-1 1,1 0 0,0 0-1,-1 1 1,1-1 0,0 0-1,-1 1 1,1-1-1,0 0 1,-1 1 0,1-1-1,0 0 1,0 1 0,-1-1-1,1 1 1,0-1 0,0 1-1,0-1 1,0 0-1,0 1 1,-1-1 0,1 1-1,0-1 1,0 1 0,0-1-1,0 1 1,0-1 0,0 1-1,1-1 1,-1 1-1,0-1 1,0 1 169,-19-81-476,15-120 8250,5 170-7315,1-20 522,2 1 0,2 0 0,3 0-1,1 1 1,3 0 0,2 1 0,2 1 0,18-35-981,-33 74 76,0 1-1,1-1 1,0 1-1,0 0 1,1 0-1,0 1 1,0-1-1,0 1 1,0 0-1,1 0 1,0 0 0,0 0-1,0 1 1,1 0-1,0 0 1,-1 1-1,1-1 1,1 1-1,-1 1 1,0-1-1,1 1 1,-1 0-1,1 0 1,0 1-1,-1 0 1,1 0-1,2 0-75,-3 2 0,1 0 0,-1 0 0,0 1 0,0 0 1,0 0-1,0 0 0,0 0 0,0 1 0,-1 0 0,1 0 0,-1 1 0,0 0 0,0 0 0,0 0 0,0 0 0,-1 1 0,0 0 0,0 0 0,0 0 0,0 0 0,-1 0 0,0 1 0,0 0 0,-1-1 0,1 1 0,-1 0 0,0 0 0,-1 1 0,1 2 0,1 4-29,-1 0 1,-1 1-1,0-1 0,-1 0 1,0 0-1,-1 0 0,0 1 1,-1-1-1,-1 0 1,0-1-1,0 1 0,-2 0 1,1-1-1,-2 1 29,0 0-17,-1 0 0,-1 0 0,0-1 0,0-1 0,-1 1 0,-1-1 0,0-1 0,0 0 0,-1 0 0,-1-1 0,1-1 0,-1 1 0,-1-2 0,1 0 0,-1 0 0,0-2 0,-1 1 0,0-2 0,0 1 0,0-2 0,0 0 0,-5 0 17,-11-21-1919,30-20-6064,7 18 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42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0 257 13325,'0'0'3325,"0"0"-682,0 0-374,0 0-636,6-7-672,-3 4-918,0 0 0,0 1 0,0-1 0,0 0 0,1 1 0,-1 0 0,1 0 0,-1 0 0,1 0 0,0 0 0,0 1 0,0 0 0,0 0 0,0 0 0,0 0 0,0 1 0,0-1 0,0 1-43,85-2 104,-34 3-128,0-3-1,0-3 0,-1-2 1,4-3 24,-56 10 7,-1 1 0,1-2 0,0 1 0,0 0 0,0 0 0,0-1 0,0 1 0,0-1 0,-1 1 0,1-1 0,0 0 0,0 0 0,-1 0 0,1 0 0,0 0 0,-1 0 0,1 0 0,-1 0 0,0-1 0,1 1 0,-1-1 0,0 1 0,0-1 0,0 1 1,0-1-1,0 0 0,0 1 0,0-1 0,-1 0 0,1 0 0,0 1 0,-1-1 0,0 0 0,1 0 0,-1 0 0,0 0 0,0 0 0,0 0 0,0 0 0,-1 0 0,1 1 0,0-1 0,-1 0 0,1 0-7,-9-10 291,1 0-1,-2 1 0,1 0 1,-1 0-1,-1 1 1,0 1-1,-1 0 0,1 0 1,-2 1-1,-9-5-290,-25-7 1079,45 22-1060,0 0 1,0 0-1,0 1 0,0-1 1,1 1-1,-1-1 1,1 1-1,-1-1 1,1 1-1,0 0 0,0 0 1,0 0-1,1-1 1,-1 1-1,1 0 1,-1 0-1,1 0 0,0 0 1,0 0-1,0 0 1,0 0-1,1 2-19,-1-2 10,-14 428-1451,-5-326-2504,-1-38-4468,8-38-438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42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56 160 11787,'0'0'4212,"1"-12"-971,4-38-407,2 34 1967,-2 27-3769,-5-11-1035,12 149 1243,-12-111-1055,-40 525-366,35-470-910,-7 62-4539,12-154 5422,-4 20-2537,-4-11-2839,5-11 1423,0-11 1497,3 11 1989,-2-14-4081</inkml:trace>
  <inkml:trace contextRef="#ctx0" brushRef="#br0" timeOffset="286.299">1 922 2626,'-1'-25'3978,"18"-290"4312,-5 249-6960,2 0 0,3 1 1,3 1-1,3 0 0,3 2 0,4-4-1330,-27 58 141,0 1 1,1-1-1,-1 1 1,1-1-1,1 1 1,0 1-1,0-1 1,0 0-1,1 1 1,0 0-1,0 1 1,0-1-1,1 1 1,0 0-1,0 1 0,0 0 1,0 0-1,1 0 1,-1 1-1,1 0 1,0 1-1,0 0 1,0 0-1,3 0-141,-6 1 22,0 1 1,1 0-1,-1 0 0,1 1 0,-1 0 0,0-1 1,1 2-1,-1-1 0,0 1 0,0 0 1,0 0-1,0 0 0,0 0 0,0 1 0,-1 0 1,1 0-1,-1 0 0,0 1 0,0 0 0,0-1 1,0 1-1,-1 1 0,1-1 0,-1 0 1,0 1-1,0 0 0,-1-1 0,0 1 0,0 0 1,0 0-1,1 6-22,2 5-25,0 0 0,-1 0-1,-1 1 1,-1-1 0,-1 1 0,0-1 0,-1 1 0,0 0-1,-2-1 1,0 1 0,-1-1 0,0 1 0,-1-1-1,-1 0 1,-1 0 0,0-1 0,-1 0 0,-1 0 0,0 0-1,-1-1 1,0 0 0,-1-1 0,-1 0 0,0-1 0,-1 0-1,0-1 1,-1 0 0,-7 4 25,10-9-29,0-2 0,0 1 0,0-2 0,-1 1 0,0-1 0,1-1 0,-1 0 0,0 0 0,0-1 0,0-1-1,0 0 1,0 0 0,0-1 0,0 0 0,0-1 0,0 0 0,0-1 0,-2-1 29,11 3-105,0-1 0,0 1 0,-1 0 1,1-1-1,0 1 0,0-1 0,1 1 0,-1-1 0,0 0 1,0 0-1,1 0 0,-1 0 0,1 0 0,0 0 0,0-1 1,0 1-1,0 0 0,0-1 0,0 1 0,0-1 0,1 1 0,-1 0 1,1-1-1,0 1 0,0-1 0,0 0 0,0 1 0,0-1 1,0 1-1,1-1 0,-1 1 0,2-2 105,36-73-7786,-10 45 851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44.3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90 8904,'0'0'3081,"0"0"-834,0 0-597,0 0-444,4 5-437,71 105 1211,-67-113 2049,2-20-2190,-10 21-1519,3-8-32,0 0 1,-1 0-1,-1 0 1,1 0 0,-1 0-1,-1 0 1,0-1-1,-1 1 1,0 0 0,0 0-1,-1-1 1,0 1 0,-1 1-1,0-1 1,0 0-1,-4-5-288,7 15-89,0 0 0,1 1 0,-1-1 1,0 0-1,0 1 0,0-1 0,0 0 0,1 1 0,-1-1 0,0 0 0,0 1 0,0-1 0,0 1 0,0-1 0,0 0 0,0 1 0,0-1 0,0 0 0,0 1 0,0-1 0,0 0 1,0 1-1,-1-1 0,1 0 0,0 1 0,0-1 0,0 0 0,0 1 0,0-1 0,-1 0 0,1 1 0,0-1 0,0 0 0,-1 0 0,1 1 0,0-1 0,-1 0 0,1 0 0,0 1 0,0-1 1,-1 0-1,1 0 0,0 0 0,-1 0 0,1 0 0,0 1 0,-1-1 0,1 0 0,-1 0 0,1 0 0,0 0 0,-1 0 0,1 0 0,0 0 0,-1 0 0,1 0 0,0 0 0,-1-1 0,1 1 1,-1 0-1,1 0 0,0 0 0,-1 0 0,1 0 0,0-1 89,7 14-7180,5 1-7042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47.9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1 2370,'0'0'14248,"0"0"-9101,0 0-2799,0 0-645,0 0-678,0 0-411,0 0-203,-2 17-170,-16 106 58,1-23 91,1-9-2300,4-31-5982,10-49 1166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04:4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141 759 12780,'0'0'2755,"0"0"-951,0 0 6,0 0-219,0 0-700,-6 12-512,5-8-361,-4 5 9,1 0 1,1 1 0,-1 0-1,2 0 1,-1 0 0,1 0 0,1 0-1,0 0 1,0 10-28,5 39 80,2 0 0,3-1 0,2 0 0,3-1 0,17 44-80,8-20-384,4-48-3668,-30-44 849,-20-25 2563,-86-129 442,73 130 820,1-2 0,2 0 0,1-1 0,2-1 0,2 0 0,1-1 0,2 0-1,-2-31-621,10 62 61,1 0-1,1 0 0,0 0 1,0 0-1,0 0 1,1 0-1,0 0 0,1 0 1,0 1-1,1-1 0,-1 1 1,2 0-1,-1 0 0,1 1 1,0-1-1,1 1 0,-1 0 1,1 0-1,1 1 0,-1 0 1,1 0-1,0 0 0,1 1 1,-1 0-1,1 1 0,0-1 1,1 2-1,-1-1 0,0 1 1,1 0-1,0 1 0,0 0 1,1 0-61,-8 2-2,0 0 1,0 0-1,0 0 1,1 0-1,-1 0 1,0 0-1,0 1 1,0-1-1,-1 1 1,1 0-1,0 0 1,0-1-1,0 1 1,0 0-1,-1 0 1,1 1-1,0-1 1,-1 0 0,1 1-1,-1-1 1,1 1-1,-1-1 1,0 1-1,0-1 1,0 1-1,0 0 1,0 0-1,0 0 1,0-1-1,0 1 1,-1 0-1,1 0 1,-1 0-1,1 0 1,-1 0-1,0 2 2,-3 76-272,-6-52-125,-1-1 0,-1-1 0,-2 0 1,-1-1-1,-1 0 0,-1-1 0,-1-1 0,0 0 0,-2-1 0,-18 15 397,19-16-51,-4 1 51,17-18 16,0 0 0,0 1 1,1 0-1,-1-1 1,1 2-1,0-1 1,1 0-1,-1 1 1,1-1-1,0 1 0,1 0 1,-1 0-1,1 0 1,-1 6-17,4-9 81,1-1 0,-1 1 0,1-1 0,0 0 0,-1 0 0,1 0 0,0 0 0,0 0 0,1 0 0,-1-1 0,0 1 0,1-1 0,-1 1 0,1-1 0,-1 0 0,1 0 0,-1 0 0,1 0 0,0-1 1,-1 1-1,1-1 0,0 1 0,3-1-81,2 2 330,24 7 265,356 85-144,-344-84-6008,-28-4 881</inkml:trace>
  <inkml:trace contextRef="#ctx0" brushRef="#br0" timeOffset="682.721">470 819 5830,'0'0'5290,"0"0"-1996,0 0-438,0 0-347,0 0-705,0 0-517,0 0-535,-4 0-415,4 6-305,-1-1 1,1 1 0,0 0 0,0-1 0,0 1-1,1 0 1,-1-1 0,2 1 0,-1-1-1,1 1 1,-1-1 0,1 1 0,1-1 0,-1 0-1,1 0 1,0 0 0,0 0 0,3 2-33,-1 6 18,109 218-445,-112-227 312,44 63-3125,-4-45-3671,-32-41 2590,-17-26 3939,-52-86 2923,-84-198 4362,137 317-6503,-1 1 1,0 0-1,-1 0 0,0 1 1,0 0-1,-1 0 1,0 1-1,-1 0 0,-5-3-400,20 35 337,4-10-356,1-1 1,0 0-1,0-1 1,1 0-1,1-1 1,0 0-1,0-1 0,1 0 1,0-1-1,1 0 1,-1-1-1,2-1 1,-1 0-1,0-1 1,1 0-1,0-2 1,11 3 18,-21-5-8,0 0 1,0 0 0,0 0-1,1 0 1,-1-1 0,0 0-1,0 0 1,0 0 0,0-1-1,1 1 1,-1-1 0,0-1-1,0 1 1,0-1 0,-1 0-1,1 0 1,0 0 0,-1 0-1,1-1 1,-1 0 0,0 0-1,0 0 1,0-1 0,0 1-1,0-1 1,-1 0 0,0 0-1,1 0 1,-2 0 0,1-1-1,0 1 1,-1-1 7,7-18 69,0 1 0,-2-1-1,-1-1 1,-1 0 0,0 1 0,-2-1 0,-1-1 0,-1 1 0,-1 0-1,-1-2-68,-12-24 150,4 65 58,-40 300-75,48-308-127,-1 45-33,17-94 54,20-160 1462,-10 96 310,-25 106-1781,1-1-1,0 1 1,0 0-1,-1 0 1,1 0-1,0 0 0,0 0 1,0 0-1,-1 0 1,1 0-1,0 0 1,0 0-1,0 0 0,-1 0 1,1 1-1,0-1 1,0 0-1,-1 0 1,1 1-1,0-1 0,-1 1 1,1-1-1,0 1 1,-1-1-1,1 1 1,-1-1-1,1 1 1,-1-1-1,1 1 0,-1 0 1,1-1-1,-1 1 1,1 0-1,-1-1 1,0 1-1,1 0 0,-1 0 1,0-1-1,0 1 1,0 0-1,0 0 1,0 0-1,1-1 0,-1 1 1,-1 0-1,1 0 1,0 0-1,0-1 1,0 1-1,0 0-17,1 2 36,73 275 252,-71-271-314,0 9-141,2-1-1,-1 0 0,2 0 0,0-1 0,1 0 1,0 0-1,1 0 0,1-1 0,0 0 0,1-1 1,0 0-1,8 7 168,50 0-4836,-21-25-2153,-16-4 610</inkml:trace>
  <inkml:trace contextRef="#ctx0" brushRef="#br0" timeOffset="1072.68">1469 297 8296,'-3'-14'3043,"-14"-42"-518,16 52-2128,-1 0 0,1 1 1,-1-1-1,0 0 0,0 1 0,0-1 1,0 1-1,0-1 0,-1 1 0,0 0 1,1 0-1,-1 0 0,-1 0 0,1 1 1,0-1-1,-1 1 0,1 0 0,-1 0 1,1 0-1,-1 0 0,0 1 0,0 0 1,0-1-1,0 1 0,0 1 0,0-1 1,0 1-1,0-1 0,-3 1-397,1 3 75,1 0 1,-1 1-1,1-1 0,0 1 1,0 0-1,0 1 0,1-1 1,0 1-1,0 0 1,0 0-1,0 0 0,0 1 1,1-1-1,0 1 0,1 0 1,-1 0-1,1 0 0,-1 3-75,1-5 37,-6 17-42,1 0 0,1 0-1,1 1 1,0-1 0,2 1-1,1 0 1,0 0 0,2 14 5,0-30-75,0 0 0,0 0 0,1 0 0,0 1 0,0-1 0,0 0 0,1 0 1,0 0-1,0-1 0,1 1 0,0 0 0,-1-1 0,2 1 0,-1-1 0,1 0 0,0 0 1,0-1-1,0 1 0,0-1 0,1 0 0,0 0 0,0 0 0,0 0 0,0-1 0,1 0 1,-1 0-1,1-1 0,0 1 0,0-1 0,0-1 0,0 1 0,0-1 0,0 0 0,0 0 1,0-1-1,1 1 75,36-1-598,-36-1 561,0 0 1,1 0-1,-1 1 1,0 0-1,1 0 0,-1 1 1,0 0-1,0 0 1,1 1-1,-1 0 1,0 0-1,0 0 0,-1 1 1,1 0-1,0 1 1,-1-1-1,0 1 1,0 1-1,0-1 0,2 3 37,-6-1 25,-1-1 0,0 1 0,0 0 0,-1 0 0,1 0 0,-1 0 0,-1 0 0,1 0 0,-1-1 0,0 1 0,0 0 0,-1 0 0,0-1 0,0 1 0,0-1 0,0 1 0,-1-1 0,0 0 0,0 0 0,-1 0 0,1-1 0,-1 1 0,0-1 0,0 0 0,-1 0 0,1 0 0,-1 0 0,0-1-25,-16 18 146,-1 0 0,0-2 0,-2-1-1,0-1 1,-1-1 0,-1-1 0,0-1 0,-1-1 0,-1-1-146,-43 0-1703,58-23-6224,13-1 1323</inkml:trace>
  <inkml:trace contextRef="#ctx0" brushRef="#br0" timeOffset="1386.354">1663 222 16303,'0'0'3086,"0"0"-839,0 0-271,0 0-514,0 0-325,7 19-288,37 129 155,-25-27-653,39 173-403,-57-290-37,0 1 0,1 0 1,-1-1-1,1 1 0,0-1 0,0 1 1,0-1-1,1 0 0,-1 0 0,1 0 1,0 0-1,1 0 0,-1-1 0,0 1 1,1-1-1,1 1 89,1-36-566,-8 15 577,-1 0 0,-1 0 0,-1 0 0,0 0 0,-1 1 0,0 0 0,-7-11-11,-15-40 51,10 18 120,2-1 0,3 0 0,2-1-1,1 0 1,4-1 0,1 0 0,2-29-171,4 72 3,-1 1-1,1-1 1,1 1 0,-1-1 0,1 1-1,1 0 1,0-1 0,0 1 0,0 0-1,1 1 1,1-1 0,-1 1 0,1 0-1,0 0 1,0 0 0,1 0 0,0 1-1,1 0 1,-1 1 0,1-1 0,0 1 0,0 0-1,0 1 1,1 0 0,0 0 0,0 1-1,0 0 1,0 0 0,0 0 0,1 1-1,4 0-2,96 4-1994,-47 36-4644,-38-10-88</inkml:trace>
  <inkml:trace contextRef="#ctx0" brushRef="#br0" timeOffset="1710.157">1679 567 11147,'0'0'3843,"0"0"-928,0 0-705,0 0-737,83-99-832,-47 65-321,8 4-160,0 1-127,-2 5-33,-4 7 0,-8 7-161,-10 10-1472,-4 4-1346,-11 12-1761,-4 4-1635</inkml:trace>
  <inkml:trace contextRef="#ctx0" brushRef="#br0" timeOffset="1711.157">1790 846 2819,'0'0'7271,"0"0"-4965,-2 75-192,14-75 384,9-6-704,7-10-385,5-4-352,2-8-640,7-2-321,-5-3-32,2-3-64,-4 2 0,-1 1-417,-5-2-1697,-3 8-2947,-3 7-3234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45.0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170 1260 12620,'0'0'2610,"0"0"-42,0 0-53,0 0-604,0 0-705,0 0-373,0 0-246,-4 12-64,-1-2-417,1 1-1,1 0 1,0 0-1,0 1 1,1-1-1,1 0 0,0 1 1,0-1-1,1 1 1,0 0-1,1-1 1,2 8-106,-2-13-18,0 1 1,1-1 0,0 0 0,0 0 0,0 0 0,1 0-1,0 0 1,0 0 0,0-1 0,1 1 0,0-1 0,0 0-1,0 0 1,0-1 0,1 1 0,0-1 0,0 0 0,0 0 0,0 0-1,1-1 1,0 0 0,-1 0 0,1 0 0,0-1 0,1 0-1,-1 0 1,0 0 0,0-1 0,1 0 0,-1-1 0,1 1-1,-1-1 1,1 0 0,-1-1 0,1 1 0,-1-1 0,0 0-1,1-1 1,-1 0 0,0 0 0,0 0 0,4-3 17,1-6 205,1 0 1,-1-1-1,-1-1 1,0 1-1,-1-2 1,-1 1 0,0-1-1,0-1 1,-2 0-1,0 0 1,0 0-1,-1 0 1,-1-1-1,-1 0 1,0 0-1,-1 0 1,-1 0-1,0 0 1,-2 0-1,1 0 1,-2 0-1,0 0-205,3 10 40,-1 1-1,1 0 0,-1 0 0,0 0 0,-1 0 1,1 0-1,-1 0 0,0 0 0,0 0 0,-1 0 1,1 0-1,-1 0 0,0 0 0,0 1 0,-1-1 1,1 1-1,-1 0 0,0-1 0,0 1 0,-1 1 1,1-1-1,-1 0 0,0 1 0,0 0 0,0 0 1,0 0-1,0 0 0,-1 1 0,0-1 0,1 1 0,-1 0 1,0 1-1,0-1 0,0 1 0,0 0 0,0 0 1,0 0-1,-1 1-39,-3 2 10,0 0 0,1 1 0,-1 0 1,1 0-1,0 0 0,0 1 0,0 1 0,0 0 1,1 0-1,0 0 0,0 1 0,0 0 0,1 0 1,0 0-1,0 1 0,-2 4-10,-77 122-30,59-82 5,2 1-1,3 2 1,2 0-1,2 1 1,3 1-1,2 0 1,3 1-1,2 0 1,3 10 25,3-49-44,1 0 0,1 0 0,1 0 1,0 0-1,1 0 0,1-1 0,1 1 0,1-1 0,0 0 1,1 0-1,1-1 0,0 0 0,1 0 0,1-1 1,1 0-1,0-1 0,0 0 0,2-1 0,0 0 0,0-1 1,1 0-1,1-1 0,-1-1 0,16 8 44,-18-13-31,0-1 0,0 0 0,0-1 1,1 0-1,-1-1 0,1 0 0,0-1 0,0 0 0,0-1 0,-1-1 0,1 0 1,0-1-1,0 0 0,-1-1 0,0 0 0,1-1 0,-1 0 0,0-1 0,-1 0 1,1-1-1,-1-1 0,0 0 0,-1 0 0,0-1 0,0 0 0,0-1 0,-1 0 1,-1 0-1,1-1 0,-2 0 0,1-1 0,-1 0 0,-1 0 0,0 0 0,-1-1 1,0 1-1,0-2 31,29-118-3235,-28 87-631,-4 2-3458,-1 17-5167</inkml:trace>
  <inkml:trace contextRef="#ctx0" brushRef="#br0" timeOffset="760.448">1364 176 8968,'0'0'5435,"0"0"-1639,0 0-743,0 0-640,0 0-731,0 0-556,1 3-427,1 100 775,-59 246-118,9-82-7116,46-246 3800,-1 7-4595,1-26 3649,1-3-3151,1-3 286</inkml:trace>
  <inkml:trace contextRef="#ctx0" brushRef="#br0" timeOffset="1167.916">1270 785 2819,'3'-23'3763,"15"-159"2323,-15 139-4184,-2-2-388,3-1 1,1 1-1,3 1 0,1 0 1,2 0-1,3 0 0,9-20-1514,-21 60 31,0 0-1,1-1 0,-1 1 0,1 0 0,0 0 0,0 1 0,1-1 0,-1 0 0,1 1 0,-1 0 0,1 0 1,0 0-1,0 0 0,1 1 0,-1 0 0,0 0 0,1 0 0,-1 0 0,1 0 0,0 1 0,0 0 0,-1 0 1,1 1-1,0-1 0,0 1 0,0 0 0,0 0 0,0 0 0,0 1 0,-1 0 0,1 0 0,0 0 0,0 1 1,-1-1-1,1 1 0,-1 0 0,1 0 0,-1 1 0,0-1 0,0 1 0,0 0 0,0 0 0,-1 1 0,1-1 0,-1 1 1,0-1-1,0 1 0,0 0 0,0 0 0,-1 1 0,1-1 0,-1 0 0,0 1 0,-1 0 0,2 3-30,-3 2-60,0-1-1,-1 1 0,0-1 0,-1 0 1,1 1-1,-2-1 0,1 0 1,-2 0-1,1 0 0,-1-1 0,0 1 1,-1-1-1,0 0 0,0 0 1,-1 0-1,0-1 0,0 0 0,0 0 1,-1 0-1,-1-1 0,1 0 0,-1-1 1,0 1-1,-6 2 61,0-9 128,34-19 0,-16 17-131,0 0 0,1 0 0,0 0-1,0 1 1,-1-1 0,1 1 0,1 1-1,-1-1 1,0 1 0,0-1 0,1 1-1,-1 1 1,0-1 0,1 1 0,-1 0 0,1 0-1,-1 1 1,1 0 0,-1 0 0,0 0-1,0 0 1,1 1 0,-1 0 0,0 0-1,0 0 1,-1 1 0,1-1 0,0 1 0,-1 0-1,0 1 1,1-1 0,-1 1 0,-1 0-1,1 0 1,-1 0 0,1 0 0,-1 1-1,0 0 4,1 2-12,0 1 0,-1 1 0,0-1 0,0 0 0,-1 1 0,0 0 0,0-1 0,-1 1 0,0 0 0,-1 0 0,0 0 0,0-1 0,-1 1 0,0 0 0,-1 0 0,1-1-1,-2 1 1,1-1 0,-1 1 0,-1-1 0,1 0 0,-1 0 0,-1-1 0,0 1 0,0-1 0,0 0 0,-6 6 12,4-9 0,1 0 1,-1-1-1,0 0 1,0 0 0,0-1-1,0 0 1,0 0-1,-1 0 1,1-1-1,-1 0 1,1-1-1,-1 0 1,1 0 0,-1 0-1,1-1 1,-1 0-1,1 0 1,-1-1-1,1 0 1,0-1-1,0 1 1,0-1 0,0-1-1,1 1 1,-1-1-1,1 0 1,0-1-1,0 1 1,-3-5-1,-32-36-2474,36 6-7208,12 21-439</inkml:trace>
  <inkml:trace contextRef="#ctx0" brushRef="#br0" timeOffset="1534.403">1956 288 16047,'0'0'2616,"0"0"-700,0 0-357,0 0-608,0 0-540,0 0-155,0 0-59,-9 18-15,-55 113 208,53-108-402,2 0 0,0 0-1,1 1 1,2 0 0,0 0 0,1 1 0,2-1 0,-1 23 12,5-43-45,-1-1-1,1 0 0,-1-1 0,1 1 0,0 0 0,1 0 0,-1 0 0,0 0 0,1-1 0,-1 1 0,1-1 0,0 1 0,0-1 0,0 0 0,0 1 0,0-1 1,1 0-1,-1 0 0,0-1 0,1 1 0,0 0 0,-1-1 0,1 0 0,0 1 0,0-1 0,0 0 0,0-1 0,0 1 0,0 0 0,0-1 0,0 0 1,0 1-1,0-1 0,0-1 0,0 1 0,0 0 0,0-1 0,0 1 0,0-1 0,0 0 0,0 0 0,-1 0 0,2-1 46,5 0 114,0-1 0,0-1-1,-1 1 1,1-1 0,-1-1 0,0 1-1,0-1 1,0-1 0,-1 1 0,0-1-1,0-1 1,-1 1 0,1-1 0,-2-1-1,1 1 1,-1-1 0,0 0 0,0 0-1,-1 0 1,0 0 0,-1-1 0,1 0-1,-2 0 1,1 0 0,-1 0 0,-1 0-1,1-5-113,-1 5 52,1 1-1,-1 0 1,-1-1-1,0 1 1,0 0 0,0-1-1,-1 1 1,-1 0-1,1-1 1,-1 1-1,-1 0 1,1 0-1,-2 0 1,1 1 0,-1-1-1,0 1 1,0 0-1,-1 0 1,0 0-1,0 0 1,0 1 0,-1 0-1,0 0 1,-1 1-1,1-1 1,-1 1-1,0 1 1,0-1-1,-1 1 1,-4-1-52,-74-12-2026,29 28-5675,34 1-2212</inkml:trace>
  <inkml:trace contextRef="#ctx0" brushRef="#br0" timeOffset="4638.76">1045 0 10986,'0'0'5648,"0"0"-2204,0 0-962,0 0-790,0 0-672,-14 19-225,-86 144 636,81-123-1260,1 2 0,3 0-1,1 0 1,2 2 0,2-1 0,1 2 0,3-1 0,2 1-1,1 11-170,4-46-59,0 1-1,1-1 1,0 1-1,0-1 1,1 0-1,1 0 1,0 0-1,0-1 0,1 1 1,0-1-1,0 0 1,1-1-1,0 1 1,1-1-1,0 0 0,0 0 1,8 5 59,-6-6-452,0-1 0,0 0 0,0 0 0,1-1 0,0 0 0,0 0 0,1-1 0,-1-1 0,1 0 0,0 0 0,0-1 452,46 3-5386,-3-4-4015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48.5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1 290 10442,'0'0'6310,"0"0"-3107,0 0-982,0 0-540,13-5-811,-4 2-764,-6 1-86,0 1 0,-1-1 1,1 1-1,0 0 0,0 0 0,0 0 1,0 0-1,0 1 0,0-1 0,0 1 1,0 0-1,0 0 0,0 0 1,0 0-1,0 0 0,0 1 0,0-1 1,0 1-1,0 0 0,0 0 0,0 0 1,0 0-1,0 1 0,-1-1 0,1 1 1,-1-1-1,1 1 0,2 2-20,181 233-2137,-139-171-2004,-46-63 3977,0-1 1,1 0-1,-1 1 0,1-1 1,-1 0-1,1 0 0,0 0 0,-1 0 1,1-1-1,0 1 0,0 0 1,0-1-1,1 1 0,-1-1 0,0 0 1,0 0-1,1 0 0,-1 0 1,1 0-1,-1 0 0,1-1 0,-1 1 1,1-1-1,-1 0 0,1 0 1,0 0-1,1 0 164,10-54 5605,-11 33-4723,-1 1 0,-1 0 0,-1-1 0,-1 1 0,0-1 0,-2 1 0,0 0 0,-2 0 0,-1-5-882,5 24 37,1 1 0,0-1 0,0 0 0,0 0 0,-1 1 0,1-1 0,-1 0 0,1 0 0,0 1 0,-1-1 0,1 0 0,-1 1 0,1-1 0,-1 0 0,0 1 0,1-1 0,-1 1 0,0-1 0,1 1 0,-1-1-1,0 1 1,0 0 0,1-1 0,-1 1 0,0 0 0,0 0 0,0-1 0,1 1 0,-1 0 0,0 0 0,0 0 0,0 0 0,0 0 0,1 0 0,-1 0 0,0 0 0,0 1 0,0-1 0,0 0 0,1 0 0,-1 1 0,0-1-1,0 0 1,1 1 0,-1-1 0,0 1 0,1-1 0,-1 1 0,0-1 0,1 1 0,-1-1 0,0 2-37,-31 35 137,31-36-135,-127 202 29,49-64-5336,57-87-3424,18-34 882</inkml:trace>
  <inkml:trace contextRef="#ctx0" brushRef="#br0" timeOffset="300.175">841 1 19891,'0'0'2829,"0"0"-790,0 0-74,0 0-508,0 0-517,9 17-107,56 148 475,-57-125-1113,-1 1 0,-1-1 1,-3 1-1,-1 37-195,-2-62-32,-1 0 0,-1 0 1,-1 0-1,0-1 0,-1 1 0,0-1 0,-2 0 1,0 0-1,0-1 0,-1 1 0,-1-1 0,0-1 1,-1 0-1,-2 2 32,-10 7-602,0-1 1,-2-1-1,0-1 0,-1-1 0,-1-2 1,0 0-1,-28 12 602,-108 45-7522,98-49 630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47.1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0 323 10794,'0'0'5648,"0"0"-3091,0 0-1025,0 0-272,0 0-406,16 2-256,205 19 107,-218-21-693,0 0 0,-1 0 0,1 0 0,0 0 0,-1-1 0,1 1 0,-1-1 0,1 1 0,-1-1 0,1 0 1,-1 0-1,1 0 0,-1-1 0,0 1 0,0 0 0,1-1 0,-1 0 0,0 1 0,0-1 0,-1 0 0,1 0 0,0 0 0,-1 0 0,1 0 0,-1-1 0,1 1 0,-1 0 0,0-1 0,0 1 0,0-1 0,-1 1 0,1-1 1,0 1-1,-1-1 0,0 0 0,1 1 0,-1-1 0,0 0 0,-1-1-12,1-4 193,0 1 0,0-1 0,-1 1 0,0-1 0,-1 1 0,0-1 0,0 1 0,0 0 0,-1 0 0,0 0 0,-1 0 0,1 0 0,-1 1 0,-1 0 0,1-1 0,-1 2 0,0-1 0,0 0 0,-2 0-193,7 5 27,-1 0-1,0 0 0,0 0 0,0 0 1,-1 0-1,1 1 0,0-1 0,0 0 1,0 0-1,-1 1 0,1-1 0,0 1 1,-1-1-1,1 1 0,0 0 1,-1-1-1,1 1 0,-1 0 0,1 0 1,0 0-1,-1 0 0,1 0 0,-1 0 1,1 1-1,0-1 0,-1 0 0,1 1 1,0-1-1,-1 1 0,1-1 1,0 1-1,-1 0 0,1-1 0,0 1 1,0 0-1,0 0 0,0 0 0,0 0 1,0 0-1,0 0 0,0 0 0,0 0 1,1 0-1,-1 1 0,0-1 1,1 0-1,-1 0 0,0 2-26,-22 66 117,22-67-112,-11 76-391,2 1 0,4 0-1,4 51 387,1-99-982,1 46-2956,3-26-2363,1-23-345</inkml:trace>
  <inkml:trace contextRef="#ctx0" brushRef="#br0" timeOffset="285.956">595 200 14926,'0'0'4244,"0"0"-1126,0 0-524,0 0-592,0 0-790,0 0-545,0 0-224,1 16-64,-17 180 235,15-189-687,-39 210-457,22-146-2602,-2-1-3713,14-46-42,2-9-2834</inkml:trace>
  <inkml:trace contextRef="#ctx0" brushRef="#br0" timeOffset="619.053">574 403 10826,'3'-38'1337,"-2"8"56,1 1 0,1 0 0,2 0 0,0 0 0,2 1 1,2 0-1,0 0 0,2 1 0,0 0 0,10-13-1393,-18 36 15,1 0 0,1 1 0,-1-1 0,0 1 1,1 0-1,0 0 0,-1 0 0,1 1 0,0 0 0,1 0 0,-1 0 0,0 1 0,0-1 1,1 1-1,-1 0 0,1 1 0,-1-1 0,1 1 0,-1 0 0,1 1 0,-1-1 0,1 1 0,-1 0 1,1 0-1,-1 1 0,0 0 0,0 0 0,0 0 0,0 0 0,0 1 0,0 0 0,-1 0 1,1 0-1,-1 1 0,0-1 0,0 1 0,0 0 0,0 0 0,-1 1 0,0-1 0,0 1 1,0-1-1,0 1 0,-1 0 0,1 0 0,-1 0 0,1 5-15,-5 6-355,0 0 0,0-1 0,-2 0 0,0 1-1,-1-1 1,0 0 0,-1-1 0,-1 0 0,0 0 0,-1 0 0,0-1-1,-1 0 1,-1 0 0,0-1 0,-1-1 0,0 0 0,-1 0 0,0-1 0,0 0-1,-1-1 1,-11 5 355,25-14 19,-1 0 0,1 0 1,-1 0-1,1 0 0,-1 0 0,0 0 0,1 0 0,-1-1 0,1 1 0,-1 0 0,0 0 0,1 0 0,-1-1 1,0 1-1,1 0 0,-1 0 0,0-1 0,1 1 0,-1 0 0,0-1 0,0 1 0,1-1 0,-1 1 0,0 0 1,0-1-1,1 1 0,-1 0 0,0-1 0,0 1 0,0-1 0,0 1 0,0-1 0,0 1 0,0 0 0,0-1 1,0 1-1,0-1 0,0 1 0,0-1 0,0 1 0,0 0 0,0-1 0,0 1 0,-1-1 0,1 1 0,0 0 0,0-1 1,0 1-1,-1-1 0,1 1 0,0 0 0,-1-1 0,1 1 0,0 0 0,0 0 0,-1-1 0,1 1 0,-1 0 1,1 0-1,0-1 0,-1 1 0,1 0 0,-1 0 0,1 0 0,0 0 0,-1-1-19,5-4 102,1-1 0,0 1-1,0 0 1,1 1 0,-1-1-1,1 1 1,0 0 0,0 0-1,0 1 1,1-1 0,-1 1-1,1 1 1,0 0 0,0-1-1,0 2 1,0-1 0,0 1-1,0 0 1,0 1 0,0 0 0,2 0-102,-3 3 1,-1 1 1,0-1 0,0 1 0,0 0 0,-1 1 0,1-1 0,-1 1-1,0-1 1,0 1 0,-1 1 0,0-1 0,0 0 0,0 1 0,0 0 0,-1-1-1,0 1 1,0 0 0,-1 0 0,1 1 0,-1 0-2,2 3-71,-1 0 1,0 1-1,-1-1 1,0 1-1,-1 0 1,0-1-1,0 1 1,-1-1-1,0 1 1,-1-1-1,-1 1 1,1-1-1,-2 0 1,1 0-1,-1 0 1,-1 0-1,0-1 1,0 0-1,-1 0 1,0 0-1,0-1 1,-1 0-1,0 0 1,-1 0-1,0-1 1,0 0-1,0-1 1,-1 0-1,-1 1 71,2-5 10,0 1 0,0-1 0,1-1 1,-1 0-1,0 0 0,0 0 0,-1-1 0,1 0 0,0 0 0,0-1 0,0 0 0,0-1 0,1 0 0,-1 0 0,0-1 0,1 0 0,-1 0 1,1 0-1,0-1 0,-3-2-10,-48-37-2284,45 28-1474,6-2-1911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50.8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32 352,'0'0'12556,"0"0"-7415,0 0-2755,0 0-346,0 0-551,0 0-667,13-4-432,129-23-278,-130 27-268,41 1-1638,-52-1 1651,0 0 0,0 0 1,0 0-1,0 0 0,0 0 0,0 0 0,-1 1 0,1-1 1,0 0-1,0 1 0,0-1 0,0 0 0,-1 1 0,1-1 1,0 1-1,0 0 0,-1-1 0,1 1 0,0-1 0,-1 1 1,1 0-1,-1 0 0,1-1 0,-1 1 0,1 0 0,-1 0 1,1 0-1,-1 0 0,0-1 0,1 1 0,-1 0 0,0 0 1,0 0-1,0 0 0,0 0 0,0 0 0,0 0 0,0 0 1,0 0-1,0-1 0,0 1 0,0 0 0,-1 0 0,1 0 1,0 0-1,-1 0 143,-58 61-5957,46-53 5631,-70 50 88,11-9 2917,5 7 3368,66-57-5949,0 0 1,0 1 0,0-1-1,0 1 1,0-1 0,0 1 0,0-1-1,0 1 1,0-1 0,1 1-1,-1 0 1,0 0 0,0 0 0,0-1-1,1 1 1,-1 0 0,1 0-1,-1 0 1,1 0 0,-1 0 0,1 0-1,-1 0 1,1 0 0,0 0-1,-1 0 1,1 0 0,0 0-1,0 1 1,0-1 0,0 0 0,0 0-1,0 0 1,0 0 0,0 0-1,1 0 1,-1 0 0,0 0 0,1 0-1,-1 0 1,1 0 0,-1 0-1,1 0 1,-1 0 0,1 0 0,0 0-1,-1 0 1,1 0 0,0 0-1,0-1 1,-1 1 0,1 0 0,0-1-1,0 1-98,19 2 58,0-1 1,1-1-1,-1 0 0,0-2 0,0 0 0,0-1 1,1-1-1,-2-1 0,1-1 0,15-6-58,71-19-5488,-58 14-902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52.9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63 4004,'0'0'10655,"0"0"-6881,0 0-1857,0 0-6,0 0-598,0 0-693,0 0-354,1 7-95,-7 55 112,-2-38-258,1 1 0,1 0-1,2 0 1,0 0 0,1 1-1,2-1 1,1 0 0,1 9-25,0-33 6,-1 1 1,1 0-1,0-1 1,0 1-1,0-1 1,0 1-1,0-1 1,0 1-1,0-1 0,0 0 1,1 1-1,-1-1 1,0 0-1,1 0 1,-1 0-1,1 0 1,0 0-1,-1 0 1,1-1-1,0 1 1,-1 0-1,1-1 1,0 1-1,0-1 0,-1 0 1,1 0-1,0 0 1,0 0-1,0 0 1,-1 0-1,1 0 1,0 0-1,0-1 1,0 1-1,-1-1 1,1 1-1,0-1 1,-1 0-1,1 1 1,0-1-1,-1 0 0,1 0 1,-1 0-1,1 0 1,-1-1-1,0 1 1,0 0-1,1-1 1,-1 1-1,0 0 1,0-1-1,0 0-6,10-12 173,-1 0 0,0 0 1,-1-1-1,-1 0 0,0-1 0,-1 0 0,0 0 1,-2 0-1,0-1 0,-1 0 0,0 0 0,-2 0 1,0 0-1,-1 0 0,0-1 0,-2 1 1,0-1-1,-1-4-173,1 19-48,1 0 1,-1-1-1,0 1 1,0 0-1,-1 0 1,1 0 0,-1 0-1,1 0 1,-1 0-1,0 0 1,0 0-1,0 1 1,0-1-1,-1 1 1,1-1 0,-1 1-1,1 0 1,-1 0-1,0 0 48,-17-2-3241,-2 13-3912,13 1-3102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53.3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0 179 11275,'0'0'6726,"0"0"-4094,0 0-1031,0 0-229,0 0-566,0 0-218,0 0-1,13 2-155,96 28 156,-8-13-754,-98-19 166,0 0-1,0 0 1,0 0 0,0 0-1,-1-1 1,1 1-1,-1-1 1,1 1 0,-1-1-1,0 0 1,0 0 0,0 0-1,0 0 1,-1 0-1,1 0 1,-1 0 0,0-1-1,0 1 1,0-1 0,0 1-1,-1-1 1,1 1 0,-1-1-1,0 1 1,0-1-1,0 1 1,-1-1 0,1 1-1,-1-2 1,-17-132 1367,7 163-566,1 285-774,10-123-5478,-1-147 822,0-14-1568,1-3-4582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54.6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0 249 17457,'0'0'2909,"0"0"-549,0 0-273,0 0-459,0 0-715,0 0-422,13-8-176,41-19-134,-52 27-174,0 0-1,-1 0 0,1 0 0,0 0 1,0 1-1,0-1 0,-1 1 0,1-1 0,0 1 1,-1-1-1,1 1 0,0 0 0,-1 0 0,1 0 1,-1 0-1,1 0 0,-1 0 0,0 0 0,1 0 1,-1 1-1,0-1 0,0 1 0,0-1 0,0 0 1,0 1-1,0 0 0,0-1 0,0 1 0,0 1-5,3 4 16,139 224-1410,-142-229 1360,1 3-136,1 0 1,0-1-1,-1 0 0,1 1 1,1-1-1,-1 0 0,1-1 1,0 1-1,-1-1 0,2 1 1,-1-1-1,0 0 0,1-1 1,-1 1-1,1-1 0,0 0 1,-1 0-1,1 0 0,0-1 1,3 1 168,18-50 320,-15-149 3855,-11 196-4147,1 0 1,-1 0-1,1 1 1,-1-1-1,1 0 1,-1 0 0,0 0-1,0 0 1,1 0-1,-1 0 1,0 0-1,0 0 1,0 0-1,0 0 1,0 0 0,0 0-1,0 0 1,-1 0-1,1 0 1,0 0-1,0 0 1,-1 0-1,1 0 1,-1 0 0,1 0-1,-1 0 1,1 0-1,-1 1 1,1-1-1,-1 0 1,0 0-1,1 1 1,-1-1-1,0 0 1,0 1 0,0-1-1,0 1 1,1-1-1,-1 1 1,0-1-1,0 1 1,0 0-1,0-1 1,0 1 0,0 0-1,0 0 1,0 0-1,0 0 1,0 0-1,0 0 1,0 0-1,0 0 1,0 0 0,0 0-1,0 0 1,0 1-1,0-1 1,0 0-1,0 1 1,0-1-1,0 1 1,0-1-1,1 1 1,-1-1 0,0 1-1,0 0-28,-21 21-64,1 2 1,1 0-1,1 1 0,1 1 0,1 1 0,1 0 64,-25 40-1181,19-36 40,-20 33-2778,19-19-3486,14-22-838</inkml:trace>
  <inkml:trace contextRef="#ctx0" brushRef="#br0" timeOffset="291.191">604 91 10570,'3'-13'7025,"10"-41"-3800,-12 53-3118,-1 0 0,0-1 0,1 1 1,0 0-1,-1 0 0,1-1 0,0 1 1,-1 0-1,1 0 0,0 0 0,0 0 0,0 0 1,0 0-1,0 0 0,0 0 0,0 1 1,0-1-1,0 0 0,1 0 0,-1 1 0,0-1 1,0 1-1,1-1 0,-1 1 0,0 0 1,1-1-1,-1 1 0,0 0 0,1 0 1,-1 0-1,0 0 0,1 0 0,-1 0 0,1 1 1,-1-1-1,0 0 0,1 1 0,-1-1 1,0 1-1,0-1 0,1 1 0,-1-1 0,0 1 1,0 0-1,0 0 0,0 0 0,0 0 1,0-1-1,0 1 0,0 1 0,0-1 1,0 0-1,-1 0 0,1 0 0,0 0 0,-1 0 1,1 1-1,0 0-107,9 16 129,-1 0 1,-1 1-1,0 0 0,-2 0 1,0 1-1,-1 0 0,-1 0 1,0 0-1,-2 0 0,-1 1 1,0-1-1,-1 1 1,-3 13-130,2-15-68,0 0 1,-1 0-1,-2 0 1,0 0-1,0 0 1,-2-1-1,0 0 1,-2 0-1,0 0 1,0-1 0,-2-1-1,0 1 1,-1-1-1,0-1 1,-2 0-1,-12 12 68,-64 46-3932,-14-17-4162,53-35 999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53.6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78 185 14798,'1'-14'4698,"2"-42"-1570,1 36 2352,-1 32-4073,0 50-1184,-3 0 0,-2-1 0,-3 1 0,-2 0 0,-5 8-223,-18 86-2653,16-106-2616,-3-2-5979,12-38 2226</inkml:trace>
  <inkml:trace contextRef="#ctx0" brushRef="#br0" timeOffset="377.814">5 534 0,'1'-37'6260,"8"-104"4255,23-67-2467,-29 197-7815,0 1-1,1-1 1,0 1-1,0 0 1,1 1-1,1-1 1,0 1-1,0 0 1,0 0-1,1 1 1,3-3-233,-7 8 14,1 0 0,-1 0 0,1 1 0,0-1 0,0 1 0,0-1 0,0 1 0,0 0 0,0 1 0,1-1 0,-1 1 0,1 0 0,-1 0 0,1 0 0,-1 1 0,1-1 0,0 1 0,-1 0 0,1 1 0,-1-1 0,1 1 0,-1 0 0,1 0 0,-1 0 1,1 1-1,-1-1 0,3 2-14,-2-1-137,0 1 0,1-1 1,-1 1-1,0 0 1,-1 0-1,1 1 1,0-1-1,-1 1 0,0 0 1,0 0-1,0 0 1,0 1-1,-1 0 1,1-1-1,-1 1 0,0 0 1,-1 1-1,1-1 1,-1 0-1,0 1 1,-1-1-1,1 1 0,-1 0 1,0-1-1,-1 1 1,1 0-1,-1 0 1,0 0-1,0-1 0,-1 1 1,0 0-1,0 0 1,0-1-1,-1 1 1,0-1-1,-1 4 137,-3 1-156,0 0 0,0-1 0,-1 0-1,0 0 1,-1 0 0,0-1 0,0 0 0,-1 0 0,0-1-1,0 0 1,-1-1 0,0 0 0,0-1 0,0 0 0,-1 0 0,-4 0 156,15-5 69,0 0 86,8-13 1009,-6 9-1105,1 0 0,0-1 0,0 1 0,0 1 0,1-1 0,0 0 0,-1 1 0,1 0 0,0 0 0,1 0 0,-1 0 0,0 1 0,1-1 0,0 1 0,-1 0 0,1 1 0,0-1 0,0 1 0,0 0 0,0 0 0,0 1 0,0-1 0,0 1 0,0 0 0,0 1 1,0-1-1,0 1 0,0 0 0,0 0 0,0 0 0,0 1 0,0 0 0,0 0 0,4 2-59,-3 3 14,0 0 1,0 0-1,-1 1 1,0-1 0,0 1-1,-1 0 1,0 1-1,0-1 1,-1 1-1,0-1 1,0 1-1,-1 0 1,0 0 0,-1 0-1,0 0 1,0 1-1,-1-1 1,-1 0-1,1 0 1,-1 0 0,-1 0-1,-1 7-14,1-12 4,0 0-1,0 1 1,-1-1-1,1 0 0,-1 0 1,0-1-1,0 1 1,0 0-1,-1-1 1,1 0-1,-1 0 1,0 0-1,0 0 1,0-1-1,0 1 1,0-1-1,0 0 1,-1 0-1,1-1 0,-1 1 1,1-1-1,-1 0 1,0-1-1,0 1 1,-2 0-4,-121-10 564,118 7-639,-1-1 0,1 0 0,0-1-1,0 0 1,0 0 0,0-1-1,1 0 1,-1-1 0,1 0 0,-2-2 75,6-2-2199,10 0-4603,7 3-917</inkml:trace>
  <inkml:trace contextRef="#ctx0" brushRef="#br0" timeOffset="638.932">584 289 7207,'0'0'8616,"0"0"-4564,0 0-1522,0 0-533,0 0-705,0 0-513,0 0-186,-2 16-172,-15 99-52,16-112-470,-36 149 95,33-100-3328,8-2-4874,-1-37 1194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52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46 120 12940,'0'0'5125,"0"0"-2109,0 0-389,0 0-599,0 0-933,0 0-604,-2 21-91,-17 299 753,19-124-1028,-1-30-1960,-2-57-3459,-1-66-4288,1-35 3155</inkml:trace>
  <inkml:trace contextRef="#ctx0" brushRef="#br0" timeOffset="417.624">1 585 9577,'0'-43'1208,"1"1"1,3-1-1,1 1 0,2 0 0,2 1 1,1 0-1,3 0 0,1 1 0,2 0 1,1 2-1,3 0 0,5-6-1208,-22 40 25,0 0 0,1 0-1,0 0 1,0 0 0,0 1-1,0 0 1,0 0 0,1 0 0,-1 0-1,1 1 1,0 0 0,0 0 0,0 0-1,0 0 1,0 1 0,0 0-1,0 0 1,0 0 0,1 1 0,-1 0-1,0 0 1,1 0 0,-1 1 0,0-1-1,0 1 1,0 0 0,1 1-1,-1-1 1,0 1 0,-1 0 0,1 0-1,0 1 1,-1 0 0,1-1 0,-1 1-1,0 1 1,0-1 0,2 2-25,-3-1-31,0-1 0,-1 1 1,1-1-1,-1 1 1,0 0-1,0 0 1,0 0-1,-1 0 0,1 1 1,-1-1-1,0 0 1,0 1-1,-1-1 0,1 0 1,-1 1-1,0-1 1,0 1-1,-1-1 0,1 0 1,-1 1-1,0-1 1,0 0-1,0 1 0,-1-1 1,-1 4 30,-61 93-725,54-91 724,-1 0 0,1 0 0,-2-1 0,1 0 0,-1 0 0,-1-2 0,1 0 0,-1 0 1,-1-1-1,1 0 0,-13 2 1,32-20 341,1 6-323,0 0-1,1 1 0,-1 0 0,1 0 1,0 0-1,0 1 0,1 0 0,-1 1 1,1 0-1,0 0 0,0 1 0,0 0 1,0 0-1,0 1 0,1 0 1,-1 1-1,5 0-17,-7 4 0,-1 0 0,1 0 0,-1 0 0,0 1 0,0 0 0,0 0 0,0 1 0,-1 0 0,0-1 0,0 2 0,-1-1 0,0 1 0,0-1 0,0 1 0,-1 0 0,0 0 0,0 1 0,0 5 0,0-8-6,0 0 0,-1 0 1,0 1-1,0-1 0,-1 1 0,1-1 1,-1 1-1,0 0 0,-1-1 0,1 1 0,-1 0 1,0 0-1,-1 0 0,0-1 0,1 1 1,-2 0-1,1-1 0,-1 1 0,0-1 1,0 1-1,0-1 0,-1 0 0,0 0 1,0 0-1,0 0 0,0 0 0,-1-1 1,0 0-1,0 0 0,0 0 0,0 0 1,-1 0-1,0-1 0,1 0 0,-1 0 1,0 0-1,-1 0 0,-2 0 6,-3 0-9,0-1 0,0 0 1,0-1-1,0 0 0,-1-1 0,1 0 1,0-1-1,0 0 0,0-1 0,0 0 1,0-1-1,0 0 0,-5-3 9,-44-24-2577,41 7-3524,18 10 762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51.5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 1296 11627,'0'0'3748,"0"0"-1229,0 0-148,0 0-268,0 0-737,0 0-597,0 0-384,5 0 122,62 116 299,-62-109-784,1-1 0,0 0 0,1 1 1,-1-2-1,1 1 0,1-1 0,-1 0 0,1-1 1,-1 1-1,1-2 0,0 1 0,1-1 0,-1 0 1,1-1-1,-1 0 0,1 0 0,0-1 1,0 0-1,-1 0 0,1-1 0,0-1 0,0 1 1,0-1-1,0-1 0,-1 0-22,-2 0 130,-1-1 0,1 0 0,-1 0-1,0-1 1,0 0 0,0 0 0,-1 0 0,1 0 0,-1-1-1,0 0 1,0 1 0,-1-1 0,0-1 0,1 1 0,-2-1 0,1 1-1,-1-1 1,0 0 0,0 0 0,0 0 0,0-1-130,8-132 1645,-10 132-1608,0 0 1,-1 1-1,0-1 0,0 0 0,-1 0 1,0 1-1,0-1 0,0 1 0,-1-1 1,0 1-1,0 0 0,-1 0 0,0 1 1,0-1-1,0 1 0,0-1 0,-1 1 1,0 1-1,0-1 0,-1 1 0,1 0 1,-1 0-1,0 0 0,0 1 0,0 0 1,0 0-1,0 0 0,-1 1 0,1 0 1,-1 0-1,0 1 0,0 0 0,1 0 0,-1 1 1,0-1-1,0 2 0,0-1 0,0 1 1,0 0-1,1 0 0,-1 1 0,0-1 1,1 2-1,-4 1-37,-10 10 0,2 0 0,-1 2 0,2 0 0,0 2 0,1-1 0,1 2 0,1 0 0,1 1 0,0 0 0,1 1 0,2 1 0,0-1 0,1 2 0,1-1 0,-1 12 0,-4 4-33,2 1 0,2 0 0,1 1 0,3-1 0,1 1 0,1 1 0,3-1-1,1 0 1,7 39 33,-5-59-18,0 0-1,2-1 1,0 1-1,1-1 1,1 0-1,1-1 1,1 0 0,0 0-1,1-1 1,1 0-1,1 0 1,0-2-1,1 1 1,1-1-1,0-1 1,1-1-1,0 0 1,1-1-1,1-1 1,14 8 18,-19-11-6,0-2 1,1 1 0,0-2-1,1 1 1,-1-2 0,1 0-1,0-1 1,0 0 0,0-1-1,0 0 1,1-1 0,-1-1-1,0 0 1,1-1 0,-1-1-1,0 0 1,0-1 0,0 0-1,0-1 1,-1-1 0,1 0-1,-1-1 1,-1 0 0,1-1-1,-1-1 1,0 0 0,0 0-1,-1-1 1,-1-1 0,1 0-1,-1 0 1,3-5 5,-4 0-162,-1 0 1,0-1-1,-1 0 0,-1 0 1,0-1-1,-1 1 0,-1-1 1,-1 0-1,0 0 0,-1-1 1,-1-5 161,1-23-4354,-1 0-3746,-1 38-1237</inkml:trace>
  <inkml:trace contextRef="#ctx0" brushRef="#br0" timeOffset="3796.845">981 1 15855,'0'0'3587,"0"0"-1569,0 0 32,0 0-416,-75 104-353,46-34-384,-3 11-257,4 6-159,5-1-225,7-2-128,6-7-128,10-1-160,15-7-737,9-8-1185,11-6-1889,0-18-3909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04:38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139 678 8680,'0'0'2557,"0"0"-656,0 0 416,0 0 277,0 0-736,0 0-716,-4 4-528,1 3-523,1 0-1,0-1 1,1 1-1,-1 1 1,2-1-1,-1 0 1,0 0-1,1 0 1,1 0-1,-1 1 1,1-1-1,0 0 1,1 0-1,0 0 1,0 0-1,0 0 1,1-1-1,2 5-90,2 13 154,115 383-805,-119-400 127,14 33-2500,-1-15-3438,-7-15-429</inkml:trace>
  <inkml:trace contextRef="#ctx0" brushRef="#br0" timeOffset="519.037">109 651 10250,'0'0'2162,"0"0"-166,-15-8 476,-45-25-289,59 33-2140,1-1 0,-1 1 0,0-1-1,0 1 1,0 0 0,0-1 0,0 1-1,0 0 1,0 0 0,0 0 0,1-1 0,-1 1-1,0 0 1,0 0 0,0 1 0,0-1-1,0 0 1,0 0 0,0 0 0,0 1-1,0-1 1,0 0 0,0 1 0,1-1 0,-1 1-1,0-1 1,0 1 0,0-1 0,1 1-1,-1-1 1,0 1 0,1 0 0,-1 0-1,1-1 1,-1 1 0,0 0 0,1 0-1,0-1 1,-1 1 0,1 0 0,-1 0 0,1 0-1,0 0 1,0 0 0,0 0 0,-1 0-1,1 0 1,0 0 0,0 0 0,0 0-1,0-1 1,1 1 0,-1 0 0,0 0 0,0 0-1,0 0 1,1 0 0,-1 0 0,1 0-1,-1 0-42,0 4 173,2 7-125,1 0 0,0-1 1,1 0-1,0 1 0,0-2 1,2 1-1,-1 0 0,1-1 0,0 0 1,1 0-1,1-1 0,-1 0 0,1 0 1,1-1-1,-1 0 0,2 0 1,-1-1-1,1 0 0,0-1 0,0 0 1,1-1-1,-1 0 0,1 0 0,3 0-48,-3-1-132,1 0-1,-1-1 1,1 0-1,0 0 1,0-1-1,0-1 1,0 0-1,0-1 1,0 0-1,0-1 1,0 0-1,0 0 1,0-2-1,-1 0 1,1 0-1,-1-1 1,1 0-1,-1-1 1,0 0-1,-1-1 1,1 0-1,-1 0 1,-1-2-1,1 1 1,-1-1-1,0 0 1,-1-1-1,0 0 133,1-2 74,-2-1 0,1 0 1,-2 0-1,0-1 0,0 0 0,-1 0 0,-1 0 0,0 0 0,0-1 0,-2 0 0,0 1 1,0-1-1,-1 0 0,-1 0 0,0 0 0,-1 0 0,-2-6-74,3 19 37,0 0 1,0 0-1,0-1 1,0 1-1,0 0 0,0 0 1,0 0-1,-1 0 0,1 0 1,0 0-1,-1-1 0,1 1 1,-1 0-1,1 0 1,-1 0-1,0 0 0,1 1 1,-1-1-1,0 0 0,0 0 1,1 0-1,-1 0 1,0 1-1,0-1 0,0 0 1,0 1-1,0-1 0,0 1 1,0-1-1,0 1 0,-1 0 1,1-1-1,0 1 1,0 0-1,0 0 0,0-1 1,0 1-1,-1 0 0,1 0 1,0 1-1,0-1 1,0 0-1,0 0 0,0 0 1,-1 1-1,1-1 0,0 1 1,0-1-1,0 1 0,0-1 1,0 1-1,0-1 1,0 1-1,0 0 0,0 0-37,-8 19 3,1 0-1,1 0 1,1 1-1,1 0 1,1 0-1,0 0 0,1 7-2,-11 54-33,-8 0-31,21-82 65,1 0 0,-1 0 0,1 0 0,-1 0 0,1 0 0,0 0 0,-1 0 0,1 0 0,-1 0 0,1 0 0,-1 0 0,1 0 0,-1 0 0,1 0 0,0 0 0,-1 0 0,1-1 0,-1 1 0,1 0 0,0 0 0,-1 0 0,1-1 0,-1 1 0,1 0 0,0-1 0,-1 1 0,1 0 0,0-1 0,0 1 0,-1 0 0,1-1 0,0 1-1,0-1 1,0 1 0,-1 0 0,1-1 0,0 1 0,0-1 0,0 1 0,0-1 0,0 1 0,0 0 0,0-1 0,0 1 0,0-1 0,0 1 0,0-1 0,0 1 0,0-1 0,0 1 0,0 0 0,1-1 0,-1 1 0,0-1 0,0 1 0,0 0 0,1-1 0,-1 1 0,0-1 0,0 1 0,1 0 0,-1-1 0,1 1-1,-1-1 2,-1-19 55,2 0-1,1 0 0,0 0 1,1 0-1,1 1 0,1-1 0,1 1 1,0 0-1,2 0 0,0 1 1,3-3-57,-10 18 37,0 0 0,1 1 1,-1-1-1,1 0 0,-1 1 1,1 0-1,0-1 1,0 1-1,0 0 0,0 0 1,1 0-1,-1 0 0,0 0 1,1 1-1,0-1 0,-1 1 1,1-1-1,0 1 1,0 0-1,-1 0 0,1 0 1,0 1-1,0-1 0,0 1 1,0 0-1,0-1 1,0 1-1,0 0 0,0 1 1,2-1-38,4 7 19,0-1 1,-1 1 0,0 0 0,0 1 0,-1 0 0,0 0-1,0 1 1,-1 0 0,0 0 0,-1 0 0,0 1 0,0 0-1,-1 0 1,1 4-20,37 106 17,14 29-596,5-65-3615,-15-55-3152,-24-24 839</inkml:trace>
  <inkml:trace contextRef="#ctx0" brushRef="#br0" timeOffset="894.578">1171 363 9193,'0'0'3320,"-3"-13"-389,-13-43-118,15 54-2618,-1-1 0,1 1-1,-1 0 1,1 0-1,-1 0 1,0 1 0,0-1-1,0 0 1,0 1-1,0-1 1,0 1 0,-1 0-1,1 0 1,0 0 0,-1 0-1,1 0 1,-1 0-1,1 0 1,-1 1 0,1-1-1,-1 1 1,1 0 0,-1 0-1,0 0 1,1 0-1,-1 0 1,1 1 0,-1-1-1,1 1 1,-1-1 0,1 1-1,-1 0 1,1 0-1,0 0 1,-1 1-195,-11 7 90,0 1-1,0 1 1,1 0-1,1 1 1,0 0 0,1 1-1,0 1 1,1-1 0,0 2-1,1-1 1,1 1-1,0 1 1,1-1 0,-5 18-90,9-28-3,1 0 1,0 1-1,0-1 1,0 1-1,0 0 1,1 0-1,0 0 1,0-1-1,1 1 1,-1 0-1,1 0 1,1 0-1,-1 0 1,1 0-1,0 2 3,3-5-62,-1 0-1,1 0 1,-1 0-1,1-1 1,0 1-1,0-1 1,0 0 0,1-1-1,-1 1 1,0-1-1,1 1 1,-1-1-1,0 0 1,1-1-1,0 1 1,-1-1-1,1 0 1,-1 0-1,1 0 1,-1-1 0,4 0 62,1 1-109,185 0-1081,-183 4 1137,0 0 0,0 1 0,0 0-1,-1 1 1,0 0 0,0 0 0,0 1 0,-1 1 0,0-1 0,0 2 0,-1-1 0,0 1 0,-1 0 0,0 1 0,0 0 0,-1 0 0,3 6 53,-5-11 64,0 1 0,-1 0 0,0 0 0,1 0 0,-2 0 0,1 0 0,-1 0 0,0 1 0,0-1 0,-1 1 0,0 0 0,0-1 0,-1 1 0,1 0 0,-1 0 1,-1-1-1,1 1 0,-1 0 0,-1-1 0,1 1 0,-1-1 0,0 1 0,0-1 0,-1 0 0,0 0 0,0 0 0,-1 0 0,1 0 0,-1-1 0,0 1 0,-1-1 0,0 0 1,1-1-1,-1 1 0,-1-1 0,1 0 0,-1 0 0,1 0 0,-1-1 0,-4 2-64,-1-2-1,0-1 1,-1 0-1,1 0 1,0-1-1,0-1 1,-1 0-1,1 0 1,0-1-1,0-1 1,-1 0-1,1 0 1,0-1-1,1 0 1,-1-1-1,1 0 1,-1-1-1,1 0 1,0-1-1,1 0 1,0-1-1,-3-2 1,-15-36-1834,30 9-4222,11 16 248</inkml:trace>
  <inkml:trace contextRef="#ctx0" brushRef="#br0" timeOffset="1224.884">1412 360 7911,'0'0'6423,"0"0"-2500,0 0-1131,0 0-427,0 0-881,0 0-539,0 0-149,9 15-220,54 99 22,48 189-571,-106-283-555,-21-45 110,5 5 499,-12-14-35,2 0 0,2-2 0,1-1 0,1 0 0,3-1 0,1-1 0,1 0 0,3 0 0,1-1 0,1 0 0,3-1 0,1 0 0,3-26-46,1 57-5,0 0 0,1 0 0,0 0 0,1 0 1,0 0-1,0 1 0,1 0 0,1 0 0,-1 0 0,1 0 0,1 0 1,0 1-1,0 0 0,0 0 0,1 1 0,0 0 0,1 0 1,0 1-1,0 0 0,0 0 0,0 0 0,4 0 5,-5 3-219,-1 0 0,1 1 1,-1 0-1,1 0 0,0 1 0,0 0 0,0 0 0,-1 0 0,1 1 0,0 0 0,0 1 1,0-1-1,4 2 219,42 31-7522,-32-5 224</inkml:trace>
  <inkml:trace contextRef="#ctx0" brushRef="#br0" timeOffset="1555.906">1525 538 10442,'0'0'4356,"0"0"-2338,0 0-64,74-99-897,-45 75-673,1 2-192,3 4-96,-4 5-64,-3 6 0,-3 4-32,-7 3-96,-2 5-704,-8 14-1571,-6 5-1440,0 9-1346</inkml:trace>
  <inkml:trace contextRef="#ctx0" brushRef="#br0" timeOffset="1788.754">1548 866 6790,'-4'12'3091,"-11"39"-133,16-37 2221,16-19-4857,-16 4 225,196-129 4119,12-35-4490,-200 153-958,-18 22-2856,-4 10-1748,-3 7-3957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12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8 10762,'0'0'3219,"0"0"-630,0 0 27,0 0-384,0 0-481,-16-2-465,12 1-1221,-1 0 3,0-1 1,0 1-1,0 1 1,-1-1-1,1 1 1,0 0-1,0 0 1,0 1-1,-1-1 1,1 1-1,0 0 1,0 1 0,0-1-1,0 1 1,1 0-1,-1 0 1,0 0-1,1 1 1,-1 0-1,1 0 1,0 0-1,0 0 1,0 1-1,0-1 1,0 1-69,-43 56 327,2 2 0,3 2 0,2 2 0,4 2 0,2 0 0,4 3 0,2 0 0,1 12-327,16-53 15,0 0 1,3 0 0,0 1-1,2 0 1,1 0 0,2 0-1,0 1 1,3-1 0,0 1-1,2-1 1,2 1 0,1-1-1,1 0 1,1 0 0,4 4-16,-7-21-53,1 0 0,1 0 0,1-1 0,0 1 0,0-1 0,1-1 1,1 0-1,0 0 0,1 0 0,0-1 0,1-1 0,0 0 0,0 0 1,1-1-1,1-1 0,-1 0 0,1 0 0,1-1 0,-1-1 1,2 0 52,121 12-3048,-47-34-3818,-51-1-1414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12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23 9801,'0'0'4335,"0"0"-1025,0 0-491,0 0-471,0 0-661,-1-6-507,-3-10-427,3 39-287,1 9-190,-11 414 1144,10-430-1592,1 79-1131,8-34-5940,-4-42 570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13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1 298 10698,'0'0'3192,"0"0"-101,0 0-405,0 0-770,0 0-544,0 0-577,10-2-442,315-69 143,-319 69-492,0 1 0,-1-1-1,1 1 1,-1-2 0,0 1-1,1-1 1,-1 1 0,0-1-1,0-1 1,-1 1 0,1-1-1,-1 0 1,0 0 0,1 0-1,-2 0 1,1-1-1,-1 0 1,1 0 0,-1 0-1,0 0 1,-1 0 0,0 0-1,1-1 1,-2 1 0,1-1-1,-1 0 1,1 1 0,-2-1-1,1 0 1,-1 0 0,0 0-1,0 1 1,0-1 0,-1 0-1,0-1-3,0 3 83,0 0 0,-1 0 0,0 1 0,1-1 0,-1 1 0,-1-1 0,1 1 0,0 0 0,-1-1 0,0 1 0,0 1 0,0-1 0,0 0 0,0 1 0,0-1 0,-1 1 0,1 0 0,-1 0 0,1 0 0,-1 1 0,0-1 0,0 1 0,0 0 0,0 0 0,0 0 0,0 1 0,0-1 0,0 1-1,0 0 1,0 0 0,0 1 0,0-1 0,0 1 0,0 0 0,0 0 0,0 0 0,0 0 0,1 1 0,-1 0 0,0-1 0,1 1 0,-1 1 0,1-1 0,0 0 0,0 1 0,0 0 0,0-1 0,0 2-83,-5 10 65,1 0 0,1 1 0,0 0 0,1 0 0,1 0 0,1 1 0,0-1 0,0 1 0,2 0 0,0 0 0,1-1 0,0 1 0,1 0 0,1 0 0,1 2-65,-3-17 2,28 147 246,-9-66-1992,-9-1-5430,-10-57 346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14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68 164 8872,'0'0'3428,"0"0"-1037,0 0-432,0 0-640,0 0-545,5 11-251,55 90 0,-55-96-500,-2 0 3,0-1 0,1 1-1,-1 0 1,1-1 0,0 0 0,0 0-1,0 0 1,0 0 0,1-1-1,0 1 1,-1-1 0,1-1 0,1 1-1,-1 0 1,0-1 0,0 0-1,1-1 1,-1 1 0,1-1 0,0 0-1,-1 0 1,1-1 0,0 0 0,0 0-1,-1 0 1,1 0 0,0-1-1,-1 0 1,1-1-26,3-4 302,1-2 0,-2 1 1,1-2-1,-1 1 0,0-1 0,-1 0 0,0 0 0,-1-1 0,0 0 1,0 0-1,-1-1 0,0 1 0,-1-1 0,0 0 0,-1-1 1,0 1-1,-1 0 0,0-1 0,-1 0 0,0 1 0,-1-1 0,0 0 1,-1 1-1,0-1 0,-1-3-302,1 11 29,1 1 0,0-1 0,-1 1 0,0 0 0,0-1 0,0 1 0,0 0 0,-1 0 0,1 0 0,-1 0 0,0 0 1,0 0-1,0 0 0,0 1 0,0-1 0,-1 1 0,1-1 0,-1 1 0,0 0 0,1 0 0,-1 0 0,0 0 0,0 1 0,0-1 0,-1 1 0,1 0 0,0 0 0,0 0 0,-1 0 0,1 0 0,-1 1 1,1-1-1,0 1 0,-1 0 0,1 0 0,-1 1 0,1-1 0,-1 1 0,1-1 0,0 1 0,-1 0 0,1 0 0,-3 2-29,-9 5 7,0 2 0,0 0 0,1 0 1,0 2-1,1 0 0,0 0 0,1 1 0,1 0 0,0 1 0,0 1 0,2 0 1,-1 0-1,2 1 0,0 0 0,0 3-7,-8 13 0,2 1 0,0 1 0,2 0 0,2 0 0,1 1 0,2 1 0,2 0 0,0-1 0,3 2 0,2 33 0,0-56 0,1 0 0,1-1 0,1 1 0,0-1 0,0 1 0,2-1 0,-1 0 0,2 0 0,0-1 0,0 0 0,1 0 0,0 0 0,1-1 0,1 0 0,0 0 0,0-1 0,1 0 0,0-1 0,3 2 0,-1-4-38,0-1-1,0 0 1,0 0 0,1-1-1,0-1 1,0 0 0,0 0-1,0-2 1,0 0 0,1 0 0,-1-1-1,1-1 1,0 0 0,-1-1-1,1 0 1,-1-1 0,0-1-1,0 0 1,1-1 0,-2 0 0,1-1-1,-1 0 1,1-1 0,-1-1-1,-1 1 1,1-2 0,-2 0-1,1 0 1,-1-1 0,0-1-1,0 1 1,-1-1 0,-1-1 0,0 0-1,0 0 1,-1-1 0,0 1-1,-1-2 1,-1 1 0,2-6 38,15-70-2081,-24 29-3702,-6 42-489,-3 6-3748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18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6214,'0'0'11435,"0"0"-8553,0 0-960,0 0-64,0 0-449,-55 102-384,35-48-384,-2 6-385,8 5-128,2 2-64,7-3-32,5-1 0,1-6-32,13-5-256,11-3-1185,7-8-1218,2-6-3042,1-11-7303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14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39 241 12556,'0'0'4185,"0"0"-1361,0 0-550,0 0-437,0 0-625,-1 6-444,1 289 636,0-52-3491,0-237 1776,-3 41-3411,-8-21-2383,6-22 1968,0-4-828</inkml:trace>
  <inkml:trace contextRef="#ctx0" brushRef="#br0" timeOffset="415.499">1 761 1602,'0'-17'2727,"4"-312"7891,-2 298-9254,1 0 0,2 1-1,0 0 1,2 0-1,2 0 1,0 1 0,8-13-1364,-15 39 30,1 0 1,0 1 0,0-1-1,0 1 1,0-1 0,0 1 0,0 0-1,1 0 1,-1 0 0,1 1-1,-1-1 1,1 1 0,0 0 0,0 0-1,0 0 1,0 0 0,-1 1 0,1-1-1,0 1 1,0 0 0,0 1-1,0-1 1,0 0 0,0 1 0,0 0-1,-1 0 1,1 0 0,0 1 0,0-1-1,-1 1 1,1 0 0,-1 0-1,0 0 1,0 0 0,1 1 0,-1-1-1,-1 1 1,1 0 0,0 0 0,-1 0-1,1 0 1,-1 0 0,0 0-1,0 1 1,1 3-31,0 2-118,0 0 0,-1 0 0,0 0 0,-1 1 0,0-1 1,-1 1-1,0-1 0,0 0 0,-1 1 0,0-1 0,0 1 0,-1-1 0,-1 0 0,1 0 0,-1 0 0,-1 0 0,0 0 0,0-1 0,-1 0 1,0 0-1,0 0 0,-1 0 0,0-1 0,0 0 0,-1 0 0,0-1 0,0 1 0,0-2 0,-1 1 0,0-1 0,0 0 0,0-1 0,-5 3 118,-19 2-5,33-44 219,4 29-177,0-1 1,0 0 0,1 1-1,0 0 1,0 1 0,0-1-1,0 1 1,1 0 0,0 0-1,0 1 1,0 0 0,1 1 0,-1-1-1,1 1 1,0 1 0,0-1-1,6 0-37,-10 2 4,0 1 0,1 0 0,-1-1 0,0 1 0,0 0 1,1 1-1,-1-1 0,0 1 0,0 0 0,0 0 0,0 0 0,1 1 0,-2-1 0,1 1 0,0 0 0,0 0 0,-1 0 0,1 1 0,-1-1 0,1 1 0,-1 0 0,0 0 0,0 0 0,-1 0 0,1 1 0,0-1 0,-1 1 1,0-1-1,0 1 0,0 0 0,-1 0 0,1 0 0,0 1-4,2 6-7,0 0 1,0 0 0,-1 0-1,0 1 1,-1-1-1,0 1 1,-1 0-1,0 0 1,-1-1 0,0 1-1,-1 0 1,-1-1-1,1 1 1,-2 0 0,0-1-1,0 0 1,-1 0-1,0 0 1,-1 0 0,-3 4 6,5-12-1,0 0 1,0-1 0,-1 1 0,1-1-1,-1 1 1,1-1 0,-1 0 0,0 0-1,0-1 1,0 1 0,0-1-1,0 0 1,0 0 0,0 0 0,-1-1-1,1 0 1,0 1 0,0-1 0,0-1-1,-1 1 1,1 0 0,0-1 0,0 0-1,-4-1 1,-92-42 39,56-5-243,41 29-2233,12 1-3432,2 10-836</inkml:trace>
  <inkml:trace contextRef="#ctx0" brushRef="#br0" timeOffset="792.492">554 324 10474,'0'0'2408,"0"0"-439,0 0-36,0 0-545,0 0-470,0 0-123,0 0-170,0 12-123,-13 80 550,6-72-643,-4 5-184,2 2 1,1-1 0,1 1-1,1 0 1,0 17-226,5-42 1,1 1 0,0-1 0,0 1 0,0-1 0,0 1 0,1-1-1,-1 1 1,1-1 0,-1 1 0,1-1 0,0 0 0,0 1 0,0-1 0,0 0 0,0 0 0,0 0 0,1 0 0,-1 0-1,1 0 1,-1 0 0,1 0 0,0 0 0,0-1 0,0 1 0,0-1 0,0 1 0,0-1 0,0 0 0,1 0 0,-1 0 0,0 0-1,1 0 1,-1 0 0,0-1 0,1 1 0,-1-1 0,1 0 0,-1 0 0,1 0 0,-1 0 0,1 0 0,-1 0 0,2-1-1,6 0 45,0 0 1,0-1 0,0 0-1,0 0 1,0-2 0,0 1-1,0-1 1,-1 0 0,0-1-1,1-1-45,-3 2 123,-1-2-1,0 1 0,0-1 1,-1 1-1,1-2 0,-1 1 1,-1 0-1,1-1 0,-1 0 1,0 0-1,-1-1 0,0 1 0,0-1 1,0 1-1,-1-1 0,0 0 1,-1 0-1,0 0 0,0 0 1,0 0-1,-1 0 0,0 0 1,-1 0-1,0 0 0,0 0 1,-1 0-1,0 0 0,0 0 0,-1 1 1,-1-2-123,2 3-38,-1 0 0,0 0 1,0 0-1,0 1 0,-1-1 1,0 1-1,0 0 0,-1 0 1,1 0-1,-1 1 0,0-1 1,0 1-1,-1 0 0,1 1 1,-1-1-1,0 1 0,0 1 1,0-1-1,0 1 0,0 0 1,-1 0-1,1 0 0,-1 1 1,-2 0 37,-38 2-3716,20 11-1766,9 4-2670</inkml:trace>
  <inkml:trace contextRef="#ctx0" brushRef="#br0" timeOffset="1199.89">898 330 11403,'0'0'5707,"0"0"-3316,0 0-1382,0 0-395,0 0-267,16-2-155,117-11-80,-115 12-80,-15 1-41,0 1 0,0-1 0,0 0-1,0 0 1,0 0 0,0 0 0,-1 0 0,1-1 0,0 0 0,0 1 0,0-1 0,0 0-1,-1 0 1,1 0 0,0-1 0,-1 1 0,1-1 0,-1 1 0,0-1 0,1 0-1,-1 0 1,0 0 0,0 0 0,0 0 0,0-1 0,-1 1 0,1 0 0,0-1 0,-1 1-1,0-1 1,1 0 9,0-6 271,-1 0 0,0 0 0,0 1 0,-1-1 0,0 0-1,0 0 1,-1 0 0,0 1 0,-1-1 0,0 0 0,0 1-1,-1-1 1,0 1 0,0 0 0,-4-6-271,7 13 34,-1 1 0,0-1 1,1 0-1,-1 1 0,0-1 0,0 1 0,1-1 1,-1 1-1,0 0 0,0-1 0,0 1 1,0 0-1,1-1 0,-1 1 0,0 0 0,0 0 1,0 0-1,0 0 0,0 0 0,0 0 1,0 0-1,1 0 0,-1 0 0,0 0 0,0 1 1,0-1-1,0 0 0,0 0 0,1 1 1,-1-1-1,0 1 0,0-1 0,0 1 0,1-1 1,-1 1-1,0-1 0,1 1 0,-1 0 1,1-1-1,-1 1 0,0 0 0,1 0 0,0-1 1,-1 1-1,1 0 0,-1 0 0,1 0 1,0-1-1,0 1 0,-1 0 0,1 0-34,-18 47 49,8-2 97,3 1 0,2 1 1,2-1-1,2 10-146,1 50-3370,1-40-2590,-1-47-286,4-4-2909</inkml:trace>
  <inkml:trace contextRef="#ctx0" brushRef="#br0" timeOffset="1449.003">1351 214 14478,'0'0'4153,"0"0"-886,0 0-608,0 0-626,0 0-666,0 0-475,0 0-407,2 3-234,1 5-218,0 0 0,-1 0 0,0 0 0,0 0-1,-1 0 1,0 0 0,-1 1 0,0-1 0,0 0 0,0 1-1,-2 2-32,1 18 34,-6 138-168,1-95-6642,4-46 1771,1-19-1348,1-3-2188</inkml:trace>
  <inkml:trace contextRef="#ctx0" brushRef="#br0" timeOffset="1863.199">1330 446 6246,'0'-20'5013,"4"-130"1622,-3 126-5491,0 0 0,2 0 0,1 0-1,1 0 1,1 1 0,0 0 0,2 0-1,7-14-1143,-13 34 33,0 0 0,0-1 0,0 1 0,1 0 0,-1 0 0,1 0 0,0 0 0,0 0-1,0 1 1,0 0 0,0-1 0,1 1 0,-1 0 0,1 0 0,-1 1 0,1-1 0,0 1 0,0 0-1,-1 0 1,1 0 0,0 0 0,0 1 0,0-1 0,0 1 0,0 0 0,0 1 0,0-1 0,0 0 0,0 1-1,0 0 1,-1 0 0,1 0 0,0 1 0,0-1 0,-1 1 0,1 0 0,-1 0 0,0 0 0,1 0 0,0 1-33,0 0-45,1 0 1,-1 1-1,0-1 1,0 1-1,0-1 1,-1 1 0,1 1-1,-1-1 1,0 0-1,0 1 1,-1-1 0,1 1-1,-1 0 1,0 0-1,0 0 1,0 0 0,-1 0-1,0 0 1,0 1-1,0-1 1,-1 0 0,0 1-1,0-1 1,0 0-1,0 1 1,-1-1 0,0 0-1,0 0 1,-1 1-1,0 1 45,-3 2-103,0 0 0,0 0-1,-1-1 1,0 0 0,0 0-1,-1 0 1,0-1 0,-1 0-1,1 0 1,-1-1 0,-1 0-1,1 0 1,-1-1 0,0 0 0,0-1-1,-1 0 1,0 0 103,11-4 2,-1 0 1,1 0-1,-1 0 0,1 0 1,0 0-1,-1 0 0,1 0 1,-1 0-1,1 0 0,-1-1 1,1 1-1,-1 0 1,1 0-1,-1-1 0,0 1 1,1 0-1,-1 0 0,1-1 1,-1 1-1,0-1 0,1 1 1,-1 0-1,0-1 0,1 1 1,-1-1-1,0 1 1,1-1-1,-1 1 0,0-1 1,0 1-1,0-1 0,1 1 1,-1-1-1,0 1 0,0-1 1,0 1-1,0-1 0,0 1 1,0-1-1,0 1 0,0-1 1,0 1-1,0-1 1,-1 1-1,1-1 0,0 1 1,0-1-1,0 1 0,-1-1 1,1 1-1,0-1 0,0 1 1,-1-1-1,1 1 0,0 0 1,-1-1-1,1 1 1,-1 0-1,1-1 0,0 1 1,-1 0-1,1-1 0,-1 1 1,1 0-1,-1 0 0,1 0 1,-1-1-1,1 1-2,4-2 0,0 0 0,1 1 0,-1-1 0,1 1 0,0 0 0,-1 0 0,1 0 0,0 1 0,0 0 0,-1 0 0,1 0 0,0 0 0,0 1 0,-1 0 0,1 0 0,0 0 0,-1 1 0,1-1 0,-1 1 0,1 0 0,-1 0 0,0 1 0,0-1 0,0 1 0,0 0 0,-1 0 0,1 0 0,-1 0 0,0 1 0,1 0 0,-2-1 0,1 1 0,0 0 0,1 4 0,0-2 0,-1-1 0,0 1 0,0-1 0,-1 1 0,1 0 0,-1 0 0,0 0 0,-1 0 0,0 1 0,0-1 0,0 0 0,-1 1 0,1-1 0,-2 0 0,1 1 0,-1-1 0,0 0 0,0 0 0,0 1 0,-1-1 0,0 0 0,-1 0 0,1-1 0,-1 1 0,0 0 0,0-1 0,-4 5 0,1-5 1,0 0-1,0 0 1,0-1-1,-1 0 1,1 0-1,-1-1 1,0 0-1,0 0 1,0 0 0,0-1-1,-1 0 1,1-1-1,-1 1 1,1-2-1,-1 1 1,0-1-1,1 0 1,-1 0 0,1-1-1,-1 0 1,1 0-1,-1-1 1,1 0-1,0-1 1,-1 1-1,1-1 1,1-1 0,-1 1-1,-3-3 0,-4-23-3020,29 4-7327,1 17-1734</inkml:trace>
  <inkml:trace contextRef="#ctx0" brushRef="#br0" timeOffset="2133.297">1803 290 6790,'0'0'8275,"0"0"-4213,0 0-1729,0 0-656,0 0-610,0 0-341,0 15-309,-10 91-204,-9 27-89,22-77-2485,11-33-6148,-2-17 517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11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69 100 8136,'0'0'2728,"0"0"-465,0 0 433,0 0-96,0 0-566,0 0-417,0 0-640,1 4-560,4 167 1072,-7-141-1329,-2 42-242,1 242 186,6-284-1310,2-1 1,0 1-1,3-1 1,0 0-1,11 24 1206,-18-49-417,13 23-2021,-1-15-2474,-10-12 1202,-2-4-401</inkml:trace>
  <inkml:trace contextRef="#ctx0" brushRef="#br0" timeOffset="299.13">110 823 3972,'-6'-16'3721,"-44"-195"4372,46 171-7423,1-1 1,3 1-1,1 0 1,1-1-1,3 1 1,1 0-1,2 1 1,2-1-1,1 2 1,10-22-671,-18 51 65,1 1 1,-1 1 0,1-1-1,0 0 1,1 1 0,0 0-1,0 0 1,1 0 0,0 1-1,0 0 1,0 0 0,1 0 0,0 1-1,0 0 1,0 0 0,1 1-1,-1 0 1,1 0 0,0 1-1,0 0 1,1 0 0,-1 1-1,7-1-65,-7 1 5,0 2 0,0-1-1,0 1 1,-1 0 0,1 0-1,0 1 1,0 0 0,0 1-1,-1 0 1,1 0 0,-1 0-1,1 1 1,-1 0 0,0 1-1,0-1 1,0 1 0,-1 1-1,1-1 1,-1 1 0,0 0-1,0 1 1,-1-1 0,0 1-1,3 4-4,-2-3-12,-1 0 0,-1 0 0,1 1 0,-1 0-1,0-1 1,-1 1 0,1 1 0,-2-1-1,1 0 1,-1 1 0,-1-1 0,1 1 0,-1 0-1,-1-1 1,0 1 0,0 0 0,-1 0-1,0-1 1,0 1 0,-1 0 0,0-1 0,0 0-1,-1 1 1,0-1 0,-1 0 0,0 0-1,0-1 1,-1 1 0,0-1 0,0 0-1,-1 0 13,-8 8-107,-1-2-1,0 0 1,-1-1-1,-1 0 0,0-2 1,0 0-1,-1-1 1,-1 0-1,1-2 0,-1 0 1,0-1-1,-1-1 1,1-1-1,-1 0 0,0-2 1,0 0-1,0-1 0,0-1 1,-18-3 107,-12-15-2672,38-13-4826,15 15-210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1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68 300 8040,'0'0'7030,"0"0"-3576,0 0-1121,0 0-304,0 0-689,0 0-550,0 0-390,10-3-266,-6 1-128,-2 1-3,0 0-1,0 1 1,0-1 0,0 0 0,0 1 0,0-1 0,0 1-1,0-1 1,0 1 0,0 0 0,0 0 0,1 0-1,-1 0 1,0 0 0,0 1 0,0-1 0,0 1-1,0-1 1,0 1 0,0 0 0,0-1 0,0 1-1,0 0 1,0 1 0,0-1 0,-1 0 0,1 0-1,0 1 1,-1-1 0,1 1 0,-1-1 0,1 2-3,133 217-1073,-115-196-246,-10-57 1383,10-174 3870,-20 206-3901,-1-1 1,1 1-1,-1 0 0,1 0 0,-1 1 0,0-1 0,0 0 0,1 0 0,-1 0 0,0 0 0,0 0 0,0 1 0,0-1 0,0 0 0,0 1 0,0-1 0,0 1 0,0-1 0,0 1 0,0 0 0,0-1 0,0 1 0,0 0 0,-1 0 0,1 0 0,0 0 0,0 0 0,0 0 0,0 0 0,0 0 0,-1 0 0,1 0 0,0 1 0,0-1 0,0 0 0,0 1 0,0-1 0,0 1 0,0-1 1,0 1-1,0 0 0,0-1 0,0 1 0,0 0 0,0 0 0,1-1 0,-1 1 0,0 0 0,0 0 0,1 0 0,-1 0 0,1 0 0,-1 0 0,1 0 0,-1 0 0,1 1 0,0-1 0,-1 0 0,1 1-33,-171 216-630,111-136-2767,25-26-4603,22-32-814</inkml:trace>
  <inkml:trace contextRef="#ctx0" brushRef="#br0" timeOffset="297.25">663 1 1826,'0'0'14894,"0"0"-9657,0 0-3129,0 0-485,0 0-512,0 0-375,10 20-36,58 149 207,-62-149-931,-2 0 0,0 0 0,-1 1 0,-1-1-1,-1 1 1,0 0 0,-2 0 0,-1-1 0,0 1 0,-2-1 0,0 1-1,-1-1 1,-1 0 0,-1-1 0,-1 1 0,0-2 0,-2 1 0,0-1-1,-1 0 1,0-1 0,-8 7 24,-87 71-5447,28-41-4176,33-27-1348</inkml:trace>
  <inkml:trace contextRef="#ctx0" brushRef="#br0" timeOffset="1975.205">1198 430 5445,'0'0'7068,"0"0"-3641,0 0-982,0 0-202,0 0-402,0-5 129,28 219 950,-22-176-2674,14 71 120,-4 0 0,-5 1 1,-5 0-1,-4 0 0,-9 52-366,0-121 7,-2 0 0,-1 0 0,-3-1 1,-1-1-1,-1 0 0,-3-1 0,-1-1 0,-2 0 1,-1-2-1,-2 0 0,-1-2 0,-29 30-7,-6-1-43,-3-2 0,-2-3 0,-3-3 1,-2-3-1,-59 31 43,-48 15-616,54-45-3354,107-47-178,11-4-3197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3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39 10314,'0'0'2936,"0"0"-614,0 0-32,0 0-619,0 0-742,16-5-459,124-28-235,-133 33-344,37 3-204,-41 20-4150,-70 34-3939,42-41 7366,-17 13 853,-56 44 5928,97-73-5627,1 1-1,-1-1 1,0 0-1,0 1 1,0-1 0,0 1-1,0-1 1,0 0-1,1 1 1,-1 0-1,0-1 1,1 1-1,-1 0 1,0-1-1,1 1 1,-1 0-1,0 0 1,1-1-1,-1 1 1,1 0-1,0 0 1,-1 0-1,1 0 1,0 0-1,-1-1 1,1 1-1,0 0 1,0 0 0,0 0-1,0 0 1,0 0-1,0 0 1,0 0-1,0 0 1,0 0-1,0 0 1,1 0-1,-1 0 1,0 0-1,1-1 1,-1 1-1,0 0 1,1 0-1,-1 0 1,1 0-1,0-1 1,-1 1-1,1 0 1,-1-1-1,1 1 1,0 0 0,0-1-1,-1 1 1,1-1-1,0 1 1,0-1-1,0 1 1,0-1-1,0 0 1,-1 1-1,1-1 1,0 0-1,0 0 1,0 0-1,0 1 1,0-1-1,0 0 1,0 0-1,0-1-117,31 1 327,0-1 0,-1-2 0,1-1 0,-1-1 0,0-2 0,19-7-327,51-17-5929,-73 22 2481,3-1-6641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4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93 8872,'0'0'3470,"0"0"-1329,0 0 171,0 0-460,0 0-822,0 0-544,-1 15-288,0 48-102,2-59-90,0-1 0,1 0 0,-1 0 0,1 0 0,0 0 0,0 0 0,0 0 1,0 0-1,1-1 0,-1 1 0,1-1 0,-1 1 0,1-1 0,0 0 0,0 0 0,0 0 1,0-1-1,0 1 0,1-1 0,-1 0 0,0 1 0,1-2 0,1 2-6,6 2 25,3 1 83,0 0 0,0-1 0,1-1 0,0 0 0,-1-1-1,1-1 1,0 0 0,0-1 0,0-1 0,0 0 0,11-2-108,-20 2 190,1 0 1,-1-1-1,0 1 0,0-1 1,0 0-1,0-1 1,0 1-1,-1-1 1,1 0-1,-1-1 0,0 1 1,0-1-1,0 0 1,0 0-1,-1-1 0,1 1 1,-1-1-1,0 0 1,-1 0-1,1-1 0,-1 1 1,0-1-1,-1 0 1,1 1-1,-1-1 1,0 0-1,0 0 0,0-4-190,-1 5 78,0 1-1,-1 0 1,1-1 0,-1 1-1,0-1 1,0 1-1,0-1 1,0 1-1,-1-1 1,0 1-1,0 0 1,0-1 0,-1 1-1,1 0 1,-1 0-1,0 0 1,0 0-1,0 0 1,-1 0-1,0 1 1,1-1 0,-1 1-1,0 0 1,-1 0-1,1 0 1,0 0-1,-1 0 1,0 1-1,0-1 1,1 1 0,-1 0-1,-1 0 1,1 1-1,0-1 1,0 1-1,-2 0-77,-5-1 28,0 2-1,-1 0 0,1 0 1,0 1-1,0 0 1,0 1-1,0 0 0,0 1 1,0 0-1,1 0 0,0 1 1,-1 1-1,1 0 0,1 0 1,-1 1-1,1 0 1,-5 5-28,-12 10-13,0 1 0,1 1 0,2 2 0,0 0 0,-2 7 13,1-3-34,2 1 1,1 1 0,2 1 0,1 1 0,1 1-1,2 0 1,-5 18 33,16-40-43,1-1 0,0 1 0,0 0 0,1 0 0,1 0 0,0 0 0,0 0 0,1 0 0,1 0 0,0 0 0,1 0 0,0 0 0,1 0 0,0 0 0,1 0 0,0-1 0,1 0 0,0 0 0,1 0 0,0-1 0,0 0 0,1 0 0,1 0-1,8 8 45,-2-7-67,1 0 1,1-1 0,0 0 0,0-1 0,1-1-1,0-1 1,0 0 0,1-1 0,-1-1 0,1-1-1,1 0 1,-1-2 0,1 0 0,-1-1 0,1 0 0,-1-2-1,1 0 1,-1-1 0,7-2 65,-12 1-89,0 0-1,0 0 1,0-1 0,-1-1 0,1 0-1,-1-1 1,-1 0 0,1 0-1,-1-2 1,0 1 0,0-1-1,-1-1 1,0 0 0,-1-1 0,0 1-1,-1-2 1,1 1 0,-2-1-1,3-6 90,-4 7-1113,-2 1 1,1-1-1,-1-1 0,-1 1 0,0-1 0,-1 1 0,0-1 0,0 0 1,0-7 1112,-2 4-7565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54:03.59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663 4550 9833,'0'0'3049,"0"0"-1016,0 0 188,0 0 5,0 0-544,0 0-588,0 0-480,-7 15-160,0-2-337,1 1 1,0 0-1,1 0 1,1 0-1,0 0 1,1 1-1,1-1 1,0 9-118,-1 34 139,2 0 0,3-1 0,3 1 0,6 22-139,-8-61-5,0 0 1,2 0-1,0 0 0,2-1 0,-1 0 1,2 0-1,1-1 0,0 0 1,0 0-1,2-1 0,0 0 0,1-1 1,0-1-1,1 0 0,9 7 5,-15-14-22,-1-1 0,2 0 0,-1 0-1,0-1 1,1 0 0,0-1 0,0 1 0,0-1-1,0-1 1,1 0 0,-1 0 0,1 0-1,-1-1 1,1-1 0,-1 1 0,1-1 0,0-1-1,-1 0 1,1 0 0,-1 0 0,1-1-1,-1-1 1,0 1 0,0-1 0,0-1 0,0 1-1,0-1 1,-1-1 0,0 1 0,1-1-1,-2-1 1,1 1 0,-1-1 0,0 0 0,0-1-1,0 1 1,2-6 22,1-4 79,-1 0 1,0 0-1,-1-1 0,-1 0 0,-1 0 0,0 0 0,-2-1 1,0 0-1,0 1 0,-2-1 0,0 0 0,-1 0 1,-1 0-1,-1 0 0,0 0 0,-1 0 0,-1 1 1,-4-11-80,-6 16 2256,18 48-1881,4-1-424,2-2-1,1 1 0,2-1 1,1-1-1,16 26 50,34 21-3467,-42-61-12,-5-11-2331,-6-6 301</inkml:trace>
  <inkml:trace contextRef="#ctx0" brushRef="#br0" timeOffset="264.841">1142 4447 11947,'0'0'3396,"0"0"-770,0 0-512,0 0-769,-53-74-736,53 72-385,3 2-224,13 0 0,8 0-192,5 7-1634,3 8-3491,-2-1-5893</inkml:trace>
  <inkml:trace contextRef="#ctx0" brushRef="#br0" timeOffset="522.488">1404 4746 8136,'0'0'6091,"0"0"-2301,5 16-1516,29 132 1938,-23 45-3411,-23-225-737,6 16-49,1-2-1,1 1 1,0 0-1,1-1 1,1 0-1,1 1 1,0-1-1,1 0 1,1 0 0,1 0-1,1 1 1,0-1-1,1 1 1,1-1-1,1 1 1,0 1 0,1-1-1,1 1 1,0 1-1,1-1 1,1 1-1,4-4-14,-8 14 22,0 1-1,0 1 1,0-1-1,0 1 1,0 0-1,1 1 1,-1-1-1,1 1 1,0 1-1,-1-1 1,1 1-1,0 0 1,0 1-1,0-1 0,0 2 1,0-1-1,0 1 1,0 0-1,0 0 1,-1 0-1,1 1 1,0 0-1,-1 1 1,1 0-1,-1 0 1,0 0-1,0 0 1,0 1-1,0 0 1,-1 0-1,0 1 1,0 0-1,0 0 1,0 0-1,-1 0 1,0 1-1,0 0 0,0-1 1,0 2-1,-1-1 1,0 0-1,-1 0 1,2 6-22,31 135 817,-29-82-4031,-2-22-2995,-2-30-2796</inkml:trace>
  <inkml:trace contextRef="#ctx0" brushRef="#br0" timeOffset="2004.874">1918 4512 4740,'0'0'3417,"0"0"-1725,0 0-410,0 0 218,0 0-273,0 0-196,0 6-337,0-1-452,1 0 0,0 0 0,0 1 1,0-1-1,1 0 0,0 0 0,0 0 1,0 0-1,1 0 0,-1-1 0,1 1 0,0-1 1,1 0-1,-1 1 0,1-1 0,0 0-242,2 1 330,-5-2-241,0-1 1,0 0-1,0 0 1,1 0-1,-1 0 1,1 0-1,0 0 1,-1 0-1,1 0 1,0-1-1,0 1 1,0-1-1,0 1 1,0-1-1,1 0 1,-1 0-1,0 0 1,1 0-1,-1 0 1,1 0-1,-1-1 1,0 1-1,1-1 1,0 0-1,-1 1 0,1-1 1,-1-1-1,1 1 1,-1 0-1,1 0 1,-1-1-1,1 0 1,-1 1-1,0-1 1,1 0-1,-1 0 1,0 0-1,0-1 1,1 1-1,-1 0 1,0-1-90,4-5 230,0-1 0,-1 0-1,0 0 1,-1 0 0,1-1 0,-1 1 0,-1-1 0,0 0-1,0 0 1,-1 0 0,0-1 0,-1 1 0,1-1 0,-2 1 0,0 0-1,0-1 1,0 1 0,-2-6-230,2 13 13,-1 0 0,0 1 0,1-1 0,-1 0 1,0 1-1,0-1 0,0 1 0,0-1 0,0 1 0,0 0 0,-1-1 0,1 1 0,0 0 0,-1 0 0,1 0 0,-1 0 0,1 0 1,-1 0-1,1 0 0,-1 0 0,0 1 0,1-1 0,-1 0 0,0 1 0,0 0 0,1-1 0,-1 1 0,0 0 0,0 0 0,0 0 1,1 0-1,-1 0 0,0 1 0,0-1 0,1 0 0,-1 1 0,0-1 0,0 1 0,1 0 0,-1 0 0,1-1 0,-1 1 1,0 0-1,1 0 0,0 1 0,-1-1 0,1 0 0,0 0 0,-1 1 0,1-1 0,0 1 0,0-1 0,0 1 0,0-1 0,1 1 1,-1-1-1,0 1 0,1 0 0,-1 0 0,1 0-13,-5 14-40,2 0 0,0 0 0,0 1 0,2-1 0,0 1 0,1 0 1,1-1-1,0 1 0,1-1 0,1 1 0,1-1 0,0 0 0,1 0 0,0 0 0,2-1 0,0 0 1,0 0-1,2-1 0,0 2 40,-4-6-60,0 0-1,1 0 1,0 0 0,1-1 0,0 0-1,0 0 1,1-1 0,0 0 0,0 0 0,1-1-1,0 0 1,0 0 0,1-1 0,0 0-1,0-1 1,0 0 0,1-1 0,0 0 0,0 0-1,0-1 1,0-1 0,0 0 0,0 0-1,1-1 1,-1-1 0,1 0 0,-1 0 0,0-1-1,1-1 1,-1 0 0,0 0 0,1-1 60,1-3 2,-1 0 1,1 0-1,-2-1 0,1-1 1,-1 0-1,0 0 1,0-1-1,-1-1 1,0 1-1,-1-2 1,0 1-1,-1-1 1,0-1-1,-1 1 0,1-4-1,78-193 127,-76 173-10,-1-1-1,-1 1 0,-2-1 1,-2-1-1,-1-10-117,-2 44 28,-1 0 0,1 0-1,-1 0 1,0-1 0,0 1-1,0 0 1,0 0-1,-1-1 1,1 1 0,-1 0-1,0 0 1,0 0 0,0 0-1,0 0 1,-1 0 0,1 0-1,-1 0 1,0 1 0,0-1-1,0 0 1,0 1-1,0-1 1,0 1 0,-1 0-1,1 0 1,-1 0 0,1 0-1,-1 0 1,0 1 0,0-1-1,0 1 1,0 0 0,0 0-1,0 0 1,0 0-1,0 0 1,0 1 0,-1-1-1,1 1 1,0 0 0,0 0-1,-1 0 1,1 0 0,0 1-1,-1 0-27,-7 3 12,0 1-1,0 0 1,0 1-1,1 0 1,0 1 0,0 0-1,1 0 1,0 1-1,0 0 1,1 1-1,0 0 1,0 0 0,1 1-1,0 0 1,1 0-1,0 1 1,1-1-1,-2 7-11,-1 1-21,1-1 0,0 1 0,2 0 0,0 1 0,1-1 0,1 1 0,0 0 0,2 0 0,0 6 21,1-17-34,0-1-1,0 0 0,1 1 0,0-1 1,0 0-1,1 1 0,-1-1 1,2 0-1,-1 0 0,1-1 0,0 1 1,1 0-1,-1-1 0,1 0 1,0 0-1,1 0 0,0 0 0,0-1 1,0 0-1,0 0 0,1 0 1,0 0-1,0-1 0,0 0 0,2 0 35,-4-2-21,0 0 0,0 0-1,0 0 1,0-1-1,0 0 1,0 0-1,0 0 1,0 0-1,1-1 1,-1 1 0,0-1-1,1 0 1,-1 0-1,0-1 1,0 0-1,1 1 1,-1-1 0,0-1-1,0 1 1,0 0-1,0-1 1,0 0-1,0 0 1,-1 0 0,1-1-1,-1 1 1,1-1-1,-1 0 1,0 0-1,0 0 1,0 0-1,0 0 1,0-2 21,5-7 4,0 0 1,-1 0-1,-1-1 1,0 0-1,-1-1 1,0 1-1,-1-1 1,0 0-1,0-5-4,6-135 854,-23 122 107,13 41-582,3 12-326,1 0 0,1-1 0,1 1 0,0-1 0,2 0 0,0 0-1,1-1 1,1 0 0,1-1 0,1 0 0,13 15-53,-22-28 1,2 0 1,-1 0-1,1 0 0,-1 0 1,1-1-1,1 1 0,-1-1 1,0-1-1,1 1 0,0-1 1,0 0-1,0 0 0,0-1 1,0 0-1,1 0 0,-1 0 1,1-1-1,-1 0 0,1 0 1,0 0-1,-1-1 0,1 0 1,0-1-1,-1 1 0,1-1 1,0-1-1,-1 1 0,0-1 1,1 0-1,-1-1 0,0 1 1,3-3-2,6-4-2,0-1 1,-1-1-1,0 0 1,-1 0-1,0-2 1,-1 0-1,-1 0 1,0-1-1,0 0 0,-2-1 1,0 0-1,0-1 1,-2 0-1,6-16 2,1-3 8,-3-2 0,-1 0 0,-2 0 0,-1-1 0,-2 1 0,0-18-8,-4 40 1,0 8 1,1-1-1,-1 0 1,0 1-1,-1-1 1,0 0-1,0 0 1,0 1-1,-1-1 1,-1 0-1,1 1 1,-1-1-1,0 1 1,-1 0-1,0-1 1,0 1-1,0 0 1,-1 1-1,0-1 1,-1 1-1,1-1 1,-2 1-3,5 5 0,0 0 0,0 1 0,0-1 0,0 1 0,0-1-1,0 1 1,0-1 0,0 1 0,0 0 0,0-1-1,0 1 1,0 0 0,0 0 0,0 0 0,0 0-1,0 0 1,-1 0 0,1 0 0,0 0 0,0 1-1,0-1 1,0 0 0,0 1 0,0-1 0,0 1-1,0-1 1,0 1 0,0-1 0,0 1 0,0-1-1,0 1 1,1 0 0,-1 0 0,0-1 0,0 1-1,1 0 1,-1 0 0,0 0 0,1 0 0,-1 0-1,1 0 1,-1 0 0,1 0 0,0 0 0,-1 0 0,1 0-1,0 0 1,0 1 1,-6 56-65,10-42 62,1-1 1,1 0-1,0 0 0,1-1 1,1 1-1,0-2 1,0 1-1,2-1 0,-1 0 1,2-1-1,0 0 1,8 6 2,66 93-92,-63-60 58,-18-41 16,-1-1 1,1 1 0,0-1-1,1 0 1,0 0-1,1-1 1,0 1 0,0-1-1,1 0 1,0-1 17,-5-5-24,0 0 1,1-1-1,-1 1 0,1-1 1,-1 0-1,1 0 1,-1 0-1,1 0 0,0 0 1,-1 0-1,1-1 1,0 1-1,0-1 0,0 0 1,-1 0-1,1 0 1,0 0-1,0 0 0,0-1 1,-1 1-1,1-1 1,0 0-1,-1 0 0,1 0 1,0 0-1,-1 0 1,1-1-1,-1 1 0,0-1 1,1 1-1,-1-1 1,0 0-1,0 0 24,60-73-2846,-53 58 1794,13-22-2659,-5 18-2699,-7 12-183</inkml:trace>
  <inkml:trace contextRef="#ctx0" brushRef="#br0" timeOffset="5581.53">4635 5369 10154,'0'0'2786,"0"0"-31,0 0-97,-8-77-800,3 77-256,2-2-161,-2 2-512,-1 0-353,-4 0-383,2 7-193,3 3-96,-1 3-865,3 4-2371,2 1-3682</inkml:trace>
  <inkml:trace contextRef="#ctx0" brushRef="#br0" timeOffset="-351273.31">16625 2651 4324,'1'-15'6374,"1"-2"-5080,4-45 1630,-8 17 3647,-5 42-1447,3 21-4023,-7 61-895,4 0 1,4 1 0,2-1 0,5 7-207,-2-69 5,1 0-1,0-1 1,1 1 0,1-1-1,0 0 1,1 0-1,1 0 1,1-1 0,6 11-5,-11-21-6,1 0 0,-1 0 0,1-1-1,0 1 1,0-1 0,0 0 0,1 0 0,-1 0 0,1-1 0,0 1 0,0-1 0,0-1 0,1 1 0,-1-1 0,1 1 0,-1-2 0,1 1 0,0-1 0,0 1 0,-1-1 0,1-1 0,0 1 0,0-1 0,0-1 0,0 1 0,0-1 0,0 0 0,0 0 0,2-1 6,3-2 5,-1 0 0,1-1 0,-1 0 0,0-1 0,0 0 0,-1-1 0,0 0 1,0 0-1,0-1 0,-1 0 0,0-1 0,-1 1 0,0-2 0,0 1 1,-1-1-1,0 0 0,-1 0 0,0 0 0,-1-1 0,0 0 0,0 0 0,-1 0 1,-1 0-1,0 0 0,0-1 0,-1 1-5,-1 9-51,-1 1 0,1 0-1,0-1 1,0 1 0,-1 0 0,1 0 0,0 0-1,-1-1 1,1 1 0,-1 0 0,0 0 0,1 0-1,-1 0 1,0 0 0,0 0 0,1 0-1,-1 0 1,0 0 0,0 0 0,0 0 0,0 1-1,0-1 1,-1 0 0,1 1 0,0-1 0,0 1-1,0-1 1,0 1 0,-1 0 0,1-1 0,0 1-1,0 0 1,-1 0 0,1 0 0,0 0 0,-1 0-1,1 0 1,-1 0 51,-29 10-7909,20 0-1967</inkml:trace>
  <inkml:trace contextRef="#ctx0" brushRef="#br0" timeOffset="-352100.595">15539 2618 9385,'0'0'2402,"0"0"-256,0 0 299,0 0-496,0 0-802,0 0-474,-9 12-347,5-6-299,-1-1-9,1 1 1,0 0-1,0 0 0,1 0 0,-1 0 1,1 0-1,1 1 0,-1 0 0,1-1 1,0 1-1,1 0 0,0 0 0,0 0 1,0 3-19,0 43-6,3 1 0,2-1 0,10 44 6,-1-43-3377,4-2-3409,-10-35-458</inkml:trace>
  <inkml:trace contextRef="#ctx0" brushRef="#br0" timeOffset="-351595.476">15441 2759 8680,'-17'-127'2381,"2"12"6011,24 114-7308,80 85-737,-70-66-346,1-1 0,0-1 0,1-1 1,1 0-1,1-2 0,0 0 0,16 5-1,-27-14-37,-1 0 0,1 0 0,-1-1-1,1 0 1,0-1 0,0-1 0,0 0-1,0 0 1,0-2 0,0 1 0,0-1-1,0-1 1,0 0 0,0-1 0,0 0-1,-1-1 1,8-3 37,-7 2 17,-1-1 0,1-1-1,-1 0 1,-1 0 0,0-1 0,0 0-1,0-1 1,-1 0 0,0 0-1,-1-1 1,0 0 0,0-1 0,-1 1-1,-1-2 1,2-3-17,-6 13 67,-1 0 1,0 1-1,0-1 0,0 0 0,0 0 1,0 0-1,0 0 0,0 0 0,0 0 0,-1 0 1,1 0-1,-1-1 0,0 1 0,0 0 1,1 0-1,-1 0 0,-1 0 0,1-1 1,0 1-1,0 0 0,-1 0 0,1 0 1,-1 0-1,0 0 0,0 0 0,0 0 1,0 0-1,0 0 0,0 0 0,0 0 1,0 1-1,-1-1 0,1 0 0,-1 1 1,1-1-1,-1 1 0,0 0 0,0-1 1,1 1-1,-1 0 0,0 0 0,0 0 0,0 0 1,0 0-1,0 1 0,-1-1 0,1 1 1,0-1-1,0 1 0,0 0 0,0 0 1,-2 0-68,-4 5 11,1 0 0,-1 0 0,1 1 0,0 1 0,0-1 0,1 1 0,0 0 0,0 0 0,0 1 0,1-1 1,0 1-1,1 1 0,-1-1-11,4-5 0,-10 18-34,1-1 1,0 1-1,2 1 1,1 0-1,1 0 1,0 0-1,2 0 1,0 1-1,2 0 1,1 0 0,1 19 33,-1-41-34,1 0 0,0 0 0,0 0 0,0 0 0,0 0 0,0 0 0,0-1 0,1 1 0,-1 0 0,0 0 0,0 0 0,1 0 0,-1 0 0,0 0 0,1 0 0,-1-1 0,1 1 0,-1 0 0,1 0 0,-1-1 0,1 1 0,0 0 0,-1-1 0,1 1 0,0 0 0,0-1 0,-1 1 0,1-1 0,0 1 0,0-1 0,0 0 0,0 1 0,-1-1 0,1 0 0,0 0 1,0 1-1,0-1 0,0 0 0,0 0 0,0 0 0,0 0 0,0 0 0,0 0 0,0-1 0,0 1 0,-1 0 0,1 0 0,0-1 0,0 1 0,0 0 0,0-1 0,0 1 0,-1-1 0,1 1 0,0-1 0,0 1 0,-1-1 0,1 0 0,0 1 0,-1-1 0,1 0 0,-1 0 0,1 1 0,-1-1 0,1 0 0,-1 0 34,91-205 150,-81 181 63,0 1-1,2 0 1,1 1-1,1 0 1,1 1 0,6-5-213,-21 26 34,1 0 0,0-1 0,0 1 1,0 0-1,0-1 0,1 1 0,-1 0 1,0 0-1,0 0 0,1 0 0,-1 0 0,1 1 1,-1-1-1,0 0 0,1 0 0,0 1 1,-1-1-1,1 1 0,-1 0 0,1-1 0,0 1 1,-1 0-1,1 0 0,0 0 0,-1 0 1,1 0-1,-1 0 0,1 1 0,0-1 0,-1 1 1,1-1-1,-1 1 0,1-1 0,-1 1 1,1 0-1,-1 0 0,1-1 0,-1 1 0,0 0 1,0 0-1,1 1 0,-1-1 0,0 0 1,0 0-1,0 1 0,0-1 0,0 0 0,0 1 1,-1-1-1,1 1 0,0-1 0,-1 1 1,1-1-1,-1 1 0,0-1 0,1 2-34,4 21 193,0 0 0,-2 1 0,0-1 0,-2 1 0,-1 0 0,-2 20-193,1 10 86,1 163-38,0-209-220,0-1 0,0 0 0,1 1-1,1-1 1,-1 0 0,1 0 0,1 0 0,-1 0-1,2 0 1,-1-1 0,1 1 0,0-1 0,0 1 172,-1-5-662,0 0-1,0 1 1,0-1 0,0 0 0,0 0 0,1-1-1,-1 1 1,1-1 0,0 0 0,0 1 0,-1-2-1,1 1 1,1 0 0,-1-1 0,0 0 0,4 1 662,14 0-5910</inkml:trace>
  <inkml:trace contextRef="#ctx0" brushRef="#br0" timeOffset="-353279.201">17532 1203 8168,'0'0'3261,"0"0"-714,0 0-1,0 0-485,0 0-759,0 0-351,0 0-273,0 0-230,-10-8-101,-32-24-96,40 32-243,1-1-1,-1 1 0,0 0 1,0 0-1,1 0 1,-1 0-1,0 0 1,1 0-1,-1 0 1,0 0-1,0 1 1,1-1-1,-1 0 1,0 1-1,1 0 1,-1-1-1,1 1 1,-1 0-1,1 0 1,-1 0-1,1 0 1,-1 0-1,1 0 1,0 0-1,0 1 1,0-1-1,-1 0 1,1 1-8,-5 3 20,-2 2-39,-1 1 0,1 0 1,0 0-1,0 1 0,1 0 0,0 0 1,1 1-1,0 0 0,0 0 1,1 0-1,1 0 0,-1 1 1,2 0-1,0 0 0,0 0 1,1 0-1,0 1 0,1-1 1,0 1-1,1-1 0,0 1 0,1 0 20,-1-9-62,1 1 1,0-1 0,0 0-1,0 1 1,0-1 0,0 0 0,1 0-1,0 0 1,-1 0 0,1 0 0,0 0-1,1 0 1,-1-1 0,0 1 0,1-1-1,-1 1 1,1-1 0,0 0 0,0 0-1,0-1 1,0 1 0,0 0 0,0-1-1,0 0 1,1 0 0,-1 0 0,1 0 60,102 12-837,-64-10 658,-35-3 171,0 1-1,0-1 1,0 1 0,-1 1-1,1-1 1,0 1 0,-1 1-1,1-1 1,-1 1 0,0 0-1,0 0 1,0 1 0,0 0-1,-1 0 1,1 0 0,2 4 8,-7-7 38,-1 1 1,1 0 0,-1-1 0,1 1-1,-1-1 1,1 1 0,-1 0 0,0-1-1,0 1 1,0 0 0,0-1 0,0 1-1,0 0 1,-1-1 0,1 1 0,0 0-1,-1-1 1,1 1 0,-1 0 0,0-1-1,0 1 1,1-1 0,-1 0 0,0 1-1,0-1 1,0 0 0,0 1 0,-1-1-1,1 0 1,0 0 0,0 0 0,-1 0-1,1 0 1,-1 0 0,-1 0-39,-58 26 1864,55-25-1769,-31 11-11,-1-3 1,0-1-1,-1-1 1,0-2-1,0-3 1,-11 0-85,44-4-1280,4 1-5170,4 0 588</inkml:trace>
  <inkml:trace contextRef="#ctx0" brushRef="#br0" timeOffset="-352487.645">17858 1372 8744,'0'0'4154,"0"0"-1619,0 0-266,0 0-849,0 0-769,0 2-384,16 104-224,-16-105-45,0 0-1,1-1 1,-1 1 0,0 0-1,0-1 1,0 1 0,1-1-1,-1 1 1,0 0 0,1-1-1,-1 1 1,0-1 0,1 1-1,-1-1 1,1 1 0,-1-1-1,1 1 1,-1-1 0,1 0-1,-1 1 1,1-1 0,-1 0 0,1 1-1,0-1 1,-1 0 0,1 0-1,0 1 1,-1-1 0,1 0-1,0 0 1,-1 0 0,1 0-1,0 0 1,-1 0 0,1 0-1,0 0 1,-1 0 0,1 0-1,-1 0 1,1-1 0,0 1-1,-1 0 1,1 0 0,0-1-1,-1 1 1,1 0 0,-1-1-1,1 1 1,-1-1 0,1 1-1,-1 0 1,1-1 0,-1 1-1,1-1 1,-1 0 0,0 1-1,1-1 3,31-36 116,-27 31-99,4-5 290,0 0 0,-1 0 0,0-1 0,0-1 0,-2 1 0,1-1 0,-2 0 0,0-1 0,0 1 0,-1-1 0,-1 0-1,1-10-306,-3 23 11,-1 0-1,0 0 0,0 0 1,0 0-1,0 1 0,0-1 1,0 0-1,0 0 0,0 0 0,0 0 1,0 0-1,0 0 0,-1 0 1,1 0-1,0 0 0,-1 1 0,1-1 1,0 0-1,-1 0 0,1 0 1,-1 1-1,0-1 0,1 0 1,-1 0-1,0 1 0,1-1 0,-1 1 1,0-1-1,1 1 0,-1-1 1,0 1-1,0-1 0,0 1 1,0-1-1,0 1 0,1 0 0,-1 0 1,0-1-1,0 1 0,0 0 1,0 0-1,0 0 0,0 0 0,0 0 1,0 0-1,0 0 0,0 1 1,1-1-1,-1 0 0,0 0 1,0 1-1,0-1 0,0 0 0,0 1 1,1-1-1,-2 1-10,-44 30 352,35-18-462,0 1 0,1 0-1,0 0 1,1 1 0,1 0-1,0 0 1,2 1 0,-1 0-1,2 0 1,0 1 0,1 0-1,1-1 1,0 1 0,1 1-1,1-1 1,1 0 0,0 0-1,2 1 111,-2-12-48,1-1-1,-1 1 0,1-1 0,1 0 0,-1 0 0,1 0 0,0 1 0,0-1 0,0-1 0,1 1 0,0 0 0,0-1 0,0 1 0,0-1 0,1 0 0,-1 0 0,1 0 0,0-1 0,1 1 0,-1-1 0,0 0 0,1 0 0,0 0 0,0-1 0,0 0 0,0 0 0,0 0 0,0-1 0,0 1 0,0-1 0,1 0 0,-1-1 0,1 1 0,1-1 49,10 1 29,0-1-1,0 0 1,0-1-1,0-1 1,0 0 0,-1-2-1,1 0 1,-1 0-1,0-2 1,0 0 0,0-1-1,-1 0 1,0-2-1,2-1-28,16-11 333,0-2 1,-1-1-1,-2-2 0,0-1 0,13-16-333,-38 37 37,4-1 0,-1-2 0,1 1 1,-1-1-1,-1-1 1,0 1-1,0-1 1,-1 0-1,0-1 0,-1 1 1,0-1-1,-1 0 1,0-1-1,-1 1 0,2-8-37,-5 18 2,0 0-1,0 0 1,0 0-1,-1 0 0,1 0 1,0 0-1,0 0 0,0 0 1,-1 0-1,1 0 1,0 0-1,-1 0 0,1 0 1,-1 0-1,1 0 0,-1 0 1,0 0-1,1 1 1,-1-1-1,0 0 0,0 0 1,1 1-1,-1-1 0,0 1 1,0-1-1,0 1 1,0-1-1,0 1 0,0-1 1,0 1-1,0 0 1,0-1-1,0 1 0,0 0 1,0 0-1,0 0 0,0 0 1,0 0-1,0 0 1,0 0-1,0 0 0,0 0 1,0 0-1,0 1 0,0-1 1,0 0-1,0 1 1,0-1-1,0 1 0,0 0-1,-51 23-5,38-12 11,-1 1-1,1 0 0,1 1 1,1 0-1,0 1 0,0 0 1,2 1-1,0 1 0,1-1 1,0 1-1,2 1 1,0 0-1,1 0 0,0 0 1,2 1-1,0-1 0,1 1 1,0 11-6,4-28-2,0 0 0,-1 0 0,1-1 0,0 1 0,0 0 1,0-1-1,0 1 0,1 0 0,-1-1 0,0 0 1,1 1-1,-1-1 0,1 0 0,-1 0 0,1 1 1,-1-1-1,1-1 0,0 1 0,0 0 0,-1 0 0,1-1 1,0 1-1,0 0 0,0-1 0,0 0 0,0 0 1,0 1-1,0-1 0,0 0 0,-1-1 0,1 1 1,0 0-1,0 0 0,0-1 0,0 1 0,0-1 0,0 0 1,-1 1-1,1-1 0,0 0 0,0 0 0,-1 0 1,1 0-1,-1-1 0,1 1 0,-1 0 0,0-1 1,1 1-1,-1-1 0,0 1 0,0-1 0,0 1 0,1-2 2,16-17 18,-1-2 0,-1 0 0,-1 0 0,-1-2-1,0 1 1,-2-2 0,-1 0 0,-1 0 0,-1-1-1,-2 0 1,4-19-18,-2 14 2,141-359 30,-143 380 92,-8 25-34,-9 34 117,9-45-164,-11 60 455,3 1 0,2 0-1,4 1 1,2-1-1,5 33-497,-2-79 25,0-1 0,1 1-1,1 0 1,1-1 0,1 1-1,0-2 1,1 1 0,1-1 0,3 3-25,-8-13 2,1-1 0,0 0 0,0 0 0,1 0 0,0-1 0,0 1 0,0-1 0,1-1 0,-1 1 0,1-1 0,0 0 0,1 0 1,-1 0-1,1-1 0,-1 0 0,1 0 0,0-1 0,0 0 0,0 0 0,0-1 0,1 0 0,-1 0 0,0 0 0,7-1-2,-6-1 2,0 0-1,0-1 1,0 0-1,0 0 0,0-1 1,-1 0-1,1 0 1,-1-1-1,0 1 0,0-2 1,0 1-1,0-1 1,-1 0-1,0 0 0,0-1 1,0 0-1,-1 0 1,0 0-1,0-1 0,-1 1 1,4-7-2,-1 1-135,-1-1 1,0 1-1,0-1 0,-1 0 1,-1-1-1,0 1 1,-1-1-1,-1 0 1,0 0-1,-1 0 0,0 0 1,-1-5 134,0 18-93,0-1 1,0 0 0,0 0-1,0 0 1,-1 0 0,1 1-1,0-1 1,-1 0-1,0 0 1,1 1 0,-1-1-1,0 1 1,0-1-1,0 0 1,0 1 0,0-1-1,0 1 1,0 0-1,-1-1 1,1 1 0,0 0-1,-1 0 1,1 0-1,-1 0 1,1 0 0,-1 0-1,0 0 1,1 1-1,-1-1 1,0 0 0,1 1-1,-1 0 1,0-1 0,-1 1 92,-61 11-6821,25 6-44</inkml:trace>
  <inkml:trace contextRef="#ctx0" brushRef="#br0" timeOffset="-356494.995">13747 921 1954,'23'-26'5811,"0"0"2114,-28 26-3648,-18 2-3654,-5 8-508,1 0 0,0 2 1,1 1-1,1 1 0,0 2 0,1 0 0,-11 10-115,33-25-2,0 0 1,0 0-1,0 0 0,1 1 0,-1-1 0,0 1 0,0-1 0,1 1 1,-1-1-1,1 1 0,-1 0 0,1 0 0,0 0 0,0 0 0,-1 0 1,2 0-1,-1 0 0,0 0 0,0 0 0,1 0 0,-1 1 1,1-1-1,-1 0 0,1 0 0,0 1 0,0-1 0,0 0 0,0 1 1,1-1-1,-1 0 0,0 0 0,1 1 0,0-1 0,0 0 0,-1 0 1,1 0-1,0 0 0,1 0 0,-1 0 0,0 0 0,0 0 0,1-1 1,-1 1-1,1 0 0,0-1 0,0 1 0,-1-1 0,1 0 1,1 1 0,69 36 62,-57-32-53,0 0 1,-1 2-1,0-1 1,0 2 0,-1 0-1,0 1 1,-1 0-1,0 0 1,-1 2 0,0-1-1,4 7-8,-9-8 5,0 1 0,0-1 0,-1 1 0,-1 0-1,0 1 1,0-1 0,-1 1 0,-1 0 0,0-1 0,-1 1-1,0 0 1,0 0 0,-2 4-5,2-10 4,-2 0-1,1 0 1,-1 0 0,0-1-1,0 1 1,-1-1 0,1 1-1,-1-1 1,-1 1 0,1-1-1,-1 0 1,0 0 0,0 0-1,0 0 1,0-1 0,-1 1-1,0-1 1,0 0 0,0 0-1,-1 0 1,1-1 0,-1 1-1,0-1 1,0 0 0,0-1-1,0 1 1,-1-1 0,-1 1-4,-10-1-4,0 0 0,0-1 1,0 0-1,0-1 0,0-1 0,0-1 1,0-1-1,0 0 0,0-1 0,1-1 1,-1 0-1,1-1 0,0-1 0,1-1 1,0 0-1,0-1 0,1 0 1,0-1-1,0-1 0,0-1 4,-29-29-1927,24 9-3433,18 22 694,3 5-2434</inkml:trace>
  <inkml:trace contextRef="#ctx0" brushRef="#br0" timeOffset="-356012.468">13982 1219 8392,'0'0'2808,"0"0"-561,0 0 241,0 0-299,0 0-518,0 0-294,0 0-309,3-12-177,6-34 396,-14 65-1297,2-1 0,0 1 0,1-1 0,0 1 0,2 0 0,0 0 0,1 0 0,1-1 1,1 1-1,1 0 0,0-1 0,1 0 0,1 0 0,5 8 10,-9-20-61,1 0 0,0 0-1,0-1 1,0 1 0,0-1 0,1 0 0,0 0 0,0 0-1,1 0 1,-1-1 0,1 1 0,0-1 0,0-1 0,1 1-1,-1-1 1,1 0 0,-1 0 0,1 0 0,0-1 0,0 0-1,0 0 1,1 0 0,-1-1 0,5 1 61,-5-2 0,-1-1 0,1 1 0,-1-1 0,1 0 0,-1 0 0,0-1 0,1 1 0,-1-1 0,0 0 0,0-1 0,0 1 0,0-1 0,-1 0 0,1 0 0,-1-1 0,0 1 0,0-1 0,0 0 0,0 0 0,0 0 0,-1 0 0,0-1 0,0 0 0,0 1 0,-1-1 0,1 0 0,-1 0 0,1-6 0,12-29 102,-2 0 0,-2-1 0,-1 0 0,-1-16-102,3-2 857,-12 58-601,0 25-69,-2 3-147,2 1-1,1-1 1,2 0 0,0 0-1,2 0 1,1 0 0,7 20-40,-9-38-279,0 0 0,0 0 0,1 0 0,0-1 0,0 0 0,1 0 0,0 0 1,0 0-1,1-1 0,4 4 279,-4-7-744,-1 1 0,1-1 0,-1 0 1,1 0-1,1 0 0,-1-1 0,0 0 1,1-1-1,-1 0 0,1 0 0,0-1 1,0 1-1,0-2 0,3 1 744,22-1-6246</inkml:trace>
  <inkml:trace contextRef="#ctx0" brushRef="#br0" timeOffset="-355731.386">14730 1209 2819,'0'0'8125,"0"0"-4848,0 0-581,0 0-288,0 0-588,0 0-346,0 0-561,-4 11-283,-15 85 592,14 300-763,-2-325-1426,-4 57-2496,8-43-7241,3-77 5376</inkml:trace>
  <inkml:trace contextRef="#ctx0" brushRef="#br0" timeOffset="-355406.697">14686 1598 8072,'25'-194'2824,"-24"188"-2729,1-9 460,1 0-1,0 0 0,1 1 1,0-1-1,1 1 0,1 0 1,1 0-1,-1 0 0,2 1 1,0 0-1,1 1 0,4-5-554,-7 14 77,0-1-1,0 2 1,0-1-1,0 1 1,0-1-1,0 2 1,1-1 0,-1 1-1,1 0 1,-1 0-1,1 1 1,0 0-1,-1 0 1,1 1-1,0-1 1,-1 1-1,1 1 1,-1-1-1,0 1 1,1 0-1,-1 1 1,0 0-1,0 0 1,-1 0-1,1 0 1,-1 1-1,1 0 1,-1 0-1,0 1 1,0-1-1,-1 1 1,0 0-1,1 0 1,-2 1-1,1-1 1,2 5-77,-2-2-17,0 0 0,0 0 0,-1 1 0,0-1 0,0 1-1,-1 0 1,0 0 0,0 0 0,-1 0 0,-1 0 0,1 0 0,-2 0 0,1 0 0,-1 0 0,0 0 0,-1 0 0,0 0-1,0-1 1,-1 1 0,-1 0 0,1-1 0,-1 0 0,0 0 0,-1 0 0,0 0 0,0-1 0,-1 0 0,0 0 0,0 0-1,-1-1 1,1 0 0,-1 0 0,-1-1 0,1 0 0,-1 0 0,0 0 0,0-1 0,0-1 0,-1 1 0,1-1 0,-1-1-1,0 1 1,0-2 0,0 1 0,-6 0 17,12-2-36,1 0 0,-1 0 0,1 1 0,-1-2 0,1 1 0,-1 0 0,1 0 0,-1-1 0,1 1 0,0-1 0,-1 0 0,1 0 0,0 0 0,-1 0 0,1 0 0,0 0 0,0-1 0,0 1 0,0-1 0,0 1 0,0-1 0,0 0 0,1 0 0,-1 0 0,1 0 0,-1-1 36,-7-45-4210,13 18-162,8 1-2568</inkml:trace>
  <inkml:trace contextRef="#ctx0" brushRef="#br0" timeOffset="-354560.661">15242 1332 3395,'0'0'3107,"0"0"-1516,0 0-288,0 0 31,0 0-111,0 0-28,0 0-73,2-8-103,1-2-812,-2 11-143,-1-1 0,0 0 1,1 0-1,-1 0 0,1 1 1,-1-1-1,1 0 0,-1 0 0,0 0 1,1 0-1,-1 0 0,1 0 1,-1 0-1,1 0 0,-1 0 0,0 0 1,1 0-1,-1 0 0,1 0 1,-1 0-1,1 0 0,-1 0 0,1 0 1,-1-1-1,0 1 0,1 0 1,-1 0-1,0-1 0,1 1 0,-1 0-64,0 5 33,-1 0-1,1 0 0,0 0 0,0-1 0,0 1 1,1 0-1,-1 0 0,1 0 0,1 0 0,-1 0 1,1-1-1,-1 1 0,1-1 0,1 1 0,-1-1 0,1 0 1,-1 1-1,1-1 0,0-1 0,1 1 0,-1 0 1,1-1-1,-1 0 0,1 0 0,0 0 0,0 0 1,1 0-1,-1-1 0,0 0 0,1 0 0,0 0 0,-1-1 1,1 1-1,2 0-32,1-4 89,-1 0 0,1 0 0,-1-1 0,0 1 0,0-2 0,0 1 0,0-1 0,-1 0 0,1 0 0,-1-1 0,0 0 0,-1 0 0,1 0 0,-1-1 0,0 1 0,0-1 0,0-1 1,-1 1-1,0-1 0,-1 0 0,1 1 0,-1-1 0,0-1 0,-1 1 0,0 0 0,0-1 0,-1 1 0,1-6-89,-2 12 39,1 0 0,-1 0 0,0 0 0,1 0 0,-1 0 0,0 0 0,0 0 0,0-1 0,0 1 1,0 0-1,0 0 0,0 0 0,0 0 0,0 0 0,-1 0 0,1 0 0,0 0 0,-1 0 0,1 0 0,-1 0 0,1 0 0,-1 0 0,1 0 0,-1 0 1,0 0-1,1 1 0,-1-1 0,0 0 0,0 0 0,0 1 0,1-1 0,-1 1 0,0-1 0,0 1 0,0-1 0,0 1 0,0-1 0,0 1 0,0 0 1,0-1-1,0 1 0,0 0 0,-1 0 0,1 0 0,0 0 0,0 0 0,0 0 0,0 0 0,0 0 0,0 0 0,0 1 0,0-1 0,0 0 1,0 1-1,0-1 0,0 1 0,0-1 0,0 1 0,0-1 0,0 1 0,0 0 0,1-1 0,-1 1 0,0 0 0,0 0 0,1 0-39,-8 5 10,0 0 0,0 1 0,1 0 0,0 0-1,1 1 1,0 0 0,0 0 0,1 0-1,-1 1 1,2 0 0,-1 0 0,2 0 0,-1 1-1,1-1 1,0 1 0,0 5-10,-16 163-765,20-170 577,-1-1 1,2 1-1,-1-1 0,1 1 1,0-1-1,0 0 1,1 0-1,0 0 0,1 0 1,-1 0-1,1-1 1,0 1-1,1-1 1,0 0-1,0-1 0,0 1 1,0-1-1,1 0 1,0 0-1,0-1 0,0 1 1,1-2-1,-1 1 1,1 0-1,0-1 0,0-1 1,0 1-1,1-1 1,-1 0-1,1-1 1,-1 0-1,1 0 0,-1 0 1,1-1-1,-1 0 1,1-1-1,-1 1 0,1-2 1,-1 1-1,1-1 1,-1 0-1,0 0 0,7-4 188,-2 0-77,0-1 0,-1 0 1,0 0-1,0-1 0,-1-1 0,0 0 0,0 0 0,-1-1 0,0 0 0,-1-1 0,0 0 0,-1 0 0,3-6 77,73-161 599,-81 174-577,4-8 744,-1-1-1,-1 0 1,0 0 0,-1 0-1,0 0 1,-1-1-1,0 1 1,-1-1-1,-1 1 1,0-3-766,-7 46 2439,4 372-3981,-10-450 719,8 29 829,0 1 1,2-1-1,0 0 0,2-1 0,0 1 0,0 0 0,2 0 0,1-1 0,0 1 0,1 0 0,1 0 0,1 1 0,1-1 0,0 1 0,4-5-6,-6 17 22,1 1 1,-1-1-1,1 1 0,0 1 1,1-1-1,-1 1 0,1 0 0,0 0 1,0 0-1,0 1 0,0 0 1,1 0-1,-1 1 0,1 0 0,0 0 1,0 0-1,0 1 0,0 0 0,0 0 1,0 1-1,0 0 0,0 0 1,4 1-23,78 17-1648,-12 17-6516,-49-16 711</inkml:trace>
  <inkml:trace contextRef="#ctx0" brushRef="#br0" timeOffset="-354206.232">16275 1378 1634,'0'0'10137,"0"0"-5557,4-14-1478,9-43-710,-14 56-2319,1 1 0,-1-1 0,1 1 0,0-1 0,0 1 0,-1-1 0,1 1 0,0-1 0,0 1 0,-1-1 0,1 0 0,0 1 0,0-1 0,0 1 0,0-1 0,0 0 0,0 1 0,0-1 0,0 1 0,0-1 0,0 0 0,1 1 0,-1-1 0,0 1 0,0-1 0,0 1 0,1-1 0,-1 0 0,0 1 0,1-1 0,-1 1 0,0-1 0,1 1 0,-1 0 0,1-1 0,-1 1 0,1-1 0,-1 1 0,1 0 0,-1-1 0,1 1 0,-1 0 0,1 0 0,-1-1 0,1 1 0,0 0 0,-1 0 0,1 0 0,-1 0 0,1 0 0,0 0 0,-1 0 0,1 0 0,-1 0 0,1 0 0,0 0 0,-1 0 0,1 0 0,-1 0 0,1 1 0,0-1 0,-1 0-73,9 27 588,1 33-518,-9-42-131,0 0 0,1-1 1,1 1-1,1-1 1,0 1-1,2-1 0,0 0 1,0-1-1,2 0 0,0 0 1,1 0-1,0-1 0,1 0 1,1-1-1,0 0 1,1-1-1,7 6 61,-16-17-12,0 0 1,0 0-1,0 0 1,0 0-1,0-1 0,0 1 1,0-1-1,0 0 0,0 0 1,1 0-1,-1 0 1,0-1-1,1 1 0,-1-1 1,1 0-1,-1 0 1,1 0-1,-1-1 0,0 1 1,1-1-1,-1 0 1,0 0-1,1 0 0,-1 0 1,0 0-1,0-1 1,0 1-1,0-1 0,0 0 1,0 0-1,-1 0 1,1 0-1,-1-1 0,1 1 1,-1-1-1,0 1 1,0-1-1,0 0 0,0 0 1,0 0-1,-1 0 1,1 0-1,-1 0 0,0-1 1,0 1-1,0-3 12,56-235 123,-41 126-1810,2 179-8547,-7-40 3743</inkml:trace>
  <inkml:trace contextRef="#ctx0" brushRef="#br0" timeOffset="-353906.038">16862 1395 9129,'0'0'5146,"0"0"-1575,0 0-955,0 0-614,0 0-491,0 0-353,0 0-411,5-7-362,-2 4-344,-3 3-38,0-1 0,0 0 0,0 1 0,0-1 0,0 0 0,0 1 0,0-1-1,0 1 1,1-1 0,-1 0 0,0 1 0,0-1 0,1 1 0,-1-1 0,0 0 0,1 1 0,-1-1-1,0 1 1,1-1 0,-1 1 0,1-1 0,-1 1 0,1 0 0,-1-1 0,1 1 0,0 0-1,-1-1 1,1 1 0,-1 0 0,1 0 0,0-1 0,-1 1 0,1 0 0,-1 0 0,1 0 0,0 0-1,-1 0 1,1 0 0,0 0 0,-1 0 0,1 0 0,0 0 0,-1 0 0,1 0 0,0 1-1,-1-1 1,1 0 0,-1 0 0,1 1 0,-1-1 0,1 0 0,0 1 0,-1-1 0,1 1-1,-1-1 1,1 0 0,-1 1 0,0-1 0,1 1 0,-1-1 0,0 1 0,1 0 0,-1-1 0,0 1-1,1 0-2,2 181-140,-4-141-3334,1-1-3599,0-33 875</inkml:trace>
  <inkml:trace contextRef="#ctx0" brushRef="#br0" timeOffset="-353592.362">16921 960 10954,'0'0'2210,"0"0"-480,0 0-96,0 0-1090,0 0-416,0 0-128,0 0-256,0 0-929,0 0-5061</inkml:trace>
  <inkml:trace contextRef="#ctx0" brushRef="#br0" timeOffset="-321782.693">7250 13520 5669,'0'0'7143,"0"0"-4709,0 0-768,0 0 64,3 74-97,-7-21-640,-3 10-448,-2 9-353,-3 1-96,2 3 0,-1-2-96,2-4 0,2-3 0,1-7-1057,3-2-1537,2-11-2403,-1-10-1441</inkml:trace>
  <inkml:trace contextRef="#ctx0" brushRef="#br0" timeOffset="-321449.665">7182 13919 8744,'0'-31'523,"-1"-41"1530,3 0-1,3 0 1,3 0 0,4-2-2053,-11 68 167,0 0 0,0 0 1,0 0-1,1 0 0,0 0 0,0 1 1,0-1-1,1 1 0,0-1 1,0 1-1,0 0 0,1 0 0,-1 1 1,1-1-1,0 1 0,1-1 0,-1 1 1,1 1-1,0-1 0,0 1 1,0-1-1,0 2 0,0-1 0,1 0 1,-1 1-1,1 0 0,0 0 0,0 1 1,-1 0-1,6-1-167,-4 2 9,0 0 1,-1 0-1,1 1 1,0 0-1,-1 0 1,1 0-1,-1 1 0,0 0 1,1 1-1,-1-1 1,0 1-1,0 0 1,0 0-1,-1 1 0,1 0 1,-1 0-1,0 0 1,0 1-1,0 0 1,-1 0-1,0 0 1,1 0-1,-2 1 0,1-1 1,-1 1-1,0 0 1,1 2-10,2 4-7,-1 0 1,-1 1-1,0-1 1,0 1-1,-1 0 1,-1 0 0,0 0-1,-1 0 1,0 0-1,-1 0 1,-1 0-1,0 0 1,-2 10 6,-4-2-172,0 0 0,-1-1 0,-1 1 0,-1-2 1,-1 1-1,-1-1 0,0-1 0,-1 0 0,-1-1 0,-1-1 1,-1 0-1,0 0 0,-1-2 0,0 0 0,-1-1 1,-6 2 171,3-6-2150,13-7-3788,7-2 354</inkml:trace>
  <inkml:trace contextRef="#ctx0" brushRef="#br0" timeOffset="-321155.421">7676 13783 9225,'0'0'3406,"0"0"-892,0 0-42,7 15-695,-1-3-1483,-2-3-158,0 0 0,0 0 0,-1 0 1,0 0-1,-1 0 0,0 1 0,0-1 0,-1 1 0,0-1 0,-1 3-136,-11 336 1367,11-343-1388,0 1-1,1-1 1,-1 0-1,1 0 1,0 0 0,0 0-1,0 0 1,1-1 0,-1 1-1,1 0 1,0 0 0,1-1-1,-1 1 1,1-1 0,0 0-1,2 3 22,-3-7-32,-1 0-1,0 0 0,1 0 1,-1 0-1,0-1 0,1 1 1,-1 0-1,0 0 1,1-1-1,-1 1 0,0-1 1,0 0-1,1 1 0,-1-1 1,0 0-1,0 1 1,0-1-1,0 0 0,0 0 1,0 0-1,0 0 0,0 0 1,-1 0-1,1 0 1,0 0-1,0-1 0,-1 1 1,1 0-1,-1 0 0,1-1 1,-1 1-1,0 0 0,1-1 1,-1 1-1,0 0 1,0-1-1,0 1 0,0-1 33,1-1-14,82-273 104,-73 252-54,1 0-1,1 1 0,1 1 1,1 0-1,1 0 1,1 1-1,11-10-35,-19 22-277,0 1 0,1 0 0,0 0 0,1 1 0,-1 1-1,1-1 1,0 2 0,1-1 0,0 1 0,0 1 0,0 0 0,0 1 0,0 0 0,1 0 0,-1 1 0,1 1 0,9-1 277,9 5-2995,-2 9-1329</inkml:trace>
  <inkml:trace contextRef="#ctx0" brushRef="#br0" timeOffset="-320854.911">8437 13754 128,'0'0'10426,"0"0"-5851,0 0-1682,0 0-752,0 0-929,0 0-572,0 0-287,0 0-54,-5 10-171,-9 14-135,2 1-1,1 1 1,1 0 0,1 0 0,1 1-1,2 0 1,0 0 0,2 1-1,1 0 1,1-1 0,2 10 7,0-35-10,0 0 0,0 0 0,0 1 0,0-1 1,0 0-1,1 1 0,-1-1 0,1 0 0,-1 0 0,1 0 0,0 0 1,0 1-1,0-1 0,0 0 0,0 0 0,1-1 0,-1 1 0,1 0 1,-1 0-1,1-1 0,-1 1 0,1-1 0,0 1 0,0-1 0,0 0 1,0 1-1,0-1 0,0 0 0,0-1 0,0 1 0,0 0 0,1 0 1,-1-1-1,0 0 0,0 1 0,1-1 0,-1 0 0,0 0 0,1 0 1,-1 0-1,0-1 0,0 1 0,1 0 0,-1-1 0,0 0 0,0 1 1,0-1-1,0 0 0,0 0 0,0-1 0,0 1 0,1-1 10,12-10 145,0-1 0,-1-1 0,0 0-1,-1-1 1,-1-1 0,0 0-1,-1 0 1,-1-1 0,1-5-145,5-5 309,-1-1-1,-2-1 1,-1 0 0,-1-1 0,-2 0-1,2-11-308,-10 39-4,-1 0 0,1 0 0,0 0 0,0 0 0,-1 0 0,1 0 0,-1 0 0,0 0-1,0-1 1,1 1 0,-1 0 0,-1 0 0,1 0 0,0 0 0,0 0 0,-1 0 0,1-1 0,-1 1-1,0 0 1,0 0 0,0 0 0,0 1 0,0-1 0,0 0 0,0 0 0,0 1 0,-1-1 0,1 0-1,-1 1 1,1-1 0,-1 1 0,0 0 0,1-1 0,-1 1 0,0 0 0,0 0 0,0 0 0,0 1 0,0-1-1,0 0 1,0 1 0,0-1 0,-1 1 4,-52 2-3573,23 16-3766,15-2-1869</inkml:trace>
  <inkml:trace contextRef="#ctx0" brushRef="#br0" timeOffset="-320559.497">9152 13564 11979,'4'-17'5691,"12"-55"-2894,-15 70-2619,0 0 0,0 0-1,0 0 1,0 0 0,-1 0 0,1 0-1,0 0 1,-1 0 0,0 0-1,1 0 1,-1-1 0,0 1-1,0 0 1,0 0 0,0 0-1,-1-1 1,1 1 0,-1 0 0,1 0-1,-1 0 1,0 0 0,0 0-1,0 0 1,0 0 0,0 0-1,0 0 1,0 0 0,-1-1-178,-36 47 854,19-5-809,1 0 1,2 2-1,2 0 0,-1 12-45,1-6 16,-32 128 73,-13 116-89,48-233-3,-25 187-573,25-138-2019,10-104 1961,-1 10-1715,-4-8-4026,3-4 460</inkml:trace>
  <inkml:trace contextRef="#ctx0" brushRef="#br0" timeOffset="-320291.215">8827 14174 8264,'1'-18'671,"1"1"0,1 0-1,1 0 1,0 0 0,1 0 0,1 0 0,0 1 0,1 0 0,1 0-1,1 1 1,0 0 0,4-4-671,1 5 225,2 0 0,-1 1 0,1 0-1,1 2 1,0 0 0,1 1 0,0 0 0,1 2 0,0 0 0,0 1-1,0 1 1,1 1 0,0 0 0,0 2 0,0 0 0,1 2-1,4 0-224,-19 0 58,-1 0 0,1 1 0,0-1 0,-1 1 0,1 1 0,0-1-1,-1 1 1,1 0 0,-1 0 0,1 1 0,-1-1 0,0 1 0,1 1-1,-1-1 1,0 1 0,0-1 0,-1 2 0,1-1 0,0 0 0,-1 1-1,0 0 1,0 0 0,0 0 0,-1 0 0,1 1 0,-1 0 0,0-1 0,0 1-1,-1 0 1,1 0 0,0 3-58,-2 7 119,0 0-1,-1 0 1,-1 0 0,0 0-1,-1 0 1,-1 0-1,0 0 1,-1-1 0,0 1-1,-2-1 1,-3 8-119,-25 107-2543,33-104-1318,1-16-478,0-6-818</inkml:trace>
  <inkml:trace contextRef="#ctx0" brushRef="#br0" timeOffset="-319949.657">9604 13505 10474,'0'0'2594,"0"0"-832,4-77 352,-4 73-1089,3 4-737,-3 0-224,3 8-64,-1 7-64,1 2-993,-1 2-1761,3-2-2948</inkml:trace>
  <inkml:trace contextRef="#ctx0" brushRef="#br0" timeOffset="-319948.657">9903 13530 14157,'0'0'4784,"0"0"-1469,0 0-902,0 0-817,0 0-593,0 0-351,0 0-241,0 16-134,-16 120 22,-91 259-2322,95-309-2022,10-29-5186,2-39 1837</inkml:trace>
  <inkml:trace contextRef="#ctx0" brushRef="#br0" timeOffset="-319632.454">9748 14004 4612,'0'0'4020,"0"0"-1367,0 0 43,0 0-96,1-14-673,5-42-614,-5 54-1254,1-1-1,-1 1 0,0 0 0,1 0 0,0 0 0,-1 1 0,1-1 0,0 0 0,0 1 0,0-1 0,0 1 1,0-1-1,0 1 0,0 0 0,1 0 0,-1 0 0,0 0 0,1 0 0,-1 1 0,1-1 0,-1 1 1,1-1-1,-1 1-58,9-3 169,374-83 530,-366 84-3566,-28 13-4948,-11 2 923</inkml:trace>
  <inkml:trace contextRef="#ctx0" brushRef="#br0" timeOffset="-305819.446">26512 13102 1730,'0'0'7601,"0"0"-4531,-5-13-1282,-19-39 599,23 51-2299,0 1 1,0-1-1,0 0 1,0 0-1,0 0 1,0 1-1,0-1 0,0 0 1,0 1-1,0-1 1,-1 1-1,1-1 1,0 1-1,0 0 1,-1-1-1,1 1 1,0 0-1,-1 0 1,1 0-1,0 0 1,-1 0-1,1 0 1,0 1-1,0-1 0,-1 0 1,1 1-1,0-1 1,0 1-1,-1-1 1,1 1-1,0-1 1,0 1-1,0 0 1,0 0-1,0-1 1,0 1-1,0 0 1,0 0-1,0 0 1,0 0-1,1 0 1,-1 0-1,0 1 0,1-1 1,-1 0-1,0 1-88,1-1 31,-11 14 196,2 1 0,0 0 1,0 0-1,2 1 1,0 0-1,1 0 0,1 1 1,0 0-1,2 0 1,-2 17-228,1-14 59,2 1 1,1-1 0,0 0-1,2 1 1,0-1-1,2 1 1,3 12-60,-5-26-4,1-1-1,0 0 1,1-1 0,0 1 0,0 0-1,0-1 1,1 0 0,0 0 0,0 0-1,1 0 1,-1 0 0,1-1 0,0 0-1,1 0 1,-1 0 0,1-1 0,0 0-1,0 0 1,1 0 0,-1-1-1,1 0 1,0 0 0,-1-1 0,2 1 4,13 1 94,0-1 0,1-1 1,-1-1-1,1-1 0,-1-1 1,1 0-1,-1-2 0,0-1 0,0 0 1,0-1-1,0-2 0,-1 0 1,0-1-1,0-1 0,-1-1 1,0 0-1,-1-2 0,0 0 1,-1-1-1,-1 0 0,12-13-94,-17 16 165,0-1 0,-1 0 0,0-1 0,0 0 0,-2 0 0,1-1 0,-1 0 0,-1-1 0,-1 0 0,0 0 0,0 0 0,-2-1 0,0 0 0,0 0 0,-2 0 0,1 0 0,-2 0 0,0-1 0,-1 1 0,-1 0 0,0-1 0,-3-11-165,1 19 12,0 1 0,0 0 0,-1 0-1,0 0 1,0 0 0,-1 0 0,0 1-1,0 0 1,-1 0 0,1 0 0,-1 1-1,0 0 1,-1 0 0,1 0 0,-1 1-1,0 0 1,0 0 0,0 1 0,-1 0-1,1 0 1,-6-1-12,-13-3-194,0 1-1,-1 0 0,0 2 1,0 1-1,-20 1 195,31 2-594,-99 3-2022,79 6-1362,6 6-3568,15 1-5453</inkml:trace>
  <inkml:trace contextRef="#ctx0" brushRef="#br0" timeOffset="-304978.54">30264 13235 4644,'3'-13'9962,"29"-94"-2307,-22 97-4242,-6 29-2268,-3-14-1283,3 40 257,-3 1 1,-1 0-1,-2-1 0,-2 0 0,-3 1 1,-10 39-120,-1 25-867,14-36-7107,4-74 2246,0 0-3384</inkml:trace>
  <inkml:trace contextRef="#ctx0" brushRef="#br0" timeOffset="-334979.431">9759 10556 14958,'-16'13'4837,"-48"40"-2665,45-29-648,32-16-245,87-2 590,37-13-1090,0-6 0,76-20-779,-86 13 48,53-7-245,0 8-1,124 4 198,-269 18-1003,-34-3 892,-1 0 0,1 0 0,-1 0 0,1 1 0,-1-1 0,0 0 0,1 1 1,-1-1-1,0 0 0,1 1 0,-1-1 0,0 0 0,1 1 0,-1-1 0,0 1 0,0-1 1,1 1-1,-1-1 0,0 1 0,0-1 0,0 0 0,0 1 0,0-1 0,0 1 0,1-1 1,-1 1-1,0-1 0,0 1 0,-1-1 0,1 1 0,0-1 0,0 1 0,0-1 0,0 1 0,0-1 1,0 1-1,-1-1 0,1 1 0,0-1 0,0 0 0,-1 1 0,1-1 0,0 1 0,-1-1 1,1 0-1,0 1 0,-1-1 0,1 0 0,-1 1 0,1-1 0,0 0 0,-1 0 0,1 0 1,-1 1-1,1-1 0,-1 0 0,1 0 0,-1 0 0,1 0 0,-1 0 0,1 0 0,-1 0 0,1 0 1,-1 0-1,1 0 0,-1 0 111,-31 14-9599</inkml:trace>
  <inkml:trace contextRef="#ctx0" brushRef="#br0" timeOffset="-346029.976">15985 4022 10442,'0'0'2301,"0"0"-508,0 0-63,0 0-128,0 0-102,-1-4-230,-6-3 239,5 47-563,2-17-780,-18 327 1489,17 82-1655,2-396-295,5 82-379,3-42-7085,-4-59 1855</inkml:trace>
  <inkml:trace contextRef="#ctx0" brushRef="#br0" timeOffset="-342054.558">9077 5575 1602,'0'0'4895,"0"0"-2925,0 0-972,0 0 256,0 0 183,0 0 36,0 0-256,-9-1-363,-34-6 614,134 21-453,800-4-1202,1150-87-3485,-1832 66 3153,3349-111-1718,-657 107 3236,-2093 11-1479,-275 4-2601,-296 1-1120</inkml:trace>
  <inkml:trace contextRef="#ctx0" brushRef="#br0" timeOffset="-341061.519">20574 5356 769,'0'0'1841,"0"0"-41,-15-1 68,-110-8 2888,20 1 3658,614-26-7192,3820-153-3768,-1893 204 4857,-1575-4-2006,-709-25-172,-152 11-134,-1 1 0,1 0 0,0-1-1,-1 1 1,1 0 0,0-1 0,0 1 0,-1-1-1,1 1 1,0 0 0,0-1 0,0 1 0,0-1 0,-1 1-1,1-1 1,0 1 0,0-1 0,0 1 0,0-1 0,0 1-1,0 0 1,0-1 0,0 1 0,0-1 0,1 1-1,-1-1 1,0 1 0,0-1 0,0 1 0,0 0 0,1-1-1,-1 1 1,0-1 0,0 1 0,1 0 0,-1-1 0,0 1-1,1 0 1,-1-1 0,0 1 0,1 0 0,-1 0-1,1-1 1,-1 1 0,0 0 0,1 0 0,-1 0 0,1-1-1,-1 1 1,1 0 0,-1 0 0,1 0 0,-1 0-1,0 0 1,1 0 0,-1 0 0,1 0 0,-1 0 0,1 0-1,-1 0 1,1 0 1,-37-12-387,36 12 382,-157-30-5288,126 24 2802,-37-6-5874</inkml:trace>
  <inkml:trace contextRef="#ctx0" brushRef="#br0" timeOffset="-340262.132">7338 5695 6662,'0'0'3118,"-14"-1"-1762,-43-3-401,57 4-881,0-1 0,0 1-1,0 0 1,0-1 0,0 1-1,0 0 1,0-1 0,0 1-1,0 0 1,0-1-1,0 1 1,0-1 0,0 1-1,0 0 1,0-1 0,0 1-1,0 0 1,0 0 0,-1-1-1,1 1 1,0 0-1,0-1 1,0 1 0,-1 0-1,1 0 1,0-1 0,0 1-1,-1 0 1,1 0 0,0-1-1,0 1 1,-1 0 0,1 0-1,-1 0-73,3-1 230,39-10 309,0 1-1,1 2 1,0 2 0,27 0-539,-12 1 146,794-69-269,-728 62-117,604-63 155,-250 15-5852,-398 50 2243</inkml:trace>
  <inkml:trace contextRef="#ctx0" brushRef="#br0" timeOffset="-339855.062">7471 5836 3171,'0'0'6337,"0"0"-3839,0 0-1238,0 0 315,0 0 74,0 0-357,0 0-416,9 14-65,-8-13-786,5 9 83,0 0 1,0 0-1,-1 0 0,-1 1 1,0-1-1,0 1 1,-1 0-1,-1 0 0,1 1 1,-2-1-1,1 7-108,-5 135 508,-7 1 0,-30 148-508,-3 40-5836,40-299 3827,2-19 749,-1 1 1,-1-1-1,-1 0 1,-2 0-1,0 0 0,-2 2 1260,-2-5-2776</inkml:trace>
  <inkml:trace contextRef="#ctx0" brushRef="#br0" timeOffset="-339546.069">7203 6925 1634,'-6'-16'1775,"-50"-88"6961,56 104-8640,0 1 0,0-1 1,-1 1-1,1-1 0,0 1 1,0-1-1,0 0 0,0 1 0,0-1 1,0 1-1,-1-1 0,1 1 1,0-1-1,0 0 0,-1 1 1,1-1-1,0 0 0,-1 1 0,1-1 1,0 0-1,-1 1 0,1-1 1,0 0-1,-1 0 0,1 1 0,-1-1 1,1 0-1,0 0 0,-1 0 1,1 0-1,-1 1 0,1-1 1,-1 0-1,1 0 0,-1 0 0,1 0 1,-1 0-1,1 0 0,-1 0 1,1 0-1,0-1 0,-1 1 1,1 0-1,-1 0 0,1 0 0,-1 0 1,1 0-1,0-1 0,-1 1 1,1 0-1,-1 0 0,1-1 0,0 1 1,-1 0-1,1-1 0,0 1 1,0 0-1,-1-1 0,1 1 1,0-1-1,0 1 0,-1 0 0,1-1 1,0 1-1,0-1 0,0 1 1,0-1-1,0 1-96,4 37 1369,5-14-1295,0-1-1,2 0 1,0-1 0,2-1 0,0 0 0,2 0 0,0-1-1,0-1 1,2-1 0,0 0 0,2-1 0,-1-1 0,2 0 0,0-2-1,0 0 1,1-2 0,1 0 0,16 5-74,-17-9-19,1-1 0,-1 0 0,1-2 0,0-1 0,0-1 0,0 0-1,1-2 1,-1-1 0,0 0 0,0-2 0,0 0 0,-1-2 0,1 0 0,-1-1 0,0-2 0,0 0 0,-1-1 0,0-1 0,-1-1 0,0 0 0,4-5 19,-12 6-26,-1 0 1,0-1 0,-1 0 0,0 0 0,-1-1 0,0-1-1,-1 1 1,0-1 0,-1 0 0,-1 0 0,0-1 0,-1 0-1,0 0 1,-1 0 0,0 0 0,-1 0 0,-1-1 0,-1 1-1,0-1 1,0 1 0,-3-12 25,2 24-36,0-1-1,0 1 1,0 0-1,0 0 1,0-1-1,-1 1 1,1 0-1,-1 0 1,1 0-1,-1 0 1,0 1 0,1-1-1,-1 0 1,0 1-1,0-1 1,-1 1-1,1 0 1,0 0-1,0 0 1,-1 0-1,1 0 1,0 0-1,-1 0 1,1 1 0,-1-1-1,1 1 1,-1 0-1,1 0 1,-1 0-1,1 0 1,-1 0-1,1 0 1,-1 1-1,1-1 1,0 1-1,-1 0 1,1 0 0,-1 0-1,1 0 1,0 0-1,0 0 1,0 0-1,0 1 1,0-1-1,0 1 1,0 0-1,-1 1 37,-58 68-7062,31-27-844</inkml:trace>
  <inkml:trace contextRef="#ctx0" brushRef="#br0" timeOffset="-339172.061">6117 8542 11883,'0'0'2659,"0"0"-956,0 0-32,0 0-262,0 0-550,0 0-271,2 19-225,7 136 85,-22 178-565,11-222-3239,1 0-4536,1-90 4336,-1-7-1408</inkml:trace>
  <inkml:trace contextRef="#ctx0" brushRef="#br0" timeOffset="-338826.598">6014 9034 8136,'-9'-112'878,"5"-1"0,8-78-878,-2 160 165,23-138 2342,-23 163-2305,0 0-1,0 1 1,0-1 0,1 1-1,-1-1 1,1 1 0,1 0 0,-1 0-1,1 0 1,-1 1 0,2-1 0,-1 1-1,0 0 1,1 0 0,0 1 0,-1-1-1,2 1 1,-1 0 0,0 0-1,0 1 1,1-1 0,0 1 0,-1 1-1,1-1 1,0 1 0,1 0-202,0 0 20,-1 1 0,1 0 0,-1 1 1,1 0-1,-1 0 0,1 0 0,-1 1 0,0 0 1,1 0-1,-1 1 0,0 0 0,-1 0 0,1 0 1,0 0-1,-1 1 0,0 0 0,0 0 0,0 1 1,0-1-1,-1 1 0,1 0 0,-1 1 0,1 2-20,5 6 34,-1 0 0,-1 0 0,0 1 0,-1 0 0,0 0 0,-1 1 1,-1 0-1,2 13-34,-5-16-83,0-1 0,-1 1 0,0-1 0,-1 1 0,-1-1 0,0 1 1,0-1-1,-2 1 0,1-1 0,-2 0 0,1 0 0,-2 0 1,1 0-1,-2-1 0,0 0 0,0 0 0,-1 0 0,0-1 1,0 0-1,-2 0 0,1-1 0,-1 0 0,0-1 0,-1 1 0,0-2 1,0 0-1,-9 5 83,10-6 47,-1-1 1,1 0 0,-1-1-1,1 0 1,-1-1 0,-1 0-1,1 0 1,0-1 0,-1 0-1,1-1 1,-1 0 0,1-1-1,-1 0 1,-8-2-48,20 2 27,-1 0 0,1 0 0,0-1 0,0 1 0,0 0 0,-1 0 0,1-1-1,0 1 1,0-1 0,-1 1 0,1-1 0,0 1 0,-1-1 0,1 1 0,0-1 0,-1 0 0,1 1 0,-1-1 0,1 0-1,-1 1 1,1-1 0,-1 0 0,0 0 0,1 0 0,-1 1 0,0-1 0,0 0 0,1 0 0,-1 0 0,0 0 0,0 0 0,0 1-1,0-1 1,0 0 0,0 0 0,0 0 0,-1 0 0,1 0 0,0 1 0,0-1 0,-1 0 0,1 0 0,0 0 0,-1 1 0,1-1-1,-1 0 1,1 1 0,-1-1 0,1 0 0,-1 1 0,1-1 0,-1 0 0,0 1 0,1-1 0,-1 1 0,0-1 0,0 1-1,1 0 1,-1-1 0,0 1 0,0 0 0,0-1 0,0 1 0,1 0 0,-1 0 0,0 0 0,0 0 0,0 0 0,0 0 0,0 0-27,7-1 139,0 0 1,0 0 0,0 1 0,0 0 0,0 0-1,0 1 1,0-1 0,0 1 0,0 1-1,0-1 1,-1 1 0,1 0 0,-1 0 0,1 1-1,-1-1 1,0 1 0,1 0 0,-2 1 0,1-1-1,4 5-139,84 92 1115,-82-86-1059,91 132 416,-73-100-985,2-1 0,2-2 0,2-1 0,4 1 513,9-5-7042,-29-28 1229</inkml:trace>
  <inkml:trace contextRef="#ctx0" brushRef="#br0" timeOffset="-338142.332">6722 8934 8552,'0'0'2819,"0"0"-449,0 0 54,0 0-396,0 0-768,0 0-486,0 0-523,2 5-192,63 229-187,-64-232 101,0 1 0,0-1 0,0 0 0,0 0 0,0 1 0,0-1 0,1 0 1,-1 0-1,1 0 0,-1 0 0,1-1 0,0 1 0,0 0 0,0-1 0,0 1 1,0-1-1,0 0 0,0 1 0,0-1 0,0 0 0,1 0 0,-1-1 0,1 1 1,-1 0-1,0-1 0,1 1 0,-1-1 0,1 0 0,-1 0 0,1 0 0,-1 0 0,1 0 1,-1-1-1,1 1 0,-1-1 0,0 0 0,1 1 0,-1-1 0,0 0 0,1 0 1,-1-1-1,0 1 0,0 0 0,0-1 0,0 1 0,0-1 0,0 0 0,-1 1 1,1-1-1,0 0 0,-1 0 0,0 0 0,1 0 0,-1-1 0,0 1 0,0 0 0,0-1 28,10-17 178,0-1 1,-2 0-1,-1 0 1,0-1-1,-1 0 1,-2 0-1,0-1 1,-2 0 0,0 0-1,-1 0 1,-2-15-180,1 34 73,0 0 1,0 0 0,-1 0 0,0 0-1,0 0 1,0 0 0,0 1-1,0-1 1,-1 0 0,0 0 0,0 0-1,0 0 1,0 1 0,-1-1 0,1 0-1,-1 1 1,0-1 0,0 1-1,0 0 1,0-1 0,-1 1 0,1 0-1,-1 1 1,0-1 0,0 0-1,0 1 1,0-1 0,0 1 0,-1 0-1,1 0 1,-1 1 0,1-1-1,-1 1 1,0-1 0,1 1 0,-1 0-1,0 0 1,0 1 0,0-1 0,0 1-1,0 0 1,0 0-74,-3 4 20,0 1-1,1 0 1,-1 0 0,1 0 0,0 1 0,1 0-1,-1 0 1,1 1 0,0-1 0,1 1-1,0 0 1,0 0 0,0 1 0,1-1-1,0 1 1,0-1 0,1 1 0,0 0-1,0 0 1,0 7-20,-6 32 6,2-1 1,1 1-1,3 0 1,2-1-1,3 13-6,-4-50-20,1 0 0,0 1 0,1-1 0,0 0 0,1 0-1,-1 0 1,2-1 0,-1 1 0,1 0 0,1-1 0,-1 1 0,2-1 0,-1 0 0,1-1-1,0 1 1,0-1 0,1 0 0,0 0 0,1 0 0,-1-1 0,1 0 0,0-1 0,1 1-1,0-1 1,-1-1 0,1 1 0,1-1 0,-1-1 0,1 0 0,7 2 20,-1-2-3,0-2-1,0 0 1,-1-1 0,1-1 0,0 0-1,0 0 1,0-2 0,-1 0 0,1-1-1,-1 0 1,0-1 0,0 0 0,-1-2-1,1 1 1,-1-2 0,-1 0 0,1 0-1,-1-1 1,-1 0 0,2-3 3,22-22 5,-1-1 1,-2-2-1,-1-1 1,-3-2-1,13-23-5,-34 53 6,7-8 16,-1-2 0,-1 0 0,-1 0 0,-1-1 0,0 0 0,-2-1 0,0 0-1,-2 0 1,3-14-22,-9 34 42,0 0-1,0-1 1,0 1 0,0 0-1,-1-1 1,1 1-1,0 0 1,-1 0 0,0-1-1,1 1 1,-1 0-1,0 0 1,0 0 0,0 0-1,0 0 1,-1 0-1,1 0 1,-1 0 0,1 1-1,-1-1 1,1 0-1,-1 1 1,0-1 0,0 1-1,0 0 1,0 0-1,0 0 1,0 0-1,0 0 1,0 0 0,0 0-1,0 0 1,-1 1-1,1-1 1,0 1 0,-1 0-1,1 0 1,0 0-42,-89 14 987,82-10-985,0 1-1,1 1 1,-1-1-1,1 1 1,0 0-1,1 1 1,-1 0-1,1 0 1,1 1-1,-1 0 1,1 0-1,1 1 1,-1-1-1,2 1 0,-1 0 1,1 0-1,0 1 1,1-1-1,0 1 1,1 0-1,0 0 1,0 0-1,1 0 1,1 0-1,0 3-1,0-9-35,1 0-1,0-1 1,0 1-1,0-1 0,0 1 1,1-1-1,-1 1 1,1-1-1,0 0 1,0 0-1,0 0 0,0 0 1,1 0-1,0 0 1,-1 0-1,1-1 0,0 0 1,0 1-1,0-1 1,0 0-1,0 0 0,1-1 1,-1 1-1,1-1 1,-1 0-1,4 1 36,106 14-1187,-68-12 1132,-41-4 65,1 1 0,-1 0 0,1 1 0,-1-1 0,1 1 0,-1-1 0,0 1 0,0 1 0,0-1 0,0 1 0,0-1 0,-1 1 0,1 0 0,-1 0 0,0 1 0,0-1 0,0 1 0,0-1 0,0 1 0,-1 0 1,0 0-1,0 0 0,0 0 0,0 1 0,0-1 0,-1 2-10,17 124 931,-18-118-852,-19 316 681,-1-69-608,19-238-160,0-15-14,0 0 0,0-1 1,1 1-1,0 0 0,0-1 0,1 1 0,-1 0 0,1 0 0,1-1 0,-1 1 1,1-1-1,0 1 0,0-1 0,0 0 0,3 3 22,-3-7-187,-1-1 0,1 0 0,0 1 0,0-1 0,0 0 0,-1 0 1,1 0-1,0-1 0,0 1 0,-1 0 0,1-1 0,0 1 0,0-1 0,-1 0 0,1 1 0,-1-1 0,1 0 0,0 0 0,-1 0 0,0 0 0,1 0 0,-1 0 0,0-1 0,1 1 1,-1 0-1,0-1 0,0 1 0,0-1 0,0 1 0,0-1 0,-1 1 0,1-1 0,0 0 0,-1 1 0,1-1 0,-1 0 0,1 0 0,-1 1 0,0-1 0,0 0 0,0 0 1,0 0-1,0 1 0,0-1 187,0 0-460,8-23-6763</inkml:trace>
  <inkml:trace contextRef="#ctx0" brushRef="#br0" timeOffset="-337628.961">7922 9063 9705,'0'0'4185,"0"0"-1884,0 0-213,0 0-172,0 0-442,0 0-498,2 3-484,5 10-270,-1 1 1,-1 0-1,0 0 1,0 0 0,-2 1-1,1-1 1,-2 1 0,1 14-223,2 6 55,0-7-40,0 6-15,1 0 1,2 0-1,2-1 0,1 0 0,2 2 0,-9-82-641,-28-129 668,22 160-50,1 1 0,0-1-1,1 0 1,1 0 0,0 0 0,1 1-1,1-1 1,0 0 0,1 1 0,1 0-1,1 0 1,0 0 0,0 1 0,2 0 0,-1 0-1,2 1 1,4-5 23,-10 15-90,0 0 0,1 1 1,-1-1-1,1 1 0,0 0 0,0 0 1,0 0-1,0 0 0,0 1 0,0 0 0,0-1 1,1 1-1,-1 1 0,0-1 0,1 1 1,-1 0-1,0 0 0,1 0 0,-1 0 0,0 1 1,1 0-1,-1 0 0,0 0 0,0 0 1,1 1 88,63 34-6952,-42-16 1172</inkml:trace>
  <inkml:trace contextRef="#ctx0" brushRef="#br0" timeOffset="-336769.441">8489 9064 12620,'0'0'3278,"0"0"-1031,0 0-560,0 0-582,0 0-320,0 0-214,0 0-304,0 0-155,11-4-37,34-8 5,-43 13-77,0 0-1,0 0 1,-1 0 0,1 0 0,0 0-1,-1 1 1,1-1 0,-1 1 0,1-1-1,-1 1 1,0 0 0,1-1 0,-1 1-1,0 0 1,0 0 0,0 0 0,-1 0-1,1 0 1,0 0 0,-1 0-1,1 0 1,-1 0 0,0 0 0,0 0-1,1 0 1,-1 0 0,-1 1-3,4 9 1,14 53-818,-16-65 781,0 0 1,1 0-1,-1-1 1,0 1-1,0 0 1,0 0-1,0-1 1,0 1-1,0 0 1,0-1-1,0 1 1,0-1-1,0 1 1,-1-1-1,1 0 1,0 1-1,0-1 1,0 0-1,-1 0 1,1 0-1,0 1 1,-1-1-1,1 0 1,-1 0-1,1 0 1,-1 0-1,1 0 1,-1 0-1,1 0 1,-1 0-1,0 0 1,0 0-1,0 0 1,0-1-1,0 1 1,0 0-1,0 0 1,0 0-1,0 0 1,0-1 35,2-5 158,0 0 0,0 0 0,-1 0-1,0-1 1,0 1 0,-1-1 0,0 1 0,0-1 0,0 1 0,-1 0 0,-1-1 0,1 1 0,-1 0-1,0 0 1,-1 0 0,1 0 0,-2 0 0,1 0 0,-1 1 0,0-1 0,0 1 0,0 0-1,-1 1 1,0-1 0,0 1 0,-3-3-158,5 7 14,1 1 0,0-1 1,0 1-1,0-1 0,-1 1 0,1 0 0,0 0 0,0 0 1,-1 0-1,1 0 0,0 0 0,0 1 0,-1-1 0,1 1 0,0 0 1,0-1-1,0 1 0,0 0 0,0 0 0,0 1 0,0-1 1,0 0-1,0 0 0,1 1 0,-1-1 0,0 1 0,1 0 0,-1-1 1,1 1-1,0 0 0,0 0 0,0 0 0,-1 1-14,-28 70 291,24-43-291,3 1 0,0-1 0,2 0 0,1 1 0,1-1 0,4 15 0,-4-33-47,1 1 0,1-1 0,0 0 0,0 0 0,1 0 0,1 0 0,0-1 0,1 0-1,0 0 1,1 0 0,7 9 47,-11-16-20,0 0 0,1 0 0,0 0 0,0-1 0,0 1 0,0-1 0,0 0 0,1 0 0,-1-1 0,1 1 0,0-1 0,0 0-1,0 0 1,0-1 0,0 1 0,0-1 0,0 0 0,1-1 0,-1 1 0,0-1 0,0 0 0,1 0 0,-1-1 0,0 0 0,1 0 0,-1 0 0,0 0-1,0-1 1,1 0 20,7-6-4,0 0 0,-1-1-1,1 0 1,-2-1 0,1-1-1,-2 1 1,1-2 0,-1 0-1,-1 0 1,0-1 0,-1 0-1,0 0 1,-1-1 0,1-3 4,8-12 50,72-139 3356,-83 240-2280,-5-48-1154,2 1-1,1-1 1,0 1-1,2-1 1,1 0-1,1 0 1,1-1-1,1 0 1,3 6 28,-10-26-25,0 0 1,1 0-1,-1 0 0,1 0 1,-1 0-1,1 0 1,0-1-1,0 0 1,0 1-1,0-1 0,1 0 1,-1 0-1,0-1 1,1 1-1,0-1 1,-1 0-1,1 0 0,0 0 1,-1 0-1,1-1 1,0 1-1,0-1 0,0 0 1,-1 0-1,1 0 1,0-1-1,0 1 1,0-1-1,-1 0 0,1 0 1,0 0-1,-1-1 1,1 1-1,-1-1 1,0 0-1,1 0 0,-1 0 1,0 0-1,0-1 1,0 1-1,-1-1 0,1 0 1,0 0-1,-1 0 1,0 0-1,0 0 1,0 0-1,1-2 25,13-23 8,0-1-1,-2-1 1,-1 0-1,-1-1 1,-2 0-1,2-16-7,32-84 19,-18 78 83,-6 77 122,21 92-202,-33-86-109,2 0-1,1-1 0,2 0 0,0 0 0,18 25 88,-20-38-162,-6-11 132,-1 0 0,0 0 1,-1 1-1,1-1 1,-1 1-1,0 0 0,0 0 1,-1 1-1,0-1 1,0 0-1,0 1 1,0 4 29,-4-7 5,-1-1 1,1 0-1,-1 0 1,0-1 0,1 1-1,-1-1 1,-1 1 0,1-1-1,0 0 1,0 0-1,-1 0 1,1-1 0,-1 1-1,0-1 1,1 0 0,-1 0-1,0 0 1,0-1-1,0 1 1,0-1 0,1 0-1,-1 0 1,0 0 0,0 0-1,0-1 1,0 0-6,-3 2 14,-19 1 18,15 0-41,1-1 0,-1 0 0,0 0 0,1-1 0,-1-1 0,1 0 0,-1 0-1,1-1 1,-1 0 0,1-1 0,0 0 0,0 0 0,-9-5 9,19 7-85,-1 1 0,0-1 0,0 1-1,0-1 1,0 0 0,1 0 0,-1 1-1,0-1 1,1 0 0,-1 0 0,0 0-1,1 0 1,-1 1 0,1-1 0,-1 0-1,1 0 1,0 0 0,-1 0 0,1 0-1,0 0 1,0 0 0,0 0 0,0-1-1,0 1 1,0 0 0,0 0 0,0 0 0,0 0-1,0 0 1,1 0 0,-1 0 0,0 0-1,1 0 1,-1 0 0,0 0 0,1 0-1,0 1 1,-1-1 0,1 0 0,-1 0-1,1 0 1,0 1 0,0-1 0,-1 0-1,1 0 1,0 1 0,0-1 0,0 1 0,0-1-1,1 0 86,51-27-6397,-50 27 5776,33-14-5085</inkml:trace>
  <inkml:trace contextRef="#ctx0" brushRef="#br0" timeOffset="-336440.63">9734 9195 11499,'0'0'4308,"0"0"-1126,0 0-540,0 0-613,0 0-599,0 0-378,2 7-310,22 209 417,-17-180-1455,-1-8-2394,-2-9-4158,-2-15-887</inkml:trace>
  <inkml:trace contextRef="#ctx0" brushRef="#br0" timeOffset="-336439.63">9751 8687 8488,'0'0'9129,"0"0"-7208,0 0 65,0 0-192,0 0-1153,0 0-481,0 0-160,0 0-192,0 0-1058,10 28-2081,6 2-4644</inkml:trace>
  <inkml:trace contextRef="#ctx0" brushRef="#br0" timeOffset="-336102.059">10274 9239 20019,'0'0'2552,"0"0"-817,0 0-374,0 0-614,-15 6-272,-47 21-341,60-25-135,-1-1 1,1 1-1,0 0 1,0 0-1,0 1 1,0-1 0,0 0-1,0 1 1,0-1-1,1 1 1,-1-1-1,1 1 1,0 0-1,0-1 1,0 1-1,0 0 1,0 0-1,0 0 1,1 0-1,0 0 1,-1 0-1,1 0 1,0 0-1,1 0 1,-1 0-1,0 0 1,1 0 0,-1 8-24,0-6-126,1 0 0,0 0 1,-1-1-1,1 1 0,1-1 1,-1 1-1,1-1 1,0 1-1,0-1 0,0 0 1,0 0-1,1 0 0,-1 0 1,1 0-1,0-1 1,1 1-1,-1-1 0,0 0 1,1 0-1,0 0 1,0 0-1,0-1 0,0 0 1,0 1-1,0-1 0,1-1 1,-1 1-1,1-1 1,-1 1-1,1-1 0,-1-1 1,1 1-1,0-1 0,0 0 1,-1 0-1,1 0 1,1 0 149,1 0-87,0-1 1,0 0-1,0 0 1,0 0-1,0-1 1,-1 0-1,1 0 1,0 0-1,-1-1 1,1 0-1,-1-1 1,0 1-1,0-1 1,0 0-1,-1-1 1,1 1 0,-1-1-1,0 0 1,-1-1-1,1 1 1,-1-1-1,0 0 1,0 0-1,-1 0 1,0 0-1,0-1 1,0 0 86,6-14 474,-2 0 1,-1 0 0,0 0 0,-1-1-1,-2 0 1,0 0 0,-2 0-1,0-4-474,0 22 63,-1-1 0,0 1-1,-1-1 1,1 1 0,-1-1-1,1 1 1,-2-1 0,1 1 0,0 0-1,-1 0 1,0-1 0,1 1-1,-2 0 1,1 0 0,0 1-1,-1-1 1,0 0 0,0 1-1,0 0 1,0 0 0,0 0 0,-1 0-1,0 0 1,1 0 0,-1 1-1,0 0 1,0 0 0,0 0-1,0 0 1,-1 1 0,1-1-1,0 1 1,-1 0 0,1 1 0,-1-1-1,1 1 1,-1 0 0,1 0-1,-4 0-62,0 0-161,0 0-1,-1 0 0,1 1 0,0 0 0,0 0 1,0 1-1,0 0 0,0 1 0,0-1 1,0 2-1,0-1 0,-3 3 162,-35 52-7433,37-31 579</inkml:trace>
  <inkml:trace contextRef="#ctx0" brushRef="#br0" timeOffset="-335667.61">10758 9133 13004,'8'-14'4981,"25"-45"-2210,-33 58-2671,0 0 0,0 0 1,1 0-1,-1-1 0,0 1 1,1 0-1,-1 0 0,1 0 1,-1 0-1,1 0 0,-1 0 1,1 0-1,0 0 0,0 0 0,0 0 1,-1 0-1,1 0 0,0 0 1,0 0-1,0 1 0,0-1 1,0 0-1,1 1 0,-1-1 1,0 1-1,0-1 0,0 1 1,0 0-1,1-1 0,-1 1 1,0 0-1,0 0 0,0 0 1,1 0-1,-1 0 0,0 0 1,0 0-1,1 0 0,-1 1 1,1-1-101,14 39 711,-14-33-791,22 133 224,14 43-309,-37-180 106,0 1 0,-1 0 0,1 0 0,0-1 1,0 1-1,0 0 0,1-1 0,-1 1 0,1-1 0,-1 0 1,1 1-1,0-1 0,0 0 0,0 0 0,0 0 0,0 0 0,1 0 1,-1-1-1,0 1 0,1-1 0,-1 1 0,1-1 0,0 0 1,-1 0-1,1 0 0,0-1 0,0 1 0,0 0 0,-1-1 1,1 0-1,0 0 0,0 0 0,0 0 0,0 0 0,0 0 1,-1-1-1,1 0 0,0 1 0,0-1 0,-1 0 0,1 0 1,0 0-1,-1-1 0,1 1 0,-1-1 0,0 1 0,1-1 1,-1 0 58,14-14 121,-1-1 0,-1 0 1,-1-1-1,0 0 0,-2-1 0,0 0 1,-1-2-122,36-56 784,-43 72-731,8-12 160,0 0 0,1 0 0,1 1 0,0 0 0,1 1 0,1 1 0,0 0 0,1 1 0,8-3-213,-23 14 23,1 1 1,0 0-1,0 0 0,0 0 0,0 0 1,0 1-1,1-1 0,-1 0 0,0 1 1,0 0-1,0-1 0,1 1 0,-1 0 1,0 0-1,0 0 0,1 1 0,-1-1 1,0 0-1,0 1 0,0-1 0,0 1 0,0 0 1,1 0-1,-1 0 0,0 0 0,-1 0 1,1 0-1,0 1 0,0-1 0,0 1 1,-1-1-1,1 1 0,-1-1 0,1 1 1,-1 0-1,0 0 0,0 0 0,0 0 1,0 0-1,0 0 0,0 0 0,0 1-23,24 97 776,-24-90-708,4 31 26,-6-30-70,1 1 0,1-1 0,0 1-1,0-1 1,1 0 0,0 1 0,1-1-1,1 0 1,0 0 0,0-1 0,1 1-1,0-1 1,1 0 0,0 0 0,0-1-1,1 0 1,0 0 0,1-1 0,0 1-1,1-2 1,2 3-24,-6-8 3,-1 0 1,0-1-1,1 0 0,-1 0 1,1 0-1,-1 0 0,1-1 1,0 0-1,-1 0 0,1 0 0,-1 0 1,1-1-1,0 0 0,-1 0 1,1 0-1,-1 0 0,0-1 1,1 1-1,-1-1 0,0-1 1,0 1-1,0 0 0,0-1 1,-1 0-1,1 0 0,-1 0 0,2-2-3,1-1 8,0 0-1,0-1 1,0 0-1,-1-1 1,0 1-1,-1-1 1,1 0-1,-2 0 1,1 0-1,-1 0 1,0-1-1,-1 0 1,2-7-8,-3 12-77,1-1 1,0 0-1,-1 0 1,0 0-1,-1 0 0,1 0 1,-1 0-1,0 0 1,0 0-1,0 0 1,-1-1-1,1 1 0,-1 0 1,-1 1-1,1-1 1,-1 0-1,0 0 0,0 0 1,0 1-1,0-1 1,-1 1-1,0 0 1,0 0-1,0 0 0,0 0 1,-1 0-1,0 1 1,1-1-1,-5-1 77,-4 3-1045,-1 0 1,1 1-1,-1 0 0,1 1 0,-1 1 1,0 0-1,1 0 0,0 2 1,-1-1-1,-11 5 1045,-37 11-8851</inkml:trace>
  <inkml:trace contextRef="#ctx0" brushRef="#br0" timeOffset="-335344.112">9611 10219 18578,'0'0'3042,"0"0"-1728,0 0 127,96 10-672,-23-22-417,18 0-64,19-4-159,14 1-65,8-1-32,6-1-32,-1 8-801,-7 3-576,-16 6-673,-20 3-865,-24 6-2498,-36 2-3267</inkml:trace>
  <inkml:trace contextRef="#ctx0" brushRef="#br0" timeOffset="-334473.415">28785 5266 16496,'4'-16'343,"16"-58"475,4 26 3904,-24 83-1729,1-13-2954,-10 281 143,0 77-833,13-127-2975,2-59-4243,-5-117 1853</inkml:trace>
  <inkml:trace contextRef="#ctx0" brushRef="#br0" timeOffset="-334161.777">28547 6327 13421,'-10'-17'3288,"-32"-52"-1318,40 66-1756,1 0 1,-1 0-1,0 0 0,0 0 0,0 1 1,0-1-1,0 1 0,0-1 1,-1 1-1,1 0 0,-1 0 1,0 0-1,0 0 0,0 0 0,0 1 1,0-1-1,0 1 0,0 0 1,0 0-1,0 0 0,-1 0-214,3 3 41,0 0 0,0 0 0,0 0 0,1 0-1,-1 0 1,1 0 0,-1 0 0,1 0 0,0 0-1,0 0 1,0 0 0,0 0 0,0 0 0,0 1-1,0-1 1,1 0 0,-1 0 0,1 0 0,0 0 0,0 0-1,-1 0 1,1 0 0,1-1 0,-1 1 0,0 0-1,0 0 1,0-1 0,1 1 0,-1-1 0,1 1-1,0-1-40,15 16 24,2 0 0,0-2-1,1 0 1,0-1-1,1-2 1,1 0 0,0-1-1,1-1 1,0-1-1,0-1 1,1-1-1,21 4-23,-11-3 5,1 0 0,1-2-1,-1-2 1,1-1 0,27-2-5,-50-2 8,1 1 0,-1-2 1,0 1-1,0-2 0,0 0 1,0 0-1,-1-1 1,1-1-1,-1 0 0,0-1 1,0 0-1,-1-1 0,0 0 1,0-1-1,0 0 1,-1-1-1,0-1-8,-3 2 69,0-1 0,-1 0-1,0-1 1,-1 0 0,0 1 0,0-2 0,-1 1-1,-1 0 1,0-1 0,0 0 0,-1 0 0,1-5-69,-2 11 14,-1 0 0,1 0 1,-1 0-1,0 0 0,0 0 0,0 0 1,-1 0-1,0 0 0,0 0 1,0 0-1,0 0 0,-1 1 1,0-1-1,0 0 0,0 1 0,0-1 1,-1 1-1,0 0 0,0 0 1,0 0-1,0 0 0,-1 0 0,0 1 1,1 0-1,-1 0 0,-1 0 1,-3-3-15,2 4-108,0 0 1,0 0 0,0 1 0,0-1 0,-1 1-1,1 1 1,0-1 0,-1 1 0,1 0-1,-1 1 1,1-1 0,0 1 0,-1 1 0,1-1-1,0 1 1,0 0 0,0 0 0,0 1-1,0 0 1,-2 2 107,-69 41-7822,76-45 7624,-49 33-12571</inkml:trace>
  <inkml:trace contextRef="#ctx0" brushRef="#br0" timeOffset="-330372.728">29529 8868 9321,'0'0'7692,"0"0"-4051,0 0-1409,13 3-284,114 1 294,58-27-1807,1 8 0,29 8-435,-194 10-912,-24 5-2607,-34 9-4451,8-7 721</inkml:trace>
  <inkml:trace contextRef="#ctx0" brushRef="#br0" timeOffset="-330057.282">29530 9087 11755,'0'0'5146,"0"0"-2044,0 0-929,0 0-652,0 0-469,12 11 96,-10-10-1103,3 4 43,-1-1 0,1 0 0,0 0 0,1 0 0,-1-1 0,1 1 0,-1-1 0,1-1 0,0 1 1,0-1-1,0 0 0,0-1 0,0 1 0,1-1 0,-1 0 0,0-1 0,1 1 0,-1-1 0,6-1-88,383-38 1041,-297 29-1259,-1-4-1,74-21 219,-147 25-1452,-27 7-5317,-16 3 133,-4 0-4740</inkml:trace>
  <inkml:trace contextRef="#ctx0" brushRef="#br0" timeOffset="-333508.977">26020 7764 14350,'0'0'3544,"0"0"-1819,0 0-396,-17-9-69,-56-20-406,69 29-819,0 0 0,0 0 0,0 0 0,1 1 0,-1 0 0,0 0 0,0 0 0,1 0 0,-1 0 0,1 1 0,-1 0 0,1-1 0,-1 1 1,1 0-1,0 1 0,0-1 0,0 1 0,0-1 0,1 1 0,-1 0 0,1 0 0,-2 3-35,-3 1 67,-8 11-27,2 0 0,0 1 1,1 1-1,1 0 0,0 0 0,2 1 0,1 0 1,0 1-1,2 0 0,0 0 0,1 1 1,2-1-1,0 1 0,1 0 0,2 10-40,0-19-11,1 0-1,0 0 1,1 0 0,0 0-1,1 0 1,1-1 0,0 1-1,1-1 1,1 0 0,0 0-1,0-1 1,2 0 0,-1 0-1,1 0 1,1-1 0,0 0-1,1-1 1,0 0 0,0-1-1,1 0 1,0 0 0,1-1-1,0-1 1,0 0 0,1 0-1,-1-1 1,1-1 0,1 0-1,-1-1 1,1-1 0,0 0-1,1 0 12,2 0-266,0-1 0,0 0-1,0-2 1,0 0 0,0 0-1,0-2 1,0 0 0,0-1 0,0-1-1,8-3 267,-18 4-350,1 0 1,0-1-1,-1 0 0,1 0 1,-1-1-1,-1 0 0,1 0 0,0-1 1,-1 1-1,0-1 0,-1-1 0,1 1 1,-1-1-1,2-4 350,24-53-6144,-20 31 1537</inkml:trace>
  <inkml:trace contextRef="#ctx0" brushRef="#br0" timeOffset="-333194.976">26502 7722 7527,'0'0'2733,"0"0"-63,0 0 469,0 0-315,0 0-769,0 0-384,0 0-475,0 0-476,4 0-303,-2 3-360,0-1 0,1 0 0,-1 1 0,0-1 0,0 1 1,0 0-1,0-1 0,-1 1 0,1 0 0,-1 0 0,0 0 1,0 0-1,0 0 0,0 1 0,0-1 0,-1 0 1,1 0-1,-1 1 0,0-1 0,0 0 0,0 0 0,0 1 1,-1-1-1,0 0 0,0 2-57,1 10 145,-3 222 679,2 61-4744,8-251-411,4-18-2073,3-4-5522</inkml:trace>
  <inkml:trace contextRef="#ctx0" brushRef="#br0" timeOffset="-332923.458">27171 8027 12139,'2'-17'3006,"11"-93"2226,-13 107-5056,0 0 1,0 0 0,-1 0 0,1 0 0,-1 0-1,0 1 1,1-1 0,-1 0 0,-1 0-1,1 1 1,0-1 0,-1 0 0,1 1 0,-1-1-1,0 1 1,0 0 0,0 0 0,0 0-1,0 0 1,0 0 0,0 0 0,-1 0-177,-1 0 43,1 1 1,-1-1-1,1 1 1,-1 0-1,0 0 0,1 0 1,-1 0-1,0 1 1,0-1-1,0 1 1,0 0-1,0 0 1,1 0-1,-1 1 0,0 0 1,0-1-1,0 1 1,1 0-1,-1 1 1,1-1-1,-1 1 1,1 0-1,-1 0 1,1 0-1,0 0-43,-13 11 0,1 1 1,1 1-1,0 0 1,1 0-1,1 2 0,0-1 1,1 2-1,1-1 1,1 1-1,0 1 0,2 0 1,0 0-1,-3 16 0,3-13-65,1-1 0,2 1 0,0 0-1,1 0 1,1 0 0,1 0 0,1 0-1,2 0 1,0 5 65,-1-22-31,1-1 1,0 1-1,-1-1 0,2 0 0,-1 0 0,0 0 1,1 0-1,0 0 0,0 0 0,0-1 0,0 1 1,0-1-1,1 0 0,0 0 0,-1 0 0,1-1 1,0 1-1,0-1 0,1 0 0,-1 0 1,0 0-1,1-1 0,-1 1 0,1-1 0,0 0 1,-1 0-1,1-1 0,0 0 0,-1 1 0,1-2 1,0 1-1,-1 0 0,1-1 0,0 0 1,-1 0-1,1 0 0,-1-1 0,1 0 0,-1 1 1,0-2-1,0 1 0,0 0 0,3-3 31,20-16 12,0-1-1,-2-2 1,-1-1 0,-1 0-1,-1-2 1,-1 0 0,-2-2-1,0 0 1,-2-1 0,-2 0-1,4-13-11,32-88 70,-70 206-49,17-62-171,1-1 0,1 1-1,0-1 1,1 1 0,0-1 0,1 1 0,1-1 0,-1 0-1,2 0 1,0 0 0,0 0 0,1-1 0,1 1-1,0-1 1,4 5 150,26 34-7025,-16-29 1574</inkml:trace>
  <inkml:trace contextRef="#ctx0" brushRef="#br0" timeOffset="-332578.382">27830 7932 10122,'5'-15'2647,"11"-31"-1121,5-16 4817,-26 54-2134,-30 13-3528,19 2-665,0 0-1,0 1 1,1 1-1,0 0 1,1 1 0,0 0-1,0 1 1,1 1-1,1 0 1,0 1-1,1 0 1,-6 9-16,14-19-43,0 1 0,0 0-1,0 0 1,0 0 0,1 0 0,0 0-1,-1 1 1,2-1 0,-1 1 0,0-1-1,1 1 1,0 0 0,0 0 0,0 0-1,1-1 1,0 1 0,0 0 0,0 0-1,0 0 1,1 0 0,-1 0 0,2-1-1,-1 1 1,0 0 0,1-1 0,0 1-1,0-1 1,0 1 0,0-1 0,1 0 0,0 0-1,0 0 1,0 0 0,0-1 0,0 1-1,1-1 1,0 0 0,0 0 0,-1 0-1,2 1 44,128 41-656,-130-45 656,-1 1 1,0 0-1,1 0 0,-1 0 1,0 0-1,0 0 1,1 0-1,-1 1 1,0-1-1,0 1 1,0-1-1,-1 1 0,1 0 1,0 0-1,-1 0 1,1 0-1,-1 0 1,1 0-1,-1 0 0,0 0 1,0 1-1,0-1 1,0 0-1,0 1 1,-1-1-1,1 1 0,-1-1 1,0 1-1,1-1 1,-1 1-1,0-1 1,-1 1-1,1-1 1,0 1-1,-1-1 0,1 1 1,-1-1-1,0 1 1,0-1-1,0 0 1,0 0-1,0 1 0,0-1 1,-1 0-1,1 0 1,-1 0-1,1 0 1,-1 0-1,0 0 0,-8 5 2,1 0 0,-1-1-1,0 0 1,-1 0 0,1-1 0,-1-1 0,0 0-1,0 0 1,-1-1 0,1 0 0,-1-1-1,1-1 1,-1 0 0,0 0 0,0-1 0,1 0-1,-1-1 1,-4-2-2,-13-8-2087,11 1-2243,6 4-1238,5 2-1569</inkml:trace>
  <inkml:trace contextRef="#ctx0" brushRef="#br0" timeOffset="-332180.047">28311 7871 12107,'0'0'3849,"0"0"-1393,0 0-411,0 0-316,-1-13-698,-9-40-588,8 51-431,1 0-1,-1 0 1,1 1 0,-1-1 0,1 1 0,-1-1 0,0 1 0,0 0-1,0-1 1,1 1 0,-1 0 0,0 0 0,-1 1 0,1-1-1,0 0 1,0 1 0,0-1 0,0 1 0,-1 0 0,1-1 0,0 1-1,0 0 1,0 0 0,-1 1 0,1-1 0,0 0 0,0 1-1,-1 0-11,-6-1 32,2-1-30,0 1-1,0 0 1,-1 0 0,1 1 0,0 0-1,0 0 1,0 1 0,0 0 0,0 0 0,0 1-1,1-1 1,-1 1 0,1 1 0,0-1-1,0 1 1,0 0 0,0 1 0,1-1 0,-1 1-1,1 0 1,0 1 0,1-1 0,-1 1-1,1 0 1,1 0 0,-1 0 0,1 1 0,0-1-1,0 1 1,0 0 0,1 0 0,1-1-1,-1 2 1,1-1 0,0 0 0,0 2-2,5 0-5,1 0 1,0 0-1,0 0 1,1-1-1,0 0 1,0 0-1,1 0 0,0-1 1,0 0-1,1 0 1,0-1-1,0 0 1,0-1-1,1 1 1,0-2-1,0 1 1,0-1-1,1-1 1,-1 1-1,4-1 5,126 52 53,-137-54-52,-1 0 1,0 0-1,0 0 0,0 0 0,0 0 0,0 0 0,0 0 0,0 0 0,0 0 0,0 0 0,0 1 0,0-1 0,-1 0 0,1 1 0,-1-1 0,1 0 0,-1 1 0,1-1 0,-1 1 0,0-1 0,0 0 1,0 1-1,1-1 0,-2 1 0,1-1 0,0 1 0,0-1 0,0 1 0,-1-1 0,1 1 0,0-1 0,-1 0 0,0 1 0,1-1 0,-1 0 0,0 1 0,1-1 0,-1 0 0,0 0 0,0 0 1,0 0-1,0 0 0,0 0 0,0 0 0,-1 1-1,-60 38 241,27-28-85,-1-1 0,0-1 0,-1-2 0,1-2 0,-2-1 1,1-2-1,0-2 0,-14-2-156,47 1-160,-21-2-497,14-10-3534,20 2-4115,6 6 1158</inkml:trace>
  <inkml:trace contextRef="#ctx0" brushRef="#br0" timeOffset="-331865.424">28597 7951 9257,'0'0'5215,"0"0"-2225,0 0-679,0 0-229,0 0-566,0 0-437,0 0-230,0 0-310,-6 7-150,1 0-347,0 1-1,1 0 0,0 0 0,0 0 1,0 0-1,1 1 0,0-1 0,1 1 1,0 0-1,0-1 0,1 6-41,-3 130 35,17-86-3374,-5-46-1612,4-7-3482,-4-4-1112</inkml:trace>
  <inkml:trace contextRef="#ctx0" brushRef="#br0" timeOffset="-331524.436">28658 7579 224,'0'0'11083,"0"0"-8841,0 0-481,0 0-95,0 0-769,0 0-673,0 0-224,0 0-96,0 0-2595,23-37-4675</inkml:trace>
  <inkml:trace contextRef="#ctx0" brushRef="#br0" timeOffset="-331210.627">29607 7421 13357,'1'-106'2642,"-2"102"-2398,0 0 0,0 0-1,0 1 1,-1-1 0,1 0 0,-1 1-1,0-1 1,0 1 0,0-1 0,-1 1-1,1 0 1,-1 0 0,1 0 0,-1 0-1,0 0 1,0 1 0,-1 0 0,1-1 0,0 1-1,-1 0 1,1 0 0,-1 1 0,0-1-1,0 1 1,1 0 0,-1 0 0,0 0-1,0 0 1,-4 1-244,-1-1 188,1 1 0,-1 0 0,1 0 0,-1 1 0,1 0 0,0 1 0,-1-1 0,1 2 0,0-1 0,0 1 0,0 1 0,1-1 0,-7 4-188,0 4 95,1-1-1,0 2 1,0 0 0,1 0-1,0 1 1,2 1-1,-1-1 1,2 2 0,-1 0-1,2 0 1,0 0-1,1 1 1,1 0-1,0 0 1,1 1 0,0 4-95,-9 42 86,3 1 0,3 0 0,0 44-86,2 1-20,1 9 13,-5 0 0,-6-1 0,-4 0 0,-10 19 7,-29 18-1083,59-154 979,0-1 0,0 0 0,0 0 1,0 1-1,-1-1 0,1 0 0,0 0 1,0 1-1,-1-1 0,1 0 0,0 1 1,-1-1-1,1 0 0,-1 1 0,1-1 1,-1 1-1,1-1 0,-1 1 0,1-1 1,-1 1-1,0-1 0,1 1 0,-1-1 1,1 1-1,-1 0 0,0-1 0,0 1 1,1 0-1,-1 0 0,0 0 0,0-1 0,1 1 1,-1 0-1,0 0 0,0 0 0,1 0 1,-1 0-1,0 0 0,0 1 0,1-1 1,-1 0-1,0 0 0,1 0 0,-1 1 1,0-1-1,0 0 0,1 1 0,-1-1 1,1 1-1,-1-1 0,0 1 0,1-1 1,-1 1-1,1-1 0,-1 1 0,1-1 1,-1 1-1,1 0 0,0-1 0,-1 1 0,1 0 1,0-1-1,-1 1 0,1 0 0,0-1 1,0 1-1,0 0 0,-1 0 0,1-1 1,0 2 103,-8-59-7178,24-52 1029,-2 61 2732</inkml:trace>
  <inkml:trace contextRef="#ctx0" brushRef="#br0" timeOffset="-330755.47">29058 8134 3043,'0'0'3737,"0"0"-1986,-9-14-443,-27-43 389,35 56-1629,0 0 0,0 0-1,0 0 1,1 0 0,-1 0 0,0-1-1,1 1 1,-1 0 0,1-1-1,-1 1 1,1 0 0,0-1-1,0 1 1,-1 0 0,1-1 0,0 1-1,0-1 1,0 1 0,1 0-1,-1-1 1,0 1 0,0 0 0,1-1-1,-1 1 1,1 0 0,-1-1-1,1 1 1,0 0 0,-1 0 0,1 0-1,0-1 1,0 1 0,0 0-1,0 0 1,0 0 0,0 0-1,0 1 1,0-1 0,0 0 0,0 0-1,1 1 1,-1-1 0,0 0-1,0 1 1,1 0 0,-1-1 0,0 1-1,1 0 1,-1-1 0,0 1-1,1 0 1,-1 0 0,1 0 0,-1 0-1,0 0 1,1 1 0,-1-1-1,0 0 1,1 1 0,0-1-68,7-1 139,308-31 69,-19-34-1447,-298 66 1298,1 0 0,0 0 0,-1-1 0,1 1 0,-1 1-1,1-1 1,0 0 0,-1 0 0,1 0 0,0 0 0,-1 0-1,1 0 1,0 1 0,-1-1 0,1 0 0,-1 1 0,1-1 0,-1 0-1,1 1 1,-1-1 0,1 0 0,-1 1 0,1-1 0,-1 1 0,1-1-1,-1 1 1,0-1 0,1 1 0,-1 0 0,0-1 0,1 1 0,-1-1-1,0 1 1,0 0 0,0-1 0,0 1 0,1-1 0,-1 1 0,0 0-1,0-1 1,0 1 0,0 0 0,0-1 0,-1 1 0,1 0-1,0-1 1,0 1 0,0 0 0,0-1 0,-1 1 0,1-1 0,0 1-1,-1 0-58,-14 47 1774,10-34-1312,-8 26-38,3 0 0,1 1 1,2 0-1,1 0 1,3 1-1,1 27-424,2-67 0,0 0 0,-1 0 0,1-1 1,0 1-1,1 0 0,-1 0 0,0-1 0,0 1 0,1 0 0,-1 0 0,1-1 0,0 1 1,-1 0-1,1-1 0,0 1 0,0-1 0,0 1 0,0-1 0,0 0 0,0 1 0,0-1 1,1 0-1,-1 0 0,1 1 0,-1-1 0,0 0 0,1-1 0,-1 1 0,1 0 1,0 0-1,-1-1 0,1 1 0,0-1 0,-1 1 0,1-1 0,0 0 0,0 1 0,0-1 1,-1 0-1,1 0 0,0 0 0,0-1 0,-1 1 0,1 0 0,0-1 0,0 1 0,6-4 9,0-1-1,0 0 0,0 0 0,0 0 1,-1-1-1,0 0 0,0-1 0,0 1 1,-1-1-1,0-1 0,-1 1 0,1-1 1,3-7-9,-1 3 15,20-27-4,-4 3 19,1 2 1,2 1 0,1 1 0,31-26-31,-57 55 22,0 0 1,0 1-1,0-1 1,1 0 0,0 1-1,-1 0 1,1 0-1,0 0 1,0 0 0,0 0-1,0 0 1,1 1-1,-1-1 1,0 1 0,1 0-1,-1 0 1,0 0-1,1 1 1,-1-1 0,1 1-1,0 0 1,-1 0-1,1 0 1,-1 0 0,1 1-1,-1 0 1,1-1-1,-1 1 1,0 0-1,1 1 1,-1-1 0,0 0-1,0 1 1,0 0-1,0 0 1,0 0 0,0 0-1,0 0 1,0 1-1,-1-1 1,0 1 0,1-1-1,-1 2-22,35 126 128,5 11-47,-38-135-79,-1-1-1,1 0 1,-1 0 0,1 0-1,1-1 1,-1 1 0,1-1-1,-1 0 1,1 0 0,1 0-1,-1-1 1,0 0 0,1 0-1,-1 0 1,1-1 0,0 0-1,0 0 1,0 0 0,0-1-1,0 0 1,1 0 0,2 0-2,4-1 119,-1-1 0,1 0 0,-1-1 0,1-1 0,-1 1 0,0-2 0,0 0 0,-1 0 0,1-1-1,-1-1 1,0 0 0,0 0 0,0-1 0,-1 0 0,0-1 0,-1 0 0,0-1 0,0 0 0,0 0 0,-2-1 0,1 0 0,-1 0 0,0-1 0,-1 0 0,-1 0 0,1 0 0,-2-1 0,0 0 0,0 0 0,-1 0 0,0 0 0,-1-1 0,-1 1 0,0-1 0,-1-12-119,1 24-14,-1 0 1,0 0 0,0 0-1,0 0 1,-1 0 0,1 0-1,0-1 1,0 1 0,-1 0 0,1 0-1,0 0 1,-1 0 0,1 0-1,-1 0 1,1 0 0,-1 0-1,0 0 1,1 0 0,-1 1-1,0-1 1,0 0 0,1 0-1,-1 1 1,0-1 0,0 0-1,0 1 1,0-1 0,0 1-1,0-1 1,0 1 0,0-1-1,0 1 1,0 0 0,-1 0 0,1-1-1,0 1 1,0 0 0,0 0-1,0 0 1,0 0 0,0 0-1,0 1 1,-1-1 0,1 0-1,-1 1 14,-49 22-4312,24 2-1149,2 5-3449</inkml:trace>
  <inkml:trace contextRef="#ctx0" brushRef="#br0" timeOffset="-324323.739">5080 11271 9769,'0'0'2824,"0"0"-1142,0 0 149,0 0 21,0 0-410,0 0-567,0 0-394,-6 14-198,-18 45-65,24-56-205,-1 0 0,1-1 0,0 1-1,0 0 1,0 0 0,0 0-1,1 0 1,-1 0 0,1-1 0,-1 1-1,1 0 1,0 0 0,0-1-1,1 1 1,-1-1 0,0 1 0,1-1-1,-1 1 1,1-1 0,0 0-1,0 0 1,2 2-13,3 6 19,-3-5-11,57 68 72,-59-71-74,0-1-1,0 1 0,0 0 0,1-1 1,-1 0-1,0 1 0,1-1 0,-1 0 1,1 0-1,-1 0 0,1 0 0,0-1 1,-1 1-1,1-1 0,0 0 1,-1 0-1,1 1 0,0-2 0,0 1 1,-1 0-1,1-1 0,0 1 0,-1-1 1,1 0-1,-1 1 0,1-1 0,-1-1 1,1 1-1,-1 0 0,0 0 0,1-1 1,-1 0-1,0 1-5,6-9 125,0 0-1,0-1 1,-1 1-1,-1-1 1,0-1-1,0 1 1,-1-1-1,-1 0 1,0 0 0,0 0-1,-1-1 1,-1 1-1,0-1 1,-1 0-1,0 0 1,-1 1 0,0-1-1,-3-12-124,-16-92 546,18 114-534,0 0-1,0 0 0,-1 0 0,1 0 1,-1 0-1,1 0 0,-1 0 0,0 0 1,0 1-1,-1-1 0,1 1 1,0-1-1,-1 1 0,1 0 0,-1 0 1,0 0-1,0 0 0,0 1 0,0-1 1,0 1-1,0-1 0,0 1 1,0 0-1,0 0 0,-1 1 0,1-1 1,0 1-1,-1-1 0,1 1 0,-1 0 1,1 1-1,0-1 0,-3 1-11,-1 2 1,-1 1 0,1 0 0,0 1 0,0 0 0,0 0 0,1 0 0,0 1-1,0 0 1,0 0 0,1 1 0,0-1 0,0 1 0,0 0 0,1 1 0,0-1 0,1 1-1,0 0 1,-2 6-1,-6 14-5,2 1 0,2 0-1,0 0 1,2 1 0,1-1-1,2 1 1,0 0 0,2 0-1,2 0 1,0 0 0,2 0-1,7 25 6,-8-42-90,0 1 0,1-1-1,0 0 1,1 0 0,1-1 0,0 1-1,0-1 1,2 0 0,-1-1 0,1 0-1,1 0 1,0-1 0,0 0 0,1 0-1,1-1 1,-1 0 0,2-1 0,-1-1-1,1 1 1,0-2 0,0 0 0,1 0-1,0-1 1,0-1 0,0 0 0,0 0-1,1-2 1,-1 0 0,1 0 0,0-1-1,-1-1 1,5 0 90,-4-3 19,0 0-1,0 0 1,0-2 0,-1 0-1,0 0 1,0-1-1,0-1 1,-1 0 0,0 0-1,0-2 1,-1 1-1,0-1 1,0-1 0,-1 0-1,-1-1 1,0 1-1,0-2 1,-1 1 0,4-8-19,17-30 599,-3-1 0,-1-1 0,-3-1 1,2-12-600,-24 63 14,19-47 407,-10 29-336,-1 0 0,-1-1 0,0 0-1,-2 0 1,0 0 0,-1-1 0,0-17-85,-5 36 8,0 0-1,0 1 1,0-1 0,0 1 0,0-1 0,0 1 0,0-1-1,-1 1 1,1 0 0,-1-1 0,1 1 0,-1 0-1,1 0 1,-1 0 0,1 1 0,-1-1 0,0 0 0,0 0-1,0 1 1,1-1 0,-1 1 0,0 0 0,0 0-1,0-1 1,0 1 0,0 0 0,1 0 0,-1 1 0,0-1-1,0 0 1,0 1 0,0-1 0,1 1 0,-1-1 0,0 1-1,0 0 1,1 0 0,-1 0 0,1 0 0,-1 0-1,1 0 1,-1 0 0,0 2-8,-15 7 0,2 1 1,-1 1-1,1 0 0,1 1 1,0 1-1,1 0 0,1 1 1,0 0-1,1 1 0,0 0 1,2 1-1,0 0 0,1 1 0,0 0 1,1 0-1,2 0 0,-1 5 0,2-14-55,0 0 0,1 0 0,0 1 0,1 0 0,0 0 0,0-1 0,1 1 0,1 0 0,-1 0 0,2 0 0,-1 0-1,1 0 1,1 0 0,0 0 0,0 0 0,1-1 0,0 1 0,1-1 0,0 0 0,0 0 0,1 0 0,0-1 55,0-5-25,0-1 1,-1 0 0,1-1-1,0 1 1,0-1 0,0 0 0,1 0-1,-1 0 1,0-1 0,0 0-1,0 0 1,0 0 0,0-1-1,1 1 1,-1-1 0,0-1 0,0 1-1,0-1 1,-1 1 0,1-2-1,0 1 1,-1 0 0,1-1-1,-1 0 1,0 0 0,0 0 0,0 0-1,0-1 1,1-1 24,10-9 44,-1-1-1,0 0 1,-1-1 0,-1-1 0,0 0 0,-1-1-1,-1 0 1,-1 0 0,-1-1 0,0 0-1,-1-1 1,-1 1 0,-1-1 0,-1 0 0,-1-2-44,-3 9 781,-5 33-324,3-11-532,-56 389 215,33-191-210,-53 320-1788,72-492 1830,5-15 36,-2 0-1,-1 0 1,-1-1-1,0 1 1,-1-1-1,-1 0 1,-1-1-1,-4 7-7,11-24 7,0 1-1,0 0 1,0 0-1,0-1 1,0 1 0,-1-1-1,1 1 1,0-1-1,-1 1 1,1-1 0,-1 0-1,0 0 1,1 0-1,-1 0 1,0 0 0,0 0-1,1 0 1,-1 0-1,0-1 1,0 1-1,0-1 1,0 0 0,0 1-1,0-1 1,0 0-1,0 0 1,0 0 0,0 0-1,0-1 1,0 1-1,0 0 1,0-1 0,0 1-1,0-1 1,0 0-1,1 0 1,-1 0 0,0 0-1,0 0 1,1 0-1,-1 0 1,1 0 0,-1-1-1,1 1 1,-1-1-1,1 1 1,0-1-1,0 1 1,0-1 0,0 0-1,-1-1-6,-9-21 114,0-1 1,2-1-1,1 0 0,1 0 0,1 0 0,2-1 0,0 0 1,2 0-1,1 0 0,1 0 0,1 0 0,2 0 0,1-3-114,-1 2-20,2 0 0,1 0 0,1 1 0,1 0 0,2 0 0,0 1-1,2 0 1,1 1 0,8-10 20,-8 14-786,2 1-1,0 1 1,1 1 0,1 0 0,0 1-1,1 1 1,3-1 786,41-26-6038,-2 5-3405</inkml:trace>
  <inkml:trace contextRef="#ctx0" brushRef="#br0" timeOffset="-323603.448">6953 11938 8936,'0'0'3086,"0"0"-1255,0 0 118,0 0 36,0 0-500,0 0-311,3-1-149,28-20-735,-2-1 0,0-1 0,-1-1 0,-1-2 0,-1-1 0,-2-1 0,-1 0 0,-1-2 0,15-28-290,-27 42 8,-1 0-1,-1 0 0,0-1 0,-1-1 0,-1 1 0,-1-1 0,-1 0 0,0 0 1,-1 0-1,-1-1 0,0 1 0,-2-1 0,0 1 0,-1-1 0,-1 0-7,1 16 6,0 0 0,0 0-1,-1 0 1,1-1 0,-1 1-1,1 1 1,-1-1 0,0 0-1,0 0 1,0 1-1,-1-1 1,1 1 0,-1 0-1,1-1 1,-1 1 0,0 0-1,1 1 1,-1-1 0,0 0-1,-1 1 1,1 0 0,0-1-1,0 1 1,0 1 0,-1-1-1,1 0 1,0 1 0,-1 0-1,1-1 1,0 1 0,-1 1-1,1-1 1,-2 1-6,2 2-11,-1 1 0,1 0 0,0 0 0,0 0 0,1 0-1,-1 0 1,1 1 0,0-1 0,0 1 0,1 0 0,-1-1 0,1 1 0,0 0 0,0 0 0,0 0-1,1 0 1,0 0 0,0 0 0,0 0 0,1 0 0,-1 0 0,2 2 11,-2-2-23,5 41-614,3-1-1,1 1 1,3-1 0,1-1-1,2-1 1,2 0 0,7 9 637,-22-47-114,29 61-2271,13 35 188,-30-32 3507,-32-44 3369,-41-27-2552,54 2-2004,-165-45 507,49 8-806,121 37 27,1 1 0,-1-1-1,0 0 1,1 0 0,-1 1 0,1-1 0,-1 0 0,1 0 0,-1 0 0,1 1 0,-1-1 0,1 0 0,0 0 0,-1 0 0,1 0 0,-1 0 0,1 0-1,-1 0 1,1 0 0,-1 0 0,1-1 0,-1 1 0,1 0 0,-1 0 0,1 0 0,-1-1 0,1 1 0,-1 0 0,1 0 0,-1-1 0,1 1-1,-1 0 1,0-1 0,1 1 0,-1-1 0,1 1 0,-1 0 0,0-1 0,0 1 0,1-1 0,-1 1 0,0-1 0,0 1 0,0-1 0,1 1 0,-1-1-1,0 1 1,0-1 0,0 0 0,0 1 0,0-1 0,0 1 0,0-1 0,0 1 0,0-1 0,0 1 0,0-1 0,-1 1 0,1-1 0,0 1-1,0-1 1,0 1 0,-1-1 0,1 1 0,0-1 0,-1 1 149,27-3-7911</inkml:trace>
  <inkml:trace contextRef="#ctx0" brushRef="#br0" timeOffset="-323010.339">7782 11615 13485,'0'0'3534,"-7"-14"-1217,-20-40-321,26 52-1927,0 0 0,0 1 0,0-1 0,-1 1 0,1-1 0,-1 1 0,1-1 0,-1 1 0,1 0 0,-1 0 0,0 0 1,0 0-1,0 0 0,1 0 0,-1 0 0,0 0 0,0 1 0,0-1 0,0 1 0,0 0 0,0-1 0,0 1 0,-1 0 0,1 0 0,0 0 0,0 1 0,0-1 0,0 0 0,0 1 0,0-1 0,0 1 0,0 0 0,1 0 0,-1 0 0,0 0 0,0 0 0,0 0 0,1 0 0,-1 0 0,1 1 0,-1-1 0,1 1 0,-1 0-69,-9 15 8,0 0-1,1 1 0,1 0 1,1 0-1,1 1 0,0 1 1,2-1-1,0 1 0,1 0 1,1 0-1,1 0 0,1 0 1,0 0-1,2 1 0,0-1 1,2 7-8,-2 13-6,-2-30-23,0 0-1,1-1 1,1 1-1,0 0 1,0 0-1,1-1 0,0 1 1,1-1-1,0 1 1,0-1-1,1 0 1,0 0-1,3 4 30,-6-12-31,1 1-1,-1-1 0,1 0 1,-1 0-1,1 1 1,-1-1-1,1 0 1,-1 0-1,1 0 1,0-1-1,0 1 0,0 0 1,-1-1-1,1 1 1,0-1-1,0 1 1,0-1-1,0 0 1,0 0-1,0 0 0,0 0 1,0 0-1,0 0 1,-1-1-1,1 1 1,0 0-1,0-1 1,0 0-1,0 1 1,-1-1-1,1 0 0,0 0 1,-1 0-1,1 0 1,0-1 31,52-48-209,-25 12 234,-2-2-1,-2-1 1,-2-2 0,-2 0 0,-1-1 0,0-9-25,49-99 198,-19 64 298,-49 111 508,-7 50-301,1-39-630,2-1 0,1 1 0,2-1 0,1 1 0,2-1 0,1 1-1,2-1 1,9 31-73,-13-58-46,0 0-1,0-1 0,1 1 1,0-1-1,0 1 0,0-1 0,1 0 1,0 0-1,0 0 0,0 0 0,0-1 1,1 0-1,0 0 0,0 0 0,0-1 1,0 1-1,1-1 0,-1 0 0,1-1 1,0 1-1,0-1 0,0 0 0,0-1 1,0 1-1,0-1 0,0-1 0,0 1 1,1-1-1,-1 0 0,0 0 1,0-1-1,1 0 0,-1 0 0,0 0 1,0-1-1,0 0 0,0 0 0,-1 0 1,1-1-1,0 0 0,-1 0 0,0 0 1,0-1-1,0 0 0,1-1 47,2-6 16,0 0 0,-1-1-1,0 0 1,-1 0 0,-1 0 0,0-1 0,0 0-1,-1 0 1,-1 0 0,0-1 0,1-13-16,1 1 157,8-35 598,4 1 1,1 0-1,4 1 1,20-37-756,-37 81 91,3-3 736,-4 31-325,-8 524-412,3-521-403,1 1 0,1-1 0,0 1 0,2-1-1,-1 1 1,2-1 0,0 0 0,1 0 0,1-1 0,0 1-1,1-1 1,0-1 0,2 1 0,0-1 0,7 8 313,-12-18-330,0 0 0,0-1 1,0 0-1,1 0 0,0 0 1,-1 0-1,1-1 0,0 1 1,0-1-1,1-1 0,-1 1 1,0-1-1,1 0 0,-1 0 1,0 0-1,2-1 330,-1 1-627,0-1 0,-1-1-1,1 1 1,0-1 0,0 0 0,-1 0-1,1-1 1,0 0 0,-1 0 0,1 0-1,-1 0 1,0-1 0,0 0 0,5-4 627,20-19-4666</inkml:trace>
  <inkml:trace contextRef="#ctx0" brushRef="#br0" timeOffset="-322378.655">8982 11755 7687,'3'-13'2237,"11"-43"229,-7 37 2942,-7 18-3475,0 10 522,-16 191-816,16-197-1651,-1-1 1,1 1-1,0 0 0,0-1 0,0 1 1,0 0-1,0 0 0,0-1 0,1 1 1,-1 0-1,1-1 0,0 1 0,0-1 0,0 1 1,0-1-1,0 1 0,1-1 0,-1 0 1,1 1-1,-1-1 0,1 0 0,0 0 1,0 0-1,0 0 0,0-1 0,0 1 1,0 0-1,1-1 0,-1 0 0,0 1 0,1-1 1,-1 0-1,1 0 0,0 0 0,-1-1 1,1 1-1,0-1 0,-1 1 0,1-1 1,0 0-1,-1 0 0,1 0 0,0 0 1,0-1-1,-1 1 0,1-1 0,0 1 0,-1-1 1,2-1 11,6-6 48,-1 0 0,-1-1 0,1 0 0,-1 0 0,-1-1 0,0 0 0,0 0 0,-1-1 0,0 0 0,-1 0 0,0-1 0,-1 1 0,0-1 0,-1 0 0,-1 0 0,1 0 0,-2 0 0,0-1 1,0 1-1,-1 0 0,-1-10-48,1 19 49,-1 0 0,1 1 0,0-1 0,-1 0 0,1 0 0,-1 1 1,0-1-1,0 0 0,0 1 0,0-1 0,0 0 0,-1 1 0,1 0 1,-1-1-1,0 1 0,1 0 0,-1 0 0,0 0 0,0 0 0,0 0 0,-1 0 1,1 1-1,0-1 0,-1 1 0,1-1 0,-1 1 0,1 0 0,-1 0 1,0 0-1,0 1 0,1-1 0,-1 0 0,0 1 0,0 0 0,0 0 0,1 0 1,-1 0-1,0 0 0,0 0 0,0 1 0,1 0 0,-1-1 0,0 1 1,1 0-1,-1 0 0,0 0 0,1 1 0,-1-1 0,-1 2-49,-7 7 2,0 1 0,1 0 0,0 0 0,0 1 0,2 0-1,-1 1 1,2 0 0,0 0 0,0 1 0,1 0 0,1 0 0,0 0-1,1 1 1,0-1 0,2 1 0,0 0 0,0 0 0,1 0 0,1 0-1,1 0 1,0 0 0,0 0 0,3 6-2,-3-12-51,1-1 1,0 1-1,1-1 1,0 1-1,0-1 1,1 0-1,0 0 1,0 0-1,1 0 1,0-1-1,0 0 1,1 0-1,0 0 1,0-1-1,1 0 1,-1 0-1,1-1 1,1 1-1,-1-1 1,1-1-1,0 0 1,0 0-1,0 0 1,0-1-1,1 0 1,-1-1-1,1 0 1,0 0-1,-1-1 1,1 0-1,0-1 1,0 1-1,0-2 1,0 1-1,0-1 1,0-1-1,-1 0 1,1 0-1,7-3 51,7-6 13,0-1-1,-1-1 1,-1-1-1,0-1 1,-1-1-1,0 0 1,-1-2 0,-1 0-1,-1-1 1,-1-1-1,-1 0 1,0-1-1,-2-1 1,0 0-1,-1-1 1,-2-1 0,2-4-13,103-215 694,-138 388 117,21-120-833,2 1 0,1-1 0,1 0 0,0 1 0,3-1 0,0 0 0,1-1 0,6 16 22,-4-21-58,1 1 0,1-1 0,1-1 0,0 0 0,2 0 0,0-1-1,0-1 1,2 0 58,19 27 59,-73-32 80,30-11-280,-181-12 367,118-17-5004,67 25 753,4 0-2285</inkml:trace>
  <inkml:trace contextRef="#ctx0" brushRef="#br0" timeOffset="-322111.415">10124 12193 11082,'0'0'4261,"0"0"-1155,0 0-479,0 0-545,-27 86-929,12-56-705,-4 3-384,2 1 1,3-2-65,-4 2-161,4-4-1504,-1 2-2916,1-7-8359</inkml:trace>
  <inkml:trace contextRef="#ctx0" brushRef="#br0" timeOffset="-310824.677">24540 10623 12460,'0'0'2413,"0"0"-849,0 1 2175,12 4-2460,227 0 1342,-54-13-2253,119-24-368,-146-2 193,-156 34-190,-1-1 1,1 1-1,0-1 1,-1 0 0,1 1-1,0-1 1,-1 0 0,1 0-1,-1 0 1,1 0-1,-1 0 1,0 0 0,1-1-1,-1 1 1,0 0 0,0-1-1,0 1 1,0-1-1,0 1 1,0-1 0,0 1-1,-1-1 1,1 0-1,-1 1 1,1-1 0,-1 0-1,1 0 1,-1 1 0,0-1-1,0 0 1,0 0-1,0 0 1,0 1 0,0-1-1,-1 0 1,1 0-1,0 1 1,-1-1 0,1 0-1,-1 0-3,-48-54 101,35 47-34,0 0-1,-1 1 1,-1 0-1,1 1 1,-1 1-1,-1 0 1,1 2-1,-1 0 1,1 0-1,-1 2 1,-9-1-67,26 4 7,-1-1 0,0 1 0,0-1 0,1 1 0,-1-1 1,0 1-1,1 0 0,-1 0 0,1-1 0,-1 1 1,1 0-1,-1 0 0,1-1 0,-1 1 0,1 0 1,0 0-1,-1 0 0,1 0 0,0 0 0,0 0 0,0 0 1,0-1-1,0 1 0,0 0 0,0 0 0,0 0 1,0 0-1,0 0 0,0 0 0,1 0 0,-1 0 0,0 0 1,1-1-1,-1 1 0,0 0 0,1 0 0,-1 0 1,1-1-1,0 1 0,-1 0 0,1-1 0,-1 1 0,1 0 1,0-1-1,0 1 0,-1-1 0,1 1 0,0-1 1,0 1-1,0-1 0,0 0 0,-1 1 0,1-1 0,0 0 1,1 0-8,0 3 9,115 137 269,-111-132-276,-1 0 0,0 1 0,-1 0 0,0 0 0,0 0 0,-1 1-1,0-1 1,0 1 0,-2 0 0,1-1 0,-1 1 0,0 0 0,-1 0 0,0 0 0,-1 0 0,0 0 0,-1 2-2,-3 0-11,-1 0-1,-1 0 1,0 0-1,-1-1 1,0 0 0,-1-1-1,0 0 1,-1 0 0,0-1-1,0 0 1,-1-1-1,0 0 1,0-1 0,-1 0-1,-5 2 12,17-9 0,-249 143-4875,180-106 1705,-17 10-3700</inkml:trace>
  <inkml:trace contextRef="#ctx0" brushRef="#br0" timeOffset="-308979.325">26952 10261 11435,'0'0'2968,"0"0"-1196,3-9-608,9-25 518,-19 68 1521,-28 48-2363,16-44-681,2 0 1,2 1 0,2 1 0,1 1 0,2 0 0,2 0 0,-1 23-160,9-63-7,6 137-1119,-4-131 642,-1-1 1,1 0-1,0 0 0,0 0 1,1 0-1,0 0 0,0-1 1,0 1-1,1-1 0,0 0 1,0 0-1,0 0 1,1 0 483,26 11-8467,-17-15 2157</inkml:trace>
  <inkml:trace contextRef="#ctx0" brushRef="#br0" timeOffset="-308572.32">26941 10609 8520,'-5'-48'797,"-6"-45"4389,4 0-1,5-65-5185,2 154 67,0 1 1,0-1-1,1 0 0,-1 1 1,1-1-1,0 1 0,0-1 1,0 1-1,1-1 0,-1 1 1,1 0-1,0 0 0,0 0 0,0 0 1,0 0-1,1 0 0,-1 0 1,1 1-1,-1-1 0,1 1 1,0 0-1,0-1 0,0 2 1,1-1-1,-1 0 0,0 0 1,0 1-1,1 0 0,-1 0 1,1 0-1,0 0 0,-1 0 1,1 1-1,-1 0 0,1-1 1,3 2-68,16-1 15,-1 1 0,0 2 0,0 0 0,0 1 0,0 1 0,-1 2 0,0 0 1,0 1-1,0 1 0,-1 0 0,-1 2 0,11 7-15,-25-15-3,1-1-1,-1 1 0,0 0 1,0 0-1,0 0 1,0 1-1,0 0 1,-1 0-1,0 0 1,0 1-1,0-1 0,0 1 1,-1 0-1,0 0 1,0 0-1,0 0 1,0 1-1,-1-1 0,0 1 1,0 0-1,-1-1 1,1 1-1,-1 0 1,0 0-1,-1 0 1,0 0-1,0 3 4,-5 2-39,-2 1-1,1-1 1,-2-1 0,1 1 0,-1-1-1,-1 0 1,0-1 0,0 0 0,-1 0-1,0-1 1,-1-1 0,1 0 0,-1 0-1,-1-1 1,1 0 0,-1-1 0,-4 1 39,-34 19-11,0-3 0,-2-2 1,0-2-1,-1-3 0,-1-2 1,-22 1 10,75-13 4,-23 1 9,24-3-11,0 1 0,0 0-1,0 0 1,1 0 0,-1 0-1,0 0 1,0-1 0,0 1-1,0 0 1,0 0 0,0 0 0,0 0-1,1-1 1,-1 1 0,0 0-1,0 0 1,0 0 0,0-1-1,0 1 1,0 0 0,0 0 0,0 0-1,0-1 1,0 1 0,0 0-1,0 0 1,0 0 0,-1-1 0,1 1-1,0 0 1,0 0 0,0 0-1,0 0 1,0-1 0,0 1-1,0 0 1,0 0 0,-1 0 0,1 0-1,0-1 1,0 1 0,0 0-1,0 0-1,153-48 32,-100 36-134,1 2-1,-1 3 0,2 2 0,31 1 103,-79 4-19,0 0 0,1 0-1,-1 1 1,0 0-1,1 0 1,-1 0-1,0 1 1,0 0-1,0 0 1,0 1 0,-1 0-1,1 0 1,-1 1-1,0 0 1,0 0-1,0 0 1,0 1 0,-1 0-1,1 0 1,-1 0-1,-1 1 1,1 0-1,-1-1 1,0 2 0,1 0 19,0 7 75,0 0 1,0 0-1,-2 0 1,0 0-1,0 1 1,-1 0-1,-1-1 1,-1 1-1,0 0 1,0-1-1,-2 1 1,0 0-1,0-1 1,-2 1 0,0-1-1,0 0 1,-1 0-1,-1-1 1,0 1-1,-1-1 1,-1-1-1,0 1 1,0-1-1,-1-1 1,-1 1-1,0-2 1,-11 10-76,13-14 35,0-1 1,-1 0 0,1 0-1,-1-1 1,0 0 0,-1 0-1,1-1 1,-1 0 0,0-1-1,1 0 1,-1-1 0,0 0-1,0 0 1,0-1 0,0 0-1,0-1 1,0 0 0,0-1-1,0 0 1,-8-3-36,10 3-179,0-1 0,0-1 0,0 1 0,0-1 1,1-1-1,-1 1 0,1-1 0,1-1 0,-1 1 0,1-1 0,0 0 1,0-1-1,0 1 0,1-1 0,-4-7 179,7 11-369,1 0-1,-1 0 1,1 0-1,0 0 1,0 0-1,0-1 1,1 1 0,-1 0-1,1-1 1,0 1-1,0-1 1,0 1 0,0 0-1,0-1 1,1 1-1,-1 0 1,1-1-1,0 1 1,0 0 0,1-1 369,15-19-4629</inkml:trace>
  <inkml:trace contextRef="#ctx0" brushRef="#br0" timeOffset="-308311.424">27586 10670 12460,'0'0'4329,"0"0"-1804,0 0-560,0 0-145,0 0-651,0 0-341,-4 14-145,-47 179 561,47-167-1661,-7 47-425,9-48-2806,1 0-3435,1-19-615</inkml:trace>
  <inkml:trace contextRef="#ctx0" brushRef="#br0" timeOffset="-307994.417">27709 10242 11211,'0'0'3107,"0"0"-1954,0 0 0,0 0-353,0 0-703,0 0-97,0 0-225,87 19-1312,-71 14-2243,-2 0-3683</inkml:trace>
  <inkml:trace contextRef="#ctx0" brushRef="#br0" timeOffset="-307807.485">27880 10685 3171,'0'0'9833,"0"0"-5263,0 0-2248,0 0-106,1 15-562,2 53-778,-28 14-1,16-66-832,4-6-13,3-3-20,-1 0 1,0 0-1,-1 0 1,0 0-1,0-1 1,0 1-1,-1-1 1,0 0-1,0-1 1,0 1-1,-1-1 1,0 0-1,0 0 1,0-1-1,0 1 1,-4 0-11,8-6 5,0 0 0,0 0 0,0-1 0,0 1 1,0-1-1,1 1 0,-1-1 0,0 0 0,1 1 1,-1-1-1,1 0 0,0 0 0,-1 0 0,1 0 0,0 0 1,0 0-1,1 0 0,-1-1 0,0 1 0,1 0 1,-1-1-1,1 1 0,0 0 0,0 0 0,0-1 1,0 1-1,0 0 0,0-1 0,1 1 0,-1 0 0,1-1 1,-1 1-1,1 0 0,0 0 0,1-2-5,4-17 3,1 1 0,0 1 1,2-1-1,0 2 0,1-1 0,1 1 0,1 1 0,0 0 0,1 0 0,1 1 0,1 1 1,2-1-4,-8 7-2,0 1 0,1 0 0,0 0 0,0 1 0,1 0 0,0 1 0,0 0 0,0 1 0,1 0 0,0 1 0,0 0 0,0 1 0,0 1 0,1 0 0,-1 0 0,1 1 0,-1 1 0,1 0 0,-1 0 0,1 2 0,-1-1 0,1 2 0,-1-1 0,0 2 0,0 0 0,0 0 0,-1 1 0,1 0 0,-1 1 0,0 1 0,-1-1 0,1 2 0,-2 0 0,1 0 0,4 5 2,-8-2-107,0 0 0,-1 0-1,0 0 1,-1 0 0,0 1-1,-1 0 1,0 0 0,-1 0 0,0 0-1,-1 0 1,0 0 0,-1 1-1,-1-1 1,0 0 0,0 0-1,-1 0 1,-1 0 0,0 0 0,-1 0-1,0-1 1,-3 5 107,-3 23-1804,6-4-2353,4-12-3505,1-11-2145</inkml:trace>
  <inkml:trace contextRef="#ctx0" brushRef="#br0" timeOffset="-307480.076">28883 10657 11243,'0'0'3395,"1"-15"-288,4-47-321,-4 59-2628,-1 1-1,0-1 0,0 1 0,0-1 0,0 1 0,0-1 1,-1 1-1,1-1 0,-1 1 0,1 0 0,-1-1 1,0 1-1,0 0 0,0-1 0,0 1 0,0 0 0,-1 0 1,1 0-1,-1 0 0,1 0 0,-1 0 0,0 0 0,0 1 1,0-1-1,0 1 0,0-1 0,0 1 0,-2-1-157,-2 0 43,-1 0-1,0 0 1,0 1 0,0 0-1,0 1 1,-1-1-1,1 1 1,0 1-1,0-1 1,0 1-1,0 1 1,0-1-1,0 1-42,-11 5-13,1 1-1,1 0 0,-1 1 0,1 1 0,1 1 0,0 0 0,0 1 0,1 0 1,1 2-1,0-1 0,1 1 0,1 1 0,0 0 0,0 1 0,2 0 0,0 1 0,1-1 1,1 2-1,0-1 0,0 5 14,-17 112-929,24-131 889,0-1 0,1 0 0,-1 1 1,1-1-1,-1 0 0,1 1 0,0-1 0,0 0 0,0 0 1,0 0-1,1 0 0,-1 0 0,0 0 0,1 0 0,0 0 1,-1 0-1,1-1 0,0 1 0,0 0 0,0-1 0,0 0 1,0 1-1,0-1 0,0 0 0,0 0 0,1 0 0,-1-1 0,0 1 1,1 0-1,-1-1 0,0 0 0,1 1 0,-1-1 0,1 0 1,-1 0-1,0-1 0,1 1 0,-1 0 40,95-20-66,-66 4 288,-1-2-1,-1 0 1,0-2 0,-2-1 0,5-5-222,-24 19 113,4-2-16,0 0 0,0-1-1,-1-1 1,-1 0 0,0 0-1,0-1 1,-1 0 0,-1 0-1,6-12-96,-12 10 117,-16 39-132,-15 114-943,30-45-6140,4-71 3062,7-4-597</inkml:trace>
  <inkml:trace contextRef="#ctx0" brushRef="#br0" timeOffset="-307131.862">29351 10742 10250,'5'-34'1310,"3"-55"5200,-8 88-6407,0 0 0,0 0 0,1 1 0,-1-1 0,0 0 0,0 1 0,0-1 0,0 0 0,0 0 0,0 1 0,0-1-1,0 0 1,0 0 0,0 1 0,-1-1 0,1 0 0,0 1 0,0-1 0,-1 0 0,1 1 0,0-1 0,-1 0 0,1 1 0,-1-1-1,1 0 1,-1 1 0,1-1 0,-1 1 0,1-1 0,-1 1 0,1 0 0,-1-1 0,0 1 0,1-1 0,-1 1 0,0 0-1,1 0 1,-1-1 0,0 1 0,1 0 0,-1 0 0,0 0 0,0 0 0,1 0 0,-1 0 0,0 0 0,0 0 0,1 0 0,-1 0-1,0 0 1,1 0 0,-1 0 0,0 1 0,0-1 0,1 0 0,-1 1 0,0-1 0,1 0 0,-1 1 0,1-1 0,-1 1 0,1-1-1,-1 1 1,1-1 0,-1 1 0,1-1 0,-1 1 0,0 0-103,-35 124 838,-32 181-2984,65-304-643,16-68 2920,-9 50-18,-2-2-9,2 0 0,0 1 1,1-1-1,0 1 0,2 0 0,0 0 0,1 0 0,0 1 1,2 1-1,0-1 0,0 2 0,2-1 0,-1 2 1,2-1-1,0 1 0,1 1 0,9-6-104,-19 15 3,0 1 1,-1 0-1,1 1 0,1-1 1,-1 1-1,0 0 0,0 0 1,0 0-1,1 0 0,-1 1 1,0 0-1,1-1 0,-1 2 1,0-1-1,1 0 0,-1 1 1,0 0-1,0 0 0,0 0 1,1 1-1,-1-1 0,0 1 1,-1 0-1,1 0 0,0 1 1,0-1-1,-1 1 0,0-1 1,1 1-1,-1 0 0,0 0 1,1 3-4,38 57-2986,-12 5-7054,-22-45 1798</inkml:trace>
  <inkml:trace contextRef="#ctx0" brushRef="#br0" timeOffset="-306665.272">29926 10682 9609,'7'-15'3326,"27"-48"-374,14 16 3983,-47 47-6880,0 1 1,0-1-1,0 1 1,0 0-1,0 0 0,-1-1 1,1 1-1,0 0 1,0 0-1,0 0 1,-1 0-1,1 0 1,0 0-1,-1 0 1,1 0-1,-1 0 1,1 0-1,-1 0 1,0 0-1,1 0 1,-1 1-1,0-1 1,0 0-1,0 0 1,0 0-1,0 1 1,0-1-1,0 0 0,0 0 1,0 0-1,-1 0 1,1 1-1,0-1 1,-1 0-1,1 0 1,-1 0-56,1 5 127,-12 261 1,13-261-181,0-1 0,0 0 0,0 1 0,1-1 0,0 0 0,0 0-1,0 0 1,0 0 0,1 0 0,0 0 0,0 0 0,0-1 0,1 0-1,-1 0 1,1 0 0,0 0 0,1 0 0,-1-1 0,0 0 0,1 0-1,0 0 1,0 0 0,0-1 0,0 1 0,0-1 0,0-1 0,0 1-1,5 0 54,0 0-20,0-1-1,0 0 0,1 0 0,-1-1 1,0-1-1,0 1 0,1-2 1,-1 1-1,0-2 0,0 1 0,0-1 1,-1-1-1,1 1 0,-1-2 0,2 0 21,12-10 262,-1-1 0,-1-1 1,-1-1-1,0-1 0,-1 0 0,-1-2 0,-1 0 0,-1-1 0,-1 0 0,-1-1 0,2-6-262,12-56 988,-28 84-982,0 0 0,0 0 1,0 1-1,0-1 0,0 0 1,0 0-1,0 0 1,0 0-1,0 1 0,0-1 1,-1 0-1,1 0 0,0 1 1,-1-1-1,1 0 0,-1 0 1,1 1-1,0-1 1,-1 0-1,0 1 0,1-1 1,-1 1-1,1-1 0,-1 1 1,0-1-1,1 1 0,-1-1 1,0 1-1,1-1 0,-1 1 1,0 0-1,0 0 1,1-1-1,-1 1 0,0 0 1,0 0-1,0 0 0,0 0 1,1 0-1,-1 0 0,0 0 1,0 0-1,0 0 0,1 0 1,-1 0-1,0 0 1,0 1-1,0-1 0,1 0 1,-1 1-1,0-1-6,-38 23 39,29-8-31,1 1-1,0 0 1,1 1 0,1-1 0,0 2 0,2-1-1,0 1 1,-3 17-8,-3 11 7,-4 5-41,-21 73-683,6 1 0,-11 102 717,37-192-162,3-11 105,-1 0 1,-2 0-1,0 0 1,-2-1-1,0 0 1,-1 0 0,-2-1-1,-1 2 57,7-18-2,-1-1 1,0 0-1,0 0 0,-1 0 0,1 0 0,-1-1 1,0 0-1,0 0 0,0 0 0,-1 0 1,1-1-1,-1 0 0,0 0 0,0-1 1,0 1-1,0-1 0,0-1 0,-1 1 0,1-1 1,-1 0-1,1-1 0,-1 1 0,1-1 1,-1 0-1,1-1 0,0 0 0,-1 0 1,-5-2 0,-9-1 34,-1-2-1,1-1 0,0 0 1,1-1-1,0-2 0,0 0 0,-17-12-32,23 13 26,0-1-1,1 0 0,0 0 1,1-1-1,0-1 1,1 0-1,1-1 0,-1 0 1,2 0-1,-6-11-25,-4-54-6377,19 79 1087,-2 7-2531</inkml:trace>
  <inkml:trace contextRef="#ctx0" brushRef="#br0" timeOffset="-306260.399">28538 11817 14958,'0'0'2098,"0"0"-576,0 0 207,-15 3-453,3 0-1123,0 0 1,0 1-1,1 0 0,-1 1 0,1 0 0,0 1 1,1 0-1,0 1 0,-1 0 0,-3 4-153,-584 533 566,564-520-3881,32-27-4052,2-2 1190</inkml:trace>
  <inkml:trace contextRef="#ctx0" brushRef="#br0" timeOffset="-305258.581">29377 12154 14734,'-1'-14'2968,"-1"-10"-2027,0-9 78,1-4 3053,21 48-1963,246 180-1791,-126-94-236,100 91-82,-230-179-34,84 95-706,-94-103 679,1 0 0,0 0-1,-1 0 1,1 0-1,0 0 1,-1 1-1,0-1 1,1 0 0,-1 0-1,0 0 1,1 1-1,-1-1 1,0 0-1,0 0 1,0 1 0,0-1-1,0 0 1,0 1-1,-1-1 1,1 0 0,0 0-1,-1 1 1,1-1-1,-1 0 1,1 0-1,-1 0 1,1 0 0,-1 0-1,0 0 1,0 0-1,1 0 1,-1 0-1,0 0 1,0 0 0,0 0-1,0 0 1,0-1-1,0 1 1,0 0-1,-1-1 1,1 1 0,0-1-1,0 1 1,0-1-1,-1 1 62,-39 7-6989,35-7 4955,-14 1-5626</inkml:trace>
  <inkml:trace contextRef="#ctx0" brushRef="#br0" timeOffset="-301137.534">18382 12439 10218,'0'0'2434,"0"0"-929,0 0 150,0 0 80,0 0-459,15 1-432,980 17 399,1239-33 1016,-1148-34-2041,-1049 46-251,-3 1 16,0-1 1,0-2-1,0-1 0,-1-2 1,0-1-1,22-10 17,-54 19-2,1 0 0,-1 0-1,1-1 1,-1 1 0,1-1 0,-1 1 0,0-1-1,1 1 1,-1-1 0,0 0 0,1 1 0,-1-1-1,0 0 1,0 0 0,0 0 0,0 0 0,0 0-1,0 0 1,0-1 0,0 1 0,0 0 0,0 0-1,-1-1 1,1 1 0,0 0 0,-1-1 0,1 1-1,-1-1 1,0 1 0,1-1 0,-1 1 0,0-1-1,0 1 1,0-1 0,0 1 0,0-1-1,0 1 1,0 0 0,-1-1 0,1 1 0,-1-1-1,1 1 1,-1-1 0,1 1 0,-1 0 0,0-1-1,1 1 1,-1 0 0,0 0 0,0 0 0,0-1-1,0 1 1,0 0 0,0 0 0,-1 0 0,1 1-1,0-1 1,0 0 0,-1 0 0,1 1 0,0-1-1,-1 1 1,1-1 2,-30-15-19,-1 2-1,0 1 0,-1 1 1,0 2-1,-1 1 1,-23-3 19,-8-2 105,0 2 1,-2 3-1,1 3 0,-31 3-105,96 3 6,1 0-1,-1 1 0,1-1 1,-1 0-1,0 1 0,1-1 0,-1 0 1,1 1-1,-1-1 0,1 1 0,0-1 1,-1 1-1,1-1 0,-1 1 0,1 0 1,0-1-1,0 1 0,-1-1 0,1 1 1,0 0-1,0-1 0,0 1 0,-1 0 1,1-1-1,0 1 0,0-1 0,0 1 1,0 0-1,0-1 0,0 1 0,1 0 1,-1-1-1,0 1 0,0 0 0,0-1 1,1 1-1,-1 0 0,0-1 0,0 1 1,1-1-1,-1 1 0,1-1 0,-1 1 1,0-1-1,1 1 0,-1-1 1,1 1-1,-1-1 0,1 0 0,-1 1 1,1-1-1,0 0 0,-1 1 0,1-1 1,-1 0-1,1 0 0,0 1 0,-1-1 1,1 0-1,0 0 0,-1 0 0,1 0 1,0 0-1,-1 0 0,1 0-5,311 196 876,-181-80-231,-126-111-621,-1 1 0,1 0 1,-1 0-1,0 0 0,0 0 1,-1 1-1,0-1 0,0 1 0,-1 0 1,1 0-1,-1 0 0,-1 0 1,1 0-1,-1 1 0,-1-1 1,1 0-1,-1 1 0,-1-1 1,1 0-1,-1 0 0,-1 1 0,0 3-24,-5 0-40,1 0 0,-2-1 0,1 0-1,-2 0 1,1-1 0,-1 0 0,-1 0-1,1-1 1,-2-1 0,1 1-1,-1-2 1,0 1 0,0-1 0,-1-1-1,-5 2 41,12-5-74,-209 98-8275,137-68 1457</inkml:trace>
  <inkml:trace contextRef="#ctx0" brushRef="#br0" timeOffset="-300534.829">18974 11310 6694,'0'0'5606,"0"0"-3007,0 0-853,0 0 299,0 0-433,0 0-614,-5 4-533,-1 3-445,0 0 0,1 0 1,0 1-1,0 0 1,1 0-1,0 0 0,1 1 1,-1-1-1,2 1 1,-1 0-1,1 0 0,0 0 1,1 0-1,0 0 1,1 7-21,-10 37 25,-16 80-1565,20-89-2082,3 0-3783,2-27 502</inkml:trace>
  <inkml:trace contextRef="#ctx0" brushRef="#br0" timeOffset="-300244.329">18889 11417 8808,'-2'-16'3033,"0"1"-2402,-9-57 696,6 16 3393,5 55-4662,0 1 1,0-1-1,0 0 1,-1 1-1,1-1 1,0 1-1,0-1 1,0 0-1,0 1 1,0-1 0,1 1-1,-1-1 1,0 0-1,0 1 1,0-1-1,0 1 1,1-1-1,-1 1 1,0-1-1,1 1 1,-1-1-1,0 1 1,1-1-1,-1 1 1,0-1-1,1 1 1,-1-1-1,1 1 1,-1 0-1,1-1 1,-1 1-1,1 0 1,-1-1-1,1 1 1,0 0-1,-1 0 1,1 0-1,-1-1 1,1 1-1,-1 0 1,1 0-1,0 0 1,-1 0-1,1 0 1,0 0-1,-1 0 1,1 0 0,-1 0-1,1 1 1,0-1-1,-1 0 1,1 0-1,-1 0 1,1 1-1,-1-1 1,1 0-1,-1 1 1,1-1-1,0 1-58,34 22 205,1 7-155,-1 1 0,-2 2 0,-1 2 0,-2 1 1,14 21-51,-38-49 0,0-1 0,-1 1 0,0 0 0,0 0 0,-1 1 0,0 0 0,0-1 0,-1 1 0,0 1 0,-1-1 0,0 0 0,-1 1 0,1-1 0,-2 1 0,1-1 0,-1 1 0,-1-1 0,0 1 0,0-1 0,-1 1 0,0-1 0,-1 0 0,0 0 0,0 0 0,-1 0 0,0-1 0,-2 3 0,-12 8 2,-1-2 0,0 0 0,-2-2 0,0 0 0,-1-1 0,0-1 1,-1-1-1,0-1 0,-1-2 0,-11 4-2,-31 12-209,21-14-2790,51-11-3152,6-3 2671,7-4-2958</inkml:trace>
  <inkml:trace contextRef="#ctx0" brushRef="#br0" timeOffset="-299514.316">19413 11539 1922,'0'0'5765,"0"0"-3533,0 0-1138,0 0-37,0 0-294,0 0-266,0 0-150,0 13-5,0 39 74,0-50-397,0 0 0,0 0 0,0-1 0,0 1-1,0 0 1,0 0 0,1-1 0,-1 1 0,1 0 0,-1 0 0,1-1 0,0 1 0,0 0 0,-1-1-1,1 1 1,0-1 0,0 1 0,1-1 0,-1 0 0,0 1 0,0-1 0,1 0 0,-1 0 0,1 0-1,-1 0 1,1 0 0,-1 0 0,1 0 0,0 0 0,-1-1 0,1 1 0,0-1 0,-1 1 0,1-1-1,0 0 1,0 1 0,0-1 0,-1 0 0,1 0 0,0-1 0,0 1 0,0 0-19,63-24 49,-54 16 382,0-1-1,-1 0 0,0 0 1,0-1-1,-1 0 0,-1 0 0,0-1 1,0-1-1,-1 1 0,0-1 0,-1 0 1,-1-1-1,0 1 0,0-1 1,1-10-431,-4 20 84,-1 0 1,0 0 0,0 0 0,-1 0 0,1 0-1,-1 0 1,1 0 0,-1-1 0,0 1 0,0 0 0,0 0-1,0 0 1,-1 0 0,0 0 0,1 0 0,-1 0 0,0 0-1,0 0 1,0 0 0,-1 0 0,1 0 0,-1 1-1,0-1 1,0 1 0,1-1 0,-2 1 0,1-1 0,0 1-1,0 0 1,-1 0 0,1 0 0,-1 1 0,0-1-1,1 0 1,-1 1 0,0 0 0,0 0 0,0 0 0,0 0-1,0 0 1,0 0 0,0 1 0,0-1 0,0 1 0,-2 0-85,-2 0 16,-1 0 0,0 1 1,1-1-1,-1 2 0,1-1 1,-1 1-1,1 0 1,0 1-1,0-1 0,0 1 1,0 1-1,0-1 1,1 1-1,-1 1 0,1-1 1,0 1-1,0 0 1,1 0-1,0 1 0,0-1 1,0 1-1,0 1 1,1-1-1,0 0 0,0 2-16,-5 9-2,1 0-1,0 0 0,2 1 0,0 0 0,0 0 0,2 1 1,1-1-1,0 1 0,0 14 3,1-19-76,0 0 1,1 0-1,1 0 1,0 0-1,1 0 1,1 0-1,0-1 1,0 1-1,2 0 1,0-1-1,0 0 1,1 1-1,1-2 0,0 1 1,1-1-1,0 0 1,1 0-1,0-1 1,1 0-1,0 0 1,0-1-1,1 0 1,1-1-1,0 0 1,0-1-1,1 0 1,6 3 75,-5-6 0,-1 0 0,1-1 0,0 0 0,0-1 1,0 0-1,1-1 0,-1-1 0,1 0 0,-1-1 1,1 0-1,-1-1 0,0 0 0,1-2 0,-1 1 1,0-1-1,0-1 0,0-1 0,-1 0 1,1 0-1,-1-1 0,-1-1 0,1 0 0,-1 0 1,0-1-1,0-1 0,8-9 0,10-13 183,-1-2 0,-2-1 0,-1-1 0,-2-2 0,-1 0 0,-3-1 0,9-23-183,-9-33 593,-20 93-593,1 0 1,-1 0-1,0 0 0,1 1 1,-1-1-1,0 0 1,0 1-1,1-1 0,-1 0 1,0 1-1,0-1 1,0 1-1,0 0 0,0-1 1,0 1-1,0 0 1,0-1-1,0 1 1,0 0-1,0 0 0,0 0 1,0 0-1,0 0 1,0 0-1,0 0 0,0 0 1,0 1-1,0-1 1,0 0-1,0 1 0,0-1 1,0 0-1,0 1 1,0-1-1,1 1 0,-1-1 1,0 1-1,0 0 1,0-1-1,1 1 1,-1 0-1,0 0 0,1-1 1,-1 1-1,1 0 1,-1 0-1,1 0 0,-1 0 1,1 0-1,-1 0 1,1 0-1,0 0 0,-10 17-4,2 0 1,0 0-1,1 0 0,0 1 1,2 0-1,0 1 0,1-1 1,2 1-1,-1 0 0,2 0 0,1 0 1,1 0-1,2 16 4,-2-23-22,0 0-1,1 0 1,1-1 0,0 1 0,0-1-1,1 1 1,1-1 0,0 0 0,1 0-1,0-1 1,6 7 22,-9-13-36,0 0 1,1-1-1,0 1 1,0-1-1,0 0 0,0 0 1,1-1-1,0 1 1,-1-1-1,1 0 0,0 0 1,1-1-1,-1 1 1,0-1-1,1-1 0,-1 1 1,1-1-1,-1 1 0,1-2 1,0 1-1,0-1 1,-1 1-1,1-2 0,0 1 1,0-1-1,-1 1 1,3-2 35,1-2 3,-1 0 0,1-1 0,-1 0 1,0-1-1,-1 0 0,0 0 1,1 0-1,-2-1 0,1 0 0,-1 0 1,0-1-1,-1 0 0,0 0 0,0 0 1,0 0-1,-1-1 0,-1 0 1,1 0-1,-1 0-3,4-7 2,82-233 345,-80 190 811,-36 224-758,26-133-372,-2-11-103,2 1 0,1 0 0,0-1 0,2 1 1,0 0-1,2-1 0,0 0 0,1 0 0,7 17 75,-10-35-249,-1-1 0,1 1 0,0-1-1,-1 1 1,1-1 0,0 0-1,0 0 1,1 1 0,-1-2 0,0 1-1,1 0 1,-1 0 0,1-1-1,0 1 1,-1-1 0,1 0 0,0 0-1,0 0 1,1 0 249,35-11-10040,-27-1 3532</inkml:trace>
  <inkml:trace contextRef="#ctx0" brushRef="#br0" timeOffset="-299203.461">20460 11226 7815,'0'0'1954,"0"0"-1153,0 0-192,0 0-385,0 0-224,0 0-353,0 0-2561,-3 12-3877</inkml:trace>
  <inkml:trace contextRef="#ctx0" brushRef="#br0" timeOffset="-298874.477">20905 11459 15663,'0'0'3539,"0"0"-1099,0 0-433,0 0-571,0 0-539,0 0-374,0 0-267,0 0-117,0 0-32,-15-4 5,-50-8-43,62 13-66,0 0-1,1 0 1,-1-1-1,1 2 1,-1-1-1,1 0 1,-1 0-1,1 1 1,-1 0-1,1-1 1,0 1-1,0 0 1,0 0-1,0 0 1,0 0-1,1 0 1,-1 1-1,1-1 1,-1 0-1,1 1 1,0-1-1,0 1 1,0 0-1,0-1 1,0 1-1,1 0 1,-1-1-1,1 1 1,-1 2-3,-1 4 18,-1-2-82,1 0-1,0 0 0,0 1 1,0-1-1,1 1 1,0-1-1,0 1 1,1 0-1,0-1 1,1 1-1,0-1 0,0 1 1,0-1-1,1 1 1,0-1-1,0 0 1,1 1-1,0-1 0,0-1 1,1 1-1,0 0 1,0-1-1,0 0 1,1 0-1,0 0 1,0 0-1,1-1 0,0 0 1,-1 0-1,2-1 1,-1 1-1,3 0 65,7 3-37,-9-6 19,0 0-1,-1 1 1,1 0 0,-1 0 0,0 0 0,0 1 0,0 0 0,0 0 0,-1 0 0,1 1 0,-1 0-1,0 0 1,-1 0 0,1 0 0,-1 1 0,0 0 0,-1 0 0,1 0 0,-1 0 0,0 1 0,-1-1 0,1 1-1,0 4 19,-3-6 4,0-1-1,0 1 0,0-1 1,0 1-1,-1-1 0,0 1 0,0-1 1,0 0-1,0 1 0,-1-1 0,0 0 1,0 0-1,0 0 0,0 0 1,0 0-1,-1-1 0,0 1 0,0-1 1,0 0-1,0 1 0,0-1 0,-1-1 1,1 1-1,-1 0 0,0-1 0,0 0 1,0 0-1,0 0 0,0 0 1,0-1-1,-3 1-3,-17 8-70,-1-2 1,0-1 0,0-1-1,0-1 1,-1-1-1,0-1 1,0-1 0,-9-2 69,11-2-1396,10-4-5675,14 4 1813,6-1-1704</inkml:trace>
  <inkml:trace contextRef="#ctx0" brushRef="#br0" timeOffset="-298549.123">21162 11636 11723,'0'0'3742,"0"0"-507,0 0-624,0 0-695,0 0-645,0 0-300,0 0-164,2 15-140,3 98 96,-34 86-1185,28-196 127,-2 35-2022,8-17-5859,3-15 1225</inkml:trace>
  <inkml:trace contextRef="#ctx0" brushRef="#br0" timeOffset="-298548.123">21185 11276 8488,'0'0'4484,"0"0"-2530,0 0 160,-32-75-512,32 75-1186,6 0-416,10 13-288,3 7-2627,7 4-2338,-6-1-5349</inkml:trace>
  <inkml:trace contextRef="#ctx0" brushRef="#br0" timeOffset="-298236.516">21509 11523 10346,'0'0'3187,"0"0"-1329,0 0-785,0 0-289,-6 14-223,-34 93 245,34-91-841,1 0 1,0 0-1,1 0 0,1 1 0,0 0 1,2 0-1,-1-1 0,2 1 1,1 0-1,0 0 0,1 0 1,2 11 34,-3-25-50,0-1 0,0 1 0,0-1 0,0 0 0,0 0 0,0 1 1,0-1-1,1 0 0,-1 0 0,1 0 0,0 0 0,0-1 0,-1 1 1,1 0-1,0-1 0,0 1 0,1-1 0,-1 0 0,0 1 0,0-1 0,1 0 1,-1-1-1,0 1 0,1 0 0,-1-1 0,1 1 0,-1-1 0,1 0 1,-1 1-1,1-1 0,-1-1 0,1 1 0,-1 0 0,1 0 0,-1-1 1,1 0-1,-1 1 0,1-1 0,-1 0 0,0 0 0,0 0 0,1-1 1,-1 1-1,0-1 0,0 1 0,0-1 0,0 1 0,-1-1 0,1 0 1,1-1 49,22-21 1194,-2 0 1,0-2 0,-1 0 0,-2-2 0,0 0 0,6-16-1195,10-12 1153,-25 40-867,-6 11-198,-1-1-1,0 1 0,0-1 0,0 0 0,-1 0 1,1 0-1,-1 0 0,-1-1 0,1 1 0,-1-1 1,-1 0-1,1 0 0,-1 0 0,0 1 0,-1-1 1,1-3-88,-4 8-12,0 0 0,0 0 1,0 0-1,0 0 0,0 0 0,0 0 1,-1 1-1,1 0 0,0-1 1,-1 1-1,1 0 0,-1 1 1,1-1-1,-1 1 0,0 0 0,1-1 1,-1 2-1,1-1 0,-1 0 1,0 1-1,1-1 0,-1 1 0,1 0 1,-1 0-1,1 1 0,-2 0 12,-6 1-445,0 1 0,1 0 0,0 1 1,0 0-1,0 1 0,0 0 0,1 0 0,0 1 0,-6 5 445,-34 49-9534,36-33-123</inkml:trace>
  <inkml:trace contextRef="#ctx0" brushRef="#br0" timeOffset="-297847.837">22106 11482 15375,'0'0'2904,"0"0"-700,0 0-378,0 0-678,0 0-545,0 0-331,0 0-117,7 13-80,-2-3-65,-2-6-5,-1 1 0,1-1-1,-1 1 1,0 0 0,-1-1 0,1 1-1,-1 0 1,0 0 0,0 0 0,0 0 0,-1 0-1,1 0 1,-1 1 0,-1-1 0,1 0-1,-1 0 1,0 0 0,-1 5-5,-38 92 122,-12 40-2935,48-120 326,11-26 1120,56-85 2066,-28 31 737,-25 38-1041,0 1 0,1 0 0,1 1 1,1 0-1,1 1 0,0 1 0,2 0 0,-1 1 0,2 0 0,6-3-395,-21 17 20,0-1 0,0 1 1,0 0-1,0-1 0,0 1 1,1 0-1,-1 1 0,0-1 0,1 0 1,-1 0-1,0 1 0,1 0 1,-1-1-1,1 1 0,-1 0 0,1 0 1,-1 0-1,1 1 0,-1-1 1,1 1-1,-1-1 0,0 1 0,1 0 1,-1 0-1,0 0 0,1 0 1,-1 0-1,0 0 0,0 1 0,0-1 1,0 1-1,0-1 0,-1 1 1,1 0-1,0 0 0,-1 0 0,1 0 1,-1 0-1,0 0 0,1 1-20,36 82 350,-36-74-324,2 0 0,-1 0 0,1 0 0,1-1 0,0 0 0,0 0 0,1 0 0,1 0 0,-1-1 0,2 0 0,-1-1 0,1 1 0,0-2 0,1 1 0,0-1 0,0 0 0,0-1 0,1 0 0,0 0 0,6 1-26,-11-4 0,1-1-1,0-1 0,-1 1 0,1-1 0,0 0 0,0 0 0,0-1 0,0 1 0,0-1 0,0-1 0,-1 1 1,1-1-1,0 0 0,0 0 0,0-1 0,-1 0 0,1 0 0,-1 0 0,1-1 0,-1 1 0,0-1 0,0 0 0,3-4 1,17-52-2712,-29 24-4479,-10 25-181</inkml:trace>
  <inkml:trace contextRef="#ctx0" brushRef="#br0" timeOffset="-295922.805">19387 13405 10474,'0'0'2450,"14"-13"-1078,46-42 272,-57 53-1578,-1 1-1,1 0 1,0-1 0,0 1-1,0 0 1,0 1-1,0-1 1,0 0-1,0 1 1,0 0-1,1 0 1,-1 0-1,0 0 1,0 0-1,0 0 1,0 1 0,0 0-1,0 0 1,0-1-1,0 2 1,0-1-1,0 0 1,0 1-1,-1-1 1,1 1-1,-1 0 1,1 0-1,-1 0 1,1 0 0,-1 0-1,0 0 1,0 1-1,0-1 1,0 1-1,-1-1 1,1 1-1,-1 0 1,1 0-1,-1 0 1,0-1-1,0 1 1,-1 0 0,1 1-1,0-1 1,-1 0-1,0 0 1,0 1-66,10 33 36,-2 1-1,-1-1 1,-2 1 0,-2 1 0,-2-1 0,-1 0 0,-3 9-36,3 21-134,-2 26-1195,1-144 1735,8 17 241,2 1 1,2 0-1,1 0 1,1 1-1,4-5-647,-15 33 56,85-146 1629,-81 141-1662,-1 1 0,1 1 0,0-1 0,0 1 0,1 0 0,0 1 0,0 0 0,0 0 0,0 0 0,1 1 0,0 0 0,0 0 0,0 1 0,1 0 0,-1 0-1,1 1 1,-1 0 0,3 1-23,-6 2 6,0 1 0,0 0 0,0 0 0,0 0 0,-1 1 0,1-1 0,-1 1 0,0 0 0,0 1 0,0-1 0,0 1 0,0 0-1,-1 0 1,0 0 0,1 0 0,-2 0 0,1 1 0,0-1 0,-1 1 0,0 0 0,0 0 0,0 0 0,-1 0 0,0 0 0,0 0 0,0 0-1,0 4-5,52 244-1110,-54-252 1080,1 1 0,0 0 1,0-1-1,1 1 0,-1 0 0,0-1 0,1 1 0,-1 0 1,1-1-1,-1 1 0,1-1 0,-1 1 0,1-1 0,0 1 1,0-1-1,0 0 0,0 1 0,0-1 0,0 0 0,0 0 1,1 0-1,-1 1 0,0-1 0,1 0 0,-1-1 0,1 1 1,-1 0-1,1 0 0,-1-1 0,1 1 0,-1-1 0,1 1 0,-1-1 1,1 0-1,0 1 0,-1-1 0,1 0 0,0 0 0,-1 0 1,1-1-1,0 1 0,-1 0 0,1 0 0,0-1 0,-1 1 1,1-1-1,-1 0 0,1 1 0,-1-1 0,1 0 0,-1 0 1,0 0-1,1 0 0,-1 0 0,0 0 0,1-1 30,100-131 515,-88 110-353,0 0-1,2 2 1,1 0 0,1 0-1,0 2 1,1 0 0,1 1-1,1 2 1,4-2-162,-22 15 11,0 1 0,1 0 0,-1 0-1,1 1 1,-1-1 0,1 1 0,0 0 0,-1 0-1,1 0 1,0 0 0,0 0 0,0 1 0,0 0 0,0 0-1,0 0 1,-1 0 0,1 1 0,0-1 0,0 1-1,0 0 1,0 0 0,-1 1 0,1-1 0,-1 1 0,1 0-1,-1-1 1,1 2 0,-1-1 0,0 0 0,0 1 0,0-1-1,0 1 1,-1 0 0,1 0 0,-1 0 0,1 0-1,-1 2-10,41 61 146,-39-56-140,1 0-1,0-1 1,0 0-1,1 0 1,0 0-1,0-1 1,1 0-1,0 0 1,0-1 0,1 0-1,0 0 1,1-1-1,-1 0 1,1 0-1,0-1 1,1 0-1,-1 0 1,1-1-1,1 0-5,2-2 69,0-1 0,0 0 0,0-1-1,0 0 1,0-1 0,0 0 0,-1-1-1,1-1 1,0 0 0,-1-1 0,0 0-1,1-1 1,-2 0 0,1-1 0,-1 0-1,0-1 1,0 0 0,0 0 0,-1-2-69,7-5 211,-1-1 1,0-1-1,-1-1 1,-1 0-1,-1 0 1,-1-2 0,0 1-1,-1-2 1,-1 1-1,6-18-211,-12 27 32,-1 0 1,0 0-1,0 0 0,-1 0 0,0 0 1,-1-1-1,0 1 0,-1-1 0,0 1 1,-1-1-33,1 8 2,-1-1 0,1 1 0,-1 0 0,0-1 1,0 1-1,0 0 0,-1 0 0,1-1 0,-1 1 0,1 1 1,-1-1-1,0 0 0,0 0 0,-1 1 0,1-1 0,0 1 1,-1-1-1,0 1 0,1 0 0,-1 0 0,0 0 0,0 1 1,0-1-1,0 1 0,-1 0 0,1-1 0,0 1 0,0 1 1,-1-1-1,1 0 0,-3 1-2,-3-1-67,1 0 0,-1 1 0,1 1 0,-1-1 0,1 1 0,-1 1 0,1 0 1,0 0-1,0 0 0,0 1 0,0 0 0,0 1 0,1 0 0,-1 0 0,1 0 0,0 1 0,0 0 0,1 1 0,-1-1 0,1 1 0,1 0 0,-1 1 1,1 0-1,0 0 0,0 0 0,-3 7 67,-1 2-396,2-1 1,0 1-1,0 0 1,1 1-1,1 0 1,1 0-1,1 0 1,0 0-1,1 0 1,0 1-1,2-1 1,1 16 395,-1-29-24,1 0 0,0 0 0,0 0 0,0 0 0,0 0 0,1 0 0,-1-1 0,1 1 0,0 0 0,0-1 0,0 1 0,1-1 0,-1 0-1,1 0 1,0 0 0,0 0 0,0 0 0,0-1 0,0 1 0,1-1 0,-1 0 0,1 0 0,-1 0 0,1 0 0,0-1 0,0 1 0,0-1 0,0 0 0,0 0 0,0 0 0,0-1 0,0 0 0,0 0 0,0 0 0,0 0 0,0 0 0,0-1 0,0 0 0,0 0 0,0 0 0,0 0 0,0 0 0,0-1 0,0 0 0,-1 0 0,1 0 0,-1 0 0,1-1 0,-1 1 0,0-1 0,0 0 0,0 0 24,14-15 400,-1-1 0,-1-1 0,-1 0 0,0-1 0,-2 0 0,-1-1 0,0-1 0,-2 0 0,0 0 0,3-16-400,12-26 703,-18 121-4,-7-38-700,1 0-1,1 0 1,1 1 0,0-1-1,1 0 1,2-1 0,-1 1-1,2-1 1,0 0 0,1 0-1,1 0 1,4 5 1,-8-18-21,-1 0 0,1-1 0,0 1 1,0-1-1,0 0 0,1 0 0,-1 0 0,1 0 0,0-1 0,0 1 0,0-1 1,0-1-1,0 1 0,0-1 0,0 0 0,0 0 0,1 0 0,-1-1 1,0 0-1,1 0 0,-1 0 0,0 0 0,1-1 0,-1 0 0,0 0 0,0-1 1,0 0-1,0 1 0,0-2 0,0 1 0,0 0 0,-1-1 0,1 0 1,-1 0-1,0 0 0,0-1 0,0 0 0,0 1 0,0-1 0,-1 0 0,0-1 1,0 1-1,0-1 0,0 0 21,18-28 57,0 0 0,-3-2 0,-1-1 0,9-28-57,25-50 135,3 24 431,-53 90-556,-1 0 0,1 0 1,0 0-1,-1 0 1,1 0-1,-1 0 0,1 0 1,0 0-1,-1 1 1,1-1-1,-1 0 0,1 0 1,-1 1-1,1-1 0,-1 0 1,1 1-1,-1-1 1,1 0-1,-1 1 0,1-1 1,-1 1-1,1-1 0,-1 1 1,0-1-1,1 1 1,-1-1-1,0 1 0,0-1 1,1 1-1,-1-1 0,0 1 1,0 0-1,0-1 1,0 1-1,0-1 0,0 1 1,1 0-1,-1-1 0,-1 1 1,1 0-1,0-1 1,0 1-1,0-1 0,0 1 1,0 0-1,-1-1 1,1 1-1,0-1 0,0 1 1,-1-1-1,1 1 0,0 0-10,0 0 11,-9 384 10,9-383-31,-1 0 0,0 0 0,1 1 1,-1-1-1,1 0 0,0 1 0,0-1 0,0 1 0,0-1 1,0 0-1,0 1 0,1-1 0,-1 0 0,1 1 0,-1-1 1,1 0-1,0 0 0,0 1 0,0-1 0,0 0 0,1 0 0,-1 0 1,1 0-1,-1-1 0,1 1 0,-1 0 0,1-1 0,0 1 1,0-1-1,0 1 0,0-1 0,0 0 0,0 0 0,0 0 1,0 0-1,0 0 0,1 0 0,-1-1 0,0 1 0,1-1 1,-1 1-1,0-1 0,1 0 0,-1 0 0,0 0 0,1 0 0,-1-1 1,1 1-1,-1 0 0,0-1 0,2 0 10,4-6 42,1 0-1,-1-1 1,0 0 0,-1 0-1,0 0 1,-1-1 0,1 0-1,-2-1 1,1 1 0,3-9-42,11-21 315,9-17 226,2 0 0,2 2-1,23-25-540,-57 113 70,-116 192-161,116-224 79,-1 0 0,1 0 0,0 0 0,0 0 0,0 0 0,0 1 0,1-1 0,-1 0 0,1 1 0,-1-1 0,1 0 0,0 1 0,0-1 0,0 1 0,0-1 0,0 0 0,0 1 0,1-1 0,-1 1 0,1-1 0,0 0 0,0 0 0,0 1 0,0-1 0,0 0 0,0 0 0,0 0 0,1 0 0,-1 0 0,1 0 0,0 0 0,-1-1 0,1 1 0,0-1 0,0 1 0,0-1 0,0 0 0,0 1 0,0-1 0,0 0 0,1 0 0,-1-1 0,0 1 0,1 0-1,-1-1 1,0 1 0,1-1 0,-1 0 12,182 4-26,-167-5 20,-1 0 0,0-2 0,0 1 0,0-2 1,0 0-1,0-1 0,-1-1 0,0 0 0,0-1 1,0 0-1,5-6 6,22-29 169,-39 37-141,1 0 0,-1 1-1,1 0 1,0 0-1,0 0 1,0 0 0,0 0-1,1 1 1,-1 0-1,1 0 1,0 0 0,0 1-1,0-1 1,1 1-1,-1 0 1,0 1 0,1-1-1,-1 1 1,5 0-28,-3 1 0,-1 0 0,1 1 1,0 0-1,-1 0 0,1 0 1,-1 1-1,1 0 0,-1 0 1,0 1-1,0 0 0,0 0 0,0 0 1,0 1-1,-1-1 0,1 1 1,-1 1-1,0 0 0,9 4-55,1-1 0,0 0 0,0-1 0,1-1 0,0 0 1,0-1-1,0-1 0,0 0 0,1-1 0,0-1 0,0-1 0,-1 0 0,1-1 0,12-2 55,-21-1 9,0 1 0,-1-2-1,0 1 1,1-1-1,-1-1 1,-1 1 0,1-1-1,-1 0 1,0 0-1,0-1 1,0 0 0,-1 0-1,0 0 1,0-1 0,-1 0-1,1 0 1,-1 0-1,-1 0 1,0 0 0,0-1-1,0 0 1,-1 1 0,0-1-1,0 0 1,-1 0-1,0-6-8,8-14 27,-6 20 9,0-1-1,0 1 0,-1 0 1,-1-1-1,1 1 1,-1-1-1,-1 0 1,1 1-1,-1-1 0,-1 0 1,0 0-36,0 8 2,0 1 1,0-1-1,0 0 1,0 0 0,0 0-1,0 1 1,-1-1-1,1 1 1,0-1-1,0 1 1,-1-1-1,1 1 1,0 0-1,-1-1 1,1 1-1,0 0 1,-1 0-1,1 0 1,0 0-1,-1 0 1,1 0 0,0 1-1,-1-1 1,1 0-1,0 1 1,-1-1-1,1 1 1,0-1-1,0 1 1,0 0-1,-1-1 1,1 1-1,0 0 1,0 0-1,0 0 1,0 0-1,0 0 1,0 0-3,-9 11-11,1 0 1,0 1-1,0 1 0,2-1 1,-1 1-1,2 0 0,0 1 1,0-1-1,1 4 11,4-16 0,-12 36 11,2 1-1,1 0 1,2 1 0,1 0-1,3 0 1,1 1 0,2-1-1,2 1 1,1-1 0,3 0-1,1 0 1,10 35-11,24 51 72,-25-84-108,-1 1 1,-2 0-1,-2 1 0,-2 0 0,0 21 36,-7-61-161,-1-1-1,0 1 0,0-1 0,0 1 1,0-1-1,0 0 0,-1 1 0,0-1 1,0 1-1,0-1 0,0 0 1,0 0-1,0 1 0,-1-1 0,0 0 1,0 0-1,0 0 0,0-1 0,0 1 1,0 0-1,-1-1 162,-48 6-9427,29-16 2466</inkml:trace>
  <inkml:trace contextRef="#ctx0" brushRef="#br0" timeOffset="-295624.312">22311 12996 12364,'0'0'1601,"0"0"-832,0 0 160,0 0-545,91 66-384,-63-35-769,4 6-2882,2-5-2627</inkml:trace>
  <inkml:trace contextRef="#ctx0" brushRef="#br0" timeOffset="-295308.978">24168 13600 16784,'0'0'2434,"0"0"-512,0 0 192,-85-54-1185,52 44-769,1 4-96,-5 3-64,2 3-32,2 1-352,5 11-673,2 5-1153,-1 3-1730,1-1-3747</inkml:trace>
  <inkml:trace contextRef="#ctx0" brushRef="#br0" timeOffset="-295307.978">22612 14220 20563,'0'0'2211,"0"0"-1090,0 0 64,0 0 96,0 0-416,104 38-353,-29-38-320,14-8 97,12 1-193,9-3-64,-3 1-32,-6-1-449,-14 3-31,-19 2-1058,-18 5-896,-24 5-1730,-19 6-3459</inkml:trace>
  <inkml:trace contextRef="#ctx0" brushRef="#br0" timeOffset="-294963.941">22480 14520 10666,'0'0'6796,"0"0"-3369,0 0-1137,0 0-469,0 0-567,17 12-325,-7-5-850,0 0 1,0-1-1,0 0 0,1-1 0,0 0 1,0 0-1,0-1 0,1-1 0,-1 0 1,1 0-1,0-1 0,0-1 0,9 0-79,114-4 196,-1-7-1,70-15-195,-4-12-2702,-195 36 2395,38-9-3518,-16 2-3003,-1-2-7377</inkml:trace>
  <inkml:trace contextRef="#ctx0" brushRef="#br1" timeOffset="-251657.657">26512 13975 13549,'0'0'3299,"0"0"-2434,0 0 608,0 0 673,114-9-1057,-39 1-384,16-2-481,5 0-160,-7-2-32,-4 2-32,-18 3-256,-20-2-1506,-12 7-1152,-23 0-2660,-12 2-2337</inkml:trace>
  <inkml:trace contextRef="#ctx0" brushRef="#br1" timeOffset="-251333.77">26641 14069 8872,'0'0'3139,"0"0"-897,0 0-128,0 0 33,0 0-770,92 53-352,-26-53-641,14-4-128,12-9-192,14-4-64,8 1-64,8-1-1665,8-3-4261</inkml:trace>
  <inkml:trace contextRef="#ctx0" brushRef="#br1" timeOffset="-251037.34">30470 14077 12364,'0'0'6694,"0"0"-4452,0 0-672,0 0 127,0 0-800,0 0-513,0 0-255,0 0-65,0 0-64,114-18-96,-68 18-1026,-2 3-831,-17 4-770,-11 3-640,-13 2-1506,-6 1-1152</inkml:trace>
  <inkml:trace contextRef="#ctx0" brushRef="#br1" timeOffset="-250696.614">30578 14174 3203,'0'0'4068,"0"0"-769,0 0 449,-75 47-1154,75-38-256,5-4-864,13 4-449,10-5-289,9-1-127,5-3-321,7 0-192,2-4-96,4-6-32,-6 0-865,-7 4-1825,-3 2-3236,-16 2-7623</inkml:trace>
  <inkml:trace contextRef="#ctx0" brushRef="#br2" timeOffset="-217799.59">26454 12514 2530,'0'0'1837,"0"0"-262,0 0 213,0 0-69,0 0-288,0 0-113,-1-8-63,-7-22-166,-19 3 2306,-31 21-2536,47 7-709,-74 4-63,1 3 1,0 5-1,-55 16-87,95-20 10,16-4-18,1 0 0,0 2 0,1 1 0,-1 2 0,2 0 0,-1 2 0,2 0 0,-1 2 8,21-11 0,1-1 1,-1 1-1,1 0 0,0 0 0,0 0 1,0 0-1,1 1 0,-1-1 0,1 1 1,-1 0-1,1-1 0,0 1 0,1 0 0,-1 0 1,1 0-1,0 0 0,0 1 0,0-1 1,0 0-1,1 0 0,0 1 0,-1-1 1,2 0-1,-1 1 0,0-1 0,1 0 1,0 0-1,1 2 0,55 117 14,-32-77-8,-11-16-4,-2 1 1,-1 1 0,-1 0-1,-2 0 1,-1 1 0,-2 0-1,-1 0 1,-1 0 0,-2 0 0,-2 1-1,0-1 1,-3 0 0,-1 0-1,-1 0 1,-1 0 0,-13 30-3,-24 51 27,26-72-18,2 0 0,2 1 0,2 1 1,-3 23-10,14-64 10,0 1 1,0 0-1,1-1 1,-1 1-1,1 0 1,0-1-1,0 1 1,0 0-1,0-1 1,1 1-1,-1 0 1,1-1-1,0 1 1,0-1 0,1 1-1,-1-1 1,1 1-1,-1-1 1,1 0-1,0 0 1,0 0-1,1 0 1,-1 0-1,1 0 1,-1-1-1,1 1 1,0-1-1,0 1 1,0-1-1,0 0 1,0-1 0,1 1-1,-1 0 1,1-1-1,-1 0 1,3 1-11,151 9 408,-112-12-373,37-4 70,6 0-1687,-31 10-6428,-40 0-211</inkml:trace>
  <inkml:trace contextRef="#ctx0" brushRef="#br2" timeOffset="-217064.711">30898 12853 5189,'0'0'2477,"0"0"-1153,0 0-369,0 0 199,12-8-252,0 1-696,-6 3-105,0-1 1,0 2 0,1-1-1,0 1 1,0 0-1,0 0 1,0 1 0,0 0-1,1 0 1,-1 1 0,7-1-102,254 0 1601,-186 23-378,-81-19-1202,0 0 1,0 1 0,0-1 0,0 1-1,0-1 1,-1 0 0,1 1 0,0-1 0,-1 1-1,0-1 1,0 1 0,0 0 0,0-1-1,0 1 1,0-1 0,-1 1 0,1-1 0,-1 1-1,0-1 1,0 0 0,0 1 0,0-1-1,0 0 1,0 1 0,0-1 0,-1 0-1,1 0 1,-1 0 0,0 0 0,0-1 0,1 1-1,-1 0 1,0-1 0,-1 1-22,-2 6 76,-9 11-48,2 2 0,0 0 0,2 0 0,0 1 0,1 0 0,1 0 0,1 1 0,2 0 0,0 1 0,1-1 0,1 1-1,2 0 1,0 6-28,24 329 32,-24-348-14,-1 0 0,1 0 0,-1-1 0,-1 1 0,0-1-1,-1 1 1,0-1 0,0 0 0,-1 0 0,-1-1 0,1 0-1,-2 0 1,1 0 0,-1 0 0,0-1 0,-1 0 0,0-1-1,0 0 1,-1 0 0,0 0 0,0-1 0,0-1 0,-1 0 0,-7 3-18,-5 2 110,-1-1 0,0-1 1,0-1-1,0-1 1,-1-1-1,0-1 0,0-2 1,0 0-1,0-1 1,-20-3-111,45 2-8,-1 0 1,1-1 0,-1 1 0,0-1-1,1 1 1,-1-1 0,0 1 0,0-1 0,1 1-1,-1-1 1,0 1 0,0-1 0,0 1 0,0-1-1,0 0 1,0 1 0,0-1 0,0 1 0,0-1-1,0 1 1,0-1 0,0 0 0,0 1-1,0-1 1,0 1 0,-1-1 0,1 1 0,0-1-1,0 1 1,-1-1 0,1 1 0,0-1 0,-1 1-1,1-1 1,0 1 0,-1 0 0,1-1-1,-1 1 1,1 0 0,-1-1 0,1 1 0,-1 0-1,1-1 1,-1 1 0,1 0 0,-1 0 0,1 0-1,-1-1 1,1 1 0,-1 0 0,1 0-1,-1 0 1,0 0 0,1 0 0,-1 0 0,1 0-1,-1 0 1,1 0 0,-1 1 0,0-1 0,1 0-1,-1 0 1,1 0 7,39-23-6085,-13 11-2232</inkml:trace>
  <inkml:trace contextRef="#ctx0" brushRef="#br0" timeOffset="-205794.387">24083 546 6342,'0'0'518,"0"0"-54,0 0 198,0 0 70,0 0-129,0 0-208,0 0-198,1 20 182,-4 229 951,-81 601-1950,67-734-2348,0-17-2696</inkml:trace>
  <inkml:trace contextRef="#ctx0" brushRef="#br0" timeOffset="-205528.362">23870 756 4260,'3'-214'881,"30"77"3539,-32 137-4361,0-1 0,0 0 0,0 0 0,0 1 0,0-1-1,0 0 1,0 1 0,0-1 0,0 1 0,0-1 0,1 1 0,-1 0 0,0-1 0,0 1 0,1 0 0,-1 0-1,0 0 1,0 0 0,1 0 0,-1 0 0,0 0 0,0 1 0,0-1 0,1 0 0,-1 1 0,0-1-1,0 0 1,0 1 0,0 0 0,0-1 0,1 1 0,-1 0 0,0-1 0,-1 1 0,1 0 0,0 0-1,0 0 1,0 0 0,0 0 0,-1 0 0,1 0 0,0 0 0,-1 0 0,1 0 0,-1 1 0,1-1 0,-1 0-1,0 0 1,0 0 0,1 1 0,-1-1 0,0 0 0,0 0 0,0 1 0,0-1 0,0 0 0,0 0-1,-1 0 1,1 1-59,12 44 271,-2 0 0,-2 0 0,-2 1 0,-2 0 0,-2 0 0,-3 0-1,-2 13-270,3-24-6,-49 894-1446,41-782-2039,0-21-1752</inkml:trace>
  <inkml:trace contextRef="#ctx0" brushRef="#br0" timeOffset="-205198.391">24108 1063 5445,'0'-179'160,"-2"22"703,1 48 3143,9 152 314,1 5-4385,2 108 467,-6 0 0,-8-1 0,-11 59-402,-95 955-2253,91-727-3488,37-149 4654,42-12-797,-46-236-1773</inkml:trace>
  <inkml:trace contextRef="#ctx0" brushRef="#br0" timeOffset="-204868.378">24163 1997 8776,'-3'-14'689,"-6"-45"-342,9 59-326,1 1 0,-1-1 0,0 0 0,1 0 0,-1 0 0,1 1 0,-1-1 0,1 0 0,-1 0 0,1 0 0,0 0 0,-1 0 0,1 0 0,-1 0 0,1 0 0,-1 0 0,1 0 0,-1 0 0,1-1 0,-1 1 1,1 0-1,-1 0 0,1 0 0,-1-1 0,0 1 0,1 0 0,-1-1 0,1 1 0,-1 0 0,0-1 0,1 1 0,-1 0 0,0-1 0,1 1 0,-1-1 0,0 1 0,0-1 0,1 1 0,-1-1 0,0 1 0,0-1 0,0 1 0,0-1 0,1 1 0,-1-1 0,0 1 0,0-1 0,0 1 0,0-1-21,7 12 120,0 1 0,-1-1 0,0 1 0,-1 1 0,0-1 0,-1 1 1,-1 0-1,2 6-120,0 0 203,12 69 81,-3 2 0,-4-1 0,-4 2 0,-4-1 0,-8 63-284,-53 517-1831,32-425-2824,-33 318-1191,56-536 4752</inkml:trace>
  <inkml:trace contextRef="#ctx0" brushRef="#br0" timeOffset="-204540.626">24018 2560 7239,'0'0'640,"0"0"-10,0 0-133,0 15-380,42 382 1884,-9-147-1514,-16 31-691,-15 148 204,-3-219-1403,-1-355-4373,6-175 7970,-1 264-425,-3 43 3439,2 80-4444,2 0-1,3-1 1,15 65-764,22 36-145,-22-97-2914,-13-42-523</inkml:trace>
  <inkml:trace contextRef="#ctx0" brushRef="#br0" timeOffset="-204181.143">22069 3885 2851,'0'0'779,"0"0"-96,0 0 59,0 0 465,0 0 53,0 0-96,0 0-278,1-9-235,-1 5-596,0 3-36,0-1-1,0 1 1,0-1-1,0 1 1,0-1-1,0 0 0,1 1 1,-1-1-1,0 1 1,1-1-1,-1 1 1,1-1-1,0 1 0,-1-1 1,1 1-1,0 0 1,0-1-1,0 1 1,0 0-1,0 0 0,0 0 1,0 0-1,1 0 1,-1 0-1,0 0 1,1 0-1,-1 0 0,0 0 1,1 1-1,-1-1 1,1 1-1,-1-1 1,1 1-1,-1-1 0,1 1 1,-1 0-1,1 0 1,0 0-1,1 0-18,809 5-1868,-281-13-3115,267-29 5407,-374 13 1025,753-62-400,-1028 64-3318,-118 10-2402</inkml:trace>
  <inkml:trace contextRef="#ctx0" brushRef="#br0" timeOffset="-203854.458">22082 3846 4100,'0'0'758,"13"2"-342,63 4-152,1-3-1,-1-4 0,1-3 1,14-5-264,6 1 3,3908-134 7984,-2258 166-7881,-1162-15-1611,-506-15-1757,-90-1 182,-26-3-1735</inkml:trace>
  <inkml:trace contextRef="#ctx0" brushRef="#br0" timeOffset="-203559.774">24463 3687 3107,'-85'15'288,"53"-5"-288,32-2 32,35 0-32,30-6 32,29-2 32,28 0-64,31-1-1505</inkml:trace>
  <inkml:trace contextRef="#ctx0" brushRef="#br0" timeOffset="-203239.613">26108 3679 737,'3744'-3'14488,"-2780"5"-13329,-953-2-1133,88-1 489,0-4 1,59-11-516,-82-10 208,-76 25-204,0 1 0,1-1 0,-1 0 0,0 0 0,0 0 0,0 0 0,0 0 0,0 1 0,0-1 0,0 0 0,0 0 0,0 0 0,0 0 0,0 0 0,-1 1 0,1-1 0,0 0 0,-1 0 0,1 0 0,0 1 0,-1-1 1,1 0-1,-1 1 0,1-1 0,-1 0 0,0 1 0,1-1 0,-1 0 0,0 1 0,1-1 0,-1 1 0,0-1 0,0 1 0,1 0 0,-1-1 0,0 1 0,0 0 0,0 0 0,1-1 0,-1 1 0,0 0-4,-22-9 32,0 1-1,0 2 0,0 0 1,-1 1-1,0 2 0,0 0 1,0 1-1,-1 2 0,-3 1-31,26-1 1,-15-1-195,-77 0 220,33 4-4433,40-2-1812</inkml:trace>
  <inkml:trace contextRef="#ctx0" brushRef="#br0" timeOffset="-202888.125">23999 263 8264,'-1'-35'223,"-7"-105"1514,-9 53 3184,15 161-2492,8 689-2338,-18-609-3384,0 40-5244,9-98 2830</inkml:trace>
  <inkml:trace contextRef="#ctx0" brushRef="#br0" timeOffset="-202596.339">23846 671 8296,'-8'-296'1233,"-2"8"1885,10 272-2004,3 30 149,0 1-1291,36 191 118,-9 1 1,3 208-91,-25-59-7351,-7-268 2760</inkml:trace>
  <inkml:trace contextRef="#ctx0" brushRef="#br0" timeOffset="-202270.332">23998 494 7431,'-14'-152'966,"-15"33"2979,24 115-1571,5 24-1771,1-13-441,45 359 1104,-16-41-1143,-11 159-123,-22-139-4981,-3-200-1303</inkml:trace>
  <inkml:trace contextRef="#ctx0" brushRef="#br0" timeOffset="-191262.436">26157 3612 2114,'0'0'3102,"0"0"-1453,0 0-410,1-14 90,1-5-777,5-31 845,-6 15 2489,21 251-2375,-5-161-1501,-21-107 113,-22-113 2103,4 423-3000,8-189-4644,7-40 383</inkml:trace>
  <inkml:trace contextRef="#ctx0" brushRef="#br0" timeOffset="-190435.348">25142 638 6182,'0'0'865,"0"0"32,0 0 672,0 0-512,0 0-673,0 0-352,0 0 193,33 51 511,-27-12-63,-1 12-417,3 5-96,-3 10-160,-2 8 0,-3 6 0,0 4 0,0 0-256,-11-1-2466,2-10-2628</inkml:trace>
  <inkml:trace contextRef="#ctx0" brushRef="#br0" timeOffset="-190135.353">25057 892 3587,'-6'-100'1821,"-6"34"3556,11 61-611,31 149-4008,-7 15-1295,-8 0 0,-6 0 0,-8 37 537,1-95-2580,0-10-2299</inkml:trace>
  <inkml:trace contextRef="#ctx0" brushRef="#br0" timeOffset="-189634.32">25101 1438 5157,'-3'-58'855,"-1"0"1150,3 17 2827,4 62-1004,9 18-3737,-2-9 74,14 63-19,-5 2 0,-3 0 0,-4 1 0,-3 59-146,-5 26-2441,-6-1-3720,-4-1-1520,-7-3 7653,2-124 760,4-81-439,14-299 5366,-5 243-1105,-12 77-1,6 131-3704,28 255-1569,-23-303-950,-4 0 1,-2 0 0,-5 2 1669,-16 162-849,33-411 983,-4 87 405,0 98-1954,-3 1-1649</inkml:trace>
  <inkml:trace contextRef="#ctx0" brushRef="#br0" timeOffset="-189056.234">25114 622 2691,'0'0'1670,"0"0"172,0 0 27,0 0-380,0 0-197,0 0-208,-1-4-284,2 2-784,1 0-1,-1 0 0,1 1 0,-1-1 0,1 0 1,-1 1-1,1-1 0,0 1 0,0-1 0,0 1 1,0 0-1,0 0 0,0 0 0,0 0 1,0 0-1,0 1 0,0-1 0,0 0 0,1 1 1,-1 0-1,0-1 0,0 1 0,1 0 0,-1 0 1,0 0-1,1 1 0,-1-1 0,0 0 0,0 1 1,0 0-1,1-1 0,-1 1 0,2 1-15,18-1 27,288-7-551,155-15-7504,-201 8 5636,-194 10 1768</inkml:trace>
  <inkml:trace contextRef="#ctx0" brushRef="#br0" timeOffset="-188727.24">25435 632 2851,'0'0'299,"19"-1"-187,135-7 219,805-38 1649,-685 46-1601,-243-5-2621,-33 2 101</inkml:trace>
  <inkml:trace contextRef="#ctx0" brushRef="#br0" timeOffset="-188502.8">27218 562 128,'0'0'192,"0"0"-192</inkml:trace>
  <inkml:trace contextRef="#ctx0" brushRef="#br0" timeOffset="-188131.792">27041 490 352,'0'0'6919,"0"0"-5318,0 0-383,0 0 95,0 0-320,0 0-417,0 0-223,0 0-353,4-30 0,-4 39-161,0 4-1632,1-1-2948</inkml:trace>
  <inkml:trace contextRef="#ctx0" brushRef="#br0" timeOffset="-187838.315">27101 537 1537,'0'0'5285,"0"0"-2674,0 0-561,0 0 203,0 0-38,0 0-346,0 0-519,0 0-586,2 3-369,2 3-347,-1 1 0,0-1 0,-1 1 0,1 0 0,-1 0 0,-1 1 0,1-1 0,-1 0 0,-1 0 0,1 1 0,-1-1 0,-1 4-48,3 12 64,1 42-306,-3 1-1,-3-1 1,-2 0 0,-3 0-1,-7 17 243,-36 150-8199,39-161 3656</inkml:trace>
  <inkml:trace contextRef="#ctx0" brushRef="#br0" timeOffset="-187506.541">27231 1373 5061,'-1'-13'3283,"-2"-6"-2429,-3-20-36,5 1 2822,13 26 86,16 34-3262,-16 1-443,0 0 0,-2 0 0,0 1 0,-2 0 0,-1 0 0,0 1 0,-2 0-1,-1 0 1,-1 0 0,-1 1 0,-1-1 0,-2 3-21,-2 67-187,-4 1-1,-4-1 1,-9 22 187,-21 214-2774,45-116 347,23-76-5124,-20-117 4113</inkml:trace>
  <inkml:trace contextRef="#ctx0" brushRef="#br0" timeOffset="-187178.308">27334 2563 1634,'-1'-13'4062,"-7"-50"-1093,-4 9 2999,33 144-2479,14 148-3631,-29-142-637,-5 0 1,-10 87 778,-1 47-685,10-157-1659,6-262 5771,-1 147-1227,-3 35-840,-1 28-1055,15 216-2627,-4-180-3865,-5-34 2146</inkml:trace>
  <inkml:trace contextRef="#ctx0" brushRef="#br0" timeOffset="-186537.931">25399 858 2498,'0'0'1442,"0"0"213,-2-14-625,0 4-827,-26-98 4180,27 107-4382,1 2 114,-1-1 1,1 1-1,0 0 1,-1-1 0,1 1-1,0-1 1,-1 1-1,1-1 1,-1 1-1,1-1 1,-1 0-1,1 1 1,-1-1-1,1 1 1,-1-1-1,0 0 1,1 0-1,-1 1 1,0-1-1,1 0 1,-1 0 0,1 0-1,-1 0 1,0 1-1,1-1 1,-1 0-1,0 0 1,1-1-1,-1 1 1,0 0-1,1 0 1,-1 0-1,0 0 1,1 0-1,-1-1 1,0 1-1,1 0 1,-1-1 0,1 1-1,-1 0 1,1-1-1,-1 1 1,1 0-1,-1-1 1,1 1-1,-1-1 1,1 1-1,-1-1 1,1 0-1,0 1 1,-1-1-1,1 1 1,0-1-1,0 0 1,-1 1 0,1-1-1,0 1 1,0-1-1,0 0 1,0 1-1,0-1 1,0 0-116,-7 33 235,1 1-1,2 0 1,2 0 0,1 0 0,3 30-235,-2-9 22,8 538-1072,-5-420-3661,-2-96 1055,-1-6-476</inkml:trace>
  <inkml:trace contextRef="#ctx0" brushRef="#br0" timeOffset="-186020.845">25282 1920 8232,'0'0'2477,"0"0"-838,0 0 379,0 0 202,0 0-613,0 0-731,0 0-487,-4 14-138,-4 113 283,17 1-1096,-5 0 1,-6-1-1,-6 1 0,-5-1 1,-11 28 561,-3 58-1580,6 123-2039,29-378 837,2-71 3476,-9 79 2400,-2 9 3672,7 74-6745,-2-1-1,-1 1 0,-3 0 0,-2-1 1,-3 1-21,-12 195-289,29-354 396,-12 92-322,0-11 404,0 10-5197,0 16-1718</inkml:trace>
  <inkml:trace contextRef="#ctx0" brushRef="#br0" timeOffset="-185426.554">26082 4271 10025,'0'0'2296,"0"0"-668,1-12 326,6-60 2391,-20 106-2343,8-14-2012,0 0 0,1 0 0,2 1 0,0-1 0,1 1 0,1-1 0,1 1 0,0-1 0,2 1 0,0-1 0,2 0 0,0 0 0,1-1 0,1 1 0,1-1 0,1-1 0,1 2 10,-8-16-1,1 0 0,-1-1 0,1 1 0,0-1 0,0 0 0,1 1 1,-1-1-1,1-1 0,-1 1 0,1 0 0,0-1 0,0 0 1,0 0-1,0 0 0,1-1 0,-1 1 0,0-1 0,1 0 1,-1 0-1,1 0 0,-1-1 0,1 0 0,-1 1 0,1-2 0,-1 1 1,1 0-1,-1-1 0,1 0 0,-1 0 0,0-1 0,1 1 1,-1-1-1,0 0 0,0 0 0,0 0 0,0 0 0,0-1 0,2-2 2,2-2 104,-1 0 1,0-1 0,-1 0 0,0 0-1,0-1 1,0 0 0,-1 0 0,-1 0-1,0 0 1,0-1 0,0 0 0,-2 0-1,1 0 1,-1 0 0,0 0 0,-1 0 0,0 0-1,-1-1 1,0 1 0,-1 0 0,0-1-1,-1 1 1,0 0 0,0 0 0,-1 0-1,0 0 1,-1 1 0,0-1 0,0 1 0,-1 0-1,-1 0 1,-2-3-106,6 10-58,-1 0 1,1 0-1,-1 0 1,1 0-1,-1 0 0,0 0 1,0 1-1,0-1 0,0 1 1,0 0-1,-1 0 1,1 0-1,0 0 0,0 1 1,-1-1-1,1 1 0,0 0 1,-1 0-1,1 0 0,0 0 1,-1 1-1,1 0 1,-2 0 57,-44 18-7820,25-6-4335</inkml:trace>
  <inkml:trace contextRef="#ctx0" brushRef="#br1" timeOffset="-182576.423">28589 3104 8232,'0'0'411,"0"-13"-107,0-64 641,7 74 601,0 22-1357,0 25-151,-2-1 0,-2 1 0,-1-1 0,-5 43-38,2-49 3,-15 128-1477,5-59-3650,9-82 2502</inkml:trace>
  <inkml:trace contextRef="#ctx0" brushRef="#br1" timeOffset="-182328.554">28555 3267 2947,'0'0'875,"-3"-13"-53,-9-37 97,12 50-791,0 0-1,0 1 1,-1-1 0,1 0 0,0 0 0,0 0 0,-1 1 0,1-1 0,0 0 0,-1 0 0,1 0 0,0 0-1,-1 0 1,1 0 0,0 0 0,-1 0 0,1 0 0,0 0-128,0 1 25,70 207 130,-36-90-318,-20-68-2413,-9-29-1193</inkml:trace>
  <inkml:trace contextRef="#ctx0" brushRef="#br1" timeOffset="-182049.3">28541 3078 801,'0'0'790,"0"0"11,0 0 186,0 0-63,0 0-236,0 0-84,0 0-87,0 0-196,5-2-193,9-2-111,1 1-1,-1 0 1,1 1 0,0 1 0,0 0-1,0 1 1,0 1 0,2 0-17,13 0 10,501 6-2492,-477-7-204</inkml:trace>
  <inkml:trace contextRef="#ctx0" brushRef="#br1" timeOffset="-181749.44">28600 3049 2691,'0'0'1345,"0"0"-213,0 0 69,0 0-128,0 0-144,0 0-198,15-3-400,134-15 69,484 48-522,-526-23-974,-11 0-3024,-53-4-343</inkml:trace>
  <inkml:trace contextRef="#ctx0" brushRef="#br1" timeOffset="-181421.051">28638 3092 1794,'0'0'758,"0"0"-294,0 0 38,0 0 357,0 0-15,0 0-326,23 0-326,300-12-75,567-19-175,-641 20-54,-293 2-1239,-276 14-1617,269 0 1793</inkml:trace>
  <inkml:trace contextRef="#ctx0" brushRef="#br1" timeOffset="-181089.608">30064 3006 1249,'0'0'1623,"0"0"-155,0 0 70,0 0 116,0 0-372,0 0-364,0 0-240,0 0-182,-4-6-95,-16-19-54,16 41-80,25 16-227,8 34-1810,-31-30-3104,-3-27 1062</inkml:trace>
  <inkml:trace contextRef="#ctx0" brushRef="#br1" timeOffset="-180839.288">30086 2995 6374,'0'0'1388,"0"0"-534,0 0 160,1-13 182,5-38-294,-1 48 1366,-2 19-2347,4 383 367,-16-310-2742,4-58-1177,4-39-1907,-6-22 5721,-3-329 10385,10 313-7688,1 204-2181,1-78-1421,-2 0-1,-5-1 1,-8 44 722,11-112 368,-5 44-4964,8-47 1574,6-33 1559,12-56 2104,-4 0 0,-3-1-1,-2-24-640,-10 145-1922,0-15-2412</inkml:trace>
  <inkml:trace contextRef="#ctx0" brushRef="#br1" timeOffset="-180401.516">29251 3526 5061,'0'0'1810,"0"0"-652,0-14-26,-4-60 635,17 110 624,12 167-2936,-23-68-7585,-2-122 5472</inkml:trace>
  <inkml:trace contextRef="#ctx0" brushRef="#br1" timeOffset="-180093.505">29280 3683 737,'0'-12'1062,"0"-20"-319,10-148 6383,-2 222-4617,4 180-2347,-6-128-2903,-4-52-355</inkml:trace>
  <inkml:trace contextRef="#ctx0" brushRef="#br1" timeOffset="-179670.254">29234 4251 4132,'0'0'3176,"0"0"-1361,0 0-240,0 0-69,0 0-423,0 0-335,4 3-439,1 8-296,1-1 0,-1 1-1,-1-1 1,0 1 0,-1 0-1,0 1 1,0-1 0,-1 0 0,-1 1-1,0 0 1,0-1 0,-1 1-1,-2 11-12,2-16 1,1 9-14,0 4-85,-1-1-1,0 1 1,-2 0-1,0-1 1,-1 0-1,-6 19 99,-16 55-69,24-92 71,0 0 1,0-1-1,-1 1 0,1 0 1,-1-1-1,1 1 0,-1-1 1,1 1-1,-1-1 0,1 0 1,-1 0-1,1 1 0,-1-1 1,1 0-1,-1 0 0,1-1 1,-1 1-1,1 0 0,-1 0 1,1-1-1,-1 1 1,1-1-1,-1 1 0,1-1 1,0 0-1,-1 0 0,1 1 1,0-1-1,0 0 0,-1-1-2,-5-1 5,-63-19 1634,148 23-1582,-32 1-46,1-2 0,0-2 0,0-2 0,-1-2 0,9-4-11,-53 10-22,1-1 0,0 1-1,-1-1 1,1 1 0,-1-1 0,1 0 0,-1 0 0,1 0-1,-1-1 1,0 1 0,0 0 0,1-1 0,-1 1 0,0-1 0,0 0-1,0 0 1,-1 0 0,1 0 0,0 0 0,0-1 22,-30-4-6123,10 7-251</inkml:trace>
  <inkml:trace contextRef="#ctx0" brushRef="#br1" timeOffset="-179106.199">29247 4201 2370,'0'0'870,"0"0"219,0 0 241,0 0-252,0 0-154,0 0-44,0 0-154,-4-2-42,3 2-665,0-1-1,0 1 1,-1-1 0,1 1 0,0 0 0,0-1 0,-1 1-1,1 0 1,0 0 0,-1 0 0,1 0 0,0 0-1,-1 0 1,1 0 0,0 1 0,-1-1 0,1 0 0,0 1-1,-1-1 1,1 1 0,0 0 0,0-1 0,0 1 0,0 0-1,-1-1 1,1 1 0,0 0 0,0 0 0,1 0-1,-1 0 1,0 0 0,0 0 0,0 0 0,1 1 0,-1-1-1,0 0 1,1 0 0,-1 1-19,-83 113-448,148-217-1133,3-6 3786,-66 105-2066,0 0 0,1 1 0,-1-1-1,1 1 1,0 0 0,0 0 0,0-1 0,0 1-1,0 1 1,0-1 0,1 0 0,-1 0 0,0 1-1,1-1 1,-1 1 0,1 0 0,0 0 0,0 0-1,-1 0 1,1 0 0,0 1 0,0-1-139,5 44 171,-7-12-167,-2 41-3126,-2-54-1741</inkml:trace>
  <inkml:trace contextRef="#ctx0" brushRef="#br1" timeOffset="-163867.911">20818 1295 8904,'0'0'2483,"0"0"-503,0 0 182,1-14 75,-1-40-491,0 52-1670,-1 1 0,1-1 0,0 1 0,-1-1-1,1 1 1,-1 0 0,0-1 0,1 1 0,-1 0 0,0-1 0,0 1 0,0 0 0,0 0 0,0 0 0,0 0 0,0 0 0,0 0 0,0 0 0,-1 0-1,1 0 1,0 1 0,0-1 0,-1 0 0,1 1 0,-1-1 0,1 1 0,0 0 0,-1-1 0,1 1 0,-1 0 0,1 0 0,-1 0 0,1 0 0,-1 0-1,1 0 1,-1 0 0,1 1 0,-1-1 0,1 0 0,0 1 0,-1-1 0,1 1 0,0 0 0,-1-1 0,1 1 0,0 0 0,-1 0 0,1 0 0,0 0-1,0 0 1,0 0 0,0 0 0,0 0 0,0 0 0,0 0 0,1 1 0,-1-1 0,0 1-76,-13 13 82,1 0 0,0 1 0,1 0 1,1 1-1,0 0 0,2 1 0,0 0 0,1 1 0,0 0 0,2 0 1,0 0-1,1 1 0,1 0 0,1 0 0,1 0 0,1 0 1,1 1-1,1 12-82,-1-25 0,1-1 0,0 1 0,0-1 0,1 1 0,-1-1 0,2 1 0,-1-1 0,1 0 0,0 0 0,1 0 0,0-1 0,0 1 0,0-1 0,1 0 0,0 0 0,0 0 0,0-1 0,1 0 0,0 0 0,0 0 0,0-1 0,0 1 0,1-2 0,0 1 0,-1-1 0,2 0 0,-1 0 0,0-1 0,0 0 0,1 0 0,-1-1 0,1 0 0,0 0 0,3 0 0,-1-1-89,-1 0 0,0 0 1,0 0-1,0-1 0,0 0 1,0-1-1,0 0 0,0-1 0,-1 0 1,1 0-1,-1 0 0,0-1 1,1-1-1,-2 1 0,1-1 1,-1-1-1,1 1 0,-2-1 0,1 0 1,-1-1-1,1 0 0,-2 0 1,1 0-1,-1-1 0,0 0 1,1-3 88,22-41-6876,-13 27 592</inkml:trace>
  <inkml:trace contextRef="#ctx0" brushRef="#br1" timeOffset="-163553.074">21335 1209 512,'0'0'10619,"0"0"-6477,2-14-1660,2-3-1586,0-11 113,-2-3 2644,-2 30-2778,-1 10-74,-32 95-486,26-66-299,2 0 0,2 1 0,2 0 0,2 26-16,-2-59-2,1 1 0,0-1 0,0 0 0,0 1 1,1-1-1,0 1 0,0-1 0,0 0 0,1 0 0,0 0 0,0 0 0,1 0 0,0 0 1,0-1-1,0 1 0,0-1 0,1 0 0,0 0 0,0 0 0,1 0 0,-1-1 1,1 1-1,0-1 0,0-1 0,0 1 0,1-1 0,-1 0 0,1 0 0,0 0 0,0-1 1,0 0-1,0 0 0,0 0 0,0-1 2,8-1-9,-1-2-1,0 1 1,0-2-1,0 1 1,0-2-1,0 0 1,-1 0 0,1-1-1,-1-1 1,0 0-1,-1-1 1,1 0-1,-2 0 1,1-2 0,-1 1-1,0-1 1,7-8 9,-11 10-384,26-32-1544,-16 13-6490,-15 18-2024</inkml:trace>
  <inkml:trace contextRef="#ctx0" brushRef="#br1" timeOffset="-163100.581">22145 784 10025,'0'0'3257,"0"0"-1207,0 0 107,0 0-150,-12-12-614,-40-30-293,51 41-1073,0 1 0,0-1 0,1 1 0,-1 0 0,0-1 0,0 1 0,0 0 0,0-1 0,0 1 0,0 0 0,1 0 0,-1 0 0,0 0 1,0 0-1,0 0 0,0 0 0,0 0 0,0 1 0,0-1 0,0 0 0,1 0 0,-1 1 0,0-1 0,0 1 0,0-1 0,0 0 0,1 1 0,-1 0 0,0-1 0,1 1 0,-1-1 0,0 1 1,1 0-1,-1 0 0,1-1 0,-1 1 0,1 0 0,-1 0 0,1-1 0,-1 1 0,1 0 0,0 0 0,0 0 0,-1 0 0,1 0 0,0 0 0,0 0 0,0 0-27,-2 3 106,-3 15 78,0 1 0,1 0 1,1 0-1,1 1 0,0-1 1,2 0-1,0 1 0,3 10-184,-2 4 53,37 560 80,-37-557-963,-6 80 1853,-6-82-4750,-8-5-4601,16-27 6</inkml:trace>
  <inkml:trace contextRef="#ctx0" brushRef="#br1" timeOffset="-162745.106">21888 1402 5381,'0'0'4762,"0"0"-2328,1-13-427,6-42 198,-6 51-2033,1 1 0,-1 0 0,1 0 0,0-1 0,-1 1 0,2 0 0,-1 1 0,0-1 0,0 0 0,1 1 0,0-1 0,-1 1 0,1 0 0,0 0 0,0 0 0,0 0 0,0 0 0,1 1 0,-1-1 0,1 1-172,8-5 350,15-8-210,0 1 0,1 1 0,0 2 0,1 1 0,0 1 0,0 1 0,1 2-1,0 1 1,0 2 0,7 0-140,-33 2 0,0 1 0,0-1 0,-1 1 0,1-1 1,0 1-1,-1 1 0,1-1 0,-1 0 0,1 1 0,-1 0 0,1 0 0,-1 0 0,0 0 0,0 0 0,0 1 0,0-1 1,-1 1-1,1 0 0,-1-1 0,1 1 0,-1 1 0,0-1 0,0 0 0,0 0 0,-1 1 0,1-1 0,-1 1 0,0 0 1,0-1-1,0 1 0,0 1 0,11 126 128,-12-123-104,6 113 40,-6-120-64,0-1 0,1 0 1,-1 0-1,0 0 0,1 1 0,-1-1 0,0 0 0,1 0 1,-1 0-1,1 0 0,-1 0 0,0 0 0,1 0 1,-1 0-1,1 0 0,-1 0 0,0 0 0,1 0 0,-1 0 1,1 0-1,-1 0 0,0 0 0,1 0 0,-1 0 1,0 0-1,1-1 0,-1 1 0,0 0 0,1 0 0,-1 0 1,0-1-1,1 1 0,-1 0 0,0-1 0,1 1 1,-1 0-1,0 0 0,0-1 0,0 1 0,1 0 0,-1-1 1,0 1-1,0-1 0,0 1 0,0 0 0,0-1 1,0 1-1,0-1 0,1 1 0,-1 0 0,0-1 0,0 1 1,0 0-1,-1-1 0,1 1 0,0-1 0,0 1 1,0 0-1,0-1 0,34-204 181,-33 191-167,0-1 0,2 0-1,0 1 1,0-1 0,2 1 0,-1 0-1,2 0 1,0 1 0,0-1-1,2 1 1,-1 1 0,2-1 0,0 1-1,0 1-13,-4 7-372,-1 1 0,1 0-1,0 1 1,0-1-1,0 1 1,0 0-1,0 0 1,0 1 0,0-1-1,1 1 1,-1 0-1,1 1 1,-1-1 0,0 1-1,1 0 1,-1 1-1,1-1 1,-1 1-1,1 0 1,-1 0 0,3 2 372,18 6-7170</inkml:trace>
  <inkml:trace contextRef="#ctx0" brushRef="#br1" timeOffset="-161541.189">22994 1027 11147,'0'0'3165,"-3"-13"-1003,-12-39-187,14 51-1909,0-1 0,0 1 0,0-1 0,0 1 0,0-1 0,0 1 0,-1-1 0,1 1 0,-1 0 0,1 0 0,-1 0 0,1 0 0,-1 0 0,1 0 0,-1 0 0,0 0 0,0 0-1,1 1 1,-1-1 0,0 1 0,0 0 0,0-1 0,0 1 0,1 0 0,-1 0 0,0 0 0,0 0 0,0 0 0,0 1 0,0-1 0,1 1 0,-1-1 0,0 1 0,0-1 0,1 1-1,-1 0 1,0 0 0,1 0 0,-1 0 0,1 0 0,-1 0 0,1 1 0,-1-1 0,1 0 0,0 1 0,0-1 0,0 1 0,0-1 0,0 1 0,0 0 0,0-1-66,-8 13-82,1 0 0,1 1 1,0-1-1,1 1 1,1 1-1,0-1 0,1 1 1,0 0-1,2 0 1,0 0-1,0 0 0,2 0 1,0 0-1,1 11 82,-1-19-85,-1 0 1,1 0-1,1 0 0,-1 0 0,1 0 1,1 0-1,0-1 0,0 1 0,0 0 0,1-1 1,0 1-1,0-1 0,1 0 0,0 0 0,0-1 1,1 1-1,2 2 85,-5-8-4,0 1 0,0-1 1,0 0-1,1 1 0,-1-1 1,1 0-1,-1-1 0,1 1 1,-1 0-1,1-1 0,-1 1 0,1-1 1,-1 0-1,1 0 0,0 0 1,-1 0-1,1-1 0,-1 1 1,1-1-1,0 1 0,-1-1 0,0 0 1,1 0-1,-1 0 0,1 0 1,-1 0-1,0-1 0,0 1 1,0-1-1,0 1 0,1-2 4,53-63 654,-46 43-166,-1 0 1,-1 0-1,-1-1 1,-2 0-1,0 0 0,1-13-488,15-67 545,-21 105-545,0-1-1,0 0 0,0 0 0,1 1 1,-1-1-1,0 0 0,0 1 0,1-1 1,-1 0-1,0 0 0,0 1 0,1-1 1,-1 0-1,0 0 0,1 0 0,-1 1 1,0-1-1,1 0 0,-1 0 0,0 0 1,1 0-1,-1 0 0,0 0 0,1 0 1,-1 0-1,0 0 0,1 0 0,-1 0 1,1 0-1,-1 0 0,0 0 0,1 0 1,-1 0-1,0 0 0,1 0 0,-1-1 0,0 1 1,1 0-1,-1 0 0,0 0 0,0 0 1,1-1-1,-1 1 0,0 0 0,1 0 1,-1-1-1,0 1 0,0 0 0,0-1 1,1 1-1,-1 0 0,0-1 0,0 1 1,0 0-1,0-1 0,0 1 0,1 0 1,-1-1-1,0 1 0,0 0 0,0-1 1,0 1-1,0-1 1,12 33-127,-11-30 125,54 218-996,-25-145-1205,-30-74 2173,1 1 1,0-1 0,0 1 0,0-1 0,0 0-1,0 0 1,0 0 0,0 1 0,0-1-1,1 0 1,-1 0 0,0-1 0,1 1 0,-1 0-1,1 0 1,-1-1 0,1 1 0,-1-1-1,1 1 1,-1-1 0,1 1 0,-1-1 0,1 0-1,0 0 1,-1 0 0,1 0 0,-1 0-1,1 0 1,0-1 0,-1 1 0,1 0 0,-1-1-1,1 1 1,-1-1 0,1 0 0,-1 1-1,1-1 1,-1 0 0,0 0 0,1 0-1,-1 0 1,0 0 0,0 0 0,0 0 0,0 0-1,0-1 1,0 1 29,15-19 286,-1 0-1,-1-1 1,-1 0 0,-1-1-1,-1-1 1,-1 0-1,-1 0 1,-1-1 0,-2 0-1,1-3-285,4-77 2034,11 268-1553,-21-158-486,0 5-100,0 0 1,0-1-1,1 1 1,0-1-1,1 1 1,1-1-1,-1 0 1,1 0 0,1 0-1,0-1 1,0 0-1,1 0 1,1 0-1,-1 0 1,1-1-1,5 5 105,-10-12-32,0 0 0,-1 0 0,1-1 0,0 1 0,0 0 0,0-1 0,0 1 0,0-1 0,0 1 0,0-1 0,0 0 0,0 0 0,0 0 0,0 0 0,0 0 0,-1-1 0,1 1 0,0 0-1,0-1 1,0 1 0,0-1 0,0 0 0,0 0 0,-1 0 0,1 0 0,0 0 0,-1 0 0,1 0 0,-1 0 0,1-1 0,-1 1 0,1-1 0,-1 1 0,1-2 32,37-59 143,-38 60-152,24-49 95,-5 7 795,2 2-1,2 1 1,2 1 0,22-27-881,-48 66 10,0 1 1,0 0 0,0-1 0,0 1 0,1-1-1,-1 1 1,0-1 0,0 1 0,0 0 0,1-1 0,-1 1-1,0 0 1,0-1 0,1 1 0,-1 0 0,0-1-1,1 1 1,-1 0 0,0-1 0,1 1 0,-1 0 0,1 0-1,-1 0 1,0-1 0,1 1 0,-1 0 0,1 0-1,-1 0 1,1 0 0,-1 0 0,1 0 0,-1 0-1,0 0 1,1 0 0,-1 0 0,1 0 0,-1 0 0,1 0-1,-1 0 1,0 0 0,1 1 0,-1-1 0,1 0-1,-1 0 1,1 0 0,-1 1 0,0-1 0,1 0 0,-1 1-1,0-1 1,1 0 0,-1 0 0,0 1 0,0-1-1,1 1 1,-1-1 0,0 0 0,0 1 0,0-1 0,1 1-1,-1-1 1,0 0 0,0 1 0,0-1 0,0 1-1,0-1 1,0 1-11,3 37-67,-2-26 136,-1-4-71,1 0 1,1 1 0,0-1-1,0 0 1,0 0 0,1 0-1,0-1 1,1 1 0,-1-1-1,2 1 1,-1-1 0,1 0-1,0-1 1,0 1 0,1-1-1,0 0 1,0 0 0,0-1-1,1 0 1,0 0 0,0-1-1,0 1 1,0-1 0,1-1-1,0 0 1,-1 0 0,1 0-1,0-1 1,1 0 0,-1-1-1,0 1 1,3-2 1,7 0 23,0-1 1,-1-1 0,1-1-1,-1-1 1,0 0-1,0-1 1,0-1 0,0 0-1,-1-2 1,0 1 0,-1-2-1,0 0 1,0-1-1,-1-1 1,0 0 0,0-1-1,-2 0 1,0-1-1,0 0 1,-1-1 0,0-1-1,-2 0 1,1 0 0,-2 0-1,0-1 1,5-16-24,-11 29 8,-1 1 1,1-1 0,-1 0-1,1 0 1,-1 0-1,0 0 1,0 0 0,0-1-1,-1 1 1,1 0-1,-1 0 1,0 0 0,0-1-1,0 1 1,0 0 0,0-1-1,-1 1 1,1 0-1,-1 0 1,0 0 0,0 0-1,0 0 1,-1 0-1,1 0 1,-1 0 0,1 0-1,-1 0 1,0 1 0,0-1-1,0 1 1,0-1-1,-1 1 1,1 0 0,-1 0-1,1 0 1,-1 0-1,0 0 1,0 1 0,0-1-1,0 1 1,0 0 0,0 0-1,0 0 1,-3-1-9,0 0-5,1 0 0,-1 1 0,0-1 1,-1 1-1,1 0 0,0 0 0,0 1 1,0 0-1,0 0 0,-1 1 0,1-1 1,0 1-1,0 1 0,0-1 0,0 1 1,0 0-1,0 0 0,1 1 0,-1-1 1,1 1-1,-1 1 0,1-1 0,0 1 0,0 0 1,1 0-1,-1 0 0,1 1 0,0 0 1,0-1-1,0 1 0,1 1 0,0-1 1,0 0-1,0 1 0,1 0 0,0-1 1,-2 5 4,4-3-23,0 0 0,0 0-1,0 1 1,1-1 0,0 0 0,0 0 0,1 0 0,0-1 0,0 1 0,0 0 0,1-1 0,0 1 0,0-1 0,1 0 0,0 0 0,0 0 0,0-1 0,1 1 0,0-1 0,0 0 0,0 0 0,1-1 0,-1 0 0,1 0 0,0 0 0,0 0 0,1-1 0,-1 0 0,1 0 0,-1-1 0,1 0 0,0 0 0,0-1 0,0 0 0,5 1 22,-9-3 0,0 1-1,0-1 0,1 1 0,-1-1 0,0 0 0,0 0 0,0 0 0,-1-1 0,1 1 0,0-1 0,0 0 0,-1 1 0,1-1 0,-1 0 0,1 0 0,-1-1 0,0 1 1,0 0-1,0-1 0,0 0 0,-1 1 0,1-1 0,-1 0 0,1 0 0,-1 0 0,1-1 2,23-88 101,-22 77-93,16-84 176,-5 0 1,0-54-185,-14 138 763,-21 268-389,19-232-374,2 1 0,1-1 0,0 0 0,1 0 0,2 0 0,0-1 0,1 1 0,1-1 0,1 0 0,1 0 0,4 7 0,46 23-752,-56-49 654,-1-1-1,0 1 0,1 0 1,-1 0-1,1-1 0,-1 1 1,1-1-1,-1 1 0,1-1 1,-1 0-1,1 0 0,-1 0 1,1 1-1,0-1 0,-1-1 1,1 1-1,-1 0 0,1 0 1,-1-1-1,1 1 0,-1 0 1,1-1-1,-1 0 0,1 1 1,-1-1-1,0 0 0,1 0 1,-1 0-1,0 0 0,1 0 0,-1 0 1,0 0-1,0 0 0,0 0 1,0 0-1,0-1 0,0 1 1,-1 0-1,1-1 0,0 1 1,-1-1-1,1 1 0,-1-1 1,1 1-1,-1-1 0,0 0 99,0-44-4482,-16 20-4227,4 19 93</inkml:trace>
  <inkml:trace contextRef="#ctx0" brushRef="#br1" timeOffset="-161295.307">23097 1794 10122,'0'0'3747,"-23"76"-1281,27-65 161,21-2-1122,11-6 129,13-3-417,14-6-704,14-11-1,8-6-256,11-6-160,3-5-96,-4-3-32,-11 1-64,-14 5-801,-20 6-2017,-18 12-2051,-19 6-3331</inkml:trace>
  <inkml:trace contextRef="#ctx0" brushRef="#br1" timeOffset="-161074.562">23224 2010 4132,'0'0'8936,"0"0"-6149,0 0-1442,0 0 321,82 47-449,-44-60-769,11-4 161,9-4-417,1-4-128,2-2-64,-1 0-32,-11 0-64,0 1-1313,-11 5-4869,-5 5-7303</inkml:trace>
  <inkml:trace contextRef="#ctx0" brushRef="#br1" timeOffset="-151389.849">28242 716 4324,'0'0'4041,"0"0"-1468,0 0-90,-6-14 335,-3-7-1717,-18-46 3457,33 40-1310,40 11-2964,-34 14-100,271-43 13,-218 28-122,-95 6 923,26 10-982,1 1 0,-1-1 1,0 1-1,1 0 0,-1 0 0,1 1 0,-1-1 0,0 1 1,1-1-1,-1 1 0,1 0 0,-1 0 0,1 1 0,0-1 0,-1 1 1,1 0-1,0 0 0,0 0 0,0 0 0,0 0 0,1 1 1,-1-1-1,1 1 0,-1 0 0,1 0 0,0-1 0,0 2 1,0-1-1,0 0 0,1 0 0,-1 0 0,1 1 0,0-1 1,0 1-1,0-1 0,0 1 0,1 0-16,-2 18 0,0 1 0,2-1 1,1 1-1,0 0 0,2-1 0,1 0 1,0 0-1,4 7 0,9 63-18,-11-55-27,11 200-305,-17-234 352,1 0 1,-1 0-1,1 0 1,-1 0-1,0 0 1,-1 0-1,1 0 1,0 0-1,-1 0 1,1 0 0,-1 0-1,0 0 1,0 0-1,0-1 1,-1 1-1,1 0 1,-1-1-1,1 1 1,-1-1-1,0 1 1,0-1-1,0 0 1,0 1-1,0-1 1,-1-1-1,1 1 1,-1 0-1,1 0 1,-1-1-1,1 0 1,-1 1-1,0-1 1,0 0-1,0 0 1,0 0-1,0-1 1,0 1-1,0-1 1,0 0-1,0 0 1,0 0-1,0 0 1,0 0-1,0 0 1,0-1-1,0 0 1,0 1-1,1-1 1,-2-1-3,-106-83 403,97 71-395,12 13-46,45 66-7966,-34-55 4915,7 6-4256</inkml:trace>
  <inkml:trace contextRef="#ctx0" brushRef="#br1" timeOffset="-150832.945">28747 935 9001,'0'0'3448,"4"-13"-811,11-42 171,-15 54-2704,0 1 0,0-1 0,-1 0 0,1 1-1,0-1 1,0 0 0,0 1 0,0-1 0,0 0 0,0 0 0,0 1-1,0-1 1,0 0 0,0 1 0,0-1 0,1 0 0,-1 1-1,0-1 1,0 1 0,1-1 0,-1 0 0,0 1 0,1-1-1,-1 1 1,0-1 0,1 1 0,-1-1 0,1 1 0,-1-1 0,1 1-1,-1-1 1,1 1 0,0-1 0,-1 1 0,1 0 0,-1 0-1,1-1 1,0 1 0,-1 0 0,1 0 0,0 0 0,-1-1-1,1 1 1,0 0 0,-1 0 0,1 0 0,0 0 0,0 0 0,-1 1-1,1-1 1,0 0 0,-1 0 0,1 0 0,-1 0 0,1 1-1,0-1 1,-1 0 0,1 1 0,0-1 0,-1 1 0,1-1 0,-1 0-1,1 1 1,-1-1 0,1 1 0,-1 0-104,16 32 444,-10-12-448,-1 0 1,-1 1-1,-1-1 1,0 1-1,-2-1 0,-1 1 1,-1 0-1,0-1 1,-2 1-1,0-1 1,-2 1-1,-2 3 4,-3-63 150,21-135 12,-9 164-148,0-1-1,0 1 1,1-1-1,0 1 1,1 0-1,0 0 1,0 0-1,1 0 1,0 1-1,1 0 1,0 0-1,0 0 1,1 1 0,0 0-1,0 0 1,3-1-14,-6 5 0,0 0 0,1 1 0,0-1 1,0 1-1,-1 0 0,1 0 1,0 1-1,0 0 0,1 0 0,-1 0 1,0 0-1,0 1 0,0-1 1,1 2-1,-1-1 0,0 0 0,0 1 1,1 0-1,-1 0 0,0 1 1,0-1-1,0 1 0,-1 0 0,1 1 1,0-1-1,-1 1 0,1 0 1,-1 0-1,0 0 0,0 0 0,0 1 1,0 0-1,-1 0 0,0 0 0,1 0 1,-1 0-1,-1 1 0,2 1 0,10 18-43,-2 0 0,0 0 0,-1 1 0,-2 1 0,0 0-1,-2 0 1,-1 0 0,-1 1 0,-1 0 0,-2 0 0,0 0-1,-2 2 44,-7-64-90,5 11 134,2 1 0,1 0 0,0 0-1,2-1 1,1 1 0,0 1 0,2-1 0,1 1 0,0 0 0,2 0 0,0 1 0,2 0 0,9-14-44,-16 29 4,-1 1 0,1 0 0,0 0 0,0 0-1,1 1 1,0-1 0,0 1 0,0 0 0,0 1 0,0-1 0,1 1 0,-1 0 0,1 0 0,0 1-1,0 0 1,0 0 0,0 0 0,0 1 0,1 0 0,-1 0 0,0 0 0,1 1 0,-1 0 0,1 0-1,-1 1 1,5 0-4,-6 3-4,0 1-1,-1-1 1,1 1-1,-1 0 1,-1 0-1,1 0 1,-1 1-1,1-1 1,-2 1-1,1 0 1,0-1-1,-1 1 1,0 0-1,-1 1 1,1 3 4,2 1-2,13 48-278,22 55-1832,-2-43-9381,-27-57 3667</inkml:trace>
  <inkml:trace contextRef="#ctx0" brushRef="#br1" timeOffset="-150412.649">29594 690 9801,'0'-23'481,"1"-68"2370,4 28 1862,8-6 2248,7 85-5578,-12 4-1321,0 0 1,-2 0-1,0 0 1,-2 1-1,0 0 0,0 15-62,3 11 53,4 26-221,-4-1 0,-3 1 0,-3 0 0,-4 9 168,-5-48-150,-1-72 268,6 20-78,0-1 1,2 1-1,0 0 1,1-1-1,1 1 1,0-1-1,1 1 1,2 0-1,0-1 1,0 2-1,2-1 1,0 0-1,1 1 1,1 1-1,0-1 1,2 1-1,4-7-40,-9 19-2,0 0 0,1 0 0,-1 0 0,1 1-1,0 0 1,-1 0 0,1 0 0,1 1 0,-1 0 0,0 0 0,1 0 0,-1 1-1,1 0 1,-1 0 0,1 1 0,-1 0 0,1 0 0,-1 0 0,1 1-1,-1 0 1,1 0 0,-1 1 0,1 0 0,-1 0 0,0 0 0,0 1 0,0 0-1,0 0 1,-1 0 0,1 1 0,-1 0 0,0 0 0,0 0 0,0 1-1,0-1 1,-1 1 0,0 0 0,0 1 0,0-1 0,-1 1 0,0 0 0,0 0-1,0 0 1,-1 0 0,2 4 2,-1 1-95,0-1 0,0 1-1,-1 0 1,-1 0 0,1 0-1,-2 0 1,0 0 0,0 0 0,-1 0-1,0 0 1,-1 0 0,0-1 0,-1 1-1,0 0 1,0-1 0,-2 0-1,1 0 1,-1 0 0,0 0 0,-1-1-1,0 0 1,-1 0 0,0 0 0,0-1-1,-1 0 1,-4 3 95,7-8-37,1 0 1,-1 0-1,1-1 0,-1 0 0,0 0 1,0 0-1,1-1 0,-1 1 0,-1-1 0,1 0 1,0-1-1,0 1 0,0-1 0,0 0 1,0 0-1,-1-1 0,1 0 0,0 0 1,0 0-1,0 0 0,0-1 0,1 1 1,-1-2-1,0 1 0,1 0 0,-1-1 1,1 0-1,0 0 0,-2-1 37,2 0-360,-1 1 1,1-1-1,1-1 0,-1 1 1,0 0-1,1-1 0,0 0 1,0 0-1,0 0 0,1 0 1,0 0-1,0 0 1,0-1-1,0 1 0,1-1 1,0 0-1,0-2 360,2-15-4265,9 3-1912</inkml:trace>
  <inkml:trace contextRef="#ctx0" brushRef="#br1" timeOffset="-149098.658">30327 689 12812,'0'0'2749,"0"0"-266,0 0-150,-8-13-593,-29-39-640,36 51-1074,-1-1 1,1 1 0,-1 0 0,1 0 0,-1-1-1,0 1 1,0 1 0,1-1 0,-1 0 0,0 0-1,0 1 1,0-1 0,0 1 0,0-1 0,0 1-1,0 0 1,0 0 0,0 0 0,0 0 0,0 0 0,0 0-1,0 1 1,0-1 0,0 1 0,0-1 0,0 1-1,0 0 1,1 0 0,-1 0 0,0 0 0,0 0-1,1 0 1,-1 0 0,1 1 0,-1-1 0,1 0-1,-1 1 1,1-1 0,0 1 0,0 0 0,0-1-1,0 1 1,0 0 0,0 0 0,0 0 0,0-1-1,1 1 1,-1 2-27,-13 24 1,2 1-1,1 1 1,1 0-1,2 0 1,1 1-1,1 0 1,1 0-1,2 0 1,2 1 0,0 4-1,1-32-5,-1 0 1,1 1 0,0-1-1,0 0 1,0 1 0,1-1-1,-1 1 1,1-1 0,0 0-1,1 0 1,-1 0 0,1 1 0,-1-1-1,1 0 1,1-1 0,-1 1-1,0 0 1,1-1 0,0 1-1,-1-1 1,2 0 0,-1 0 0,0 0-1,0 0 1,1 0 0,0-1-1,-1 0 1,1 0 0,0 0-1,0 0 1,4 1 4,-2-4 11,-1-1-1,1 0 1,-1 0 0,0 0-1,1-1 1,-1 0 0,0 0-1,-1 0 1,1 0 0,0-1 0,-1 0-1,0 0 1,0 0 0,0 0-1,0-1 1,-1 1 0,0-1-1,0 0 1,0 0 0,0 0-1,-1-1 1,0 0-11,12-20 133,-2 0 1,-1-1-1,-1 0 1,-2-1-1,0 0 1,-2-1-1,-1 0 1,-1 1-1,-1-22-133,18 82-144,2 17 155,-20-37-43,0-1-1,2 1 0,-1-1 1,1 1-1,1-2 1,0 1-1,0 0 1,1-1-1,1-1 1,0 1-1,0-1 1,0 0-1,1-1 1,1 0-1,-1 0 1,1-1-1,1-1 1,-1 1-1,1-2 1,0 1-1,0-1 1,1-1-1,10 2 33,-17-5-1,0-1-1,1 0 1,-1-1-1,1 1 1,-1-1-1,0 0 1,1 0-1,-1-1 1,0 0-1,0 1 0,0-2 1,0 1-1,0-1 1,-1 1-1,1-1 1,-1-1-1,0 1 1,0-1-1,0 1 1,0-1-1,0 0 1,-1-1-1,0 1 1,0 0-1,0-1 1,0 0-1,-1 0 1,1-1 1,12-29 62,-2-1-1,-2-1 1,-1 0 0,-2 0 0,-2-1 0,1-21-62,-5 45 34,4-131 271,-5 144-293,-1 0 0,0 0 0,1 0 1,-1 0-1,0-1 0,0 1 0,0 0 0,0 0 1,0 0-1,0 0 0,0 0 0,0-1 1,-1 1-1,1 0 0,0 0 0,-1 0 1,1 0-1,-1 0 0,1 0 0,-1 0 1,1 0-1,-1 0 0,0 0 0,0 0 1,1 0-1,-1 0 0,0 1 0,0-1 1,0 0-1,0 1 0,0-1 0,0 0 1,0 1-1,0-1 0,0 1 0,0 0 0,0-1 1,0 1-1,0 0 0,-1 0 0,1-1 1,0 1-1,0 0 0,0 0 0,0 0 1,0 0-1,-1 1 0,1-1 0,0 0 1,0 0-1,0 1 0,0-1 0,0 1 1,0-1-1,0 1 0,0-1 0,0 1 1,-1 0-13,-3 8 10,0 0 1,1 1 0,0-1-1,0 1 1,1 0 0,0 1-1,1-1 1,0 0 0,1 1-1,0-1 1,0 1-11,-4 22-61,2 1 0,1 0 0,1 0 1,2 0-1,2 0 0,1 0 0,1 0 0,2-1 0,1 0 0,7 13 61,-13-40-30,0 0 0,1-1 0,0 1 0,0-1 0,1 0 0,-1 0 0,1 0 0,0-1 0,1 1 0,-1-1 0,1 0 0,0 0 0,0 0 0,0-1 0,0 0 0,0 0 0,1 0 0,0-1 0,-1 0-1,1 0 1,0 0 0,0 0 0,0-1 0,0 0 0,0-1 0,0 1 0,1-1 0,-1 0 0,0-1 0,0 1 0,0-1 0,0-1 0,0 1 0,0-1 0,3-1 30,5-5 51,-1 0 1,0-1-1,-1-1 1,0 0-1,0 0 1,-1-1-1,-1-1 1,0 0-1,0 0 1,-1-1-1,-1 0 1,0 0-1,-1-1 1,0 0 0,-1-1-1,0-3-51,4-10 153,-2 1 0,-2-1 1,0 0-1,-2-1 0,-1 1 0,-1-1 0,-1 0 1,-2-9-154,-15-25 139,15 62-138,1 0 0,-1-1 0,1 1 0,-1 0 0,0 0 0,1 0 0,-1-1 0,0 1 0,0 0 0,0 0 1,0 0-1,0 0 0,0 0 0,0 1 0,0-1 0,0 0 0,-1 0 0,1 1 0,0-1 0,-1 1 0,1-1 1,0 1-1,0-1 0,-1 1 0,1 0 0,-1 0 0,1 0 0,0 0 0,-1 0 0,1 0 0,-1 0 0,1 0 1,0 0-1,-1 1 0,1-1 0,0 0 0,-1 1 0,1-1 0,0 1 0,0 0 0,-1-1 0,1 1 0,0 0 1,0 0-2,-7 7 0,1 0 0,1 0 0,-1 1 0,1-1 0,1 2 0,0-1 0,0 0 0,1 1 0,0 0 0,0 0 0,1 1 0,1-1 0,-2 10 0,-2 9-73,1 0 1,2 1 0,1 0 0,1-1 0,1 1 0,4 19 72,14 6-652,-17-54 640,-1 0 1,1-1 0,0 1 0,-1 0 0,1 0-1,0 0 1,-1 0 0,1-1 0,0 1 0,0 0-1,0-1 1,-1 1 0,1-1 0,0 1 0,0-1-1,0 1 1,0-1 0,0 1 0,0-1 0,0 0-1,0 0 1,0 1 0,0-1 0,1 0 0,-1 0-1,0 0 1,0 0 0,0 0 0,0-1 0,0 1-1,0 0 1,0 0 0,0-1 0,0 1 0,0-1-1,0 1 1,0-1 0,0 1 0,0-1 0,-1 1 0,1-1-1,0 0 1,0 1 0,0-1 0,-1 0 0,1 0-1,0 0 1,-1 0 0,1 0 11,17-22 38,-2-1-1,0-1 1,-2 0 0,-1-1 0,-1 0-1,1-7-37,10-18 41,7-21 12,-27 133-181,-2 117 166,-1-174-97,1-1 1,0 1 0,0-1 0,0 1 0,0-1 0,1 1 0,-1-1 0,1 0 0,0 0-1,0 0 1,0 0 0,0 0 0,1 0 0,-1 0 0,1-1 0,0 1 0,-1-1 0,1 0-1,0 0 1,1 0 0,-1 0 0,0-1 0,0 1 0,1-1 0,-1 0 0,1 1-1,-1-2 1,1 1 0,-1 0 0,1-1 0,1 0 58,3 1-215,0 0 0,0-1 0,-1 0 0,1-1 1,0 0-1,0 0 0,0-1 0,-1 0 0,1 0 0,-1-1 0,0 1 0,0-2 1,0 1-1,4-3 215,9-10-48,-1-2 0,0 0 0,-1 0-1,-1-2 1,-1 0 0,-1-1 0,-1-1 0,0 0 0,-2-1 0,0 0 0,-2-1 0,-1 0 0,4-16 48,0-37 3417,-27 121-2590,-62 284-1131,75-382 37,6 18 315,-2 6 300,1-1 0,2 2 0,1-1 0,1 1 0,6-11-348,-14 38 29,1-1 0,-1 1 0,1-1 1,0 1-1,0-1 0,0 1 0,0-1 0,0 1 0,1 0 0,-1 0 0,1 0 0,0 0 0,-1 0 0,1 0 0,0 0 0,0 0 0,0 1 0,0-1 0,1 1 1,-1 0-1,0-1 0,1 1 0,-1 0 0,1 0 0,-1 1 0,1-1 0,-1 0 0,1 1 0,-1 0 0,1-1 0,0 1 0,-1 0 0,1 0 0,-1 1 0,1-1 1,0 0-1,-1 1 0,1 0 0,-1-1 0,1 1 0,-1 0 0,0 0 0,1 1 0,-1-1 0,2 1-29,4 8 8,0 1 0,0 0-1,-1 0 1,0 1 0,-1 0 0,0 0-1,-1 0 1,-1 1 0,0-1 0,0 1 0,-2 0-1,1 3-7,34 94-435,-4-79-3840,0-27-5228,-16-4 1976</inkml:trace>
  <inkml:trace contextRef="#ctx0" brushRef="#br1" timeOffset="-148102.253">32007 707 5477,'4'-14'3064,"88"-242"12375,-108 286-13057,-38 89-1951,49-105-437,0-1-1,1 1 0,0 0 1,1 0-1,1 0 0,0 1 1,1-1-1,1 0 0,0 1 1,1-1-1,0 0 0,1 1 1,1-1-1,0 0 0,1 0 1,0-1-1,1 1 0,1-1 1,0 0-1,1 0 7,-3-9-34,1-1 0,-1 1 1,1-1-1,0 0 0,-1-1 1,1 1-1,0-1 0,1 0 0,-1-1 1,0 1-1,1-1 0,-1 0 0,0 0 1,1-1-1,-1 1 0,1-1 1,-1 0-1,1-1 0,-1 1 0,1-1 1,-1 0-1,1-1 0,-1 1 1,0-1-1,0 0 0,0-1 0,0 1 1,0-1-1,0 0 0,-1 0 0,1 0 1,-1-1-1,0 1 0,0-1 1,0 0-1,-1 0 0,1-1 0,-1 1 1,0-1-1,0 0 0,0-1 34,15-15 163,-2 1-1,-1-2 1,-1 0 0,-1-1-1,0 0 1,-2-1-1,-1-1 1,-1 1-1,-1-1 1,-1-1 0,2-17-163,-16 151 37,13 16-16,-5-123-25,1 0 0,-1 0 0,0 0 0,1 0 0,-1 0-1,1 0 1,0-1 0,-1 1 0,1 0 0,-1-1 0,1 0 0,0 1-1,-1-1 1,1 0 0,0 0 0,0 0 0,-1 0 0,1 0-1,0 0 1,-1 0 0,1-1 0,0 1 0,-1-1 0,1 1 0,0-1-1,-1 1 1,1-1 0,-1 0 0,1 0 0,-1 0 0,0 0-1,1 0 1,-1 0 0,0 0 0,0-1 0,0 1 0,1 0 0,-1-1-1,-1 1 1,1-1 0,0 1 0,0-1 0,0 1 0,-1-1-1,1 1 5,13-18 42,-1-1 0,-1 0-1,-1-1 1,0 0 0,-2-1-1,0 0 1,-2 0 0,0-1-1,-2 0 1,1-10-42,-5 32-4,0-1 0,-1 1 0,1-1 0,-1 1-1,0 0 1,1-1 0,-1 1 0,0-1 0,0 1 0,0-1 0,0 1 0,0-1 0,0 1 0,-1-1-1,1 1 1,0 0 0,-1-1 0,1 1 0,-1-1 0,0 1 0,1 0 0,-1 0 0,0-1 0,0 1 0,1 0-1,-1 0 1,0 0 0,0 0 0,-1 0 0,1 0 0,0 0 0,0 0 0,0 0 0,-1 1 0,1-1 0,0 0-1,0 1 1,-1-1 0,1 1 0,-1-1 0,1 1 0,-1 0 0,1 0 0,0-1 0,-1 1 0,1 0-1,-1 0 1,1 1 0,-1-1 0,1 0 0,-1 0 0,1 1 0,0-1 0,-1 1 0,1-1 0,-1 1 0,1 0-1,0-1 1,0 1 0,-1 0 4,-7 6-8,1 0-1,0 1 0,0 0 0,0 0 0,1 1 0,0 0 1,1 0-1,0 1 0,0-1 0,1 1 0,0 1 1,1-1-1,0 1 0,1 0 0,0-1 0,1 1 1,0 1-1,0-1 0,1 3 9,-2 2-30,-9 106-9,12-117 24,0 1 0,1-1 1,-1 0-1,1 0 0,0 0 0,0 0 1,1 0-1,-1-1 0,1 1 0,0 0 1,1-1-1,-1 1 0,1-1 1,0 0-1,0 0 0,0 0 0,0 0 1,1 0-1,-1-1 0,1 1 1,0-1-1,2 1 15,0-1-2,-1-1 1,0 0-1,1-1 1,0 1-1,-1-1 1,1 0-1,0-1 1,0 1 0,0-1-1,-1 0 1,1 0-1,0-1 1,0 0-1,-1 0 1,1 0-1,0-1 1,-1 0-1,1 0 1,-1 0-1,0-1 1,0 1-1,0-1 1,0-1 0,0 1-1,-1-1 1,3-1 1,9-10 166,0 0 1,0 0-1,-2-1 1,0-1-1,-1-1 1,5-8-167,-10 16 47,0-1 1,-1 1-1,0-1 0,-1-1 1,0 1-1,-1-1 1,0 0-1,-1 0 0,0 0 1,-1-1-1,-1 0 1,0 1-1,0-1 1,-1 0-1,-1 0 0,0 0 1,-1-1-48,0 13-8,1 0-1,-1-1 1,0 1 0,1 0 0,-1 0 0,0 0 0,0 0-1,0 0 1,0 0 0,0 0 0,0 0 0,0 0 0,0 0-1,-1 0 1,1 1 0,0-1 0,0 0 0,-1 1 0,1-1 0,0 1-1,-1-1 1,1 1 0,-1 0 0,1 0 0,0 0 0,-1 0-1,1 0 1,-1 0 0,1 0 0,-1 0 0,1 0 0,0 0-1,-1 1 1,1-1 0,0 1 0,-1-1 0,1 1 0,0 0-1,-1-1 1,1 1 0,0 0 0,0 0 0,0 0 0,0 0-1,0 0 1,0 0 0,0 0 0,0 0 0,0 0 0,0 0-1,0 2 9,-10 18-17,1 1-1,1 1 0,1 0 0,1 1 0,1-1 0,0 1 0,2 3 18,0-7-45,-3 51-580,8-70 618,-1-1-1,1 1 1,-1-1-1,1 1 1,-1-1-1,1 1 1,-1-1-1,1 1 1,-1-1-1,1 0 1,0 1-1,-1-1 1,1 0-1,0 0 1,-1 1-1,1-1 1,0 0-1,-1 0 1,1 0-1,0 0 1,-1 0 0,1 0-1,0 0 1,0 0-1,-1 0 1,1 0-1,0-1 1,-1 1-1,1 0 1,0 0-1,-1 0 1,1-1-1,-1 1 1,1-1-1,0 1 1,-1 0-1,1-1 1,-1 1-1,1-1 1,-1 1 0,1-1-1,-1 1 1,1-1-1,-1 1 1,0-1 7,70-123 311,-60 101-281,18-43 17,-3-2 0,-3-1-1,-3 0 1,-1-11-47,-11-14 486,-28 106-59,9 14-380,2 0 0,1 1 0,0 1 0,2-1 0,2 1 0,0 1 1,2-1-1,1 0 0,1 1 0,1 0 0,4 15-47,-5-34-26,2-1 0,-1 0 0,1 1 0,0-1-1,1 0 1,0 0 0,1 0 0,0 0 0,0 0 0,1-1 0,0 1 0,0-1 0,1 0 0,0 0 0,1-1 0,0 0-1,0 1 1,0-2 0,1 1 0,0-1 0,0 0 0,1-1 0,-1 1 0,1-1 0,0-1 0,1 0 0,-1 0 0,1 0-1,0-1 1,0-1 0,0 0 0,0 0 0,0 0 0,0-1 0,6 0 26,-10-3-34,1-1 1,0 1-1,-1-1 0,0 0 1,1 0-1,-1-1 0,0 0 1,-1 1-1,1-2 1,-1 1-1,1 0 0,-1-1 1,-1 0-1,1 0 0,-1 0 1,0-1-1,0 1 0,0-1 1,-1 1-1,0-1 0,0 0 1,0 0-1,-1 0 0,0 0 1,0 0-1,0 0 1,-1 0-1,0 0 0,0-1 1,-1 1-1,1 0 0,-1 0 1,-1-2 33,1 5-202,1 0 1,0 0-1,-1 0 1,0 0-1,0 0 1,0 1-1,0-1 1,0 0-1,-1 1 1,1-1-1,-1 1 1,1-1 0,-1 1-1,0 0 1,0 0-1,0 0 1,-1 0-1,1 0 1,0 0-1,-1 0 1,1 1-1,-1-1 1,1 1-1,-1 0 1,-2-1 201,-47-4-9761,18 11-767</inkml:trace>
  <inkml:trace contextRef="#ctx0" brushRef="#br1" timeOffset="-147789.717">31066 1588 11243,'0'0'5605,"143"-36"-3779,-60 16-417,8-2-160,7 1-608,3-2-321,-1-1-224,-6-1-96,-18 4-32,-17 1-64,-20 7-801,-21 10-2690,-18 3-4581</inkml:trace>
  <inkml:trace contextRef="#ctx0" brushRef="#br1" timeOffset="-147495.728">31066 1772 14734,'0'0'5061,"0"0"-3075,0 0-193,106 79-63,-47-79-609,6-1 32,9-11-640,12-2-161,2-2-96,1-5-64,-6 1-192,-12 1 0,-15-1-32,-15 3-128,-5 4-545,-19 4-1793,-8 4-4036</inkml:trace>
  <inkml:trace contextRef="#ctx0" brushRef="#br1" timeOffset="-144503.064">25744 1927 7175,'0'0'2904,"0"0"-523,0 0-11,0 0-69,0 0-481,0 0-432,0 0-203,0-8-48,0-9-643,0 2 568,0 34-514,-2 16-520,2-1 0,2 1 0,1-1 0,1 1 0,2-1 0,2 0 0,1-1 0,11 27-28,-19-58 1,-1-1 0,1 1 0,0-1 0,-1 1 0,1-1 1,0 1-1,0-1 0,0 0 0,0 1 0,0-1 0,0 0 0,0 0 0,0 0 0,0 0 1,1 0-1,-1 0 0,0 0 0,1 0 0,-1-1 0,1 1 0,-1 0 0,1-1 0,-1 1 0,1-1 1,-1 1-1,1-1 0,-1 0 0,1 0 0,0 0 0,-1 0 0,1 0 0,0 0 0,-1 0 0,1-1 1,-1 1-1,1 0 0,-1-1 0,1 1 0,-1-1 0,1 0 0,-1 0 0,1 1 0,-1-1-1,53-47 236,-40 29-140,0 0 0,-2 0 0,0-1 0,-2-1 0,0 0 0,-1 0 1,-1-1-1,-1 0 0,-1 0 0,-1-1 0,-1 0 0,-1 0 0,-1 0 0,-1-1-96,-1 21-47,0 0 0,0 1 0,-1-1 0,1 0 0,-1 0 0,0 1 0,1-1 0,-1 0 0,0 1 0,-1-1 0,1 1 0,0-1 0,-1 1 0,1-1 0,-1 1 0,0 0 0,0 0 0,0 0 0,0 0 0,0 0 0,0 1 0,-1-1 0,1 0 0,0 1 0,-1 0 0,1 0 0,-1-1 0,0 2 0,1-1 0,-1 0 0,0 0 0,0 1 0,1-1 0,-1 1 0,0 0 0,-1 0 47,-51 2-3590,19 10-1751,11 2-1685</inkml:trace>
  <inkml:trace contextRef="#ctx0" brushRef="#br1" timeOffset="-144193.57">26281 2083 8456,'0'0'5093,"0"0"-2595,0 0-320,0 0-768,0 0-802,0 0-223,0 0-225,0 0-128,4-7-32,-5 7-64,-1 4-1730,-2 0-4164</inkml:trace>
  <inkml:trace contextRef="#ctx0" brushRef="#br1" timeOffset="-143896.213">26612 1844 12236,'0'0'4564,"0"0"-2274,-1-13-715,-3-38-262,3 50-1274,1-1 0,-1 0 0,0 1-1,0-1 1,0 1 0,0-1 0,0 1 0,0-1-1,-1 1 1,1 0 0,0 0 0,-1-1 0,1 1-1,-1 0 1,1 0 0,-1 0 0,1 1 0,-1-1-1,0 0 1,1 1 0,-1-1 0,0 1 0,0-1-1,1 1 1,-1 0 0,0 0 0,0-1 0,0 2-1,1-1 1,-1 0 0,0 0 0,0 0 0,0 1-39,-4-1 70,-2-1-71,0 1 1,0 0-1,0 1 0,0-1 1,0 1-1,1 1 1,-1 0-1,0 0 1,1 0-1,-1 1 0,1 0 1,0 1-1,0-1 1,0 1-1,0 1 1,1-1-1,0 1 0,0 0 1,0 1-1,0 0 1,1-1-1,0 2 0,0-1 1,1 0-1,0 1 1,0 0-1,0 0 1,1 0-1,0 1 0,0-1 1,1 1-1,0 0 1,0-1-1,1 1 1,0 0-1,1 0 0,-1 1 1,2-7-14,0 1-1,-1-1 0,1 0 1,0 1-1,0-1 1,1 0-1,-1 0 0,0 0 1,1 0-1,-1 0 0,1 0 1,0 0-1,0-1 1,0 1-1,-1 0 0,2-1 1,-1 1-1,0-1 0,0 0 1,0 0-1,0 0 0,1 0 1,-1 0-1,1-1 1,-1 1-1,0 0 0,1-1 1,-1 0-1,1 0 0,-1 0 1,1 0-1,-1 0 0,1 0 15,82-18 19,-49-4 156,-32 18-1,1 1 1,-1 0 0,1-1 0,0 1 0,0 1 0,0-1-1,0 1 1,0 0 0,1 0 0,-1 0 0,1 1 0,-1 0 0,1 0-1,-1 1 1,1-1 0,0 1 0,-1 0 0,1 1 0,1-1-175,-3 4 5,-1-1 1,1 1-1,0-1 1,-1 1-1,0 0 1,0 1-1,0-1 1,0 0-1,-1 1 1,0 0 0,0-1-1,0 1 1,0 0-1,-1 0 1,0 0-1,0 0 1,0 0-1,0 1 1,-1-1-1,0 0 1,0 0-1,-1 0 1,1 0 0,-1 1-1,-1 3-5,1 4 11,-12 115 121,5-59-1621,3 0-4195,11-48-3552,1-15 946</inkml:trace>
  <inkml:trace contextRef="#ctx0" brushRef="#br1" timeOffset="-143524.237">27025 1870 3555,'0'0'6625,"3"-14"-3155,0-2-2493,2-10 272,2-2 2349,-12 38 2364,-11 8-5165,0 1-872,13-16 77,-1 1 0,1 0 0,0 0 0,1 0 0,-1 0 0,1 0 0,0 1 0,0-1 0,0 1 0,0-1 0,1 1 0,0 0 0,0-1 0,0 1 0,0 0 0,1 0 0,0 0-1,0 0 1,0-1 0,1 1 0,0 0 0,0 0 0,0 0 0,0-1 0,1 1 0,-1 0 0,1-1 0,0 0 0,1 1 0,-1-1 0,1 0 0,0 0 0,0 0 0,0-1 0,0 1 0,1-1 0,0 0 0,1 2-2,82 27-29,-80-31 30,1 1 1,-1-1 0,1 1-1,-1 0 1,0 1 0,0 0-1,0 0 1,0 0 0,0 1-1,-1 0 1,1 0-1,-1 1 1,0 0 0,-1 0-1,1 0 1,-1 1 0,0 0-1,0 0 1,-1 0 0,0 1-1,3 3-1,-6-7 0,0 0 0,0 0 0,0 1 0,0-1 0,-1 0 0,1 0-1,-1 1 1,0-1 0,0 0 0,0 1 0,0-1 0,-1 0 0,1 0 0,-1 1 0,0-1-1,0 0 1,0 0 0,0 0 0,0 0 0,-1 0 0,1 0 0,-1 0 0,0 0 0,0-1-1,0 1 1,0-1 0,-1 1 0,1-1 0,-1 0 0,1 0 0,-1 0 0,0 0 0,0 0-1,1-1 1,-1 1 0,0-1 0,-2 0 0,-121 28-338,74-31-2247,17-3-6243,25 3 2609</inkml:trace>
  <inkml:trace contextRef="#ctx0" brushRef="#br1" timeOffset="-143233.254">27100 1782 12908,'0'0'4100,"0"0"-1505,0 0-481,0 0-641,85-11-672,-60 9-353,-4 0-320,-2 0-64,-3-1-64,-2 2-32,-6-1-416,-3 2-1154,-5 0-1248,0 2-2499,-5 8-2723</inkml:trace>
  <inkml:trace contextRef="#ctx0" brushRef="#br1" timeOffset="-142878.94">26411 2489 9353,'0'0'4164,"0"0"288,0 0-1729,0 0-545,75 37-673,-40-34-800,-1-3 63,5 0-447,3-4-193,0-5-64,3-2 0,1-2-64,-5 0-96,-5 0-417,-6 3-928,-10 5-1153,-5 3-1730,-14 2-3332</inkml:trace>
  <inkml:trace contextRef="#ctx0" brushRef="#br1" timeOffset="-142877.94">26430 2680 9161,'0'0'4964,"0"0"-640,0 0-2113,81 15-450,-41-19-768,6-7-673,6-2 289,3 1-257,1-2-95,-8 3-129,-7 1-96,-7-2-32,-11 3-385,-5 7-1504,-7-1-2596,-7 3-6181</inkml:trace>
  <inkml:trace contextRef="#ctx0" brushRef="#br1" timeOffset="-134188.061">30580 2662 3844,'0'0'1644,"0"0"166,0 0 512,0 0 80,0 0-341,0 0-161,0 0-170,5-3-187,20-15 982,-33 36 889,0 4-3551,5-17 184,0 1 0,0 0 0,1-1 0,-1 1 0,1 0 0,1 0 0,-1 0 0,1 0-1,0 1 1,1-1 0,-1 0 0,1 0 0,0 1 0,1 0-47,1-3 4,1 0 1,-1-1-1,1 0 0,0 0 1,0 0-1,0 0 0,0 0 0,1 0 1,-1-1-1,1 0 0,-1 1 1,1-1-1,0-1 0,0 1 1,0 0-1,0-1 0,0 0 1,0 0-1,0 0 0,1-1 1,-1 1-1,0-1 0,0 0 0,1 0 1,-1 0-1,3-1-4,8 2 21,-4 0-11,1 0-4,0 0 0,1 0 0,-1 1 0,0 1 0,0 0 0,0 1 0,-1 0 1,1 1-1,8 5-6,-16-5 2,-1 0 0,0 0 1,0 0-1,-1 0 0,1 1 1,-1-1-1,0 1 1,-1 0-1,1 0 0,-1-1 1,0 1-1,-1 0 0,1 0 1,-1 0-1,0 0 0,-1 0 1,1 0-1,-1 0 1,-1 0-1,1 0 0,-1-1 1,0 1-1,0 0 0,0-1 1,-1 0-1,0 1 1,-3 3-3,3-4 15,-1 0 1,0 0-1,0 0 1,0-1 0,0 1-1,-1-1 1,0 0 0,0 0-1,0-1 1,0 1 0,-1-1-1,0 0 1,1-1 0,-1 0-1,0 1 1,0-2-1,0 1 1,0-1 0,0 0-1,-1 0 1,1 0 0,-4-1-16,-48-28-2224,56 26 1879,-21-24-4152,15 4-3329,8 10 241</inkml:trace>
  <inkml:trace contextRef="#ctx0" brushRef="#br1" timeOffset="-133870.768">30692 2579 6406,'0'0'2877,"0"0"-506,0 0-102,0 0-438,0 0-828,0 0-560,0 0-197,14-5 37,42-18-64,61-2-139,-104 22-548,-5 1-5534,-8 2 1875</inkml:trace>
  <inkml:trace contextRef="#ctx0" brushRef="#br1" timeOffset="-133353.393">31094 2431 7495,'0'0'2167,"0"0"-805,0 0 271,0 0-10,0 0-256,0 0-433,0 0-427,0 0-288,8-2-134,25-4-26,-16 35 96,-14-24-131,0 0 1,1 0-1,-1-1 1,1 1-1,0-1 0,0 0 1,0 0-1,1 0 1,-1 0-1,1-1 0,0 0 1,0 0-1,0 0 1,0-1-1,1 1 0,-1-1 1,1-1-1,0 1 1,-1-1-1,1 0 0,0 0 1,0 0-1,-1-1 1,1 0-1,0 0 0,0-1 1,0 0-1,0 0 1,-1 0-1,1 0 0,0-1 1,1-1-25,-2 2 184,-1-1 0,1 0 0,-1 0-1,0 0 1,0 0 0,0 0 0,0-1 0,0 0 0,-1 0 0,1 0 0,-1 0 0,0-1 0,0 1 0,0-1 0,0 0-1,-1 0 1,1 0 0,-1 0 0,0 0 0,0 0 0,0-1 0,-1 1 0,0-1 0,0 1 0,0-1 0,0-2-184,-1 4 53,1 0 0,-1 0 0,0 0 1,-1 0-1,1 0 0,-1 0 0,1 0 1,-1 0-1,0 0 0,0 0 0,0 0 1,0 1-1,-1-1 0,1 0 0,-1 1 1,0-1-1,1 1 0,-1-1 0,0 1 1,-1 0-1,1 0 0,0 0 0,0 0 0,-1 0 1,0 0-1,1 1 0,-1-1 0,0 1 1,1 0-1,-1 0 0,0 0 0,0 0 1,0 0-1,0 1 0,0-1 0,0 1 1,0 0-1,0 0 0,-1 0-53,-2-1-30,1 0 0,-1 0 0,1 0 0,0 1 0,-1 0 0,1 0 0,-1 0 0,1 1 0,-1 0 0,1 0 0,0 0 0,-1 1 0,1 0 0,0 0 0,0 0 0,0 0 0,1 1 0,-1 0 0,0 0 0,1 0 0,0 0 0,0 1 0,0 0 0,0 0 0,0 0 0,1 0 1,0 1-1,0-1 0,0 1 0,0 0 0,1 0 0,0 0 0,0 0 0,-1 4 30,1-3-88,0 0 0,0 0 0,1 0 0,0 0 0,0 0 0,1 0 0,0 0 0,0 0 0,0 0 0,1 1 0,0-1 0,0 0 0,0 0 0,1-1 0,0 1 0,0 0 0,0 0 0,1-1 0,0 0 0,0 1 0,0-1 0,1 0 0,0 0 0,0-1 0,0 1 0,0-1 0,1 0 0,0 0 0,-1 0 0,2-1 0,3 3 88,13 3 12,-16-7 42,-1-1 0,1 1 0,-1 0 0,0 0 0,1 1 0,-1 0 0,0 0 0,-1 0 0,1 0 0,0 1 0,-1-1 0,0 1 0,0 0 0,0 1 0,0-1 0,-1 1 0,0 0 0,0-1 0,0 1 0,0 1 0,-1-1 0,0 0 0,0 1 0,1 2-54,-3 8 46,-1-1 0,0 0 0,-1 0 0,-1 0 0,0 0 0,-1 0 0,-1-1 0,0 0 0,-1 0 0,0 0 1,-1 0-1,-1-1 0,0 0-46,-7 16 25,-7 14-347,-11 23-2565,2 0-5445,22-41 3458</inkml:trace>
  <inkml:trace contextRef="#ctx0" brushRef="#br1" timeOffset="-133012.421">31464 2987 7047,'0'0'3149,"0"0"-197,0 0-96,0 0-576,0 0-871,0 0-619,0 0-309,9-8-118,28-19 203,-41 35-514,0 0 1,0 0-1,1 1 1,0-1 0,1 1-1,0 0 1,0 0-1,1 0 1,0 0-1,0 0 1,1 1-1,0-1 1,2 8-53,0-15 20,0 1 1,1-1-1,-1 0 1,0 0-1,1 1 0,0-2 1,0 1-1,-1 0 1,1 0-1,0-1 1,0 0-1,0 1 0,1-1 1,-1 0-1,0-1 1,0 1-1,0-1 0,1 1 1,-1-1-1,0 0 1,1 0-1,-1 0 0,0-1 1,1 1-1,-1-1 1,0 0-1,0 1 1,0-2-1,0 1 0,0 0 1,0-1-1,0 1 1,0-1-1,0 0-20,3 0 148,0-1 1,-1 0-1,1 0 0,-1 0 1,0 0-1,0-1 0,0 0 0,0 0 1,-1-1-1,0 1 0,0-1 1,0 0-1,0 0 0,-1 0 1,1-1-1,-1 1 0,-1-1 1,1 0-1,-1 0 0,0 0 0,0 0 1,-1 0-1,0 0 0,0 0 1,0 0-1,-1-1 0,0 1 1,0 0-1,-1 0 0,1-1 1,-1 1-1,-2-4-148,1 7-16,-1 0 1,0 0-1,0 0 1,0 0-1,0 0 1,0 0-1,-1 1 0,1 0 1,-1 0-1,1 0 1,-1 0-1,0 0 1,0 1-1,0-1 1,0 1-1,0 0 1,0 0-1,-1 1 1,1-1-1,0 1 0,0 0 1,0 0-1,-1 0 1,1 1-1,-3 0 16,-66 16-3994,44-1-117,1 4-2503</inkml:trace>
  <inkml:trace contextRef="#ctx0" brushRef="#br1" timeOffset="-132757.083">31360 3394 10218,'0'0'5637,"0"0"-3075,0 0-864,0 0-96,88-35-738,-52 25-543,0 2-225,1-1-96,-2 2 0,-3 3-385,-6 0-1216,-12 4-1378,-2 0-2818</inkml:trace>
  <inkml:trace contextRef="#ctx0" brushRef="#br1" timeOffset="-132528.118">31491 3487 10954,'0'0'2915,"0"0"-64,0 0-385,0 0-896,0 0-545,91 4-129,-66-12-479,2-4-129,0 3-128,-1-1-96,-2 0-64,-1 2-32,-3-1-1121,3 5-1473,-6 0-3716</inkml:trace>
  <inkml:trace contextRef="#ctx0" brushRef="#br2" timeOffset="-81699.603">29116 3110 320,'0'0'956,"0"0"96,0 0-65,0 0-234,0 0-155,0 0 69,1-4 128,3-12 169,8-48 5931,-41 41 3109,15 69-9278,13-42-721,1 1 0,-1 0 0,1-1 0,-1 1-1,1 0 1,1-1 0,-1 1 0,1 0 0,-1-1 0,1 1 0,1 0 0,-1-1 0,1 0 0,0 1 0,0-1 0,0 0 0,0 0 0,1 0 0,-1 0 0,1 0 0,0-1 0,0 1 0,1-1-1,-1 0 1,1 0 0,-1 0 0,1 0 0,0-1 0,0 1 0,1-1 0,-1 0 0,0 0 0,1-1 0,-1 1 0,1-1 0,-1 0 0,1 0 0,-1-1 0,1 1 0,0-1 0,1 0-5,12-3-4,0-1 0,0-1 0,0-1 0,-1 0 0,0-1 0,0-1 0,-1 0 1,0-2-1,0 1 0,-1-2 0,0-1 4,114-80 5,-5-6 1,4-13-6,-44 25 1927,-29 95-614,-49-7-1428,11 1-461,-13 0-4840,-5 2-462</inkml:trace>
  <inkml:trace contextRef="#ctx0" brushRef="#br2" timeOffset="-25448.406">18307 7101 7879,'7'-71'1143,"4"31"1676,-5 44 645,7 184-1280,-32 609-869,-1-154-2865,24-270 936,16 0 0,65 343 614,-60-594-3465,-4-43-1708,-8-39-1030</inkml:trace>
  <inkml:trace contextRef="#ctx0" brushRef="#br2" timeOffset="-25182.312">17826 9921 7175,'-50'-17'2917,"-1"3"1,-1 1-1,0 3 0,-23-1-2917,165 12 1602,521 23-1260,849-51-2830,1210-70 1356,-2293 63-6667,-259 19-513</inkml:trace>
  <inkml:trace contextRef="#ctx0" brushRef="#br2" timeOffset="-24681.209">19213 7624 8744,'0'0'2189,"0"0"-534,0 0 133,0 0 27,0 0-630,0 0-459,-2 19-48,-8 239 1426,9 535-1255,18-388-3836,12-138-6935,-23-231 5550</inkml:trace>
  <inkml:trace contextRef="#ctx0" brushRef="#br2" timeOffset="-24401.337">19142 7453 3780,'0'0'5861,"0"0"-4932,-48-76 128,44 69 545,4 2-225,1 4-256,15 1-545,13 0-544,16 0 0,15 0-32,18 0 0,15 1-256,9-1-929,14 0-577,4 0-95,2-4 95,-7 0-512,-22-1-1826</inkml:trace>
  <inkml:trace contextRef="#ctx0" brushRef="#br2" timeOffset="-24080.184">20311 7328 6278,'0'0'1879,"0"0"-785,0 0-37,13-1 273,42-3 95,-52 4-1265,-1 0-1,1-1 1,-1 1-1,1 0 1,-1 1-1,1-1 1,-1 0-1,1 1 1,-1-1-1,1 1 1,-1 0-1,0-1 1,1 1-1,-1 1 1,0-1-1,0 0 1,1 0-1,-1 1 1,0-1-1,0 1 1,-1 0-1,1 0 1,0-1-1,0 1 1,-1 0-1,0 1 1,1-1-1,-1 0 1,0 0-1,0 0 1,0 1-1,0-1 1,0 1 0,-1-1-1,1 1 1,-1-1-1,1 2-159,-9 88 1801,-102 265 20,83-194-2201,7 1 0,1 119 380,8-89-1408,-20 753-4827,31-765 2135,0-114-379</inkml:trace>
  <inkml:trace contextRef="#ctx0" brushRef="#br2" timeOffset="-23782.519">19319 9210 7527,'0'0'1826,"0"0"-353,0 0 769,0 0-96,0 0-288,0 0-513,0 0-928,0 0-161,0 50 192,11 3-255,-4 3-161,-1 7 0,4 0-32,-5 1-32,3-1-705,5-5-2114,-3-3-1217,3-15-4003</inkml:trace>
  <inkml:trace contextRef="#ctx0" brushRef="#br2" timeOffset="-23385.245">19743 9718 9609,'0'0'2418,"0"0"-485,0 0 202,0-12-74,0-38-465,0 50-1506,0 0 0,1 0 0,-1 0 0,0 0 0,0 0 0,0 0 0,1 0 0,-1 0 0,0 0 0,0 0 0,1 0 0,-1 0 0,0 0 0,0 0 0,0 0 1,1 0-1,-1 0 0,0 0 0,0 0 0,0-1 0,0 1 0,1 0 0,-1 0 0,0 0 0,0 0 0,0 0 0,0-1 0,0 1 0,1 0 0,-1 0 0,0 0 0,0 0 0,0-1 0,0 1 0,0 0 0,0 0 0,0 0 0,0-1 0,0 1-90,6 17 189,27 237 497,-30-169-3491,-3-1-3767,-1-37 908</inkml:trace>
  <inkml:trace contextRef="#ctx0" brushRef="#br2" timeOffset="-23012.555">19608 10412 9705,'0'0'2397,"0"0"-347,0 0 43,0 0-380,0 0-431,0 0-295,0 0-266,0 0-235,12 2-182,-19 81-283,6-82-22,-1 11-295,0 0 0,1 1 0,0-1 0,1 1 0,1-1 0,0 0 0,0 1 0,1-1 0,1 0 0,0 0 0,0 0 0,1 0 0,6 10 296,-9-20-17,0-1 0,1 1 0,-1-1 1,1 1-1,0-1 0,0 1 0,0-1 0,-1 0 0,1 0 0,0 0 0,0 0 0,0 0 0,1 0 0,-1-1 0,0 1 0,0-1 0,0 1 0,0-1 1,1 0-1,-1 0 0,0 0 0,0 0 0,1 0 0,-1-1 0,0 1 0,0-1 0,0 1 0,0-1 0,0 0 0,0 0 0,0 0 0,0 0 0,1 0 17,61-45 447,-53 36-4,0-1-1,-1 1 1,0-2-1,0 0 1,-1 0-1,-1 0 1,0-1-1,-1-1 1,0 1-1,-1-1 1,-1 0-1,0 0 1,-1-1-1,0 0 1,-1 0-1,-1 1 1,-1-1-1,1-14-442,-3 24 43,0-1 1,-1 0-1,0 0 0,1 1 0,-2-1 1,1 1-1,-1-1 0,1 1 1,-2 0-1,1 0 0,0 0 0,-1 1 1,0-1-1,0 1 0,0 0 0,-1 0 1,1 0-1,-1 1 0,0 0 1,0 0-1,0 0 0,-1 0 0,1 1 1,-1 0-1,-4-2-43,-95-7-3474,89 16-22,7 2-2350</inkml:trace>
  <inkml:trace contextRef="#ctx0" brushRef="#br2" timeOffset="-22374.325">21100 7868 6278,'29'-148'5125,"-29"149"-5018,0-1 1,1 0-1,-1 1 1,1-1 0,-1 0-1,0 1 1,1-1-1,-1 0 1,1 1-1,-1-1 1,1 0-1,-1 0 1,0 0-1,1 0 1,-1 1 0,1-1-1,-1 0 1,1 0-1,-1 0 1,1 0-1,-1 0 1,1 0-1,-1 0 1,1 0-1,-1 0 1,1 0 0,-1-1-1,1 1 1,-1 0-1,1 0 1,-1 0-1,1-1 1,-1 1-1,1 0 1,-1 0-1,0-1 1,1 1 0,-1 0-1,1-1 1,-1 1-1,0-1 1,1 1-1,-1 0 1,0-1-1,0 1 1,1-1 0,-1 1-1,0-1 1,0 1-1,0-1 1,0 1-1,0-1 1,1 1-1,-1-1 1,0 1-1,0-1 1,0 1 0,0-1-1,0 0-107,7 46 1390,1 122 156,-7 1-1,-19 141-1545,-11 16-397,-21 163-7485,44-437 6878,-26 261 1164,27-297-767,2-23-4877,3-16-1435</inkml:trace>
  <inkml:trace contextRef="#ctx0" brushRef="#br2" timeOffset="-22028.416">20977 7832 13229,'0'0'421,"0"0"642,2-14 490,9-42-261,-9 54-1247,-1 0 1,1-1-1,-1 1 1,1 0-1,0 1 1,0-1-1,0 0 1,0 0-1,0 1 1,0-1-1,0 1 0,1 0 1,-1-1-1,0 1 1,1 0-1,-1 1 1,1-1-1,-1 0 1,1 1-1,0-1 1,-1 1-1,1 0 1,-1 0-1,1 0 0,1 0-45,5-1 65,328-10 355,-225 12-354,124-1 11,388-13 123,-615 12-290,189-21-147,-73-12-4539,-126 34 4667,1-1 0,0 1-1,-1 0 1,1 0 0,0 0 0,0 0 0,-1-1-1,1 1 1,0 0 0,0 0 0,-1 0 0,1-1 0,0 1-1,0 0 1,0 0 0,0-1 0,-1 1 0,1 0-1,0-1 1,0 1 0,0 0 0,0 0 0,0-1 0,0 1-1,0 0 1,0-1 0,0 1 0,0 0 0,0-1-1,0 1 1,0 0 0,0-1 0,0 1 0,0 0-1,0-1 1,0 1 0,0 0 0,0-1 0,0 1 0,1 0-1,-1 0 1,0-1 0,0 1 0,0 0 0,0 0-1,1-1 1,-1 1 0,0 0 0,0 0 0,1 0-1,-1-1 1,0 1 0,1 0 0,-1 0 0,0 0 0,0 0-1,1 0 1,-1-1 0,0 1 0,1 0 0,-1 0-1,0 0 110,-31-8-2849,27 7 2234,-15-3-751</inkml:trace>
  <inkml:trace contextRef="#ctx0" brushRef="#br2" timeOffset="-21734.298">22509 7683 641,'0'0'4687,"0"0"-1650,0 0-453,2 15 149,6 98 2115,-23 129 908,-59 117-4519,59-296-1344,3 0 0,3 1 1,2 0-1,2 52 107,10 8-2243,9-42-4547,-10-62 1564,-1-2-2792</inkml:trace>
  <inkml:trace contextRef="#ctx0" brushRef="#br2" timeOffset="-21438.144">21727 9385 2242,'-1'-15'4121,"1"-12"-2621,0-7 404,-2 9 8332,18 235-5198,-6 111-4524,-10-299-648,-7 169-657,-17-69-5833,10-86 341</inkml:trace>
  <inkml:trace contextRef="#ctx0" brushRef="#br2" timeOffset="-20998.211">22267 8973 2306,'2'-15'4185,"0"0"-3245,8-45 1113,3 16 2124,-13 43-4053,0 1 0,0-1 1,0 0-1,0 0 0,0 0 0,0 0 1,0 1-1,0-1 0,0 0 1,0 0-1,0 0 0,0 0 0,0 1 1,1-1-1,-1 0 0,0 0 0,1 0 1,-1 1-1,1-1 0,-1 0 0,1 1 1,-1-1-1,1 0 0,-1 1 0,1-1 1,0 1-1,-1-1 0,1 1 0,0-1 1,-1 1-1,1-1 0,0 1 1,0 0-1,0-1 0,-1 1 0,1 0 1,0 0-1,0-1 0,0 1 0,0 0 1,-1 0-1,1 0 0,0 0 0,0 0 1,0 0-1,0 1 0,-1-1 0,1 0 1,0 0-1,0 0 0,0 1 1,-1-1-1,1 1 0,0-1 0,0 0 1,-1 1-1,1-1 0,0 1 0,-1-1 1,1 1-1,-1 0 0,1-1 0,0 1 1,-1 0-1,1 0-124,3 22 312,-1 1 1,-2 0-1,0 0 0,-1 0 0,-1 0 1,-3 12-313,2-15 64,-29 217 195,0-17-1020,27-72-2618,17-65-4709,-7-56-448</inkml:trace>
  <inkml:trace contextRef="#ctx0" brushRef="#br2" timeOffset="-17593.184">28854 1684 7976,'0'0'3651,"0"0"-1425,0 0-379,12-3 32,224-45 1372,340-59-3074,-512 97-312,51-9-361,-43 2-3085,-70 13-3637,-20 4 1965</inkml:trace>
  <inkml:trace contextRef="#ctx0" brushRef="#br2" timeOffset="-17298.17">29218 1678 5477,'-20'10'4613,"-116"57"1120,112-51-2369,35-7-1200,45-5-806,22-9-946,-1-3-1,0-4 0,-1-2 0,5-6-411,51-9 48,-48 13-549,136-28-128,-147 32-3387,-2 0-3843,-47 9-2321</inkml:trace>
  <inkml:trace contextRef="#ctx0" brushRef="#br0" timeOffset="5863.436">5094 5485 13325,'0'0'3656,"0"0"-1424,0 0-572,0 0-368,0 0-278,0 0-394,0 0-359,-8 19-170,-28 65-38,33-75-52,1 0 0,0 1 0,0-1 0,1 1 0,0 0 0,1-1 0,0 1 0,0 0 0,1-1 0,1 1 0,0-1-1,0 1 1,1 1-1,1 5 4,46 113 26,-48-124-31,1 0 1,0 0 0,1-1-1,-1 0 1,1 1-1,-1-1 1,1-1 0,1 1-1,-1-1 1,0 1 0,1-1-1,0 0 1,-1-1 0,1 1-1,0-1 1,1 0 0,-1 0-1,0-1 1,1 1 0,-1-1-1,0 0 1,1-1 0,2 1 0,-3-2 2,-1 1 0,0-1 0,0 0 0,0-1 0,0 1 0,0-1 0,0 1 0,0-1 0,0 0 0,0-1 0,-1 1 0,1-1 0,-1 1 0,0-1 0,0 0 0,0 0 0,0 0 0,0-1 0,-1 1 0,0-1 0,1 0 0,-1 1 0,0-1 0,0-3-2,33-104 35,-33 103-38,11-53 182,-3-1-1,-2 0 1,-3 0 0,-3-2-179,-1 61-13,0 0 0,0 1 0,-1-1 0,1 0 0,-1 0 0,1 0 0,-1 1-1,0-1 1,0 0 0,-1 0 0,1 0 0,0 1 0,-1-1 0,0 0 0,0 1 0,0-1 0,0 0 0,0 1 0,0-1 0,0 1-1,-1-1 1,0 1 0,1 0 0,-1 0 0,0 0 0,0 0 0,0 0 0,0 0 0,0 0 0,-1 1 0,1-1 0,0 1 0,-1-1 0,1 1-1,-1 0 1,0 0 0,1 0 0,-1 0 0,0 1 0,1-1 0,-1 1 0,0 0 0,0 0 0,0-1 0,0 2 0,1-1 0,-1 0-1,0 1 1,0-1 13,-3 2-434,1 1-1,0-1 0,1 1 0,-1 0 1,0 0-1,1 0 0,-1 0 0,1 1 1,0 0-1,0 0 0,1 0 0,-1 0 1,1 1-1,0-1 0,0 1 1,-1 1 434,-10 28-5654</inkml:trace>
  <inkml:trace contextRef="#ctx0" brushRef="#br0" timeOffset="6252.689">5720 5436 15278,'26'-71'3506,"-3"23"2000,-19 79-3996,-4 78-1396,-2-65-99,3 0-1,1 0 0,2-1 0,8 37-14,-12-78-31,0 0 0,-1-1 0,1 1 0,0 0 0,0 0 0,0-1 0,1 1 0,-1 0 0,0-1 0,1 1 0,-1 0 0,1 0 0,-1-1 0,1 1 0,0-1 0,0 1 0,0-1 0,-1 1 0,2-1 0,-1 1 0,0-1 0,0 0 0,0 0 0,1 1 0,-1-1 0,0 0 0,1 0 0,-1 0 0,1-1 0,-1 1 0,1 0 0,0 0 0,-1-1 0,1 1 0,0-1 0,-1 0 0,1 1 0,0-1 0,0 0 0,-1 0 0,1 0 0,0 0 0,0 0 0,-1-1 0,1 1 0,0 0 0,0-1 31,48-97-61,-43 78 63,6-13 43,-1-2 233,1 0-1,1 2 0,2 0 0,2 1 0,14-20-277,-32 50 9,1 0 0,0 1 0,0-1-1,-1 0 1,1 1 0,0-1 0,0 1 0,1-1 0,-1 1 0,0 0 0,0-1 0,1 1 0,-1 0-1,1 0 1,-1 0 0,1 0 0,-1 0 0,1 0 0,-1 0 0,1 1 0,0-1 0,0 0-1,-1 1 1,1 0 0,0-1 0,0 1 0,0 0 0,0 0 0,-1 0 0,1 0 0,0 0 0,0 0-1,0 1 1,-1-1 0,1 1 0,0-1 0,0 1 0,-1 0 0,1-1 0,0 1 0,-1 0 0,1 0-1,-1 0 1,1 0 0,-1 0 0,0 1 0,1-1 0,-1 0 0,0 1 0,0-1 0,1 1-9,49 153 414,-46-130-390,2 0 0,0 0 0,2 0 0,1-1-1,10 18-23,-19-40 2,0 1-1,0 0 1,1-1-1,-1 1 1,1-1-1,0 0 1,-1 1-1,1-1 1,0 0-1,0 0 1,1 0-1,-1 0 1,0-1-1,1 1 1,-1-1-1,1 1 1,-1-1-1,1 0 0,0 0 1,0 0-1,-1 0 1,1-1-1,0 1 1,0-1-1,0 1 1,0-1-1,0 0 1,0 0-1,0-1 1,-1 1-1,1 0 1,0-1-1,0 0 1,0 0-1,-1 0 1,1 0-1,0 0 1,-1 0-1,1-1 0,-1 1 1,1-1-1,-1 0 1,0 1-1,1-1 1,-1 0-1,0-1 1,0 0-2,10-12 90,0-1-1,-2 0 1,0-1 0,-1 0-1,-1-1 1,0 0 0,-1 0-1,-1-1 1,-1 1 0,-1-1-1,0-1 1,-2 1 0,0 0-1,-1-1 1,-1-13-90,0 32-5,0 0 1,0-1-1,1 1 1,-1-1-1,0 1 0,0 0 1,0-1-1,-1 1 0,1 0 1,0-1-1,0 1 1,-1 0-1,1-1 0,-1 1 1,1 0-1,-1-1 0,0 1 1,1 0-1,-1 0 0,0 0 1,0 0-1,0 0 1,0 0-1,0 0 0,0 0 1,0 0-1,0 0 0,0 0 1,0 1-1,0-1 0,-1 0 1,1 1-1,0-1 1,0 1-1,-1 0 0,1-1 1,0 1-1,-1 0 0,1 0 1,-1 0-1,1 0 1,0 0-1,-1 0 0,1 0 1,0 0-1,-1 0 0,1 1 1,0-1-1,-1 0 0,1 1 1,0 0-1,-1-1 1,0 1 4,-91 66-7863,82-57 5700,-29 28-8807</inkml:trace>
  <inkml:trace contextRef="#ctx0" brushRef="#br0" timeOffset="6488.137">5089 6571 1345,'0'0'18354,"0"0"-15055,0 0-1666,82 7 1,-23-38-833,19-12-449,15-9-128,12-6-160,3-3-32,-2-2-32,-8 5-128,-14 9-769,-21 12-1121,-20 14-1601,-21 16-2403,-18 7-4996</inkml:trace>
  <inkml:trace contextRef="#ctx0" brushRef="#br0" timeOffset="6769.19">5382 6575 8968,'0'0'2050,"0"0"801,110-4 833,-57-19-1923,3-7-992,9-3-449,-6-3-160,2 2 1,-12 0 95,-8 5-160,-10 3-32,-12 5-64,-6 7-224,-10 5-1474,-3 6-3267,0 3-5156</inkml:trace>
  <inkml:trace contextRef="#ctx0" brushRef="#br0" timeOffset="2912.554">1412 6289 10378,'0'0'4767,"0"0"-2034,0 0-854,0 0-165,-6-3-310,3 0-1218,2 2-168,1 1 0,0-1-1,-1 1 1,1-1-1,0 1 1,-1 0-1,1-1 1,0 1-1,-1-1 1,1 1-1,-1 0 1,1-1 0,-1 1-1,1 0 1,-1-1-1,1 1 1,-1 0-1,1 0 1,-1-1-1,1 1 1,-1 0-1,0 0 1,1 0 0,-1 0-1,1 0 1,-1 0-1,0 0 1,1 0-1,-1 0 1,1 0-1,-1 0 1,0 0-1,1 0 1,-1 1 0,1-1-1,-1 0 1,1 0-1,-1 1 1,1-1-1,-1 0 1,1 1-1,-1-1 1,1 0-1,-1 1 1,1-1 0,0 1-1,-1-1 1,1 1-1,0-1 1,-1 1-1,1-1 1,0 1-1,0-1 1,-1 1-1,1-1 1,0 1 0,0-1-1,0 1 1,0 0-1,0-1 1,0 1-1,0-1 1,0 1-1,0 0 1,0-1-1,0 1 1,0-1 0,0 1-1,0 0 1,1-1-18,19 213 411,30 50-1767,-54-270-2092,-15-45 3159,4-3 626,3-1 0,2-1 0,2 0 0,3 0 0,3 0 0,2-1 0,6-45-337,-3 88 131,0 1-1,1-1 1,0 1-1,1 0 1,1 0-1,0 0 1,1 1-1,1 0 1,0 0-1,6-6-130,-10 13 24,1 1-1,-1 0 1,1 0 0,1 0-1,-1 0 1,1 1-1,0 0 1,0 0-1,0 1 1,0-1 0,1 1-1,-1 1 1,1-1-1,0 1 1,0 0 0,0 1-1,0 0 1,0 0-1,0 0 1,0 1-1,0 0 1,0 0 0,1 1-24,-2 1 0,-1-1 1,1 2-1,0-1 1,-1 1-1,0 0 1,1 0-1,-1 0 1,-1 1-1,1-1 1,0 1-1,-1 1 1,0-1-1,0 0 1,0 1-1,0 0 1,-1 0-1,0 0 1,0 1-1,0-1 1,-1 0-1,1 1 1,-1 0-1,-1 0 1,1 0-1,-1-1 1,0 1-1,0 0 1,-1 0-1,0 1 1,0-1-1,0 0 1,-1 0-1,0 0 1,0 0-1,0 0 1,-1-1-1,0 1 1,0 0-1,0-1 1,-1 1-1,0-1 1,-1 2-1,-6 7 9,0 0 1,-1 0-1,-1-1 1,0-1-1,0 0 1,-1 0-1,-1-1 1,0-1-1,-1 0 1,0-1-1,0-1 1,0 0-1,-1-1 1,-1-1-1,1-1 1,-1 0-1,0-1 1,-14 2-10,-19-9 1510,76-2-463,1 9-1003,0 2 0,0 0-1,-1 2 1,0 0 0,0 2 0,-1 1 0,0 2 0,-1 0 0,0 1-1,-1 1 1,15 14-44,-20-17 20,7 5-799,94 51 1430,-75-55-4752,3-8-5337,-39-5 2221</inkml:trace>
  <inkml:trace contextRef="#ctx0" brushRef="#br0" timeOffset="3614.998">1909 6278 1794,'0'0'6021,"0"0"-2620,0 0-945,0 0-385,0 0-304,0 0-294,0 0-442,0-4-455,7-4 305,7 32-262,-7-8-619,-5-12 4,-1 1 0,1-1 0,0 1 0,0-1 0,0 0 0,0 0 0,1 0 0,0 0 0,0 0 0,0 0 0,0-1 0,1 1 0,-1-1 0,1 0 0,0 0 0,0 0-1,0-1 1,0 0 0,0 1 0,1-1 0,-1-1 0,0 1 0,1-1 0,0 1 0,-1-1 0,1-1 0,4 1-4,-3-4 80,-1-1 0,1 0 0,-1 0 0,1-1 0,-1 0 0,-1 0 1,1 0-1,-1 0 0,1-1 0,-2 0 0,1 0 0,-1 0 0,0 0 0,0 0 0,0-3-80,3-3 301,-1-1 0,0 1 1,-1-1-1,-1-1 0,0 1 0,-1 0 0,0-1 1,-1 1-1,0-1 0,-2 0 0,1 1 0,-2-7-301,1 17 30,1-1 0,-1 1 0,0 0-1,0 0 1,0-1 0,0 1 0,-1 0 0,1 0-1,-1 0 1,0 1 0,0-1 0,0 0 0,0 1 0,0-1-1,0 1 1,-1-1 0,0 1 0,1 0 0,-1 0-1,0 0 1,0 1 0,0-1 0,0 1 0,0-1-1,0 1 1,0 0 0,0 0 0,-1 1 0,1-1-1,0 1 1,-1-1 0,1 1 0,0 0 0,-1 0-1,1 1 1,0-1 0,-1 1 0,1-1 0,0 1-1,0 0 1,-1 0 0,1 0 0,0 1 0,0-1-1,0 1 1,1 0 0,-1 0 0,-1 1-30,-3 3 1,0 1 0,1 0 0,0 0 0,0 1 0,1-1 0,0 1-1,0 1 1,1-1 0,0 1 0,1-1 0,0 1 0,0 0 0,0 0 0,2 0 0,-1 1 0,1-1 0,0 0 0,1 1 0,0-1 0,0 0 0,1 1-1,0-1 1,1 0 0,0 0 0,1 1-1,0 3-51,1-1 0,0 1 0,0-1 0,2 0 0,-1 0 0,2-1 0,0 1 0,0-1 0,1-1 0,0 1 0,0-2 0,1 1 0,1-1 0,0 0 0,0-1 0,0 0 0,10 4 51,-5-6-18,0-1-1,0-1 0,1 0 0,0-1 0,0-1 0,0 0 0,0-2 0,0 1 0,0-2 0,0 0 0,0-1 0,0-1 0,0 0 0,-1-1 1,0-1-1,1 0 0,-1-1 0,-1-1 0,1 0 0,-2-1 0,1-1 0,-1 0 0,0-1 0,0 0 0,-1 0 0,-1-2 0,0 0 0,-1 0 1,0 0-1,0-1 0,-2-1 0,1 0 0,1-7 19,2 0 51,0 0 0,-2-1 0,-1-1 0,-1 0 0,-1 0 0,-1 0 0,0-1 0,-2 0-1,-1 0 1,-1 0 0,-1-2-51,-1 24 4,-1 1 0,1-1 0,-1 0 0,1 0 0,-1 1 0,1-1 0,-1 0 0,0 1 0,0-1 0,0 1 0,0-1 0,0 1 0,0 0 0,0-1-1,-1 1 1,1 0 0,0 0 0,-1 0 0,1 0 0,-1 0 0,1 0 0,-1 0 0,0 0 0,1 0 0,-1 1 0,0-1 0,1 1 0,-1-1 0,0 1 0,0 0 0,1 0-1,-1 0 1,0 0 0,0 0 0,1 0 0,-1 0 0,0 0 0,0 1-4,-68 18 80,61-15-112,0 1 0,1 1 0,-1-1 0,1 1 0,0 1 0,0-1 0,1 1 0,0 1 0,0-1 0,0 1 0,1 1 0,1-1 0,-1 1 0,1 0-1,1 0 1,0 0 0,0 1 0,1-1 0,0 1 0,0 0 0,1 0 0,1 0 0,0 0 0,0 1 0,1-1 0,0 10 32,2-16-46,0-1 0,0 1 0,1-1 0,-1 1 0,1-1 0,-1 0 0,1 0 0,0 0 0,0-1 1,1 1-1,-1-1 0,0 1 0,1-1 0,0 0 0,-1 0 0,1-1 0,0 1 0,0-1 0,0 0 0,0 0 0,0 0 0,0 0 0,0-1 0,0 0 0,0 1 0,1-2 0,-1 1 0,0 0 0,0-1 0,0 0 0,0 0 0,0 0 0,0 0 0,0-1 0,-1 1 1,1-1-1,0 0 0,-1 0 0,1-1 0,-1 1 0,3-3 46,9-9-95,-14 12 139,-1 0 0,1 0 1,1 1-1,-1-1 1,0 0-1,0 0 1,1 0-1,-1 1 0,1-1 1,-1 1-1,1-1 1,-1 1-1,1 0 1,0-1-1,0 1 0,0 0 1,0 0-1,0 0 1,0 0-1,0 1 1,0-1-1,0 1 0,0-1 1,1 1-1,-1 0 1,0 0-1,0-1 1,0 2-1,1-1 0,-1 0 1,0 0-1,0 1 1,0-1-1,0 1 1,0 0-1,0-1 0,0 1 1,0 0-1,0 0 1,0 0-1,0 1 1,0-1-1,-1 0 0,1 1 1,0-1-1,-1 1 1,1 0-1,-1-1 1,1 3-45,18 37 433,-3 1 1,-2 1 0,-1 1 0,-2 0-1,-2 4-433,19 64 282,14 32-114,7-1 0,7 0-168,-38-109-341,-11-56-3973,-4-46-3528,-2 23-833</inkml:trace>
  <inkml:trace contextRef="#ctx0" brushRef="#br0" timeOffset="4091.522">2898 6039 9225,'0'0'3667,"0"0"-437,0 0-214,0 0-656,0 0-625,0 0-614,3-1-326,0 5-712,0 0-1,0 0 1,-1 0 0,0 0 0,1 0-1,-2 0 1,1 0 0,0 1-1,-1-1 1,0 1 0,0-1-1,0 1 1,0 0 0,-1-1-1,0 1 1,0 0 0,0-1-1,-1 5-82,3 14 98,2 17-85,2-1 0,1 0 1,2 0-1,2-1 0,1 0 1,13 25-14,-24-64-3,-1 1 1,0 0-1,0-1 0,1 1 1,-1 0-1,0 0 1,0-1-1,1 1 0,-1 0 1,0 0-1,1-1 1,-1 1-1,0 0 0,1 0 1,-1 0-1,1 0 1,-1 0-1,0-1 0,1 1 1,-1 0-1,0 0 1,1 0-1,-1 0 0,1 0 1,-1 0-1,0 0 1,1 1-1,-1-1 0,1 0 1,-1 0-1,0 0 1,1 0-1,-1 0 0,0 0 1,1 1-1,-1-1 1,0 0-1,1 0 0,-1 1 1,0-1-1,1 0 1,-1 0-1,0 1 0,0-1 1,1 0-1,-1 1 1,0-1-1,0 0 0,0 1 1,1-1 2,-1-40-131,0 38 130,-54-284 28,53 274-39,-1-99 28,2 108-32,1-1 1,-1 1 0,1 0 0,0 0 0,0-1 0,1 1 0,-1 0 0,1 0 0,-1 0 0,1 0 0,0 1 0,0-1 0,0 0 0,1 1-1,-1-1 1,0 1 0,1 0 0,0 0 0,0 0 0,-1 0 0,1 0 0,0 1 0,0-1 0,1 1 0,-1 0 0,0 0 0,0 0 0,1 0-1,-1 1 1,0-1 15,78 2-3669,-30 13-2965,-20 0-962</inkml:trace>
  <inkml:trace contextRef="#ctx0" brushRef="#br0" timeOffset="5003.614">3372 5903 11659,'0'0'4324,"0"0"-1617,0 0-791,0 0-528,0 0-555,0 0-321,0 0-234,0 0-129,1-3-31,2 3-112,0-1 0,0 1 0,0 0 0,0 0 1,0 0-1,0 1 0,0-1 0,0 1 0,0-1 0,0 1 0,-1 0 0,1 0 0,0 0 1,-1 1-1,1-1 0,0 1 0,-1-1 0,0 1 0,1 0 0,-1 0 0,0 0 1,0 0-1,1 1-6,44 24-2,-42-26 3,0-1 0,0 0-1,0 0 1,0 0 0,0 0 0,0-1 0,-1 0 0,1 0 0,0 0 0,0-1 0,0 0-1,-1 0 1,1 0 0,-1 0 0,1 0 0,-1-1 0,0 0 0,0 0 0,0 0 0,0-1-1,-1 1 1,0-1 0,1 0 0,-1 0 0,0 0 0,-1 0 0,1 0 0,-1-1 0,0 1-1,0-1 1,0 0 0,-1 0 0,1 1 0,-1-1 0,0 0 0,-1-2-1,2 4 105,0 1 0,-1-1 0,1 0 0,-1 0 0,0-1 0,0 1 0,-1 0 0,1 0 0,0 0 0,-1-1 0,0 1 0,0 0 0,0-1 0,0 1 0,0 0 0,-1 0 0,0-1 0,1 1 0,-1 0 0,0 0 0,-1 0 0,1 0 0,0 0-1,-1 0 1,0 0 0,0 0 0,1 1 0,-2-1 0,1 1 0,0-1 0,0 1 0,-1 0 0,1 0 0,-1 0 0,0 0 0,0 0 0,0 1 0,0-1 0,0 1 0,0 0 0,0 0 0,0 0 0,0 0 0,0 0 0,-3 1-105,2 0 24,0 1-1,-1-1 0,1 1 1,0 1-1,-1-1 0,1 1 1,0-1-1,0 1 1,0 0-1,0 1 0,1-1 1,-1 1-1,1-1 0,-1 1 1,1 0-1,0 0 0,0 1 1,0-1-1,0 1 1,1-1-1,0 1 0,-1 0 1,1 1-24,-41 99 81,38-90-85,1 1 0,0 0-1,1 0 1,1 0-1,0 0 1,2 0-1,-1 0 1,2 0-1,0 0 1,0 0-1,2 0 1,0 0-1,0 0 1,2 0-1,0-1 1,0 0-1,1 0 1,1 0-1,0-1 1,1 0-1,1-1 1,0 1-1,0-2 1,1 1-1,6 4 5,-10-13-9,0 1-1,0-1 0,1 0 1,-1 0-1,1-1 1,-1 1-1,1-2 0,0 1 1,0-1-1,0 0 0,0 0 1,0-1-1,0 0 0,1 0 1,-1-1-1,0 0 1,0 0-1,0 0 0,-1-1 1,1 0-1,0-1 0,-1 1 1,1-1-1,3-3 10,5-2-3,-1-1-1,0 0 1,0-1 0,-1-1-1,0 0 1,0-1 0,-2-1-1,1 1 1,6-12 3,12-23 17,-1-2 1,-3-1-1,-2-1 1,-3-1-1,-1-1 1,-3 0 0,4-27-18,-16 43 277,-23 54 529,15-2-801,0 1 0,0 0-1,1 0 1,1 0-1,1 0 1,0 0 0,1 0-1,1 0 1,1 0 0,0 0-1,1 0 1,0-1-1,1 0 1,1 0 0,2 1-5,-7-8 0,1-1 0,1 0 0,-1 1 0,2-1 0,-1-1 0,0 1 0,1 0 0,1-1 0,-1 0 0,1 0 0,0 0 0,0-1 0,0 1 0,1-1 0,0 0 0,0-1 0,0 0 0,1 0 0,0 0 0,-1 0 0,1-1 0,0 0 0,1-1 0,-1 0 0,0 0 0,1 0 0,-1-1 0,1 0 0,-1-1 0,1 0 0,0 0 0,-1 0 0,6-2 0,-7 0 1,0-2-1,0 1 1,0-1 0,0 1 0,-1-2 0,0 1 0,1-1-1,-2 1 1,1-1 0,0-1 0,-1 1 0,0-1 0,0 1-1,-1-1 1,0 0 0,0-1 0,0 1 0,-1 0 0,1-3-1,26-130 16,-8-135-75,-6 381-240,71 91 100,-43-113-488,-42-84 683,0 1-1,0-1 1,1 1 0,-1-1-1,0 1 1,-1 0 0,1-1-1,0 1 1,0 0 0,-1 0-1,1 0 1,-1-1 0,1 1-1,-1 0 1,0 0 0,0 0-1,0 0 1,0 0 0,0 0-1,0 0 1,-1-1 0,1 1-1,0 0 1,-1 0 0,0 0-1,1 0 1,-1-1 0,0 1-1,0 0 1,0-1 0,0 1-1,0-1 1,0 1 0,-1-1-1,1 1 1,0-1 0,-1 0-1,1 0 1,-1 0 0,1 1-1,-1-2 1,0 1 0,1 0-1,-1 0 1,0 0 0,0-1-1,0 1 1,1-1 0,-1 1-1,0-1 1,0 0 0,0 0-1,0 0 5,-18 3-160,1-1-1,-1-1 0,0 0 1,0-2-1,1 0 0,-1-1 1,1-1-1,-1-1 1,1-1-1,0-1 0,-8-3 161,-1-17-3288,29 2-2648,13 11-1362</inkml:trace>
  <inkml:trace contextRef="#ctx0" brushRef="#br0" timeOffset="5279.829">4641 5661 2178,'0'0'11883,"0"0"-6571,0 0-2360,0 0-662,0 0-603,0 0-400,12 4-348,-4-2-790,-6-1-127,1-1 1,-1 0 0,1 1-1,-1-1 1,1 1 0,-1 0 0,0 0-1,1 0 1,-1 0 0,0 0-1,0 1 1,0-1 0,0 1-1,0-1 1,0 1 0,0 0-1,0 0 1,-1-1 0,1 1-1,-1 1 1,1-1 0,-1 0-1,0 0 1,0 0 0,0 1-1,0-1 1,0 0 0,-1 1-1,1 2-22,-5 221-683,4-225 345,-3 18-2551,1-14-1106,-1-1-3431,1-4-2029</inkml:trace>
  <inkml:trace contextRef="#ctx0" brushRef="#br0" timeOffset="615786.213">494 10952 5669,'0'0'3470,"0"0"-1228,0 0-170,0 0 325,0 0-305,0 0-624,0 0-400,3-13-134,12-41 0,-15 53-888,1 0-1,0 0 0,-1 0 0,1 0 0,-1 0 0,0 0 0,1 0 0,-1 0 0,0-1 0,0 1 0,1 0 0,-1 0 0,0 0 0,0 0 0,0 0 0,0 0 0,-1 0 0,1-1 0,0 1 0,0 0 1,-1 0-1,1 0 0,0 0 0,-1 0 0,1 0 0,-1 0 0,0 0 0,1 0 0,-1 0 0,0 1 0,1-1 0,-1 0 0,0 0 0,0 1 0,0-1 0,0 0 0,0 1 0,0-1 0,0 1 0,0-1 1,0 1-1,0-1 0,0 1 0,0 0 0,0-1 0,0 1 0,0 0 0,0 0 0,0 0 0,-1 0 0,1 0 0,0 0 0,-1 0-45,-47 19 970,35-3-862,1-1 0,0 2-1,1 0 1,1 0 0,1 1-1,0 0 1,2 1 0,0 0-1,0 0 1,2 1 0,1 0-1,-1 8-107,-4 5 55,2 0-1,1 1 1,2 0-1,2 0 0,0 0 1,3 0-1,1 0 1,1 1-1,2-1 1,1 0-55,-2-24 5,1 1 1,1-1-1,0 1 1,0-1-1,0-1 1,2 1-1,-1-1 1,1 0-1,0 0 0,1-1 1,0 0-1,0 0 1,1-1-1,0 0 1,0-1-1,1 0 1,0 0-1,0-1 1,0 0-1,1-1 1,-1 0-1,1-1 1,0 0-1,0-1 1,0 0-1,0 0 1,1-1-1,-1-1 0,0 0 1,0-1-1,1 0 1,-1 0-1,0-1 1,0-1-1,0 0 1,0 0-1,-1-1 1,1 0-1,1-2-5,2-1-24,0-1 0,0-1 0,-1 0 0,0 0 0,0-2 0,-1 1 0,0-2 0,-1 1 0,-1-2 0,1 1 0,-2-2 0,0 1 0,-1-1 0,0 0 0,-1-1 0,-1 0 0,0 0 0,-1 0 0,0-1 0,-1 0 0,-1 0 0,-1 0 0,0 0 0,-1 0 0,-1 0 0,-1-11 24,-9-8-2631,-1 34-7230,9 4 2686</inkml:trace>
  <inkml:trace contextRef="#ctx0" brushRef="#br0" timeOffset="616153.057">933 11086 4260,'0'-13'9417,"-1"-1"-7565,-1-36 885,10 11 2027,-8 39-4691,-1-1 1,1 1-1,0-1 1,0 1-1,0-1 0,1 0 1,-1 1-1,0-1 1,0 1-1,0-1 1,0 1-1,0-1 0,1 1 1,-1-1-1,0 1 1,1-1-1,-1 1 1,0-1-1,0 1 0,1 0 1,-1-1-1,1 1 1,-1 0-1,1-1 1,-1 1-1,0 0 0,1-1 1,-1 1-1,1 0 1,-1 0-1,1-1 1,-1 1-1,1 0 0,-1 0 1,1 0-1,0 0 1,-1 0-1,1 0 1,-1 0-1,1 0 0,-1 0 1,1 0-1,-1 0 1,1 0-1,-1 0 1,1 0-1,0 0 0,-1 1 1,1-1-1,-1 0 1,1 0-1,-1 1 1,0-1-1,1 0 1,-1 1-1,1-1 0,-1 0 1,0 1-1,1-1 1,-1 1-1,0-1 1,1 1-75,18 32 248,83 218 47,-98-241-297,0 0 1,1 0-1,0 0 1,0-1 0,1 0-1,0 0 1,1 0 0,0-1-1,1 0 1,-1-1 0,1 1-1,1-2 1,0 1-1,-1-1 1,2 0 0,-1-1-1,1 0 1,0 0 0,0-1-1,0-1 1,0 0-1,1 0 1,0-1 0,-1 0-1,1-1 1,0 0 0,4 0 2,-6-5 2,-1 0 0,1-1 1,-1 0-1,0 0 1,-1-1-1,1 0 1,-1 0-1,-1 0 1,1-1-1,-1 0 1,0-1-1,0 1 1,-1-1-1,0 0 1,-1-1-1,0 1 1,0-1-1,0 0 1,-1 1-1,-1-2 0,0 1 1,0 0-1,0 0 1,-1-1-1,-1-4-2,2 9 3,59-341 712,-61 343-709,2-2-7,0-1 0,-1 0 1,0 0-1,0 0 0,-1-1 0,0 1 1,0 0-1,0 0 0,-1 0 0,1 0 1,-2 0-1,1 0 0,-1 0 0,0 0 1,-1-2 0,1 7-109,1 1 0,-1-1 1,0 1-1,0 0 0,1 0 1,-1 0-1,0 0 1,0 0-1,0 0 0,1 0 1,-1 1-1,0-1 0,0 0 1,1 1-1,-1 0 0,0-1 1,1 1-1,-1 0 1,1 0-1,-1 0 0,1 0 1,-1 0-1,1 0 0,0 0 1,-1 1-1,1-1 1,0 0-1,0 1 0,0-1 1,0 1-1,0-1 0,0 1 1,1 0-1,-1-1 0,0 1 1,1 0-1,-1-1 109,1 1-118,-39 72-8097,17-32 479</inkml:trace>
  <inkml:trace contextRef="#ctx0" brushRef="#br0" timeOffset="616445.182">553 12064 16592,'0'0'3886,"0"0"-1329,0 0-683,0 0-203,0 0-395,23-6-518,174-69 208,307-187-677,-282 165-2639,-189 85 407,-20 10-1227,-19 9-2052,-14 9-2289</inkml:trace>
  <inkml:trace contextRef="#ctx0" brushRef="#br0" timeOffset="616767.342">695 12186 10826,'0'0'4207,"0"0"-1378,0 0-475,0 0-394,13 9-300,-6-3-1451,-4-3-131,0 0 0,0 0 0,1-1 0,-1 0-1,1 1 1,-1-1 0,1 0 0,0-1 0,-1 1 0,1-1 0,0 1-1,0-1 1,0 0 0,0-1 0,0 1 0,1-1 0,-1 0 0,0 0 0,0 0-1,0 0 1,0-1 0,0 1 0,0-1 0,0 0 0,0-1 0,0 1-1,2-1-77,489-261 2024,-419 222-2128,64-35 302,-43 32-4547,-81 39 572,-5 2-2104,-11 2 5449,13-2-10864</inkml:trace>
  <inkml:trace contextRef="#ctx0" brushRef="#br0" timeOffset="613863.271">315 8416 10378,'0'0'2904,"0"0"-1863,0 0-336,2 17 912,31 236 2243,-22-101-3282,24 174-793,-22-284-624,-2-9-5049,-11-32 1335,0-5-2473</inkml:trace>
  <inkml:trace contextRef="#ctx0" brushRef="#br0" timeOffset="614225.189">270 8460 7431,'0'-18'1997,"-1"-63"-540,1 76-1269,-1 1 0,0 0 0,1-1 0,0 1 0,0-1 0,0 1 0,1 0 0,-1-1 0,1 1 0,0 0 0,0-1 0,0 1 1,1 0-1,0 0 0,0 0 0,0 0 0,0 0 0,0 1 0,1-1 0,0 1 0,-1-1 0,1 1 0,1 0 0,-1 0 0,0 0 0,1 1 0,-1-1 0,1 1 0,0 0 0,0 0 0,0 0 0,0 0 0,0 1 0,0-1 0,1 1 0,-1 0 1,0 1-1,1-1 0,-1 1 0,0 0 0,1 0 0,-1 0 0,0 0 0,1 1 0,-1 0 0,0 0 0,1 0 0,-1 0 0,1 1-188,8 6 106,0 0 1,-1 1-1,-1 0 0,1 0 1,-2 1-1,1 1 1,-1 0-1,-1 0 0,0 1 1,-1 0-1,0 1 0,0 0 1,-2 0-1,0 1 0,0-1 1,-1 1-1,-1 0 0,0 1 1,-1-1-1,-1 1 0,0 0 1,-1-1-1,0 1 1,-1 0-1,-1 0 0,-1 2-106,3-12-9,-1 1 0,0 0 0,0-1 0,0 1 0,-1 0 0,0-1 0,0 1 0,-1-1 0,1 1 0,-1-1 0,0 0 0,-1 1 0,1-1 0,-1 0 0,0-1 0,0 1 0,-1 0 0,1-1 0,-1 0 0,0 0 0,0 0 0,-1 0 0,1-1 0,-1 1 0,1-1 0,-1 0 0,0-1 0,0 1 0,-1-1 0,1 0 0,0 0 0,-1-1 0,1 0 0,-1 0 0,-4 1 9,-33-3 0,42 18 6,66 106 309,-44-90-348,2-1 0,1-1-1,2-1 1,0-1 0,26 20 33,39 19-7137,-75-60 1478,-5-4-3320</inkml:trace>
  <inkml:trace contextRef="#ctx0" brushRef="#br0" timeOffset="614892.342">793 8791 833,'0'0'7169,"2"-14"-4024,-1-4-2263,3-14 33,6-2 4105,-5 34-206,7 21-4311,0 15-202,33 54-218,-44-89-101,0 0 0,0 0 0,0 0 0,0 0 0,0 0 0,0 0 0,1-1 1,-1 1-1,0-1 0,0 1 0,1-1 0,-1 1 0,0-1 0,1 1 0,-1-1 0,0 0 0,1 0 0,-1 0 0,1 0 0,-1 0 0,0 0 0,1 0 0,-1 0 0,1-1 1,-1 1-1,0 0 0,1-1 0,-1 1 0,0-1 0,0 0 0,1 1 0,-1-1 0,0 0 0,0 0 0,0 0 0,0 0 0,0 0 0,0 0 0,0 0 0,0 0 18,34-49-85,-33 45 98,3-5 143,0 0 1,-1-1-1,0 0 0,-1 0 1,0 0-1,0 0 0,-2 0 1,1 0-1,-1-12-156,-1 20 83,1-1-1,-1 0 0,-1 1 0,1-1 1,0 0-1,-1 1 0,0-1 1,0 1-1,0-1 0,0 1 1,-1-1-1,1 1 0,-1 0 1,0 0-1,0 0 0,0 0 0,0 0 1,0 0-1,-1 0 0,1 1 1,-1-1-1,0 1 0,0 0 1,0 0-1,0 0 0,0 0 1,0 0-1,0 1 0,-1-1 0,1 1 1,-1 0-1,-1 0-82,-5 0 52,1 2 0,-1-1-1,1 1 1,-1 1 0,1 0 0,0 0-1,0 1 1,0 0 0,0 0 0,0 1 0,1 0-1,0 1 1,-1 0 0,2 0 0,-1 1-1,1 0 1,-1 0 0,2 1 0,-1-1-1,1 2 1,0-1 0,0 1 0,1 0 0,0 0-1,1 0 1,0 1 0,0-1 0,0 1-1,1 0 1,1 0 0,-1 0 0,2 1-1,-2 7-51,1-5-47,1 0 0,0 0 0,1 0 0,0 0 0,0-1 0,2 1 0,-1 0 0,2 0 0,-1 0 0,1-1 0,1 0 0,0 1 0,1-1 0,0-1 0,1 1 0,0-1 0,0 0 0,1 0 0,1-1 0,0 0 0,0 0 0,0-1 0,1 0 0,0 0 0,1-1 0,7 5 47,1-4-64,0 0 0,0-1 0,1-1 0,0 0 0,0-2 0,0 0 0,1-1-1,-1-1 1,1-1 0,0 0 0,-1-2 0,1 0 0,-1-1 0,1-1 0,-1-1 0,0-1 0,0 0 0,0-2 0,-1 0 0,0-1 0,-1-1 0,1 0 0,-2-2-1,1 1 1,-1-2 0,-1-1 0,0 0 0,-1 0 0,-1-1 0,0-1 0,-1-1 0,0 1 0,-1-3 64,3 1 198,-1-2 0,-1 0 1,-1 0-1,-1-1 0,-1 0 1,0-1-1,-2 0 0,0 0 0,-1-1 1,-1 0-1,-2 0 0,0 0 1,-1 0-1,-1-8-198,-1 26 30,-1-1 0,0 1 0,0 0 0,0-1 0,0 1 0,0 0 0,-1 0 0,0 0 0,0 0 0,0 0 0,0 0 0,-1 1 0,0-1 0,1 1 0,-1-1 0,-1 1 0,1 0 0,0 0 0,-1 1 0,1-1 0,-1 1 1,0-1-1,0 1 0,0 0 0,0 1 0,0-1 0,0 1 0,0 0 0,-1 0 0,1 0 0,0 0 0,-1 1 0,1 0 0,-1 0 0,1 0 0,-1 0 0,1 1 0,0-1 0,-1 1 0,-2 1-30,0 0-10,0 0 0,-1 1 0,1 0-1,0 0 1,0 0 0,1 1 0,-1 0 0,1 1 0,-1-1-1,1 1 1,1 0 0,-1 1 0,1-1 0,0 1 0,0 0-1,1 0 1,-1 1 0,2-1 0,-1 1 0,1 0 0,0 0 0,0 0-1,0 1 1,1-1 0,1 1 0,-1-1 0,1 1 0,0 0-1,1-1 1,0 1 0,0 3 10,2-5-76,1 0 0,0 0 0,0-1 0,0 0 0,0 1 0,1-1 0,0 0 0,0-1 0,0 1-1,1-1 1,-1 1 0,1-1 0,0-1 0,0 1 0,1-1 0,-1 0 0,1 0 0,-1 0 0,1-1 0,0 0 0,0 0 0,0-1 0,0 1 0,4-1 76,31 14-470,-26-7 458,-1 0 0,0 1 1,0 1-1,0 0 0,-2 1 0,1 0 1,-1 1-1,-1 0 0,0 1 1,-1 0-1,0 1 0,-1 0 1,-1 0-1,0 1 0,-1 0 1,2 9 11,163 415 1745,-110-238-2898,-74-187-7223,-3-14 1639</inkml:trace>
  <inkml:trace contextRef="#ctx0" brushRef="#br0" timeOffset="615174.046">400 9933 13068,'-13'5'4090,"-40"17"-1640,36-18-355,26-11-886,224-102 2012,-184 90-3089,361-135-36,268-56-96,-585 184-525,1 4 0,0 4 0,39 0 525,-116 21-1640,-33 7-425,-59 26-5083,27-14 1030</inkml:trace>
  <inkml:trace contextRef="#ctx0" brushRef="#br0" timeOffset="631842.773">11 14042 9865,'0'0'3182,"0"0"-1677,0 0-378,0 0 837,0 0-159,-2-7-674,-7-14-638,21 46-112,24 61 267,121 393-441,-130-374-3701,-2-1-3463,-16-66-160</inkml:trace>
  <inkml:trace contextRef="#ctx0" brushRef="#br0" timeOffset="632416.323">3 14093 7944,'0'0'2503,"0"0"-1211,0 0 32,0 0 486,0 0-636,0 0-437,0 0-70,14 15-53,82 95 128,-81-87-731,1-1-1,1 0 1,0-1-1,2-1 1,0-1-1,1-1 1,1-1-1,7 4-10,72 11-3041,-94-32 2777,-1 0 0,1 0 0,-1-1 0,1 0 1,-1 0-1,1-1 0,-1 0 0,1 1 0,-1-2 1,0 1-1,0-1 0,0 1 0,-1-1 0,1-1 0,-1 1 1,1-1-1,-1 1 0,0-1 0,0-1 0,-1 1 1,1 0-1,-1-1 0,0 0 0,0 0 0,0-2 264,6-10-89,-1 0-1,-1 0 0,0-1 1,-2 0-1,0 0 0,-1 0 1,0-2 89,1-10 1077,-1 0 0,-2 0 0,0 0 0,-2 0 0,-2 0 0,0 0 0,-2 0 0,-6-21-1077,-15-1 2029,10 68-577,9 16-1353,1 1 0,2-1-1,1 1 1,1 0 0,3 12-99,-1 10 77,0-4-243,2 0 1,2 0-1,3-1 1,3 6 165,-4-38-398,-2-20-2007,-6-97 1921,13-210 1812,-11 296-965,1 0 0,0 1 0,1-1 0,0 1 0,1 0 0,1 0 0,0 0 0,4-7-363,-8 18 31,-1 1 1,0-1-1,1 0 0,-1 1 1,0-1-1,1 0 1,-1 1-1,1-1 1,0 1-1,-1-1 1,1 1-1,-1-1 0,1 1 1,0-1-1,-1 1 1,1 0-1,0-1 1,-1 1-1,1 0 0,0-1 1,0 1-1,-1 0 1,1 0-1,0 0 1,0 0-1,-1 0 0,1 0 1,0 0-1,0 0 1,-1 0-1,1 0 1,0 0-1,0 1 1,-1-1-1,1 0 0,0 0 1,-1 1-1,1-1 1,0 0-1,-1 1 1,1-1-1,0 1 0,-1-1 1,1 1-1,-1-1 1,1 1-1,-1-1 1,1 1-1,-1 0 0,1-1 1,-1 1-1,0 0 1,1-1-1,-1 1 1,0 0-1,1 0-31,18 44 274,44 249 260,-46-216-584,46 146-3627,-30-169-1078,-1-28-1369,-9-17-213</inkml:trace>
  <inkml:trace contextRef="#ctx0" brushRef="#br0" timeOffset="632902.899">1082 13799 12556,'0'0'2973,"0"0"-613,0 0-22,0 0-213,0 0-412,0 0-490,0 0-454,-7 16-268,3-8-437,-29 125 700,32 246-636,26-244-2253,-25-135 2093,-1 1-1,1-1 0,0 1 0,0-1 0,0 1 1,0-1-1,0 1 0,0-1 0,0 1 0,0-1 1,0 1-1,0-1 0,1 1 0,-1-1 0,0 1 1,0-1-1,0 1 0,1-1 0,-1 1 0,0-1 1,0 0-1,1 1 0,-1-1 0,0 1 0,1-1 1,-1 0-1,1 1 0,-1-1 0,0 0 0,1 1 1,-1-1-1,1 0 0,-1 0 0,1 0 0,-1 1 1,1-1-1,-1 0 0,1 0 0,-1 0 0,1 0 1,-1 0-1,1 0 0,-1 0 0,1 0 0,-1 0 1,1 0-1,-1 0 0,1 0 0,-1 0 0,1 0 1,-1-1-1,1 1 0,-1 0 0,1 0 0,-1 0 1,1-1-1,-1 1 0,0 0 0,1-1 0,-1 1 1,1 0-1,-1-1 0,0 1 0,1-1 0,-1 1 1,0 0-1,0-1 0,1 1 0,-1-1 33,11-36-828,-4-259 374,-10 232 1010,3-1-1,2 1 0,4-1 0,12-57-555,-19 121 37,1 0-1,0-1 0,0 1 1,0 0-1,1-1 0,-1 1 0,0 0 1,0-1-1,1 1 0,-1 0 1,1 0-1,-1 0 0,1-1 0,-1 1 1,1 0-1,0 0 0,-1 0 0,1 0 1,0 0-1,0 0 0,0 0 1,0 0-1,0 0 0,0 1 0,0-1 1,0 0-1,0 1 0,1-1 1,-1 0-1,0 1 0,0-1 0,1 1 1,-1 0-1,0 0 0,0-1 1,1 1-1,-1 0 0,0 0 0,1 0 1,-1 0-1,0 0 0,1 1 0,-1-1 1,0 0-1,0 0 0,1 1 1,-1-1-1,0 1 0,1 0-36,9 6 55,0 2 1,0-1-1,-1 1 0,0 1 1,-1-1-1,0 2 0,-1-1 1,5 9-56,-2-5 27,252 321 122,-220-267-149,-63-65 16,-254-52 187,79 39-843,203 20-5195,15-2 480,3-3-2225</inkml:trace>
  <inkml:trace contextRef="#ctx0" brushRef="#br0" timeOffset="633557.108">1741 13660 9033,'0'0'2210,"0"0"-171,0 0 288,0 0 1,0 0-620,0 0-699,3 1-512,1 4-400,0-1 1,-1 1-1,1 0 0,-1 0 1,0 0-1,-1 1 1,1-1-1,-1 1 1,0-1-1,0 1 1,-1 0-1,1-1 0,-1 1 1,-1 1-98,4 9 173,32 140 286,42 135-507,-75-281-54,-1-3-217,0 1 0,1-1 0,0 0 0,0 0 0,0 0 0,1 0 0,0-1 0,0 0 0,1 1 0,0-1 0,0-1 0,0 1 0,6 3 319,-12-35-3903,-61-115 3316,51 114 550,-12-24 983,2-1 0,2-2 0,3 0-1,2 0 1,3-2 0,-5-48-946,16 99 51,-1-1 1,1 1 0,0 0 0,0-1 0,0 1-1,0 0 1,1-1 0,0 1 0,1 0 0,-1 0-1,1 0 1,0 0 0,0 0 0,0 0 0,1 1-1,-1-1 1,1 1 0,0-1 0,1 1 0,-1 0-1,1 0 1,0 1 0,0-1 0,0 1 0,0 0-1,0 0 1,2-1-52,7-2-4,1 0-1,-1 0 1,1 2-1,0-1 1,0 2 0,0 0-1,1 1 1,-1 0-1,1 1 1,-1 1-1,1 0 1,4 1 4,28 19-1879,-21 23-5408,-24-18 1356</inkml:trace>
  <inkml:trace contextRef="#ctx0" brushRef="#br0" timeOffset="633851.369">1838 14016 6086,'0'0'3865,"0"0"-1095,0 0-341,0 0-80,0 0-774,0 0-518,0 0-155,19-8-122,121-67-188,47-65-1793,-171 142-4766,-30 22 1108,-6 4 471</inkml:trace>
  <inkml:trace contextRef="#ctx0" brushRef="#br0" timeOffset="634181.947">1942 14149 1537,'-5'16'2296,"-15"53"58,13-4 2795,7-64-5026,1 1-1,-1-1 0,1 1 1,-1-1-1,1 1 0,0-1 1,0 0-1,0 1 0,0-1 1,0 0-1,0 0 0,0 0 1,0 0-1,0 0 0,0 0 1,1 0-1,-1 0 1,0 0-1,1-1 0,-1 1 1,1 0-1,-1-1 0,1 1 1,-1-1-1,1 0 0,-1 1 1,1-1-1,-1 0 0,1 0 1,-1 0-1,2 0-122,14-2 187,-1-1 0,1 0 0,-1-1 1,1-1-1,-1-1 0,0 0 0,-1-1 0,0-1 0,0 0 0,0-1 1,-1 0-1,7-8-187,-16 14 12,194-153-690,-174 124-1156,-18 16-6534,-10 22 1893</inkml:trace>
  <inkml:trace contextRef="#ctx0" brushRef="#br1" timeOffset="648321.701">4754 2595 13164,'-6'-12'2953,"-20"-39"-1352,25 51-1505,1-1 0,-1 0-1,1 0 1,0 0 0,-1 0-1,0 0 1,1 0 0,-1 1-1,0-1 1,1 0 0,-1 1 0,0-1-1,0 0 1,1 1 0,-1-1-1,0 1 1,0-1 0,0 1-1,0-1 1,0 1 0,0 0 0,0 0-1,0-1 1,0 1 0,0 0-1,0 0 1,0 0 0,0 0 0,0 0-1,0 0 1,0 0 0,0 0-1,0 0 1,1 1 0,-1-1-1,0 0 1,0 1 0,0-1 0,0 1-1,0-1 1,0 1 0,0-1-1,1 1 1,-1 0 0,0-1-1,0 1 1,1 0 0,-1-1 0,0 1-1,1 0 1,-1 0 0,1 0-1,-1 0 1,1 0 0,0-1 0,-1 1-1,1 0 1,0 0 0,-1 0-1,1 0 1,0 0 0,0 0-1,0 0 1,0 0 0,0 0 0,0 0-1,0 0 1,0 0 0,1 1-96,-4 37 404,1 0 0,2 0-1,2-1 1,2 1 0,1 0 0,5 13-404,20 105 191,10 63-1046,-30-71-5351,-10-101-110,0-11-3592</inkml:trace>
  <inkml:trace contextRef="#ctx0" brushRef="#br1" timeOffset="648649.01">4577 2927 8520,'-36'-248'2146,"33"54"2739,4 188-4715,0-1 0,1 0 0,0 1 0,1-1 0,-1 1 0,1-1 0,0 1 0,1 0 0,0 0 0,0 1 0,0-1 0,0 1 0,1 0 0,0 0 0,0 0 0,1 1 0,-1-1 0,1 1 0,0 1 0,0-1 0,0 1 0,0 0 0,1 1 0,-1-1 0,1 1 0,0 0 0,0 1-170,8-3 26,1 1 1,0 0 0,0 1 0,0 1 0,0 1-1,1 0 1,-1 1 0,0 1 0,0 1 0,0 0-1,2 1-26,-10-2 4,-1 1-1,0 0 0,0 0 1,0 0-1,0 1 0,-1-1 1,1 2-1,-1-1 0,0 1 0,0 0 1,0 0-1,-1 1 0,0-1 1,0 1-1,-1 1 0,1-1 1,-1 0-1,0 1 0,-1 0 1,0 0-1,0 0 0,-1 0 1,1 1-1,-1-1 0,-1 1 0,0-1 1,0 1-1,0 0 0,-1 5-3,-1 6 9,-1 0 0,0-1-1,-2 1 1,0-1 0,-1 0-1,0 0 1,-2-1 0,0 0-1,-1 0 1,-1 0 0,0-1 0,-1 0-1,-1-1 1,-1 0-9,-17 21 45,-2 0 0,-1-3 0,-2 0 0,-1-2 0,-4 0-45,17-13 456,0-1 0,-2-1-1,0 0 1,-1-2-1,0-1 1,-10 2-456,23-13 744,46-16-565,-5 6-214,0 0 0,0 2 0,0 2-1,1 0 1,-1 2 0,1 1 0,0 2 0,-1 0-1,1 2 1,-1 2 0,1 0 0,-2 2 0,1 1 0,-1 2-1,0 0 1,-1 2 0,0 1 0,-1 1 0,0 2-1,-1 0 1,-1 1 0,-1 2 0,-1 0 0,0 2-1,-1 0 1,-2 1 0,9 12 35,-4-3-1187,23 28-4278,-31-38-898</inkml:trace>
  <inkml:trace contextRef="#ctx0" brushRef="#br1" timeOffset="649084.851">5421 2559 11243,'-2'-56'2065,"-1"-32"5201,3 88-7206,0 1-1,0-1 1,0 1-1,0-1 1,0 0-1,0 1 1,0-1 0,0 1-1,1-1 1,-1 1-1,0-1 1,0 1-1,0-1 1,0 1-1,1-1 1,-1 0 0,0 1-1,0-1 1,1 1-1,-1-1 1,0 0-1,1 1 1,-1-1-1,0 0 1,1 1 0,-1-1-1,1 0 1,-1 0-1,0 1 1,1-1-1,-1 0 1,1 0 0,-1 0-1,1 0 1,-1 0-1,1 1 1,-1-1-1,1 0 1,-1 0-1,1 0 1,-1 0 0,1 0-1,-1 0 1,0-1-1,1 1 1,-1 0-1,1 0 1,-1 0-1,1 0 1,-1 0 0,1-1-1,-1 1 1,0 0-1,1 0 1,-1-1-1,1 1 1,-1 0-1,0-1 1,1 1 0,-1 0-1,0-1 1,0 1-1,1-1 1,-1 1-60,17 42 76,-1 1 1,-3 1-1,-1 0 1,-2 1 0,0 22-77,-4-35 17,23 173-224,-16-69-6273,-11-113 4113,3 20-4877</inkml:trace>
  <inkml:trace contextRef="#ctx0" brushRef="#br1" timeOffset="649601.494">5476 2601 8040,'-29'-162'4729,"32"143"535,16 35-3051,-16-13-2627,42 44 697,-33-32-277,0 0 1,1-1 0,0 0 0,1-1-1,1 0 1,0-1 0,0-1-1,1-1 1,1 0 0,0-1-1,0 0 1,1-2 0,-1 0-1,2-1 1,-1-1 0,17 3-7,-30-9-58,1 1 1,-1-1-1,0 0 0,0 0 1,0 0-1,0-1 1,0 0-1,0 0 1,0 0-1,0 0 0,-1-1 1,1 0-1,-1 0 1,0 0-1,0-1 0,0 1 1,0-1-1,0 0 1,-1 0-1,0 0 1,0 0-1,0-1 0,0 1 1,-1-1-1,0 0 1,0 0-1,0 0 0,0 0 1,0-5 57,25-156 511,-26 73 2415,-18 158-2747,-25 145 154,34-31-317,4-233 219,4 21-138,2-1 0,1 1 0,2 0 0,2 0 0,0 0 0,5-8-97,-12 38 32,1 0 0,-1-1 0,0 1 0,1 0 0,0 0 0,0 0 0,0 0 0,0 0 0,1 0 0,-1 0 0,1 0 0,0 0 0,-1 1 1,1-1-1,0 0 0,1 1 0,-1 0 0,0-1 0,1 1 0,-1 0 0,1 1 0,0-1 0,0 0 0,0 1 0,-1-1 0,1 1 0,1 0 0,-1 0 0,0 0 0,0 0 0,0 1 0,0-1 0,1 1 0,-1 0 0,0 0 0,0 0 0,1 0 0,-1 1 0,0-1 0,0 1 0,0 0 0,1 0 0,1 1-32,3 7 26,-1 1 0,1 0 0,-1 0 0,-1 1 0,0 0 0,-1 0-1,0 1 1,0 0 0,-1-1 0,-1 1 0,0 1 0,-1-1 0,0 2-26,-2-14 0,77 326 122,-64-289-462,44 103-869,6-68-8404,-39-57 538</inkml:trace>
  <inkml:trace contextRef="#ctx0" brushRef="#br1" timeOffset="650350.449">6979 2282 10282,'4'-15'3107,"22"-81"1500,-25 94-4476,-1 0 0,0 0 0,0 0 1,0-1-1,0 1 0,0 0 0,-1 0 0,1 0 1,-1 0-1,1 0 0,-1 0 0,0 0 1,0 0-1,0 0 0,0 1 0,0-1 1,0 0-1,0 0 0,0 1 0,-1-1 0,1 1 1,-1-1-1,1 1 0,-1 0 0,0-1 1,1 1-1,-1 0 0,0 0 0,0 0 0,0 1 1,0-1-1,0 0 0,0 1 0,0-1 1,0 1-1,0-1 0,0 1 0,0 0 0,0 0 1,0 0-1,0 0 0,-1 1 0,0-1-131,-94 15 449,66-2-262,0 2 1,1 1-1,0 1 0,1 1 1,1 2-1,1 1 0,1 1 1,1 1-1,1 2 1,-5 7-188,22-23 18,0-3-10,1 0 0,0 0 1,0 1-1,1-1 0,0 2 1,0-1-1,0 0 0,1 1 0,0 0 1,1 0-1,0 0 0,0 0 1,0 1-1,1-1 0,1 1 1,-1 0-1,1-1 0,1 1 1,0 8-9,4-12-3,0-1 0,1 1 0,0-1 0,-1 0-1,1-1 1,1 1 0,-1-1 0,0 0 0,1 0 0,0-1 0,-1 0 0,1 0 0,0 0 0,0 0 0,0-1 0,0 0 0,1-1 0,-1 1 0,0-1 0,0 0 0,0-1 0,4 0 3,-4 1 3,303 7 87,-300-6-87,-1 0-1,1 1 1,-1 0-1,1 0 0,-1 1 1,0 1-1,0-1 1,0 1-1,-1 0 1,1 1-1,-1 0 0,0 0 1,0 1-1,-1-1 1,1 1-1,-1 1 0,-1-1 1,1 1-1,-1 0 1,0 1-1,-1-1 0,0 1 1,0 0-1,0 0 1,-1 0-1,0 0 0,-1 1 1,0-1-1,0 1 1,-1-1-1,0 5-2,-1-3 45,-1 1-1,-1-1 1,0 0-1,0 0 1,-1 0-1,0-1 1,0 1-1,-1-1 1,-1 1-1,0-1 1,0 0-1,0-1 0,-1 1 1,0-1-1,-1-1 1,0 1-1,0-1 1,-1 0-1,0-1 1,0 1-1,0-2 1,-1 1-1,0-1 1,0 0-1,0-1 1,-1 0-1,0-1 1,1 0-1,-1 0 1,0-1-1,0 0 1,-1-1-1,-4 0-44,6 1 5,0-1 0,1 0 0,-1-1 0,0 0-1,0 0 1,1-1 0,-1 0 0,0 0 0,1-1-1,-1-1 1,1 1 0,0-1 0,0 0 0,0-1 0,0 0-1,0 0 1,1-1 0,0 0 0,0 0 0,0-1-1,1 0 1,-1 0 0,1 0 0,1-1 0,-1 0 0,1 0-1,1 0 1,-1-1 0,1 1 0,0-1 0,0-1-5,-5-55-2477,31 84-9967,-8-1 2103</inkml:trace>
  <inkml:trace contextRef="#ctx0" brushRef="#br1" timeOffset="650740.282">7307 2213 14990,'0'-36'1128,"1"-20"1786,1 18 2034,1 36-2275,6 26-2303,0 29-96,-3 1 1,-1-1-1,-3 1 0,-4 44-274,2 59 328,0-130-278,2 0 1,0 0-1,2-1 0,1 0 0,1 1 0,1-2 1,1 1-1,2-1 0,0 0 0,4 3-50,-11-23 2,0 0 0,1 0 0,0 0 0,0 0 1,0-1-1,1 1 0,-1-1 0,1 0 0,0-1 0,0 1 0,0-1 0,1 0 0,-1 0 1,1-1-1,0 1 0,0-1 0,0-1 0,0 1 0,0-1 0,0 0 0,0 0 0,0-1 0,1 0 1,-1 0-1,0 0 0,0-1 0,0 0 0,0 0 0,0 0 0,0-1 0,0 0 0,0 0 0,2-2-2,12-5-203,0-2-1,-1 0 0,0-1 1,-1-1-1,0-1 0,-1-1 1,-1 0-1,0-1 0,-1-1 1,1-3 203,32-47-3964,-6-6-3686,-22 37 577</inkml:trace>
  <inkml:trace contextRef="#ctx0" brushRef="#br1" timeOffset="651054.055">7834 2097 12396,'0'0'3897,"0"0"-486,0 0-502,0 0-757,0 0-487,0 0-480,0 16-352,20 118 427,4-48-1403,-3 0 0,-5 2 0,-3 0 0,-4 1 0,-3 38 143,-6-110-1406,-1-26-692,-2-12 1625,-42-318-200,38 300 698,2 0-1,1 0 1,2 0 0,2 0-1,1 0 1,2 0 0,2 0 0,6-20-25,-8 50 1,0-1 1,1 1 0,0 0-1,0 1 1,1-1-1,0 1 1,1 0 0,-1 0-1,2 0 1,-1 1 0,1 0-1,0 0 1,1 1 0,-1 0-1,1 0 1,0 1 0,1 0-1,-1 0 1,1 1 0,0 0-1,0 1 1,1 0 0,-1 0-1,1 1 1,-1 0 0,1 1-1,0 0 1,-1 0 0,8 1-2,53 25-1464,-37 16-3681,-18-5-952</inkml:trace>
  <inkml:trace contextRef="#ctx0" brushRef="#br1" timeOffset="651271.213">7902 2572 9897,'0'0'4100,"0"0"-1377,75-61-481,-44 35-929,10-4-512,1 1-257,1 2-351,5 1-193,-5 3 0,-8 6-32,-8 9-609,-12 5-1569,-5 4-2947,-7 11-3876</inkml:trace>
  <inkml:trace contextRef="#ctx0" brushRef="#br1" timeOffset="651503.422">7928 2804 9545,'0'0'3684,"0"0"-428,0 0-523,14-2-1062,98-28 769,246-98-1266,-309 108-1884,-52 16-8130,-6 4 2151</inkml:trace>
  <inkml:trace contextRef="#ctx0" brushRef="#br1" timeOffset="651799.927">6586 3690 14574,'0'0'3117,"0"0"-223,0 0-748,0 0-849,23 5-235,84 7 38,-9-42-427,625-296 166,-413 193-7599,-272 117 2223,-17 10-1746</inkml:trace>
  <inkml:trace contextRef="#ctx0" brushRef="#br1" timeOffset="652019.879">6512 3953 15150,'-73'109'4794,"73"-108"-4725,0-1 0,-1 1 0,1 0 0,0 0 0,0 0 0,0-1 0,0 1-1,0 0 1,0 0 0,0 0 0,0-1 0,0 1 0,0 0 0,0 0 0,1 0 0,-1-1 0,0 1 0,1 0-1,-1 0 1,0-1 0,1 1 0,-1 0 0,1-1 0,-1 1 0,1 0 0,-1-1 0,1 1 0,-1-1-1,1 1 1,0-1 0,-1 1 0,1-1 0,0 0 0,0 1 0,-1-1 0,1 0 0,0 1 0,0-1 0,-1 0-1,1 0 1,0 0 0,0 0 0,0 0 0,0 0 0,-1 0 0,1 0 0,0 0 0,0 0 0,0 0 0,-1 0-1,1 0 1,0-1 0,0 1 0,-1 0 0,1-1 0,0 1 0,-1-1 0,1 1 0,0 0 0,-1-1-1,1 0 1,0 1 0,-1-1 0,1 1 0,0-1-69,210-73 1794,928-383-1004,-972 390-2465,-88 34-8128,-71 29-121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5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11755,'0'0'2050,"0"0"-779,0 0 154,0 0-320,0 0-416,0 0-214,-3 14-176,-28 92 715,15-62-252,6-22-582,2 1 0,1 0 1,0 0-1,2 1 0,1 0 0,0 0 0,2 1-180,2-24 3,0 0 0,0 1-1,-1-1 1,1 0 0,0 0-1,1 1 1,-1-1 0,0 0-1,0 0 1,0 1 0,1-1-1,-1 0 1,1 0 0,-1 0-1,1 1 1,-1-1 0,1 0-1,-1 0 1,1 0 0,0 0-1,0 0 1,0 0 0,0 0-1,0 0 1,0-1 0,0 1-1,0 0 1,0-1 0,0 1-1,0 0 1,0-1 0,0 1-1,0-1 1,1 0 0,-1 1-1,0-1 1,0 0 0,1 0-1,-1 0 1,0 1 0,0-1-1,1-1 1,-1 1 0,0 0-1,0 0 1,1-1-3,9 0 214,0-1 0,0-1 0,0 0 0,-1 0 0,1-1 0,-1-1 1,0 0-1,-1 0 0,1-1 0,-1 0 0,0 0 0,0-1 0,-1 0 0,0-1 0,0 0 0,-1 0 0,0-1 0,0 0 0,-1 0 0,2-4-214,-4 6 110,-1-1-1,1 0 0,-1 0 1,-1 0-1,0 0 0,0 0 0,0-1 1,-1 1-1,0 0 0,-1-1 0,0 1 1,0-1-1,-1 1 0,0-1 1,-1 1-1,1 0 0,-2-1 0,0-1-109,-40-54-865,39 61 522,0 0-1,0 1 1,0-1 0,-1 1 0,1 0 0,-1 0 0,1 1 0,-1-1 0,1 1 0,-1 0 0,0 0 0,0 1-1,1-1 1,-1 1 0,0 0 0,0 1 343,-19 2-6747,3 6-4977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6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11851,'0'0'3465,"0"0"-679,0 0-479,0 0-535,0 0-619,0 0-496,0 0-348,12-1-111,246-17 256,-194-1-390,-62 18-38,-1 0 1,0 1-1,1-1 0,-1 0 0,0 0 1,0-1-1,0 1 0,0 0 1,0 0-1,0 0 0,0-1 0,0 1 1,-1 0-1,1-1 0,0 1 1,-1-1-1,1 1 0,-1-1 1,0 1-1,1-1 0,-1 1 0,0-1 1,0 1-1,0-1 0,0 0 1,0 1-1,0-1 0,0 1 1,-1-1-1,1 1 0,-1-1 0,1 1 1,-1-1-1,1 1 0,-1 0 1,0-1-1,0 1 0,0 0 0,0-1 1,0 1-1,0 0-26,-3-5 116,0 0-1,-1 0 1,0 1-1,0-1 1,0 1-1,-1 0 1,0 1 0,0-1-1,0 1 1,0 1-1,-1-1 1,1 1-1,-1 0 1,0 0-1,0 1 1,0 0 0,-6-1-116,11 4 14,0 1 1,0-1 0,0 1 0,0-1 0,0 1 0,0 0 0,0 0 0,1 0-1,-1 0 1,1 0 0,-1 0 0,1 1 0,0-1 0,0 0 0,0 1-1,0-1 1,0 1 0,0-1 0,1 1 0,-1-1 0,1 1 0,0-1 0,0 1-1,0 0 1,0-1 0,0 1 0,0-1 0,1 1-15,-3 176 377,1-82-1951,0-1-5450,0-73 1552,1-4-2199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7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6086,'0'0'8669,"0"0"-4852,0 0-1938,0 0-229,0 0-428,-3 13-373,-43 226 849,44-209-2273,2-11-3836,0-6-3250,0-8-1206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12107,'0'0'3844,"0"0"-796,0 0-411,0 0-581,0 0-594,-14 19-351,2-4-889,-73 125 1269,70-107-1348,2 1-1,2 1 0,0 0 0,3 0 0,1 1 0,1 0 0,2 0 1,1 34-143,4-63 2,-1 0 1,1 0-1,0-1 1,1 1-1,-1 0 1,1-1 0,1 1-1,-1-1 1,1 0-1,0 0 1,1 0-1,-1 0 1,1-1 0,0 1-1,0-1 1,1 0-1,0 0 1,0 0 0,0-1-1,0 0 1,1 0-1,0 0 1,-1-1-1,3 1-2,72 24-1882,6-20-4353,-46-7-1532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7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0 257 224,'0'0'12006,"0"0"-7169,0 0-2205,0 0-332,0 0-623,0 0-925,0 0-501,10 0-144,-5 0-99,-2 0-3,1 0 0,0 0-1,0 0 1,-1 1-1,1-1 1,0 1 0,-1 0-1,1 0 1,0 0 0,-1 1-1,1-1 1,-1 1-1,0 0 1,0-1 0,1 2-1,-1-1 1,0 0 0,-1 1-1,3 1-4,31 39-125,57 60-104,-22-48-3597,-70-54 3766,-1 0-1,1 0 0,0 0 1,0 0-1,0 0 0,0 0 1,0 0-1,0 0 0,0-1 1,0 1-1,0 0 0,0-1 1,0 1-1,1-1 0,-1 1 1,0-1-1,0 0 0,1 1 1,-1-1-1,0 0 1,1 0-1,-1 0 0,0 0 1,0 0-1,1 0 0,-1 0 1,0-1-1,0 1 0,1 0 1,-1-1-1,0 1 0,0-1 1,1 1-1,-1-1 0,0 1 1,0-1-1,0 0 0,0 0 1,0 0-1,0 1 0,0-1 1,0 0-1,-1 0 0,1 0 1,0 0-1,0-1 1,-1 1-1,1 0 0,-1 0 1,1 0-1,-1 0 0,1-1 1,-1 1-1,0 0 0,0-1 1,1 1-1,-1 0 0,0-2 61,7-26 1691,-2-2-1,0 1 1,-2 0-1,-1-1 1,-2 0-1,-1-5-1690,1 36 33,0-1 1,0 1-1,0-1 0,0 1 0,0-1 0,0 1 0,0-1 1,0 1-1,0-1 0,0 1 0,0-1 0,-1 1 0,1-1 1,0 1-1,0-1 0,0 1 0,-1-1 0,1 1 0,0 0 1,0-1-1,-1 1 0,1 0 0,0-1 0,-1 1 0,1 0 1,-1-1-1,1 1 0,0 0 0,-1-1 0,1 1 0,-1 0 1,1 0-1,-1 0 0,1-1 0,-1 1 0,1 0 0,-1 0 1,1 0-1,-1 0 0,1 0 0,-1 0 0,1 0 0,-1 0 1,1 0-1,-1 0 0,1 0 0,-1 1 0,1-1 0,-1 0 1,1 0-1,0 0 0,-1 1 0,1-1 0,-1 0 0,1 0 1,-1 1-1,1-1 0,0 0 0,-1 1 0,1-1 0,0 0 1,-1 1-34,-25 23 259,26-24-258,-170 225-113,146-194-492,-25 34-1652,22-21-3372,21-28-111,3-1-2808</inkml:trace>
  <inkml:trace contextRef="#ctx0" brushRef="#br0" timeOffset="312.319">724 1 10346,'0'0'9192,"0"0"-5294,0 0-1971,0 0-262,12 21-330,-1-3-1055,0 0-40,0-1-1,-1 2 1,-2 0 0,0 0 0,0 0 0,2 16-240,-3-16 51,0 1 0,-1-1 0,-1 1 0,-2 0 0,1 1 0,-2-1 0,-1 1 0,-1-1 0,0 1 0,-1-1 0,-2 0 0,0 1 0,-1-1 0,-1 0 0,-1-1 0,0 1 0,-2-1 0,-5 11-51,2-17-372,0 0-1,-1-1 1,-1 0-1,1-1 1,-2-1 0,0 0-1,0 0 1,0-2-1,-5 3 373,-87 38-5828,67-31 2084,-10 4-4563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83 160 13581,'2'-13'4329,"2"-6"-2939,3-11-123,-6 4 6251,-32 213-6327,-2 3-999,6-36-2936,22-94-2305,5-21-3542,0-28 2297</inkml:trace>
  <inkml:trace contextRef="#ctx0" brushRef="#br0" timeOffset="399.552">54 433 8936,'5'-69'3545,"3"0"0,3 1 0,3 1-1,8-17-3544,-22 81 79,1-1 0,-1 1 0,1 0 0,0-1 0,0 1 0,0 0 0,0-1 0,1 1 1,-1 0-1,1 0 0,0 0 0,0 0 0,0 0 0,0 1 0,0-1 0,1 1 0,-1-1 0,1 1 0,0 0 0,0 0 0,0 0 0,0 0 0,0 0 0,0 1 0,0 0 0,0-1 0,1 1 0,-1 0 0,0 1 0,1-1 0,-1 0 0,1 1 0,-1 0 0,1 0 0,-1 0 0,1 0 0,-1 1 1,1-1-1,-1 1 0,0 0 0,3 1-79,0 3-134,0 1 1,-1-1 0,0 2-1,0-1 1,-1 0 0,0 1-1,0 0 1,0 0 0,-1 0-1,0 0 1,0 0 0,-1 1-1,0-1 1,-1 1 0,1 0 0,-1 0-1,-1-1 1,1 1 0,-1 0-1,-1 0 1,0 0 0,0-1-1,0 1 1,-1 0 0,0-1-1,0 1 1,-1-1 0,0 0-1,0 0 1,-1 0 0,0 0-1,0 0 1,-1-1 0,0 0-1,0 0 1,0 0 0,-1-1 0,-3 4 132,5-5-16,0 0 0,0 0 0,0-1 0,0 1 0,0-1 0,-1 0 0,1 0 0,-1 0 0,0-1 0,0 0 0,0 0-1,0 0 1,-1 0 0,1-1 0,0 0 0,-1 0 0,1 0 0,-1-1 0,1 0 0,-2 0 17,6-1 28,1 0 0,-1 0 0,1 0 1,-1 0-1,1 0 0,-1 0 0,1 0 0,0 0 1,0 0-1,-1 0 0,1 0 0,0-1 0,0 1 1,0 0-1,0 0 0,0 0 0,1 0 0,-1 0 0,0 0 1,0 0-1,1 0 0,-1 0 0,1 0 0,-1 0 1,1 0-1,-1 0 0,1 0 0,-1 0 0,1 0 1,0 0-1,0 0 0,0 0-28,2-2 29,1 1 0,-1-1 0,1 1 0,-1 0 0,1 0 0,0 0 0,0 0 0,0 0 0,0 1 0,0 0 1,0 0-1,0 0 0,0 0 0,0 1 0,1 0 0,-1 0 0,0 0 0,0 0 0,0 0 0,1 1 0,-1 0 0,0 0 0,0 0 0,0 0 0,0 1 0,0 0 0,0 0 0,-1 0 0,1 0 0,0 0 0,-1 1 0,0-1 1,0 1-1,2 1-29,1 3 31,-1-1 1,1 1 0,-1 0 0,0 0-1,-1 0 1,0 1 0,0-1 0,0 1-1,-1 0 1,-1 0 0,1 1 0,-1-1-1,0 0 1,-1 1 0,0-1 0,0 1-1,-1-1 1,0 1 0,-1 2-32,-3-7 6,1 1 0,-1-1 1,0 0-1,-1-1 0,1 1 1,-1-1-1,1 1 0,-1-1 1,0-1-1,0 1 0,0-1 1,-1 0-1,1 0 0,0 0 0,-1-1 1,1 0-1,-1 0 0,0 0 1,1 0-1,-1-1 0,0 0 1,-2-1-7,1 2 4,-1-1 0,0 0 0,1 0 0,-1-1 0,1 0-1,-1 0 1,1 0 0,0-1 0,0 0 0,-1-1 0,1 0 0,1 0 0,-6-3-4,-6-8-4193,0-5-4392,15 13-1339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24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91 11018,'0'0'5120,"0"0"-2328,0 0-550,0 0-37,0 0-748,0 0-699,1 12-389,5 433 1109,-6-430-1510,-11 141-1637,-12-55-7696,17-88 4357,0-5-1232</inkml:trace>
  <inkml:trace contextRef="#ctx0" brushRef="#br0" timeOffset="405.97">0 635 7815,'0'-21'2750,"19"-227"5065,-16 223-7330,0 1 0,2 0 0,1 0 0,1 1 0,0-1 0,2 2 0,1-1 0,1 1 0,0 1 0,2 0 0,1 0 0,0 1 0,15-15-485,-25 31 24,0 1 0,1-1 1,-1 1-1,1 0 1,0 0-1,-1 0 1,1 1-1,1 0 0,-1 0 1,0 0-1,0 0 1,1 1-1,-1 0 0,1 0 1,-1 1-1,1-1 1,-1 1-1,1 0 0,-1 1 1,1-1-1,-1 1 1,1 0-1,-1 1 0,1-1 1,-1 1-1,0 0 1,0 0-1,0 1 0,0 0 1,0-1-1,-1 2 1,1-1-1,-1 0 0,0 1 1,0 0-1,0 0 1,0 0-1,-1 0 0,0 1 1,0 0-1,0-1 1,0 1-1,-1 0 0,1 0 1,-1 1-1,-1-1 1,1 0-1,-1 1 0,0 0-24,-3 7-43,0-1 0,-2 0 0,1-1 0,-2 1 0,1 0-1,-1-1 1,-1 0 0,0 0 0,-1-1 0,0 0 0,-1 0-1,0 0 1,0-1 0,-1 0 0,0-1 0,-1 0 0,1 0-1,-2-1 1,1-1 0,-1 1 0,0-2 0,0 1 0,-7 1 43,-50 10-97,79-39 97,-2 15 0,0 1 0,0 0 0,1 0 0,0 1 0,0 0 0,0 1 0,1 0 0,-1 0 0,1 1 0,0 1 0,0 0 0,0 0 0,0 1 0,0 1 0,0 0 0,0 0 0,0 1 0,0 0 0,0 1 0,0 0 0,0 1 0,0 0 0,-1 1 0,0 0 0,1 1 0,-2 0 0,1 0 0,0 1 0,-1 1 0,2 1 0,-6-5 2,0 0-1,0 0 1,-1 1-1,1-1 1,-1 1-1,0 0 0,0 0 1,-1 0-1,1 1 1,-1-1-1,0 1 1,0 0-1,0 0 0,0 0 1,-1 0-1,0 0 1,0 1-1,-1-1 1,0 1-1,1-1 0,-2 1 1,1 0-1,-1-1 1,0 1-1,0 0 0,0-1 1,-1 1-1,0 0 1,0-1-1,-1 3-1,-2-2 16,-1 0-1,1-1 1,-1 0 0,0 0-1,-1 0 1,1-1 0,-1 0-1,0 0 1,0 0-1,0-1 1,-1 0 0,1 0-1,-1 0 1,1-1 0,-1 0-1,0-1 1,0 1-1,0-1 1,-2 0-16,-136-2 328,143 1-401,0 0 19,0 1-1,0-1 1,-1 0-1,1 0 1,0 0-1,0 0 1,0 0-1,0 0 1,0 0-1,0-1 1,0 1-1,0-1 1,0 1-1,0-1 1,0 0-1,0 0 1,0 0-1,0 0 1,1 0-1,-1 0 1,0-1 0,1 1-1,-1 0 1,1-1-1,-1 1 1,1-1-1,0 0 1,-1 0-1,1 1 1,0-1-1,0 0 1,0 0-1,1 0 1,-1 0-1,0 0 1,1 0 54,23-16-7351,-4 9 213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31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96 9225,'0'0'3496,"0"0"-186,0 0-1239,0 0-111,0 19-220,-7 134 726,2-115-2072,-14 103 170,6 1 0,7 6-564,6-23-3216,0-44-5398,0-49-349</inkml:trace>
  <inkml:trace contextRef="#ctx0" brushRef="#br0" timeOffset="255.585">63 543 128,'1'-8'2805,"1"-47"940,4 0-1,1 1 1,3 0 0,12-33-3745,-19 74 289,1 1 1,0 0 0,1-1-1,1 2 1,-1-1 0,2 1-1,0-1 1,0 2 0,1-1-1,0 1 1,1 1 0,0-1-1,1 1 1,0 1 0,0 0-1,1 0 1,0 1 0,0 0-1,1 1 1,-1 1 0,1 0-1,10-3-289,-8 5 89,0 0-1,1 0 1,-1 1-1,1 1 0,0 1 1,-1 0-1,1 1 1,0 1-1,-1 0 1,1 0-1,7 4-88,-15-4 5,-1 0 0,0 0 0,0 1 0,-1 0 1,1 0-1,-1 0 0,1 1 0,-1-1 0,0 1 0,0 1 0,-1-1 0,1 1 0,-1 0 0,0 0 1,0 0-1,0 0 0,-1 1 0,0-1 0,0 1 0,-1 0 0,1 0 0,-1 0 0,0 0 0,-1 0 0,0 0 1,0 1-1,0 2-5,-1 3 1,0-1 1,-1 1 0,0 0-1,-1-1 1,0 1-1,-1-1 1,0 1 0,-1-1-1,-1 0 1,1-1 0,-2 1-1,1-1 1,-2 0 0,1 0-1,-1-1 1,-1 1-1,1-2 1,-2 1 0,-6 5-2,-8 7 2,-2-1 0,-1-1 0,0-1-1,-1-1 1,-1-2 0,-24 10-2,29-14-3,-2-1-1,0-1 1,0-2-1,0 0 1,-1-2-1,0 0 0,0-2 1,-1-1-1,-20-2 4,46 1-50,0-1 1,0 0-1,0 0 0,0 0 0,0 0 0,1 0 0,-1 0 0,0 0 0,0 0 0,0-1 0,0 1 0,0 0 0,0 0 1,0-1-1,1 1 0,-1-1 0,0 1 0,0-1 0,0 1 0,1-1 0,-1 1 0,0-1 0,1 0 0,-1 1 1,1-1-1,-1 0 0,0 1 0,1-1 0,0 0 0,-1 0 0,1 0 0,-1 0 0,1 1 0,0-1 0,0 0 0,-1 0 1,1 0-1,0 0 0,0 0 0,0 0 0,0 0 0,0 0 50,21-31-5506,6 11-2015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3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45 7847,'0'0'5787,"0"0"-2327,0 0-1464,0 0-304,0 0-368,13-5-534,164-34-459,-175 39-319,48 2-653,-49-2 590,0 0 0,0 0 1,-1 1-1,1-1 1,0 0-1,-1 1 0,1-1 1,0 0-1,-1 1 1,1-1-1,0 1 1,-1-1-1,1 1 0,-1-1 1,1 1-1,-1 0 1,1-1-1,-1 1 0,1 0 1,-1-1-1,0 1 1,1 0-1,-1-1 1,0 1-1,0 0 0,1 0 1,-1 0-1,0-1 1,0 1-1,0 0 0,0 0 1,0-1-1,0 1 1,0 0-1,0 0 1,-1 0-1,1-1 0,0 1 1,0 0-1,-1-1 1,1 1-1,0 0 1,-1 0-1,1-1 0,0 1 1,-1 0-1,1-1 1,-1 1-1,1-1 0,-1 1 1,0-1-1,1 1 1,-1-1-1,0 1 1,1-1-1,-1 0 0,0 1 1,1-1-1,-1 0 51,-169 135-2402,-3 5 7361,171-140-4898,1 1 0,0 0 0,0-1 1,-1 1-1,1 0 0,0 0 0,0 0 0,0 0 0,0 0 0,0 0 0,0 0 0,1 0 0,-1 0 0,0 0 0,0 0 0,1 1 0,-1-1 0,1 0 0,-1 1 0,1-1 0,-1 0 0,1 1 0,0-1 0,0 0 1,0 1-1,0-1 0,0 1 0,0-1 0,0 0 0,0 1 0,0-1 0,1 1 0,-1-1 0,1 0 0,-1 0 0,1 1 0,-1-1 0,1 0 0,0 1-61,26-1-45,0-2 0,0-1 0,-1-1 0,1-1 0,-1-1 0,0-2 0,0 0 0,6-5 45,8 0-761,90-25-5858,-69 16-807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37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207 158 13293,'0'0'3454,"0"0"-1138,0 0-175,0 0-219,0 0-609,0 0-475,-5-2-469,4 2-366,0 0 1,0-1 0,0 1-1,0 0 1,0 0-1,0 0 1,0 0 0,-1 0-1,1 0 1,0 0 0,0 0-1,0 0 1,0 0 0,0 1-1,0-1 1,0 0 0,0 1-1,0-1 1,0 1-1,0-1 1,0 1 0,1-1-1,-1 1 1,0 0 0,0-1-1,0 1 1,1 0 0,-1 0-1,0 0 1,1-1 0,-1 1-1,1 0 1,-1 0 0,1 0-1,-1 0 1,1 0-1,0 0 1,-1 0 0,1 0-1,0 0 1,0 0 0,0 0-1,0 0 1,0 0 0,0 0-1,0 1 1,0-1 0,0 0-1,0 0 1,0 0-1,1 0 1,-1 0 0,1 0-1,-1 0 1,0 0 0,1 0-1,0-1 1,-1 1 0,1 0-1,-1 0 1,1 0 0,0-1-1,0 1-3,1 10 5,1-1 0,0 1-1,1-1 1,0 0 0,1 0 0,0-1 0,0 1-1,1-1 1,0 0 0,1-1 0,0 1-1,0-1 1,1-1 0,0 1 0,0-1 0,1-1-1,0 0 1,0 0 0,1 0 0,-1-2-1,6 3-4,-8-3 4,1-1 0,-1 0 0,1-1-1,-1 0 1,1 0 0,0-1-1,0 1 1,0-2 0,0 1 0,0-1-1,0 0 1,0-1 0,0 0-1,-1 0 1,1-1 0,0 0 0,0 0-1,-1-1 1,0 0 0,1 0 0,-1-1-1,0 0 1,0 0 0,-1 0-1,1-1 1,-1 0 0,0 0 0,-1-1-1,3-3-3,1-2 189,-1-1 0,0 0 0,-1 0 1,0-1-1,-1 0 0,0 0 0,-1 0 0,-1-1 0,0 0 0,-1 0 0,0 0 0,-1 0 0,-1-1 0,0 1 0,-1 0 0,0-1 0,-3-9-189,3 20 42,-1 0 1,0 0-1,0 0 1,-1 0-1,1 0 1,-1 0-1,0 0 0,0 1 1,0-1-1,-1 1 1,1-1-1,-1 1 1,0 0-1,0 0 0,0 0 1,0 0-1,0 1 1,-1-1-1,1 1 1,-1 0-1,0 0 0,1 0 1,-1 0-1,0 1 1,0 0-1,0 0 1,0 0-1,0 0 0,-1 0 1,1 1-1,0 0 1,0 0-1,-3 0-42,-7 0 59,1 1-1,0 0 1,0 1-1,0 0 1,0 1 0,0 1-1,1 0 1,0 1-1,-1 0 1,-3 3-59,-11 11 27,0 1-1,1 2 1,1 0 0,1 2-1,1 1 1,1 0 0,1 2-1,2 0 1,0 1 0,2 1 0,-10 26-27,13-31-4,1 1 0,1 0 1,2 1-1,0 0 1,2 1-1,1-1 1,1 1-1,1 1 1,1-1-1,2 1 0,1 0 1,1-1-1,1 1 1,2 0-1,1 4 4,0-19-10,0-1 0,2 1 0,-1-1 0,1 0 0,1 0 0,0-1 1,1 0-1,0 0 0,0-1 0,1 0 0,1 0 0,0-1 0,0-1 0,0 1 0,1-2 0,1 1 0,-1-1 0,1-1 0,0 0 0,1-1 0,0 0 10,13 4-63,-1-1 0,1-1 0,0-1 1,1-1-1,0-2 0,-1 0 0,1-2 0,0-1 0,0-1 0,3-2 63,-18 3-75,0-1 0,0 0 0,0-1 0,0 0 0,-1-1 1,1 0-1,-1-1 0,0 0 0,0-1 0,0 0 0,-1-1 0,1 0 0,-1-1 0,-1 0 0,1 0 0,-1-1 0,-1 0 0,1-1 1,-2 0-1,1 0 0,-1 0 0,0-1 0,-1 0 0,0-1 0,-1 0 0,0 1 0,-1-2 0,0 1 0,3-12 75,-10-56-2670,-17 31-3938,9 32-679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8:4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63 159 7271,'0'0'4057,"0"0"-2114,-5 14-576,-52 101 2284,58-127 1192,13-33-3616,-7 27-1032,0 1 0,2 0 0,0 1 0,0 0 0,2 0 0,0 1 0,0 0 0,1 1 0,1 1 0,1-1-195,-7 8 21,0 0-1,0 0 1,1 1-1,0 0 1,0 0-1,0 1 1,1 0-1,-1 0 1,1 1-1,0 0 1,0 1-1,0 0 1,0 0-1,0 1 1,1 0-1,-1 0 1,0 1-1,0 1 1,1-1-1,-1 1 1,1 1-21,-2 0-12,-1 1 1,1 0-1,-1 0 0,0 1 1,0 0-1,0 0 0,0 0 1,-1 1-1,0 0 0,0 0 1,0 1-1,0 0 0,-1 0 1,0 0-1,0 0 0,-1 1 1,0 0-1,0 0 0,0 0 1,-1 1-1,0-1 0,1 8 12,4 9-307,-2 1 1,0 0-1,-2 0 0,-1 0 0,-1 1 0,-1 16 307,-1 42-897,46-196 2173,-34 85-1026,1 0-1,1 1 1,1 1 0,1 0-1,2 1 1,0 1 0,4-2-250,-15 18 19,0-1 0,1 1 1,0 1-1,0-1 0,0 1 1,1 1-1,0-1 0,0 2 1,0-1-1,0 1 0,1 0 1,0 1-1,0 1 0,0-1 1,0 1-1,0 1 0,0 0 0,1 0 1,-1 1-1,0 1 0,1-1 1,0 2-20,-6-1 2,0 1 0,0 0 0,1 0 0,-1 0 1,-1 0-1,1 1 0,0 0 0,-1 0 0,1 1 0,-1-1 0,0 1 1,0 0-1,0 0 0,-1 0 0,1 0 0,-1 1 0,0-1 1,0 1-1,-1 0 0,1 0 0,-1 0 0,1 5-2,20 121-1894,-23-115 1127,2 37-4068,7-21-4505,-5-24 2907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06:50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870 358 4036,'0'0'459,"0"0"37,-15-2 465,-99-13 2515,115 15-3416,-1 0 0,0 0 0,1 1 0,-1-1 0,0 0 0,1 0 0,-1 0 0,1 0 0,-1 0 1,0 0-1,1 1 0,-1-1 0,0 0 0,1 0 0,-1 0 0,1 0 0,-1 0 0,0 0 0,1-1 1,-1 1-1,1 0 0,-1 0 0,0 0 0,1 0 0,-1 0 0,0-1 0,1 1 0,-1 0 0,0 0 1,1 0-1,-1-1 0,0 1 0,0 0 0,1 0 0,-1-1 0,0 1 0,0 0 0,1-1 0,-1 1 1,0 0-1,0-1 0,0 1 0,0-1 0,1 1 0,-1 0 0,0-1 0,0 1 0,0 0 0,0-1 1,0 1-1,0-1 0,0 1 0,0 0 0,0-1 0,0 1 0,0 0 0,0-1 0,-1 1 0,1-1 1,0 1-1,0 0 0,0-1-60,360-25 614,3487-262-385,-2979 273-197,-1133 42 417,-531 56-124,309-20-171,-2668 424 386,3115-479-492,-100 20 203,2 6 0,-93 37-251,220-67 20,5-2-6,-1 0 1,1 0-1,-1 1 0,1 0 1,0 0-1,0 1 0,0-1 1,0 1-1,1 1 1,-1-1-1,1 1 0,-1 2-14,6-6 2,-1 0-1,1 1 1,0-1-1,0 1 1,0-1-1,0 0 1,0 1-1,1-1 0,-1 0 1,0 1-1,1-1 1,-1 0-1,1 1 1,-1-1-1,1 0 1,-1 1-1,1-1 1,0 0-1,0 0 0,0 0 1,0 0-1,0 0 1,0 0-1,0 0 1,0 0-1,0 0 1,0-1-1,0 1 1,0 0-1,1-1 1,-1 1-1,0-1 0,1 1 1,-1-1-1,0 1 1,1-1-1,-1 0 1,0 0-1,1 0 1,-1 0-1,1 0 1,-1 0-1,0 0 0,2 0-1,37 7 14,1-1-1,0-2 0,0-2 1,36-2-14,-28 0 10,795-36-6,-665 24-2,-103 8-94,3783-156 4876,-3694 159-4606,14-1-116,147 18-62,-292-10 33,-33 0 15,-103 11-32,-1175 66 160,-2076 239-230,2010-107 44,1302-207-2,-25 4 29,1 3-1,0 2 0,-60 25-16,86-19-11,39-22 9,0 0 0,-1 0 0,1 0 0,0 0 0,-1-1 1,1 1-1,0 0 0,0 0 0,0 0 0,0 0 0,0 0 0,0 0 0,0 0 0,0 0 0,1 0 0,-1 0 0,0 0 0,0-1 0,1 1 0,-1 0 0,1 0 0,-1 0 0,0 0 0,1-1 0,0 1 0,-1 0 0,1 0 0,-1-1 0,1 1 0,0 0 0,0-1 0,-1 1 0,1-1 0,0 1 0,0-1 0,0 1 0,0-1 0,-1 0 0,1 1 0,0-1 0,0 0 0,0 0 0,0 0 0,0 0 0,0 1 0,0-1 0,0 0 1,0-1-1,0 1 0,0 0 0,-1 0 0,1 0 0,0-1 0,1 1 2,157 7 26,70-17-119,167-32 93,-327 34-72,2315-276-238,-474 122 2472,-1580 136-1831,-301 19-244,-66 4-51,-479 16-132,-22 25 96,362-24 16,-3226 362 43,2670-249-102,612-96 70,123-23-75,131-8-16,582-90-251,1290-123 176,268 79 139,-1243 121 26,-1924 42 119,-1517 162-193,2388-189 65,-6 0-3,47-2-35,430-46-5,1884-171-71,-2148 201 199,291-27 69,111-39-171,-547 74 28,-9 4 7,0-2-1,-1-1 1,0-1-1,0-2 0,-1-1 1,10-6-35,-37 17 0,1-1 1,-1 0-1,0 0 1,0 0-1,0-1 1,0 1 0,0 0-1,0-1 1,0 1-1,-1-1 1,1 0 0,0 0-1,-1 1 1,0-1-1,1 0 1,-1 0-1,0 0 1,0-1 0,0 1-1,0 0 1,0 0-1,-1 0 1,1-1 0,0 1-1,-1 0 1,0-1-1,0 1 1,0-1-1,0 1 1,0 0 0,0-1-1,0 1 1,-1 0-1,1-1 1,-1 1 0,0 0-1,0 0 1,0-1-1,0 1 1,0 0-1,0 0 1,0 0 0,-1 0-1,1 0 1,-1 1-1,0-1 1,1 0 0,-1 1-1,0-1 1,0 1-1,0-1 1,0 1-1,0 0 1,0 0 0,-2-1-1,-33-17 19,-1 1 1,-1 2-1,0 2 0,-1 1 1,-1 3-1,0 1 1,-11 0-20,22 2 13,-514-95-109,530 99 98,4 2 3,-1-1 1,1 0-1,0 0 0,0-1 0,0 0 0,1-1 0,-1 0 0,1-1 1,-1 0-1,2 0 0,-1-1 0,0 0-5,8 3 2,1 1-1,0 0 1,-1-1 0,1 1-1,0 0 1,0 0-1,1-1 1,-1 1 0,0 0-1,1 0 1,-1-1 0,1 1-1,0 0 1,0 0 0,-1 0-1,1 0 1,1 0-1,-1 0 1,0 0 0,0 0-1,1 0 1,-1 1 0,1-1-1,0 0 1,-1 1-1,1-1 1,0 1 0,0 0-1,0 0 1,0 0 0,0 0-1,0 0 1,0 0-1,1 0 1,-1 0 0,0 1-1,0-1 1,0 1 0,1 0-1,-1 0 1,1 0-2,6-5 2,69-27 36,-78 32-38,0 0 0,-1 0 1,1 0-1,-1 0 0,1 0 0,0 0 1,-1 0-1,1 0 0,0-1 0,-1 1 1,1 0-1,-1 0 0,1 0 0,0-1 1,0 1-1,-1 0 0,1-1 0,0 1 1,-1 0-1,1 0 0,0-1 0,0 1 1,0 0-1,-1-1 0,1 1 0,0-1 1,0 1-1,0 0 0,0-1 0,0 1 1,0-1-1,0 1 0,0 0 0,-1-1 1,2 1-1,-1-1 0,0 1 0,0 0 1,0-1-1,0 1 0,0 0 0,0-1 1,0 1-1,0-1 0,1 1 0,-1 0 1,0-1-1,0 1 0,0 0 0,1-1 1,-1 1-1,0 0 0,0-1 0,1 1 1,-1 0-1,0 0 0,1-1 0,-1 1 1,0 0-1,1 0 0,-1 0 0,1 0 1,-1-1-1,0 1 0,1 0 0,-1 0 1,0 0-1,1 0 0,-1 0 0,-31-10 10,-162-23 41,-123-3-51,220 27 7,-1326-80-49,-648 20 63,703 27-85,1304 39 94,0-3 0,0-3 1,-27-8-31,92 20-4,0 0 1,0 0 0,0 1-1,0-1 1,-1 1 0,0-1-1,1 1 1,-1 0 0,0-1-1,-1 1 1,1 0 0,-1 0-1,1 0 1,-1 0 0,-1-1 0,1 1-1,0 0 1,-1 0 0,0 0-1,0-1 1,0 1 0,0 0-1,0-1 1,-1 1 0,0-1-1,0 1 1,0-1 0,0 0-1,-1 2 4,-35 62 10,4 2-1,2 1 0,4 1 0,3 2 0,3 1 0,3 0 1,1 16-10,14-74-2,0 0 0,1-1 1,1 1-1,1 0 1,0 0-1,1 0 1,1 1-1,1-1 1,0-1-1,1 1 1,0 0-1,1-1 1,1 1-1,1-1 1,0 0-1,1-1 1,0 0-1,1 0 1,1 0-1,0-1 1,3 2 1,2-7 0,-1 0 0,1-2 0,0 0 0,1 0 0,0-1 0,-1-1 0,2 0 0,-1-2 0,0 1 0,0-2 0,1 0 0,-1-1 0,1 0 0,0-1 0,4 1 0,1000-30 95,-637 10-68,2990-108-208,-3330 126 187,339-19-50,218-45 44,-550 59 22,0-1-1,0-3 0,-1-2 1,-1-3-1,0-1 1,27-15-22,-71 30 2,1 0 1,-1 0 0,1-1 0,-1 0-1,0 1 1,0-2 0,0 1 0,0 0-1,-1-1 1,1 0 0,-1 1 0,0-2-1,0 1 1,0 0 0,-1 0-1,1-1 1,-1 1 0,0-1 0,-1 0-1,1 0 1,-1 0 0,0 0 0,0 0-1,0 0 1,-1 0 0,1 0 0,-1 0-1,-1 0 1,1 0 0,-1 0 0,0 0-1,0 0 1,0 0 0,-1 0 0,-1-4-3,-151-215 37,56 41 22,79 158-59,-34-22 0,18 36-1,-1 1 0,0 2 0,-1 2 1,1 1-1,-1 2 0,0 1 0,-7 2 1,-43-3 6,-1650-57-33,-271 44 139,452 97-293,1507-77 250,118-2 145,43-6-124,-120 22-79,-210 93-834,190-99 605,-233 89-4453,79-44-860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4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17489,'0'0'3566,"0"0"-1041,0 0-561,0 0-480,0 0-544,0 0-369,0 0-203,1 14-122,-1 92-97,-26 57-1012,24-128-3085,1 1-3610,1-25-2521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41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15310,'0'0'4901,"0"0"-3395,0 0-289,-74 116-160,45-47 160,2 7-577,5 0-351,5-5-193,8-6-64,8-5 0,5-7-32,15-6-577,7-6-768,6-6-1089,11-8-2050,-5-7-4389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48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24 17296,'0'0'4485,"0"0"-2467,0 0-385,0 0-224,0 0-512,0 0-512,0 0-257,0 0-128,0 0-257,-30-23-1312,29 23-1826,1 7-5157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4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1 487 11947,'269'-31'3557,"72"9"-3557,-101 7 687,1904-132 5234,-1296 111-3714,886-59-1099,-1667 89-1104,20 0 5,-1-4 1,0-3-1,64-20-9,-101 12-54,-49 20 16,1-1 1,-1 1-1,0 0 0,0 0 0,0-1 0,0 1 0,0 0 0,0-1 0,0 1 0,-1 0 0,1 0 0,0-1 1,-1 1-1,1 0 0,-1 0 0,0 0 0,1 0 0,-1-1 0,0 1 0,1 0 0,-1 0 0,0 0 0,0 1 0,0-1 1,0 0-1,0 0 0,0 0 0,0 1 0,0-1 0,0 0 0,-1 1 0,1-1 0,0 1 0,0-1 0,0 1 1,-1 0-1,1 0 0,0-1 0,-1 1 0,1 0 0,0 0 0,0 0 0,-1 0 0,1 1 0,0-1 0,-1 0 0,1 0 1,0 1-1,0-1 38,-167-15-9428,70 14-1297</inkml:trace>
  <inkml:trace contextRef="#ctx0" brushRef="#br0" timeOffset="449.367">1352 1273 9801,'0'0'8093,"0"0"-4633,0 0-1560,0 0-160,0 0-293,0 0-454,0 0-443,-5 10-262,-30 94 251,-9 305-1185,37-321-4084,0-1-4185,4-52-3171</inkml:trace>
  <inkml:trace contextRef="#ctx0" brushRef="#br0" timeOffset="853.605">1648 1592 8872,'0'0'3753,"0"0"-1062,16 0-129,102-5 481,227-53-1121,-343 58-1918,0 0-1,0 0 1,0 0 0,0 0-1,0 0 1,-1-1 0,1 1-1,0-1 1,0 1 0,0-1-1,-1 0 1,1 0 0,0 1-1,-1-1 1,1-1 0,-1 1-1,1 0 1,-1 0 0,1 0-1,-1-1 1,0 1 0,0-1-1,1 1 1,-1-1 0,0 1-1,-1-1 1,1 0 0,0 0-1,0 1 1,-1-1 0,1 0-1,-1 0 1,1 0 0,-1 1-1,0-1 1,0 0 0,0 0-1,0 0 1,0 0 0,0 0-1,0 0 1,-1 1-1,1-1 1,-1 0 0,1 0-1,-1 0 1,0 1 0,0-1-1,0 0 1,0 1 0,0-2-4,-9-10 308,1 1 1,-2 0 0,1 0-1,-2 1 1,1 0 0,-1 1-1,-1 1 1,0 0 0,0 0-1,-1 1 1,-13-5-309,25 12 47,0 0-1,1 1 1,-1-1-1,0 0 1,0 1-1,0-1 1,0 1 0,0-1-1,1 1 1,-1 0-1,0 0 1,0 0-1,0 0 1,0 0-1,0 0 1,0 1 0,0-1-1,0 1 1,0-1-1,1 1 1,-1 0-1,0 0 1,0 0 0,1 0-1,-1 0 1,1 0-1,-1 0 1,0 0-1,1 0 1,0 1-1,-1-1 1,1 1 0,0-1-1,0 1 1,0 0-1,0-1 1,0 1-1,0 0 1,0-1 0,1 1-1,-1 0 1,1 0-1,-1 0 1,1 0-1,0 0 1,0 0-1,0 0 1,0 0 0,0 0-1,0-1 1,0 1-1,0 0 1,1 0-1,0 1-46,14 216 273,-12-192-543,-1 0 1,-1 0-1,-2 0 1,-1 0 0,0 0-1,-3 3 270,-10 32-3625,-7-2-3374,6-26-1612</inkml:trace>
  <inkml:trace contextRef="#ctx0" brushRef="#br0" timeOffset="1556.128">2900 1352 10602,'0'0'4340,"0"0"-1938,0 0-800,0 0-230,0 0-411,0 0-358,0 0-325,0 15-204,-1 116 17,0-128-89,1 1-1,-1-1 1,1 0 0,0 1-1,0-1 1,0 0-1,0 1 1,1-1 0,-1 0-1,1 1 1,0-1 0,0 0-1,0 0 1,1 0-1,-1 0 1,1 0 0,-1 0-1,1 0 1,0 0 0,0-1-1,0 1 1,0-1-1,1 1 1,-1-1 0,1 0-1,0 0 1,-1 0 0,1 0-1,0 0 1,0-1-1,0 1 1,0-1 0,0 0-1,1 0 1,-1 0 0,0 0-1,0-1 1,1 1-1,-1-1 1,0 0 0,1 0-1,-1 0 1,0 0 0,1-1-1,-1 1 1,1-1-2,7-7 334,-1 0 0,0-1-1,0 0 1,0-1 0,-1 0 0,0 0 0,-1-1-1,-1 0 1,1 0 0,-2-1 0,1 0 0,-2 0 0,0-1-1,0 1 1,2-12-334,-5 19 75,0 1 0,0-1-1,0 1 1,-1-1 0,1 0 0,-1 0-1,-1 0 1,1 1 0,-1-1 0,1 0-1,-1 0 1,-1 0 0,1 0 0,-1 0-1,0 0 1,0 0 0,0 0 0,0 1-1,-1-1 1,0 0 0,0 1-1,0 0 1,-1-1 0,0 1 0,1 0-1,-1 0 1,-1 0 0,1 1 0,0-1-1,-1 1 1,0 0 0,0 0 0,-4-3-75,-5 5 20,1 0 0,-1 1-1,0 1 1,1 0 0,-1 0 0,0 1 0,1 1 0,0 0 0,-1 1 0,1 0 0,0 1 0,1 0 0,0 1 0,-1 0 0,2 1 0,-1 0 0,1 0 0,0 2 0,1-1 0,-1 1 0,2 0 0,-1 1 0,-4 8-20,0-4-10,1 1 0,1 0 0,0 0 1,1 1-1,1 0 0,1 1 0,0 0 0,1 0 1,1 1-1,1 0 0,0 0 0,1 1 0,1-1 1,1 1-1,0-1 0,2 1 0,0 0 1,1 0-1,1-1 0,0 1 0,2-1 0,0 0 1,1 0-1,3 5 10,-1-8-98,1 0 0,1 0 0,1-1 1,0 0-1,0 0 0,2-1 0,-1-1 0,2 0 1,-1 0-1,2-2 0,-1 1 0,2-2 0,-1 0 1,1 0-1,1-2 0,-1 0 0,1 0 0,0-2 0,1 0 1,-1-1-1,1 0 0,0-2 0,0 0 0,0 0 1,0-2-1,1 0 0,-1-1 0,5-2 98,-14 1-104,1 0 0,-1-1 0,0-1 0,0 1 0,0-1 0,0-1-1,0 1 1,-1-2 0,0 1 0,0 0 0,-1-1 0,1-1 0,-1 1 0,0-1 0,-1 0-1,0 0 1,0-1 0,-1 1 0,1-1 0,2-8 104,13-46-3255,-11-3-3398,-7 29-2438</inkml:trace>
  <inkml:trace contextRef="#ctx0" brushRef="#br0" timeOffset="2136.565">3855 814 32,'0'0'13698,"0"0"-7676,0 0-3214,0 0-689,-2 3-736,-28 139-32,27-112-1218,-8 153-193,14-63-5699,0-89 1371,0-12-3507,-1-12 1814</inkml:trace>
  <inkml:trace contextRef="#ctx0" brushRef="#br0" timeOffset="2536.887">3817 1247 6887,'0'-17'4308,"5"-258"6822,-3 246-10572,2 1 0,1-1 1,1 1-1,1 0 0,2 1 0,1-1 0,1 2 0,1 0 1,8-13-559,-17 35 13,0 0 1,0-1-1,1 2 1,-1-1 0,1 0-1,0 1 1,0-1-1,0 1 1,0 0 0,1 0-1,-1 1 1,1 0-1,0-1 1,0 2 0,0-1-1,0 0 1,0 1-1,0 0 1,0 0 0,0 0-1,0 1 1,1 0-1,-1 0 1,0 0 0,0 1-1,0 0 1,0 0-1,1 0 1,-1 0 0,0 1-1,-1 0 1,1 0-1,0 0 1,0 0 0,-1 1-1,0 0 1,1 0-1,-1 0 1,0 1 0,-1-1-1,1 1 1,2 3-14,-4 0-133,0 1 1,0 0-1,-1 0 1,0 0-1,-1 0 1,0 1-1,0-1 1,0 0-1,-1 0 1,0 0-1,-1 0 1,0 0-1,0 0 1,-1-1-1,0 1 1,0-1-1,-1 1 1,0-1-1,0 0 1,0 0-1,-1-1 1,0 0-1,-1 1 1,1-2-1,-1 1 1,0-1-1,0 1 1,-2-1 132,1 2-56,1 0 1,-1 0 0,-1-1 0,1 0 0,-1-1 0,0 0-1,0 0 1,-1 0 0,1-1 0,-1-1 0,0 1 0,-7 1 55,15-6 21,1 1 1,-1-1-1,1 1 1,-1-1 0,1 0-1,-1 1 1,1-1-1,0 1 1,0-1-1,-1 0 1,1 1 0,0-1-1,0 0 1,0 0-1,-1 1 1,1-1-1,0 0 1,0 1 0,0-1-1,0 0 1,0 1-1,1-1 1,-1 0 0,0 0-1,0 1 1,0-1-1,1 0 1,-1 1-1,0-1 1,0 1 0,1-1-1,-1 0 1,1 1-1,-1-1 1,1 1 0,-1-1-1,1 1 1,-1-1-1,1 1 1,-1-1-1,1 1 1,-1 0 0,1-1-1,0 1 1,-1 0-1,1-1 1,0 1-22,2-5 40,1 1 1,0 0-1,0-1 1,0 1-1,0 0 0,1 1 1,0-1-1,-1 1 1,1 0-1,0 0 1,1 0-1,-1 1 0,0 0 1,1 0-1,0 0 1,-1 1-1,1 0 0,0 0 1,0 0-1,-1 1 1,1 0-1,0 0 1,0 0-1,0 1 0,-1 0 1,1 0-1,0 0 1,-1 1-1,1 0 0,-1 0 1,1 0-1,-1 1 1,0-1-1,0 1 1,3 3-41,-1 0-2,0 1 1,-1-1 0,0 2 0,0-1 0,-1 1 0,1-1-1,-2 2 1,1-1 0,-1 0 0,-1 1 0,1 0 0,-1 0-1,-1 0 1,0 0 0,0 0 0,-1 0 0,0 1 0,0-1 0,-1 1-1,-1-1 1,1 0 0,-1 1 0,-2 6 1,-2-10 3,0-1 0,0 0 0,-1 0 0,1-1 0,-1 1 0,0-1 0,0-1-1,0 1 1,-1-1 0,1 0 0,-1 0 0,0-1 0,0 0 0,0 0 0,0-1 0,0 1 0,0-2 0,0 1 0,0-1 0,-1 0 0,1 0 0,0-1 0,0 0 0,0 0 0,0-1-1,0 0 1,0 0 0,0-1 0,-1-1-3,-79-38-903,65 19-2081,11-4-3608,11 14 869</inkml:trace>
  <inkml:trace contextRef="#ctx0" brushRef="#br0" timeOffset="2870.859">4435 804 14125,'0'0'3139,"0"0"-1094,0 0-161,0 0-528,0 0-806,0 0-406,-10 17-101,-29 57-6,32-59-17,1-1-1,1 1 0,0 0 0,1 1 0,1-1 0,0 1 0,1 0 1,1-1-1,0 1 0,2 15-19,-1-27 1,0 0 1,0 1 0,0-1 1,0 1-1,1-1 1,0 0-1,0 1 0,0-1 1,1 0-1,-1 0 1,1 0-1,0 0 1,0 0-1,0 0 0,1 0 1,-1 0-1,1-1 1,0 0-1,0 1 0,0-1 1,0 0-1,1 0 1,-1-1-1,1 1 1,0-1-1,0 0 0,0 0 1,0 0-1,0 0 1,0-1-1,0 1 0,1-1 1,-1 0-1,1-1 1,-1 1-1,0-1 1,1 0-1,-1 0 0,1 0 1,-1 0-1,1-1 1,-1 0-1,1 0-2,0-2 135,0-1 0,0 0 0,0 0 0,0-1 0,-1 1 0,1-1 0,-1 0 0,-1 0 0,1 0 0,-1 0 0,1-1 1,-1 0-1,-1 1 0,1-1 0,-1 0 0,0 0 0,-1 0 0,1-1 0,-1 1 0,0 0 0,-1-1 0,0 1 0,0 0 0,0-1 0,-1 1 0,0 0 0,-1-5-135,3 0-23,-2 0-1,1 1 1,-1-1 0,-1 0-1,0 0 1,-1 1 0,0-1-1,0 1 1,-1 0 0,0 0-1,-1 0 1,0 1 0,-1 0-1,0 0 1,0 0-1,-4-3 24,-14 0-3196,6 13-3110,5 6-2753</inkml:trace>
  <inkml:trace contextRef="#ctx0" brushRef="#br0" timeOffset="3256.535">4787 878 11467,'0'0'3598,"0"0"-486,0 0-742,0 0-587,0 0-624,0 0-374,0 0-198,10 1-43,-7-1-508,10 2 23,1-1 0,0 0-1,1-1 1,-1 0 0,0-1 0,0-1 0,-1 0 0,1-1 0,0 0 0,-1-1-1,0-1 1,1 0 0,10-6-59,-22 8 25,1 0 0,-1 0 0,0 0 0,0 0 0,-1-1 0,1 1 0,-1 0-1,0-1 1,1 1 0,-1-1 0,-1 1 0,1-1 0,-1 1 0,1-1 0,-1 0 0,0 1 0,0-1 0,0 0-1,-1 1 1,0-1 0,1 1 0,-1-1 0,0 1 0,-1-1 0,1 1 0,0 0 0,-1-1 0,0 1 0,0 0 0,0 0-1,0 0 1,0 0 0,-1 1 0,1-1 0,-1 1 0,0-1 0,0 1 0,0 0 0,0 0 0,0 0 0,0 0-1,-1 1 1,1 0 0,0-1 0,-1 1 0,1 0 0,-1 0 0,1 1 0,-1-1 0,0 1 0,1 0-25,0 1 6,1 1 1,0-1 0,0 1-1,0-1 1,0 1 0,0 0-1,0 0 1,0 0 0,1 0-1,-1 1 1,1-1-1,-1 0 1,1 1 0,0-1-1,0 0 1,0 1 0,0 0-1,0-1 1,1 1 0,-1-1-1,1 1 1,0 0 0,0-1-1,0 1 1,0 0 0,0-1-1,0 1 1,1 2-7,-1 0 11,5 190-218,-1-123-3881,-2 1-6991,-2-57 3007</inkml:trace>
  <inkml:trace contextRef="#ctx0" brushRef="#br0" timeOffset="3523.959">5260 764 10154,'0'0'5562,"0"0"-1921,2-13-844,8-36-400,-8 48 529,1 32-2510,-45 215 129,9-73-3364,16-94-8984,15-66 5738</inkml:trace>
  <inkml:trace contextRef="#ctx0" brushRef="#br0" timeOffset="3935.124">5183 1086 8744,'3'-18'4196,"54"-235"6332,15 114-8313,-69 135-2166,-1 0-1,1 0 1,0 1 0,1-1 0,-1 1-1,1 0 1,-1 0 0,1 0 0,0 0-1,0 0 1,0 1 0,0 0 0,1 0-1,-1 0 1,1 0 0,-1 1-1,1 0 1,0 0 0,-1 0 0,1 0-1,0 1 1,0 0 0,-1 0 0,1 0-1,0 0 1,0 1 0,-1 0 0,1 0-1,0 0 1,-1 1 0,2 0-49,-2-1-107,0 1 1,-1 1 0,1-1 0,0 0-1,-1 1 1,0 0 0,1-1-1,-1 1 1,0 1 0,-1-1 0,1 0-1,0 1 1,-1-1 0,0 1 0,0 0-1,0 0 1,0 0 0,-1 0-1,1 0 1,-1 0 0,0 0 0,0 1-1,-1-1 1,1 0 0,-1 1-1,0-1 1,0 0 0,0 1 0,-1-1-1,0 0 1,0 0 0,0 1-1,0 0 107,-2 6-343,0 0 0,-1-1 0,0 1 0,-1-1 0,0 0 0,-1 0 0,1-1 0,-2 0 0,1 0 0,-2 0 1,1-1-1,-5 4 343,7-6-163,-1-1 1,1 0 0,-1 0 0,0-1 0,0 0 0,-1 0-1,1 0 1,-1-1 0,0 0 0,0 0 0,0 0 0,0-1 0,0 0-1,0-1 1,-1 0 0,-6 1 162,13-3 98,1-1-1,-1 1 0,1-1 1,-1 1-1,1 0 1,0-1-1,-1 1 1,1-1-1,0 1 1,0 0-1,0-1 1,0 1-1,1-1 1,-1 1-1,0 0 1,0-1-1,1 1 0,-1-1 1,1 1-1,-1 0 1,1-1-1,0 1 1,-1 0-1,1 0 1,0 0-1,0 0 1,0-1-1,0 1 1,0 0-1,0 1 1,1-2-98,0-1 62,0 0 0,1 0 1,0 0-1,-1 1 0,1-1 1,0 1-1,1-1 0,-1 1 1,0 0-1,1 0 1,-1 1-1,1-1 0,-1 1 1,1-1-1,0 1 0,-1 0 1,1 1-1,0-1 0,0 0 1,0 1-1,0 0 1,0 0-1,-1 0 0,1 1 1,0-1-1,0 1 0,0 0 1,0 0-1,-1 0 0,1 1 1,-1-1-1,1 1 1,-1 0-1,1 0 0,-1 0 1,0 0-1,0 1 0,0-1 1,0 1-1,-1 0 0,1 0 1,0 0-1,-1 0 0,1 3-61,3 6-124,-2 0 0,0 1 1,0 0-1,-1 0 0,-1 0 1,0 0-1,-1 0 0,0 0 1,-1 9 122,0-17-37,-1-1 0,1 0 0,-1 0 0,0 1 0,1-1 0,-2 0 1,1 0-1,0 0 0,-1 0 0,0 0 0,0 0 0,0 0 0,-1-1 0,1 1 0,-1-1 0,0 0 1,1 1-1,-2-1 0,1 0 0,0-1 0,-1 1 0,1-1 0,-1 1 0,0-1 0,1 0 1,-1 0-1,0-1 0,0 1 0,-1-1 0,1 0 0,0 0 37,-5 0 6,0 0 0,1 0 0,-1-1 0,0 0 0,0 0 0,0-1 0,1 0 0,-1-1 0,0 0 0,1 0 0,-1-1 0,1 0 0,0 0-1,0-1 1,0 0 0,1-1 0,-1 0 0,-2-2-6,-24-55-3780,35 44-1014,5 3-3069</inkml:trace>
  <inkml:trace contextRef="#ctx0" brushRef="#br0" timeOffset="4249.704">5704 884 11211,'0'0'4366,"0"0"-703,0 0-717,0 0-789,0 0-705,0 0-374,0 0-218,-5 11-230,1-3-547,-10 21 25,2 0 0,0 1 1,2 1-1,1 0 0,-2 19-108,10-42-243,-3 47-1560,5-20-6987,1-23 184</inkml:trace>
  <inkml:trace contextRef="#ctx0" brushRef="#br0" timeOffset="4816.117">5954 822 18193,'0'0'2915,"0"0"-753,0 0-187,0 0-352,0 0-662,0 0-475,0 0-331,8 3-91,-4-2-61,0 0 1,-1 0 0,1 1-1,-1-1 1,1 1 0,-1 0-1,0 0 1,0 0 0,0 0-1,0 1 1,0 0-1,0-1 1,-1 1 0,1 0-1,-1 0 1,0 0 0,0 0-1,0 1 1,1 2-4,22 46 31,38 67-1416,-9-52-3283,-53-66 4628,0 0 0,0 0 0,0 0 0,0 0 1,0 0-1,0-1 0,0 1 0,0 0 0,1-1 0,-1 1 0,0-1 0,0 1 0,1-1 0,-1 0 0,0 1 0,1-1 0,-1 0 0,0 0 0,1 0 0,-1 0 0,0 0 0,1 0 0,-1 0 0,0 0 0,1-1 0,-1 1 0,0-1 0,1 1 0,-1-1 0,0 1 0,0-1 0,0 1 0,1-1 0,-1 0 0,0 0 0,0 0 0,0 0 0,0 0 0,0 0 0,-1 0 0,1 0 0,0 0 1,0 0-1,-1 0 0,1-1 40,22-59 1959,-22 60-1902,1-8 297,0 0 0,-1 0 0,0 0 0,0 0 0,-1 1 0,0-1 0,-1 0 0,0 0 0,0 0 0,-1 0-1,0 0 1,0 1 0,-1-1 0,-1-3-354,1 11 34,1 0 0,0 0 0,0 1 0,0-1 0,-1 0 0,1 1 0,0 0 0,-1-1 0,1 1 0,-1 0 0,1 0 0,0 0 0,-1 1 0,1-1 0,0 0 0,-1 1 0,1 0 0,0-1 0,0 1 0,0 0 0,-1 0 0,1 1 0,0-1 0,0 0 0,1 0 0,-1 1 0,-1 0-34,-26 20-398,0 2-1,2 0 1,1 2-1,0 1 0,3 1 1,-9 13 398,-6 16-6518,23-33-337</inkml:trace>
  <inkml:trace contextRef="#ctx0" brushRef="#br0" timeOffset="5065.374">6436 693 14990,'0'0'3534,"0"0"-1132,0 0-314,0 0 20,0 0-645,0 0-582,13 19-331,-2-5-460,-5-7-55,0 0 0,-1 0 0,0 1 0,0 0 0,-1 0 0,0 0 0,0 1 0,-1-1-1,0 1 1,0 0 0,-1 0 0,0 0 0,-1 0 0,0 0 0,-1 2-35,1 13 69,-2 1 0,0-1 0,-2 1 0,-1-1 0,-1 0 0,-1 0 1,-1 0-1,-1-1 0,-2 4-69,4-15-331,-1 0 1,0-1 0,0 1 0,-2-1-1,1-1 1,-1 0 0,0 0 0,-1-1-1,-1 0 1,1-1 0,-6 4 330,-74 36-6940,42-27-48</inkml:trace>
  <inkml:trace contextRef="#ctx0" brushRef="#br0" timeOffset="5553.051">3518 573 12876,'0'0'5509,"0"0"-2914,0 0-257,-82 100-544,62-55-641,-1 5-513,7 3-383,7-2-193,5-1-32,2 1-32,16-10 0,9-1-641,8-8-896,13-4-1282,8-5-2498,-1-7-5541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41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72 104 14446,'0'0'4137,"0"0"-1377,0 0-395,0 0-459,0 0-588,0 0-469,0 0-443,3 2-225,77 119-10,-69-105-269,0 0 1,1-1-1,1 0 1,1-1-1,0-1 0,0 0 1,1-1-1,1 0 0,0-1 1,1-1-1,0 0 1,0-2-1,1 0 0,0 0 98,-17-8-6,1 0-1,-1 1 0,0-1 0,1 0 1,-1 0-1,0 0 0,1 0 0,-1 0 1,1 0-1,-1 0 0,0 0 0,1-1 1,-1 1-1,0-1 0,0 1 0,1-1 1,-1 1-1,0-1 0,0 1 0,0-1 1,1 0-1,-1 0 0,0 0 1,0 0-1,0 0 0,-1 0 0,1 0 1,0 0-1,0 0 0,0 0 0,-1 0 1,1 0-1,0-1 0,-1 1 0,0 0 1,1 0-1,-1-1 0,1 1 0,-1 0 1,0-1-1,0 1 0,0 0 0,0-1 1,0 1-1,0-1 0,0 1 0,-1 0 1,1-1-1,0 1 0,-1 0 0,1 0 1,-1-1-1,1 1 0,-1 0 0,0 0 1,1 0-1,-2-1 7,0-14 166,-2 0 0,0 1 0,0-1 0,-2 1 0,0 0 1,0 0-1,-2 1 0,0 0 0,-1 0-166,8 12 26,0 1 0,0-1 0,0 1 0,0 0 0,0-1 0,-1 1 0,1 0 0,-1 0 0,1 0 0,-1 0 0,1 0 0,-1 0 0,1 0 0,-1 1 0,0-1 0,1 0 0,-1 1 0,0 0 0,0-1 0,1 1 1,-1 0-1,0 0 0,0 0 0,0 0 0,1 0 0,-1 0 0,0 1 0,0-1 0,1 0 0,-1 1 0,0 0 0,1-1 0,-1 1 0,0 0 0,1 0 0,-1 0-26,-55 43 47,50-38-38,-135 143-2016,101-94-2721,5 1-4931,22-30-2646</inkml:trace>
  <inkml:trace contextRef="#ctx0" brushRef="#br0" timeOffset="267.776">589 1 9993,'0'0'7843,"0"0"-4432,0 0-1351,0 0-293,0 0-400,14 10-454,-7-6-826,-1 0-32,1 1 1,-1-1 0,0 1-1,0 0 1,-1 1-1,1-1 1,-1 1 0,-1 0-1,1 1 1,-1-1 0,0 1-1,0 0 1,-1 0 0,0 0-1,0 0 1,0 0-56,28 190 564,-30-185-567,-1 0 0,0 0 0,-1 0 0,0 0 0,-1 0-1,-1-1 1,1 1 0,-2 0 0,0-1 0,0 0 0,-1 0 0,0 0 0,-1 0 0,-1-1 0,-2 4 3,-4-1-537,0 0 0,0-1 0,-1 0 0,-1-1 1,1 0-1,-2-2 0,-15 8 537,-68 27-6695,44-23 54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4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2 169 15631,'0'0'4703,"0"0"-1655,0 0-843,0 0-492,0 0-581,0 0-347,8 13-305,-6-9-455,3 4 13,0 0 0,-1 0 0,0 1 0,0 0 0,-1 0 0,0 0 0,-1 0 0,0 0 0,0 1 0,-1-1 1,0 8-39,-21 272-269,-1-167-8997,18-108 4168,0-4-1377</inkml:trace>
  <inkml:trace contextRef="#ctx0" brushRef="#br0" timeOffset="380.423">18 487 8904,'6'-62'3359,"2"1"0,3 0 0,2 0 0,4 1 0,8-18-3359,-23 72 122,0 0 0,0 1 0,0-1 0,1 1-1,-1 0 1,1 0 0,1 0 0,-1 0 0,1 0 0,0 1 0,0-1 0,0 1 0,0 0-1,1 1 1,0-1 0,0 1 0,0-1 0,0 2 0,0-1 0,0 0 0,1 1 0,-1 0 0,1 0-1,4 0-121,-4 1-5,-1 0-1,0 0 0,1 0 1,-1 1-1,0 0 0,1 0 0,-1 1 1,1-1-1,-1 1 0,0 0 0,0 1 1,0-1-1,1 1 0,-1 0 1,-1 0-1,1 1 0,0-1 0,0 1 1,-1 0-1,0 0 0,1 1 1,-1-1-1,-1 1 0,1 0 0,0 0 1,-1 0-1,0 1 0,0-1 1,0 1-1,-1 0 0,1 0 0,-1-1 1,0 2-1,-1-1 0,1 0 0,-1 0 1,0 0-1,0 1 0,-1-1 1,1 0-1,-1 1 0,-1 4 6,-4 3-251,0 0 0,-1 0 0,0 0 1,-1-1-1,-1 0 0,0 0 0,-1-1 0,0 0 0,0-1 0,-1 0 0,0 0 0,-1-1 0,0 0 1,-1-1-1,0-1 0,-4 2 251,14-7-48,-1 1-24,-1-1 1,1 1-1,-1-1 1,0 0-1,0 0 0,0 0 1,0 0-1,0-1 1,-1 0-1,1 1 1,0-2-1,-1 1 1,1 0-1,-1-1 1,-2 0 71,14-30-187,-4 25 187,1 1 0,-1 0-1,1 0 1,0 1 0,0-1 0,0 1 0,0 0 0,0 0 0,1 0-1,-1 0 1,1 1 0,0 0 0,0 0 0,0 0 0,0 1 0,0-1-1,0 1 1,1 0 0,-1 1 0,0-1 0,0 1 0,1 0 0,-1 1-1,0-1 1,0 1 0,1 0 0,-1 0 0,0 0 0,0 1 0,0 0-1,0 0 1,0 0 0,-1 1 0,1 0 0,-1 0 0,0 0 0,1 0-1,0 2 1,0 2-19,0 1 0,0 1 0,0-1 0,-1 1-1,-1-1 1,0 1 0,0 0 0,0 0 0,-1 1-1,-1-1 1,0 0 0,0 1 0,0-1-1,-1 1 1,-1-1 0,0 0 0,0 1 0,-1-1-1,0 0 1,0 1 0,-1-1 0,0-1-1,-1 1 1,0 0 0,-4 6 19,1-11 21,-1 0 0,1 0 0,-1 0 1,1-1-1,-1-1 0,0 1 0,0-1 0,0-1 0,0 1 1,0-1-1,-1-1 0,1 0 0,0 0 0,0 0 0,-1-1 0,1 0 1,0-1-1,0 0 0,0 0 0,0-1 0,0 0 0,1 0 0,-1-1 1,1 1-1,0-2 0,0 1-21,4 2-404,0 1 1,0-1-1,0 1 1,0-1-1,0 0 1,0 0-1,0 0 1,1-1-1,-1 1 1,1-1-1,0 1 0,0-1 1,0 0-1,0 0 1,0 0-1,0 0 1,1 0-1,-1 0 1,1 0-1,0-1 1,0 1-1,0-2 404,1-4-6593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0:38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70 8616,'0'0'4410,"0"0"-1020,0 0-139,0 0-385,0 0-848,0 0-576,3-7-476,11-7-256,-17 68-342,1-41-336,-20 215 554,-19 168-2907,40-382 1381,-8 37-2582,-4-24-4342,7-22 2600</inkml:trace>
  <inkml:trace contextRef="#ctx0" brushRef="#br0" timeOffset="423.682">5 571 4228,'68'-494'18519,"-67"491"-18450,0-1 1,-1 0 0,2 0-1,-1 1 1,0-1-1,1 1 1,-1-1 0,1 1-1,0 0 1,0 0-1,0-1 1,1 1-1,-1 1 1,1-1 0,-1 0-1,1 1 1,0-1-1,0 1 1,0 0 0,1 0-1,-1 0 1,0 0-1,1 1 1,-1-1-1,1 1 1,-1 0 0,1 0-1,0 0 1,0 1-1,-1-1 1,1 1 0,0 0-1,0 0 1,0 0-1,0 0-69,8 1-3,-1 1-1,0 0 1,-1 0-1,1 1 1,0 1-1,-1 0 1,0 0-1,0 1 1,0 0-1,0 1 1,4 3 3,-8-5-66,0 0 0,-1 1 0,0-1 0,0 1 0,0 0 0,0 0 1,-1 1-1,0 0 0,0-1 0,0 1 0,-1 1 0,0-1 0,0 0 0,-1 1 0,1-1 1,-1 1-1,-1 0 0,0 0 0,1 0 0,-2 0 0,1 0 0,-1 0 0,0 0 1,-1 0-1,0-1 0,0 1 0,0 0 0,-1 0 0,0 0 0,0-1 0,-1 1 0,0-1 1,0 0-1,0 1 0,-1-1 0,0-1 0,0 1 0,-1 1 66,-2 1-64,-1 0 1,1-1-1,-1 0 0,-1 0 0,1-1 0,-1 0 1,0 0-1,-1-1 0,1 0 0,-1-1 1,0 0-1,0 0 0,0-1 0,-1-1 0,1 1 1,-1-2-1,1 1 0,-1-2 0,0 1 64,10-2 6,0 1-1,-1 0 1,1-1-1,0 1 0,0-1 1,0 1-1,-1-1 1,1 1-1,0-1 1,0 0-1,0 0 0,0 1 1,0-1-1,0 0 1,0 0-1,1 0 0,-1 0 1,0 0-1,0 0 1,1-1-1,-1 1 1,1 0-1,-1 0 0,1 0 1,-1-1-1,1 1 1,0 0-1,-1 0 1,1-1-1,0 1 0,0 0 1,0-1-1,0 1 1,0 0-1,1 0 1,-1-1-1,0 1 0,0 0 1,1 0-1,-1-1 1,1 1-1,-1 0 0,1 0 1,0 0-1,-1 0 1,1 0-1,0-1 1,0 2-1,0-1 0,-1 0 1,1 0-1,0 0 1,0 0-1,1 0 1,-1 1-1,0-1 0,0 0 1,0 1-1,0-1 1,1 1-1,-1 0 1,1-1-6,9-7-4,1 0 1,1 1 0,-1 0 0,1 1 0,1 1 0,-1 0 0,1 0 0,-1 2 0,8-2 3,-17 4-2,1 0 0,-1 1 0,1 0 1,-1-1-1,1 1 0,-1 1 0,1-1 1,-1 1-1,1-1 0,-1 1 0,1 1 1,-1-1-1,0 0 0,0 1 1,1 0-1,-1 0 0,0 1 0,-1-1 1,1 1-1,0-1 0,-1 1 0,1 0 1,-1 1-1,0-1 0,0 0 0,0 1 1,-1 0-1,1 0 0,-1 0 1,2 4 1,1 6 11,-1 1 0,-1 1 0,0-1 0,-1 0 0,-1 1 0,0-1 1,-1 1-1,-1-1 0,0 1 0,-1-1 0,-1 1-11,3-11 12,0 1-1,-1 0 0,0-1 0,0 1 1,-1-1-1,1 1 0,-1-1 1,0 0-1,-1 1 0,1-1 0,-1 0 1,0-1-1,0 1 0,-1 0 1,1-1-1,-1 0 0,0 0 0,0 0 1,-1 0-1,1-1 0,-1 1 1,0-1-1,1 0 0,-1-1 0,-1 1 1,1-1-1,0 0 0,-1 0 1,1-1-1,-1 0 0,1 0 0,-1 0 1,1 0-1,-1-1 0,-3 0-11,1-1-16,0 0-1,0-1 0,0 0 0,0 0 0,1 0 0,-1-1 0,1-1 1,0 1-1,-1-1 0,2 0 0,-1-1 0,0 1 0,1-2 1,0 1-1,0 0 0,1-1 0,-1 0 0,1-1 0,0 1 1,-2-6 16,-6-22-3914,13-4-3628,6 19-2163</inkml:trace>
  <inkml:trace contextRef="#ctx0" brushRef="#br0" timeOffset="750.439">709 198 12908,'0'0'4260,"0"0"-2146,0 0-491,0 0-368,0 0-519,-11 12-255,-1 2-349,-48 72 478,55-75-579,0 1-1,1 0 1,0-1 0,0 2-1,1-1 1,1 0 0,0 1-1,1-1 1,0 1 0,1-1-1,0 1 1,1 0 0,1-1 0,0 0-1,0 1 1,1-1 0,1 0-1,0 0 1,1 0 0,0-1-1,1 0 1,0 0 0,0 0-1,4 2-29,-8-11 16,1 0 0,-1 0 1,1 0-1,0 0 0,0-1 1,0 1-1,0-1 0,0 0 1,0 0-1,0 0 1,0 0-1,0-1 0,0 1 1,1-1-1,-1 0 0,0 0 1,0 0-1,1 0 0,-1-1 1,0 1-1,0-1 1,0 0-1,1 0 0,-1 0 1,0 0-1,0 0 0,0-1 1,-1 1-1,1-1 1,0 0-1,-1 0 0,1 0 1,1-2-18,3-1 177,-1-1 0,1-1 0,-1 1-1,-1-1 1,1 0 0,-1 0 0,0-1 0,-1 1 0,1-1 0,-2 0 0,4-8-177,-4 5 115,-1 0-1,0 0 0,-1 0 1,0 0-1,-1 0 1,0 0-1,0 0 0,-1 0 1,-1 0-1,0 0 1,0 0-1,-1 0 0,-1 1 1,0-1-1,0 1 1,-1 0-1,0 0 0,0 1 1,-4-4-115,4 6-180,0 1 1,0-1-1,-1 1 0,0 1 1,0-1-1,0 1 0,-1 0 0,0 0 1,0 1-1,0 0 0,0 0 1,-1 1-1,1 0 0,-1 0 1,0 1-1,0 0 0,-4-1 180,-27 1-4035,13 5-1742,0 5-6100</inkml:trace>
  <inkml:trace contextRef="#ctx0" brushRef="#br0" timeOffset="1291.833">1005 255 7047,'0'0'5835,"0"0"-3060,16 1-1301,130 14 827,-30-7-1132,-115-9-1068,0 0 1,0-1-1,0 1 1,-1-1-1,1 1 0,0-1 1,-1 1-1,1-1 1,-1 0-1,0 1 1,1-1-1,-1 0 0,0 1 1,0-1-1,0 0 1,0 1-1,0-1 1,-1 1-1,1-1 0,0 0 1,-1 1-1,1-1 1,-1 1-1,0-1 1,1 1-1,-1-1 0,0 1 1,0-1-1,0 1 1,0 0-1,0-1 1,0 1-1,0 0 0,-2-1-101,2 0 99,-1-3 54,0 1 0,0 0 1,-1-1-1,0 1 0,0 0 1,0 0-1,0 1 1,0-1-1,-1 1 0,1-1 1,-1 1-1,0 0 0,0 1 1,0-1-1,-1 1 1,1-1-1,0 1 0,-1 1 1,0-1-1,-3-1-153,4 6 13,1 0 0,-1 0-1,1 0 1,0 1 0,0-1-1,1 1 1,-1-1 0,1 1-1,0 0 1,0 0 0,0 0 0,0 0-1,1 0 1,-1 1 0,1-1-1,0 0 1,1 1 0,-1-1 0,1 1-1,0-1 1,0 1-13,-15 304-3320,19-255-4112,-1-33 151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8:16.87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888 494 8552,'0'0'5755,"0"0"-2824,0 0-1042,0 0-218,14-5-656,26-7-873,0 2 1,1 1 0,0 2 0,36 0-143,-76 6-90,0 1 1,-1 0-1,1-1 0,0 1 1,0 0-1,-1 0 1,1 0-1,0 0 0,0 0 1,-1 0-1,1 0 1,0 0-1,0 0 0,-1 0 1,1 0-1,0 0 0,0 1 1,-1-1-1,1 0 1,0 1-1,-1-1 0,1 0 1,0 1-1,-1-1 1,1 1-1,0-1 0,-1 1 1,1-1-1,-1 1 1,1-1-1,-1 1 0,1-1 1,-1 1-1,0 0 1,1-1-1,-1 1 0,0 0 1,1 0-1,-1-1 0,0 1 1,0 0-1,0-1 1,0 1-1,1 0 0,-1 0 1,0-1-1,0 1 1,-1 0-1,1 0 0,0 0 1,0-1-1,0 1 1,0 0-1,-1-1 0,1 1 1,0 0-1,-1-1 1,1 1-1,0 0 0,-1-1 1,1 1-1,-1 0 1,1-1-1,-1 1 0,1-1 1,-1 1-1,0-1 0,1 1 1,-1-1-1,0 1 90,-50 48-5552,-7-4 4049,-20 17 2579,69-55-316,1 0-1,0 1 1,0 0 0,1 0-1,0 1 1,0 0-1,1 0 1,0 1-1,1-1 1,0 1 0,0 0-1,1 1 1,0-1-1,0 3-759,4-11 113,0 0 1,0 0-1,1 0 0,-1 0 0,0-1 0,1 1 0,-1 0 0,1 0 0,-1-1 0,1 1 0,0 0 1,0-1-1,0 1 0,-1-1 0,2 1 0,-1-1 0,0 1 0,0-1 0,0 0 0,1 1 0,-1-1 1,1 0-1,-1 0 0,1 0 0,-1 0 0,1 0 0,0-1 0,-1 1 0,1 0 0,0-1 1,0 1-1,-1-1 0,1 0 0,1 1-113,68 5 984,-68-6-929,31-2-50,1-1 0,-1-2 0,-1-1 0,1-2 0,15-6-5,42-15-4059,-74 23 2669,18-4-4455</inkml:trace>
  <inkml:trace contextRef="#ctx0" brushRef="#br0" timeOffset="9228.36">3674 292 2626,'0'0'6342,"0"0"-3528,0 0-1090,0 0 32,0 0-506,0 0-620,0 0-369,-1 10-133,1-3-69,0 0-1,0 0 0,1-1 1,0 1-1,0 0 0,0 0 1,1-1-1,0 1 0,0-1 1,1 0-1,-1 1 0,2-1 1,-1-1-1,1 3-58,2-1 101,0 0 1,1 0-1,-1-1 1,1 1-1,0-2 1,1 1-1,-1-1 0,1 0 1,0 0-1,1-1 1,-1 0-1,1-1 1,-1 0-1,1 0 0,0-1 1,0 0-1,1 0 1,-1-1-1,0 0 1,0-1-1,1 0 0,-1-1 1,0 1-1,0-2 1,0 1-1,0-2 1,0 1-1,0-1 0,6-3-101,-1-1 241,-2-2 0,1 1-1,-1-2 1,0 1 0,-1-2-1,0 1 1,-1-2 0,0 1-1,0-1 1,-1-1 0,-1 0-1,-1 0 1,1-1 0,-2 1-1,0-2 1,-1 1 0,0 0-1,-1-1 1,-1 0 0,0 0-1,-1 0 1,-1-1 0,0 1-1,-1 0 1,-1-4-241,1 13 63,-1 0-1,0 0 1,0 0 0,-1 0 0,0 0-1,0 0 1,0 0 0,-1 0 0,1 1-1,-1-1 1,-1 1 0,1 0 0,-1 0-1,0 0 1,0 0 0,-1 1 0,1 0-1,-1-1 1,0 2 0,0-1 0,0 1 0,-1-1-1,1 1 1,-1 1 0,0-1 0,1 1-1,-1 0 1,0 1 0,0-1 0,-1 1-1,1 0 1,0 1 0,0-1 0,-1 1-1,1 0 1,0 1 0,0 0 0,0 0-1,-1 0 1,1 0 0,0 2-63,-11 6 21,2 0-1,-1 2 1,1 0-1,0 1 1,2 0-1,-1 1 1,1 1 0,1 0-1,0 1 1,1 0-1,1 0 1,1 1 0,0 1-1,-3 7-20,-17 28 7,1 1-1,3 1 0,3 1 0,2 1 1,2 1-1,3 1 0,2 0 1,3 1-1,2 0 0,3 1 1,3 32-7,1-79-11,2 0 1,-1 1-1,2-1 1,0 0-1,0 0 1,1 0-1,1 0 1,0-1-1,0 0 1,2 1-1,-1-1 1,2-1-1,-1 1 1,2-1-1,-1-1 1,2 1-1,-1-1 1,1-1-1,1 1 1,0-2-1,0 1 1,0-1-1,1-1 1,1 0-1,-1 0 1,1-1-1,0-1 1,0 0-1,1-1 1,3 1 10,2-2-82,0-1-1,0-1 1,0 0 0,0-2 0,0 0 0,0-1 0,0 0 0,0-2 0,-1 0 0,1-1 0,-1-1-1,0 0 1,-1-1 0,1-1 0,-2-1 0,1 0 0,-1-1 0,0-1 0,-1 0 0,-1-1 0,0 0-1,0-1 1,-1-1 0,-1 0 0,0 0 0,-1-1 0,0-1 0,-2 0 0,2-2 82,2-34-1844,-23 29-4966,1 23-34</inkml:trace>
  <inkml:trace contextRef="#ctx0" brushRef="#br0" timeOffset="35063.898">380 382 6566,'-38'-17'2504,"-1"1"0,-1 2-1,0 1 1,0 3 0,-36-5-2504,-31-4 4639,129 36-3267,245 99-790,591 201-1605,14-39 1,151-3 1022,-429-131 166,-505-129-70,-92-20-91,-504-299 278,497 297-283,-10-4 52,0-1 0,1-1 0,1-1 0,0 0 0,1-1 0,1-1 0,0-1 0,-10-15-52,24 31 18,1 0 0,0 0-1,0 0 1,0-1 0,0 1 0,0 0-1,0 0 1,1-1 0,-1 1-1,0-1 1,0 1 0,1 0 0,-1-1-1,1 1 1,0-1 0,-1 1-1,1-1 1,0 0 0,0 1-1,0-1 1,0 1 0,0-1 0,0 1-1,0-1 1,1 1 0,-1-1-1,1 0 1,-1 1 0,1 0 0,-1-1-1,1 1 1,0-1 0,0 1-1,-1 0 1,1-1 0,0 1 0,0 0-1,0 0 1,1 0 0,-1 0-1,0 0 1,0 0 0,1 0 0,-1 0-1,0 1 1,1-1 0,-1 0-1,1 1 1,-1-1 0,1 1 0,-1-1-1,1 1 1,-1 0 0,1 0-1,-1 0 1,1 0 0,-1 0-1,1 0 1,0 0 0,-1 0 0,1 0-1,-1 1 1,1 0-18,11 2 34,-1 0 1,0 1-1,0 1 1,0 0-1,-1 1 1,0 0-1,0 1 1,0 0-1,-1 0 1,0 1-1,-1 1 1,1-1-1,-2 2 1,1-1-1,-1 1 1,-1 1-1,0-1 1,0 1-1,-1 0 1,0 1-1,-1-1 0,-1 1 1,0 0-1,2 10-34,1 1-19,-2 0 0,0 1 0,-2-1-1,-1 1 1,0 0 0,-2-1 0,-1 1-1,0 0 1,-2 0 0,-1-1 0,-1 0-1,-1 0 1,-1 0 0,0-1-1,-2 1 1,-1-2 0,-1 0 0,0 0-1,-2-1 1,0 0 0,-1-1 0,-1-1-1,-15 15 20,-105 71-3854,36-51-4938,33-25-3572</inkml:trace>
  <inkml:trace contextRef="#ctx0" brushRef="#br0" timeOffset="35760.013">2097 258 9033,'3'-13'2594,"4"-11"-1398,16-55 5733,-20 44-1938,-26 46-2652,-11 30-1910,2 1 0,2 2 0,-21 41-429,16-27 154,-304 484-307,-34 56-6271,349-558 5618,-22 35-1135,13-29-2476,33-46 4313,0 1 0,0-1-1,0 0 1,0 1 0,0-1 0,-1 1-1,1-1 1,0 1 0,0-1 0,0 0 0,0 1-1,-1-1 1,1 1 0,0-1 0,-1 0 0,1 1-1,0-1 1,0 0 0,-1 1 0,1-1-1,-1 0 1,1 0 0,0 1 0,-1-1 0,1 0-1,-1 0 1,1 0 0,0 0 0,-1 1-1,1-1 1,-1 0 0,1 0 0,-1 0 0,1 0-1,0 0 1,-1 0 0,1 0 0,-1 0 0,1 0-1,-1 0 1,1-1 0,-1 1 0,1 0-1,0 0 1,-1 0 0,1 0 0,-1-1 0,1 1-1,0 0 1,-1 0 0,1-1 0,0 1-1,-1 0 1,1-1 0,0 1 0,-1 0 0,1-1-1,0 1 1,0 0 0,0-1 0,-1 1 0,1-1-1,0 1 1,0 0 0,0-1 0,0 1 104,-4-36-1688,4 29 1649,-10-91 3084,-12 3 7517,11 83-5708,8 42-3836,4-15-1034,1 0-1,1 0 1,0-1-1,1 1 1,0 0-1,1-1 1,1 0-1,0 0 1,1-1-1,1 0 1,0 0-1,0-1 1,2 1-1,-1-2 1,1 0 0,1 0-1,0-1 1,1 0-1,0-1 1,0 0-1,1-1 1,0 0-1,0-1 1,1 0-1,0-2 1,0 1-1,0-2 1,1 0-1,0 0 1,0-2-1,0 0 1,0 0-1,0-1 1,1-1 16,-7-4 47,1 0 1,-1 0 0,-1 0-1,1-2 1,0 1 0,-1-1-1,0 0 1,-1 0-1,1-1 1,-1 0 0,-1 0-1,1-1 1,-1 0 0,0 0-1,-1-1 1,0 1 0,-1-1-1,1 0 1,-2-1-1,1 1 1,-1 0 0,-1-1-1,1 0 1,-2 0 0,1 0-1,-1-2-47,-1 10-1,1 1 0,-1-1 0,1 0-1,-1 1 1,0-1 0,1 1 0,-1-1 0,0 0-1,0 1 1,0-1 0,0 0 0,0 1 0,-1-1-1,1 0 1,0 1 0,-1-1 0,1 0 0,-1 1 0,0-1-1,1 1 1,-1-1 0,0 1 0,0 0 0,0-1-1,0 1 1,0 0 0,0-1 0,0 1 0,-1 0-1,1 0 1,0 0 0,-1 0 0,1 0 0,-1 1-1,1-1 1,-1 0 0,1 1 0,-1-1 0,1 1-1,-1-1 1,0 1 0,1 0 0,-1-1 0,0 1-1,1 0 1,-1 0 0,0 0 0,1 1 0,-1-1-1,0 0 1,1 1 0,-1-1 0,0 1 0,1-1-1,-1 1 1,1 0 0,-1 0 0,0 0 1,-52 54-6545,25-17-2605</inkml:trace>
  <inkml:trace contextRef="#ctx0" brushRef="#br1" timeOffset="193478.177">2090 164 10090,'4'-16'2274,"2"-6"-1565,9-27 320,2 3 3964,-22 50-1164,-20 25-3013,-175 335 11,119-207-677,-150 267-2371,-254 344 2221,459-730-104,-5 8 58,-2-1 0,-2-1 0,-1-2 0,-28 23 46,64-64-9,-1-1 0,1 1 1,0 0-1,-1 0 0,1-1 1,-1 1-1,1 0 0,-1-1 0,1 1 1,-1-1-1,1 1 0,-1 0 1,1-1-1,-1 1 0,0-1 1,1 1-1,-1-1 0,0 0 1,0 1-1,1-1 0,-1 0 1,0 1-1,0-1 0,1 0 0,-1 0 1,0 0-1,0 0 0,0 0 1,0 0-1,1 0 0,-1 0 1,0 0-1,0 0 0,0 0 1,1 0-1,-1-1 0,0 1 0,0 0 1,1-1-1,-1 1 0,0 0 1,0-1-1,1 1 0,-1-1 1,1 1-1,-1-1 0,0 1 1,1-1-1,-1 0 0,1 1 1,-1-1-1,1 0 0,-1 1 0,1-1 1,0 0-1,-1 0 0,1 1 1,0-1-1,0 0 9,-1-54-410,1 52 404,6-35-68,1 1 0,2 1 1,2-1-1,1 2 0,9-16 74,40-149 118,-58 172 599,-3 21 376,-4 19-544,-7 24-504,2 1-1,2 0 0,2 0 0,1 0 0,1 1 0,3-1 0,1 1 0,5 30-44,-4-54 0,1-1 1,1 0-1,0 0 1,1 0-1,1-1 0,0 1 1,0-1-1,1-1 1,1 1-1,0-1 1,5 5-1,-10-12-14,1 0 0,0 0 0,0 0 0,0 0 0,0-1 0,1 0 0,-1 1 0,1-2 0,0 1 0,0-1 0,0 1 0,0-1 0,1-1 0,-1 1 0,0-1 0,1 0 0,-1 0 0,1 0 0,-1-1 0,1 0 0,0 0 0,-1-1 0,1 1 0,-1-1 0,0 0 0,1-1 0,-1 1 0,0-1 0,1 0 14,4-5-121,0 0 0,-1 0-1,0-1 1,-1 0-1,1 0 1,-2-1-1,1 0 1,-1-1-1,0 0 1,-1 0-1,0 0 1,-1-1 0,0 0-1,-1 0 1,0 0-1,2-9 122,8-32-620,-16 19-3917,-4 26-662,-1 3-3086</inkml:trace>
  <inkml:trace contextRef="#ctx0" brushRef="#br1" timeOffset="194101.092">474 315 12716,'0'0'2360,"0"0"-657,0 0 218,19-7-703,74-13-492,2 40-187,1737 653-587,-1387-531-1266,108 5 1314,-401-119-1660,-152-27 1611,1-1 0,-1 1 0,1-1 0,-1 0 0,1 1 0,-1-1 0,1 1-1,-1-1 1,1 0 0,-1 0 0,1 1 0,-1-1 0,1 0 0,0 0 0,-1 0 0,1 0 0,-1 1 0,1-1-1,0 0 1,-1 0 0,1 0 0,-1 0 0,1 0 0,0-1 0,-1 1 0,1 0 0,-1 0 0,1 0 0,0 0-1,-1-1 1,1 1 0,-1 0 0,1-1 0,-1 1 0,1 0 0,-1-1 0,1 1 0,-1-1 0,1 1-1,-1-1 1,0 1 0,1-1 0,-1 1 0,0-1 0,1 1 0,-1-1 0,0 1 0,0-1 0,1 1 0,-1-1-1,0 0 1,0 1 0,0-1 0,0 0 0,0 1 0,0-1 0,0 0 49,-30-23-1531,-176-86 1838,53 29 2909,-182-112 2411,365 204-4672,-3 6-924,-1 0 0,-1 2 0,-1 0 0,0 2 0,-2 1-1,0 1 1,-1 0 0,-2 2 0,12 19-31,-22-31-17,-2 1 1,0 0 0,-1 0-1,0 1 1,-1 0-1,0 0 1,-2 0-1,0 1 1,0-1-1,-1 1 1,-1-1-1,-1 1 1,0 0-1,-1-1 1,-1 1 0,0-1-1,-2 1 1,1-1-1,-2 0 1,0 0-1,0-1 1,-2 1-1,1-1 1,-4 3 16,-97 127-2706,22-61-2468,3-11-5097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1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1891 9641,'0'0'3822,"0"0"-1078,0 0-245,0 0-385,0 0-283,0 0-358,0 0-475,0 0-346,1 0-252,3 7-133,4 261 443,2 50-887,-3-141-2139,-4-1-4843,-13-186 3326,-3-39 4975,2-1 0,3 0-1,1 0 1,3 0-1,2-1 1,4-36-1142,-2 71 37,0-38 560,3 1 0,2 0 0,2 0 0,2 1 0,3 0 1,2 0-1,13-28-597,-26 74 37,0-1 0,1 1 1,0-1-1,0 1 1,1 0-1,-1 0 0,2 0 1,-1 0-1,0 0 0,1 1 1,0-1-1,1 1 1,-1 0-1,1 0 0,0 1 1,0-1-1,0 1 0,1 0 1,-1 1-1,1-1 0,0 1 1,0 0-1,0 1 1,1-1-1,-1 1 0,1 1 1,-1-1-1,1 1 0,-1 0 1,1 0-1,0 1 1,0 0-1,-1 0 0,2 1-37,1 3-3,1 1 0,0 0 0,-1 1-1,0 0 1,-1 0 0,1 1 0,-1 0-1,0 0 1,-1 1 0,0 0 0,0 1-1,-1-1 1,0 1 0,0 0 0,-1 1-1,0-1 1,-1 1 0,0 0 0,0 0-1,-1 1 1,-1-1 0,0 1 0,1 9 3,-1-10-51,0-1 1,-1 1-1,-1-1 1,1 1 0,-1-1-1,-1 1 1,0-1-1,0 1 1,-1-1 0,0 1-1,-1-1 1,0 0 0,-1 0-1,1 0 1,-1-1-1,-1 1 1,0-1 0,0 0-1,-1 0 1,0-1 0,0 0-1,-1 0 1,0 0-1,0-1 1,0 0 0,-1 0-1,0-1 1,0 0-1,0 0 1,-1-1 0,0 0-1,-2 1 51,-2-1-15,1 0 0,-1-2 1,0 1-1,0-1 0,0-1 0,0 0 0,0-1 0,0-1 0,0 0 0,0 0 0,0-1 0,0-1 0,0 0 0,1-1 0,-1-1 0,1 0 0,0 0 0,0-1 0,1 0 0,-6-6 15,-14-45-2411,40 13-3142,7 23-507</inkml:trace>
  <inkml:trace contextRef="#ctx0" brushRef="#br0" timeOffset="681.506">1207 2249 4036,'0'0'8813,"0"0"-4376,0 0-1784,0 0-496,0 0-689,0 0-620,7-2-212,120 5-503,-126-3-188,1 0 1,0 1-1,-1-1 0,1 1 1,0-1-1,-1 1 0,1 0 0,-1-1 1,1 1-1,-1 0 0,0 0 1,1 0-1,-1 0 0,0 1 0,1-1 1,-1 0-1,0 0 0,0 1 0,0-1 1,0 1-1,0-1 0,-1 1 1,1-1-1,0 1 0,-1 0 0,1-1 1,-1 1-1,1 0 0,-1-1 1,0 1-1,0 0 0,0-1 0,0 1 1,0 0-1,0-1 0,0 1 0,-1 0 1,1 0-1,-1-1 0,0 2 55,-33 63-1340,-5-22 1085,-20 39 1450,59-82-1181,0 0-1,0-1 1,0 1-1,0 0 1,0 0-1,0 0 1,0-1 0,0 1-1,0 0 1,0 0-1,1-1 1,-1 1-1,0 0 1,1 0 0,-1-1-1,0 1 1,1 0-1,-1-1 1,1 1-1,-1-1 1,1 1 0,-1 0-1,1-1 1,0 1-1,-1-1 1,1 1-1,0-1 1,-1 0 0,1 1-1,0-1 1,-1 0-1,1 1 1,0-1-1,0 0 1,-1 0 0,1 0-1,0 0 1,0 0-1,0 0 1,-1 0-1,1 0 1,0 0 0,0 0-1,-1 0 1,1 0-1,0 0 1,0-1-1,0 1-13,42-6 0,58-31-3610,-70 25-269,1-1-3483</inkml:trace>
  <inkml:trace contextRef="#ctx0" brushRef="#br0" timeOffset="1629.697">2848 2405 9545,'-13'-1'5253,"-138"9"2173,142-6-5677,34-3-1252,-23 1-528,558-39 512,-295 26-449,2226-103 267,601 36 117,-2670 80 86,-52 4-27,-53 4-53,-58 2-70,161 20-309,-391-25-198,-42 3-838,-120 8-5312,42-7-1019</inkml:trace>
  <inkml:trace contextRef="#ctx0" brushRef="#br0" timeOffset="3068.631">4644 1130 11691,'0'0'3999,"0"0"-1336,0 0-511,0 0-359,0 0-495,-2-2-471,2 2-800,0 0-1,0 0 1,0 0 0,0 1-1,0-1 1,-1 0-1,1 0 1,0 0 0,0 1-1,0-1 1,0 0 0,0 0-1,-1 0 1,1 1 0,0-1-1,0 0 1,0 0-1,-1 0 1,1 0 0,0 0-1,0 0 1,0 0 0,-1 0-27,22 31 257,-17-24-242,1 0-1,0 0 1,0 0-1,1-1 1,0 1-1,0-1 1,1-1-1,-1 1 0,1-1 1,1 0-1,-1-1 1,1 0-1,-1 0 1,1 0-1,0-1 1,0 0-1,1-1 1,-1 0-1,0 0 1,1-1-1,0 0 0,-1 0 1,1-1-1,-1 0 1,1-1-1,0 0 1,-1 0-1,1-1 1,-1 0-1,0 0 1,8-4-15,-7 1 142,-1-1 0,0 0 1,1-1-1,-2 0 0,1 0 1,-1-1-1,0 0 1,-1 0-1,0-1 0,0 1 1,-1-1-1,0 0 0,0-1 1,-1 1-1,-1-1 0,1 0 1,-1 0-1,-1 0 0,0-1 1,-1 1-1,0 0 1,0-1-1,-1 1 0,0-1 1,-1 1-1,0-1 0,-1-1-142,0 8 54,1 0 0,-1-1 0,1 1 0,-1 0 0,0 0 0,-1 0 0,1 0 0,-1 1 0,0-1 0,0 0 0,0 1 0,0 0 0,0 0 0,-1 0 0,1 0 0,-1 1 0,0-1 0,0 1 0,0 0 0,0 0 0,0 0 0,-1 1 0,1-1 0,0 1 0,-1 0 0,1 0 0,-1 1 0,0-1-54,-4 0 36,0 1 1,1-1-1,-1 2 1,0-1 0,0 1-1,0 0 1,1 1-1,-1 0 1,1 0-1,-1 1 1,1 0-1,0 1 1,0 0 0,-2 1-37,-10 13-4,0 0 1,1 1-1,2 1 1,0 0-1,1 2 1,1 0-1,0 1 1,2 0-1,1 1 1,1 0 0,1 1-1,1 0 1,1 0-1,2 1 1,0 0-1,2 1 1,-1 13 3,2-24-4,0 0 1,1 1-1,1-1 0,0 0 1,1 1-1,1-1 0,1 0 0,0 0 1,1 0-1,0 0 0,2 0 1,0 0-1,1-1 0,0 0 1,1 0-1,9 13 4,-8-15-15,1-1-1,1-1 1,0 1-1,1-2 1,0 1-1,0-2 1,1 1-1,0-1 0,1-1 1,0-1-1,0 1 1,1-2-1,0 0 1,0-1-1,1 0 1,-1-1-1,1-1 1,0 0-1,0-1 1,0 0-1,0-2 1,0 0-1,0 0 1,0-1-1,0-1 1,0-1-1,0 0 1,-1-1-1,1 0 1,-1-1-1,0-1 1,4-2 15,-8 3-125,0-1-1,-1 1 1,0-2 0,0 1 0,0-1 0,-1-1 0,0 0 0,-1 0 0,0 0 0,0-1 0,0 0-1,-1 0 1,-1-1 0,0 0 0,0 0 0,0 0 0,-2 0 0,1-1 0,-1 1 0,-1-1-1,0 0 1,0 0 0,-1-5 125,-19-26-4100,-6 24-2914,6 10-3070</inkml:trace>
  <inkml:trace contextRef="#ctx0" brushRef="#br0" timeOffset="4198.197">5685 204 6470,'0'0'7880,"0"0"-3690,0 0-1376,0 0-519,0 0-592,1-10-395,1-33 16,-25 340-32,16-97-1558,10-67-3178,-2-156-203,3-61 3792,5-271 2428,-9 336-2299,-1 14-224,1-1-1,0 1 1,0 0-1,0-1 1,0 1-1,1 0 1,0 0-1,0-1 0,0 1 1,1 0-1,0 0 1,0 0-1,0 0 1,1 1-1,-1-1 1,1 1-1,0-1 1,0 1-1,1 0 0,-1 0 1,4-3-50,-2 3 25,1-1-1,-1 1 1,1 0 0,0 1 0,-1 0 0,2-1-1,-1 2 1,0-1 0,1 1 0,-1 0 0,1 0-1,-1 1 1,1 0 0,0 0 0,0 1-1,-1-1 1,1 1 0,0 1 0,0-1 0,0 1-1,-1 1 1,1-1 0,-1 1 0,1 0 0,-1 1-1,0-1 1,1 1 0,2 3-25,-4-3-24,-1 1 1,1 0 0,-1 0-1,0 0 1,0 1-1,0-1 1,-1 1-1,1 0 1,-1 0-1,-1 0 1,1 0 0,-1 1-1,1-1 1,-2 1-1,1 0 1,-1-1-1,1 1 1,-2 0-1,1 0 1,0 0 0,-1 0-1,-1 0 1,1 0-1,-1-1 1,1 1-1,-2 0 1,0 2 23,0 1-98,0 0 0,-1 0 0,0 0 0,0 0 0,-1 0 0,-1-1 1,1 0-1,-1 0 0,-1 0 0,0 0 0,0-1 0,0 0 0,-1 0 0,0-1 0,0 1 0,-6 3 98,13-10 0,-1 1 0,1-1 0,0 1 0,-1-1 0,1 0-1,0 1 1,-1-1 0,1 1 0,-1-1 0,1 0 0,0 1-1,-1-1 1,1 0 0,-1 1 0,1-1 0,-1 0 0,1 0-1,-1 1 1,0-1 0,1 0 0,-1 0 0,1 0 0,-1 0-1,1 0 1,-1 0 0,0 0 0,1 0 0,-1 0 0,1 0-1,-1 0 1,1 0 0,-1 0 0,1-1 0,-1 1 0,1 0-1,-1 0 1,0-1 0,1 1 0,0 0 0,-1-1-1,1 1 1,-1 0 0,1-1 0,-1 1 0,1-1 0,0 1-1,-1 0 1,1-1 0,0 1 0,-1-1 0,1 1 0,0-1-1,0 1 1,0-1 0,-1 0 0,1 1 0,0-1 0,0 1-1,0-1 1,0 1 0,0-1 0,0 0 0,0 1 0,0-1-1,0 1 1,12-38 97,-9 33-99,1 0 0,-1 1 0,1-1 0,-1 1 0,1-1 0,1 1 1,-1 0-1,0 1 0,1-1 0,0 1 0,0 0 0,0 0 0,0 0 0,1 1 0,-1 0 0,0 0 1,1 0-1,0 1 0,-1-1 0,1 1 0,0 1 0,0-1 0,0 1 0,0 0 0,-1 1 1,1-1-1,0 1 0,0 0 0,-1 0 0,1 1 0,0 0 0,-1 0 0,0 0 0,1 1 0,-1-1 1,0 1-1,0 1 0,-1-1 0,1 1 0,-1-1 0,1 1 0,-1 1 0,0-1 0,-1 0 0,3 4 2,-2 0 2,0 0 0,-1 0-1,0 1 1,0 0-1,-1-1 1,0 1-1,0 0 1,-1 0-1,0 0 1,0 1-1,-1-1 1,-1 0 0,0 0-1,0 0 1,0 0-1,-1 0 1,-1 0-1,1-1 1,-2 1-1,1-1 1,-1 1-1,0-1 1,-1 0 0,0-1-1,0 1 1,0-1-1,-1 0 1,0 0-1,-1-1 1,0 1-1,0-2 1,0 1-1,0-1 1,-1 0 0,0 0-1,0-1 1,0 0-1,-8 2-1,8-4 3,0-1 0,0 0-1,0 0 1,0-1 0,0 0 0,0 0-1,1-1 1,-1 0 0,0-1 0,0 0-1,0 0 1,1 0 0,-1-1 0,1 0-1,0-1 1,0 1 0,0-1 0,0-1-1,1 1 1,-1-1 0,-2-4-3,6 6-339,0-1 0,0 0 1,1 0-1,0 0 0,-1-1 0,2 1 1,-1 0-1,0-1 0,1 1 0,0-1 1,0 0-1,0 1 0,0-1 0,1 0 1,0-3 338,3-14-4474,7 2-1403</inkml:trace>
  <inkml:trace contextRef="#ctx0" brushRef="#br0" timeOffset="4557.638">6340 334 16303,'0'0'3097,"0"0"-855,0 0-534,0 0-747,0 0-427,0 0-150,0 0-192,-11 16-58,-34 57 106,40-63-184,1 0-1,0 0 0,0 1 1,1 0-1,1-1 1,0 1-1,0 0 1,1 0-1,0 1 1,1-1-1,0 0 1,1 0-1,1 2-55,-2-2 21,0-5-31,0-1-1,0 1 1,1 0-1,-1-1 1,1 1 0,0-1-1,1 1 1,-1-1-1,1 0 1,0 0-1,1 0 1,-1 0-1,1 0 1,0 0 0,0 0-1,0-1 1,1 0-1,0 1 1,0-2-1,0 1 1,0 0 0,0-1-1,1 1 1,0-1-1,-1-1 1,1 1-1,0 0 1,1-1 0,-1 0-1,0-1 1,0 1-1,1-1 1,-1 0-1,1 0 1,-1-1 0,1 1-1,0-1 1,-1 0-1,1-1 1,-1 1-1,1-1 1,-1-1-1,1 1 1,1-1 10,1-5 84,0 1 1,0-2-1,-1 1 1,0-1-1,0 0 0,-1 0 1,0-1-1,0 0 0,-1 0 1,0 0-1,-1-1 1,0 1-1,0-1 0,-1 0 1,0-1-1,-1 1 1,0 0-1,-1-1 0,0 1 1,-1-1-1,0 1 1,0-1-1,-1 1 0,-1 0 1,1-1-1,-2-1-84,2 6-39,0-1 0,-1 0 0,0 0 0,0 1 0,0-1-1,-1 1 1,1 0 0,-2 0 0,1 0 0,-1 0 0,0 0 0,0 1 0,0-1 0,-1 1-1,0 0 1,0 1 0,-3-3 39,-45 4-6072,44 10-126,2 3-3726</inkml:trace>
  <inkml:trace contextRef="#ctx0" brushRef="#br0" timeOffset="4963.824">6793 343 12684,'0'0'4895,"0"0"-1889,0 0-882,0 0-629,0 0-331,0 0-224,0 0-289,-1 5-251,0-4-390,1 0-1,-1 1 1,1-1-1,0 0 1,0 0-1,-1 0 1,1 1-1,0-1 1,0 0-1,0 0 1,0 1-1,0-1 1,1 0-1,-1 0 1,0 0-1,1 1 1,-1-1-1,0 0 1,1 0 0,-1 0-1,1 0 1,0 0-1,-1 0 1,1 0-1,0 0 1,0 0-1,0 0 1,-1 0-1,1 0 1,0-1-1,0 1 1,0 0-1,0 0 1,1-1-1,-1 1 1,0-1-1,0 1 1,0-1-1,0 0 1,0 1-1,1-1 1,-1 0-1,0 0 1,0 0-1,1 0 1,-1 0-10,16 3-22,0 0 0,0-1 0,1-1-1,-1-1 1,0 0 0,0-1 0,13-3 22,-26 2-16,0 0 0,0 0 1,0-1-1,0 1 0,-1-1 0,1 0 0,-1 0 0,1 0 0,-1 0 0,0-1 1,-1 1-1,1-1 0,0 0 0,-1 0 0,0 0 0,0 0 0,0 0 1,0 0-1,-1-1 0,0 1 0,0 0 0,0-1 0,0 1 0,-1-1 0,1 0 1,-1 1-1,0-1 0,-1 1 0,1-1 0,-1 1 0,0-1 0,0 1 1,0 0-1,-1-1 0,0 1 0,0-1 16,2 3 25,0 1-1,0-1 1,0 1-1,0-1 1,-1 1 0,1-1-1,-1 1 1,1-1 0,-1 1-1,1 0 1,-1-1 0,0 1-1,1 0 1,-1-1-1,0 1 1,0 0 0,0 0-1,0 0 1,0 0 0,0 0-1,-1 0 1,1 0-1,0 0 1,0 0 0,-1 1-1,1-1 1,0 0 0,-1 1-1,1-1 1,-1 1 0,1 0-1,-1-1 1,1 1-1,-1 0 1,1 0 0,-1 0-1,1 0 1,-1 0 0,1 0-1,-1 0 1,1 1-1,-1-1 1,1 0 0,-1 1-1,1 0 1,0-1 0,-1 1-1,1 0 1,0-1 0,-1 1-1,1 0 1,0 0-1,0 0 1,0 0 0,0 0-1,0 0 1,0 1-25,-8 13 37,1 1-1,0 0 1,2 0-1,0 1 1,0 0-1,2 0 1,0 1 0,1-1-1,1 1 1,0 0-1,1-1 1,1 1 0,1 0-1,1 1-36,-2-14 6,12 120-2180,11-45-5859,-15-56 1419</inkml:trace>
  <inkml:trace contextRef="#ctx0" brushRef="#br0" timeOffset="5576.893">7398 185 13837,'0'0'6358,"0"0"-3096,0 0-1186,0 0-554,0 0-550,0 0-284,0 0-255,0 0-172,11 16-5,-2-3-190,-4-7-41,-1 0-1,1 1 1,-1-1-1,0 1 0,-1 0 1,1 0-1,-1 0 1,-1 0-1,0 1 1,0-1-1,0 1 1,-1 0-1,0-1 0,0 1 1,-1 0-25,-12 181 109,-2-64-4741,13-119 4126,-1-8-5289,-2-66 5686,2 20 1096,2-1 0,2 1 0,2-1 0,2 1 0,3 0 0,1 1 0,2 0 0,3 1 0,14-30-987,-27 71 27,1 1 0,0-1 0,0 0 0,0 1 0,0 0-1,1 0 1,0 0 0,0 0 0,0 0 0,1 1 0,-1 0 0,1 0 0,-1 0 0,1 0 0,0 1 0,0 0 0,0 0 0,1 0 0,-1 1 0,0 0 0,1 0-1,-1 0 1,0 0 0,1 1 0,-1 0 0,1 0 0,-1 0 0,1 1 0,-1 0 0,1 0 0,-1 1 0,0-1 0,0 1 0,0 0 0,1 0 0,-2 1-1,1-1 1,0 1 0,-1 0 0,1 1 0,-1-1 0,0 1 0,0 0 0,2 2-27,-3-2-66,0 0-1,0 1 1,0-1 0,-1 1 0,1 0-1,-1-1 1,0 1 0,0 0 0,-1 0-1,0 1 1,0-1 0,0 0-1,0 0 1,-1 1 0,0-1 0,0 0-1,0 0 1,-1 1 0,0-1 0,0 0-1,0 0 1,0 0 0,-1 0-1,0 0 1,0 0 0,0 0 0,-1 0-1,0-1 1,0 0 0,-2 3 66,-4 6-178,0-1-1,-2 0 1,1-1 0,-2 0-1,1-1 1,-1 0 0,-1-1 0,0 0-1,-12 6 179,-23-3-16,53-37 22,0 20-21,1 0 0,0 0 0,0 0 0,1 1 0,0 0 1,-1 0-1,1 0 0,0 1 0,1 0 0,-1 1 0,1 0 1,-1 0-1,1 0 0,-1 1 0,1 0 0,0 1 0,0-1 1,4 2 14,-5 1-15,-1 0 1,0 1-1,0 0 0,0 0 1,-1 1-1,1 0 1,-1 0-1,0 0 0,0 0 1,0 1-1,0 0 1,-1 0-1,0 0 1,0 0-1,0 1 0,-1 0 1,0-1-1,0 1 1,0 0-1,-1 1 1,0-1-1,0 0 0,0 1 1,-1-1-1,0 1 1,0 1 14,-1 1 2,0-1 1,0 0-1,0 0 1,-1 1-1,-1-1 1,1 0 0,-1 0-1,-1 0 1,1 0-1,-1 0 1,-1-1-1,1 1 1,-1-1 0,-1 0-1,1 0 1,-1 0-1,-1-1 1,1 0-1,-1 0 1,0 0-1,0-1 1,-1 1 0,1-2-1,-1 1 1,-2 0-3,1 0 12,0 0 0,-1 0-1,0-1 1,1 0 0,-1-1 0,-1 0 0,1-1 0,0 1 0,-1-2 0,1 1 0,-1-2 0,1 1 0,-1-1 0,1 0 0,-1-1-1,0 0 1,1-1 0,0 0 0,-1-1 0,1 1 0,0-2 0,0 1 0,0-1 0,1-1 0,0 1 0,-1-1 0,2-1-1,-1 0 1,1 0 0,-5-4-12,2-41-7361,20 33 688</inkml:trace>
  <inkml:trace contextRef="#ctx0" brushRef="#br0" timeOffset="5846.952">7964 323 18257,'0'0'4143,"0"0"-1565,0 0-784,0 0-657,0 0-379,0 0-213,0 0-182,5 13-118,1 0-181,14 73 219,-32 13 51,-1 0-2005,16-34-4780,3-46 562,1-6-3074</inkml:trace>
  <inkml:trace contextRef="#ctx0" brushRef="#br0" timeOffset="6207.931">8329 280 11435,'0'0'6619,"0"0"-2786,6-14-1051,17-38-791,-23 51-1929,1 0 1,-1 0-1,1 0 0,0 0 1,-1 0-1,1 0 0,0 0 1,0 0-1,0 0 1,0 1-1,0-1 0,0 0 1,0 1-1,0-1 0,0 0 1,0 1-1,0 0 1,0-1-1,1 1 0,-1 0 1,0-1-1,0 1 0,0 0 1,1 0-1,-1 0 0,0 0 1,0 0-1,0 0 1,1 0-1,-1 1 0,0-1 1,0 0-1,0 1 0,0-1 1,0 1-1,1-1 1,-1 1-1,0-1 0,0 1 1,0 0-1,0-1 0,-1 1 1,2 0-63,0 1 115,16 11 15,-1 1-1,0 0 1,-1 1 0,-1 1-1,0 1 1,-1 0-1,-1 1 1,-1 0-1,3 6-129,34 46-23,-48-69 23,11 17-707,1-2 0,1 1 0,0-2 0,1 0-1,0-1 1,1 0 0,1-1 0,0-1 0,2 0 707,-17-13-34,-1-1 0,0 1 0,1-1 0,-1 1 0,0-1 0,0 0 0,0 1 0,0-1 0,0 0 0,0 0 0,0 0 0,-1 0 0,1 0 0,-1 0 0,0 0 0,1 0 0,-1 0 0,0 0 0,0 0 0,0 0 0,0 0 0,-1 0 0,1 0 0,0 0 0,-1 0 34,1-3-57,2-216 3623,-1 219-3510,-1 1 0,0-1-1,0 1 1,0-1 0,0 0 0,0 1 0,0-1 0,0 1 0,0-1 0,-1 0-1,1 1 1,-1-1 0,1 1 0,-1-1 0,0 1 0,1 0 0,-1-1 0,0 1-1,0-1 1,0 1 0,0 0 0,0 0 0,0 0 0,0 0 0,-1 0 0,1 0-1,0 0 1,0 0 0,-1 0 0,1 0 0,-1 1 0,1-1 0,-1 1 0,1-1-1,-1 1 1,1-1 0,-1 1 0,0 0 0,1 0 0,-1 0 0,1 0 0,-1 0-1,0 0 1,1 0 0,-1 0 0,1 1 0,-1-1 0,1 1 0,-1-1 0,1 1-1,-1 0 1,1-1 0,-1 1 0,1 0 0,0 0 0,0 0 0,-1 0 0,1 0-1,0 0 1,0 1-56,-13 9 8,0 1-1,1 0 1,1 1 0,0 0-1,0 1 1,2 0-1,-6 10-7,-12 15 1,4-8-129,-97 123-1640,34-58-6687,46-55-1566</inkml:trace>
  <inkml:trace contextRef="#ctx0" brushRef="#br0" timeOffset="6851.829">4231 3516 7335,'0'0'9203,"1"-14"-5247,3-29-1039,-3 32 56,-4 41-1677,-39 350 43,2-45-2502,28-250-1645,-2-9-6609,10-53 1217</inkml:trace>
  <inkml:trace contextRef="#ctx0" brushRef="#br0" timeOffset="7198.263">4507 3830 128,'0'0'14505,"0"0"-9338,0 0-3181,0 0-401,17 0-346,102-1 427,-82 3-1585,0 0 1,1-3 0,-1 0 0,0-3 0,0-1 0,0-2 0,0-1-1,-1-2 1,6-4-82,-37 11 22,0-1 0,0 1 0,0-1-1,-1 0 1,1 0 0,-1 0 0,0 0-1,0-1 1,-1 0 0,1 0 0,-1 0-1,0 0 1,0 0 0,-1-1 0,1 1-1,-1-1 1,-1 0 0,1 1 0,-1-1 0,0 0-1,0 0 1,-1 0 0,1 0 0,-1 0-1,-1 0 1,1 0 0,-1 0 0,0 0-1,-1 0 1,1 0 0,-1 1 0,0-1-1,0 1 1,-1-1 0,0 1 0,0 0 0,0 0-1,0 0 1,-1 0-22,3 4 18,1 1-1,-1-1 1,1 0 0,-1 1 0,0-1-1,1 1 1,-1-1 0,0 1 0,1-1-1,-1 1 1,0-1 0,0 1 0,1 0-1,-1-1 1,0 1 0,0 0 0,0 0-1,1 0 1,-1-1 0,0 1-1,0 0 1,0 0 0,0 0 0,1 0-1,-1 1 1,0-1 0,0 0 0,0 0-1,1 0 1,-1 1 0,0-1 0,0 0-1,0 1 1,1-1 0,-1 1 0,0-1-1,1 0 1,-1 1 0,0 0-1,1-1 1,-1 1 0,1-1 0,-1 1-1,1 0 1,-1 0 0,1-1 0,-1 1-1,1 0 1,0 0 0,-1-1 0,1 1-1,0 0 1,0 0 0,0 0-1,0-1 1,-1 1 0,1 0 0,0 1-18,-19 52 124,-96 384-1288,97-373-2180,8-23-2926,5-15-1684</inkml:trace>
  <inkml:trace contextRef="#ctx0" brushRef="#br0" timeOffset="7864.822">6283 3669 11307,'0'0'2365,"0"0"-636,0 0-159,0 0-417,0 0-326,0 0-378,0 0-262,0 16-91,-2 106 646,3-120-701,-1 0 0,1 1 1,-1-1-1,1 0 1,0 0-1,0 0 1,0 1-1,0-1 0,0 0 1,1 0-1,-1-1 1,0 1-1,1 0 1,0 0-1,-1-1 0,1 1 1,0-1-1,0 1 1,0-1-1,0 0 0,0 0 1,0 0-1,0 0 1,0 0-1,0 0 1,1-1-1,-1 1 0,0-1 1,1 1-1,-1-1 1,0 0-1,1 0 0,-1 0 1,0 0-1,1 0 1,-1-1-1,0 1 1,0-1-1,1 1 0,-1-1 1,0 0-1,0 0 1,0 0-1,0 0 1,0 0-1,0-1 0,0 1 1,0-1-1,0 1 1,-1-1-1,1 1 0,0-1 1,-1 0-1,0 0 1,1 0-1,-1 0 1,0 0-1,1-1-41,7-7 325,0 0 1,-1-1-1,0 0 0,0 0 0,-1-1 1,-1 0-1,0 0 0,0-1 1,-1 0-1,-1 0 0,0 0 1,-1 0-1,0 0 0,-1-1 1,-1 1-1,0-9-325,-3 18 36,-1 1 0,0-1 0,0 1 0,0 0 0,0 0 1,0 0-1,-1 0 0,1 0 0,-1 1 0,0-1 0,0 1 0,0 0 0,0 1 1,0-1-1,0 0 0,0 1 0,-1 0 0,1 0 0,-1 1 0,1-1 0,0 1 1,-1 0-1,1 0 0,-1 0 0,1 1 0,-1-1 0,1 1 0,0 0 0,0 0 1,-4 2-37,-6 1 8,1 0 1,-1 1 0,1 0 0,0 1 0,1 0 0,-1 1 0,1 1 0,1 0 0,-1 1 0,1 0-1,1 0 1,0 1 0,0 1 0,1-1 0,0 2 0,1-1 0,-6 12-9,2-3 4,1 1 0,1 1 0,0 0 0,2 0 0,1 1 0,0 0 0,2 0 1,1 0-1,1 1 0,0 8-4,2-20-22,2-1 0,-1 0 0,1 1 0,1-1 0,0 0 1,1 0-1,0 0 0,0 0 0,1 0 0,1-1 0,0 1 0,0-1 1,1 0-1,0-1 0,1 1 0,0-1 0,0-1 0,1 1 0,0-1 1,1-1-1,0 0 0,0 0 0,0 0 0,1-1 0,0-1 1,0 0-1,1 0 0,-1-1 0,1 0 0,0 0 0,0-2 0,1 1 22,-2-1-58,1 1 0,-1-2 0,0 0 0,1 0 0,0-1 0,-1 0-1,1 0 1,-1-1 0,1-1 0,-1 0 0,0 0 0,0-1 0,0-1 0,0 1-1,0-1 1,-1-1 0,1 0 0,-1-1 0,-1 1 0,1-1 0,-1-1 0,0 0-1,0 0 1,-1-1 0,0 0 0,0 0 0,3-6 58,43-99-3180,-28 33-4545,-22 70 6015,8-28-8262</inkml:trace>
  <inkml:trace contextRef="#ctx0" brushRef="#br0" timeOffset="8554.991">7366 2840 12268,'0'0'4148,"0"0"-951,0 0-811,0 0-773,0 0-668,-1 13-337,-38 234 918,0-8-5988,30-177-3252,6-40 2167</inkml:trace>
  <inkml:trace contextRef="#ctx0" brushRef="#br0" timeOffset="8975.823">7258 3218 6662,'0'-15'665,"-1"-34"2332,2 0 1,3 0-1,1 0 1,6-17-2998,-7 50 564,1-1-1,0 1 1,2 0 0,-1 1 0,2 0 0,0 0-1,1 0 1,0 1 0,4-4-564,-6 11 66,-1 1 0,1-1 0,1 1-1,-1 1 1,1-1 0,0 1 0,0 0 0,0 1 0,1 0-1,-1 0 1,1 1 0,0 0 0,0 1 0,0 0 0,1 0-1,-1 1 1,0 0 0,1 1 0,-1 0 0,1 0 0,-1 1 0,0 0-1,1 1 1,-1 0 0,0 0 0,0 1 0,0 0 0,-1 1-1,1 0 1,-1 0 0,0 1 0,0 0 0,6 4-66,-10-5-25,0 1 1,1 0 0,-1 0-1,-1 0 1,1 0 0,-1 1-1,0-1 1,0 1 0,-1 0-1,1 0 1,-1 0-1,-1 0 1,1 0 0,-1 0-1,0 0 1,0 1 0,-1-1-1,0 0 1,0 1 0,-1-1-1,1 0 1,-1 0-1,-1 1 1,1-1 0,-1 0-1,0 0 1,0 0 0,-1 0-1,0-1 1,0 1-1,0-1 1,-1 0 0,1 0-1,-1 0 1,-1 0 0,1 0-1,-1-1 1,1 0 0,-4 2 24,3 0-8,-1 1 0,1-1 0,-1-1 0,-1 1 0,1-1 0,-1 0 0,0 0 1,0-1-1,-1 0 0,1-1 0,-1 1 0,0-1 0,0-1 0,0 1 1,0-1-1,0-1 0,0 0 0,-1 0 0,-4 0 8,12-2 5,0-1-1,0 1 1,0-1-1,0 1 1,1-1-1,-1 0 1,0 1-1,1-1 1,0 0 0,-1 1-1,1-1 1,0 0-1,0 1 1,0-1-1,0 0 1,0 0-1,0 1 1,0-1-1,1 0 1,-1 1 0,1-1-1,-1 0 1,1 1-1,0-1 1,-1 1-1,1-1 1,0 0-5,5-4-1,-1-1 0,1 1 0,0-1 0,0 1 0,0 1 0,1 0 0,0 0 0,0 0 0,1 0 0,-1 1 0,1 1 0,0-1 0,0 1 0,0 1 0,0-1 0,1 1 0,-1 1 0,1-1 0,-1 2 0,1-1 0,6 1 1,-9 3-6,-1 0 1,1 0 0,0 0 0,-1 1 0,0 0 0,0 0 0,0 0 0,-1 1-1,1-1 1,-1 1 0,0 0 0,-1 1 0,1-1 0,-1 1 0,0-1 0,0 1-1,0 0 1,-1 0 0,0 0 0,-1 0 0,1 1 0,-1-1 0,0 0 0,0 1-1,-1 1 6,2-3-15,0-1 1,0 1-1,-1 0 0,1 0 0,-1 0 0,0 0 0,-1 0 0,1 0 0,-1 0 0,0 0 0,0 0 0,-1 0 0,1 0 1,-1-1-1,0 1 0,0 0 0,-1 0 0,0 0 0,0-1 0,0 1 0,0-1 0,0 1 0,-1-1 0,0 0 0,0 0 0,0 0 1,-1 0-1,1-1 0,-1 1 0,0-1 0,0 0 0,0 0 0,0 0 0,0-1 0,-1 0 0,1 1 0,-1-2 0,0 1 1,-2 0 14,-13-2-28,-1-1 0,0 0 0,1-2 0,0-1 1,0 0-1,0-2 0,0 0 0,1-1 1,-1-1-1,-4-4 28,-32-20-3062,35-1-7777,21 25 2949</inkml:trace>
  <inkml:trace contextRef="#ctx0" brushRef="#br0" timeOffset="9278.465">8029 2937 13677,'0'0'2648,"0"0"-27,0 0-614,0 0-955,0 0-620,0 0-298,0 0-81,-11 16 22,-33 51-16,3 41 175,39-94-223,-6 111 21,9-122-34,1 0 0,-1 0 0,0 0 0,1-1 0,0 1 0,-1-1-1,1 1 1,0-1 0,0 1 0,1-1 0,-1 0 0,0 0 0,1 0 0,-1-1 0,1 1 0,0-1 0,-1 1 0,1-1-1,0 0 1,0 0 0,0 0 0,0 0 0,0 0 0,0-1 0,0 1 0,0-1 0,0 0 0,0 0 0,0 0-1,0-1 1,0 1 0,0-1 0,0 1 0,0-1 0,0 0 0,0 0 0,0 0 0,0-1 0,0 1 0,-1-1-1,1 1 1,-1-1 0,1 0 0,-1 0 0,0 0 0,1 0 2,5-6 141,0 0-1,0 0 1,-1-1-1,0 0 1,-1 0-1,0-1 1,0 0-1,-1 0 0,0 0 1,-1 0-1,0-1 1,-1 0-1,0 0 1,0 0-1,-1 0 1,-1 0-1,0 0 1,-1 0-1,0-1 1,0 1-1,-1 0 1,-2-10-141,-22-26-1355,-2 27-4273,13 14-1536</inkml:trace>
  <inkml:trace contextRef="#ctx0" brushRef="#br0" timeOffset="9763.33">8332 3009 10282,'0'0'8920,"0"0"-5263,0 0-2136,0 0-528,13-11-443,45-35-203,-1 31-71,-44 16-248,155 5 69,-167-6-103,-1 0-1,1 0 1,0 0 0,-1 0 0,1 0 0,0 0 0,0 0 0,-1-1 0,1 1 0,0 0 0,-1 0 0,1-1 0,0 1 0,-1 0 0,1-1 0,-1 1-1,1-1 1,0 1 0,-1-1 0,1 1 0,-1-1 0,1 1 0,-1-1 0,0 1 0,1-1 0,-1 0 0,0 1 0,1-1 0,-1 0 0,0 1 0,0-1 0,1 0-1,-1 1 1,0-1 0,0 0 0,0 0 0,0 1 0,0-1 0,0 0 0,0 0 0,0 1 0,0-1 0,0 0 0,-1 1 0,1-1 0,0 0 0,0 1-1,-1-1 1,1 0 0,0 1 0,-1-1 0,1 0 0,-1 1 0,1-1 0,-1 1 0,1-1 0,-1 1 0,1-1 0,-1 1 0,0 0 0,1-1 0,-1 1 0,1-1-1,-1 1 1,0 0 0,1 0 0,-1-1 0,0 1 6,-1-2 18,-39-44 1167,21 77-1036,7 8-280,2 1 1,2 0-1,1 0 0,2 1 1,1 20 130,1 55-8406,4-90 1994</inkml:trace>
  <inkml:trace contextRef="#ctx0" brushRef="#br0" timeOffset="10371.39">9020 2806 12268,'0'0'6560,"0"0"-3036,0 0-1154,0 0-758,0 0-806,0 0-389,0 0-161,0 13-112,-9 256 54,8-116-4458,-2-139 1598,0-20 907,0-25 1388,2-58 2557,-2 44-1200,2-1-1,2 0 0,3 1 0,1 0 0,2 0 0,12-39-989,-15 74 82,0 0-1,0 1 0,1-1 1,0 1-1,1 0 0,0 0 1,1 1-1,0 0 0,0 0 1,0 1-1,5-4-81,-9 8 3,0 1 0,1-1-1,-1 1 1,0 0 0,1 0-1,0 0 1,-1 0 0,1 1 0,0 0-1,0-1 1,0 1 0,0 1 0,0-1-1,0 0 1,0 1 0,1 0 0,-1 0-1,0 0 1,0 1 0,0-1 0,0 1-1,0 0 1,0 0 0,0 1 0,0-1-1,-1 1 1,1 0 0,0 0 0,-1 0-1,1 0-2,0 1-72,0 0 0,-1 0-1,1 1 1,-1 0 0,1-1-1,-1 1 1,0 0 0,-1 0-1,1 1 1,-1-1 0,0 1-1,0-1 1,0 1-1,0-1 1,-1 1 0,0 0-1,0 0 1,0 0 0,-1 0-1,1 0 1,-1 0 0,0 0-1,-1 0 1,1 0 0,-1-1-1,0 1 1,0 0 0,-1 0-1,1 0 1,-1-1 0,-2 5 72,-1 3-209,-1-1 0,0 1 1,0-1-1,-1 0 0,-1 0 1,0-1-1,0 0 1,-1 0-1,0-1 0,0 0 1,-10 6 208,19-15 2,1-1 0,-1 1 0,0 0 0,1 0 0,-1-1 0,0 1 0,1 0 0,-1 0 0,0-1 0,1 1 0,-1 0 0,0-1 0,0 1 0,1 0 0,-1-1 0,0 1 0,0-1 0,0 1 0,0 0 0,0-1 0,1 1 0,-1-1 0,0 1 0,0 0 0,0-1 0,0 1 0,0-1 0,0 1 0,0 0 0,0-1 0,-1 1 0,1-1 0,0 1 0,0 0 0,0-1 0,0 1 0,0-1 0,-1 1 0,1 0 0,0-1 0,0 1 0,-1 0 0,1-1 0,0 1 0,-1 0 0,1 0 0,0-1 0,-1 1 0,1 0 0,0 0 0,-1-1 0,1 1 0,0 0 0,-1 0 0,1 0 0,-1 0-2,4-4 12,1 0-1,-1 0 1,1 0 0,0 1 0,0 0 0,0 0-1,0 0 1,0 0 0,1 0 0,-1 1 0,1 0 0,-1 0-1,1 0 1,0 1 0,0-1 0,0 1 0,0 1-1,0-1 1,0 0 0,0 1 0,1 0 0,-1 1-1,0-1 1,0 1 0,0 0 0,0 0 0,0 0-1,0 1 1,-1-1 0,1 1 0,0 1 0,-1-1-1,1 1 1,-1-1 0,0 1 0,0 0 0,0 1-1,0-1 1,-1 1 0,1 0 0,-1 0 0,0 0 0,0 0-1,0 0 1,-1 1 0,1-1 0,-1 1 0,0-1-1,-1 1 1,1 0 0,-1 0 0,1 4-12,-2-2 1,0 0 1,0 0 0,-1 0 0,1-1-1,-2 1 1,1 0 0,-1-1-1,0 1 1,0-1 0,-1 0-1,0 0 1,0 0 0,0 0 0,-1 0-1,0 0 1,0-1 0,0 0-1,-1 0 1,0 0 0,0-1-1,0 1 1,-1-1 0,1 0 0,-1-1-1,-1 2-1,-7 2 25,1-1 0,-1 0 1,0 0-1,0-2 0,-1 0 0,0 0 0,1-1 0,-1-1 0,0-1 0,-15 0-25,18 0-46,0-1-1,0 0 0,0-1 1,1-1-1,-1 1 0,0-2 0,0 0 1,1 0-1,0-1 0,-1-1 1,2 1-1,-7-5 47,2-7-2384,12-5-3539,4 6-328</inkml:trace>
  <inkml:trace contextRef="#ctx0" brushRef="#br0" timeOffset="10620.837">9622 2926 16944,'0'0'4869,"0"0"-2179,0 0-640,0 0-1249,0 0-385,0 0-31,0 0-161,0 0-64,-35 87 0,22-58-64,3-1-32,0 4-64,4-2-320,3-1-897,3-1-1153,0-3-1666,5-1-3331</inkml:trace>
  <inkml:trace contextRef="#ctx0" brushRef="#br0" timeOffset="10964.816">9919 2819 5605,'0'0'11446,"0"0"-6834,0 0-2124,0 0-598,0 0-673,0 0-432,0 0-289,15 1-176,-5 0-259,-5-1-37,0 0 1,-1 0 0,1 1 0,0 0-1,-1 0 1,1 0 0,-1 0 0,1 1-1,-1-1 1,0 1 0,0 0 0,1 1-1,-1-1 1,-1 1 0,1 0 0,0-1-1,-1 2 1,1-1 0,-1 0 0,1 2-26,32 44 88,-3-2-920,2-1 0,2-2 0,40 37 833,-68-72-629,-6-6 273,0 0 1,0 0-1,0 0 1,0-1 0,0 1-1,1-1 1,-1 0-1,1 0 1,-1 0 0,1 0-1,0-1 1,0 1-1,0-1 1,0 0 0,0 0-1,1 0 356,20-56-1158,-14 17 3045,-2-1 0,-1 1 0,-2-1 0,1-35-1887,-7 73 51,0 1 0,0-1-1,0 0 1,0 1 0,0-1-1,0 0 1,0 0 0,0 1-1,0-1 1,0 0 0,0 0-1,-1 1 1,1-1 0,0 0-1,-1 1 1,1-1 0,0 0 0,-1 1-1,1-1 1,-1 1 0,1-1-1,0 0 1,-1 1 0,0-1-1,1 1 1,-1-1 0,1 1-1,-1 0 1,0-1 0,1 1-1,-1 0 1,0-1 0,1 1-1,-1 0 1,0 0 0,1-1-1,-1 1 1,0 0 0,0 0-1,1 0 1,-1 0 0,0 0 0,0 0-1,1 0 1,-1 0 0,0 1-1,1-1 1,-1 0 0,0 0-1,0 0 1,1 1 0,-1-1-1,0 0 1,1 1 0,-1-1-1,1 1 1,-1-1 0,0 1-1,1-1-50,-41 29 367,40-28-361,-61 57-501,3 4 0,2 2 0,-7 15 495,59-73-223,-51 69-8847,34-43-1975</inkml:trace>
  <inkml:trace contextRef="#ctx0" brushRef="#br0" timeOffset="11273.922">10996 3344 25752,'0'0'1794,"0"0"-1410,0 0-159,0 0-225,0 0 0,0 0-193,0 0-1088,0 0-1858,0 0-3043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2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26 122 4708,'0'0'9807,"0"0"-5349,0 0-2238,0 0-266,0 0-464,0 0-439,3 0-165,0 33-619,-2 0 0,-1 0 0,-1 0 0,-2 0 0,-2 4-267,3-19 43,-10 75 186,5 0 1,4 0-1,7 57-229,-5-143-57,1 0 0,0 0 0,1 0-1,0 1 1,0-1 0,1 0 0,-1 0-1,2 0 1,-1-1 0,1 1 0,0 0-1,0-1 1,1 0 0,-1 0 0,1 0-1,1 0 1,-1 0 0,1-1 0,0 0-1,1 0 1,-1 0 0,1-1 0,0 0-1,0 0 1,0 0 0,0-1 0,1 0-1,-1 0 1,7 1 57,73-12-5172,-35-18-2842,-24 6 818</inkml:trace>
  <inkml:trace contextRef="#ctx0" brushRef="#br0" timeOffset="546.204">427 448 11691,'0'0'3454,"0"0"-587,0 0-428,0 0-495,0 0-674,0 0-592,0 0-368,0 0-118,8 7-64,84 96-21,-92-102-130,1 1 1,0-1 0,0 1 0,-1-1-1,1 1 1,0-1 0,0 0-1,1 0 1,-1 1 0,0-1-1,0 0 1,0 0 0,1 0-1,-1 0 1,1-1 0,-1 1 0,1 0-1,-1 0 1,1-1 0,-1 1-1,1-1 1,0 0 0,-1 1-1,1-1 1,-1 0 0,1 0-1,0 0 1,-1 0 0,1 0 0,0 0-1,-1-1 1,1 1 0,0 0-1,-1-1 1,1 1 0,-1-1-1,1 0 1,-1 1 0,1-1-1,-1 0 1,0 0 0,1 0 0,-1 0-1,0 0 1,0-1 0,0 1-1,1 0 1,-1 0 0,0-1-1,-1 1 1,1 0 0,0-1 0,0 1-1,-1-1 1,1 0 0,0 0 22,10-31 560,-2 1 1,0-1-1,-3-1 1,-1 1-1,-1-1 1,-1-19-561,-2 50 33,0 1 1,0-1 0,-1 1 0,1-1-1,-1 1 1,0-1 0,1 0-1,-1 1 1,0-1 0,-1 0 0,1 1-1,0-1 1,-1 1 0,0-1-1,1 1 1,-1-1 0,0 1 0,0-1-1,0 1 1,-1 0 0,1 0-1,-1-1 1,1 1 0,-1 0-1,1 0 1,-1 0 0,0 1 0,0-1-1,0 0 1,0 1 0,-1-1-1,1 1 1,0 0 0,0 0 0,-1 0-1,1 0 1,-1 0 0,1 0-1,-1 1 1,1-1 0,-1 1 0,0-1-1,1 1 1,-1 0 0,1 0-1,-1 0 1,0 1 0,1-1 0,-1 1-1,1-1 1,-1 1 0,1 0-1,-1 0 1,-1 1-34,-9 10 3,1 1-1,0 0 1,1 1-1,0 1 0,2-1 1,-1 2-1,2-1 1,0 1-1,1 0 1,0 1-1,1 0 1,1 0-1,1 1-2,-1-3-149,1 0 0,1 1 0,1 0 0,0-1 0,1 1 1,0 0-1,2 0 0,-1 0 0,2 0 0,0 0 0,1-1 0,1 1 0,0-1 0,1 0 0,1 0 0,0 0 0,1-1 0,1 0 0,0 0 0,1-1 0,0 0 0,1-1 1,0 0-1,1 0 0,1-1 0,0 0 0,0-1 0,1-1 0,0 0 0,9 4 149,-15-10-27,1 0 0,0 0 0,0-1 0,-1-1 0,1 1 0,0-1 0,1 0 0,-1-1 1,0 0-1,0-1 0,0 1 0,0-1 0,0-1 0,0 0 0,0 0 0,-1 0 0,1-1 0,-1 0 0,1 0 0,-1-1 0,0 0 0,0-1 0,2-1 27,4-5 75,-1 0 0,0 0 0,0-2-1,-1 1 1,-1-1 0,0-1 0,-1 0 0,0 0-1,-1-1 1,6-15-75,32-90 1588,-5-2 0,17-92-1588,-49 182 325,-2 0 0,-1 0 0,-1-1-1,-2 0 1,-1-1 0,-2-3-325,-19 57 1270,-3 31-1098,3 0 0,1 2-1,3 0 1,3 1-1,2 0 1,-2 30-172,1-12 134,10-67-138,-5 19-78,0 0 0,2 0 0,1 0 0,0 0 0,2 0 0,1 1 0,1-1 0,1 0 0,1 0-1,2 0 1,0 0 0,1 0 0,1-1 0,9 19 82,-13-38-217,0 0 0,0 1 0,1-1-1,-1 0 1,1 0 0,0-1 0,0 1 0,0-1 0,1 0-1,-1 0 1,1-1 0,0 1 0,0-1 0,0 0 0,0 0-1,0 0 1,0-1 0,0 0 0,0 0 0,1 0 0,-1-1-1,5 1 218,-4-2-793,-1 1 0,1-1 0,-1 0 0,0 0 0,1 0 0,-1-1-1,0 0 1,0 0 0,0 0 0,0-1 0,0 0 0,0 0 0,-1 0-1,3-2 794,16-17-8984</inkml:trace>
  <inkml:trace contextRef="#ctx0" brushRef="#br0" timeOffset="834.861">919 399 12460,'0'0'4740,"0"0"-1825,0 0-96,0 0-1026,0 0-543,83-11-322,-30 1-447,5-3-289,4-1-128,-1 1-64,-14 0-64,-14 4-288,-12 4-545,-16 3-641,-5 2-1376,-11 3-2596,-14 7-6885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0:0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0 13869,'0'0'3513,"0"0"-1164,0 0-257,0 0-426,0 0-593,0 0-326,0 0-288,-10 10-117,-70 70 405,-39 14-1000,65-58-2704,2-3-4339,32-18-54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13196,'0'0'4202,"8"-15"-2024,27-51-465,-32 61-1551,1 1 0,-1-1-1,1 1 1,0 0-1,0 1 1,1-1-1,-1 1 1,1-1-1,-1 1 1,1 1-1,0-1 1,0 1-1,1-1 1,-1 2 0,0-1-1,1 0 1,-1 1-1,1 0 1,-1 1-1,1-1 1,-1 1-1,1 0 1,0 0-1,-1 1 1,1-1-1,-1 1 1,3 1-162,3 2 23,0 0 0,0 1 0,-1 0 0,1 1 1,-1 0-1,0 0 0,-1 1 0,0 1 0,0 0 0,0 0 0,-1 0 1,0 1-1,-1 0 0,0 1 0,0 0 0,-1 0 0,0 0 0,-1 1 0,0 0 1,-1 0-1,1 4-23,1 9-5,-2 0 0,0 0 1,-1 1-1,-2-1 0,0 1 1,-2-1-1,-1 0 0,-3 16 5,-16 31-208,20-70 211,1-1-1,-1 1 0,0-1 1,1 0-1,-1 1 0,0-1 1,0 0-1,1 0 0,-1 0 1,0 0-1,0 1 0,1-1 1,-1 0-1,0 0 0,0-1 1,1 1-1,-1 0 1,0 0-1,0 0 0,1 0 1,-1-1-1,0 1 0,0 0 1,1 0-1,-1-1 0,0 1 1,1-1-1,-1 1 0,1-1 1,-1 1-1,0-1 1,1 1-1,-1-1 0,1 1 1,-1-1-1,1 0 0,0 1 1,-1-1-1,1 0 0,0 1 1,-1-1-1,1 0 0,0 0 1,0 1-1,0-1 1,-1 0-1,1 0 0,0 1 1,0-1-1,0 0 0,0 0 1,0 0-1,1 1 0,-1-1 1,0 0-1,0 0 0,0 1 1,1-1-1,-1 0 0,0 1 1,1-1-1,-1 0 1,1 1-1,-1-1 0,0 0 1,1 1-1,0-1 0,0 0-2,3-24 183,1 0-1,1 0 1,1 1-1,1 0 1,2 0-1,4-8-182,-9 21 21,2-9-9,1 0 1,1 1-1,0 0 1,2 1-1,0 0 1,1 0-1,1 1 1,0 1-1,1 0 1,1 1-1,1 0 1,0 1-13,-12 12 0,-1-1 0,1 1 0,0 0 0,0 0 0,0 1 0,0-1 0,0 1 1,0 0-1,0 0 0,0 0 0,1 1 0,-1-1 0,0 1 0,1 0 1,-1 0-1,0 1 0,0-1 0,1 1 0,-1 0 0,0 0 0,0 1 1,0-1-1,0 1 0,0 0 0,0 0 0,-1 0 0,1 0 0,0 0 0,-1 1 1,0 0-1,0 0 0,0 0 0,0 0 0,0 0 0,0 1 0,-1-1 1,0 1-1,0 0 0,1 1 0,4 13-42,0 0 1,-1 0-1,-1 1 1,-1-1-1,-1 1 0,-1 0 1,0 0-1,-1 0 1,-1 1-1,-1-1 1,-2 8 41,2 30-563,1-58 558,1 1-1,-1 0 1,0 0-1,1-1 1,-1 1-1,0 0 1,1 0-1,-1 0 1,0-1 0,1 1-1,-1 0 1,1 0-1,-1 0 1,0 0-1,1 0 1,-1 0-1,1 0 1,-1 0-1,0 0 1,1 0-1,-1 0 1,1 0-1,-1 0 1,0 0 0,1 0-1,-1 0 1,1 0-1,-1 1 1,0-1-1,1 0 1,-1 0-1,0 0 1,1 1-1,-1-1 1,0 0-1,1 0 1,-1 1-1,0-1 1,1 0 0,-1 1-1,0-1 1,0 0-1,0 1 1,1-1-1,-1 1 1,0-1-1,0 0 1,0 1-1,0-1 1,0 1-1,0-1 1,0 0-1,1 1 1,-1-1 0,0 1-1,-1-1 1,1 1 5,21-33 130,18-52 143,-34 67-189,2 0 0,0 1-1,0 0 1,2 0 0,0 0-1,1 1 1,0 1 0,1 0-1,1 0 1,0 1 0,1 0-1,0 1 1,6-3-84,-15 13-2,-1-1 0,1 1 0,0 0 0,0 1 0,0-1 0,1 1 0,-1-1 0,0 1 0,0 1 0,1-1 0,-1 1 1,1-1-1,-1 1 0,0 0 0,1 1 0,-1-1 0,1 1 0,-1 0 0,0 0 0,0 0 0,1 1 0,-1-1 0,0 1 0,0 0 0,-1 0 0,1 1 0,0-1 0,-1 1 0,1 0 0,0 0 2,2 8-1,0 0-1,-1 0 1,0 1 0,-1 0-1,0-1 1,-1 1-1,0 0 1,-1 1 0,0-1-1,-1 0 1,0 1-1,-2 8 2,11 69-2369,-3-69-323,-1-9-1833,2-5-3173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39 12940,'0'0'5499,"0"0"-2659,0 0-1009,16-6-726,54-21-571,19 22-203,-88 5-343,1 0 0,-1 0 0,0 0 0,1 0 0,-1 0 0,1 0 0,-1 1 0,0-1 0,1 1 0,-1-1 0,0 1 0,0-1 0,1 1 0,-1 0 0,0-1 0,0 1 0,0 0 0,0 0 0,0 0 0,0 0 0,0 0 0,0 0 0,0 0 0,0 0 0,-1 0 0,1 1 0,0-1 0,-1 0 0,1 0 0,-1 1 0,1-1 0,-1 0 0,0 1 0,0-1 0,1 0 0,-1 1 0,0-1 0,0 1 0,0-1 0,-1 0 0,1 1 0,0-1 1,0 0-1,-1 1 12,-34 53-568,-10-12 903,-2-2 0,-1-2 0,-2-3 0,-4 0-335,15 4 1436,48-38-1254,7-3-213,0-1 1,1-1-1,-1 0 1,0-1-1,-1-1 1,1-1-1,8-4 31,9-2-469,74-27-2969,-36 10-1847,-20 7-2162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98 13965,'-3'-14'5216,"-13"-65"-737,19 74-1442,14 10-2428,128 114-118,153 133-3614,-272-223 876,-23-35 2134,6-202 4357,-6 95-2039,-3 112-2173,0 0 0,0 1-1,0-1 1,0 0 0,0 1-1,0-1 1,0 0 0,0 1 0,-1-1-1,1 0 1,0 1 0,0-1-1,0 1 1,-1-1 0,1 0-1,-1 1 1,1-1 0,0 1 0,-1-1-1,1 1 1,-1-1 0,1 1-1,-1-1 1,1 1 0,-1-1-1,1 1 1,-1 0 0,0-1 0,1 1-1,-1 0 1,1 0 0,-1-1-1,0 1 1,1 0 0,-1 0-1,0 0 1,1 0 0,-1 0 0,0 0-1,1 0 1,-1 0 0,0 0-1,0 0 1,1 0 0,-1 0-1,1 1 1,-1-1 0,0 0 0,1 0-1,-1 1 1,0-1 0,1 0-1,-1 1 1,1-1 0,-1 1-1,1-1 1,-1 1 0,1-1 0,-1 1-1,1-1 1,0 1 0,-1 0-32,-36 31 175,-230 323-1531,246-329 581,-48 60-3351,25-30-3246,4-13-6572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42 11147,'0'0'6235,"0"0"-2776,0 0-971,0 0-652,0 0-731,0 0-443,0 0-358,16-7-154,55-22-38,-67 28-107,0-1-1,0 1 1,0 1 0,0-1-1,0 1 1,0-1 0,0 1-1,0 0 1,0 0-1,0 1 1,0 0 0,0-1-1,0 1 1,0 0 0,0 1-1,0-1 1,0 1 0,-1 0-1,1 0 1,0 0 0,-1 0-1,0 0 1,3 3-5,-4-1-1,-1 1 0,0-1 0,0 0 0,0 1 0,-1-1 0,0 0 0,0 1 0,0-1 0,0 0 0,0 1 0,-1-1 0,0 0 0,0 1 0,0-1 0,0 0 1,-1 0-1,0 0 0,0 0 0,0 0 0,0 0 0,0-1 0,-1 1 0,0-1 0,0 1 0,0-1 0,0 0 0,0 0 0,-3 1 1,6-3 0,-29 31 41,-1-2 0,-2-1 0,-1-1 0,-12 6-41,13-8 50,-5 8 249,62-26-315,140-35-2561,-60-2-3260,-48 10-1268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92 14798,'0'0'2578,"0"0"-245,0 0-400,0 0-700,0 0-592,1 5-465,4 10-277,1-1 1,1 1 0,0-1-1,1-1 1,0 0 0,1 0-1,0 0 1,1-1-1,1-1 1,0 0 0,0 0-1,1-1 1,0 0 0,1-1-1,1 0 101,-11-7-6,-1 0 0,1 0 0,0-1-1,0 1 1,0 0 0,0-1 0,0 0-1,0 0 1,0 0 0,0 0 0,0 0-1,1-1 1,-1 1 0,0-1 0,1 0-1,-1 0 1,0 0 0,0 0 0,1-1-1,-1 1 1,0-1 0,0 0 0,0 0-1,0 0 1,0 0 0,0-1 0,0 1-1,0-1 1,0 0 0,0 0 0,-1 0-1,1 0 1,-1 0 0,1 0 0,-1-1-1,0 1 1,0-1 0,0 0 0,-1 1-1,1-1 1,0-2 6,5-6 369,-1 0 0,-1-1 0,0 0 0,-1 0 0,0 0 0,-1-1 1,0 1-1,-1-1 0,0 0 0,-1 0 0,-1 1 0,0-1 0,0 0 0,-1 0 0,-3-8-369,1 16 75,0 1 1,0 0-1,0 0 0,-1 0 1,1 0-1,-1 1 1,0 0-1,-1-1 0,1 1 1,0 1-1,-1-1 0,0 0 1,1 1-1,-1 0 0,0 0 1,0 1-1,0 0 1,-1-1-1,1 2 0,0-1 1,0 0-1,0 1 0,-1 0 1,1 1-1,0-1 0,0 1 1,-1 0-1,1 0 1,0 0-1,0 1 0,0 0 1,0 0-1,1 0 0,-3 1-75,-14 6 16,0 1-1,1 1 0,0 1 0,0 0 1,2 2-1,-1 0 0,2 1 0,0 1 1,1 0-1,0 1 0,1 1 0,1 1 1,1 0-1,1 0 0,1 2 0,0-1 1,1 1-1,2 1 0,0-1 0,1 2 1,1-1-1,2 1 0,0-1 0,1 1 1,1 0-1,1 1 0,1-1 0,2 5-15,0-16-4,0 1-1,0-1 1,2 1-1,-1-1 1,2 0-1,-1 0 1,2 0-1,-1-1 1,2 0-1,-1 0 1,2 0-1,-1-1 1,2 0-1,-1-1 1,1 0-1,0 0 0,1-1 1,0 0-1,1 0 1,-1-1-1,1-1 1,8 4 4,4 1-73,1 0 0,0-2 0,1-1 1,0-1-1,0 0 0,1-2 0,-1-1 1,1-2-1,0 0 0,19-2 73,-34 0-93,0-1 0,0 0 1,-1-1-1,1 0 0,0-1 0,-1 0 1,0-1-1,1 0 0,-1 0 0,-1-1 0,1 0 1,-1-1-1,0 0 0,6-5 93,-7 3-441,0 0 0,-1 0 0,1 0 0,-2-1-1,1 0 1,-1 0 0,-1-1 0,0 0 0,2-5 441,7-26-3945,-7-4-2664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6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125 109 12300,'4'-13'5824,"15"-59"-416,-23 91-1726,-6 12-2917,-3 6-744,-6 56-376,5 0 0,4 0 0,4 1 0,4 0 0,7 48 355,-3-36-1962,-1-28-581,0 8-2438,-1-30-2362,-1-29-996</inkml:trace>
  <inkml:trace contextRef="#ctx0" brushRef="#br0" timeOffset="272.561">11 694 10570,'-4'-70'2026,"-1"-1"875,3-1 0,3 0-1,4-7-2900,-3 60 326,0 1-1,1-1 0,1 1 1,1 0-1,1 0 1,1 0-1,0 0 0,1 1 1,0 1-1,2-1 1,0 1-1,1 1 0,0 0 1,3-1-326,-6 8 16,1 1 1,0 0-1,0 1 1,0 0 0,1 0-1,0 1 1,0 0-1,0 1 1,0 0-1,1 1 1,0 0 0,0 0-1,-1 1 1,2 1-1,-1 0 1,0 0-1,0 1 1,0 1-1,0 0 1,1 0-17,-4 0-22,-1 1 1,0-1-1,0 1 1,0 0-1,0 0 1,0 1-1,-1 0 1,1 0-1,-1 1 1,1 0-1,-1 0 1,-1 0-1,1 1 0,0 0 1,-1 0-1,0 0 1,0 1-1,-1-1 1,1 1-1,-1 0 1,-1 1-1,1-1 1,-1 1-1,0-1 1,-1 1-1,1 0 0,-1 0 1,-1 0-1,1 1 1,-1 2 21,1 3-80,-2 1 0,1 0 0,-2-1 0,0 1 0,0-1 0,-2 1 0,1-1 1,-2 0-1,0 0 0,0 0 0,-1 0 0,-1-1 0,0 0 0,0 0 0,-2 0 0,1-1 0,-1 0 1,-1-1-1,0 1 0,-1-2 0,1 1 0,-2-1 0,1-1 0,-1 0 0,-1-1 0,1 0 0,-1 0 1,-1-1-1,1-1 0,-1 0 0,-6 1 80,-76 5 19,93-11-17,-1 0 1,0 0-1,1 0 0,-1 0 1,1-1-1,-1 1 0,1-1 0,-1 0 1,1 1-1,-1-1 0,1 0 0,-1-1 1,1 1-1,0 0 0,0 0 0,0-1 1,0 0-1,0 1 0,0-1 0,0 0 1,0 0-1,1 0 0,-1 0 0,0 0 1,1 0-1,0-1 0,0 1 0,0 0 1,0-1-1,0 1 0,0-1 0,0 1 1,1-1-1,-1 0-2,1-4-110,0 1 0,1-1 0,-1 0 0,1 0 0,1 1 0,-1-1 1,1 0-1,0 1 0,1 0 0,-1-1 0,1 1 0,1 0 0,-1 0 0,4-4 110,38-45-5529,-16 28-119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49 273 10826,'0'0'4324,"0"0"-1313,0 0-673,0 0-608,0 0-705,0 0-673,0 0-224,101-35-96,-60 30-32,5 0 0,-1 3-448,-9-1-865,-12 3-673,-14 4-1121,-15 10-1185,-17 8-897</inkml:trace>
  <inkml:trace contextRef="#ctx0" brushRef="#br0" timeOffset="298.238">0 540 6502,'0'0'2258,"0"0"-699,0 0-224,14 7-294,-3-1-842,-5-2-108,0-1 0,1 0 0,-1 0 0,1 0 0,0-1 0,0 0 0,-1 0 0,1-1 0,1 0 0,-1 0 0,0 0 0,0-1 0,0 0 0,2-1-91,27-5-293,-1-2 1,0-1-1,-1-1 0,0-2 0,-1-2 1,29-15 292,-56 26-153,-1 1-1,1-1 1,-1 0 0,0 0 0,0 0 0,0-1 0,0 0-1,0 0 1,-1 0 0,0 0 0,0-1 0,0 0 0,0 0 0,-1 0-1,0 0 1,0 0 0,0-1 0,0 1 0,-1-1 0,0 0-1,-1 0 1,1 0 0,-1 0 0,0 0 0,0 0 0,-1 0 0,0 0-1,0 0 1,0-2 153,-5-10 291,0 0 0,-1 1 0,-1-1 0,-1 2 0,0-1 0,-1 1 0,-3-4-291,-44-100 3707,47 42-530,10 77-3112,0 1 1,0-1 0,0 1 0,0-1 0,0 1 0,0-1 0,0 1-1,0-1 1,1 1 0,-1 0 0,0 0 0,0 0 0,0-1-1,0 1 1,1 0 0,-1 0 0,0 1 0,0-1 0,0 0-1,0 0 1,1 1 0,-1-1 0,0 0 0,0 1 0,0-1-1,0 1 1,0-1 0,0 1 0,0 0 0,0-1 0,0 1 0,0 0-1,0 0-65,10 7 104,0 1 0,0-1 0,-1 2 0,0-1 0,0 2-1,-1-1 1,-1 1 0,0 0 0,0 1 0,-1 0 0,-1 0-1,0 0 1,0 1 0,-2 0 0,1 0 0,-2 1-1,0-1 1,0 1 0,-1-1 0,-1 4-104,1 9-390,-1 1 0,-2-1 0,-1 0 0,-1 1 0,-1-1-1,-1 0 1,-2-1 0,0 0 0,-2 0 0,0 0 0,-2-1 0,-1 0 0,-1-1 0,-3 3 390,-2-2-6230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52 162 15214,'10'-65'6273,"-10"66"-6195,0-1 0,1 0-1,-1 1 1,0-1 0,1 0 0,-1 0 0,0 1 0,1-1-1,-1 0 1,1 0 0,-1 0 0,0 1 0,1-1 0,-1 0-1,1 0 1,-1 0 0,0 0 0,1 0 0,-1 0 0,1 0-1,-1 0 1,1 0 0,-1 0 0,0 0 0,1 0 0,-1 0-1,1 0 1,-1 0 0,0-1 0,1 1 0,-1 0 0,1 0-1,-1 0 1,0-1 0,1 1 0,-1 0 0,0 0 0,1-1-1,-1 1 1,0 0 0,1-1 0,-1 1 0,0 0 0,0-1-1,0 1 1,1-1 0,-1 1 0,0 0 0,0-1 0,0 1-1,0-1 1,0 1 0,1 0 0,-1-1 0,0 1 0,0-1-1,0 1 1,0-1 0,0 1 0,-1 0 0,1-1 0,0 1-1,0-1 1,0 1 0,0 0 0,0-1 0,0 1 0,-1-1-1,1 1-77,3 64 3187,24 90-2423,-26-100-932,-2-1-1,-2 1 1,-2-1 0,-3 0 0,-3 0 0,-12 36 168,-6-1-3873,7-31-5504,15-43 2469</inkml:trace>
  <inkml:trace contextRef="#ctx0" brushRef="#br0" timeOffset="374.036">126 288 10122,'25'-207'7532,"-24"203"-7480,-1 1 152,-1 0 0,1 0 0,0 0 0,0 0 0,0 1 0,1-1 0,-1 0-1,1 0 1,-1 0 0,1 1 0,0-1 0,0 0 0,0 1 0,0-1 0,1 1-1,-1-1 1,1 1 0,-1 0 0,1-1 0,0 1 0,0 0 0,0 0 0,0 0-1,0 1 1,1-1 0,-1 0 0,0 1 0,1 0 0,-1-1 0,1 1 0,0 0-1,-1 0 1,1 0 0,0 1 0,0-1 0,-1 1 0,1-1 0,0 1 0,0 0-1,0 0 1,0 0 0,-1 1 0,2-1-204,14 5 8,-1 1 0,0 1 0,0 0 0,0 1 0,-1 1 0,-1 0 0,1 1 0,-1 1 0,-1 0 0,0 1 0,-1 1 0,5 6-8,-14-14-120,-1 1-1,0-1 1,0 1-1,-1-1 1,0 1-1,0 0 1,0 0-1,-1 0 1,0 0 0,0 0-1,0 0 1,-1 1-1,0-1 1,0 0-1,0 0 1,-1 0-1,0 0 1,0 0-1,-1 0 1,0 0-1,0 0 1,0 0 0,-1 0-1,1-1 1,-1 1-1,-1-1 1,1 0-1,-1 0 1,-3 3 120,1 0-66,0-1 1,0 0 0,-1 0-1,0 0 1,-1-1-1,1 0 1,-1-1-1,0 0 1,-1 0-1,1 0 1,-1-1 0,0 0-1,0-1 1,0 0-1,0-1 1,0 0-1,-1 0 1,-8 0 65,18-2 18,-1 1 0,0-1 1,0 0-1,1 0 0,-1 0 0,0 0 0,0 0 1,1 0-1,-1 0 0,0 0 0,0 0 0,0-1 0,1 1 1,-1 0-1,0 0 0,1-1 0,-1 1 0,0 0 1,1-1-1,-1 1 0,0-1 0,1 1 0,-1-1 1,1 1-1,-1-1 0,1 1 0,-1-1 0,1 0 0,-1 1 1,1-1-1,0 0 0,-1 1 0,1-1 0,0 0 1,-1 1-1,1-1 0,0 0 0,0 0 0,0 0 1,0 1-1,0-1 0,0 0 0,0 0 0,0 1 0,0-1 1,0 0-1,0 0 0,0 1 0,0-1 0,1 0 1,-1 0-1,0 1 0,1-1 0,-1 0 0,0 1 1,1-1-1,0 0-18,26-38 517,-20 32-500,0 0 0,1 1 1,0 0-1,0 0 0,0 1 1,1 0-1,-1 0 0,1 1 1,1 0-1,-1 1 0,0 0 1,1 1-1,-1 0 0,1 0 1,0 1-1,0 0 0,0 0 1,0 1-1,-1 1 1,3 0-18,-8 0-1,-1-1 0,0 1 0,1 0 0,-1 0 0,0 1 0,0-1 0,0 1 0,0-1 0,0 1 0,0 0 0,0 0 0,-1 0 0,1 1 0,-1-1 0,1 1 0,-1-1 0,0 1 0,0 0 0,0 0 0,-1 0 0,1 0 0,0 0 0,-1 0 0,0 0 0,0 0 0,0 2 1,16 92-213,-17-93 190,2 3-9,0 0 0,-1 0 0,0 0 0,-1 0 0,1 0 0,-1 0 0,-1 0 0,1 1 0,-1-1 0,-1 0 0,1 0 0,-1 0 0,0-1 0,-1 1-1,0 0 1,0-1 0,0 1 0,-1-1 0,1 0 0,-2 0 0,1-1 0,-1 1 0,0-1 0,0 0 0,0 0 0,0-1 0,-1 1 0,0-1 0,0 0 0,0-1 0,-1 0 0,1 0 0,-1 0 0,0-1 0,1 1 0,-1-2 0,0 1 0,0-1 0,-7 0 32,3-3-157,-1-1 1,0-1-1,1 0 1,0 0 0,0-1-1,0-1 1,0 0-1,1 0 1,0-1-1,0 0 1,1-2 156,-1 3-639,-25-32-5569,28 21 1585</inkml:trace>
  <inkml:trace contextRef="#ctx0" brushRef="#br0" timeOffset="658.159">781 374 12428,'0'0'7399,"0"0"-4869,0 0-448,0 0-576,0 0-578,18 88-223,-26-54-353,1 2-223,0-1-65,4 0-64,-1-4-64,4-2-801,0-3-384,3-8-1762,2-5-3267,1-7-7207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154 129 11211,'0'0'5648,"0"0"-2259,0 0-687,0 0-700,0 0-700,0 0-336,-4 21-224,-66 237 460,58-222-1104,-2 1-112,1 0 1,2 1-1,2 1 0,2-1 0,1 1 1,1 19 13,4-43-156,0-3-347,1 0-1,0 0 1,0 0 0,1 0-1,1 0 1,0 0 0,0 0-1,1-1 1,1 1 0,4 8 503,11-6-6421,-4-17-1866,-5-6-708</inkml:trace>
  <inkml:trace contextRef="#ctx0" brushRef="#br0" timeOffset="373.334">66 396 7623,'2'-208'8141,"-3"200"-7886,0 0 1,1 1-1,1-1 0,-1 0 0,1 1 0,0-1 0,1 1 1,0-1-1,0 1 0,1 0 0,0 0 0,0 0 1,0 0-1,1 0 0,0 1 0,0-1 0,1 1 0,0 0 1,0 1-1,0-1 0,1 1 0,0 0 0,0 0 0,0 1 1,0 0-1,1 0 0,0 0 0,0 1 0,0 0 0,0 0-255,9 2 56,0 1 0,-1 1 0,1 0-1,0 1 1,0 1 0,-1 0 0,0 1-1,0 1 1,0 0 0,0 1-1,-1 0 1,0 2 0,0-1 0,0 2-1,-1 0 1,4 4-56,-13-9-3,0 1-1,-1-1 1,1 0-1,-1 1 1,0 0-1,-1 0 1,1-1-1,-1 2 1,0-1-1,0 0 1,-1 0-1,1 1 1,-1-1-1,-1 0 1,1 1 0,-1-1-1,1 1 1,-2-1-1,1 1 1,0-1-1,-1 1 1,0-1-1,-1 1 1,1-1-1,-1 0 1,0 0-1,-2 4 4,-2 5-21,-1-1-1,-1 1 1,0-1-1,-1-1 0,-1 1 1,0-2-1,0 1 0,-1-1 1,-5 3 21,8-6 9,-2 1 1,1-2-1,-1 1 0,0-1 1,0-1-1,-1 0 1,0 0-1,0-1 1,-1-1-1,1 0 0,-1 0 1,0-1-1,0-1 1,0 0-1,0 0 0,0-1 1,-4-1-10,16-1 2,-1 0 1,0 0 0,1 0-1,-1 0 1,1 0 0,0 0-1,-1 0 1,1 0-1,0 0 1,-1 0 0,1-1-1,0 1 1,0 0-1,0 0 1,0 0 0,0 0-1,0 0 1,0-1-1,1 1 1,-1 0 0,0 0-1,0 0 1,1 0 0,-1 0-1,1 0 1,-1 0-1,1 0 1,0 0 0,-1 0-1,1 0 1,0 0-1,0 0 1,-1 1 0,1-1-1,0 0 1,0 0-1,0 1 1,0-1 0,0 1-1,0-1 1,0 1-1,0-1 1,0 1 0,0 0-1,1-1-2,16-11-134,1 1 1,-1 1-1,2 0 0,-1 1 0,1 2 0,1 0 0,-1 1 0,1 1 0,0 0 0,0 2 0,1 1 0,9 0 134,-27 4-36,0 1-1,0 0 1,0-1-1,-1 1 1,0 1-1,1-1 1,-1 0-1,0 1 1,-1 0-1,1-1 1,0 1-1,-1 0 1,0 0-1,0 1 1,0-1-1,-1 0 1,0 1-1,1-1 1,-1 1-1,-1-1 1,1 1-1,-1-1 1,0 1-1,0-1 1,0 1 36,0 1 48,-1 1 1,0-1 0,0 0 0,0 0 0,-1 0 0,1 0 0,-2-1 0,1 1 0,-1 0-1,0-1 1,0 1 0,0-1 0,-1 0 0,1 0 0,-1-1 0,-1 1 0,1-1-1,-1 0 1,1 0 0,-1 0 0,0 0 0,-1-1 0,1 0 0,0 0 0,-1-1-1,0 1 1,0-1 0,1 0 0,-1-1 0,-1 1 0,1-1 0,0-1-49,-101-6 772,43-23-3317,49 5-4288,15 14 1062</inkml:trace>
  <inkml:trace contextRef="#ctx0" brushRef="#br0" timeOffset="689.245">853 160 15695,'0'0'2856,"0"0"-812,0 0-618,0 0-796,0 0-315,-6 16-166,-36 104 1,35-97-3,1 1 1,1-1 0,1 1-1,2 1 1,0-1 0,1 0 0,1 0-1,2 1 1,3 17-148,-5-38-2,1-1-1,0 1 1,1 0 0,-1-1 0,0 1-1,1-1 1,0 0 0,0 1 0,0-1-1,0 0 1,1 0 0,-1 0 0,1-1-1,0 1 1,0 0 0,0-1-1,0 0 1,0 0 0,0 0 0,0 0-1,1 0 1,-1-1 0,1 1 0,-1-1-1,1 0 1,0 0 0,0-1 0,-1 1-1,1-1 1,0 1 0,0-1-1,-1 0 1,1-1 0,2 1 2,8-2 16,-1 0-1,1-1 1,-1 0 0,0-1-1,0 0 1,0-1 0,-1-1-1,0 0 1,4-2-16,-4 1 183,0-1 0,-1 0 0,0-1 0,0 0 1,-1-1-1,0 0 0,0 0 0,-1-1 0,-1-1 0,0 1 0,0-1 0,-1 0 0,-1-1 0,0 0 1,-1 0-1,0 0 0,-1-1 0,0 1 0,-2-1 0,1-1-183,-1 6 7,0 0 1,0 0-1,-1 0 0,-1-1 0,1 1 0,-1 0 1,-1 0-1,0 0 0,0 0 0,-1 0 0,0 0 1,0 0-1,-1 0 0,-1 1 0,1-1 1,-1 1-1,-1 0 0,1 0 0,-1 0 0,-1 1 1,1 0-1,-1 0 0,0 0 0,-1 1 0,0 0 1,0 0-1,0 0 0,-1 1 0,0 0 1,0 1-1,0 0 0,0 0 0,-1 1 0,1 0 1,-1 0-1,0 1 0,-2 0-7,-97 17-5557,59 5-1170</inkml:trace>
  <inkml:trace contextRef="#ctx0" brushRef="#br0" timeOffset="1184.266">1420 212 15022,'0'0'6278,"0"0"-3363,0 0-1095,0 0-683,13-9-629,-3 2-442,-4 2-38,0 0-1,1 1 0,0 0 1,0 0-1,0 0 1,0 1-1,1 0 0,-1 1 1,1 0-1,0 0 0,-1 0 1,5 1-28,355-7-363,-366 7 352,0-1 0,0 1 1,1-1-1,-1 0 0,-1 1 0,1-1 1,0 0-1,0 0 0,-1 0 1,1 0-1,-1 0 0,1 1 1,-1-1-1,0 0 0,0 0 1,1 0-1,-2 0 0,1 0 1,0 0-1,0 0 0,-1 0 1,1 0-1,-1 0 0,1 0 1,-1 1-1,0-1 0,0 0 1,0 0-1,0 1 0,0-1 1,0 0-1,0 1 0,0-1 1,-1 1-1,1 0 0,-1-1 11,-5-11 22,5 10-7,1 0 1,0-1-1,-1 1 1,0 0-1,0 0 1,0 0-1,0 0 1,0 0-1,-1 1 1,1-1-1,-1 0 1,0 1-1,0 0 1,0 0-1,0 0 1,0 0-1,0 0 1,0 1-1,0-1 1,-1 1-1,0 0-15,-17 39 188,16-22-184,-9 31-58,2 0-1,1 1 0,3 0 0,2 0 0,1 22 55,6 65-6254,2-97 253,3-8-3474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8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11691,'2'-102'8536,"-2"103"-8430,1 0 0,-1 0-1,0 0 1,0 0 0,1-1 0,-1 1-1,1 0 1,-1 0 0,0-1 0,1 1 0,-1 0-1,1-1 1,0 1 0,-1 0 0,1-1-1,0 1 1,-1-1 0,1 1 0,0-1-1,0 1 1,-1-1 0,1 1 0,0-1-1,0 0 1,0 0 0,-1 1 0,1-1-1,0 0 1,0 0 0,0 0 0,0 0 0,0 0-1,-1 0 1,1 0 0,0 0 0,0 0-1,0 0 1,0-1 0,0 1 0,-1 0-1,1-1 1,0 1 0,0 0 0,0-1-1,-1 1 1,1-1 0,0 1 0,-1-1-1,1 1 1,0-1 0,-1 0 0,1 1 0,-1-1-1,1 0 1,-1 0 0,1 1 0,-1-1-1,0 0 1,1 0 0,-1 0 0,0 1-1,0-1 1,1 0 0,-1 0 0,0 0-1,0 0 1,0 0 0,0 1 0,0-2-106,21 175 766,-19-124-737,6 131-547,-21-263 417,9 61 139,2-1-1,0 1 1,2 0 0,1-1 0,0 1 0,2-1 0,0 1-1,2 0 1,0 1 0,1-1 0,2 1 0,1-4-38,-6 21 4,0-1 0,0 1 0,0 0 0,1 0 0,-1 0 0,1 0 0,0 1 0,0 0 0,0-1 0,0 1 0,1 1 0,-1-1 0,1 1 0,0 0 0,-1 0 0,1 0 0,0 0 0,0 1 0,0 0 0,1 0 0,-1 0 0,0 1 0,0 0 0,0 0 0,1 0 0,-1 1 0,0-1 0,4 2-4,1 0-8,-1 1 0,1 0 0,0 1 0,-1 0 0,0 0 0,0 1 0,0 0 0,-1 0 0,1 1 0,-1 0 0,-1 1 0,1 0 0,-1 0 0,2 4 8,0 2-103,-1 1-1,0 0 1,-1 1 0,0 0 0,-2 0 0,0 0 0,0 1 0,-1 0 0,-1 0 0,-1 0 0,0 0-1,-1 0 1,-1 0 0,-1 0 0,0 1 0,-1-1 103,-10 31-395,6-60 523,7-12 50,0-1 0,1 0 0,2 0 0,0 1 0,2 0 0,1 0 0,1 0 0,0 1 0,2 0 0,1 0 0,1 1 0,6-7-178,-15 26 2,-1 0 1,1 0-1,0 0 1,0 0-1,0 0 1,0 1 0,1-1-1,-1 1 1,1 0-1,0 0 1,0 0 0,0 1-1,1-1 1,-1 1-1,0 0 1,1 0 0,-1 1-1,1 0 1,0-1-1,0 1 1,-1 1 0,1-1-1,0 1 1,0 0-1,0 0 1,0 0 0,-1 0-1,1 1 1,0 0-1,0 0 1,-1 1 0,1-1-1,0 1 1,-1 0-1,0 0 1,1 0 0,0 2-3,5 5-35,-1 1 0,-1 0 0,0 1 1,-1 0-1,0 0 0,0 1 0,-1-1 1,-1 2-1,0-1 0,-1 0 0,0 1 1,-1 0-1,0 0 0,-1 0 0,0 0 1,-1 0-1,-1 0 0,0 1 0,-1-1 1,0 0-1,-1 0 0,-1 2 35,2 35-207,-5 121-1827,14-191-3315,-9 3-1730,-1 10 545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0:04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 12780,'0'0'5226,"0"0"-2151,0 0-603,0 0-481,0 0-742,0 0-485,-11 7-198,-79 57 314,36-26-788,-46 33-950,35-22-3068,15-13-3516,25-19 1047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13068,'0'0'5771,"13"-8"-3224,1 0-2222,1 0 0,0 2-1,0-1 1,0 2 0,1 0 0,0 1 0,0 1 0,4-1-325,1342-132 2317,-1299 130-2054,553-71 1081,-553 58-1680,-70 13-198,-122 8-2802,42 12-2275,13 0-3545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3:3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1 488 12748,'0'0'7009,"0"0"-3918,0 0-1201,0 0-278,0 0-603,0 0-288,2 16-219,19 215 421,-31-30-561,2-87-1848,6 0-4730,6-77-185,3-8-2605</inkml:trace>
  <inkml:trace contextRef="#ctx0" brushRef="#br0" timeOffset="334.971">324 766 15631,'0'0'3886,"0"0"-2210,0 0-442,0 0-370,18 0-356,118 4-103,-102-3-389,-15 1-20,0-1-1,0 0 0,0-1 1,0-1-1,0-1 1,0-1-1,-1 0 1,1-1-1,-1-1 0,1-1 1,-1-1-1,-1 0 1,0-2-1,7-3 5,-21 9 4,-1 1 1,0-1-1,1 0 0,-1 0 1,0 0-1,-1 0 0,1 0 0,0 0 1,-1 0-1,0 0 0,1-1 1,-1 1-1,-1 0 0,1-1 0,0 1 1,-1-1-1,0 1 0,0-1 0,0 1 1,0-1-1,0 1 0,-1-1 1,1 1-1,-1-1 0,0 1 0,0 0 1,-2-3-5,-45-86 1438,44 86-1268,0 0 1,-1 0 0,0 1 0,0-1 0,0 1 0,-1 0-1,1 1 1,-1-1 0,0 1 0,-1 1 0,1-1 0,-1 1-1,-2-1-170,3 27 497,11 260-497,-15-127-1697,9-52-7165,1-77 1468</inkml:trace>
  <inkml:trace contextRef="#ctx0" brushRef="#br0" timeOffset="760.902">1134 513 12364,'0'0'5141,"0"0"-3385,0 0-891,0 0-401,13 8-352,40 29-42,-49-34-67,-1 1-1,0 0 1,0 0 0,0 0 0,0 1 0,-1-1 0,1 1 0,-1 0 0,0-1-1,0 1 1,-1 0 0,0 0 0,0 0 0,0 0 0,0 0 0,-1 0 0,0 3-3,5 23 4,-5-29 5,-1 0 0,1 0 0,0 1 0,0-1 0,0 1 0,0-1 0,0 0 0,0 0 0,1 1 0,-1-1 1,1 0-1,0 1 0,0-1 0,0 0 0,0 0 0,0 0 0,0 0 0,0 0 0,1 0 0,-1 0 0,1-1 0,-1 1 0,1 0 0,0-1 0,0 1 0,-1-1 0,1 1 0,0-1 0,0 0 0,1 0 0,-1 0 0,0 0 0,0-1 0,0 1 1,1 0-1,-1-1 0,0 1 0,1-1 0,-1 0 0,0 0 0,1 0 0,-1 0 0,0 0 0,1-1 0,-1 1 0,0-1 0,0 1 0,1-1 0,0-1-9,4-2 302,1-1 0,-1 0 0,-1-1 0,1 1 0,-1-1 0,0-1 0,-1 1 0,1-1 0,-1 0 0,0 0 0,-1-1 0,0 1 0,0-1 0,0-1-302,3-13 459,-1 1-1,0-1 0,-2 0 1,0-1-1,-2 1 1,0-1-1,-2 1 1,0-3-459,-1 22 22,0 1 0,0-1 1,0 1-1,0-1 1,0 1-1,0-1 1,-1 1-1,1 0 1,-1 0-1,0 0 0,1 0 1,-1 0-1,0 0 1,0 0-1,0 0 1,-1 1-1,1-1 1,0 1-1,-1 0 0,1-1 1,-1 1-1,1 0 1,-1 1-1,1-1 1,-1 0-1,0 1 1,1-1-1,-1 1 0,0 0 1,1 0-1,-1 0 1,0 0-1,1 0 1,-1 1-1,0-1 1,1 1-1,-1 0 0,0 0 1,1 0-1,-1 0 1,1 0-1,0 0 1,-1 1-1,1-1 1,0 1-1,0 0 0,0-1 1,0 1-1,-1 2-22,-12 6-4,0 1 0,0 0 0,2 2 0,-1-1-1,2 2 1,-1 0 0,2 0 0,0 1 0,1 0 0,0 1-1,2 0 1,-1 1 0,2 0 0,0 0 0,2 1-1,0-1 1,0 1 0,2 0 0,0 1 0,1-1 0,1 0-1,1 1 1,0 6 4,0-19 4,-2 3-73,1 1 0,-1 0 0,2 0 0,-1-1 0,1 1 0,1 0 1,0 0-1,0 0 0,1 0 0,0-1 0,1 1 0,0-1 0,0 0 0,1 0 0,0 0 0,1 0 0,0 0 0,0-1 0,1 0 0,0 0 0,1-1 1,-1 0-1,1 0 0,1 0 0,-1-1 0,7 4 69,-2-4-228,0-1-1,0-1 1,1 0 0,0-1 0,0 0-1,0-1 1,0 0 0,0-1-1,0-1 1,0 0 0,1 0 0,-1-1-1,0-1 1,0-1 0,0 0 0,10-3 228,-6 0-1305,0 0 0,0-2 0,-1 1 1,0-2-1,0 0 0,-1-1 0,8-7 1305,7-9-5760</inkml:trace>
  <inkml:trace contextRef="#ctx0" brushRef="#br0" timeOffset="1383.947">1864 120 16367,'0'0'3753,"0"0"-1334,0 0-764,0 0-727,0 0-378,0 0-149,9 19-166,28 62-113,-22 25 157,-16-80-269,-12 120-1067,5-165-96,6-28 1663,3 0 0,2 1 0,2-1 0,2 1 1,2 0-1,2 1 0,6-14-510,-16 54 24,0 0 0,0 0 0,0 1-1,1-1 1,0 1 0,0-1 0,0 1 0,0 0 0,1 0 0,-1 0 0,1 0-1,0 0 1,0 1 0,1-1 0,-1 1 0,1 0 0,0 0 0,-1 0 0,1 0 0,1 1-1,-1 0 1,0 0 0,1 0 0,-1 0 0,1 0 0,-1 1 0,1 0 0,0 0-1,-1 0 1,1 1 0,0 0 0,0 0 0,0 0 0,-1 0 0,1 1 0,0-1 0,0 1-1,-1 0-23,4 3-32,0 1 0,-1-1-1,1 1 1,-1 0 0,-1 1-1,1-1 1,-1 2 0,0-1-1,0 0 1,0 1 0,-1 0-1,0 1 1,-1-1 0,0 1-1,0 0 1,0 0-1,-1 0 1,0 0 0,-1 1-1,0-1 1,0 1 0,-1-1-1,0 1 1,0 3 32,0 10-212,0 0 0,-2 1 0,0-1 0,-2 0 0,0 0-1,-2 0 1,0 0 0,-1-1 0,-2 2 212,-13 31-667,18-71 715,45-95 966,-40 109-983,8-30 196,3 2 0,0-1 0,2 1 0,1 1 0,2 1 1,9-11-228,-25 36 3,0 1 1,0-1-1,0 1 1,1 0-1,-1 0 1,1 0-1,0 0 1,0 0-1,0 1 1,0-1-1,1 1 1,-1 0-1,1 0 1,-1 0-1,1 0 1,0 1-1,0-1 1,0 1-1,-1 0 1,1 0 0,0 1-1,0-1 1,0 1-1,1 0 1,-1 0-1,0 0 1,0 0-1,0 1 1,0 0-1,0 0 1,-1 0-1,1 0 1,0 0-1,0 1 1,-1 0-1,1 0 1,0 0-1,-1 0 1,0 0-1,0 1 1,0 0-1,0-1 1,0 1 0,0 0-1,0 0 1,-1 1-1,1 0-3,1 11-12,0 0 0,-1 1 0,-1-1 0,0 1 0,-1 0-1,-1-1 1,0 1 0,-2 11 12,0-12-25,1 0-1,1 0 1,0-1-1,1 1 0,0 0 1,2 0-1,-1-1 1,2 0-1,0 1 1,2 3 25,-4-15 11,0 0 1,0 0-1,0 0 1,0-1-1,0 1 1,1 0-1,-1-1 1,1 1-1,-1-1 1,1 0-1,0 0 1,0 0-1,0 0 1,0-1-1,1 1 1,-1-1-1,0 0 1,1 0-1,-1 0 1,0 0-1,1 0 0,-1-1 1,1 0-1,-1 0 1,1 0-1,-1 0 1,1 0-1,0-1 1,-1 1-1,0-1 1,1 0-1,-1 0 1,1 0-1,-1-1 1,0 1-1,0-1 1,0 0-1,0 0 1,0 0-1,0 0 1,-1 0-1,1 0 1,0-1-1,-1 0 1,0 1-1,1-2-11,6-6 118,0-2 0,-1 1 0,-1-1 0,1-1 0,-2 1 0,0-1-1,0 0 1,-1 0 0,-1-1 0,0 0 0,-1 0 0,-1 0-118,-26 30-5189,7 3-721,-3 0-5119</inkml:trace>
  <inkml:trace contextRef="#ctx0" brushRef="#br0" timeOffset="1654.007">2856 1074 21941,'0'0'4164,"0"0"-3235,0 0-321,0 0-223,0 0-289,0 0-96,0 0-1025,0 0-1634,-18 14-2530,7-11-7687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0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32 174 9929,'0'0'1538,"1"16"-561,-13 183 4676,0-82-5034,5 0 1,5 0-1,7 14-619,-4-108 0,2 0 0,0 0 0,2 0 0,1-1 0,0 0 0,5 9 0,-11-31 0,-1 1 0,1-1 0,0 1 0,0-1 0,0 1 0,0 0 0,0-1 1,0 1-1,0-1 0,0 1 0,0-1 0,0 1 0,0-1 0,0 1 0,0 0 0,1-1 0,-1 1 0,0-1 0,0 1 1,1-1-1,-1 1 0,0-1 0,1 1 0,-1-1 0,0 0 0,1 1 0,-1-1 0,1 1 0,-1-1 0,0 0 0,1 0 1,-1 1-1,1-1 0,-1 0 0,1 1 0,-1-1 0,1 0 0,0 0 0,-1 0 0,1 0 0,-1 0 0,1 0 0,-1 0 0,1 0 1,-1 0-1,1 0 0,0 0 0,-1 0 0,1 0 0,-1 0 0,1 0 0,-1 0 0,1-1 0,-1 1 0,1 0 0,-1 0 1,1-1-1,-1 1 0,1 0 0,-1-1 0,1 1 0,-1 0 0,0-1 0,1 1 0,-1-1 0,10-183 770,-11 130 169,0-56 434,-3 60-1192,2-1 0,2 1 0,2-1-1,2 1 1,3 0 0,2 0 0,2 1 0,2 0-1,2 1 1,15-30-181,-23 66 7,0 1-1,1-1 0,0 2 1,1-1-1,1 1 0,-1 0 1,1 1-1,9-6-6,-15 12-3,-1 0 1,1 0-1,0 1 1,-1 0-1,1 0 0,0 0 1,0 0-1,0 1 1,1-1-1,-1 1 1,0 0-1,1 0 0,-1 1 1,0-1-1,1 1 1,-1 0-1,0 0 1,1 1-1,-1-1 0,1 1 1,-1 0-1,0 0 1,0 0-1,0 1 1,1 0-1,-1-1 0,-1 1 1,4 2 2,4 7-10,-1 0 1,-1 0-1,1 1 1,-2 0-1,0 1 1,0 0-1,-1 0 0,-1 1 1,0-1-1,-1 2 1,-1-1-1,0 0 1,0 1-1,-2 0 1,0-1-1,0 1 0,-2 0 1,0 0-1,0 1 10,0-7-21,1 0-1,-2 0 0,1 0 1,-1 0-1,0 0 0,-1 0 1,0 0-1,-1 0 0,1-1 1,-2 1-1,1-1 0,-1 0 1,0 0-1,-1 0 0,0-1 1,0 1-1,-1-1 0,0 0 1,0-1-1,-1 0 0,1 0 1,-1 0-1,-1 0 0,1-1 1,-1-1-1,0 1 1,0-1-1,0 0 0,0-1 1,-1 0-1,0-1 0,1 1 1,-1-2-1,0 1 0,-3-1 22,3-1-41,0 0 1,1-1-1,-1 0 0,1-1 0,-1 0 0,1 0 0,0-1 0,0 0 0,0 0 1,0-1-1,0 0 0,1-1 0,0 1 0,0-1 0,0-1 0,0 1 0,1-1 1,0 0-1,0-1 0,1 1 0,-1-1 0,1 0 0,1-1 0,0 1 0,0-1 1,-3-7 40,-7-87-6742,20 79 928,7 6-4457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05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46 512,'0'0'11409,"0"0"-7496,15-6-2686,-9 4-1125,8-5 30,1 1-1,-1 1 0,1 0 0,0 1 0,1 0 1,-1 2-1,1 0 0,-1 0 0,1 2 0,0 0 1,-1 0-1,16 4-131,-29-4-2,-1 1 1,1-1-1,0 1 1,-1 0-1,1-1 1,-1 1-1,1 0 1,-1 0-1,0 0 1,1 0-1,-1 0 1,0 1-1,0-1 1,0 0-1,0 0 1,0 1-1,0-1 1,0 1-1,0-1 1,0 1-1,-1-1 1,1 1-1,0 0 1,-1-1-1,0 1 1,1 0-1,-1-1 1,0 1 0,0 0-1,0-1 1,0 1-1,0 0 1,0 0-1,-1-1 1,1 1-1,0 0 1,-1-1-1,1 1 1,-1-1-1,0 1 1,0 0-1,1-1 1,-2 1 1,-45 63-64,-153 149 4265,196-208-3921,1-3-180,0-1 0,1 1-1,-1 0 1,1 1 0,0-1-1,0 0 1,0 0 0,1 1-1,-1-1 1,1 1 0,0 0 0,-1-1-1,2 1 1,-1 0 0,0 0-1,1 0 1,0 0-100,1-3 4,1 0-1,-1 1 1,1-1-1,-1 0 0,1 0 1,0 0-1,-1 0 1,1 0-1,0 0 1,0 0-1,0-1 1,0 1-1,-1-1 1,1 1-1,0-1 1,0 0-1,0 0 1,0 0-1,0 0 0,0 0 1,0 0-1,0 0 1,0-1-1,0 1 1,0-1-1,0 1-3,4-1 1,91-19-1676,-35-1-4158,-53 18 4479,30-11-8255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19.99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3920 482 11211,'0'-15'4366,"0"-72"1015,3 93 340,9 52-5158,-11-7-503,-2-1 1,-3 0-1,-1-1 1,-3 1-1,-2-1 1,-6 14-61,13-99 133,2 15-65,1-1 0,1 0 0,1 0 0,1 1 0,0-1 0,2 1 0,0 0 0,2 0 0,0 0 0,1 1 0,2 0 0,0 1 0,0 0 0,2 0 0,4-3-68,-13 18-2,1 0 1,0 1 0,0-1-1,0 1 1,0 0-1,1 0 1,-1 0-1,1 0 1,0 1 0,0 0-1,0 0 1,0 0-1,0 1 1,0-1-1,1 1 1,-1 0 0,0 1-1,1-1 1,-1 1-1,1 0 1,-1 1-1,0-1 1,1 1 0,-1 0-1,0 1 1,0-1-1,0 1 1,0 0-1,0 0 1,0 0-1,0 1 1,-1 0 0,1 0-1,-1 0 1,0 0-1,1 1 1,-2 0-1,1 0 1,0 0 0,-1 0-1,0 0 2,7 12-96,-1 0-1,0 0 1,-1 1 0,-1 0-1,-1 1 1,0 0 0,-1-1-1,-1 2 1,-1-1 0,-1 0-1,0 1 1,-1-1-1,-1 1 1,-1-1 0,-1 1-1,0-1 1,-1 1 0,-1-1-1,-1 0 1,-6 16 96,-2-8-123,10-48 251,42-114 737,-34 120-769,0-6-7,1 1 0,1 0 0,1 1-1,1 0 1,0 0 0,2 0 0,0 2 0,1-1 0,1 1 0,0 1-1,2 1 1,0 0 0,0 0 0,6-2-89,-19 16 2,1 0-1,0 0 1,0 0 0,0 1-1,0-1 1,0 1-1,1 0 1,-1-1 0,0 1-1,1 1 1,-1-1-1,0 0 1,1 1 0,-1 0-1,1 0 1,-1 0-1,1 0 1,-1 0 0,1 1-1,-1 0 1,0-1-1,1 1 1,-1 0 0,0 1-1,0-1 1,0 1-1,1-1 1,-2 1 0,1 0-1,0 0 1,0 0-1,-1 1 1,1-1 0,-1 1-1,1-1 1,-1 1-1,0 0 1,0 0 0,0-1-1,-1 2-1,8 16 2,-2 0 0,0 1 0,-2 0 0,0 0 0,-1 0 0,-2 1 0,0 0-2,0-3-47,0 1-1,1-1 1,1 0 0,1 0 0,0 0 0,2 0 0,0-1 0,7 12 47,-11-26 5,0-1-1,1 0 1,-1 0-1,1 0 0,-1 0 1,1 0-1,0-1 1,0 0-1,0 1 1,0-2-1,0 1 1,1 0-1,-1-1 1,0 0-1,1 0 1,-1 0-1,1 0 1,-1-1-1,1 0 1,0 0-1,-1 0 0,1-1 1,-1 1-1,1-1 1,-1 0-1,1 0 1,-1-1-1,0 1 1,1-1-1,-1 0 1,0 0-1,0 0 1,-1-1-1,1 0 1,0 1-1,-1-1 1,1 0-1,-1-1 0,0 1 1,0-1-1,0 1 1,-1-1-1,2-2-4,9-8 60,0 0 0,-1 0-1,-1-2 1,0 1 0,-2-1-1,1-1 1,-2 0 0,0 0 0,-1 0-1,-1-1 1,2-10-60,-8 27-30,0 0-1,0 0 1,0 0 0,0 1 0,0-1-1,0 0 1,0 0 0,0 1 0,0-1 0,-1 0-1,1 1 1,0-1 0,0 0 0,-1 1-1,1-1 1,-1 0 0,1 1 0,0-1-1,-1 0 1,1 1 0,-1-1 0,0 1-1,1-1 1,-1 1 0,1-1 0,-1 1-1,0 0 1,1-1 0,-1 1 0,0 0-1,1-1 1,-1 1 0,0 0 0,0 0-1,1 0 1,-1 0 0,0 0 0,0 0 0,1 0-1,-1 0 1,0 0 0,0 0 0,1 0-1,-1 0 1,0 0 0,0 0 0,1 1-1,-1-1 1,0 0 0,1 1 0,-1-1-1,0 0 1,1 1 0,-1-1 0,0 1 30,-41 21-4417,8 8-3095,-5 4-7371</inkml:trace>
  <inkml:trace contextRef="#ctx0" brushRef="#br0" timeOffset="-4395.786">555 940 9353,'0'0'2370,"0"0"-106,-4-13 154,-11-40 331,0 36 1302,2 34-2555,9-8-1447,1 0 0,1 1-1,0-1 1,0 1 0,1-1 0,0 1 0,1-1 0,0 1 0,0-1 0,1 1 0,0-1 0,1 1 0,0-1 0,0 0-1,1 1 1,0-1 0,1-1 0,0 1 0,0 0 0,1-1 0,0 0 0,1 0 0,0 0 0,0-1 0,0 0-1,1 0 1,0-1 0,0 0 0,1 0 0,0 0 0,0-1 0,0 0 0,1-1 0,-1 0 0,1 0 0,0-1 0,0 0-1,1 0 1,-1-1 0,0 0 0,1-1 0,-1 0 0,2-1-49,-3-2 11,0-1-1,0 0 1,0 0 0,0-1-1,-1 0 1,1 0 0,-1 0-1,0-1 1,-1-1 0,1 1-1,-1-1 1,0 0 0,0 0 0,-1-1-1,0 1 1,0-1 0,-1-1-1,1 1 1,-2 0 0,3-7-11,-2 5 123,0 1 0,-1-1 1,0 0-1,0 0 1,-1 0-1,-1 0 0,0 0 1,0 0-1,0-1 1,-1 1-1,-1 0 0,1 0 1,-2-1-1,-1-6-123,2 11 63,0 1 0,-1-1 0,1 1 0,-1 0 0,0-1-1,0 1 1,-1 0 0,1 0 0,-1 1 0,0-1 0,0 0 0,0 1 0,0 0 0,-1 0-1,0 0 1,1 0 0,-1 0 0,0 1 0,0 0 0,0 0 0,-1 0 0,1 0-1,0 0 1,-1 1 0,1 0 0,-1 0 0,1 0 0,-1 1 0,0-1 0,-1 1-63,-9 3 50,0 0 0,0 1 1,0 1-1,1 0 1,0 1-1,0 1 1,0 0-1,1 1 0,0 0 1,0 1-1,1 0 1,1 1-1,-1 1 1,2-1-1,-1 2 0,1 0 1,1 0-1,-5 8-50,-5 4 15,2 1 1,0 1-1,1 0 0,2 1 1,1 1-1,1 0 0,1 1 1,1 0-1,2 0 0,1 1 1,1 0-1,2 1 0,1-1 0,1 1 1,2 13-16,3-27-38,1 0 1,1-1-1,0 0 1,1 0-1,0 0 1,1-1-1,1 0 1,1 0-1,0-1 1,1 0-1,0-1 1,1 0-1,1 0 1,0-1-1,0-1 1,1 0-1,1-1 1,0 0-1,0-1 1,1-1-1,0 0 1,1-1-1,-1 0 1,1-2-1,0 1 1,1-2-1,0-1 1,-1 0-1,1-1 1,0 0-1,0-1 1,0-2-1,0 1 1,0-2-1,0 0 1,-1-1-1,1-1 1,-1 0-1,0-2 1,0 0-1,0 0 1,10-7 37,-11 3-241,0 0 1,-1-2-1,0 0 0,0-1 1,-1 0-1,-1-1 1,0 0-1,-1-1 0,-1 0 1,0-1-1,-1 0 1,0-2 240,19-57-3882,-15-3-3987,-11 32-3459</inkml:trace>
  <inkml:trace contextRef="#ctx0" brushRef="#br0" timeOffset="-3566.7">1434 30 9129,'0'0'5269,"0"0"-2371,0 0-234,0 0-475,0 0-636,0 0-458,0 0-471,-8 11-245,3-4-305,-40 82 610,15 175-214,29-192-502,14-109 59,4-34-18,-7 25-9,2 0 0,2 1 1,1 0-1,3 2 1,21-40-1,-37 80-2,-1 0 0,0-1 1,1 1-1,0 0 0,-1 0 1,1 0-1,0 0 0,1 0 1,-1 1-1,1-1 0,-1 1 1,1-1-1,0 1 0,0 0 1,-1 0-1,2 0 0,-1 0 1,0 1-1,0-1 1,0 1-1,1 0 0,-1 0 1,1 0-1,-1 0 0,1 1 1,-1-1-1,1 1 0,0 0 1,-1 0-1,1 0 0,-1 1 1,1-1-1,-1 1 0,1 0 1,-1 0-1,1 0 0,-1 0 1,0 1-1,0-1 0,0 1 1,1 0-1,-1 0 2,8 11-39,0 1 0,-2 0 0,1 0 0,-2 1-1,0 0 1,-1 0 0,0 1 0,-1 0 0,-1 0 0,-1 1 0,0-1-1,-1 1 1,-1 0 0,0 0 0,-1 0 0,-1 0 0,-1 0 0,-1 6 39,1-11-51,0 0 0,0-1 0,-1 1 1,0 0-1,-1-1 0,-1 1 1,0-1-1,0 0 0,-1 0 0,-6 9 51,3-68 161,11 24-49,1 0 1,1 0 0,1 0 0,1 1 0,1 0 0,1 0 0,9-17-113,-14 29 40,0 0 1,0 0 0,1 0 0,0 1 0,1-1 0,0 1-1,1 1 1,0-1 0,0 1 0,1 0 0,0 1 0,1 0-1,0 0 1,0 1 0,1 0 0,0 1 0,0 0 0,0 0 0,1 1-1,1 0-40,-9 5 4,0 0-1,0 0 0,1 0 1,-1 1-1,0-1 0,0 1 1,0 0-1,0 0 0,0 0 1,0 0-1,-1 1 0,1-1 1,0 1-1,0 0 0,-1-1 1,1 1-1,-1 0 0,0 1 1,0-1-1,1 0 0,-1 1 1,-1-1-1,1 1 0,0-1 1,-1 1-1,1 0 0,-1 0 1,0 0-1,1 2-3,23 92 21,-17-17 1,-6-51-7,0-1 0,2 0-1,2 0 1,0-1 0,7 16-15,-13-40 1,1 0-1,0 0 1,0 0 0,0-1-1,0 1 1,0 0 0,1 0-1,-1-1 1,1 1 0,-1-1-1,1 1 1,0-1 0,0 0-1,0 0 1,0 0 0,1 0-1,-1 0 1,1 0 0,-1 0-1,1-1 1,-1 0 0,1 1-1,0-1 1,0 0 0,0 0-1,0 0 1,0-1 0,-1 1-1,1-1 1,0 0 0,0 1-1,0-1 1,1 0 0,-1-1-1,-1 1 1,1-1 0,0 1-1,0-1 1,0 0 0,0 0-1,0 0 1,0 0 0,-1-1-1,1 1 1,-1-1 0,1 0-1,-1 1 1,1-2-1,7-10-64,0 0-1,-1 0 1,-1-1 0,0 0-1,-1-1 1,0 0 0,-1 0 0,-1 0-1,0-1 1,0-6 64,1 2-628,-2 4-1170,-3 6-2916,-1 5-3225</inkml:trace>
  <inkml:trace contextRef="#ctx0" brushRef="#br0" timeOffset="-1417.879">2737 624 8520,'3'-13'2296,"-1"5"-1641,11-43 286,2 10 6319,-14 46-3100,1 30-3126,-10 53-470,-4-1 0,-4 0 0,-4-1 1,-3-1-1,-4-1 0,-21 42-564,-134 398 704,22 2-58,121-327-528,39-198-155,0 0 0,0-1 0,0 1 0,1 0 1,-1-1-1,0 1 0,1-1 0,-1 1 0,0 0 0,1-1 1,-1 1-1,0-1 0,1 1 0,-1-1 0,1 1 0,-1-1 1,1 1-1,0-1 0,-1 1 0,1-1 0,-1 0 0,1 1 1,0-1-1,-1 0 0,1 0 0,0 1 0,-1-1 0,1 0 1,0 0-1,-1 0 0,1 0 0,0 0 0,0 0 0,-1 0 1,1 0-1,0 0 0,-1 0 0,1 0 0,0-1 0,-1 1 1,1 0-1,0 0 0,-1-1 0,1 1 0,-1 0 0,1-1 1,0 1-1,-1-1 0,1 1 0,-1 0 0,1-1 0,-1 0 1,1 1-1,-1-1 0,0 1 0,1-1 0,-1 1 0,0-1 1,1 0-1,-1 1 0,0-1 0,0 0 0,1 1 0,-1-1 1,0 0-1,0 1 0,0-1 0,0 0 0,0 0 0,0 0 37,84-112-8568,-49 65 1783</inkml:trace>
  <inkml:trace contextRef="#ctx0" brushRef="#br0" timeOffset="-847.749">3104 1381 5830,'0'0'5760,"0"0"-2723,0 0-720,0 0-123,0 0-523,0 0-491,0 0-454,-5-9-326,5 8-381,-15-28 201,8 22-57,9 26 70,2-10-224,1 0-1,-1-1 0,2 0 0,-1 0 0,1 0 0,0-1 1,1 1-1,0-1 0,0-1 0,1 0 0,-1 0 0,1 0 1,0-1-1,1 0 0,0 0 0,-1-1 0,7 2-8,-10-4 56,1 1 0,-1-1-1,1 0 1,-1 0 0,1-1-1,0 1 1,-1-1-1,1-1 1,0 1 0,0-1-1,0 0 1,0 0 0,0-1-1,0 0 1,-1 0 0,1 0-1,0-1 1,-1 1 0,1-1-1,-1-1 1,1 1 0,-1-1-1,0 0 1,0 0 0,0 0-1,-1-1 1,1 0 0,-1 0-1,0 0 1,0 0 0,0-1-1,0 0 1,-1 1-1,0-1 1,0-1 0,0 1-1,-1 0 1,0-1 0,0 1-1,0-2-55,1-2 253,0 0-1,-2-1 0,1 1 0,-1-1 0,0 1 0,-1-1 0,0 1 0,-1-1 1,1 1-1,-2-1 0,-1-5-252,2 11 57,0 1 1,0-1-1,0 1 1,-1-1-1,0 1 1,1-1-1,-1 1 1,0 0-1,-1 0 1,1 0 0,0 0-1,-1 0 1,0 0-1,0 1 1,0-1-1,0 1 1,0 0-1,0 0 1,0 0-1,-1 0 1,1 1-1,-1-1 1,1 1-1,-1 0 1,0 0-1,1 0 1,-1 1-1,0-1 1,-3 1-58,-2 0 16,1 1 1,0 0-1,-1 0 1,1 1-1,0 0 1,0 1-1,0-1 1,0 2-1,0-1 1,1 1-1,0 0 1,0 1-1,0-1 0,0 1 1,0 1-1,1-1 1,0 1-1,-5 7-16,-83 129 56,83-117-40,1 0-1,2 1 1,0 0-1,2 1 1,0 0-1,2 0 1,1 0-1,2 0 1,0 0-1,3 18-15,-2-36-26,1 0 0,0 0 0,1 0 0,0-1 0,1 1 0,-1-1 0,1 1 0,1-1 0,0 0 0,0 0 0,1-1 0,-1 1 0,2-1 0,-1 0 0,1 0 0,0-1 0,0 1 0,1-1 0,0-1 0,0 1 0,1-1 0,-1-1 0,1 1 0,0-1 0,0 0 0,0-1 0,1 0 0,-1-1 0,1 1 0,0-2 0,0 1 26,1-1-147,1 0 1,0 0-1,-1-1 1,1-1-1,0 0 0,-1 0 1,1-1-1,-1 0 1,0-1-1,0 0 1,0 0-1,0-2 0,0 1 1,-1-1-1,0 0 1,0-1-1,0 0 0,0 0 1,-1-1-1,0 0 1,-1-1-1,0 0 1,0 0-1,5-8 147,50-85-4445,-30 29-3794,-16 35-1365</inkml:trace>
  <inkml:trace contextRef="#ctx0" brushRef="#br1" timeOffset="15322.772">1 1389 7623,'0'0'5259,"0"0"-3578,0 0-1361,0 0 182,0 0 454,12 2-54,-2-1-818,0-1 1,0 0-1,0 0 0,0 0 1,0-1-1,-1-1 0,1 0 1,0 0-1,0-1 0,0-1-84,231-101 211,78-54-211,-121 58 24,766-378 3,-885 436-473,-29 13-2823,-41 22-1942,-8 5-4083</inkml:trace>
  <inkml:trace contextRef="#ctx0" brushRef="#br1" timeOffset="15908.894">2990 1749 10762,'0'0'1474,"0"0"-1015,0 0-80,0 0 592,0 0 305,0 0-128,0 0-363,16-10 15,256-142 1293,417-229-1362,-243 145-592,-422 217-129,-36 15 7,-2 10-126,0 1 1,0 0-1,1 1 1,0 1-1,0 0 1,1 1-1,0 0 1,0 0-1,-8 12 109,10-5-2568,5-2-2663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24.91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0 296 14798,'0'0'1324,"0"0"-112,0 0 309,0 0-176,0 0-442,21 6-71,20 5-650,0-3-1,0-1 1,1-2-1,26-1-181,1070-27 54,-750 6 37,1985-50 624,-176-48-251,-2131 110-465,27-1 105,0-4-1,-1-4 1,28-10-104,-89 13 16,-30 10-21,-1 1 0,0-1 0,1 1 0,-1 0 0,0-1 0,1 1 0,-1-1 0,0 1-1,1-1 1,-1 1 0,0-1 0,0 1 0,0-1 0,1 1 0,-1-1 0,0 1 0,0-1 0,0 1 0,0-1 0,0 0 0,0 1 0,0-1 0,0 1 0,0-1-1,0 1 1,0-1 0,-1 1 0,1-1 0,0 1 0,0-1 0,0 1 0,-1-1 0,1 1 0,0-1 0,-1 1 0,1-1 0,0 1 0,-1 0 0,1-1 0,-1 1-1,1-1 1,0 1 0,-1 0 0,1-1 0,-1 1 0,1 0 0,-1 0 0,1 0 0,-1-1 0,1 1 0,-1 0 0,1 0 0,-1 0 0,0 0 0,1 0 0,-1 0-1,1 0 1,-1 0 5,-18-6-982,0 2-1,0 0 0,-1 1 0,1 0 0,-1 2 0,0 0 0,0 2 0,-16 2 983,4-2-2845,-44 3-5948</inkml:trace>
  <inkml:trace contextRef="#ctx0" brushRef="#br0" timeOffset="1004.06">1143 794 10122,'0'0'3320,"0"0"-1035,0 0 240,0-13-342,2-12-1597,-1 1 2131,-4 56-1167,-13 220-643,13 112-907,20-180 6,-62-175 26,14-12 245,1 0-1,-1-3 1,1 0 0,0-2-1,1-1 1,-13-6-277,8-2 811,49 11-469,321-30-118,-64-8-1638,-226 21-1875,-47 22 3001,0 0 0,1 0-1,-1 1 1,0-1 0,1 0-1,-1 0 1,0 0 0,0 1-1,0-1 1,1 0 0,-1 1-1,0-1 1,0 0 0,0 1-1,0 0 1,0-1 0,0 1-1,0-1 1,0 1 0,-1 0-1,1 0 1,0 0 0,0 0-1,0 0 1,0 0 0,0 0 0,0 0-1,0 0 1,0 0 0,-1 0-1,1 1 1,0-1 288,-2 0-1360,-14 0-5414</inkml:trace>
  <inkml:trace contextRef="#ctx0" brushRef="#br0" timeOffset="1391.221">1755 999 6822,'1'-13'5371,"2"-4"-3880,1-12-177,-3-4 5116,-2 33-3517,-3 4-1870,-11 24-431,2 0 0,0 1 0,3 0 0,0 1 1,2 0-1,-2 16-612,-5 12 336,-48 159 23,-43 191 222,86-170-2039,26-209-519,11-31-4240,-2-15 868,4-4-2744</inkml:trace>
  <inkml:trace contextRef="#ctx0" brushRef="#br0" timeOffset="1860.809">1987 1352 11947,'0'0'2579,"0"0"-1058,0 0-197,0 0-262,0 0-426,0 0-332,1 16-181,1 50 48,17 25 149,-19-89-318,0 0 0,0 0 1,1 0-1,-1 0 0,0 0 0,1 0 1,-1 0-1,1 0 0,0 0 0,-1 0 1,1-1-1,0 1 0,0 0 0,0 0 1,1-1-1,-1 1 0,0-1 0,1 1 1,-1-1-1,1 1 0,-1-1 0,1 0 0,-1 0 1,1 0-1,0 0 0,0 0 0,-1 0 1,1 0-1,0-1 0,0 1 0,0-1 1,0 1-1,0-1 0,0 0 0,0 0 1,0 0-1,0 0 0,0 0 0,0 0 1,0 0-1,0-1 0,0 1 0,0-1 1,0 1-1,0-1 0,0 0 0,-1 0 1,1 0-1,0 0 0,0 0-2,14-13 598,0-1 0,-1-1 0,0-1 0,-2 0 0,0-1-1,0 0 1,-2-1 0,0 0 0,-2-1 0,2-5-598,-9 23 62,-1 0-1,1 0 1,-1-1-1,1 1 1,-1-1 0,0 1-1,0-1 1,0 0-1,-1 1 1,1-1-1,-1 0 1,1 0 0,-1 0-1,0 1 1,0-1-1,0 0 1,0 0 0,-1 0-1,1 1 1,-1-1-1,1 0 1,-1 1-1,0-1 1,0 0 0,0 1-1,-1-1 1,1 1-1,-1-1 1,1 1 0,-1 0-1,0 0 1,0 0-1,0 0 1,0 0 0,0 0-1,0 0 1,0 1-1,-1-1 1,1 1-1,-1-1 1,-2 0-62,-7 4 25,1 1-1,-1 0 1,0 0-1,1 2 1,0-1-1,-1 1 1,2 1 0,-1 0-1,1 0 1,0 1-1,0 0 1,1 1-1,0 0 1,0 1-1,1 0 1,0 0 0,0 1-1,1 0 1,1 0-1,-6 11-24,-1-2 19,0 0-1,2 1 1,0 1-1,1 0 1,1 0-1,1 1 1,2 0-1,0 0 1,0 1-1,2 0 0,1 0 1,1 0-1,1 16-18,3-30-41,1-1-1,0-1 1,0 1-1,1 0 1,0-1-1,0 1 1,0-1-1,1-1 1,0 1-1,1 0 1,0-1-1,-1 0 1,2-1-1,-1 1 1,1-1-1,0 0 1,0-1-1,0 0 1,1 0-1,-1 0 1,1-1-1,0 0 1,0-1-1,0 0 1,0 0-1,1 0 1,-1-1-1,0-1 1,1 1-1,-1-1 1,0-1-1,1 0 1,-1 0-1,0 0 1,1-1-1,-1 0 1,0-1-1,0 0 1,-1 0-1,2-1 42,2-2-357,0-1 0,-1-1 0,1 0 0,-1 0-1,-1-1 1,0 0 0,0-1 0,-1 0 0,0 0 0,4-6 357,39-71-8868,-51 87 8762,18-34-7720</inkml:trace>
  <inkml:trace contextRef="#ctx0" brushRef="#br0" timeOffset="2600.147">2590 913 10666,'0'0'4410,"0"0"-1506,0 0-128,0 0-241,0 0-858,0 0-615,0 0-534,-2 1-218,-10 37 80,-2 314-97,14-378-285,1-1 0,0 1 0,3 0 0,0 0 0,1 0-1,2 0 1,0 1 0,2 0 0,1 1 0,0 0 0,2 0-1,1 1 1,1 1 0,1 0 0,5-5-8,-18 24-3,0-1 1,0 1-1,1 0 0,0 0 0,-1 0 1,1 0-1,0 0 0,1 1 1,-1-1-1,0 1 0,1 0 1,-1 0-1,1 0 0,0 0 1,0 1-1,0 0 0,-1-1 1,1 1-1,0 1 0,0-1 1,1 1-1,-1-1 0,0 1 1,0 0-1,0 1 0,0-1 1,0 1-1,0-1 0,0 1 1,0 0-1,0 1 0,0-1 1,-1 1-1,1 0 0,0 0 1,-1 0-1,1 0 0,-1 0 1,0 1-1,0 0 0,0-1 1,0 1-1,0 1 0,1 1 3,2 9-55,0 0-1,-1 0 0,-1 1 0,0 0 0,-1 0 1,-1 0-1,0 0 0,-1 0 0,-1 1 1,0-1-1,-1 0 0,-1 0 0,0 0 0,-1 0 1,-1 0-1,0 0 0,-1-1 0,0 1 0,-1-1 1,-5 6 55,-15 13-299,19-53 389,7 0 13,0-1 0,2 1 0,0 0 0,2 0 0,0 0 0,1 0 0,1 0 0,1 1 0,0 0 0,2 0 0,0 1 0,1 0 0,1 1 0,6-7-103,-16 21 12,1 0 0,0 0 0,1-1 0,-1 1 0,0 1 0,1-1 0,0 0 0,0 1 0,0-1 1,0 1-1,0 0 0,0 0 0,0 0 0,1 0 0,-1 1 0,1-1 0,-1 1 0,1 0 0,0 0 0,-1 0 0,1 1 0,0-1 0,0 1 1,-1 0-1,1 0 0,0 0 0,0 0 0,0 1 0,-1 0 0,1-1 0,0 1 0,-1 1 0,1-1 0,-1 0 0,1 1 0,-1 0 0,0 0 1,1 0-1,-1 0 0,0 0 0,0 1 0,-1 0 0,1-1 0,0 1 0,-1 0 0,2 3-12,8 18-119,-2 1-1,-1 0 1,-1 0 0,-1 1 0,-1 0-1,-1 1 1,-2-1 0,-1 1 0,0-1-1,-2 10 120,2 6-1780,5-24-5555,-1-15-812</inkml:trace>
  <inkml:trace contextRef="#ctx0" brushRef="#br0" timeOffset="3131.035">3853 1254 3748,'0'0'11712,"0"0"-7324,0 0-2215,0 0-161,0 0-533,0 0-518,0-5-448,1 3-503,1 0 0,0 0 1,0 0-1,-1 0 0,1 1 1,1-1-1,-1 1 0,0-1 1,0 1-1,1 0 0,-1 0 1,0 0-1,1 0 0,-1 0 1,1 1-1,-1-1 0,1 1 1,-1 0-1,1-1 0,0 1 1,-1 0-1,1 0 0,-1 1 1,1-1-1,-1 1 0,1-1 1,0 1-1,-1 0 0,0 0 1,1 0-1,-1 0 0,0 0 1,1 0-1,-1 1 0,0-1 1,0 1-11,32 5 60,152 0 4,-182-6-66,0-1 0,0 0 0,1 0 1,-1-1-1,0 1 0,0-1 0,1 0 0,-1 0 0,0-1 1,0 1-1,0-1 0,0 1 0,0-1 0,-1-1 0,1 1 1,-1 0-1,1-1 0,-1 0 0,0 0 0,0 0 0,0 0 1,0 0-1,0-1 0,-1 1 0,0-1 0,0 1 0,0-1 1,0 0-1,0 0 0,-1 0 0,1 0 0,-1-2 2,0-2 15,-1 1 0,0-1 0,-1 1 0,1-1 0,-1 1 0,-1-1 0,1 1-1,-2 0 1,1 0 0,-1-1 0,0 1 0,0 1 0,0-1 0,-1 1 0,0-1 0,-1 1-1,1 0 1,-1 0 0,-5-4-15,9 10 17,-1-1-1,1 1 1,-1-1-1,1 1 0,0 0 1,-1-1-1,1 1 1,-1 0-1,1 0 1,-1 0-1,1 0 1,-1 0-1,1 0 0,-1 0 1,1 1-1,0-1 1,-1 1-1,1-1 1,-1 1-1,1-1 0,0 1 1,-1 0-1,1-1 1,0 1-1,0 0 1,0 0-1,0 0 1,-1 0-1,1 0 0,1 0 1,-1 1-1,0-1 1,0 0-1,0 0 1,1 1-1,-1-1 1,0 0-1,1 1 0,-1-1 1,1 1-1,0-1 1,-1 0-1,1 1 1,0-1-1,0 1 0,0-1 1,0 1-1,0-1 1,0 1-1,1-1 1,-1 1-17,-2 4-1,-102 470-1686,94-429-1810,7-15-4206,3-14-2541</inkml:trace>
  <inkml:trace contextRef="#ctx0" brushRef="#br0" timeOffset="3752.944">5330 1113 5990,'0'0'5071,"0"0"-2242,-4-12-437,-15-39 42,10 38 1314,8 30-3128,1-16-471,69 105 320,-67-102-460,0 0-1,0 0 0,0 1 0,1-1 0,0-1 0,0 1 0,0 0 0,0-1 0,1 1 0,-1-1 0,1 0 0,-1 0 0,1-1 0,0 1 1,1-1-1,-1 0 0,0 0 0,1 0 0,-1-1 0,1 1 0,-1-1 0,1 0 0,-1 0 0,1-1 0,0 1 0,0-1 0,-1 0 1,1 0-1,0-1 0,0 0 0,-1 1 0,1-1 0,-1-1 0,1 1 0,-1-1 0,1 0 0,-1 0 0,0 0 0,3-3-8,0-2 224,0 0 0,-1-1 0,0 0-1,-1-1 1,0 1 0,0-1-1,-1 0 1,0 0 0,0 0-1,-1-1 1,0 1 0,-1-1 0,0 0-1,-1 0 1,0 0 0,0 1-1,-1-1 1,0 0 0,-1 0-1,0 0 1,-1-1-224,1 8 39,-1 0 0,0 0-1,0 0 1,0-1 0,-1 2-1,1-1 1,-1 0 0,1 0 0,-1 1-1,0 0 1,0-1 0,0 1-1,0 0 1,-1 1 0,1-1-1,0 0 1,-1 1 0,1 0 0,-1 0-1,0 0 1,1 0 0,-1 1-1,0-1 1,1 1 0,-1 0-1,0 0 1,0 0 0,1 1 0,-1-1-1,0 1 1,1 0 0,-1 0-1,1 0 1,-1 0 0,1 1 0,-1-1-1,1 1 1,0 0 0,0 0-1,-3 2-38,-19 12 4,1 0 0,0 2 0,1 1 0,1 0-1,1 2 1,1 0 0,1 2 0,0 0 0,2 1-1,1 0 1,1 2 0,1 0 0,1 0 0,1 2-4,1-5-3,1 0 0,2 2 0,0-1 1,1 1-1,-2 25 3,7-42-2,2 0-1,-1 0 1,1 0 0,0 0 0,1 0-1,-1 0 1,2 0 0,-1-1 0,1 1-1,0 0 1,1-1 0,0 1 0,0-1-1,1 0 1,0 0 0,0 0 0,0 0-1,1-1 1,0 0 0,4 5 2,1-3-55,1 1 0,-1-1 0,1-1 0,1 0 0,-1-1 0,1 0 0,1-1 0,-1 0 0,1-1 0,-1 0 0,1-1 0,0 0 0,0-1 0,1-1 0,-1 0 0,0-1 0,0 0 0,1-1 1,-1-1-1,0 0 0,6-2 55,1 0-353,0-1 0,0-2 1,-1 0-1,0 0 0,0-2 1,-1-1-1,0 0 0,0-1 1,-1-1-1,-1 0 0,0-2 1,-1 0-1,7-8 353,43-61-4692,-30 26-3108,-12 14-4067</inkml:trace>
  <inkml:trace contextRef="#ctx0" brushRef="#br0" timeOffset="4519.005">6075 488 13293,'0'-14'3993,"0"-32"-1924,0 12 3255,6 72-2367,-1-7-2903,-2 56 5,-3 0 0,-5 0-1,-4 1-58,19-208-26,-5 101 40,1 1 0,0 0 0,1 0 0,1 0 0,1 1 0,1 0 0,1-1-14,-9 14 0,0 0 0,1 1 0,0-1-1,-1 0 1,1 1 0,1 0 0,-1 0-1,1 0 1,-1 0 0,1 0 0,0 1-1,0-1 1,0 1 0,0 0 0,0 0-1,0 1 1,1-1 0,-1 1 0,1 0-1,-1 0 1,1 0 0,-1 1 0,1 0-1,-1 0 1,1 0 0,0 0 0,-1 1-1,1 0 1,-1-1 0,1 2 0,-1-1-1,3 1 1,0 4-23,1 0-1,-1 0 0,0 0 0,-1 1 0,0 0 0,0 1 0,0-1 0,-1 1 0,0 0 0,0 0 0,-1 1 0,0-1 0,-1 1 1,0 0-1,0 0 0,-1 0 0,0 0 0,0 1 0,-1-1 0,-1 1 0,1-1 0,-1 0 0,-1 1 0,0-1 0,0 1 0,-1-1 1,-1 1 22,3-4-93,-2 1 0,1-1-1,-1 1 1,0-1-1,0 0 1,-1 1-1,0-1 1,0 0-1,0-1 1,-1 1 0,0-1-1,0 1 1,-4 4 94,-1-36 117,10 8-4,1-1-1,0 1 0,2 0 1,0 1-1,1-1 1,0 1-1,2 0 0,0 0 1,1 0-1,0 1 1,2 1-1,0-1 1,0 2-1,2-1 0,0 1 1,0 1-1,9-6-112,-18 15 5,1 1 0,-1-1 0,1 1 0,0 0 0,0 0 0,0 1 0,1-1 0,-1 1 0,1 0 0,-1 0 0,1 0 0,0 1 0,0 0 0,0 0 0,0 0 0,0 0 1,0 1-1,0 0 0,0 0 0,0 0 0,0 1 0,-1-1 0,1 1 0,0 1 0,0-1 0,0 0 0,-1 1 0,1 0 0,0 0 0,-1 1 0,0-1 0,0 1 0,4 2-5,3 12-13,0 0 1,-1 0 0,-1 1-1,-1 0 1,0 0-1,-1 1 1,-1 0 0,-1 1-1,1 11 13,14 42-59,-5-53-1201,-5-46-3528,-10 20 880,0 0-2973</inkml:trace>
  <inkml:trace contextRef="#ctx0" brushRef="#br0" timeOffset="4959.517">7083 869 3908,'2'-13'8013,"1"-3"-6296,2-39 3586,-7 62-201,-5 6-4149,-1 0-501,-36 80 2054,4 2 1,-16 62-2507,-182 496 2306,202-547-2808,25-96-1333,4-23-7711,13-1 2403</inkml:trace>
  <inkml:trace contextRef="#ctx0" brushRef="#br0" timeOffset="5515.344">7236 1440 11851,'0'0'3598,"0"0"-603,0 0-726,0 0-539,0 0-556,0 0-363,0 0-250,-1-5-177,-4-10-156,8 29-82,1-7-150,0-1 0,0 0 0,0 0 0,1-1 0,-1 1 0,1-1 0,1 0 0,-1-1 0,1 1 0,0-1 0,0 0 1,0 0-1,0-1 0,1 1 0,-1-2 0,1 1 0,0-1 0,0 0 0,0 0 0,0-1 0,0 0 0,1 0 0,-1 0 0,0-1 0,0-1 0,1 1 0,-1-1 0,0 0 0,0-1 0,0 1 0,5-3 4,1-2 62,1-1 0,-2 0-1,1-1 1,-1 0 0,0-1 0,-1 0-1,0-1 1,0 0 0,-1-1-1,0 0 1,-1-1 0,-1 0 0,0 0-1,0-1 1,-1 0 0,3-8-62,-9 20 44,-1 0 0,1-1 0,0 1 1,-1-1-1,1 1 0,-1-1 0,0 1 1,1-1-1,-1 1 0,0-1 0,0 0 0,0 1 1,0-1-1,0 1 0,0-1 0,-1 1 0,1-1 1,0 1-1,-1-1 0,1 1 0,-1-1 1,0 1-1,1-1 0,-1 1 0,0 0 0,0-1 1,0 1-1,0 0 0,0 0 0,0 0 0,0 0 1,0 0-1,-1 0 0,1 0 0,0 0 1,-1 0-1,1 0 0,0 1-44,-62-5 727,43 10-711,1 0 0,0 2 1,1 0-1,-1 1 0,1 1 0,1 1 0,0 0 0,0 2 0,1-1 0,1 2 0,0 0 0,0 1 0,2 1 0,-1 0 0,2 0 0,-5 9-16,6-9 6,1 0 1,0 1-1,1 0 1,1 0 0,1 1-1,0 0 1,1 0-1,1 0 1,-1 9-7,5-19-1,0 0 1,0 0 0,0 0-1,1 0 1,0 0-1,0 0 1,1 0-1,0 0 1,0 0-1,1 0 1,0-1 0,0 1-1,1 0 1,-1-1-1,1 0 1,1 1-1,-1-1 1,1-1-1,0 1 1,0 0 0,1-1-1,0 0 1,0 0-1,0 0 1,5 2 0,1 0-193,0 0 1,0-1-1,1 0 1,0-1-1,0-1 1,0 0-1,0 0 1,1-1-1,0-1 1,-1 0-1,1-1 1,0 0-1,0-1 1,0 0-1,0-1 1,3-2 192,-4 2-792,0-2 0,0 0 1,0 0-1,-1-1 1,1 0-1,-1-1 1,0 0-1,0-1 1,-1 0-1,0-1 1,2-1 791,9-10-4447,-2 1-1180</inkml:trace>
  <inkml:trace contextRef="#ctx0" brushRef="#br0" timeOffset="6204.654">8163 758 13741,'0'0'3748,"0"0"-1330,0 0-592,-4 15-433,-45 188 1564,3 98-2359,48-377-528,2 47-25,2-1 1,0 1-1,2 1 1,1-1 0,2 2-1,1-1 1,0 1 0,2 1-1,1 0 1,2 1-1,14-17-45,-28 38 5,-1 1 0,1 0-1,0 0 1,0 0 0,0 0-1,1 0 1,-1 1-1,1-1 1,-1 1 0,1 0-1,0 0 1,0 0-1,-1 1 1,1 0 0,1-1-1,-1 1 1,0 0 0,0 1-1,0-1 1,0 1-1,1 0 1,-1 0 0,0 0-1,0 1 1,0-1-1,1 1 1,-1 0 0,0 0-1,0 1 1,0-1 0,0 1-1,-1 0 1,1 0-1,0 0 1,-1 0 0,1 1-1,0 0-4,4 13-24,0 0-1,-1 1 0,0-1 0,-1 2 1,-1-1-1,-1 1 0,0-1 1,-2 1-1,0 0 0,-1 0 0,0 0 1,-2 1-1,0-1 0,-1 1 25,1 1-75,1-3-92,-2-1 1,0 1 0,0 0 0,-2 0 0,0-1 0,-1 0-1,-1 0 1,-4 10 166,8-56 38,62-92 309,-54 105-245,2 0 1,0 0 0,0 1 0,2 0-1,0 1 1,1 0 0,0 1 0,2 0 0,-1 1-1,2 0 1,-1 1 0,5-2-103,-15 12 4,-1 1 0,1-1 0,-1 1 0,1 0 0,0-1 0,-1 1 0,1 1 0,0-1 0,0 0 0,0 1 0,0-1 0,0 1 0,0 0 0,0 0 0,0 0 0,-1 0 0,1 1 0,0-1 0,0 1 0,0 0 0,0 0 0,0 0 0,-1 0 0,1 0 0,0 0 0,-1 1 0,1-1 0,-1 1 0,0 0 0,1 0 0,-1 0 0,0 0 0,0 0 0,0 0 0,-1 1 0,1-1 0,0 0 0,-1 1 0,1 0 0,-1-1 0,0 1 0,0 0 0,0 0 0,0-1 0,-1 1 0,1 0 0,-1 0 0,0 1-4,21 234 32,-20-227-11,-2-7-9,0-1-1,0 1 1,1 0 0,0-1-1,0 1 1,0 0-1,0-1 1,0 1-1,1 0 1,0-1 0,0 1-1,0-1 1,0 1-1,0-1 1,1 1-1,-1-1 1,1 0 0,0 0-1,0 0 1,0 0-1,1 0 1,-1 0-1,1 0 1,-1-1 0,1 0-1,0 1 1,0-1-1,0 0 1,0 0-1,0 0 1,1-1-1,-1 1 1,0-1 0,1 0-1,-1 0 1,3 1-12,3-4 72,-1 0 0,0-1 0,0 0 0,-1 0 0,1-1 0,-1 0 0,1 0-1,-1-1 1,-1 1 0,1-2 0,-1 1 0,1-1 0,-2 0 0,1 0 0,-1 0 0,1-1 0,-2 0 0,1 0 0,-1-1 0,0 1 0,-1-1 0,0 1 0,0-1 0,0 0 0,0-6-72,2-33-283,-6 46 71,0 1-1,0-1 1,0 1 0,0-1 0,-1 1 0,1 0-1,0-1 1,0 1 0,0 0 0,-1 0 0,1 0-1,0 0 1,0 0 0,0 0 0,-1 0 0,1 1-1,0-1 1,0 0 0,0 1 0,-1-1 0,1 1-1,0-1 1,0 1 0,0-1 0,0 1 0,0 0-1,0-1 1,0 1 0,0 0 0,0 0 0,1 0-1,-1 0 1,0 0 0,0 0 0,1 0 0,-1 0-1,1 0 1,-1 0 0,1 0 0,-1 1 212,-15 23-8520</inkml:trace>
  <inkml:trace contextRef="#ctx0" brushRef="#br0" timeOffset="6490.967">9083 1988 21588,'0'0'3716,"0"0"-1986,0 0-930,0 0-415,0 0-289,0 0-96,0 0-128,0 0-897,36-56-1410,-33 55-2049,2 1-6951</inkml:trace>
  <inkml:trace contextRef="#ctx0" brushRef="#br1" timeOffset="13027.195">4992 1498 6054,'0'0'1857,"0"0"-767,0 0 356,0 0 364,0 0-144,0 0-279,0 0-340,-7 11-246,-24 30-102,31-40-676,-1-1 0,1 0 0,0 1 1,0-1-1,-1 1 0,1-1 0,0 1 0,0-1 0,0 1 1,0-1-1,-1 1 0,1-1 0,0 1 0,0-1 0,0 1 1,0-1-1,0 1 0,1-1 0,-1 1 0,0-1 0,0 1 1,0-1-1,0 1 0,0-1 0,1 1 0,-1-1 1,0 1-1,0-1 0,1 1 0,-1-1 0,0 0 0,1 1 1,-1-1-1,0 0 0,1 1 0,-1-1 0,1 0 0,-1 1 1,1-1-1,-1 0 0,0 0 0,1 0 0,-1 1 0,1-1 1,-1 0-1,1 0 0,-1 0 0,1 0 0,-1 0 0,1 0 1,0 0-1,-1 0 0,1 0 0,-1 0 0,1 0 0,-1 0 1,1 0-1,-1 0 0,1-1 0,-1 1 0,0 0 1,1 0-1,-1 0 0,1-1 0,-1 1 0,1 0 0,-1-1 1,0 1-24,2 0 121,14-2 163,-1-1-1,0 0 0,0-1 0,0-1 0,-1 0 0,1-1 0,-1 0 0,6-5-283,-5 4 58,392-194 454,-272 130-258,-3-6-1,17-19-253,-100 56 64,-61 41-160,-26 24-1568,16-3-4786,10-8-1606</inkml:trace>
  <inkml:trace contextRef="#ctx0" brushRef="#br1" timeOffset="13741.098">7033 1716 7687,'0'0'4538,"0"0"-2734,0 0-976,16-8 602,253-110 1971,516-209 421,-603 226-1852,-180 100-1929,-2 0-12,0 1 0,0-1 1,1 1-1,-1-1 0,0 1 0,0-1 0,1 1 0,-1 0 0,1-1 0,-1 1 1,0 0-1,1-1 0,-1 1 0,1 0 0,-1 0 0,0-1 0,1 1 1,-1 0-1,1 0 0,-1 0 0,1 0 0,-1 0 0,1-1 0,-1 1 1,1 0-1,-1 0 0,1 0 0,-1 0 0,1 0 0,-1 1 0,1-1 1,-1 0-1,1 0 0,-1 0 0,1 0 0,-1 0 0,1 1 0,-1-1 0,1 0 1,-1 0-1,0 1 0,1-1 0,-1 0 0,1 1 0,-1-1 0,0 0 1,1 1-1,-1-1 0,0 1 0,0-1 0,1 1 0,-1-1 0,0 0 1,0 1-1,0-1 0,1 1 0,-1-1 0,0 1 0,0-1 0,0 1 1,0-1-1,0 1 0,0-1 0,0 1-29,1 2-41,0 0-1,0-1 1,-1 1-1,1 0 1,-1-1 0,1 1-1,-1 0 1,0 0 0,0-1-1,0 1 1,-1 0-1,1 0 1,-1-1 0,1 1-1,-1 0 1,0-1 0,0 1-1,0-1 1,0 1-1,0-1 1,-1 1 0,1-1-1,-1 0 1,-1 2 41,-7 7-2501,7-6-3197,3-4 4357,0 0-8882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4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8104,'0'0'3801,"0"0"-267,0 0-155,0 0-865,0 0-528,0 0-400,0 0-455,2-4-399,1 1-689,0 1 0,-1-1 1,1 1-1,0 0 0,0 0 0,0 0 1,0 0-1,0 1 0,1-1 1,-1 1-1,0 0 0,1 0 1,-1 0-1,1 0 0,-1 0 0,1 1 1,0 0-1,3 0-43,166-3-48,-172 3-6,0 0 0,1 1 0,-1-1 0,0 0 0,0 0 0,1 0 0,-1 1 0,0-1 0,1 1 0,-1-1 0,0 1 0,0-1 0,0 1 0,0 0 0,0 0 0,0 0 0,0-1 0,0 1 0,0 0 0,0 0 0,0 0 0,0 0 0,0 0 0,-1 1 0,1-1 0,0 0 0,-1 0 0,1 0 0,-1 1 0,0-1 0,1 0 0,-1 1 0,0-1 0,0 0 0,0 1 0,0-1 0,0 0 0,0 1 0,0-1 0,0 0 0,0 0 0,-1 1 1,1-1-1,0 0 0,-1 1 0,1-1 0,-1 0 0,0 0 0,1 0 0,-1 0 0,0 0 0,0 0 0,0 1 54,-126 107-1031,17-15 1592,110-94-543,-1 0 0,1 1 0,-1-1 0,1 1 1,-1-1-1,1 1 0,-1-1 0,1 1 0,0-1 0,-1 1 0,1-1 0,0 1 1,0-1-1,-1 1 0,1 0 0,0-1 0,0 1 0,0-1 0,0 1 1,0 0-1,0-1 0,0 1 0,0-1 0,0 1 0,0 0 0,0-1 0,0 1 1,0 0-1,0-1 0,0 1 0,1-1 0,-1 1 0,0-1 0,1 1 0,-1 0 1,0-1-1,1 1 0,-1-1 0,0 1 0,1-1 0,-1 0 0,1 1 1,-1-1-1,1 1 0,-1-1 0,1 0 0,-1 1 0,1-1 0,-1 0 0,1 0 1,0 0-1,-1 1 0,1-1 0,-1 0 0,1 0-18,40 2 107,-32-2-31,27-3-471,0-1 0,0-2 0,0-2 0,-1-1-1,4-3 396,12-2-4041,-4 1-3534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4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91 545,'0'0'12096,"4"-13"-7243,2-5-3764,9-42 3454,-12 60 1396,3 37-5152,2 74-678,-6-1 0,-4 0 0,-5 1 0,-4-1 0,-21 78-109,8-94-2858,3-35-3931,12-39-476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4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176 197 10890,'-161'44'9695,"146"-34"-6688,39-4-1658,119-5-553,1-6 0,83-16-796,-111 10 106,1934-115 326,922 68 4244,-1576 38-3656,-1255 15-1020,-122-1 19,-42 2-113,-169 2-3096,65 10-3672,59-2-2325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4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78 7911,'0'0'5248,"0"0"-1997,5-13-304,15-39-347,-12 39 69,-7 22-1853,-1-9-591,1 39 304,-2 0-1,-1 0 1,-3 0 0,-1-1 0,-4 12-529,-5 36 217,-9 97-2411,0 152 2194,24-319-952,-3 54-1671,0-48-1201,-2 0-3356,5-21 454</inkml:trace>
  <inkml:trace contextRef="#ctx0" brushRef="#br0" timeOffset="264.626">14 802 4356,'-1'-63'2281,"-2"-35"3214,5-1-1,11-65-5494,-8 130 780,1 1 0,2 0-1,1 0 1,2 1-1,15-30-779,-23 54 120,1 0 0,0 1 0,0-1 0,1 1-1,0 0 1,0 0 0,1 0 0,0 1 0,0 0 0,0 0-1,1 0 1,0 1 0,0 0 0,0 0 0,1 1-1,0 0 1,0 1 0,0-1 0,0 1 0,0 1 0,1 0-1,-1 0 1,1 0 0,-1 1 0,1 1 0,0-1-1,2 1-119,-1 0 8,-1-1-1,1 1 0,-1 1 0,1 0 1,-1 0-1,0 1 0,1 0 0,-1 0 1,0 1-1,0 1 0,0-1 0,-1 1 1,1 1-1,-1 0 0,0 0 1,0 0-1,-1 1 0,0 0 0,0 1 1,0 0-1,-1 0 0,0 0 0,0 0 1,0 1-1,-1 0 0,-1 1 0,1-1 1,-1 1-1,-1 0 0,0-1 0,0 2 1,0-1-1,-1 0 0,-1 0 0,0 1 1,0-1-1,-1 1 0,0-1 0,-1 10-7,-2-8-2,-1-1-1,-1 1 0,0-1 0,0 0 0,-1 0 0,0-1 1,-1 0-1,0 0 0,0 0 0,-1-1 0,0 0 1,0 0-1,-1-1 0,0 0 0,0-1 0,-1 0 0,0-1 1,0 1-1,0-2 0,-4 2 3,-12 4 0,-1 0 1,-1-2-1,1-1 1,-1-2-1,0 0 1,-1-2-1,-15 0 0,29-2-86,-76-13-2193,73-16-5200,18 7-908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0:05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1 13453,'0'0'2786,"0"0"129,0 0-160,0 0-609,0 0-993,-97 30-320,64-19-449,-2 1-320,1 1-32,-5 1-32,-6 5-96,-1-2-673,-3 0-832,-6-1-1923,7-1-3778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31 6374,'0'0'5018,"0"0"-2183,0 0-358,0 0 96,0 0-534,0 0-416,0 0-486,3-7-422,0 1-641,8-12 411,-7 49 142,-29 345 40,26-146-3854,-1-224 3132,0 0 1,0 0-1,-1 0 1,0 0-1,0 0 1,0-1-1,0 1 1,-1 0-1,0 0 1,-1-1-1,1 0 1,-1 1 0,0-1-1,0 0 1,-1 0-1,1 0 1,-1-1-1,0 1 1,0-1-1,-1 0 1,1 0-1,-1 0 1,0-1-1,0 0 1,0 0-1,-1 0 1,1-1-1,-1 1 1,-2 0 54,-31 3 951,-1-2 0,1-1 0,-1-3 0,-23-2-951,-10 1 915,228 8 633,-4-10-1603,-1-7 0,-1-7-1,123-30 56,-134 6-832,-137 41 786,0 0 0,-1 0 0,1 0 0,0 0 0,0 0 0,-1 0 0,1 0-1,0 0 1,0-1 0,-1 1 0,1 0 0,0 0 0,-1-1 0,1 1 0,0 0 0,-1-1 0,1 1 0,0 0 0,-1-1 0,1 1 0,-1-1 0,1 1 0,-1-1 0,1 0 0,-1 1 0,1-1 0,-1 1 0,0-1 0,1 0 0,-1 1 0,0-1 0,1 0 0,-1 1 0,0-1 0,0 0 0,0 0 0,0 1 0,0-1 0,0 0 0,0 0 0,0 1 0,0-1 0,0 0 0,0 0 0,0 1 0,0-1 0,-1 0 0,1 1 0,0-1-1,0 0 1,-1 1 0,1-1 0,-1 0 0,1 1 0,0-1 0,-1 1 0,1-1 0,-1 1 0,1-1 0,-1 1 0,0-1 0,1 1 0,-1-1 0,0 1 0,1 0 0,-1-1 46,-55 5-7143,20 6-277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47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13261,'0'0'4025,"0"0"-1602,0 0-618,13-5-695,102-17-453,212 29-139,-264-19-480,-62 11-23,0 1 1,0-1 0,0 0 0,0 1-1,0-1 1,0 0 0,0 0 0,0 0 0,0 0-1,0 0 1,0 0 0,-1 0 0,1 0-1,0 0 1,-1 0 0,1 0 0,-1 0-1,1 0 1,-1-1 0,0 1 0,1 0 0,-1 0-1,0-1 1,0 1 0,0 0 0,0 0-1,0-1 1,0 1 0,0 0 0,0 0 0,-1-1-1,1 1 1,0 0 0,-1 0 0,1 0-1,-1-1 1,1 1 0,-1 0 0,0 0-1,0 0 1,1 0 0,-1 0 0,0 0 0,0 0-1,0 1 1,0-1 0,0 0-16,-13-14 198,0 1 0,0 1 0,-1 1 0,-1 0 0,0 1 1,-1 0-1,0 2 0,-1 0 0,-17-6-198,33 13 33,-1 0 1,0 0-1,1 0 1,-1 1-1,0-1 1,0 1-1,0 0 0,0 0 1,0 0-1,-1 1 1,1-1-1,0 1 1,0-1-1,-1 1 0,1 0 1,0 0-1,0 1 1,0-1-1,-1 1 1,1-1-1,0 1 0,0 0 1,0 0-1,0 0 1,0 1-1,0-1 1,0 1-1,1 0 0,-1-1 1,0 1-1,1 0 1,-1 1-1,1-1 1,0 0-1,0 1 0,0-1 1,0 1-1,0 0 1,1 0-1,-1-1 1,1 1-1,-2 3-33,0 13 60,1-1 0,0 1 0,1 0 1,1-1-1,1 1 0,0 0 0,2-1 0,0 1 0,3 7-60,5 51 73,-7 82-430,-8-91-4961,4-48-1120,0-5-5248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4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14253,'0'0'3508,"13"-16"-1261,40-47-42,-51 60-1921,0 0 0,1 0 0,-1 0 0,1 0 0,0 1 0,0-1 0,0 1 0,0-1 1,1 1-1,-1 0 0,1 1 0,-1-1 0,1 0 0,0 1 0,-1 0 0,1 0 0,0 0 0,0 0 0,3 1-284,2 49 1564,-11-15-1245,-2 0-1,-2-1 0,-1 1 1,-1-1-1,-5 9-318,-10 45 197,-8 64 186,15-69-1366,-2 1-4135,12-57 287,3-4-2963</inkml:trace>
  <inkml:trace contextRef="#ctx0" brushRef="#br0" timeOffset="270.373">465 781 13837,'0'0'8296,"0"0"-5798,0 0-640,0 0-449,0 0-576,0 0-448,0 0-257,0 0-128,0 0-32,29-15-641,-26 18-1633,-1 1-2787,-2 0-8424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4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47 508 12748,'0'0'1943,"0"0"-106,0 0 74,0 0-587,0 0-572,-9 14-330,-23 46-230,31-57-184,1 0 0,-1 0 1,0 0-1,1 0 0,-1 0 0,1 1 0,0-1 0,0 0 0,1 0 0,-1 0 0,0 0 0,1 1 0,0-1 0,0 0 0,0 0 0,0 0 0,0 0 1,1-1-1,-1 1 0,1 0 0,0 0 0,0-1 0,0 1 0,0-1 0,1 1-8,4 7 23,-4-4-15,1 0 0,0 0 1,0 0-1,0 0 0,1-1 1,0 1-1,0-1 0,0 0 1,1-1-1,-1 1 0,1-1 1,0-1-1,1 1 0,-1-1 1,1 0-1,-1 0 0,1 0 1,0-1-1,0 0 0,0-1 1,0 0-1,0 0 0,0 0 1,1-1-1,-1 0 0,0 0 1,0-1-1,0 0 0,0 0 1,0-1-1,0 0 0,1 0-8,7-8 304,0 0 0,-1 0 0,-1-2-1,0 1 1,0-2 0,-1 0 0,-1 0-1,0-1 1,-1 0 0,0-1 0,-1 0 0,-1-1-1,-1 0 1,0 0 0,-1-1 0,0 1-1,-2-1 1,0 0 0,-1-1 0,1-9-304,-4 23 25,0 1 0,0 0 0,0 0 0,0-1 1,-1 1-1,0 0 0,1 0 0,-1 0 0,0 0 1,0 0-1,-1 0 0,1 0 0,-1 0 0,1 0 1,-1 0-1,0 1 0,0-1 0,0 1 0,0-1 1,-1 1-1,1 0 0,0 0 0,-1 0 0,0 0 1,0 1-1,1-1 0,-1 1 0,0-1 0,0 1 1,0 0-1,0 0 0,0 0 0,-1 1 0,1-1 1,0 1-1,0-1 0,-1 1 0,1 0 0,0 1 1,0-1-1,0 0 0,-1 1 0,-1 0-25,-12 4 17,1 1-1,-1 0 0,2 2 0,-1-1 1,1 2-1,0 0 0,0 1 1,1 0-1,1 1 0,0 1 0,0 0 1,1 1-1,1 0 0,0 1 1,1 0-1,0 0 0,1 1 1,1 1-1,-7 15-16,4-8 1,0 1 1,1 0-1,2 0 1,0 1-1,2 0 1,1 0-1,1 0 1,0 5-2,3-18-15,1 0 0,-1-1 0,2 1 0,0 0 0,0 0 0,2 0 0,-1-1 1,1 1-1,1-1 0,0 0 0,0 0 0,1 0 0,1 0 0,0-1 0,0 0 0,1 0 0,0-1 1,6 6 14,-2-4-171,0-1 1,1-1 0,0 0 0,1-1 0,0 0 0,0-1 0,0-1-1,1 0 1,0 0 0,0-2 0,1 0 0,-1 0 0,1-1-1,0-1 1,0 0 0,0-2 0,6 1 170,-8-2-426,-1 0 0,1 0 0,0-1 0,-1-1 1,0 0-1,1-1 0,-1 0 0,-1 0 0,1-2 0,0 1 0,-1-2 0,0 1 0,2-4 426,61-61-6849,-43 33 1367</inkml:trace>
  <inkml:trace contextRef="#ctx0" brushRef="#br0" timeOffset="758.767">1047 112 5894,'0'-13'6406,"0"11"-5874,-1-61 3420,1 29 4216,-12 255-6503,-41 30-1670,73-306 21,2 1 0,3 1 0,2 1 0,2 1 0,20-25-16,-46 70 5,1 1 1,0-1-1,0 1 0,0 0 1,0 0-1,1 0 0,0 1 1,0-1-1,0 1 0,0 0 1,1 1-1,0-1 0,0 1 1,0 0-1,0 1 0,0-1 1,0 1-1,1 0 0,-1 1 1,1 0-1,-1 0 0,1 0 1,-1 1-1,1 0 0,0 0 1,-1 0-1,1 1 0,-1 0 1,1 0-1,-1 1 0,1 0 1,-1 0-1,0 1 0,0-1 1,0 1-1,0 1 0,0-1 1,-1 1-1,0 0 0,5 4-5,-3 4-17,-1 1 0,0-1 0,-1 1 0,-1 0-1,0 0 1,0 0 0,-2 1 0,0-1-1,0 1 1,-1-1 0,-1 1 0,0 0-1,-1 0 1,0-1 0,-1 1 0,-1-1 0,0 0-1,-1 1 1,0-1 0,-1-1 0,0 1-1,-6 8 18,8-38 91,6-1-58,0 0 0,1 0-1,1 1 1,0-1 0,1 1-1,1 0 1,1 1 0,6-10-33,77-115 530,-87 135-510,1 0 0,0 1 0,1 0 0,-1 0 0,1 0 0,0 1 0,0 0 0,1 0 0,-1 1 0,1-1 0,0 1 0,0 1 0,0-1 0,0 1 0,0 0 0,1 1 0,-1 0 0,1 0 0,-1 1 0,0 0 0,2 0-20,-3 1-2,-1 0-1,1 1 1,-1-1 0,0 1-1,0 0 1,0 1 0,0-1-1,0 1 1,0 0 0,0 0-1,-1 1 1,0-1 0,0 1-1,0 0 1,0 0-1,0 1 1,-1-1 0,0 1-1,0-1 1,0 1 0,0 0-1,-1 0 1,0 1 0,0-1-1,0 1 3,22 139-64,-24-132 12,1-2-21,-1 1-1,0-1 1,-1 1 0,0-1-1,0 0 1,-1 1-1,-1-1 1,0 0 0,-1 0-1,0 0 1,-2 2 73,-5-5-1672,6-11-6052,4-4 1099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8616,'0'0'8104,"0"0"-6919,0 0-833,0 0 129,0 0-193,0 0-192,0 0-96,0 0-384,0 0-2243,-44 86-2754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13132,'0'0'3588,"0"0"-2339,0 0-128,0 0-480,92-33-609,-38 28-32,5 0-1506,12 0-2914,-5-2-2114</inkml:trace>
  <inkml:trace contextRef="#ctx0" brushRef="#br0" timeOffset="1">794 79 10314,'0'0'4036,"0"0"-3652,0 0-224,0 0-160,0 0-2498,0 0-8937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28 9385,'0'0'5739,"0"0"-1906,0 0-1079,0 0-650,0 0-631,0 0-496,5-4-379,0 1-561,-1 0 1,1 0 0,1 1 0,-1-1-1,0 1 1,0 1 0,1-1-1,-1 1 1,1 0 0,-1 0-1,1 0 1,0 1 0,-1 0 0,1 0-1,0 1 1,-1-1-38,13 0 4,-10-1-9,1 1 0,-1 0 0,1 0 1,-1 1-1,0 0 0,1 0 1,-1 1-1,0 0 0,0 0 1,0 1-1,7 3 5,-14-3-11,0-1-1,1 1 1,-1 0-1,-1-1 1,1 1 0,0 0-1,-1-1 1,1 1 0,-1 0-1,0 0 1,0-1 0,0 1-1,0 0 1,0 0 0,-1-1-1,1 1 1,-1 0-1,1 0 1,-1-1 0,0 1-1,0-1 1,-1 1 0,1-1-1,-1 1 1,1-1 0,-1 0-1,1 0 1,-1 0-1,0 0 1,0 0 0,0 0-1,0 0 1,-1 0 0,1-1-1,0 1 1,-1-1 0,1 0-1,-1 0 1,0 1 11,-92 62 49,-36 33 596,131-96-643,-1-1-1,1 0 1,-1 0 0,1 1 0,-1-1 0,0 0 0,1 1-1,-1-1 1,1 0 0,0 1 0,-1-1 0,1 1-1,-1-1 1,1 1 0,0-1 0,-1 1 0,1-1 0,0 1-1,-1-1 1,1 1 0,0 0 0,0-1 0,0 1 0,-1-1-1,1 1 1,0 0 0,0-1 0,0 1 0,0-1-1,0 1 1,0 0 0,0-1 0,0 1 0,1 0 0,-1-1-1,0 1 1,0-1 0,0 1 0,1-1 0,-1 1-1,0 0 1,1-1 0,-1 1 0,0-1 0,1 1 0,-1-1-1,1 0 1,-1 1 0,0-1 0,1 1 0,-1-1-1,1 0 1,0 1 0,-1-1 0,1 0-2,38 4-321,-29-4 200,103-13-2318,-38-4-1925,-60 13 2941,38-9-6243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38 12524,'0'0'4009,"0"0"-1142,0 0-396,0 0-399,7-8-583,24-21-427,-31 29-1041,0 0-1,1 0 0,-1 0 1,1 0-1,-1 0 0,1 0 0,-1 0 1,1 0-1,-1 0 0,0 0 1,1 0-1,-1 0 0,1 0 1,-1 0-1,1 0 0,-1 0 0,0 1 1,1-1-1,-1 0 0,1 0 1,-1 0-1,0 1 0,1-1 1,-1 0-1,0 1 0,1-1 0,-1 0 1,0 1-1,1-1 0,-1 0 1,0 1-1,0-1 0,0 0 0,1 1 1,-1-1-1,0 1 0,0-1 1,0 1-1,0-1 0,0 0 1,0 1-1,0-1 0,0 1 0,0-1 1,0 1-1,0-1 0,0 1 1,0-1-1,0 0 0,0 1 1,0-1-1,0 1 0,-1-1 0,1 1 1,0-1-1,0 0-20,0 4 113,2 39 339,-1 0 1,-3 1-1,-1-1 1,-2 0 0,-4 6-453,-1 25 256,-36 319 90,25-207-3313,14-119-738,4-24-6123,3-23-2968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0 397 14958,'0'0'4559,"0"0"-2061,0 0-875,15-10-747,-3 2-746,-4 1-67,1 1-1,0 0 1,1 1 0,-1 0 0,1 1 0,0 0-1,0 0 1,1 1 0,-1 0 0,3 0-63,133-16 149,-79 11-599,-1-2 0,1-3 0,15-8 450,-79 21 3,1-1 1,-1 0-1,0 0 0,0 0 1,0 0-1,0 0 1,0-1-1,0 1 1,0-1-1,0 0 0,0 0 1,-1 0-1,1 0 1,-1 0-1,1-1 1,-1 1-1,0-1 0,0 0 1,0 1-1,0-1 1,-1 0-1,1 0 0,-1 0 1,0 0-1,0-1 1,0 1-1,0 0 1,0 0-1,-1-1 0,1 1 1,-1 0-1,0-1 1,0 1-1,0 0 1,-1-1-1,1 1 0,-1 0 1,0-1-1,0-1-3,-3-8 243,0 1 0,-1 0-1,0 0 1,-1 0 0,-1 0-1,0 1 1,0 0-1,-1 1 1,0-1 0,-1 2-1,-7-7-242,15 14 42,1 1 0,-1 0 0,0 0 0,0 0 0,0 0-1,0 0 1,0 0 0,0 1 0,0-1 0,0 0 0,0 0 0,0 1-1,-1-1 1,1 1 0,0-1 0,0 1 0,-1-1 0,1 1-1,0 0 1,-1-1 0,1 1 0,0 0 0,-1 0 0,1 0-1,0 0 1,-1 1 0,1-1 0,0 0 0,-1 0 0,1 1-1,0-1 1,-1 1 0,1-1 0,0 1 0,0-1 0,0 1 0,0 0-1,-1 0 1,1 0 0,0-1 0,0 1 0,1 0 0,-1 0-1,0 0 1,0 1 0,0-1 0,1 0 0,-1 0 0,0 0-1,1 0 1,-1 2-42,-18 76 610,16-64-503,-63 396 945,22-239-2691,44-170 1415,-7 43-2628,8-30-861,3-4-3474,3-6-3586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223 111 10122,'0'0'4628,"0"0"-1649,0 0-1084,0 0-251,0 0-213,0 0-396,-13 3-357,-41 11-170,51-12-450,-1 1 1,1-1 0,0 1-1,0-1 1,0 1 0,0 0-1,0 0 1,0 0 0,1 0-1,0 1 1,0-1 0,0 1-1,0 0 1,0-1 0,1 1-1,-1 0 1,1 0 0,0 2-59,-6 11 203,2-4-98,-1 2-1,2-1 1,0 0-1,1 1 1,0 0-1,1 0 0,1 0 1,0 0-1,1 9-104,0-19 13,1-1 0,-1 1 0,1 0 0,0-1 0,0 1 0,0-1 0,0 0 0,1 1 0,0-1 0,0 0 0,0 0-1,0 0 1,1 0 0,-1 0 0,1 0 0,0-1 0,0 1 0,0-1 0,1 0 0,-1 0 0,1 0 0,0-1 0,0 1 0,0-1 0,0 0 0,0 0-1,0 0 1,1-1 0,-1 1 0,1-1 0,-1 0 0,1 0 0,0-1-13,14 1 55,-1-2 0,1 0 0,-1-1-1,1 0 1,-1-2 0,0 0 0,-1-1 0,1-1 0,-1-1-1,0 0 1,0-2 0,-1 1 0,0-2 0,-1 0 0,0-1 0,0-1-1,-2 0 1,1-1 0,-1 0 0,-1-1 0,0 0 0,-1-2-55,-4 6 57,-1 0 1,0-1-1,0 1 1,-1-1 0,-1 0-1,0 0 1,-1-1-1,0 1 1,0-1 0,-1 1-1,-1-1 1,0 0-1,0-3-57,-1 10 38,0-1 0,-1 1-1,1 0 1,-1-1 0,0 1-1,0 0 1,-1 0 0,1-1 0,-1 1-1,0 1 1,-1-1 0,1 0-1,-1 0 1,0 1 0,0 0-1,0-1 1,-1 1 0,0 0-1,0 1 1,0-1 0,0 1-1,0-1 1,0 1 0,-1 1-1,0-1 1,1 1 0,-1-1-1,0 1 1,0 1 0,-1-1-38,-12-1 24,0 2 1,0 0-1,-1 0 1,1 2 0,0 0-1,0 1 1,0 1-1,0 1 1,1 1 0,-1 0-1,1 1 1,0 1-1,1 0 1,0 1 0,0 1-1,0 1 1,1 0-1,1 1 1,0 0 0,0 1-1,1 1 1,1 0 0,-8 11-25,9-11 6,1 0 1,0 0-1,0 1 1,2 0-1,0 0 1,0 1-1,2 0 1,0 1-1,0 0 1,2 0-1,0 0 1,0 0-1,2 0 1,0 1-1,1-1 1,0 1-1,2 0 1,0-1-1,0 1 1,2-1-1,0 0 1,1 0-1,1 0 1,0 0-1,1 0 1,0-1-1,2 0 1,0-1-1,0 0 1,1 0-1,1 0 1,11 10-7,-1-8-163,1 0 1,0-2-1,1-1 1,1 0-1,0-2 1,0 0-1,1-2 1,1-1-1,0 0 1,0-2-1,0-1 1,1-1-1,-1-1 1,1-2-1,0 0 1,3-2 162,-16 1-181,0-1 0,0 0 0,0-1 0,-1-1 0,1 0 0,-1 0 0,0-1 0,1-1 0,-2 0 0,1-1 0,-1 0 0,0-1 0,10-7 181,64-85-4347,-42 9-3548,-29 49 1211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08:19.1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7110 711 4452,'0'0'3363,"0"0"-1985,0 0 511,0 0 386,0 0-418,0 0-159,3-13-321,2-7-95,-1 0-97,0 2-128,0 3-193,-2 3-159,0 3-96,-1 3-1,-1 3-31,1 1-65,-1 1-159,-1 1-65,1 0-96,0 3-64,0 2 0,0 3 32,0 3 65,0 3-65,0 3 0,0 2-64,0 2 32,0 3 0,1 3-64,0 2 0,1 2-32,0 3 65,1 2-65,-1 1-32,0 1 64,0 2-32,-1 1 0,0 3 64,-1 1-32,1 3 0,-1 1 0,0 2 0,-1 1-32,1 2 32,-1 1-32,1 3-32,0 1 32,0 1 0,0 1-32,0 3 32,0 1 32,1 3-64,1 0 0,1 3 32,0 1 0,2 2-32,0 2 64,1 1-32,1 1 33,1 2-1,1 2-32,1 2 32,2 1-32,0 2 32,1 1-32,0 2 32,1 0 64,0 2-96,1 1-32,-1 1-32,0 2 32,0 2 0,-1 1 0,-2 1 0,0 0 0,-1 0 32,1 1-32,-1 0 32,0-1 0,-1 1 64,1 0 0,0 0 0,0 1-96,-1 1 32,1 0-32,-2 1 32,0 2 32,-1 0 1,-1 1-33,-1 1 0,0 1 32,-2 1 0,0 0 0,-1 2 0,0 1-64,0 0-32,-1 2 32,1 1 32,0-1 0,-1 0 0,2-2 0,-1 1 32,0-2-32,1 2 32,1 0 0,0 1-32,2 0-32,0 2-96,2 0 96,0 1 0,1 1 0,0 0 0,1 2 32,0 1 0,1 0 0,-1 1 32,0 1-32,0-2-32,-1 1-64,0-1 32,-1 1 32,0-2 0,-1 1 64,0-1 0,-1 0 0,1 1 64,-1 1-31,1 1-1,1-1-96,0 2-32,1-1 32,0 0 0,0 1 64,2-1-32,-1-1 64,0-1 32,0-1 0,0-2-32,-1-3 64,0-3-96,0-3-32,2-4 0,-1-5 32,0-5-64,1-5 33,-2-6-1,0-6 0,-1-4 0,-1-6 0,-1-5 0,-1-7 0,0-6-32,-2-7 0,-1-5 0,-1-8 0,-1-6-128,0-7-321,0-7-384,0-6-480,0-6-449,-1-7-1377,1-7-3331,0-2-11883</inkml:trace>
  <inkml:trace contextRef="#ctx0" brushRef="#br0" timeOffset="1242.211">5499 10857 6662,'0'0'3107,"0"0"-1954,0 0 1121,0 0-31,0 0-258,-10 0-319,-3 1-513,1-1-224,3 0 32,2-1-160,3 0-129,3-2-127,3 0-97,3 0-127,2-1-33,3 0 0,1 1-32,1 0-63,1 0-65,1 2 0,2 0-64,0 0 32,1 1-32,2-1 32,1 1-64,3 0 0,1 0 32,5 1-32,2-2 32,5 1 64,4-1 1,5 0-1,3-1-64,5 0 0,3-1-32,4-1 0,4-1 0,4 0 0,6-3 0,5 0 32,6 0-32,7-1 0,8 1 32,7-1-64,8-1-32,9 0 32,6-1 0,8-1 64,5 1 32,4 0 0,5 2 64,4-1 33,4 2-33,5 0-160,3 0 32,5 1-32,3-1 160,4 0-64,4-1 64,2 1 32,4-1-63,4 0-129,5-1 0,3 0 64,5 0 32,3 1 32,5-1 64,4-1-192,4 0-160,5-1 160,3 0 64,3-1 64,2 0 32,4-1-160,3 0-64,3-1 64,4 0 64,3-1 64,3 1-96,4-1-32,4 1-128,3 0 128,2 1 192,2-1-192,1 1-32,1 1 32,2 0 96,1 1 33,1 2-129,2 1-161,2 0 161,-1 0 64,2 1 129,0 0-193,0 0-160,0 0 160,0 0 128,0-1-32,0 0-96,0-1-128,-1 0 128,-4 1 192,-4 0 32,-5 0-224,-7 0-128,-6 0 128,-7 0 128,-7 0 0,-6 0-128,-6 0-192,-7 1 192,-8 0 64,-8 1 64,-11 1 0,-11 1-128,-14 0-32,-13 1 32,-14 0 64,-14 0 0,-15 1 32,-14 0 1,-13 0-33,-13 0 0,-13 0 0,-12 0-32,-10 1-32,-9 1 0,-9 0 0,-6 0 0,-6 1-160,-5-2-353,-2 1-320,-4-1-480,-2-1-929,-4-1-1890,-4 1-5605,1-1-2755</inkml:trace>
  <inkml:trace contextRef="#ctx0" brushRef="#br0" timeOffset="99565.643">163 11225 7495,'0'0'2947,"-16"4"-1666,-9 3 160,-4 0 513,2-1-160,6-1-513,8-2-608,15-1-385,17-1-32,20-2-192,26-1-64,26-1 0,26-1-32,27 0-512,25-1-994,24-1-768,23-1 416,19-2 449,16 0 768,14 0 545,8 0 32,3 1-1121,-4-1-3011,-48 1-1153</inkml:trace>
  <inkml:trace contextRef="#ctx0" brushRef="#br0" timeOffset="99852.183">383 11169 4100,'-22'0'737,"-26"0"-545,-18-1 576,-6-1 482,4-1-33,13-1-64,18 0-64,22-1 673,26-1-898,24 0-639,27-1 31,25-1 160,25 0 65,27-1-65,24-1-128,25-1-63,21-1-97,20 0-32,15 0-96,15 2-32,9-1 0,7 2-160,4 0-769,-1-2-513,-2 0-416,-7-3-384,-11 0-3235,-49 1 2210</inkml:trace>
  <inkml:trace contextRef="#ctx0" brushRef="#br0" timeOffset="100143.77">1314 11206 5765,'0'0'1666,"-13"3"-1121,-2 2 512,8-1 0,17-2 480,23-4-1057,25-5-351,29-5-65,27-4 0,28-5-32,28-3 128,25-3 224,24-2-31,23-1-129,22 0 96,22-1 225,18 2-353,13 2 32,9 2-128,2 1-96,-5 1-96,-11 1-32,-17 1-224,-22 2-97,-26 2-191,-27 2-450,-31 3-991,-37 2-994,-37 2-1602,-40 2 2371</inkml:trace>
  <inkml:trace contextRef="#ctx0" brushRef="#br0" timeOffset="100708.345">4279 10812 4965,'-17'1'3395,"-17"0"-2114,-10 0 96,0 0 1,9-1-257,17-2 320,23-3-96,26-4-896,29-3 63,30-4 385,31-2-160,27-3-129,26-2-95,20-2 96,16 0-65,13 0-31,8 0-257,1-1-224,-5 1-32,-10-2 32,-18 1-32,-19 0-320,-25 0-289,-26 1-512,-31 1-865,-32 3-1633,-32 3-1186,-22 5-4740</inkml:trace>
  <inkml:trace contextRef="#ctx0" brushRef="#br0" timeOffset="101778.029">7899 10851 3940,'0'0'288,"0"0"64,0 0 513,0 0 160,0 0-64,0 10-32,0 7-32,0 7-64,2 4-225,0 4-224,2 3-255,1 3-129,0 3-64,0 2-1282,-2 2-5028,-2-7 2947</inkml:trace>
  <inkml:trace contextRef="#ctx0" brushRef="#br0" timeOffset="228117.894">21272 4767 8680,'0'0'2210,"0"0"-1473,0 0-641,0 0 288,0 0 1122,21 16-321,26 9-705,30 4-255,32 1-33,35-1-160,34-2 0,35-2-32,33-3 32,32-3 128,31-6 192,27-4 481,26-6-128,23-5 480,18-5 0,13-6-224,5-5 96,0-6-320,-7-8-641,-14-8 96,-17-10-128,-21-11 0,-25-11-64,-26-11 128,-29-10 32,-33-9-160,-33-9-160,-36-8 160,-37-8 128,-36-9 97,-36-5 95,-36-6 64,-34-5 65,-35-2 31,-35-2-96,-33 1-159,-32 0-161,-32 2 64,-31 3 32,-32 5 0,-29 6 32,-30 6-192,-26 11 0,-24 10 0,-23 14 64,-21 15-64,-20 16 0,-16 16-64,-12 18 64,-9 16 0,-5 20 64,-1 20-64,4 19 0,8 21 161,11 21-161,16 21-64,21 20 64,24 18 0,28 17-193,32 16 193,38 13 96,42 9 65,46 7-161,51 5-64,54 1 64,56-1 0,58-5 160,58-8 64,55-10-32,55-13 128,49-13-288,48-15 129,42-16 351,36-14 193,29-16-577,22-15 256,16-15-31,9-14-257,1-14 0,-9-14-96,-17-14 128,-27-14-128,-32-14 32,-39-11-32,-41-12 0,-44-8 64,-44-7 32,-45-4-96,-41-4-320,-41-2-513,-37 0-384,-33 1-1025,-33 3-2531,-25 5-6566,-6 12 1410</inkml:trace>
  <inkml:trace contextRef="#ctx0" brushRef="#br0" timeOffset="259738.238">11835 536 10314,'0'0'3363,"-16"6"-2626,-13 2 608,-6 3 417,-2 0 191,2 0-607,7-2-578,7-1-415,9-3-161,9-1 32,13-2 32,18 0 65,20-2-65,26 0-128,30-3-32,34-3-32,34-5-64,35-5-64,34-5 64,33-5 0,31-4 128,29-2-128,28-3-32,24-1 32,19 0 513,13 1-33,11 1 97,4 3 191,1 3-319,-3 2-417,-8 1 384,-10 2-224,-14 2-31,-14 0 31,-19 3-192,-19 1 0,-24 3 0,-27 1 128,-30 2 0,-29 2-128,-32 0-192,-30 2-64,-31 1-513,-31 1-640,-31 1-673,-28 2-1250,-25 1-2433,-22 2-2371,-12 1 2531</inkml:trace>
  <inkml:trace contextRef="#ctx0" brushRef="#br0" timeOffset="260636.509">20748 164 5061,'0'0'4132,"0"0"-2146,0 0 31,0 0 354,0 0-225,0 0-385,0 0-351,0 0-97,1-12-160,0-5-256,1-1-160,-1 4-97,0 4-159,-1 4-225,0 5-160,-1 6-64,-1 6 0,-1 4 160,-1 6-32,0 4 33,-1 5-65,-1 3 0,-1 5-64,-1 4 32,-1 4-64,-2 4 32,-1 4-32,-2 3 32,0 4-64,-2 4-64,0 4 64,0 3 0,1 4 0,0 2 0,1 3 0,1 3 32,1 3-32,-1 3 32,1 2-32,0 1 0,1 3 32,-1 3 0,0 2 32,-1 2-64,0 3-64,-1 2 0,0 2 64,-1 2 0,-1 1 0,-1 1 0,-1 0 32,0 1 0,-2 0 0,-1 0 0,-1 1 0,0 1 0,0 0-32,-1 1-64,0 1 32,-1-1 32,-1 0 0,0-1 0,-1-1 32,1 0 0,-1-1 0,0 1-32,0 1-32,0 1 0,2 0-64,0 2 96,1 0-32,1-1 32,1-1 32,1-2-32,2-2 32,2-2 0,2-4 0,2-2 0,2-4 0,1-5-32,1-4-64,1-4 32,1-6 32,0-5 0,2-6 0,0-8 0,1-7-32,0-6-320,1-8-321,0-6-288,0-7-480,-1-7-993,0-5-1762,0-6-3716,0-4-1857</inkml:trace>
  <inkml:trace contextRef="#ctx0" brushRef="#br0" timeOffset="261236.677">19699 6815 6438,'0'0'3908,"0"0"-2018,0 0 31,0 0 450,0 0-482,0 0-351,0 0-417,0 0-128,-10-1 0,-4-1-289,-2 0-159,1 0-65,1 1-127,1 0-33,0 1-128,1 1-96,-2 3 0,-2 3 1,-3 2-1,-4 3 0,-5 2 32,-7 4-96,-6 2 32,-10 5 32,-11 4 64,-15 4 64,-16 5-31,-21 4-1,-22 5-32,-27 3 320,-28 3-223,-30 3-225,-31 2 288,-31 3 0,-31 3 65,-30 2 63,-26 4-448,-24 1 32,-19 4 192,-16 1-160,-13 2 0,-7 1 32,-2 0-31,4-2-65,10-2 128,15-4-96,21-4-32,23-5 160,28-6-160,32-6-128,35-7 128,37-7 64,38-7 32,38-6-96,36-8-128,35-5 32,32-4-129,28-4-95,25-3-224,21-3-481,16-4-545,13-2-672,7 1-1570,3 0-3715,-6 1-5509</inkml:trace>
  <inkml:trace contextRef="#ctx0" brushRef="#br0" timeOffset="262025.667">11515 718 3331,'0'0'2947,"0"0"-2178,0 0 1345,0 0 192,0 0-320,0 0-64,0 0-289,2 6-320,1 2-96,0 0-224,-1 0-160,-3-1 0,-4-2-32,-4 0-161,-4 0-31,-5 0-97,-5 0-63,-8 2-129,-7 2-128,-11 3-32,-11 1-31,-12 2-65,-13 2-32,-14 1 32,-13 2-32,-15 1 0,-14 0 32,-13 2-64,-10-1-96,-9 2 64,-4 1 32,0-2 32,2 0-32,8-2 0,11-3 0,16-3-481,21-5-448,24-3-31,27-4-418,26-3-512,26-3-576,23-3-2851,17-2-7463,5 1 12780</inkml:trace>
  <inkml:trace contextRef="#ctx0" brushRef="#br0" timeOffset="262518.668">8873 1079 6246,'0'0'4196,"0"0"-2370,0 0 512,0 0 64,0 0-512,0 0-225,0 0-511,2 13-258,2 10-159,1 7-224,2 5-161,1 6-64,0 6-96,2 6-96,-1 9-31,0 8-33,0 10 0,-1 11 0,0 11 32,-2 10-32,-1 10-32,-1 11 0,0 10 32,-2 9 96,0 10 96,-1 10 96,-1 6-192,1 8-31,0 6-33,0 4-64,0 6-96,0 3 96,-1 6 32,1 4 32,-1 4-32,-1 4-32,-1 3-32,-1 1 32,-2-1 0,0-3 96,-1-4-64,-2-7-32,-2-7-96,-2-9 96,-1-10 0,-1-11 32,-1-9 0,-2-11-32,0-11-96,-3-13-193,0-11-31,-1-13-449,0-14-352,1-11-801,1-13-736,2-11-2307,3-11-2017,4-12-33</inkml:trace>
  <inkml:trace contextRef="#ctx0" brushRef="#br0" timeOffset="262998.18">8654 8273 5733,'0'0'2435,"0"0"-225,0 0 448,0 0-448,0 0-96,0 0-352,0 0-449,0 0-384,-11 13-96,-6 6-160,0 1-97,2 0-95,3-2-33,2-1-128,4-1-31,1-1-97,2 0 32,2 0-32,1 0-96,0 1 0,0 2-32,2 1-32,1 1 1,1 1-33,1 1 0,1 0 32,0 0-32,1 0-32,1 0 32,0-2 0,0 0 0,0-1 0,2-2 0,0-2 32,1-3-32,2-2 0,3-3 32,4-3-32,4-3 0,7-6 0,7-4-32,9-5-129,10-4-127,9-3-32,10-3 64,10-2 224,10-1 32,9 0 0,8 1-32,6 1-1,4 1 1,2 2 32,0 2 0,-1 2 32,-2 0 97,-4 3 31,-4 1 0,-6 1-64,-9 3-96,-12 0 0,-14 3-256,-19 3-801,-22 3-2018,-22 5-4324,-13 1-6182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21524,'0'0'3043,"0"0"-1345,0 0-225,0 0-672,0 0 0,0 0-193,0 0-351,19 2-161,-2-4-96,-3-1-32,-1 0-481,-5-1-640,-3-2-1345,-3 2-3044,-2 0-8967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11371,'0'0'4004,"0"0"-983,0 0-624,0 0-475,0 0-710,15-3-294,254-30 2861,-201 18-2668,-85 4-2571,14 8-2746,2 0-3602,1 0-3232</inkml:trace>
  <inkml:trace contextRef="#ctx0" brushRef="#br0" timeOffset="842.293">782 81 9769,'0'0'6577,"0"0"-2739,0 0-1083,0 0-459,0 0-695,0 0-613,0 0-444,0 0-245,3 4-53,2 7-209,-1 0 1,0 0 0,0 1-1,-2-1 1,1 1 0,-2 0 0,1 0-1,-2 0 1,1 0 0,-2 0-1,0-1 1,-1 7-38,1 8 33,-17 135-780,19-246 448,2 63 377,1 0 1,0 1-1,2 0 0,1 0 1,0 0-1,2 1 0,0 0 1,1 0-1,1 1 0,1 0 0,1 1 1,0 1-1,1 0 0,1 1 1,6-5-79,-18 18 7,0 1 1,0-1 0,0 0 0,0 1-1,1 0 1,0 0 0,-1 0 0,1 0-1,0 1 1,0-1 0,0 1 0,-1 0-1,1 0 1,1 1 0,-1-1 0,0 1-1,0 0 1,0 0 0,0 0 0,0 0-1,0 1 1,0 0 0,0-1 0,0 2-1,0-1 1,0 0 0,0 1 0,-1 0-1,1-1 1,0 2 0,-1-1 0,0 0-1,1 1 1,-1-1 0,0 1 0,0 0-1,-1 0 1,1 0 0,0 1 0,-1-1 0,0 0-1,1 3-7,5 8-101,-1 1 1,-1 0-1,0 1 0,-2-1 0,1 1 0,-2 0 0,0 0 1,-1 1-1,0-1 0,-1 0 0,-1 1 0,-1-1 0,-1 1 1,0-1-1,0 0 0,-2 0 0,0 0 0,-5 9 101,-15 22-678,23-75 822,7 5 55,1 0-1,1 1 0,1 0 0,1 0 1,1 1-1,0 0 0,8-8-198,-15 20 33,1 0-1,1 0 1,-1 1-1,1 0 1,1 0-1,-1 0 1,1 1-1,1-1 0,-1 2 1,1-1-1,0 1 1,1 1-1,-1-1 1,1 1-1,0 1 1,1 0-1,-1 0 1,1 1-1,-1 0 0,1 0 1,0 1-1,0 1 1,0 0-1,1 0 1,1 1-33,-8 1-1,1 0-1,-1 0 1,1 1 0,-1 0 0,0 0 0,0 0-1,1 0 1,-1 1 0,-1 0 0,1-1 0,0 1-1,-1 1 1,1-1 0,-1 1 0,0-1-1,0 1 1,-1 0 0,1 0 0,-1 0 0,0 0-1,0 0 1,2 5 1,28 107 10,-27-92-4,-1-1 3,-3-15-6,0-1 0,0 1 0,0-1 1,1 0-1,0 0 0,0 0 0,1 0 0,0 0 0,0 0 0,1-1 0,-1 1 0,1-1 0,1 0 1,-1 0-1,1-1 0,1 1-3,-4-5 9,0 0 1,1 0 0,-1 0-1,1 0 1,0 0 0,-1-1-1,1 1 1,0-1 0,-1 0-1,1 0 1,0 0 0,-1 0-1,1 0 1,0 0 0,-1-1-1,1 0 1,-1 1 0,1-1-1,0 0 1,-1 0 0,0 0-1,1 0 1,-1-1 0,0 1-1,1-1 1,-1 1-1,0-1 1,0 0 0,0 0-1,1-1-9,49-66 875,24-91-53,-71 152-664,1-1-1119,-12 13-959,-22 28-4982,8-9-1309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2151 66 11179,'0'0'7121,"0"0"-3752,2-13-1255,2-40-246,-4 53-1792,0 1 1,0-1-1,0 0 0,0 0 0,0 0 1,-1 1-1,1-1 0,0 0 1,0 0-1,0 0 0,-1 1 1,1-1-1,0 0 0,0 0 1,-1 0-1,1 0 0,0 0 0,0 1 1,-1-1-1,1 0 0,0 0 1,0 0-1,-1 0 0,1 0 1,0 0-1,0 0 0,-1 0 1,1 0-1,0 0 0,-1 0 0,1 0 1,0 0-1,0 0 0,-1-1-76,-18 84 141,4 0-1,3 0 0,4 2 0,4-1 1,3 0-1,5 13-140,-3 17-1680,-1-101 1134,1 62-3662,4-27-2969,1-19-2149</inkml:trace>
  <inkml:trace contextRef="#ctx0" brushRef="#br0" timeOffset="374.223">261 1317 12556,'-245'45'8563,"230"-40"-7002,22-2-409,30 1-369,304-3-157,0-15-1,227-42-625,-351 33-140,957-77 9,218-25 2194,-614 19-1956,-611 67-289,-136 26-474,-32 14 614,1-1 0,0 0 0,-1 0 0,1 0-1,0 1 1,-1-1 0,1 0 0,-1 0 0,1 0 0,0 0 0,-1 0 0,1 0 0,0 0 0,-1 0 0,1 0 0,-1 0 0,1 0 0,0 0-1,-1 0 1,1 0 0,-1 0 0,1 0 0,0 0 0,-1-1 0,1 1 0,0 0 0,-1 0 0,1 0 0,0-1 0,-1 1 0,1 0 0,0 0 0,-1-1-1,1 1 1,0 0 0,0 0 0,-1-1 0,1 1 0,0 0 0,0-1 0,0 1 0,0-1 0,-1 1 0,1 0 0,0-1 0,0 1 0,0 0-1,0-1 1,0 1 0,0-1 0,0 1 0,0 0 0,0-1 0,0 1 0,0-1 0,0 1 0,0 0 0,1-1 0,-1 1 0,0 0 0,0-1 0,0 1-1,0 0 1,1-1 0,-1 1 0,0 0 0,0-1 42,-162 5-11541,88 5 1729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4:5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167 115 11499,'0'0'3811,"0"0"-2625,0 0-129,0 0-32,-38 107 352,32-47-320,5 11-513,-2 4-415,2 6-129,-1 0 0,2-6-193,0-5-1696,0-3-1539,2-7-2689,-2-10-1122</inkml:trace>
  <inkml:trace contextRef="#ctx0" brushRef="#br0" timeOffset="285.063">2 594 10570,'-2'-40'1313,"2"-1"0,2 0 1,1 0-1,3 0 0,1 1 0,1 0 1,3 1-1,12-31-1313,-18 58 176,0-1 0,1 1 0,0 0 1,1 1-1,1 0 0,-1 0 0,2 0 0,0 1 0,0 0 1,0 1-1,1 0 0,1 1 0,0 0 0,0 0 0,0 1 1,1 0-1,0 1 0,0 1 0,1 0 0,-1 1 0,1 0 1,10-2-177,-4 5 30,-1 1 0,1 0 0,-1 1 0,1 1 0,-1 1 0,0 1 1,0 0-1,0 1 0,0 1 0,-1 1 0,0 1 0,0 0-30,-8-3-24,0 0 0,0 0 0,-1 1 0,0 0-1,0 0 1,0 1 0,-1 0 0,0 0-1,0 0 1,-1 1 0,0 0 0,-1 1 0,1-1-1,-2 1 1,1 0 0,-1 1 0,-1-1 0,1 1-1,-2-1 1,1 1 0,-1 0 0,0 7 24,-2-9-51,0 0 1,-1-1 0,0 1-1,0 0 1,-1 0 0,0-1-1,-1 1 1,1-1-1,-1 0 1,-1 0 0,1 0-1,-1 0 1,0 0-1,-1-1 1,0 0 0,0 0-1,0 0 1,-1 0 0,1-1-1,-7 4 51,-6 5-22,-1-1-1,0 0 1,-1-1-1,0-2 1,-1 0-1,-13 4 23,13-5-27,1-2 0,-1 0 0,0-2-1,-1 0 1,1-1 0,-1-1 0,0-1 0,0-1-1,0-1 1,-7-2 27,27 2-176,1-1 0,-1 1 0,0-1 0,1 0 0,-1 1 0,1-1 0,-1 0 0,1 0 0,-1 0 0,1 0-1,-1-1 1,1 1 0,0 0 0,0-1 0,0 1 0,0 0 0,0-1 0,0 1 0,0-1 0,0 0 0,0 1 0,1-1 0,-1 0 0,1 1 0,-1-1 0,1 0 0,0 0-1,0 0 1,-1 1 0,1-1 0,0 0 0,1 0 0,-1 1 0,0-1 0,0 0 0,1 0 0,-1 1 0,1-1 0,0 0 0,-1 1 0,1-1 0,0 0 0,0 1 0,0-1-1,0 1 1,0 0 0,1-1 0,-1 1 0,0 0 0,1-1 176,21-24-5851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5:0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32 11371,'0'0'6283,"0"0"-2834,0 0-946,0 0-570,0 0-769,0 0-508,14-6-319,106-20 20,4 38-223,-122-12-136,-1 1 0,1 0 1,-1-1-1,1 1 1,-1 0-1,1 0 0,-1 0 1,0 0-1,1 0 1,-1 0-1,0 0 0,0 0 1,0 0-1,0 1 0,0-1 1,0 0-1,0 1 1,0-1-1,-1 1 0,1-1 1,0 1-1,-1-1 1,1 1-1,-1-1 0,0 1 1,0 0-1,1-1 0,-1 1 1,0-1-1,0 1 1,0 0-1,-1-1 0,1 1 1,0 0-1,-1-1 1,1 1-1,-1-1 0,1 1 1,-1-1-1,0 1 1,1-1-1,-2 1 2,-41 55-82,8-26 388,-1-1-1,-1-2 0,-2-2 1,0-1-1,-28 12-305,25-8 571,73-25-539,7-7-529,0-1-1,-1-3 0,0-1 1,0-1-1,10-6 498,1 1-1457,40-11-3044,-30 8-2059,8-4-8089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5:1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838 116 10570,'0'0'6502,"0"0"-3406,-1-13-1067,-5-40 48,5 50-1954,-1 0 1,0 1-1,1-1 0,-1 0 1,0 0-1,-1 1 1,1 0-1,0-1 1,-1 1-1,1 0 1,-1 0-1,0 0 1,0 0-1,1 1 1,-1-1-1,0 1 1,-1-1-1,1 1 0,0 0 1,0 1-1,0-1 1,-1 0-1,0 1-123,1-1 49,-19-1 4,0 0 1,-1 2 0,1 0 0,-1 1-1,1 2 1,0 0 0,0 2 0,0 0-1,1 1 1,0 1 0,0 1 0,0 1-1,1 1 1,1 1 0,-1 1-54,12-8-6,0 0 1,0 1 0,0 0-1,1 1 1,0-1 0,0 1-1,0 1 1,0 0 0,1 0-1,1 0 1,-1 0 0,1 1-1,0 0 1,1 0 0,-1 0-1,2 1 1,-1 0 0,1-1-1,1 1 1,0 0 0,0 0-1,0 1 1,1-1 0,1 0-1,-1 1 6,0 24-1,1 0 1,2 1-1,1-1 0,1 0 0,2 0 0,8 22 1,2-5 53,-2 0-1,-2 0 1,-2 1-1,-3 0 1,-2 1 0,-2 0-1,-3 9-52,-17 71 198,-6-1 0,-5-1-1,-6-1 1,-8 3-198,26-77-6,-44 139 232,19-75 21,5 3-1,6 0 0,5 2 1,-6 108-247,24-155 56,4 0 0,3 0 0,3 0 0,4-1 0,3 1 0,3-1 0,4-1 0,14 35-56,-23-89 9,1 0 0,1-1 0,1 0 0,0 0 0,2-2 0,0 1 0,1-2 0,1 0 0,1 0 0,1-1 0,0-2 0,1 1 0,1-2 0,0 0 0,1-2 0,0 0 0,1-1 0,0-1 0,9 2-9,-2-1 4,0-2 0,0-1 0,1-1-1,0-2 1,0-1 0,1-1 0,-1-1 0,1-2-1,-1-1 1,1-1 0,-1-2 0,0-1 0,0-1 0,13-5-4,-39 10-7,0 0 1,0 0-1,0 0 1,0 0-1,-1 0 1,1 0-1,0-1 1,-1 0 0,1 1-1,-1-1 1,0 0-1,1 0 1,-1 0-1,0-1 1,0 1 0,0 0-1,-1-1 1,1 1-1,0-1 1,-1 0-1,0 0 1,0 1-1,1-1 1,-2 0 0,1 0-1,0 0 1,-1 0-1,1 0 1,-1 0-1,0 0 1,0 0 0,0 0-1,0 0 1,-1-2 6,-1 3-147,-1-1 0,1 1 0,-1 0 1,1 0-1,-1 0 0,0 1 0,0-1 1,0 1-1,0-1 0,0 1 1,0 0-1,0 0 0,0 0 0,0 1 1,-1-1-1,1 1 0,0-1 0,-1 1 1,1 0-1,0 1 0,0-1 0,-1 1 1,-1 0 146,-11-1-2524,-6-2-3493,3-2-5316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5:0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1308 234 15375,'0'0'4959,"0"0"-2247,0 0-753,0 0-181,0 0-465,0 0-486,0 0-229,-9 16-96,4-8-441,-5 8 45,1 0 0,0 0-1,2 1 1,0 1 0,0-1-1,2 1 1,0 3-106,1 18 37,2 1 0,1-1-1,3 1 1,1-1 0,1 0 0,3 0 0,1 0 0,7 17-37,-4-5-167,11 32-1303,1 11-3687,-14-32-5411,-8-34-2292</inkml:trace>
  <inkml:trace contextRef="#ctx0" brushRef="#br0" timeOffset="313.143">475 1243 3235,'-71'9'8514,"-39"5"-2243,-143 36 847,212-31-5505,47-15-1154,172-7 443,1416-162-1788,-964 122 803,510-52 198,-974 67-494,-135 16-513,-31 12 791,0-1 0,1 1-1,-1-1 1,0 1 0,0-1-1,-1 0 1,1 1 0,0-1-1,0 1 1,0-1 0,0 1-1,0-1 1,0 1 0,-1-1-1,1 1 1,0-1 0,-1 1-1,1-1 1,0 1 0,0 0-1,-1-1 1,1 1 0,-1-1-1,1 1 1,0 0 0,-1-1-1,1 1 1,-1 0 0,1 0-1,-1-1 1,1 1 0,-1 0-1,1 0 1,-1 0 0,1 0-1,-1-1 1,1 1 0,-1 0-1,0 0 1,1 0 0,-1 0-1,1 0 1,-1 0 0,1 1-1,-1-1 1,1 0 0,-1 0-1,1 0 1,-1 0 0,1 1-1,-1-1 1,1 0 0,-1 0-1,1 1 1,-1-1 0,1 1 101,-49-1-6588,-11 3-3966</inkml:trace>
  <inkml:trace contextRef="#ctx0" brushRef="#br0" timeOffset="842.156">235 2396 19667,'0'0'3523,"3"-14"-1393,13-64 1169,-9 100-662,-2 139-2080,2 151-52,-10-103-3446,-8-110-3960,8-80 3392,1 3-5240</inkml:trace>
  <inkml:trace contextRef="#ctx0" brushRef="#br0" timeOffset="1313.841">771 2731 9097,'0'0'7815,"0"0"-3945,0 0-1398,0 0-385,0 0-741,0 0-594,14-6-399,109-30 31,-66 31-302,30-1-37,0-5-1,80-19-44,-157 27-10,1 0 0,-1-1 0,0 0 0,0 0 0,0-1 1,-1-1-1,0 1 0,0-2 0,0 1 0,-1-1 0,3-3 10,-8 7-2,0 0 0,-1 0 1,1 0-1,-1-1 0,0 1 0,0 0 0,0-1 0,-1 0 1,1 1-1,-1-1 0,0 0 0,0 0 0,0 0 0,0 0 1,-1 0-1,1 0 0,-1 0 0,0 1 0,0-1 0,-1 0 1,1 0-1,-1 0 0,0 0 0,0 0 0,0 0 0,-1 0 1,1 1-1,-1-1 0,0 1 0,0-1 0,-1 0 2,-1-4 27,-1 0 0,0 0 0,0 0 0,-1 1 0,0 0 0,0 0 0,-1 1 0,0-1 0,0 1 0,0 1 0,-1 0 1,0 0-1,0 0 0,0 1 0,-1 0 0,1 0 0,-1 1 0,0 1 0,0-1 0,0 1 0,0 1 0,-1 0 0,1 0 0,0 1 0,0 0 0,-1 0 0,1 1 0,0 0 0,0 1 0,0 0 0,0 1 0,0-1 0,0 2-27,4-2 30,0 1 1,0 0-1,0 0 1,0 1 0,1 0-1,0-1 1,0 1-1,0 0 1,0 1-1,1-1 1,-1 1-1,1 0 1,0 0-1,0 0 1,1 0-1,0 0 1,0 0-1,0 1 1,0-1 0,1 1-1,-1 4-30,0 122 293,21 1-194,-13-101-183,0 0 1,-2 1-1,-2 0 1,0 0-1,-3 0 1,0 0-1,-7 32 84,-22 45-2927,15-74-889,-3-4-3785,8-15-4181</inkml:trace>
  <inkml:trace contextRef="#ctx0" brushRef="#br0" timeOffset="2058.934">2258 2585 12107,'0'0'4063,"0"0"-1517,0 0-207,0 0-81,0 0-737,0 0-576,0 0-379,-10 11-139,-34 36-64,41-43-338,1 0-1,0 1 1,0-1-1,0 1 1,1-1-1,-1 1 1,1 0-1,0 0 1,1 0-1,-1 0 1,1-1-1,0 1 1,0 0-1,1 0 1,-1 0-1,2 4-24,-1 5 40,-1-9-48,0 1 0,0-1-1,1 1 1,-1-1 0,1 1 0,1-1-1,-1 0 1,1 1 0,0-1-1,0 0 1,0 0 0,1 0-1,-1 0 1,1-1 0,0 1 0,1-1-1,-1 0 1,1 0 0,0 0-1,0 0 1,0 0 0,1-1-1,-1 0 1,1 0 0,-1 0-1,1-1 1,0 1 0,0-1 0,1 0-1,-1-1 1,0 1 0,1-1-1,-1 0 1,0-1 0,1 1-1,2-1 9,3-2 97,1-1-1,-1-1 0,0 0 1,0 0-1,0-1 0,0-1 0,-1 0 1,0 0-1,0-1 0,-1 0 1,0-1-1,0 0 0,-1 0 0,0-1 1,0 0-1,-1 0 0,0-1 1,-1 0-1,0 0 0,0-1 1,-1 0-1,-1 0 0,0 0 0,0 0 1,-1 0-1,0-1 0,-1-1-96,0 7 72,0 0 0,-1 1 0,0-1 1,0 0-1,0 0 0,-1 0 0,1 1 0,-2-1 0,1 0 0,0 0 0,-1 0 0,0 0 0,-1 1 0,1-1 0,-1 0 0,0 1 0,-1-1 0,1 1 1,-1 0-1,0 0 0,0 0 0,-1 0 0,1 0 0,-1 1 0,0 0 0,0 0 0,-1 0 0,1 0 0,-1 0 0,0 1 0,0 0 0,-5-2-72,0 3 17,-1 1 0,1 1 0,0 0 0,0 0 0,-1 1 0,1 1 0,0 0 0,0 0 0,0 1 0,0 0 0,1 0 0,-1 1 0,1 1 0,0-1 0,0 1 0,0 1 0,1 0 0,0 0 0,0 1 0,1 0 0,-3 3-17,-5 4 23,1 2 1,1 0 0,1 1-1,0 0 1,1 0 0,1 1-1,0 1 1,2 0-1,0 0 1,0 3-24,0 8-13,2-1 0,1 1-1,1 0 1,1 0 0,2 0 0,1 1 0,1-1 0,2 0-1,1 0 1,2 0 0,0-1 0,2 1 0,1-1 0,2-1-1,11 23 14,-18-42-36,0-1 0,0 0 0,1 0 0,0 0 0,0-1 0,0 0-1,1 0 1,1 0 0,-1-1 0,1 0 0,0 0 0,0 0-1,1-1 1,-1 0 0,1-1 0,0 0 0,1 0 0,-1 0-1,1-1 1,-1-1 0,1 1 0,0-1 0,0-1 0,0 0-1,0 0 1,0-1 0,0 0 0,0 0 0,1-1 0,-1 0-1,5-2 37,5-6-360,-1 0-1,0-1 1,0-1-1,-1-1 1,-1-1-1,0 0 0,-1 0 1,0-2-1,-1 0 1,0-1-1,-2 0 1,0-1-1,7-13 361,7-5-1628,13-17-2285,1 0-2605</inkml:trace>
  <inkml:trace contextRef="#ctx0" brushRef="#br0" timeOffset="2595.774">2552 1957 3427,'0'0'12172,"0"0"-7464,0 0-2460,0 0-284,0 0-640,19 0-448,320-16 1601,-326 15-2398,-5 1-32,-1-1 0,1 0 1,-1 0-1,0 0 0,0-1 0,1 1 1,-1-2-1,0 1 0,-1-1 0,1 0 0,0-1 1,0 0-48,-6 4-25,-1-1 0,1 1 0,0-1 0,-1 1 0,1-1 0,-1 1 0,1-1 1,-1 0-1,1 1 0,-1-1 0,1 0 0,-1 1 0,1-1 0,-1 0 0,0 1 1,1-1-1,-1 0 0,0 0 0,0 0 0,0 1 0,1-1 0,-1 0 1,0 0-1,0 0 0,0 1 0,0-1 0,0 0 0,-1 0 0,1 0 0,0 1 1,0-1-1,0 0 0,-1 0 0,1 1 0,0-1 0,-1 0 0,1 0 0,-1 1 1,1-1-1,-1 0 0,1 1 0,-1-1 0,1 1 0,-1-1 0,0 1 0,1-1 1,-1 1-1,0-1 0,1 1 0,-1 0 0,0-1 0,0 1 0,0 0 25,-42-13-7703,21 13-881</inkml:trace>
  <inkml:trace contextRef="#ctx0" brushRef="#br0" timeOffset="3087.54">3772 1420 4516,'0'0'10010,"0"0"-4565,-13-4-2253,7 2-2804,2 0-205,0 0-1,0 0 0,-1 1 1,1 0-1,-1 0 1,1 0-1,-1 0 0,1 1 1,-1-1-1,0 1 1,1 1-1,-1-1 0,1 1 1,-1-1-1,1 1 1,-1 0-1,1 1 0,0-1 1,-1 1-1,1 0-182,-21 16 537,2 1 0,0 1 0,1 1-1,1 2 1,1-1 0,1 2 0,1 1 0,-15 26-537,32-49 18,-15 22 79,1 1 0,2 1 0,0 0-1,1 1 1,2 0 0,1 1 0,1 0-1,1 0 1,2 1 0,-2 20-97,6-33-13,0 0 0,1 1 1,1-1-1,1 0 0,0 0 1,1 1-1,0-1 0,2-1 0,0 1 1,0-1-1,2 0 0,0 0 1,0 0-1,1-1 0,1-1 1,1 1-1,0-1 0,0-1 1,11 10 11,-7-10-179,0-1-1,0 0 0,1-1 0,0-1 0,1 0 0,0-1 1,0-1-1,1 0 0,0-2 0,0 1 0,1-2 0,-1-1 0,1 0 1,0-1 180,-4-1-612,-1 0 1,0-2-1,1 1 0,-1-2 1,0 0-1,0 0 1,0-1-1,11-5 612,-14 4-985,0 0 0,0-1-1,-1 0 1,1-1 0,-1 0-1,-1 0 1,1-1 0,-1 0 0,0 0-1,-1-1 1,4-4 985,16-27-5264</inkml:trace>
  <inkml:trace contextRef="#ctx0" brushRef="#br0" timeOffset="3336.241">4081 1632 5894,'0'0'7062,"0"0"-2289,0 0-1298,0 0-598,0 0-843,0 0-651,0 0-214,-7 18-160,-37 129 587,27 183 626,18-188-4199,-1-24-4028,0-116 5331,0 6-2771,-4-5-2130,0-2-2011</inkml:trace>
  <inkml:trace contextRef="#ctx0" brushRef="#br0" timeOffset="3746.345">4032 1646 12748,'19'-86'3481,"-18"83"-3145,0 0 0,1 0 0,0 0 0,-1 0 1,1 1-1,0-1 0,1 0 0,-1 1 0,0 0 1,1-1-1,-1 1 0,1 0 0,0 0 0,0 0 1,0 1-1,0-1 0,0 1 0,0-1 1,0 1-1,0 0 0,0 0 0,1 1 0,-1-1 1,0 1-1,2-1-336,7-2 793,7 0-623,-1 0 1,1 1-1,0 1 1,-1 1-1,1 1 1,0 0-1,0 1 1,-1 1-1,1 1 1,-1 1-1,0 0 1,-1 1-1,1 1 1,-1 1-1,0 1 1,3 2-171,-17-10-5,1 1 0,-1 0 0,0 0 0,0 0 0,0 0 0,0 1 0,0-1 1,0 1-1,-1 0 0,1 0 0,-1 0 0,0 0 0,0 0 0,0 0 0,0 0 1,0 1-1,-1-1 0,1 1 0,-1-1 0,0 1 0,0 0 0,-1-1 0,1 1 1,-1 0-1,0 0 0,0-1 0,0 1 0,0 0 0,0 0 0,-1-1 0,0 1 0,0 0 1,0-1-1,0 1 0,-1-1 5,-5 9-22,-1 0 0,0-1 1,-1 0-1,0-1 0,-1 0 0,0 0 1,-1-1-1,0 0 0,0-1 0,-1-1 1,0 0-1,0 0 0,-1-1 1,0 0 21,1 0 4,0 0 1,-1-1-1,1 0 1,-1-1-1,0 0 1,0-1-1,0-1 1,0 0-1,-1-1 1,1 0-1,-1-1 1,1 0-1,-4-2-4,17 2 1,-1 0 0,0 0 0,1 0 0,-1 0-1,1 0 1,-1 0 0,0 0 0,1-1 0,-1 1-1,0 0 1,1 0 0,-1-1 0,1 1 0,-1 0 0,1-1-1,-1 1 1,1-1 0,-1 1 0,1 0 0,-1-1-1,1 1 1,-1-1 0,1 1 0,0-1 0,-1 0 0,1 1-1,0-1 1,0 1 0,-1-1 0,1 0 0,0 1-1,0-1 1,0 0 0,0 1 0,0-1 0,0 1 0,0-1-1,0 0 1,0 1 0,0-1 0,0 0 0,0 1 0,0-1-1,0 0 1,1 1 0,-1-1 0,0 1 0,0-1-1,1 0 1,-1 1 0,1-1 0,-1 1 0,0-1 0,1 1-1,-1-1 1,1 1 0,0-1-1,27-24 55,-19 22-55,-1-1 1,0 1 0,1 1-1,-1-1 1,1 2-1,0-1 1,0 1 0,0 0-1,0 1 1,-1 0-1,1 1 1,0-1 0,0 2-1,0-1 1,0 1 0,-1 1-1,1-1 1,-1 2-1,0-1 1,0 1 0,0 0-1,0 1 1,-1-1-1,1 2 1,-1-1 0,1 2-1,1 2-10,0-1-1,0 1 1,-1 1 0,-1 0 0,0 0 0,0 0 0,0 1 0,-2 0 0,1 0 0,-1 0-1,-1 1 1,0 0 0,-1 0 0,0 0 0,-1 0 0,0 0 0,-1 1 0,0-1 0,-1 12 10,-1-19-26,1 0 1,-1 0 0,0 0-1,0 0 1,-1 0 0,1 0 0,-1 0-1,0-1 1,0 1 0,-1-1-1,1 1 1,-1-1 0,0 0 0,0 0-1,-1 0 1,1-1 0,-1 1-1,0-1 1,0 0 0,0 0 0,0 0-1,0 0 1,-1-1 0,1 1 0,-1-1-1,0 0 1,1-1 0,-1 1-1,0-1 1,0 0 0,0 0 0,-5-1 25,-3 2 6,1-2 1,-1 1-1,0-2 0,0 0 1,1 0-1,-1-2 1,1 1-1,-1-1 1,1-1-1,0 0 1,0-1-1,-9-5-6,-65-54-770,60 20-2602,29-9-5586,11 30 795</inkml:trace>
  <inkml:trace contextRef="#ctx0" brushRef="#br0" timeOffset="4063.338">4690 1764 15343,'0'0'3133,"0"0"-720,0 0-128,0 0-870,0 0-700,0 0-384,-8 17-155,-48 115 112,46-106-243,2 1 0,0 1 0,1-1 0,2 1 0,1 1 0,1-1 0,1 27-45,3-52-8,-1 0-1,0 0 0,1 0 0,-1 0 0,1 0 1,0 0-1,0 0 0,0-1 0,1 1 1,-1 0-1,1 0 0,-1-1 0,1 1 1,0-1-1,0 1 0,0-1 0,0 0 0,0 0 1,1 0-1,-1 0 0,1 0 0,-1 0 1,1-1-1,-1 0 0,1 1 0,0-1 1,0 0-1,0 0 0,0 0 0,0-1 0,0 1 1,0-1-1,0 1 0,0-1 0,0 0 1,0 0-1,0 0 0,0-1 0,0 1 1,0-1-1,0 0 0,1 0 9,5 0 44,1-1 1,-1-1-1,0 0 1,1 0-1,-1-1 1,0 0-1,-1 0 1,1-1-1,-1 0 1,0-1-1,0 0 1,-1 0-1,1 0 1,-2-1-1,1 0 1,-1-1-1,0 1 1,0-1-1,-1-1 1,0 1-1,0-1 1,1-3-45,1-5 104,1-1 1,-2 0-1,-1-1 1,0 1-1,-1-1 0,-1 0 1,-1 0-1,0 0 1,-2-1-1,-1-17-104,-16-23-1350,-16 37-5403,10 18-1522</inkml:trace>
  <inkml:trace contextRef="#ctx0" brushRef="#br0" timeOffset="4657.569">5066 1920 11883,'0'0'5899,"0"0"-3000,0 0-1047,0 0-272,0 0-613,0 0-428,14 3-229,180 25 69,-174-27-327,-16 0-57,0 0 0,0 0 1,0 0-1,0 0 0,0 0 1,0-1-1,0 0 0,1 0 1,-1 0-1,0 0 0,0-1 1,0 0-1,0 0 0,0 0 1,0 0-1,0 0 0,0-1 1,-1 0-1,1 0 0,0 0 1,-1 0-1,0 0 0,1-1 1,-1 0-1,0 1 0,0-1 1,0 0-1,-1 0 0,1-1 1,-1 1-1,0-1 0,0 1 0,0-1 1,1-2 4,-1-13 232,0 0 0,-2 0 0,0 0 1,-1 0-1,-1 0 0,-1 1 0,-1-1 1,0 1-1,-1-1 0,-4-6-232,8 25 17,0 0-1,0 0 1,-1 0 0,1 0-1,0 0 1,0 0 0,0 0-1,0 1 1,-1-1 0,1 0-1,0 1 1,0-1 0,0 1-1,0-1 1,0 1 0,0 0-1,0-1 1,0 1 0,0 0-1,0 0 1,0-1 0,1 1-1,-1 0 1,0 0 0,1 0-1,-1 0 1,0 0 0,1 0-1,-1 0 1,1 0 0,-1 1-1,1-1 1,0 0 0,0 0-1,-1 0 1,1 0 0,0 2-17,0-3 2,0 0-1,-16 32-159,1 0-1,1 1 1,3 0-1,0 1 1,2 0-1,-3 27 159,-17 148-2498,9-138-2132,5-25-2474,6-14-1187</inkml:trace>
  <inkml:trace contextRef="#ctx0" brushRef="#br0" timeOffset="5310.97">5700 1765 20980,'0'0'2995,"0"0"-871,0 0-453,0 0-470,0 0-320,0 0-197,6 19-145,1-2-427,24 111 406,-31-60-772,-2 0 1,-3 0-1,-3-1 0,-5 10 254,-1-26-2389,1-21-4788,10-36-2177,-1-12 6857,10-57 1867,21-37 5574,-11 54-2788,69-335 8740,-85 391-10861,3-14 282,0 0-1,1 0 1,1 0-1,0 1 1,1 0-1,1-1 1,1 2-1,1-2-316,-8 15 10,1 0-1,0 0 0,0 0 0,0 0 0,-1 0 1,1 1-1,0-1 0,0 1 0,0-1 1,0 1-1,0 0 0,0 0 0,0 0 0,0 0 1,0 0-1,0 0 0,0 0 0,0 1 1,0-1-1,0 1 0,0-1 0,-1 1 0,1 0 1,0 0-1,0 0 0,-1 0 0,1 0 1,0 0-1,-1 0 0,1 1 0,-1-1 1,1 0-1,-1 1 0,1 0-9,3 2 7,35 21-30,-27-19-27,-1 1-1,0 1 0,0 0 0,-1 1 0,0 0 0,0 0 0,-1 1 0,0 1 0,-1-1 1,0 2-1,1 2 51,-8-8-52,0-1 0,0 1 0,-1-1 0,1 1 0,-1 0 0,-1 0 0,1-1-1,-1 1 1,0 0 0,0 0 0,-1-1 0,1 1 0,-1 0 0,-1 0 0,1-1 0,-1 1 0,0-1 0,0 0 0,-1 1 0,1-1 0,-1 0 0,0 0 0,-1-1 0,1 1 0,-1-1 0,-4 5 52,-2 1-37,0 0 1,-1 0-1,0-1 0,0-1 1,-1 1-1,0-2 1,-1 0-1,0 0 0,0-2 1,-5 3 36,-59-1 74,76-8-50,0-1 0,0 0-1,0 1 1,-1-1-1,2 0 1,-1 0-1,0 0 1,0 1-1,0-1 1,1 0-1,-1 0 1,1 0-1,0 0 1,0 0-1,-1 0 1,1 0-1,0 0 1,1 0-1,-1 0 1,0 0-1,1 0 1,-1 0 0,1 0-1,-1 0 1,1 0-1,0 0 1,0 0-1,0 0 1,0 1-1,0-1 1,0 0-1,1 0-23,2-4 10,1 1 0,-1-1-1,1 1 1,0 0 0,0 0 0,1 0-1,-1 1 1,1 0 0,0 0 0,0 0-1,0 1 1,1 0 0,-1 0 0,1 1-1,0 0 1,0 0 0,0 0 0,0 1-1,0 0 1,0 0 0,0 1 0,0 0-1,2 1-9,-3 3-5,0 0-1,-1 1 1,0 0-1,0 0 0,0 0 1,0 1-1,-1-1 1,0 1-1,0 0 0,-1 0 1,1 1-1,-2-1 1,1 1-1,0 0 0,0 6 6,-2-12-1,5 17 0,0-1 1,-1 1-1,-1 0 1,-1 0-1,0 0 0,-1 0 1,-1 1-1,-1-1 1,-2 15 0,2-29-2,0-1 1,0 0 0,-1 1-1,1-1 1,-1 1 0,0-1 0,0 0-1,0 1 1,0-1 0,-1 0-1,1 0 1,-1 0 0,0 0-1,0 0 1,0 0 0,0-1-1,0 1 1,0-1 0,-1 1 0,0-1-1,1 0 1,-1 0 0,0 0-1,0 0 1,0-1 0,0 1-1,0-1 1,-1 0 0,1 0 0,0 0-1,0 0 1,-1 0 0,1-1-1,-1 1 1,1-1 0,-1 0-1,1 0 1,0-1 0,-1 1-1,1-1 1,-1 1 0,1-1 0,0 0-1,-1 0 1,1-1 1,-108-72 89,61 34-301,37 30-30,-64-52-5249,72 53 1455,4 4-2477</inkml:trace>
  <inkml:trace contextRef="#ctx0" brushRef="#br0" timeOffset="5590.857">6287 1931 7207,'0'0'13485,"0"0"-10635,0 0-1088,0 0 32,0 0-737,0 0-353,0 0-255,-6 92-225,1-54-160,-8-2 0,3 3-32,-1-3-32,4-4-288,4 0-577,-1-6-1089,-2-5-1505,0-4-3652,6-5-8135</inkml:trace>
  <inkml:trace contextRef="#ctx0" brushRef="#br0" timeOffset="6135.902">6572 1840 15695,'0'0'3235,"0"0"-1020,1-13 145,5-38-417,-6 62-1768,1 0-1,0 0 1,1 0 0,0-1 0,0 1-1,1-1 1,0 1 0,1-1-1,1 0 1,-1 0 0,1-1-1,1 1 1,4 5-175,98 124-2810,-90-115 1280,-16-20 1007,1 1 0,-1-1 0,1 0 0,0-1 0,0 1 0,1 0 0,-1-1 0,1 1 0,0-1 0,-1 0 0,1-1 0,1 1 0,-1-1 0,0 1 0,1-1 0,-1 0 0,1-1 0,1 1 523,-3-3 45,-1 0 0,0-1 1,0 1-1,0-1 0,0 0 0,0 1 0,0-1 0,0 0 0,-1 0 0,1 0 0,-1 0 1,1-1-1,-1 1 0,0 0 0,0 0 0,0-1 0,0 1 0,0-1 0,0 1 1,-1-1-1,1 1 0,-1-1 0,0 0-45,4-11 1167,56-235 9494,-59 245-10607,-2 4-14,1 1-1,-1-1 0,0 1 1,1-1-1,-1 0 1,0 0-1,0 0 1,1 1-1,-1-1 1,0 0-1,0 0 1,0 0-1,1 0 0,-1 0 1,0 0-1,0 0 1,1 0-1,-1-1 1,0 1-1,0 0 1,1 0-1,-1-1 1,0 1-1,1 0 0,-1-1 1,0 1-1,1-1 1,-1 1-1,0-1 1,1 1-1,-1-1 1,1 1-1,-1-1 1,1 1-1,-1-1 1,1 0-1,0 1 0,-1-1 1,1 0-1,0 0 1,-1 1-1,1-1 1,0 0-1,0 0 1,0 1-1,0-1 1,0 0-1,0 0 0,0 1 1,0-1-1,0 0 1,0 0-1,0 1 1,0-1-1,0 0 1,1 0-1,-1 1 1,0-1-1,0 0 1,1 0-1,-1 1 0,1-1 1,-1 0-1,1 1 1,-1-1-1,1 1-39,-143 113 161,108-81-151,-214 191-1462,245-220 1170,-18 21-1217,13-5-3526,8-14-2252,4-4-5919</inkml:trace>
  <inkml:trace contextRef="#ctx0" brushRef="#br0" timeOffset="6604.875">7354 1555 12492,'0'0'4351,"0"0"-1656,0 0-250,0 0 43,0 0-732,0 0-768,0 0-449,11 4-133,-5-2-361,-1 0 0,1 1 1,-1-1-1,0 1 0,1 1 0,-2-1 1,1 1-1,0 0 0,-1 0 0,1 0 0,-1 0 1,0 1-1,-1 0 0,1-1 0,-1 2 0,0-1 1,2 4-46,5 10 29,1 1 0,-2 1-1,-1 0 1,-1 0 0,0 1 0,-2-1 0,0 1 0,-1 1 0,-2-1 0,0 0 0,-2 1 0,0-1 0,-1 1 0,-2-1-1,0 0 1,-1 0 0,-1 0 0,-1 0 0,-1-1 0,-1 0 0,-1 0 0,-1-1 0,-1 0 0,-10 13-29,8-17-122,-1-1 1,-1 0-1,0-2 1,-1 0-1,-1 0 1,0-2 0,-1 0-1,0-1 1,0 0-1,-1-2 1,0 0-1,-18 4 122,16-9-2070,18-6-4284,8-4-959</inkml:trace>
  <inkml:trace contextRef="#ctx0" brushRef="#br0" timeOffset="7512.517">8215 0 12972,'0'0'4858,"0"0"-2466,0 0-486,0 0 229,0 0-630,0 0-779,0 0-400,8 1-134,255 78 492,-218-68-679,0-2 0,1-2 1,-1-2-1,1-2 0,0-1 1,3-3-6,22-17 1783,-66 40-1447,-57 308-197,49-180-459,6 0 0,14 73 320,-13-168-54,53 649 64,-4-373-75,21 200 13,-62-348 201,-7-1 1,-13 86-150,4-217 32,-3-1 1,-1 1-1,-3-1 1,-2-1-1,-2 0 1,-2-1-1,-6 8-32,11-29 43,-2-1 1,0-1-1,-2-1 0,-1 0 1,-1-1-1,0 0 0,-2-2 0,-1 0 1,0-2-1,-2 0 0,0-1 1,-1-2-1,-8 4-43,-25 9 2,-1-2 0,-1-3 0,-1-3 1,-1-2-1,-1-3 0,-1-3 0,0-2 0,0-3 0,-1-3 0,-50-3-2,51-9-1179,63 5 967,0 1 0,-1-1 1,1 1-1,0 0 1,0-1-1,0 1 1,0-1-1,0 1 1,0-1-1,0 1 0,0-1 1,1 1-1,-1 0 1,0-1-1,1 1 1,-1 0-1,1-1 1,0 1-1,-1 0 1,1-1-1,0 1 0,0 0 1,0 0-1,0 0 1,0 0-1,0 0 1,0 0-1,0 0 1,0 0-1,1 0 0,-1 1 1,0-1-1,0 0 1,1 1-1,0-1 212,24-17-7201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5:0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70 18321,'0'0'2926,"0"0"-1261,0 0 33,-14 6-193,8-4-1412,0 0 0,0 1 0,0-1 0,0 1 0,1 1 0,0-1 0,-1 1 0,1 0 0,0 0 0,1 1 0,-1 0 0,1-1 0,0 1 0,0 1 0,1-1 0,-1 1 0,1-1 0,0 1 0,-1 5-93,-14 46 28,3 1 0,2 1 0,3 0 0,2 0 0,3 1 0,3 0 0,2-1-1,3 1 1,9 47-28,1 69-4589,-11-118-208,-2 0-3321,0-36-749</inkml:trace>
  <inkml:trace contextRef="#ctx0" brushRef="#br0" timeOffset="266.007">49 622 7976,'3'-58'1681,"-2"0"118,3-1 0,2 1 0,2 1 0,3 0 0,3 0 0,16-40-1799,-28 90 102,0 1-1,1-1 0,0 0 0,0 1 0,0 0 1,1 0-1,0 0 0,1 0 0,-1 0 0,1 1 1,0 0-1,0 0 0,1 0 0,-1 1 0,1-1 1,0 2-1,0-1 0,1 0 0,-1 1 0,1 0 1,0 1-1,-1 0 0,5-1-101,3 1-29,0 1 0,0 0 0,0 1 0,0 0 0,0 1 0,0 1 0,0 1 0,0-1 1,0 2-1,-1 0 0,1 1 0,-1 0 0,0 1 0,-1 1 0,1 0 0,-1 0 0,-1 1 0,1 1 0,-2 0 0,1 0 0,-1 1 0,0 0 0,-1 1 1,0 0-1,-1 1 0,-1 0 0,1 0 0,-2 1 0,0-1 0,0 1 0,3 14 29,-7-16-42,-1 1-1,-1 0 1,0-1 0,0 1-1,-1 0 1,-1-1-1,0 1 1,0-1 0,-1 1-1,-1-1 1,0 0 0,0 0-1,-1-1 1,0 1-1,-1-1 1,-1 0 0,1 0-1,-1-1 1,-1 0 0,0 0-1,0-1 1,-1 0-1,0-1 1,0 0 0,0 0-1,-1 0 1,0-2 0,-1 1-1,1-1 1,-1-1-1,0 0 1,-3 1 42,4-1 64,1-1 0,-1 0 0,0-1-1,0 0 1,0 0 0,-1-1 0,1 0 0,0-1 0,0 0 0,0 0-1,-1-1 1,1-1 0,0 0 0,0 0 0,0-1 0,1 0-1,-1-1 1,1 0 0,-1 0 0,1-1 0,1-1 0,-1 1 0,1-1-1,0-1 1,-6-4-64,12 7-28,1-1 0,-1 1 0,1 0-1,0 0 1,0 0 0,0-1 0,0 1 0,1-1-1,0 1 1,0 0 0,0-1 0,0 1 0,1-1-1,0 1 1,0 0 0,0-1 0,0 1-1,1 0 1,-1 0 0,1 0 0,0 0 0,0 0-1,1 0 1,1-1 28,68-81-4613,-29 47-1329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5:0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127 111 14382,'0'0'4580,"0"0"-2253,0 0-362,0 0-38,0 0-448,0 0-518,6-3-459,-6 3-493,-1 1 0,1 0 0,-1 0 0,1 0 0,0-1 0,0 1 0,-1 0 0,1 0 1,0 0-1,0 0 0,0-1 0,0 1 0,0 0 0,0 0 0,0 0 0,0 0 0,0-1 1,1 1-1,-1 0 0,0 0 0,0 0 0,1 0 0,-1-1 0,1 1 0,-1 0 0,0-1 1,1 1-1,-1 0 0,1-1 0,0 1 0,-1 0 0,1-1 0,0 1 0,-1-1 0,1 1 0,0-1 1,-1 1-1,1-1 0,0 0 0,0 1 0,0-1 0,-1 0 0,1 0 0,0 1 0,0-1 1,0 0-1,0 0 0,0 0 0,-1 0 0,1 0 0,0 0 0,0 0 0,0-1 0,0 1 1,-1 0-1,1 0 0,0-1 0,0 1 0,0 0 0,-1-1 0,1 1 0,0-1 0,-1 1 0,1-1 1,0 1-1,-1-1 0,1 0 0,0 1-9,15 441 320,-8-287-3604,14-56-6100,-11-71 1222</inkml:trace>
  <inkml:trace contextRef="#ctx0" brushRef="#br0" timeOffset="249.421">599 146 11915,'20'-94'2387,"-7"54"-134,-8 30 1830,-4 9-2802,-19 50 2339,5 83-2323,11-52-1930,-13 307 2559,3-259-7180,-7-1-7126,13-95 5056</inkml:trace>
  <inkml:trace contextRef="#ctx0" brushRef="#br0" timeOffset="495.508">121 642 12011,'0'0'3299,"-15"-10"-720,-48-28-534,61 38-1980,1-1 0,0 1 0,-1 0 0,1 0 0,-1 0 0,1-1 1,0 1-1,-1 1 0,1-1 0,0 0 0,-1 0 0,1 0 0,-1 1 1,1-1-1,0 1 0,0-1 0,-1 1 0,1 0 0,0-1 0,0 1 1,-1 0-1,1 0 0,0 0 0,0 0 0,0 0 0,0 0 0,1 0 1,-1 0-1,0 0 0,0 0 0,0 0 0,1 1 0,-1-1 0,1 0 1,-1 1-1,1-1 0,0 0 0,-1 1 0,1-1 0,0 0 0,0 1 1,0-1-1,0 1 0,0-1 0,0 0 0,0 1 0,0-1 0,1 1 1,-1-1-1,1 0 0,-1 0 0,1 1 0,0 0-65,-1 2 146,2 8-46,2 1 1,-1 0 0,2-1 0,0 0 0,0 0 0,1 0 0,0-1 0,1 0-1,1 0 1,0-1 0,0 1 0,1-2 0,0 1 0,0-1 0,1-1-1,1 0 1,-1 0 0,1-1 0,8 4-101,10 5-41,1-2 0,0 0 0,0-2-1,2-2 1,-1 0 0,1-3 0,0 0 0,1-2-1,-1-1 1,1-2 0,0-1 0,0-2 0,0-1 0,4-2 41,-21 4 18,0-1 1,1-1 0,-1-1 0,0 0 0,0-1-1,-1 0 1,1-2 0,-1 1 0,0-2 0,0 0-1,-1-1 1,0-1 0,0 0 0,-1 0 0,0-2-1,-1 1 1,0-2 0,-1 1 0,0-2 0,-1 1-1,0-2 1,-1 1 0,0-3-19,3-5 24,-1 0 0,-2-1-1,0 0 1,-1 0 0,-1-1 0,-2 0-1,0-1 1,-1 1 0,-1-1 0,-2 1 0,0-19-24,-1 40-56,0 1 0,0-1 0,-1 1 0,1 0 0,0-1 0,0 1 1,-1-1-1,1 1 0,-1 0 0,1 0 0,-1-1 0,0 1 0,1 0 1,-1 0-1,0 0 0,0 0 0,0-1 0,0 1 0,0 1 0,0-1 1,0 0-1,0 0 0,0 0 0,-1 0 0,1 1 0,0-1 0,0 1 1,-1-1-1,1 1 0,0-1 0,-1 1 0,1 0 0,-1 0 0,1-1 1,0 1-1,-1 0 0,1 0 0,-2 1 56,-48 20-5607,16 7-2396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36:54.1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1852 3212 5797,'0'0'769,"0"0"614,0 0-6,-14-2-272,1 0-760,0 1-1,1 0 1,-1 1 0,0 0-1,0 1 1,1 1 0,-1 0-1,1 0 1,-12 5-345,-12 8 1459,42-16-381,67-25-647,645-304-165,-463 206-228,2627-1153-390,-1212 611 357,-1349 550-69,-60 23-149,53-15-198,-272 94 293,-81 27 65,-80 32 15,-72 30-10,-69 27 123,-67 27 390,-61 28 143,-58 30-352,-2771 1282 657,2717-1204-304,44-6-246,55-17-107,69-20-128,69-31-48,80-34-58,83-41-1,98-114-21,0 0-1,0-1 1,0 1 0,1 0 0,-1 0-1,0 0 1,1 0 0,0 0-1,-1 1 1,1-1 0,0 0 0,0 1-1,0-1 1,1 1 0,-1-1 0,1 0-1,-1 1 1,1 0 0,0-1 0,0 1-1,0-1 1,0 1 0,0-1-1,0 1 1,1-1 0,-1 1 0,1-1-1,0 1 1,0-1 0,0 0 0,0 1-1,0-1 1,0 0 0,1 0-1,-1 0 1,1 0 0,0 0 0,-1 0-1,1 0 1,0 0 0,0-1 0,0 1-1,0-1 1,0 1 0,1-1-1,-1 0 1,0 0 0,1 0 0,-1 0-1,0 0 1,1-1 0,-1 1 0,1-1-1,-1 0 1,1 1 0,0-1-1,-1 0 1,1 0 0,0-1 0,141-11-112,79-43-27,76-43 16,78-40-117,76-36 123,73-39 117,69-31 69,60-26-37,47-19-48,2330-902 320,-2301 905 1,-49 25 175,-64 35 193,-79 41 26,-92 41-176,-103 40-283,-1 9-101,-474 141-5,-118 36-76,-115 41 22,-116 41-32,-105 42 11,-97 42 5,-82 37 0,-56 30-16,-2663 1205 395,2651-1099-229,52-9-139,76-20 96,96-33-129,110-50-31,117-61 32,130-74-49,134-82-58,110-79 50,34-20 12,128-69-19,126-79-65,123-68 38,123-59-96,122-57-37,115-50 117,100-41 37,85-26 22,69-1 5,1046-387-27,190 39 27,-1250 486-107,-82 52 113,-102 52 122,-126 54-107,-143 49-69,-153 42 21,-162 40 43,-155 32-9,-150 36-24,-152 35-47,-142 36 53,-133 38 32,-119 36-10,-102 38-6,-89 37-42,-67 33 96,-835 318 266,29 74 1,-217 193-326,1203-512 48,102-33-53,111-46-70,121-59-101,133-70-33,133-69 60,97-70 112,34-15 5,133-42-150,120-60-250,114-53 69,112-55-80,107-50 42,103-42 241,86-32 139,66-14 21,796-258 363,403-33-363,-1217 409 112,-79 35 48,-102 35-107,-124 39 27,-134 37 6,-23 21 37,-390 63-109,-35 6-12,-131 35-2,-131 32 32,-122 30 187,-113 34 261,-105 34-48,-91 33-335,-68 33-33,-761 283 315,23 66 0,14 74-379,1007-421 0,117-45-6,126-55-15,129-60 32,116-63 21,33-16 0,117-38-22,117-56-36,112-52-33,106-49-107,100-42-4,99-37 106,84-23 85,644-208 54,1260-271-75,-1995 620 106,-104 35-20,-122 35-140,-136 33 70,-142 29-26,-133 20 4,-36 6-4,-372 90-38,4-2 128,-112 35 219,-101 34 0,-83 37-203,-68 34-11,-933 347 374,-296 210-459,1451-557 75,117-39-112,121-47-54,129-58 102,127-65 53,31-14 0,98-29-43,124-57-74,119-51-1,108-45-52,103-42-279,100-31 284,85-21 106,519-154 97,17 55-1,975-135-101,-1685 412 27,-130 35-6,-141 30-16,-139 24 1,-157 0-6,1 1 0,-1-1 1,1 1-1,0 0 0,-1-1 1,1 1-1,0-1 0,-1 1 1,1-1-1,0 1 0,0 0 1,-1-1-1,1 1 0,0 0 1,0-1-1,0 1 1,0-1-1,0 1 0,0 0 1,0-1-1,0 1 0,0 0 1,0-1-1,1 1 0,-1 0 1,0-1-1,0 1 0,0-1 1,1 1-1,-1 0 0,0-1 1,1 1-1,-1-1 0,1 1 1,-1-1-1,0 1 0,1-1 1,-1 1-1,1-1 0,-1 0 1,1 1-1,0-1 0,-1 0 1,1 1-1,-1-1 0,1 0 1,0 0-1,-1 0 1,1 1-1,-1-1 0,1 0 1,0 0-1,-1 0 0,1 0 1,0 0-1,-1 0 0,1 0 1,0 0-1,-1 0 0,1-1 1,0 1-1,0 0 0,-120 51 11,-133 24 21,-118 28 32,-109 30 59,-94 31 117,-84 32-59,-61 27-117,-3286 1202 347,3633-1269-432,123-45 85,126-48-10,122-62-51,1-1 1,-1 0-1,0 0 1,1 1 0,-1-1-1,0 0 1,1 1 0,-1-1-1,0 0 1,0 1 0,0-1-1,1 1 1,-1-1 0,0 0-1,0 1 1,0-1 0,0 1-1,0-1 1,0 1 0,0-1-1,0 0 1,0 1 0,0-1-1,0 1 1,0-1 0,0 1-1,0-1 1,0 1 0,0-1-1,0 0 1,-1 1 0,1-1-1,0 0 1,0 1 0,-1 0-4,128-33-6,115-49-149,110-44 65,107-43-150,103-36-220,90-25 343,83-11 90,379-91 107,12 49 0,449-27-80,-1006 230 59,-112 30-86,-122 27 134,-133 22-155,-199-1 47,0 1 0,1 0-1,-1-1 1,0 1 0,0 0-1,0 1 1,0-1 0,1 0-1,-1 1 1,0 0 0,0 0-1,0 0 1,0 0 0,0 0 0,0 1-1,0-1 1,-1 1 0,1-1-1,0 1 1,-1 0 0,1 1-1,0 0 2,-65 40-19,-129 26 14,-119 26 26,-106 21 139,-90 25 171,-80 19-197,-58 17-49,-2563 820-26,2784-846-6,122-33-127,125-42 68,124-40 30,117-40 38,121-45-68,110-38-106,103-34-69,97-34-65,90-26 155,74-15 38,302-67 299,11 43-1,8 43 1,169 25-246,-728 118-6,-117 23-15,-120 17 37,-182-6-12,0 0-1,0 0 1,0 0 0,0 0 0,0 0-1,0 1 1,0-1 0,0 1 0,0 0-1,0 0 1,0 0 0,0 0 0,-1 1-1,1-1 1,0 1 0,-1 0 0,1-1-1,-1 1 1,0 0 0,0 1-1,0-1 1,1 1-4,-4 0 1,0 0 0,-1 0 1,1 0-1,-1-1 0,0 1 0,1-1 0,-1 1 0,-1-1 0,1 0 0,0 0 0,0 0 1,-1 0-1,0 0 0,1 0 0,-1-1 0,0 1 0,1-1 0,-1 0 0,0 0 0,0 0 1,0 0-1,0 0-1,-166 60 0,-107 18-11,-90 18-21,-81 20 75,-65 18 47,-49 15 71,-2131 625-284,2390-674 246,110-30-65,109-29 28,81-31-69,26-7-24,104-18-67,99-30-65,98-30 102,89-27-22,82-18-128,72-14 0,422-84 430,10 43 0,79 36-243,-637 109 197,-106 23-79,-118 13-91,-119 19-6,-99-25-21,1 0 0,0 0 0,-1 0 0,1 0 0,-1 0 1,0 0-1,1 0 0,-1 0 0,0 0 0,1 1 0,-1-1 0,0 0 0,0 0 0,0 0 1,0 0-1,0 0 0,0 1 0,0-1 0,-1 0 0,1 0 0,0 0 0,-1 0 0,1 0 1,-1 0-1,1 0 0,-1 0 0,1 0 0,-1 0 0,0 0 0,1 0 0,-1 0 1,0 0-1,0-1 0,0 1 0,1 0 0,-1 0 0,0-1 0,0 1 0,0-1 0,0 1 1,0-1-1,0 1 0,-1-1 0,1 0 0,0 1 0,0-1 0,0 0 0,-1 0 0,-136 59 0,-101 15 0,-86 14 6,-72 12 42,-59 9 64,-2080 481-150,2179-496 38,107-20 0,103-23 6,97-27 14,86-16-46,93-23-102,85-29 107,79-24 64,73-17-59,69-13-91,456-82 443,197 13-336,-681 128 187,-77 20-80,-85 16-65,-91 12 65,-93 12-103,-60-20-7,0 0 0,-1 0 0,0 0 0,1 0-1,-1 1 1,0-1 0,1 0 0,-1 0 0,0 1 0,0-1 0,0 0 0,0 0 0,0 1 0,-1-1-1,1 0 1,0 0 0,0 1 0,-1-1 0,1 0 0,-1 0 0,1 0 0,-1 0 0,0 1 0,1-1-1,-1 0 1,0 0 0,0 0 0,0-1 0,1 1 0,-1 0 0,0 0 0,0 0 0,0-1 0,0 1-1,-1 0 1,1-1 0,0 1 0,0-1 0,0 1 0,0-1 0,-1 0 0,1 1 0,0-1 0,0 0 0,-1 0-1,1 0 4,-125 54-48,-88 19 54,-87 21-54,-80 23-150,-84 20-853,-90 6-2062,-78-10-2903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0:06.563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27216 348 11499,'0'0'3427,"0"0"-1313,0 0-64,0 0-705,0 0-736,0 0-321,0 0-192,0 0-96,87-26-128,-73 22-769,4 0-1409,1-1-2370,1 0-2948</inkml:trace>
  <inkml:trace contextRef="#ctx0" brushRef="#br0" timeOffset="293.191">27816 192 160,'0'0'18257,"0"0"-15630,0 0-994,0 0-159,0 0-641,91-42-609,-67 37-128,8-1-96,0 0-481,1 0-511,3 1-866,-6-1-1025,2 0-2530,-9 5-1281</inkml:trace>
  <inkml:trace contextRef="#ctx0" brushRef="#br0" timeOffset="622.115">28292 82 8616,'0'0'4196,"0"0"-1601,0 0 63,0 0-960,0 0-994,88-52-543,-70 48-161,-1-2 0,5 0-673,-4 2-1825,-3-2-2980,-2 2-5956</inkml:trace>
  <inkml:trace contextRef="#ctx0" brushRef="#br1" timeOffset="-177021.081">1422 962 8264,'0'0'2178,"0"0"-416,0 0-770,0 0-511,0 0-289,0 0-192,0 0-96,0 0-1441,0 0-3909</inkml:trace>
  <inkml:trace contextRef="#ctx0" brushRef="#br1" timeOffset="-99491.608">24289 13625 4228,'0'0'13421,"8"-13"-8441,23-38-2951,-30 50-1914,0 0 1,0-1-1,0 1 0,0 0 0,0 0 1,1 0-1,-1 0 0,0 0 0,1 0 1,-1 0-1,1 1 0,-1-1 0,1 0 1,-1 1-1,1-1 0,0 1 0,-1 0 1,1-1-1,0 1 0,-1 0 0,1 0 1,-1 0-1,1 0 0,0 0 1,-1 0-1,1 1 0,0-1 0,-1 1 1,1-1-1,-1 1 0,1-1 0,-1 1 1,1 0-1,-1 0 0,1 0 0,0 1-115,3 0 186,15 10-35,-1 1 0,0 0 0,-1 2 0,-1 0 0,0 1 0,-1 0 0,-1 1 0,0 1 0,5 10-151,12 12 71,138 158-1275,-46-76-5044,-60-65-5155,-41-37 2141</inkml:trace>
  <inkml:trace contextRef="#ctx0" brushRef="#br1" timeOffset="-99207.371">24941 13770 11851,'-21'-100'5633,"-28"9"3377,46 89-8879,1 1 0,-1 0 0,0 0 0,0 0 0,0 0 0,0 0 0,0 1 0,0-1-1,0 1 1,0 0 0,0 0 0,0 0 0,0 0 0,0 0 0,0 1 0,0-1 0,0 1-1,1 0 1,-1 0 0,0 0 0,0 0 0,0 1 0,1-1 0,-1 1 0,1 0 0,-1-1 0,1 1-1,0 0 1,0 0 0,0 1 0,0-1 0,0 0 0,0 1 0,0-1 0,1 1 0,-1-1-1,0 2-130,-3 2 175,-457 485 1080,260-287-5841,193-191 107,7-4-3112</inkml:trace>
  <inkml:trace contextRef="#ctx0" brushRef="#br2" timeOffset="-46791.355">3077 14583 9321,'0'0'6358,"0"0"-3086,-13-3-1024,-36-9-124,95 9 642,631-11-2558,-435-11-539,-241 26 330,0-1 1,-1 0-1,1 0 0,-1 0 1,1 0-1,-1 0 0,1 0 1,-1 0-1,1 0 0,0 0 1,-1 0-1,1 0 0,-1 0 1,1 0-1,-1-1 0,1 1 1,-1 0-1,1 0 1,-1-1-1,1 1 0,-1 0 1,1-1-1,-1 1 0,1 0 1,-1-1-1,0 1 0,1-1 1,-1 1-1,1 0 0,-1-1 1,0 1-1,0-1 0,1 1 1,-1-1-1,0 1 0,0-1 1,0 0-1,1 1 0,-1-1 1,0 1-1,0-1 1,0 1-1,0-1 0,0 0 1,0 1-1,0-1 0,0 1 1,-1-1-1,1 1 0,0-1 1,0 1-1,0-1 0,0 1 1,-1-1-1,1 1 0,0-1 1,-1 1-1,1-1 0,0 1 1,-1-1-1,1 1 0,-1-1 1,1 1-1,0 0 0,-1-1 1,1 1 0,-40-25 25,30 20-28,-158-97 67,167 102-58,0 0 0,0 0 0,0-1 0,1 1-1,-1-1 1,0 1 0,0-1 0,1 1 0,-1-1 0,0 1 0,1-1 0,-1 0 0,1 1 0,-1-1 0,1 0 0,-1 1 0,1-1 0,-1 0 0,1 0 0,-1 1 0,1-1 0,0 0 0,0 0 0,-1 0 0,1 0 0,0 0 0,0 1 0,0-1 0,0 0 0,0 0 0,0 0 0,0 0 0,0 0 0,1 0 0,-1 1 0,0-1 0,0 0 0,1 0 0,-1 0 0,0 1 0,1-1 0,-1 0 0,1 0 0,-1 1 0,1-1 0,-1 0-1,1 1 1,0-1 0,-1 0 0,1 1 0,0-1 0,-1 1 0,1 0 0,0-1 0,0 1 0,0-1 0,-1 1 0,1 0 0,0 0 0,0-1 0,0 1 0,0 0 0,0 0 0,-1 0 0,1 0 0,0 0 0,1 0-6,5 1 8,0 1-1,1 0 1,-1 0 0,0 0 0,0 1-1,0 0 1,-1 1 0,1-1 0,-1 1-1,0 0 1,0 1 0,0 0 0,0 0-1,-1 0 1,0 0 0,0 1 0,0 0-1,-1 0 1,0 0 0,0 1 0,0-1-1,-1 1 1,0 0 0,-1 0 0,1 0-1,-1 0 1,0 1 0,-1-1 0,0 0-1,0 1 1,-1 1-8,0 12 30,-1 0-1,-1 0 0,-1 1 0,-1-1 1,-1-1-1,-1 1 0,-1-1 1,0 0-1,-1 0 0,-2-1 1,0 0-1,-1-1 0,0 0 1,-8 7-30,-66 91-4574,39-56-1577,12-17-3394</inkml:trace>
  <inkml:trace contextRef="#ctx0" brushRef="#br2" timeOffset="-46081.867">5454 13898 12107,'0'0'2974,"0"0"-924,0 0 91,0 0-556,0 0-699,0 0-443,-5 10-250,5-8-188,-3 4 8,0 0 0,1 1 1,0 0-1,0-1 0,0 1 1,1 0-1,0 0 1,1 0-1,-1 0 0,1 0 1,1 0-1,-1 0-13,6 19 29,0-2 1,1 1-1,2-1 0,0 0 1,2 0-1,0-1 1,2-1-1,9 13-29,-20-31 26,0 0-1,1-1 1,-1 1 0,0-1-1,1 0 1,0 1 0,0-1 0,0 0-1,0-1 1,0 1 0,1-1 0,-1 1-1,1-1 1,-1 0 0,1 0-1,0 0 1,0-1 0,0 0 0,0 1-1,0-1 1,0-1 0,0 1-1,1 0 1,-1-1 0,0 0 0,0 0-1,0 0 1,1-1 0,-1 0 0,0 1-1,0-1 1,0-1 0,2 0-26,8-12 352,-2 0 1,0-1 0,0-1 0,-2 0 0,0 0-1,-1-1 1,0 0 0,2-10-353,-2 8 194,61-145 1381,-57 97-855,-26 100-298,-8 38-358,4 2-1,2 0 1,2 13-64,-10 50 44,-3 28-86,-39 155-103,64-312 143,0 0-1,-1 0 1,0 0-1,0 0 1,0 0-1,-1 0 1,0-1-1,-1 1 1,1-1-1,-1 0 1,-1 0-1,1 0 1,-1 0-1,0-1 0,0 0 1,0 0-1,-1 0 1,0 0-1,0-1 1,0 0-1,0-1 1,-1 1-1,0-1 1,1-1-1,-1 1 1,0-1-1,0 0 1,0 0-1,-1-1 1,1 0-1,0-1 1,0 1-1,-1-1 1,-5-1 2,-2-5-130,0 0 0,0-1 0,0 0 0,1-2 0,0 0 0,0 0 0,1-1 1,1-1-1,-1 0 0,2 0 0,0-1 0,0-1 0,1 0 0,0-1 0,2 1 0,-1-2 0,2 1 1,0-1-1,0 0 0,2-1 0,-2-4 130,-9-69-4046,21 30-2580,8 20-2700</inkml:trace>
  <inkml:trace contextRef="#ctx0" brushRef="#br1" timeOffset="-103957.984">24139 11125 8744,'0'0'3721,"0"0"-1367,0 0-250,0 0-54,0 0-540,0 0-495,0 0-337,3 7-134,59 71 860,2-31-799,3-2 0,2-3 0,31 12-605,-100-53 44,0 0 0,0 1 0,0-1 0,0 1 0,-1-1 0,1 0 0,0 1 0,0-1 0,-1 0 0,1 1 0,-1-1 0,1 0 0,-1 1 0,0-1 0,1 0 1,-1 0-1,0 0 0,0 0 0,0 0 0,0 0 0,0 0 0,0 0 0,0 0 0,0 0 0,0 0 0,-1-1 0,1 1 0,0 0 0,0-1 0,-1 1 0,1-1 0,0 0 0,-1 1 0,1-1 0,0 0 0,-1 0 0,1 0 0,-1 1 0,1-2 0,-1 1-44,-3 3 220,-85 39 633,47-24-785,1 2-1,1 2 0,1 2 1,1 1-1,-12 12-67,13 8-1749,33-7-6266,11-21-2811</inkml:trace>
  <inkml:trace contextRef="#ctx0" brushRef="#br1" timeOffset="-102985.969">23231 12295 11979,'0'0'5034,"0"0"-1975,0 0-817,0 0-346,0 0-508,0 0-412,1 2-388,-18 116 607,-12 125-1009,19-81-4648,11-138 3054,-1 0-7993,-2-40-999,-10-111 15715,-4-58 4343,16 64-6587,1 102-2729,1 1 1,0 0-1,2 0 1,0 0-1,1 0 1,1 1 0,1 0-1,1-2-342,-5 13 89,0-1 0,0 1-1,1 0 1,0 1 0,0-1-1,1 1 1,-1 0 0,1 0 0,0 0-1,1 1 1,-1-1 0,1 1 0,0 1-1,0-1 1,0 1 0,0 0 0,0 0-1,1 1 1,-1 0 0,1 0 0,0 0-1,6 0-88,-6 0 3,0 1-1,0 0 1,0 0 0,0 0-1,0 1 1,0 0-1,0 1 1,0-1 0,0 1-1,0 1 1,0-1-1,0 1 1,0 0 0,0 1-1,-1 0 1,1 0-1,-1 0 1,0 1 0,0 0-1,0 0 1,-1 0 0,1 1-1,-1 0 1,0 0-1,0 0 1,-1 1 0,0-1-1,0 1 1,0 0-1,0 1 1,-1-1 0,0 0-1,-1 1 1,1 0-1,-1 0 1,0-1 0,-1 1-1,0 0 1,0 0-1,0 1 1,-1 1-3,-2-3-11,1 0 1,-1 1-1,0-1 1,-1 0-1,0 0 1,0 0-1,0 0 1,0-1-1,-1 1 0,0-1 1,0 0-1,-1 0 1,1 0-1,-1-1 1,0 0-1,-1 0 0,1 0 1,0 0-1,-1-1 1,0 0-1,0 0 1,0-1-1,-4 2 11,-151 34-334,100-35-3381,55-5 1048,5 0-3336,1-1-2426</inkml:trace>
  <inkml:trace contextRef="#ctx0" brushRef="#br1" timeOffset="-102674.29">23618 12582 16303,'0'0'4271,"0"0"-1543,0 0-667,0 0-561,0 0-571,0 0-321,-2 13-239,-10 98 31,12-14-373,12-142-556,-9 34 525,5-16-8,1-1 0,1 1 0,1 1 0,1 0 0,2 0 0,0 2 0,2 0 0,1 0 0,4-3 12,-15 21-227,0 1-1,0 0 1,1 0 0,0 0-1,0 1 1,0 0-1,0 0 1,1 1 0,0 0-1,0 0 1,0 0 0,4 1 227,61 7-10591,-50 5 2562</inkml:trace>
  <inkml:trace contextRef="#ctx0" brushRef="#br1" timeOffset="-101399.932">24037 12529 3331,'0'0'3422,"0"0"-1676,0 0 160,0 0 298,0 0-357,0 0-581,0 0-290,0 22 2767,0 73-113,2-93-3571,0 0 0,0 0 0,0 0 1,0 0-1,1 0 0,-1 0 0,0 0 0,1-1 1,-1 1-1,1-1 0,0 0 0,0 0 0,-1 0 0,1 0 1,0 0-1,0-1 0,0 1 0,0-1 0,0 0 1,0 0-1,0 0 0,0 0 0,0 0 0,-1-1 1,3 0-60,-1 1 63,5 0 46,0-2 0,0 1 0,0-1 0,0-1 0,-1 0 0,0 0 0,1 0 0,-1-1 0,0 0 0,-1-1 0,1 0 0,-1 0 0,0-1 0,0 0 0,0 0 0,-1 0 0,0-1 0,0 0 0,-1 0 0,0 0 0,0-1 0,-1 0 0,0 0 0,0 0 0,-1 0 0,0-1 0,0 1 0,-1-1 0,0 0 1,0 0-1,-1 0 0,-1 0 0,1-5-109,-3 11 12,0 0 0,0 0 0,-1 1 0,1-1 0,0 1-1,-1 0 1,1 0 0,-1 0 0,0 0 0,0 0 0,0 1 0,0-1 0,0 1 0,0 0 0,0 0 0,0 0 0,-1 0 0,1 0 0,0 1 0,0-1 0,-1 1 0,1 0 0,-1 0 0,1 0 0,0 1 0,-1-1 0,1 1 0,0 0 0,0 0 0,0 0 0,-1 0 0,1 0 0,0 1 0,0-1 0,1 1 0,-1 0 0,0 0-12,-4 3-4,0 0 0,1 0 0,0 1 0,0 0 0,0 0 0,1 0 0,0 1 0,0 0 0,0 0 0,1 0 0,0 0 0,1 1 0,-1-1 0,1 1 1,1 0-1,0 0 0,-1 6 4,-13 147-480,16-143 375,-2-8 44,0 1-1,1 0 0,1-1 0,0 1 0,0 0 0,1 0 1,1-1-1,-1 1 0,2-1 0,-1 1 0,2-1 0,-1 0 1,1 0-1,1 0 0,0-1 0,0 1 0,1-1 0,0 0 1,1-1-1,0 0 0,0 0 0,1 0 0,0-1 0,3 3 62,8-2 35,-1-1-1,1 0 1,0-2-1,0 0 1,1-1-1,0-1 1,0-1-1,-1 0 0,1-2 1,0 0-1,0-2 1,0 0-1,0-1 1,-1-1-1,1 0 1,-1-2-1,0 0 1,-1-1-1,1-1 0,-1-1 1,-1-1-1,6-4-34,-5 4 33,-1 0-1,-1-2 0,0 0 1,-1 0-1,0-1 0,-1-1 0,0-1 1,-2 0-1,1 0 0,-2-1 1,0-1-1,-1 0 0,-1-1 0,0 0 1,-1 0-1,-1 0 0,-1-1 1,-1 0-1,0-1 0,-2 1 0,1-12-32,-4 26 0,0 0 0,0-1 0,-1 2 0,0-1 0,0 0 0,0 0 0,0 0 0,-1 0 0,0 1 0,0-1 0,0 0 0,-1 1 0,1 0 0,-1 0 0,0 0 0,0 0 0,-1 0 0,1 0 0,-1 1 0,0 0 0,0 0 0,0 0 0,0 0 0,0 0 0,-1 1 0,1 0 0,-1 0 0,0 0 0,0 0 0,1 1-1,-1 0 1,0 0 0,-2 0 0,-5-1 11,1 1 0,-1 0 0,0 0-1,1 1 1,-1 1 0,0 0 0,1 0-1,-1 2 1,1-1 0,-1 1 0,1 1-1,0 0 1,1 0 0,-2 2-11,2 1 1,0 0 0,1 1 0,0 0 1,1 0-1,0 1 0,0 1 0,0-1 0,1 1 1,1 0-1,0 1 0,0-1 0,1 1 0,1 0 0,-1 1 1,2-1-1,0 1 0,0 0 0,1 0 0,0 0 1,1 0-1,1 0 0,0 0 0,0 0 0,1 0 1,1 0-1,0 0 0,1 4-1,-1-10-6,0 0 0,0 0-1,0 0 1,1 0 0,0 0 0,0 0 0,1-1 0,-1 0 0,1 0 0,0 0-1,1 0 1,-1 0 0,1-1 0,0 0 0,0 0 0,0 0 0,1 0-1,-1-1 1,1 0 0,0 0 0,0-1 0,0 0 0,0 0 0,0 0-1,0 0 1,1-1 0,-1 0 0,0-1 0,1 0 0,-1 1 0,1-2-1,-1 1 1,1-1 0,-1 0 0,0 0 0,0-1 0,1 0 0,-1 0-1,0-1 1,3-1 6,10-12 11,-1-1-1,0-1 0,-2 0 1,0-2-1,-1 1 0,-2-2 1,1 0-1,-2 0 0,-1-1 1,-1-1-1,-1 0 0,-1 0 1,0-1-1,-2 0 0,1-11-10,3-4 3,-1 0 1,-3 0-1,0-1 0,-3 0 0,-1-17-3,-2 57 12,-1 1 1,1-1-1,0 1 0,0-1 1,-1 1-1,1-1 1,-1 1-1,1-1 0,0 1 1,-1-1-1,1 1 0,-1-1 1,1 0-1,-1 1 0,1-1 1,-1 0-1,1 1 0,-1-1 1,1 0-1,-1 0 0,1 0 1,-1 1-1,0-1 0,1 0 1,-1 0-1,1 0 0,-1 0 1,0 0-1,1 0 0,-1 0 1,1 0-1,-1 0 0,0 0 1,1-1-1,-1 1 0,1 0 1,-1 0-1,1 0 0,-1-1 1,1 1-1,-1 0 0,1-1 1,-1 1-1,1 0 0,-1-1 1,1 1-1,-1-1 0,1 1 1,0-1-1,-1 1 0,1-1 1,0 1-1,-1-1 0,1 1 1,0-1-1,0 1 0,-1-1 1,1 0-13,-6 21 64,1 0 1,0 0 0,2 0 0,0 0 0,1 1-1,1-1 1,1 1 0,2 14-65,-1 8 133,-3-23-155,1 0 1,1 0 0,1 0-1,0 0 1,2 0 0,0 0-1,1-1 1,1 0 0,1 1-1,1-2 1,1 1 0,0-1-1,1 0 1,1-1-1,1 0 1,0 0 0,6 4 21,-14-18-74,0 0-1,0-1 1,0 1 0,1-1 0,-1 0 0,1 0-1,0 0 1,-1-1 0,1 1 0,0-1 0,0 0-1,0 0 1,0 0 0,0-1 0,0 1 0,0-1-1,0 0 1,1 0 0,-1-1 0,0 1 0,0-1-1,0 0 1,0 0 0,0 0 0,-1 0 0,1-1-1,0 0 1,0 0 0,-1 0 0,1 0-1,-1 0 1,0-1 0,0 1 0,0-1 0,0 0-1,0 0 1,0 0 0,-1 0 0,1 0 0,0-4 74,11-18 49,-1-2 0,-2 1 1,0-2-1,-2 1 1,-1-2-1,-2 1 0,0-1 1,0-22-50,-2-35 1959,-19 128-1367,8-22-552,2 0 0,1 0 0,0 1 0,1-1-1,1 1 1,1-1 0,1 1 0,1 0 0,1 0-1,1-1 1,0 2-40,-2-18-140,0 0-1,0-1 1,1 1 0,-1-1-1,1 1 1,-1-1-1,1 0 1,0 0 0,1 0-1,-1 0 1,0 0 0,1 0-1,0 0 1,-1-1-1,1 1 1,0-1 0,0 0-1,0 0 1,3 1 140,19 4-3712,4-6-3297,-12-4-508</inkml:trace>
  <inkml:trace contextRef="#ctx0" brushRef="#br1" timeOffset="-101117.168">25319 12307 12172,'0'0'3299,"0"0"-1217,0 0 64,0 0-1057,0 0-897,0 0-192,17-62-128,3 67-1025,9 8-2082,0 1-3011</inkml:trace>
  <inkml:trace contextRef="#ctx0" brushRef="#br1" timeOffset="-100799.015">25778 12457 11018,'0'0'7672,"0"0"-4037,0 0-1521,0 0-400,0 0-684,-16-8-480,-51-20-224,64 28-308,1 0 1,0 0-1,0 0 1,-1 0-1,1 0 1,0 0-1,0 0 1,-1 1-1,1-1 1,0 1-1,0 0 1,0 0 0,0 0-1,0 0 1,0 0-1,0 0 1,0 0-1,0 1 1,1-1-1,-1 1 1,0-1-1,1 1 1,-1 0-1,1-1 1,0 1-1,-1 0 1,1 0 0,0 1-19,-6 5 94,-2 4-17,1 0 0,-1 0 0,2 1 0,0 0 0,0 1 0,2-1 0,-1 1-1,2 0 1,0 0 0,0 1 0,1-1 0,1 1 0,1 0 0,0-1-1,1 1 1,0 1-77,1-6-140,0 1 0,1 0 0,1-1 0,-1 0 0,2 1 0,-1-1 0,1-1 0,1 1 0,0 0-1,0-1 1,1 0 0,0 0 0,0-1 0,8 8 140,-9-11-205,0-1 0,1 1 0,0-1 0,0 1 0,0-2 0,0 1 0,1-1 0,0 0 0,-1 0 0,1-1 0,0 0-1,0 0 1,0 0 0,1-1 0,-1 0 0,0-1 0,0 0 0,1 0 0,-1 0 0,0-1 0,0 0 0,4-1 205,2-1-97,1-1 0,-1 0 0,1-1 0,-1 0 0,0-1 0,-1-1 0,0 0 0,0 0 0,0-1 0,-1-1 0,2-2 96,19-23 454,-1-2-1,-2-1 0,-2-1 0,-1-1 0,-2-1 0,-2-2 1,-1 0-1,-3-1 0,-1-1 0,3-18-452,-5-33 2200,-15 95-2175,0 1 0,0-1 0,0 0 0,0 1 0,1-1 0,-1 0 0,0 1 0,0-1 0,0 0 0,0 1 0,0-1 0,0 0 0,0 0 0,-1 1 0,1-1 0,0 0 0,0 1 1,0-1-1,0 0 0,0 1 0,0-1 0,-1 0 0,1 0 0,0 1 0,0-1 0,0 0 0,-1 0 0,1 1 0,0-1 0,0 0 0,-1 0 0,1 0 0,0 1 0,0-1 0,-1 0 1,1 0-1,0 0 0,-1 0 0,1 0 0,0 0 0,-1 0 0,1 1 0,0-1 0,-1 0 0,1 0 0,0 0 0,-1 0 0,1 0 0,0-1 0,0 1 0,-1 0 0,1 0 0,0 0 1,-1 0-1,1 0 0,0 0 0,-1 0 0,1-1 0,0 1 0,0 0 0,-1 0 0,1-1-25,-10 49 202,1 0 1,3 0-1,2 0 0,2 16-202,1-21-350,-1 0-1,-3 0 0,-1 0 0,-2-1 0,-12 38 351,6-49-1733,-4 14-3072,12-16-8681,6-24 3818</inkml:trace>
  <inkml:trace contextRef="#ctx0" brushRef="#br1" timeOffset="-100454.937">26051 12706 7239,'0'-16'2504,"-1"-3"-1683,1-38 1029,4 11 3251,-4 43-4760,1 0 0,-1 0 0,1 0 0,0 0 0,0 0 0,0 0-1,0 0 1,0 0 0,1 1 0,-1-1 0,1 0 0,0 1 0,0-1 0,-1 1 0,2 0 0,-1 0-1,0 0 1,0 0 0,3-1-341,52-8 2784,63 51-1982,-93-27-770,-16-10-29,1 1 1,-1 1-1,0 0 0,0 0 0,-1 1 0,1 1 1,-1 0-1,-1 0 0,1 1 0,-1 0 0,0 1 1,-1 0-1,0 0 0,-1 0 0,0 1 0,0 0 1,-1 1-1,0 0 0,-1 0 0,4 11-3,-5 5-2,-4-23 4,-1 0-1,1 0 0,0 1 0,0-1 0,1 0 0,-1 0 1,1 0-1,0 0 0,0 0 0,1 0 0,-1 0 0,1 0 0,0 0 1,-1 0-1,2 0 0,-1-1 0,0 0 0,1 1 0,0-1 0,0 0 1,0 0-1,0 0 0,0 0 0,0-1 0,1 0 0,0 1 1,-1-1-1,1 0 0,0-1 0,0 1 0,0-1 0,0 1 0,0-1 1,2 0-2,5-2 97,-1 1 0,1-2 0,-1 0 1,1 0-1,-1-1 0,0 0 1,0-1-1,0 0 0,0 0 1,-1-1-1,1-1 0,-1 1 1,-1-2-1,1 1 0,-1-1 1,0 0-1,0-1 0,-1 0 0,0 0 1,-1 0-1,0-1 0,0 0 1,-1 0-1,0-1 0,0 1 1,-1-1-1,-1 0 0,1-1 1,-2 1-1,1 0 0,-1-1 1,-1 1-1,0-1 0,-1 0 0,0 0-97,-1 5 5,0 1 1,-1 0-1,0-1 0,0 1 0,-1 0 0,1 0 0,-1 0 0,0 0 0,0 0 0,-1 1 0,0-1 0,1 1 0,-1 0 0,-1 0 0,1 1 0,-1-1 0,1 1 0,-1 0 0,0 0 0,0 1 1,0-1-1,0 1 0,-4-1-5,-5-2-235,0 0 0,-1 1 0,0 0 1,0 1-1,0 1 0,0 0 0,-1 1 1,-1 1 234,-29 14-2969,21 25-4205,19-10-284</inkml:trace>
  <inkml:trace contextRef="#ctx0" brushRef="#br1" timeOffset="-100079.012">26988 12566 17649,'0'0'3181,"6"-14"-832,19-40-245,-25 54-2045,1 1 0,-1-1 0,0 0 0,0 1 0,1-1 0,-1 0 0,0 1 0,0-1 0,1 0 0,-1 1 0,0-1 0,1 0 0,-1 0 1,0 0-1,1 1 0,-1-1 0,1 0 0,-1 0 0,0 0 0,1 0 0,-1 0 0,1 0 0,-1 0 0,0 0 0,1 0 0,-1 0 0,1 0 0,-1 0 1,0 0-1,1 0 0,-1 0 0,1 0 0,-1 0 0,0 0 0,1 0 0,-1-1 0,1 1 0,-1 0 0,0 0 0,1-1 0,-1 1 0,0 0 0,1 0 1,-1-1-1,0 1 0,1-1-59,-1 2 27,0 27 78,0-1 1,-2 0-1,-1 0 1,-1 0-1,-2 0 1,0 0 0,-2-1-1,-1 0 1,-1 0-1,-10 17-105,-8 30-394,21-49-986,10-32-405,2-17 1981,1 0 0,2 0 1,0 1-1,1 0 0,2 1 0,0 0 1,1 0-1,2 1 0,0 1 0,1 1 1,1 0-1,1 0 0,1 2 1,1 0-1,0 1 0,1 1 0,4-1-196,-17 13-10,0 1-1,0 0 0,0 1 0,0 0 0,0 0 1,1 1-1,-1-1 0,1 2 0,-1-1 0,0 1 1,1 0-1,-1 1 0,1-1 0,-1 1 0,1 1 1,-1 0-1,0 0 0,0 0 0,0 1 0,3 1 11,-4 0-541,1-1-1,-1 2 0,0-1 0,-1 1 0,1-1 0,-1 1 0,0 1 0,0-1 1,0 1-1,-1 0 0,0 0 0,0 0 0,1 5 542,8 17-6705</inkml:trace>
  <inkml:trace contextRef="#ctx0" brushRef="#br1" timeOffset="-96795.032">7532 2034 3587,'0'0'7100,"0"0"-3539,0 0-1500,0 0-187,-12 15-236,-65 94 567,-17 111 80,87-201-2192,11-26 102,9-20-154,13-25-11,1 0 0,3 2 0,1 1-1,28-30-29,-7 32-16,-50 45 16,-1 1-1,1 0 1,0 0-1,0 0 1,-1 0-1,1 0 1,0 0-1,0 0 1,0 0-1,0 1 1,0-1-1,0 1 1,0-1-1,0 1 1,0 0-1,1 0 1,-1 0-1,0 0 1,0 0-1,0 1 1,0-1-1,0 1 1,0-1-1,0 1 1,0 0-1,0 0 0,0-1 1,0 1-1,-1 1 1,1-1-1,1 1 1,55 102 385,-31-43-161,-16-42-193,1 0 1,1 0-1,0-1 1,2-1-1,0 0 1,1-1-1,4 3-31,-15-14 6,1 0-1,-1-1 1,1 1-1,0-1 1,0-1-1,1 1 1,-1-1-1,1 0 1,0 0-1,0-1 1,0 0-1,0 0 1,0-1-1,0 1 1,0-2-1,1 1 1,-1-1-1,0 0 1,0-1-1,1 1 1,-1-1-1,0-1 1,0 1-1,1-2-5,-5 2-2,0 0 0,-1-1 0,1 0-1,0 1 1,0-1 0,-1 0 0,0 0 0,1-1-1,-1 1 1,0 0 0,0-1 0,0 0-1,0 1 1,0-1 0,-1 0 0,1 0-1,-1 0 1,0 0 0,0 0 0,0 0 0,0 0-1,-1 0 1,1 0 0,-1-1 0,0 1-1,1 0 1,-1 0 0,-1-1 0,1 1 0,-1 0-1,0-2 3,1 2-266,-1-1 0,0 0 0,0 1 0,-1-1 0,1 1 0,-1-1 0,1 1 0,-1-1 0,0 1 0,-1 0 0,1 0 0,0 0 0,-1 1 0,0-1 0,0 0 0,0 1 0,-1-1 266,-14-4-4975,-2 6-3524</inkml:trace>
  <inkml:trace contextRef="#ctx0" brushRef="#br1" timeOffset="-93913.871">6945 5945 9129,'0'0'3630,"0"0"-1554,-1 13-661,1-11-1396,-3 23 570,1 1-1,2 0 1,0 0-1,2 0 1,0 0-1,3 5-588,0-15 112,0 0-1,1-1 1,1 0 0,0 0-1,1-1 1,1 0-1,0 0 1,8 7-112,-13-16 99,-1 0 0,1-1 0,1 0 0,-1 0 0,0 0 0,1-1 0,0 1 0,0-1 0,0 0 0,0 0 0,1-1 0,-1 0 0,1 0 0,-1 0 0,1 0 0,0-1 0,0 0 0,-1 0 0,1-1 0,0 0 1,0 0-1,0 0 0,0 0 0,0-1 0,3-1-99,1-3 144,0 0 1,-1-1-1,0 0 0,-1-1 1,1 1-1,-1-2 1,0 1-1,-1-1 1,0 0-1,0-1 1,-1 0-1,0 0 1,0 0-1,-1-1 1,-1 1-1,1-2-144,4-9 249,0-1-1,-1 0 1,-1-1 0,-1 0 0,-1 0-1,-1 0 1,-1-1 0,-1 1-1,-1-1 1,-1 0 0,-1 1-1,-2-9-248,2 31 7,1 1-1,0-1 0,-1 1 1,1-1-1,0 1 0,-1-1 1,1 0-1,-1 1 0,1-1 1,0 0-1,-1 1 0,1-1 1,-1 0-1,1 0 0,-1 1 1,1-1-1,-1 0 1,0 0-1,1 0 0,-1 0 1,1 0-1,-1 0 0,1 0 1,-1 0-1,1 0 0,-1 0 1,1 0-1,-1 0 0,0 0 1,1 0-1,-1 0 0,1-1 1,-1 1-1,1 0 0,-1 0 1,1-1-1,-1 1-6,1 49 17,2 0-1,2 0 1,2 0 0,2-1-1,10 31-16,6 35 13,112 662-483,-131-745 489,-1-13-3,-1 1-1,-1-1 1,-1 1 0,-1 0-1,0-1 1,-1 1 0,-3 10-16,4-26 4,-1 0 0,1-1 0,-1 1 1,0-1-1,0 0 0,0 1 1,0-1-1,-1 0 0,1 0 0,-1 1 1,1-1-1,-1 0 0,0-1 1,0 1-1,0 0 0,0 0 0,0-1 1,0 1-1,0-1 0,0 0 1,-1 1-1,1-1 0,0 0 1,-1-1-1,1 1 0,-1 0 0,1-1 1,-1 1-1,1-1 0,-1 0 1,0 0-1,1 0 0,-1 0 0,1 0 1,-1 0-1,0-1 0,1 1 1,-1-1-1,1 0 0,0 0 0,-1 0 1,1 0-5,-99-53 263,88 45-253,0 0 1,0-2-1,1 1 1,0-2-1,1 1 1,1-2-1,-1 1 1,2-2-1,0 1 1,1-1-1,0 0 1,1-1-1,0 0 0,2 0 1,0 0-1,0-1 1,1 0-1,1 0 1,1 0-1,0 0 1,1 0-1,1 0 1,1 0-1,0-1 1,1 1-1,0 0 1,1 0-1,3-4-10,9-6-123,1 1-1,1 0 1,1 2-1,1 0 1,1 1-1,1 1 1,1 0-1,0 2 1,2 1-1,0 1 1,1 1-1,1 1 1,0 1-1,1 1 1,16-4 123,1-3-125,1 1 0,1 3 0,1 1 0,0 3 0,45-6 125,-93 18-5,0 1-1,1 0 1,-1-1-1,0 1 0,0 0 1,0-1-1,1 1 1,-1 0-1,0 0 1,1-1-1,-1 1 0,1 0 1,-1 0-1,1 0 1,-1 0-1,1 0 1,-1 0-1,1 0 0,0 0 1,0 0-1,0 0 1,0 0-1,-1 0 0,1 0 1,0 0-1,1 0 1,-1 0-1,0 0 1,0 0-1,0 0 0,1 0 1,-1 0-1,0 0 1,1 0-1,-1 0 1,1 0-1,-1 0 0,1 0 1,-1 0-1,1 0 1,0-1-1,0 1 1,-1 0-1,1 0 0,0-1 1,0 1-1,0-1 1,0 1-1,-1-1 1,1 1-1,0-1 0,0 1 1,0-1-1,0 0 1,0 1-1,0-1 1,0 0-1,0 0 0,1 0 1,-1 0-1,0 0 1,0 0-1,0 0 1,0 0-1,0-1 0,0 1 1,0 0-1,0 0 6,-10 9 14,-1 1-1,0-1 0,0-1 1,-1 0-1,0 0 0,-1-1 1,0-1-1,0 0 0,0 0 1,0-1-1,-1-1 0,0 0 1,0-1-1,0 0 0,-1-1 1,-11 1-14,24-3-47,0 0 0,0 0 0,1 0 0,-1 0 0,0 0 0,0 0 0,1 0-1,-1 0 1,0 0 0,0 0 0,1 0 0,-1 0 0,0-1 0,0 1 0,1 0 0,-1-1 0,0 1 0,1 0 0,-1-1 0,0 1 0,1-1 0,-1 1 0,1-1 0,-1 1 0,1-1 0,-1 1 0,1-1 0,-1 0 0,1 1 0,0-1 0,-1 0 0,1 1 0,0-1 0,-1 0 0,1 1 0,0-1-1,0 0 1,0 0 0,0 1 0,0-1 0,0 0 0,0 0 0,0 0 0,0 1 0,0-1 0,0 0 0,0 0 0,0 1 0,1-1 0,-1 0 0,0 1 0,0-1 0,1 0 0,-1 1 0,1-1 47,24-37-7828,-1 14-1002</inkml:trace>
  <inkml:trace contextRef="#ctx0" brushRef="#br1" timeOffset="-95568.835">2070 6234 18834,'0'0'2071,"0"0"-533,0 0-118,0 0-294,0 0-336,10 3-272,86 1-203,-22-21-237,0-2 0,-1-4 1,47-22-79,-18-8-56,-100 51 106,1 0-1,-1 0 1,0 0-1,1 0 1,-1 0-1,0 0 1,0 0-1,0-1 1,-1 1-1,1-1 1,-1 1-1,1-1 1,-1 0-1,0 0 1,0 0-1,0 1 0,0-1 1,-1 0-1,1 0 1,-1 0-1,0 0 1,0 0-1,0 0 1,0 0-1,0 0 1,0 0-1,-1 0 1,0 0-1,0 0 1,1 0-1,-2 0 1,1 1-1,0-1 0,0 0 1,-2-1-50,1 0 129,-1 0 0,1 0 0,-1 0 0,0 0 1,0 1-1,-1-1 0,1 1 0,0 0 0,-1 0 0,0 0 0,0 0 0,0 1 1,0 0-1,0 0 0,-1 0 0,-3-1-129,5 39 197,1 243-615,15 36 418,30 78-5886,-22-297 1571,6-38-2773,-6-29-1</inkml:trace>
  <inkml:trace contextRef="#ctx0" brushRef="#br1" timeOffset="-95163.067">3049 6564 11979,'-3'-83'3951,"3"78"-3621,0 0 1,-1 0-1,0 0 0,0 1 1,-1-1-1,1 0 1,-1 1-1,0 0 1,0-1-1,0 1 1,-1 0-1,0 0 0,1 0 1,-1 0-1,-1 0 1,1 1-1,0 0 1,-1-1-1,0 1 1,0 1-1,0-1 0,0 0 1,0 1-1,-1 0 1,1 0-1,0 0 1,-5-1-331,3 2 136,0 0 1,-1-1-1,1 2 0,0-1 1,-1 1-1,1 0 1,-1 0-1,1 1 1,0 0-1,0 0 1,-1 0-1,1 1 1,0 0-1,0 0 1,0 1-1,0-1 1,1 1-1,-1 1 1,-2 1-137,1 2 12,-1 0 0,1 0 1,0 1-1,0 0 1,1 0-1,0 1 1,1-1-1,0 1 0,0 1 1,1-1-1,0 1 1,0-1-1,1 1 0,1 0 1,-1 0-1,2 1 1,0-1-1,0 0 1,0 1-1,2 5-12,-1 1-34,1-1-1,1 0 1,0 0-1,2 1 1,0-2-1,0 1 1,2 0-1,-1-1 1,2 0-1,0 0 1,1-1-1,7 10 35,-12-19-54,0-1-1,1 1 1,-1 0 0,1-1-1,0 0 1,1 1 0,-1-2-1,1 1 1,-1 0-1,1-1 1,0 0 0,0 0-1,1-1 1,-1 1-1,1-1 1,-1 0 0,1-1-1,0 1 1,-1-1 0,1 0-1,0 0 1,0-1-1,0 0 1,0 0 0,0 0-1,-1-1 1,1 0 0,0 0-1,0 0 1,-1-1-1,1 0 1,-1 0 0,1-1-1,-1 1 1,0-1 0,0 0-1,0 0 1,0-1-1,0 1 1,-1-1 0,0 0-1,0-1 1,3-2 54,3-15 247,-1-1 0,-1 0 0,-1 0 1,-1 0-1,-1-1 0,-1 0 0,-1 0 0,-1 0 0,-1-1 1,-3-23-248,3 44 134,-1 2-57,1 0 0,-1 0 1,0 0-1,1 1 0,-1-1 0,0 0 0,0 0 0,0 0 0,0 0 0,0 0 0,-1 0 1,1 0-1,-1 1 0,1-1 0,-1 0 0,1 0 0,-1 0 0,0 1 0,0-1 0,0 0 1,0 1-1,0-1 0,0 1 0,-1-1 0,1 1 0,0 0 0,-1 0 0,1-1 0,-1 1 1,1 0-1,-1 0-77,-9 41 800,9 29-749,4-1-1,3 1 0,2-1 0,3 0 0,5 2-50,-13-57-192,37 132-2189,15-65-2204,-16-60-1507,-9-18-1237,-7-6-1479</inkml:trace>
  <inkml:trace contextRef="#ctx0" brushRef="#br1" timeOffset="-94836.434">3393 6201 12940,'0'0'3022,"0"0"47,0 0-79,0 0-529,0 0-561,0 0-597,0 0-476,3 9-202,18 57-408,-3 1 0,-2 1 0,-4 1 0,-3 0 0,-2 0 0,-4 19-217,-4-11-687,0 36-1673,7-41-2376,9-34-4558,-8-30 2722</inkml:trace>
  <inkml:trace contextRef="#ctx0" brushRef="#br1" timeOffset="-94506.26">3357 6685 11179,'0'0'3619,"0"0"-896,0 0-97,0 0-640,0 0-385,0 0-447,-43-74-386,66 54-287,11-6-97,8-4-160,6 1-160,4-2-32,0-2-32,0 3-320,0-2-609,-9 5-1025,-1 3-1729,-10 4-3716</inkml:trace>
  <inkml:trace contextRef="#ctx0" brushRef="#br1" timeOffset="-90022.175">12415 4457 6182,'0'0'8205,"0"0"-5749,0 0-1816,-14 8 460,-43 32 507,54-37-1483,1 1 0,-1 0 0,1 0 0,-1-1 0,1 1 0,1 1 0,-1-1 1,0 0-1,1 0 0,0 1 0,0-1 0,0 1 0,1-1 0,-1 1 0,1-1 0,0 1 0,1-1 0,-1 1 1,1-1-1,0 1 0,1 3-124,-2-3 15,2 4 13,1 1 0,0 0 0,0-1 0,1 0 0,0 1 0,0-1 0,1-1 0,0 1 1,1-1-1,0 0 0,0 0 0,0-1 0,6 5-28,-9-9 6,0 0 0,0 0 1,0-1-1,0 1 1,0-1-1,1 0 0,-1 0 1,1 0-1,-1-1 0,1 1 1,0-1-1,0 0 0,0 0 1,-1 0-1,1-1 0,0 1 1,0-1-1,0 0 0,0 0 1,0 0-1,0 0 1,0-1-1,0 0 0,0 0 1,0 0-1,-1 0 0,1 0 1,0-1-1,-1 0 0,1 0 1,-1 0-1,0 0 0,1 0 1,-1-1-1,0 0-6,8-8 195,-1-1 1,0-1-1,-1 0 0,0-1 1,-1 1-1,-1-1 0,0-1 0,-1 0 1,-1 0-1,0 0 0,-1 0 0,0-1 1,-1 1-1,-1-1 0,-1 0 1,0 0-1,-1 0 0,-1 0 0,0-1-195,0 5 118,-1-1 0,-1 0 0,0 1 1,0 0-1,-1 0 0,-1 0 0,0 0 0,0 1 0,-2-1 0,1 1 0,-1 1 0,-6-8-118,9 14 0,1 0 1,-1 0-1,1 0 1,-1 0-1,0 1 1,-1 0-1,1-1 1,0 2-1,-1-1 1,0 0-1,0 1 0,0 0 1,0 0-1,0 0 1,0 1-1,0 0 1,0 0-1,-1 0 1,1 1-1,0-1 0,-1 1 1,1 0-1,0 1 1,-1 0-1,1-1 1,0 2-1,0-1 1,0 1-1,0-1 1,0 1-1,-2 2 0,1-1-226,1 0 0,-1 0-1,1 1 1,0 0 0,1 0 0,-1 0 0,1 1-1,-1-1 1,1 1 0,1 0 0,-1 1-1,1-1 1,0 0 0,-2 5 226,-12 53-6821,16-24-1576</inkml:trace>
  <inkml:trace contextRef="#ctx0" brushRef="#br1" timeOffset="-89675.957">13582 4098 8904,'0'0'3561,"0"0"-2440,0 0-672,0 0 106,-3 14-59,-8 49-175,11-59-312,0 0 1,0 0-1,1 1 1,-1-1-1,1 0 1,0 0 0,0 0-1,1 0 1,-1 0-1,1 0 1,0-1-1,0 1 1,0 0 0,0-1-1,1 0 1,-1 1-1,1-1 1,0 0-1,0 0 1,2 1-10,2 4 6,-4-4 7,0 0 1,1 0-1,-1-1 0,1 1 0,-1-1 1,1 1-1,0-1 0,0-1 1,1 1-1,-1 0 0,1-1 0,-1 0 1,1 0-1,0-1 0,-1 1 0,1-1 1,0 0-1,0 0 0,0 0 1,0-1-1,0 0 0,0 0 0,0 0 1,0-1-1,0 1 0,0-1 0,0 0 1,0-1-1,0 1 0,-1-1 1,1 0-1,-1 0 0,1-1 0,-1 1 1,0-1-1,1 0 0,-1 0-13,4-7 436,-1 0-1,0 0 0,0-1 1,-1 0-1,0 0 0,-1 0 1,0-1-1,-1 0 0,0 0 1,-1 0-1,0-1 0,-1 1 1,0-1-1,-1 1 0,-1-1 1,0 1-1,-1-1 0,0 0 1,-1 1-1,-1-5-435,3 13 2,-1 0 0,-1 0-1,1 0 1,0 0 0,-1 0 0,0 0-1,0 0 1,0 1 0,0-1 0,-1 1-1,1 0 1,-1-1 0,0 1-1,0 0 1,0 0 0,0 1 0,-1-1-1,1 1 1,-1 0 0,1 0 0,-1 0-1,0 0 1,0 0 0,0 1 0,0 0-1,0 0 1,0 0 0,0 0 0,0 1-1,-1-1 1,1 1 0,0 0 0,0 0-1,-1 1 1,1-1 0,0 1 0,0 0-1,0 0 1,0 0 0,0 1-1,0 0 1,0-1 0,1 1 0,-1 1-1,0-1 1,0 1-2,-53 45-3968,24-9-1491,-6 19-7145</inkml:trace>
  <inkml:trace contextRef="#ctx0" brushRef="#br1" timeOffset="-89226.403">11464 7786 7303,'-2'13'4196,"-2"4"-3989,1 0 0,1 0 0,1 0 0,0 0 0,1 0 0,1 1 0,1-1 0,0 0 0,1-1 0,1 1 0,1 0 1,0-1-1,1 0 0,6 11-207,-9-22 9,0-1 0,1 1 0,-1-1 0,1 0 0,0 0 1,0 0-1,1 0 0,-1-1 0,1 0 0,0 1 0,0-2 0,0 1 1,0-1-1,0 0 0,0 0 0,1 0 0,-1 0 0,1-1 0,-1 0 1,1-1-1,3 1-9,-5-3 230,0-1 1,0 0 0,0 1-1,-1-1 1,1-1-1,-1 1 1,0 0-1,0-1 1,0 0-1,-1 1 1,1-1 0,-1 0-1,0-1 1,0 1-1,0 0 1,0 0-1,-1-1 1,0 1 0,0-1-1,0 0 1,0-3-231,2-11 456,-1 1 1,-1-1-1,0 1 0,-1-1 1,-1 1-1,-1-1 1,-1 1-1,0 0 1,-1 0-1,-1 0 0,-1 0 1,0 1-1,-2 0 1,0 0-1,0 0 1,-2 2-1,0-1 0,-4-3-456,8 13 29,0 0 0,0 0 0,-1 1 0,0-1 0,0 2 0,0-1 0,0 1 0,-1 0 0,0 1 0,0-1 0,0 1 0,0 1-29,5 1-105,1 0 1,-1 0-1,1 1 0,-1-1 0,0 1 1,1-1-1,-1 1 0,0 0 0,1 0 1,-1 0-1,1 1 0,-1-1 1,0 1-1,1-1 0,-1 1 0,1 0 1,-1 0-1,1 0 0,-1 0 0,1 0 1,0 1-1,0-1 0,-1 1 1,1-1-1,0 1 0,0 0 0,1 0 1,-1 0-1,0 0 0,1 0 0,-1 0 1,1 0-1,-1 1 0,1-1 1,0 1-1,0-1 0,0 1 0,1-1 1,-1 2 104,-2 25-4212,2 2-2867</inkml:trace>
  <inkml:trace contextRef="#ctx0" brushRef="#br1" timeOffset="-88853.741">13827 6845 897,'0'0'6518,"0"0"-3849,3 14-720,10 40 79,-13-53-1891,-1 0 1,1 1-1,0-1 0,0 0 0,0 0 0,0 1 0,0-1 0,0 0 0,0 0 0,1 1 0,-1-1 1,0 0-1,0 0 0,1 0 0,-1 1 0,1-1 0,0 0 0,-1 0 0,1 0 0,0 0 0,-1 0 1,1 0-1,0 0 0,0 0 0,0 0 0,0-1 0,0 1 0,0 0 0,0 0 0,0-1 0,0 1 1,0-1-1,0 1 0,1-1 0,-1 1 0,0-1 0,0 0 0,0 0 0,1 1 0,-1-1 0,0 0 1,0 0-1,1 0 0,-1 0 0,0-1 0,0 1 0,1 0 0,-1 0 0,0-1 0,0 1 0,0-1 1,0 1-1,1-1-137,33-47 3095,-30 38-2873,-1 0 1,0 0-1,-1 0 0,0 0 0,0-1 1,-1 1-1,-1-1 0,0 0 1,0 1-1,-1-1 0,-1-4-222,0 12 20,-1 1 0,0-1 0,1 1 1,-1 0-1,0-1 0,-1 1 0,1 0 0,0 0 0,-1 0 0,1 1 0,-1-1 0,1 1 1,-1-1-1,0 1 0,1 0 0,-1 0 0,0 0 0,0 0 0,0 1 0,0-1 0,0 1 1,0-1-1,0 1 0,0 0 0,0 0 0,0 1 0,0-1 0,0 1 0,0-1 0,0 1 1,0 0-1,0 0 0,0 0 0,1 1 0,-1-1 0,0 1 0,1-1 0,-1 1 0,1 0 1,0 0-1,0 0 0,-1 0 0,1 1-20,-4 2-158,1 0 0,0 1 0,0 0 0,1 0 0,0 0 0,0 0 0,0 1 0,0-1 0,1 1 0,1 0 0,-1 0 0,0 2 158,2 23-3413,15-2-3743,5-12-3756</inkml:trace>
  <inkml:trace contextRef="#ctx0" brushRef="#br1" timeOffset="-88349.898">15651 4656 8936,'0'0'5269,"0"0"-3352,0 0-705,0 0-113,0 0-223,0 0-139,0 0-332,3 9-277,-1-3-124,1 1 0,-1 0 0,1-1 0,1 0 0,-1 0 0,1 0 0,0 0 1,0 0-1,1-1 0,0 0 0,0 0 0,0 1-4,-2-4-1,-1 1 0,1 0 1,0-1-1,0 1 0,0-1 1,0 0-1,0 0 1,0 0-1,1-1 0,-1 1 1,1-1-1,-1 0 1,1 0-1,-1 0 0,1 0 1,0 0-1,-1-1 1,1 0-1,0 0 0,0 0 1,-1 0-1,1 0 1,0-1-1,-1 0 0,1 0 1,0 0-1,-1 0 1,1 0-1,-1-1 0,0 1 1,1-1-1,-1 0 0,0 0 1,0 0-1,0-1 1,0 1-1,-1-1 0,1 0 1,-1 1-1,1-1 1,-1 0-1,0 0 0,0-1 1,0 1 0,4-11 81,0 0 0,-1 0 0,0 0 0,-1-1 0,-1 0 0,-1 0 0,0 0 0,0 0 0,-2 0-1,0 0 1,0 0 0,-3-12-81,3 22 33,0 1 0,-1-1 0,1 1-1,-1-1 1,0 1 0,0-1 0,0 1-1,-1 0 1,0-1 0,1 1 0,-1 0 0,-1 0-1,1 0 1,-1 1 0,1-1 0,-1 0-1,0 1 1,-1 0 0,1 0 0,0 0-1,-1 0 1,0 0 0,1 1 0,-1-1-1,0 1 1,0 0 0,-1 0 0,1 1-1,0-1 1,-1 1 0,1 0 0,-1 0-1,1 1 1,-1-1 0,1 1 0,-1 0-1,1 0 1,-1 0 0,1 1 0,-1 0 0,1 0-1,-1 0 1,1 0 0,-2 1-33,-1 2-398,1 0 0,0 0 0,0 0 0,0 1 0,1 0 0,-1 0 1,1 1-1,0-1 0,1 1 0,-1 0 0,1 0 0,0 1 0,1-1 0,0 1 0,-2 3 398,-9 29-6059</inkml:trace>
  <inkml:trace contextRef="#ctx0" brushRef="#br1" timeOffset="-87945.938">15803 7318 10378,'0'0'5456,"0"0"-2429,0 0-1282,0 0-469,0 0-459,0 0-326,0 0-310,-11 12-116,-30 41-60,40-52-6,1 0-1,-1-1 1,1 1 0,0 0-1,-1 0 1,1-1 0,0 1 0,0 0-1,-1 0 1,1 0 0,0 0-1,0-1 1,0 1 0,0 0 0,0 0-1,0 0 1,0 0 0,0 0-1,1-1 1,-1 1 0,0 0 0,0 0-1,1 0 1,-1-1 0,1 1-1,-1 0 1,0 0 0,1-1 0,-1 1-1,1 0 1,0-1 0,-1 1-1,1-1 1,-1 1 0,1-1 0,0 1-1,0-1 1,-1 1 0,1-1-1,0 1 1,0-1 0,-1 0 0,1 0-1,0 1 1,0-1 0,0 0-1,0 0 1,-1 0 0,2 0 1,39 3 271,-37-6-117,1-1 0,0 1 1,-1-1-1,0 0 0,0-1 0,0 1 0,0-1 1,-1 0-1,0 1 0,0-1 0,0-1 0,0 1 1,-1 0-1,0-1 0,0 1 0,0-1 0,-1 0 1,0 1-1,0-1 0,-1 0 0,1 0 0,-1 0 1,0 0-1,-1 1 0,1-1 0,-2-1-154,4-1 72,-2 1 0,1 0 0,-1-1-1,0 1 1,-1-1 0,1 1 0,-2 0 0,1-1 0,-1 1-1,0 0 1,0 0 0,-1 0 0,0 0 0,0 1 0,-1-1-1,0 1 1,0 0 0,0 0 0,-1 0 0,0 0 0,0 1-1,0 0 1,-1 0 0,1 0 0,-1 1 0,0 0-1,-1 0 1,1 0 0,-1 1 0,0 0 0,0 0 0,0 1-1,-6-2-71,8 4-505,-33 4-761,30 3-2670,7 5-4076,5-2-5446</inkml:trace>
  <inkml:trace contextRef="#ctx0" brushRef="#br1" timeOffset="-87474.864">18245 4414 9609,'0'0'4687,"0"0"-1927,0 0-245,0 0-348,0 0-822,0 0-539,0 0-379,-8 11-176,-24 36-11,31-44-222,0 0 0,0 1 0,0-1-1,0 1 1,1-1 0,-1 0-1,1 1 1,0-1 0,0 1 0,0-1-1,1 1 1,-1-1 0,1 1-1,0-1 1,0 0 0,0 1 0,0-1-1,0 0 1,1 0 0,0 0-1,-1 0 1,1 0 0,0 0 0,1 0-1,-1-1 1,0 1 0,1-1-1,-1 0 1,1 1 0,0-1 0,0 0-1,0-1 1,0 1 0,0 0-1,0-1 1,0 0 0,1 0 0,-1 0-1,0 0 1,1 0 0,-1-1-1,1 1 1,-1-1 0,3 0-18,2 0 48,0 0 0,-1-1 0,1 0 0,0 0 0,-1 0 0,1-1 0,-1-1 0,1 1 0,-1-1 0,0 0 0,0-1 0,0 0 0,-1 0 1,1 0-1,-1-1 0,0 0 0,-1 0 0,1 0 0,-1-1 0,0 0 0,0 0 0,0 0 0,-1-1 0,0 1 0,-1-1 0,1 0 0,-1 0 0,0 0 0,-1-1 0,0 1 0,0-1 0,-1 1 0,0-1 0,0 0 0,0 0 1,-1-2-49,1 2 48,0-1 0,0 1 0,-1-1 0,0 1 0,0-1 0,-1 1 0,0 0 0,0-1 0,-1 1 0,0 0 0,-1 0 0,0 0 0,0 0 0,-1 1 0,1-1 0,-2 1 0,1 0 0,-1 0 0,0 0 0,-1 1 0,1-1 1,-1 1-1,0 1 0,-4-3-48,-38-1-2294,22 25-6292,18-3-68</inkml:trace>
  <inkml:trace contextRef="#ctx0" brushRef="#br1" timeOffset="-87136.695">19637 3133 14125,'-16'-68'1928,"15"67"-1830,1 0 0,0-1 0,0 1 0,-1 0 0,1 0 0,0 0 0,-1-1 0,1 1 0,-1 0 0,0 0 0,1 0 0,-1 0 0,0 0 0,0 0 0,1 0 0,-1 0 0,0 0 0,0 0 0,0 0 0,0 1 0,0-1 0,-1 0 0,1 1 0,0-1 0,0 1 0,0-1 0,0 1 0,-1 0 0,1-1 0,0 1 0,0 0 0,-1 0 0,1 0 0,0 0 0,-1 0 0,1 0 0,0 0 0,0 0 0,-1 1 0,1-1 0,0 0 0,0 1 0,0-1 0,-1 1 0,1-1 0,0 1 0,0 0 0,0-1 0,0 1 0,0 0 0,0 0 0,0 0 0,0 0 0,0 0 0,1 0 0,-1 0 0,0 0 0,1 0 0,-1 0 0,0 0 0,1 0 0,0 1 0,-1-1 0,1 1-98,-2 6 41,1 1-1,1 0 1,0-1-1,0 1 1,1-1-1,0 1 1,0 0-1,1-1 1,0 0 0,0 1-1,1-1 1,0 0-1,1 0 1,-1-1-1,2 1 1,-1-1-1,1 0 1,0 0-1,0 0 1,1-1 0,0 1-1,0-1 1,1-1-1,0 1 1,0-1-1,0-1 1,0 1-1,1-1 1,-1 0-1,1-1 1,0 0 0,1 0-1,-1-1 1,0 0-1,1 0 1,-1-1-1,3 0-40,-6 0 40,0-1 0,-1 0 0,1-1 0,0 1 0,0-1 0,-1 0 0,1 0 0,-1-1 0,1 1 0,-1-1 0,0 0 0,1 0 0,-1 0 0,0-1-1,0 1 1,-1-1 0,1 0 0,0 0 0,-1 0 0,0-1 0,0 1 0,0-1 0,0 0 0,0 0 0,-1 0 0,0 0 0,0 0 0,0-1 0,0 1 0,-1-1 0,1-1-40,3-9 114,0 0-1,-1-1 1,-1 1 0,-1-1 0,0 0 0,-1 1-1,0-1 1,-1 0 0,-1 0 0,-1 0 0,0 0-1,-1 1 1,-1-1 0,0 1 0,-1 0 0,-1 0-1,0 1 1,-1-1 0,-1 1 0,0 1 0,-1 0-1,-3-3-113,7 10-68,0 2-1,0-1 0,-1 1 0,0-1 0,0 1 0,0 1 1,0-1-1,-1 1 0,1 0 0,-1 1 0,0 0 0,0 0 0,0 0 1,0 1-1,0 0 0,0 0 0,0 1 0,-1 0 0,1 0 1,0 1-1,0-1 0,0 2 0,-4 0 69,-95 44-6990,68-15-1658</inkml:trace>
  <inkml:trace contextRef="#ctx0" brushRef="#br1" timeOffset="-86684.883">16835 2619 17457,'0'0'2226,"0"0"-176,0 0-561,0 0-533,0 0-252,-4 10-85,1-4-565,1 0 0,-1-1 0,1 1 0,0 0 0,1 1 0,-1-1-1,1 0 1,0 0 0,1 1 0,0-1 0,0 0 0,0 1-1,0-1 1,1 0 0,0 0 0,1 1 0,-1-1 0,1 0 0,1 0-1,-1 0 1,1-1 0,0 1 0,3 4-54,-2-6-5,0 1 1,1-1-1,0-1 1,0 1-1,0-1 1,0 1-1,1-2 1,-1 1-1,1 0 0,0-1 1,-1 0-1,1-1 1,0 1-1,0-1 1,0 0-1,0-1 1,1 1-1,-1-1 0,0 0 1,0-1-1,0 1 1,0-1-1,0-1 1,0 1-1,0-1 1,0 0-1,-1 0 0,1-1 5,8-2 11,-1-1-1,1-1 0,-2 0 0,1-1 0,-1 0 0,0-1 0,-1 0 1,0-1-1,0 0 0,-1-1 0,3-4-10,-9 8 20,0 0 0,0 0 1,-1-1-1,0 1 0,0-1 0,-1 0 1,0 1-1,-1-1 0,1 0 0,-1 0 1,-1 0-1,0 0 0,0 0 0,0 0 1,-1 0-1,0 0 0,-1 0 0,0 0 1,0 0-1,-1-1-20,1 4 3,1 1 1,-1-1 0,1 1-1,-1-1 1,-1 1-1,1 0 1,-1 0 0,1 0-1,-1 0 1,0 0-1,-1 1 1,1-1-1,-1 1 1,1 0 0,-1 0-1,0 0 1,0 1-1,0-1 1,-1 1 0,1 0-1,0 0 1,-1 1-1,1-1 1,-1 1-1,0 0 1,0 0 0,1 0-1,-1 1 1,0 0-1,0 0 1,0 0 0,1 0-1,-6 2-3,-4 2-277,0 1-1,1 0 1,-1 1-1,1 1 1,0 0-1,1 1 1,-1 0-1,2 1 1,-1 0-1,1 1 1,1 0-1,0 1 1,-2 3 277,-73 94-7523,39-41-875</inkml:trace>
  <inkml:trace contextRef="#ctx0" brushRef="#br1" timeOffset="-86232.878">14934 2893 6854,'-3'-9'550,"1"-1"169,-1 0 1,1 0 0,-1 0-1,-1 1 1,0-1 0,0 1-1,-1 0 1,0 0 0,-1 1-1,0-1 1,0 1-1,-1 1 1,1-1 0,-2 1-1,1 0 1,-1 1 0,0-1-1,-1 2 1,1-1 0,-10-3-720,15 8 85,0 1 1,0 0 0,0 0-1,0 0 1,0 0-1,0 1 1,0 0 0,1-1-1,-1 1 1,0 0 0,0 0-1,0 0 1,1 1-1,-1-1 1,1 0 0,-1 1-1,1 0 1,0 0 0,-1 0-1,1 0 1,0 0-1,0 0 1,0 0 0,1 1-1,-1-1 1,0 1 0,1-1-1,0 1 1,-1 0-1,1-1 1,0 1 0,1 0-1,-1 0 1,0 0 0,1 0-86,-8 106 323,10-103-325,-1 1 0,1-1 0,0 0 0,0 0 0,1 0-1,0 0 1,0 0 0,0-1 0,0 1 0,1-1 0,0 0 0,0 0 0,1 0 0,0-1-1,-1 0 1,1 1 0,1-2 0,-1 1 0,0 0 0,1-1 0,0 0 0,0-1 0,0 1-1,0-1 1,0 0 0,0-1 0,1 1 0,-1-1 0,1-1 0,-1 1 0,1-1 0,-1 0-1,0 0 1,1-1 0,-1 0 0,1 0 0,-1-1 0,0 1 0,0-1 0,0-1 0,0 1-1,0-1 1,4-2 2,-4 0 29,0 0-1,0-1 0,-1 0 1,0 1-1,0-2 0,0 1 1,-1 0-1,1-1 0,-2 0 1,1 0-1,-1 0 0,0 0 1,-1-1-1,1 1 0,-1-1 1,-1 0-1,0 0 0,0 1 1,0-1-1,-1 0 0,0 0 1,-1 0-1,1 0 0,-2 1 1,1-1-1,-1 0 0,0 1 1,-1-1-1,1 1 0,-2 0 1,1 0-1,-1 0 0,0 0 1,0 0-1,-1 1 0,0 0 1,0 0-1,0 0 0,-4-2-28,6 5-31,1 0-1,-1 1 1,0-1-1,0 0 0,0 1 1,0 0-1,0 0 1,-1 0-1,1 0 0,-1 1 1,1-1-1,-1 1 0,0 0 1,1 0-1,-1 0 1,0 0-1,0 1 0,1 0 1,-1 0-1,0 0 1,0 0-1,0 0 0,0 1 1,1-1-1,-1 1 1,0 0-1,0 0 0,1 1 1,-1-1-1,1 1 1,-1 0-1,1 0 0,0 0 1,0 0-1,0 0 0,0 1 1,0 0-1,-1 1 32,-76 104-4560,38-27-2202,5-5-4476</inkml:trace>
  <inkml:trace contextRef="#ctx0" brushRef="#br1" timeOffset="-85790.721">10682 6501 10890,'0'0'3887,"0"0"-1699,0 0-298,-15-5-278,-48-8-240,60 13-1311,1 1-1,0 0 0,0 0 1,-1 0-1,1 0 1,0 0-1,0 0 0,0 0 1,0 1-1,0-1 1,1 1-1,-1-1 0,0 1 1,1 0-1,-1 0 1,1 0-1,-1 0 0,1 0 1,0 0-1,0 0 0,0 0 1,0 0-1,0 0 1,1 1-1,-1-1 0,1 0 1,-1 1-1,1 0-60,-2 3 98,-4 9 20,1 0 0,1 1 0,0 0 1,1 0-1,1 0 0,0 0 1,1 0-1,1 0 0,0 1 0,2-1 1,0 0-1,0 0 0,3 4-118,-4-16 10,1-1 0,0 0-1,0 0 1,0 0 0,0-1-1,1 1 1,-1 0 0,1-1-1,0 1 1,-1-1 0,1 0 0,0 0-1,0 0 1,1 0 0,-1-1-1,0 1 1,1-1 0,-1 0 0,0 0-1,1 0 1,0-1 0,-1 1-1,1-1 1,-1 1 0,1-1 0,0 0-1,-1-1 1,1 1 0,-1-1-1,1 1 1,-1-1 0,1 0-1,-1-1 1,1 1 0,-1 0 0,0-1-1,0 0 1,0 0 0,0 0-1,0 0 1,0 0 0,0-1 0,-1 1-1,1-1 1,-1 1 0,0-1-1,0 0 1,0 0 0,0 0-1,0 0 1,0-1 0,-1 1 0,0 0-1,0-1 1,1-1-10,-1-3 54,0 0 1,0 0-1,-1 0 0,0-1 1,-1 1-1,0 0 0,0 0 0,0 0 1,-1 0-1,-1 0 0,1 0 1,-1 0-1,0 1 0,-1-1 1,0 1-1,0 0 0,-1 0 0,1 1 1,-1-1-1,-1 1 0,0 0 1,1 0-1,-2 1 0,1 0 1,-1 0-1,1 0 0,-1 1 1,-1 0-1,-2-1-54,5 2-38,-1 1 0,1-1 0,-1 1 1,0 1-1,1-1 0,-1 1 0,0 0 0,0 0 0,0 1 1,0-1-1,0 2 0,0-1 0,0 0 0,0 1 1,0 0-1,0 1 0,0-1 0,1 1 0,-1 0 1,1 1-1,-1-1 0,1 1 0,0 0 0,0 0 0,0 1 1,0 0-1,1-1 0,-1 2 0,-2 2 38,-4 4-696,1 1 1,0 0-1,1 0 0,0 1 1,1 0-1,0 1 0,1 0 0,1 0 1,0 0-1,1 1 0,0 2 696,-9 56-6737</inkml:trace>
  <inkml:trace contextRef="#ctx0" brushRef="#br1" timeOffset="-85394.797">12456 8768 1441,'0'0'4095,"0"14"-2894,6 46-843,-6-57-294,1-1 0,0 1 0,0 0 0,1-1 0,-1 1 0,0-1 0,1 1 0,0-1 0,-1 0 0,1 1 0,0-1 0,0 0 0,0 0 0,0-1 0,1 1 0,-1 0 0,0-1 0,1 1 0,-1-1 0,1 0 0,0 0 0,-1 0 0,1 0 0,0 0 0,0-1 0,-1 1 0,1-1 0,0 0 0,2 1-64,-2-1 87,10 1 166,-1 0 1,1 0-1,0-2 0,-1 0 1,1 0-1,-1-1 1,0 0-1,0-1 0,1-1 1,-2 0-1,1 0 1,0-1-1,-1-1 0,0 0 1,0-1-1,-1 0-253,-3 3 474,-1-1 1,0 1-1,-1-2 1,1 1-1,-1 0 0,0-1 1,0 0-1,-1 0 0,0-1 1,0 1-1,0-1 0,-1 0 1,0 0-1,0 0 0,-1 0 1,0 0-1,0-3-474,0-2 461,-1 1-1,0-1 1,-1 1 0,0-1 0,-1 1-1,0-1 1,-1 1 0,-1-1 0,1 1-1,-4-5-460,3 7 99,0 1-1,-1 0 0,0 0 1,-1 1-1,0-1 1,0 1-1,0 0 0,-1 0 1,0 0-1,0 1 0,-1 0 1,0 0-1,0 1 0,0 0 1,-1 0-1,0 1 1,0 0-1,0 0 0,0 1 1,-1 0-1,0 0-98,-4-1-57,0 2-1,0-1 1,-1 2 0,1-1-1,-1 2 1,1 0-1,-1 1 1,1 0 0,-1 1-1,1 0 1,0 1 0,0 0-1,-9 5 58,-93 59-3493,56-13-1445,4 3-4393</inkml:trace>
  <inkml:trace contextRef="#ctx0" brushRef="#br0" timeOffset="-83745.029">3846 12351 11018,'0'0'3497,"15"5"-1927,-15-5-1566,6 3 111,1 0-1,0-1 1,0 0 0,0-1-1,0 1 1,0-1 0,1-1-1,-1 1 1,0-1 0,0-1-1,0 1 1,0-1 0,1 0-1,-1-1 1,0 0 0,0 0-1,5-3-114,157-78 2314,-5-8-1,91-69-2313,-188 118 135,177-115 127,53-37-161,57-32 6,55-36 69,55-36-16,57-35-133,54-38-48,52-29 26,52-24 48,48-19 1,45-12-1,3585-1929 3914,-4353 2382-3966,2719-1366 1564,46 97-804,-1930 920-606,-46 22-38,-57 24-95,-64 21 4,-70 26 65,-72 29-128,-74 27-38,-72 28-299,-76 24-426,-71 25-337,-178 92-207,0-2 1,-2-2-1,39-36 1344,-52 23-4335,-44 22-2738</inkml:trace>
  <inkml:trace contextRef="#ctx0" brushRef="#br0" timeOffset="-72302.962">22087 4696 13325,'0'0'2231,"0"0"-683,1-13 273,3-36-70,-1 45 684,8 29-2399,-7 1-24,0-1 0,3 0 0,0 0 0,1-1 0,1 0 0,1 0 0,2-1 0,0 0 0,1-1 0,2-1 0,0 0 0,14 14-12,-27-33 44,0 0 0,0 0-1,1-1 1,-1 1-1,1-1 1,-1 0-1,1 0 1,0 0 0,-1 0-1,1 0 1,0 0-1,-1-1 1,1 1-1,0-1 1,0 0 0,0 0-1,0 0 1,-1 0-1,1-1 1,0 1-1,0-1 1,-1 1 0,1-1-1,0 0 1,-1 0-1,1 0 1,0 0-1,-1-1 1,0 1-1,1-1 1,1-1-44,61-62 1634,-52 51-1416,-1-1 0,0-1 0,-2 0 0,1-1 0,-2 0 0,0 0 0,-2 0 0,1-2 1,-2 1-1,-1 0 0,0-1 0,-1 0 0,-1 0 0,0-5-218,-4 25 5,1 0 1,0-1-1,0 1 0,-1 0 0,1 0 1,0-1-1,-1 1 0,1 0 0,-1-1 1,1 1-1,-1-1 0,1 1 0,-1 0 1,0-1-1,1 1 0,-1-1 0,0 1 1,1-1-1,-1 0 0,0 1 0,1-1 1,-1 0-1,0 1 0,0-1 0,1 0 1,-1 0-1,0 0 0,0 0 0,0 0 1,1 1-1,-1-1 0,0-1 0,0 1 1,0 0-1,1 0 0,-1 0 0,0 0 1,0-1-1,1 1 0,-1 0 0,0-1 1,0 1-1,1 0 0,-1-1 0,0 1 1,1-1-1,-1 1 0,1-1 0,-1 1 1,1-1-1,-1 0 0,1 1 0,-1-1 1,1 0-1,-1 1 0,1-1 0,0 0 1,-1 1-1,1-1 0,0 0 0,0 0 1,-1 0-6,-12 38-16,0 1 1,3 0 0,1 1 0,2 0-1,2 0 1,1 0 0,2 1-1,2-1 1,1 1 0,2 0 15,-9 201-627,3-204 537,-2 0 0,-2-1 0,-2 0 0,0 0 0,-3 0-1,-1-2 1,-1 1 0,-2-2 0,-7 9 90,18-34 7,-1 0-1,0-1 1,-1 0 0,1 0-1,-2 0 1,1-1 0,0 0-1,-1 0 1,0-1 0,-1 0-1,1-1 1,-1 1 0,0-2-1,0 1 1,0-1 0,-1-1-1,1 1 1,-1-2 0,1 1-1,-1-1 1,1-1 0,-1 0-1,0 0 1,1-1 0,-1 0-1,0-1 1,1 0 0,-3-1-7,-5-2 3,1-1 0,-1-1 1,1-1-1,1 0 0,-1-1 0,2-1 1,-1 0-1,1-1 0,1 0 1,0-1-1,0-1 0,1 0 0,-7-11-3,14 17-99,0 0-1,0 0 0,1-1 1,0 1-1,1-1 0,-1 0 0,1 0 1,1 0-1,0 0 0,0 0 0,0-1 1,1 1-1,0-1 0,1 1 1,0-1-1,0 1 0,1-2 100,30-89-5341,-2 47-1999,1 2-6000</inkml:trace>
  <inkml:trace contextRef="#ctx0" brushRef="#br0" timeOffset="-71726.522">22276 3774 5733,'0'0'7757,"0"0"-4143,0 0-1329,0 0-411,0 0-700,0 0-597,0 0-198,-7 14-96,-88 204 603,61-129-811,38-132 405,12-17-22,-7 23-231,1 1 1,2-1 0,2 2 0,1 0-1,10-15-227,-25 48 5,1-1 0,0 1-1,1-1 1,-1 1 0,0 0-1,1 0 1,-1 0 0,1-1-1,0 1 1,0 1 0,0-1-1,0 0 1,0 0 0,0 1-1,0-1 1,0 1 0,1 0-1,-1-1 1,0 1 0,1 0-1,-1 1 1,1-1 0,-1 0-1,1 1 1,0-1 0,-1 1-1,1 0 1,0 0 0,-1 0-1,1 0 1,-1 0 0,1 1-1,0-1 1,-1 1 0,1 0-1,-1 0 1,1-1 0,-1 2-1,1-1 1,0 1-5,7 7-13,-1 1 1,0 1-1,0 0 0,-1 0 0,-1 0 1,0 1-1,0 0 0,-1 1 0,-1 0 13,31 52-13,-27-51 6,74 84-397,-82-97 341,0 0 0,0 0 0,0 0 0,1 0 0,-1 0 1,0 0-1,0-1 0,1 1 0,-1-1 0,1 1 0,-1-1 0,1 1 0,-1-1 0,1 0 0,-1 0 1,1 0-1,-1 0 0,0 0 0,1 0 0,-1 0 0,1 0 0,-1 0 0,1-1 0,-1 1 0,1-1 1,-1 1-1,1-1 0,-1 0 0,0 1 0,0-1 0,1 0 0,-1 0 0,0 0 0,0 0 0,0 0 1,0 0-1,0 0 0,0 0 0,0 0 0,0-1 0,0 1 0,-1 0 0,1-1 0,0 1 0,-1 0 1,1-1-1,-1 1 0,0-1 0,1 1 0,-1-1 0,0 1 0,0-1 0,0 1 0,0-1 0,0 1 1,0-1-1,0 1 0,-1-1 0,1 1 0,0 0 0,-1-1 0,1 1 0,-1-1 0,0 1 0,1 0 1,-1-1-1,0 1 0,0 0 0,0-1 63,-16-19-4184,4 13-2795,3 7-2566</inkml:trace>
  <inkml:trace contextRef="#ctx0" brushRef="#br0" timeOffset="-71163.085">23045 4726 13581,'0'0'4249,"0"0"-1355,0 0-604,0 0-721,0 0-651,0 0-394,0 0-263,11-11-95,39-29-44,-50 39-120,1 1 0,0-1-1,0 1 1,0 0-1,0-1 1,0 1 0,-1 0-1,1 0 1,0 0-1,0 0 1,0 0 0,0 0-1,0 0 1,0 0-1,0 0 1,0 0 0,-1 0-1,1 1 1,0-1-1,0 0 1,0 0 0,0 1-1,-1-1 1,1 1-1,0-1 1,0 1 0,-1-1-1,1 1 1,0-1-1,-1 1 1,1 0 0,0-1-1,-1 1 1,1 0-1,-1 0 1,1-1 0,-1 1-1,0 0 1,1 0-1,-1 0 1,0 0 0,1 0-1,-1-1 1,0 1-1,0 0 1,0 0 0,0 0-1,0 0 1,0 0-1,0 0 1,0 0 0,0 0-1,-1-1 1,1 1-1,0 0 1,0 0 0,-1 0-1,1 0 1,-1-1-1,1 1 1,0 0 0,-1 0-1,0 0-1,1 1 6,-3 10 17,-1 0-1,0 0 1,-1 0-1,0 0 1,-1-1-1,0 0 1,-1 0-1,0-1 0,0 1 1,-1-2-1,-6 7-22,-10 14 116,-63 84 669,86-113-783,1 0 1,-1 0-1,0 0 0,1-1 1,-1 1-1,1 0 1,-1 0-1,1 0 0,0 0 1,-1 0-1,1 0 0,0 0 1,-1 0-1,1 0 1,0 0-1,0 0 0,0 0 1,0 0-1,0 0 0,0 0 1,0 0-1,0 0 1,1 0-1,-1 0 0,0 0 1,1 0-1,-1 0 0,1 0 1,-1 0-1,1 0 0,-1 0 1,1 0-1,-1 0 1,1-1-1,0 1 0,0 0 1,-1 0-1,1-1 0,0 1 1,0 0-1,0-1 1,0 1-1,0-1 0,-1 1 1,1-1-1,0 0 0,0 1 1,0-1-1,0 0 1,0 0-1,1 0 0,-1 0 1,0 0-1,0 0 0,0 0 1,1 0-3,65-4-15,-65 4 14,171-53-2677,-66 2-7167,-68 32 636</inkml:trace>
  <inkml:trace contextRef="#ctx0" brushRef="#br0" timeOffset="-70726.344">24167 4463 3363,'0'0'11211,"0"0"-6674,0 0-2161,0 0-161,0 0-597,0 0-636,0 0-395,-8 17-250,6-12-311,-6 11 47,2 1-1,0 0 1,0 0-1,2 0 1,0 1-1,1 0 1,1 4-73,-5 135 189,-9 113-1065,-9-95-3920,4-107-3703,11-49 1896</inkml:trace>
  <inkml:trace contextRef="#ctx0" brushRef="#br0" timeOffset="-70268.804">24057 4493 6022,'8'-122'6619,"17"29"1493,7 68-4028,1 19-4092,-17 6 76,0 1 0,0 0 0,0 1 1,0 1-1,0 1 0,0 0 0,-1 1 0,0 0 1,0 2-1,0-1 0,-1 2 0,0 0 0,5 4-68,-13-8-27,0 0-1,0 1 0,0 0 1,-1 0-1,0 0 1,1 0-1,-2 1 1,1 0-1,-1 0 0,0 0 1,0 1-1,-1-1 1,0 1-1,0 0 0,0 0 1,-1 0-1,0 0 1,0 0-1,-1 0 0,0 1 1,0-1-1,-1 1 1,0-1-1,0 0 0,-1 1 1,0-1-1,0 0 1,-1 1-1,0-1 1,0 0 27,-4 4-78,0 0 1,0 0 0,-1-1-1,-1 1 1,0-2 0,0 1 0,-1-1-1,-1-1 1,1 1 0,-1-1 0,0-1-1,-1 0 1,0-1 0,0 0 0,0 0-1,-1-1 1,0-1 0,0 0 0,-7 1 76,15-4-4,-2 2 5,-1-1 0,0 0 0,0-1 0,0 0 0,0 0 0,0 0 0,0-1 0,0 0 0,-1 0 0,1-1 0,0 0 0,-6-2 0,12 2 4,0-1 0,0 0-1,0 0 1,0 0 0,1 0-1,-1 0 1,1 0 0,-1 0 0,1 0-1,0 0 1,0 0 0,0 0 0,0 0-1,0 0 1,0 0 0,0 0-1,1 0 1,-1 0 0,1 1 0,-1-1-1,1 0 1,0 0 0,0 0-1,0 0 1,0 1 0,0-1 0,0 0-1,0 1 1,1-1 0,-1 1-1,1-1 1,-1 1 0,1 0-4,7-8 68,1 0 1,1 1-1,0 0 1,0 0-1,0 1 0,1 1 1,0 0-1,0 1 1,0 0-1,1 1 0,0 0 1,0 1-1,0 1 1,0 0-1,0 0 0,11 1-68,-19 1 10,0 0 0,0 1-1,0 0 1,0 0 0,0 0 0,-1 0-1,1 0 1,0 1 0,-1 0 0,1 0-1,-1 1 1,1-1 0,-1 1-1,0 0 1,0 0 0,-1 0 0,1 0-1,0 1 1,-1-1 0,0 1 0,0 0-1,0 0 1,-1 1 0,1-1-1,-1 0 1,0 1 0,0-1 0,0 1-1,-1 0 1,1 2-10,18 149-100,-37-28 105,15-124-2,1 1-1,0-1 1,-1 0-1,0 1 1,0-1-1,0 0 1,-1 0-1,1 0 1,-1-1-1,0 1 1,0 0-1,0-1 1,-1 0-1,1 0 1,-1 0-1,0 0 1,1-1-1,-1 1 1,-1-1-1,1 0 0,0 0 1,0 0-1,-1-1 1,1 0-1,-1 0 1,0 1-3,-11-3-7,0-1 1,0 0-1,1-1 1,-1 0-1,1-2 0,0 0 1,0 0-1,0-1 1,1-1-1,0-1 0,0 0 1,1 0-1,0-1 1,0-1-1,1-1 0,0 1 1,-4-8 6,-12-22-1967,47 19-5798,-2 17 980</inkml:trace>
  <inkml:trace contextRef="#ctx0" brushRef="#br0" timeOffset="-69933.678">24734 4616 2979,'0'0'13058,"0"0"-8350,0 0-2535,0 0-390,0 0-502,0 0-507,0 0-326,11 1-143,-5 0-269,-4-1-24,-1 0 0,1 0-1,0 0 1,0 0 0,0 0-1,0 1 1,0-1 0,0 1 0,-1-1-1,1 1 1,0 0 0,0-1-1,-1 1 1,1 0 0,0 0-1,-1 0 1,1 0 0,-1 1-1,1-1 1,-1 0 0,0 1-1,0-1 1,1 1 0,-1-1-1,0 1 1,0 0 0,0-1-1,-1 1 1,1 0 0,0-1-1,-1 1 1,1 0 0,-1 0-1,1 0 1,-1 0 0,0 0-1,0 0 1,0 1-12,-24 331-1447,23-319 521,1 11-1419,5-10-2135,-2-11-2198,4-4-3801</inkml:trace>
  <inkml:trace contextRef="#ctx0" brushRef="#br0" timeOffset="-68953.764">25200 4566 11211,'0'0'4212,"0"0"-1399,0 0-555,0 0-235,0 0-736,0 0-588,5 0-357,136 12 400,-119-11-702,-4 0-24,0 0-1,1-1 0,-1-1 1,0 0-1,-1-2 0,1 0 1,0-1-1,-1-1 0,1 0 0,-1-1 1,-1-1-1,9-5-15,-24 11 13,1 0 1,-1 0-1,0 0 0,1 0 0,-1-1 0,0 1 1,0 0-1,0-1 0,0 1 0,0-1 0,0 1 1,0-1-1,0 1 0,-1-1 0,1 0 0,0 1 1,-1-1-1,0 0 0,1 1 0,-1-1 1,0 0-1,0 0 0,0 0 0,0 1 0,0-1 1,0 0-1,-1 0 0,1 1 0,0-1 0,-1 0 1,0 1-1,1-1 0,-1 0 0,0 1 0,0-1 1,0 1-1,0-1 0,0 1 0,0-1 1,0 1-1,0 0 0,-1 0 0,1 0 0,-2-1-13,-64-49 1127,63 50-1096,3 0-5,1 0 0,-1 0 0,0 0 0,0 0 0,0 0 0,0 0 0,0 1 0,0-1 0,0 1 0,-1-1 0,1 0 0,0 1 0,0 0 0,0-1-1,-1 1 1,1 0 0,0 0 0,0-1 0,-1 1 0,1 0 0,0 0 0,-1 1 0,1-1 0,0 0 0,0 0 0,0 0 0,-1 1 0,1-1 0,0 1 0,0-1 0,0 1 0,0-1 0,-1 1 0,1 0 0,0 0 0,0-1 0,0 1 0,1 0 0,-1 0-1,0 0 1,0 0 0,0 0-26,-12 65 61,3 0-1,2 0 1,3 24-61,2 111-990,6-135-2023,5-1-3474,-5-39-1083</inkml:trace>
  <inkml:trace contextRef="#ctx0" brushRef="#br0" timeOffset="-68593.824">26000 4495 9193,'0'0'3689,"0"0"-492,3-15-255,11-51-433,-13 63-2323,0 0 0,0-1 0,0 1 0,1 0 0,-1-1 0,1 1 0,-1 0 0,1 0 0,0 1 0,0-1 0,1 0 0,-1 0 1,1 1-1,-1 0 0,1-1 0,0 1 0,0 0 0,-1 0 0,2 1 0,-1-1 0,0 0 0,0 1 0,0 0 0,1 0 0,-1 0 0,2 0-186,-2 0 19,1 1 1,0 0-1,-1 0 0,1 0 0,0 0 0,-1 1 0,1-1 0,0 1 0,-1 0 0,1 0 0,-1 1 0,1-1 0,-1 1 0,0-1 0,1 1 0,-1 0 0,0 0 0,0 0 0,0 1 0,-1-1 1,1 1-1,0 0 0,-1-1 0,0 1 0,0 0 0,0 0 0,0 1 0,0-1 0,0 0 0,-1 1 0,0-1 0,0 1 0,1 2-19,-1-1-62,-1 0 0,1 0 0,-1 0 0,0 0 0,0 0 0,-1 0 0,1 0 0,-1 0 0,0 0 0,-1 0 0,1 0 0,-1 0 0,0 0 0,0-1 0,0 1 62,-40 32-4056,34-35 592,2-1-2398</inkml:trace>
  <inkml:trace contextRef="#ctx0" brushRef="#br0" timeOffset="-66886.919">24665 4809 833,'0'0'827,"0"0"-240,0 0 49,0 0-113,0 0-107,0 0 81,0 0 298,0 0 230,4-12-171,11-37-266,3-60 12453,-10 118-10404,-6 41-2797,-2-46 315,0 11-127,-1 4-17,1 0 0,1 1 0,0-1 0,1 0 0,1 0 1,1-1-1,1 1 0,1-1 0,4 11-11,-9-25 3,0 0 0,1 0-1,0-1 1,-1 1 0,1 0 0,0-1-1,1 1 1,-1-1 0,1 0 0,-1 0-1,1 0 1,0 0 0,0 0-1,1-1 1,-1 1 0,0-1 0,1 0-1,-1 0 1,1 0 0,0-1 0,0 1-1,-1-1 1,1 0 0,0 0 0,0 0-1,0 0 1,0-1 0,1 1 0,-1-1-1,0 0 1,0-1 0,0 1-1,0-1 1,0 0 0,0 0 0,0 0-1,0 0 1,0-1 0,3-1-3,2-2 176,0-1 1,0 0 0,0-1-1,-1 0 1,0-1-1,0 1 1,-1-1 0,0-1-1,0 1 1,-1-1-1,0 0 1,-1-1-1,0 0 1,0 1 0,-1-2-1,0 1 1,1-8-177,2-8 322,-1-1-1,-2-1 1,0 1 0,-2-1 0,-1 1 0,-2-12-322,2 34 6,0 0 0,0 0 0,-1-1 0,0 1 0,0 0 0,0 0 0,-1-1 0,1 1 0,-1 0 0,-1 0 0,1-1 1,-1 1-1,0 0 0,0 1 0,0-1 0,-1 0 0,1 1 0,-1-1 0,0 1 0,0 0 0,-1 0 0,0 0 0,1 0 0,-1 0 1,0 1-1,-1 0 0,1 0 0,-1 0 0,1 1 0,-1-1 0,0 1 0,0 0 0,0 0 0,0 1 0,0-1 0,-3 1-6,1 2-254,0 0-1,-1 0 0,1 1 0,0 0 0,0 0 0,0 1 0,1 0 0,-1 0 0,0 1 0,1 0 0,0 0 1,0 0-1,0 1 0,1 0 0,0 0 0,-1 1 255,-45 61-10458,31-29-795</inkml:trace>
  <inkml:trace contextRef="#ctx0" brushRef="#br0" timeOffset="-65952.866">26161 4331 9161,'0'0'3448,"0"0"-464,0 0 91,0 0-555,0 0-673,-1-8-518,0 4-1118,-3-18 404,0 29 252,-8 346 852,-17 165-3876,28-507 1948,2-3-45,-2 0 0,1 0 0,-1 0 1,0 0-1,0 0 0,-1 0 1,0-1-1,-1 1 0,0-1 1,0 1-1,0-1 0,-1 0 1,-1 1 253,5-7-74,-1-1-1,0 1 1,1-1 0,-1 1 0,0-1 0,1 1 0,-1-1 0,0 1 0,0-1 0,0 0 0,1 1 0,-1-1 0,0 0 0,0 0 0,0 0 0,1 1 0,-1-1 0,0 0 0,0 0-1,0 0 1,0-1 0,0 1 0,1 0 0,-1 0 0,0 0 0,0 0 0,0-1 0,1 1 0,-1 0 0,0-1 0,0 1 0,1-1 0,-1 1 0,0-1 0,1 1 0,-1-1 0,0 1-1,1-1 1,-1 0 0,1 1 0,-1-1 0,1 0 0,-1 0 0,1 1 0,0-1 0,-1 0 0,1 0 74,-19-39-2776,7-6 3541,1-1 1,3-1-1,1 1 1,3-1-1,2 0 0,2 0 1,2 0-1,7-42-765,-1 26 577,2-1-1,3 2 1,3 0-1,3 1 1,4-3-577,-20 56 20,0-1 0,0 1 1,1 0-1,0 0 0,1 0 1,0 1-1,0 0 0,1 0 0,0 0 1,0 0-1,1 1 0,0 0 1,0 1-1,1-1 0,0 1 0,0 1 1,0-1-1,1 2 0,-1-1 1,1 1-1,1 0 0,-1 1 0,0 0 1,1 1-1,7-2-20,-9 4 0,0-1 0,0 1 0,0 0 0,0 1 0,0 0 0,0 0 0,-1 1 0,1 0 0,0 0 0,-1 1 0,1 0 0,-1 0 0,0 1 0,0 0 0,0 0 0,0 1 0,-1 0 0,0 0 0,0 0 0,0 1 0,0-1 0,-1 2 0,0-1 0,-1 0 0,1 1 0,-1 0 0,0 0 0,-1 0 0,0 1 0,0-1 0,0 1 0,-1 0 0,0 0 0,-1-1 0,0 1 0,0 0 0,-1 2 0,-2 6-58,-1 0 0,0 0 0,-2-1 0,0 1 0,0-1 1,-2 0-1,1-1 0,-2 0 0,0 0 0,-1 0 0,0-1 0,-1 0 0,-1-1 0,0 0 0,0-1 1,-1 0-1,-1-1 0,1 0 0,-2-1 0,1 0 0,-1-1 0,-1-1 0,1 0 0,-1-1 0,-1-1 1,-3 1 57,17-4 1,0-1 0,0 0 1,1 1-1,-1-1 1,0 0-1,0-1 0,0 1 1,0 0-1,0 0 1,0-1-1,-1 1 1,1-1-1,0 0 0,0 0 1,0 1-1,0-1 1,-1-1-1,1 1 0,0 0 1,0 0-1,0-1 1,0 0-1,0 1 1,0-1-1,0 0 0,0 0 1,0 0-1,0 0 1,0 0-1,0 0 0,1-1 1,-1 1-1,0 0 1,1-1-1,-1 0 1,1 1-1,0-1 0,-1 0 1,1 0-1,0 0 1,0 0-1,0 1 0,0-1 1,1-1-1,-1 1 1,0 0-1,1 0 1,0 0-1,-1-1-1,5-6 3,0 1 0,0 0 0,1 1 0,0-1 0,0 1 1,1 0-1,-1 0 0,2 1 0,-1-1 0,1 1 0,0 1 0,0-1 0,0 1 0,1 1 0,0-1 0,0 1 1,0 1-1,1-1 0,1 1-3,-3-1-3,-1 1 0,1 1 1,0-1-1,0 1 0,0 0 1,0 1-1,0 0 0,0 0 1,0 0-1,0 1 0,0 0 1,0 0-1,1 1 0,-1 0 1,0 0-1,0 1 0,0 0 1,-1 0-1,1 1 0,0-1 1,-1 1-1,1 1 0,-1-1 1,0 1-1,0 0 0,1 2 3,3 3-8,-1 0-1,0 0 0,-1 1 1,1 1-1,-2-1 0,0 1 1,0 0-1,-1 1 0,0 0 1,-1 0-1,0 0 0,-1 0 1,-1 1-1,0-1 1,0 1-1,-1 0 0,-1 0 1,0 0-1,-1 0 0,0 0 1,-1 0-1,-1 0 0,0 0 1,-1 0-1,0 0 0,-1-1 1,0 1-1,-1-1 0,-5 10 9,7-19 6,0 1-1,0-1 0,0 0 0,0 0 1,0 0-1,-1 0 0,1-1 0,-1 1 1,0-1-1,0 0 0,0 0 0,0-1 0,0 1 1,0-1-1,-1 1 0,1-2 0,0 1 1,-1 0-1,1-1 0,0 0 0,-1 0 1,1 0-1,-1 0 0,1-1 0,0 1 1,-3-2-6,-110-37 152,4-33-122,86 24-2505,33 26-4860,6 17 2253</inkml:trace>
  <inkml:trace contextRef="#ctx0" brushRef="#br0" timeOffset="-65625.878">26728 4684 17969,'0'0'3054,"0"0"-658,0 0-474,0 0-502,0 0-480,0 0-412,0 0-303,1 9-140,5 101 13,2 28-1204,16-50-8472,-18-75 2323</inkml:trace>
  <inkml:trace contextRef="#ctx0" brushRef="#br0" timeOffset="-65319.976">27086 4395 17777,'0'0'3470,"0"0"-652,0 0-501,0 0-705,0 0-587,0 0-400,0 0-278,15 5-133,-9-3-190,2 0-4,0 0 0,0 1 0,0 0-1,-1 0 1,0 1 0,1 0 0,-1 1 0,-1-1 0,1 1 0,-1 0 0,0 1 0,0 0-1,1 1-18,91 132-42,-15-20-1268,14-15-3459,-49-75 945,-43-58 3679,-8-367 7575,-12 413-5445,-43 87-1894,-5-2 0,-4-3 0,-19 16-92,-46 54-8635,124-159 7705,-14 18-6116</inkml:trace>
  <inkml:trace contextRef="#ctx0" brushRef="#br0" timeOffset="-64997.981">25907 5957 12364,'0'0'5861,"0"0"-3875,0 0-577,124-27 449,-58 17-545,18-2-448,14-1-448,15 0-225,1-1-160,4 0 96,-2-1-128,-17 1 0,-15 3-288,-19-1-481,-29 2-1089,-20 6-1505,-16 1-1730,-21 3-1377</inkml:trace>
  <inkml:trace contextRef="#ctx0" brushRef="#br0" timeOffset="-64705.616">26038 6064 9577,'0'0'4634,"-4"15"-1880,-9 45-805,13-58-1843,1 0 0,0 0-1,0 0 1,0 0 0,0 0 0,0 0 0,0 0 0,1 0-1,-1-1 1,1 1 0,-1 0 0,1-1 0,-1 0-1,1 1 1,0-1 0,0 0 0,0 0 0,0 0 0,0 0-1,0 0 1,0 0 0,0 0 0,0-1 0,0 1 0,0-1-1,0 0 1,1 0 0,-1 1 0,0-1 0,0-1 0,2 1-106,4 1 450,39 5 396,-1-2 0,1-2 0,-1-2 0,8-2-846,307-49 772,-309 41-497,-22 5-191,33-5 171,0-3 0,-1-2 1,-1-3-1,31-15-255,-90 33-19,-1 0 0,1 0 0,0 0-1,0-1 1,0 1 0,-1-1 0,1 0-1,0 1 1,-1-1 0,1 0 0,0 0-1,-1 0 1,1 0 0,-1 0 0,1 0-1,-1-1 1,0 1 0,0 0 0,1-1 0,-1 1-1,0-1 1,0 1 0,0-1 0,-1 0-1,1 1 1,0-1 0,-1 0 0,1 1-1,-1-1 1,1 0 0,-1 0 0,0 0-1,0 1 1,0-1 0,0 0 0,0 0-1,0 0 1,0 0 0,0 1 0,-1-1 0,1 0-1,-1 0 1,0 1 0,1-1 0,-1 0-1,0 1 1,0-1 0,-1-1 19,-79-15-7595,68 17 4983,-14 0-5951</inkml:trace>
  <inkml:trace contextRef="#ctx0" brushRef="#br2" timeOffset="-45429.965">5919 12705 9225,'0'0'3806,"0"0"-1019,0 0 213,0 0-416,0 0-732,0 0-736,0 0-561,-10 6-208,5-3-299,-1 1 0,1 0 0,0 0 0,0 0 0,0 1 0,0 0 0,1 0 0,0 0 0,0 0 0,0 1 0,1-1 0,0 1 1,0 0-1,0 1-48,-10 28 89,1-7-23,1 0-1,1 1 0,2 0 1,1 1-1,-3 29-65,11-60 1,-1 1 1,0 0-1,0 0 0,1 0 0,-1-1 1,0 1-1,0 0 0,1 0 1,-1 0-1,0 0 0,0 0 0,1 0 1,-1 0-1,0 0 0,1 0 1,-1 0-1,0 0 0,0 0 1,1 0-1,-1 0 0,0 0 0,1 0 1,-1 0-1,0 0 0,0 0 1,1 0-1,-1 0 0,0 0 0,0 0 1,1 1-1,-1-1 0,0 0-1,13-35 50,12-74 5,-21 82-31,2 0 0,0 0 0,2 1 1,1-1-1,13-23-24,-21 47 6,-1 0 1,2 0-1,-1 0 0,0 1 0,0-1 1,1 1-1,0-1 0,-1 1 1,1-1-1,0 1 0,0 0 1,0 0-1,1 0 0,-1 0 1,0 0-1,1 1 0,-1-1 1,1 1-1,0-1 0,-1 1 1,1 0-1,0 0 0,0 0 1,0 1-1,0-1 0,0 1 1,-1-1-1,1 1 0,0 0 1,0 0-1,0 0 0,0 1 0,0-1 1,0 1-1,0-1 0,0 1 1,0 0-1,1 1-6,7 8-3,-1 1 1,0 1-1,0-1 0,-2 2 1,1-1-1,-1 1 1,-1 1-1,-1-1 0,2 5 3,17 30-3,-15-26 12,2-1-1,0 0 1,2-1-1,0 0 1,1-1-1,1-1 1,0 0-1,2-1 0,0-1 1,1-1-1,0-1 1,2 1-9,-18-13 13,1 0-1,-1 0 1,0 0 0,1-1 0,-1 1 0,1-1 0,0 0-1,-1 0 1,1 0 0,0-1 0,0 1 0,-1-1-1,1 0 1,0 0 0,0 0 0,0 0 0,0-1-1,-1 1 1,1-1 0,0 0 0,-1 0 0,1-1 0,-1 1-1,1-1 1,-1 0 0,1 0 0,-1 0 0,0 0-1,0 0 1,0-1 0,0 1 0,-1-1 0,1 0-1,-1 0 1,1-1-13,-1 1-17,0 0 0,0-1 0,0 0 0,-1 1 0,1-1 0,-1 0 0,0 0 0,0 0-1,-1 0 1,1 1 0,-1-1 0,0 0 0,0 0 0,0 0 0,0 0 0,-1 0 0,0 0 0,0 0 0,0 0 0,0 0-1,0 0 1,-1 1 0,1-1 0,-1 1 0,0-1 0,0 1 0,-1 0 0,1-1 0,-1 1 0,1 0 0,-1 1 0,0-1-1,0 0 1,-1 1 0,-2-2 17,-33 16-6400,20 5-1982</inkml:trace>
  <inkml:trace contextRef="#ctx0" brushRef="#br2" timeOffset="-48933.863">655 13861 11531,'0'0'4201,"0"0"-2172,0 0-155,0 0-70,0 0-389,0 0-652,0 0-256,-5 20-133,-32 145 661,4 268-20,26-262-1280,2-87-4061,5-80 3159,0 4-528,-2-4-5042,0-4-2258</inkml:trace>
  <inkml:trace contextRef="#ctx0" brushRef="#br2" timeOffset="-48617.945">525 13931 7303,'15'-113'2327,"-15"107"-2012,1 0-1,0 0 1,0 1-1,1-1 1,0 0-1,0 1 1,0 0-1,0-1 0,1 1 1,0 0-1,0 0 1,1 0-1,-1 1 1,1-1-1,0 1 1,0 0-1,0 0 1,1 0-1,0 1 0,-1-1 1,1 1-1,0 0 1,1 1-1,-1-1 1,0 1-1,1 0 1,5-1-315,-2 1 147,1 1 1,0 1 0,0 0 0,0 0 0,-1 1-1,1 0 1,0 0 0,0 1 0,-1 1 0,1-1-1,-1 2 1,0-1 0,0 1 0,7 5-148,-7-5 16,-1 0 0,0 1 0,0 0 0,0 0 0,0 1 0,-1 0 0,0 0 0,0 1 0,-1 0 0,0 0 0,0 1 0,0 0 0,-1 0 0,0 0 0,-1 0 0,0 1 0,0 0 0,-1 0 0,0 0 0,-1 0 0,1 0 0,-2 0 0,1 1 0,-2-1 0,1 1 0,-1-1 0,0 1 0,-1-1 0,0 1 0,-1-1 0,0 0 0,-1 0 0,-2 7-16,-5 1 16,0-1 0,-2 0 0,0-1 0,0-1 0,-2 0 0,1 0 0,-2-1 0,0-1 0,0-1 0,-1 0 0,-1-1 0,0 0 0,0-2 0,-1 0 0,1-1 1,-2 0-1,1-2 0,-1 0 0,0-1 0,0-1 0,0-1 0,0-1 0,-1 0 0,-18-3-16,19-4 1119,25 7 927,13 11-1963,0 1 1,0 1-1,-1 0 0,-1 2 0,-1 0 0,0 1 1,13 17-84,-14-16 5,222 236-83,-131-150-5994,-87-88 1321,-3-1-1933</inkml:trace>
  <inkml:trace contextRef="#ctx0" brushRef="#br2" timeOffset="-47864.806">1127 14248 5541,'0'0'4180,"0"0"-1687,0 0-688,0 0 20,0 0-495,-5 15-642,-33 92 113,35-98-683,0 0 0,1 0 0,1 0 0,-1 1 0,2-1 0,-1 0 0,1 1 0,1-1 0,-1 1 1,3 7-119,-2-14 17,-1 1 0,1-1 0,0 0 0,1 0 1,-1 0-1,0 0 0,1 0 0,0 0 0,0 0 0,0 0 1,0-1-1,0 1 0,0-1 0,1 0 0,-1 1 1,1-1-1,-1 0 0,1 0 0,0-1 0,0 1 1,0-1-1,0 1 0,0-1 0,0 0 0,1 0 1,-1 0-1,0 0 0,0-1 0,1 0 0,-1 1 1,3-1-18,-1-1 105,0 1 1,1-1-1,-1 0 1,0 0-1,0-1 1,0 0-1,0 1 1,0-2-1,-1 1 1,1-1-1,0 1 1,-1-1-1,0 0 1,0-1-1,0 1 1,0-1-1,0 0 1,-1 0-1,0 0 1,1 0-1,1-4-105,51-102 1297,-48 91-1116,6-10 130,-2-1 0,-1-1 1,-2 0-1,-1 0 0,-1-1 1,-2 0-1,0-11-311,-4 40 19,-1 0-1,1-1 1,-1 1 0,0 0-1,-1 0 1,1 0 0,0 0-1,-1 0 1,0 0 0,1 0-1,-1 0 1,-1 0 0,1 0-1,0 0 1,-1 1 0,1-1-1,-1 0 1,0 1 0,0-1 0,0 1-1,0 0 1,0-1 0,0 1-1,-1 0 1,1 1 0,-1-1-1,0 0 1,1 1 0,-1-1-1,0 1 1,0 0 0,0 0-1,0 0 1,0 0 0,0 0-1,0 1 1,0 0 0,0-1 0,0 1-1,0 0 1,0 0 0,0 1-1,-1-1 1,1 1 0,0 0-1,0-1 1,0 1 0,0 0-1,1 1 1,-1-1 0,0 0-1,0 1-18,-7 9-3,0 0-1,1 1 1,1 0-1,0 0 1,0 1-1,1 0 1,1 1-1,0-1 0,1 1 1,0 0-1,1 1 1,1-1-1,0 1 1,1-1-1,0 5 4,-3 16-7,2 1-1,1-1 1,2 1-1,1-1 1,5 34 7,-3-54 0,0 0 0,1-1 0,0 0 0,2 0 0,-1 0 0,2-1 0,-1 1 0,2-1 0,0-1 0,0 0 0,1 0 0,1 0 0,0-1 0,0-1 0,1 0 0,1 0 0,0-1 0,0 0 0,0-1 0,1-1 0,0 0 0,1-1 0,0 0 0,0-1 0,0 0 0,0-1 0,1-1 0,0 0 0,3-1 0,1-2 10,0 0 0,-1-2 0,1 0 0,0-1 0,-1 0 1,1-2-1,-1 0 0,-1-1 0,1-1 0,-1-1 0,0 0 1,0-1-1,-1-1 0,-1-1 0,0 0 0,6-6-10,9-9-9,0-3 1,-2 0-1,-1-2 0,-2 0 1,-1-2-1,-1-1 0,0-4 9,-10 18 0,-1-1 0,-1 0 0,0-1 0,-2 0 0,-1-1 0,0 0 0,-2 0 0,0 0 0,0-13 0,-6 33 2,0-1 0,0 1 0,0 0 1,0-1-1,-1 1 0,1 0 0,-1 0 0,0-1 0,0 1 0,0 0 0,-1 0 0,1 0 0,-1 0 1,1 0-1,-1 1 0,0-1 0,0 0 0,0 1 0,-1-1 0,1 1 0,0 0 0,-1 0 0,0 0 1,1 0-1,-1 0 0,0 0 0,0 1 0,0 0 0,0-1 0,0 1 0,0 0 0,-1 0 1,1 1-1,0-1 0,-2 1-2,-4-2-1,0 1 0,0 1 0,0 0 1,0 0-1,-1 1 0,1 0 0,0 0 0,0 1 1,0 0-1,1 1 0,-1 0 0,-4 2 1,2 0-26,0 0 0,1 0-1,-1 1 1,1 1 0,0 0 0,1 0-1,0 1 1,0 0 0,1 0 0,0 1-1,0 0 1,1 1 0,0 0-1,1 0 1,0 0 0,0 1 0,1-1-1,1 1 1,0 1 0,0-1 0,1 1-1,1-1 1,-1 1 0,2 0 0,0 4 26,1-12-35,1-1 1,-1 1 0,1-1-1,0 0 1,0 1 0,0-1-1,1 0 1,-1 0 0,1 0-1,-1 0 1,1 0 0,0 0-1,0 0 1,1-1 0,-1 1-1,1-1 1,-1 1 0,1-1 0,0 0-1,-1 0 1,1 0 0,0-1-1,0 1 1,1-1 0,-1 1-1,0-1 1,0 0 0,1 0-1,-1-1 1,1 1 0,-1-1-1,0 1 1,1-1 0,-1 0-1,1-1 1,-1 1 0,1 0-1,-1-1 1,0 0 0,1 0 0,-1 0-1,0 0 1,1 0 0,-1-1-1,0 1 1,0-1 0,0 0-1,-1 0 1,2-1 34,83-107 229,-79 122 845,-5 15-940,-1 0 1,-1 0-1,-2 0 1,0 1-1,-2-1 1,-3 10-135,0 9 324,-9 68-172,5-1 1,5 2-1,4-1 0,6 0 0,5 0 0,7 15-152,2-98-2680,-14-59-9048,-5 8 3694</inkml:trace>
  <inkml:trace contextRef="#ctx0" brushRef="#br2" timeOffset="-47604.204">489 15673 11947,'0'0'7335,"0"0"-5669,0 0-257,94 4 609,-25-14-865,16-2-672,12-4-321,16-6-96,8-2-64,9 1 0,3 0 0,-3 0-385,-12 0-832,-15 6-1089,-19 6-1858,-24 6-3267</inkml:trace>
  <inkml:trace contextRef="#ctx0" brushRef="#br2" timeOffset="-47323.67">717 15939 11275,'-13'16'4452,"-43"48"-1724,55-63-2630,0 0-1,0 0 1,-1-1 0,1 1-1,0 0 1,0 0 0,0 0 0,0 0-1,0 1 1,0-1 0,0 0 0,1 0-1,-1 1 1,0-1 0,1 0-1,-1 1 1,1-1 0,-1 0 0,1 1-1,0-1 1,-1 1 0,1-1 0,0 1-1,0-1 1,0 1 0,0-1-1,0 0 1,1 1 0,-1-1 0,0 1-1,1-1 1,-1 1 0,1-1 0,-1 0-1,1 1 1,0-1 0,-1 0 0,1 0-1,1 1-97,46 7 1352,-43-9-1358,65-3 146,0-3 1,0-3 0,-1-3 0,0-3 0,15-8-141,12 0 22,16-5-338,123-25-880,-77 37-8065,-122 16 1333</inkml:trace>
  <inkml:trace contextRef="#ctx0" brushRef="#br2" timeOffset="-40076.627">6837 14119 9769,'0'0'4132,"0"0"-2530,0 0 384,0 0-257,87-2-704,-44 2-512,7-2-353,4-4-96,5 3-32,-1-1-32,-6-1-96,-3 4-737,-7-3-672,-13 1-962,-6 1-1024,-16 2-1250</inkml:trace>
  <inkml:trace contextRef="#ctx0" brushRef="#br2" timeOffset="-39734.978">6763 14401 8936,'0'0'2851,"0"0"-1025,0 0 256,0 0-481,0 0-383,0 0-482,0 0-159,107 18-161,-58-26-256,5-1-96,1-1-32,-3 4 0,-8 2-32,-5 0-32,-7 0-544,-5 1-1282,-2 0-1473,0 0-1762</inkml:trace>
  <inkml:trace contextRef="#ctx0" brushRef="#br2" timeOffset="-37855.798">10111 13880 11979,'0'0'3673,"0"0"-1078,0 0-364,0 0-336,0 0-614,0 0-592,0 0-214,-17 18 86,-111 119 640,78-82-806,20-18-343,-2-2 0,-2-1 0,-1-1-1,-1-2 1,-2-2 0,-1-1 0,-2-1-52,40-26-1,-1 1 1,0-1-1,0 0 1,0 1-1,1-1 1,-1 0 0,0 0-1,0 0 1,0 0-1,-1-1 1,1 1-1,0 0 1,0-1-1,0 0 1,0 1-1,-1-1 1,1 0-1,0 0 1,0 0-1,-1 0 1,1-1-1,0 1 1,0-1-1,0 1 1,0-1 0,-1 0-1,1 0 1,0 0-1,0 0 1,0 0-1,1 0 1,-1 0-1,0-1 1,0 1-1,1-1 1,-1 1-1,1-1 1,-1 0-1,1 0 1,0 1-1,0-1 1,-1 0-1,1 0 1,0 0 0,1 0 0,-4-19 8,1 0 1,2 0 0,0 0-1,1 0 1,1 0 0,1 0-1,0 0 1,5-13-9,-3 10 7,0 0 0,2 0 0,0 1-1,2 0 1,1 0 0,0 1 0,2 0 0,1 1 0,0 0 0,1 1-1,2 0 1,0 1 0,1 1 0,8-8-7,-19 23-2,-1 0 0,1 0 0,0 0-1,-1 1 1,1 0 0,0 0 0,0 0 0,1 1 0,-1-1-1,0 1 1,0 1 0,1-1 0,-1 1 0,1 0 0,-1 0-1,0 0 1,1 1 0,-1 0 0,0 0 0,0 0 0,1 0-1,-1 1 1,0 0 0,0 0 0,0 1 0,-1-1 0,1 1 0,-1 0-1,1 0 1,-1 1 0,0-1 0,0 1 0,-1 0 0,1 0-1,-1 0 1,1 0 0,-1 1 0,-1 0 0,1-1 0,-1 1-1,0 0 1,2 5 2,48 149 13,-49-138-36,2-1 0,0 0 0,1 0 0,1 0 1,1 0-1,1-1 0,0-1 0,2 0 0,0 0 0,1-1 1,0 0-1,4 2 23,-14-17-8,1 1-1,0-1 1,-1 0 0,1 0 0,0 0 0,0 0 0,0 0 0,0-1 0,1 1 0,-1-1-1,0 0 1,1 0 0,-1 0 0,0 0 0,1-1 0,-1 0 0,1 1 0,-1-1 0,1 0-1,-1-1 1,1 1 0,-1-1 0,1 1 0,-1-1 0,1 0 0,-1 0 0,0 0-1,1-1 1,-1 1 0,0-1 0,0 0 0,0 0 0,-1 0 0,1 0 0,0-1 0,-1 1-1,3-3 9,6-6 10,-1 0-1,-1-1 1,0 0-1,0-1 1,-1 1-1,-1-2 1,0 1-1,2-7-9,2-3 44,-1-1 0,-1-1 0,-1 0 0,-1 0-1,-2-1 1,0 1 0,-2-1 0,0 0-1,-2 0 1,-2-20-44,0 41-19,-1 0 0,1 0-1,-1 0 1,-1 0 0,1 1-1,-1-1 1,0 1 0,0-1-1,0 1 1,0 0 0,-1 0-1,1 1 1,-1-1 0,0 1 0,0 0-1,-1 0 1,1 0 0,-1 0-1,1 1 1,-1 0 0,0 0-1,0 0 1,0 0 0,0 1-1,0 0 1,0 0 0,0 0-1,-1 1 1,1 0 0,0 0 0,0 0-1,-1 0 1,1 1 0,-3 1 19,-27 16-5830,20-1-709</inkml:trace>
  <inkml:trace contextRef="#ctx0" brushRef="#br2" timeOffset="-37575.7">10577 14505 11179,'0'0'8648,"0"0"-6182,0 0-512,0 0-224,0 0-770,0 0-415,0 0-257,0 0-192,-69 95-32,57-74-32,-1-1-32,6 0 0,-2-1-832,1-1-1410,3 3-2243,4-6-5572</inkml:trace>
  <inkml:trace contextRef="#ctx0" brushRef="#br2" timeOffset="-38788.011">8342 13452 12748,'0'0'3144,"0"0"-1590,0 0-129,0 0 241,0 0-364,0 0-421,19-8-326,-1 1-459,115-28 257,73 19-236,-479 42-2679,272-26 2562,-2 0 5,1-1 0,-1 1 0,0 0-1,1-1 1,-1 1 0,1 1 0,-1-1-1,0 0 1,1 1 0,-1-1 0,1 1-1,-1-1 1,1 1 0,-1 0 0,1 0 0,-1 1-1,1-1 1,0 0 0,0 1 0,0-1-1,-1 1 1,1 0 0,1 0 0,-1 0-1,0 0 1,0 0 0,1 0 0,-1 0-1,1 0 1,0 1 0,0-1 0,0 0-1,0 1 1,0-1 0,0 1 0,1 0 0,-1-1-1,1 1-4,-40 225 3928,-42 110-2427,-51 159-1287,124-457-183,2-1-1,1 2 1,2-1 0,2 27-31,2-64 3,-1 0-1,1 1 1,0-1 0,0 0-1,1 1 1,-1-1 0,1 0 0,-1 1-1,1-1 1,0 0 0,0 0 0,0 0-1,1 0 1,-1 0 0,1 0 0,0 0-1,0 0 1,0-1 0,0 1 0,0 0-1,0-1 1,1 0 0,-1 0 0,1 0-1,0 0 1,-1 0 0,1 0 0,0-1-1,0 1 1,0-1 0,0 0 0,1 0-1,-1 0 1,0 0 0,2 0-3,19-1-118,1-1 0,0-1 0,-1-1 0,0-1 1,1-1-1,-2-1 0,1-2 0,-1 0 0,0-1 0,0-2 0,-1 0 1,-1-1-1,15-11 118,27-19-1892,-20 13-1412,0 4-4985,-23 15-365</inkml:trace>
  <inkml:trace contextRef="#ctx0" brushRef="#br2" timeOffset="-38536.825">8820 14209 14029,'0'0'2627,"0"0"-1442,0 0 512,0 0-479,0 0-97,0 0 32,93 9-417,-59-12-319,-3-4-193,0-3-128,-1 2-96,-4-3 32,-3 1-32,-6 1-448,-1 2-1218,-3 3-1601,-1-2-3876</inkml:trace>
  <inkml:trace contextRef="#ctx0" brushRef="#br2" timeOffset="-36104.296">11735 13867 10986,'0'0'5307,"0"0"-2142,0 0-821,0 0-582,0 0-588,-10 4-389,-4 2-670,1 1 1,0 1-1,0 0 1,1 0-1,0 2 0,1-1 1,0 1-1,-6 7-115,-190 211 337,152-198-311,53-32-23,0 1-1,0-1 0,1 0 0,-1 1 1,1-1-1,-1 0 0,1 0 1,0 0-1,0 0 0,0 0 0,0-1 1,0 1-1,0 0 0,0 0 0,1-1 1,-1 1-1,1 0 0,0-1 1,0 1-1,0-1 0,0 1 0,0-2-2,-1-4 9,-3-13 8,2 1-1,0-1 0,1 0 1,1 1-1,1-1 1,1 0-1,0 1 1,2-1-1,0 1 1,2 0-1,0 0 1,5-10-17,-9 28 11,-1-1 0,1 0 0,0 0 0,0 1 0,0-1 0,0 1 0,1 0 1,-1-1-1,1 1 0,-1 0 0,1 0 0,0 1 0,0-1 0,-1 1 0,1-1 0,0 1 1,1 0-1,-1 0 0,0 0 0,0 0 0,0 1 0,0 0 0,1-1 0,-1 1 0,0 0 1,0 0-1,1 1 0,-1-1 0,0 1 0,0-1 0,1 1 0,-1 0 0,0 0 0,0 1 1,0-1-1,0 1 0,-1-1 0,1 1 0,0 0 0,-1 0 0,1 0 0,-1 0 0,1 1 1,-1-1-1,0 1 0,0-1 0,0 1 0,-1 0 0,1 0-11,88 127 31,-78-106-158,2-1-1,1 0 1,1-2 0,1 1-1,0-2 1,2-1-1,0 0 1,2-1-1,1 0 128,-20-16-14,1 1 0,0-1 0,1 1 0,-1-1 0,0 0 0,1-1 0,-1 1 0,1 0 0,-1-1 0,1 0 0,0 0 0,0 0 0,0 0 0,-1-1-1,1 1 1,0-1 0,0 0 0,0 0 0,0-1 0,0 1 0,0-1 0,-1 0 0,1 0 0,0 0 0,-1 0 0,1-1 0,0 1 0,-1-1 0,0 0 0,1 0-1,-1 0 1,0 0 0,0-1 0,0 0 0,0 1 0,-1-1 0,1 0 0,-1 0 0,0 0 0,1-1 0,-1 0 14,7-14 213,-2-1 0,1 0 0,-2-1 0,-1 1 0,0-1 1,-2 0-1,0-1 0,-1 1 0,-1 0 0,-1-1 0,-1 1 0,-1-1 0,-1-3-213,3 17-9,-1-1-1,0 0 0,0 0 1,-1 1-1,0-1 0,0 1 1,-1-1-1,0 1 0,0 0 1,-1 0-1,0 1 0,0-1 1,-1 1-1,1-1 0,-1 1 1,-1 1-1,1-1 0,-1 1 1,0 0-1,0 0 0,0 1 1,-1-1-1,0 2 0,0-1 1,0 1-1,0 0 0,0 0 1,-1 1-1,1 0 0,-1 0 1,0 1-1,1 0 0,-1 0 1,0 1-1,0 0 0,1 0 1,-4 1 9,-19 24-4698,22 1-4212,7-6-5781</inkml:trace>
  <inkml:trace contextRef="#ctx0" brushRef="#br2" timeOffset="-35399.432">12427 13303 4228,'0'0'7282,"0"0"-3684,0 0-999,0 0-266,0 0-534,0 0-507,15-12-598,53-35-288,-61 43-338,0 1 0,0 1 0,1-1 0,-1 1 0,0 0 0,1 1 0,-1-1 0,1 2 0,0-1 0,-1 1 0,1 0 0,3 1-68,13-1 246,-19-2-181,0 1 0,0 0 1,1 0-1,-1 1 0,0-1 0,0 1 0,1 0 0,-1 1 0,0-1 0,0 1 0,1 0 0,-1 1 0,0-1 1,0 1-1,0 0 0,0 0 0,-1 0 0,1 1 0,0-1 0,-1 1 0,0 1 0,0-1 0,0 0 1,0 1-1,0 0 0,-1 0 0,1 0 0,-1 0 0,0 1 0,-1-1 0,2 3-65,-2 6 64,-1-1 0,-1 1 0,0 0 0,0 0 0,-1 0 0,-1 0 0,0-1 0,-1 1 0,0-1 0,-3 7-64,-2 11 43,-25 147-307,8 1-1,-1 168 265,-10 87-271,37-424 279,-2 1 1,1 0-1,-1-1 1,-1 1-1,1-1 1,-2 1 0,1-1-1,-1 0 1,-1 0-1,0 0 1,0 0-1,0-1 1,-1 1-1,-1-1 1,1 0-1,-1-1 1,-1 0-1,1 0 1,-1 0 0,-1 0-1,1-1 1,-1 0-1,0-1 1,0 0-1,-9 4-8,1-5 23,-1 0 0,1-2 0,-1 0 0,0 0 0,0-2 0,0 0 0,0-1 0,1 0 0,-1-2 0,0 0 1,1-1-1,0 0 0,0-1 0,0-1 0,0-1 0,-9-5-23,-9-16 172,33 27-239,1 1 1,-1-1-1,0 1 1,1-1-1,-1 0 0,1 1 1,-1-1-1,1 1 1,-1-1-1,1 0 0,-1 0 1,1 1-1,-1-1 1,1 0-1,0 0 0,0 1 1,-1-1-1,1 0 1,0 0-1,0 0 0,0 0 1,0 1-1,0-1 1,0 0-1,0 0 0,0 0 1,0 0-1,0 1 1,0-1-1,1 0 0,-1 0 1,0 0-1,1 1 1,-1-1-1,0 0 0,1 1 1,-1-1-1,1 0 1,-1 1-1,1-1 0,-1 0 1,1 1-1,0-1 1,-1 1-1,1-1 0,0 1 1,0-1-1,-1 1 1,2-1 66,17-4-4132,4 1-3289</inkml:trace>
  <inkml:trace contextRef="#ctx0" brushRef="#br0" timeOffset="-3908.668">3604 12752 2562,'0'0'7688,"0"0"-4683,0 0-950,0 0 27,0 0-165,0 0-251,0 0-375,-4-2-303,-2 2-777,1 0-1,-1 0 1,1 1-1,-1-1 1,1 1-1,-1 0 1,1 1 0,0-1-1,0 1 1,-1 0-1,1 0 1,0 1-1,1-1 1,-1 1-1,0 1 1,-3 2-211,-25 12 357,-140 71-441,117-56-2787,2 2-3772,25-13-1867</inkml:trace>
  <inkml:trace contextRef="#ctx0" brushRef="#br0" timeOffset="-3445.324">2404 13429 11467,'0'0'3331,"0"0"-1473,0 0 384,0 0-512,0 0-417,0 0-512,-87 37-385,60-15-160,-2-2-192,0 1 96,0 5-128,-4-3-32,1 3-480,-1-1-1218,-3 0-2113,7-5-3300</inkml:trace>
  <inkml:trace contextRef="#ctx0" brushRef="#br0" timeOffset="-2660.638">309 14554 11691,'0'0'3523,"0"0"177,0 0-903,0 0-971,0 0-625,0 0-272,-5 7 32,-6 7-680,0 0-1,0 0 1,-2-1-1,1-1 1,-2 0 0,0 0-1,-11 6-280,-76 38-1662,67-38-2365,1-1-4041,9-7-4749</inkml:trace>
  <inkml:trace contextRef="#ctx0" brushRef="#br0" timeOffset="-220.04">26471 608 13325,'0'0'3341,"0"0"-1013,0 0-401,0 0-283,0 0-672,13-2-465,47-10-535,0-2-1,-1-2 1,30-16 28,-41 8-2560,-19 3-5082,-17 12 67</inkml:trace>
  <inkml:trace contextRef="#ctx0" brushRef="#br1" timeOffset="15166.866">14941 15158 6822,'0'0'6892,"-4"-13"-4084,-12-39-971,3 33 2859,12 45-3457,2-20-1505,-1 20 313,-2 37-13,4 0 0,3 0-1,2-1 1,6 17-34,-10-63 3,1 0-1,0-1 1,1 1 0,1-1-1,1 0 1,0 0 0,1-1-1,0 0 1,1 0-1,1-1 1,0 0 0,1-1-1,0 0 1,1-1 0,0 0-1,1-1 1,0 0 0,14 8-3,-18-13 79,0 0 1,0-1-1,1 0 1,-1 0-1,1-1 1,0 0-1,0-1 1,0 0-1,0-1 1,1 0-1,-1 0 1,0-1-1,0-1 1,1 0-1,-1 0 1,0-1-1,0 0 1,0 0-1,0-1 1,-1-1-1,1 0 1,-1 0-1,0-1 1,0 0-1,0 0 1,-1-1-1,1 0 1,0-2-80,14-18 203,-1-2 0,0-1 1,-2-1-1,-2-1 0,-1 0 1,-1-1-1,-2-1 0,-1 0 1,-1-1-1,-2 0 1,3-21-204,-2-44 341,-12 98-330,1 0-1,-1 1 0,0-1 1,1 0-1,-1 1 0,0-1 1,1 0-1,-1 1 0,0-1 1,0 1-1,0-1 0,0 1 1,1 0-1,-1-1 1,0 1-1,0 0 0,0-1 1,0 1-1,0 0 0,0 0 1,0 0-1,0 0 0,0 0 1,0 0-1,0 0 0,0 0 1,0 1-1,0-1 1,0 0-1,0 0 0,1 1 1,-1-1-1,0 1 0,0-1 1,0 1-1,0-1 0,1 1 1,-1-1-1,0 1 0,0 0 1,1-1-1,-1 1 1,1 0-1,-1 0 0,1 0 1,-1-1-1,1 1 0,-1 0 1,1 0-1,-1 0-10,-10 17 14,1 1 1,1 0-1,0 0 0,1 0 0,2 1 1,0 1-1,0-1 0,2 1 0,-1 17-14,-4 7 5,-11 67-231,5 0-1,0 108 227,15-205-43,1 9 2,-1 1 0,-1-1 0,-1 0 0,-1 0 0,-1 0 0,-1-1 0,-1 1 0,-1-1 1,-2 0-1,0-1 0,-1 0 0,-2 2 41,6-18 6,-1-1 1,0 1 0,-1-1-1,1-1 1,-1 1-1,0-1 1,0 0 0,0-1-1,-1 0 1,1 0-1,-1-1 1,1 0 0,-1-1-1,0 1 1,0-2-1,0 1 1,0-1 0,0-1-1,1 0 1,-8-1-7,5 2 7,-37-3-14,0-1 1,0-3 0,1-2 0,0-2 0,0-2-1,-13-7 7,58 20-65,-1 0 0,0 0-1,1-1 1,-1 1-1,1-1 1,-1 0 0,1 1-1,-1-1 1,1 0 0,-1-1-1,1 1 1,0 0 0,0-1-1,0 1 1,-1-1-1,1 0 1,1 1 0,-1-1-1,0 0 1,0 0 0,1 0-1,-1-1 1,1 1 0,0 0-1,-1-1 1,1 1-1,0 0 1,1-1 0,-1 1-1,0-1 1,1 0 0,-1 1-1,1-1 1,0 1 0,0-1-1,0 0 1,0 1-1,0-1 1,1 0 0,-1 1-1,1-1 66,43-48-7831,-14 23-1484</inkml:trace>
  <inkml:trace contextRef="#ctx0" brushRef="#br1" timeOffset="15855.899">15059 13994 7047,'0'0'4868,"0"0"-1216,0 0-236,0 0-752,0 0-822,0 0-641,1 11-315,-14 78 235,-162 273-240,198-440-699,-1 7-144,-7 20 6,2 1 0,2 0 0,24-42-44,-43 89 2,1 1-1,-1 0 0,1-1 0,0 1 1,-1 0-1,1 0 0,0 0 0,0 0 1,1 0-1,-1 0 0,0 0 0,1 0 0,-1 0 1,1 0-1,-1 1 0,1-1 0,0 0 1,0 1-1,0 0 0,0-1 0,0 1 1,0 0-1,0 0 0,0 0 0,1 0 0,-1 1 1,0-1-1,0 1 0,1-1 0,-1 1 1,0 0-1,1 0 0,-1 0 0,1 0 1,-1 0-1,0 0 0,1 1 0,-1-1 0,0 1 1,0-1-1,1 1 0,-1 0 0,0 0 1,0 0-1,0 0 0,0 1 0,0-1 1,0 1-1,0-1 0,-1 1 0,1-1 1,0 2-3,96 187-121,-90-170 98,2-1 0,0 0 0,2 0 1,0-1-1,0-1 0,2 0 0,0 0 0,1-2 1,1 0-1,0 0 0,7 3 24,-18-15 19,0 0-1,1-1 1,-1 1-1,1-1 0,0 0 1,0-1-1,0 1 1,0-1-1,0 0 1,0-1-1,0 0 1,0 0-1,0 0 1,0 0-1,0-1 1,0 0-1,0 0 1,0-1-1,0 0 0,0 0 1,0 0-1,-1-1 1,1 1-1,-1-2 1,0 1-1,0 0 1,0-1-1,0 0 1,-1 0-1,1 0 1,-1-1-1,0 1 1,-1-1-1,1 0 1,-1 0-1,0-1 0,1-1-18,1-3 88,0 0-1,-1-1 0,0 0 0,0 0 0,-2 0 1,1 0-1,-1-1 0,-1 1 0,0-9-87,-1 20-53,0-1 0,0 0 0,0 1-1,-1-1 1,1 1 0,0-1 0,0 1 0,-1-1 0,1 1-1,0-1 1,-1 1 0,1-1 0,-1 1 0,1-1-1,-1 1 1,1-1 0,-1 1 0,1 0 0,-1-1-1,1 1 1,-1 0 0,1 0 0,-1-1 0,0 1 0,1 0-1,-1 0 1,1 0 0,-1 0 0,0 0 0,1 0-1,-1 0 1,1 0 0,-1 0 0,0 0 0,1 0 0,-1 0-1,0 0 1,1 0 0,-1 1 0,1-1 0,-1 0-1,1 0 1,-1 1 0,1-1 0,-1 0 0,1 1 0,-1-1-1,1 1 1,-1-1 0,1 0 0,-1 1 53,-29 17-6993,12-1-3187</inkml:trace>
  <inkml:trace contextRef="#ctx0" brushRef="#br1" timeOffset="22016.586">13804 12628 5990,'0'0'2359,"0"0"-373,0 0 75,0 0-97,0 0-181,0 0-320,2-9-289,11-38 823,-11 49 1526,-4 29-3106,-57 134 1061,-260 902-805,-180 384-150,81-169 550,250-761-881,131-443-304,41-100-16,-4 22 104,31-45-1722,-12 36-4940,-19 9 787</inkml:trace>
  <inkml:trace contextRef="#ctx0" brushRef="#br1" timeOffset="23309.164">16743 15325 9225,'0'0'4831,"0"0"-1222,17-2-1047,112-20 556,130-33-2019,-291 76-6394,-44 13-3642,36-13 327</inkml:trace>
  <inkml:trace contextRef="#ctx0" brushRef="#br1" timeOffset="23634.034">16688 15642 13453,'0'0'5733,"0"0"-2562,0 0-1473,110 11 320,-73-15-833,2-3-673,-7-1 97,1 3-449,0-2-128,-2 2-32,3 2-448,5-1-673,0 4-865,3 0-1890,-1-1-4516</inkml:trace>
  <inkml:trace contextRef="#ctx0" brushRef="#br1" timeOffset="24616.625">18352 14701 12620,'0'0'1772,"0"0"65,0 0 512,0 0-209,0 0-565,14-3-534,103-9 272,121 20 155,-238-8-1472,-1 1 0,1-1 0,-1 0-1,1 0 1,-1 0 0,1 1-1,-1-1 1,1 0 0,0 0 0,-1 0-1,1 0 1,-1 0 0,1 0 0,-1 0-1,1 0 1,-1 0 0,1 0-1,-1 0 1,1-1 0,-1 1 0,1 0-1,0 0 1,-1 0 0,1-1 0,-1 1-1,1 0 1,-1 0 0,1-1 0,0 1-1,-1 0 1,1-1 0,0 1-1,-1 0 1,1-1 0,0 1 0,0-1-1,-1 1 1,1 0 0,0-1 0,0 1-1,0-1 1,0 1 0,-1-1-1,1 1 1,0-1 0,0 1 0,0-1-1,0 1 1,0 0 0,0-1 0,0 1-1,0-1 1,0 1 0,1-1-1,-1 1 1,0-1 0,0 1 0,0-1-1,0 1 1,1 0 0,-1-1 0,0 1-1,0-1 1,1 1 0,-1-1 4,-21-2-1152,0 0 1,0 2-1,-1 0 1,1 1-1,0 1 1,-1 1 0,1 1-1,-13 4 1152,-92 7-1775,114-15 4780,-29 5 5057,20 27-5313,17 92-1329,-14 128-854,-51 52-344,41-202-228,5 2 0,4 0 0,5 1 0,1 71 6,12-132 29,0-24-23,0 0 1,1-1 0,1 1-1,0 0 1,2-1 0,0 1-1,1-1 1,1 0 0,1 0 0,0-1-7,-4-13 2,1-1 0,-1 0 0,0 0 1,1 0-1,-1 0 0,1 0 0,0 0 1,0-1-1,0 1 0,0-1 0,1 0 1,-1 0-1,1 0 0,-1 0 0,1-1 1,-1 0-1,1 1 0,0-1 0,0-1 1,0 1-1,0 0 0,0-1 0,-1 0 1,1 0-1,0 0 0,0 0 0,1-1-2,102-28 30,177-110 227,-265 134-47,-16 5-5038,-2 1-5203,-1-1 305</inkml:trace>
  <inkml:trace contextRef="#ctx0" brushRef="#br1" timeOffset="25540.252">19481 15201 3651,'0'0'8067,"0"0"-3722,0 0-1393,0 0-395,0 0-635,-1-12-753,-4-36-427,5 47-728,0 1 0,-1-1 0,1 1-1,0-1 1,0 1 0,-1 0 0,1-1-1,0 1 1,0-1 0,-1 1 0,1 0 0,0-1-1,-1 1 1,1 0 0,-1 0 0,1-1-1,0 1 1,-1 0 0,1 0 0,-1-1-1,1 1 1,-1 0 0,1 0 0,-1 0-1,1 0 1,-1 0 0,1 0 0,-1 0 0,1 0-1,-1 0 1,1 0 0,-1 0 0,1 0-1,-1 0 1,1 0 0,0 0 0,-1 1-1,1-1 1,-1 0 0,1 0 0,-1 0-1,1 1 1,-1-1 0,1 0 0,0 1-1,-1-1 1,1 0 0,0 1 0,-1-1 0,1 0-1,0 1 1,0-1 0,-1 1 0,1-1-1,0 1 1,0-1 0,0 0 0,-1 1-1,1-1 1,0 1 0,0-1 0,0 1-1,0-1 1,0 1 0,0-1-14,-3 4 82,-9 14-51,0 1 0,1 0 0,1 1 0,1 0 0,1 0 0,1 1-1,0 0 1,2 1 0,0-1 0,2 1 0,0 0 0,1 0 0,1 0 0,3 21-31,-2-35-1,0 0 0,0 0 0,1 0 0,1-1 0,-1 1 0,1 0 0,0-1 0,1 1 0,0-1 0,0 0 0,1 0 0,-1 0 0,2 0 0,-1-1 0,1 0 0,0 1 0,0-2 0,0 1 0,1-1 0,0 1 0,0-2 0,0 1 0,1-1 0,0 0 0,0 0 0,0-1 0,0 1 0,0-2 0,1 1 0,-1-1 0,1 0 0,1 0 1,7 0 147,0 0 1,0-1-1,0-1 1,-1 0 0,1-1-1,0-1 1,0 0-1,0-1 1,-1-1-1,1-1 1,-1 0 0,0 0-1,-1-2 1,1 0-1,-1-1 1,-1 0 0,1-1-1,-1 0 1,-1-1-1,0-1 1,0 0-1,-1 0 1,-1-1 0,0-1-1,0 1 1,-1-2-1,-1 1 1,0-1 0,-1-1-1,-1 1 1,4-12-148,-4 4 94,0 0 1,-1 0 0,-1-1 0,-1 0 0,-2 0 0,0 1-1,-1-1 1,-1 0 0,-2-7-95,2 21-24,-1-1 1,0 1-1,-1 0 1,0 0-1,0 0 0,-1 1 1,0-1-1,0 1 0,-1 0 1,0 0-1,-1 0 0,0 1 1,0-1-1,0 1 0,-1 1 1,0 0-1,0 0 1,-1 0-1,0 0 0,0 1 1,0 1-1,0 0 0,-5-2 24,3 2-324,1 1-1,-1 0 1,0 1-1,1 0 1,-1 0-1,0 1 0,0 0 1,0 1-1,0 0 1,-7 2 324,-54 23-7207,45-6 245</inkml:trace>
  <inkml:trace contextRef="#ctx0" brushRef="#br1" timeOffset="26085.084">20392 15732 13485,'0'0'4516,"0"0"-2034,0 0-490,0 0-279,0 0-570,0 0-311,0 0-218,4-5-181,-2 2-406,-2 4-11,0-1 1,0 1-1,1-1 0,-1 1 1,0-1-1,0 1 0,0-1 1,1 1-1,-1-1 1,0 1-1,0-1 0,1 0 1,-1 1-1,0-1 0,1 0 1,-1 1-1,0-1 0,1 0 1,-1 1-1,1-1 0,-1 0 1,0 1-1,1-1 1,-1 0-1,1 0 0,-1 0 1,1 0-1,-1 1 0,1-1 1,-1 0-1,1 0 0,-1 0 1,1 0-1,-1 0 1,1 0-1,-1 0 0,1 0 1,-1-1-1,1 1 0,-1 0 1,1 0-1,-1 0 0,1 0 1,-1-1-1,1 1-16,-54 160 278,11-24-2408,41-135 1409,0 4-45,1-4-5760,6-2 45</inkml:trace>
  <inkml:trace contextRef="#ctx0" brushRef="#br1" timeOffset="26804.269">21294 15069 10666,'0'0'3401,"0"0"-1202,0 0-138,0 0-300,11-12-581,30-38-278,-41 51-867,-1 0 0,1 0 0,0-1 0,-1 1 0,1 0 0,0 0 0,0 0 0,-1 0-1,1 0 1,0 0 0,0 0 0,0 0 0,0 0 0,0 0 0,0 0 0,0 0 0,1 0-1,-1 0 1,0 0 0,1 0 0,-1 0 0,0 0 0,1 0 0,-1-1 0,1 1 0,-1 0 0,1 0-1,0 0 1,-1-1 0,1 1 0,0 0 0,-1-1 0,1 1 0,0 0 0,0-1 0,0 1 0,0-1-1,0 1 1,-1-1 0,1 0 0,0 1 0,0-1 0,0 0 0,0 0 0,0 0 0,0 0 0,0 1-1,0-1 1,0-1 0,0 1 0,0 0 0,0 0 0,0 0 0,0 0 0,0-1 0,0 1 0,0 0-1,0-1 1,0 1 0,0-1 0,-1 1 0,1-1 0,0 1 0,0-1 0,-1 0 0,1 1 0,0-1-1,-1 0 1,1 0 0,0 0-35,-1 3 18,-22 258 372,21-249-374,-2 10-43,1-1-1,1 1 0,0 0 1,2 0-1,0-1 0,2 1 1,0 0-1,1-1 0,2 0 0,-1 0 1,3 2 27,6 29 373,-56-46 1512,0-9-1426,36 2-397,-1 0 0,0 1 0,0 0-1,0 0 1,0 1 0,0 0-1,1 0 1,-1 1 0,0-1-1,0 2 1,0-1 0,1 1-1,-1 0 1,0 0 0,1 1 0,-4 1-62,10-4 1,0 1 1,-1-1 0,1 0-1,-1 1 1,1-1 0,0 0-1,-1 1 1,1-1 0,0 1 0,0-1-1,-1 0 1,1 1 0,0-1-1,0 1 1,0-1 0,-1 1-1,1-1 1,0 1 0,0-1-1,0 1 1,0-1 0,0 1 0,0-1-1,0 1 1,0-1 0,0 1-1,0-1 1,0 1 0,0-1-1,0 1 1,1-1 0,-1 0-1,0 1 1,0-1 0,0 1 0,1-1-1,-1 1 1,0-1 0,1 0-1,-1 1 1,0-1 0,1 0-1,-1 1 1,0-1 0,1 0-1,-1 1 1,1-1 0,-1 0 0,1 0-1,-1 1 1,1-1 0,-1 0-1,0 0 1,1 0 0,-1 0-1,1 0 1,-1 0 0,1 0-1,-1 0 1,1 0 0,-1 0 0,1 0-1,-1 0-1,35 8-5,14-5-120,0-1 1,0-3-1,0-1 1,0-3-1,0-2 1,46-13 124,3-10-1549,-67 17-2139,-1 0-4726,-19 7-154</inkml:trace>
  <inkml:trace contextRef="#ctx0" brushRef="#br1" timeOffset="27715.855">22148 14624 4260,'0'0'5509,"0"0"-2332,0 0-588,0 0 165,0 0-773,0 0-679,10-3-447,72-11 356,308 54 3839,-389-40-5010,1-1 0,-1 1 0,1 0 0,-1 0 0,1 1 0,0-1 0,-1 0 0,1 0 0,-1 1-1,1-1 1,-1 1 0,1-1 0,-1 1 0,0 0 0,1 0 0,-1-1 0,0 1 0,1 0 0,-1 0-1,0 0 1,0 1 0,0-1 0,0 0 0,0 0 0,0 0 0,0 1 0,-1-1 0,1 1-1,0-1 1,-1 0 0,1 1 0,-1-1 0,1 1 0,-1-1 0,0 1 0,1 0 0,-1-1 0,0 2-40,12 42 16,-2 1 1,-3 0 0,-1 0-1,-2 1 1,-2-1 0,-2 1-1,-3-1 1,-2 11-17,-19 149 0,-41 162 0,-22 69 27,85-427-34,-1 17 110,-2-1-1,0 0 1,-2 0-1,-1-1 1,-1 0-1,-13 23-102,20-43 22,-1-1 0,0 0 0,0 0 0,-1 0 0,1 0 0,-1-1 0,0 1 0,0-1 0,0 0 0,0 0 0,0-1 0,-1 1 0,1-1-1,-1 0 1,0 0 0,0 0 0,1-1 0,-1 0 0,0 0 0,-1 0 0,1 0 0,0-1 0,0 0 0,-4 0-22,-128-29 385,84 15-373,49 13-35,-29-10 30,33 11-45,-1-1 0,1 1 1,-1 0-1,1-1 0,-1 1 1,1 0-1,0-1 0,-1 1 0,1 0 1,0-1-1,-1 1 0,1-1 0,0 1 1,0-1-1,-1 1 0,1-1 1,0 1-1,0-1 0,0 1 0,0-1 1,0 1-1,0-1 0,-1 1 0,1-1 1,0 1-1,0-1 0,1 1 1,-1-1-1,0 1 0,0-1 0,0 1 1,0-1-1,0 1 0,0-1 0,1 1 1,-1-1-1,0 1 0,1-1 1,-1 1-1,0 0 0,0-1 0,1 1 1,-1 0-1,1-1 0,-1 1 1,0 0-1,1-1 0,-1 1 0,1 0 1,-1-1-1,1 1 0,-1 0 0,1 0 1,-1 0-1,1 0 0,-1-1 1,1 1-1,-1 0 0,1 0 0,0 0 38,34-13-6583,-17 8-975,-3 0-4202</inkml:trace>
  <inkml:trace contextRef="#ctx0" brushRef="#br1" timeOffset="33716.444">14765 17157 4004,'0'0'5482,"0"0"-2231,0 0-608,0 0 426,0 0-1472,0 0-599,2-7-181,5-21-118,-7 29-648,0-1 1,0 1-1,0-1 0,0 0 0,0 1 1,0-1-1,0 0 0,0 1 1,1-1-1,-1 1 0,0-1 0,0 0 1,0 1-1,0-1 0,0 0 1,1 1-1,-1-1 0,0 0 0,0 1 1,0-1-1,1 0 0,-1 0 1,0 1-1,1-1 0,-1 0 0,0 0 1,1 1-1,-1-1 0,0 0 1,1 0-1,-1 0 0,0 0 0,1 0 1,-1 1-1,0-1 0,1 0 1,-1 0-1,1 0 0,-1 0 1,0 0-1,1 0 0,-1 0 0,0 0 1,1 0-1,-1 0 0,1-1 1,-1 1-1,0 0 0,1 0 0,-1 0 1,0 0-1,1 0 0,-1-1 1,0 1-1,1 0 0,-1 0-51,-1 17 222,0 1 0,-1-1 1,-1 1-1,-1-1 0,0 0 0,-2 0 0,1-1 0,-2 1 1,0-1-1,-2 1-222,-15 39 292,4-8-152,12-30-91,0-1 0,1 2 0,1-1 0,1 0 1,0 1-1,1 0 0,2 0 0,-1 1 0,2 15-49,1-31 2,1-1-1,0 0 0,0 1 1,0-1-1,0 0 0,1 0 1,-1 0-1,1 0 1,0 0-1,0 0 0,0-1 1,0 1-1,0 0 0,1-1 1,-1 0-1,1 1 0,-1-1 1,1 0-1,0 0 1,0-1-1,0 1 0,0-1 1,0 1-1,0-1 0,0 0 1,1 0-1,1 0-1,93 11 65,73-18-55,0-7 1,68-18-11,-29-12-176,-208 42 178,-1 1-1,1 0 1,0-1 0,0 1 0,0-1-1,0 1 1,0-1 0,0 0 0,0 0-1,-1 0 1,1 0 0,0 0 0,-1 0-1,1-1 1,-1 1 0,1 0 0,-1-1-1,0 1 1,1-1 0,-1 0 0,0 1-1,0-1 1,0 0 0,0 0 0,-1 1-1,1-1 1,0 0 0,-1 0 0,1 0-1,-1 0 1,0 0 0,1 0 0,-1 0-1,0 0 1,0 0 0,-1 0 0,1 0-1,0 0 1,-1 0 0,1 0 0,-1 0-1,1 0 1,-1 0 0,0 1 0,0-1-1,0 0 1,0 0 0,0 1 0,0-1-1,-1 1 1,1-1 0,0 1 0,-1-1-1,1 1 1,-2-1-2,-6-6-9,1-1 0,1 1-1,-1-1 1,1-1 0,1 1 0,0-1-1,0 0 1,1-1 0,0 1 0,1-1 0,-1-4 9,5 16 0,0 0 0,0-1 0,0 1 0,0 0 0,1-1 1,-1 1-1,0 0 0,0-1 0,1 1 0,-1 0 0,0-1 1,1 1-1,-1 0 0,1-1 0,-1 1 0,0-1 0,1 1 1,-1-1-1,1 1 0,0-1 0,-1 1 0,1-1 0,-1 1 1,1-1-1,0 0 0,-1 0 0,1 1 0,0-1 0,-1 0 1,1 0-1,0 0 0,0 1 0,-1-1 0,1 0 0,0 0 1,0 0-1,-1 0 0,1 0 0,0-1 0,-1 1 0,1 0 0,0 0 1,-1 0-1,1-1 0,0 1 0,-1 0 0,1-1 0,0 1 1,-1 0-1,1-1 0,-1 1 0,1-1 0,0 1 0,-1-1 1,1 1-1,-1-1 0,0 1 0,1-1 0,-1 0 0,1 1 1,-1-1-1,0 0 0,0 1 0,1-1 0,-1 0 0,7 19 26,-1 1-1,0 0 0,-2 1 0,0-1 0,-1 1 1,-1 0-1,-1-1 0,-1 1 0,0 0 1,-2 0-1,-2 13-25,4-25-13,-1 1 1,0-1 0,0 1-1,-1-1 1,0 0-1,0 0 1,0 0-1,-2 0 1,1 0-1,-1 0 1,0-1-1,0 0 1,-1 1-1,0-2 1,0 1 0,0-1-1,-1 1 1,0-1-1,0-1 1,-1 0-1,0 1 1,0-2-1,0 1 1,0-1-1,-1 0 1,0-1 0,-4 2 12,-44-3-2093,22-11-3043,20-1-1227</inkml:trace>
  <inkml:trace contextRef="#ctx0" brushRef="#br1" timeOffset="34491.297">16645 17106 6406,'0'0'4180,"0"0"-635,0 0-49,0 0-640,0 0-710,4-9-608,11-25-348,-14 33-1141,-1 0-1,0 1 1,1-1-1,-1 1 1,1-1-1,-1 1 1,0-1-1,1 1 1,-1 0-1,1-1 1,-1 1-1,1-1 1,0 1-1,-1 0 1,1-1-1,-1 1 1,1 0 0,0 0-1,-1 0 1,1-1-1,-1 1 1,1 0-1,0 0 1,-1 0-1,1 0 1,0 0-1,-1 0 1,1 0-1,0 0 1,-1 1-1,1-1 1,-1 0-1,1 0 1,0 0-1,-1 1 1,1-1-1,-1 0 1,1 1-1,-1-1 1,1 0-1,-1 1 1,1-1-1,-1 1 1,1-1-1,-1 1 1,1-1-1,-1 1 1,0-1-1,1 1 1,-1-1-1,0 1 1,1-1-1,-1 1 1,0 0-1,0-1 1,0 1-1,0 0 1,1-1-1,-1 1 1,0 0-1,0-1 1,0 1-1,0-1 1,-1 1-1,1 0 1,0 0-49,0-1 7,5 19 97,-2-1 1,0 1 0,-2 0 0,0-1 0,0 1-1,-2 0 1,-1 0 0,-3 17-105,-50 281-9,-3-110-4829,49-189 2713,3-26-5,41-189 4007,-24 158-1170,-1-5-65,2 1 0,2 1 1,1 0-1,3 1 1,1 1-1,10-14-642,-23 47 12,0 1 0,0-1 1,1 1-1,-1 0 0,2 0 0,-1 1 0,0 0 1,1 0-1,0 1 0,0 0 0,0 0 1,1 1-1,-1 0 0,1 0 0,0 1 0,0 1 1,0-1-1,0 1 0,0 1 0,0-1 1,0 2-1,0-1 0,0 1 0,0 1 0,0-1 1,-1 2-1,1-1 0,0 1 0,-1 0 1,0 1-1,1 0 0,-2 0 0,1 1 0,0 0 1,-1 0-1,0 1 0,0 0 0,-1 0 0,1 1 1,-1 0-1,-1 0 0,1 0 0,-1 0 1,-1 1-1,5 8-12,-8-11 0,1-1 0,-1 1 0,0 0 0,0-1 1,0 1-1,-1 0 0,0 0 0,0 0 0,0-1 0,0 1 0,-1 0 1,1 0-1,-1 0 0,-1-1 0,1 1 0,-1-1 0,0 1 1,0-1-1,0 1 0,0-1 0,-1 0 0,1 0 0,-1 0 0,0-1 1,-1 1-1,1 0 0,-1-1 0,1 0 0,-1 0 0,0 0 1,0-1-1,0 1 0,0-1 0,-1 0 0,0 0 0,-12 6 8,0-2-1,-1 0 0,1-1 1,-1-1-1,0-1 1,0 0-1,-1-1 0,1-1 1,0-1-1,-1-1 0,1 0 1,0-1-1,-10-3-7,-63-39 27,90 44-58,1 0 0,-1 0 0,1 0 0,-1 0 0,0-1 0,1 1 0,-1 0 0,1 0 0,-1-1 0,1 1 0,0 0 0,-1-1 0,1 1 0,-1 0 0,1-1 0,-1 1 0,1 0 0,0-1 1,-1 1-1,1-1 0,0 1 0,0-1 0,-1 1 0,1-1 0,0 1 0,0-1 0,0 1 0,0-1 0,-1 0 0,1 1 0,0-1 0,0 1 0,0-1 0,0 1 0,0-1 0,0 1 0,1-1 0,-1 1 0,0-1 0,0 0 0,0 1 0,0-1 0,1 1 0,-1-1 0,0 1 0,0-1 0,1 1 0,-1 0 0,0-1 0,1 1 0,-1-1 1,1 1-1,-1 0 0,0-1 0,1 1 0,-1 0 0,1-1 0,-1 1 0,1 0 0,-1 0 0,1-1 0,-1 1 0,1 0 0,-1 0 0,1 0 0,0 0 0,0 0 31,40-3-9486,-37 3 7338,15 0-8999</inkml:trace>
  <inkml:trace contextRef="#ctx0" brushRef="#br0" timeOffset="165319.839">22437 2206 4965,'0'0'2995,"0"0"-1212,0 0 197,0 0-5,0 0-677,0 0-647,0 0-144,-6 7 182,-27 66 1056,32-70-1711,0 0 1,0 0-1,0 0 0,1 1 0,-1-1 0,1 0 0,-1 1 1,1-1-1,1 0 0,-1 1 0,0-1 0,1 0 0,-1 0 1,1 1-1,0-1 0,0 0 0,0 0 0,1 0 0,-1 0 1,1 0-1,0 0 0,-1 0 0,1-1 0,0 1 0,1-1 1,-1 1-1,0-1 0,1 0 0,-1 0 0,1 0 0,0 0 1,0 0-1,0-1 0,0 1 0,0-1 0,0 0 0,0 1 1,0-2-1,0 1 0,1 0-34,6-1 196,0-1 0,-1 0-1,1-1 1,-1 0 0,0 0 0,0-1 0,0 0 0,0 0-1,0-1 1,0-1 0,-1 1 0,0-1 0,0-1 0,0 0 0,-1 0-1,0 0 1,0-1 0,0 0 0,-1 0 0,0-1 0,0 1-1,-1-1 1,0-1 0,-1 1 0,1-1 0,-2 1 0,1-1-1,-1-1 1,-1 1 0,1 0 0,-2-1 0,1 1 0,-1-1-1,-1 1 1,0-8-196,0 15 5,0 0 0,-1 0-1,1 0 1,-1 0-1,0 0 1,1 0 0,-1 1-1,0-1 1,0 0 0,0 0-1,0 1 1,-1-1-1,1 1 1,0-1 0,-1 1-1,1-1 1,-1 1 0,1 0-1,-1 0 1,0 0-1,1 0 1,-1 0 0,0 0-1,0 0 1,0 0 0,0 1-1,0-1 1,0 1-1,0-1 1,0 1 0,0 0-1,0 0 1,0 0-1,0 0 1,0 0 0,0 0-1,0 1 1,0-1 0,1 1-1,-1-1 1,-1 1-5,-80 28-99,74-25-94,0 1-1,0 0 1,0 0-1,1 1 1,0 0-1,0 1 1,1 0-1,-1 0 0,1 0 1,1 1-1,-1 0 1,2 1-1,-1-1 1,1 1-1,0 0 1,1 0-1,0 1 1,0-1-1,1 1 1,1 0-1,-1 0 1,1 0-1,1 0 1,0 6 193,0-14-23,1 0-1,0 0 1,0 0 0,0 0 0,0 0 0,0 0 0,1 0 0,-1 0 0,1 0-1,-1 0 1,1 0 0,0 0 0,-1-1 0,1 1 0,0 0 0,0 0 0,1-1-1,-1 1 1,0 0 0,0-1 0,1 1 0,-1-1 0,1 0 0,-1 1 0,1-1-1,0 0 1,-1 0 0,1 0 0,0 0 0,0 0 0,0 0 0,0-1 0,0 1-1,0-1 1,0 1 0,0-1 0,0 0 0,0 0 0,0 0 0,1 0 23,3 0 18,-1 0-1,0-1 1,0 0 0,0 0 0,0 0 0,0-1 0,0 0 0,0 1 0,0-2 0,-1 1 0,1-1-1,-1 1 1,1-1 0,-1 0 0,3-3-18,-4 1 138,1 1 1,0-1-1,-1 1 0,0-1 0,0 0 0,-1 0 0,1 0 1,-1-1-1,0 1 0,0-1 0,-1 1 0,0-1 1,0 1-1,0-1 0,0 0 0,-1 0-138,-5-59-1800,4 63 115,0 2-5508,1 0-1999</inkml:trace>
  <inkml:trace contextRef="#ctx0" brushRef="#br0" timeOffset="165743.036">23258 1941 5605,'0'0'4890,"0"0"-1809,0 0-354,0 0-143,0 0-769,0 0-614,0 0-528,-3 5-257,-4 6-316,1 0 0,0 0 0,1 1 0,0 0 0,1 0 0,0 0 0,1 0 0,1 0 0,0 1 0,0 0 0,1 9-100,1-21 15,0 0-1,0 0 1,1 0-1,-1 0 1,0 0-1,1 0 1,-1 0-1,1 0 1,-1 0-1,1 0 1,-1 0 0,1 0-1,0 0 1,-1 0-1,1 0 1,0-1-1,0 1 1,0 0-1,0-1 1,0 1-1,0 0 1,0-1-1,0 1 1,0-1-1,0 0 1,0 1 0,0-1-1,0 0 1,0 1-1,0-1 1,0 0-1,0 0 1,0 0-1,0 0 1,1 0-1,-1 0 1,0 0-1,0-1 1,0 1-1,0 0 1,0-1 0,0 1-1,0-1 1,0 1-1,0-1 1,0 1-1,1-1-14,51-22 1036,-39 17-923,0 0-1,0-1 1,0-1-1,-1-1 1,0 0 0,-1 0-1,0-1 1,0-1-1,-1 0 1,-1-1-1,0 0 1,0 0 0,-1-1-1,-1 0 1,0-1-1,-1 1 1,0-2-1,-1 1 1,-1-1 0,0 0-1,-1 0 1,-1 0-1,2-15-112,-5 26-3,0 0 0,-1 0 0,1 0-1,-1 1 1,1-1 0,-1 0 0,-1 0-1,1 0 1,0 1 0,-1-1 0,0 1-1,0-1 1,0 1 0,0 0 0,0 0 0,-1 0-1,1 0 1,-1 0 0,0 0 0,0 1-1,0-1 1,0 1 0,-1 0 0,1 0-1,0 0 1,-1 0 0,0 1 0,1-1 0,-1 1-1,0 0 1,0 0 0,1 0 0,-1 1-1,0-1 1,0 1 0,0 0 0,0 0-1,-3 1 4,-109 13-3150,47 22-7510,44-16-1405</inkml:trace>
  <inkml:trace contextRef="#ctx0" brushRef="#br0" timeOffset="166142.029">24217 1534 8104,'0'0'2156,"0"0"-389,-14 6 182,-43 17-123,53-20-1723,-1-1 1,2 1 0,-1 0-1,0 1 1,1-1 0,-1 0-1,1 1 1,0 0 0,0 0-1,1 0 1,-1 0 0,1 0-1,0 0 1,0 1 0,0-1-1,0 1 1,1 0 0,0-1-1,0 1 1,0 0 0,1 0-1,-1 0 1,1-1 0,0 1-1,1 0 1,-1 0 0,1 0-1,0-1 1,0 1 0,1 0-1,0 2-103,-1-4 76,1 1-1,-1-1 0,1 0 0,0 0 1,0 0-1,0 0 0,0-1 1,0 1-1,1 0 0,-1-1 0,1 0 1,0 1-1,0-1 0,0 0 1,0-1-1,0 1 0,0 0 0,0-1 1,0 0-1,1 1 0,-1-1 1,0-1-1,1 1 0,-1 0 0,1-1 1,-1 0-1,1 0 0,-1 0 1,1 0-1,-1 0 0,1-1 0,-1 0 1,1 1-1,-1-1 0,0 0 1,1-1-1,-1 1 0,0-1 0,2-1-75,7 0 327,0-2-1,0 1 1,-1-2-1,0 1 1,0-2-1,0 1 1,-1-2-1,0 1 0,0-1 1,-1-1-1,0 1 1,-1-2-1,0 1 1,0-1-1,-1 0 0,0-1 1,-1 0-1,0 0 1,0 0-1,0-6-326,-3 10 25,-1 0-1,0 0 0,-1-1 1,0 1-1,0-1 1,0 1-1,-1-1 0,0 1 1,0-1-1,-1 1 0,0-1 1,-1 1-1,1 0 0,-1-1 1,-1 1-1,0 0 1,1 0-1,-2 1 0,1-1 1,-1 0-1,0 1 0,-1 0 1,-3-4-25,5 8-129,-1 1 0,0-1 1,1 1-1,-1 0 0,0 0 0,1 1 1,-1-1-1,0 1 0,0 0 1,0 0-1,1 0 0,-1 0 0,0 0 1,0 1-1,1 0 0,-1 0 1,0 0-1,1 0 0,-1 1 0,-1 0 129,-42 22-6137,23-8-1220</inkml:trace>
  <inkml:trace contextRef="#ctx0" brushRef="#br0" timeOffset="166522.015">25021 1262 10826,'4'-13'2023,"12"-41"-405,-17 53-1516,1 0 1,0 1-1,0-1 0,0 0 1,0 0-1,-1 0 0,1 0 1,0 1-1,0-1 0,1 0 1,-1 0-1,0 0 0,0 1 1,0-1-1,0 0 0,1 0 1,-1 1-1,0-1 0,1 0 1,-1 0-1,1 1 1,-1-1-1,1 0 0,-1 1 1,1-1-1,-1 1 0,1-1 1,0 0-1,-1 1 0,1-1 1,0 1-1,-1 0 0,1-1 1,0 1-1,-1 0 0,1-1 1,0 1-1,0 0 0,0 0 1,-1 0-1,1-1 0,0 1 1,0 0-1,0 0 0,0 0 1,-1 0-1,1 1 0,0-1 1,0 0-1,0 0 0,-1 0 1,1 1-1,0-1 0,0 0 1,-1 1-1,1-1 0,0 1-102,20 36 920,-19-32-637,9 64 884,-11-63-1019,0 0 1,0 1-1,0-1 1,1 0-1,0 0 0,0 0 1,1 0-1,0 0 1,0 0-1,0 0 0,1-1 1,0 1-1,2 3-148,52 2 1298,-46-12-1064,15-1 67,0-2 0,-1-1 0,0 0 0,0-2 0,0-1 0,-1-1 0,0-1 0,-1-1-1,0-1 1,-1-1 0,11-9-301,-27 17 18,0 1 0,-1-1 0,0 0 0,0 0 0,-1-1 0,1 0 1,-1 1-1,0-2 0,-1 1 0,0 0 0,1-1 0,-2 1 0,1-1 0,-1 0 0,0 0 0,-1 0 0,1 0 0,-2 0 0,1 0 0,-1 0 0,0 0 0,0 0 0,-1 0 0,1-1 0,-2 1 0,1 0 0,-1 0 1,0 1-1,-1-1 0,1 0 0,-1 1 0,-1-1 0,1 1 0,-1 0 0,0 0 0,-1 1 0,1-1 0,-1 1 0,0 0 0,0 0 0,-1 0 0,-4-2-18,-3 1-222,-1 1 0,0 0 0,-1 1 0,1 1 0,-1 0 0,0 0 0,0 2 0,0 0 0,1 1-1,-1 0 1,0 1 0,0 1 0,0 0 0,0 1 0,-6 3 222,-18 15-3592,18 0-2366,3 7-6587</inkml:trace>
  <inkml:trace contextRef="#ctx0" brushRef="#br2" timeOffset="297876.226">9019 15135 10602,'0'0'2418,"0"0"-111,0 0-252,0 0-315,0 0-523,15-5-507,233-54 374,67 19-951,-586 88 2195,-145 0-1260,332-37-748,125-14-267,878-96-1836,-971 98 3310,-456 53 849,300-30-2216,264-17-187,361-26-966,-73 0 662,-623 25 1191,276-3-1050,-22 4-731,16 5-3841,8-3-1590</inkml:trace>
  <inkml:trace contextRef="#ctx0" brushRef="#br2" timeOffset="310349.922">4072 16310 13196,'0'0'1687,"0"0"230,0 0 26,15-4-523,191-33-544,189 8-850,-594 56-1755,-26-17-786,224-10 2542,1 0 1,-1 0-1,0 0 0,1 1 0,-1-1 1,0 0-1,1-1 0,-1 1 0,1 0 0,-1 0 1,0 0-1,1 0 0,-1 0 0,1-1 0,-1 1 1,0 0-1,1 0 0,-1-1 0,1 1 1,-1-1-1,1 1 0,-1 0 0,1-1 0,-1 1 1,1-1-1,0 1 0,-1-1 0,1 1 1,-1-1-1,1 1 0,0-1 0,0 0 0,-1 1 1,1-1-1,0 1 0,0-1 0,0 0 0,0 1 1,0-1-1,0 0 0,0 1 0,0-1 1,0 0-1,0 1 0,0-1 0,0 1 0,0-1 1,0 0-1,0 1 0,1-1 0,-1 0-27,-4-22 4517,-5 24-1767,-7 25-1897,-70 271 1170,61-192-1740,-107 418 182,122-490-331,3 1 0,0 0 1,2 0-1,2 0 0,1 1 1,2 16-135,1-46 6,0 1 0,0 0 0,1 0 0,0-1 1,0 1-1,0-1 0,0 0 0,1 1 0,0-1 1,0 0-1,0-1 0,1 1 0,0 0 0,0-1 1,0 0-1,0 0 0,1 0 0,-1-1 1,1 1-1,0-1 0,0 0 0,0-1 0,0 1 1,1-1-1,-1 0 0,1 0 0,0 0 0,-1-1 1,1 0-1,0 0 0,0-1 0,0 0 0,-1 0 1,1 0-1,0 0 0,0-1 0,3-1-6,11 1-81,0-1 0,-1-1-1,1-1 1,-1 0 0,0-2-1,0 0 1,-1-1 0,1-1-1,-2 0 1,1-2 0,-1 0 0,-1-1-1,1-1 1,5-5 81,62-84-5802,-63 68-3236,-12 19 1063</inkml:trace>
  <inkml:trace contextRef="#ctx0" brushRef="#br2" timeOffset="310594.601">4668 16967 12204,'0'0'5028,"0"0"-3618,0 0 415,0 0 385,0 0-768,105 0-417,-71-2-353,-4-2-415,2 0-97,-8-2-96,-3 2-32,-4-2-32,-6 5 0,1-1-416,-5 1-898,3-2-1088,-1 0-1762,1 2-3491</inkml:trace>
  <inkml:trace contextRef="#ctx0" brushRef="#br2" timeOffset="311149.473">5679 16711 11371,'0'0'5819,"0"0"-3097,0 0-725,0 0-230,0 0-566,-5 12-347,-68 133 662,46-101-1438,-2-2 1,-2 0-1,-2-2 0,-2-2 1,-1-1-1,-2-1 0,-1-3 0,-2-1 1,-25 14-79,63-44 36,1 0-52,0 0 1,0 0 0,0 0 0,0 0-1,0 0 1,0-1 0,0 1 0,-1-1 0,1 0-1,0 1 1,-1-1 0,1 0 0,-1 0 0,1-1-1,-1 1 1,0 0 0,1-1 0,-1 0-1,0 1 1,0-1 0,1 0 0,-1-1 0,0 1-1,1 0 1,-1-1 0,0 1 0,1-1 0,-1 0-1,1 0 1,-1 0 0,1 0 0,-1-1-1,1 1 1,0 0 0,0-1 0,0 0 0,0 1-1,0-1 1,0 0 0,0 0 0,0 0 0,0-2 15,-1-16 14,1 0 1,1 0 0,1 0 0,1 0-1,1 1 1,1-1 0,0 0 0,1 0 0,2 1-1,0 0 1,0 0 0,2 1 0,4-7-15,-9 17 5,4-15 47,1 1 0,1 1-1,0 0 1,2 0 0,1 1 0,0 0 0,2 1-1,0 0 1,1 1 0,13-12-52,-25 28 18,0 0 0,0-1 1,1 1-1,-1 0 0,0 0 0,1 1 1,0-1-1,-1 1 0,1-1 1,0 1-1,0 0 0,0 1 0,0-1 1,0 1-1,-1 0 0,1 0 0,0 0 1,0 0-1,0 1 0,0-1 0,0 1 1,0 0-1,0 0 0,-1 1 0,1-1 1,0 1-1,-1-1 0,1 1 1,-1 0-1,0 1 0,0-1 0,0 1 1,0-1-1,0 1 0,0 0 0,-1 0 1,1 0-1,-1 1-18,172 270-235,-170-270 200,0 1 1,0-1-1,1 0 1,-1 0-1,1 0 0,0 0 1,0-1-1,0 0 1,1 0-1,-1 0 0,0-1 1,1 0-1,0 0 0,0 0 1,0-1-1,-1 0 1,1 0-1,0 0 0,0-1 1,1 0-1,-1 0 1,0 0-1,0-1 0,0 0 1,-1 0-1,1-1 1,0 1-1,0-1 0,5-3 35,-1-5 41,-1-1 0,-1 1-1,1-2 1,-2 1-1,1-1 1,-2-1-1,1 1 1,-2-1 0,0 0-1,0 0 1,-1-1-1,-1 1 1,0-1-1,-1 0 1,-1 1 0,0-1-1,-1 0 1,0 0-1,-1 0 1,-1-3-41,1 7 2,-1 1-1,0 0 1,0 0 0,-1-1 0,0 2-1,-1-1 1,0 0 0,-1 1-1,1-1 1,-1 1 0,-1 1 0,0-1-1,0 1 1,0 0 0,-1 0 0,-1-1-2,-50-29-3199,33 31-5145,20 6-1265</inkml:trace>
  <inkml:trace contextRef="#ctx0" brushRef="#br2" timeOffset="311559.209">6476 17335 13997,'0'0'6278,"0"0"-3940,0 0-352,0 0-576,0 0-482,0 0-255,-20 81-449,10-41-160,-3 6 0,4 0-32,-3-2 1,7-4-33,0-4-129,5-4-832,0-7-1153,5-6-1921,3-9-4742</inkml:trace>
  <inkml:trace contextRef="#ctx0" brushRef="#br2" timeOffset="312089.327">7387 16452 17521,'0'0'2258,"0"0"-433,-4-13 321,-16-40-416,21 54-1692,-1-1-1,0 1 0,0 0 1,0-1-1,0 1 1,1 0-1,-1 0 1,0-1-1,0 1 1,0 0-1,0-1 0,-1 1 1,1 0-1,0 0 1,0-1-1,0 1 1,-1 0-1,1-1 1,0 1-1,0 0 1,-1-1-1,1 1 0,-1 0 1,1-1-1,-1 1 1,1-1-1,-1 1 1,1-1-1,-1 1 1,1-1-1,-1 1 0,0-1 1,1 0-1,-1 1 1,0-1-1,1 0 1,-1 0-1,0 1 1,1-1-1,-1 0 0,0 0 1,1 0-1,-1 0 1,0 0-1,0 0 1,1 0-1,-1 0 1,0 0-1,0 0 1,1 0-1,-1 0 0,0-1 1,1 1-1,-1 0 1,0 0-1,1-1 1,-1 1-1,0-1 1,1 1-1,-1 0 0,1-1 1,-1 1-1,1-1 1,-1 0-1,1 1 1,-1-1-1,1 1 1,-1-1-1,1 0 0,-1 0-37,1 2 64,-6 26 6,1 0-1,1 1 0,1-1 0,1 1 1,2 0-1,2 22-69,-1-5 22,3 48-294,-1-57 17,-1 0 0,-2 1 1,-2-1-1,-1 0 0,-1 0 1,-2-1-1,-8 25 255,12-56-17,1 1-1,-1-1 1,0 0 0,0 0 0,0-1-1,-1 1 1,1 0 0,-1-1 0,0 1 0,0-1-1,0 0 1,-1 0 0,1 0 0,-1-1-1,1 1 1,-1-1 0,0 0 0,0 0 0,0 0-1,0 0 1,-1-1 0,1 0 0,0 0-1,0 0 1,-1 0 0,1 0 0,-1-1 0,1 0-1,-1 0 1,1 0 0,-3-1 17,-66 1 283,72 0-118,9-1 145,182-21-12,-137 19-1708,-2-2-1,1-3 0,44-12 1411,-60 6-4067,-14 1-3942,-8 3-1696</inkml:trace>
  <inkml:trace contextRef="#ctx0" brushRef="#br2" timeOffset="312604.579">7957 16044 11403,'0'0'3139,"0"0"-513,0 0-266,0 0-620,0 0-448,0 0-310,0 0-186,16 4-60,136 22 743,-117-25-1250,0 1-1,0 2 1,0 2 0,-1 1-1,0 1 1,14 7-229,-42-11 13,-1 1 1,0 0-1,0 0 0,0 0 0,-1 1 1,1-1-1,-1 1 0,-1 0 0,1 0 1,-1 1-1,0-1 0,-1 1 0,1 0 1,-1-1-1,0 1 0,-1 0 0,0 0 1,0 0-1,0 0 0,-1 0 0,0 0 1,-1 0-1,1 1 0,-1-1 0,-1-1 1,1 1-1,-1 0 0,-1 0 0,0 1-13,-9 101 296,4 1 0,6 59-296,-3 39-15,2-117-23,3-40 67,-3 0 0,-1 0 0,-3 0 0,-2-1 0,-12 37-29,18-77 28,0 0 0,-1 0 0,0 0 0,0-1 0,-1 1 1,-1-1-1,0 0 0,0-1 0,0 1 0,-1-1 0,-1-1 0,1 1 0,-1-1 1,0 0-1,-1-1 0,1 0 0,-1-1 0,-1 1 0,1-2 0,-1 1 0,0-1 1,0-1-1,0 0 0,0 0 0,0-1 0,-10 1-28,15-3-51,0-1 0,0 0-1,1 0 1,-1 0 0,1 0 0,-1-1 0,1 1-1,-1-1 1,1 0 0,0-1 0,0 1-1,0-1 1,0 1 0,1-1 0,-1-1 0,1 1-1,-1 0 1,1-1 0,0 0 0,0 1-1,0-2 52,-12-27-2903,10-3-3528,7 18-71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2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11082,'0'0'1981,"0"0"144,0 0 555,0 0-337,0 0-555,0 0-496,9-15-608,84-111 250,-80 112-801,-8 8-94,0 0 1,0 0-1,0 1 0,1-1 1,0 1-1,0 0 1,0 1-1,0 0 1,1 0-1,0 0 0,0 0 1,0 1-1,0 1 1,1-1-1,-1 1 1,0 0-1,1 1 1,0-1-1,-1 2 0,1-1 1,4 1-40,-3 6-2,0 0 1,-1 1-1,1 0 1,-1 1 0,-1 0-1,1 0 1,-2 0-1,1 1 1,-1 0-1,0 1 1,-1-1-1,4 11 2,-4-13 2,7 16 6,2 0 0,0-2 0,1 0 0,1 0 1,1-2-1,3 2-8,-15-16 0,1 0 1,0 0 0,0-1-1,0 0 1,0 0 0,1 0-1,0-1 1,0 1 0,0-2-1,0 1 1,0-1 0,0 0-1,1-1 1,-1 1 0,1-2-1,-1 1 1,1-1 0,-1 0-1,1 0 1,-1-1 0,1 0-1,-1-1 1,2 0-1,2-1 5,-1-1 1,1 0-1,-1 0 1,0-2 0,0 1-1,0-1 1,-1 0-1,0-1 1,0 0-1,-1-1 1,0 0-1,0 0 1,-1 0-1,0-1 1,0 0-1,-1-1 1,0 1-1,-1-1 1,0 0 0,-1-1-1,0 1 1,0-1-1,-1 0 1,-1 0-1,0 0 1,0 0-1,0-10-5,-14-1-1794,-6 25-6208,10 6-3464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2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62 192 5285,'0'0'2141,"0"0"-652,4-15 438,-1 7-1534,14-57 2387,-8 13 2589,1 0 1341,-10 75-5274,-7 117-337,-6-1-1,-30 127-1098,23-148 152,20-117-153,-8 41-16,2 1 0,2 0 0,1 0 0,2 0 1,4 18 16,-3-57-159,1 0 0,-1-1 0,1 1 0,0-1 0,0 1 0,0 0 0,1-1 0,-1 0 0,1 1 0,0-1 0,0 0 1,0 0-1,0 0 0,1 0 0,-1 0 0,1-1 0,-1 1 0,1-1 0,0 1 0,0-1 0,0 0 0,1 0 1,-1-1-1,0 1 0,1 0 0,-1-1 0,1 0 0,-1 0 0,5 0 159,69-9-11642,-46-4 2904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30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79 10570,'0'0'9145,"0"0"-5302,-7-13-1819,-26-39-546,31 50-1436,1 1 0,-1 0 0,0-1 0,0 1 0,0 0 0,0 0-1,0 0 1,-1 0 0,1 0 0,0 1 0,0-1 0,-1 1 0,1-1 0,0 1-1,0 0 1,-1 0 0,1 0 0,0 0 0,-1 0 0,1 1 0,0-1 0,-1 1 0,1-1-1,0 1 1,0 0 0,0 0 0,0 0 0,0 0 0,0 0 0,0 1 0,0-1-1,0 0 1,0 1 0,1 0 0,-1-1 0,0 1-42,2-1 8,-19 15 30,2 1-1,0 1 0,1 1 1,1 0-1,1 1 1,1 0-1,0 1 0,2 1 1,0 0-1,1 1 0,2 0 1,-5 17-38,6-18 2,1 1 1,0 0-1,2-1 1,1 2-1,0-1 1,2 0-1,1 7-2,0-21-36,0-1-1,1 0 0,0 0 1,0 0-1,1 0 0,0 0 0,0 0 1,1 0-1,0-1 0,0 1 1,1-1-1,0 0 0,0 0 0,0 0 1,1-1-1,1 1 0,-1-1 1,1 0-1,0-1 0,0 1 0,0-1 1,2 1 36,-1-3-24,0 0 1,1 0-1,-1-1 1,0 0-1,1 0 1,0-1-1,-1 1 1,1-2-1,0 1 1,-1-1-1,1 0 1,0-1 0,-1 0-1,1 0 1,-1-1-1,1 0 1,-1 0-1,0 0 1,1-1-1,-1-1 1,0 1-1,5-4 24,10-6-71,0-2-1,-1 1 1,-1-2 0,0-1-1,-1-1 1,3-5 71,5-5-822,-2-2 0,-1-1-1,-2-1 1,17-31 822,-34 53-2091,-5 3-2085,-1 6-2059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3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16496,'0'0'3427,"0"0"-641,0 0-447,0 0-802,0 0-768,0 0-481,0 0-224,0 0-64,0 0 0,15 2-224,2 13-1313,6 3-1218,3-3-2722,-4 1-6374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3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48 12556,'0'0'3571,"0"0"-939,0 0-139,0 0-91,0 0-805,0 0-701,0 0-372,-10 1-231,6-1-269,1 0-10,0-1 0,0 1 0,0 1-1,0-1 1,0 0 0,0 1 0,1-1 0,-1 1 0,0 0 0,0 0 0,1 0-1,-1 0 1,0 1 0,1-1 0,-1 1 0,1-1 0,0 1 0,0 0-1,-1 0 1,1 0 0,0 0 0,1 0 0,-1 1 0,0-1 0,1 0 0,-2 2-14,-3 7 1,-1 0 1,2 0 0,0 1 0,0 0 0,1-1 0,0 2 0,1-1 0,0 0 0,1 1 0,1-1 0,0 1 0,0-1 0,1 1-1,1 0 1,0-1 0,1 1 0,0-1 0,1 0 0,1 0 0,0 0 0,0 0 0,1 0 0,0-1 0,1 0 0,5 6-2,-6-12-23,0 0 0,1 0 0,0-1 0,0 0 0,0 0 0,0-1 0,1 0 0,0 0 0,-1 0 0,1-1 0,0 0 0,0 0 0,0-1 0,0 0 0,0 0 0,1 0 0,-1-1 0,0 0 0,0-1 0,0 0 0,1 0 0,-1 0 0,0-1 0,0 0 0,-1 0 0,1-1 0,0 0 0,-1 0 0,0 0 0,1-1 0,-1 0 0,-1-1 0,1 1 0,0-1 0,-1 0 0,0 0 0,-1 0 0,1-1 0,0-2 23,9-10 149,-1-1 0,0-1 0,-2 0 0,-1-1 0,0 0 0,-2-1 0,0 0 0,-1 0 0,-2 0 0,0-1 0,-1 0 0,-1-6-149,-2 25 7,-1 1 0,0-1 1,0 1-1,0-1 0,0 1 0,-1-1 0,1 1 0,-1-1 1,0 1-1,0 0 0,0-1 0,-1 1 0,1 0 0,-1 0 1,1 0-1,-1 0 0,0 0 0,0 0 0,-1 0 0,1 1 1,0-1-1,-1 1 0,0 0 0,1 0 0,-1 0 0,0 0 1,0 0-1,0 0 0,-1 1 0,1-1 0,0 1 0,0 0 1,-1 0-1,1 0 0,-1 1 0,1-1 0,-1 1 0,-1 0-7,-5-1-259,1 1-1,0 0 0,0 1 0,-1 0 1,1 0-1,0 1 0,0 0 0,0 0 0,0 1 1,-7 4 259,-45 35-5891,32-10-440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3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4100,'0'0'12422,"0"0"-8247,0 0-2195,0 0-282,0 0-652,0 0-565,0 0-172,7 17-111,-3-8-178,-1-2-13,0 0 1,0 0-1,-1 0 1,0 1-1,0-1 1,0 0-1,-1 1 0,-1 0 1,1-1-1,-1 1 1,0 0-1,-1-1 1,0 1-1,0-1 0,0 1 1,-2 1-8,-8 26-45,2 0 1,1 1-1,2 0 1,1 0-1,2 1 1,1 32 44,2-67-44,-1 0 0,1 0 1,0 0-1,0 0 0,0 0 0,0 0 1,0 0-1,0 0 0,1 0 0,-1 0 1,1 0-1,0 0 0,-1 0 0,1 0 1,0-1-1,0 1 0,0 0 0,0-1 0,0 1 1,0 0-1,1-1 0,-1 1 0,0-1 1,1 0-1,0 1 0,-1-1 0,1 0 1,-1 0-1,1 0 0,0 0 0,0 0 1,0-1-1,0 1 0,-1-1 0,1 1 1,0-1-1,0 1 0,0-1 0,0 0 1,0 0-1,0 0 0,0 0 0,0 0 1,0-1-1,0 1 0,0 0 0,0-1 1,0 0-1,0 1 0,-1-1 0,1 0 1,0 0-1,0 0 0,-1 0 0,1 0 1,0-1 43,23-20 521,-1-2 1,-1 0 0,-1-2-1,-1 0 1,4-10-522,57-68 1636,-64 85-1331,1 1 1,0 0 0,1 2 0,0 0 0,2 2-1,0 0 1,11-4-306,-30 15 18,0 1 0,0 1 0,0-1 0,0 0 0,1 1 0,-1 0-1,1 0 1,-1 0 0,1 0 0,-1 0 0,1 1 0,0 0 0,-1-1 0,1 1 0,0 1-1,-1-1 1,1 0 0,0 1 0,-1 0 0,1 0 0,-1 0 0,1 0 0,-1 1 0,0-1 0,1 1-1,-1 0 1,0 0 0,0 0 0,0 0 0,0 0 0,-1 1 0,1-1 0,-1 1 0,1 0-1,-1 0 1,0 0 0,1 2-18,36 125 0,-36-113 0,0-1 0,0 0 0,2-1 0,0 1 0,1-1 0,0 0 0,1 0 0,1 0 0,0-1 0,1-1 0,2 3 0,-7-12 3,0-1 0,0 1-1,1 0 1,-1-1 0,1 0-1,0 0 1,0-1 0,0 1-1,1-1 1,-1 0 0,1 0-1,-1-1 1,1 0 0,-1 0-1,1 0 1,0 0 0,-1-1-1,1 0 1,0 0 0,-1-1-1,1 0 1,0 0 0,-1 0-1,1 0 1,-1-1 0,1 0-1,-1 0 1,0-1-3,12-4 78,-1-1-1,0-1 0,-1 0 1,0-1-1,0-1 0,-1-1 1,0 0-1,3-4-77,-2 2 89,-1-1 0,-1 0 0,0-1 0,-1 0 0,-1-1 0,0 0 0,-2-1 0,1 0 0,-2-2-89,-7 19-6,0-1 1,-1 1-1,1 0 0,-1 0 1,1-1-1,-1 1 0,0 0 1,0-1-1,1 1 1,-1 0-1,0-1 0,0 1 1,0 0-1,0-1 0,-1 1 1,1 0-1,0-1 0,-1 1 1,1 0-1,0 0 0,-1-1 1,0 1-1,1 0 1,-1 0-1,0 0 0,1 0 1,-1 0-1,0-1 0,0 1 1,0 1-1,0-1 0,0 0 1,0 0-1,0 0 0,0 1 1,0-1-1,-1 0 1,1 1-1,-1-1 6,-57-3-1883,-65 32-5741,53-4-2145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3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169 161 13869,'0'0'3267,"0"0"-363,0 0-165,0 0-727,0 0-736,0 0-459,-8 1-283,4-1-496,1 1-1,0-1 1,-1 1-1,1 0 1,0 0 0,0 0-1,0 0 1,0 1-1,0-1 1,0 1 0,0 0-1,0 0 1,0 0-1,1 0 1,-1 0 0,1 1-1,0-1 1,-1 1-1,1-1 1,0 1 0,1 0-1,-1 0 1,0 1-38,-13 24 36,1 1 0,1 0 1,2 1-1,1 0 0,1 1 1,1 0-1,2 0 0,2 1 0,1 0 1,0 17-37,3-50-21,1 1-1,-1 0 1,0 0 0,0 0 0,0-1 0,0 1 0,1 0-1,-1 0 1,0 0 0,0 0 0,0 0 0,1-1-1,-1 1 1,0 0 0,0 0 0,1 0 0,-1 0 0,0 0-1,0 0 1,1 0 0,-1 0 0,0 0 0,0 0-1,1 0 1,-1 0 0,0 0 0,0 0 0,1 0 0,-1 0-1,0 0 1,0 0 0,1 0 0,-1 0 0,0 1 0,0-1-1,0 0 1,1 0 0,-1 0 0,0 0 0,0 0-1,0 1 1,1-1 0,-1 0 0,0 0 0,0 0 0,0 1-1,0-1 1,0 0 0,0 0 0,1 1 21,11-25-68,38-125 77,-40 112 40,1 0 0,2 1 0,1 0 0,2 1 0,2 1 0,0 0 0,3 1 0,8-8-49,-26 36-68,1 0 0,0 0 1,0 1-1,0 0 0,1-1 0,-1 1 1,1 1-1,0-1 0,0 1 0,0 0 1,1 0-1,-1 1 0,1-1 1,0 1-1,-1 0 0,1 1 0,0-1 1,0 1-1,0 0 0,0 1 0,0 0 1,1 0-1,-1 0 0,0 0 1,0 1-1,0 0 0,0 0 0,0 1 1,-1 0-1,1 0 0,0 0 0,5 4 68,37 41-7084,-31-20-309</inkml:trace>
  <inkml:trace contextRef="#ctx0" brushRef="#br0" timeOffset="859.414">617 170 13549,'0'0'3512,"0"0"-981,0 0-487,0 0-501,0 0-699,0 0-433,0 0-224,9-4-81,-5 2-86,-3 1-17,0 0 0,1 1 0,-1-1-1,0 0 1,0 0 0,0 1 0,1-1 0,-1 1 0,0-1 0,0 1-1,1-1 1,-1 1 0,0 0 0,1 0 0,-1 0 0,1 0 0,-1 0-1,0 0 1,1 0 0,-1 0 0,0 0 0,1 1 0,-1-1 0,0 0-1,1 1 1,-1-1 0,0 1 0,0 0 0,1-1 0,-1 1 0,0 0-1,0 0 1,0 0 0,0 0 0,0-1 0,0 2 0,0-1-1,0 0-1,42 136 63,-42-136-63,0 0 1,1 0 0,-1-1 0,0 1 0,1-1 0,-1 1 0,1-1 0,-1 1 0,1-1 0,-1 0 0,1 0-1,-1 0 1,1 0 0,-1 0 0,1 0 0,-1 0 0,1 0 0,-1-1 0,1 1 0,-1-1 0,1 1-1,-1-1 1,0 1 0,1-1 0,-1 0 0,0 0 0,1 1 0,-1-1 0,0 0 0,0 0 0,0 0 0,0-1-1,0 1 1,0 0 0,0 0 0,0 0 0,0-1 0,-1 1 0,1-1 0,0 1 0,-1 0 0,1-1-1,-1 1 1,0-1 0,1 1 0,-1-1 0,0 1 0,0-2-2,1 1 5,10-21 375,0-1 0,-1-1 1,-1 0-1,-2 0 0,0 0 1,-2-1-1,-1 0 1,-1-1-381,-3 28 17,-1-1 0,1 1 0,-1 0 0,1 0 1,-1 0-1,1-1 0,-1 1 0,0 0 1,1-1-1,-1 1 0,0-1 0,0 1 1,1 0-1,-1-1 0,0 0 0,0 1 1,0-1-1,0 1 0,0-1 0,1 0 0,-1 0 1,0 0-1,0 1 0,0-1 0,0 0 1,0 0-1,0 0 0,0 0 0,0-1 1,0 1-1,0 0 0,0 0 0,1 0 1,-1-1-1,0 1 0,0-1 0,0 1 1,0 0-1,0-1 0,1 1 0,-1-1 0,0 0 1,1 1-1,-1-1 0,0 0 0,1 1 1,-1-1-1,1 0 0,-1 0 0,1 1 1,-1-1-1,1 0 0,-1 0 0,1 0 1,0 0-1,0 0 0,-1 0 0,1 1 0,0-1 1,0 0-1,0 0 0,0 0 0,0 0 1,0 0-1,0 0 0,0 0 0,0 0 1,1 0-1,-1 0 0,0 0-17,-18 18 1,-1 1-1,2 1 1,1 0 0,0 1-1,2 1 1,0 0 0,1 1-1,1 1 1,1 0 0,1 0-1,2 1 1,0 0 0,1 1-1,1-1 1,2 1 0,-2 25-1,4-42-27,0 1 1,1-1 0,0 1 0,1-1 0,0 1-1,0-1 1,0 1 0,1-1 0,1 0-1,-1 1 1,1-1 0,1 0 0,-1 0 0,2 0-1,-1 0 1,1 0 0,0-1 0,0 0-1,1 0 1,0 0 0,0 0 0,1-1 0,0 0-1,0 0 1,0 0 0,1-1 0,0 0-1,0 0 1,0-1 0,1 0 0,-1 0 0,1-1-1,0 0 1,2 1 26,1-3-10,0 0-1,0 0 0,0-1 1,1 0-1,-1-1 0,0 0 1,0-1-1,0 0 0,0-1 1,0 0-1,-1-1 1,1 0-1,-1 0 0,0-1 1,0-1-1,0 0 0,-1 0 1,0-1-1,0 0 0,-1 0 1,2-2 10,20-22 30,-2 0 1,0-2-1,-3-1 1,22-36-31,76-126 288,-63 92 1041,-88 139-192,16-17-1148,1 0-1,0 0 0,2 1 1,0 0-1,1 0 0,0 1 1,2 1-1,1-1 0,0 1 1,1-1-1,2 1 0,0 1 1,1-1-1,1 0 0,1 0 1,1 0 11,-3-15-75,1-1 0,0 1 0,0 0 1,0-1-1,1 1 0,0 0 0,0-1 1,0 1-1,1-1 0,0 0 0,0 1 1,0-1-1,1 0 0,-1 0 0,1 0 1,0-1-1,1 1 0,-1-1 0,1 1 1,0-1-1,0 0 0,0-1 1,1 1-1,0-1 0,-1 0 0,1 0 1,0 0-1,0-1 0,0 1 0,1-1 1,-1 0-1,0-1 0,1 0 0,0 1 1,3-1 74,2-2-32,0 0 1,0-1 0,0 0 0,0-1-1,-1 0 1,1-1 0,-1 0 0,0-1-1,0 0 1,0 0 0,-1-1 0,0 0-1,0-1 1,0 0 0,-1-1-1,0 1 1,0-1 0,2-5 31,13-15 47,-2-1 1,-1-1-1,-1 0 1,-1-2-1,-1-3-47,113-210 1078,-120 230-496,-17 32 74,2-6-837,-4 17 177,1 0-1,2 1 0,1 0 0,1 0 0,2 0 1,0 0-1,2 0 0,4 29 5,-3-11-26,4 98-849,-5-144 874,0 1 0,0-1 1,-1 1-1,1-1 0,-1 1 1,1-1-1,-1 1 0,0-1 0,0 0 1,1 1-1,-1-1 0,0 0 0,0 0 1,0 0-1,0 0 0,0 0 1,-1 0-1,1 0 0,0 0 0,0 0 1,-1 0-1,1-1 0,0 1 1,-1 0-1,1-1 0,-1 1 0,1-1 1,-1 0-1,1 0 0,-1 1 1,1-1-1,-1 0 0,1 0 0,-1 0 1,1 0-1,-1-1 0,1 1 0,-1 0 1,1-1-1,-1 1 0,1-1 1,-68-19 104,65 18-109,-19-6-178,-1-2-1,2-1 1,-1 0-1,2-2 1,0-1-1,0 0 1,1-1-1,-15-16 184,20 10-1888,19 9-4562,9 8-1131</inkml:trace>
  <inkml:trace contextRef="#ctx0" brushRef="#br0" timeOffset="1155.547">2080 217 12940,'0'0'5301,"0"0"-2092,0 0-1015,0 0-550,-15 17-432,-89 109 560,82-98-1528,8-13-301,1 0 0,1 1-1,0 1 1,1-1-1,0 2 1,2 0 0,0 0-1,1 1 1,1-1-1,1 2 1,0-1 0,2 1-1,-2 11 58,19-21-8990,-1-13 2061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3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160 136 5894,'0'0'7351,"0"0"-4074,0 0-1147,0 0-80,0 0-448,0 0-604,-7 20-336,-44 153 544,-50 351-666,102-499-3936,52-280 2009,-25 88 1445,-22 138-30,6-29 371,1 1 0,3 0 0,3 1 0,2 1 0,8-10-399,-26 59 68,0 1 0,0 0 0,0 0 0,1 0 0,0 0 0,0 1 0,0 0 0,0-1 0,1 2 0,0-1 0,0 0 0,0 1 0,0 0 0,0 0 0,1 1 0,-1-1 0,1 1 0,0 0 0,0 1 0,-1-1-1,1 1 1,0 0 0,0 1 0,0-1 0,0 1 0,1 0 0,-1 1 0,0 0 0,-1 0 0,1 0 0,0 0 0,0 1 0,0 0 0,-1 0 0,1 1 0,-1 0 0,5 2-68,-3 1 0,0 0 0,-1 0 0,0 0 0,0 1 1,0-1-1,-1 2 0,1-1 0,-2 0 0,1 1 0,-1 0 0,-1 0 0,1 0 1,-1 1-1,-1-1 0,1 1 0,-1 0 0,-1-1 0,0 1 0,0 0 1,-1 0-1,0 0 0,0 0 0,-1 0 0,0 0 0,-1-1 0,0 1 1,0 0-1,-1-1 0,0 1 0,0-1 0,-1 0 0,0 0 0,-1-1 1,0 1-1,0-1 0,0 0 0,-1 0 0,-6 5 0,-1 3 79,-2-1 1,0 0-1,-1-2 0,0 1 0,-1-2 0,0 0 0,-1-1 1,0-1-1,-1-1 0,0 0 0,0-1 0,0-1 1,-1-1-1,0-1 0,0-1 0,0 0 0,0-2 0,-16 0-78,-8-19 1034,67 7-501,-5 13-530,0 2-1,-1 0 1,1 2 0,-1 0-1,0 0 1,-1 2 0,0 0 0,0 0-1,-1 2 1,0 0 0,0 1-1,-1 0 1,3 5-4,200 196-2947,-216-211 2785,31 27-1769,-9-14-7854,-18-12 3054</inkml:trace>
  <inkml:trace contextRef="#ctx0" brushRef="#br0" timeOffset="728.366">650 423 2530,'0'0'7517,"0"0"-4111,0 0-988,0 0-437,0 0-791,0 0-629,-1 4-263,0 4-281,1 0 0,-1 0 0,1 0 0,1 0 0,0 0 0,0 0 0,0 0 0,1 0 0,0 0 0,1-1 0,0 1 0,0-1 0,0 0 0,1 0 0,0 0 0,1 0 0,-1 0 0,1-1 0,0 0 0,1 0 0,0-1 0,5 5-17,-9-9 27,1 1 0,-1-1-1,0-1 1,1 1 0,-1 0 0,0-1-1,1 1 1,-1-1 0,1 1-1,-1-1 1,1 0 0,-1 0 0,1 0-1,-1-1 1,1 1 0,-1-1 0,1 1-1,-1-1 1,0 0 0,1 0 0,-1 0-1,0 0 1,0 0 0,1 0-1,-1-1 1,0 1 0,0-1 0,0 1-1,-1-1 1,2-1-27,50-64 1601,-45 55-1409,-3 4-79,9-10 277,0-1 0,-1 0 0,-1-1 0,-1 0 0,-1-1 0,-1 0 0,0-1 0,-2 1 0,0-2 0,-2 1 0,-1-1 0,2-16-390,-6 38 9,0 0 0,0 0 0,0 0-1,-1 0 1,1 0 0,0 0 0,-1 0-1,1 1 1,0-1 0,-1 0 0,1 0-1,-1 0 1,1 1 0,-1-1 0,1 0-1,-1 1 1,1-1 0,-1 0 0,0 1-1,0-1 1,1 1 0,-1-1 0,0 1-1,0-1 1,0 1 0,1 0 0,-1-1-1,0 1 1,0 0 0,0-1 0,0 1-1,0 0 1,0 0 0,1 0 0,-1 0-1,0 0 1,0 0 0,0 0 0,0 0-1,0 1 1,0-1 0,0 0-1,1 0 1,-1 1 0,0-1 0,0 1-1,0-1 1,0 1 0,0-1-9,-42 25 84,22-4-90,2 2-1,1 0 1,1 1 0,1 1-1,0 1 1,3 0 0,0 0-1,1 2 1,2-1 0,1 1-1,1 1 1,1 0 0,1 0-1,2 0 1,1 1 0,2 11 6,0-35-100,0 1 0,1 0 0,0 0 0,0-1 0,0 1 0,1 0 0,0 0 0,1-1 0,0 1-1,0-1 1,0 1 0,0-1 0,1 0 0,0 0 0,1 0 0,-1 0 0,1-1 0,0 1 0,1-1 0,-1 0 0,1 0 0,0-1 0,0 1 0,0-1 0,1 0 0,0 0 0,-1-1 0,1 0 0,1 0 0,1 1 100,9 0-75,-1 0 0,0-1-1,1-1 1,0 0 0,0-2 0,-1 0-1,1 0 1,0-2 0,0 0-1,-1-1 1,1 0 0,-1-2-1,0 0 1,0 0 0,-1-2 0,1 0-1,-1 0 1,-1-2 0,0 0-1,5-4 76,29-24 45,-2-1 0,-1-3 0,-3-1 0,-1-2 0,0-5-45,166-187 790,-203 232-740,1-2 57,0 1 1,0 0-1,-1-1 0,1 0 0,-1 0 0,-1-1 0,1 1 0,-1-1 0,0 1 0,-1-1 0,0 0 0,2-6-107,-6 10 42,1 1 0,-1 0-1,0 0 1,1 0 0,-1 0 0,0 0 0,0 0 0,-1 0-1,1 1 1,0-1 0,-1 1 0,1-1 0,0 1 0,-1 0 0,0 0-1,1 0 1,-1 0 0,1 1 0,-1-1 0,0 1 0,0 0-1,1 0 1,-1 0 0,0 0 0,0 0 0,1 0 0,-1 1 0,0-1-1,1 1 1,-1 0 0,-2 1-42,-14 2-5,1 2-1,0 0 1,0 1 0,0 1-1,1 0 1,0 1 0,1 1-1,0 1 1,1 0 0,0 1-1,0 1 1,1 0 0,1 1-1,1 1 1,-2 2 5,8-9-23,1-1 0,0 1 0,0 1-1,1-1 1,0 0 0,1 1 0,0 0 0,0 0 0,1 0-1,0 0 1,-1 9 23,3-15-9,0 1 0,0-1-1,0 1 1,0 0-1,0-1 1,0 0 0,1 1-1,0-1 1,0 1-1,0-1 1,0 0 0,0 1-1,1-1 1,-1 0-1,1 0 1,0 0 0,0 0-1,0 0 1,1-1 0,-1 1-1,0-1 1,1 1-1,0-1 1,-1 0 0,1 0-1,0 0 1,0 0-1,0-1 1,1 1 0,-1-1-1,0 0 1,2 1 9,136 8-118,-139-10 122,0 0-1,0 0 1,-1 1 0,1-1-1,0 1 1,0-1-1,0 1 1,0 0-1,-1 0 1,1 0-1,0 0 1,-1 0 0,1 0-1,0 0 1,-1 0-1,0 1 1,1-1-1,-1 1 1,0-1-1,0 1 1,1-1 0,-1 1-1,0 0 1,-1-1-1,1 1 1,0 0-1,0 0 1,-1 0-1,1 0 1,-1 0 0,0-1-1,1 3-3,2 70 217,-3-61-142,-6 56 420,-3 0 0,-3-1 0,-3-1 0,-3 0 0,-23 52-495,-30 125 344,62-169-766,36-114-5231,9-40-3898,-18 33-1819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2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35 451 16912,'0'0'3651,"0"0"-1088,0 0-545,0 0-737,0 0-704,0 0-353,0 0-64,8 93-32,-10-47 32,-8 1-96,0 1-32,1-1-32,3-1-32,2-3-576,3-5-1314,1-6-32,0-5-2658,0-8-4613</inkml:trace>
  <inkml:trace contextRef="#ctx0" brushRef="#br0" timeOffset="314.862">165 1 6598,'0'0'7688,"0"0"-6311,0 0-224,0 0-480,0 0-609,0 0-64,74 5-289,-50 28-2689,1-1-3044</inkml:trace>
  <inkml:trace contextRef="#ctx0" brushRef="#br0" timeOffset="626.863">814 258 14926,'0'0'3716,"0"0"-924,0 0-460,3-12-623,8-39-545,-11 50-1136,0 0 1,0 0-1,0 0 1,-1 0 0,1 0-1,0 1 1,-1-1-1,1 0 1,0 0 0,-1 0-1,1 1 1,-1-1 0,1 0-1,-1 1 1,0-1-1,1 0 1,-1 1 0,0-1-1,1 1 1,-1-1 0,0 1-1,0-1 1,1 1-1,-1-1 1,0 1 0,0 0-1,0-1 1,0 1 0,1 0-1,-1 0 1,0 0-1,0 0 1,0 0 0,0 0-1,0 0 1,0 0-1,0 0 1,1 0 0,-1 0-1,0 1 1,0-1 0,0 0-1,0 1 1,1-1-1,-1 0 1,0 1 0,0 0-29,-3-1 107,-13 4-97,-1 1 1,1 0 0,1 1-1,-1 1 1,1 1 0,0 0-1,1 1 1,0 1 0,0 0-1,1 1 1,0 0 0,1 1-1,1 1 1,-1 0 0,2 1-1,0 0 1,-3 8-11,7-13-27,1 0 0,0 0-1,1 1 1,0 0 0,1 1-1,0-1 1,0 1 0,1-1 0,0 1-1,1 0 1,1 0 0,0 0-1,0 1 1,1-1 0,0 0 0,1 0-1,0 0 1,2 5 27,1-11-97,1 0 0,0 1 1,0-2-1,1 1 0,-1-1 0,1 1 0,0-2 1,0 1-1,1-1 0,-1 1 0,1-2 0,-1 1 1,1-1-1,0 0 0,0 0 0,0-1 1,0 0-1,0 0 0,0-1 0,0 0 0,0 0 1,0-1-1,3 0 97,42 0-380,-39 0 112,0 0 0,1 1 0,-1 0-1,0 1 1,1 0 0,-1 2 0,0-1 0,10 4 268,-21-4 19,0 0 0,0 0 1,-1 0-1,1 0 0,0 0 1,-1 0-1,0 0 0,1 1 1,-1-1-1,0 0 0,0 1 1,0-1-1,-1 1 0,1-1 0,-1 1 1,1-1-1,-1 1 0,0-1 1,0 1-1,0 0 0,0-1 1,0 1-1,0-1 0,-1 1 1,0-1-1,1 1 0,-1-1 0,0 1 1,0-1-1,0 0 0,0 1 1,-1-1-1,1 0 0,-1 0 1,1 0-1,-1 0 0,0 0 1,0 0-1,0 0 0,0-1 0,0 1 1,0-1-1,0 0 0,0 1 1,-1-1-1,1 0 0,-1 0-19,-17 12 97,0-1 0,0-1 0,-1 0 0,-1-2-1,1-1 1,-1 0 0,-1-2 0,0 0 0,0-2-1,0 0 1,0-2 0,0 0 0,-1-2 0,1 0-1,-5-2-96,3-7-1688,18-4-7290,8 7 821</inkml:trace>
  <inkml:trace contextRef="#ctx0" brushRef="#br0" timeOffset="922.942">1152 48 15150,'0'0'4639,"0"0"-1510,0 0-818,0 0-763,0 0-715,-2 13-384,-84 358 768,64-278-1283,-10 52-1765,21-48-4920,11-60 184</inkml:trace>
  <inkml:trace contextRef="#ctx0" brushRef="#br0" timeOffset="923.942">964 423 6566,'0'0'5686,"0"0"-2825,0 0-528,0 0-289,0 0-842,0 0-615,0 0-326,13-10-106,45-31 32,2 29 192,-45 13-261,10-1 19,-10-1 85,0 1 1,1 0-1,-1 1 1,0 1-1,0 0 0,0 1 1,0 1-1,6 2-222,-18-2 36,1 0 0,-1 1 1,0-1-1,0 1 0,-1 0 1,1 0-1,-1 0 0,0 0 0,0 0 1,-1 0-1,0 0 0,0 1 0,0-1 1,0 1-1,-1-1 0,0 0 0,0 1 1,0-1-1,-1 1 0,0-1 0,0 1 1,0-1-1,-1 0 0,-1 5-36,-29 106 567,6-21-1839,15-30-5481,11-58 865,1-4-3337</inkml:trace>
  <inkml:trace contextRef="#ctx0" brushRef="#br0" timeOffset="1252.142">1419 16 1377,'0'0'9770,"0"0"-8361,0 0-640,0 0-193,0 0-576,0 0 0,0 0-737,0 0-3747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2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7911,'0'0'3972,"1"-14"-945,8-64 2530,-12 122-200,3 39-5977,0-63 1062,-1-2-447,1 1 1,1-1 0,1 0 0,1 0 0,0 0-1,1 0 1,1 0 0,1-1 0,0 1 0,2-2-1,0 1 1,0-1 0,2 0 0,6 9 4,-12-21-23,0 0 0,1 0 0,-1 0 0,1 0 0,0-1 0,0 0 0,0 0 0,0-1-1,0 1 1,1-1 0,-1 0 0,1 0 0,-1-1 0,1 0 0,0 0 0,-1 0 0,1-1 0,0 1 0,0-1 0,0-1 0,0 1 0,-1-1 0,1 0 0,0 0 0,-1-1 0,1 0 0,-1 0 0,1 0 0,-1-1-1,0 1 1,0-1 0,0 0 0,0-1 0,-1 1 0,1-1 0,-1 0 0,0 0 0,0-1 0,0 1 0,-1-1 0,1-1 23,10-13 266,-2 0 0,0-1 1,-1 0-1,-1-1 0,-1-1 0,-1 1 0,-1-2 1,-1 1-1,0-1 0,-2 1 0,-1-1 0,-1 0 1,-1-1-1,0 1 0,-4-22-266,2 39 15,0 0 0,-1 0 0,0 0 0,0 0 0,0 0 0,-1 1 0,0-1 0,0 1 0,0 0 0,-1 0 0,0 0 0,0 0 0,0 0 0,0 1 0,-1 0 0,0 0 0,0 0 0,0 0 0,0 1 0,0 0 0,-1 0 0,0 1 0,1-1 0,-1 1 0,0 0 0,0 1 0,0-1 0,-1 1-15,-4-1-229,0 0-1,-1 0 1,1 1-1,0 1 1,-1 0-1,1 1 1,0 0 0,0 0-1,0 1 1,0 1-1,0 0 1,0 0-1,0 1 1,1 0 0,-3 2 229,-49 46-4675,35-5-1557,15-6-2005</inkml:trace>
  <inkml:trace contextRef="#ctx0" brushRef="#br0" timeOffset="452.359">840 181 17809,'4'-13'2760,"-1"6"-2533,0 3-88,-1 0 0,0-1 1,1 1-1,-2 0 1,1-1-1,-1 1 0,1-1 1,-1 1-1,0-1 1,-1 1-1,1-1 0,-1 0 1,0 1-1,0-1 1,-1 0-1,1 0 0,-1 1 1,0-1-1,0 1 1,0-1-1,-1 1 0,0-1 1,0 1-1,0 0 1,0 0-1,-1 0 1,1 0-1,-1 0 0,0 1 1,0-1-1,-3-2-139,-4 2 3,-1 1 0,1 0 0,-1 0 0,1 1 0,-1 0 0,0 1 0,0 0 0,0 0 0,0 2 0,0-1 0,0 1 0,1 1 0,-1 0 0,0 0 0,1 1 0,-1 1 1,1 0-1,0 0 0,0 1 0,1 0 0,-1 0 0,1 1 0,0 1 0,1 0 0,-1 0 0,1 0 0,1 1 0,-1 0 0,2 1 0,-4 3-3,5-2-45,0 0 1,0 1-1,1-1 0,0 1 1,1 0-1,0 0 0,1 0 1,0 0-1,1 0 1,0 0-1,0 1 0,1-1 1,1 0-1,2 10 45,-3-16-88,1 0 0,0 0 0,0 0-1,1 0 1,-1 0 0,1 0 0,0 0 0,0 0 0,1-1-1,0 1 1,0-1 0,0 1 0,0-1 0,0 0 0,1-1-1,0 1 1,0 0 0,0-1 0,0 0 0,0 0 0,1 0-1,-1-1 1,1 1 0,0-1 0,0 0 0,0-1 0,0 1-1,0-1 1,0 0 0,0 0 0,5 0 88,3-2 51,0-1 1,0 0-1,0-1 1,0 0-1,0-1 1,-1 0-1,0-1 1,0-1-1,0 1 1,0-2-1,-1 0 1,0 0-1,-1-1 0,0-1 1,0 0-1,-1 0 1,0 0-1,3-5-51,25-20 2346,-32 68 414,-11 4-2482,-2-1 0,-2-1-1,-1 0 1,-14 29-278,0 4 213,-5 12-132,3 0 0,4 1 0,4 2 0,3 0 0,4 0 0,1 42-81,26-65-994,27-57-3276,-20-18 341,0-10-2541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5:34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1509 67 10762,'-16'-5'1703,"-53"-16"-1105,35 10-91,34 11-474,0 0-1,1 0 0,-1 0 1,1 0-1,-1 0 1,0 0-1,1 0 0,-1-1 1,0 1-1,1 0 0,-1 0 1,0 0-1,0 0 1,1 0-1,-1-1 0,0 1 1,1 0-1,-1 0 1,0 0-1,0-1 0,1 1 1,-1 0-1,0 0 1,0-1-1,0 1 0,1 0 1,-1 0-1,0-1 1,0 1-1,0 0 0,0-1 1,0 1-1,1 0 1,-1-1-1,0 1 0,0 0 1,0-1-1,0 1 0,0 0 1,0-1-1,0 1 1,0 0-1,0-1 0,-1 1 1,1 0-1,0-1 1,0 1-1,0 0 0,0-1 1,0 1-1,-1 0 1,1-1-1,0 1 0,0 0 1,0 0-1,-1-1 1,1 1-1,0 0 0,0 0-32,223-16 1746,799 32-1613,-774-8-149,1816 122 1810,-1840-106-582,-196-18 3,-78-7-313,43 1-900,-1346-23 1712,1136 22-1735,-1403 38-481,1396-12 475,186-12-42,47-3-97,148 9-757,705-6-823,-593-13 1746,1650 43 1639,-1221-17 42,-876-21-693,-8 1-750,-3001 129 378,2756-104-648,-46 26 32,389-40 43,58-5-57,54-3-244,371-1-1034,1454-19 454,-475 70 1067,-1135-39-90,47 22 155,-244-27-276,-42-15-18,0 1-1,1-1 1,-1 1 0,0-1-1,1 1 1,-1-1-1,0 1 1,0-1 0,1 1-1,-1 0 1,0-1 0,0 1-1,0-1 1,0 1-1,0 0 1,0-1 0,0 1-1,0-1 1,0 1 0,0 0-1,0-1 1,0 1-1,-1-1 1,1 1 0,0-1-1,0 1 1,0-1-1,-1 1 1,1-1 0,0 1-1,-1-1 1,1 1 0,-1-1-1,1 1 1,0-1-1,-1 1 1,1-1 0,-1 0-1,1 1 1,-1-1 0,1 0-1,-1 0 1,1 1-1,-1-1 1,0 0 0,1 0-1,-1 0 1,1 0 0,-1 1-1,0-1 1,1 0-1,-1 0 1,1 0 0,-1 0-1,1-1 1,-1 1-1,0 0 1,1 0 0,-1 0-1,1 0 1,-1 0 0,1-1-1,-1 1 1,-234 37 150,30-16-17,-58-1-10,-915 53-102,-1239 106-176,2103-142 166,60-1-16,-53 21-49,256-36 49,65-8-6,205-2-410,-23-13 202,1054-57-171,1476 27 3070,-2482 35-2499,35 8 305,-247-8-239,-62 0-45,-953 12 481,-1073 55-955,1678-48 218,-5 17 54,348-32 17,40-4-62,58-2-172,-56-1 185,1061-44-1260,1946 58 3064,-2750 0-1355,-257-14-410,22 2 128,-52-1 224,-1311-8 827,193-9-1662,1110 15 431,74-1 45,-22 1-13,1793 0-222,-620 45 1078,-1027-29 59,-148-9-527,-25 1-105,-33 2-108,-60 0-178,-1-5 1,0-4 0,-5-5 15,-88 0-285,383 17-2534,-126-9 1624,8 0-1371,-25-2-2172,-28-1-1994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16400,'0'0'886,"0"0"-203,0 0 876,0 0 475,0 0-422,0 0-769,0 0-528,-2 19 38,-29 327 1120,12-17-1440,11-111-3050,7-108-3736,-10-106 1734,-13-26 3621,21 19 1291,-35-39 219,25 26 1262,-1 0 0,-1 1 0,0 1 0,-1 0 0,-1 1 0,0 0 0,0 2 0,-19-10-1374,35 21 73,1-1-1,-1 0 0,1 0 1,-1 1-1,0-1 0,1 1 1,-1-1-1,0 0 0,1 1 1,-1-1-1,0 1 0,0-1 1,0 1-1,1 0 0,-1-1 1,0 1-1,0 0 0,0 0 1,0-1-1,0 1 1,0 0-1,0 0 0,0 0 1,1 0-1,-1 0 0,0 0 1,0 1-1,0-1 0,0 0 1,0 0-1,0 1 0,0-1 1,1 0-1,-1 1 0,0-1 1,0 1-1,0-1 0,1 1 1,-1-1-1,0 1 0,1 0 1,-1-1-1,1 1 0,-1 0 1,0-1-1,1 1 1,-1 0-1,1 0 0,0 0 1,-1-1-1,1 1 0,0 0 1,-1 0-1,1 0 0,0 0 1,0 0-1,0 0 0,0 0 1,0 0-1,0-1 0,0 1 1,0 0-1,0 0 0,0 0 1,1 0-1,-1 0 0,0 0-72,6 10 18,1-1-1,-1 1 1,2-1-1,-1-1 0,1 0 1,1 0-1,0 0 0,0-1 1,1 0-1,0-1 0,0 0 1,0-1-1,1 0 0,0 0 1,0-1-1,1-1 0,-1 0 1,1-1-1,0 0 0,5 1-17,7 1 6,0 0 0,1-2-1,-1 0 1,1-2 0,-1-1-1,1-1 1,-1-1-1,1 0 1,-1-3 0,0 0-1,0-1 1,-1-1-1,0-1 1,0-1 0,0-1-1,-2-1 1,1-1 0,-1-1-1,3-4-5,-13 6 51,-1 0-1,0-1 0,-1 0 0,0-1 1,-1 0-1,0 0 0,-1 0 1,0-1-1,-2 0 0,1-1 0,-2 1 1,0-1-1,0 0 0,-2 0 1,0 0-1,0 0 0,-2 0 0,0 0 1,-1-5-51,-7 1-533,-1 26-5911,5 4-2658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14510,'4'-16'1080,"0"0"-1,1 1 1,1-1 0,1 1 0,0 0 0,1 1 0,7-10-1080,-15 23 103,0 0-1,0 0 1,0 0 0,0 0 0,1 0-1,-1 0 1,0 0 0,1 1 0,-1-1 0,1 0-1,-1 0 1,1 0 0,-1 0 0,1 1-1,-1-1 1,1 0 0,0 1 0,0-1-1,-1 0 1,1 1 0,0-1 0,0 1-1,0-1 1,-1 1 0,1 0 0,0-1 0,0 1-1,0 0 1,0-1 0,0 1 0,0 0-1,0 0 1,0 0 0,0 0 0,0 0-1,0 0 1,0 0 0,0 0 0,0 1-1,-1-1 1,1 0 0,0 0 0,0 1 0,0-1-1,0 1 1,0-1 0,0 1 0,-1-1-1,1 1 1,0-1 0,0 1 0,0 0-103,7 35 306,-1 0 0,-2 1 0,-2-1 1,-1 1-1,-2 0 0,-2 3-306,2 9 132,2 512-1253,15-417-3548,15-55-6116,-11-52-1574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61 8488,'0'0'7500,"0"0"-4003,0 0-1244,0 0-390,0 0-747,-1 14-358,-10 480 1132,6-417-2622,2-71 624,0-17-36,-2-19-36,4-15 177,1-1 0,3 0 1,1 1-1,3 0 0,1 0 1,2 0-1,3 1 0,1 1 1,2 0-1,5-5 3,-18 40 1,1 1 0,0-1 0,1 1 0,0 1-1,0-1 1,0 0 0,1 1 0,0 0 0,0 1 0,0-1 0,1 1-1,0 0 1,0 1 0,0 0 0,0 0 0,1 0 0,0 1 0,-1 0 0,1 1-1,0-1 1,1 2 0,-1-1 0,0 1 0,0 0 0,1 1 0,-1 0-1,1 0 1,-1 1 0,0 0 0,0 0 0,1 1 0,-1 0 0,0 1 0,0 0-1,-1 0 1,1 0 0,1 2-1,7 4-7,0 1 0,-1 1 0,0 1 0,-1 0-1,-1 0 1,0 1 0,0 1 0,-1 0 0,-1 1 0,0 0-1,-1 1 1,-1 0 0,-1 1 0,0-1 0,-1 2 7,27 76-2800,-9 3-4019,-15-62 909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17072,'0'0'1511,"0"0"325,17-10 161,57-24-438,-71 33-1489,1 1 1,-1 0-1,1 0 1,-1 0 0,1 0-1,-1 1 1,1 0-1,-1-1 1,1 1-1,-1 0 1,0 1-1,1-1 1,-1 1 0,0-1-1,0 1 1,0 0-1,0 0 1,0 0-1,-1 1 1,1-1 0,-1 1-1,1-1 1,-1 1-1,0 0 1,0 0-1,0 0-70,6 6 184,16 23-7,-1 2 1,-2 0-1,-2 2 1,-1 0-1,-1 1 1,-3 0-1,-1 1 1,-1 1-1,-3 0 1,-1 0-1,-1 1 1,-3 0-1,-1 1 1,-2-1-1,-2 0 1,-3 22-178,-1 0 26,-2-1 0,-3 0 0,-3 0 1,-2-1-1,-3-1 0,-3-1 1,-2 0-1,-2-2 0,-3-1 0,-2-1 1,-3-1-1,-2-2 0,-24 25-26,13-25-1639,47-52-2698,16-17 320,8-6-3889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94 6662,'0'0'9786,"0"0"-5468,0 0-1990,0 0-518,6-14-604,23-42-507,-28 54-670,1 0-1,-1 1 0,1-1 1,0 1-1,0-1 0,-1 1 1,1-1-1,0 1 0,1 0 0,-1 0 1,0 0-1,0 0 0,0 1 1,1-1-1,-1 0 0,0 1 1,0 0-1,1-1 0,-1 1 0,1 0 1,-1 0-1,0 0 0,1 1 1,-1-1-29,8 0 94,-7-1-66,0 1-1,1-1 1,-1 0-1,1 1 1,-1 0-1,0 0 0,1 0 1,-1 0-1,1 1 1,-1-1-1,0 1 1,1 0-1,-1 0 0,0 0 1,0 0-1,0 0 1,0 1-1,0 0 1,0-1-1,0 1 1,0 0-1,-1 0 0,1 1 1,-1-1-1,1 1 1,-1-1-1,0 1 1,0 0-1,0-1 0,0 1 1,-1 0-1,1 0 1,-1 1-1,0-1 1,0 0-1,0 1-27,-2 6 7,-1 0 0,0 0 0,-1 0 0,0-1 0,-1 1 0,0-1 0,0 0 0,-1 0 0,0 0 0,-1-1 0,1 1 0,-2-1 0,1-1 0,-1 1 0,0-1 1,-8 5-8,0 5 10,-93 96 33,107-113-43,0 1 0,0-1 0,1 0 1,-1 1-1,0 0 0,0-1 1,0 1-1,1-1 0,-1 1 1,0 0-1,1 0 0,-1-1 1,0 1-1,1 0 0,-1 0 1,1 0-1,0 0 0,-1 0 0,1 0 1,-1 0-1,1-1 0,0 1 1,0 0-1,0 0 0,0 0 1,0 0-1,0 0 0,0 0 1,0 0-1,0 0 0,0 0 1,0 0-1,0 0 0,1 0 1,-1 0-1,0 0 0,1 0 0,-1 0 1,1 0-1,-1 0 0,1-1 1,-1 1-1,1 0 0,0 0 1,-1-1-1,1 1 0,0 0 1,0-1-1,0 1 0,-1-1 1,1 1-1,0-1 0,0 1 1,0-1-1,0 1 0,0-1 0,0 0 1,0 0-1,0 1 0,0-1 1,0 0-1,0 0 0,0 0 1,0 0-1,0 0 0,0 0 1,0-1-1,0 1 0,27 0-239,0-1 1,0-2 0,-1-1-1,1-1 1,-1-1-1,0-2 1,12-5 238,110-44-6787,-99 36 1993,4-1-5333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10090,'0'0'7383,"0"0"-4244,5-13-1351,-3 5-1490,-1 5-223,0 0 0,-1 0 0,1 0 0,0 0 0,0 0 0,1 0 0,-1 1 0,0-1 0,1 0 0,0 1 0,0-1-1,0 1 1,0 0 0,0-1 0,0 1 0,0 0 0,1 0 0,-1 1 0,1-1 0,0 0 0,-1 1 0,1 0 0,0-1 0,0 1 0,0 0 0,0 0 0,0 1 0,0-1 0,1 1-75,494-8 1174,-491 8-1165,-6 1-7,0-1 0,0 1 0,0 0 0,0-1 0,0 1 0,0-1 0,0 1 0,0-1 0,0 0 0,0 1 0,0-1 0,1 0 0,-1 0 0,0 0 1,0 0-1,0 0 0,0 0 0,0 0 0,1 0 0,-1 0 0,0-1 0,0 1 0,0 0 0,0-1 0,0 1 0,0-1 0,0 1 0,0-1 0,0 0 0,0 1 0,0-1 1,0 0-1,0 0 0,0 0 0,-1 1 0,1-1 0,0 0 0,-1 0 0,1 0 0,-1 0 0,1 0 0,-1 0 0,1 0 0,-1-1 0,1 1 0,-1 0 0,0 0 1,0 0-1,0 0 0,0 0 0,0-1 0,0 1 0,0 0 0,0 0 0,0 0 0,0 0 0,-1 0 0,1-1-2,-9-8 75,-1 1 0,0 0-1,0 0 1,-1 1 0,0 1 0,-1-1-1,1 2 1,-12-5-75,21 9 20,0 1 0,0-1-1,0 1 1,0 0 0,0 0 0,-1 0-1,1 0 1,0 0 0,-1 0 0,1 1 0,0-1-1,-1 1 1,1-1 0,-1 1 0,1 0-1,-1 0 1,1 0 0,-1 0 0,1 1 0,-1-1-1,1 1 1,0-1 0,-1 1 0,1 0-1,0 0 1,-1 0 0,1 0 0,0 0 0,0 1-1,0-1 1,0 1 0,0-1 0,0 1-1,0 0 1,1 0 0,-1 0 0,1 0 0,-1 0-1,1 0 1,0 0 0,0 0 0,-1 0-1,2 1 1,-2 0-20,-1 150 64,26 49-719,-7-90-2914,-9 0-6113,-7-67 1199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112 298 20083,'3'-103'4660,"-2"104"-1224,3 18-2836,-3 131 1214,-18 127-1814,7-144 60,-18 150-1337,-2-95-2977,4-42-4970,17-94 2294</inkml:trace>
  <inkml:trace contextRef="#ctx0" brushRef="#br0" timeOffset="467.911">171 573 8040,'22'-296'4009,"-2"109"3843,-20 183-7716,1 0 0,0-1 0,0 1-1,1 0 1,-1 0 0,1-1 0,0 1-1,0 0 1,1 1 0,-1-1 0,1 0-1,-1 1 1,1-1 0,0 1-1,1 0 1,-1 0 0,1 0 0,-1 0-1,1 1 1,0 0 0,0-1 0,0 1-1,0 1 1,0-1 0,0 0-1,0 1 1,1 0 0,-1 0 0,1 0-1,-1 1 1,0 0 0,1-1 0,-1 2-1,1-1 1,-1 0 0,1 1-1,-1 0 1,1 0 0,-1 0 0,2 1-136,7 3-37,0 0 1,0 1 0,-1 0 0,1 1-1,-2 1 1,1 0 0,-1 0 0,0 1-1,0 1 1,-1 0 0,-1 0 0,0 1-1,0 0 1,-1 0 0,0 1 0,-1 0-1,0 1 1,-1-1 0,-1 1-1,0 1 1,-1-1 0,0 1 0,-1-1-1,2 13 37,-5-18-80,0 0-1,0 0 0,-1 0 0,0 0 0,0 0 0,-1-1 0,0 1 0,-1 0 0,1-1 1,-1 1-1,-1-1 0,1 0 0,-1 0 0,-1 0 0,1 0 0,-1-1 0,0 0 0,-1 0 1,1 0-1,-1-1 0,0 0 0,-1 0 0,-5 3 81,-6 4-194,0 0-1,-1-2 0,0-1 1,-1 0-1,0-1 1,0-1-1,0-1 1,-12 1 194,29-6 0,-3 0 2,1 1 0,-1-1 0,1 0 0,-1 0 0,1 0-1,-1-1 1,1 0 0,-1 0 0,1-1 0,-1 1 0,1-1 0,-1-1 0,1 1 0,-6-2-2,10 0 32,1 1 1,-1 0 0,0-1 0,0 1 0,1 0 0,0-1-1,-1 1 1,1-1 0,0 1 0,0-1 0,0 1 0,1-1-1,-1 1 1,1 0 0,-1-1 0,1 1 0,0 0 0,-1-1-1,1 1 1,1 0 0,-1 0 0,0 0 0,0-1 0,1 1-1,-1 1 1,1-1 0,0 0 0,0 0 0,-1 1 0,1-1-1,0 1 1,0-1 0,0 1 0,1 0 0,-1 0 0,0 0-1,0 0 1,1 0 0,-1 0 0,1 1-33,8-4 125,1 0 0,0 1 0,0 1 0,0 0 1,0 1-1,0 0 0,0 0 0,0 2 0,1-1 0,0 2-125,2-2 3,-3 2-2,1-1 0,-1 2 0,0 0-1,0 0 1,-1 1 0,1 0 0,-1 1-1,1 0 1,-2 1 0,1 0 0,-1 1 0,0 0-1,0 1 1,0 0 0,-1 1 0,-1-1-1,0 2 1,0-1 0,0 1 0,-1 0-1,5 11 0,-7-13 1,-1 0-1,0 0 1,-1 0 0,1 1-1,-1 0 1,-1-1-1,0 1 1,0 0-1,-1 0 1,0 0-1,0 1 1,-1-1 0,-1 0-1,1 0 1,-1 0-1,-1 0 1,0 0-1,0 0 1,0 0-1,-1-1 1,-1 1 0,0-1-1,0 0 1,0 0-1,-1 0 1,0 0-1,-1-1 1,1 0-1,-6 4 0,-6 2-2,0-1 0,-1 0 0,-1-2 0,1 0-1,-2-2 1,1 0 0,-1 0 0,-1-2 0,1-1-1,-1 0 1,0-2 0,0 0 0,0-1 0,0-2-1,0 0 1,-1-1 0,0-1 2,-44-8-404,39-7-1759,21-13-3929,12 13 439</inkml:trace>
  <inkml:trace contextRef="#ctx0" brushRef="#br0" timeOffset="779.641">850 618 19346,'0'0'4100,"0"0"-1954,-56 85-512,43-44-801,7 2-481,4 0-224,2 0-32,3-3-32,12-1-32,-2-6-32,3-3-352,-3-4-737,3-2-801,4-6-1313,0-3-3555</inkml:trace>
  <inkml:trace contextRef="#ctx0" brushRef="#br0" timeOffset="1149.038">1383 439 18321,'-1'-119'3251,"17"100"847,22 44-2660,256 251-557,-32-67-3753,-261-208 2854,-1 0-1,1 0 0,0 0 1,-1 1-1,1-1 1,0 0-1,0 0 1,0 0-1,0 0 0,0 0 1,0-1-1,0 1 1,0 0-1,0 0 0,1-1 1,-1 1-1,0 0 1,0-1-1,1 0 1,-1 1-1,0-1 0,1 0 1,-1 1-1,0-1 1,1 0-1,-1 0 1,0 0-1,1 0 0,-1 0 1,1-1-1,-1 1 1,0 0-1,1 0 1,-1-1-1,0 1 0,0-1 1,1 0-1,-1 1 1,0-1-1,0 0 1,0 0-1,0 1 0,0-1 1,0 0-1,0 0 1,0 0-1,0 0 1,0 0 18,8-46 691,-1 0 1,-3 0 0,-2 0 0,-1-1 0,-5-39-692,3 83 51,0 1 0,0 0-1,0-1 1,-1 1 0,1-1 0,-1 1 0,0 0 0,0-1-1,0 1 1,0 0 0,-1 0 0,1 0 0,-1 0 0,0 0-1,0 0 1,0 0 0,0 1 0,0-1 0,-1 1 0,1-1 0,-1 1-1,1 0 1,-1 0 0,0 0 0,0 0 0,0 1 0,0-1-1,0 1 1,0 0 0,-1-1 0,1 1 0,0 1 0,-1-1-1,1 1 1,0-1 0,-1 1 0,1 0 0,-1 0 0,1 0 0,-1 1-1,1-1 1,-3 2-51,-10 4 53,1 1-1,-1 1 1,1 1 0,0 0-1,1 1 1,0 1 0,1 0-1,0 1 1,1 0-1,-3 4-52,6-6 19,-315 344 200,191-206-365,-49 54-4721,120-135-1005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106 280 12940,'0'-13'5237,"-1"-40"-2397,-1 53 2445,-8 39-4164,-12 109-448,7 1-1,7 0 0,6 10-672,13 245-3421,-2-279-1346,-1-3-5493,-7-91 4073</inkml:trace>
  <inkml:trace contextRef="#ctx0" brushRef="#br0" timeOffset="421.752">0 957 6470,'0'-140'4036,"7"1"0,5-1 0,17-65-4036,-27 188 268,0 1 0,2-1 0,-1 1 0,2 0 0,0 0 0,1 1 1,1-1-1,0 1 0,1 1 0,0-1 0,1 1 0,1 1 0,1 0 0,-1 0 1,2 1-1,0 1 0,0-1 0,1 2 0,0 0 0,1 1 0,0 0 0,9-3-268,-10 7 101,1 1 0,0 0-1,0 1 1,0 1 0,0 0-1,0 1 1,0 1 0,1 0-1,-1 1 1,0 0 0,0 1-1,3 1-100,-11-1 10,0-1-1,0 1 1,0 0-1,0 1 1,-1-1-1,1 1 1,-1 0-1,1 1 1,-1-1-1,0 1 1,-1 0-1,1 0 1,-1 0-1,0 1 1,0 0-1,0 0 1,0 0-1,-1 0 1,0 0-1,0 1 0,0-1 1,-1 1-1,0 0 1,0 0-1,0 0 1,-1 0-1,0 0 1,0 5-10,0 2 0,-1 1 0,0 0 1,-2 0-1,1 0 0,-2 0 0,1-1 1,-2 1-1,0-1 0,-1 0 0,0 0 0,-1 0 1,0-1-1,-1 0 0,0 0 0,-1 0 1,-1-1-1,1-1 0,-5 4 0,-8 9-65,-2-1 1,-1-1-1,-1-1 0,0-2 1,-2 0-1,0-1 0,-16 6 65,-8-4-411,54-29 273,9 2 66,-1 0 0,2 0 0,-1 1 0,1 1 0,0 0 0,0 1 1,1 0-1,5-1 72,-19 6-2,27-8-196,0 0 0,0 2-1,0 1 1,1 2 0,0 0 0,0 2 0,0 1 0,16 2 198,-36 0 1,0 1 1,-1-1-1,0 2 1,0-1 0,0 1-1,0 0 1,0 0 0,-1 1-1,0-1 1,0 2-1,0-1 1,0 1 0,-1-1-1,0 2 1,0-1 0,-1 0-1,0 1 1,0 0 0,0 0-1,-1 0 1,0 0-1,0 1 1,-1-1 0,0 1-1,0 0 1,-1 0 0,0 0-1,0-1 1,-1 1-1,0 0 1,-1 0 0,1 0-1,-1 0 1,-1 0 0,0-1-1,-2 8-1,-3-4 76,0 0 0,-1-1 0,0 0 0,0-1 0,-1 1 0,0-2 0,-1 1-1,0-1 1,-1-1 0,1 0 0,-1 0 0,0-1 0,-1-1 0,0 1 0,0-2 0,0 0 0,0 0-1,-1-1 1,1-1 0,-1 0 0,1-1 0,-1 0 0,-1-1-76,-7 3-7,0-1 1,-1 0-1,0-2 1,1-1-1,-1 0 1,1-2-1,0 0 1,0-2-1,-9-3 7,-6-25-2817,37 0-3505,10 14 279</inkml:trace>
  <inkml:trace contextRef="#ctx0" brushRef="#br0" timeOffset="741.984">1062 318 14926,'0'0'3326,"0"0"-822,0 0-470,0 0-716,-14 11-624,-83 86-160,87-83-414,1 1-1,1 0 1,0 1 0,1 0 0,1 0-1,0 1 1,1 0 0,1 0 0,1 0-1,0 0 1,2 0 0,-1 2-120,2-10 9,0-1 0,0 1 0,1-1 1,0 0-1,0 1 0,1-1 0,0 0 0,1 0 0,-1 0 0,2 0 1,-1 0-1,1-1 0,0 0 0,1 1 0,-1-1 0,1-1 0,1 1 1,-1-1-1,1 0 0,0 0 0,1-1 0,-1 1 0,1-2 0,0 1 1,7 3-10,-3-3-3,0-1 1,0 0 0,0-1 0,0 0 0,1 0 0,-1-2 0,1 1-1,0-1 1,-1-1 0,1 0 0,0-1 0,-1 0 0,1-1 0,-1 0 0,1 0-1,-1-2 1,0 1 0,0-1 0,0-1 0,-1 0 0,1-1 0,-1 0-1,0 0 1,-1-1 0,0 0 0,0-1 0,0 0 0,-1 0 0,0-1-1,2-4 3,-3 6 32,0-1 0,-1 0 0,0 0 0,-1-1 0,1 1 0,-2-1-1,1-1 1,-1 1 0,0-1 0,-1 1 0,0-1 0,-1 0-1,0 0 1,-1 0 0,0-1 0,0 1 0,-1 0 0,0 0 0,-1 0-1,0-1 1,-1 1 0,0 0 0,-1 0 0,0 1 0,0-1-1,-1 0 1,0 1 0,-1 0 0,-4-6-32,3 7-150,-1 1-1,-1 0 1,1 0-1,-1 1 1,-1 0-1,1 0 1,-1 1-1,0 0 0,0 1 1,0 0-1,-1 0 1,1 1-1,-6-1 151,-83-7-8127,64 13-137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6:00.1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356 130 320,'0'0'406,"0"0"165,0 0 326,0 0 11,0 0-54,7-2-75,23-8-15,-29 10-615,0-1 1,0 0 0,-1 0 0,1 0-1,0 0 1,-1 0 0,1 0 0,-1 0-1,1 0 1,-1 0 0,1 0 0,-1-1-1,0 1 1,0 0 0,1 0 0,-1 0 0,0 0-1,0 0 1,0-1 0,0 1 0,0 0-1,-1 0 1,1 0 0,0 0 0,-1-1-1,1 1 1,0 0 0,-1 0 0,1 0-1,-1 0 1,1 0 0,-1 0 0,0 0-1,0 0 1,1 0 0,-1 1 0,0-2-150,-62-30 3758,88 29-3416,726-37-37,-732 40-301,1-1-15,27 0 23,-67 7 46,-115 13 564,-221 47-358,350-65-269,-43 27-22,72-15-106,55 2 117,1-4 0,-1-3 0,57-2 16,-80-4-16,245 9-38,-280-7 74,-25 3 34,-34 5 115,39-12-166,-323 64 874,182-39-784,1 5-1,-9 10-92,132-35-7,11-4 3,0 0 0,0 1-1,0 0 1,0 0-1,0 0 1,0 1 0,1 0-1,-1 0 1,1 0-1,0 1 1,0 0 0,0 0-1,-2 3 5,7-6-1,0 0 0,0 0-1,0 0 1,0 1 0,0-1 0,0 0 0,1 0-1,-1 0 1,0 0 0,1 0 0,-1 0 0,1 0-1,-1 0 1,1 0 0,0 0 0,-1 0 0,1 0-1,0 0 1,-1 0 0,1-1 0,0 1 0,0 0-1,0-1 1,0 1 0,0 0 0,0-1 0,0 1-1,0-1 1,0 1 0,0-1 0,0 0 0,0 0-1,0 1 1,1-1 0,-1 0 0,0 0 0,0 0-1,0 0 1,0 0 0,0 0 0,1 0-1,-1-1 1,0 1 1,0 0-1,75 9 21,1-4 1,0-3 0,12-4-21,8 1 2,344-5 14,-508 21 176,-595 124 459,499-82-720,162-57 66,0 0 0,0 0 1,0 0-1,0 0 0,0 0 1,0 1-1,0-1 0,0 0 0,0 1 1,0-1-1,0 1 0,1-1 1,-1 1-1,0-1 0,0 1 0,0-1 1,1 1-1,-1 0 0,0-1 0,1 1 1,-1 0-1,1 0 0,-1 0 1,1-1-1,-1 1 0,1 0 0,-1 0 1,1 0-1,0 0 0,0 0 1,-1 0-1,1 0 0,0 0 0,0 0 1,0 0-1,0 0 0,0 0 1,0 0-1,0-1 0,0 1 0,1 0 1,-1 0-1,0 0 0,0 0 1,1 0-1,-1 0 0,1 0 0,-1 0 1,1-1-1,-1 1 0,1 0 0,0 0 1,0 0 2,137 16-326,127-15 179,-1-11 0,23-15 147,-186 10 145,-121 11 356,-94 7 396,1 4-1,-69 16-896,115-15 44,-32 4 7,-17 0-52,2 5 0,0 5 0,-76 28 1,189-52-2,0 1 0,0 0 1,0 0-1,0 0 0,0 0 0,0 0 0,0 0 1,0 0-1,0 0 0,0 0 0,0 0 0,1 0 1,-1 1-1,0-1 0,0 0 0,0 1 1,0-1-1,0 1 0,1-1 0,-1 1 0,0-1 1,0 1-1,1-1 0,-1 1 0,0 0 1,1-1-1,-1 1 0,1 0 0,-1 0 0,1 0 1,-1-1-1,1 1 0,-1 0 0,1 0 1,0 0-1,0 0 0,-1 0 0,1 0 0,0 0 1,0-1-1,0 1 0,0 0 0,0 0 1,0 0-1,0 0 0,0 0 0,0 0 0,1 0 1,-1 0-1,0 0 0,1 0 0,-1-1 1,0 1-1,1 0 0,-1 0 0,1 0 0,0 0 2,112 12-155,-82-13 145,909-23-236,-859 22 284,-200 22 303,-74 12-78,-218 38-157,-270 88-106,534-107-11,149-52 11,-1 0 0,0 0 0,0 1 0,1-1 0,-1 0 0,0 1 0,0-1-1,1 1 1,-1-1 0,0 1 0,0-1 0,0 1 0,0 0 0,0 0 0,0-1 0,0 1 0,0 0 0,0 0 0,0 0 0,-1 0-1,1 0 1,0 0 0,-1 0 0,1 0 0,0 1 0,-1-1 0,1 0 0,-1 0 0,0 0 0,1 1 0,-1-1 0,0 0 0,0 0-1,0 1 1,0-1 0,0 0 0,0 1 0,0-1 0,0 0 0,-1 0 0,1 1 0,0-1 0,-1 0 0,1 0 0,-1 0 0,1 0-1,-1 1 1,0-1 0,0 0 0,1 0 0,-1 0 0,0 0 0,0 0 0,0-1 0,0 1 0,0 0 0,0 0 0,0-1 0,0 1-1,0 0 1,0-1 0,-1 1 0,1-1 0,0 1 0,0-1 0,0 0 0,-1 0 0,1 1 0,0-1 0,-1 0 0,38 9-5,0-1 1,0-2 0,1-2-1,0-1 1,-1-1 0,21-3 4,-18 1-1,114-2 76,0-6 0,-1-7-1,21-11-74,-103 8 70,-70 18-70,0-1 0,1 1 0,-1 0 0,0-1 0,0 1 0,0 0 0,0-1 0,1 1 0,-1 0 0,0-1 1,0 1-1,0-1 0,0 1 0,0 0 0,0-1 0,0 1 0,0 0 0,0-1 0,0 1 0,0-1 0,0 1 0,0 0 0,-1-1 1,1 1-1,0 0 0,0-1 0,0 1 0,0 0 0,-1-1 0,1 1 0,0 0 0,0 0 0,-1-1 0,1 1 0,0 0 1,0 0-1,-1-1 0,1 1 0,0 0 0,-1 0 0,1 0 0,0-1 0,-1 1 0,1 0 0,-1 0 0,1 0 0,0 0 0,-1 0 1,1 0-1,0 0 0,-1 0 0,1 0 0,-1 0 0,1 0 0,0 0 0,-1 0 0,1 0 0,0 0 0,-1 0 0,1 1 1,0-1-1,-1 0 0,1 0 0,0 0 0,-1 0 0,1 1 0,-212 0-2306,142 9-2509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6:01.3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 65 6406,'0'0'1207,"0"0"-337,0 0-48,0 0 582,-9-5-123,4 2-1208,-17-14 1415,53 1 159,55 5-857,1 4 0,81 3-790,-114 4 70,143-1 1323,-429 29 214,210-25-1561,-32 5 4,1 1-1,0 3 1,0 3-1,1 1 1,-8 7-50,59-23-1,0 0 0,0 0 0,-1 0 0,1 0 0,0 1 0,0-1 0,0 0-1,0 1 1,-1-1 0,1 1 0,0-1 0,0 1 0,0 0 0,0-1 0,0 1 0,0 0 0,0 0 0,1-1 0,-1 1 0,0 0 0,0 0 0,1 0 0,-1 0 0,0 0 0,1 0 0,-1 0 0,1 0 0,-1 1 0,1-1 0,0 0 0,-1 0 0,1 0 0,0 0 0,0 1 0,0-1 0,0 0 0,0 0 0,0 0 0,0 1 0,0-1 0,1 0-1,-1 0 1,0 0 0,1 0 0,-1 1 0,1-1 0,-1 0 0,1 0 0,-1 0 0,1 0 0,0 0 0,0 0 0,-1 0 0,1-1 0,0 1 0,0 0 0,1 0 1,13 5 0,1-1 0,-1 0 0,1-1 0,0-1 0,0-1 0,0 0 0,1-1 0,4-1 0,-5 1 0,396 8-91,-388 0 182,-239 21 977,151-22-784,0 3 1,1 3 0,-45 16-285,62-4 22,45-25-23,0-1-1,0 1 1,0-1 0,0 1 0,1 0 0,-1-1 0,0 1-1,1 0 1,-1-1 0,0 1 0,1 0 0,-1 0-1,1 0 1,-1-1 0,1 1 0,0 0 0,-1 0-1,1 0 1,0 0 0,-1 0 0,1 0 0,0 0 0,0 0-1,0 0 1,0 0 0,0 0 0,0 0 0,0 0-1,0 0 1,1 0 0,-1 0 0,0-1 0,1 1-1,-1 0 1,0 0 0,1 0 0,-1 0 0,1 0 0,-1 0-1,1-1 1,0 1 0,-1 0 0,1-1 0,0 1-1,-1 0 1,1-1 0,0 1 0,0-1 0,0 1-1,-1-1 2,12 6 1,1 0 0,-1-2 0,1 1 0,0-2 0,0 0 0,0 0 0,0-1-1,0-1 1,5 0-1,15 3 3,387 48-131,-344-39 187,-83-8-59,-455 48 640,424-48-578,-140 37 159,177-42-222,0 0-1,0 0 1,-1 1-1,1-1 0,0 0 1,0 1-1,0-1 1,0 1-1,0-1 0,0 1 1,0 0-1,0 0 1,0-1-1,0 1 1,0 0-1,0 0 0,0 0 1,1 0-1,-1 0 1,0 0-1,1 0 0,-1 0 1,0 0-1,1 0 1,0 0-1,-1 0 1,1 1-1,0-1 0,-1 0 1,1 0-1,0 0 1,0 1-1,0-1 0,0 0 1,0 0-1,0 1 1,0-1-1,1 0 1,-1 0-1,0 0 0,1 0 1,-1 1-1,1-1 1,-1 0-1,1 0 1,0 0-1,-1 0 0,1 0 1,0 0-1,0 0 1,-1 0-1,1-1 0,0 1 1,1 1 1,10 5 1,0-1 0,1 0 1,0-1-1,0 0 0,1-1 0,-1 0 1,1-1-1,0 0 0,6-1-1,1 2 10,489 71-101,-464-64 129,-78 0 10,-353 68 1014,345-70-1007,26-6-38,0 0-1,1 1 1,-1 0-1,0 1 1,1 0-1,0 1 1,1 1-1,-6 3-16,17-9-1,0 0-1,-1 0 1,1 0-1,-1 0 1,1 0 0,0 0-1,0 0 1,0 0-1,-1 1 1,1-1-1,0 0 1,1 1 0,-1-1-1,0 1 1,0-1-1,1 1 1,-1-1-1,1 1 1,-1 0 0,1-1-1,0 1 1,-1 0-1,1-1 1,0 1-1,0 0 1,0-1 0,0 1-1,1 0 1,-1-1-1,0 1 1,1 0-1,-1-1 1,1 1 0,-1-1-1,1 1 1,0-1-1,0 1 1,0-1 0,0 1-1,0-1 1,0 0-1,0 0 1,0 1-1,0-1 1,1 0 0,-1 0-1,0 0 1,1 0-1,-1 0 1,1-1-1,-1 1 1,1 0 0,0-1-1,-1 1 1,1-1-1,-1 1 1,1-1-1,0 0 1,-1 0 0,1 0 1,38 12-10,1-1 0,-1-3 1,2-1-1,-1-2 1,0-2-1,1-2 0,12-2 10,-2 2 4,7 0 1245,-86-2-1227,-1 0 0,0 2 0,0 1 0,1 1-1,-1 1 1,1 1 0,0 2 0,0 1 0,-13 6-22,-18 6-3365,18-10-2153,-16 2-9306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1:30.90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1285 196 2723,'0'0'2306,"0"0"-737,0 0 129,3-14-225,1-8-63,0-3-97,0 1-128,0 2 160,0 3 417,-2 3-97,0 1-447,-1 3-354,0 3-223,0 2 32,-1 2 31,0 2 33,0 1-192,-1 2-161,1 0-160,0 2-160,0 4 32,0 3 64,0 4 65,0 4 63,0 3-128,0 3 32,0 3-32,0 2 33,0 3-65,0 1-32,1 3 0,0 3-32,1 2-64,2 3-32,1 3 32,0 1 0,2 4 0,1 3 0,0 3 0,1 1 0,0 3 32,0 3-32,0 3 0,1 3 0,-2 4 64,1 4-64,0 2 0,0 3 0,0 2 0,1 2 32,0 2-32,0 3 64,1 3-64,1 3-64,1 2 32,0 3 32,0 2 0,1 2 0,0 1 0,0 1 0,0 2 32,-1 2 0,0 2-32,0 2 32,-1 2-32,0 3-32,0 1 0,0 2 0,-1 2 32,-1 1 0,0 3 32,-1 2 0,1 2-32,-1 1 64,1 0-32,0 2-32,-1 0 0,0 1 0,0-1 32,-1-1 0,1 0 32,-2-1 0,1 0 32,0 2 33,0 1-33,0 0-64,-1 2 0,1 0 0,-1 0 32,0 0 0,0 1 0,0-1 32,-1-1-64,0 1 32,0-2-64,1 0-32,-1-2 32,1 0 0,-1-3 0,1-2 32,0-2 0,-1-1 0,1-2 64,0-1 0,0-2-96,-1-2-32,1-1 32,-1-2 32,0-3 32,-2-3 0,0-3 1,-2-3 31,-1-6 32,0-3 0,-1-6-32,0-6 0,0-5-32,-1-8-64,1-7 0,0-8 0,0-9 0,0-9 0,0-9 0,1-8 0,1-8-96,1-8-288,2-6-353,2-8-448,2-8-1025,1-6-2595,1-7-6566,-3 3 3524</inkml:trace>
  <inkml:trace contextRef="#ctx0" brushRef="#br0" timeOffset="790.633">329 8960 8264,'0'0'1537,"0"0"-608,-13 0 1121,-10 0 96,-3 0-448,-2 0-129,2 0-448,5 0-128,5 0 0,5 0-224,5 0-64,2 0-225,4 0-128,4 0-192,6 0-63,7 0-33,8 0 0,12 0-32,11 0-32,15 0 0,17-3 0,19-1 0,23-2-32,27-3-32,31-3 32,33-3 32,35-4-161,36-4 161,33-2 32,30-1 97,27-1-129,25-1 32,22 0 64,18 0 128,16 0-96,12-1 385,12 0-97,8-1-64,6 0 161,3 0-417,1 0 192,0 0 96,-2 1-384,-6 1 289,-6 1-1,-12 0-256,-13 1 320,-17 0-191,-18 1-65,-19 1 160,-22 1-96,-23 0-96,-24 1 64,-28 0 193,-28 0 31,-29 2-352,-28 0 192,-29 0 0,-26 2 32,-26 0-31,-24 1-33,-23 2-96,-21 0-64,-20 2-96,-19 2 96,-15 2 0,-13 2-160,-10 1-417,-7 2-576,-5 3-1153,-4 1-2050,-3 3-5029,1 1-3043</inkml:trace>
  <inkml:trace contextRef="#ctx0" brushRef="#br0" timeOffset="5120.849">113 979 961,'0'0'5061,"0"0"-3620,0 0-288,0 0 256,-15 1 289,-6 1-160,-1 1-193,3 0-352,3-1-32,6 0-97,3-1-191,4 1-192,3-1-33,4 2 32,3-1-31,6 1-129,5-1-224,6 0-64,8-1 0,8 0-32,12-1-128,12-1-288,14-1-129,17-2-384,16-2-288,19-1-32,21-3-32,22-3 352,25-2 769,25-3 64,28-2 96,25-2 32,25 0 192,23-1 513,21-1 31,20 2 1,19-1-128,16 1 63,14 1-159,12 1 96,10-1-1,8 2-223,6 0 255,4 1-31,3 1-193,0 2 193,-2 1-97,-2 1-31,-4 0-1,-5 1-191,-7-1-321,-8 0 256,-11 0-32,-13-1-160,-14 0 64,-18-1 32,-18-2-64,-23 0-96,-22 0 129,-25-1 63,-26 0-192,-26-1-64,-25 0 64,-25 0 32,-27 0 32,-25 1 32,-26 1-64,-23 1-32,-24 2-192,-21 2-385,-18 3-224,-15 2-960,-13 3-962,-9 2-4548,-3 1-4708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107 117 4036,'1'-14'7377,"0"-1"-5906,4-32 378,8 7 3207,-7 39-439,-1 39-3906,-6 27-244,-4-1 0,-3 1 0,-2-1 0,-3 0 0,-18 51-467,-5 30 94,26-105-73,1 1-1,3-1 0,1 1 1,2 0-1,2 1 1,3 17-21,-2-55-1,1 0 0,0 0-1,0-1 1,0 1 0,0 0 0,0 0 0,1-1 0,0 1 0,0 0 0,0-1 0,0 0-1,0 1 1,1-1 0,-1 0 0,1 0 0,0-1 0,0 1 0,0-1 0,0 1 0,1-1-1,-1 0 1,1 0 0,-1 0 0,1-1 0,0 1 0,-1-1 0,1 0 0,0 0-1,0 0 1,1 0 1,124-1-437,-121-1 369,69-11-634,0-3 0,-1-4 0,0-3 0,56-25 702,-119 42-48,10-1-21,0-2 0,0-1 0,-1 0 0,0-2 0,0 0 0,-1-1 0,-1-2 0,0 0 0,-1-1 0,-1-1 0,0 0 0,10-15 69,-25 27-2,-1 0 0,0-1 0,0 0 0,-1 1 0,0-1 0,0 0 0,0 0 0,0 0 0,-1 0 0,1 0 0,-1 1 0,0-1 0,-1 0 0,1 0 0,-1 0 0,0 0 0,-1 0 0,1 1 0,-1-1 0,1 0 0,-2 1 0,1-1 0,0 1 0,-1 0 0,0 0 0,0 0 0,-2-2 2,-1-3 151,-1 1 1,0 1 0,0-1 0,-1 1 0,0 0-1,0 1 1,-1 0 0,0 0 0,0 1 0,0 0-1,0 1 1,-8-3-152,16 7 36,0 0 1,0-1-1,0 1 0,0 0 0,0 0 1,-1 0-1,1 0 0,0 0 0,0 0 0,0 0 1,0 0-1,0 0 0,0 1 0,0-1 1,0 0-1,0 1 0,0-1 0,0 1 1,0-1-1,0 1 0,0 0 0,0-1 1,0 1-1,0 0 0,1-1 0,-1 1 0,0 0 1,1 0-1,-1 0 0,0 0 0,1 0 1,-1 0-1,1 0 0,-1 0 0,1 0 1,0 0-1,-1 0 0,1 0 0,0 0 0,0 0 1,0 0-1,0 0 0,0 0 0,0 0 1,0 0-1,0 0 0,0 1 0,0-1 1,0 0-1,1 0 0,-1 0 0,1 0 0,-1 0 1,0 0-1,1 0 0,0 0 0,-1 0 1,1-1-1,0 1 0,-1 0 0,2 0-36,48 184 721,-47-168-749,-1-1 1,-1 0-1,0 1 0,-2-1 1,1 1-1,-2-1 1,0 1-1,-1-1 0,-1 0 1,-1 0-1,0-1 0,0 1 1,-2-1-1,0 0 0,-1-1 1,0 1-1,-3 2 28,-47 51-2772,17-24-3058,26-28 1983,-12 12-8015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8392,'0'0'4837,"0"0"-1394,0 0-875,0 0-689,0 0-774,0 0-449,-6 16-117,-75 255 1730,-66 262-1852,136-476-395,2 1 1,3 0 0,3 0-1,2 35-22,1-83-2,0-1 0,0 1 0,1 0 0,0-1 0,1 1 0,0-1 0,1 1 0,0-1 0,0 0 0,1 0 0,0 0 0,1-1 0,-1 1 0,2-1 0,-1 0 0,1 0 0,0-1 0,1 0 0,0 0 0,0 0 0,0-1 0,1 0 0,0-1 0,0 1 0,1-2 0,-1 1 0,1-1 0,0 0 0,6 1 2,22 2-91,0-1 0,1-2 0,0-2 1,0-1-1,0-2 0,0-1 0,35-8 91,53-10-80,-2-6 0,-1-6 0,-1-5 0,5-7 80,-95 33 18,0-2 0,0-1 1,-2-2-1,0 0 0,4-5-18,-32 20-3,0 0 0,1 0 0,-1 0 0,0 0 0,0-1 0,0 1 0,0-1 0,0 1 0,0-1 0,0 0 0,-1 1 0,1-1-1,-1 0 1,1 0 0,-1 0 0,0-1 0,0 1 0,0 0 0,0 0 0,0-1 0,0 1 0,-1 0 0,1-1 0,-1 1 0,1-1 0,-1 1 0,0-1 0,0 1 0,0-1 0,0 1 0,-1 0 0,1-1 0,-1 1 0,1-1 0,-1 1 0,0 0 0,0-1 0,0 1 0,0 0 0,0 0 0,-1 0 0,1 0-1,-1 0 1,0 0 3,-19-15 22,-2 1 0,0 1 0,-1 1 0,0 2 0,-1 0 0,0 1 0,-23-5-22,17 4 7,-108-39 126,262 110 161,-112-51-290,1 1 0,-1 0 1,-1 1-1,0 0 1,0 1-1,-1 0 0,-1 0 1,0 1-1,0 0 1,-1 0-1,-1 1 0,0 0 1,0 0-1,-1 1 0,-1 0 1,-1-1-1,0 1 1,0 0-1,-2 1 0,0-1 1,0 0-1,-1 0 1,-1 1-1,0-1 0,-1 0 1,-1 0-1,0 0 0,-3 6-4,-3 4-132,-2-1 0,0 0-1,-2 0 1,0-1-1,-17 19 133,-46 49-6587,53-67 416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28 261 13901,'0'0'3694,"0"0"-1409,0 0-112,0 0-395,0 0-737,0 0-289,2 18-314,5 121-86,-42 218-149,34-273-1009,5-117 192,0-39 611,-3-2 21,3-1-1,4 1 0,2 1 1,4 0-1,4 1 1,21-59-18,-32 114 26,1 0 0,1 0 0,0 1 0,1 0 0,1 1 0,0 0 0,3-1-26,-10 11 9,0 1 1,1-1 0,0 1-1,0 0 1,0 0 0,0 1-1,1-1 1,-1 1 0,1 0-1,0 1 1,0 0 0,0 0-1,0 0 1,0 0 0,0 1 0,1 0-1,-1 0 1,0 1 0,1 0-1,-1 0 1,0 0 0,3 1-10,-6 0-2,1 0 0,-1 0 0,0 1 1,0-1-1,0 0 0,0 1 0,-1 0 0,1 0 1,0 0-1,-1 0 0,1 0 0,-1 0 1,1 1-1,-1-1 0,0 1 0,0 0 1,-1-1-1,1 1 0,0 0 0,-1 0 0,0 0 1,1 0-1,-1 0 0,0 1 0,-1-1 1,1 0-1,-1 0 0,1 1 0,-1-1 1,0 0-1,0 1 0,-1-1 0,1 2 2,-24 113-75,16-100-74,0 1-1,0-1 1,-2-1-1,0 0 1,-1 0-1,-1-1 1,-1 0-1,0-1 1,-1 0-1,-2 1 150,15-15-12,0 0 0,0 0 1,0 0-1,0 0 0,0 0 0,0 0 0,-1 0 0,1 0 0,0-1 0,0 1 0,-1 0 0,1-1 0,0 1 0,-1-1 0,1 1 0,-1-1 0,1 0 0,0 1 0,-1-1 0,1 0 0,-1 0 0,1 0 0,-1 0 0,1-1 0,-1 1 0,1 0 0,-1 0 0,1-1 0,0 1 0,-1-1 0,1 1 0,0-1 0,-1 0 12,4-6 2,0 0 1,0 1-1,0-1 0,1 0 0,0 1 0,0-1 0,1 1 0,0 0 0,0 0 0,0 1 0,1-1 0,0 1 0,0 0 0,0 0 0,0 1 0,1-1 1,0 1-1,0 0 0,0 1 0,0-1 0,1 1 0,-1 1 0,1-1 0,0 1 0,0 0 0,0 1 0,0-1 0,0 1 0,0 1 0,0-1 0,3 2-2,-2 1-1,0 2 0,-1-1-1,0 1 1,0 0-1,0 0 1,0 1-1,-1 0 1,1 0-1,-1 1 1,-1 0-1,1 0 1,-1 0 0,0 1-1,0-1 1,-1 1-1,0 1 1,0-1-1,-1 0 1,1 1-1,-2 0 1,1-1-1,0 9 2,1-7 7,0 1 0,-1 1-1,0-1 1,-1 0 0,-1 1-1,1-1 1,-2 1-1,1 0 1,-1-1 0,-1 1-1,0 0 1,-1-1-1,0 1 1,0-1 0,-1 0-1,0 0 1,-1 0 0,0 0-1,-1 0 1,0-1-1,-1 0 1,1 0 0,-2 0-1,1-1 1,-3 2-7,1-6 13,0 0-1,0-1 1,0 0 0,-1-1-1,1 1 1,-1-1 0,0-1-1,0 0 1,1 0 0,-1-1-1,0 0 1,0 0-1,0-1 1,0 0 0,1-1-1,-1 0 1,0 0 0,1-1-1,0 0 1,0 0 0,-1-1-1,2 0 1,-1-1 0,1 0-1,-1 0 1,1 0 0,1-1-1,-1 0 1,1 0 0,0-1-1,0 0 1,1 0 0,0 0-1,0-1 1,-1-3-13,-25-90 322,45 56-1873,33 25-5009,-23 19-513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18610,'0'0'3128,"0"0"-801,0 0-266,0 0-507,0 0-508,0 0-283,0 0-229,-4 18-123,-30 147 337,26-8-1619,8-143-977,-1 4-5091,0-10-684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255 136 7399,'0'0'2445,"0"0"-331,0 0-107,8-13-309,25-43-337,-30 51-1137,0 0 0,1 1 0,-1-1 0,1 1 0,0 0 0,0 0 0,0 0 0,1 0 0,-1 1 0,1 0 0,0 0 0,0 0-1,0 0 1,0 1 0,0 0 0,1 0 0,-1 0 0,1 1 0,0 0 0,3-1-224,-2 2 46,0-1 0,0 1 0,0 1 0,0-1-1,0 1 1,0 1 0,0-1 0,0 1 0,0 0 0,0 0 0,-1 1-1,1 0 1,-1 0 0,0 1 0,0 0 0,0 0 0,-1 0 0,1 1-1,-1 0 1,0 0 0,0 0 0,3 5-46,-1 5 17,-1 1 0,-1-1 1,-1 1-1,0 0 0,-1 0 0,0 1 1,-2-1-1,0 0 0,0 1 0,-2-1 1,0 1-1,-1-1 0,-3 10-17,-7 40-133,-3-1-1,-3 0 0,-16 35 134,11-32-506,-9 28 261,14-51 242,2 0 0,2 1 0,1 1-1,4 0 1,1 1 0,2 0 0,1 38 3,4-82 25,1 1 0,0 0 0,0-1 0,1 1 0,-1 0 0,1-1 0,0 1 0,0-1 0,1 1 0,-1-1 0,1 0 0,0 1 0,0-1 0,1 0 0,-1 0 0,1 0 0,0-1 0,0 1 0,0-1 0,0 1 0,0-1 0,1 0 0,0 0 0,-1-1 0,1 1 0,0-1 0,1 0 0,-1 0 0,0 0 0,1 0 0,-1-1 1,2 0-27,1 1 139,0-1 0,0 0-1,0 0 1,0-1-1,0 0 1,1 0 0,-1-1-1,0 0 1,0 0-1,0-1 1,0 0-1,0 0 1,-1-1 0,1 1-1,-1-1 1,1-1-1,-1 1 1,0-1-1,0 0 1,-1-1 0,1 1-1,-1-1 1,0 0-1,0-1 1,0 1 0,-1-1-1,0 0 1,0 0-1,-1 0 1,1-1-1,-1 1 1,-1-1 0,1 1-1,-1-1 1,1-4-138,-4 10 15,1-1 1,0 1 0,0-1 0,0 1-1,-1-1 1,1 1 0,-1 0 0,1-1-1,-1 1 1,0 0 0,1 0-1,-1-1 1,0 1 0,0 0 0,0 0-1,0 0 1,0 0 0,0 0 0,0 0-1,0 0 1,0 0 0,-1 1 0,1-1-1,0 0 1,0 1 0,-1-1-1,1 1 1,0-1 0,-1 1 0,1-1-1,-1 1 1,1 0 0,-1 0 0,1 0-1,0 0 1,-1 0 0,1 0-1,-1 0 1,1 1 0,-1-1 0,1 0-1,0 1 1,-1-1 0,1 1 0,0-1-1,-1 1 1,1 0 0,0 0-1,0-1 1,0 1 0,0 0 0,-1 0-1,1 0 1,1 0 0,-1 0 0,-1 1-16,-16 20-14,1 1 0,1 1 1,1 1-1,1 0 0,1 0 1,2 1-1,0 1 1,2 0-1,1 1 0,1-1 1,1 2-1,1-1 0,2 0 1,0 10 13,-2 0-82,-44 438-569,46-447 650,-1-1 0,-1 0 0,-2 0 0,-1-1-1,-1 0 1,-1 0 0,-2 0 1,8-18 2,0-1-1,0 0 1,-1 0-1,0-1 1,-1 0-1,0 0 1,0 0-1,0 0 1,-1-1-1,0 0 1,0-1-1,0 1 1,-1-1-1,0-1 1,0 1-1,0-1 1,0-1-1,-1 0 1,1 0-1,-1 0 1,0-1-1,0-1 1,-7 1-2,-57-7-507,29-14-3059,37 7-3588,7 3-69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453 140 6374,'1'-12'5082,"2"-42"-1970,-3 51-2850,0 0-1,0 0 0,-1 0 0,1 0 1,0 0-1,-1 0 0,0 1 0,0-1 1,0 0-1,0 0 0,0 1 0,0-1 0,-1 1 1,1-1-1,-1 1 0,0-1 0,0 1 1,0 0-1,0 0 0,0 0 0,0 0 1,0 0-1,-1 0 0,1 1 0,-1-1 0,1 1 1,-1 0-1,1 0 0,-1 0 0,0 0 1,0 0-1,0 0 0,1 1 0,-1-1 1,-2 1-262,-3-1 186,1 1 1,-1 0-1,1 0 1,-1 1-1,1 0 1,-1 0-1,1 1 1,0-1-1,-1 2 1,1-1-1,0 1 1,-2 2-187,-13 11 102,0 1 0,2 1-1,0 1 1,1 0 0,1 2 0,1 0 0,1 1-1,1 1 1,1 0 0,1 1 0,0 1 0,2 0-1,2 0 1,-2 8-102,0-6 6,1 0-1,2 0 1,0 1 0,2 0-1,1 0 1,2 0 0,1 1-1,0 0 1,3-1-1,0 1 1,2-1 0,0 1-1,3-1 1,0 0 0,1-1-1,2 1 1,1-1-1,1-1 1,2 0-6,-9-19 2,1 0 1,0 0-1,1 0 1,-1-1-1,1 0 1,1 0-1,-1-1 1,1 0-1,0 0 1,0 0-1,1-1 1,-1 0-1,1 0 1,0-1-1,0 0 0,0 0 1,0-1-1,1 0 1,-1-1-1,0 0 1,1 0-1,-1 0 1,1-1-1,0-1 1,-1 0-1,1 0 1,-1 0-1,0-1 0,1 0 1,-1-1-1,0 0 1,0 0-1,-1 0 1,1-1-1,-1-1 1,1 1-1,-1-1 1,-1 0-1,2-2-2,18-14 33,-1-2 1,-1 0-1,-1-2 0,-1 0 0,-1-2 0,-2 0 1,-1-1-1,-1-1 0,0-3-33,-49 151 598,18-68-620,-22 136-95,37-186 110,-1 0 0,0 1 0,0-1 0,0 0 0,1 0 0,-1 0 0,1 0-1,-1 0 1,1 0 0,-1 0 0,1 0 0,-1 0 0,1 0 0,0 0 0,0 0 0,-1 0 0,1 0 0,0 0-1,0-1 1,0 1 0,0 0 0,0-1 0,0 1 0,0-1 0,0 1 0,0-1 0,1 1 0,-1-1 0,0 0 0,0 0-1,0 1 1,0-1 0,1 0 0,-1 0 0,0 0 0,0 0 0,0-1 0,0 1 0,1 0 0,-1 0 0,0-1-1,0 1 1,0 0 0,0-1 0,0 1 0,0-1 0,0 0 0,0 1 0,0-1 0,0 0 0,0 0 0,0 1-1,0-1 1,-1 0 0,1 0 0,0 0 0,-1 0 0,1 0 0,0 0 0,-1 0 0,1 0 7,8-14 21,1 0 0,-2 0 0,0 0 0,-1-1 0,0 0 0,-1-1 0,-1 0 0,-1 1 0,0-1 0,-2-1 1,1 1-1,-2 0 0,-1-1 0,0 1 0,-1-1 0,0 1 0,-2 0 0,0 0 0,-4-12-21,3 11 33,-2-1 0,0 1-1,0 1 1,-2-1 0,0 1 0,-1 0-1,-1 1 1,-1-2-33,7 12-120,-1 0 0,0 0 0,0 0 0,0 0 0,-1 1 0,1 0 0,-1 0 0,-1 0 0,1 1 0,0 0 0,-1 0 0,0 0 0,0 1 0,0 0 0,-1 1 0,1 0 0,0 0 0,-1 0 0,0 1 0,1 0 0,-2 1 120,-4 2-4325,8 6-1835,4 3-7191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5 251 1602,'0'0'4030,"0"0"-1724,0 0-544,0 0 85,0 0-27,0 0-501,0 0-283,5 7 10,-3-4-937,0 0 0,-1 1 0,2-1 1,-1 0-1,0-1 0,0 1 0,1 0 1,0-1-1,-1 1 0,1-1 0,0 0 0,0 0 1,0 0-1,1 0 0,-1 0 0,0-1 0,1 1 1,-1-1-1,1 0 0,-1 0 0,1-1 0,-1 1 1,1-1-1,0 1 0,-1-1 0,1 0 0,0-1 1,-1 1-1,1 0 0,0-1 0,-1 0 1,1 0-1,-1 0 0,1-1 0,1 0-109,1-4 254,-1-1-1,0 0 1,-1 0-1,1 0 1,-1 0 0,-1-1-1,1 0 1,-1 0-1,-1 0 1,1 0-1,-2 0 1,1 0 0,-1 0-1,0-1 1,0 1-1,-1-1 1,-1 1-1,1 0 1,-1-1 0,-1 1-1,1 0 1,-1 0-1,-1 0 1,0 0-254,2 5 32,0 0 0,0 1 0,0 0 0,0-1 0,-1 1 0,1-1 0,-1 1 0,1 0 0,-1 0 0,0 0 0,0 0 0,0 0 0,0 1 0,0-1 0,-1 1 0,1-1 0,0 1 0,-1 0 0,1-1 1,-1 1-1,1 1 0,-1-1 0,0 0 0,1 1 0,-1-1 0,0 1 0,0 0 0,1 0 0,-1 0 0,0 0 0,1 0 0,-1 0 0,0 1 0,1 0 0,-1-1 0,0 1 0,1 0 0,-1 0 0,1 1 0,-1-1 0,1 0 0,0 1 0,0-1 0,-1 1 0,1 0 0,0 0 0,0 0 0,1 0 0,-1 0 0,0 0 0,1 0 0,-1 1 1,1-1-1,0 1 0,-1 0-32,-6 17-7,1-1 1,0 1 0,1 0 0,2 1 0,0-1 0,1 1 0,1 0 0,1 0 0,0 0 0,2 0-1,1-1 1,0 1 0,1 0 0,7 19 6,-9-30-30,1 0 0,1 0 0,0 0-1,0 0 1,1 0 0,0-1 0,1 0 0,0 0-1,0 0 1,1 0 0,0-1 0,0 0 0,1 0-1,0-1 1,1 1 0,0-2 0,0 1 0,0-1-1,1 0 1,-1-1 0,2 0 0,-1-1 0,0 1-1,1-2 1,0 1 0,0-1 0,0-1 0,0 0 0,0 0-1,0-1 1,1-1 0,0 0 30,-1-4 15,0-1-1,0 0 1,0 0 0,-1-1-1,1-1 1,-1 0 0,-1 0-1,1 0 1,-1-1 0,-1-1-1,0 1 1,0-1 0,0 0-1,-1-1 1,0 0 0,-1 0-1,0 0 1,-1 0 0,0-3-15,0 6 15,220-420 849,-211 391-602,-31 65 170,9-3-443,2 0 1,0 1-1,2 0 0,1 1 0,1-1 0,2 1 0,0-1 0,2 1 0,1-1 1,1 1-1,2-1 0,0 0 0,5 9 11,-1 16-30,35 111-770,-45-163 785,1 1 0,-1 0 0,0-1 1,0 1-1,0-1 0,0 0 0,0 1 1,0-1-1,0 0 0,0 1 0,-1-1 1,1 0-1,0 0 0,0 0 0,0 0 1,0 0-1,0 0 0,0 0 0,0 0 1,0 0-1,0-1 0,0 1 0,0 0 1,0-1-1,0 1 0,0-1 0,0 1 1,0-1-1,0 0 0,0 1 0,0-1 1,0 0-1,0 1 0,1-1 0,-1 0 1,0 0-1,1 0 0,-1-1 15,-60-37-88,-37-29-1212,52 10-3899,41 40 1270,4 3-1634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86 16624,'0'0'3251,"-2"-12"-635,-12-40-540,14 51-2014,-1-1 0,1 1 0,-1 0-1,0 0 1,0-1 0,1 1 0,-1 0-1,0 0 1,0 0 0,0 0 0,0 0-1,0 0 1,-1 1 0,1-1 0,0 0-1,0 0 1,0 1 0,-1-1 0,1 1-1,0-1 1,-1 1 0,1 0 0,0-1-1,-1 1 1,1 0 0,-1 0 0,1 0-1,0 0 1,-1 0 0,1 0 0,-1 0-1,0 1-61,-5-1 202,-3 3-117,0 0-1,0 1 1,0 0-1,0 1 1,1 0-1,0 0 1,0 1 0,0 0-1,1 1 1,0-1-1,0 2 1,1-1-1,-1 1 1,2 0-1,-1 1 1,1 0-1,0 0 1,1 0-1,-1 3-84,-1-1 60,-7 9-24,2 0 1,0 1-1,1 0 1,2 1-1,0 0 1,1 0-1,1 1 1,2 0 0,-1 8-37,4-22 2,1 0 0,0 0 0,0 0 0,1 1 0,0-1 0,1 0 0,0 0 0,1 1 0,0-1 0,0 0 0,1 0 0,0-1 0,0 1 0,1-1 0,0 1 0,1-1 0,0 0 0,0-1 0,0 1 0,1-1 0,0 0 0,1-1 0,0 1 0,0-1 0,2 1-2,-1-2-2,0-1 1,0 1-1,0-2 0,1 1 1,0-1-1,-1 0 0,1-1 0,0 0 1,0-1-1,1 1 0,-1-2 1,0 1-1,0-1 0,0-1 1,1 0-1,-1 0 0,0-1 1,0 0-1,0 0 0,-1-1 1,1 0-1,-1-1 0,1 0 1,-1 0-1,0-1 0,0 0 1,-1 0-1,0-1 0,0 0 1,0 0-1,0-1 0,-1 0 1,0 0-1,-1 0 0,5-8 2,-3 4 7,-1 0 0,0 0 1,-1 0-1,0-1 0,-1 0 0,-1 0 0,1 0 0,-2 0 0,1-6-7,-2 17-39,-1 0 0,0 0-1,0 0 1,0 0-1,1 1 1,-1-1 0,0 0-1,0 0 1,0 0 0,0 0-1,0 0 1,-1 0 0,1 1-1,0-1 1,0 0 0,-1 0-1,1 0 1,0 0 0,-1 1-1,1-1 1,0 0 0,-1 0-1,0 1 1,1-1 0,-1 0-1,1 1 1,-1-1-1,0 0 1,1 1 0,-1-1-1,0 1 1,1-1 0,-1 1-1,0 0 1,0-1 0,0 1-1,0 0 1,1-1 0,-1 1-1,0 0 1,0 0 0,0 0-1,0 0 1,0 0 0,0 0-1,1 0 1,-1 0 0,0 0-1,0 0 1,0 0-1,0 1 1,0-1 0,1 0-1,-1 1 1,0-1 0,0 0-1,0 1 1,1-1 0,-1 1-1,0 0 40,-48 28-6356,12-1-3953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1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7944,'0'0'8279,"0"0"-5572,0 0-1260,-14 0 421,9 0-1703,1-1-79,0 1-1,0 0 1,0 0 0,0 1-1,0-1 1,0 1 0,0 0-1,0 0 1,0 0-1,0 0 1,0 1 0,0-1-1,1 1 1,-1 0 0,1 0-1,-1 1 1,1-1 0,0 1-1,0-1 1,0 1 0,0 0-1,1 0 1,-1 0 0,1 1-1,-1 0-85,-13 23 122,2 0-1,1 1 1,1 1 0,1 0-1,2 1 1,1 0 0,1 0-1,1 0 1,2 1-1,0 27-121,4-41-9,0 0 0,1 0 0,0 0 0,2 0 0,0 0 0,1-1 0,1 0 0,0 1 0,1-1 0,1-1 0,0 1 0,1-1 0,1-1 0,0 0 0,1 0 0,0 0 0,2-2 0,-1 1 0,1-1 0,7 4 9,-10-9 3,0-1 0,1 0 0,0-1 0,0 0 1,0 0-1,0-1 0,1 0 0,-1-1 0,1 0 0,0-1 0,0 0 1,0-1-1,0 0 0,0-1 0,1 0 0,-1 0 0,0-1 1,0-1-1,0 0 0,0-1 0,-1 0 0,1 0 0,-1-1 0,1-1 1,-1 1-1,0-2 0,-1 1 0,0-1 0,1-1 0,-2 0 0,1 0 1,-1-1-1,0 0 0,-1 0 0,0-1 0,0 0 0,-1 0 0,0 0 1,0-3-4,5-14 361,-1 0 0,-1-1 1,-2 0-1,-1-1 1,0 1-1,-3-1 1,0 0-1,-2 0 0,0-1 1,-4-21-362,2 33 62,-1 0 1,0 0 0,-1 0 0,-1 0-1,0 1 1,-2-1 0,0 1-1,0 1 1,-2-1 0,0 1 0,0 0-1,-5-4-62,8 12-185,0 0 0,-1 0 0,0 1 0,0-1 0,0 1 0,-1 1 0,0-1 0,-1 1 0,1 0 0,-1 1 0,1 0 0,-2 0 0,1 1-1,0 0 1,0 0 0,-1 1 0,0 0 0,1 0 0,-1 1 0,0 0 0,0 1 0,0 0 0,0 0 0,-4 1 185,-17 8-4303,8 5-3128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1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18738,'0'0'2146,"0"0"-1281,110 0 640,-39-10-640,15-7-577,15 0-160,9-1-128,8-4-128,-3 1 128,-9-1-192,-12 6-897,-19 3-1217,-18 6-1250,-20 7-3362</inkml:trace>
  <inkml:trace contextRef="#ctx0" brushRef="#br0" timeOffset="327.783">123 491 6502,'0'0'12364,"0"0"-9802,0 0-832,0 0 96,123 53-513,-45-69-833,11-5-384,16-5-96,7-1 0,6 3 0,-10-2 0,-11 7 0,-19 4-64,-17 6-672,-22 9-866,-12 0-1889,-15 9-4453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0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8168,'2'-127'13068,"-2"126"-12941,0-1-1,0 0 0,1 1 1,-1-1-1,0 0 1,1 1-1,-1-1 0,1 0 1,0 1-1,0-1 1,-1 1-1,1-1 0,0 1 1,0 0-1,0-1 1,0 1-1,0 0 0,1 0 1,-1 0-1,0 0 1,1 0-1,-1 0 0,1 0 1,-1 0-1,0 0 1,1 1-1,0-1 0,-1 0 1,1 1-1,-1-1 1,1 1-1,0 0 1,-1 0-1,1 0 0,0 0 1,0 0-1,-1 0 1,1 0-1,0 0 0,-1 1 1,1-1-1,-1 0 1,1 1-1,0 0 0,0 0-126,64 42 884,5 30-835,-2 3 0,39 60-49,-68-84-419,-34-45 340,0 2-38,0 0 0,0 0 0,1-1 0,0 0-1,1 0 1,0-1 0,0 0 0,1 0 0,0-1 0,0 0 0,0-1 0,1 0-1,0 0 1,5 1 117,-11-7-8,-1 0-1,0-1 0,0 1 1,0-1-1,0 0 0,0 0 1,0 0-1,0-1 0,0 1 1,-1-1-1,0 1 0,1-1 1,-1 0-1,0 0 0,0 0 1,0 0-1,-1 0 0,1-1 1,-1 1-1,0 0 0,0-1 1,0 1-1,0-1 0,0 1 1,-1-1-1,0 1 0,0-1 1,0 0-1,0 1 0,0-1 1,-1 1-1,1-1 0,-1 1 1,0-1 8,1 0-10,1-18 130,1 4 98,-1 0 0,-1 0 0,0 0 0,-1 0 0,-1 0 0,-1 1 0,-1-1 0,0 1 0,-2-4-218,5 19 39,0-1 0,-1 1 0,1 0 0,-1-1 0,1 1 0,-1 0-1,1 0 1,-1 0 0,0 1 0,0-1 0,0 0 0,0 1 0,0-1 0,-1 1 0,1-1 0,0 1 0,-1 0 0,1 0 0,-1 0-1,1 1 1,-1-1 0,1 0 0,-1 1 0,1 0 0,-1 0 0,0-1 0,1 1 0,-1 1 0,1-1 0,-1 0 0,0 1-1,1-1 1,-1 1 0,1 0 0,-1 0 0,1 0-39,-86 53 734,23 12-984,3 3-1,3 3 0,4 2 0,2 3 0,-9 25 251,52-89-816,-4 8-653,9-7-8103,5-14-624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1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87 13421,'0'0'3368,"2"-12"-736,4-39-224,-6 65 2402,-3 63-3775,-41 121 441,28-138-1251,2 1 0,3 0-1,3 1 1,2 0 0,3 43-225,3-99 0,-1-1 1,2 0-1,-1 1 1,1-1-1,-1 0 1,1 1-1,1-1 1,-1 0-1,1 0 1,0 0-1,0 0 1,0 0-1,1-1 1,0 1-1,0-1 1,0 1-1,0-1 0,1 0 1,-1 0-1,1-1 1,0 1-1,0-1 1,1 0-1,-1 0 1,1 0-1,-1 0 1,1-1-1,0 0 1,0 0-1,0 0 1,0-1-1,0 0 1,1 0-1,0 0 0,7 0-130,1-1 0,0-1 0,0 0 0,-1-1 0,1-1 0,-1 0 0,1 0 0,-1-2 0,0 1 0,0-2 0,-1 0 0,0 0 0,0-1 0,0-1 0,1-1 130,102-85-4846,-57 49-3289,-35 31 1136</inkml:trace>
  <inkml:trace contextRef="#ctx0" brushRef="#br0" timeOffset="404.635">985 142 7687,'4'-16'8499,"19"-79"-2424,-33 66-1284,-22 27-3651,21 7-1117,0 0-1,1 1 1,-1 1 0,1-1 0,1 1-1,-1 1 1,1 0 0,0 0-1,1 1 1,0 0 0,-6 10-23,13-18 1,-8 8-16,0 0 1,1 0-1,0 1 1,0 0-1,1 1 1,1-1-1,0 1 1,0 1-1,1-1 1,1 1 0,0 0-1,0 0 1,1 0-1,1 0 1,0 1-1,0-1 1,2 1-1,-1-1 1,2 1-1,0 0 1,0 2 14,3-8-74,-1 0 1,1-1 0,1 0 0,-1 1-1,1-1 1,0-1 0,0 1 0,1-1-1,-1 0 1,1 0 0,0-1 0,1 0-1,-1 0 1,1 0 0,0-1 0,0 0-1,7 2 74,-6-1-39,0-1 0,0 1 0,-1 0 0,1 1 0,-1-1 0,0 2 0,0-1 0,0 1 0,-1 0 0,0 0 0,0 1 0,4 6 39,-8-9 5,0 0 1,0 1-1,-1-1 0,1 1 0,-1 0 1,0-1-1,-1 1 0,1 0 1,-1 0-1,0 0 0,0-1 0,0 1 1,-1 0-1,0 0 0,0-1 0,0 1 1,0 0-1,-1-1 0,0 1 1,0-1-1,0 0 0,0 1 0,-1-1 1,1 0-1,-1 0 0,0-1 1,-1 1-1,-1 1-5,-1 2 77,-2 1 0,1-2 0,-1 1 0,0-1-1,0 0 1,-1 0 0,0-1 0,0 0 0,0-1 0,0 0 0,-1-1 0,1 0 0,-2 0-77,1-1 25,1 0 0,-1-1 0,0-1 1,1 1-1,-1-2 0,0 1 0,1-1 1,-1-1-1,1 0 0,-1 0 0,1-1 1,0 0-1,0-1 0,0 1 0,1-2 1,-1 1-1,1-1 0,0-1 0,0 0 0,1 0 1,-1 0-1,-1-3-25,-3-30-2664,22 37-6171,4 13-1804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1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14318,'0'0'2914,"0"0"-1376,0 0-225,0 0-96,13 86-288,-25-22 512,2 8-800,-6 5-385,5 3 0,-2 2 1,5-2-129,1-1-64,0-5-64,0-4-160,-8-2-1890,4-8-2755,1-14-5348</inkml:trace>
  <inkml:trace contextRef="#ctx0" brushRef="#br0" timeOffset="262.058">1 812 13325,'0'0'3352,"0"0"-1419,0 0-289,0 0-251,2 17-341,-1 0-784,-1-8-143,1 0 0,0-1 0,0 1 0,1-1 1,0 1-1,0-1 0,1 1 0,0-1 0,1 0 0,0-1 0,4 8-125,1-3 17,1 0 1,0-1-1,0-1 0,1 0 1,1 0-1,-1-1 0,2 0 1,-1-1-1,1 0 1,0-1-1,1-1 0,-1 0 1,1-1-1,1-1 0,-1 0 1,1 0-1,-1-2 0,1 0 1,0 0-1,0-1 0,0-1 1,0-1-1,-1 0 0,1-1 1,0-1-1,0 0 0,-1 0 1,0-2-1,0 0 1,0-1-1,0 0 0,-1-1 1,0 0-1,0-1 0,-1 0 1,6-7-18,-9 7 94,-1-1 0,-1 0 0,1 0 1,-2-1-1,1 0 0,-1 0 0,-1-1 0,0 0 1,0 0-1,-1 0 0,0 0 0,-1-1 1,-1 1-1,0-1 0,0 0 0,-1 0 0,-1 0 1,0 0-1,0 0 0,-2-3-94,3 13-12,-1 0-1,0 0 1,0-1 0,0 1 0,0 0-1,0 0 1,-1 0 0,1-1-1,-1 1 1,0 0 0,1 0 0,-1 0-1,0 0 1,0 0 0,0 0-1,0 0 1,-1 0 0,1 1 0,0-1-1,-1 0 1,1 1 0,-1-1-1,0 1 1,0 0 0,1-1 0,-1 1-1,0 0 1,0 0 0,0 0-1,0 0 1,0 0 0,0 1-1,0-1 1,-1 1 0,1-1 0,0 1-1,0 0 1,0 0 0,-1 0-1,1 0 1,0 0 0,0 0 0,-2 1 12,-68 44-4383,27-2-1255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242 150 9321,'3'-15'4345,"9"-57"-1146,-1 10 2838,-10 62-1185,-7 65-4056,-29 73 405,-7-1 1,-12 16-1202,31-87-12,3-11-64,-1-1-451,2 2 0,3 0 1,3 0-1,-7 52 527,36-17-4906,24-49-3417,-16-33 1122</inkml:trace>
  <inkml:trace contextRef="#ctx0" brushRef="#br0" timeOffset="300.142">569 90 13421,'0'0'4062,"0"0"-1654,0 0-337,0 0-250,-4 19-508,-23 132 587,-23 307-811,47-441-1290,-6 59-1361,7-28-3641,13-34-6702,-9-21 6054</inkml:trace>
  <inkml:trace contextRef="#ctx0" brushRef="#br0" timeOffset="593.27">564 316 2626,'2'-131'6182,"-9"104"-1908,0-2 4473,20 43-6137,-11-12-2602,25 28 37,-1 2 0,-2 0-1,-1 2 1,-1 0 0,-2 2-1,-2 0 1,-1 1 0,-1 1 0,-3 0-1,-1 1 1,-2 0 0,3 27-45,-13-51 15,-2-1 0,0 0-1,-1 1 1,0-1 0,-1 0 0,-1-1 0,0 1 0,0-1 0,-2 0 0,0 0 0,0-1 0,-1 0 0,0 0 0,-1-1 0,-1 0 0,0 0 0,0-1 0,-1-1 0,0 0 0,-1 0 0,0-1-1,0 0 1,-1-1 0,0-1 0,-4 2-15,12-5-28,-1 0 0,0 0-1,0 0 1,0-1-1,0 1 1,-1-2 0,1 1-1,0-1 1,-1 0 0,1 0-1,-1 0 1,1-1-1,-1 0 1,0-1 0,1 1-1,-1-1 1,1-1 0,0 1-1,-6-3 29,11 3-305,-1-1 0,1 1 0,0-1 0,-1 0-1,1 0 1,0 0 0,0 0 0,0 1 0,0-1 0,0-1 0,1 1-1,-1 0 1,0 0 0,1 0 0,0 0 0,-1 0 0,1-1 0,0 1-1,0 0 1,0 0 0,1 0 0,-1-1 0,0 1 0,1 0 0,0-2 305,8-21-7485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3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78 348 15246,'0'0'2403,"0"0"-711,0 0 443,0 0-277,0 0-726,0 0-492,-4 12-357,-8 45-90,2 1-1,3 0 0,2 1 1,3-1-1,6 53-192,-4-83 10,15 154-3149,-56-413 2530,34 181 674,2 0 0,2 0-1,2 0 1,3 0-1,1 0 1,3 0 0,2 1-1,2-1 1,2 2-1,17-40-64,-26 78 34,1 1 0,0 0 0,1 0 0,0 0-1,1 1 1,0 0 0,0 0 0,0 0 0,1 1-1,0 0 1,1 0 0,0 1 0,0-1 0,0 2-1,1-1 1,-1 2 0,1-1 0,1 1 0,-1 0 0,0 1-1,1 0 1,0 0 0,0 1 0,0 1 0,0-1-1,0 2 1,0-1 0,0 1 0,0 1 0,0 0-1,0 0 1,0 1 0,-1 0 0,1 1 0,0 0-1,5 3-33,-9-3 0,0 1-1,-1 0 1,1 0-1,-1 1 1,1-1-1,-1 1 1,-1 0-1,1 0 1,-1 1-1,0 0 1,0-1-1,0 1 1,-1 1-1,0-1 1,0 0-1,-1 1 1,0-1-1,0 1 1,0 0-1,-1 0 0,0 0 1,0 0-1,-1 0 1,0 0-1,0 0 1,0-1-1,-1 1 1,-1 3 0,0 6-2,-2-1 0,0 0 0,-1 0 0,0 0 0,-1-1 0,0 0 1,-2 0-1,1 0 0,-2-1 0,0 0 0,0-1 0,-4 4 2,4-6-4,0 1 0,0-1-1,-1 0 1,-1-1 0,0 0 0,0-1-1,0 0 1,-1-1 0,0 0-1,-1-1 1,0-1 0,0 1 0,0-2-1,0 0 1,-1-1 4,13-2 1,0-1 1,0 0-1,0 0 0,0 0 1,0-1-1,0 1 0,0 0 1,0 0-1,1 0 0,-1-1 0,0 1 1,0 0-1,0-1 0,0 1 1,0-1-1,0 1 0,1-1 1,-1 1-1,0-1 0,0 0 1,1 1-1,-1-1 0,0 0 0,1 0 1,-1 0-1,1 1 0,-1-1 1,1 0-1,-1 0 0,1 0 1,0 0-1,-1 0 0,1 0 0,0 0 1,0 0-1,0 0 0,0 0 1,0 0-1,0 1 0,0-1 1,0 0-1,0 0 0,0 0 1,0 0-1,1 0 0,-1 0 0,0 0 1,1 0-1,-1 0-1,21-47 64,-14 41-61,0-1 1,1 1-1,0 0 0,0 0 0,0 1 0,1 0 1,0 0-1,0 1 0,0 0 0,1 1 0,0 0 1,0 1-1,0 0 0,0 0 0,0 1 0,1 0 1,-1 1-1,1 0 0,-1 1 0,5 0-3,-8 3-4,-1 1 0,0 0-1,0 0 1,0 0 0,0 0 0,-1 1-1,1 0 1,-1 0 0,-1 1 0,1-1-1,-1 1 1,0 0 0,0 0-1,0 1 1,-1-1 0,0 1 0,0 0-1,-1-1 1,0 1 0,0 0 0,-1 1-1,0-1 1,0 0 0,0 0-1,-1 0 1,0 1 0,-1-1 0,1 0-1,-1 0 1,-2 5 4,1-3 10,0 0 0,-1-1-1,0 1 1,0-1 0,-1 0-1,0 0 1,-1 0 0,0-1-1,0 1 1,0-1 0,-1-1 0,0 1-1,0-1 1,-1 0 0,0 0-1,0 0 1,0-1 0,-1-1 0,0 1-1,1-1 1,-2 0 0,1-1-1,0 0 1,-1 0 0,1-1-1,-1 0 1,0 0 0,0-1 0,0 0-1,0-1 1,1 0 0,-1-1-1,-5 0-9,10 0-34,0 0 0,0 0 0,-1-1 0,1 1-1,0-1 1,0 0 0,0 0 0,1-1 0,-1 1-1,1-1 1,-1 0 0,1 0 0,0 0 0,0 0-1,0 0 1,0-1 0,1 1 0,-1-1-1,1 0 1,0 0 0,0 0 0,0 0 0,1 0-1,-1 0 1,1-1 0,0 1 0,0 0 0,1-4 34,10-77-7445,6 55 1466</inkml:trace>
  <inkml:trace contextRef="#ctx0" brushRef="#br0" timeOffset="293.93">716 357 9161,'0'0'3016,"0"0"-667,0 0 42,0 0-442,3 15-759,-1-1-946,0-7-123,0 1 1,-1-1-1,0 1 0,0 0 0,-1-1 0,0 1 0,0 0 0,-1-1 0,0 1 1,-1 0-1,1-1 0,-2 3-121,-4 10 242,1 0 0,1 1-1,1 0 1,1-1 0,1 1 0,0 1 0,2 3-242,0-19 11,0 0-1,1-1 1,0 1 0,0 0 0,0-1 0,0 1 0,1 0 0,0-1-1,0 0 1,1 1 0,-1-1 0,1 0 0,0 0 0,1-1-1,-1 1 1,1-1 0,0 1 0,0-1 0,0 0 0,1-1 0,-1 1-1,1-1 1,0 0 0,0 0 0,0 0 0,0-1 0,1 1-1,2-1-10,4 2 133,1-1 0,-1-1-1,1 0 1,0 0 0,0-2 0,0 1-1,-1-2 1,1 0 0,0 0-1,0-1 1,-1-1 0,1 0-1,-1 0 1,0-2 0,0 1-1,0-2 1,0 1 0,-1-2-1,0 1 1,0-2 0,-1 1-1,0-1 1,0-1 0,-1 0-1,0 0 1,-1-1 0,0 0-1,0 0 1,-1-1 0,0 0-1,-1 0 1,-1-1 0,0 0 0,0 0-1,-1 0 1,0-1 0,-1 1-1,-1-1 1,0 1 0,-1-1-1,0-5-132,0 13 18,-1 1 1,0-1-1,-1 1 0,1 0 0,-1-1 0,0 1 0,0 0 0,0-1 0,0 1 0,-1 0 1,0 0-1,0 0 0,0 0 0,0 0 0,-1 1 0,1-1 0,-1 1 0,0-1 1,0 1-1,0 0 0,-1 0 0,1 0 0,-1 1 0,1-1 0,-1 1 0,0 0 0,0 0 1,0 0-1,0 1 0,0-1 0,0 1 0,-1 0 0,-3-1-18,-11-1-368,0 1 1,0 0-1,0 1 0,0 1 0,0 1 1,1 1-1,-19 4 368,-125 45-6314,94-18-3183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12684,'0'0'2856,"19"-2"-737,228-28 2179,664-115-2713,-907 145-6093,-20 4 1286,-13 7-3365</inkml:trace>
  <inkml:trace contextRef="#ctx0" brushRef="#br0" timeOffset="339.6">49 494 12684,'0'0'3288,"15"6"-923,-8-3-2107,2 1 64,1 0 0,0-1 0,1 0 0,-1 0 0,0-1 1,1-1-1,-1 1 0,1-2 0,0 0 0,-1 0 0,10-2-322,92-23 1462,-2-6 0,-1-4 0,42-23-1462,-141 54 66,363-150 933,-445 203-13245,30-22-567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0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53 155 6854,'0'0'5456,"4"-13"-2498,0-1-2050,4-17 48,3-3 3858,-11 56-1496,0-3-3097,-36 232 2508,19-157-2140,4 1 0,5 0-1,3 81-588,6-160 24,0 0 0,1 1 0,1-1 0,1 0 0,0 0 0,1 0 0,1-1 0,0 1 0,4 5-24,-7-16 2,-1-1 0,1 1 0,0-1 0,0 1 0,1-1 0,0 0 0,-1-1 0,1 1 0,0-1 1,1 1-1,-1-1 0,1 0 0,-1-1 0,1 1 0,0-1 0,0 0 0,0 0 0,0 0 0,0-1 0,0 0 0,1 0 0,-1 0 0,0-1 1,1 0-1,-1 0 0,0 0 0,1 0 0,-1-1 0,0 0 0,3-1-2,5-2-146,-1 0-1,1-1 1,-1-1-1,0 0 1,0 0-1,-1-1 1,0-1-1,0 0 1,-1-1 0,0 1-1,4-6 147,57-71-7619,-60 69 1853,-5 6-3090</inkml:trace>
  <inkml:trace contextRef="#ctx0" brushRef="#br0" timeOffset="731.741">709 427 13164,'0'0'3102,"0"0"-742,1-13-44,5-40-228,0 38 1046,-2 33-2809,-4-18-309,3 45 204,-3 0 0,-1-1-1,-3 1 1,-1 0 0,-3-1-1,-7 23-219,1 7 38,-19 48-102,33-122 59,0-1 1,0 1-1,0-1 0,0 1 1,-1 0-1,1-1 0,0 1 1,0 0-1,-1-1 0,1 1 1,0 0-1,0 0 0,-1-1 1,1 1-1,0 0 0,-1 0 1,1-1-1,0 1 0,-1 0 1,1 0-1,0 0 0,-1 0 1,1 0-1,-1-1 0,1 1 1,0 0-1,-1 0 0,1 0 1,-1 0-1,1 0 0,0 0 1,-1 0-1,1 0 0,-1 1 1,1-1-1,0 0 0,-1 0 1,1 0-1,-1 0 0,1 0 1,0 1-1,-1-1 1,1 0-1,0 0 0,-1 1 1,1-1-1,0 0 0,0 0 1,-1 1-1,1-1 0,0 0 1,0 1-1,0-1 0,-1 0 1,1 1-1,0-1 0,0 1 1,0-1-1,0 0 0,0 1 1,-1-1-1,1 1 0,0-1 1,0 0-1,0 1 0,0-1 1,0 1 4,-7-34-99,2-31 90,4 0 0,2 1-1,3-1 1,3 0 0,2 1 0,4 1 0,13-41 9,49-81 3,-70 173-6,1 1 1,1 1 0,-1-1-1,2 1 1,-1 0 0,1 1-1,0 0 1,1 0 0,0 1-1,0 0 1,1 0 0,0 1-1,0 0 1,0 1 0,11-4 2,-17 8-4,0 0 0,1 0 0,-1 0 1,1 0-1,-1 0 0,1 1 0,-1 0 1,1 0-1,-1 0 0,1 1 0,-1 0 1,1 0-1,-1 0 0,1 0 0,-1 0 0,0 1 1,0 0-1,0 0 0,0 0 0,0 0 1,0 1-1,0 0 0,-1-1 0,1 1 0,-1 1 1,0-1-1,0 0 0,0 1 0,0 0 1,-1-1-1,1 1 0,-1 0 0,0 0 0,0 0 1,-1 1-1,1-1 0,-1 0 0,0 1 1,0-1-1,0 1 0,-1 1 4,0 10-2,-1 0-1,0 0 1,-1 0 0,-1 0 0,0 0-1,-2-1 1,0 1 0,0-1-1,-1-1 1,-1 1 0,-1-1 0,0 0-1,0 0 1,-2-1 0,1 0-1,-2-1 1,0 0 0,0-1 0,-1 0-1,0-1 1,-1 0 0,0-1-1,-1 0 1,0-1 0,0-1 0,-1 0-1,1-1 1,-15 3 2,-61 3 59,90-12-58,0 0 0,-1-1 0,1 1 0,0 0 0,-1 0 0,1 0 0,-1 0 0,1 0 0,0-1 1,-1 1-1,1 0 0,0 0 0,0 0 0,-1-1 0,1 1 0,0 0 0,-1 0 0,1-1 0,0 1 0,0 0 0,0-1 1,-1 1-1,1 0 0,0-1 0,0 1 0,0-1 0,0 1 0,0 0 0,0-1 0,-1 1 0,1 0 0,0-1 1,0 1-1,0-1 0,0 1 0,0 0 0,1-1 0,-1 1 0,0 0 0,0-1 0,0 1 0,0-1 0,0 1 0,0 0 1,1-1-1,-1 1 0,0 0 0,0-1 0,0 1 0,1 0 0,-1 0 0,0-1 0,1 1 0,-1 0 0,0 0 0,0-1 1,1 1-1,-1 0 0,1 0-1,11 1-5,0 1 0,0 1 0,0 0 1,-1 0-1,1 2 0,-1-1 0,0 1 0,0 1 0,0 0 1,-1 0-1,0 1 0,0 1 0,-1-1 0,1 2 1,-2-1-1,1 1 0,-2 0 0,1 1 0,-1 0 1,3 5 4,44 60-2,-38-51 10,0 0 1,2-2 0,0 0-1,1-1 1,1-1 0,1-1-1,5 2-8,-24-19 3,0 0 1,0 0-1,0 0 0,0-1 0,0 1 0,1-1 0,-1 1 0,0-1 1,1 0-1,-1 0 0,1 0 0,-1 0 0,1-1 0,0 1 0,-1-1 1,1 1-1,0-1 0,-1 0 0,1 0 0,0 0 0,-1 0 0,1-1 1,0 1-1,-1-1 0,1 1 0,-1-1 0,1 0 0,-1 0 0,1 0 1,-1-1-1,0 1 0,1 0 0,-1-1 0,1 0-3,1-8 5,-1-1 0,0 1 0,-1 0 0,0-1 0,0 1 0,-1-1 0,-1 0 0,0 1 0,0-1 0,-1-3-5,0-12-29,1 27-13,0-1 0,-1 0-1,1 0 1,-1 1-1,1-1 1,0 0-1,-1 0 1,1 1-1,-1-1 1,1 0-1,-1 0 1,1 0 0,0 0-1,-1 0 1,1 0-1,-1 0 1,1 0-1,-1 0 1,1 0-1,-1 0 1,1 0-1,-1 0 1,1 0-1,0 0 1,-1 0 0,1-1-1,-1 1 1,1 0-1,-1 0 1,1-1-1,0 1 1,-1 0-1,1 0 1,0-1-1,-1 1 1,1 0 0,0-1-1,-1 1 1,1 0-1,0-1 1,0 1-1,-1-1 1,1 1-1,0 0 1,0-1-1,0 1 1,0-1 0,0 1-1,0-1 1,-1 1-1,1-1 1,0 1-1,0-1 1,0 1-1,0 0 1,1-1-1,-1 1 1,0-1-1,0 1 1,0-1 0,0 1-1,0-1 1,0 1-1,1 0 1,-1-1-1,0 1 1,0-1-1,1 1 1,-1 0 42,-23 29-7805,20-26 6539,-15 21-9598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2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124 261 12524,'0'0'2883,"-52"117"-1698,31-55 480,4-1-384,1 1-544,6-1-320,4-5-385,5-3-32,1-7-161,0-10-767,10-8-1923,-3-5-2690,3-10-4933</inkml:trace>
  <inkml:trace contextRef="#ctx0" brushRef="#br0" timeOffset="503.402">66 211 9833,'0'0'2493,"0"0"-347,0 0 22,0 0-492,0 0-592,15 11-465,89 80-208,-92-75-509,0-1 0,2-1 1,0 0-1,0-1 0,2 0 0,-1-1 1,1-1-1,1-1 0,0 0 0,1-1 0,-1-1 1,2 0-1,-1-2 0,1 0 0,0-1 1,0-1-1,1-1 0,-1 0 0,3-1 98,-10-2-291,1 0 0,0-1 0,-1 0 0,1-1 0,-1 0 0,0-1 0,1 0 0,-1-1 0,-1-1 0,1 0 0,0 0 0,-1-1 0,0-1 0,-1 1 0,0-2 0,0 0 0,0 0 0,6-7 291,26-54 1315,-28-15 3526,-13 80-4773,-1 0-1,0 0 0,-1 1 1,1-1-1,0 0 0,-1 1 1,0-1-1,0 1 0,0-1 1,-1 1-1,1-1 0,-1 1 1,1 0-1,-1-1 0,0 1 1,-1 0-1,1 1 0,0-1 1,-1 0-1,0 0 0,1 1 1,-1 0-1,0-1 1,0 1-1,0 0 0,-1 1 1,1-1-1,0 1 0,-1-1 1,1 1-1,-1 0 0,0 0 1,1 0-1,-1 1 0,1-1 1,-1 1-1,0 0 0,0 0 1,1 0-1,-1 1 0,0-1 1,1 1-1,-1 0 0,-1 1-67,-4 3-1,0 2 0,1-1 1,1 1-1,-1 1 0,1-1 0,0 1 0,1 0 0,-1 1 0,2 0 0,-1 0 0,1 0 1,0 3 0,-7 12-219,1 1 0,1 0 0,2 1 0,0 0 0,2 0 0,1 1 0,1-1 1,1 1-1,1 0 0,2 0 0,1 1 0,1 3 219,-2-31-24,1-1 0,-1 1 0,1 0 0,-1-1 0,0 1-1,1 0 1,-1 0 0,1-1 0,-1 1 0,1 0 0,-1 0 0,1 0 0,-1 0 0,1-1 0,-1 1-1,1 0 1,-1 0 0,1 0 0,-1 0 0,1 0 0,-1 0 0,1 0 0,-1 0 0,1 1 0,-1-1-1,1 0 1,-1 0 0,1 0 0,-1 0 0,1 1 0,-1-1 0,1 0 0,-1 1 0,0-1 0,1 0-1,-1 1 1,1-1 0,-1 0 0,0 1 0,0-1 0,1 1 0,-1-1 0,0 0 0,1 1 0,-1-1-1,0 1 1,0-1 0,0 1 0,0-1 0,1 1 0,-1-1 0,0 1 0,0-1 0,0 1 0,0-1-1,0 1 1,0-1 0,0 1 0,-1-1 0,1 1 0,0-1 0,0 1 0,0-1 0,0 1 0,-1-1-1,1 1 1,0-1 0,0 1 0,-1-1 24,23-33-24,8-39 1602,76-141 2375,-104 210-3885,0-1-1,0 0 1,1 1 0,-1-1 0,1 1 0,0 0-1,0 0 1,0 0 0,0 0 0,1 0-1,-1 1 1,1 0 0,-1-1 0,1 1 0,0 1-1,0-1 1,0 0 0,0 1 0,0 0 0,1 0-68,-3 3 19,1 0 1,-1 0-1,0 0 1,0 0-1,0 0 1,0 0-1,-1 1 1,1-1 0,0 1-1,-1 0 1,0-1-1,0 1 1,0 0-1,0 0 1,0 0-1,0-1 1,-1 1-1,1 0 1,-1 0-1,0 0 1,0 0 0,0 0-1,0 0 1,-1 0-1,0 2-19,2 4 24,-4 239-57,-2-87-3585,11-110-1157,13-23-2211,-1-18 169</inkml:trace>
  <inkml:trace contextRef="#ctx0" brushRef="#br0" timeOffset="828.155">1293 374 6278,'2'-14'3086,"6"-41"-44,-16 32 5070,-18 40-5125,25-16-2864,-12 15 216,1 0 0,0 1 0,1 0 0,1 1 0,1 0 0,0 1 0,2 0 0,0 0 0,1 1 0,1-1 0,0 1 0,0 16-339,1-12 40,1 0 0,1 1 0,1-1 0,1 1 0,1-1 0,3 20-40,-3-39-22,0 0 0,1 0 0,-1-1 0,1 1 0,0 0 1,0-1-1,0 0 0,0 1 0,1-1 0,0 0 0,0 0 0,0 0 1,0-1-1,1 1 0,-1-1 0,1 0 0,0 0 0,0 0 0,0 0 1,1-1-1,-1 0 0,0 0 0,1 0 0,0 0 0,-1 0 0,1-1 0,0 0 1,0 0-1,-1-1 0,1 1 0,0-1 0,0 0 0,0 0 0,2-1 22,5 0-52,-1 0-1,0-1 1,1-1-1,-1 0 1,0 0-1,-1-1 1,1 0-1,-1-1 1,0 0-1,0-1 1,0 0-1,-1-1 1,1 0-1,3-4 53,1-4 22,-1 0 0,0-1 0,-1 0 0,-1-1 0,-1 0 0,0 0 0,-1-1 0,-1-1 0,-1 1 0,0-1 0,-2-1 0,0 1 0,-1-1 0,-1 0 0,-1 0 0,0 0 0,-2-3-22,0 16-9,0 1 0,0 0-1,0-1 1,-1 1 0,0 0 0,-1-1 0,1 1 0,-1 0 0,0 0 0,-1 0 0,1 0 0,-1 1 0,0-1 0,-1 1 0,0-1 0,1 1-1,-1 0 1,-1 1 0,1-1 0,-1 1 0,0 0 0,0 0 0,0 0 0,0 1 0,-1-1 0,0 1 0,1 1 0,-1-1 0,0 1-1,-4-1 10,-78-15-2818,27 17-5019,34 5-1660</inkml:trace>
  <inkml:trace contextRef="#ctx0" brushRef="#br0" timeOffset="1409.324">2232 411 12940,'0'0'2397,"-10"-15"-363,-31-44-59,38 56-1848,0 0 0,1 1-1,-1-1 1,0 1 0,0 0-1,0 0 1,-1 0 0,1 1-1,0-1 1,-1 1 0,1-1-1,-1 1 1,1 0 0,-1 1-1,1-1 1,-1 0 0,0 1-1,1 0 1,-1 0 0,0 0-1,0 1 1,1-1-1,-4 1-126,-4 0 221,0 3-176,0-1 1,0 1-1,0 1 0,0 0 1,0 0-1,1 1 1,0 1-1,0 0 0,1 0 1,0 1-1,0 0 0,1 0 1,0 1-1,0 0 1,1 0-1,0 1 0,1 0 1,0 0-1,1 1 0,-4 9-45,1-4 5,1 0-1,1 0 0,1 1 0,0 0 0,1 0 0,1 0 0,0 0 0,1 1 0,1 7-4,1-17-2,0 0 0,0 0-1,1-1 1,0 1 0,0 0 0,1-1 0,0 1 0,0-1 0,1 1-1,0-1 1,0 0 0,1 0 0,0 0 0,0-1 0,0 1 0,1-1-1,0 0 1,0-1 0,1 1 0,0-1 0,0 0 0,1 1 2,-2-3-4,0 0 0,0 0 0,1 0-1,-1-1 1,1 0 0,0 0 0,-1-1 0,1 1 0,0-1 0,0 0 0,0-1 0,0 1 0,0-1 0,0 0-1,0-1 1,0 0 0,0 0 0,-1 0 0,1 0 0,0-1 0,0 0 0,-1 0 0,1-1 0,-1 1 0,0-1-1,0 0 1,0-1 0,4-3 4,9-7 47,-2-2 0,1 1 0,-2-2 0,0 0 0,-2-1-1,1-1 1,-1-1-47,122-237 1459,-74 131-547,23-65 871,-94 230-1159,-16 30-752,3 2 0,3 1 0,4 1 0,2 0 0,4 1-1,1 19 129,8-81-479,1 0 0,0-1-1,1 1 1,0 0 0,1-1 0,0 1-1,1-1 1,0 0 0,2 3 479,-3-9-660,0-1 1,1 1 0,-1-1 0,1 0-1,0 0 1,1 0 0,-1 0 0,1 0-1,-1-1 1,1 0 0,0 1-1,0-1 1,1-1 0,2 2 659,19 9-6145</inkml:trace>
  <inkml:trace contextRef="#ctx0" brushRef="#br0" timeOffset="2021.565">2772 441 8904,'2'-31'939,"2"-26"1368,-6 19 4057,-2 37-2390,0 17-2802,8 134 439,-3-144-1592,0 1 1,1 0-1,0-1 0,0 0 1,1 0-1,0 1 0,0-1 1,0-1-1,1 1 1,0 0-1,0-1 0,0 0 1,0 0-1,1 0 0,0-1 1,0 1-1,1-1 1,-1 0-1,1-1 0,-1 1 1,3 0-20,-2-2 2,-1 0 1,1-1 0,0 0-1,-1 0 1,1 0-1,0 0 1,0-1 0,0 0-1,0 0 1,-1-1 0,1 0-1,0 0 1,0 0-1,-1 0 1,1-1 0,-1 0-1,1 0 1,-1-1 0,0 1-1,0-1 1,0 0 0,0-1-1,0 1 1,-1-1-1,4-3-2,5-6 147,0 0 0,0-1 0,-2 0 0,1-1 0,-2 0 0,0-1 0,4-8-147,-5 6 185,0 0 0,-2 0 1,0 0-1,-1-1 0,0 0 0,-2 0 1,0 0-1,-2 0 0,0-1 0,0-12-185,-2 30 11,-1 0-1,1 0 1,0 0-1,-1 0 1,1 0-1,-1 0 1,1 0-1,-1 1 1,0-1-1,0 0 1,0 0-1,0 1 1,0-1-1,-1 0 1,1 1-1,0-1 1,-1 1-1,1 0 1,-1-1-1,1 1 1,-1 0-1,0 0 1,0 0-1,1 0 1,-1 0-1,0 0 1,0 1-1,0-1 1,0 0-1,0 1 1,0 0-1,0-1 1,0 1-1,0 0 1,0 0-1,0 0 1,-2 1-11,-74 18 6,58-8-28,1 2-1,1 0 1,0 1-1,1 1 1,1 1-1,0 0 0,1 1 1,1 1-1,0 0 1,1 1-1,2 0 1,0 1-1,0 0 1,2 1-1,1 0 0,0 0 1,2 1-1,0 0 1,2 0-1,0 1 1,2-1-1,0 20 23,3-33-106,1-1 0,0 1 0,1-1 0,0 0 0,0 0 0,1 0 0,0 0 1,0-1-1,1 0 0,0 1 0,0-2 0,1 1 0,-1 0 0,2-1 0,-1 0 0,1-1 0,0 0 0,0 0 0,0 0 0,0-1 0,1 0 0,0 0 0,0 0 1,0-2-1,1 1 0,-1-1 0,0 0 0,1 0 0,0-1 0,-1 0 0,1-1 0,8 0 106,2 2-52,0-1 0,0-1 0,-1 0 0,1-2 0,0 0 0,0-1 0,-1 0 0,1-2 0,-1 0 0,0-1 0,-1-1 0,1-1-1,-1-1 1,-1 0 0,0-1 0,0 0 0,-1-1 0,0-1 0,-1-1 0,6-6 52,26-33 481,-3-1 0,-2-3 0,-2-1 1,-3-2-1,-3-2 0,-2 0 0,-3-2 0,7-28-481,-31 80 63,-1 4-23,1 0 0,-2 0 0,1-1 1,-1 1-1,0-1 0,-1 0 0,0 1 0,0-1 0,-1 0 0,1 0 1,-2 0-1,0-4-40,-1 10 18,1 1-1,-1 0 1,0-1 0,0 1 0,0 0 0,0 0 0,0 1 0,0-1 0,0 0 0,-1 1 0,1-1-1,0 1 1,0 0 0,0 0 0,-1 0 0,1 0 0,0 0 0,0 0 0,-1 0 0,1 1 0,0-1-1,0 1 1,0 0 0,0-1 0,0 1 0,0 0 0,0 0 0,0 0 0,0 1 0,0-1 0,1 0-1,-1 1 1,0-1 0,0 2-18,-21 14 19,1 0 0,1 2 0,1 0 0,0 1 0,2 1 0,0 1 0,2 0 0,0 2 0,1 0-1,2 0 1,-5 13-19,8-16 12,1 1 0,1 0-1,0 0 1,2 1 0,1 0 0,0 0-1,2 1 1,1-1 0,1 1-1,1 11-11,0-22-25,1-1 0,1 0-1,0 0 1,1 0 0,0 0-1,1-1 1,0 1 0,1-1-1,0 0 1,0 0 0,1 0-1,1-1 1,0 0 0,0 0-1,1-1 1,1 0 0,-1 0-1,1-1 1,1 0 0,9 6 25,-3-5-62,0 0 1,1-1 0,1-1-1,-1 0 1,1-2-1,0 0 1,0-1 0,1 0-1,-1-2 1,1 0-1,0-2 1,0 1 0,-1-2-1,1-1 1,0 0-1,9-4 62,-14 4 6,-1-1-1,1-1 0,-1 0 1,0-1-1,0 0 0,-1-1 1,1-1-1,-1 0 0,-1 0 1,1-1-1,-1-1 0,-1 0 1,0 0-1,0-1 0,-1 0 1,0-1-1,0 0 1,-1 0-1,-1-1 0,0 0 1,-1 0-1,3-7-5,-7 16-46,-1 0-1,1 0 1,-1-1 0,0 1-1,0 0 1,0 0 0,0-1-1,0 1 1,-1 0 0,0-1-1,0 1 1,1-1-1,-2 1 1,1-1 0,0 1-1,-1 0 1,0-1 0,1 1-1,-1 0 1,-1-1 0,1 1-1,0 0 1,-1 0 0,0 0-1,1 0 1,-1 0 0,0 1-1,-1-1 1,1 1 0,0-1-1,-1 1 1,1 0 0,-1-1-1,0 1 1,0 1 0,0-1-1,0 0 1,0 1 0,0-1-1,0 1 1,0 0 0,-1 0-1,1 1 1,0-1 0,-1 0-1,1 1 1,-1 0 0,1 0-1,0 0 1,-1 0 46,-84 27-9203,39 2-3353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21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124 349 11979,'1'-12'5147,"3"-39"-2446,-4 54 189,-1 16 528,-6 51-3149,-61 336-136,33-283-1937,34-123 1766,0 0 1,0 0-1,1 0 1,-1-1-1,0 1 1,0 0-1,1 0 1,-1-1-1,0 1 1,0-1-1,1 1 1,-1 0-1,0-1 1,1 1-1,-1-1 1,0 0-1,1 1 1,-1-1 0,1 1-1,-1-1 1,1 0-1,0 1 1,-1-1-1,1 0 1,-1 0-1,1 1 1,0-1-1,0 0 1,0 0-1,-1 0 1,1 1-1,0-1 1,0 0-1,0 0 1,0 0-1,0 0 1,0 1-1,0-1 1,1 0-1,-1 0 1,0 0-1,0 1 1,1-1-1,-1 0 1,0 0-1,1 0 38,-3-56 201,2-1 0,3 0 0,2 1 0,3 0 0,2 0 0,3 1-1,2 0 1,5-5-201,-11 27 18,3 1-1,0 0 0,2 1 1,1 0-1,2 1 0,1 1 1,1 1-1,18-21-17,-34 46 4,0 0-1,0 0 1,0 0-1,1 0 1,-1 0-1,1 1 1,0 0-1,0 0 1,0 0-1,0 0 1,1 0-1,-1 1 1,1 0-1,0 0 1,0 0-1,-1 1 1,1-1-1,0 1 1,0 0-1,0 1 1,0-1-1,1 1 1,-1 0-1,0 0 1,0 1-1,0-1 1,0 1-1,0 0 1,0 0-1,0 1 1,-1 0-1,1 0 1,0 0-1,-1 0 1,4 3-4,0 5-2,-1 1 0,0 0 0,-1 0-1,0 0 1,-1 1 0,0 0 0,-1 0 0,0 0 0,-1 0 0,-1 1 0,0-1 0,0 1 0,-1 0 0,-1-1-1,0 1 1,-1 0 0,0-1 0,-1 1 0,0 0 0,-1-1 0,-1 0 0,0 0 0,0 0 0,-1 0-1,-1-1 1,0 1 0,0-1 0,-3 2 2,2 0 1,1-1-1,-1 0 1,-1 0 0,0-1-1,-1 0 1,0-1 0,0 0-1,-1 0 1,-1-1 0,0 0-1,0-1 1,0 0 0,-1-1 0,0 0-1,-1-1 1,1 0 0,-1-1-1,0 0 1,-1-1 0,1-1-1,-1 0 1,0-1 0,1 0-1,-10-1 0,20-1 56,-1 0 0,1-1 0,0 1 0,0-1-1,0 0 1,0 0 0,0 0 0,0-1 0,0 1 0,0 0-1,0-1 1,0 0 0,1 0 0,-1 0 0,1 0 0,-1 0-1,1 0 1,0-1 0,0 1 0,0-1 0,0 1 0,1-1-1,-1 0 1,1 0 0,-1 0 0,1 0 0,0 0 0,0 0-1,0 0 1,1 0 0,-1 0 0,1-1 0,-1 1 0,1 0-1,0 0 1,1-1 0,-1-2-56,2 6 35,-1-1 0,0 0 1,1 0-1,-1 1 0,1-1 0,-1 1 0,1-1 0,-1 1 1,1 0-1,-1-1 0,1 1 0,-1 0 0,1 0 0,0 0 1,-1 0-1,1 0 0,-1 1 0,1-1 0,-1 0 0,1 1 0,-1-1 1,1 1-1,-1 0 0,1-1 0,-1 1 0,0 0 0,1 0 1,-1 0-1,1 1-35,78 103 331,-17 31-194,-55-114-251,0 0 1,2-1-1,0 0 0,1 0 0,1-1 1,1-1-1,1 0 0,0-1 1,2 0 113,45 18-3440,-12-29-2799,-20-7-236</inkml:trace>
  <inkml:trace contextRef="#ctx0" brushRef="#br0" timeOffset="705.808">686 521 4997,'0'0'5071,"0"0"-1916,0 0-160,0 0-235,0 0-1057,0 0-619,-5 16-417,-15 55-176,17-62-413,1 0 1,1 1-1,-1-1 0,2 0 1,-1 0-1,1 1 0,1-1 0,0 0 1,0 1-1,0-1 0,1 0 1,2 3-79,-4-10 1,0 0 1,1 1 0,0-1 0,-1 0 0,1 1 0,0-1 0,0 0 0,0 0 0,0 0-1,1 0 1,-1 0 0,0 0 0,1 0 0,0 0 0,-1 0 0,1-1 0,0 1 0,0-1-1,0 1 1,0-1 0,0 0 0,0 0 0,0 0 0,1 0 0,-1 0 0,0 0-1,0 0 1,1-1 0,-1 1 0,1-1 0,-1 0 0,0 0 0,1 0 0,-1 0 0,1 0-1,-1 0 1,0-1 0,1 1 0,-1-1 0,0 0 0,1 1 0,-1-1 0,0 0 0,0 0-1,0-1 1,0 1 0,0 0 0,0-1 0,0 1 0,0-1 0,1-1-2,12-16 98,-1 0 1,0-1-1,-2 0 1,0-1-1,-2-1 0,0 1 1,-1-2-1,-1 1 1,2-14-99,-7 26 96,2-2 7,-1 1 0,0-1 0,-1 0 0,-1 0 0,0 0 0,0 0 0,-1 0 0,-1 0 0,0-1 0,-1-8-103,-1 19 7,0-1 0,-1 1-1,1-1 1,-1 1 0,1 0-1,-1 0 1,0 0 0,0 0-1,1 1 1,-1-1 0,-1 1-1,1 0 1,0-1 0,0 2-1,0-1 1,-1 0 0,1 0-1,0 1 1,0 0 0,-1 0-1,1 0 1,-1 0 0,1 0-1,0 1 1,0-1 0,-1 1-1,1 0 1,0 0 0,0 0-1,0 1 1,0-1 0,0 1-1,0-1 1,0 1 0,0 0-1,1 0 1,-1 0 0,1 1 0,-1-1-1,1 1-6,-12 10-1,1 0-1,1 1 1,0 0-1,0 1 1,2 0-1,0 1 0,1 0 1,0 1-1,2 0 1,0 0-1,0 0 1,2 1-1,0 0 1,1 0-1,1 1 1,1-1-1,0 1 1,2-1-1,0 1 1,1-1-1,1 6 2,0-13-8,0 0-1,0 0 1,1-1-1,0 1 1,1-1 0,1 0-1,-1 0 1,1-1-1,1 1 1,0-1-1,0 0 1,1-1-1,0 1 1,1-1 0,-1-1-1,2 1 1,-1-2-1,1 1 1,0-1-1,0 0 1,1-1 0,-1 0-1,1 0 1,0-1-1,1-1 1,-1 1-1,1-2 1,-1 1-1,1-2 1,0 1 0,3-1 8,10-1 5,0 0 0,0-2 0,0 0 0,-1-2 0,1 0 0,-1-2 0,0 0 0,0-2-1,-1 0 1,0-2 0,-1 0 0,0-2 0,0 0 0,15-13-5,1-3 150,-2-2-1,-1-1 1,-1-1-1,-1-2 0,-3-1 1,0-1-1,3-11-149,-22 33 78,-3 5-15,1-1 1,-1 0-1,-1 0 0,0 0 1,0-1-1,-1 0 1,-1 0-1,0-1 0,0 1 1,-1-1-1,0 0 0,0-11-63,-3 21 16,-1 0 0,0 0 0,0-1 0,0 1-1,0 0 1,0 0 0,0 0 0,0 0 0,-1 0-1,1 0 1,-1 0 0,1 1 0,-1-1 0,0 0 0,1 1-1,-1 0 1,0-1 0,0 1 0,0 0 0,0 0-1,0 0 1,-1 0 0,1 0 0,0 0 0,0 1-1,-1-1 1,1 1 0,0 0 0,-1-1 0,1 1-1,-1 0-15,-77 1 140,67 0-172,0 1 1,0 1-1,0 0 0,0 0 0,1 2 0,0-1 0,-1 1 1,2 1-1,-1 0 0,1 1 0,-1 1 0,2-1 0,-1 1 1,1 1-1,1 0 0,0 1 0,0 0 0,0 0 0,1 0 1,1 1-1,0 1 0,1-1 0,0 1 0,0 0 0,1 0 1,1 1-1,0-1 0,0 6 32,4-13-85,0 0 0,0 0 0,1 0 0,0-1 0,0 1 1,0 0-1,0 0 0,1 0 0,0-1 0,0 1 0,0 0 0,0-1 0,1 0 1,-1 0-1,1 0 0,1 0 0,-1 0 0,0 0 0,1-1 0,0 1 0,0-1 0,0 0 1,0-1-1,0 1 0,0 0 0,1-1 0,-1 0 0,1 0 0,0-1 0,2 1 85,9 3-173,1-1-1,0 0 1,1-1-1,-1-1 1,0-1-1,1-1 1,-1 0-1,5-1 174,60-11 881,-74 53 988,-11-20-1642,0 1 0,-2-1 0,0 0 0,-2-1 1,0 0-1,-6 10-227,-4 16 308,-1 4-346,2 1 1,2 1 0,3 0-1,1 0 1,3 1-1,3 0 1,1 37 37,18-72-1845,4-31-8802,-17 1 1716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1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8520,'0'0'5237,"0"0"-2376,0 0-677,0 0-342,0 0-412,0 0-271,-3 17-396,-50 257 1495,50-258-2184,-16 102 311,4 0 0,4 43-385,10-149-73,1-1 0,1 0 0,0 0 0,0 0-1,1 1 1,0-1 0,1-1 0,0 1 0,1 0 0,0-1 0,1 0 0,4 8 73,-6-14-291,0 0 0,0-1 0,1 1 0,-1-1 0,1 1 0,0-1 0,0 0 0,0-1 0,0 1 0,1-1 0,-1 1 0,1-2 0,-1 1 0,1 0 0,0-1 0,0 0 0,0 0 0,-1 0 0,6 0 291,62-11-8958,-38-5 2701</inkml:trace>
  <inkml:trace contextRef="#ctx0" brushRef="#br0" timeOffset="352.089">498 437 10698,'1'-15'2509,"2"-18"-1271,-1 1 644,1-2 2563,2 31-433,-1 22-3284,-32 159 270,25-162-1006,-2 12-92,2 0 0,0 0 1,2 1-1,1-1 0,3 16 100,-2-40-46,-1-1 0,1 1 0,1-1 0,-1 1 0,0-1 0,1 0 0,0 1 0,0-1 0,0 0 0,0 0 0,0 0 0,1-1 0,-1 1 0,1 0 0,-1-1 0,1 0 0,0 0 0,0 0 0,0 0 0,1 0 0,-1 0 0,0-1 0,1 1 0,-1-1 0,1 0 0,-1 0 0,1-1 0,-1 1 0,1-1 0,0 1 0,-1-1 0,1 0 0,0 0 0,-1-1 0,1 1 0,0-1 0,-1 0 0,1 0 0,-1 0 0,1 0 0,-1-1 0,0 0 0,0 1 0,1-1 0,-1 0 0,0 0 0,0-1 46,14-9 141,-1-1-1,0 0 0,-1-1 1,-1-1-1,0-1 1,-1 1-1,0-2 0,-2 0 1,0 0-1,-1-1 1,0-1-1,-2 1 0,0-2 1,-1 1-1,-1-1 1,-1 0-1,-1 0 0,-1 0 1,0-1-1,-1-2-140,-1 17 32,-1 0 0,1 0 0,-1-1 0,0 1-1,-1 0 1,1 0 0,-1-1 0,-1 1 0,1 0 0,-1 0 0,0 0-1,0 0 1,-1 1 0,1-1 0,-1 0 0,-1 1 0,1 0 0,-1 0-1,0 0 1,0 0 0,0 1 0,-1-1 0,1 1 0,-1 0 0,0 1-1,0-1 1,-1 1 0,1 0 0,-1 0 0,-4-1-32,2 1-63,1 0 0,-1 0 1,0 1-1,0 0 0,0 1 0,0 0 1,0 0-1,-1 1 0,1 0 0,0 0 1,0 1-1,0 0 0,0 0 0,0 1 1,0 0-1,-6 2 63,10-2-402,0 0 0,1 0 0,-1 1 0,0-1 0,1 1 1,-1 0-1,1 0 0,0 0 0,0 0 0,0 0 0,0 1 0,0-1 0,1 1 0,0 0 1,0 0-1,0 0 0,0 0 0,0 0 0,1 0 0,0 0 0,0 1 402,-2 23-6982</inkml:trace>
  <inkml:trace contextRef="#ctx0" brushRef="#br0" timeOffset="750.801">1360 374 17008,'-1'-21'929,"2"15"-670,-1 1-1,0-1 1,-1 0 0,1 0 0,-1 1-1,0-1 1,0 1 0,-1-1 0,0 1-1,0-1 1,0 1 0,0 0-1,-1 0 1,0 0 0,-1-1-259,1 2 186,-1 0 0,0 0 0,0 0 0,0 1 0,-1-1 0,1 1 0,-1 0 0,0 0 0,0 1-1,0 0 1,0 0 0,0 0 0,-1 0 0,1 1 0,0 0 0,-1 0 0,-2 0-186,2 1 14,0-1-1,0 2 1,0-1-1,0 1 1,0 0-1,0 0 1,1 0-1,-1 1 1,0 0-1,1 0 1,-1 0 0,1 1-1,0 0 1,0 0-1,0 0 1,0 1-1,0-1 1,1 1-1,0 0 1,0 1-1,0-1 1,0 1-1,0 0 1,-1 3-14,-2 6-45,0-1 0,2 1 0,-1 0-1,2 1 1,0-1 0,0 1 0,2 0 0,0 0 0,0 0 0,2 0 0,0 0 0,0 0 0,1 0-1,1 0 1,1 0 0,0 0 0,1 0 0,0-1 0,2 0 0,1 5 45,-5-14-94,1 0 0,-1-1 0,1 1-1,0-1 1,0 1 0,0-1 0,0 0 0,1 0 0,0-1 0,0 1 0,0-1 0,0 0 0,0 0 0,1 0 0,-1 0 0,1-1 0,0 0-1,0 0 1,-1 0 0,2-1 0,-1 1 0,0-1 0,0 0 0,0-1 0,0 1 0,1-1 0,-1 0 0,0 0 0,0-1 0,1 0 0,-1 0-1,0 0 1,0 0 0,0-1 0,0 0 0,0 0 0,2-2 94,6-10 443,0-2-1,-1 1 1,-1-2-1,-1 0 1,0 0-1,-1 0 1,1-7-443,6-8 692,36-87 2538,-63 164-1933,-44 100-894,8 3 0,-23 124-403,57-197-436,3 1 0,4 0-1,3 1 1,4 21 436,-1-97-186,0-1 0,1 1 0,-1-1 0,0 1 1,1-1-1,-1 1 0,1-1 0,-1 1 0,0-1 0,1 0 0,-1 1 1,1-1-1,-1 0 0,1 0 0,-1 1 0,1-1 0,-1 0 0,1 0 1,-1 1-1,1-1 0,0 0 0,-1 0 0,1 0 0,-1 0 0,1 0 1,-1 0-1,1 0 0,0 0 0,-1 0 0,1 0 0,-1 0 1,1-1-1,-1 1 0,1 0 0,-1 0 0,1-1 0,-1 1 0,1 0 1,-1 0-1,1-1 0,-1 1 0,1-1 0,-1 1 0,0 0 0,1-1 1,-1 1-1,1-1 0,-1 1 0,0-1 0,0 1 0,1-1 0,-1 1 1,0-1-1,0 1 0,0-1 0,1 1 0,-1-1 0,0 1 1,0-1-1,0 0 0,0 1 0,0-1 0,0 1 0,0-1 0,0 1 1,0-1-1,-1 0 0,1 1 0,0-1 0,0 0 186,10-22-9524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134 409 12620,'0'0'4356,"1"-13"-1772,4-40-342,-13 98 2890,-16 42-4290,1 2-762,-49 261-134,60-203-3213,35-237 1602,7-115 3881,-25 142-1877,2 0 0,4 1 0,2 0 0,3 1-1,2 0 1,3 2 0,3 0 0,27-49-339,-44 96 18,0 0 0,1 1 0,0 0-1,1 0 1,0 0 0,1 1 0,0 1 0,0-1 0,1 2 0,0-1 0,1 2 0,0-1-1,0 2 1,0 0 0,1 0 0,0 1 0,0 0 0,1 2 0,-1-1 0,2 1-18,-14 3-2,1 0 1,0 0 0,0 0 0,0 0 0,0 0 0,0 0 0,-1 0-1,1 1 1,0-1 0,0 1 0,0-1 0,-1 1 0,1 0 0,0 0-1,-1-1 1,1 1 0,-1 0 0,1 1 0,-1-1 0,1 0 0,-1 0-1,0 1 1,1-1 0,-1 0 0,0 1 0,0-1 0,0 1 0,0 0-1,0-1 1,-1 1 0,1 0 0,0-1 0,-1 1 0,1 0 0,-1 0-1,0 0 1,0 0 0,1 0 1,-9 75-79,-5-42 23,-2-1 1,-1 0 0,-1-1-1,-2-1 1,-1-1 0,-2 0-1,-15 15 56,9-9-34,-37 40-158,65-85-160,10-1 292,0-1 0,1 2 0,0 0 0,0 0 0,1 1 0,0 0 0,0 1 0,1 0 0,0 1 1,0 1-1,0 0 0,0 0 0,1 2 0,-1 0 0,1 0 0,0 1 0,-1 1 0,3 0 60,-11 1-14,0 0-1,1 0 1,-1 1-1,-1 0 1,1 0 0,0 0-1,0 0 1,-1 1-1,1-1 1,-1 1-1,0 1 1,0-1-1,0 0 1,0 1-1,-1 0 1,1 0 0,-1 0-1,0 0 1,0 1-1,-1-1 1,1 1-1,-1 0 1,0-1-1,0 1 1,0 3 14,3 5-4,-1 1-1,-1 0 1,0 0 0,-1 0 0,0 0 0,-1 1-1,0-1 1,-2 12 4,-2-16 7,1-1 0,-1 1 0,-1 0 0,0-1 0,0 0 0,-1 0 0,0 0 0,-1 0 0,1-1 0,-2 0 0,1 0 0,-1 0 0,0-1 0,-1 0 0,0-1 0,0 1 0,0-2 0,-1 1 0,0-1 0,0 0 0,0-1 0,-1 0 0,1-1-1,-1 0 1,0 0 0,0-1 0,0 0 0,0-1 0,0 0 0,0-1 0,-1 0 0,1 0 0,0-1 0,0 0 0,0-1 0,-6-2-7,10 3-32,-1 0 1,1-1-1,-1 0 0,1-1 1,-1 1-1,1-1 1,0 0-1,0-1 0,1 1 1,-1-1-1,1 0 0,0-1 1,-1 1-1,2-1 0,-1 0 1,0-1 31,4 3-209,-1 1 1,1-1-1,0 1 1,-1-1-1,1 1 1,1-1 0,-1 0-1,0 0 1,1 0-1,-1 1 1,1-1-1,0 0 1,0 0 0,0 0-1,0 0 1,0 1-1,1-1 1,0 0-1,-1 0 1,1 0 0,0 1-1,0-1 1,0 0-1,1 1 1,-1-1 0,1 0 208,19-22-4132,11 2-1596</inkml:trace>
  <inkml:trace contextRef="#ctx0" brushRef="#br0" timeOffset="340.985">854 430 12684,'0'0'2626,"0"0"-255,0 0-145,0 0-448,-7 12-663,-92 177 535,93-171-1522,0 1 0,1-1-1,0 1 1,2 1 0,0-1 0,1 0 0,2 3-128,-1-17 7,1-1 0,0 1 0,1 0 0,-1 0 1,1-1-1,0 1 0,0 0 0,0-1 0,1 1 0,0-1 0,-1 1 0,2-1 0,-1 0 1,0 0-1,1 0 0,0 0 0,0 0 0,0-1 0,0 1 0,1-1 0,-1 0 0,1 0 1,0 0-1,0-1 0,0 1 0,0-1 0,0 0 0,1 0 0,-1 0 0,1-1 1,0 1-8,11 0 143,1 0 1,0-1-1,-1-1 1,1-1-1,0 0 1,0-1-1,-1 0 1,0-2-1,1 0 1,-1-1-1,-1 0 1,1-2 0,-1 1-1,0-2 1,0 0-1,-1-1 1,0 0-1,-1-1 1,0-1-1,0 0 1,-1-1-1,-1 0 1,0-1 0,-1 0-1,0 0 1,-1-1-1,0-1 1,-1 0-1,-1 0 1,0 0-1,-1-1 1,-1 0-1,0 0 1,-2 0 0,0 0-1,1-17-143,-3 26 1,-1 1 0,0-1 0,0 1 0,-1 0-1,1-1 1,-2 1 0,1-1 0,-1 1 0,0 0 0,0 0 0,0 0-1,-1 0 1,0 0 0,0 1 0,-1-1 0,1 1 0,-1 0 0,-1 0-1,1 0 1,0 1 0,-1-1 0,0 1 0,0 0 0,-1 1 0,1-1-1,-1 1 1,1 0 0,-1 0 0,0 1 0,0 0 0,-4-1-1,0 1-374,0 0 0,0 1 0,0 0 0,0 1 0,0 0 0,0 1 0,0 0 0,1 0 0,-1 1 0,0 0 0,-3 2 374,-61 30-7513,22 0-3452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5:5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2434,'14'-103'22032,"-7"102"-17964,6 33-3054,2 35-621,-2 1 0,-3 0 0,-4 1 0,-1 43-393,-7 148-3086,0-170-66,2-69 1665,-1 19-2680,-1-13-3546,1-17-247</inkml:trace>
  <inkml:trace contextRef="#ctx0" brushRef="#br0" timeOffset="380.834">57 307 6342,'14'-175'8456,"-13"168"-7974,1 1 1,0-1-1,0 1 0,1 0 0,0 0 1,0 0-1,0 0 0,1 0 1,0 1-1,0 0 0,0 0 0,0 0 1,1 0-1,0 0 0,2 0-482,0 0 290,0 0 0,1 1 1,0 0-1,0 0 0,0 1 0,0 0 0,0 0 0,1 1 0,-1 0 0,9-1-290,-3 2 68,1 0-1,-1 1 1,1 0-1,-1 1 1,0 1-1,1 0 1,-1 1-1,0 0 1,0 2 0,-1-1-1,1 2 1,-1-1-1,11 8-67,-19-10-5,0 0 0,0 1-1,0-1 1,0 1 0,0 1 0,-1-1 0,0 0-1,0 1 1,0 0 0,0 0 0,-1 0 0,0 0-1,0 1 1,0-1 0,-1 1 0,0 0 0,0 0-1,0 0 1,-1 0 0,0 0 0,0 0 0,0 0-1,-1 0 1,0 0 0,0 1 0,-1-1 0,1 0-1,-1 0 1,-1 0 0,1 0 0,-1 0 0,0 0-1,0-1 1,-1 1 0,0-1 0,0 1 0,0-1-1,-1 0 1,0 1 5,-10 10-46,-1-1 0,-1-1-1,0 0 1,-1-1 0,0-1 0,-1 0-1,0-2 1,-1 0 0,0-1 0,-1-1-1,1 0 1,-18 3 46,100-41-315,-43 23 270,0 1-1,1 0 1,0 2 0,0 0-1,1 1 1,-1 1-1,1 2 1,16 0 45,-32 3 11,1-1 1,-1 1-1,0 1 0,0-1 1,-1 1-1,1 0 0,-1 0 0,0 1 1,0-1-1,0 1 0,-1 0 1,1 1-1,-1-1 0,0 1 1,-1 0-1,1 0 0,-1 0 1,-1 0-1,1 0 0,-1 1 0,0-1 1,0 1-1,-1-1 0,0 1 1,0 0-1,-1 0 0,1 0 1,-2-1-1,1 1 0,-1 0 0,0 0 1,0-1-1,-1 1 0,0 2-11,-1-1 37,1 0-1,-1-1 1,-1 1-1,1-1 0,-1 0 1,-1 0-1,1 0 0,-1 0 1,-1-1-1,1 0 1,-1 0-1,0 0 0,0-1 1,-1 0-1,1 0 1,-1 0-1,0-1 0,0 0 1,-1-1-1,1 1 0,-1-2 1,0 1-1,0-1 1,0 0-1,0 0 0,0-1 1,-6 0-37,-4 2 49,-1-1 1,0-1 0,0-1-1,1 0 1,-1-2 0,0 0-1,-13-4-49,-26-26-2461,45 10-4469,13 13 65</inkml:trace>
  <inkml:trace contextRef="#ctx0" brushRef="#br0" timeOffset="700.751">796 489 3716,'0'0'15342,"0"0"-12331,0 0-929,0 0-481,0 0-672,0 0-352,0 0-193,15 79-256,-15-43-64,-2-1-32,2 3 0,0-4-32,0-1-224,3-5-513,3 0-832,0-4-1122,4-4-2017,-4-7-4132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3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418 200 7271,'0'0'6673,"0"0"-4356,0 0-774,0 0 90,0 0 33,0 0-353,2-13-486,6-42-106,-7 49-537,0 0 0,1 0 0,0 0 0,0 0-1,1 0 1,-1 1 0,1-1 0,0 1 0,1 0 0,-1 0 0,1 0 0,0 0-1,0 0 1,1 1 0,-1 0 0,1 0 0,0 0 0,2-1-184,-4 2 9,0 0 0,1 0 1,-1 0-1,1 0 1,-1 1-1,1 0 0,0-1 1,0 1-1,0 0 0,0 1 1,1-1-1,-1 1 0,0 0 1,1 0-1,-1 0 0,1 1 1,-1-1-1,1 1 0,-1 0 1,1 0-1,-1 1 0,1-1 1,-1 1-1,0 0 0,1 1 1,-1-1-1,0 1 0,0-1 1,0 1-1,0 0 0,0 1 1,0-1-1,0 1 0,-1 0 1,1-1-1,0 3-9,3 11 2,-2 0 0,0 0 0,-1 0 0,-1 1 0,0-1 0,-1 1 0,-1 0 0,-1 0 0,0 0 0,-1 0 0,-1-1 0,0 1 0,-2 0 0,0-1 0,0 0 0,-6 12-2,-110 303 71,22-77-8,83-204-86,1 1 1,2 0 0,3 0 0,2 1 0,2 0 0,3 0 0,2 17 22,-1-60-3,2-1 1,-1 1-1,1 0 0,0 0 1,1-1-1,0 1 1,0-1-1,1 1 1,0-1-1,1 0 0,0 0 1,0-1-1,0 1 1,1-1-1,0 0 0,1 0 1,0 0-1,0-1 1,0 0-1,0 0 1,1 0-1,0-1 0,1 0 1,-1-1-1,1 1 1,0-1-1,0-1 0,0 0 1,0 0-1,0 0 1,7 0 2,-8-2 48,0-1 0,1-1 0,-1 1 1,0-1-1,0 0 0,-1-1 0,1 1 1,0-2-1,0 1 0,-1-1 0,1 1 1,-1-2-1,0 1 0,0-1 0,0 0 1,-1 0-1,1-1 0,-1 1 0,0-1 0,0 0 1,0-1-1,-1 1 0,0-1 0,0 0 1,-1 0-1,1 0 0,-1-1 0,1-3-48,-1 4 103,0-1-1,0 1 0,0-1 0,-1 0 1,0 0-1,-1 0 0,1 0 0,-1-1 1,-1 1-1,1 0 0,-1 0 0,0-1 1,-1 0-103,1 7 5,-1 0 1,1 1-1,0-1 1,-1 1-1,1-1 1,0 1-1,-1-1 1,1 0 0,0 1-1,-1 0 1,1-1-1,-1 1 1,1-1-1,-1 1 1,1 0-1,-1-1 1,1 1-1,-1 0 1,0-1 0,1 1-1,-1 0 1,1 0-1,-1 0 1,0-1-1,1 1 1,-1 0-1,0 0 1,1 0 0,-1 0-1,0 0 1,1 0-1,-1 0 1,1 1-1,-1-1 1,0 0-1,1 0 1,-1 0-1,0 1 1,1-1 0,-1 0-1,1 1 1,-1-1-1,1 0 1,-1 1-1,1-1 1,-1 1-1,1-1 1,-1 0-1,1 1 1,0 0 0,-1-1-1,1 1 1,0-1-1,-1 1 1,1-1-1,0 1-5,-25 31 21,-33 66-186,5 2 1,4 3-1,5 2 1,4 1-1,5 2 165,-18 89-508,33-114 514,-3 0-1,-4-1 1,-7 6-6,31-82 6,1 2-3,-1 0 0,0 0 1,0 0-1,-1-1 0,0 1 1,0-1-1,-1 0 1,0 0-1,0-1 0,0 1 1,-1-1-1,0 0 0,0-1 1,-1 1-1,1-1 1,-1 0-1,0-1 0,-1 0 1,-1 0-4,7-4 9,-1 0 0,0 0 1,0 0-1,1-1 1,-1 1-1,0-1 0,1 0 1,-1 0-1,1 0 1,-1 0-1,1 0 0,-1 0 1,1-1-1,0 1 1,0-1-1,-1 0 0,1 0 1,0 0-1,1 0 1,-1 0-1,0 0 0,0 0 1,1 0-1,0-1 1,-1 1-1,1-1 0,0 1 1,0-1-1,0-2-9,-22-84 90,22 80-100,-6-105-1495,-1 103-3818,-2 13-1013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3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222 159 12524,'0'0'4954,"0"-12"-2162,2-40-363,3 44 1893,-1 22-3936,-4 22-89,-1 0-1,-1-1 1,-2 1-1,-2-1 1,-1 0 0,-5 10-297,-5 32 153,-7 40-851,-5-1 1,-5-2-1,-10 13 698,35-104-629,-28 83-5175,33-133 3231,2-63 3999,3-1-1,5 1 0,3 0 1,4 0-1,17-52-1425,-23 113 125,1-1 0,1 2 0,2-1 0,1 1 0,1 1 0,2 0 0,0 1 0,2 1 0,1 0 0,0 1 0,2 1 0,10-8-125,-20 23 31,1 1-1,0 0 1,0 0-1,1 1 1,0 0 0,0 1-1,0 1 1,1 0-1,0 0 1,-1 2-1,1-1 1,0 2 0,0-1-1,0 2 1,1 0-1,-1 0 1,0 1-1,0 1 1,0 0 0,0 1-1,-1 1 1,8 2-31,-15-4 3,0 1 1,-1-1-1,1 1 0,-1 0 1,0 0-1,0 0 1,0 1-1,-1-1 0,1 1 1,-1 0-1,0 0 1,0 0-1,0 0 0,0 1 1,-1-1-1,0 1 1,0 0-1,0 0 0,0 0 1,-1-1-1,0 1 1,0 1-1,0-1 0,-1 0 1,0 0-1,0 0 1,0 0-1,0 0 0,-1 0 1,0 0-1,0 0 1,-2 5-4,-1 6-2,-1 0 1,-1-1-1,0 0 1,-1 0-1,-1-1 1,0 0 0,-1 0-1,0-1 1,-12 13 1,11-14-21,0-1 0,0 0 0,-2 0 0,1-1 0,-1 0 0,-1-1 0,0-1 0,0 0 0,0-1 0,-1 0 0,0-1 0,-1 0 0,1-1 0,-1-1 0,-2 0 21,16-4 1,0 1 0,0-1 0,0 0 0,0 0 0,1 0 0,-1 0 0,0 0 0,0 0 0,0 0 0,0 0 0,0 0 1,0-1-1,1 1 0,-1 0 0,0 0 0,0-1 0,0 1 0,1 0 0,-1-1 0,0 1 0,0-1 0,1 1 0,-1-1 0,0 0 0,1 1 0,-1-1 0,1 0 0,-1 1 1,1-1-1,-1 0 0,1 1 0,-1-1 0,1 0 0,0 0 0,-1 0 0,1 0 0,0 1 0,0-1 0,0 0 0,0 0 0,-1 0 0,1 0 0,0 0 0,0 1 0,1-1 1,-1 0-1,0 0 0,0 0 0,0 0 0,1 0 0,-1 1 0,0-1 0,1-1-1,27-39 40,-22 36-42,0-1 0,0 1 0,0 1 0,1-1-1,0 1 1,0 0 0,0 1 0,0 0 0,0 0 0,1 0 0,0 1 0,-1 0 0,1 0-1,0 1 1,0 0 0,0 1 0,0-1 0,0 2 0,0-1 0,0 1 0,0 0 0,0 1 0,-1 0-1,1 0 1,0 0 0,-1 1 0,0 0 0,0 1 0,0 0 0,0 0 0,0 0 0,-1 1 0,3 2 2,1 8-6,0 1 0,-1 1 1,-1 0-1,0 0 0,-1 0 1,-1 1-1,0 0 0,-2 1 0,0-1 1,-1 1-1,-1-1 0,-1 1 1,0 0-1,-2 0 0,0-1 1,-3 15 5,3-25 1,0 1 0,0-1-1,-1 0 1,-1 0 0,1 0 0,-1 0 0,-1 0 0,0 0 0,0-1 0,0 1 0,-1-1-1,0 0 1,0-1 0,0 1 0,-1-1 0,0 0 0,-1-1 0,1 1 0,-1-1 0,0 0-1,0-1 1,-1 0 0,1 0 0,-1 0 0,0-1 0,0-1 0,0 1 0,-1-1 0,1 0 0,-5 0-2,-2 0 1,1 0 0,-1 0 0,0-1-1,1-1 1,-1-1 0,0 0-1,1-1 1,-1 0 0,1-1 0,-1-1-1,1 0 1,0-1 0,1 0-1,-1-1 1,1-1 0,0 0-1,1-1 1,-3-2 0,13 7-89,-1 0 1,0 1-1,1-1 0,0 0 0,-1-1 0,1 1 0,0 0 1,1-1-1,-1 1 0,1-1 0,-1 1 0,1-1 1,0 1-1,0-1 0,1 0 0,-1 0 0,1 0 1,0 1-1,0-1 0,0 0 0,0 0 0,1 0 1,0 1-1,-1-1 0,1 0 0,1 1 0,0-4 89,48-49-5070,-9 37-973,5 3-3913</inkml:trace>
  <inkml:trace contextRef="#ctx0" brushRef="#br0" timeOffset="298.259">909 500 15791,'0'0'5744,"0"0"-2786,0 0-818,0 0-421,0 0-486,0 0-288,0 0-192,10-1-203,-5 1-487,-3-1-51,-1 1 0,0-1 1,0 1-1,0 0 0,1-1 0,-1 1 1,0 0-1,0 0 0,1 0 1,-1 0-1,0 0 0,1 0 1,-1 0-1,0 0 0,0 0 1,1 1-1,-1-1 0,0 0 0,0 1 1,0-1-1,0 1 0,1-1 1,-1 1-1,0 0 0,0-1 1,0 1-1,0 0 0,0 0 1,0 0-1,-1 0 0,1 0 1,0 0-1,0 0 0,-1 0 0,1 0 1,0 0-1,-1 0 0,1 1 1,-1-1-1,0 0 0,1 0 1,-1 1-1,0-1 0,0 0 1,0 0-1,0 1 0,0-1 1,0 0-1,0 0 0,0 1 0,0-1 1,-1 0-1,1 1-12,-75 276 219,64-246-942,6-19-284,0 0-1,1 1 1,1-1 0,0 0-1,1 1 1,0 0 0,1 0-1,0 9 1008,4-13-5690,3 0-3380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2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32 3107,'0'0'2343,"0"0"-1109,0 0-156,0 0 193,0 0 58,0 0 64,0 0-21,0 0-139,0 0 38,-4-2 143,0 1-814,-7-2-54,4-2 2841,8-16 2457,11 22-4925,9 81-636,-18-2-99,-4-1 0,-3 0 0,-4 0 0,-3 0-1,-3-1 1,-4-1 0,-24 62-184,-194 640 171,235-775-169,-6 17 18,1 1 0,1 0 0,1 0 0,1 1 0,0-1 1,2 18-21,1-37 0,1 1 0,-1-1 0,1 0 0,0 1 0,0-1 0,0 0 0,0 1 0,1-1 0,-1 0 0,1 0 0,0 0 0,0 0 0,0-1 0,0 1 0,1 0 0,-1-1 0,1 1 0,-1-1 0,1 0 0,0 0 0,0 0 1,0 0-1,0-1 0,0 1 0,0-1 0,1 0 0,-1 0 0,0 0 0,1 0 0,-1 0 0,2-1 0,115 5-16,-116-6 15,115-12-467,0-6 1,114-33 467,-104 22-523,552-105-1564,-582 113 1590,-125 1-1136,21 18 1621,-3 0 40,1-1-1,0 1 1,-1-2 0,1 1-1,1-1 1,-1 0-1,1 0 1,0-1-1,0 0 1,0 0 0,1 0-1,0-1 1,-4-5-28,-1-9 432,1-1 1,1 1-1,1-2 0,1 1 1,0-1-1,2 1 1,1-1-1,1 0 1,0-1-1,2-3-432,14 57 539,-1 9-548,-1 1-1,-2 0 1,-2 1 0,-2-1-1,-2 2 1,-1-1 0,-2 0-1,-4 40 10,-1-64-527,-1-1-1,0 1 1,-2-1-1,1 0 0,-2-1 1,0 0-1,-7 10 528,-16 31-10795,22-38-939</inkml:trace>
  <inkml:trace contextRef="#ctx0" brushRef="#br0" timeOffset="2015.814">275 1988 2755,'0'0'10975,"0"0"-6597,0 0-2211,0 0-256,0 0-528,5 20-427,0-5-723,14 133 1450,-30-39-400,-6 0 1,-28 100-1284,31-148 156,-134 530 393,130-524-541,4-17 10,2 0 0,3 1 1,1 0-1,1 21-18,7-66-5,-1 1 0,1 0 1,1 0-1,-1 0 1,1 0-1,0 0 0,0 0 1,1-1-1,0 1 1,0-1-1,1 1 1,0-1-1,0 0 0,0 0 1,1 0-1,0 0 1,0-1-1,1 1 1,-1-1-1,1 0 0,0 0 1,0-1-1,1 0 1,-1 0-1,1 0 1,0 0-1,0-1 0,3 1 5,15 3-93,0-2 0,1 0-1,0-2 1,0-1-1,0-1 1,0 0-1,0-2 1,0-1 0,0-2-1,13-3 94,95-20-580,-1-7 0,-2-5 0,20-14 580,3 1-662,-106 37 463,0-1 0,-1-3 0,-1-2 0,36-22 199,-79 43 0,0-1-1,1 0 0,-1 0 0,0 1 1,0-1-1,0-1 0,0 1 0,0 0 1,0 0-1,0-1 0,0 1 0,0-1 1,-1 1-1,1-1 0,-1 0 0,1 0 1,-1 0-1,1 0 0,-1 0 0,0 0 0,0 0 1,0 0-1,0 0 0,-1-1 0,1 1 1,-1 0-1,1-1 0,-1 1 0,0 0 1,0-1-1,0 1 0,0 0 0,0-1 1,0 1-1,-1 0 0,1-1 0,-1 1 1,1 0-1,-1 0 0,0-1 0,0 1 1,-1-1-1,-157-118-31,140 92 390,32 42 224,-4 2-545,1 1-1,-2 1 1,0 0 0,-1 0 0,-1 0-1,-1 1 1,0-1 0,-1 1 0,-1 1-1,-1-1 1,0 0 0,-2 1 0,0-1-1,-1 1 1,0-1 0,-2 0 0,-2 10-37,-103 242-9273,102-250 1826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4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78 151 7175,'29'-133'9086,"-29"133"-8925,0 0-46,-1-1 0,1 1 0,0-1 0,0 1 0,0-1 1,-1 1-1,1-1 0,0 1 0,0 0 0,0-1 0,0 1 0,0-1 0,0 1 0,0-1 1,0 1-1,0-1 0,0 1 0,0-1 0,0 1 0,0-1 0,1 1 0,-1-1 1,0 1-1,0 0 0,0-1 0,1 1 0,-1-1 0,0 1 0,1 0 0,-1-1 1,0 1-1,1-1 0,-1 1 0,0 0 0,1 0 0,-1-1 0,0 1 0,1 0 0,-1 0 1,1-1-1,-1 1 0,1 0 0,-1 0 0,1 0 0,-1 0 0,1 0 0,-1 0 1,1 0-1,-1 0 0,0 0 0,1 0 0,-1 0 0,1 0 0,-1 0 0,1 0 1,-1 0-1,1 0 0,-1 0 0,1 1 0,-1-1 0,0 0 0,1 0 0,-1 1 0,1-1 1,-1 0-1,0 0 0,1 1-115,-3 39 304,-1-1 0,-1 1 0,-3-1-1,-1 0 1,-2 0 0,-3 3-304,-10 45 237,11-39-188,1-9-30,1 1-1,3 0 1,0 1-1,3 0 1,2 0 0,1 28-19,1-68-9,0 0 0,0 0 0,0 0 0,0 0 0,1 0 0,-1-1 0,0 1 0,0 0 0,0 0 0,1 0 0,-1 0 0,0 0 0,1-1 0,-1 1 0,1 0 0,-1 0 0,1-1 1,-1 1-1,1 0 0,0-1 0,-1 1 0,1-1 0,0 1 0,0-1 0,-1 1 0,1-1 0,0 1 0,0-1 0,0 0 0,-1 1 0,1-1 0,0 0 0,0 0 0,0 0 0,0 1 0,0-1 0,-1 0 1,1 0-1,0 0 0,0 0 0,0-1 0,0 1 0,0 0 0,0 0 0,-1 0 0,1-1 0,0 1 0,0-1 0,0 1 0,-1 0 0,1-1 0,0 0 9,40-26-36,244-277 933,-249 284-396,-34 56-212,-3 8-252,0-28-38,0-1 1,0 1-1,2 0 1,0-1 0,1 1-1,0-1 1,1 1-1,1-1 1,0 0 0,1 0-1,1-1 1,2 4 0,-6-14-20,1-1-1,0 1 1,-1-1 0,1 0 0,0 0 0,0 0 0,1 0-1,-1 0 1,0-1 0,1 0 0,0 1 0,-1-1 0,1-1-1,0 1 1,0 0 0,0-1 0,1 0 0,-1 0-1,0 0 1,0-1 0,0 1 0,1-1 0,-1 0 0,0 0-1,1-1 1,-1 1 0,0-1 0,0 0 0,0 0 0,0 0-1,0-1 1,2 0 20,122-68 117,-124 67-111,22-15 141,-1-1 0,0-2 0,-1 0 0,-1-2 0,-1 0 0,-2-2 0,0 0 0,-1-1 0,-2-1 0,-1-1 0,6-13-147,-11-8 571,-19 55-357,-2 10-211,1 1 0,0-1 0,2 1 0,0 1 0,1-1 0,0 1 0,2 0 0,0 1 0,1-1 0,1 1 0,0-1 0,2 1 1,0 0-1,2 7-3,-4-20-17,1 0-1,0 1 1,1 0 0,0-1 0,0 1 0,0-1 0,1 1 0,0-1 0,0 1 0,0-1 0,1 1 0,0-1 0,0 0 0,1 0 0,0 0 0,0 0 0,0 0 0,1-1 0,-1 1 0,1-1 0,1 0 0,-1 0-1,1-1 1,0 1 0,0-1 0,0 0 0,1 0 0,-1-1 0,1 0 0,0 0 0,1 1 17,0-3-1,0 0 0,-1-1 0,1 1 0,0-1 0,0-1 1,0 1-1,0-1 0,-1 0 0,1-1 0,0 0 0,-1 0 0,1 0 0,-1-1 0,0 1 0,0-2 0,0 1 0,0-1 1,0 0-1,-1 0 0,0 0 0,0-1 0,0 0 0,0 0 0,-1 0 0,0 0 0,0-1 0,0 0 0,-1 0 0,2-3 1,7-10 50,-2-1 0,-1 1-1,0-2 1,-1 1 0,-1-1 0,-1 0-1,-1-1 1,-1 0 0,-1 1-1,-1-1 1,-1 0 0,0 0-1,-3-13-49,1 29-13,0 1-1,0 0 0,0 0 0,-1 0 1,0 0-1,0 1 0,0-1 0,0 0 0,-1 1 1,0-1-1,0 1 0,0 0 0,0 0 1,-1 0-1,1 0 0,-1 1 0,0 0 1,0-1-1,-1 1 0,1 1 0,0-1 1,-1 1-1,0 0 0,-3-2 14,1 2-268,1 0-1,0 1 1,-1 0 0,0 0 0,1 0-1,-1 1 1,1 0 0,-1 0-1,0 0 1,1 1 0,-1 0-1,-5 2 269,-36 28-7174,32-13-28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4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14574,'0'0'8392,"0"0"-5734,0 0-704,0 0-448,0 0-738,0 0-544,0 0-159,0 0-65,9-41-33,-9 41-479,4 1-641,1 6-865,-4 8-2114,-1-2-5925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4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227 134 3299,'0'0'12449,"0"0"-8002,0 0-2434,0 0 133,0 0-620,-4 8-698,-18 45-502,2 1 0,2 1 0,3 1 0,2 1 0,-2 38-326,-2-8-381,8-32-1071,-8 30-6422,11-61 1158</inkml:trace>
  <inkml:trace contextRef="#ctx0" brushRef="#br0" timeOffset="336.897">152 255 10730,'20'-91'3331,"-1"60"-1025,5 7 577,1 4-865,10 2-961,4 7-448,7 1-257,3 3-192,-2 3-96,-2 2-64,-6 2-32,-4 7-256,-9 5-641,-9 1-576,-2 7-641,-12-2-2018,-3 4-1570</inkml:trace>
  <inkml:trace contextRef="#ctx0" brushRef="#br0" timeOffset="666.879">178 389 6983,'0'0'2786,"0"0"-1056,0 0 640,105-16-1025,-63 5-864,3 1-225,2-1-128,0 0-96,-5 3-32,-8 4-96,-8 4-512,-11 1-962,-15 13-4516</inkml:trace>
  <inkml:trace contextRef="#ctx0" brushRef="#br0" timeOffset="667.879">0 768 929,'0'0'7783,"0"0"-5573,0 0-64,0 0 161,0 0-482,0 0-351,94 69-193,-46-76-576,1-2-481,0-1-64,3-2-32,-2-4-64,-2 1-64,-9 0-384,-6-4-833,-7 2-1890,-4 5-2146,-6 2-4196</inkml:trace>
  <inkml:trace contextRef="#ctx0" brushRef="#br0" timeOffset="998.16">1158 249 16432,'0'0'3213,"0"0"-987,10-13 102,30-41-470,-39 53-1809,0 1 0,-1 0 0,1-1 0,0 1 0,0-1 0,-1 1 0,1-1 0,0 1 0,-1-1 0,1 0 0,-1 1 0,1-1 0,-1 0 0,1 1 0,-1-1 0,1 0 0,-1 0 0,0 0 0,1 1 0,-1-1 0,0 0 0,0 0 0,1 0 0,-1 0 0,0 1 0,0-1 0,0 0 0,0 0 0,0 0 0,0 0 0,0 0 0,-1 1 0,1-1 0,0 0 0,0 0 0,-1 0 0,1 1 0,0-1 0,-1 0 0,1 0 0,-1 1 0,1-1 0,-1 0 0,1 1 0,-1-1 0,0 0 0,1 1 0,-1-1 0,0 1 0,1-1 0,-1 1 0,0-1 0,0 1 0,0 0 0,1-1 0,-1 1 0,0 0 0,0 0-49,-39 4 467,16 4-470,1 1-1,1 2 1,0 0-1,0 1 1,2 2-1,-1 0 1,2 1-1,0 1 0,-2 2 4,15-13-122,1-1-1,-1 1 0,0 1 0,1-1 1,0 1-1,1 0 0,-1 0 0,1 0 0,0 1 1,1-1-1,-1 1 0,1 0 0,1 0 0,-1 0 1,0 5 122,5-7-75,0-1 1,1 0 0,-1-1 0,1 1 0,0 0 0,0-1-1,0 1 1,1-1 0,-1 0 0,1 0 0,-1-1-1,1 1 1,0-1 0,0 0 0,0 0 0,1 0 0,-1 0-1,0-1 1,1 1 0,-1-1 0,1 0 0,-1-1-1,1 1 75,5 2-76,14 4-90,-15-6 126,0 1 0,0-1 0,0 1 1,0 1-1,0 0 0,-1 0 0,1 1 0,-1 0 1,0 0-1,0 0 0,-1 1 0,1 1 0,-1-1 0,0 1 1,0 1-1,-1-1 0,0 1 0,0 0 0,-1 0 0,0 1 1,0 0-1,0 0 0,-1 0 0,0 0 0,-1 1 1,1 2 39,-4-2 47,0 0 1,0-1 0,-1 1 0,-1-1 0,1 1 0,-1-1 0,-1 0 0,1 0-1,-1 0 1,-1 0 0,0 0 0,0-1 0,0 1 0,-1-1 0,0 0 0,0-1-1,-1 1 1,0-1 0,0 0 0,0 0 0,-1-1 0,0 0 0,0 0-1,0-1 1,-1 1 0,1-2 0,-1 1 0,0-1 0,0 0 0,-1-1 0,-7 2-48,7-1-87,1-1 0,-1 0 0,0-1 0,0 0 0,0 0 0,0-1 0,0 0 0,0 0 0,0-1 0,0 0 0,0-1 0,1 0 0,-1 0 0,0-1 1,1 0-1,0-1 0,0 0 0,0 0 0,0 0 0,0-1 0,1-1 0,0 1 0,0-1 0,1 0 0,-1 0 0,1-1 0,1 0 0,-6-7 87,9 9-513,1 1 1,0 0-1,-1-1 0,1 1 0,1-1 0,-1 1 1,1-1-1,0 1 0,0-1 0,0 1 1,0-1-1,1 1 0,0-1 0,0 1 0,0-1 1,0 1-1,2-2 513,12-19-6481</inkml:trace>
  <inkml:trace contextRef="#ctx0" brushRef="#br0" timeOffset="1251.81">1570 89 15695,'5'-13'4997,"27"-62"-172,-27 75-777,-7 39-3542,-69 229 135,26-41-1557,38-150-2103,8 1-3568,2-55 426,1-3-2711</inkml:trace>
  <inkml:trace contextRef="#ctx0" brushRef="#br0" timeOffset="1880.374">1381 498 7944,'0'0'3331,"0"0"-716,3-13-47,16-41-411,-16 50-1993,-1 0-1,0 1 1,1-1 0,0 1-1,0-1 1,0 1 0,1 0-1,-1 0 1,1 0-1,-1 1 1,1-1 0,0 1-1,0 0 1,0 0 0,0 0-1,0 1 1,2-1-164,11-6 554,19-8 259,1 1-1,0 2 1,0 1-1,2 2 1,24-3-813,-56 11 27,-1 0 1,1 1-1,-1 0 1,1 0-1,-1 0 1,1 1-1,0 0 0,-1 0 1,1 0-1,0 1 1,-1 0-1,1 1 1,-1-1-1,1 1 0,-1 0 1,0 1-1,0 0 1,0 0-1,0 0 1,0 1-1,-1-1 0,1 1 1,-1 1-1,0-1 1,0 1-1,-1 0 1,1 0-1,-1 0 0,1 3-27,0 5-4,0 1 0,-2 0-1,1 1 1,-2-1 0,0 0-1,0 1 1,-2 0 0,1-1-1,-2 1 1,0 0 0,-1-1-1,-1 0 1,0 1 0,0-1-1,-2 0 1,-1 4 4,-42 119-480,34-119 396,8-30 266,10-37 809,4 26-793,2 0 0,0 1 0,1 0 0,2 0 0,0 1 0,1 1 0,1 0 0,1 1 0,1 1 0,1 1 0,4-4-198,-14 15 24,0 0-1,0 0 1,1 1 0,0 0 0,0 0 0,0 1 0,0 1 0,1-1 0,-1 1 0,8 0-24,-14 2 1,1 0-1,0 1 1,-1 0 0,1 0 0,0 0 0,-1 0 0,1 1 0,0-1 0,-1 1 0,1 0 0,0 0 0,-1 0 0,1 0 0,-1 1 0,0 0-1,1-1 1,-1 1 0,0 1 0,0-1 0,0 0 0,-1 1 0,1-1 0,0 1 0,-1 0 0,0 0 0,0 0 0,1 0 0,-2 0 0,1 0 0,0 1-1,2 8-149,0 1 1,-1-1 0,0 1 0,-1 0 0,0 0 0,-1 0 0,-1 1 0,0-1 0,0 0 0,-2 0 0,1 0 0,-2 0 0,0 0 0,0-1-1,-1 1 1,-1-1 0,0 0 0,-1 0 0,-1 2 148,1 6-759,15-19 568,80-124 2716,-72 95-2226,1 2 0,1 0 0,1 1 0,1 1 0,1 1 0,1 1 0,1 0 0,18-11-299,-40 31 9,0 0 0,1 1 0,-1-1 0,0 0 0,1 1 0,-1-1 0,0 1 1,1 0-1,0 0 0,-1 0 0,1 0 0,0 0 0,-1 1 0,1-1 0,0 1 1,0 0-1,0 0 0,0 0 0,-1 0 0,1 0 0,0 1 0,0-1 0,-1 1 0,1-1 1,0 1-1,-1 0 0,1 0 0,0 1 0,-1-1 0,1 0 0,-1 1 0,0 0 1,0-1-1,1 1 0,-1 0 0,0 0 0,-1 0 0,1 0 0,0 1 0,0-1 0,-1 0 1,0 1-1,1-1 0,-1 1 0,0-1 0,0 1 0,0 0 0,0 1-9,3 17-1,-1 0 1,-1 0-1,-1 0 0,-1 0 0,0 1 0,-2-1 0,-1 0 1,0 99-3779,15-95-1519,4-15-5141,-4-6 1075</inkml:trace>
  <inkml:trace contextRef="#ctx0" brushRef="#br0" timeOffset="2598.819">2996 385 14414,'0'0'2749,"0"0"-566,0 0 65,0 0-673,0 0-785,0 0-315,0 16-208,0-1-228,-21 89 82,-62 51-853,193-298 1725,-100 131-841,1 0 0,0 0-1,1 1 1,0 0 0,1 1-1,0 1 1,1 0 0,0 1-1,0 0 1,1 1 0,-1 1 0,2 0-1,-1 1 1,1 1 0,-1 0-1,1 1 1,2 1-152,-14 2 29,-1 0 0,1 0 0,0 1-1,-1-1 1,1 1 0,0 0 0,-1 1 0,0-1 0,1 0 0,-1 1 0,0 0 0,0 0 0,1 0-1,-1 0 1,-1 0 0,1 1 0,0-1 0,-1 1 0,1-1 0,-1 1 0,0 0 0,0 0 0,0 1-1,0-1 1,0 0 0,-1 0 0,1 1 0,-1-1 0,0 3-29,18 112 316,-18-99-264,-2-13-36,0 1-1,1 0 0,-1-1 0,1 1 0,1 0 0,-1 0 0,1-1 1,0 1-1,1-1 0,-1 1 0,1-1 0,1 0 0,-1 1 1,1-1-1,0 0 0,0-1 0,1 1 0,0 0 0,0-1 0,0 0 1,1 0-1,0 0 0,-1-1 0,2 1 0,-1-1 0,0-1 1,1 1-1,0-1 0,0 1 0,0-2 0,6 3-15,-3-4 77,-1 0 0,1-1-1,-1 0 1,1-1 0,-1 0 0,0 0-1,1-1 1,-1 0 0,0 0 0,0-1-1,0 0 1,0 0 0,-1-1 0,1 0-1,-1 0 1,0-1 0,0 0 0,0 0 0,-1-1-1,0 0 1,0 0 0,0 0 0,-1-1-1,0 0 1,0 0 0,-1 0 0,0 0-1,0-1 1,-1 0 0,1 1 0,-2-1-1,1-1 1,-1 1 0,-1 0 0,1-1-1,-1 1 1,-1-7-77,1 10-19,0 0-9,0-1 0,0 0 1,-1 0-1,0-1 0,0 1 0,0 0 1,-1 0-1,0 0 0,0 0 0,0 0 1,-1 1-1,0-1 0,0 0 0,0 1 1,-1-1-1,0 1 0,-2-4 28,4 9-216,0-1 1,0 1-1,-1 0 0,1 0 0,0 0 1,0 0-1,0 0 0,0 0 1,0 0-1,-1 1 0,1-1 0,0 0 1,0 1-1,0-1 0,0 1 0,0-1 1,0 1-1,0-1 0,0 1 1,0-1-1,0 1 0,0 0 0,0 0 1,1 0-1,-1-1 0,0 1 1,0 0-1,1 0 0,-1 0 0,1 0 1,-1 0-1,1 0 0,-1 0 1,1 0-1,0 1 0,-1-1 0,1 0 1,0 0-1,0 0 0,0 0 0,0 0 1,0 1-1,0-1 0,0 1 216,-3 17-6924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4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12 283 4869,'0'0'7126,"0"0"-4339,0 0-1137,0 0 250,2 1-832,-9 77-220,4-55-649,1 1-1,0-1 0,2 0 0,1 1 0,1-1 0,1 0 0,1 0 0,1 0 1,1 2-199,-4-22 21,-1 1 1,1-1 0,0 1 0,0-1-1,0 0 1,0 0 0,0 0 0,1 0 0,-1 0-1,1 0 1,0-1 0,0 1 0,0-1 0,0 0-1,0 1 1,0-2 0,1 1 0,-1 0-1,1-1 1,-1 1 0,1-1 0,0 0 0,0-1-1,-1 1 1,1 0 0,0-1 0,0 0 0,0 0-1,-1 0 1,1 0 0,0-1 0,0 0 0,0 1-1,-1-1 1,1-1 0,0 1 0,-1 0-1,1-1 1,-1 0 0,0 0 0,0 0 0,1 0-1,-1 0 1,0-1 0,-1 1 0,1-1 0,0 0-1,-1 0 1,1-1-22,24-23 644,-2-3 1,-1 0-1,-1-1 0,-2-1 0,-1-1 0,2-8-644,-18 35 36,0 0 0,-1-1 0,0 1 0,0-1 0,-1 1 0,0-1 0,0 0 0,0 0 0,-1 0 1,0 0-1,-1 0 0,1 0 0,-1 0 0,-1 0 0,1 0 0,-1-1-36,-2 5-94,0 0 1,0 1-1,-1-1 1,1 0-1,-1 1 0,1 0 1,-1 0-1,0 0 1,0 1-1,0-1 1,0 1-1,0 0 1,0 0-1,0 0 1,0 0-1,-1 1 1,1 0-1,0 0 0,0 0 1,-1 0-1,1 0 1,0 1-1,-1 0 94,-46 16-4402,25 8-1862,14-2-2053</inkml:trace>
  <inkml:trace contextRef="#ctx0" brushRef="#br0" timeOffset="516.895">974 417 16592,'1'-14'3603,"-1"-45"-1313,-1 54-2113,-1 1 1,1 0-1,-1-1 0,0 1 0,0 0 0,-1 0 0,1 0 0,-1 0 1,1 1-1,-1-1 0,0 1 0,-1-1 0,1 1 0,-1 0 0,1 0 0,-1 1 1,0-1-1,0 1 0,0 0 0,0 0 0,-1 0 0,0 0-177,-5-3 26,1 1-1,-1 1 0,-1-1 1,1 1-1,0 1 0,-1 0 1,0 1-1,1 0 1,-1 0-1,0 1 0,1 1 1,-1-1-1,0 2 0,1 0 1,-1 0-1,1 1 0,0 0 1,0 0-1,0 1 0,0 1 1,0 0-1,1 0 0,0 1 1,0 0-1,1 0 1,0 1-1,0 0 0,-1 2-25,-4 5-172,1 2 0,0-1-1,1 2 1,1-1 0,1 1-1,0 1 1,1 0 0,1 0-1,1 0 1,0 1 0,2 0 0,0 0-1,1 0 1,1 1 0,0-1-1,2 1 1,0-1 0,2 4 172,-2-20-203,1 1 0,-1-1 0,1 1 0,0 0 1,0-1-1,0 1 0,0-1 0,1 0 0,0 1 0,-1-1 0,1 0 1,0 0-1,1 0 0,-1 0 0,0-1 0,1 1 0,0-1 1,-1 1-1,1-1 0,0 0 0,0 0 0,0 0 0,1 0 1,-1-1-1,0 1 0,1-1 0,-1 0 0,1 0 0,-1 0 1,1 0-1,0-1 0,-1 1 0,1-1 0,2 0 203,48-20 16,-31-3 746,-1-1 1,-2 0-1,0-2 1,-1 0 0,-2-2-1,-1 0 1,-1 0-1,-1-1 1,-2-1 0,-1 0-1,-1-1 1,5-28-763,5-3 570,63-198 2168,-76 247-2320,-8 23 93,-17 42-438,-46 166 9,58-185-82,2 1 0,1 0 0,2 1 0,1-1 0,1 0 0,6 31 0,-5-58-12,-1 0 0,1 0 0,0-1 0,0 1 0,1-1 0,-1 1 1,2-1-1,-1 0 0,1 0 0,0-1 0,0 1 0,0-1 0,1 1 0,0-2 0,0 1 0,0 0 0,0-1 0,1 0 0,0 0 1,0-1-1,0 1 0,0-1 0,1-1 0,-1 1 0,1-1 0,-1 0 0,1-1 0,0 1 0,0-1 0,0-1 12,2 1-5,-1-1 0,0 0 0,1 0 0,-1-1 0,0 0 0,0-1 0,0 1-1,0-2 1,0 1 0,0-1 0,0 0 0,-1-1 0,1 0 0,-1 0 0,0-1-1,0 0 1,-1 0 0,0 0 0,1-1 0,-2 0 0,1 0 0,-1 0 0,0-1 0,4-6 5,-4 7 1,0-1 0,-1 0 1,0 0-1,0 0 1,-1 0-1,1-1 1,-1 1-1,-1-1 0,0 0 1,0 0-1,0 0 1,-1 0-1,0 0 0,-1 0 1,0-5-2,0 12-69,-1 0 1,1-1-1,-1 1 1,1 0-1,-1 0 1,1-1-1,-1 1 1,0 0-1,0 0 1,0 0-1,0 0 0,0 0 1,0 0-1,0 0 1,0 0-1,0 1 1,0-1-1,0 0 1,0 1-1,-1-1 1,1 0-1,0 1 1,0 0-1,-1-1 1,1 1-1,0 0 0,-1-1 1,1 1-1,0 0 1,-1 0-1,1 0 1,-1 0-1,1 1 1,0-1-1,-1 0 1,1 0-1,0 1 1,0-1-1,-1 1 0,1-1 1,0 1-1,-1 0 69,-57 24-6463,17-1-2762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3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21 250 10666,'2'-16'3102,"1"-5"-2109,7-49 2146,-6 18 3961,-2 85-4024,1 1-3104,-44 548 839,40-580-813,0 1 1,1-1-1,-1 1 0,1-1 0,0 1 0,-1-1 1,1 1-1,0-1 0,1 1 0,-1-1 0,0 1 1,1-1-1,-1 1 0,1-1 0,0 1 0,0-1 0,0 0 1,0 0-1,0 1 0,1-1 0,-1 0 0,1 0 1,-1 0-1,1 0 0,0 0 0,-1-1 0,1 1 1,0-1-1,0 1 0,0-1 0,1 1 0,-1-1 0,0 0 1,0 0-1,1 0 0,-1 0 0,1-1 0,-1 1 1,0-1-1,1 1 0,-1-1 0,1 0 0,-1 0 0,1 0 1,-1 0-1,1 0 0,-1-1 0,1 1 0,-1-1 1,3 0 1,7-8 19,1-1 1,-1 0-1,-1-1 1,0 0-1,0 0 1,-1-1-1,0-1 1,4-9-20,6-4 78,297-328 515,-329 353-588,-136 91-10,126-78 5,13-8 0,1 0 0,-1 0 0,0 1 0,1 1 0,0-1 0,1 1 0,-1 1 0,1-1 0,0 1 0,1 1 0,-3 1 0,9-6 0,0 0 0,0 0 0,0-1 0,0 1 0,0 0 0,0 0 0,1 0 0,-1-1 0,1 1 0,0 0 0,0-1 0,0 1 0,0-1 0,0 1 0,1-1 0,-1 0 0,1 1 0,-1-1 0,1 0 0,0 0 0,0 0 0,0 0 0,0 0 0,0 0 0,0-1 0,1 1 0,-1-1 0,2 1 0,10 11 0,19 22 8,-3 1 0,0 2 0,-3 1 0,13 25-8,-38-61-14,-2-2-34,0 0 0,0 0 0,0 0 0,0 0 0,0 0 0,0 0 0,0 0 0,0 0 0,1 1 0,-1-1 0,0 0 0,1 0 0,-1 0 0,1 0 0,-1 0 0,1 0 0,0-1 0,-1 1 1,1 0-1,0 0 0,0 0 0,-1-1 0,1 1 0,0 0 0,0-1 0,0 1 0,0 0 0,0-1 0,0 0 0,0 1 0,0-1 0,0 1 0,0-1 0,0 0 0,0 0 0,0 0 0,0 0 0,1 1 0,-1-1 0,0-1 0,0 1 0,0 0 0,0 0 0,0 0 0,0-1 0,0 1 0,0 0 0,0-1 0,0 1 0,0-1 0,0 1 0,0-1 0,0 0 0,0 1 0,0-1 48,14-37-4359,-6 12-1559,-3 7-883</inkml:trace>
  <inkml:trace contextRef="#ctx0" brushRef="#br0" timeOffset="1022.208">798 406 10506,'0'0'2509,"0"0"-112,0 0 181,0 0-747,0 0-880,0 0-396,0 0-187,1 8 342,42 61 307,-41-68-970,-1 1 0,1-1 0,-1 1 0,1-1 0,0 0 0,-1 0 0,1 0 0,0 0 0,0 0 0,0 0 0,0 0 0,-1-1 0,1 1 0,0-1-1,0 1 1,1-1 0,-1 0 0,0 0 0,0 0 0,0 0 0,0 0 0,0 0 0,0 0 0,0-1 0,0 1 0,0-1 0,0 1 0,0-1 0,0 0 0,-1 0 0,1 0 0,0 0 0,0 0 0,-1 0 0,1-1 0,-1 1 0,2-2-47,8-7 180,-1 0 0,0-1 0,-1 0 0,0-1-1,-1 1 1,0-2 0,-1 1 0,0-1 0,-1-1 0,-1 1 0,0-1 0,0 0 0,-2 0 0,0 0 0,0 0 0,-1-1 0,-1-12-180,-2 24 7,0 1 1,0-1 0,-1 1-1,1-1 1,-1 1-1,0 0 1,1 0 0,-1 0-1,0 0 1,-1 0 0,1 0-1,0 0 1,0 0-1,-1 1 1,1 0 0,-1-1-1,1 1 1,-1 0 0,0 0-1,1 0 1,-1 0-1,0 1 1,0-1 0,0 1-1,1 0 1,-1 0 0,0 0-1,0 0 1,0 0-1,0 0 1,1 1 0,-1 0-1,0-1 1,0 1 0,1 0-1,-1 0 1,0 0 0,1 1-1,-1-1 1,1 1-1,0-1 1,-2 3-8,-13 8-10,0 1 0,1 1 0,1 1 0,1 0 0,0 1 0,1 0 0,0 1 0,2 1 0,0 0 0,1 0 0,0 1 0,2 0 0,0 1 0,1 0 0,2 0 0,-3 13 10,4-18-8,0 1 1,1 0-1,1-1 0,1 1 1,0 0-1,1 0 0,0 0 1,2 0-1,0 0 1,1 5 7,-1-14-18,0 0 1,0 0 0,1 0 0,0-1 0,0 1 0,1-1 0,-1 0 0,1 0 0,1 0-1,-1 0 1,1-1 0,0 0 0,0 0 0,1 0 0,-1-1 0,1 0 0,0 0 0,0 0-1,1 0 1,-1-1 0,1 0 0,-1-1 0,7 2 17,3 0-11,0 0 0,1-1 0,-1-1 1,1-1-1,-1 0 0,1-2 0,0 1 0,0-2 0,-1 0 0,0-1 0,1-1 1,-1-1-1,0 0 0,-1-1 0,1 0 0,-1-1 0,0-1 0,-1-1 0,0 0 1,2-2 10,16-13 25,-1-2 1,-1-1 0,-1-1 0,-2-2-1,-1 0 1,-1-2 0,17-30-26,-21 33 77,-3-1-1,0 0 1,-2-2 0,-1 0 0,-2-1 0,-1 0 0,-1-1 0,-2 0 0,-2 0-1,1-10-76,-9 45 12,0-1-1,1 1 0,-1-1 0,0 1 0,0-1 0,1 1 0,-1-1 0,0 0 0,0 1 0,0-1 0,0 0 0,1 0 0,-1 1 1,0-1-1,0 0 0,0 0 0,0 0 0,0 0 0,0 0 0,1 0 0,-1-1 0,0 1 0,0 0 0,0 0 0,0-1 1,0 1-1,1 0 0,-1-1 0,0 1 0,0-1 0,1 1 0,-1-1 0,0 1 0,1-1 0,-1 0 0,0 1 0,1-1 1,-1 0-1,1 1 0,-1-1 0,1 0 0,-1 0 0,1 1 0,0-1 0,-1 0 0,1 0 0,0 0 0,0 0 0,0 0 1,-1 1-1,1-1 0,0 0 0,0 0 0,0 0 0,0 0 0,1 0 0,-1 0 0,0 1 0,0-1 0,0 0 0,1 0 0,-1 0 1,0 0-1,1 1 0,-1-1 0,1 0-11,-14 20 4,1 2 0,0 0 0,2 0 0,0 1 1,1 0-1,2 1 0,0 0 0,2 0 0,-1 5-4,-10 39 31,3 0 0,2 1-1,4 0 1,2 43-31,4-103-17,0 0 0,1 0 0,0 0 1,1-1-1,0 1 0,0 0 0,0 0 0,1 0 0,0-1 0,1 1 1,0-1-1,0 1 0,0-1 0,1 0 0,0-1 0,1 1 1,-1-1-1,1 1 0,0-1 0,1-1 0,0 1 0,0-1 0,0 0 1,0 0-1,1-1 0,0 0 0,-1 0 0,2 0 0,-1-1 0,0 0 1,1-1-1,5 2 17,0-3-4,-1 0 1,1-1-1,-1-1 0,1 0 1,-1-1-1,0 0 1,1-1-1,-1 0 0,0-1 1,-1 0-1,1-1 0,-1 0 1,0-1-1,0-1 1,0 1-1,-1-2 0,0 1 1,2-4 3,10-8 40,-1-1 1,-1-1-1,-1-1 1,-1 0 0,0-2-1,-2 0 1,4-10-41,-10 18 68,-1 0 0,-1-1 1,-1 0-1,0 0 0,-1 0 1,-1-1-1,0 0 0,-2 0 1,0 0-1,0-18-68,-28 52 496,13 5-504,1 0 0,1 0 0,1 1 0,1 0 0,0 0 0,2 1 0,1 0 0,1 0 0,0 0 0,2 1 0,1-1 0,1 1 0,1 0 0,2 11 8,-3-31-109,0-1 0,0 0 0,1 0 0,-1 0-1,1 0 1,0 0 0,0 0 0,0 0 0,0 0 0,1-1-1,-1 1 1,1 0 0,0-1 0,-1 1 0,1-1-1,0 1 1,0-1 0,1 0 0,-1 0 0,0 0 0,1 0-1,0-1 1,-1 1 0,1 0 0,0-1 0,0 0-1,-1 0 1,1 0 0,0 0 0,0 0 0,2 0 109,0-1-434,1 0 0,0 0 0,-1 0 0,1-1 0,-1 0 0,0 0 0,1 0 0,-1-1 0,0 1 0,1-1 0,-1-1 0,0 1 0,-1-1 0,1 0 0,0 0 0,-1 0 0,1-1 434,41-46-9988,-30 27 2413</inkml:trace>
  <inkml:trace contextRef="#ctx0" brushRef="#br0" timeOffset="1336.089">2073 1 8136,'0'0'5989,"0"0"-3298,0 0-961,0 0-385,0 0-993,-9 7-288,28 4-64,4 1-640,6 2-2115,-5-1-4612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3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63 175 9769,'0'0'3935,"5"-15"-1218,41-103 4169,-21 77-3277,-16 65-2210,-9 14-1193,-1-1 0,-2 0 0,-2 0 0,-1 0 0,-2 0 0,-2-1 0,-8 19-206,1 6 186,2-5-39,-2 0-22,2 1 0,3 1-1,3 0 1,0 26-125,8-79-10,0 0 0,1 0 0,0 0 0,0 0 0,0 0 0,1 0 0,-1 0 0,1 0 1,0 0-1,1 0 0,-1 0 0,1-1 0,0 1 0,1 0 0,-1-1 0,1 0 0,-1 1 0,1-1 0,0 0 0,1 0 0,-1-1 0,1 1 0,0-1 0,0 0 1,0 0-1,0 0 0,0 0 0,1-1 0,-1 1 0,1-1 0,0 0 0,-1-1 0,1 1 0,0-1 0,0 0 0,2 0 10,9 0-336,0-2 0,0 1 1,0-2-1,0 0 0,-1-1 0,1-1 0,-1 0 0,0-1 0,0 0 0,0-2 0,4-2 336,97-53-6215,-109 58 5651,9-5-1706,0 0 0,0-1 1,-1-1-1,0-1 0,0 0 0,-2-1 0,3-3 2270,16-41-2218,27-161 25050,-39 191-19213,-16 56-2487,-50 272-1015,45-288-756,-1 54-1369,19-31-8178,-9-31 3470</inkml:trace>
  <inkml:trace contextRef="#ctx0" brushRef="#br0" timeOffset="339.863">690 7 8360,'0'0'5253,"0"0"-3075,0 0-352,0 0-417,0 0-1153,0 0-256,0 0-256,0 0-2178,15-5-3428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0:3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155 142 15439,'0'0'1900,"0"0"-106,0 0 389,0 0-21,0 0-822,0 0-518,0 0-261,-10 17-54,5-9-435,-52 128 838,-9 343-93,54-350-4271,9-83-2568,1-21-2439</inkml:trace>
  <inkml:trace contextRef="#ctx0" brushRef="#br0" timeOffset="735.839">150 96 18193,'0'0'1383,"0"-13"-134,-1-65 2322,5 73-568,13 36-2301,20 59-801,3-1-1,4-3 0,45 66 100,-81-140-416,0 0 0,0-1 0,2 0-1,-1-1 1,1 0 0,1 0 0,-1-1-1,6 3 417,-12-10-344,0 1 0,1-1-1,-1 0 1,1 0-1,-1 0 1,1-1 0,0 0-1,0 0 1,0 0-1,0 0 1,0-1 0,-1 0-1,1 0 1,0 0-1,0 0 1,3-1 344,45-34-3809,1-52 3435,-53 86 366,32-73 2720,-3-2-1,-4-1 1,3-24-2712,-29 101 6,13-78 2840,-14 77-2812,0 0 0,0 1 0,1-1 0,-1 0 1,0 0-1,0 0 0,0 1 0,0-1 0,0 0 0,0 1 1,0-1-1,0 1 0,0-1 0,0 1 0,0 0 0,-1-1 1,1 1-1,0 0 0,0 0 0,0 0 0,0 0 0,-1 0 0,1 0 1,0 0-1,0 0 0,0 0 0,0 1 0,0-1 0,-1 0 1,1 1-1,0-1 0,0 1 0,0-1 0,0 1 0,0 0 1,0-1-1,0 1 0,0 0 0,1 0 0,-1-1 0,0 1 1,0 0-1,1 0 0,-1 0 0,0 0 0,1 0 0,-1 0 1,1 0-1,-1 0 0,1 1-34,-38 39-95,2 0-1,3 3 1,1 0 0,2 2-1,2 2 1,2 0 0,-13 37 95,27-32-1340,41-75-219,124-257 2926,-153 278-1343,1 0 1,-1-1 0,1 1 0,-1 0-1,1 0 1,0-1 0,0 1 0,-1 0 0,1 0-1,0 0 1,0 0 0,0 0 0,0 0-1,0 0 1,0 0 0,0 1 0,1-1 0,-1 0-1,0 0 1,0 1 0,1-1 0,-1 1-1,0-1 1,1 1 0,-1 0 0,0 0 0,1-1-1,-1 1 1,1 0 0,-1 0 0,0 0-1,1 0 1,-1 1 0,1-1 0,-1 0 0,0 1-1,1-1 1,-1 0 0,0 1 0,0 0-1,1-1 1,-1 1 0,0 0 0,0 0 0,0-1-1,0 1 1,0 0 0,0 0 0,0 0-1,0 0 1,0 1 0,0-1 0,0 1-25,4 17 44,-1 0 0,-1 0-1,-1 0 1,-1 0 0,0 1 0,-2-1 0,0 1 0,-1-1 0,-4 18-44,2-13-154,-19 184 168,30-69-5303,0-106 794,5-5-2787</inkml:trace>
  <inkml:trace contextRef="#ctx0" brushRef="#br0" timeOffset="1300.342">1472 514 10025,'0'0'4026,"1"-14"-807,3-48-294,-4 55-2556,0 1 1,-1-1-1,0 0 1,0 0-1,-1 0 0,1 1 1,-1-1-1,-1 1 0,1-1 1,-1 1-1,-1 0 0,1 0 1,-1 0-1,0 1 0,0-1 1,-2-1-370,4 4 29,0 1-1,0-1 1,-1 1 0,1-1 0,-1 1 0,1 0-1,-1 0 1,0 0 0,0 0 0,0 1 0,0-1 0,0 1-1,0-1 1,0 1 0,-1 0 0,1 0 0,0 1 0,0-1-1,-1 1 1,1 0 0,-1-1 0,1 2 0,0-1 0,-1 0-1,1 1 1,0-1 0,-1 1 0,1 0 0,0 0 0,0 0-1,-1 1 1,1-1 0,0 1 0,1-1 0,-4 3-29,-86 85 624,73-61-677,1 1-1,2 0 1,1 1 0,1 1-1,1 0 1,2 1 0,1 1-1,2-1 1,1 1-1,2 1 1,1-1 0,1 1-1,2 22 54,1-53-6,0 0 1,-1 0-1,1-1 0,0 1 0,0 0 1,1 0-1,-1-1 0,1 1 0,-1 0 1,1-1-1,0 1 0,0 0 0,0-1 1,0 1-1,0-1 0,1 0 0,-1 1 1,1-1-1,0 0 0,0 0 0,-1 0 1,1 0-1,1 0 0,-1 0 0,0-1 1,0 1-1,1-1 0,-1 1 0,0-1 1,1 0-1,-1 0 0,1 0 0,0 0 0,-1 0 1,1-1-1,0 1 0,0-1 0,-1 0 1,1 0-1,0 0 0,0 0 0,-1 0 1,1-1-1,0 1 0,0-1 0,-1 0 1,1 0-1,-1 0 0,1 0 0,-1 0 1,1 0 5,17-11 110,0-1 1,-1-1 0,-1 0 0,0-1-1,-1-1 1,-1-1 0,-1 0 0,10-14-111,13-16 218,-3-1-1,-1-2 1,-3-1 0,-2-1 0,20-51-218,-43 76 4,-7 32-227,-4 25-453,1 0-1,1 0 1,1 0 0,2 1-1,1-1 1,2 0 0,3 17 676,25 58-10251,-20-79 3135</inkml:trace>
  <inkml:trace contextRef="#ctx0" brushRef="#br0" timeOffset="1727.823">1752 536 9801,'1'-29'1577,"2"1"1,0 0-1,2 0 0,1 0 0,2 1 0,0 0 1,2 0-1,1 1 0,12-22-1577,-21 45 91,-1 1-1,1 0 1,-1 0-1,1 0 1,0 0-1,0 0 1,-1 0 0,2 1-1,-1-1 1,0 1-1,0-1 1,0 1-1,1 0 1,-1 0 0,0 0-1,1 0 1,-1 0-1,1 0 1,0 1-1,-1-1 1,1 1 0,-1 0-1,1 0 1,0 0-1,-1 0 1,1 0-1,-1 1 1,1-1-1,0 1 1,-1-1 0,1 1-1,-1 0 1,0 0-1,1 0 1,-1 0-1,0 1 1,1-1 0,-1 1-1,0-1-90,73 78 493,32 80-269,85 113-2060,-186-265 1605,-3-2 133,-1-1-1,1 0 1,1 0-1,-1 0 1,1-1-1,-1 1 1,1-1-1,0 0 1,0 0-1,0 0 1,1-1-1,-1 1 1,1-1-1,-1 0 1,5 1 98,-8-4 2,1 0 0,-1 0 0,1 0 1,-1 0-1,0 0 0,1 0 0,-1 0 0,0-1 1,0 1-1,0 0 0,0-1 0,0 1 0,0-1 1,0 1-1,0-1 0,0 1 0,-1-1 0,1 0 1,-1 1-1,1-1 0,-1 0 0,0 1 1,1-1-1,-1 0 0,0 0 0,0 1-2,1-6 23,13-55 843,-2 0 0,-3 0-1,-3-1 1,-3 0 0,-4-46-866,1 108 26,1-1 1,-1 0-1,0 0 0,0 0 1,0 0-1,0 0 0,-1 0 0,1 0 1,0 1-1,-1-1 0,1 0 0,-1 0 1,0 0-1,1 1 0,-1-1 1,0 0-1,0 1 0,0-1 0,0 1 1,-1-1-1,1 1 0,0-1 0,-1 1 1,1 0-1,-1 0 0,1-1 1,-1 1-1,1 0 0,-1 1 0,0-1 1,0 0-1,1 0 0,-1 1 0,0-1 1,0 1-1,0-1 0,0 1 1,0 0-1,1 0 0,-1 0 0,0 0 1,0 0-1,0 0 0,0 1 0,0-1 1,0 0-1,1 1 0,-1 0 1,0-1-1,0 1 0,0 0-26,-9 7 8,1-1 1,0 1-1,0 0 0,1 1 1,0 0-1,0 1 0,1 0 0,1 0 1,-1 1-9,0 0 5,-51 71 36,4 2 0,3 3 0,-12 32-41,54-98-116,-1-2-33,0 1 0,2 1 0,1-1 0,0 1 0,2 0 0,0 1 0,1 0 0,2 0 0,0 1 149,16-29-2205,33-37-1813,-15 11-1671,-22 22 2984,9-11-4475</inkml:trace>
  <inkml:trace contextRef="#ctx0" brushRef="#br0" timeOffset="2055.644">2675 778 15855,'0'0'8040,"0"0"-5318,0 0-1088,0 0-97,0 0-896,0 0-417,0 0-192,0 0-32,-19-36-128,14 36-641,1 3-704,-7 11-1314,-5 10-3555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8:4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72 129 384,'0'0'7159,"0"0"-3716,0 0-651,0 0 43,0 0-769,0 0-721,0 0-411,8-5-325,-2 2-549,-7 4-52,1-1 0,-1 1 1,1 0-1,0 0 0,0 0 0,-1-1 0,1 1 1,0 0-1,0 0 0,0 0 0,0 0 0,0 0 0,0-1 1,0 1-1,0 0 0,0 0 0,0 0 0,1 0 1,-1 0-1,0-1 0,1 1 0,-1 0 0,0 0 1,1-1-1,-1 1 0,1 0 0,-1 0 0,1-1 0,0 1 1,-1 0-1,1-1 0,-1 1 0,1-1 0,0 1 1,0-1-1,-1 1 0,1-1 0,0 0 0,0 1 1,0-1-1,-1 0 0,1 0 0,0 1 0,0-1 0,0 0 1,0 0-1,0 0 0,-1 0 0,1 0 0,0 0 1,0 0-1,0 0 0,0-1 0,0 1 0,-1 0 1,1 0-1,0-1 0,0 1 0,0-1 0,-1 1 0,1-1 1,0 1-1,-1-1 0,1 1 0,0-1 0,-1 1 1,1-1-9,2 115-491,-3-113 468,1 0 0,-1 0-1,1 0 1,-1 0 0,0 0 0,1 0 0,0-1 0,-1 1 0,1 0 0,-1 0 0,1-1 0,0 1 0,0 0 0,-1-1 0,1 1 0,0-1 0,0 1 0,0-1 0,0 1 0,0-1 0,-1 0 0,1 1 0,0-1 0,0 0 0,0 0 0,0 0 0,0 1 0,0-1 0,0 0 0,0 0 0,0-1 0,0 1 0,0 0 0,0 0 0,0 0 0,0-1 0,0 1 0,0 0 0,0-1 0,0 1 0,-1-1 0,1 1 0,0-1 0,0 1 0,0-1 0,-1 0 0,1 1 23,37-33 57,-30 21 286,0-2 0,0 1 0,-1-1 0,-1 0 0,0 0-1,-1-1 1,-1 0 0,0 0 0,-1 0 0,-1 0 0,0 0 0,-1-12-343,-1 25 45,1 1 0,-1 0 1,0 0-1,0-1 0,0 1 0,0 0 0,0-1 0,0 1 0,-1 0 0,1 0 0,0-1 0,-1 1 0,1 0 0,-1 0 0,1 0 0,-1-1 0,0 1 0,1 0 0,-1 0 0,0 0 0,0 0 0,0 0 0,1 0 0,-1 1 0,0-1 0,0 0 0,-1 0 0,1 1 0,0-1 0,0 0 0,0 1 0,0-1 0,0 1 0,-1 0 0,1-1 0,0 1 0,0 0 0,-1 0 1,1-1-1,0 1 0,-1 0 0,1 1 0,0-1 0,0 0 0,-1 0 0,1 0 0,-1 1-45,-57 26 451,45-15-452,0 0 1,1 1-1,0 0 0,1 1 0,0 1 0,1 0 1,1 0-1,1 1 0,0 1 0,1-1 0,1 1 1,0 0-1,1 1 0,1 0 0,1 0 0,0 0 1,2 0-1,0 1 0,1-1 0,0 1 1,1-14-27,1 1 1,0-1-1,-1 0 0,2 0 1,-1 0-1,0 0 0,1 0 0,0 0 1,0 0-1,1-1 0,-1 1 1,1-1-1,0 1 0,0-1 1,1 0-1,-1 0 0,1 0 0,0-1 1,0 1-1,0-1 0,0 0 1,0 0-1,1-1 0,0 1 0,-1-1 1,1 0-1,0 0 0,0 0 1,0-1-1,0 0 0,0 0 0,1 0 1,-1-1-1,0 0 0,5 0 27,3 1-334,0-1-1,0-1 0,0 0 0,0-1 1,0 0-1,-1-1 0,1-1 0,-1 0 1,0 0-1,0-1 0,0-1 0,0 0 1,-1 0-1,3-4 335,29-36-6759,-30 21 1037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5:57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102 200 10666,'0'0'3411,"0"0"-902,0 0-90,0 0-337,0 0-390,0 0-475,3-6-373,-1 1-730,-2 6-93,0-1 0,1 0 0,-1 1 0,0-1 0,1 0 0,-1 0 0,1 1-1,-1-1 1,0 0 0,1 0 0,-1 1 0,1-1 0,-1 0 0,1 0 0,-1 0 0,1 0 0,-1 0 0,1 0-1,-1 0 1,0 0 0,1 0 0,-1 0 0,1 0 0,-1 0 0,1 0 0,-1 0 0,1 0 0,-1 0 0,1-1-1,-1 1 1,1 0 0,-1 0 0,0 0 0,1-1 0,-1 1 0,0 0 0,1-1 0,-1 1 0,1 0 0,-1-1 0,0 1-1,1-1-20,11 457 1896,11-241-1747,-4-46-3967,-14-56-7295,-5-99 2555</inkml:trace>
  <inkml:trace contextRef="#ctx0" brushRef="#br0" timeOffset="394.714">1 389 10794,'4'-51'539,"25"-109"1890,-24 149-2128,0 0 0,0 1 0,1-1 1,0 1-1,0 0 0,1 1 0,1 0 0,0 0 0,0 0 0,1 1 0,0 0 0,0 1 0,0 0 0,1 0 0,0 1 0,1 0 0,0 1 0,-1 0 0,2 1 0,-1 0 0,0 1 0,1 0 0,-1 1 0,1 0 1,0 1-1,0 0 0,0 1 0,4 1-301,-1-2 115,1 2 0,-1 0 1,0 0-1,0 1 0,0 1 1,0 1-1,-1 0 0,1 1 1,-1 1-1,2 1-115,-10-4 25,-1 0-1,1 0 0,-1 0 1,0 1-1,-1-1 1,1 1-1,0 1 1,-1-1-1,0 0 0,0 1 1,-1 0-1,1 0 1,-1 0-1,0 1 0,0-1 1,-1 1-1,1-1 1,-1 1-1,-1 0 1,1 0-1,-1 0 0,0 0 1,0 0-1,-1 0 1,0 0-1,0 3-24,-1-1 7,0 0 1,-1 0-1,0 0 1,0-1-1,0 1 0,-1-1 1,-1 1-1,1-1 1,-1 0-1,0 0 1,-1-1-1,0 1 0,0-1 1,0 0-1,-1 0 1,1 0-1,-1-1 0,-1 0 1,1 0-1,-1-1 1,0 0-1,-2 1-7,-11 6 73,0-1 0,-1-1-1,0-1 1,0-1 0,-1 0 0,0-2 0,-10 1-73,21-4 13,0 0 0,0 0 1,-1-1-1,1-1 0,0 0 1,-1 0-1,1-1 0,-1 0 1,1-1-1,-5-2-13,15 3-5,0 1 0,0-1 0,1 1 0,-1-1 0,0 0 0,1 1 0,-1-1 0,1 0 0,-1 0 0,1 1 0,-1-1 0,1 0 0,0 0 1,-1 0-1,1 0 0,0 0 0,0 1 0,-1-1 0,1 0 0,0 0 0,0 0 0,0 0 0,0 0 0,0 0 0,0 0 0,0 0 0,1 0 0,-1 1 0,0-1 0,1 0 0,-1 0 0,0 0 0,1 0 0,-1 0 0,1 1 0,-1-1 0,1 0 0,-1 1 0,1-1 0,0 0 0,-1 1 0,1-1 0,0 0 0,-1 1 0,1-1 0,0 1 0,0-1 1,0 1-1,-1 0 0,1-1 0,0 1 0,0 0 0,0 0 0,0-1 0,0 1 0,0 0 0,0 0 0,0 0 5,21-7-436,0 1 1,1 1-1,-1 1 0,1 1 1,0 1-1,1 1 1,-1 1-1,0 1 0,0 0 1,10 4 435,-22-4-80,-1 1 1,1 0 0,0 0-1,-1 1 1,1 1 0,-1 0 0,0 0-1,0 1 1,-1 0 0,1 1-1,-1 0 1,0 0 0,-1 1-1,0 0 1,0 1 0,0 0-1,-1 0 1,0 1 0,0-1-1,-1 1 1,-1 1 0,1-1 0,-1 1-1,-1 0 1,0 0 0,0 1-1,-1-1 1,0 6 79,0-5 155,-1 1 0,0-1 0,-1 1 1,-1-1-1,0 1 0,0 0 0,-1 0 0,-1-1 0,0 1 1,0-1-1,-1 0 0,0 1 0,-1-1 0,-1-1 0,0 1 1,0-1-1,-1 1 0,0-2 0,-1 1 0,0-1 1,0 0-1,-1 0 0,0-1 0,-1 0 0,0 0 0,0-1 1,-1 0-1,0-1 0,0 0 0,-3 1-155,-1-1 6,-1-1 0,0 0 0,-1-1 0,1-1 1,-1 0-1,1-1 0,-1-1 0,0 0 0,1-1 0,-1-1 0,0 0 0,1-1 0,-1-1 0,1-1 1,-1 0-1,1-1 0,1 0 0,-1-1 0,1-1 0,0 0 0,-12-9-6,-5-26-3803,26 9-2323,6 7-1268</inkml:trace>
  <inkml:trace contextRef="#ctx0" brushRef="#br0" timeOffset="705.18">827 425 9449,'0'0'5413,"0"0"-2354,0 0-790,0 0-289,0 0-704,0 0-475,-13 8-337,2-3-363,6-3-59,0 0 0,1 0 0,-1 1-1,1 0 1,0-1 0,0 2 0,0-1 0,0 0-1,0 1 1,1-1 0,0 1 0,-1 0 0,1 1-1,1-1 1,-1 0 0,1 1 0,-2 2-42,0 4 21,0 1-1,0-1 1,1 1 0,1 0 0,0 0 0,1 0 0,0 0 0,0 0-1,2 0 1,-1 0 0,2 1 0,-1-2 0,2 1 0,-1 0-1,2 0 1,0-1 0,0 1 0,1-1 0,0 0 0,1-1-1,0 1 1,1-1 0,0 0 0,0-1 0,1 0 0,1 0-1,-1 0 1,2-1 0,-1-1 0,1 1 0,3 0-21,0-2 5,0-1-1,0-1 1,1 0 0,0-1 0,0 0-1,0-1 1,0 0 0,0-2 0,0 1-1,0-2 1,0 0 0,0 0 0,4-2-5,-11 2 27,0-1 1,-1 1 0,1-1 0,-1 0-1,1-1 1,-1 0 0,0 0 0,1 0-1,-1 0 1,-1-1 0,1 0 0,-1-1-1,1 1 1,-1-1 0,-1 0 0,1 0 0,-1 0-1,0-1 1,0 0 0,0 0 0,-1 0-1,0 0 1,0 0 0,0-1 0,-1 1-1,0-1 1,1-4-28,-2 3 34,0 0 0,0-1-1,0 1 1,-1 0 0,0-1-1,-1 1 1,0 0 0,0-1-1,-1 1 1,0 0 0,0 0-1,-1 0 1,0 0 0,-1 0-1,1 1 1,-1-1 0,-1 1 0,0 0-1,0 1 1,0-1 0,0 1-1,-1 0 1,0 0 0,-1 0-1,1 1 1,-1 0 0,0 1-1,0-1 1,-2 1-34,-118-42-2404,39 36-6440,55 10 687</inkml:trace>
  <inkml:trace contextRef="#ctx0" brushRef="#br0" timeOffset="1192.237">1352 512 21685,'0'0'1521,"0"0"-549,0 0-86,0 0-251,20-6-395,-10 2-220,141-28 126,-68 30-103,203-20 69,-284 23-110,1-1 1,-1 0 0,1 0-1,-1 0 1,1 0 0,-1 0-1,1-1 1,-1 1 0,1-1-1,-1 0 1,1 1 0,-1-1-1,0 0 1,0 0 0,1-1-1,-1 1 1,0 0 0,0-1-1,0 1 1,0-1 0,0 0-1,-1 1 1,1-1 0,-1 0-1,1 0 1,-1 0 0,1 0-1,-1-1 1,0 1 0,0 0-1,0-1 1,0 1 0,-1 0-1,1-1 1,0 1 0,-1-1-1,0 1 1,0-1 0,0 1-1,0-2-2,-5-2 88,0 0-1,-1 0 1,1 0-1,-2 1 0,1 0 1,0 0-1,-1 0 1,0 1-1,0 0 0,0 1 1,-1-1-1,1 1 1,-1 1-1,0-1 1,0 2-1,-4-2-87,9 2 29,-1 0 3,1-1 0,-1 0 0,0 1 0,1 0 1,-1 0-1,0 0 0,0 0 0,0 0 0,1 1 0,-1 0 0,0 0 0,0 0 1,0 0-1,0 0 0,0 1 0,0 0 0,1 0 0,-1 0 0,0 0 0,1 1 0,-1-1 1,1 1-1,-1 0 0,1 0 0,0 0 0,-1 0 0,1 1 0,1-1 0,-1 1 1,0 0-1,0 0 0,1 0 0,0 0 0,-2 4-32,4 7 8,1 0 0,0-1 0,1 1 0,0 0 0,2 0 0,-1-1 0,2 0 0,0 0 0,0 0 0,1 0 0,1-1 0,0 0 0,1 0 0,4 5-8,7 15-21,45 88-1152,-38-68-1896,8 16-8357,-23-46 1512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1:18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68 79 8776,'0'0'3780,"0"0"-2504,0 0-257,0 0 631,0 0 5,0 0-251,-12-5-411,-39-19-379,89 17 912,-36 7-1525,85-7 23,0-3 0,60-15-24,-210 28 533,36 1-468,-1 1 0,1 2 0,1 1 0,0 1-1,0 1 1,0 1 0,-3 4-65,28-14-4,0-1-1,1 1 1,-1 0-1,0 0 1,0-1-1,1 1 1,-1 0-1,1 0 1,-1 0-1,1 0 1,-1 0 0,1 0-1,-1 0 1,1 0-1,0 0 1,0 0-1,-1 0 1,1 0-1,0 0 1,0 0-1,0 0 1,0 0-1,0 0 1,0 0 0,1 0-1,-1 0 1,0 0-1,0 0 1,1 0-1,-1 0 1,1 0-1,-1 0 1,1 0-1,-1 0 1,1 0-1,-1 0 1,1 0 0,0-1-1,0 1 1,-1 0-1,1 0 1,0-1-1,0 1 1,0-1-1,0 1 1,0-1-1,0 1 1,0-1-1,0 1 1,0-1 0,0 0-1,0 1 1,0-1-1,0 0 1,0 0-1,0 0 1,0 0-1,0 0 1,0 0-1,0 0 1,0 0-1,0-1 1,0 1 0,0 0-1,0-1 1,0 1-1,1-1 5,189 3-453,-91-6 250,-115 14 977,-211 77 1420,195-72-2141,-88 56 97,118-70-156,0-1 1,0 1 0,0-1 0,1 1 0,-1-1 0,0 1 0,0 0 0,1 0 0,-1-1 0,0 1 0,1 0 0,-1 0-1,0 0 1,1 0 0,0 0 0,-1 0 0,1 0 0,-1 0 0,1 0 0,0 0 0,0 0 0,0 0 0,-1 0 0,1 0 0,0 0-1,0 0 1,0 0 0,1 0 0,-1 0 0,0 0 0,0 0 0,1 0 0,-1 0 0,0 0 0,1 0 0,-1 0 0,1-1-1,-1 1 1,1 0 0,-1 0 0,1 0 0,0 0 0,-1-1 0,1 1 0,0 0 0,0-1 0,0 1 0,-1 0 0,1-1 0,0 1-1,0-1 1,0 0 0,0 1 0,0-1 0,0 0 0,0 1 0,1-1 5,60 12-346,230-25-871,-367 45 2685,-83 30-763,158-62-764,0 0 1,0 0-1,0 1 1,0-1-1,1 0 0,-1 1 1,0-1-1,0 0 1,0 1-1,0-1 0,0 0 1,0 1-1,0-1 1,0 1-1,0-1 1,0 0-1,0 1 0,0-1 1,-1 0-1,1 1 1,0-1-1,0 0 1,0 0-1,0 1 0,0-1 1,-1 0-1,1 1 1,0-1-1,0 0 1,-1 0-1,1 1 0,0-1 1,0 0-1,-1 0 1,1 0-1,0 1 0,-1-1 1,1 0-1,0 0 1,0 0-1,-1 0 59,36-2-4975,-33 2 4419,28-4-6021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11:19.4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129 33 4933,'0'0'3219,"0"0"-1148,0 0-64,0 0-128,0 0-245,1-3-187,2 0-1303,0 1 1,0-1-1,1 0 1,-1 1 0,1 0-1,-1 0 1,1 0-1,0 0 1,0 1 0,0-1-1,0 1 1,0 0-1,0 0 1,0 1 0,1-1-1,-1 1 1,0 0-1,0 0 1,0 0 0,1 0-1,-1 1 1,4 1-145,18-3 102,41-2 15,-76 22 769,-20 0-590,21-15-190,1 0 0,1 0 0,-1 0 0,0 1 0,1 0-1,0 0 1,0 1 0,1 0 0,-1 0 0,1 0 0,0 0-1,1 1 1,0 0 0,-3 5-106,8-9 11,1 0 0,-1 0 0,1 0-1,0 0 1,0-1 0,0 1 0,0-1 0,0 1 0,1-1 0,-1 0 0,1 0-1,-1 0 1,1 0 0,0 0 0,0-1 0,0 1 0,0-1 0,0 0-1,0 0 1,0 0 0,0 0 0,1-1 0,-1 1 0,0-1-11,6 3 17,0 0-10,-8-3-6,0 0-1,1-1 1,-1 1-1,1 0 1,-1 0-1,1 0 1,-1 0 0,1 0-1,-1 1 1,1-1-1,-1 0 1,0 1-1,1-1 1,-1 1 0,0-1-1,1 1 1,-1 0-1,0 0 1,0-1-1,1 1 1,-1 0-1,0 0 1,0 0 0,0 0-1,0 0 1,0 0-1,0 1 1,-1-1-1,1 0 1,0 0 0,-1 1-1,1-1 1,0 0-1,-1 1 1,0-1-1,1 1 1,-1-1 0,0 1-1,0-1 1,0 0-1,0 1 1,0-1-1,0 1 1,0-1-1,0 1 1,0-1 0,-1 1-1,1-1 1,-1 0-1,1 1 1,-1-1-1,1 0 1,-1 1-1,-114 72 326,107-67-314,5-5-4,0 0-1,-1 0 0,2 0 1,-1 0-1,0 0 1,0 1-1,1-1 0,-1 1 1,1 0-1,0 0 0,0 0 1,0 0-1,0 0 1,0 0-1,1 1 0,0-1 1,-1 1-1,1-1 0,0 1 1,0 2-8,51 26 37,3-3 22,-53-28-60,1 0 0,0 0 0,0 0 0,-1-1 0,1 1 1,0 0-1,-1 0 0,1 0 0,-1 0 0,1 0 0,-1 0 0,0 0 0,1 0 1,-1 0-1,0 0 0,0 0 0,0 0 0,0 1 0,1-1 0,-2 0 0,1 0 1,0 0-1,0 0 0,0 0 0,0 0 0,-1 0 0,1 0 0,0 0 0,-1 0 1,1 0-1,-1 0 0,1 0 0,-1 0 0,0 0 0,1 0 0,-1 0 0,0-1 1,0 1-1,1 0 0,-1 0 0,0-1 0,-1 1 1,-37 32 58,-73 46 17,111-78-71,-6 2 1421,0-15-393,-25-10-2518,6 15-6007,13 6-4471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5.8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 7495,'0'0'2274,"0"0"-1921,0 0-33,0 0 705,0 0-545,104 9-159,-57-12-225,10-4-96,10-4-1378,-2 4-4643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6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 3011,'0'0'4676,"0"0"-3875,0 0-32,0 0 992,99 0-832,-68 0-512,5 0-321,4-5-96,8 2-32,4 2-513,5-5-1248,-7 3-4966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6.2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75 8616,'0'0'2178,"0"0"-448,0 0-193,0 0-768,0 0-321,86-30-63,-46 24-321,11-2-64,3-1-96,14-1-1057,-3-1-4292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6.6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 12684,'0'0'2338,"0"0"-352,0 0 512,0 0-1184,0 0-321,0 0-289,0 0-544,0 0 65,96-3-33,-35 3-96,10 0-96,5 0-224,7-3-1218,6 0-1056,2 2-3043,-9-1-5253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6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53 8776,'0'0'4901,"0"0"-4389,0 0 1090,0 0-129,0 0-448,84-18-64,-37 13-673,13 1-255,12-3-33,10 1-289,11 0-2049,-5-1-4292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7.4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71 13004,'0'0'3011,"0"0"-2498,0 0 1601,0 0-449,0 0-352,0 0 97,85-30-738,-48 27-415,9-3-129,6 2-96,9 0-32,6-4-224,9 3-801,8-1-1153,7 2-2211,-2 4-6597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8.3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59 12524,'0'0'3683,"0"0"-2049,0 0 288,0 0-385,0 0-800,0 0-545,0 0-128,83-33 0,-31 24-64,9 4-608,5-1-1570,9 3-3236,-2 0-4227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8.7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0 261 15054,'0'0'3908,"0"0"-2435,0 0 161,0 0-129,0 0-832,0 0-449,91-48-160,-36 43-64,13-4-160,21 5-609,17 2-1889,9 1-2147,-11 1-7110</inkml:trace>
  <inkml:trace contextRef="#ctx0" brushRef="#br0" timeOffset="1">2058 132 16592,'0'0'2498,"0"0"-2274,89-52-128,-32 38-32,18 0-64,19-2-192,15 3-1281,11 0-2018,-7 3-4069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9609,'0'0'6118,"0"0"-3748,0 0-800,82-5-257,-35-1-416,-3 2-577,4-2-320,-5 0-545,-4 0-1024,-8 2-1570,-11 4-2402,-10 0-4164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9.1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17360,'0'0'2531,"0"0"-1282,0 0 641,0 0-705,0 0-673,0 0-383,0 0 31,126 10-32,-47-10-64,18 0-64,7-3-192,4-1-1186,-2 1-1376,-21 0-3460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9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75 16624,'0'0'4036,"0"0"-2819,98-27 544,-55 17-31,7 3-961,9-3-577,3 2-192,6 3 0,0 2-449,-1 1-1280,-4 1-3012,-10 0-11210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9.9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0 217 15343,'0'0'2530,"0"0"-2018,0 0 641,0 0-256,78-5-192,-11-5 0,25-4-353,21-9-256,21-4-32,12-3-64,7-4-608,0-2-3396,-19-1-9001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44.39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386 219 15214,'0'0'3257,"0"0"-1026,0 0-197,0 0-475,0 0-593,-12 14-309,-98 152 411,43-40-37,7 4 1,-11 41-1032,57-130 59,1 1 0,2 0 0,1 1 0,3-1 0,1 2 0,3-1 0,1 0 0,2 1 0,5 36-59,-1-61-180,0 1 0,0-1-1,2 1 1,1-2 0,0 1 0,1-1-1,1 0 1,1 0 0,0-1 0,1-1 0,1 0-1,1 0 1,0-1 0,1-1 0,0 0-1,1-1 1,1 0 0,0-2 0,1 1 0,0-2-1,0-1 1,1 0 0,1-1 0,-1-1-1,12 3 181,14 2-1205,1-2 0,1-2-1,-1-2 1,46 0 1205,90-8-6154,-61-11 95</inkml:trace>
  <inkml:trace contextRef="#ctx0" brushRef="#br0" timeOffset="598.143">1771 295 4132,'0'0'9710,"0"0"-5241,0 0-1838,13-1-303,-5 1-2036,-6-1-231,-1 0 0,1 1 0,0-1 0,0 1-1,0-1 1,0 1 0,0 0 0,0 0 0,0 0-1,0 0 1,0 0 0,0 1 0,0-1 0,0 1 0,0-1-1,0 1 1,0-1 0,0 1 0,-1 0 0,1 0-1,0 0 1,0 0 0,-1 0 0,1 1 0,-1-1-1,1 0 1,-1 1 0,0-1 0,1 1 0,-1-1 0,0 1-1,0 0 1,0 0 0,0-1 0,0 1 0,-1 0-1,1 0 1,0 0 0,-1 0 0,1 0 0,-1 0 0,0 0-1,0 0 1,0 0-61,0 62 633,-3 0-1,-3 0 1,-13 58-633,6-38 136,4-24-242,-18 144-854,20-68-4951,9-124-1391,1-23 3404,3-25 641,2-109 3069,-9-76 6760,-1 73-2850,1 76-2193,3-1 0,4 1 0,2 0 0,4 0 0,7-19-1529,-18 85 92,1-1 0,-1 0 0,1 1 1,0 0-1,1-1 0,0 1 1,0 0-1,0 0 0,1 1 0,-1-1 1,1 1-1,1-1 0,-1 1 0,1 1 1,0-1-1,0 1 0,0-1 1,1 2-1,-1-1 0,1 0 0,0 1 1,0 0-1,0 1 0,1-1 1,-1 1-1,1 0 0,-1 1 0,1 0 1,0 0-1,-1 0 0,1 1 1,0 0-1,-1 0 0,1 0 0,5 2-92,-3 0 5,0 0-1,0 1 0,0 0 1,0 1-1,0 0 0,0 0 1,-1 1-1,0 0 1,0 0-1,-1 1 0,1 0 1,-1 1-1,0-1 0,-1 1 1,0 1-1,0-1 0,0 1 1,-1 0-1,0 0 1,-1 1-1,4 7-4,-1 0-7,-1 0 0,-1 1 0,0 0 0,-1 1 1,0-1-1,-2 1 0,0-1 0,-1 1 0,-1 0 0,0-1 0,-2 9 7,-3-5-85,-1-1 0,-1 1 0,-1-1 0,0 0 0,-1 0-1,-2-1 1,0-1 0,-1 0 0,0 0 0,-2-1 0,0-1 0,0 0-1,-2-1 1,0 0 0,-1-2 0,0 0 0,-1 0 0,0-2 0,-1 0-1,-1-2 86,-75 29-1941,31-33-2919,48-12 77,6-4-1500</inkml:trace>
  <inkml:trace contextRef="#ctx0" brushRef="#br0" timeOffset="898.247">929 1389 448,'-16'12'14355,"-85"63"-7671,101-75-6628,0 1-1,0-1 1,0 1 0,0 0-1,0-1 1,0 1-1,0 0 1,1-1 0,-1 1-1,0 0 1,0-1 0,1 1-1,-1-1 1,0 1-1,1-1 1,-1 1 0,0-1-1,1 1 1,-1-1 0,1 1-1,-1-1 1,1 1-1,-1-1 1,1 0 0,-1 1-1,1-1 1,0 0 0,-1 1-1,1-1 1,-1 0 0,1 0-1,0 0 1,-1 0-1,1 1 1,0-1 0,-1 0-1,1 0 1,0 0 0,-1 0-1,1 0 1,0-1-1,-1 1 1,1 0 0,-1 0-1,1 0 1,0 0 0,-1-1-1,1 1 1,-1 0-1,1-1 1,-1 1 0,1 0-1,-1-1 1,1 1 0,-1-1-1,1 1 1,-1-1-1,1 1 1,-1-1 0,0 1-1,1-1-55,5 1 200,549-71 2181,502-47-1468,-675 93-1559,-492 35-5755,48 4 224</inkml:trace>
  <inkml:trace contextRef="#ctx0" brushRef="#br0" timeOffset="1230.536">1442 1923 11979,'1'-16'3919,"12"-77"1761,-12 93-5605,-1 0 0,0 0 1,0 1-1,1-1 0,-1 0 0,0 0 1,1 1-1,-1-1 0,0 0 1,1 0-1,-1 0 0,1 0 0,-1 0 1,0 1-1,1-1 0,-1 0 1,0 0-1,1 0 0,-1 0 0,1 0 1,-1 0-1,0 0 0,1 0 0,-1 0 1,1-1-1,-1 1 0,0 0 1,1 0-1,-1 0 0,1 0 0,-1-1 1,0 1-1,1 0 0,-1 0 1,0 0-1,0-1 0,1 1 0,-1 0 1,0-1-1,1 1 0,-1 0 1,0-1-1,0 1 0,0 0 0,1-1 1,-1 1-1,0 0 0,0-1 1,0 1-1,0 0 0,0-1 0,0 1 1,0-1-1,0 1 0,0 0 0,0-1 1,0 1-1,0-1 0,0 1 1,0 0-1,0-1 0,0 1 0,0-1 1,0 1-1,0 0 0,-1-1 1,1 1-1,0 0 0,0-1 0,-1 1-75,10 29 1462,-4 22-1036,-2 1-1,-2-1 0,-3 0 1,-2 0-1,-4 14-425,6-49 19,-5 46-99,-14 181-1289,23-82-5008,4-128 1738,7-10-2365</inkml:trace>
  <inkml:trace contextRef="#ctx0" brushRef="#br0" timeOffset="1803.19">1693 2276 10025,'0'0'5654,"0"0"-2339,0 0-1057,13-5-710,98-21-416,174 1-1256,-103-25-5517,-171 45 4834,1-1 1,-1 0-1,-1 0 1,1-1 0,-1-1-1,-1 0 1,1 0-1,-1 0 1,-1-2 0,1 1-1,-1-1 1,-1 0-1,4-7 807,14-38 129,-14-5 3659,-11 43-1628,19-89 10788,-13 120-10225,-4 49-2123,-3 1 1,-2-1 0,-4 0 0,-8 35-601,9-61 63,-69 434-2092,74-466 1836,0 1-50,0 0 0,0-1 0,1 1 1,0 0-1,0 0 0,0 0 0,1 0 0,0 0 0,0-1 1,0 1-1,1 0 0,-1 0 0,2-1 0,-1 1 0,0-1 1,1 0-1,0 0 0,1 1 243,14-12-6403,-15-44 2934,-4 42 2942,-14-282 521,12 242 681,2 0-1,3 0 1,2 1-1,1-1 1,3 1-1,2 0 0,2 1 1,1 0-1,17-33-674,-27 72 85,0-1 0,1 1 0,0 0 0,1 0 0,-1 1-1,2-1 1,-1 1 0,0 0 0,1 0 0,0 1 0,1 0 0,-1 0 0,1 0-1,0 1 1,0 0 0,0 1 0,1-1 0,-1 1 0,1 0 0,0 1 0,-1 0 0,1 0-1,0 1 1,1 0 0,-1 1 0,0-1 0,0 1 0,0 1 0,0 0 0,0 0-1,0 0 1,0 1 0,0 0 0,0 1 0,-1 0 0,1 0 0,-1 1 0,0-1 0,0 2-1,1 0-84,1 2 1,-1 0 1,1 1-1,-2 0 0,1 0 0,-1 1 0,0 0 0,-1 0 0,0 1 0,0 0 0,-1 0 0,-1 0 1,1 1-1,-2-1 0,1 1 0,-2 0 0,1 0 0,-2 0 0,1 1 0,-1-1 0,-1 0 0,0 0 1,-1 1-1,0-1 0,-1 0 0,0 0 0,0 0 0,-1 0 0,-1 0 0,0-1 0,0 1 0,-1-1 1,-1 0-1,0 0 0,-3 4-1,1-5-119,0 0-1,-1 0 1,0 0 0,-1-1 0,0-1 0,0 0 0,0 0 0,-1-1 0,0 0-1,0-1 1,-1 0 0,1-1 0,-1 0 0,0-1 0,0-1 0,0 1 0,-1-2-1,1 0 1,-1 0 119,12-1-246,-1 0 0,1 0 0,-1 0 0,1 0 0,-1-1 0,0 1 0,1 0 0,-1-1 0,1 1 0,-1-1 0,1 0 0,-1 1 0,1-1 0,0 0 0,-1 0 0,1 0 0,0 0 0,0 0 0,-1 0 0,1 0 0,0 0 0,0 0 0,0-1 0,0 1 0,1 0 0,-1-1 0,0 1 0,1-1 0,-1 1 0,0-1 0,1 1 0,0-1 0,-1 1 0,1-1 0,0 0 0,0 1 0,0-1 246,-1-21-6534</inkml:trace>
  <inkml:trace contextRef="#ctx0" brushRef="#br1" timeOffset="-2.14748E6">1544 3138 3171,'0'0'8616,"0"0"-6566,0 0 480,0 0 257,0 0-1089,0 0-513,0 0-513,0 0-479,55-5 95,-10 2-128,10-1-64,17 0-96,7-5-416,8 2-1570,3-3-2146,-11 3-4933</inkml:trace>
  <inkml:trace contextRef="#ctx0" brushRef="#br1" timeOffset="-2.14748E6">2899 3019 13421,'0'0'3331,"0"0"-2466,0 0 1056,0 0-287,0 0-609,0 0-513,81-35-351,-34 30-161,11-2-32,10-2-673,16 0-1281,10 2-1858,-3 2-4612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33.2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813 141 4132,'0'0'3182,"0"0"-1079,0 0-181,0 0-134,0 0-213,0 0-240,0 0-359,2-3-169,10 0 1218,-11 33 528,-1-22-2263,-36 335 1264,-31 354-1581,44-452 59,1 37-21,-28 432-49,21 32 129,9-238-86,-105 508 54,55-479-118,-3 267 300,-1 16-161,-72 263 235,110-768-150,13 4-165,13-122 411,6-219-1635,-6 3-3440,8 16 3740,-6-11-9816</inkml:trace>
  <inkml:trace contextRef="#ctx0" brushRef="#br0" timeOffset="3978.525">428 5 8520,'0'0'3684,"0"0"-3364,0 0 1185,0 0 129,0 0-449,0 0-128,76 11-416,-28-11-385,13 0-160,8-1-96,9-5-32,9 2-1153,5 1-1890,-7 2-2723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43.3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945 758 4612,'13'-15'1548,"200"-228"3049,-212 242-4563,25-26 743,0-2 1,-2 0 0,-2-2 0,0-1 0,-2 0 0,-2-1 0,0-1-1,7-25-777,-23 54 162,0 0-1,0-1 0,-1 1 0,1 0 0,-1 0 0,-1-1 0,1 1 0,-1-1 1,0 1-1,0-1 0,0 1 0,-1-1 0,0 1 0,0 0 0,0-1 0,-1 1 0,1 0 1,-1 0-1,-1 0 0,1 0 0,-1 0 0,0 1 0,0-1 0,0 1 0,0-1 1,-1 1-1,0 0 0,0 1 0,0-1 0,0 1 0,-1-1 0,1 1 0,-3-1-161,-16-3 153,1 1 0,-1 1 0,-1 0 0,1 2 0,-1 1-1,1 1 1,-1 1 0,1 1 0,-1 1 0,1 1-1,-1 1 1,1 1 0,1 1 0,-1 1 0,1 0-1,-1 3-152,-31 10 15,0 3 0,2 1 0,1 4 0,1 1 0,1 2 0,2 3 0,1 2 0,2 1 0,1 3 0,3 1 0,1 2 0,2 2 0,2 1 0,2 2 0,-21 41-15,40-62-16,1 1 1,2 0 0,0 1 0,2 1-1,1-1 1,2 1 0,0 0 0,3 1-1,-1 22 16,4-40-7,0-1 0,1 0 0,0 1-1,1-1 1,0 0 0,1 0-1,0 0 1,1 0 0,0-1-1,1 0 1,1 1 0,0-2-1,0 1 1,1-1 0,0 0-1,1 0 1,0-1 0,0 0-1,1 0 1,0-1 0,1 0-1,0-1 1,0 0 0,0 0-1,5 1 8,12 3-67,0-1 1,1-1-1,1-2 0,0 0 0,-1-2 0,2-1 0,-1-2 0,0-1 0,0-1 0,1-1 0,-1-1 0,0-2 1,0-1-1,0-2 0,12-4 67,-13 3-9,1-1 0,-2-1 1,1-1-1,-1-2 1,-1-1-1,-1 0 0,0-2 1,0-1-1,-2-1 1,0-1-1,-1-1 0,-2-1 1,0-1-1,-1-1 0,-1 0 1,-1-2-1,-1 0 1,-1 0-1,-1-2 0,-2 1 1,-1-2-1,0 0 0,-3 0 1,0-1-1,-2 1 1,1-11 8,-6 14 82,-1 1-1,-1-1 1,-1 0 0,-1 1 0,-1-1 0,-2 1 0,0 0 0,-2 0 0,0 1 0,-1 0 0,-2 1 0,0 0 0,-2 0 0,-2-2-82,5 9 69,-1 1 0,0 0 0,-1 0 0,0 1-1,-1 1 1,-1 0 0,0 1 0,0 0 0,-1 1 0,-1 1-1,0 0 1,0 2 0,0-1 0,-1 2 0,0 0 0,0 1 0,-1 1-1,1 0 1,-15 0-69,7 4 90,1 0-1,-1 2 1,1 1 0,0 0-1,0 2 1,0 1-1,0 1 1,1 1-1,0 1 1,1 1 0,0 1-1,1 1 1,0 0-1,0 2 1,2 0 0,-1 2-1,1 1-89,-21 19 31,3 2 0,0 1 0,3 2 0,1 2 0,3 1 0,1 1 0,-8 19-31,12-17-1,1 1-1,3 2 1,1 0-1,3 1 0,3 0 1,1 1-1,3 1 1,2 0-1,2 0 0,2 48 2,4-83 1,1-1 0,0 0 0,1 0 0,2 0-1,-1 0 1,2-1 0,0 1 0,1-1 0,0 0-1,2-1 1,0 1 0,0-2 0,2 1 0,0-1-1,0 0 1,1-1 0,1-1 0,0 1 0,1-2-1,8 6 0,-6-7-3,1 0-1,1-1 0,-1-1 0,1-1 0,1 0 0,-1-2 1,1 0-1,0 0 0,1-2 0,-1 0 0,1-1 0,-1-1 1,1-1-1,-1-1 0,14-1 4,0-2 0,-1-2 0,1-1 0,-1-1-1,-1-1 1,1-2 0,-2-1 0,0-2 0,21-12 0,-19 7-7,0-1 0,-1-1-1,-2-2 1,0 0 0,-1-2 0,-1-2 0,-2 0 0,-1-1 0,-1-1 0,-1-2-1,-2 0 1,-1 0 0,-1-2 0,-2 0 0,5-20 7,-5 8 2,-3 0 0,-1 0 0,-3-1 0,-2-1 0,-1 1 0,-3-1 0,-1 0 0,-7-43-2,6 78 35,-1 0 0,-1 0 0,0 0 0,-1 0 0,0 1-1,-1-1 1,0 1 0,-1 0 0,0 0 0,0 0 0,-2 1 0,1 0 0,-1 0 0,0 1 0,-1-1 0,0 2-1,-1-1 1,0 1 0,0 0 0,-1 1 0,0 0 0,0 1 0,0 0 0,-1 1 0,0 0 0,-3-1-35,-2 3 64,1 1 1,0 0-1,-1 2 1,1 0 0,-1 0-1,1 1 1,-1 1 0,1 1-1,0 0 1,0 1-1,0 1 1,0 0 0,1 1-1,0 0 1,-2 2-65,-17 10 102,1 1 0,1 2 0,1 1-1,1 1 1,-21 23-102,2 2 18,2 2 0,3 2 0,2 2 0,2 2 0,2 1 0,3 2 0,3 1 0,-23 63-18,45-99 2,1 0 0,1 1 0,1 0-1,1 0 1,1 0 0,1 1-1,1 3-1,2-21-3,0 1 0,1-1 0,-1 0 0,2 1 0,-1-1 0,1 0 0,0 0 0,1 0 0,0 0 0,0 0 0,1-1-1,0 1 1,0-1 0,1 0 0,0 0 0,0-1 0,0 1 0,1-1 0,0-1 0,0 1 0,1-1 0,-1 0 0,4 2 3,12 2-16,1-1 0,0-1 0,0-1 0,0-2 0,1 0 0,0-1 0,0-1 0,0-1 0,0-1 0,0-2 0,-1 0 0,1-1-1,0-2 1,-1 0 0,0-2 0,0 0 0,-1-2 0,0 0 0,4-3 16,9-1-14,-1-1-1,0-2 0,-1-2 1,0 0-1,-2-2 0,0-2 1,-2-1-1,0-1 0,-1-1 1,-2-2-1,-1 0 0,-1-2 1,-1-1-1,-2 0 0,-1-2 0,13-26 16,-28 43-5,0 1 0,-1-1 0,-1 0 1,0 0-1,-1 0 0,-1 0 0,0 0 1,-1-1 3,0 12 3,0 0 1,0 0-1,0 0 0,-1 0 1,1 0-1,-1 0 0,0 0 1,-1 0-1,1 0 0,-1 0 1,1 1-1,-1-1 1,0 0-1,0 1 0,-1 0 1,1-1-1,-1 1 0,0 0 1,0 0-1,0 1 1,0-1-1,0 0 0,0 1 1,-1 0-1,1 0 0,-1 0 1,0 0-1,0 1 1,1-1-1,-1 1 0,-3-1-3,-8 2-24,0 1-1,0 0 0,-1 1 1,1 1-1,1 0 0,-1 1 1,0 0-1,1 1 0,0 1 1,0 1-1,0-1 0,1 2 1,0 0-1,1 1 0,0 0 1,0 1-1,1 0 0,0 1 1,0 0-1,2 1 0,-8 10 25,-102 153-5429,66-85-1697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44.5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597 538 12460,'0'0'1377,"-15"9"-347,-47 29 567,41-14 2047,53-13-3105,-26-11-350,29 2 112,0-2 0,0-1 0,0-2 0,0-1 0,0-2 0,-1-2 0,0-1 0,0-1 0,-1-2 1,6-5-302,12 0 264,0-3-1,-2-2 1,-1-2 0,0-2 0,-2-2 0,-2-2 0,0-3 0,-2-1 0,25-27-264,-63 58 49,1-1 0,-1 1-1,-1-1 1,1 0 0,0 0 0,-1 0 0,0-1-1,0 1 1,0-1 0,-1 0 0,0 0-1,0 0 1,0 0 0,0 0 0,-1 0-1,0 0 1,0-1 0,0 1 0,0-1-1,-1 1 1,0 0 0,0-1 0,-1 1 0,0 0-1,1-1 1,-2 1 0,1 0 0,-1 0-1,1-1 1,-2 1 0,1 1 0,0-1-1,-1 0 1,0 1 0,0-1 0,0 1-1,-3-2-47,-14-6 79,-1 2 0,-1 0 0,0 2 0,0 0 0,-1 1 0,0 2 0,0 0 0,0 2 0,0 0 0,-1 1 0,1 2 0,-1 0 1,1 2-1,-1 0 0,1 2 0,-10 3-80,-41 7 32,1 3 1,1 4-1,0 3 1,2 3 0,1 3-1,1 3 1,2 3-1,1 3 1,2 2-1,-51 46-32,108-83 8,-12 8-20,0 0 1,1 1 0,0 1 0,1 0 0,1 1 0,0 1 0,1 0-1,0 1 1,2 1 0,0 0 0,1 1 0,1 0 0,0 0-1,2 1 1,-4 14 11,11-28-5,1 0 1,0 1-1,0-1 0,1 0 0,0 0 0,0 0 1,0 0-1,1 0 0,0 0 0,0 0 0,0 0 0,1-1 1,0 1-1,0-1 0,1 0 0,-1 0 0,1 0 1,0 0-1,0 0 0,1-1 0,-1 0 0,1 0 0,5 3 5,135 65-220,-75-53 78,1-3-1,0-3 0,1-4 1,0-2-1,1-3 1,-1-4-1,20-4 143,6-2-49,-1-4 1,0-4-1,-1-4 0,-1-5 1,0-3-1,-2-5 0,-2-4 1,-1-3-1,24-18 49,-85 42 32,-1-2 0,0-1 0,-1 0 0,-1-2 0,-1-2 0,-1 0 0,-1-1 0,-1-1 0,-1-1 1,0-1-1,-2-1 0,9-17-32,-26 39 32,0 0 1,0 0-1,-1 0 1,1 0 0,-1 0-1,0 0 1,0 0 0,0-1-1,0 1 1,-1 0-1,0-1 1,0 1 0,0 0-1,0-1 1,-1 1 0,1 0-1,-1 0 1,0-1-1,-1 1 1,1 0 0,-1 0-1,1 0 1,-1 0 0,-1 1-1,1-1 1,0 0-1,-1 1 1,0-1 0,0 1-1,0 0 1,0 0 0,0 0-1,-1 1 1,1-1-1,-1 1 1,0 0-33,-19-8 61,0 2 0,-1 0 1,0 2-1,-1 0 0,0 2 0,1 1 0,-1 1 1,0 1-1,0 1 0,0 1 0,0 1 0,0 2 0,-6 1-61,-55 9-16,2 3-1,0 3 0,1 4 0,1 4 0,2 4 0,-75 40 17,145-67-9,-6 0 7,0 2 0,1 0 0,0 0 0,0 2 0,0 0 0,1 0 0,1 2 0,-1-1 0,2 2 0,-1 0 0,2 0 0,0 1 0,0 1 0,1 0 0,1 0 0,0 0 0,-4 12 2,12-22-4,1 1 1,0-1-1,0 1 0,0-1 0,0 1 0,1 0 0,-1-1 0,1 1 1,0-1-1,1 0 0,-1 1 0,1-1 0,0 0 0,0 0 0,0 0 0,0 0 1,1 0-1,-1 0 0,1-1 0,0 1 0,1-1 0,-1 0 0,0 0 1,1 0-1,0 0 0,1 0 4,115 55-124,-35-36 112,1-4 0,1-4-1,1-4 1,0-4 0,0-3 0,0-4 0,34-7 12,72-6-34,-2-7 0,0-9 0,107-35 34,-238 51 62,-1-2-1,-1-3 0,0-3 1,-1-3-1,-2-1 1,51-34-62,-102 57 30,1-1 1,0 0-1,-1 0 1,0 0-1,0-1 1,0 0-1,0 0 1,-1 0-1,0 0 1,0-1-1,0 1 1,-1-1-1,0 0 1,0-1-31,-3 4 31,0 0 0,0 1 1,-1-1-1,0 0 0,0 0 1,1 1-1,-1-1 0,-1 1 0,1-1 1,0 1-1,-1-1 0,1 1 1,-1 0-1,0-1 0,0 1 1,1 0-1,-2 0 0,1 1 1,0-1-1,0 0 0,0 1 0,-1-1 1,1 1-1,-1 0 0,1-1 1,-1 1-1,0 0 0,1 1 1,-1-1-1,0 1 0,0-1 1,1 1-1,-1 0 0,0 0 1,0 0-1,0 0 0,-1 0-31,-41-4 60,0 1 0,1 3 0,-1 1 0,0 2 0,1 2 0,-1 3-1,2 1 1,-1 2 0,-31 13-60,42-16-9,1 2-1,1 2 0,0 1 1,0 1-1,2 1 1,0 2-1,0 1 0,2 1 1,0 1-1,-1 4 10,25-21 0,-1 1 0,0 0 0,1 0 0,0 0 0,0 0 0,0 0 0,0 0 0,1 1 0,0 0 0,0-1 0,0 1 0,0 0 0,1 0 0,0 0 0,0 0 0,0 0 0,0 0 0,1 0 0,0 1 0,0-1 0,0 0 0,1 0 0,0 0 0,0 0 0,0 0 0,2 4 0,5 1-4,0 0 0,0 0-1,1-1 1,1 0 0,-1-1 0,1 0-1,1 0 1,0-1 0,0-1-1,0 1 1,0-2 0,1 0 0,0 0-1,0-1 1,1-1 4,66 20 15,0-5 1,1-2-1,1-4 1,0-4-1,1-3 0,-1-4 1,1-4-1,33-6-15,-30 6-31,0-4 0,0-4-1,-1-3 1,-1-4 0,0-3 0,17-11 31,-90 30 10,-1-2-1,0 1 0,1-1 1,-1 0-1,-1-1 1,1 0-1,-1-1 1,0 1-1,0-2 1,0 1-1,-1-1 1,0 0-1,-1-1 1,1 1-1,-1-1 0,-1-1 1,0 1-1,0-1 1,0 0-1,-1 0 1,0 0-1,0-4-9,-3 7 26,0-1-1,0 1 0,-1-1 1,0 1-1,0-1 0,-1 1 0,1 0 1,-2-1-1,1 1 0,-1 0 1,1-1-1,-2 1 0,1 0 1,-1 0-1,0 1 0,0-1 1,0 1-1,-1-1 0,0 1 1,0 0-1,0 0 0,-1 1 0,1-1 1,-1 1-1,0 0 0,-1 0 1,1 1-1,-1-1 0,1 1 1,-1 1-1,-2-2-25,-32-6 0,40 36 0,78 68-2386,-56-45-3887,-16-27-923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46.8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874 478 8776,'-20'7'4719,"-157"52"-1323,137-43 42,49-10-2008,45-9-1229,0-1 0,0-3 0,0-3 0,-1-1 0,16-8-201,-29 9 47,58-14 13,-1-4 0,-1-4-1,-2-5 1,-1-3 0,74-46-60,-161 83 19,7-4 93,0 0-1,-1-1 0,1 0 1,-2-1-1,1-1 0,-1 1 1,-1-2-1,1 0 0,-2 0 0,0 0 1,7-13-112,-15 22 41,0 0 1,0 0-1,0-1 0,0 1 1,-1 0-1,1-1 1,-1 1-1,0 0 1,1-1-1,-1 1 0,0-1 1,-1 1-1,1 0 1,0-1-1,-1 1 0,1-1 1,-1 1-1,0 0 1,0 0-1,1-1 1,-2 1-1,1 0 0,0 0 1,0 0-1,-1 0 1,1 0-1,-1 0 0,1 1 1,-1-1-1,0 0 1,0 1-1,0-1 1,0 1-1,0 0 0,0-1 1,-1 1-42,-88-32 639,30 25-595,0 3 0,-1 2 0,0 3-1,1 3 1,-1 2 0,1 3 0,1 3 0,-1 2 0,2 3 0,0 3 0,1 2 0,1 2 0,-23 16-44,-3-1-8,2 3 1,1 5-1,3 2 0,2 4 1,2 4-1,2 2 1,-49 55 7,102-97 11,1 1 1,1 1-1,0 1 1,2 0-1,0 0 1,1 2-1,1 0 1,1 0-1,1 1 1,1 0-1,1 0 1,1 1-1,1 1-11,5-16 2,0 0-1,1 0 1,0 0 0,0 0-1,1 0 1,0 0 0,0 0-1,1-1 1,0 1-1,1 0 1,-1-1 0,2 0-1,-1 1 1,1-1 0,0-1-1,0 1 1,1 0 0,0-1-1,0 0 1,0 0 0,1-1-1,0 1-1,9 7-2,1-1-1,1-1 1,0 0-1,0-1 1,1-1-1,0 0 1,0-2-1,10 3 3,40 9-1,2-3 1,0-3-1,0-3 0,1-4 0,1-2 0,-1-3 1,37-6 0,0-4-10,-1-3 0,-1-6-1,0-4 1,-2-4 0,-1-6 0,-1-3 0,-2-5 0,-2-5 0,80-49 10,-153 82 39,-2-1 0,1-2 0,-2 0 0,0-1-1,0-2 1,-2 0 0,0-1 0,-2-1 0,0-1 0,-1 0 0,-1-1 0,-1-1 0,-1-1-1,10-21-38,-22 39 36,0 0-1,-1-1 0,1 1 0,-1-1 0,0 1 1,-1-1-1,1 1 0,-1-1 0,-1 1 0,1-1 1,-1 0-1,0 1 0,-1 0 0,1-1 0,-1 1 1,-1 0-1,1 0 0,-1 0 0,0 0 0,0 0 1,-1 1-1,1-1 0,-1 1 0,-1 0 0,1 0 1,-1 1-1,-3-4-35,-17-5 85,-1 0 0,0 2 0,-1 1 0,0 1 0,-1 1 0,0 1 0,0 2 0,0 1 0,-1 1 0,1 1 0,-1 2 0,1 1 0,-1 1 1,1 1-1,-12 4-85,-16 2 32,0 2 1,0 2-1,1 3 0,1 2 1,1 2-1,1 3 1,1 2-1,1 2 1,1 2-1,1 3 1,2 1-1,-41 39-32,72-60-6,0 1-1,0 1 0,1-1 1,1 2-1,0 0 1,1 1-1,1 0 1,0 1-1,1 0 0,1 0 1,1 1-1,0 0 1,2 1-1,0 0 0,1 0 1,0 0-1,1 6 7,5-16-1,-1-1 1,1 0-1,1 0 0,-1 0 0,1 1 0,1-2 1,0 1-1,0 0 0,0 0 0,1-1 0,0 0 1,1 0-1,-1 0 0,1 0 0,1-1 0,-1 0 1,1 0-1,0 0 0,1-1 0,-1 1 0,1-2 1,0 1-1,4 1 1,12 7-17,1-2 1,0 0 0,0-2-1,1 0 1,0-2-1,0-1 1,1-1 16,57 5-35,0-4 1,1-3-1,0-4 1,-1-4-1,0-3 1,0-4 0,-1-4-1,0-3 1,-2-3-1,0-4 1,25-15 34,-48 21 55,-2-2 1,0-2 0,-2-3-1,-1-2 1,-1-2-1,-2-2 1,-1-3 0,-1-1-1,-3-3 1,-1-1-1,-2-3 1,17-24-56,-47 53 18,-1-2 0,-1 1 0,0-1 0,-1 0-1,-1-1 1,0 1 0,-2-1 0,3-12-18,-7 24 18,0 0-1,0 1 0,0-1 1,-1 0-1,0 0 0,0 0 1,-1 0-1,1 0 1,-1 0-1,0 0 0,-1 0 1,0 0-1,0 1 1,0-1-1,0 1 0,-1-1 1,0 1-1,0 0 0,0 0 1,-1 0-1,0 0 1,0 1-1,0 0 0,0 0 1,-1 0-1,0 0 1,1 0-1,-5-1-17,-2-1 30,-1 1 1,0 0-1,-1 1 0,1 0 1,-1 0-1,0 2 0,1 0 1,-1 0-1,0 1 0,0 1 1,-1 0-1,1 0 0,0 2 1,1 0-1,-4 1-30,-16 3 21,0 2 0,1 2 0,1 1 0,-1 1 0,-15 10-21,-3 3-36,2 3 0,1 1 0,1 3 0,2 1 0,1 3-1,2 1 1,2 1 0,1 3 0,-29 42 36,53-66 2,2 1 1,0 1 0,1 0-1,1 0 1,0 1 0,2 0-1,0 1 1,1-1-3,4-11-2,1-1 1,-1 0-1,1 1 0,1-1 0,-1 1 0,2-1 1,-1 1-1,1-1 0,0 1 0,1-1 1,0 0-1,0 0 0,1 0 0,0 0 0,0 0 1,1 0-1,0-1 0,0 0 0,1 1 1,0-2-1,3 4 2,12 7-13,1-2 1,0 0 0,1-1-1,1-2 1,0 0 0,0-1-1,1-2 1,0 0 0,1-1-1,0-2 1,0-1-1,1 0 1,0-2 0,-1-1-1,1-1 1,0-1 0,0-2-1,0 0 1,12-4 12,-11 4 0,0-1 0,0-1 0,-1-2 0,1-1 0,-1 0 0,-1-2 0,1-1 0,-2-1 0,1-1 0,-2-2 0,1 0 0,-2-1 0,0-1 0,12-12 0,-29 20 4,1 0 0,-1-1 0,0 1 1,-1-1-1,0 0 0,0 0 0,-1 0 0,0 0 1,-1-1-1,1 1 0,-2-1 0,0 0 0,0 1 0,-1-1 1,0 0-1,0 0 0,-1 1 0,-1-1 0,1 0 1,-2 1-1,1-1 0,-1 1 0,-1 0 0,0 0 0,0 0 1,0 1-1,-1-1 0,-1 1 0,1 0 0,-1 0 1,-1 1-1,1 0 0,-1 0 0,-1 1 0,1-1 0,-1 1 1,-6-3-5,-11-6-261,0 2 0,-1 0 0,0 2-1,-1 0 1,0 2 0,-1 1 0,0 2 0,0 0 0,0 2 0,-12 0 261,-75-15-7804,52 5-3311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49.91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631 43 6598,'-17'-1'2776,"-80"-1"171,47 2 5397,740-19-5203,-163 1-3357,215 16-136,-518 15 186,-169-2 156,-55-11 9,-1 0 0,1 0 0,-1 1 0,1-1 0,-1 0 0,0 0 0,1 1 1,-1-1-1,1 1 0,0-1 0,-1 0 0,1 1 0,-1-1 0,1 1 0,0-1 0,-1 1 0,1-1 1,0 1-1,-1-1 0,1 1 0,0 0 0,0-1 0,0 1 0,-1-1 0,1 1 0,0-1 0,0 1 0,0 0 1,0-1-1,0 1 0,0 0 0,0-1 0,0 1 0,0-1 0,1 1 0,-1 0 0,0-1 0,0 1 0,0-1 1,1 1-1,-1-1 0,0 1 0,1-1 0,-1 1 0,0-1 0,1 1 0,-1-1 0,1 1 0,-1-1 1,1 0-1,-1 1 0,1-1 0,-1 1 1,-41 10-85,-2-2 1,1-1-1,-1-2 1,-14-2 84,-11 3 12,-1443 121 922,753-63-37,620-42-801,140-16-32,147-4 11,1302-43 59,178-3-460,-1542 40-428,85-4-1761,-59-5-6041,-73 4-4149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50.3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100 1 11147,'-16'2'3459,"-50"8"-1393,48 1 1687,46-6-2307,425 1 791,735-13-1686,777 6 286,-1637 5-451,2171 74 2399,-2460-74-2670,-67 0-118,-526 28-2931,182 1-6015,213-18 381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0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32,'0'0'13229,"0"0"-8841,0 0-1922,0 0-448,12 79-385,20-72-511,7-3-322,8-4-383,4 0-257,-2-3-96,-1-5-64,-2-2-545,-7-3-1024,0 1-1858,-6 2-4453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49:50.78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272 1 10730,'-116'21'8262,"-17"5"-4673,111-18-2344,26-3-3,42 1-376,857 6-168,-641-13-611,1946 43 761,-1275-21 2089,-1622-29-3776,642 10 446,33-1-2886,10-1-7393,26-6-4329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2:5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458 1 11211,'0'0'2098,"0"0"-673,0 0-53,0 0-86,0 0-442,-12 15-348,9-11-471,-6 7 21,0 1 0,1 0 0,1 0 0,0 1 0,0 0 1,2 0-1,-1 0 0,2 1 0,0 0 0,-1 5-46,-54 510 417,7 14-4117,51-524 3561,1-4 132,0-1-1,-1 1 1,0-1 0,-1 1 0,-1-1-1,0 0 1,-1 0 0,-1 0 0,0 0-1,-1-1 1,-3 6 7,8-18 5,0 0 0,0 0 1,0 0-1,0 1 0,0-1 0,0 0 0,0 0 0,-1-1 0,1 1 0,0 0 0,-1 0 0,1-1 1,-1 1-1,1-1 0,-1 1 0,1-1 0,-1 1 0,1-1 0,-1 0 0,1 0 0,-1 0 0,1 0 1,-1 0-1,1 0 0,-1 0 0,1 0 0,-1-1 0,1 1 0,-1-1 0,1 1 0,-1-1 0,1 1 1,-1-1-1,1 0 0,0 0 0,0 0 0,-1 1 0,1-1 0,0-1 0,0 1 0,0 0 0,0 0 1,0 0-1,0 0 0,0-1-5,-42-60 667,21 11 247,1 0 0,3-2-1,2 0 1,3 0 0,2-2 0,-1-24-914,10 68 73,-1-6 1411,7 25-650,9 18-786,1 0-1,0-1 1,2-1-1,1-1 0,1 0 1,1-1-1,1-1 1,0-1-1,18 12-47,-22-16 16,1 0-1,1-2 1,1 0-1,0-1 1,0-1-1,1-1 1,1 0-1,0-2 1,0 0 0,1-2-1,21 5-15,-39-11 42,-1-1-1,0 0 1,1 0 0,-1 0 0,1-1-1,-1 1 1,0-1 0,1 1-1,-1-1 1,0 0 0,0-1 0,1 1-1,-1-1 1,0 1 0,0-1-1,0 0 1,-1 0 0,1 0 0,0 0-1,-1 0 1,0-1 0,1 1-1,-1-1 1,0 0 0,0 0 0,0 0-1,-1 0 1,1 0 0,0-1-42,25-99 1118,-17-140-884,6 393-9181,-9-92 561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22:5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662 458 13485,'0'0'3555,"0"0"-1702,0 0-983,0 0 75,0 0-11,-5 18-117,-53 242 528,-116 494-1436,167-716 4,2-7-842,-1-1-1,-2 0 1,-1 0-1,-1-1 1,-1 0-1,-9 13 930,-6-11-2265,4-19-2009,-3-5-3456</inkml:trace>
  <inkml:trace contextRef="#ctx0" brushRef="#br0" timeOffset="842.073">0 781 9577,'0'0'3566,"0"0"-902,0 0-417,2-15-207,23-90 533,1 61-2121,1 2 1,2 0-1,2 3 1,2 0 0,36-32-453,-64 66 16,26-30 7,2 1 1,1 2-1,2 1 0,0 2 0,2 1 0,2 3 0,0 1 0,1 1 0,1 3 1,2 1-1,-1 3 0,2 1 0,0 2 0,1 2 0,0 2 0,0 3 1,1 1-1,10 2-23,-47 4 19,0 0 1,0 1-1,0 0 1,0 1 0,-1 0-1,1 0 1,-1 1-1,0 0 1,0 1-1,0 0 1,-1 0 0,1 1-1,-2 0 1,1 1-1,0 0 1,-1 0-1,-1 0 1,1 1 0,-1 0-1,0 0 1,-1 1-1,0 0 1,0-1-1,2 9-19,13 20 238,-4-6-79,1-1 1,1-1-1,1 0 1,2-2-1,6 5-159,-21-25 21,0-1-1,1 0 0,0 0 1,0 0-1,0-1 1,1 0-1,-1-1 1,1 0-1,0 0 0,1 0 1,-1-1-1,1 0 1,-1-1-1,1 0 1,0-1-1,0 1 0,0-2 1,0 1-1,0-1 1,0 0-1,0-1 1,2-1-21,-3 0-47,0 0 0,0-1 0,0 0 0,-1-1 0,0 0 1,0 0-1,0 0 0,0-1 0,0 0 0,-1 0 1,2-3 46,7-3-1162,-14 10-18,-2 2-3384,-6 5-1655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05:12.70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3062 1919 7976,'0'0'4884,"0"0"-1238,0 0-507,0 0-603,0 0-646,0 0-492,0 0-373,0-2-336,3-1-655,0 1 0,1 0 0,-1 0 0,1 1-1,-1-1 1,1 1 0,-1 0 0,1 0 0,0 0 0,0 0 0,0 0 0,-1 1 0,1 0-1,0 0 1,0 0 0,0 0 0,0 1 0,0-1 0,-1 1 0,1 0 0,0 0 0,0 0-1,2 2-33,-4 0-1,0 0-1,0 1 0,0-1 1,-1 1-1,1-1 1,-1 1-1,0-1 0,0 1 1,0 0-1,-1-1 0,1 1 1,-1 0-1,0 0 0,0 0 1,0-1-1,0 1 0,-1 0 1,0 0-1,1-1 0,-1 1 1,-1 0-1,1-1 0,0 1 1,-1-1-1,0 0 0,0 1 1,0-1-1,0 0 0,-2 2 2,-186 220-144,187-222 145,2-3-1,1 1-1,-1-1 0,1 0 1,-1 0-1,0 1 1,1-1-1,-1 0 1,1 1-1,-1-1 0,1 0 1,-1 1-1,1-1 1,-1 1-1,1-1 1,-1 1-1,1-1 0,0 1 1,-1-1-1,1 1 1,0 0-1,-1-1 0,1 1 1,0-1-1,0 1 1,0 0-1,-1-1 1,1 1-1,0 0 0,0-1 1,0 1-1,0 0 1,0-1-1,0 1 1,0 0-1,1-1 0,-1 1 1,0 0-1,0-1 1,0 1-1,1-1 1,-1 1-1,0 0 0,1-1 1,-1 1-1,0-1 1,1 1-1,-1-1 0,1 1 1,-1-1-1,1 1 1,-1-1-1,1 0 1,-1 1-1,1-1 0,-1 1 1,1-1-1,0 0 1,17-1-763,-1-1 0,1 0-1,-1-2 1,0 0 0,0-1 0,0-1-1,-1 0 1,7-4 763,6-2-3417,18-6-6246</inkml:trace>
  <inkml:trace contextRef="#ctx0" brushRef="#br0" timeOffset="1756.679">5481 2633 2979,'2'-14'12289,"0"-3"-9935,7-45 742,-6 15 4245,4 192-5425,-37 402-923,28-470-1034,0-20-465,2 0 0,3 0 0,9 50 506,16-20-3019,7-43-7222,-16-33-2000</inkml:trace>
  <inkml:trace contextRef="#ctx0" brushRef="#br0" timeOffset="2194.669">6066 3201 12268,'0'0'4649,"0"0"-1915,0 0-604,0 0-379,0 0-545,0 0-400,13-4-421,383-92-284,-392 95-109,0-1 1,0 1 0,-1-1-1,1 0 1,0 0-1,-1 0 1,1 0-1,-1-1 1,1 0-1,-1 1 1,0-1-1,0 0 1,0 0-1,-1-1 1,1 1-1,-1-1 1,0 1-1,0-1 1,0 0-1,0 0 1,-1 0 0,1 0-1,-1 0 1,0 0-1,0 0 1,-1 0-1,1 0 1,-1 0-1,0-1 1,0 1-1,0 0 1,-1 0-1,1 0 1,-1-1-1,0 1 1,0 0-1,0 0 1,-1 0-1,0 1 1,-1-5 7,0 2 73,0 0 1,1 1-1,-2-1 0,1 1 1,-1-1-1,0 1 0,0 0 0,0 1 1,0-1-1,-1 1 0,0-1 1,0 2-1,0-1 0,-1 0 1,1 1-1,-1 0 0,0 0 0,1 1 1,-1 0-1,-1 0 0,1 0 1,0 0-1,0 1 0,-1 0 1,1 1-1,-4-1-73,6 5 50,-1-1 0,1 1 0,0 0 0,0 0 0,0 0 0,0 1 0,1-1 0,0 1 0,0 0 0,0 0 0,0 0 0,1 0 0,0 0 0,0 1 0,0-1 0,1 1 0,0-1 0,0 1 0,0-1 0,1 1 0,-1 0 0,2-1 0,-1 4-50,-2 9 72,-51 344-400,41-272-1596,2-16-5299,7-47-1591</inkml:trace>
  <inkml:trace contextRef="#ctx0" brushRef="#br0" timeOffset="644.477">6692 192 9161,'19'-93'5188,"1"-5"5238,-22 133-6793,2 26-2651,1 11-621,-8 541 952,13-204-7164,-5-346 1073,-1-8-3133</inkml:trace>
  <inkml:trace contextRef="#ctx0" brushRef="#br0" timeOffset="1158.879">4534 1750 12684,'-18'2'3411,"-146"14"2905,130-12-4117,43-2-910,62-6-747,1337-88-1070,1311-86 629,364 23 1762,-3264 183-8488,74-13 123,-1-1-6006</inkml:trace>
  <inkml:trace contextRef="#ctx0" brushRef="#br0" timeOffset="-889.908">1527 1759 8040,'0'0'6048,"0"0"-3325,0 0-1197,0 0-79,-1 20-155,-15 279 1249,14 91-3481,11-291-3267,-4-57-4846,-4-36 3576</inkml:trace>
  <inkml:trace contextRef="#ctx0" brushRef="#br0" timeOffset="-531.437">1521 2167 6662,'0'-88'2661,"4"1"-1,4-1 0,11-48-2660,16 43 3856,-34 91-3742,0 0 0,0 0 1,0 0-1,1 0 1,-1 0-1,1 1 0,-1-1 1,1 0-1,0 1 0,-1-1 1,1 1-1,0 0 0,0-1 1,0 1-1,0 0 0,0 0 1,1 0-1,-1 0 0,0 1 1,0-1-1,1 1 0,-1-1 1,0 1-1,0 0 0,1 0 1,-1 0-1,0 0 0,1 0 1,-1 1-1,0-1 0,1 1 1,-1-1-1,0 1 0,0 0 1,0 0-1,1 0 0,-1 0 1,0 0-1,0 0 0,1 1-114,6 8 36,0 0-1,0 0 1,-1 1-1,-1 0 0,0 0 1,0 1-1,-1 0 0,0 0 1,-1 0-1,-1 1 1,0 0-1,0 0 0,-2 0 1,1 0-1,-2 0 0,1 5-35,2 6 7,0 0-1,-2 1 1,-1-1-1,0 0 0,-2 0 1,-1 1-1,-1-1 1,0 0-1,-2-1 0,-2 2-6,6-21 3,0 0 0,-1 0 0,1 0-1,-1 0 1,0 0 0,0-1 0,-1 1-1,1-1 1,-1 1 0,0-1-1,1 0 1,-2 0 0,1 0 0,0 0-1,0-1 1,-1 1 0,1-1 0,-1 0-1,0 0 1,0-1 0,0 1-1,0-1 1,0 1 0,0-1 0,0 0-1,0-1 1,-1 1 0,1-1 0,0 0-1,0 0 1,-1 0 0,1 0-1,0-1 1,0 0 0,0 0 0,0 0-1,0 0 1,0-1 0,0 0 0,0 1-1,0-1 1,0-1 0,1 1-1,-1 0 1,-1-2-3,-2-4-59,1 0-1,-1-1 1,1 1-1,1-1 0,0 0 1,0 0-1,1-1 1,0 0-1,0 1 1,1-1-1,0 0 0,1-1 1,0 1-1,1 0 1,0-2 59,0-45-3224,10 4-3800,0 23-1816</inkml:trace>
  <inkml:trace contextRef="#ctx0" brushRef="#br0" timeOffset="2833.64">7393 2958 2146,'0'0'9433,"0"0"-5952,0 0-1469,0 0-117,0 0-571,0 0-496,0 0-359,-1 9-314,-9 153 323,10-153-465,1 1-1,0 0 1,0-1-1,1 1 1,1-1-1,-1 1 1,1-1-1,1 0 1,0 0-1,0-1 1,1 1-1,0-1 1,0 0-1,1 0 1,0 0-1,3 2-12,-6-8 55,-1 0 1,0 0-1,0 0 0,1-1 0,-1 1 1,1-1-1,-1 1 0,1-1 0,0 0 1,-1 0-1,1 0 0,0-1 0,0 1 1,-1-1-1,1 1 0,0-1 0,0 0 1,0 0-1,0 0 0,0-1 0,0 1 1,-1-1-1,1 1 0,0-1 0,0 0 1,-1 0-1,1 0 0,0 0 0,-1-1 1,1 1-1,-1-1 0,0 0 0,1 1 1,-1-1-1,0 0 0,0 0 0,0 0 1,0-1-1,-1 1 0,1 0 0,-1-1 1,1 1-1,0-3-55,8-13 250,-1 0 1,0-1-1,-1 0 1,-2-1-1,0 0 1,0 0-1,-2 0 0,-1 0 1,0-1-1,-2 1 1,0-1-1,-2-9-250,1 27 25,-1 0-1,0-1 1,0 1-1,0 0 1,0 0-1,0 0 1,-1 0-1,1 0 1,-1 0-1,0 0 0,0 0 1,0 0-1,0 1 1,0-1-1,-1 1 1,1 0-1,-1-1 1,1 1-1,-1 0 1,0 1-1,0-1 1,0 0-1,0 1 1,0 0-1,0-1 0,-1 1 1,1 1-1,0-1 1,0 0-1,-1 1 1,1 0-1,-1-1 1,1 1-1,0 1 1,-1-1-1,1 0 1,0 1-1,-1 0 1,1 0-1,0 0 0,0 0 1,-1 0-1,1 1 1,0-1-1,0 1 1,1 0-1,-1 0 1,-1 0-25,-20 17 38,1 1-1,1 1 1,0 0 0,2 2 0,0 0 0,2 2 0,1 0 0,0 1-1,2 0 1,2 2 0,-5 12-38,5-13 26,2 2 0,1-1 1,2 1-1,0 1 0,2-1 0,1 1 0,2 0 0,0 5-26,3-23 9,-1-1-1,2 1 1,0 0-1,0-1 1,1 1-1,0 0 1,1-1-1,0 0 0,1 0 1,0 0-1,1 0 1,0 0-1,1-1 1,0 0-1,1 0 1,0-1-1,0 0 0,1 0 1,0 0-1,1-1 1,0-1-1,1 2-8,0-2-13,1 0-1,0 0 0,0-1 1,1-1-1,0 0 0,-1 0 1,2-1-1,-1-1 0,0 0 1,1 0-1,0-2 0,-1 1 1,1-1-1,0-1 0,0-1 1,-1 0-1,1 0 0,0-1 1,-1-1-1,0 0 0,1-1 1,-1 0-1,0-1 0,-1 0 1,6-3 13,-5-1-120,0 1 0,-1-2 1,0 1-1,0-2 0,-1 1 1,-1-1-1,0-1 0,0 0 1,-1 0-1,-1-1 0,0 1 1,5-15 119,-7 15-837,0-1 0,-2 0 0,0 0 0,0 0 0,-1 0 0,0-1 0,-2 1 0,1-1 0,-2-1 837,-2-22-6513</inkml:trace>
  <inkml:trace contextRef="#ctx0" brushRef="#br0" timeOffset="3609.186">8669 2152 11627,'0'0'4046,"0"0"-1104,0 0-844,0 0-587,-16 11-294,0-2-918,6-4-152,1 1 0,0 0 0,0 0-1,0 1 1,1 0 0,0 0 0,1 1-1,-1 0 1,2 0 0,-6 7-147,-14 30 615,1 0-1,2 2 1,3 0 0,1 2-1,3 0 1,1 0 0,-5 47-615,14-66 110,1 0 1,2 1-1,2-1 1,0 1-1,2 0 1,1-1 0,4 15-111,-4-37-45,0 0 0,0-1 0,1 0 0,0 1 1,0-1-1,0 0 0,1-1 0,0 1 0,1-1 1,-1 1-1,1-1 0,0-1 0,1 1 0,0-1 0,-1 0 1,2 0-1,-1 0 0,0-1 0,1 0 0,0 0 1,0-1-1,0 0 0,0 0 0,1-1 0,-1 0 0,1 0 1,0-1-1,-1 1 0,1-2 0,0 1 0,0-1 1,-1 0-1,1-1 0,0 0 0,0 0 0,-1-1 0,1 0 1,1-1 44,90-49-4629,-46 2-2391,-26 17-1393</inkml:trace>
  <inkml:trace contextRef="#ctx0" brushRef="#br0" timeOffset="4299.267">7824 2559 9129,'0'0'7335,"0"0"-5061,0 0-192,0 0-193,0 0-511,0 0-289,76 27-352,-42-27-193,4 0-256,-2 0-160,3 0-96,-9-3 0,-1-1-32,-6 0-512,-1 1-833,-5 1-1282,-7 1-2658,0-2-5509</inkml:trace>
  <inkml:trace contextRef="#ctx0" brushRef="#br0" timeOffset="4691.092">9059 2456 16111,'0'0'3241,"0"0"-780,0 0-406,0 0-432,0 0-331,0 0-465,0 0-378,-7 17-193,-35 118 96,9 99-122,12-104-2481,6 1-5433,12-104 1993,1-6-2359</inkml:trace>
  <inkml:trace contextRef="#ctx0" brushRef="#br0" timeOffset="5112.358">8977 2710 7335,'12'-164'6326,"-11"155"-5859,0 0 0,0 0 0,1 0-1,0 0 1,0 0 0,1 0 0,0 1 0,1-1 0,0 1 0,0 0-1,0 0 1,1 0 0,1 1 0,-1 0 0,1 0 0,1 0 0,-1 1 0,1 0-1,0 0 1,0 0 0,1 1 0,5-3-467,-3 4 78,0 1 0,0 1 0,1-1 0,-1 2 0,0-1 0,1 2 0,-1-1 0,1 1 0,-1 1 0,1 0 0,-1 0 0,10 3-78,-15-3-6,-1 1 0,1-1 0,-1 1 0,0-1 0,0 1 0,0 0 0,0 1 0,0-1 0,0 1 0,-1 0 0,1 0 1,-1 0-1,0 0 0,0 0 0,0 1 0,0-1 0,-1 1 0,1 0 0,-1 0 0,0 0 0,0 0 0,0 0 0,-1 1 1,1-1-1,-1 0 0,0 1 0,-1-1 0,1 1 0,-1-1 0,1 3 6,-4 3-136,1 0-1,-1 0 1,0-1 0,-1 1-1,-1-1 1,1 0 0,-1 0-1,-1 0 1,1-1 0,-2 0-1,1 0 1,-1 0 0,0-1-1,-1 0 1,1 0 0,-1-1-1,-1 0 1,1 0 0,-1-1-1,0 0 1,0-1 0,-1 0-1,1 0 1,-1-1 0,0 0-1,-1-1 137,10-1 0,0 0 0,-1 0 0,1 0 0,0-1 0,0 1 0,-1-1 0,1 1 0,0-1 0,-1 1 0,1-1 0,0 0 0,-1 0 0,1 0 0,-1 0 0,1 0 0,0 0 0,-1 0 0,1 0 0,0 0 0,-1 0 0,1-1 0,-1 1 0,1-1 0,0 1 0,0-1 0,-1 0 0,1 1 0,0-1 0,0 0 0,0 0 0,0 0 0,0 1 0,0-1 0,0-1 0,0 1 0,0 0 0,0 0 0,0 0 0,1 0 0,-1-1 0,0 1 0,1 0 0,-1 0 0,1-1 0,0 1 0,-1 0 0,1-1 0,0 1 0,0-1 0,0 1 0,0 0 0,0-1 0,0 1 0,0-1 0,0 1 0,1 0 0,-1-1 0,1 0 0,2-1 8,1 0 1,-1 1-1,1-1 0,0 1 0,0 0 0,0 0 0,0 0 0,1 0 0,-1 1 0,0 0 0,1 0 0,-1 0 0,1 0 1,-1 1-1,1-1 0,-1 1 0,1 0 0,0 1 0,-1-1 0,1 1 0,-1 0 0,0 0 0,1 0 0,-1 1 0,0 0 1,0 0-1,1 0 0,-1 0 0,-1 0 0,1 1 0,0-1 0,-1 1 0,1 0 0,-1 1 0,2 1-8,4 6 20,0 0 0,-2 0 0,1 1 0,-1 0 0,-1 0-1,0 0 1,-1 1 0,0 0 0,-1 0 0,0 0 0,-1 1 0,-1-1 0,0 1-1,-1 0 1,-1-1 0,0 1 0,0 0 0,-2 2-20,2-12 5,-1-1 0,0 0 0,0 0 0,0 1 0,0-1 0,0 0 0,-1 0 0,1 0 0,-1-1 0,0 1-1,0 0 1,0 0 0,0-1 0,-1 0 0,1 1 0,-1-1 0,1 0 0,-1 0 0,0 0 0,0 0 0,0-1 0,0 1 0,0-1 0,0 0 0,0 0 0,0 0 0,-1 0 0,1-1 0,0 1 0,0-1 0,-1 0 0,1 1 0,0-2 0,-1 1 0,1 0-1,-4-1-4,-116-37 68,71 3-520,38 19-2546,5-1-4176,7 5-2120</inkml:trace>
  <inkml:trace contextRef="#ctx0" brushRef="#br0" timeOffset="5479.393">9590 2567 3011,'0'0'11835,"0"0"-7885,0 0-2535,0 0-491,0 0-476,-11 16-112,-37 53 59,43-60-271,0 0-1,1 1 0,0-1 0,0 1 0,1 0 0,0 0 0,1 0 0,0 1 0,1-1 0,0 0 0,1 1 0,0-1 0,1 7-123,-1 1 98,-1-12-88,1 0 0,0 0 1,0-1-1,0 1 0,1 0 0,0 0 1,0 0-1,1 0 0,-1-1 0,1 1 0,0-1 1,1 1-1,-1-1 0,1 0 0,0 0 1,0 0-1,1 0 0,0-1 0,-1 1 0,2-1 1,-1 0-1,0 0 0,1 0 0,0-1 1,-1 0-1,2 1 0,-1-2 0,0 1 0,0-1 1,1 0-1,-1 0 0,1 0 0,0-1 0,0 1 1,3-1-11,-4-1 17,1 0 0,0-1 1,0 1-1,-1-1 0,1-1 1,0 1-1,-1-1 1,1 0-1,-1 0 0,0 0 1,1-1-1,-1 0 0,-1 0 1,1 0-1,0-1 0,-1 1 1,1-1-1,-1 0 0,0 0 1,-1-1-1,1 1 0,-1-1 1,1 0-1,-1 0 0,-1 0 1,1 0-1,-1-1 0,0 1 1,1-4-18,2-9 62,0 0 0,-1 0 0,-1 0-1,-1 0 1,-1 0 0,0-1 0,-1 1 0,-3-17-62,-11-25-2097,13 57 1781,0 0 0,0-1 0,-1 1 0,1 0 1,-1 0-1,0 0 0,0 1 0,0-1 0,0 0 0,0 1 1,-1-1-1,1 1 0,-1-1 0,1 1 0,-1 0 0,0 0 0,0 1 1,0-1-1,0 1 0,0-1 0,-1 1 0,1 0 0,0 0 0,-1 0 1,0 1 315,-15-1-8809</inkml:trace>
  <inkml:trace contextRef="#ctx0" brushRef="#br0" timeOffset="6048.914">10136 2603 11723,'0'0'5942,"0"0"-2745,0 0-821,0 0-791,0 0-618,0 0-385,0 0-294,17-2-139,179-14 38,-98-5-294,-97 21 93,0-1 0,0 1-1,0-1 1,0 0 0,0 1 0,0-1-1,0 0 1,0 0 0,0 0-1,0 0 1,-1 0 0,1 0-1,0 0 1,-1 0 0,1 0-1,-1 0 1,1-1 0,-1 1-1,1 0 1,-1 0 0,0 0-1,0-1 1,1 1 0,-1 0-1,0 0 1,0-1 0,0 1-1,-1 0 1,1 0 0,0 0 0,0-1-1,-1 1 1,1 0 0,0 0-1,-1 0 1,1-1 0,-1 1-1,0 0 1,1 0 0,-1 0-1,0 0 15,-33-41 54,33 40-46,-1 0 1,0 1 0,0-1 0,0 0 0,0 1-1,0 0 1,0-1 0,0 1 0,-1 0 0,1 0 0,0 0-1,-1 1 1,1-1 0,0 0 0,-1 1 0,1 0-1,-1-1 1,1 1 0,-1 0 0,1 0 0,-1 1 0,1-1-1,0 0 1,-1 1 0,1 0 0,-1-1 0,1 1-1,0 0 1,-1 0 0,1 0 0,0 0 0,0 1-1,0-1 1,0 1 0,0-1 0,0 1 0,0 0 0,1-1-1,-1 1 1,1 0 0,-1 0 0,1 0 0,-1 1-9,-5 25-145,0 1 0,2 0 0,2 0-1,0 0 1,2 1 0,1-1 0,2 9 145,-1 17-2700,-1-21-1229,4-3-2797</inkml:trace>
  <inkml:trace contextRef="#ctx0" brushRef="#br0" timeOffset="6369.393">10809 2401 13325,'0'0'5765,"2"-12"-2573,6-38-779,-8 56 1873,-2 55-2876,-105 492-1132,85-423-4169,18-87-539,2 0-4156,2-27-724</inkml:trace>
  <inkml:trace contextRef="#ctx0" brushRef="#br0" timeOffset="6727.629">10769 2426 11691,'0'0'3246,"2"-17"-283,11-51-449,-11 63-2349,0 0 0,0 0 0,0 0 0,0 1 1,1-1-1,0 1 0,0-1 0,0 1 0,1 0 0,-1 0 0,1 1 0,0-1 1,0 1-1,0 0 0,0 0 0,1 0 0,-1 0 0,1 1 0,0 0 0,0 0 1,0 0-1,0 0 0,0 1 0,0 0 0,0 0 0,0 0 0,1 1 0,-1 0 1,3 0-166,-3-1-10,0 0 1,1 1-1,-1 0 1,0 0-1,0 0 1,1 1 0,-1 0-1,0 0 1,0 0-1,0 1 1,0-1-1,0 1 1,0 0 0,-1 1-1,1-1 1,-1 1-1,1 0 1,-1 0-1,0 0 1,0 1 0,0-1-1,-1 1 1,1 0-1,-1 0 1,0 0-1,0 1 1,0-1 0,-1 1-1,1 0 1,-1-1-1,0 1 1,-1 0-1,1 0 1,-1 0 0,0 1-1,0-1 1,-1 0-1,1 0 1,-1 1-1,0-1 1,-1 0 0,1 0-1,-1 0 1,0 1-1,0-1 1,-1 0-1,-1 3 10,-4 6-224,0 0 0,-2-1 0,1 0 0,-2 0-1,0-1 1,0 0 0,-1 0 0,-1-1 0,0-1-1,0 0 1,-1-1 0,0 0 0,-1-1-1,0 0 1,-6 1 224,-3-1-26,20-22 127,8 8-64,1 1 1,0 0-1,0 0 0,1 0 1,0 1-1,-1 0 1,1 0-1,0 1 0,1 0 1,-1 0-1,1 1 0,-1 0 1,1 0-1,0 1 1,0 0-1,0 0 0,-1 1 1,1 0-1,0 0 0,0 1 1,6 1-38,-6 1 8,-1 1 1,0 0-1,0 1 1,0 0-1,0 0 1,-1 1 0,0-1-1,0 1 1,-1 1-1,1-1 1,-1 1-1,-1 0 1,1 0-1,-1 0 1,1 3-9,-1-4 1,0 0 0,-1 0 0,0 1 0,0 0 0,0 0 0,-1 0 0,0 0 0,0 0-1,0 0 1,-1 0 0,0 1 0,-1-1 0,0 0 0,0 1 0,0-1 0,-1 0 0,0 1 0,-1-1 0,0 0 0,0 0 0,0 0 0,-1 0 0,0 0 0,0-1 0,0 1 0,-1-1 0,0 0 0,-1 0 0,1 0 0,-1-1 0,0 0 0,0 1-1,-1-2 1,0 1 0,0-1 0,0 0 0,0 0 0,0 0 0,-3 0-1,-1-1-3,0 0 1,1-1-1,-1 0 0,0-1 0,0 0 1,-1 0-1,1-1 0,0 0 0,0-1 1,0 0-1,0-1 0,0 0 0,0-1 1,1 0-1,-1 0 0,1-1 0,-7-3 3,-35-53-3914,47 40-287,3 1-1986</inkml:trace>
  <inkml:trace contextRef="#ctx0" brushRef="#br0" timeOffset="6947.361">11331 2627 17809,'0'0'4324,"0"0"-2114,0 0-480,0 0-737,0 0-321,0 0-223,0 0-225,-41 88-96,32-58 0,1 1-64,3-2-32,3-2-32,2-3-352,0-2-1089,0-2-1442,7-4-2755,1-3-7526</inkml:trace>
  <inkml:trace contextRef="#ctx0" brushRef="#br0" timeOffset="7515.907">11680 2440 5061,'0'-14'9577,"-3"-12"-7205,1-7-558,1-4 4196,8 39-4141,76 87-1421,127 155-779,-126-186-988,-72-95 1325,-12 30-12,0-9 6,2-3 270,-1 0-1,-1 0 0,0 0 1,-2 0-1,0 0 0,-1 0 0,-1 1 1,0-1-1,-4-6-269,5 23 39,-1-1 0,1 1 0,0 0-1,-1 0 1,1 1 0,-1-1 0,1 1 0,-1 0 0,0 0-1,1 0 1,-1 0 0,0 1 0,0-1 0,0 1-1,0 0 1,0 0 0,1 0 0,-1 1 0,0 0 0,0-1-1,0 1 1,1 1 0,-1-1 0,0 0 0,1 1 0,0 0-1,-1 0 1,1 0 0,0 0 0,0 0 0,0 1-1,0-1 1,-2 3-39,-20 15-108,1 1 0,1 1-1,0 1 1,2 1 0,1 1 0,1 1-1,-8 15 109,-15 39-3413,26-24-3712,12-29-663</inkml:trace>
  <inkml:trace contextRef="#ctx0" brushRef="#br0" timeOffset="7826.337">12473 2058 21044,'0'0'2247,"0"0"-368,0 0-240,0 0-502,7 16-90,123 288 1707,-125-291-2748,-1 0-1,-1 1 0,0-1 1,0 1-1,-2-1 0,0 1 1,0 0-1,-1 0 0,-1-1 1,0 1-1,-1 0 0,0-1 1,-1 1-1,-1-1 0,0 0 1,-1 0-1,0 0 0,-1-1 1,0 0-1,-1 0 0,0 0 1,-1-1-1,-1 0 0,-4 5-5,-21 17-1028,-1-1-1,-1-1 0,-1-2 0,-38 21 1029,-83 46-9694,142-87 8060,-52 32-11435</inkml:trace>
  <inkml:trace contextRef="#ctx0" brushRef="#br1" timeOffset="394130.79">9341 3535 641,'0'0'112,"0"0"-54,0 0 17,0 0-11,2 1 107,0-1-46,-1 1 0,1 0 0,-1-1 0,1 1 0,-1 0 0,0 0 0,1 0 0,-1 0 0,0 0 0,0 0 0,0 0 0,0 0 0,0 1 0,0-1 1,0 0-1,0 1 0,0-1 0,-1 0 0,1 1 0,-1-1 0,1 1 0,-1-1 0,1 1 0,-1-1 0,0 1 0,0 0 0,1-1 0,-1 1 0,0-1 0,-1 1 0,1 0 0,0-1 0,0 1 0,-1-1 0,1 1 0,-1-1 0,1 1 0,-1-1-125,-5-4 4459,-14-20-1668,16 17-2160,-1-1-1,1 1 1,0-1 0,0 0 0,0-1-1,1 1 1,1-1 0,-1 1 0,1-1-1,0 0 1,1 0 0,0 0 0,0-8-631,9 22 293,61 103-191,53 121-6,10 52-96,-132-280 0,63 128-222,6-2 1,54 74 221,-115-191-15,63 69-13,-69-80 28,-1 0 1,1-1-1,0 1 0,0-1 1,0 0-1,-1 1 0,1-1 1,-1 0-1,1 0 0,0 0 1,-1 0-1,1 0 1,-1-1-1,0 1 0,1 0 1,-1-1-1,0 1 0,0 0 1,0-1-1,0 0 1,0 1-1,0-1 0,0 0 1,-1 1-1,1-1 0,-1 0 1,1 0-1,-1 1 0,0-1 1,1 0-1,-1 0 1,0 0-1,0 0 0,0 0 1,-1 1-1,1-1 0,0 0 1,-1 0-1,1 0 0,-1 0 0,2-6 18,6-98 194,0 1-1565,4 37-4099,-3 39 7</inkml:trace>
  <inkml:trace contextRef="#ctx0" brushRef="#br1" timeOffset="394660.7">10723 3594 1762,'0'0'2060,"7"-15"-362,24-47 245,-29 59-1598,0 0 0,0 0 0,0 0-1,0-1 1,-1 1 0,1 0 0,-1-1 0,0 1-1,0-1 1,0 0 0,-1 1 0,1-1 0,-1 0 0,0 1-1,0-1 1,0 0 0,-1 1 0,1-1 0,-1 0 0,0 1-1,0-1 1,0 1 0,0-1 0,-1 1 0,1 0 0,-1-1-1,0 1 1,0 0 0,0 0 0,0 0 0,-1 0-1,1 0-343,-2 4 134,0-1 0,1 1 1,-1-1-1,1 1 0,-1 0 1,1 1-1,-1-1 0,1 1 1,0-1-1,0 1 1,0 0-1,0 0 0,0 0 1,0 1-1,0-1 0,1 1 1,-1-1-1,1 1 1,0 0-1,-1 0 0,1 0 1,1 0-1,-1 0 0,0 1 1,1-1-1,0 0 1,-1 3-136,-3 1 204,-174 341 752,-244 394-1730,415-726-776,18-38-531,-1 5 1265,21-61-6973,-24 54 2643</inkml:trace>
  <inkml:trace contextRef="#ctx0" brushRef="#br1" timeOffset="395699.704">10022 4600 160,'0'0'673,"0"0"-449,0 0-96,0 0 128,0 0-63,0 0-97,0-12 0,0 19 64,2 1-96,-2-1-64,0 0-32,0 0-32,0 3-288,0-1-321</inkml:trace>
  <inkml:trace contextRef="#ctx0" brushRef="#br1" timeOffset="396397.08">10051 4426 3940,'0'0'1906,"0"0"-91,0 0-166,-1-13-165,-8-61 1687,5 74 2252,-2 34-5771,5-26 793,-49 616-1048,19-423-1863,27-291 2060,-11 28 4458,15 61-3342,-1 7-657,1 0 0,0 0 1,1 0-1,-1 0 1,1 0-1,1-1 0,-1 1 1,1 0-1,-1-1 0,2 1 1,-1-1-1,1 0 1,-1 1-1,1-1 0,1 0 1,-1-1-1,1 1 1,0-1-1,0 1 0,0-1 1,1 0-1,2 2-53,-1-2-31,1 1-1,-1-1 1,1-1-1,-1 1 1,1-1-1,0 0 1,1 0-1,-1-1 1,0 0-1,1-1 1,-1 1-1,1-1 1,-1-1-1,1 1 1,0-1-1,-1-1 1,1 1 0,-1-1-1,1-1 1,-1 1-1,1-1 1,-1-1-1,0 1 1,0-1-1,0 0 1,0-1-1,0 0 1,-1 0-1,2-1 32,-8 3-141,1 1-1,0 0 0,-1 0 1,1 0-1,-1-1 1,1 1-1,-1 0 0,0 0 1,1-1-1,-1 1 1,0 0-1,0-1 0,0 1 1,0 0-1,0-1 1,0 1-1,0 0 0,-1-1 1,1 1-1,0 0 1,-1-1-1,1 1 0,-1 0 1,1 0-1,-1 0 1,0-1-1,1 1 0,-1 0 1,0 0-1,0 0 1,0 0-1,0 0 0,0 0 1,0 1-1,0-1 1,0 0-1,0 0 0,0 1 1,-1-1-1,1 1 1,0-1-1,0 1 0,-1-1 1,1 1-1,0 0 1,-1-1-1,1 1 0,0 0 1,-1 0-1,1 0 1,0 0-1,-1 0 0,1 1 1,0-1-1,-1 0 1,1 1-1,0-1 1,0 1-1,-1-1 0,1 1 1,-1 0 141,-23 1-5061</inkml:trace>
  <inkml:trace contextRef="#ctx0" brushRef="#br1" timeOffset="397081.94">9029 6121 7687,'7'-13'2146,"44"-79"2194,-40 53-211,-10 38-4052,-1 1 0,0-1 1,0 0-1,0 1 0,0-1 0,0 0 1,0 0-1,0 1 0,0-1 1,0 0-1,0 1 0,0-1 0,0 0 1,0 1-1,-1-1 0,1 0 0,0 1 1,-1-1-1,1 0 0,0 1 1,-1-1-1,1 1 0,-1-1 0,1 1 1,0-1-1,-1 1 0,0-1 0,1 1 1,-1-1-1,1 1 0,-1 0 1,1-1-1,-1 1 0,0 0 0,1-1 1,-1 1-1,0 0 0,1 0 0,-1 0 1,0 0-1,1 0 0,-1-1 1,0 1-1,0 0 0,1 1 0,-1-1 1,0 0-1,1 0 0,-1 0 1,0 0-1,1 0 0,-1 1 0,0-1 1,0 1-78,-5 3 87,0 1 0,1 0 0,0 1 1,0-1-1,0 1 0,0 0 0,1 0 1,0 1-1,0-1 0,1 1 0,-1 0 1,2 0-1,-3 5-87,-1 1 56,-6 17-124,0 1 1,2 0-1,1 1 1,1-1-1,2 2 0,2-1 1,0 1-1,3-1 0,1 24 68,0-45-95,1-1 0,1 1 0,-1-1-1,2 0 1,-1 0 0,2 0-1,-1 0 1,1 0 0,1-1-1,3 7 96,-6-13-20,0 1-1,1-1 0,-1 0 0,1 0 1,-1 0-1,1 0 0,0 0 1,0-1-1,0 1 0,1-1 1,-1 0-1,1 0 0,-1 0 0,1 0 1,0-1-1,-1 1 0,1-1 1,0 0-1,0 0 0,0 0 1,0-1-1,0 0 0,0 1 0,0-1 1,0-1-1,0 1 0,0 0 1,0-1-1,1 0 21,4-3 3,-1 0 0,1-1-1,-1 0 1,0 0 0,0-1 0,-1 0 0,1 0 0,-1-1-1,-1 0 1,1 0 0,-1-1 0,-1 1 0,1-1 0,-1-1-1,0 1 1,-1-1 0,3-8-3,3-7 97,-1-1 1,-1 0-1,-1 0 0,-1-1 0,-2 0 1,0 0-1,-2 0 0,-1-1 1,-1-13-98,0 39 22,0 0 0,0 0 0,1 0 0,-1 0 0,0 0 0,0 0 0,0 0 0,-1 0 0,1 0 0,0 0 0,0 0 0,-1 0 1,1 0-1,0 0 0,-1 0 0,1 0 0,-1 0 0,1 0 0,-1 0 0,1 0 0,-1 1 0,0-1 0,0 0 0,1 0 0,-1 1 1,0-1-1,0 0 0,0 1 0,0-1 0,1 1 0,-1-1 0,0 1 0,0 0 0,0-1 0,0 1 0,0 0 0,-1 0-22,-4 56 331,6-39-322,0 1 1,1 0-1,1-1 0,1 1 0,0-1 0,2 1 0,0-1 0,0 0 0,2-1 0,0 0 0,1 0 1,0 0-1,1-1 0,1 0 0,1-1 0,0 0 0,2 1-9,-11-12-8,1-1-1,1 1 0,-1 0 1,0-1-1,1 0 1,-1 0-1,1 0 1,0 0-1,0 0 1,0-1-1,0 0 0,0 0 1,0 0-1,0 0 1,0-1-1,0 1 1,0-1-1,0 0 1,0 0-1,0-1 0,1 1 1,-1-1-1,0 0 1,0 0-1,0 0 1,-1 0-1,1-1 1,0 0-1,0 0 0,2-1 9,2-2 3,-1-1 0,0 1 0,0-1 0,0 0 0,-1-1 0,1 0 0,-1 0 0,-1 0 0,0-1 0,0 1-1,0-1 1,-1 0 0,1-4-3,0 0 9,-1 1 0,0 0 1,0-1-1,-2 0 0,1 0 0,-1 1 0,-1-1 0,0-1 0,-1 1 0,-1 0 0,1 0 0,-2 0 0,0 0 1,0 0-1,-1 1 0,0-1 0,-1 1 0,-1-1 0,0 1 0,0 1 0,-1-1 0,0 1 0,-1 0 1,0 0-1,-1 0 0,0 1 0,0 0-9,5 8-64,1-1 1,-1 0 0,1 1-1,-1-1 1,1 1 0,-1 0-1,0 0 1,0 0 0,1 0-1,-1 0 1,0 1 0,0-1-1,0 1 1,0 0-1,0 0 1,0 0 0,0 0-1,0 0 1,0 1 0,1 0-1,-1-1 1,0 1 0,0 0-1,0 0 1,1 0 0,-1 1-1,1-1 1,-1 1 0,1-1-1,-1 1 1,1 0-1,-2 1 64,-31 54-8366,29-35 2499</inkml:trace>
  <inkml:trace contextRef="#ctx0" brushRef="#br1" timeOffset="397552.337">9692 6058 8392,'0'0'2429,"0"0"-758,0 0-128,0 0-348,0 0-661,0 0-272,13-7-86,43-19 112,-55 26-263,1 0 0,0 0-1,-1 1 1,1-1 0,-1 0-1,1 1 1,-1-1 0,1 1-1,-1-1 1,0 1 0,1 0-1,-1 0 1,0-1 0,1 1 0,-1 0-1,0 0 1,0 0 0,0 1-1,0-1 1,0 0 0,0 0-1,0 0 1,0 1 0,0-1-1,-1 1 1,1-1 0,-1 0-1,1 1 1,-1-1 0,1 1-1,-1-1 1,0 1 0,0-1-1,1 1 1,-1 0 0,0-1-25,3 9 104,28 89 222,-30-99-321,-1 1-1,1-1 1,-1 1 0,1 0-1,0-1 1,-1 1 0,1-1-1,-1 0 1,1 1 0,0-1 0,-1 1-1,1-1 1,0 0 0,0 0-1,-1 1 1,1-1 0,0 0-1,0 0 1,-1 0 0,1 0-1,0 0 1,0 0 0,-1 0 0,1 0-1,0 0 1,0 0 0,0 0-1,-1-1 1,1 1 0,0 0-1,-1 0 1,1-1 0,0 1 0,0 0-1,-1-1 1,1 1 0,-1-1-1,1 1 1,0-1 0,-1 1-1,1-1 1,-1 0 0,1 1 0,-1-1-1,0 0 1,1 1 0,-1-1-1,0 0 1,1 1 0,-1-1-1,0 0 1,0 0-5,20-39 733,-13 12 140,-2 0 0,0 0 1,-2-1-1,-1 1 1,-2-25-874,1 51 44,-1-1 0,1 1 0,-1 0 0,1-1 0,-1 1 1,0 0-1,0-1 0,-1 1 0,1 0 0,0-1 1,-1 1-1,1 0 0,-1-1 0,0 1 0,0 0 1,0 0-1,0 0 0,0 0 0,0 0 0,0 0 0,-1 0 1,1 0-1,-1 0 0,1 1 0,-1-1 0,0 0 1,0 1-1,0 0 0,0-1 0,0 1 0,0 0 0,0 0 1,0 0-1,0 0 0,0 0 0,-1 1 0,1-1 1,0 1-1,-1 0 0,1-1 0,0 1 0,-1 0 0,1 0 1,0 0-1,-1 1 0,1-1 0,0 0-44,-5 5 8,1 0-1,1 0 0,-1 1 0,1-1 1,0 1-1,0 0 0,0 0 1,1 1-1,0-1 0,0 1 1,1 0-1,0 0 0,0 1 0,1-1 1,0 0-1,0 1 0,1-1 1,-1 1-1,1 3-7,-2 4-83,0 0 0,1 0 0,1 0 0,0 0 0,1 0 0,1 0 0,0 0 0,1-1 0,1 1 0,0 0 0,1-1 0,0 1 0,1-1 0,1 0 0,0-1 1,1 1-1,1-1 0,0-1 0,0 1 0,1-1 0,1-1 0,0 0 0,1 0 0,7 6 83,-14-14-178,0 0 1,1-1-1,-1 1 1,1-1-1,-1 0 1,1 0 0,0 0-1,-1 0 1,1-1-1,0 0 1,0 0-1,0-1 1,0 1-1,0-1 1,1 0-1,-1 0 1,0-1-1,0 1 1,0-1-1,0 0 1,0 0 0,-1-1-1,1 0 1,0 0-1,-1 0 1,1 0-1,-1-1 1,1 1-1,-1-1 1,0 0-1,0-1 1,-1 1-1,1-1 1,-1 1-1,1-1 1,-1 0 0,2-5 177,35-73-8953,-27 52 2536</inkml:trace>
  <inkml:trace contextRef="#ctx0" brushRef="#br1" timeOffset="397772.698">10204 5896 6758,'0'0'2120,"0"0"74,0 0 101,0 0-405,0-13-86,0-40-95,-11 25 2739,-3 46-3366,7 8-1079,1 0 0,1 0-1,2 0 1,0 1 0,2-1-1,0 1 1,2-1 0,3 10-3,-2-13-331,1-1 1,1 0 0,1 0-1,1 0 1,1-1 0,8 18 330,47 57-9090,-38-74 4077,-5-11-2327</inkml:trace>
  <inkml:trace contextRef="#ctx0" brushRef="#br1" timeOffset="398011.861">10559 5822 7751,'4'-37'688,"3"-46"1082,-6 25 3123,-15 15 2698,3 72-5514,-16 321-1110,21-192-952,-10 163-954,-1-217-2173,4-88-859,-2-18-3125,3-7-912</inkml:trace>
  <inkml:trace contextRef="#ctx0" brushRef="#br1" timeOffset="398342.404">10110 6128 8712,'0'0'1612,"-15"-6"118,-48-18 122,31 27 1106,78-9-2148,-1-2 1,0-2 0,0-2-1,8-5-810,-18 7 84,269-100-244,-184 45-9316,-113 60 2157</inkml:trace>
  <inkml:trace contextRef="#ctx0" brushRef="#br1" timeOffset="398656.371">10509 5533 9321,'-1'-16'1265,"-3"-52"854,3 63-1814,0 0 0,0 1 0,0-1 0,0 1 0,-1-1 0,1 1-1,-1 0 1,0-1 0,-1 1 0,1 0 0,-1 1 0,0-1 0,0 0-1,0 1 1,0-1 0,0 1 0,-1 0 0,0 0 0,1 0 0,-1 1 0,0-1-1,0 1 1,-1 0 0,1 0 0,0 1 0,-1-1 0,1 1 0,-1 0-1,-2 0-304,3 0 159,0 0-1,0 1 1,-1 0-1,1 0 1,0 0-1,-1 1 0,1-1 1,0 1-1,0 0 1,0 0-1,0 1 1,-1-1-1,2 1 0,-1 0 1,0 0-1,0 0 1,1 1-1,-1-1 1,1 1-159,-10 11 91,1 1 1,1 0-1,0 1 1,1 0 0,1 1-1,0 0 1,1 0 0,1 1-1,1 0 1,1 0 0,0 0-1,-2 18-91,-1 41 18,3 1 0,3-1 0,4 1 0,3-1 0,4 11-18,-6-58 1,6 65-23,4 44 39,-4 129-17,-10-240-108,-1 0 1,-2-1 0,-1 1-1,-1-1 1,-1 0 0,-1 0 0,-2-1-1,0 0 1,-2-1 0,-6 9 107,18-35-89,0 1 0,0-1 0,-1 1 0,1-1 0,0 1 1,-1-1-1,1 1 0,-1-1 0,1 1 0,0-1 0,-1 1 0,1 0 0,-1-1 1,1 1-1,-1 0 0,1-1 0,-1 1 0,1 0 0,-1 0 0,1-1 1,-1 1-1,0 0 0,1 0 0,-1 0 0,1 0 0,-1 0 0,0 0 1,1 0-1,-1 0 0,1 0 0,-1 0 0,1 0 0,-1 0 0,0 0 0,1 1 1,-1-1-1,1 0 0,-1 0 0,1 1 0,-1-1 0,1 0 0,-1 1 1,1-1-1,-1 0 0,1 1 0,-1-1 0,1 1 0,0-1 89,22-91-10725,-14 54 1592</inkml:trace>
  <inkml:trace contextRef="#ctx0" brushRef="#br1" timeOffset="399237.954">9422 6787 5541,'-16'3'2184,"-186"56"5412,202-59-7525,0 1 1,1-1-1,-1 0 0,0 0 1,0 1-1,0-1 0,0 0 0,0 0 1,0 0-1,0 1 0,0-1 0,0 0 1,0 0-1,0 1 0,0-1 1,0 0-1,0 0 0,0 0 0,0 1 1,0-1-1,0 0 0,-1 0 0,1 1 1,0-1-1,0 0 0,0 0 1,0 0-1,0 0 0,0 1 0,-1-1 1,1 0-1,0 0 0,0 0 0,0 0 1,-1 1-1,1-1 0,0 0 1,0 0-1,-1 0-71,25 1 545,-23-1-555,37-3 441,0-1 0,-1-2 0,0-2-1,32-11-430,-28 8 220,1104-294 1297,-844 215-1261,-288 82-176,-31 8-64,-102 21-1087,23-2-4307,27-11-3318</inkml:trace>
  <inkml:trace contextRef="#ctx0" brushRef="#br1" timeOffset="399776.695">10776 5514 1569,'0'0'6065,"0"-13"-3668,-2-44-379,2 54-1727,0 1 0,-1-1-1,1 1 1,0-1 0,-1 1 0,0-1 0,0 1 0,1 0 0,-1-1 0,-1 1 0,1 0 0,0 0-1,0 0 1,-1 0 0,1 0 0,-1 0 0,0 0 0,0 0 0,0 1 0,1-1 0,-1 1-1,-1-1 1,1 1 0,-2-1-291,2 1 128,0 0 0,-1 0-1,1 1 1,0-1 0,-1 1-1,1 0 1,0-1 0,-1 1-1,1 0 1,0 1 0,-1-1-1,1 0 1,0 1 0,0-1 0,-1 1-1,1 0 1,0-1 0,0 1-1,0 0 1,0 1 0,0-1-1,-1 1-127,-11 12 112,0 2-1,1-1 0,1 2 1,1-1-1,0 2 0,1 0 1,1 0-1,1 0 0,0 1 1,2 0-1,0 1 0,1 0 1,1-1-1,-1 17-111,-13 86 33,6 0 0,5 0 0,7 90-33,-2 24 13,2-224-10,0 1 1,-1 0-1,-1-1 0,0 1 0,0-1 0,-2 1 0,1-1 0,-1 0 1,-1 0-1,0-1 0,-1 1 0,-1-1 0,1 0 0,-1-1 0,-1 0 0,0 0 1,-8 7-4,13-14-75,-1-1 0,1 0 0,0 0 0,-1 0 1,1 0-1,-1 0 0,0-1 0,0 0 0,1 0 1,-1 0-1,0 0 0,0-1 0,0 1 0,0-1 1,0 0-1,0 0 0,-2-1 75,4 1-149,0 0 0,1-1 0,-1 1 0,0-1 0,1 0 0,-1 0 0,1 1 0,-1-1 0,1 0 0,0 0 0,-1 0 0,1-1-1,0 1 1,0 0 0,0 0 0,0-1 0,0 1 0,0 0 0,0-1 0,0 1 0,0-1 0,1 1 0,-1-1 0,1 0 0,-1 1 0,1-1 0,-1-1 149,-5-78-10298,6 44 3481</inkml:trace>
  <inkml:trace contextRef="#ctx0" brushRef="#br1" timeOffset="400085.744">10458 6092 769,'0'0'8429,"0"0"-5877,0 0-993,0 0 106,-2-12-298,-7-40-81,23 25 535,-10 25-1576,261-98 3444,-226 79-4922,-41 20-4388,-8 0-1010</inkml:trace>
  <inkml:trace contextRef="#ctx0" brushRef="#br1" timeOffset="-2.14748E6">11159 5587 3587,'11'-13'2259,"82"-92"2161,-83 96-3999,-1-2-1,1 1 1,-2-1 0,0 0 0,0-1 0,-1 0-1,0 0 1,-1-1 0,-1 0 0,0 0 0,0 0-1,-1-1 1,-1 1 0,-1-1 0,0 0 0,0 0-1,-1 0 1,-1 0 0,-1 1 0,0-1 0,0 0-1,-2 0 1,0-2-421,-1 4 164,0 1 1,-1-1-1,-1 1 0,0 0 1,0 1-1,-1-1 0,-1 1 0,1 1 1,-2-1-1,1 1 0,-1 1 0,0-1 1,-1 2-1,0-1 0,-1 1 1,-7-3-165,-11-6 217,0 1 0,-2 2 1,0 1-1,0 1 1,-24-3-218,-27-3 103,-2 4 1,1 3 0,-1 4 0,0 4-1,-1 4 1,1 3 0,-24 7-104,-1 5 103,0 5 0,2 5 0,1 4 0,1 5 1,2 5-1,2 4 0,-11 11-103,-38 27 85,4 7 0,4 6 0,4 6 0,-28 34-85,36-21-137,5 5 0,5 6 0,-92 128 137,168-195-374,3 2 0,2 2 0,-23 52 374,49-88-43,2 0 0,1 0 0,1 1 0,1 0-1,1 1 1,2 0 0,1-1 0,1 2 0,2-1 0,1 23 43,3-31 9,0-1 1,1 0 0,1 0-1,1 0 1,1 0 0,1-1-1,0 0 1,2-1 0,0 0 0,1 0-1,0-1 1,2-1 0,0 0-1,0 0 1,2-1 0,0-1-1,1-1 1,0 0 0,1-1-1,13 8-9,11 3 52,1-1 0,1-2 0,1-2 0,0-2 0,2-1-1,-1-3 1,2-2 0,30 3-52,51-1 389,1-5 0,0-5 1,-1-7-1,1-5 0,-1-5 0,-1-6 0,-1-6 0,-1-5 1,-2-5-1,88-41-389,-120 41-18,-1-4 0,-2-4 0,-2-4 0,-2-3 0,-3-4 0,-2-4 0,-2-3 0,-4-3 0,-3-3 0,-2-4 0,-4-2 0,-3-3 0,-4-2 0,-3-3 0,-4-2 0,3-16 18,-31 53-76,-2-1 0,-3-1 1,-1-1-1,-3-1 0,-2 0 1,4-53 75,-13 87-74,-1 0 0,-1-1 0,0 1 1,-2-1-1,0 1 0,-1 0 0,0-1 1,-2 2-1,0-1 0,-1 0 0,-1 1 1,-1 0-1,0 1 0,-1 0 0,-1 0 0,0 1 1,-1 0-1,-1 0 0,0 2 0,-1-1 1,0 2-1,-10-8 74,-27-12-503,0 1-1,-2 3 1,-1 2 0,-1 3 0,-1 2-1,-1 2 1,-1 3 0,-1 2 0,0 3-1,0 2 1,-25 1 503,-125-12-5141,-3 8-2082</inkml:trace>
  <inkml:trace contextRef="#ctx0" brushRef="#br1" timeOffset="-2.14748E6">8086 6090 4708,'0'0'2034,"16"-3"-5,5 0-1128,21-3 148,7 2 3546,-80 10 2022,-32 14-4889,-1 0-1062,-365 84 1432,-233 18-2098,471-83-331,174-31-232,23-5-1285,28-4-2254,-2-12-377,5-2-1687</inkml:trace>
  <inkml:trace contextRef="#ctx0" brushRef="#br1" timeOffset="-2.14748E6">7331 5934 10954,'0'0'3134,"-18"-8"-716,4 2-1833,7 2-333,0 0 0,0 1-1,0 0 1,-1 1 0,1-1 0,-1 1-1,1 1 1,-1 0 0,0 0 0,0 0 0,1 1-1,-1 0 1,0 0 0,0 1 0,-3 1-252,-19 6 710,2 0 0,-1 3 0,1 0 0,1 2 0,-25 14-710,20-7 172,1 1-1,2 1 1,0 2-1,1 0 1,1 2-1,1 2 1,-10 15-172,27-32 0,0 0 1,1 1 0,1 0-1,0 0 1,1 1-1,0 0 1,1 0 0,0 0-1,1 1 1,1 0-1,0-1 1,0 1 0,2 0-1,0 0 1,0 1-1,2-1 1,-1 0 0,2 0-1,0 0 1,1 0-1,0-1 1,1 1 0,0-1-1,1 1 1,1-2-1,0 1 1,5 7-1,8 1-35,1 0 1,1-2-1,1 0 0,0-2 0,1 0 1,1-2-1,1 0 0,0-2 1,1-1-1,0-1 0,1-1 1,0-1-1,1-1 0,21 2 35,-24-3 36,0-1 0,0-1 0,1-2-1,-1 0 1,1-2 0,0-1 0,20-2-36,-44 1 2,0 1 1,-1 0-1,1-1 0,0 1 1,0-1-1,-1 1 0,1-1 1,0 0-1,-1 0 0,1 0 1,-1 0-1,1 0 1,-1 0-1,1 0 0,-1 0 1,0-1-1,0 1 0,0 0 1,1-1-1,-1 1 0,-1-1 1,1 1-1,0-1 0,0 0 1,0 1-1,-1-1 0,1 0 1,-1 1-1,1-1 0,-1 0 1,0 0-1,0 0 0,0 1 1,0-1-1,0 0 0,0 0 1,0 0-1,-1 1 1,1-1-1,-1 0 0,1 0 1,-1 1-1,0-1 0,1 0 1,-1 1-1,0-1 0,0 1 1,0-1-1,0 1 0,0-1 1,-1 1-1,1 0 0,0 0 1,-1 0-1,1-1 0,-1 1 1,1 0-1,-1 1 0,1-1 1,-1 0-1,0 0 0,1 1 1,-1-1-1,0 1 0,0-1 1,0 1-3,-10-1-293,0 0 1,0 1-1,0 1 1,0-1-1,1 2 1,-1 0-1,0 0 0,1 1 1,-1 1-1,1 0 1,0 0-1,0 1 1,0 0-1,1 1 1,0 1-1,0-1 1,1 1-1,-1 1 1,2 0-1,-8 8 293,-52 41-5755,0 4-4831</inkml:trace>
  <inkml:trace contextRef="#ctx0" brushRef="#br1" timeOffset="-2.14748E6">2633 6032 2594,'0'0'4095,"3"-15"-1415,11-47-208,15-2 7948,-26 71-7478,0 42-2545,-3 0 0,-2 0 0,-2 0 0,-6 26-397,-3 36 82,-14 237-3578,27-338 2912,-1-7 352,0-1 0,1 1 1,-1 0-1,1-1 0,0 1 1,0 0-1,0-1 0,0 1 0,0 0 1,0 0-1,1-1 0,-1 1 1,1 0-1,0-1 0,0 1 1,0-1-1,0 1 0,0-1 1,1 0-1,-1 1 0,1-1 1,-1 0-1,1 0 0,0 0 1,0 0-1,0 0 0,0 0 1,0-1-1,2 2 232,-2-3-295,0 0 0,0-1 1,0 1-1,0-1 0,0 0 0,-1 0 1,1 1-1,0-1 0,-1 0 0,1 0 1,-1-1-1,1 1 0,-1 0 0,1-1 1,-1 1-1,0 0 0,1-1 0,-1 1 1,0-1-1,0 0 0,0 1 0,-1-1 1,1 0-1,0 0 0,0 0 0,-1 1 0,0-1 1,1-1 294,7-23-4810</inkml:trace>
  <inkml:trace contextRef="#ctx0" brushRef="#br1" timeOffset="-2.14748E6">2756 6101 2851,'-7'-142'7164,"0"133"-42,10 39-5895,-1-15-1165,1 0 0,1-1-1,1 1 1,0-1 0,1 0 0,0 0-1,1 0 1,1-1 0,0 0 0,0 0 0,2-1-1,-1-1 1,1 1 0,1-1 0,0-1-1,1 0 1,0-1 0,1 0 0,-1-1 0,1 0-1,4 1-61,-7-7 22,0 0-1,0-1 0,0 0 0,0-1 1,0 0-1,0 0 0,0-1 1,0 0-1,0-1 0,0 0 1,0-1-1,0 0 0,-1 0 0,1-1 1,-1 0-1,0-1 0,0 0 1,-1 0-1,8-6-21,9-8 367,-1-1 1,0-1-1,-2-1 1,0-1-1,14-20-367,-3-14 1420,-54 80-736,-13 13-556,4-6 18,1 1 0,1 1 0,2 2 0,1 1-1,2 1 1,-1 5-146,24-40 2,0-1-1,1 0 1,-1 0 0,0 0-1,1 0 1,-1 0-1,0 0 1,0 1-1,1-1 1,-1 0-1,0 0 1,0 1-1,1-1 1,-1 0-1,0 0 1,0 1 0,0-1-1,0 0 1,1 0-1,-1 1 1,0-1-1,0 0 1,0 1-1,0-1 1,0 0-1,0 0 1,0 1 0,0-1-1,0 0 1,0 1-1,0-1 1,0 0-1,0 1 1,0-1-1,0 0 1,0 1-1,0-1 1,0 0 0,0 1-1,0-1 1,-1 0-1,1 0 1,0 1-2,24-24 83,176-187 280,-200 209-348,1 0 1,0 0-1,-1 0 0,1-1 1,0 1-1,0 0 0,-1 0 1,1 0-1,0 1 1,0-1-1,0 0 0,0 0 1,0 0-1,0 1 0,0-1 1,1 0-1,-1 1 0,0-1 1,0 1-1,0 0 1,1-1-1,-1 1 0,0 0 1,1 0-1,-1 0 0,0 0 1,0 0-1,1 0 1,-1 0-1,0 0 0,1 0 1,-1 1-1,0-1 0,0 0 1,0 1-1,1-1 1,-1 1-1,0-1 0,0 1 1,0 0-1,0 0 0,0-1 1,0 1-1,0 0 0,0 0 1,0 0-1,0 0 1,-1 0-1,1 0 0,0 0 1,-1 0-1,1 0 0,0 1 1,-1-1-1,0 0 1,1 0-1,-1 1 0,1-1-15,1 26 12,-1 1 0,-2-1 0,0 0 0,-2 0 0,0 0 0,-4 8-12,-8 81-2,15-109-17,2 144-955,32-59-2518,-5-67-895,-4-19-1272,-5-6-753</inkml:trace>
  <inkml:trace contextRef="#ctx0" brushRef="#br1" timeOffset="-2.14748E6">3770 6127 8136,'0'0'3053,"0"0"-159,0 0 74,0 0-454,0 0-832,0 0-609,0 0-475,-2 7-6,-13 54 377,-1-2-758,3 1 1,2 0 0,3 1-1,1 50-211,6-105-63,1-1 0,1 1 0,-1 0 0,1-1 0,0 1 0,0-1 0,0 0-1,1 1 1,0-1 0,0 0 0,0 0 0,1 0 0,0 0 0,0 0 0,0-1 0,0 1 0,1-1-1,-1 0 1,1 0 0,0 0 0,1-1 0,-1 1 0,1-1 0,-1 0 0,1 0 0,0-1 0,0 1-1,0-1 1,0 0 0,1-1 0,-1 1 0,0-1 0,1 0 0,-1 0 0,1-1 0,0 1-1,-1-1 1,1-1 0,0 1 63,14-6 30,-1-2-1,0 0 0,0 0 1,-1-2-1,0 0 0,0-2 1,-1 0-1,-1 0 1,0-2-1,0 0 0,-2 0 1,0-2-1,0 0 0,-2 0 1,0-1-1,9-17-29,-4 10 299,-1-1 0,-1-1 0,-1 0 0,-1-1 0,-2 0 0,0-1 0,-2 0 0,-1-1 0,-2 0 0,0 0 0,-2-1-1,-1-4-298,-3 34 29,-1 1 0,1-1-1,-1 1 1,1-1-1,0 0 1,-1 1-1,1-1 1,-1 1-1,1-1 1,-1 0-1,1 1 1,-1-1-1,0 0 1,1 0 0,-1 1-1,1-1 1,-1 0-1,1 0 1,-1 0-1,0 0 1,1 0-1,-1 0 1,0 0-1,1 0 1,-1 0 0,1 0-1,-1 0 1,0 0-1,1 0 1,-1 0-1,1-1 1,-1 1-1,0 0 1,1 0-1,-1-1 1,1 1-1,-1 0 1,1-1 0,-1 1-1,1-1 1,0 1-1,-1 0 1,1-1-1,-1 1 1,1-1-1,0 1 1,-1-1-1,1 1 1,0-1-1,0 0 1,-1 1 0,1-1-29,-12 36 25,1 1 0,2 0 1,1 1-1,2 0 1,0 17-26,-12 69-21,-20 58-2338,26-160 1415,2-34 526,6-19 534,1 0-1,2-1 1,1 1-1,1-1 0,2 0 1,2 1-1,0 0 0,3 0 1,0 1-1,2 0 1,1 0-1,2 1 0,1 1 1,1 0-1,1 0 0,2 2 1,0 0-1,15-14-115,-24 33 14,0 1 0,0 0 0,1 0 0,0 1 0,0 0-1,0 1 1,1 0 0,0 0 0,0 1 0,0 1 0,1 0 0,4-1-14,-10 3-71,-1 0 0,1 0 0,-1 1 0,1 0 0,0 0 1,-1 0-1,1 0 0,-1 1 0,1 0 0,-1 0 0,1 1 0,-1-1 0,0 1 0,1 0 1,-1 1-1,0-1 0,0 1 0,-1 0 0,1 0 0,0 1 0,-1-1 0,0 1 0,0 0 1,0 0-1,-1 0 0,2 2 71,16 75-5149,-27-26-2135,-6-20-638</inkml:trace>
  <inkml:trace contextRef="#ctx0" brushRef="#br1" timeOffset="-2.14748E6">4207 6390 10762,'0'0'1452,"16"-8"-53,106-51 539,-104 52-1853,1-2 15,0 2 0,0 0 0,1 1 0,0 1 0,0 1 0,0 0-1,5 1-99,-24 3-11,-1 0 0,1 0-1,0 0 1,-1 1-1,1-1 1,-1 0 0,1 0-1,-1 0 1,1 0-1,0 1 1,-1-1-1,1 0 1,-1 1 0,1-1-1,-1 0 1,1 1-1,-1-1 1,1 0 0,-1 1-1,0-1 1,1 1-1,-1-1 1,0 1-1,1-1 1,-1 1 0,0-1-1,0 1 1,1 0-1,-1-1 1,0 1 0,0-1-1,0 1 1,0-1-1,0 1 1,0 0-1,0-1 1,0 1 0,0 0-1,0-1 1,0 1-1,0-1 1,0 1 0,0-1-1,0 1 1,-1 0-1,1-1 1,0 1 0,0-1-1,-1 1 1,1-1-1,-1 1 1,1-1-1,0 1 1,-1-1 0,1 0-1,-1 1 1,1-1-1,-1 1 1,1-1 0,-1 0-1,1 1 1,-1-1-1,1 0 1,-1 0-1,0 1 12,-32 34-1190,-177 123-1643,14-12 8319,194-145-5402,0 0 0,0-1 0,0 1 0,0 0-1,0 0 1,1 0 0,-1 0 0,0 1 0,0-1 0,1 0-1,-1 1 1,1-1 0,-1 1 0,1 0 0,0-1 0,0 1-1,0 0 1,-1 0 0,2 0 0,-1-1 0,0 1 0,0 0 0,1 1-1,-1-1 1,1 0 0,-1 0 0,1 0 0,0 0 0,0 0-1,0 0 1,0 0 0,0 0 0,0 1 0,1-1 0,-1 0-1,1 0 1,0 0 0,-1 0 0,1 0 0,0 0 0,0-1 0,0 1-1,0 0 1,1 0 0,-1-1 0,0 1 0,1 0 0,-1-1-1,1 0 1,0 1 0,1 0-84,20 3 167,0 0 0,0-2-1,0-1 1,0-1 0,1 0 0,11-3-167,-10 1 46,19-2-267,0-3 0,-1-1 0,0-2 1,0-3-1,-1-1 0,15-8 221,70-19-9539,-98 33 3821</inkml:trace>
  <inkml:trace contextRef="#ctx0" brushRef="#br1" timeOffset="-2.14748E6">5032 5467 13004,'-9'-29'438,"5"12"-181,0 1 0,-1 0 0,-1 1 0,0-1 0,-1 1 0,0 0 0,-2 1 0,0-1 0,0 2 0,-1-1-1,-1 2 1,0-1 0,-1 1 0,0 1 0,-1 0-257,-18-10 669,-1 2 0,-1 2-1,0 1 1,-1 1-1,-1 2 1,0 1 0,0 2-1,-1 2 1,-11-1-669,-34-2 912,-1 2 1,0 5-1,-56 4-912,13 11 299,1 6-1,1 6 1,0 5-1,3 5 0,0 5 1,3 6-1,1 4 1,3 6-1,2 5 0,-73 52-298,43-23-32,4 7-1,5 5 0,4 6 0,5 6 0,4 4 0,-8 22 33,71-74-125,3 3-1,4 2 1,2 2 0,-5 16 125,37-60-66,1 2 0,2 0 0,0 0 0,2 1 0,1 0 0,2 1 0,1 0 1,1 0-1,2 0 0,1 1 0,1-1 0,3 25 66,2-32-13,1-1 1,1-1-1,1 1 1,1-1-1,0 0 0,2 0 1,1-1-1,1-1 1,0 0-1,1 0 0,2-2 1,0 1-1,0-2 1,2 0-1,0-1 0,1-1 1,1 0-1,18 10 13,14 8-20,2-4 0,1-1 0,1-3 0,1-2 0,1-3 0,52 12 20,41-1-32,2-6 0,0-7 0,2-7 0,-1-6 0,1-7 0,90-15 32,-80 3 146,-1-7-1,-1-8 1,-2-6 0,-1-7-1,-2-7 1,-3-7 0,15-15-146,-91 33 38,-2-3 1,-1-4 0,-3-3 0,-2-3 0,17-19-39,-48 36 5,-1-2 1,-2-2 0,-2-1-1,-1-2 1,-2-1 0,-2-2 0,-2 0-1,-2-2 1,5-15-6,-21 40 2,0 0 0,0-1 0,-2 0 1,-1 0-1,-1 0 0,-1-1 0,-1 0 0,0 0 0,-2 0 0,-1 0 1,-1 0-1,-1 0 0,0 0 0,-2 1 0,-1-1 0,-1 1 0,0 0 1,-2 0-1,-1 1 0,0 0 0,-2 0 0,0 1 0,-1 1 0,-1 0 0,-8-9-2,-3 2 14,-1 2 0,0 0 0,-2 1 0,-1 2 0,-23-14-14,-4 2 7,-2 3 0,-1 2 0,-31-9-7,-251-70 22,-81 24-70,-86 34-332,-86 35-719,-75 46-1688,-75 57-3309,-63 52-1907,-43 22-420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2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8456,'0'0'3918,"0"0"-1254,0 0 32,0 0-320,0 0-732,0 0-737,3 4-538,1 3-280,-1-1 0,-1 1 1,1 0-1,-1 0 0,0 0 0,-1 0 1,0 0-1,0 1 0,0-1 0,-1 0 1,0 1-1,-1-1 0,0 5-89,0 15 222,-3 126 494,0-90-675,2 1 1,4-1 0,2 1-1,3-1 1,9 34-42,-17-94-24,1 1 1,1 0-1,-1 0 1,1-1-1,-1 1 0,1 0 1,0-1-1,0 1 1,1-1-1,-1 1 0,1-1 1,0 0-1,0 0 0,0 1 1,0-1-1,0 0 1,1-1-1,-1 1 0,1 0 1,0-1-1,0 1 1,0-1-1,0 0 0,0 0 1,0 0-1,1-1 1,-1 1-1,0-1 0,1 0 1,0 0-1,-1 0 1,1 0-1,0 0 0,-1-1 1,1 0-1,0 0 0,-1 0 1,1 0-1,0 0 1,0-1-1,-1 1 0,1-1 1,-1 0-1,1-1 1,2 0 23,10-12-18,0-1 0,-2 0 0,1-1 0,-2 0 0,0-2 0,-1 1 0,-1-2 0,4-7 18,-7 12-6,145-227 193,-150 238-194,-3 1 11,1 1 0,-1-1 0,1 1 1,-1-1-1,1 1 0,0-1 0,0 1 0,0 0 1,0 0-1,-1-1 0,2 1 0,-1 0 1,0 0-1,0 0 0,0 0 0,0 0 0,1 0 1,-1 0-1,0 0 0,1 1 0,-1-1 1,1 0-1,-1 1 0,1-1 0,-1 1 0,1 0 1,-1-1-1,1 1 0,-1 0 0,1 0 1,0 0-1,-1 0 0,1 0 0,-1 1 0,1-1 1,-1 0-1,1 1 0,-1-1 0,1 1 1,-1-1-1,1 1 0,-1 0 0,1 0 0,-1-1 1,0 1-1,1 1-4,4 8 13,-1 1 0,-1-1 0,1 1 0,-1 0 1,-1 1-1,0-1 0,-1 1 0,0-1 0,0 10-13,7 34 42,38 70-3,-44-122-38,-1 1 0,1 0 0,-1-1 0,1 1 0,0-1 0,1 0 0,-1 0 0,0 0 1,1 0-1,-1 0 0,1-1 0,0 0 0,0 0 0,0 0 0,0 0 0,1-1 0,-1 1 0,0-1 1,1 0-1,-1 0 0,0-1 0,1 1 0,-1-1 0,1 0 0,-1 0 0,1-1 0,-1 1 0,3-2-1,5-3 11,0-1-1,-1 0 0,0-1 0,0 0 1,-1-1-1,1 0 0,-2 0 0,1-1 1,-1-1-1,-1 1 0,0-2 0,0 1 1,4-8-11,-12 17 0,12-14 21,4-4 47,0 0 1,-1-2 0,-1 0 0,-1 0 0,-1-1 0,-1-1 0,-1 0 0,-1 0 0,-1-1 0,1-8-69,-12 70 395,2 1 0,2 0 0,1 0 0,2-1 0,7 29-395,-11-60 4,1 0-1,0 0 1,0 0-1,1 0 1,0 0-1,0 0 1,1-1 0,-1 1-1,1-1 1,1 0-1,-1 0 1,1 0-1,0 0 1,1-1-1,-1 1 1,1-1 0,0 0-1,1 0 1,-1-1-1,1 0 1,0 0-1,0 0 1,0-1-1,0 0 1,1 0 0,-1 0-1,7 1-3,-5-4 5,1 0-1,-1 0 1,0-1 0,1 0-1,-1-1 1,0 0-1,0 0 1,0-1 0,0 0-1,0 0 1,0 0-1,-1-1 1,0-1 0,1 1-1,-2-1 1,1 0-1,-1-1 1,1 0 0,-1 0-1,-1 0 1,1-1-1,-1 1 1,-1-1 0,1 0-1,-1-1 1,0 1-1,-1-1 1,1 0 0,0-5-5,7-15 11,0 0 0,-2-2 1,-2 1-1,0-1 0,-2 0 1,-1 0-1,-2 0 0,-1-24-11,0 47-11,-1 1 0,1-1 0,-2 1-1,1-1 1,-1 0 0,0 1-1,0-1 1,-1 1 0,1 0 0,-2-1-1,1 1 1,-1 0 0,0 0 0,0 1-1,0-1 1,-1 1 0,0-1 0,0 1-1,0 0 1,-1 0 0,0 1-1,1 0 1,-2-1 0,1 2 0,0-1-1,-1 0 1,-5-1 11,-2 0-231,0 1 1,0 0-1,-1 1 0,1 1 0,-1 0 1,1 1-1,-1 0 0,0 1 0,0 1 1,1 0-1,-1 1 0,0 0 1,1 1-1,-3 2 231,-113 46-9678,82-22-524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2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35 15310,'0'0'5958,"0"0"-3652,0 0-1441,0 0-705,0 0-160,0 0-96,0 0-1121,-23-34-2434,1 58-5926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2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62 13901,'0'0'2499,"0"0"-199,0 0 119,0 0-327,0 0-794,-3 17-450,-9 221 540,25 141-1212,-7-250-1737,-5-86-2379,-1-1-4700,0-26-2186</inkml:trace>
  <inkml:trace contextRef="#ctx0" brushRef="#br0" timeOffset="804.88">12 192 10570,'-1'-108'1105,"-9"28"4378,10 80-5441,0 0 0,0-1 0,1 1 0,-1 0 1,0-1-1,1 1 0,-1 0 0,0 0 0,1-1 1,-1 1-1,0 0 0,1 0 0,-1 0 0,0 0 1,1-1-1,-1 1 0,1 0 0,-1 0 0,0 0 1,1 0-1,-1 0 0,1 0 0,-1 0 1,1 0-1,-1 0 0,0 0 0,1 0 0,-1 0 1,1 0-1,-1 1 0,0-1 0,1 0 0,-1 0 1,0 0-1,1 1 0,-1-1 0,1 0 0,-1 0 1,0 1-1,0-1 0,1 0 0,-1 0 0,0 1 1,1-1-1,-1 0 0,0 1 0,0-1 0,0 1 1,0-1-1,1 0 0,-1 1 0,0-1 0,0 1 1,0-1-1,0 0 0,0 1 0,0-1 1,0 1-1,0-1 0,0 0 0,0 1 0,0-1 1,0 1-1,0-1-42,46 68 487,-12-18 223,1-2-1,3-1 1,25 24-710,-53-59 5,1 0 1,-1-1-1,2-1 1,0 0 0,0 0-1,1-1 1,0 0 0,0-1-1,1-1 1,0 0-1,1-1 1,-1-1 0,1 0-1,0-1 1,1 0-1,-1-1 1,0-1 0,1-1-1,11 0-5,-15-5 15,-1 0 0,0-2 0,0 1-1,-1-1 1,1-1 0,-1 0 0,-1 0-1,1-1 1,-1 0 0,-1-1 0,1 1-1,-2-2 1,1 1 0,-1-1 0,-1-1-1,1 1 1,-2-1 0,0 0-1,0 0 1,-1-1 0,3-10-15,-5 15 15,0 1 1,0-1-1,0 0 0,-1 1 1,0-1-1,-1 0 0,0 0 0,0 0 1,0 1-1,-1-1 0,0 0 1,0 0-1,0 0 0,-1 1 1,-1-3-16,3 8-8,-1 0 0,1 1 0,0-1 0,0 1 0,-1-1 0,1 0 1,-1 1-1,1-1 0,0 1 0,-1-1 0,1 1 0,-1-1 0,1 1 1,-1-1-1,0 1 0,1 0 0,-1-1 0,1 1 0,-1 0 0,0-1 1,1 1-1,-1 0 0,0 0 0,1 0 0,-1 0 0,0 0 0,1-1 0,-1 1 1,0 0-1,1 0 0,-1 1 0,0-1 0,1 0 0,-1 0 0,0 0 1,1 0-1,-1 0 0,0 1 0,1-1 0,-1 0 0,0 1 0,1-1 1,-1 0-1,1 1 0,-1-1 0,1 1 0,-1-1 0,1 1 0,-1-1 1,1 1-1,0-1 0,-1 1 0,1 0 0,0-1 0,-1 1 0,1-1 1,0 1-1,0 0 0,-1 0 8,-14 41-508,-11 90 319,21-96 226,-1 0 0,-2 0-1,-2-1 1,-1 0 0,-13 28-37,30-77 678,0-1-527,1 1 0,0 0 0,1 0-1,0 1 1,1 0 0,1 0 0,0 1-1,1 1 1,0-1 0,0 2 0,1 0-1,4-2-150,-15 11-2,1 0 0,0 0 0,0 1 0,0-1 0,0 0 0,0 1 0,0 0 0,-1-1 0,1 1 0,0 0 0,0 0 0,0 0 0,0 0 0,0 1 0,0-1 0,0 0-1,0 1 1,0-1 0,0 1 0,0 0 0,-1 0 0,1-1 0,0 1 0,-1 0 0,1 1 0,0-1 0,-1 0 0,1 0 0,-1 1 0,0-1 0,1 1 0,-1-1 0,0 1 0,0-1 0,0 1 0,0 0 0,0 0-1,0-1 1,-1 1 0,1 0 0,-1 0 0,1 0 0,-1 2 2,16 88-104,-14 53 148,9 108 67,-11-249-111,0 1 0,0-1-1,1 1 1,-1 0 0,1-1 0,0 1 0,1-1-1,-1 1 1,1-1 0,0 0 0,0 0-1,0 0 1,0 0 0,1 0 0,-1 0 0,1 0-1,0-1 1,1 0 0,-1 1 0,0-1 0,1 0-1,0-1 1,-1 1 0,1-1 0,0 1 0,2-1 0,1-1-4,0 0-1,0-1 1,0 0 0,0 0 0,1 0 0,-1-1 0,0 0 0,0-1 0,0 0 0,-1 0 0,1 0 0,0-1 0,-1 0-1,1 0 1,-1-1 0,0 1 0,0-1 0,0-1 0,-1 1 0,0-1 0,2-1 4,95-123 27,-73 82-16,-1-3-1,-3 0 1,-2-1 0,8-30-11,-17-2 85,-14 82-82,-1 1 1,0-1-1,1 1 0,-1-1 1,0 1-1,0-1 0,0 1 0,0-1 1,0 1-1,1-1 0,-1 1 1,0 0-1,0 0 0,0 0 1,0-1-1,0 1 0,0 0 1,0 0-1,0 0 0,0 0 1,0 1-1,0-1 0,0 0 0,0 0 1,0 1-1,0-1 0,1 0 1,-1 1-1,0-1 0,0 1 1,0-1-1,0 1 0,1-1 1,-1 1-1,0-1 0,0 1 0,1 0 1,-1 0-1,1-1 0,-1 1 1,0 0-1,1 0 0,0 0 1,-1 0-1,1-1 0,-1 1 1,1 0-1,0 0 0,0 0 1,-1 1-5,-11 20 104,1 1 0,1 0-1,1 0 1,1 1 0,1 1-1,1-1 1,1 1 0,1 0-1,1 0 1,2 1 0,0-1-1,2 0 1,1 6-103,14 95 342,-15-123-344,0 1 0,1-1 0,-1 0 0,1 1-1,0-1 1,0 0 0,0 0 0,0 0 0,0 0-1,0 0 1,1-1 0,0 1 0,-1-1 0,1 0-1,0 1 1,0-1 0,0 0 0,0-1 0,1 1 0,-1-1-1,1 1 1,-1-1 0,0 0 0,1 0 0,0 0-1,-1-1 1,1 1 0,0-1 0,-1 0 0,1 0 0,-1 0-1,3-1 3,8-4 8,0 0 1,-1-1-1,0 0 0,0-2 0,-1 1 0,0-1 0,0-1 1,0 0-1,-1-1 0,-1 0 0,0 0 0,0-1 0,-1-1 0,0 0 1,-1 0-1,-1 0 0,0-1 0,0 0 0,4-13-8,0 6 12,-1 0 0,-1-1 1,0 0-1,-2 0 0,0-1 0,-1 0 0,-2 0 0,0 0 0,-1 0 0,-1-1 1,-2 0-13,0 19 0,0 0 1,0-1 0,-1 1-1,0 0 1,0-1-1,0 1 1,0 0 0,-1 0-1,0 0 1,0 0 0,0 1-1,0-1 1,0 0 0,-1 1-1,0-1 1,0 1 0,0 0-1,0 0 1,0 0 0,0 0-1,-1 1 1,1-1-1,-1 1 1,0 0 0,0 0-1,0 0 1,0 1 0,0-1-1,0 1 1,0 0 0,0 0-1,-1 1 1,0-1-1,-5 0-116,0-1-1,0 2 1,-1-1 0,1 1 0,0 1-1,0 0 1,-1 1 0,1 0 0,0 0-1,0 1 1,0 0 0,-6 3 116,13-4-355,-1 0 0,0 1 0,1-1 0,0 1 0,-1-1 0,1 1 0,0 0-1,0 0 1,1 1 0,-1-1 0,1 0 0,0 1 0,-1 0 0,1-1 0,1 1 0,-1 0 0,1 0 0,-1 0 0,1 0 0,0 0 0,0 2 355,0 30-6134</inkml:trace>
  <inkml:trace contextRef="#ctx0" brushRef="#br0" timeOffset="1219.929">2003 644 17360,'3'-18'2680,"7"-59"-961,-10 73-1698,1 0 0,-2 0-1,1 1 1,0-1 0,-1 0-1,0 0 1,0 0 0,0 1-1,0-1 1,0 0 0,-1 1-1,0-1 1,0 1 0,0-1-1,0 1 1,0 0 0,-1 0-1,1 0 1,-1 0-1,0 1 1,0-1 0,0 1-1,0-1 1,0 1 0,-1 0-1,1 0 1,-1 1 0,1-1-1,-1 1 1,0-1 0,1 1-1,-1 0 1,0 1 0,0-1-1,0 1 1,0 0 0,0-1-1,1 2 1,-1-1 0,0 0-1,0 1 1,0 0 0,0 0-1,1 0 1,-1 0 0,0 1-1,1-1 1,-1 1 0,1 0-1,0 0 1,-1 0 0,1 0-1,0 1 1,-1 0-21,-11 9 11,0 1-1,0 0 1,2 1 0,-1 0-1,2 1 1,0 1 0,1 0-1,0 0 1,2 1 0,0 1-1,0 0 1,2 0 0,0 0-1,2 1 1,0 0 0,0 0-1,2 0 1,0 0 0,2 1 0,0-1-1,1 1 1,1-1 0,2 15-11,-2-30-10,-1 0 1,1 1 0,0-1 0,0 0 0,1 1 0,-1-1-1,1 0 1,0 0 0,0 0 0,0-1 0,0 1 0,1 0 0,-1-1-1,1 1 1,0-1 0,0 0 0,0 0 0,1 0 0,-1-1 0,1 1-1,0-1 1,-1 0 0,1 1 0,0-2 0,0 1 0,0 0-1,1-1 1,-1 0 0,0 0 0,0 0 0,1-1 0,-1 1 0,1-1-1,-1 0 1,0 0 0,1-1 0,-1 1 0,0-1 0,1 0-1,-1 0 1,0 0 0,0-1 0,0 1 0,0-1 0,0 0 0,0 0-1,0-1 1,-1 1 0,3-3 9,18-19 163,-1-2 1,-1 0-1,-1-1 0,-2-1 1,0-1-1,-2 0 0,-2-2 0,0 0 1,-2 0-1,-1-4-163,0 8 188,140-358 1530,-142 354-1563,-5 16 526,-9 40-353,-20 127-326,7 2 0,6 0 0,10 134-2,0-274-187,1 0 0,1 0 0,1 0 0,0 0 0,0-1 1,1 1-1,1-1 0,1 0 0,-1 0 0,2 0 0,0 0 187,-3-12-409,-1 1 1,1-1-1,-1 0 0,1 0 0,0 0 0,0 0 0,-1-1 0,1 1 0,0-1 0,0 1 0,0-1 1,0 0-1,0 0 0,-1-1 0,1 1 0,0 0 0,0-1 0,0 0 0,-1 1 0,1-1 1,0 0-1,-1-1 0,1 1 0,-1 0 0,1-1 0,-1 1 0,0-1 0,1 0 0,-1 0 1,0 0-1,0 0 0,0 0 0,-1 0 0,1-1 0,0 1 0,-1-1 0,1 0 409,25-27-5007</inkml:trace>
  <inkml:trace contextRef="#ctx0" brushRef="#br0" timeOffset="1827.028">2574 566 8744,'0'0'3321,"0"0"90,0 0-630,0 0-960,0 0-556,0 0-502,0 0-437,0 0-38,1 8 54,1 17-149,2-1 0,0 1-1,2-1 1,0 0 0,2 0 0,0-1 0,2 0 0,4 6-193,-13-27 4,1 0 0,0 0 0,0 0 0,0 0 0,0 0 0,0 0 0,0 0 0,0-1 0,0 1 0,1-1 0,-1 0 0,1 0 0,-1 1 0,1-1 0,-1-1 0,1 1 0,0 0 0,-1-1 0,1 1 0,0-1 0,0 0 0,-1 0 0,1 0 0,0 0 0,-1-1 0,1 1 1,0-1-1,0 1 0,-1-1 0,1 0 0,-1 0 0,1 0 0,-1 0 0,1-1 0,-1 1 0,0-1 0,0 1 0,0-1 0,1 0 0,-2 0 0,1 0 0,0 0 0,0 0 0,-1 0 0,1-1-4,16-20 212,-2-1 0,0 0 0,-1-1 1,-2-1-1,-1 0 0,0-1 0,-2 0 0,-2-1 0,0 0 0,3-26-212,-4 27 148,-1 4-9,-1 7-71,-1 1 0,0-1 0,-1 0 0,-1 0 0,0 0 0,-2 0 0,1-1 0,-2 1-68,0 13 2,-1 1 0,0 0-1,1 0 1,-1 0 0,0 0-1,0 0 1,0 1 0,0-1-1,0 0 1,0 1 0,0 0 0,-1-1-1,1 1 1,-1 0 0,1 0-1,-1 1 1,1-1 0,-1 0-1,1 1 1,-1-1 0,1 1-1,-1 0 1,0 0 0,1 0 0,-1 0-1,0 1 1,1-1 0,-1 1-1,1-1 1,-1 1 0,1 0-1,-1 0 1,1 0 0,-1 0 0,1 0-1,0 1 1,0-1 0,0 1-1,0 0 1,0-1 0,-1 2-2,-16 10-7,2 1 1,0 1 0,0 0-1,2 1 1,0 0 0,0 2-1,2 0 1,0 0 0,1 1-1,1 1 1,1 0 0,1 0-1,1 1 1,0 0 0,1 0-1,1 6 7,2-14-95,2-1 0,-1 0 0,2 1 0,0-1-1,0 1 1,1 0 0,1-1 0,0 1 0,0-1-1,2 1 1,-1-1 0,2 0 0,-1 0 0,2 0 0,0 0-1,0-1 1,1 0 0,0 0 0,1 0 0,0-1 0,1 0-1,0 0 1,0-1 0,1 0 0,1 0 0,-1-1-1,1 0 1,1-1 0,-1 0 0,1-1 0,1 0 0,-1-1-1,1 0 1,0-1 0,6 2 95,-5-4-31,0-1 0,0 0 0,-1-1 1,1 0-1,0-1 0,0-1 0,-1 0 0,1-1 0,-1 0 0,0 0 1,1-2-1,-2 1 0,1-2 0,-1 1 0,1-2 0,-2 1 0,1-2 0,-1 1 1,0-1-1,0-1 0,1-2 31,10-11 158,0 0 1,-2-2-1,-1 0 1,0-1-1,-2-1 0,-1 0 1,-1-1-1,4-15-158,3-12 390,-2-1 0,-3-1-1,-2-1 1,-3 0 0,-2 0 0,-3-1-1,-2-19-389,-4 71 29,1 5-7,0 0-1,-1 0 0,1 0 0,0 0 0,-1 0 1,0-1-1,1 1 0,-1 0 0,0 0 0,1-1 1,-1 1-1,0 0 0,0 0 0,0-1 1,0 1-1,0 0 0,-1 0 0,1-1 0,0 1 1,0 0-1,-1 0 0,1-1 0,-1 1 0,1 0 1,-1 0-1,0 0 0,1 0 0,-1 0 1,0 0-1,0 0 0,0 0 0,1 0 0,-1 0 1,0 0-1,0 1 0,-1-1 0,1 0 0,0 1 1,0-1-1,0 0 0,0 1 0,0 0 1,-1-1-1,1 1 0,0 0 0,0-1 0,-1 1 1,1 0-1,0 0 0,0 0 0,-1 0 0,1 0 1,0 1-1,-1-1 0,1 0 0,0 1-21,-10 6 22,0 1-1,0 1 0,2 0 1,-1 0-1,1 1 0,0 0 1,1 1-1,0 0 1,1 0-1,0 1 0,1-1 1,0 2-1,1-1-21,-8 14 6,2 1 0,1 0 0,1 1 0,2 0 0,0 0 0,2 0 0,1 1 0,1 0-1,2 0 1,1-1 0,2 15-6,-1-25 3,1-1 0,1 0 0,1 0 0,0 0 0,2-1 0,-1 1 1,2-1-1,0 0 0,1-1 0,1 0 0,0 0 0,1-1 0,1 0 0,0-1 0,0 0 0,2 0 0,-1-2 0,2 1 0,9 5-3,-18-12-7,1-1 1,0 0 0,0-1 0,0 1-1,0-1 1,1 0 0,-1 0 0,1-1-1,0 0 1,-1 0 0,1-1-1,0 0 1,0 0 0,0 0 0,0-1-1,0 0 1,0 0 0,0-1-1,0 0 1,0 0 0,0-1 0,0 0-1,0 0 1,-1-1 0,1 1-1,-1-1 1,0-1 0,0 1 0,0-1-1,0 0 1,-1-1 0,1 1-1,-1-1 1,4-5 6,1-7-23,-1-1 0,-1 0-1,-1 0 1,-1-1 0,0 1 0,-1-2-1,-1 1 1,-1 0 0,-1-1 0,0 0-1,-2 0 1,0 1 0,-1-1 0,-2-9 23,3-70-2429,5 73-878,6 14-1821,6 5-5826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2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101 381 11947,'2'-29'1143,"-1"-1"290,0-1 4714,-9 58-2119,2-12-3588,-45 265 2150,40-195-2489,-17 266 32,40-387-74,30-420 165,-35 406-215,3 1 0,1 0-1,3 0 1,2 1 0,2 1-1,2 1 1,2 0 0,23-33-9,27 2-82,-70 75 79,1 0-1,-1 1 1,1-1-1,0 1 1,0-1-1,-1 1 1,1 0-1,0 0 1,0 0-1,1 0 1,-1 1-1,0-1 1,0 1-1,0 0 1,0 0-1,0 0 1,0 0-1,1 1 1,-1-1-1,0 1 1,0 0-1,0 0 1,0 0-1,0 0 0,-1 0 1,1 1-1,0-1 1,0 1-1,-1 0 1,3 1 3,1 3-4,0 0 0,-1 0-1,0 0 1,0 0 0,0 1 0,0 0-1,-1 0 1,-1 0 0,1 1 0,-1-1 0,0 1-1,-1 0 1,0-1 0,0 1 0,0 0 0,-1 1-1,-1-1 1,1 0 0,-1 0 0,0 0 0,-1 0-1,0 0 1,-1 3 4,-3 14-25,-1 0 1,-1 0-1,-1-1 0,-1 0 0,-1 0 0,-11 17 25,12-23-4,-1 0 0,-1-1 0,-1 0-1,0-1 1,-1 0 0,-1-1-1,0 0 1,-1-1 0,-1-1 0,-16 11 4,30-21 4,-1-1 1,0 0 0,0 0 0,1 0 0,-1 0 0,0-1-1,0 1 1,-1-1 0,1 0 0,0 0 0,0 0-1,-1 0 1,1 0 0,0-1 0,-1 1 0,1-1 0,-1 0-1,1 0 1,0-1 0,-1 1 0,1-1 0,0 1-1,-1-1 1,1 0 0,0 0 0,0-1 0,-1 1-1,1 0 1,0-1 0,1 0 0,-1 0 0,0 0 0,0 0-1,1 0 1,-1-1 0,1 1 0,0-1 0,0 0-1,0 1 1,0-1 0,0 0 0,1 0 0,-1 0 0,1 0-1,0-1 1,-1 1 0,2 0 0,-1 0 0,0-1-1,1 1 1,-1-3-5,1 4 2,-1 0 1,1 1-1,0-1 0,0 0 0,0 0 1,0 1-1,0-1 0,0 0 0,0 0 1,0 1-1,1-1 0,-1 0 0,1 1 1,0-1-1,-1 0 0,1 1 0,0-1 1,0 1-1,0-1 0,0 1 0,0-1 1,0 1-1,0 0 0,0-1 0,1 1 1,-1 0-1,0 0 0,1 0 0,-1 0 1,1 0-1,-1 1 0,1-1 0,0 0 1,-1 1-1,1-1 0,0 1 0,-1-1 1,1 1-1,0 0 0,0 0 0,-1-1 1,1 2-1,0-1 0,0 0 0,-1 0 1,1 0-1,0 1 0,0-1 0,-1 1 1,1-1-1,-1 1 0,1 0 0,0 0 1,-1 0-1,1-1 0,-1 1 0,1 1-2,8 7-9,1 0 1,-1 1-1,-1 0 0,0 1 0,0 0 0,-1 0 0,-1 1 0,0 0 0,0 0 0,-1 1 0,-1 0 1,0 0-1,1 5 9,9 18-7,7 16-85,-13-28-130,0-1 0,2-1 0,0 0 1,2 0-1,0-1 0,1-1 0,13 13 222,22-3-4383,-9-27-2684,-14-8 687</inkml:trace>
  <inkml:trace contextRef="#ctx0" brushRef="#br0" timeOffset="723.575">633 624 2947,'2'-14'6021,"5"-73"-196,-3 80 2237,-2 27-6537,-1 32-1973,-1-44 457,-2 3 20,1 1 1,0 0-1,1-1 0,0 1 1,1-1-1,0 1 0,1-1 0,1 1 1,-1-1-1,2 0 0,-1 0 1,2 0-1,-1 0 0,2-1 1,-1 0-1,1 0 0,7 8-29,-11-16 1,-1-1-1,0 0 1,1 0-1,-1 1 1,1-1 0,-1 0-1,1 0 1,0-1-1,-1 1 1,1 0 0,0-1-1,0 1 1,-1-1-1,1 1 1,0-1-1,0 0 1,0 0 0,0 0-1,0 0 1,-1 0-1,1 0 1,0 0 0,0-1-1,0 1 1,-1-1-1,1 1 1,0-1-1,0 0 1,-1 1 0,1-1-1,0 0 1,-1 0-1,1 0 1,-1-1-1,0 1 1,1 0 0,-1 0-1,0-1 1,1 0-1,44-62 47,-27 27 265,-1 0 0,-3-1 0,0-1 1,-3 0-1,-1-1 0,-2-4-312,-8 39 56,1 1-2,0 1 1,0-1-1,-1 0 1,0 1-1,0-1 1,0 0-1,0 0 1,-1 0-1,1 0 1,-1 0-1,0 0 1,0 0-1,0 0 1,-1 0-1,1 1 1,-1-1-1,0 0 1,0 0-1,-1 0 1,1 1-1,-1-1 0,1 1 1,-1-1-1,0 1 1,-1 0-1,1-1 1,0 1-1,-1 0 1,0 1-1,0-1 1,0 0-1,-3-1-54,-2 3 9,0 0-1,0 1 0,0 0 1,0 1-1,0 0 1,0 0-1,0 1 0,0 0 1,0 0-1,1 1 0,-1 0 1,1 0-1,0 1 0,0 0 1,0 0-1,0 1 1,1-1-1,-1 1 0,1 1 1,0-1-1,1 1 0,0 0 1,0 1-1,-1 1-8,-4 5-49,2 0 1,0 0-1,0 0 0,1 1 0,1 0 1,0 1-1,1 0 0,1-1 0,0 1 0,1 1 1,1-1-1,0 6 49,1-7-118,1 1 1,0 0-1,1 0 0,1 0 1,0-1-1,1 1 1,1-1-1,0 1 0,1-1 1,0-1-1,1 1 1,1-1-1,0 0 0,1 0 1,0-1-1,1 0 0,0 0 1,1-1-1,0 0 1,1-1-1,0 0 0,1-1 1,0 0-1,0-1 1,1 0-1,0-1 0,0-1 1,1 0-1,0-1 0,0 0 1,1-1 117,4-2 4,1-1 0,0-1 1,0-1-1,0-1 0,-1 0 1,1-2-1,-1 0 0,1-1 1,-1-1-1,-1-1 0,1-1 1,-1 0-1,-1-1 0,0-1 1,0-1-1,0 0 0,-2-2 1,1 1-1,-2-2 0,0 0 1,8-11-5,46-52 1036,-4-4 1,-3-1 0,15-35-1037,-57 88 215,40-83 485,-61 110-700,1 1 0,0-1 0,0 0 0,-1 1 0,1-1 0,0 0 0,-1 1 0,0 0 0,1-1 0,-1 1 0,0 0 0,0 0 0,0 0 0,0 0 0,0 0 0,0 1 0,0-1 0,0 1 0,0-1 0,0 1 0,0-1 0,0 1 0,0 0 0,0 0 0,0 0 0,0 0 0,-1 1 0,1-1 0,0 1 0,0-1 0,0 1 0,0 0 0,0-1 0,0 1 0,1 0 0,-1 0 0,-1 1 0,-11 3-21,0 1 0,0 0 0,1 0 0,0 1 0,0 1 0,1 0 0,0 1 0,1 0 0,0 1 0,0 0 0,1 1 0,0 0 0,1 0 0,0 1 0,1 1 0,0-1 0,1 1 0,1 1 1,0-1-1,0 1 0,1 0 0,1 0 0,1 0 0,0 1 0,1 0 0,0-1 0,1 6 21,1-18-3,-1-1-1,1 1 1,0 0-1,0-1 1,0 1 0,0-1-1,0 1 1,0 0 0,0-1-1,0 1 1,1-1-1,-1 1 1,1 0 0,-1-1-1,1 1 1,0-1 0,-1 0-1,1 1 1,0-1-1,0 0 1,0 1 0,0-1-1,0 0 1,0 0 0,0 0-1,1 0 1,-1 0-1,0 0 1,1 0 0,-1 0-1,1 0 1,-1-1 0,0 1-1,1-1 1,0 1 0,-1-1-1,1 1 1,-1-1-1,1 0 1,-1 0 0,1 0-1,0 0 1,-1 0 0,1 0-1,0 0 1,-1-1-1,1 1 1,-1 0 0,1-1-1,-1 1 1,1-1 0,-1 0-1,1 1 1,-1-1-1,0 0 1,1 0 0,-1 0 3,2-1 1,-1 1 0,0 0 0,1 0 0,-1 1 0,1-1 0,-1 0 0,1 1 1,0 0-1,-1 0 0,1-1 0,-1 1 0,1 1 0,-1-1 0,1 0 0,0 1 0,-1-1 0,1 1 1,-1 0-1,0 0 0,1 0 0,-1 0 0,0 0 0,1 0 0,-1 1 0,0-1 0,0 1 0,0 0 1,0-1-1,0 1 0,-1 0 0,1 0 0,0 0 0,-1 1-1,41 78 65,-37-54-5,-1 1 0,-1 0 0,-1 1-1,-2-1 1,-1 0 0,-1 0 0,-2 0 0,0 0-1,-2-1 1,-1 1 0,-1-1 0,-2-1 0,-1 2-60,-9 39 82,6-18-48,-6 12-8,2 1 0,4 1 1,2 1-1,3-1 0,-1 64-26,21-77-102,-10-49 64,-1 0 1,1 0-1,-1 0 1,1 0-1,0 0 1,-1-1-1,1 1 0,0 0 1,0-1-1,0 1 1,0 0-1,-1-1 0,1 1 1,0-1-1,0 1 1,0-1-1,0 0 0,0 1 1,0-1-1,0 0 1,0 0-1,0 1 1,0-1-1,1 0 0,-1 0 1,0 0-1,0-1 1,0 1-1,0 0 0,0 0 1,0 0-1,0-1 1,0 1-1,0-1 0,0 1 1,0-1-1,0 1 1,0-1-1,-1 1 1,1-1-1,0 0 0,0 1 1,0-1-1,-1 0 1,1 0-1,0 0 38,68-96-8867,-44 51 603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25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 5349,'0'0'7725,"0"0"-4042,0 0-923,0 0-358,0 0-859,0 0-512,0 17-156,-18 141 353,-30-2-1145,-6-2 1,-7-3 0,-26 37-84,28-87-273,59-100 270,-1-1 0,0 1 0,1 0 0,-1 0-1,0-1 1,1 1 0,-1-1 0,0 1 0,0 0-1,0-1 1,0 0 0,1 1 0,-1-1 0,0 1-1,0-1 1,0 0 0,0 0 0,0 1 0,0-1-1,0 0 1,0 0 0,0 0 0,0 0-1,0 0 1,0 0 0,0-1 0,0 1 0,0 0-1,1 0 1,-1-1 0,0 1 0,0-1 0,0 1-1,0 0 1,0-1 0,1 0 0,-1 1 0,0-1-1,0 1 1,1-1 0,-1 0 0,0 0-1,1 1 1,-1-1 0,1 0 0,-1 0 0,1 0-1,-1 1 1,1-1 0,0 0 0,-1 0 0,1 0-1,0 0 1,0 0 0,0 0 0,-1-1 3,-10-59-129,10 58 128,-2-72 104,2 0 0,4-1 0,11-69-103,10 195 219,-18-24-148,47 149 122,-49-165-192,0 0-1,1-1 1,0 1-1,0-1 1,1 0 0,1-1-1,-1 0 1,2 0-1,-1 0 1,1-1-1,0 0 1,0 0-1,1-1 1,0 0 0,7 3-1,-10-6 3,0-1 1,0 0-1,0 0 1,1-1-1,-1 1 1,1-1 0,-1-1-1,1 1 1,-1-1-1,1-1 1,-1 1-1,0-1 1,1 0 0,-1 0-1,0-1 1,1 0-1,-1 0 1,0 0-1,0-1 1,0 0 0,-1 0-1,1 0 1,-1-1-1,0 0 1,0 0-1,0 0 1,0-1-1,-1 0 1,3-2-4,13-18 29,0-1 0,-1 0 1,-2-2-1,-1 0 0,4-11-29,-14 28 7,10-18 14,51-130 187,-67 159-199,0 1 0,0-1 0,-1 0 1,1 0-1,0 0 0,0 0 0,-1 0 0,1 0 0,0 1 0,0-1 0,-1 0 0,1 0 0,0 0 0,0 0 0,-1 0 0,1 0 0,0 0 0,-1 0 0,1 0 0,0 0 0,0 0 0,-1 0 0,1-1 0,0 1 0,0 0 0,-1 0 0,1 0 0,0 0 0,0 0 0,-1 0 0,1-1 0,0 1 0,0 0 0,0 0 0,-1 0 0,1 0 0,0-1 0,0 1 0,0 0 0,0 0 1,0-1-1,-1 1 0,1 0 0,0 0 0,0-1 0,0 1 0,0 0 0,0 0 0,0-1 0,0 1 0,0 0 0,0 0 0,0-1-9,-18 22 61,4 5-38,2 0 1,0 1-1,2 1 1,1-1-1,2 1 1,0 1 0,2-1-1,1 1 1,1 0-1,2 0 1,1 0 0,2 17-24,-3-41-8,1 0 1,0-1 0,-1 1 0,2 0 0,-1 0 0,1-1-1,-1 1 1,1 0 0,0-1 0,1 1 0,-1-1-1,1 1 1,0-1 0,0 0 0,1 0 0,-1 1 0,1-2-1,0 1 1,0 0 0,0 0 0,0-1 0,1 0 0,-1 0-1,1 0 1,0 0 0,0 0 0,0-1 0,0 0 0,0 0-1,1 0 1,-1 0 0,1 0 0,-1-1 0,1 0 0,3 0 7,3-3-1,1 0 1,0-1-1,-1 0 1,1-1-1,-1 0 1,0-1-1,0 0 1,-1-1-1,0 0 1,0-1-1,0 0 1,-1 0 0,0-1-1,0 0 1,-1-1-1,0 0 1,0 0-1,-1-1 1,0 0-1,-1 0 1,0 0-1,-1-1 1,3-7 0,8-11 2,-2-1-1,0-1 1,-2-1-1,-2 1 1,-1-2 0,-1 1-1,-2-1 1,-1-1-1,-1 1 1,-2-9-2,-1 39-3,-1-1-1,1 0 1,-1 0 0,1 1-1,-1-1 1,-1 0 0,1 0-1,0 0 1,-1 1 0,0-1-1,0 0 1,0 1 0,0-1-1,-1 0 1,1 1 0,-1 0 0,0-1-1,0 1 1,0 0 0,0 0-1,-1 0 1,1 0 0,-1 0-1,0 1 1,0-1 0,0 1-1,0 0 1,0 0 0,0 0-1,-1 0 1,1 1 0,-1-1-1,1 1 1,-1 0 0,0 0-1,1 0 1,-5 0 3,1 0-107,0 1 1,-1 1-1,1-1 0,0 1 0,0 1 0,0-1 1,-1 1-1,2 1 0,-1-1 0,0 1 0,0 0 1,1 1-1,0-1 0,-1 1 0,1 0 1,1 1-1,-1 0 0,1 0 0,0 0 0,0 0 1,0 1-1,1 0 0,-4 6 107,-33 72-4416,25 5-5133,15-41-1234</inkml:trace>
  <inkml:trace contextRef="#ctx0" brushRef="#br0" timeOffset="376.308">1198 679 7687,'21'-21'4714,"142"-137"1548,-148 145-5765,1-1 0,-2-1 1,0 0-1,0-1 0,-2 0 0,0-1 1,-1-1-1,0 0 0,-2 0 0,0-1 1,-1 0-1,-1-1 0,-1 0 0,3-15-497,-9 33 1,1 1 0,-1-1-1,0 0 1,0 0-1,1 0 1,-1 0 0,-1 0-1,1 1 1,0-1 0,0 0-1,-1 0 1,1 0-1,-1 0 1,1 1 0,-1-1-1,0 0 1,0 1 0,0-1-1,0 0 1,0 1 0,0-1-1,0 1 1,0 0-1,-1-1 1,1 1 0,0 0-1,-1 0 1,1 0 0,-1 0-1,0 0 1,1 0-1,-1 0 1,0 0 0,1 1-1,-1-1 1,0 0 0,0 1-1,0 0 1,0-1 0,1 1-1,-1 0 1,0 0-1,0 0 1,0 0 0,0 1-1,0-1 1,1 0 0,-1 1-1,0-1 1,0 1 0,0 0-1,1 0 1,-1-1-1,0 1 1,1 0 0,-1 0-1,1 1 1,-1-1 0,1 1-1,-15 9-6,2 0 0,0 2 0,0 0 0,1 0 0,1 2 1,0-1-1,1 1 0,0 1 0,2 0 0,0 1 1,0-1-1,2 2 0,0-1 0,1 1 0,1 0 0,0 0 1,1 1-1,2-1 0,0 1 0,0 0 0,2 0 0,0 1 6,0-2-1,-1-12 3,1-1 0,-1 0 0,1 0-1,0 1 1,1-1 0,-1 0 0,1 0 0,0 0 0,1 1 0,-1-1 0,1 0 0,0-1-1,0 1 1,0 0 0,2 2-2,64 2 315,-64-2-313,0 0 0,-1 1 0,0 0-1,0 0 1,-1 0 0,0 0 0,0 0 0,-1 0 0,0 1-1,-1-1 1,1 0 0,-2 1 0,1-1 0,-2 7-2,2-10 6,-7 56 368,-3-1 1,-2 0-1,-2-1 0,-20 48-374,6-15 254,15-49-188,0-4-38,2 1 1,1 1-1,2-1 0,2 2 0,1-1 0,2 25-28,3-65-2,0 0-1,-1 0 0,1 0 1,0 0-1,0 0 1,0 0-1,0 0 1,0 0-1,0 0 1,1 0-1,-1 0 1,0 0-1,0 0 1,1 0-1,-1 0 1,1 0-1,-1 0 1,1 0-1,-1 0 1,1 0-1,-1 0 1,1 0-1,0-1 1,-1 1-1,1 0 1,0-1-1,0 1 1,0 0-1,0-1 1,-1 1-1,1-1 0,0 1 1,0-1-1,0 0 1,0 1-1,0-1 1,0 0-1,0 0 1,0 0-1,0 1 1,0-1-1,0 0 1,0 0-1,0-1 1,1 1-1,-1 0 1,0 0-1,0 0 1,0-1-1,0 1 1,0 0-1,-1-1 1,1 1-1,0-1 1,0 1-1,1-2 3,48-37-452,54-86-2475,-42 39-2020,-20 25-1955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2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119 269 2851,'0'0'9337,"0"0"-6012,0 0-1680,0 0-44,0 0-336,-14-1-363,5 0-757,6 1-123,1-1 1,-1 0-1,1 1 0,-1-1 1,0 1-1,1 0 0,-1 0 1,0 0-1,1 0 0,-1 0 1,1 1-1,-1-1 0,0 1 1,1 0-1,-1 0 0,1 0 1,-1 0-1,1 0 0,0 0 1,-1 1-1,1-1 0,0 1 1,0-1-1,0 1 1,0 0-1,0 0 0,1 0 1,-1 0-1,0 0 0,1 0 1,0 1-1,-1-1-22,-3 14 141,1 0-1,0 1 1,1-1-1,1 0 1,0 1 0,2 0-1,0-1 1,0 1 0,2-1-1,0 1 1,3 9-141,-4-19 5,1 0 1,0 0-1,0 0 0,1-1 1,-1 1-1,1-1 0,1 0 1,0 1-1,-1-2 1,2 1-1,-1 0 0,1-1 1,0 0-1,0 0 1,0 0-1,0-1 0,1 1 1,0-1-1,0-1 0,0 1 1,1-1-1,-1 0 1,1-1-1,-1 1 0,1-1 1,0-1-1,0 1 1,3-1-6,-1 0 4,0-1 1,0 0-1,0 0 1,0-1-1,-1-1 1,1 1-1,0-2 1,0 1-1,-1-1 1,0 0-1,1-1 1,-1 0-1,-1 0 1,1 0-1,0-1 1,-1-1-1,0 1 1,0-1-1,-1 0 1,0-1-1,0 1 1,0-1-1,-1-1 1,1-1-5,8-12 71,0-1-1,-2 0 1,-1-1 0,-1-1-1,0 0 1,-2 0 0,5-24-71,-8 31 34,-1 0 1,-1 1-1,0-2 1,-1 1-1,-1 0 1,0 0-1,-2 0 0,0-1 1,-1 1-1,0 0 1,-2 0-35,3 13 1,-1 0-1,1 1 1,-1-1 0,0 1 0,0 0 0,-1-1 0,1 1 0,-1 0-1,0 1 1,1-1 0,-1 0 0,0 1 0,-1-1 0,1 1-1,0 0 1,-1 0 0,1 0 0,-1 1 0,0-1 0,1 1-1,-1 0 1,0 0 0,0 0 0,0 1 0,0-1 0,0 1-1,1 0 1,-1 0 0,0 0 0,-3 1-1,-2 0-110,1 0 0,-1 1 0,1 0 0,0 1 0,0-1 0,0 2 0,0-1 0,0 1 1,1 0-1,0 0 0,-1 1 0,2 0 0,-6 5 110,-19 36-3440,19 9-4261,11-16-504</inkml:trace>
  <inkml:trace contextRef="#ctx0" brushRef="#br0" timeOffset="299.797">790 240 14157,'43'-136'6011,"-15"33"-1153,-44 108-3822,-40 102-203,1 47-524,7 3-1,6 2-308,7-26 61,-23 92-2,21-70 5,-6-1 0,-8-2 0,-23 39-64,60-161-11,-1-1 0,-1 0 1,-2-2-1,-1 0 0,-19 22 11,36-46-17,1 0 0,-1 0 0,0-1 0,0 1 0,0-1 0,-1 1 0,1-1 0,0 0 0,-1 0 0,0 0 0,1 0 0,-1 0 0,0-1 0,0 1 0,0-1 0,0 0 0,0 1 0,0-2 0,0 1 0,-1 0 0,1-1 0,0 1 0,0-1 0,-1 0 0,1 0 0,0 0 0,-1 0 0,1-1 0,0 0 0,0 1 0,0-1 0,-1 0 0,1 0 0,0-1 0,0 1 0,1-1 0,-1 1 0,-1-2 17,-2-9-550,1 0 0,1 0 0,0-1-1,0 0 1,2 1 0,-1-1-1,2 0 1,0 0 0,0 0 0,1 0-1,1 0 1,0 0 0,2-11 550,26-117-8440,-6 61 3347</inkml:trace>
  <inkml:trace contextRef="#ctx0" brushRef="#br0" timeOffset="614.437">168 895 9513,'0'0'2947,"0"0"-97,-84-51 65,64 39-1057,14-1-577,8-2-192,28-2 417,22-1-1250,15 2-128,12 0-96,9-1-32,3 3-32,0-8 0,1-2-96,-1-3-801,-1-3-2242,-9 0-3716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8392,'3'-15'6881,"10"-47"-4036,4 24 1432,-4 65-1736,1 6-2507,1-1 0,2-1 0,2 0 0,0-2 0,2 0 1,2-1-1,0-1 0,2-1 0,0-1 0,24 16-34,-40-33 40,1-1 0,-1-1-1,1 0 1,0 0 0,1-1-1,-1 0 1,1-1 0,0 0-1,1 0 1,-1-2 0,0 1-1,1-1 1,-1-1 0,1 0-1,0-1 1,-1 0 0,1-1-1,0 0 1,-1-1 0,1 0-1,-1 0 1,0-2 0,0 1-1,0-2 1,0 1 0,0-1 0,-1-1-1,0 0 1,0 0 0,-1-1-1,0 0 1,0-1 0,0 0-1,-1 0 1,-1-1 0,1 0-1,1-4-39,0-3 202,-1 0 0,0 0-1,-2-1 1,0 0-1,-1 0 1,0-1 0,-2 1-1,0-1 1,-1 0 0,0 0-1,-2 0 1,0 0-1,-3-16-201,3 34 10,0 1 0,0-1 0,0 1 0,-1-1 0,1 1 0,0-1-1,0 1 1,-1-1 0,1 0 0,0 1 0,-1-1 0,1 1 0,0-1-1,-1 0 1,1 0 0,0 1 0,-1-1 0,1 0 0,-1 1 0,1-1-1,-1 0 1,1 0 0,-1 0 0,1 0 0,-1 1 0,1-1 0,-1 0-1,1 0 1,-1 0 0,1 0 0,-1 0 0,1 0 0,-1 0 0,1 0-1,-1 0 1,1-1 0,0 1 0,-1 0 0,1 0 0,-1 0 0,1-1-1,-1 1 1,1 0 0,-1 0 0,1-1 0,0 1 0,-1 0 0,1-1-1,0 1 1,-1 0 0,1-1 0,0 1-10,-17 97 19,5 0-1,3 1 1,6 68-19,0-69-157,1 8-254,-18 232-470,20-328 883,-1 1 0,0-1 1,0 0-1,-1 0 0,0 0 1,-1-1-1,0 1 0,0 0 1,-1-1-1,0 0 0,-1 0 0,0 0 1,0 0-1,0-1 0,-1 0 1,0 0-1,0-1 0,-1 1 1,0-1-1,0-1 0,-1 1 1,1-1-1,-4 1-2,-12 1 9,-1-2 0,1 0-1,-1-1 1,0-2 0,0 0 0,-1-2-1,1 0 1,0-2 0,0-1 0,0 0-1,0-2 1,1-1 0,0-1 0,-4-2-9,16 7-86,-1-2 0,0 1-1,1-2 1,-1 1 0,1-2 0,0 1 0,1-1 0,-1-1 0,1 0 0,1-1-1,-1 0 1,1 0 0,1-1 0,0 0 0,-7-8 86,14 14-217,0 0 0,0-1 0,1 1 0,-1 0-1,1 0 1,-1 0 0,1-1 0,0 1 0,0 0 0,0 0 0,1-1 0,-1 1 0,1 0 0,0 0-1,0 0 1,0 0 0,0 0 0,2-3 217,17-30-3763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2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15 148 13773,'0'0'2466,"0"0"358,0 0-192,0 0-822,0 0-481,0 0-234,0 0-369,-1 5-198,-7 229 1079,3 140-1922,5-361-94,0 0 0,1 0-1,1 0 1,0 0 0,0 0 0,1 0 0,1-1 0,0 0 0,1 1-1,0-2 1,1 1 0,0-1 0,1 1 0,2 1 409,24 11-3241</inkml:trace>
  <inkml:trace contextRef="#ctx0" brushRef="#br0" timeOffset="420.311">669 510 10570,'36'-118'5723,"-33"111"-5231,0 1 0,0-1 0,-1 1 0,0-1 0,-1 0 0,1 0 0,-1 0 0,-1 0 0,1 0 0,-1 0 1,0 0-1,-1 0 0,0 0 0,0 0 0,0 1 0,-1-1 0,-1-2-492,0 7 43,0 1 0,0 0 0,0 0 0,-1 0 1,1 0-1,-1 0 0,1 1 0,0-1 0,-1 1 0,1 0 0,-1 0 0,1 1 1,-1-1-1,1 1 0,0-1 0,-1 1 0,1 0 0,0 0 0,0 1 0,-1-1 0,1 1 1,0-1-1,0 1 0,1 0 0,-1 0 0,-1 1-43,-18 14-9,0 1 1,2 1-1,0 1 1,1 0-1,1 2 0,1 0 1,1 0-1,2 2 1,0 0-1,1 1 0,1 0 1,1 1-1,2 0 1,0 0-1,2 1 0,1 0 1,1 1-1,1 6 9,3 62-763,2-95 715,0 1 0,0-1 0,0 1 1,0-1-1,0 0 0,1 0 0,-1 0 0,0 0 0,1 0 1,-1 0-1,1 0 0,-1 0 0,1 0 0,-1-1 0,1 1 1,0 0-1,-1-1 0,1 0 0,0 1 0,-1-1 0,1 0 1,0 0-1,0 0 0,-1 0 0,1 0 0,0 0 1,0 0-1,-1-1 0,1 1 0,0-1 0,-1 1 0,1-1 1,-1 0-1,1 0 0,-1 1 0,1-1 0,-1 0 0,1 0 1,-1 0-1,0-1 0,1 1 0,-1 0 0,0 0 0,0-1 1,0 1-1,0-1 0,0 1 0,0-1 0,0-1 48,25-32 51,-1-1 0,-2-1 0,-2-1 1,-1-1-1,-2 0 0,-1-2 0,1-12-51,2 2 176,121-311 1143,-109 273 106,-83 254 310,41-130-1582,-15 44 97,3 1-1,3 0 0,5 1 1,2 1-1,5 1 1,2 51-250,4-130-64,1 0 0,-1 1-1,1-1 1,0 0 0,1 0 0,-1 1 0,1-1 0,0 0 0,0 0 0,0 0 0,0 0 0,1 0 0,0 0 0,0 0 0,0 0 0,0-1 0,0 1 0,1-1-1,0 0 1,-1 1 0,1-1 0,1 0 0,-1-1 0,0 1 0,1 0 0,-1-1 0,1 0 0,0 0 0,-1 0 0,1 0 0,0-1 0,0 0 0,0 1 0,1-1 0,-1-1-1,0 1 1,0-1 0,0 1 0,1-1 0,0 0 64,9-3-1232,-1 0 0,1-1 0,-1-1 0,0 1 0,-1-2 0,1 0 0,-1-1 0,9-6 1232,-17 11-628,42-24-8010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2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85 263 9929,'0'0'2953,"0"0"-898,-12-9 192,-39-27 38,30 20 677,28 14-758,6 3-2357,81-4 356,-1-5 0,0-4-1,0-3 1,-1-5 0,47-18-203,-129 35 7,2 0 5,-1-1-1,1 0 1,-1 0-1,0-1 1,0-1 0,0 0-1,-1 0 1,1-1-1,-2 0 1,3-3-12,-11 10 3,-1-1 0,1 0 0,-1 0 0,1 1 0,-1-1 0,0 0 0,1 0 1,-1 1-1,0-1 0,1 0 0,-1 0 0,0 0 0,0 0 0,0 0 0,0 1 0,0-1 0,0 0 0,0 0 0,0 0 1,0 0-1,0 0 0,0 1 0,-1-1 0,1 0 0,0 0 0,-1 0 0,1 1 0,0-1 0,-1 0 0,1 0 1,-1 1-1,1-1 0,-1 0 0,0 1 0,1-1 0,-1 0 0,0 1 0,1-1 0,-1 1 0,0 0 0,0-1 0,1 1 1,-1-1-1,0 1 0,0 0 0,0 0 0,0-1 0,1 1 0,-1 0 0,0 0 0,0 0 0,0 0 0,0 0 0,0 0 1,0 0-5,-50-6 257,51 6-254,-6 0 57,0 0 0,-1 0 0,1 0 0,0 1 1,0 0-1,-1 0 0,1 1 0,0-1 0,0 1 0,0 1 0,1-1 0,-1 1 1,0 0-1,1 0 0,0 1 0,0 0 0,0 0 0,0 0 0,0 0 0,1 1 0,0-1 1,0 1-1,0 1 0,1-1 0,0 0 0,0 1 0,-1 2-59,-8 23 62,2 1 1,1 1-1,2-1 0,1 1 0,2 0 1,1 1-1,1 16-62,0-23 13,0 3-74,-15 355 140,32-130-3012,-13-243 2384,13 71-3441,9-32-4443,-4-27-3226</inkml:trace>
  <inkml:trace contextRef="#ctx0" brushRef="#br0" timeOffset="353.789">956 334 10890,'16'-78'3267,"-8"51"2653,-6 44-2839,-6 48-2641,-2 1 1,-4-2-1,-2 1 1,-6 10-441,16-68 21,-11 47 7,2 1-1,2 0 1,3 1-1,2 0 1,2 0-1,4 17-27,-2-67-26,0 1-1,1-1 0,0 1 1,0-1-1,0 1 0,1-1 1,0 0-1,0 0 0,0 0 0,1 0 1,0 0-1,0 0 0,1-1 1,0 1-1,0-1 0,0 0 1,4 4 26,-6-10-18,1 1 0,0 0-1,-1-1 1,1 0 0,-1 1 0,1-1 0,-1 0 0,1 0 0,-1 0 0,0-1 0,1 1 0,-1-1 0,0 1 0,0-1 0,0 0 0,0 1 0,0-1 0,-1 0-1,1 0 1,-1-1 0,1 1 0,-1 0 0,0 0 0,1-1 0,-1 1 0,0-1 0,-1 1 0,1-1 0,0 1 0,-1-1 0,1 1 0,-1-1 0,0-2 18,1 4-2,32-129-13,-29 105 25,1-1 0,1 1-1,2 0 1,0 1-1,1 0 1,1 0-1,2 1 1,0 0-1,2 1 1,0 1 0,6-6-10,-18 24 4,1 0 0,0 0 1,0 0-1,0 1 1,1-1-1,-1 1 1,1 0-1,-1 0 1,1 0-1,0 0 0,0 1 1,0-1-1,-1 1 1,2 0-1,-1 0 1,0 1-1,0-1 1,0 1-1,0 0 0,0 0 1,0 0-1,0 1 1,0-1-1,1 1 1,-1 0-1,0 0 1,-1 0-1,1 1 1,0 0-1,0-1 0,-1 1 1,1 0-1,-1 1 1,1-1-1,-1 1 1,3 2-5,9 14 9,0 0-1,-1 1 1,-1 1 0,0 0 0,-2 1 0,-1 0 0,-1 1 0,0 0-1,1 11-8,36 82-293,-2-32-2091,-9-32-5418,-16-31 110</inkml:trace>
  <inkml:trace contextRef="#ctx0" brushRef="#br0" timeOffset="650.368">1828 565 10090,'0'0'4436,"0"0"-1175,0 0-735,0 0-759,0 0-908,0 0-432,1 13-123,1 94 134,-4 0 0,-6-1 0,-8 33-438,-1-56-219,17-84 214,0 1 0,0 0 1,0-1-1,0 1 0,0-1 1,0 1-1,0-1 0,0 1 1,-1 0-1,1-1 0,0 1 1,0-1-1,0 1 0,0 0 0,-1-1 1,1 1-1,0 0 0,0-1 1,-1 1-1,1 0 0,0-1 1,0 1-1,-1 0 0,1-1 1,0 1-1,-1 0 0,1 0 1,-1 0-1,1-1 0,0 1 1,-1 0-1,1 0 0,0 0 0,-1 0 1,1 0-1,-1 0 0,1 0 1,-1 0-1,1 0 0,0 0 1,-1 0-1,1 0 0,-1 0 1,1 0-1,-1 0 0,1 0 1,0 0-1,-1 0 0,1 1 5,-2-30 0,1 1 0,2 0-1,1-1 1,1 1 0,2 0-1,0 0 1,2 1 0,1 0-1,2 0 1,0 1 0,1 0-1,2 0 1,1 1 0,1 1-1,0 1 1,2 0 0,11-11 0,-20 27-32,1 1 0,-1-1 0,1 1 0,1 1 1,-1 0-1,1 0 0,0 1 0,0 0 0,0 0 0,0 1 1,1 1-1,-1 0 0,8-1 32,34 4-3164,-3 14-4373,-22 0-4437</inkml:trace>
  <inkml:trace contextRef="#ctx0" brushRef="#br0" timeOffset="1308.205">2455 635 9001,'0'0'1131,"0"0"-341,0 0 294,13 3-315,41 11-246,3 31 709,-38-23-686,47 30-237,-52-90 1837,-13 31-1726,7-23 616,-1-1-1,-2 0 0,-2 0 0,0 0 0,-2 0 0,-1-1 0,-2-2-1035,2 32 14,0 1 1,0-1-1,-1 0 0,1 1 1,0-1-1,-1 0 0,1 0 1,-1 1-1,1-1 0,-1 1 0,0-1 1,1 1-1,-1-1 0,0 1 1,0-1-1,0 1 0,0 0 1,0-1-1,-1 1 0,1 0 0,0 0 1,-1 0-1,1 0 0,-1 0 1,1 0-1,-1 0 0,1 1 0,-1-1 1,1 0-1,-1 1 0,0 0 1,1-1-1,-1 1 0,0 0 1,1 0-1,-1 0 0,0 0 0,0 0 1,1 0-1,-1 0 0,0 0 1,1 1-1,-1-1 0,0 1 1,1-1-1,-1 1 0,1 0 0,-1 0 1,1-1-1,-1 1 0,1 0 1,-1 0-1,1 1 0,0-1 0,0 0 1,0 0-1,-1 1 0,1-1 1,0 1-15,-16 23 0,2 0 0,0 2 0,2-1 0,1 2 0,1 0 0,1 0 0,1 1 0,2 0 0,1 1 0,1-1 0,2 1 0,1 0 0,1 13 0,0-18 1,1-1 0,1 1 0,1-1 0,2 0 1,0 0-1,1 0 0,9 22-1,-12-38-3,1-1 1,0 1-1,1-1 0,-1 0 1,1 0-1,1 0 0,-1-1 1,1 1-1,0-1 0,1 0 1,-1-1-1,1 1 0,0-1 0,1 0 1,-1-1-1,1 1 0,0-1 1,0-1-1,0 1 0,1-1 1,-1-1-1,1 1 0,0-1 1,0 0-1,6 0 3,-3-2 7,0 0-1,0-1 1,0 0 0,0 0-1,0-2 1,-1 1 0,1-1-1,-1-1 1,0 0 0,0 0-1,0-1 1,0 0-1,-1-1 1,0 0 0,0 0-1,0-1 1,-1 0 0,0-1-1,0 0 1,-1 0 0,2-3-7,16-21 28,-1-1 1,-2-1 0,-1-1-1,-1-1 1,-1-5-29,124-295 69,-122 249 22,-40 138-86,15-20-12,0 0-1,2 0 1,1-1-1,2 1 1,0 0-1,3 0 1,0-1 0,2 1-1,1-1 1,2 0-1,0-1 1,3 0-1,0-1 1,1 0-1,7 7 8,20 71-272,-41-104 271,-1 1-1,0-1 1,0 0 0,-1 0 0,1-1-1,0 1 1,-1 0 0,1-1 0,-1 1-1,1-1 1,-1 0 0,1 0-1,-1 0 1,0 0 0,0 0 0,0 0-1,0-1 1,1 0 0,-1 1 0,0-1-1,0 0 1,0 0 0,0-1-1,0 1 1,0-1 0,1 1 0,-1-1-1,0 0 1,0 0 1,-3 1 0,-30-6-249,1-1 1,-1-2-1,1-1 0,1-1 1,-31-16 248,47 20-199,-23-14-5347,34 10-407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84 11691,'0'0'1917,"16"-2"-946,107-15 1154,-60 12-1354,-17 3 80,0-3 0,0-1 0,-1-2-1,42-14-850,-59 6 2766,-56 23-652,17 4-2099,0 0 1,1 0-1,1 1 1,0 1 0,0-1-1,1 1 1,1 1-1,0 0 1,1 0-1,0 0 1,1 0 0,0 5-16,-18 63-35,3 2 0,5 0 0,2 1 1,1 62 34,4 100-748,8-244 748,0 0 0,0-1-1,-1 1 1,1-1 0,-1 1-1,0-1 1,0 0 0,0 1-1,0-1 1,0 0 0,0 1-1,0-1 1,-1 0 0,1 0-1,-1 0 1,0 0 0,1 0-1,-1 0 1,0-1 0,0 1-1,0-1 1,-1 1 0,1-1-1,0 0 1,0 0 0,-1 0-1,1 0 1,0 0 0,-1 0-1,1-1 1,-1 1 0,1-1-1,-1 0 1,0 0-1,1 1 1,-1-2 0,1 1-1,-1 0 1,1 0 0,-1-1-1,1 0 1,-1 1 0,1-1-1,-1 0 1,1 0 0,0 0-1,-2-1 1,-26-12 36,0-1 1,1-1-1,1-1 0,0-2 0,2 0 0,0-2 0,1-1 0,1-1 0,-3-6-36,21 24 1,-25-26-279,33 39-2882,13 4-1831,5 4-3588</inkml:trace>
  <inkml:trace contextRef="#ctx0" brushRef="#br0" timeOffset="309.689">1161 120 17200,'0'0'2440,"-5"-13"-331,-18-41-113,21 52-1903,0-1 0,0 1 1,-1 0-1,1 0 0,0 0 0,-1 0 0,0 0 0,1 1 1,-1-1-1,0 1 0,0 0 0,1-1 0,-1 1 0,0 1 1,0-1-1,0 0 0,-1 1 0,1-1 0,0 1 0,0 0 1,0 0-1,0 0 0,0 1 0,0-1 0,0 1 0,0 0 1,0-1-1,0 1 0,0 1 0,0-1 0,-2 2-93,-8 3 146,1 2-1,-1 0 1,2 0 0,-1 1-1,1 1 1,1 0-1,0 0 1,0 1 0,1 0-1,0 1 1,0 2-146,-16 28 107,3 1 1,2 1 0,1 1-1,3 1 1,1 0 0,3 1-1,1 1 1,3-1 0,2 2-1,2-1 1,2 0 0,3 28-108,-2 65-83,7-1 0,14 75 83,-1-12-1294,-17-159-2571,-1-1-3542,-1-42 221</inkml:trace>
  <inkml:trace contextRef="#ctx0" brushRef="#br0" timeOffset="609.018">712 925 10154,'0'0'6502,"0"0"-4196,0 0-897,0 0-384,0 0-64,104-34-32,-55 25-577,5-3-256,9-3-64,-4-5 1,3-1-66,-9 2-319,1-1-2050,-9 3-3684,-8 0-7847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0 18514,'0'0'1927,"0"0"-267,0 0-283,0 0-384,-12 9 48,-203 173 1121,164-138-1902,23-21-190,1 1 0,2 0-1,0 2 1,1 2 0,-10 15-70,31-39-1,1 0 0,-1 0 0,1 1 1,-1-1-1,1 0 0,1 1 0,-1-1 1,1 1-1,-1 0 0,1-1 0,1 1 1,-1 0-1,1 0 0,-1 0 0,1 0 1,1-1-1,-1 1 0,1 0 0,0 0 0,0 0 1,0-1-1,1 1 0,-1-1 0,1 1 1,0-1-1,0 1 0,1-1 0,0 0 1,-1 0-1,1 0 0,1-1 0,-1 1 1,0-1-1,1 1 0,3 1 1,205 127 114,-106-74-185,3 2-20,-119-101-8477,8 23 1457,2 1-5418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170 164 11499,'1'-13'6950,"3"-39"-4478,-5 52-2390,1 1-1,-1 0 1,1-1 0,0 1 0,-1 0-1,0-1 1,1 1 0,-1 0-1,1-1 1,-1 1 0,0-1-1,1 1 1,-1-1 0,0 0-1,0 1 1,1-1 0,-1 0-1,0 1 1,0-1 0,0 0 0,1 0-1,-1 0 1,0 1 0,0-1-1,0 0 1,0 0 0,0 0-1,1-1 1,-1 1 0,0 0-1,0 0 1,0 0 0,1-1-1,-1 1 1,0 0 0,0-1-1,1 1 1,-1 0 0,0-1 0,0 1-1,1-1 1,-1 0 0,1 1-1,-1-1 1,0 1 0,1-1-1,-1 0 1,1 1 0,0-1-1,-1 0 1,1 0 0,-1 1-1,1-1 1,0 0 0,0 0-1,-1 0 1,1 1 0,0-1 0,0 0-1,0 0 1,0 0 0,0 0-1,0 0-81,-70 130 849,57-99-766,1 1-1,2 0 1,1 1-1,1 0 1,2 0 0,2 0-1,-1 19-82,4-36 9,1 1-1,1-1 0,0 1 1,0-1-1,2 0 0,0 0 1,1 0-1,0 0 1,1 0-1,1-1 0,0 0 1,1 0-1,1 0 1,0-1-1,0 0 0,2-1 1,0 1-9,-4-7 4,1 0 1,0 0-1,0-1 1,0 0-1,1 0 1,-1-1-1,1 0 1,0 0-1,1-1 1,-1 0-1,1-1 1,-1 1-1,1-2 1,0 1-1,-1-1 1,1 0-1,0-1 1,0 0-1,0-1 1,0 0-1,-1 0 1,1-1-1,0 0 1,-1 0-1,1-1 1,-1 0-1,0 0 1,0-1-1,0 0 1,0-1-1,-1 0 1,0 0-1,0 0 1,0-1-1,-1 0 1,0-1-1,0 1 1,1-2-5,12-19 76,0-1 0,-2-1 0,-1-1 1,-2 0-1,0 0 0,-3-2 0,0 1 1,-2-2-1,-1 1 0,-2-1 1,-1 0-1,-2-1 0,-1 1 0,-1-6-76,-1 22 30,0-1-1,-1 1 1,0-1 0,-1 1-1,-2 0 1,1 0-1,-2 0 1,0 1 0,-2-2-30,6 13-23,-1 0 0,-1 1 1,1-1-1,-1 0 1,0 1-1,0-1 1,0 1-1,0 0 1,-1 0-1,1 1 1,-1-1-1,0 1 1,0-1-1,-1 1 1,1 0-1,-1 1 0,1-1 1,-1 1-1,0 0 1,0 0-1,0 1 1,0-1-1,0 1 1,-1 0-1,1 0 1,0 1-1,0 0 1,-1 0-1,1 0 0,0 0 1,-3 1 22,0 1-331,1 0 1,0 0-1,0 0 0,0 1 1,0 0-1,0 0 0,1 0 1,-1 1-1,1 0 0,0 1 1,0-1-1,1 1 0,-5 5 331,-30 51-8321,26-19-2217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10506,'0'0'8371,"0"0"-4869,0 0-1506,0 0-629,0 0-492,18-13-373,61-40-272,7 30-178,-61 20-40,282-35-541,-306 38 480,0 0 0,0 0 0,0 0 0,0 0 0,0 0 0,0 0 0,0 0 0,0 0 0,0 0 0,0 0 0,-1-1 0,1 1 0,0 0 0,0-1 0,0 1 0,0 0 0,0-1 0,0 1 0,-1-1 0,1 0 0,0 1 0,0-1 0,-1 0 0,1 1 0,0-1 0,-1 0 0,1 0 0,-1 1 0,1-1 0,-1 0 0,1 0 0,-1 0 0,0 0 0,1 0 0,-1 0 0,0 0 0,0 0-1,0 0 1,1 0 0,-1 1 0,0-1 0,0 0 0,-1 0 0,1 0 0,0 0 0,0 0 0,0 0 0,-1 0 0,1 0 0,0 0 0,-1 0 0,1 0 0,-1 0 0,1 1 0,-1-1 49,-23-27-665,20 25 646,0 0 1,0-1-1,1 1 1,0-1 0,-1 0-1,1 0 1,1 0-1,-1-1 1,1 1-1,-1-1 1,1 1 0,1-1-1,-1 0 1,0-2 18,3 6 17,0 0 1,1-1 0,-1 1-1,0 0 1,1 0 0,-1 1-1,0-1 1,1 0-1,-1 0 1,1 1 0,0-1-1,-1 1 1,1-1 0,-1 1-1,1 0 1,0-1 0,-1 1-1,1 0 1,0 0 0,-1 0-1,1 1 1,-1-1 0,1 0-1,0 0 1,-1 1-1,1-1 1,-1 1 0,1 0-1,-1-1 1,1 1 0,-1 0-1,1 0 1,-1 0 0,0 0-1,1 0 1,0 1-18,6 3 63,0 1 1,0-1-1,-1 1 1,0 1-1,0-1 0,0 1 1,-1 0-1,0 1 1,0 0-1,-1 0 1,0 0-1,0 0 0,-1 1 1,0 0-1,-1 0 1,0 0-1,0 0 1,-1 0-1,0 1 0,-1-1 1,0 1-1,0-1 1,-1 1-1,0-1 0,-2 10-63,-3 10 63,-2 0 0,-2-1-1,0 0 1,-2 0-1,-1-1 1,-1 0-1,-1-1 1,-1-1-1,-2 0 1,0-1-1,-2-1 1,0-1-1,-2 0 1,-8 5-63,-116 109-4277,60-61-1130,64-55-4896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6887,'0'0'4212,"0"0"-1442,0 0-336,0 0-480,0 0-640,5 15-279,17 53-111,-28 26 735,-1-64-1364,5-21-271,0-1 1,0 0-1,1 1 1,0 0-1,1-1 1,0 1-1,0 0 1,1-1 0,0 1-1,0-1 1,1 1-1,0-1 1,1 0-1,0 0 1,0 0-1,1 0 1,0 0 0,0-1-1,1 1 1,0-1-1,0 0 1,0-1-1,1 1 1,0-1-1,2 1-24,1 0 121,0-1 0,0 0 0,0 0 0,1-1 0,0 0 0,0-1 0,0 0-1,1 0 1,-1-1 0,1 0 0,0-1 0,-1-1 0,1 0 0,0 0 0,0-1-1,0 0 1,0-1 0,0 0 0,0-1 0,0 0 0,-1-1 0,1 0 0,-1 0-1,1-1 1,-1-1 0,-1 0 0,1 0 0,4-4-121,15-19 266,-1-1 1,-2-1-1,0-2 0,-3 0 0,0-2 1,-2 0-1,-2-1 0,12-32-266,-20 47 34,-2-1 0,0 1 0,-1-2 0,-2 1 0,0-1 0,-1 0 0,-1 0 0,-1-1-34,-2 20-1,-1-1 0,1 1 0,-1-1 0,0 1-1,0-1 1,0 1 0,0-1 0,-1 1 0,1-1 0,-1 1-1,0-1 1,0 1 0,0 0 0,-1 0 0,1-1 0,-1 1-1,0 0 1,0 0 0,0 1 0,0-1 0,0 0 0,0 1-1,-1-1 1,1 1 0,-1-1 0,0 1 0,0 0 0,0 0-1,0 1 1,0-1 0,0 1 0,-2-1 1,-5-1-163,1 1-1,-1 0 1,0 1-1,0 0 1,0 0 0,0 1-1,0 0 1,0 1-1,0 0 1,0 1 0,0 0 163,-104 38-5116,48-5-1194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10378,'0'0'4484,"0"0"-1217,0 0-640,0 0-577,0 0-716,0 0-618,0 0-386,13 0-153,40 1-33,-51-1-132,0 1 1,0 0-1,0 0 0,-1 0 1,1 1-1,0-1 1,-1 0-1,1 1 0,-1-1 1,1 0-1,-1 1 1,0 0-1,0-1 0,0 1 1,0 0-1,0 0 1,0 0-1,0-1 1,0 1-1,-1 0 0,1 0 1,-1 0-1,1 0 1,-1 0-1,0 0 0,0 0 1,0 0-1,0 0 1,0 1-13,1 9 13,0-11-11,-1 0-1,0 0 0,1 0 0,-1 1 0,1-1 0,-1 0 0,1 0 0,0 0 0,-1 0 0,1 0 1,0 0-1,0 0 0,0-1 0,0 1 0,0 0 0,0 0 0,0-1 0,0 1 0,0 0 0,0-1 0,0 1 1,0-1-1,0 0 0,0 1 0,1-1 0,-1 0 0,0 1 0,0-1 0,1 0 0,-1 0 0,0 0 1,0 0-1,0 0 0,1-1 0,-1 1 0,0 0 0,0-1 0,0 1 0,1 0 0,-1-1 0,0 1 0,0-1 1,0 0-1,1 0-1,48-28 74,-41 23 87,0 0 1,-1 0-1,0-1 0,0 1 0,-1-2 1,0 1-1,0-1 0,0 0 0,-1-1 0,0 1 1,-1-1-1,0-1 0,-1 1 0,1 0 1,-1-4-162,-4 12 53,-1 0 0,1 1 0,-1-1 1,0 1-1,1-1 0,-1 1 0,0-1 1,1 1-1,-1 0 0,0-1 0,0 1 1,1 0-1,-1-1 0,0 1 0,0 0 1,0 0-1,0 0 0,1 0 0,-1 0 1,0 0-1,0 0 0,0 0 1,0 0-1,1 0 0,-1 1 0,0-1 1,0 0-1,0 0 0,1 1 0,-1-1 1,0 1-1,1-1 0,-1 0 0,0 1 1,1-1-1,-1 1 0,0 0 0,1-1 1,-1 1-1,1-1 0,-1 1 0,1 0 1,-1 0-54,-19 14 39,1 1-1,0 1 1,1 1 0,1 1 0,0 0 0,2 1 0,0 1-1,1 0 1,2 1 0,0 0 0,-5 15-39,11-20 7,0 0 1,1 0-1,1 0 1,1 1-1,0 0 1,2 0-1,0 0 1,1 10-8,0-21-7,0 0 0,0 0 0,1 0 0,1 0 1,-1 0-1,1 0 0,0 0 0,1-1 0,-1 1 0,1-1 0,1 1 1,-1-1-1,1 0 0,0 0 0,0-1 0,1 1 0,0-1 0,0 0 1,0 0-1,1-1 0,-1 1 0,6 2 7,2-1-137,-1-1-1,1 0 1,0-1 0,0 0 0,1-1-1,-1-1 1,1 0 0,-1-1-1,1 0 1,0-1 0,-1-1 0,1 0-1,0 0 1,-1-2 0,1 0-1,-1 0 1,0-1 0,0-1-1,0 0 1,-1-1 0,0 0 0,4-3 137,70-56-3987,-23-18-3959,-45 42-654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145 105 12300,'25'-102'6646,"-19"99"-713,-6 24-4376,-41 193 770,28-115-2388,4 1-1,4-1 1,5 1 0,4 7 61,-2-32-780,-3-74 782,0 0-1,0 0 0,0-1 1,0 1-1,0 0 1,0-1-1,0 1 0,0 0 1,0-1-1,0 1 1,0-1-1,0 1 0,0-1 1,-1 0-1,1 0 1,0 1-1,0-1 0,0 0 1,-1 0-1,1 0 1,0 0-1,0 0 0,0-1 1,-1 1-1,1 0 1,0 0-1,0-1 0,0 1 1,0-1-1,0 1 1,-1-1-1,1 1 0,0-1 1,0 0-1,1 0 1,-1 1-1,0-1 0,0 0 1,-1-1-2,0 1 25,-66-20 2853,186 35-2723,-44-15-775,0-2 0,-1-4 0,0-3 0,14-6 620,37-13-4934,-2-5-4954,-69 18-2956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55 17809,'0'0'6662,"0"0"-3715,0 0-673,0 0-608,0 0-962,0 0-447,0 0-129,0 0-128,0 0-32,-16-54-577,40 54-1121,8 2-1120,-4 4-3396,-5 0-14189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0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1954,'0'0'11718,"0"0"-6583,0 0-2738,0 0-534,0 0-566,0 0-336,-12 12-256,-69 85 101,-6 86-293,123-241-503,-24 40 0,-7 7-7,0 0 0,1 0-1,0 0 1,1 1-1,0 0 1,1 0-1,0 1 1,0 0 0,1 0-1,0 1 1,1 0-1,0 1 1,0 0-1,1 0 1,-1 1 0,1 1-1,1-1 1,-1 2-1,1 0 1,0 0-1,0 1 1,0 1 0,2-1-3,-5 6-2,-1 0 0,0 0 0,-1 0 0,1 1 0,-1 1 0,1-1 0,-1 1 0,0 0 0,-1 0 0,1 1 0,-1 0 0,0 0 0,-1 1 0,0 0 0,0 0 0,0 0 0,-1 0 0,0 1 0,0-1 1,-1 1-1,1 3 2,14 19-2,43 41 19,-59-70-17,-1 1 1,1-1-1,0 0 0,-1 0 0,1 0 1,0 0-1,0 0 0,0-1 0,0 1 0,0-1 1,0 1-1,0-1 0,0 1 0,0-1 1,0 0-1,0 0 0,0 0 0,0 0 0,0-1 1,0 1-1,0 0 0,0-1 0,0 0 0,0 1 1,0-1-1,0 0 0,0 0 0,0 0 1,0 0-1,-1 0 0,1 0 0,0-1 0,-1 1 1,1-1-1,-1 1 0,0-1 0,1 1 1,-1-1-1,0 0 0,0 0 0,0 1 0,0-1 1,0 0-1,10-19-239,13-20-756,-1 23-4418,-16 16-843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7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2050,'0'0'9412,"0"0"-6402,0 0-1899,0 0 159,0 0-181,0 0-203,0 0-218,4 14-172,52 102 988,-52-110-1449,0-1-1,1 0 1,0 0 0,0 0-1,0-1 1,1 1-1,-1-1 1,1-1-1,0 1 1,0-1 0,0 0-1,1 0 1,-1-1-1,1 0 1,-1 0-1,1 0 1,0-1 0,0 0-1,0 0 1,0-1-1,0 0 1,0 0 0,0-1-1,-1 0 1,1 0-1,0 0 1,0-1-1,-1 0 1,1 0 0,-1-1-1,1 0 1,-1 0-1,0 0 1,0-1-1,-1 0 1,1 0 0,-1-1-1,0 1 1,0-1-1,0 0 1,-1-1-1,5-5-34,-2-6 244,0 0 0,-1-1 0,-1 0 0,-1 0 0,-1 0 0,0 0 0,-1-1 0,-1 1 0,-1-1 0,0 0 0,-2 1-1,0-1 1,-1-1-244,3 12 43,-1-1 1,0 1-1,0-1 0,-1 1 0,0 0 0,0 0 0,-1 0 0,0 0 0,0 0 0,-1 1 0,0 0 0,0-1 1,-1 1-1,-3-3-43,7 9-3,0 0 1,0 0-1,0 1 1,0-1-1,-1 0 1,1 1-1,0-1 1,0 0 0,-1 1-1,1 0 1,0-1-1,-1 1 1,1 0-1,0 0 1,-1-1-1,1 1 1,-1 0 0,1 1-1,0-1 1,-1 0-1,1 0 1,0 0-1,-1 1 1,1-1-1,0 1 1,-1-1-1,1 1 1,0 0 0,0-1-1,-1 1 1,1 0-1,0 0 1,0 0-1,0 0 1,0 0-1,0 0 1,0 0 0,1 0-1,-1 0 1,0 1 2,-27 53-47,19-20 45,1 0-1,1 1 0,3 0 0,0 1 0,3-1 0,1 0 0,1 1 0,2-1 0,2 0 0,1 0 0,7 19 3,-8-35-1,2-1 0,0 0 0,0 0 0,2 0 0,0-1 0,2-1-1,0 1 1,4 4 1,-10-16 2,0 0 0,0-1 0,0 1-1,1-1 1,0 0 0,0 0 0,0-1 0,0 0-1,1 0 1,0 0 0,-1-1 0,1 0 0,1-1-1,-1 1 1,0-1 0,1-1 0,-1 1 0,1-1-1,-1 0 1,1-1 0,-1 0 0,1 0-1,4-2-1,7-3 118,-1-1 0,-1-1 0,1-1 0,-1-1 0,-1 0-1,1-1 1,-2-1 0,1 0 0,-2-1 0,1-1 0,-2 0-1,0-1 1,0 0 0,3-8-118,15-17 156,-2-3 0,-2 0 0,-2-1 0,-2-2-1,-1 0 1,-3-2 0,-2 0 0,-2-1 0,-2 0 0,-2-1 0,-2-1 0,-2 0-1,-3 0 1,-1 0 0,-3-3-156,0 45-11,0 5 9,1 1 1,-1 0-1,0-1 0,0 1 1,0 0-1,0-1 0,0 1 0,0 0 1,-1 0-1,1-1 0,-1 1 1,1 0-1,-1 0 0,0-1 1,0 1-1,0 0 0,0 0 1,0 0-1,0 0 0,-1 0 1,1 1-1,-1-1 0,1 0 1,-1 1-1,-1-2 2,1 5-4,-1-1 0,1 1 0,0-1 0,-1 1 0,1 0 0,0 0 0,0 0 1,0 0-1,1 0 0,-1 0 0,0 0 0,1 1 0,-1-1 0,1 1 0,0-1 0,0 1 0,0-1 0,0 1 1,0 0-1,1 0 0,-1-1 0,1 1 0,-1 1 4,-1 2-1,-7 30 12,1 1-1,2 0 1,2 0 0,1 1-1,1-1 1,3 1 0,1 0 0,7 35-11,-1-21-294,3 0 0,3-1 1,1-1-1,3 0 0,1-1 1,3-1-1,2-1 1,14 18 293,34 10-5079,-6-60-7496,-38-17 2122</inkml:trace>
  <inkml:trace contextRef="#ctx0" brushRef="#br0" timeOffset="297.4">1484 530 8968,'7'-19'2819,"47"-126"3262,-32 71-1672,-19 55 1287,-6 104-5270,8 97-382,2-149-138,1 0-1,2-1 1,1 0 0,2 0-1,0-2 1,3 0 0,0 0-1,2-1 1,1-1 0,1-1-1,2-1 1,18 17 94,-2-3-272,-60-39 672,-144-56 401,138 42-764,-106-63-683,116 46-2299,36 2-9052,4 18-564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57 350 8936,'0'0'1218,"18"-85"-1218,-13 68-32,-1 4-225,0 5-31,4 5-96,0 1-1634,-1 2-1826,2 0 705</inkml:trace>
  <inkml:trace contextRef="#ctx0" brushRef="#br0" timeOffset="295.812">241 221 5797,'0'0'3097,"0"0"-1,0 0 118,0 0-262,0 0-646,0 0-491,0 0-454,0 0-373,0 0-230,1-6-128,1-18-139,-19 36 353,12-1-830,2 1 0,0-1 1,0 1-1,1-1 0,1 1 1,0 0-1,0 0 0,1 0 1,0-1-1,1 1 0,1 0 1,0 0-1,1-1 0,0 1 1,0-1-1,5 10-14,8 13 12,1 0 0,2 0 1,1-2-1,2-1 0,1 0 0,1-2 1,5 3-13,-24-27 2,-1 0 1,0 0 0,1 0 0,-2 0 0,1 1-1,-1 0 1,0 0 0,0 0 0,0 0 0,-1 0 0,0 0-1,0 1 1,0-1 0,-1 1 0,0-1 0,-1 1 0,1 2-3,-3-6 27,0 0 0,0 0 0,0 0-1,-1 0 1,1 0 0,-1-1 0,1 1 0,-1-1 0,0 1 0,0-1 0,0 0 0,-1 0 0,1 0 0,0-1 0,-1 1 0,1-1 0,-1 0 0,1 0 0,-1 0 0,1 0 0,-1-1 0,0 0 0,1 1 0,-1-1 0,-1 0-27,-3 1 20,-42 4-173,-1-1 0,0-3 0,-44-5 153,82 4-187,0-1-402,-38-3-2021,24-8-5407,19 0-295</inkml:trace>
  <inkml:trace contextRef="#ctx0" brushRef="#br0" timeOffset="526.714">405 105 10506,'0'0'5221,"0"0"-2915,75-73 160,-45 60-928,3 5-705,-1 0-513,-2 7-256,5 0-64,-2 1-64,-4 2-673,3 6-1953,1 6-2659,-4 0-4068</inkml:trace>
  <inkml:trace contextRef="#ctx0" brushRef="#br0" timeOffset="766.075">857 278 5637,'-6'14'6278,"-9"18"-3701,-41 100 4629,27-42-5917,25-81-1270,0 1-1,1 0 1,0 0 0,1 0 0,0 0-1,1 0 1,0 0 0,0 0-1,1 1 1,1-1 0,0 0-1,0 0 1,1 1 0,0-1-1,0 0 1,1-1 0,1 1-1,0 0 1,0-1 0,1 0-1,0 0 1,0 0 0,1-1 0,0 0-1,1 0 1,0 0 0,0-1-1,1 0 1,-1 0 0,5 2-19,3-3 89,0 0 0,0-2 0,1 1 0,-1-2-1,1 0 1,0-1 0,0 0 0,0-1 0,0-1 0,0-1 0,0 0 0,0-1 0,0-1 0,0 0 0,-1-1 0,0-1 0,0 0 0,0-1 0,0-1 0,-1 0 0,0-1 0,0-1 0,-1 0 0,0-1 0,-1 0 0,0-1 0,-1 0 0,0-1 0,0 0 0,-1 0 0,-1-2 0,0 1 0,-1-1 0,-1 0 0,0-1 0,2-7-89,-3 10 46,-1-1 1,-1 0 0,0 0 0,-1-1 0,-1 1-1,0-1 1,0 1 0,-1-1 0,-1 1 0,-1-1-1,1 0 1,-2 1 0,0-1 0,-1 1 0,0-1-1,-1 1 1,-1 0 0,0 1 0,0-1 0,-1 1-1,-1 0 1,0 0 0,-1 1 0,0 0 0,-1 0-1,0 1 1,0 0 0,-1 1 0,0 0 0,-6-3-47,-106-26-2214,37 33-4936,44 5-2416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0:3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25 149 1377,'0'0'10661,"0"0"-5712,0 0-2211,0 0-682,0 0-514,2 19-255,8 207 832,-29 282-2722,17-444-3406,-5-170 3836,-1-265 1266,10 331-986,2 1 0,1 0 0,3 0 1,1 0-1,1 1 0,3 0 0,1 1 1,4-7-108,-11 32 12,-1-1 1,2 1 0,-1 0-1,2 1 1,-1 0 0,2 0-1,-1 1 1,10-7-13,-16 14 0,1 0 0,0 0 1,-1 1-1,1-1 0,0 1 0,0 0 0,1 1 1,-1-1-1,0 1 0,0-1 0,1 1 0,-1 1 0,1-1 1,-1 1-1,1-1 0,-1 1 0,1 0 0,-1 1 1,1-1-1,-1 1 0,0 0 0,1 0 0,-1 0 1,0 1-1,1 0 0,-1 0 0,0 0 0,3 2 0,3 3 21,0 0 0,0 1 0,-1 0 0,0 1 0,-1 0 0,0 0 0,0 1 0,-1 0 0,0 0 0,-1 1 0,0 0 0,-1 0 0,0 0 0,-1 1 0,0 0 0,0 0 0,-2 0 0,1 0 0,-2 0 0,1 0 0,-2 1-1,0-1 1,0 0 0,-1 1 0,0-1 0,-1 0 0,-1 1-21,0-6 11,1 0-1,-2 1 0,1-1 1,-1-1-1,0 1 0,0 0 1,-1-1-1,0 0 0,0 0 1,-1 0-1,1-1 0,-1 0 1,0 0-1,-1 0 0,1-1 1,-1 0-1,0 0 0,0-1 1,0 0-1,0 0 0,-1-1 0,1 1 1,-1-2-1,-6 2-10,-71 6-7700,80-9 835</inkml:trace>
  <inkml:trace contextRef="#ctx0" brushRef="#br0" timeOffset="310.726">894 353 20948,'0'0'3064,"0"0"-1158,0 0-283,-13 0-572,8 0-983,2-1-37,-1 1 0,0 0 0,0 0 1,0 0-1,0 1 0,0-1 0,0 1 0,0 0 1,0 0-1,1 0 0,-1 1 0,0-1 1,1 1-1,-1 0 0,1 0 0,0 0 1,-1 1-1,1-1 0,0 1 0,1 0 0,-1 0 1,0 0-1,1 0 0,-1 0-31,-5 7 7,0 1-1,0 0 1,1 1-1,0-1 1,1 1-1,1 1 1,0-1-1,0 1 1,1-1-1,1 2 1,0-1-1,1 0 1,0 0 0,1 1-1,1-1 1,0 1-1,1-1 1,0 0-1,1 1 1,0-1-1,1 0 1,1 0-1,0 0 1,1-1-1,0 1 1,1-1-1,5 7-6,-2-7-56,0 1-1,1-1 1,1-1-1,0 0 0,0-1 1,1 0-1,1 0 1,0-1-1,0-1 0,0 0 1,1-1-1,0-1 1,1 0-1,0-1 1,0 0-1,0-1 0,0-1 1,0 0-1,1-1 1,-1-1-1,1 0 0,-1-2 1,1 1-1,-1-2 1,4-1 56,-10 1-15,0 0 0,-1-1 1,0 0-1,1-1 1,-1 0-1,-1 0 0,1-1 1,-1 0-1,0 0 0,0-1 1,0 0-1,-1 0 1,1 0-1,-2-1 0,1 0 1,-1 0-1,0-1 0,0 1 1,-1-1-1,0 0 0,2-8 16,50-183 33,-32 43-59,-20 89-2923,-5 65-3191,0 12 37</inkml:trace>
  <inkml:trace contextRef="#ctx0" brushRef="#br0" timeOffset="1262.219">1785 443 5221,'-1'-15'10420,"-4"-46"-6587,3 57-3721,1 0 0,-1 0 0,1 0-1,-1 1 1,0-1 0,0 0 0,-1 1 0,1-1-1,-1 1 1,0 0 0,0 0 0,0 0-1,0 0 1,0 0 0,-1 1 0,1-1-1,-1 1 1,0 0 0,1 0 0,-1 0 0,0 1-1,0-1 1,0 1 0,-1 0 0,1 0-1,0 1 1,0-1 0,0 1 0,-1 0-1,1 0 1,0 0 0,0 1 0,-1-1-1,1 1 1,0 0 0,0 0 0,0 1 0,0-1-1,0 1 1,0 0 0,0 0 0,1 0-1,-1 0 1,1 1 0,0 0 0,-1-1-1,0 2-111,-8 12-8,0 0 0,1 1-1,0 0 1,2 1 0,0 0-1,1 1 1,0-1 0,2 1-1,0 1 1,2-1 0,0 1-1,1 0 1,1 0 0,0 0-1,2 0 1,1 7 8,-3-21-25,1 1-1,1-1 1,-1 1 0,1-1-1,0 1 1,1-1 0,-1 1-1,1-1 1,0 0 0,1 1 0,0-1-1,0 0 1,0 0 0,1 0-1,0 0 1,0 0 0,0-1-1,1 1 1,-1-1 0,1 0-1,1 0 1,-1 0 0,1-1 0,0 1-1,0-1 1,0 0 0,6 3 25,-8-8-6,1 0 1,0 1-1,0-2 1,-1 1-1,1 0 1,0-1-1,-1 1 1,0-1-1,1 0 1,-1 0-1,0 0 1,0-1-1,0 1 1,0-1-1,0 0 1,-1 0-1,1 0 1,-1 0-1,0 0 1,0 0-1,0 0 1,0-1-1,0 1 1,-1-1-1,0 0 1,1 0 5,6-10 4,32-59 141,-29 52 28,0-1 1,1 2 0,1-1 0,1 2 0,1 0-1,1 0 1,16-14-174,-31 31 6,0 1-1,1-1 1,-1 1-1,0-1 1,1 1-1,-1 0 1,1 0 0,-1-1-1,1 1 1,0 0-1,-1 0 1,1 1-1,0-1 1,0 0-1,0 1 1,0-1 0,-1 1-1,1-1 1,0 1-1,0 0 1,0 0-1,0 0 1,0 0-1,0 0 1,0 0 0,0 0-1,0 1 1,0-1-1,0 1 1,-1-1-1,1 1 1,0 0-1,0 0 1,-1 0 0,1 0-1,0 0 1,-1 0-1,1 0 1,-1 0-1,1 1 1,-1-1-1,0 1 1,1-1 0,-1 1-1,0-1 1,0 1-1,0 0 1,0 0-1,0 1-5,19 124-53,8 27-61,-26-149 112,1 1-1,0-1 0,0 0 1,0 0-1,0 0 1,1 0-1,0 0 0,0-1 1,1 0-1,-1 0 1,1 0-1,0 0 0,0-1 1,0 1-1,0-1 1,0-1-1,1 1 0,0-1 1,-1 0-1,1 0 1,0 0-1,0-1 0,0 0 1,1 0 2,5 0 8,-1-1 0,1 0 1,-1 0-1,1-1 0,-1 0 1,1-1-1,-1-1 0,0 0 1,0 0-1,0-1 0,0 0 1,-1-1-1,1 0 0,-1-1 1,0 0-1,-1-1 0,0 0 1,0 0-1,0-1 0,-1 0 1,6-8-9,7-8 30,-2 0 1,-1-2 0,-1 0-1,-1-1 1,-1-1 0,-2 0 0,6-18-31,8-25 104,-2-2 0,-4-1 0,-3 0 0,5-56-104,-23 128 6,1-63 92,-1 64-87,0 0 0,0 0 0,0 0 0,0 0 0,0 0 0,-1 0 0,1-1 0,0 1 0,-1 0 0,1 0 0,-1 0 0,1 0 0,-1 1 0,0-1 0,1 0 0,-1 0 0,0 0 0,1 0 0,-1 0 1,0 1-1,0-1 0,0 0 0,0 1 0,0-1 0,0 1 0,0-1 0,0 1 0,0-1 0,0 1 0,0 0 0,0-1 0,0 1 0,0 0 0,0 0 0,0 0 0,0 0 0,-1 0 0,1 0 0,0 0 0,0 0 0,0 1 0,0-1 0,0 0 1,0 1-1,0-1 0,0 0 0,0 1 0,0-1 0,0 1 0,0 0 0,0-1 0,0 1-11,-9 7 23,1 0 0,0 0 0,0 1 0,1 0 1,0 1-1,0-1 0,1 1 0,1 1 0,-1 0 0,2-1 0,0 2 0,-4 9-23,-3 13-7,1 1-1,2 0 0,1 0 1,2 1-1,1 0 0,2 1 1,2-1-1,1 0 0,4 21 8,-3-41-82,0 0 0,2 1 0,0-1 0,1-1 0,1 1 0,0-1 0,1 1 0,0-2 0,2 1 0,-1-1 0,5 5 82,-8-13-46,0-1 0,1 1 0,-1-1-1,1 1 1,1-1 0,-1-1 0,1 1 0,0-1-1,0 0 1,0 0 0,0-1 0,1 1 0,-1-1-1,1-1 1,0 0 0,0 0 0,0 0-1,0 0 1,0-1 0,0-1 0,1 1 0,-1-1-1,0 0 1,0-1 0,0 1 0,3-2 46,1-3 5,0 0 0,0 0 0,0-1 0,-1-1 0,0 0 0,-1 0 0,1-1 0,-1 0 0,-1-1 0,0 0 0,0 0 0,-1 0 1,0-1-1,0-1 0,-1 1 0,0-1 0,-1 0 0,-1 0 0,1-3-5,49-120 124,-42 98-112,2 0 1,1 1-1,2 1 1,1 0 0,18-24-13,-36 58 1,0-1 0,0 0 0,0 1 0,0-1 0,0 1 0,1-1 0,-1 1 0,0-1 0,0 1 0,0-1 0,0 1 0,1-1 0,-1 1 0,0-1 0,1 1 0,-1-1 0,0 1 0,1-1 0,-1 1 0,0-1 0,1 1 0,-1 0 0,1-1 0,-1 1 0,1 0 0,-1 0 0,1-1 0,-1 1 0,1 0 0,-1 0 0,1-1 0,-1 1 0,1 0 0,-1 0 0,1 0 0,-1 0 0,1 0 0,0 0 0,-1 0 0,1 0 0,-1 0 0,1 0 0,-1 0 0,1 1 0,-1-1 0,1 0 0,-1 0 0,1 0 0,-1 1 0,1-1 0,-1 0 0,1 1 0,-1-1 0,1 0 0,-1 1 0,1-1 0,-1 1 0,0-1 0,1 0 0,-1 1 0,0-1 0,0 1 0,1-1 0,-1 1 0,0-1 0,0 1 0,1 0-1,2 44 125,-3-33-109,3 387 27,-4-397-47,1 0 0,0 1 0,0-1 1,-1 0-1,1 1 0,1-1 0,-1 0 1,0 1-1,1-1 0,-1 0 1,1 0-1,-1 1 0,1-1 0,0 0 1,0 0-1,0 0 0,0 0 0,1 0 1,-1 0-1,0 0 0,1-1 0,-1 1 1,1 0-1,0-1 0,0 1 0,-1-1 1,1 0-1,0 1 0,0-1 1,0 0-1,1 0 0,-1 0 0,0 0 1,0-1-1,0 1 0,1-1 0,-1 1 1,0-1-1,0 0 0,1 0 0,-1 0 1,0 0-1,1 0 0,-1 0 0,0-1 1,1 1-1,-1-1 0,0 0 1,0 0-1,1 0 4,6-7 5,1-1-1,-2 0 1,1 0 0,-2-1 0,1 0-1,-1 0 1,0-1 0,-1 0 0,-1 0-1,0-1 1,2-4-5,0 0 6,126-282 390,-92 230 143,-32 95-34,-9-23-466,-2 334 164,2-330-430,0 0-1,0 0 1,1-1 0,0 1-1,1 0 1,0-1 0,0 1-1,0-1 1,1 1 0,0-1-1,1 0 1,0 1 227,51 30-11152,-32-34 3945</inkml:trace>
  <inkml:trace contextRef="#ctx0" brushRef="#br0" timeOffset="1637.528">3770 297 9033,'2'-15'3267,"2"-19"-1868,5-24 4467,-7 80-1072,17 55-4127,-17-66-608,1 0-1,0-1 0,0 0 1,1 1-1,0-1 0,1-1 1,0 1-1,1-1 0,0 0 1,0 0-1,1 0 0,0-1 1,0 0-1,6 4-58,-12-11 6,0 0-1,1 0 1,-1-1 0,1 1-1,-1 0 1,1 0-1,-1-1 1,1 1 0,0-1-1,-1 0 1,1 1-1,-1-1 1,1 0 0,0 0-1,-1 0 1,1 0 0,0 0-1,-1 0 1,1 0-1,0-1 1,-1 1 0,1-1-1,-1 1 1,1-1-1,-1 0 1,1 1 0,-1-1-1,1 0 1,-1 0 0,1 0-1,-1 0 1,0 0-1,0 0 1,0-1 0,0 1-1,0 0 1,0 0-1,0-1 1,0 1 0,0-1-1,0-1-5,25-66 104,-26 67-102,6-19 288,-2-1 1,-1 0-1,-1 0 0,0 0 0,-2 0 0,-1-15-290,1 34 42,-1 0 0,1-1 0,-1 1 0,1 0 0,-1 0 0,0 0-1,0-1 1,-1 1 0,1 0 0,-1 0 0,1 0 0,-1 1 0,0-1 0,0 0 0,0 1 0,0-1 0,-1 1 0,1 0 0,-1 0 0,1-1 0,-1 2 0,0-1 0,0 0 0,1 1 0,-1-1 0,-1 1 0,1 0 0,0 0 0,0 0 0,0 0-1,-1 0 1,1 1 0,0 0 0,0 0 0,-1 0 0,1 0 0,0 0 0,-1 0 0,1 1 0,0 0 0,0-1 0,-1 1 0,1 1 0,0-1 0,0 0 0,0 1 0,0-1 0,1 1 0,-1 0 0,0 0-42,-10 12 1,1 0 0,1 0 0,1 1 0,0 0 0,0 1 0,2 0 0,0 0-1,1 1 1,1 0 0,0 0 0,1 1 0,1-1 0,1 1 0,0 0 0,1 0 0,1 0 0,1 1 0,1-1 0,0 0 0,1 0 0,1 0 0,6 17-1,-7-26-46,0 0 0,0-1 0,1 0 1,1 1-1,-1-1 0,1 0 0,1-1 0,-1 1 0,1-1 0,1 0 1,-1 0-1,1 0 0,1-1 0,-1 0 0,1 0 0,0-1 0,0 0 0,1 0 1,-1 0-1,1-1 0,0 0 0,0-1 0,1 0 0,-1 0 0,1-1 0,-1 0 1,3 0 45,-4-1-248,1 0 0,-1-1 0,0 0 0,0-1 1,1 0-1,-1 0 0,0 0 0,0-1 0,0 0 1,0 0-1,0-1 0,-1 0 0,1 0 0,-1 0 1,1-1-1,3-3 248,49-59-7588,-36 28 1166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0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70 5029,'0'0'6053,"0"0"-2300,0 0-646,0 0-459,0 0-598,0 0-582,0 0-459,3-8-352,0 2-563,-3 3-68,1 0-1,0 0 1,0 1-1,0-1 1,1 0-1,-1 1 1,1-1-1,-1 1 1,1 0-1,0-1 1,0 1-1,0 0 1,0 0-1,0 0 1,0 0-1,1 0 1,-1 1-1,1-1 1,-1 1-1,1 0 1,0-1-26,91-6 199,-92 9-206,0-1 0,1 1 1,-1 0-1,0 0 0,0 0 0,0 0 0,0 0 1,0 0-1,0 0 0,0 1 0,0-1 1,0 1-1,-1-1 0,1 1 0,0 0 0,-1-1 1,1 1-1,-1 0 0,0 0 0,0 0 0,0 0 1,0 0-1,0 1 0,0-1 0,0 0 0,-1 0 1,1 1-1,-1-1 0,0 0 0,0 1 0,0-1 1,0 0-1,0 1 0,0-1 0,0 0 0,-1 1 1,1-1-1,-1 0 7,-3 11-30,-1-1 0,0 1 1,-1-1-1,0-1 0,-1 1 0,0-1 0,-1 0 0,0-1 1,-1 0-1,-9 9 30,-2 4-6,-97 112 502,117-134-478,0-1 0,1 1-1,-1 0 1,0 0 0,1 0 0,-1-1-1,0 1 1,1 0 0,-1-1 0,1 1-1,-1 0 1,1-1 0,0 1 0,-1 0 0,1-1-1,0 1 1,-1-1 0,1 1 0,0-1-1,0 0 1,-1 1 0,1-1 0,0 0-1,0 1 1,0-1 0,-1 0 0,1 0-1,0 0 1,0 0 0,0 0 0,0 0-1,-1 0 1,1 0 0,0 0 0,0 0 0,0 0-1,0-1 1,-1 1 0,1 0 0,0 0-1,0-1 1,0 1 0,-1-1 0,1 1-1,0-1-17,3 1 45,160-45-17,-129 32-297,43-14-1798,-25 11-2651,-15 4-2697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0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42 305 5125,'-1'-13'6892,"-1"-7"-5037,-3-44 1793,3 19 4702,18 260-5387,25 333-2157,-15-314-3290,-5-48-6099,-16-164 3133,0-10-2932</inkml:trace>
  <inkml:trace contextRef="#ctx0" brushRef="#br0" timeOffset="291.303">80 337 7335,'0'-158'2877,"0"140"-2283,8-85 6672,-7 100-7040,0 0 1,0 0-1,1-1 1,0 2 0,-1-1-1,1 0 1,0 0-1,0 1 1,1-1 0,-1 1-1,0-1 1,1 1-1,-1 0 1,1 0 0,0 0-1,0 0 1,0 1 0,0-1-1,0 1 1,0 0-1,0 0 1,0 0 0,1 0-1,-1 0-226,5 0 56,-1-1-1,1 1 0,-1 1 0,1 0 1,0 0-1,-1 0 0,1 1 1,-1 0-1,1 0 0,-1 1 1,1 0-1,-1 0 0,0 1 0,0 0 1,0 0-1,0 1 0,-1-1 1,1 2-1,-1-1 0,0 1 1,0 0-1,0 0 0,-1 0 0,0 1 1,4 5-56,3 5 24,0 0 0,-1 1 1,-1 0-1,-1 0 0,-1 1 1,0 0-1,-1 1 0,-1 0 1,2 12-25,-3-16 10,-2 0 0,0 0 0,0 0 0,-2 0 0,0 1 0,0-1 0,-1 1 0,-1-1 0,-1 0 0,0 1 0,-1-1 0,-1 0 0,0-1 0,-1 1 0,-1 0 0,0-1 0,-1 0 0,0-1 0,-1 0 0,0 0 0,-2 0 0,1-1 0,-1-1 0,-5 4-10,3-5-54,0-2-1,0 1 1,-2-2-1,1 1 1,-1-2 0,1 0-1,-2-1 1,1 0 0,-1-1-1,1 0 1,-1-2-1,0 1 1,0-2 0,0 0-1,0-1 1,-11-1 54,-27-10-2464,30-15-2770,17 4-1204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1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46 11467,'0'0'4516,"0"0"-2343,0 0-742,0 0-129,15-4-159,113-32 410,-27 31-1601,-101 5-22,0 0 0,-1 0 0,1 0 0,-1 1 0,1-1-1,-1 0 1,1 0 0,0 0 0,-1 1 0,1-1 0,0 0 0,-1 1 0,1-1 0,0 0 0,-1 1 0,1-1 0,0 0 0,0 1-1,-1-1 1,1 1 0,0-1 0,0 1 0,0-1 0,-1 0 0,1 1 0,0-1 0,0 1 0,0-1 0,0 1 0,0-1 0,0 1 0,0-1-1,0 1 1,0-1 0,0 0 0,1 1 0,-1-1 0,0 1 0,0-1 0,0 1 0,0-1 0,1 0 0,-1 1 0,0-1 0,0 1-1,1-1 1,-1 0 0,0 1 0,1-1 0,-1 0 0,0 1 0,1-1 0,-1 0 0,0 0 0,1 1 0,-1-1 0,1 0 0,-1 0-1,1 0 1,-1 0 0,1 1 0,-1-1 0,0 0 0,1 0 0,-1 0 0,1 0 0,-1 0 70,-33 25-6153,6-8 2272,1 0-1083</inkml:trace>
  <inkml:trace contextRef="#ctx0" brushRef="#br0" timeOffset="298.935">15 199 1986,'0'0'4511,"0"0"-1207,0 0-432,0 0-64,0 0-117,0 0-705,0 0-604,0 0-122,-4 10-283,2-6-798,2-3-150,-1 0 0,0-1 1,0 1-1,1 0 1,-1 0-1,0 0 1,1 0-1,-1 0 0,1 0 1,-1 0-1,1 0 1,-1 0-1,1 0 1,0 0-1,0 1 0,-1-1 1,1 0-1,0 0 1,0 0-1,0 0 1,0 0-1,0 1 1,1-1-1,-1 0 0,0 0 1,0 0-1,1 0 1,-1 0-1,1 0 1,-1 0-1,1 0 0,-1 0 1,1 0-1,0 0 1,-1 0-1,1 0 1,0 0-1,0-1 0,0 1 1,-1 0-1,1-1 1,0 1-1,0 0 1,1 0-30,232-8 629,-206 16-2109,-18 6-6536,-10-8 504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2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163 100 6278,'0'0'6358,"0"0"-3395,0 0-433,0 0-197,0-9 737,1 21-2897,0 0 0,1 1 1,0-1-1,1 0 0,0 0 1,1 0-1,0-1 0,1 1 1,0-1-1,1 0 0,0 0 1,1-1-1,0 0 0,8 8-173,-12-14 39,1 0 0,-1 0 0,1 0 0,1-1 0,-1 1 0,0-1 0,1 0 0,0 0 0,-1-1 0,1 1 0,0-1 0,0 0 0,1 0 0,-1-1 0,0 0 0,1 0 0,-1 0 0,0 0 0,1-1 0,-1 0 0,1 0 0,-1-1 0,1 1 0,-1-1 0,0 0 0,1-1 0,-1 1 0,0-1 0,0 0 0,0 0 0,0-1 1,0 1-1,-1-1 0,4-3-40,1 0 130,0-1-1,-1-1 0,0 1 0,0-1 1,-1-1-1,0 1 0,0-1 0,-1-1 1,-1 1-1,1-1 0,-1 0 0,-1 0 0,3-8-128,-5 14 58,-1-1 0,1 0 0,-1 0 0,0-1-1,-1 1 1,1 0 0,-1 0 0,0 0 0,0 0-1,0-1 1,-1 1 0,0 0 0,0 0-1,0 0 1,-1 0 0,0 0 0,0 0 0,0 1-1,0-1 1,-1 1 0,1-1 0,-1 1 0,-1 0-1,1 0 1,0 0 0,-1 0 0,0 1-1,0-1 1,0 1 0,0 0-58,-1 0 29,0 0 0,0 1 0,0 0 0,-1 0-1,1 0 1,-1 0 0,1 1 0,-1 0 0,1 0 0,-1 0 0,0 1 0,1 0-1,-1 0 1,0 0 0,1 1 0,-1 0 0,0 0 0,1 0 0,-1 1 0,1 0-1,0 0 1,-1 0-29,-106 70 96,91-52-89,0 1 0,2 2-1,0 0 1,1 1 0,2 0-1,0 1 1,2 1 0,1 1-1,1 0 1,1 1 0,1 0-1,2 0 1,1 1 0,1 0-1,2 0 1,-2 29-7,6-43-22,0-1 0,1 0 0,0 0 0,1 0 0,1 0 0,0-1 0,1 1 0,0-1 0,1 1 1,1-1-1,0-1 0,1 1 0,0-1 0,1 0 0,0-1 0,1 0 0,0 0 0,1-1 0,0 0 0,0 0 0,1-1 0,1-1 0,-1 0 0,1-1 0,1 0 0,-1 0 0,1-2 0,0 1 0,1-2 0,-1 0 0,1 0 0,0-1 0,0-1 0,0 0 0,3-1 22,-6 0-127,0 0-1,0 0 0,1-1 0,-1-1 1,0 0-1,1 0 0,-1-1 1,0-1-1,0 0 0,0 0 0,-1-1 1,1 0-1,-1-1 0,0 0 0,0-1 1,0 0-1,-1-1 0,0 0 0,0 0 1,-1 0-1,0-2 0,0 1 0,-1-1 1,0 0-1,-1 0 0,0 0 0,0-1 1,1-5 127,10-45-2822,-14 18-2647,-3 13-2912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2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0 380 12300,'0'0'4324,"0"0"-1233,0 0-769,0 0-795,0 0-513,0 0-325,17 3-166,102 19 368,83-20-2482,-181-7-1755,-9-1-5538,-9 1-1285</inkml:trace>
  <inkml:trace contextRef="#ctx0" brushRef="#br0" timeOffset="299.55">691 101 10506,'0'0'7207,"0"0"-3385,0 0-1201,0 0-763,0 0-582,0 0-385,0 0-239,3 14-140,-3-12-496,3 9 99,0 0 0,-1 0 0,-1 0 0,0 1 0,-1-1 0,0 0 1,-1 1-1,0-1 0,-1 5-115,-42 178 756,-25 137-3146,60-258-2315,8-25-7048,1-33 25</inkml:trace>
  <inkml:trace contextRef="#ctx0" brushRef="#br0" timeOffset="692.783">634 285 12812,'12'-80'2723,"-11"75"-2409,0 1-1,1-1 1,0 1 0,0 0 0,0-1 0,0 1 0,0 0 0,1 0-1,0 1 1,0-1 0,0 1 0,0-1 0,1 1 0,-1 0 0,1 0-1,0 0 1,0 1 0,0-1 0,0 1 0,0 0 0,1 0-1,-1 0 1,0 1 0,1 0 0,2-1-314,108-5 1709,-110 6-1700,0 1-1,0-1 0,0 2 0,0-1 1,0 0-1,0 1 0,0 0 0,0 0 1,-1 0-1,1 1 0,0 0 1,-1 0-1,1 0 0,-1 0 0,0 1 1,0-1-1,0 1 0,0 0 0,0 1 1,0-1-1,-1 0 0,1 1 0,-1 0 1,0 0-1,-1 0 0,1 0 0,-1 1 1,1-1-1,-1 0 0,0 1 0,-1 0 1,1-1-1,-1 1 0,0 0 1,0 0-1,-1 0 0,1 0 0,-1 0 1,0 0-1,-1 0 0,1 0 0,-1 1-8,-6 6 4,0 0 0,-1 0 0,0-1 0,-1 0 0,0-1 0,-1 0 0,0 0 0,0-1 0,-1 0 0,0-1-1,-1 0 1,0-1 0,0 0 0,-1-1 0,-6 2-4,-69 22 64,89-44-32,8 8-62,0 1-1,1 0 0,-1 0 1,1 1-1,0 0 1,1 1-1,-1 0 0,0 0 1,1 1-1,0 1 1,-1 0-1,1 0 0,0 1 1,0 0-1,2 1 31,-6 3-22,0 0 0,0 1 1,0 0-1,-1 0 0,1 0 0,-1 1 0,0 0 1,-1 0-1,0 1 0,0-1 0,0 1 0,-1 0 0,0 0 1,0 1-1,-1-1 0,0 1 0,0 0 0,-1 0 1,1 0-1,-2 0 0,1 0 0,-2 0 0,1 2 22,1-6 2,-1 0 0,0 1-1,1-1 1,-2 0 0,1 1 0,0-1-1,-1 0 1,0 1 0,0-1 0,0 1-1,-1-1 1,0 0 0,1 1-1,-1-1 1,-1 0 0,1 0 0,-1 1-1,1-1 1,-1 0 0,-1-1 0,1 1-1,0 0 1,-1-1 0,0 1-1,0-1 1,0 0 0,0 0 0,0 0-1,0 0 1,-1 0 0,0-1 0,1 1-1,-1-1 1,-1 0-2,-14 3 1,-1-1-1,0 0 1,0-2-1,0 0 1,0-1 0,0-2-1,0 0 1,0 0-1,-2-3 0,-20-5-2693,39 8 2273,0 0 0,0 0 0,0 0 0,0 0 0,0 0 0,0 0 0,0-1 0,1 1 0,-1-1 0,1 0 0,-1 0 0,1 0 0,0 0 0,-1 0 0,1-1 0,0 1 0,0-1 0,1 1 0,-1-1 0,0 0 420,2-6-7036</inkml:trace>
  <inkml:trace contextRef="#ctx0" brushRef="#br0" timeOffset="1002.429">1219 321 13421,'0'0'3662,"0"0"-817,0 0-651,0 0-662,0 0-672,0 0-166,-3 14-294,-23 86-165,20-77-215,1 1 0,1-1 0,1 2-1,1-1 1,1 0 0,1 0 0,2 14-20,-2-35 0,0-1 0,1 1 0,-1 0 0,1 0 0,0 0 1,-1 0-1,1-1 0,1 1 0,-1 0 0,0-1 0,0 1 0,1-1 0,0 1 0,-1-1 1,1 0-1,0 1 0,0-1 0,0 0 0,1 0 0,-1-1 0,0 1 0,1 0 0,-1-1 0,1 1 1,-1-1-1,1 0 0,0 0 0,0 0 0,-1 0 0,1-1 0,0 1 0,0-1 0,0 1 1,0-1-1,0 0 0,0 0 0,0-1 0,0 1 0,-1 0 0,1-1 0,0 0 0,0 0 1,0 0-1,-1 0 0,1 0 0,0 0 0,-1-1 0,1 1 0,-1-1 0,1 0 0,3-3 50,1 1 0,-2-1 0,1-1 0,0 1 0,-1-1 0,0 0 0,-1 0 0,1 0 0,-1-1 0,0 0 0,-1 1 0,1-2 0,-1 1 0,-1 0 0,1 0 0,-1-1 0,-1 1 0,1-1 0,-2 0 0,1 1 0,-1-1 0,0 0 0,0 0 0,-1 1 0,0-1 0,0 0 0,-1 1 0,0-1 0,0 1 0,-1 0 0,0 0 0,0 0 0,-1 0 0,0 0 0,0 1 0,0-1 0,-1 1 0,0 0 0,0 1 0,-1-1 0,0 0-50,-33-10-1298,13 19-5214,16 7-935</inkml:trace>
  <inkml:trace contextRef="#ctx0" brushRef="#br0" timeOffset="1391.607">1593 409 7655,'0'0'10565,"0"0"-6326,0 0-2254,0 0-607,0 0-497,0 0-300,0 0-223,0 0-176,6 3-81,115 35-982,-117-38 820,-1 1-1,1-1 0,0 0 0,0 0 1,-1 0-1,1 0 0,0-1 1,0 0-1,-1 1 0,1-1 0,-1-1 1,1 1-1,-1 0 0,1-1 1,-1 0-1,0 0 0,0 0 1,0 0-1,0 0 0,0-1 0,0 1 1,0-1-1,-1 0 0,0 0 1,1 0-1,-1 0 0,0 0 1,0 0-1,-1 0 0,1-1 0,-1 1 1,0-1-1,1 0 0,-1-2 62,-1-94 2429,-16 142-1393,-5 60-4142,16 59-6565,5-142 8664,0 4-6798</inkml:trace>
  <inkml:trace contextRef="#ctx0" brushRef="#br0" timeOffset="1717.462">2171 258 14318,'0'0'4462,"0"0"-1291,0 0-635,0 0-619,0 0-663,0 0-506,0 0-380,-1 10-165,-57 237 21,23-111-3027,22-91-1713,0 0-4282,7-23-1115</inkml:trace>
  <inkml:trace contextRef="#ctx0" brushRef="#br0" timeOffset="2050.498">2096 424 9129,'3'-16'875,"-2"2"-16,0 0-1,1 1 0,1-1 1,0 1-1,0 0 0,2 0 0,-1 0 1,2 1-1,0-1 0,0 1 0,1 0 1,1 1-1,0 0 0,0 0 1,1 1-1,0 0 0,1 0 0,7-4-858,-13 12 34,0 0-1,0 1 1,0-1-1,0 1 1,1 0-1,-1 1 1,0-1-1,1 1 1,-1 0-1,1 0 0,-1 0 1,1 0-1,-1 1 1,0 0-1,1 0 1,-1 0-1,0 0 1,0 1-1,0-1 1,0 1-1,0 0 1,0 1-1,0-1 0,-1 1 1,1-1-1,-1 1 1,0 0-1,1 0 1,-2 1-1,1-1 1,0 1-1,-1-1 1,1 1-1,-1 0 1,0 0-1,0 0 1,0 0-1,-1 0 0,0 0 1,0 0-1,1 5-33,-2 3-375,-1 0 0,0 0 0,-1 0 0,0 0-1,-1 0 1,0 0 0,-1 0 0,0-1-1,-1 0 1,0 0 0,-1 0 0,0 0 0,-1-1-1,0 0 1,0 0 0,-1-1 0,0 0 0,-1-1-1,0 1 1,-1-2 0,-4 4 375,13-11 23,1 0 0,-1 0 1,1 0-1,-1 0 0,1 0 1,-1 0-1,1 0 0,-1 0 0,0 0 1,1-1-1,-1 1 0,1 0 0,0 0 1,-1-1-1,1 1 0,-1 0 0,1 0 1,-1-1-1,1 1 0,0-1 0,-1 1 1,1 0-1,0-1 0,-1 1 1,1-1-1,0 1 0,-1-1 0,1 1 1,0 0-1,0-1 0,0 0 0,-1 1 1,1-1-1,0 1 0,0-1 0,0 1 1,0-1-1,0 1 0,0-1 1,0 1-1,0-1 0,0 1 0,0-1 1,1 1-1,-1-1 0,0 1 0,0-1 1,0 1-1,1-1 0,-1 1 0,0-1 1,0 1-1,1-1 0,-1 1 0,0 0 1,1-1-1,-1 1 0,1 0 1,-1-1-1,0 1 0,1 0 0,-1-1 1,1 1-1,-1 0 0,1 0 0,-1-1 1,1 1-24,0-2 59,0 0 1,0-1 0,0 1-1,0 0 1,0 0 0,0 0-1,1 0 1,-1 0 0,1 0-1,0 1 1,-1-1-1,1 0 1,0 1 0,0-1-1,0 1 1,0 0 0,0 0-1,0 0 1,1 0 0,-1 0-1,0 0 1,1 0 0,-1 1-1,0-1 1,1 1 0,-1 0-1,1-1 1,-1 1-1,0 0 1,1 1 0,-1-1-1,1 0 1,-1 1 0,0-1-1,1 1 1,-1 0 0,0 0-1,0 0 1,1 0 0,-1 0-1,0 0 1,0 0 0,0 1-1,0-1 1,0 1-1,-1 0 1,1-1 0,0 1-1,-1 0 1,0 0 0,1 0-1,0 2-59,1 4-26,0 1 1,-1-1-1,0 0 0,-1 1 0,0-1 0,0 1 0,-1 0 0,0-1 1,-1 1-1,1-1 0,-2 1 0,1-1 0,-1 1 0,0-1 0,-1 0 1,0 0-1,0 0 0,-1 0 0,0 0 0,-1-1 0,1 0 0,-1 0 1,0 0-1,-1 0 0,0-1 0,0 0 0,0 0 0,-1-1 0,0 0 1,0 0-1,0 0 0,-1-1 0,0 0 0,1-1 0,-1 1 0,-1-1 0,1-1 1,0 0-1,0 0 0,-1-1 0,0 0 0,1 0 0,-1-1 0,1 0 1,-2 0 25,-19-12-1867,19-8-7963,10 12 2928</inkml:trace>
  <inkml:trace contextRef="#ctx0" brushRef="#br0" timeOffset="2362.903">2567 467 15086,'0'0'4709,"0"0"-1795,0 0-864,0 0-768,0 0-642,1 75-351,-10-51-161,2 5-96,-3-2 0,3-1-32,0-2-64,-2-4-801,3-3-1185,2 2-2050,2-6-4580</inkml:trace>
  <inkml:trace contextRef="#ctx0" brushRef="#br0" timeOffset="3708.124">671 1 3780,'0'0'8952,"0"0"-4505,-9 13-1767,-120 203 3656,117-190-6228,2 0-1,0 1 0,2 0 0,1 0 1,1 1-1,1 0 0,2 0 0,0 0 0,2 1 1,2-1-1,0 0 0,4 19-107,-3-36-316,1-1-1,0 1 1,1 0-1,0-1 1,1 1-1,0-1 1,0 0-1,1-1 1,0 0-1,1 0 1,2 3 316,-2-5-623,0 1 1,1-1-1,0-1 1,0 0-1,0 0 1,1 0-1,0-1 1,0 0-1,0-1 1,0 0-1,1 0 1,0-1-1,0 0 1,0-1 0,0 0-1,0-1 1,0 0-1,7 0 623,8-1-10682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3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25 228 5990,'0'0'9086,"0"0"-5387,-2-12-1201,-4-38-90,13 57 891,16 21-3244,-11-14 130,195 206-2784,-167-191-412,-32-62 2835,16-150 5589,-25 182-5377,1 1 1,-1-1-1,1 1 0,-1 0 1,1-1-1,-1 1 1,0 0-1,1-1 0,-1 1 1,1 0-1,-1 0 1,0 0-1,1 0 0,-1 0 1,0 0-1,1 0 0,-1 0 1,0 0-1,1 0 1,-1 0-1,0 0 0,1 0 1,-1 0-1,0 0 1,1 1-1,-1-1 0,1 0 1,-1 1-1,0-1 1,1 0-1,-1 1 0,1-1 1,-1 1-1,1-1 1,-1 0-1,1 1 0,0-1 1,-1 1-1,1 0 1,-1-1-1,1 1 0,0-1 1,0 1-1,-1 0-36,-185 202-31,115-108-2756,38-46-1692,16-16-3465,11-14-1964</inkml:trace>
  <inkml:trace contextRef="#ctx0" brushRef="#br0" timeOffset="327.19">653 1 12460,'0'0'7367,"0"0"-3502,0 0-1623,0 0-667,16 10-412,-5-3-962,-2-2-77,-1 0-1,0 1 0,0 0 1,0 0-1,-1 1 1,0-1-1,0 2 0,-1-1 1,0 1-1,0 0 1,0 0-1,2 8-123,6 11 165,-2 2 0,-1-1 0,-1 1 0,-2 1 0,0 0 0,-3 0 0,1 9-165,-4-26-6,-2 0 0,1-1-1,-2 1 1,1-1 0,-2 1-1,0-1 1,0 1 0,-1-1 0,0 0-1,-1 0 1,-1 0 0,0 0-1,-1-1 1,0 0 0,0 0 0,-1-1-1,-1 0 1,0 0 0,0 0 6,-12 9-588,-1-2 0,0 0 0,-2-1 0,1-2 0,-2 0 0,0-1 0,-2-1 588,-106 44-7896,61-30-1200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3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9417,'2'-7'8094,"4"3"-3652,19 0-2345,-14 3-1174,338-29 171,-335 31-3036,-19 11-7145,-5-2 1160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2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 12428,'0'0'3598,"0"0"-721,0 0-752,0 0-694,15-5-657,48-17-363,4 20 138,-65 2-539,-1 1-1,0 0 0,1 0 1,-1 0-1,0 0 1,0 0-1,0 0 1,0 0-1,0 0 0,0 0 1,0 0-1,0 1 1,0-1-1,0 0 1,-1 1-1,1-1 1,0 0-1,-1 1 0,1-1 1,-1 1-1,0-1 1,1 1-1,-1-1 1,0 1-1,0-1 0,0 1 1,0-1-1,0 1 1,-1-1-1,1 1 1,0-1-1,-1 1 0,1-1 1,-1 1-10,-3 9 158,-1 0 0,0-1-1,-1 1 1,0-1 0,0-1 0,-1 1 0,-1-1 0,1-1 0,-1 1 0,-1-1-1,-2 2-157,-26 28 853,25-25-532,9-10-240,-1 0 0,1 0-1,0 0 1,1 1 0,-1-1-1,0 1 1,1 0 0,0 0-1,0 0 1,0 0 0,0 0-1,1 0 1,0 0 0,0 0-1,0 1 1,0 0-81,37 3 182,-15-11-250,-1 0 0,0-2 0,0 0 1,0-1-1,0-2 0,-1 0 0,0 0 1,-1-2-1,6-4 68,97-41-6907,-92 46 907,-7 0-4736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3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12940,'0'0'3710,"0"0"-725,0 0-551,-1 13-678,-3 42-581,5-53-1134,0-1 1,0 1 0,0-1 0,0 1-1,0-1 1,0 1 0,0-1 0,1 0-1,-1 0 1,0 1 0,1-1 0,0 0-1,-1 0 1,1-1 0,-1 1 0,1 0-1,0 0 1,-1-1 0,1 1 0,0-1-1,0 1 1,0-1 0,0 0 0,-1 0-1,1 0 1,0 0 0,0 0 0,0 0-1,0 0 1,-1-1 0,1 1-42,6 0 126,306-11 1339,-104-18-4511,-193 27 626,-6 1-2244,-2 0-3226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3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8168,'0'0'4420,"0"0"-1180,0 0-522,0 0-610,0 0-464,0 0-378,0 0-396,10-13-230,29-44-111,-36 54-501,0-1-1,0 1 1,1-1 0,-1 1-1,1 0 1,-1 1 0,1-1 0,0 0-1,0 1 1,0 0 0,1 0-1,-1 0 1,0 1 0,1-1 0,-1 1-1,1 0 1,0 0 0,-1 1-1,1-1 1,-1 1 0,1 0 0,0 1-1,-1-1 1,2 1-28,-5-1 2,6 2 3,0 0-1,0 1 1,0 0-1,0 1 1,-1-1-1,1 1 0,-1 1 1,0-1-1,0 1 1,0 0-1,-1 0 1,1 1-1,-1-1 1,-1 1-1,1 0 1,-1 1-1,1 0-4,17 20-38,-17-18 76,2-1 1,-1 0-1,1-1 1,0 1-1,1-1 1,0-1 0,0 1-1,0-1 1,1-1-1,0 0 1,0 0-1,0 0 1,1-1 0,-1-1-1,1 0 1,0 0-1,0-1 1,0 0-1,1-1 1,-1 0 0,0 0-1,0-1 1,1-1-1,-1 1 1,0-2 0,0 1-1,0-2 1,0 1-1,0-1 1,0-1-1,6-3-38,-7 1 117,-1 0 0,0-1 0,0 0-1,0 0 1,-1-1 0,0 0 0,-1 0 0,1-1-1,-2 0 1,1 0 0,-1 0 0,-1-1-1,0 0 1,0 0 0,-1 0 0,1-2-117,-15 44-4595,4-13-1674,2-3-4071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3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 8392,'0'0'8787,"0"0"-5040,0 0-1643,0 0-439,0 0-512,-15 19-384,-87 123 21,95-130-767,-1 1-1,2 1 1,0-1-1,1 1 1,0 0-1,1 0 1,0 1-1,1-1 1,1 1-1,0 0 1,1-1-1,1 1 0,0 0 1,1 0-1,1 0 1,0-1-1,1 1 1,0-1-1,5 11-22,-3-15 9,0 0 1,1-1-1,0 1 0,0-2 0,1 1 0,1-1 0,-1 0 1,1 0-1,0-1 0,1 0 0,0 0 0,0-1 0,0 0 0,1-1 1,0 0-1,0-1 0,0 0 0,1 0 0,-1-1 0,1 0 1,0-1-1,0 0 0,-1-1 0,1 0 0,0-1 0,0 0 0,0-1 1,10-2-10,-6 1 127,1-1-1,0-1 1,-1 0 0,0-1 0,0-1 0,0 0 0,-1-2 0,0 1 0,0-1 0,0-1 0,-2-1 0,1 0 0,-1 0 0,0-1 0,-1-1 0,-1 0-1,0 0 1,0-1 0,-1 0 0,-1-1 0,0 0 0,-1-1 0,0 1 0,-1-1 0,-1 0 0,-1-1 0,3-12-127,-5 16 44,0 0 1,-1 0 0,0 0-1,-1 0 1,-1 0 0,0-1-1,0 1 1,-1 0-1,-1 0 1,0 1 0,0-1-1,-1 0 1,-1 1-1,0 0 1,0 0 0,-1 0-1,-1 1 1,0 0-1,0 0 1,-1 1 0,0 0-1,-1 0 1,1 1 0,-2 0-1,1 0 1,-1 1-1,0 0 1,-6-2-45,1 2-339,0 0 0,0 2 1,0-1-1,-1 2 0,0 0 0,0 1 0,0 0 0,-16 0 339,13 2-974,-1 2 0,0 0 0,1 1 0,-1 0 0,1 2 0,0 0 0,-4 3 974,-31 12-10618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3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18449,'0'0'4858,"0"0"-2749,0 0-758,0 0-150,0 0-427,-14 11-342,8-6-393,-86 92 275,76-71-296,0 1 1,2 0 0,0 1 0,2 1 0,1 0 0,2 1 0,1 0 0,1 0 0,1 0 0,2 1-1,1 0 1,2 0 0,2 26-19,0-50-48,1-1-1,1 1 0,-1 0 1,1 0-1,1-1 1,-1 0-1,1 1 1,0-1-1,0-1 0,1 1 1,0 0-1,0-1 1,0 0-1,0-1 1,1 1-1,0-1 1,0 0-1,0 0 0,0-1 1,1 1-1,0-2 1,-1 1-1,1-1 1,0 0-1,0 0 0,0-1 1,0 0-1,1 0 1,-1 0-1,0-1 1,0 0-1,1-1 0,-1 0 1,0 0-1,0 0 1,0-1-1,0 0 1,0 0-1,-1-1 0,1 0 1,0-1 48,14-4 110,0-2 0,-1 0-1,0-2 1,-1 0 0,0-1 0,-1-1 0,0-1 0,-2 0-1,1-2 1,-2 1 0,0-2 0,-1 0 0,-1-1-1,9-18-109,-12 19 150,-2 0-1,0 0 0,-1 0 0,-1-1 0,-1 0 1,0 0-1,-2-1 0,0 1 0,-1-1 1,-1-20-150,-1 32 26,0 1 0,0-1 0,-1 0 0,0 0 1,-1 0-1,1 0 0,-2 1 0,1-1 0,-1 1 1,0 0-1,-1 0 0,1 0 0,-1 0 1,-1 0-1,1 1 0,-1 0 0,0 0 0,-1 0 1,0 0-1,0 1 0,0 0 0,0 0 0,-1 1 1,1 0-1,-1 0 0,0 0 0,-1 1 1,-2-1-27,-2 0-132,-1 1 1,-1 0 0,1 1 0,0 0 0,-1 1 0,1 1 0,0 0 0,-1 1-1,1 0 1,-1 1 131,-75 33-8986,63-14-2203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3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23062,'0'0'4164,"0"0"-2723,0 0-192,0 0-192,0 0-672,0 0-257,0 0-64,0 0-64,26-22-449,-29 22-1120,0 8-2050,-4-1-4773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3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94 327 15439,'0'0'4030,"0"0"-1692,14-2-533,255-16 1061,-201 16-3405,-161 32-10730,60-16 6683,2 1-1046</inkml:trace>
  <inkml:trace contextRef="#ctx0" brushRef="#br0" timeOffset="253.392">0 576 833,'0'0'5253,"0"0"-2210,0 0-737,0 0 0,35 77-96,-3-75-64,2-2-929,11 0-736,1-6-289,4-4-96,2-2 32,-2-3-128,2-1-96,-4 2-801,-2-2-2594,-1-3-2211</inkml:trace>
  <inkml:trace contextRef="#ctx0" brushRef="#br0" timeOffset="606.836">712 1 8616,'0'0'10362,"0"0"-5659,0 0-2263,0 0-518,0 0-556,0 0-378,0 0-209,14 11-149,89 85 101,-94-83-725,-1 1-1,-1 0 0,0 0 0,-1 1 0,-1 0 0,0 0 0,-1 0 1,-1 0-1,0 1 0,-1-1 0,-1 1 0,0 0 0,-1 0 1,-1-1-1,0 1 0,-1 0 0,-1-1 0,0 0 0,-2 1 0,1-1 1,-2 0-1,0-1 0,0 0 0,-2 0 0,0 0 0,0-1 0,-1 0 1,-9 10-6,-19 19-993,-2-1 1,-1-2 0,-31 22 992,-16 16-6750,67-57 670,6-4-4005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68 142 10122,'0'0'3336,"0"0"27,0 0-1863,0 0-389,0 0-60,0 0-250,0 0-299,0 0-299,12 13-128,41 44-43,-47-51-26,1-1 1,0 0 0,0-1 0,0 0 0,0 0 0,1 0 0,0-1 0,-1 0-1,1 0 1,1-1 0,-1 0 0,0-1 0,0 1 0,1-2 0,2 1-7,-5-1-2,122-8 171,-124 7-79,0-1 1,0 1-1,0-1 0,0 0 1,0 0-1,0-1 1,0 1-1,-1-1 1,1 0-1,-1 0 1,0 0-1,0 0 0,0 0 1,0-1-1,0 1 1,-1-1-1,1 0 1,-1 0-1,0 0 0,-1 0 1,1 0-1,-1 0 1,1-1-1,-1 1 1,0 0-1,-1-1 0,1-1-90,0 0 132,0 0 0,-1 0-1,0 1 1,0-1-1,0 0 1,-1 0-1,0 0 1,0 0-1,0 0 1,-1 0 0,0 1-1,0-1 1,0 1-1,-1-1 1,0 1-1,0 0 1,0 0-1,0 0 1,-1 1 0,0-1-1,0 1 1,0 0-1,-1 0 1,1 0-1,-1 0 1,0 1-1,0 0 1,0 0-1,-1 0 1,1 1 0,-1 0-1,1 0 1,-1 0-1,0 1 1,0-1-1,1 1 1,-1 1-1,0-1 1,0 1 0,0 0-1,0 0 1,-4 2-132,-7 5 27,1 1 0,1 0 0,-1 1 0,1 1 0,1 1 0,0 0 0,0 1 0,1 0 0,1 1 0,0 0 0,1 1 0,0 1 0,1 0 0,0 0 0,0 5-27,-4 0-10,1 2 0,1 0 0,1 0 0,2 1 0,0 0 0,1 1 0,1 0 0,1 0 0,2 1 0,0-1 0,2 1 0,0 0 0,2 0 0,1 0 0,0 0 0,4 13 10,-2-28-24,0-1-1,1 0 1,0 0-1,0 0 1,1-1-1,0 1 1,1-1-1,-1 0 0,2 0 1,-1-1-1,1 0 1,0 0-1,0-1 1,1 0-1,0 0 1,0 0-1,1-1 1,-1-1-1,1 1 1,0-1-1,2 0 25,9 3-52,1 0 0,-1-2 0,1 0 1,1-1-1,-1-1 0,0-1 0,1-1 0,0-1 0,1-1 52,-13 0-27,1-1 0,-1 0-1,1 0 1,-1-1 0,0-1 0,0 1-1,0-2 1,0 1 0,-1-1 0,0-1-1,0 0 1,4-3 27,-9 6-33,-1 0 0,1 0 0,0 0 0,-1 0-1,0-1 1,0 0 0,0 1 0,0-1 0,-1 0 0,1-1 0,-1 1 0,0 0-1,0-1 1,-1 1 0,1-1 0,-1 1 0,0-1 0,0 0 0,-1 1 0,0-1-1,1 0 1,-1 0 0,-1 1 0,1-1 0,-1 0 0,0 0 0,0 1-1,0-1 34,-29-33-5306,12 26-1201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4644,'0'0'4789,"0"0"-1805,0 0-272,0 0-187,0 0-678,14-5-347,103-27 678,-95 28-1891,237-29 1311,-294 53-6691,17-9-1521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37 7527,'0'0'12657,"0"0"-9555,0 0-2605,0 0 485,15-8 128,49-20-202,-61 28-878,0 0 1,0 0 0,0 0 0,-1 1 0,1-1 0,0 1-1,0 0 1,-1 0 0,1 0 0,-1 0 0,1 1-1,-1-1 1,1 1 0,-1-1 0,0 1 0,0 0 0,1 0-1,-1 0 1,-1 0 0,1 0 0,0 0 0,0 0-1,-1 1 1,1-1 0,-1 1 0,0-1 0,1 2-31,3 4 54,4 6-18,-1 0 0,-1 0 1,0 0-1,-1 1 0,0-1 1,-1 2-1,-1-1 0,-1 0 1,0 1-1,0 0 0,-2 0 0,0 0 1,-1 0-1,-1-1 0,0 1 1,-1 0-1,0 0 0,-2-1 1,0 1-1,0-1 0,-2 0 0,0 0 1,0-1-1,-1 0 0,-1 0 1,-1 0-1,0-1 0,0-1 1,-1 1-1,-7 5-36,-127 114-4348,96-90-2579,24-21-1876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17168,'0'0'3780,"0"0"-2115,0 0-63,0 0-321,109 6-352,-44-6-384,10-7-385,1-3-128,2 0-32,-9-2-257,-9 4-1056,-21 2-897,-21 2-1313,-19 5-3364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2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15503,'0'0'4052,"0"0"-1586,0 0-950,0 0-737,17-11-512,61-33-171,17 28-53,-46 15-41,79-14-629,-127 14 620,0 1-1,0-1 0,0 0 0,0 1 1,0-1-1,0 0 0,0 0 0,0 0 0,0 0 1,0 0-1,-1 0 0,1 0 0,0 0 0,-1 0 1,1 0-1,0 0 0,-1 0 0,0 0 1,1-1-1,-1 1 0,0 0 0,1 0 0,-1-1 1,0 1-1,0 0 0,0 0 0,0-1 0,0 1 1,0 0-1,-1 0 0,1-1 0,0 1 1,-1 0-1,1 0 0,-1 0 0,1 0 0,-1 0 1,1-1-1,-1 1 0,0 0 0,0 0 8,-31-44 469,-14 5 2125,42 57-1675,-11 295 143,-5-173-2623,10-71-2425,6-35-482,3-4-3128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6406,'0'0'5541,"0"0"-3363,92 25 993,-46-25-704,3-8-1506,5-5-545,1 4-320,2-4-96,-7 0 0,-9-2-96,-5-2-961,-11 1-2594,-6-1-4677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1 331 9929,'0'0'4720,"0"-15"-839,-1-3-3174,1 1 0,1-1 1,1 1-1,1-1 0,0 1 1,1 0-1,1 0 0,0 0 1,1 1-1,3-4-707,-4 11 135,0 1 0,0-1 0,1 1 0,0 0 0,0 1 0,1 0 0,0 0 0,1 0 0,-1 1 0,1 0 0,0 0 0,1 1 0,-1 0 0,1 0 0,0 1 0,0 1 0,1-1 0,-1 1 0,1 1 0,0 0 0,6-1-135,-7 6 19,-1-1 0,1 1 0,-1 1 0,0-1 0,0 1 0,0 1 0,0 0 0,-1 0 1,1 0-1,-1 1 0,-1 0 0,1 0 0,-1 1 0,0-1 0,-1 2 0,1-1 0,2 6-19,-5-9 7,80 112 56,-56-76-63,1-1 0,2-2 0,1-1 1,3 0-1,-29-31 4,0 0 0,0 0 0,0-1 0,1 0 0,0 0 0,0-1 1,0 1-1,0-1 0,0-1 0,1 1 0,-1-1 0,1 0 0,0 0 0,0-1 1,-1 0-1,1 0 0,0-1 0,0 0 0,0 0 0,0-1 0,0 1 1,0-1-1,-1-1 0,1 1 0,0-1 0,-1-1 0,1 1 0,-1-1 0,0 0 1,0-1-1,4-2-4,9-10-24,-2 0 0,0-2 0,0 0 0,-2-1 1,0 0-1,-2-1 0,0-1 0,-1 0 0,8-21 24,-2 8-538,-12 18-769,-8 14-6007,-9 12-1607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75 11851,'3'-13'4992,"7"-41"-2088,-6 46 2970,-1 23-4315,0 29-1328,-3-44-171,-13 373 1923,3-257-1888,6 1 0,7 60-95,15-71-2268,7-42-4331,-10-39-725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10346,'0'0'2050,"0"0"-1324,3 19-417,15 126 599,-17-121-649,1-1 0,2 1 0,0-1 0,2 0 0,0 0 1,2-1-1,0 0 0,2 0 0,0-1 0,1 0 0,1-1 0,1 0 0,14 15-259,-24-31 72,0-1 0,0 1 0,0-1-1,0 0 1,1 0 0,-1-1-1,1 1 1,0-1 0,0 0-1,0 0 1,0 0 0,0 0 0,0-1-1,0 1 1,1-1 0,-1 0-1,0-1 1,1 1 0,-1-1 0,1 1-1,-1-2 1,1 1 0,-1 0-1,1-1 1,-1 0 0,0 0-1,1 0 1,-1 0 0,0-1 0,0 0-1,0 0 1,0 0 0,0 0-1,0 0 1,-1-1 0,1 0 0,-1 0-1,1 0 1,-1 0 0,0 0-1,0-1 1,-1 1 0,1-1-1,0-1-71,11-27 953,-2-1 0,-2 0 0,0 0 0,-2-1 0,-2 0 0,1-23-953,-2 23 384,0 16-292,-2-1 0,0 1 0,-1-1 0,-1 0 0,-1 1 0,0-1-1,-2 0 1,0 1 0,-1-1 0,0 1 0,-2-1 0,0 1 0,-1 1 0,-4-8-92,7 22-23,0-1 0,0 0 1,0 1-1,-1 0 0,1-1 1,-1 1-1,0 1 0,0-1 1,0 0-1,0 1 0,0 0 1,-1 0-1,1 0 1,0 1-1,-1-1 0,0 1 1,1 0-1,-1 1 0,0-1 1,1 1-1,-1 0 0,-2 0 23,3 0-404,0 1 0,0-1-1,0 1 1,0 0 0,0 0-1,1 0 1,-1 1 0,0 0-1,1-1 1,-1 1-1,1 0 1,-1 1 0,1-1-1,0 1 1,0-1 0,0 1-1,-1 1 405,-13 20-6849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62 16303,'0'0'2200,"0"0"-1213,0 0-362,0 0-96,-10 18-337,1-2-176,-1-1-6,0 2 0,2-1 0,0 1 0,1 1-1,1-1 1,1 1 0,-1 2-10,-1 25 288,1 1 1,2-1-1,2 1 0,3 0 0,4 35-288,21 22 90,-24-100-89,-1-1 0,1 1 0,0 0 0,-1-1 0,1 1 0,0-1 0,0 1 0,1-1 0,-1 0 0,0 0 0,1 0 0,0-1 0,-1 1 1,1 0-1,0-1 0,0 0 0,0 1 0,-1-1 0,1 0 0,1-1 0,-1 1 0,0 0 0,0-1 0,0 0 0,0 0 0,0 0 0,0 0 0,0 0 0,1-1 0,-1 1 0,0-1 0,1 0-1,7-5 160,-1 0 0,0-1 0,0 0 0,-1 0 0,0-1 0,0 0 0,0-1-1,-2 0 1,1 0 0,-1-1 0,0 0 0,-1 0 0,0-1 0,-1 1 0,0-1-160,-2 7 41,19-30 212,-2 0 1,-1-2 0,-2 0-1,-1-1 1,-2-1-1,-1 0 1,-2-1-1,-2 0 1,-2 0 0,1-16-254,-8 49-6,0 0 0,0 0 1,-1 0-1,0 0 1,0 0-1,0 0 0,-1 1 1,1-1-1,-1 0 1,-1 1-1,1-1 0,-1 1 1,0 0-1,0 0 1,-1 0-1,-2-3 6,4 6-143,-1 0 0,1 0-1,-1 0 1,1 1 0,-1-1 0,0 1-1,0-1 1,0 1 0,1 0 0,-1 0 0,0 1-1,0-1 1,0 0 0,0 1 0,-1 0 0,1 0-1,0 0 1,0 0 0,0 0 0,0 1-1,0-1 1,-1 1 143,-47 32-8701,29-9 229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53 8616,'0'0'4159,"0"0"-2430,-5 13-992,-75 208 203,76-203-920,1 1 1,1 0-1,1-1 1,0 1 0,2 0-1,0 0 1,1-1 0,1 1-1,3 11-20,-4-24 6,0 0-1,0 0 1,0 0-1,1 0 1,0 0 0,0 0-1,0-1 1,1 1-1,0-1 1,0 0-1,0 0 1,1 0 0,0-1-1,-1 0 1,1 0-1,1 0 1,-1 0-1,1-1 1,-1 0 0,1 0-1,0 0 1,0-1-1,0 0 1,1 0-1,-1-1 1,0 1-1,1-1 1,-1-1 0,2 1-6,1-1 156,-1-1 0,0 1 1,1-1-1,-1-1 0,0 0 1,0 0-1,0 0 0,0-1 1,0 0-1,-1-1 0,1 0 0,-1 0 1,0 0-1,0-1 0,-1 0 1,1 0-1,-1-1 0,0 0 1,0 0-1,-1 0 0,0-1 1,0 0-1,0-1-156,6-10 540,0 0-1,-2 0 1,0-1-1,-1 0 1,-1 0-1,-1-1 1,0 0-1,2-19-539,-4-144 3182,-4 177-3139,-2-1 1,1 1 0,-1-1-1,0 1 1,0 0 0,-1-1-1,0 1 1,0 1 0,0-1-1,-1 0 1,0 1 0,0 0-1,0-1 1,0 2 0,-1-1-1,0 0 1,0 1 0,-1 0-1,1 0 1,-1 1 0,1 0-1,-1 0 1,0 0 0,-1 0-1,1 1 1,0 0-1,-1 0-43,0 1-150,0 0 0,0 0 0,0 0 0,0 1 0,1 0 0,-1 0 0,0 1 0,0 0 0,0 0 0,0 1 0,1 0 0,-1 0 0,1 0 0,-1 1 0,1 0 0,0 0 0,-1 2 150,-30 23-3673,2 5-2984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183 123 17136,'2'-64'2696,"-2"63"-2616,0 0 0,0 0 0,0 0 0,0 1-1,0-1 1,0 0 0,0 0 0,-1 0 0,1 1 0,0-1-1,0 0 1,-1 0 0,1 1 0,-1-1 0,1 0 0,0 1 0,-1-1-1,1 0 1,-1 1 0,0-1 0,1 0 0,-1 1 0,1-1 0,-1 1-1,0-1 1,1 1 0,-1 0 0,0-1 0,0 1 0,1 0-1,-1-1 1,0 1 0,0 0 0,0 0 0,1 0 0,-1 0 0,0 0-1,0 0 1,0 0 0,0 0 0,1 0 0,-1 0 0,0 0 0,0 0-1,0 1 1,1-1 0,-1 0 0,0 0 0,0 1 0,1-1 0,-1 1-1,0-1 1,1 1 0,-1-1 0,0 1 0,1-1 0,-1 1-1,1 0 1,-1-1 0,1 1 0,-1 0 0,1-1 0,-1 2-80,1-2 14,-12 9 20,0 0-1,0 2 1,1-1 0,1 1-1,0 1 1,0 0 0,1 0 0,1 1-1,0 0 1,0 1 0,2-1-1,0 1 1,0 1 0,1-1-1,1 1 1,0 0 0,1 0 0,1 0-1,1 0 1,0 1 0,0-1-1,2 0 1,0 1 0,1-1 0,0 0-1,1 0 1,1 0 0,0-1-1,1 1 1,1-1 0,0 0 0,1 0-1,0-1 1,1 0 0,9 12-34,-14-22-14,0 0 1,0 0 0,1-1-1,-1 1 1,0-1 0,1 0-1,0 0 1,-1 0 0,1 0-1,0-1 1,0 0 0,0 1-1,0-1 1,0-1-1,0 1 1,0-1 0,1 1-1,-1-1 1,0 0 0,0-1-1,0 1 1,0-1 0,0 0-1,1 0 1,-1 0 0,-1 0-1,1-1 1,0 1 0,0-1-1,0 0 1,-1 0 0,1-1-1,-1 1 1,0-1 0,0 0-1,0 1 1,0-1 0,0-1-1,-1 1 1,1 0-1,-1-1 1,2-1 13,9-14 215,0-1 0,-2 0 0,0 0 0,-1-1 0,-1 0 0,-1-1 1,-1 0-1,-1 0 0,-1-1 0,-1 1 0,0-1 0,-2 0 0,-1 0 0,-1-10-215,0 20 129,-1 1 0,0-1 1,-1 1-1,0-1 0,-1 1 0,0 0 0,-1 0 1,-1 0-1,1 1 0,-6-8-129,8 15-34,0 0-1,-1 0 1,1 1 0,-1-1-1,0 1 1,0 0 0,0 0-1,0 0 1,-1 0-1,1 1 1,-1-1 0,0 1-1,1 0 1,-1 0 0,0 0-1,0 0 1,-1 1-1,1 0 1,0-1 0,0 2-1,-1-1 1,1 0 0,0 1-1,-1 0 1,1 0-1,-1 0 1,1 1 0,0-1-1,-1 1 1,1 0 0,0 0-1,-2 1 35,-61 45-6417,40-16-1676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65 129 10986,'1'-13'6866,"6"-40"-4357,-8 63 1140,-12 43-3444,-29 162-1202,28-119-2506,11-39-169,3-56 3673,0 0 0,0 0 0,1 0 1,-1 0-1,0 0 0,0 0 0,1 0 0,-1-1 0,1 1 0,-1 0 1,1 0-1,-1 0 0,1 0 0,-1-1 0,1 1 0,0 0 0,-1-1 1,1 1-1,0 0 0,0-1 0,-1 1 0,1-1 0,0 1 0,0-1 1,0 1-1,0-1 0,0 0 0,0 1 0,0-1 0,0 0 0,-1 0 1,1 0-1,0 0 0,0 0 0,0 0 0,0 0 0,0 0 0,0 0 1,0 0-1,0 0 0,0-1 0,0 1 0,0 0 0,0-1 0,0 1 1,0-1-1,-1 1 0,1-1 0,0 1 0,0-1 0,-1 1 0,1-1 1,0 0-1,-1 0 0,1 1-1,11-10 946,0-1 0,-1 0 0,0 0 0,-1-1 0,0-1 0,-1 1 0,0-2 1,-1 1-1,4-10-946,-1 4 313,-1-1-1,-1 0 1,0-1 0,-2 0 0,0 0 0,-2 0 0,0-1 0,-1 1 0,-2-1 0,0 0 0,-1-1 0,-1 1-1,-2-6-312,2 24 3,-1 0-1,0 1 0,0-1 1,0 0-1,0 1 0,0-1 1,-1 1-1,0 0 0,1-1 1,-1 1-1,-1 0 0,1 0 1,0 0-1,-1 0 0,1 1 1,-1-1-1,0 1 0,0 0 1,0-1-1,0 1 0,0 0 1,-1 1-1,0-1-2,2 1-143,-1 0 0,0 1 0,0-1 0,0 1-1,0 0 1,0 0 0,0 0 0,0 0 0,1 0 0,-1 1 0,0-1 0,0 1 0,0 0 0,0 0 0,1 0 0,-1 0 0,1 0 0,-1 1 0,0-1-1,0 1 144,-25 24-4655,2 2-3630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2 132 9641,'0'0'8365,"0"0"-5343,0 0-1736,0 0-148,0 0-503,0 0-299,0 0-229,0 0-70,-1 3-10,0 3-27,1 1 0,1-1 0,-1 1 1,1-1-1,0 1 0,1-1 0,0 1 0,0-1 0,0 0 1,1 0-1,-1 0 0,2 0 0,-1-1 0,0 1 1,1-1-1,0 0 0,1 0 0,-1 0 0,1 0 0,0-1 1,0 0-1,0 0 0,0 0 0,1-1 0,0 0 0,-1 0 1,1 0-1,0 0 0,1-1 0,-1 0 0,2 0 0,-3-2 39,-1 0 0,0-1-1,0 1 1,0-1 0,0 1 0,-1-1-1,1-1 1,0 1 0,0 0 0,0-1-1,-1 0 1,1 0 0,-1 0 0,0 0-1,1-1 1,-1 1 0,0-1 0,0 0-1,0 0 1,-1 0 0,1 0-1,-1 0 1,0 0 0,0-1 0,0 1-1,0-1 1,0 0 0,-1 0 0,0 1-1,0-1 1,0 0 0,0 0 0,0 0-1,-1 0 1,0 0 0,0 0 0,0 0-1,0 0 1,-1-2-39,3-3-13,-1 1 1,-1-1-1,0 0 0,0 0 0,0 1 1,-1-1-1,-1 0 0,1 1 1,-1-1-1,-1 1 0,0 0 1,0 0-1,0 0 0,-1 0 0,0 0 1,-1 1-1,0-1 0,0 1 1,0 0-1,-1 1 0,-1-2 13,-3 4-1847,-3 10-5739,11 4-304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31 195 17232,'0'0'3097,"9"-12"-1549,38-55 555,-51 73-2111,0 1 0,1 0 0,0-1 0,1 1-1,0 1 1,0-1 0,0 0 0,1 0 0,0 1 0,0-1 0,1 1 0,0-1 0,0 1-1,1-1 1,0 1 0,0-1 0,1 0 0,-1 0 0,2 0 0,-1 1 0,1-2-1,0 1 1,1 0 0,-1-1 0,4 4 8,-6-10 6,1-1-1,-1 1 1,1-1 0,-1 1-1,0-1 1,0 0-1,1 0 1,-1 0 0,0 0-1,0 0 1,0 0 0,0 0-1,0 0 1,0 0-1,0 0 1,0 0 0,-1-1-1,1 1 1,0 0-1,-1-1 1,1 1 0,-1 0-1,1-1 1,-1 1 0,0-1-1,0 1 1,0-1-1,1 1 1,-1 0 0,-1-1-1,1 1 1,0-1-1,0 1 1,0-1 0,-1 1-1,1-1 1,-1 1 0,1 0-1,-1-1 1,0 1-6,1-2 79,0-12 147,-1 1 0,-1 0 0,0-1-1,-1 1 1,0 0 0,-2 0-1,1 0 1,-2 1 0,0 0-1,-2-4-225,-58-71-5844,60 81-1870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2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63 134 9769,'0'0'8846,"0"0"-5002,0 0-1896,0 0-496,3 13-470,9 184 337,-53 93 89,21-174-4930,4-1-9525,16-96 3475</inkml:trace>
  <inkml:trace contextRef="#ctx0" brushRef="#br0" timeOffset="422.429">96 334 1249,'36'-192'12732,"-34"183"-12027,1-1-1,0 2 1,1-1-1,0 0 1,1 1-1,-1-1 1,2 1-1,-1 1 0,1-1 1,0 1-1,0 0 1,1 0-705,70-22 2340,-72 27-2314,1 1-1,0-1 0,-1 1 0,1 1 0,0-1 0,0 1 0,0 0 0,0 0 0,-1 1 0,1 0 0,0 0 1,0 0-1,-1 1 0,1 0 0,-1 0 0,1 0 0,-1 1 0,0-1 0,0 1 0,0 0 0,0 1 0,-1-1 1,1 1-1,-1 0 0,0 0 0,0 1 0,-1-1 0,1 1 0,-1 0 0,0 0 0,0 0 0,0 0 0,-1 0 1,0 1-1,0-1 0,0 1 0,-1 0 0,1-1 0,-1 1 0,0 5-25,-5 2-67,0-2 1,0 1-1,-1 0 0,-1-1 0,0 0 1,0 0-1,-1-1 0,0 1 0,-1-2 1,0 1-1,-1-1 0,0 0 1,-1-1-1,1 0 0,-1 0 0,-1-1 1,1-1-1,-1 0 0,-1 0 0,1-1 1,-1 0-1,-1-1 67,-34 11 0,51-36 27,4 13-40,1 0 0,0 0 0,0 1 0,1 0 0,-1 1 0,2 0 0,-1 0 0,1 1 1,0 1-1,0 0 0,0 0 0,8-1 13,-15 3 0,1 0 0,0 0-1,0 1 1,0-1 0,0 1 0,1 0 0,-1 0-1,0 1 1,1 0 0,-1 0 0,0 0 0,0 0 0,1 1-1,-1 0 1,0 0 0,0 0 0,0 1 0,0 0 0,0 0-1,0 0 1,0 0 0,-1 1 0,1 0 0,-1 0-1,0 0 1,0 0 0,0 1 0,0 0 0,0 0 0,-1 0 0,3 6-6,-1 1 1,-1 0 0,0 0-1,0 0 1,-1 0 0,-1 0-1,1 1 1,-2-1-1,0 1 1,0-1 0,-1 1-1,-1 0 1,0-1 0,0 1-1,-1-1 1,-1 0 0,0 1-1,0-1 1,-1 0 0,0 0-1,-1-1 1,-5 8 5,5-11-16,-1 0 0,0 0 0,0 0 1,0-1-1,-1 0 0,0 0 0,0-1 0,-1 0 0,0 0 0,0-1 0,0 0 0,0 0 1,0-1-1,-1 0 0,0 0 0,1-1 0,-1 0 0,0-1 0,0 0 0,0 0 1,0-1-1,-1 0 0,1 0 0,0-1 0,0-1 0,1 1 0,-1-2 0,0 1 0,0-1 1,1 0-1,0-1 0,-1 0 0,1 0 0,1-1 0,-1 0 0,1 0 0,0-1 0,0 0 1,0 0-1,1 0 0,0-1 16,-12-30-3189,14 10-2409,4 10-888</inkml:trace>
  <inkml:trace contextRef="#ctx0" brushRef="#br0" timeOffset="690.938">736 428 10122,'0'0'6630,"0"0"-3876,0 0-415,0 0-610,0 0-800,0 0-288,-8 83-289,3-48-192,-1-2 0,0-3-128,5-2-32,1-2 0,0-2-320,0-4-961,3-4-1666,2-1-2722,1-5-5734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3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13869,'0'0'3417,"0"0"-972,0 0 85,0 0-181,0 0-710,0 0-534,0 0-358,4 0-154,-2 0-572,-1 1 0,0 0 0,1-1 0,-1 1 0,0 0 0,0 0 0,0 0 0,0 0 0,0 0 0,0 0 0,0 1 0,0-1 0,0 0 0,0 0 0,-1 1-1,1-1 1,0 0 0,-1 1 0,0-1 0,1 1 0,-1-1 0,0 0 0,1 1 0,-1-1 0,0 1 0,0-1 0,0 1 0,0-1 0,-1 1 0,1-1 0,0 1 0,-1-1 0,1 1 0,0-1 0,-1 0 0,0 1 0,1-1 0,-1 0 0,0 1 0,0-1 0,0 0 0,0 0 0,0 0 0,0 0 0,0 0 0,0 0-21,-7 26 177,-5 59-103,3 0 0,5 1-1,4 85-73,1-113-242,0 26-388,-1-83 632,0 1 0,-1-1 1,1 0-1,-1 1 0,0-1 0,1 0 0,-1 0 0,0 0 1,-1 0-1,1-1 0,0 1 0,0 0 0,-1-1 1,1 0-1,-1 1 0,1-1 0,-1 0 0,1 0 1,-1-1-1,0 1 0,1 0 0,-1-1 0,0 0 0,0 0 1,0 0-1,1 0 0,-1 0 0,0 0 0,0-1 1,1 1-1,-4-1-2,-11 1 28,-97 1 1590,278 15-1480,-131-13-142,0-2-1,-1-1 1,1-2-1,0-1 0,-1-1 1,1-2-1,28-9 5,1-22-3395,-57 32 2384,2 0 0,-1 0 0,0 1 0,1 0 0,0 1 1,0-1-1,0 1 0,0 1 0,1-1 0,-1 1 0,5-1 1011,10 2-13191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23574,'0'0'3908,"0"0"-2371,0 0-95,0 0-129,0 0-832,0 0-353,0 0-128,0 0-257,0 0-1504,72 10-1795,-65-6-4355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13068,'0'0'4805,"0"0"-2083,0 0-127,0 0-673,0 0-609,0 0-384,0 0-353,0 0-127,121-7-161,-59 5-160,7-2-128,1-2 0,-7 0-64,-8-1-769,-13 3-896,-18 3-1314,-18 1-3139,-10 2-7207</inkml:trace>
  <inkml:trace contextRef="#ctx0" brushRef="#br0" timeOffset="316.04">45 568 8936,'14'4'3673,"156"9"80,-157-13-3737,0 0 1,1 0-1,-1-2 0,0 1 0,0-2 1,0 0-1,0 0 0,0-1 0,-1-1 1,1 0-1,-1 0 0,0-2 0,-1 1 0,0-2 1,0 1-1,0-1 0,-1-1 0,0 0 1,-1 0-1,0-1 0,0-1 0,-1 1 1,0-1-1,5-11-16,-6-6-111,-2 0-1,0-1 1,-2 1 0,-1-1-1,-2 0 1,-2-27 111,1-4-53,-1 28 242,1 23 209,0 0 0,1 0 0,0 1 1,0-1-1,1 0 0,0 0 1,0 0-1,1 1 0,0-1 1,1 0-1,0-1-398,11 10 3512,1 34-2877,-14-33-533,8 31-65,-2 1 1,0-1-1,-2 1 0,-2 1 0,-1-1 1,-2 0-1,-1 1 0,-1-1 0,-2 0 1,-1 0-1,-2 0 0,-1-1 1,-3 5-38,-63 151-3277,57-155 645,0-8-2957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16 221 10346,'0'0'3331,"0"0"-512,0 0-289,0 0-1473,0 0-897,0 0-160,0 0 0,0 0-320,-16-26-129,16 26-159,0 0-1,3 0 321,-1 0 0,-1 0-1826,-1 0-1826,0 0-4324</inkml:trace>
  <inkml:trace contextRef="#ctx0" brushRef="#br0" timeOffset="730.576">38 70 10442,'0'0'3096,"0"0"-1147,0 0-156,0 0-271,0 0-615,0 0-400,0 0-298,-1 12-113,0 38-48,2-48-38,0 1 1,1 0 0,-1-1 0,0 1-1,1-1 1,-1 0 0,1 1-1,0-1 1,-1 0 0,1 0-1,0 0 1,1 0 0,-1 0-1,0-1 1,0 1 0,1-1-1,-1 1 1,1-1 0,-1 0-1,1 0 1,0 0 0,-1 0-1,1 0 1,0-1 0,0 1-1,0-1 1,2 0-11,-2 1 126,1-1-1,-1 0 1,0 1 0,1-1-1,-1 0 1,0-1 0,0 1-1,1-1 1,-1 1-1,0-1 1,0 0 0,0 0-1,1-1 1,-1 1 0,0 0-1,-1-1 1,1 0 0,0 0-1,0 0 1,-1 0-1,1 0 1,-1 0 0,0-1-1,0 1 1,0-1 0,0 0-1,0 0 1,0 1 0,-1-1-1,1 0 1,-1 0 0,0 0-1,0-1 1,0 1-1,0 0 1,-1 0 0,1-1-1,-1 1 1,0 0 0,0-1-1,0 1 1,0 0 0,-1-3-126,-18-58 1017,-17 39-3967,30 33-5106,5 1-336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4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13229,'0'0'9630,"0"0"-6630,-15 5-1457,6-2-1296,0 0-82,-1 0 1,1 0 0,0 1 0,1 0 0,-1 1 0,1 0 0,-1 0 0,2 1-1,-1 0 1,1 0 0,-3 3-166,-17 23 191,2 0 0,1 2-1,2 1 1,1 0 0,2 2 0,1 0-1,3 2 1,0-1 0,3 2-1,1 0 1,-2 17-191,11-39-20,-1-1-1,2 1 1,0-1-1,2 1 1,0-1-1,0 1 0,2-1 1,0 1-1,1-1 1,1 0-1,4 10 21,-6-19-251,0-1-1,1 1 0,0-1 1,0 0-1,1 0 0,0 0 0,0 0 1,1-1-1,0 0 0,0 0 1,0 0-1,0-1 0,1 0 1,0 0-1,0-1 0,1 0 1,-1 0-1,1-1 0,0 0 1,0 0-1,0-1 0,0 0 0,0 0 1,0-1-1,1 0 252,34 1-4001,-1-6-4634,-17-6-1444</inkml:trace>
  <inkml:trace contextRef="#ctx0" brushRef="#br0" timeOffset="263.168">568 302 11627,'0'0'6016,"0"0"-2204,0 0-716,0 0-731,0 0-785,0 0-405,0 0-417,0 0-214,-5 14-31,-54 186 533,-34 208-2637,85-333-1999,7-26-1703,2-37 393,3-7-1656</inkml:trace>
  <inkml:trace contextRef="#ctx0" brushRef="#br0" timeOffset="610.954">538 470 10346,'15'-102'2856,"-14"96"-2465,0 0 0,1 0 0,0-1 0,0 1 0,1 1 0,-1-1 0,1 0 0,1 1 0,-1-1 0,1 1 0,0 0 0,0 0 0,0 0 0,1 1 0,-1 0 0,1 0 0,0 0 0,1 0 0,-1 1 0,1 0 0,-1 0 0,1 0 0,0 0-391,2 1 150,0 0 0,-1 0 0,1 0 0,0 1 0,0 0 0,0 1 0,0 0 0,0 0 0,0 0-1,0 1 1,0 0 0,0 1 0,0 0 0,-1 0 0,1 1 0,5 2-150,-10-3 1,1-1 1,-1 1-1,1 0 1,-1 1-1,0-1 0,0 0 1,0 1-1,0 0 1,-1-1-1,1 1 1,-1 0-1,0 1 0,1-1 1,-1 0-1,-1 0 1,1 1-1,0 0 1,-1-1-1,0 1 0,0 0 1,0-1-1,0 1 1,0 0-1,-1 0 1,0 0-1,0 0 0,0-1 1,0 1-1,-1 0 1,1 0-1,-1 0 1,0 0-1,0 0-1,-2 5-58,1-1-1,-1 1 1,-1-1 0,0 0 0,0 0 0,-1 0-1,1 0 1,-2-1 0,1 1 0,-1-2-1,0 1 1,-1 0 0,-4 3 58,-48 23-112,58-33 139,39-21 197,-32 20-224,-1 1 0,0-1 0,1 1 0,-1 0 0,1 1 0,-1-1 0,0 1 0,1 0 0,-1 1 0,0-1 0,0 1 0,0 0 0,0 0 0,0 1 0,-1 0 0,1-1 0,-1 2 0,1-1 0,-1 0 0,0 1 0,0 0 0,-1 0 0,1 0 0,-1 0 0,0 0 0,0 1 0,0-1 0,-1 1 0,1 0 0,-1 0 0,0 0 0,-1 0 0,1 0 0,-1 1 0,1 4 0,-1-5 0,1-1 0,-1 1 0,1 0 0,-1 0 0,-1-1 1,1 1-1,-1 0 0,0 0 0,0 0 0,0 0 0,-1 0 0,1 0 1,-1-1-1,0 1 0,-1 0 0,1 0 0,-1-1 0,0 1 0,0-1 0,-1 0 1,1 1-1,-1-1 0,0 0 0,0-1 0,0 1 0,0 0 0,-1-1 1,0 0-1,1 0 0,-1 0 0,0 0 0,-1 0 0,1-1 0,0 0 1,-1 0-1,1 0 0,-1 0 0,0-1 0,-4 1 0,0 0-28,-1-1 0,0 0 0,0-1 0,0 0-1,0 0 1,0-1 0,0 0 0,0-1 0,0 0 0,0 0 0,1-1 0,-1-1-1,1 0 1,0 0 0,0 0 0,0-1 0,1-1 0,-1 0 28,-34-62-9637,39 48 2606</inkml:trace>
  <inkml:trace contextRef="#ctx0" brushRef="#br0" timeOffset="936.913">1127 401 10730,'0'0'2952,"0"0"-1094,0 0-262,0 0-576,-5 15-561,-4 13-430,-5 10 480,1 1 0,3 0 1,1 1-1,-3 34-509,12-70 31,6 83 403,-5-85-427,-1 0-1,1 1 1,0-1-1,0 0 0,0 0 1,0 0-1,1-1 1,-1 1-1,0 0 1,1 0-1,-1-1 1,1 1-1,0-1 1,-1 1-1,1-1 1,0 0-1,0 1 1,0-1-1,0 0 1,0 0-1,0-1 0,0 1 1,0 0-1,1-1 1,-1 1-1,0-1 1,0 0-1,1 1 1,-1-1-1,0 0 1,0-1-1,1 1 1,-1 0-1,0-1 1,0 1-1,0-1 1,1 0-7,8-2 193,-1-2 0,1 1 0,-1-2 0,0 1 0,0-1 0,-1-1 0,0 0 0,0 0 0,0-1 0,-1 0 0,0 0 0,-1-1 0,0 0 0,0 0 0,-1-1 0,0 0 0,-1 0 0,0 0 0,1-4-193,-2 4 153,-1 0 0,-1 0 0,0 0 0,0 0 1,-1-1-1,0 1 0,0-1 0,-2 1 0,1 0 0,-1-1 0,-1 1 0,-1-8-153,-30-38-1221,-34 35-6201,42 22-1857</inkml:trace>
  <inkml:trace contextRef="#ctx0" brushRef="#br0" timeOffset="1443.62">1420 498 7047,'0'0'11023,"0"0"-6672,0 0-2354,0 0-641,0 0-710,17-7-417,-1-1-184,-8 3-27,0 1 0,1 0 0,-1 1 1,1-1-1,0 2 0,-1-1 1,1 1-1,0 1 0,0 0 0,1 0 1,3 1-19,210 3-150,-221-3 140,-1 0-1,0 0 0,0 0 1,1 1-1,-1-1 0,0 0 1,0-1-1,0 1 0,1 0 1,-1 0-1,0 0 0,0-1 0,0 1 1,1-1-1,-1 1 0,0-1 1,0 1-1,0-1 0,0 1 1,0-1-1,0 0 0,0 0 1,0 0-1,0 0 0,0 1 1,-1-1-1,1 0 0,0 0 1,-1 0-1,1-1 0,0 1 1,-1 0-1,0 0 0,1 0 1,-1 0-1,1 0 0,-1-1 1,0 1-1,0 0 0,0 0 1,0-1-1,0 1 0,0 0 0,0 0 1,0-1-1,0 1 0,-1 0 1,1 0-1,0 0 0,-1 0 1,1-1-1,-1 1 0,1 0 1,-1 0-1,0 0 0,0 0 1,0 0 10,-1-6 49,0 1-1,-1-1 1,0 1 0,0 0 0,-1 0 0,1 0-1,-1 1 1,0-1 0,-1 1 0,1 0 0,-1 0-1,0 1 1,-1-1 0,-5-3-49,8 9 33,0 0-1,0 0 1,-1 0 0,1 1 0,0-1-1,0 1 1,0-1 0,1 1 0,-1 0-1,0 0 1,1 1 0,-1-1-1,1 0 1,-1 1 0,1 0 0,0-1-1,0 1 1,1 0 0,-1 0-1,0 0 1,1 0 0,0 0 0,0 0-1,0 1 1,0-1 0,0 0-1,1 1 1,-1-1 0,1 0 0,0 1-1,0 1-32,-4 159-1360,12-110-2507,4-1-4241,-3-25-2579</inkml:trace>
  <inkml:trace contextRef="#ctx0" brushRef="#br0" timeOffset="1767.845">2095 345 12043,'2'-13'8222,"6"-43"-4587,-4 43 541,-2 19-2881,0 18-835,-4 23-365,-3 0 0,-2-1 0,-1 0 0,-3 0 0,-2-1 0,-6 12-95,-15 60-1157,7-8-4270,11-37-5524,10-39-25</inkml:trace>
  <inkml:trace contextRef="#ctx0" brushRef="#br0" timeOffset="2066.757">2049 550 993,'40'-199'15946,"-38"189"-15597,0 1 0,1-1 0,-1 1 0,2 0 0,-1 0 0,2 0 0,-1 0 0,1 1 0,0-1 0,1 1 0,-1 1 0,2-1 0,-1 1 0,1 0 0,0 0 0,1 1 1,-1 0-1,1 0 0,1 1 0,-1 0 0,1 0 0,0 1 0,0 0 0,0 1 0,0 0 0,10-2-349,-14 5 2,0-1 0,1 1 0,-1 0 0,0 1 0,1-1 0,-1 1 0,0 0 0,1 0 0,-1 1 0,0-1 0,0 1 0,0 0 0,0 1 0,-1-1 0,1 1 0,0 0 0,-1 0 0,0 0 0,0 1 0,0 0 0,0-1 0,0 1 0,-1 1 0,0-1 0,0 0 0,0 1 0,0 0 0,-1-1 1,0 1-1,0 0 0,0 0 0,0 1 0,-1-1 0,0 0 0,0 0 0,-1 1 0,1 2-2,-1 2-411,0 1 0,-1-1 0,0 0 0,-1 0 0,0 0 0,0-1 0,-1 1 0,-1 0 0,1-1 0,-6 9 411,1-3-1298,-1-1 0,0 0 0,-1 0 0,-1-1 0,0 0 1,-1-1-1,0 0 0,-1-1 0,-13 9 1298,-13-4-1401,38-16 1506,0 0 0,0 0 0,1 0 0,-1-1 0,0 1-1,0 0 1,0-1 0,1 1 0,-1-1 0,0 1 0,0 0 0,1-1 0,-1 1-1,0-1 1,1 0 0,-1 1 0,1-1 0,-1 0 0,1 1 0,-1-1 0,1 0-1,-1 0 1,1 1 0,0-1 0,-1 0 0,1 0 0,0 0 0,0 1 0,0-1-1,-1 0 1,1 0 0,0 0 0,0 0 0,0 1 0,0-1 0,1 0 0,-1 0 0,0 0-1,0 0 1,0 1 0,1-1 0,-1 0 0,0 0 0,1 0 0,-1 1 0,1-1-1,-1 0-104,2-4 440,-1 0-1,1 1 0,0-1 0,0 0 0,0 1 0,0 0 0,1 0 0,0-1 1,0 1-1,0 1 0,0-1 0,1 0 0,-1 1 0,1 0 0,0 0 0,4-3-439,-1 2 68,0 1 0,0-1-1,0 1 1,0 0 0,1 1 0,-1 0-1,1 0 1,0 1 0,-1-1-1,1 2 1,0-1 0,0 1-1,0 0 1,-1 1 0,1 0-1,1 0-67,-2 2-33,-1 0-1,1 1 1,-1 0-1,0 0 0,0 0 1,0 1-1,-1-1 0,0 1 1,1 1-1,-2-1 1,1 1-1,-1 0 0,0 0 1,0 0-1,0 0 1,-1 1-1,0 0 0,0-1 1,-1 1-1,0 0 0,0 0 1,-1 0-1,1 1 1,-2-1-1,1 0 0,-1 1 1,0-1-1,0 0 0,-1 0 1,0 1-1,-1-1 1,1 0-1,-1 0 0,-1 0 1,1 0-1,-1-1 1,-2 4 33,-3-2-31,0 0-1,-1 0 1,1-1 0,-2 0 0,1 0 0,-1-1 0,0 0 0,-1-1 0,1 0 0,-1-1 0,0 0 0,0 0 0,0-1 0,-1-1 0,1 0 0,0 0 0,-1-2 0,0 1-1,1-1 1,-1-1 0,1 0 0,-3-1 31,9 2-14,-1 0 0,1 0 0,0-1 0,0 0 0,0 0 0,0-1 0,0 1 0,0-1 0,0 0-1,0 0 1,1-1 0,-1 1 0,1-1 0,-1 0 0,1 0 0,0-1 0,0 1 0,1-1 0,-1 0 0,0 0 14,-9-44-7305,13 27 2090</inkml:trace>
  <inkml:trace contextRef="#ctx0" brushRef="#br0" timeOffset="2298.647">2684 556 9705,'0'0'10602,"0"0"-7975,0 0-449,0 0-481,0 0-704,0 0-480,-26 77-289,11-46-128,-2-2-64,0-2 0,7 1-32,1-7-160,3 0-993,3-2-1249,3-2-2563,0-4-6502</inkml:trace>
  <inkml:trace contextRef="#ctx0" brushRef="#br0" timeOffset="2812.961">2869 537 4965,'0'0'9534,"0"0"-5493,3-12-1617,12-38-166,-15 50-2203,1-1 0,0 1 0,-1-1 0,1 1 0,-1-1 1,1 1-1,0-1 0,0 1 0,-1 0 0,1-1 0,0 1 0,0 0 0,-1 0 0,1 0 0,0 0 0,0 0 1,-1 0-1,1 0 0,0 0 0,0 0 0,0 0 0,-1 0 0,1 0 0,0 0 0,0 0 0,-1 1 1,1-1-1,0 0 0,-1 1 0,1-1 0,0 1 0,-1-1 0,1 0 0,0 1 0,-1-1 0,1 1 0,-1 0 1,1-1-1,-1 1 0,1-1 0,-1 1 0,1 0 0,-1 0 0,0-1 0,1 1 0,-1 0 0,0-1 0,0 1 1,1 0-1,-1 0 0,0 0 0,0-1 0,0 1-55,1 1 134,72 120 404,3 4-2497,-1-60-5354,-74-66 7246,0 1 0,0 0 0,0-1 0,0 1 0,0-1 0,0 1 0,0-1 0,0 0 0,0 1 0,0-1 0,0 0 0,1 0 0,-1 0 0,0 0 1,0 0-1,0 0 0,1 0 0,-1 0 0,0 0 0,0-1 0,0 1 0,0 0 0,0-1 0,0 1 0,0-1 0,0 1 0,0-1 0,0 1 0,0-1 0,0 0 0,0 0 0,0 1 0,0-1 0,0 0 0,-1 0 0,1 0 0,0 0 0,-1 0 0,1 0 1,0 0-1,-1 0 0,0 0 0,1 0 0,-1-2 67,15-58 2832,-13 49-1901,1 3-347,-1-1 0,-1 0 1,0 1-1,0-1 0,-1 0 1,0 0-1,0 0 0,-1 0 1,-1 1-1,0-1 1,0 0-1,-1 1 0,0-2-584,0 9 88,0 0-1,0 0 1,0 1 0,1 0-1,-1-1 1,0 1-1,-1 0 1,1 0 0,0 1-1,0-1 1,0 0-1,0 1 1,-1 0-1,1 0 1,0 0 0,0 0-1,-1 1 1,1-1-1,0 1 1,0 0 0,0 0-1,0 0 1,0 0-1,0 0 1,0 1 0,0-1-1,-2 3-87,-17 7-33,1 2 1,1 0-1,0 2 1,1 0-1,1 1 0,0 0 1,1 2-1,-3 4 33,-27 38-4085,10 2-5742,25-37-1277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39 130 15599,'0'0'2979,"0"0"-1154,0 0 86,0 0-442,0 0-733,0 0-367,-1 11-183,10 73 124,-3-72-293,1 0 1,0-1-1,0 1 1,1-1-1,1-1 1,0 0-1,0 0 0,1 0 1,0-1-1,0-1 1,2 0-18,-8-5 7,0 0 0,1 0 1,-1-1-1,1 0 0,0 0 1,0 0-1,-1 0 0,1-1 0,0 0 1,1 0-1,-1 0 0,0-1 1,0 1-1,0-1 0,0-1 1,0 1-1,1-1 0,-1 1 1,0-2-1,0 1 0,0 0 1,-1-1-1,1 0 0,0 0 0,-1-1 1,1 1-1,-1-1 0,1 0 1,-1 0-1,0-1-7,5-3 175,-1-1 0,1 0 0,-1 0 0,-1-1 0,0 0 0,0-1 0,-1 1 0,0-1 0,0-1 0,-2 1 0,1-1 0,-1 0 0,0 0 0,-1 0 0,-1 0 0,0-1 0,0 1 0,-1-1 0,0 1 0,-1-1 0,-1 1 0,0-1 0,0 1 0,-1-1 0,0 1 0,-1 0 0,-2-5-175,4 13 14,-1 0 0,1 1 0,-1-1 0,1 0 0,-1 1 0,0 0 0,0-1 0,0 1 1,0 0-1,0 0 0,0 0 0,0 0 0,-1 0 0,1 0 0,-1 1 0,0 0 0,1-1 1,-1 1-1,0 0 0,0 0 0,0 0 0,0 0 0,0 1 0,0-1 0,0 1 0,0 0 1,0 0-1,0 0 0,0 0 0,0 1 0,0-1 0,0 1 0,1-1 0,-2 1-14,-89 53 33,73-35-36,1 1 0,1 1 0,1 0 0,0 2 0,2 0 0,1 1 0,0 0 0,2 1 0,1 0 0,1 1-1,1 0 1,1 1 0,2 0 0,1 0 0,0 0 0,2 1 0,2-1 0,0 1 0,2 0 0,1-1 0,2 13 3,-2-28-30,1 0-1,0 0 1,0 0 0,1 0 0,1-1-1,0 0 1,1 1 0,0-2-1,0 1 1,1-1 0,1 0-1,-1 0 1,2-1 0,-1 0 0,1-1-1,1 0 1,0 0 0,0-1-1,0 0 1,1-1 0,-1 0 0,2 0-1,-1-1 1,1-1 0,-1 0-1,1-1 1,0 0 0,0-1-1,1 0 1,-1-1 0,0 0 0,1-1-1,-1 0 1,1-1 0,-1-1-1,0 1 1,0-2 0,0 0 0,0-1-1,0 0 1,-1 0 0,1-1-1,4-4 31,5-7-14,-2 0 0,0-2 0,0 0 0,-2-1 0,0-1 0,-2-1 0,0 0 0,-1-1 0,-1 0 0,-1-1 0,-2-1 0,2-5 14,35-106-4257,-39 101-297,-3 6-3512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69 13997,'0'0'5227,"3"-13"-2430,9-38-678,-10 53 1188,-3 34-2845,-41 139-254,38-114-574,2 0-1,2-1 1,8 52 366,-8-109-59,-1-1 0,1 1 1,-1 0-1,1-1 1,0 1-1,0 0 0,0-1 1,1 1-1,-1-1 1,1 1-1,-1-1 0,1 1 1,0-1-1,0 1 0,0-1 1,0 1-1,0-1 1,1 0-1,-1 0 0,1 0 1,0 1-1,-1-2 1,1 1-1,0 0 0,0 0 1,0 0-1,0-1 1,0 0-1,1 1 0,-1-1 1,0 0-1,1 0 1,-1 0-1,1 0 0,-1 0 1,1-1-1,-1 1 1,1-1-1,0 1 0,-1-1 1,1 0-1,-1 0 1,1-1-1,0 1 0,-1 0 1,1-1 58,11-6-1,0-1 0,0-1 1,-1 0-1,-1-1 0,0 0 1,0-1-1,-1-1 0,9-11 1,-5 6 147,-2-2 1,0 1-1,-2-2 0,0 0 0,-1 0 0,-1-1 0,0 0 0,-2 0 1,-1-1-1,0 0 0,-2 0 0,0 0 0,-2-1 0,-1 1 0,0-1 1,-2-7-148,1 22-26,-1 0 0,0-1 1,0 1-1,-1 0 0,0 0 1,-1 0-1,1 1 0,-2-1 1,1 1-1,-1-1 0,0 1 1,-2-2 25,-32-11-4614,19 23-2460,2 9-6192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70 110 16944,'0'0'2296,"0"0"-1597,0 0 48,0 0 97,0 0-497,0 0-251,-2 16-37,-23 110 10,18-99-53,2 1 0,2 0 0,0 0 0,2 1 0,1-1 0,3 20-16,-3-45-6,1 0 1,0 1-1,0-1 1,0 1-1,0-1 1,0 0-1,1 0 1,0 1-1,-1-1 1,1 0-1,0-1 1,1 1-1,-1 0 1,0-1-1,1 1 1,-1-1-1,1 1 1,0-1-1,0 0 0,0 0 1,0-1-1,0 1 1,0-1-1,1 1 1,-1-1-1,0 0 1,1 0-1,-1-1 1,1 1-1,-1 0 1,1-1 5,5 1-15,0-1 0,-1 0 1,1 0-1,0-1 1,0 0-1,0 0 0,-1-1 1,1 0-1,-1-1 0,0 0 1,1 0-1,-1-1 15,7-4 278,-2-1 0,1 0 0,-1-1 0,-1 0 0,1-1 0,-2-1 0,0 1 0,0-2 0,-1 0 0,0 0 0,-2-1 0,1 0 0,-2 0 0,0-1 0,2-4-278,-5 9 144,-1 1-1,0-1 1,0 0 0,-1 0 0,0 0 0,-1 0 0,0 0 0,0-1 0,-1 1 0,-1 0 0,0 0-1,0 0 1,-1 0 0,0 0 0,0 0 0,-1 0 0,-1 0 0,0 1 0,0 0 0,-1 0 0,0 0-1,0 0 1,-1 1 0,-6-7-144,5 7-22,-1 1-1,0 0 0,-1 1 1,1 0-1,-1 0 1,-1 0-1,1 1 0,-1 1 1,0 0-1,0 0 1,0 1-1,0 0 1,-1 0-1,1 1 0,-1 1 1,1 0-1,-1 1 1,-1-1 22,2 2-596,-1-1 1,0 1-1,1 1 1,-1 0 0,1 0-1,-1 1 1,1 0-1,0 1 1,0 0 0,0 1-1,-4 3 596,-25 20-7431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9929,'0'0'5381,"0"0"-2722,0 0-545,91-21-64,-52 17-1089,2 1-673,-6-2-192,-1 1-96,-8 3 0,-13 1-544,-10 1-994,-6 8-704,-11 8-2242,-12 4-1442,-3 2-1441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6630,'0'0'4901,"0"0"-3075,0 0 1217,0 0-1186,0 0-800,0 0-352,94 63-193,-41-72-415,6-2-97,-1-4-865,3 3-2659,-2-1-2369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2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1151 1849 8520,'0'0'2813,"5"-13"-341,23-58 2653,-25 67 1042,-1 14-3584,-1 51-3231,-1-50 1381,-2 464 788,14-408-4217,-3-65-1471,-3-3-1344,1-2-1023</inkml:trace>
  <inkml:trace contextRef="#ctx0" brushRef="#br0" timeOffset="284.673">1583 2013 13261,'0'0'5637,"0"0"-3619,0 0 256,79 2-608,-34-4-417,1-5-128,3-1-993,-8 0-64,-5 0 0,1-4-64,-3 2-64,-3 2-417,-5 1-864,-7 0-833,0 2-1698,-7 4-4131</inkml:trace>
  <inkml:trace contextRef="#ctx0" brushRef="#br0" timeOffset="722.014">2390 1729 16912,'0'0'3497,"0"0"-737,0 0-726,0 0-609,0 0-502,0 0-367,3 13-257,14 142 453,-36 83-482,1-4-3983,16-206 2411,3 35-5660,4-64-584,2-20 5403,3-62 1578,-7-46 4424,1-1 593,-3 110-3752,0-15 457,2 0 0,0 1-1,3 0 1,1 0 0,1 0 0,2 1 0,8-19-1157,-13 44 127,0 0 1,1 1-1,0-1 1,0 1 0,0 1-1,1-1 1,0 1-1,0 0 1,1 0-1,-1 1 1,1 0 0,1 1-1,-1 0 1,0 0-1,1 0 1,0 1 0,0 1-1,0-1 1,0 2-1,0-1 1,1 1-1,-1 0 1,0 1 0,1 0-1,4 1-127,-7-1 1,0 1 0,1-1-1,-1 2 1,0-1 0,0 1 0,0 0-1,0 0 1,0 0 0,-1 1 0,1 0-1,-1 1 1,0 0 0,1 0 0,-2 0 0,1 0-1,0 1 1,-1 0 0,0 0 0,0 1-1,-1-1 1,1 1 0,-1 0 0,0 0-1,-1 1 1,0-1 0,0 1 0,0-1-1,-1 1 1,1 0 0,-2 0 0,1 0-1,-1 4 0,0-3-19,-1 0-1,0 0 1,0 1-1,-1-1 1,-1 0 0,1 0-1,-1 0 1,0 0-1,-1 0 1,0-1-1,0 1 1,-1-1-1,0 0 1,0 0-1,0 0 1,-1 0-1,0-1 1,-1 0-1,1 0 1,-1 0-1,-1-1 1,1 0-1,0 0 1,-1 0-1,0-1 1,-7 3 19,-1 1-11,-1-1 0,1 0-1,-2-1 1,1-1 0,0-1 0,-1 0 0,0-1-1,0-1 1,0 0 0,0-2 0,0 0 0,-10-1 11,20 0-156,1 0 0,0 0 0,0-1 0,0 0 0,0 0 0,1 0 0,-1-1 0,1 0 0,-1 0 0,1 0 0,0-1 0,0 0 0,0 0 0,1 0 0,-1 0 0,1-1 0,-1-1 156,3 4-428,0-1 1,1 0-1,-1 1 1,1-1-1,0 0 0,0 0 1,0 0-1,0 0 1,1 0-1,-1 0 0,1 0 1,-1 0-1,1 0 1,0 0-1,0 0 0,1 0 1,-1 0-1,0 0 1,1 0-1,0 0 0,0 0 1,0 0-1,1-1 428,15-24-9011</inkml:trace>
  <inkml:trace contextRef="#ctx0" brushRef="#br0" timeOffset="-1037.913">1466 264 3651,'2'-4'6423,"0"-1"-4951,9-16 1471,-2 8 2090,-6 16-1682,0 20-2842,-4 353 1707,-1-261-4618,1 0-4138,0-94 2152,-1-7-289</inkml:trace>
  <inkml:trace contextRef="#ctx0" brushRef="#br0" timeOffset="-715.442">1446 596 6887,'-1'-52'1581,"-2"16"-448,2 0 0,1 0 0,2 1 0,1-1 0,2 0 0,1 1 0,2 0 1,2 1-1,0 0 0,3 0 0,11-21-1133,-17 46 62,0 0 1,1 1-1,0 1 1,0-1 0,0 1-1,1 1 1,0 0-1,1 0 1,0 0-1,-1 1 1,2 1 0,-1 0-1,0 0 1,1 1-1,0 0 1,-1 1-1,1 0 1,0 1-1,0 0 1,0 1 0,1 0-1,-1 0 1,0 2-1,5 0-62,-7-1 37,0 0 1,0 1-1,0 0 0,0 0 0,-1 1 0,1 0 0,-1 0 0,1 1 0,-1 0 1,0 1-1,-1-1 0,1 2 0,-1-1 0,0 1 0,0 0 0,-1 0 1,1 1-1,-1 0 0,-1 0 0,0 1 0,0-1 0,0 1 0,-1 0 1,0 1-1,0-1 0,-1 1 0,0-1 0,-1 1 0,1 6-37,-3-8 6,0 0 0,0 0 0,-1 0 0,0 1 0,0-1 0,0 0 0,-1 0 0,0-1 0,-1 1 0,0 0 0,0-1 0,0 1 0,-1-1 0,0 0 0,0 0 0,0 0 0,-1-1 0,0 1 0,0-1 0,0-1 0,-3 3-6,-131 81 237,117-78-162,1-1 0,-1-1-1,-1-1 1,1 0 0,-1-2 0,0-1-1,-1-1 1,-14 0-75,4-16-602,38-13-2874,17 9-1510,5 2-3567</inkml:trace>
  <inkml:trace contextRef="#ctx0" brushRef="#br0" timeOffset="-422.807">600 1203 11531,'0'0'4436,"0"0"-1601,0 0-956,0 0-486,0 0-384,0 0-331,23 5 21,219 11 407,654-92-482,-425 30 17,195-25 773,-825 110-3347,43 4-4360,43-10-1554</inkml:trace>
  <inkml:trace contextRef="#ctx0" brushRef="#br0" timeOffset="36994.837">3242 118 6758,'0'0'3732,"0"0"-1319,0 0-166,0 0 161,0 0-508,0 0-458,0-6-204,0 0-1303,1-10 1675,9 40-101,13 46-886,24 65-220,-6 3 1,-6 1-1,-6 1 1,-1 44-404,-23-116 5,-3 0 0,-3 0 1,-4 0-1,-2 0 0,-3 0 1,-3-1-1,-3-1 0,-2-1 1,-4 0-1,-2-1 0,-3-2 1,-7 7-6,2-9 24,-2-2 0,-3-1 0,-2-1 0,-2-3 0,-3-1 0,-2-2 0,-3-3 0,-1-1 0,-2-3 0,-2-2 0,-2-3 0,-2-1-24,11-13-817,49-30-2231,18-13-796,4-6-2999</inkml:trace>
  <inkml:trace contextRef="#ctx0" brushRef="#br0" timeOffset="37639.888">536 137 9705,'0'0'2963,"0"0"-555,3-14-118,13-69 1313,-22 78 1123,-7 16-3563,-15 22-955,-41 74 560,4 2 1,5 3 0,4 3 0,-23 78-769,45-115 39,3 2 1,4 1 0,4 1-1,3 1 1,3 0 0,5 2 0,3-1-1,4 1 1,5 80-40,7-122 9,2-1 1,1-1-1,2 1 0,2-2 0,2 0 1,1-1-1,2 0 0,2-2 0,2 0 1,1-2-1,1 0 0,2-2 0,2-1 1,1-1-1,16 12-9,-23-22-170,1-1 0,1 0 0,1-2 0,1-1-1,0-2 1,1 0 0,0-2 0,1-1 0,1-1 0,0-2 0,1-1 0,-1-1-1,1-1 1,1-2 0,23 0 170,-51-4-354,30-6-1698,-23-13-6539,-12 7-1482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19 16047,'0'0'5355,"0"0"-2318,0 0-789,0 0-513,0 0-668,0 0-570,0 0-236,-12 16-106,0-1-115,-58 100 176,65-104-210,0 0-1,1 1 1,1-1-1,0 1 1,0 0-1,1-1 1,0 1-1,1 0 1,1 0-1,0 0 1,0 0-1,1 0 1,1 0-1,0 0 1,1 0 0,0-1-1,0 1 1,2-1-1,-1 0 1,1 0-1,1 0 1,0-1-1,0 1 1,1-2-1,1 1 1,-1-1-1,1 0 1,1-1-1,0 1 1,0-2-1,9 7-5,-7-9-14,-1 1 0,1-2 0,0 0 1,0 0-1,1 0 0,-1-2 0,1 1 0,0-2 0,-1 0 0,1 0 0,0-1 0,0 0 0,0-1 0,-1 0 1,1-1-1,0 0 0,-1-1 0,1-1 0,-1 1 0,0-2 0,0 0 0,-1 0 0,1-1 0,-1 0 0,-1 0 1,1-1-1,-1-1 0,0 0 0,-1 0 0,1-1 0,-2 1 0,1-2 0,-1 1 0,-1-1 0,0 0 0,0-1 1,-1 1-1,1-3 14,0-6 92,-1 0 0,0 0 0,-1-1-1,-1 0 1,-1 0 0,-1 1 0,-1-1 0,0 0 0,-2 0 0,-1-7-92,2 19-56,0 1 0,-1 0-1,1-1 1,-2 1 0,1 0-1,-1 0 1,0 0 0,0 0 0,-1 0-1,0 1 1,0 0 0,-1 0-1,1 0 1,-1 0 0,-1 1 0,1-1-1,-1 1 1,0 1 0,0-1-1,0 1 1,-1 0 0,1 1-1,-1-1 1,0 1 0,0 0 0,0 1-1,0 0 1,-4 0 56,-49-2-3374,-5 9-3229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1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41 6854,'0'0'7282,"0"0"-4052,0 0-1356,0 0 277,0 0-272,0 0-592,-7 15-492,-57 170 620,61-169-1400,0-1 1,0 1-1,2 0 0,0 0 1,0 0-1,2 0 1,0 0-1,1-1 1,0 1-1,1 0 1,1-1-1,1 1 0,0-1 1,1-1-1,0 1 1,2-1-1,-1 0 1,2 0-1,0-1 1,0 0-1,1-1 0,1 0 1,0 0-1,0-1 1,1-1-1,1 0 1,0-1-1,11 7-15,-17-13 6,0 0 0,0-1 0,0 1 0,1-1 1,-1-1-1,1 1 0,-1-1 0,1 0 0,0-1 0,-1 0 0,1 0 0,0-1 0,-1 0 0,1 0 1,-1-1-1,1 0 0,-1 0 0,0-1 0,0 0 0,0 0 0,0 0 0,0-1 0,-1 0 0,0-1 1,0 1-1,0-1 0,0 0 0,-1-1 0,1 1 0,-2-1 0,1 0 0,0-1 0,-1 1 1,0-1-1,-1 0-6,7-15 214,-2 0 1,0-1 0,-1 0 0,-2 0 0,0-1 0,-2 0 0,0 0 0,-2 0-1,0 0 1,-2 0 0,-1 0 0,-2-8-215,3 17 42,-2-1 1,0 1-1,-1 0 1,0 0-1,-1 0 1,-1 1-1,0-1 0,-1 1 1,-1 1-1,0-1 1,-9-10-43,12 18-73,0 0 1,0 0-1,-1 1 1,0-1-1,0 1 1,-1 1-1,0-1 1,1 1-1,-1 0 1,-1 1-1,1-1 1,0 2-1,-1-1 1,0 1-1,1 0 1,-1 0-1,0 1 0,0 0 1,0 1-1,0 0 1,0 0-1,0 0 1,-7 2 72,-53 24-3306,15 21-5095,25-12-2244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96 17072,'2'-12'3486,"10"-39"-1991,-15 70 2101,-7 69-3268,2 290-782,11-354-283,-2-17 300,-2-13 164,-22-146 2045,21 136-1694,0 1 0,2-1 0,0 0 0,0 0 0,2 0 0,0 1 0,1-1 0,0 1-1,2-1 1,-1 1 0,2 0 0,0 1 0,1-1 0,0 1 0,1 1 0,1-1 0,0 1 0,1 1-1,0 0 1,1 0 0,0 1 0,7-6-78,94-31-1714,-31 39-3816,-37 9-1592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92 109 14830,'0'0'2707,"0"0"-994,0 0 97,0 0-134,0 0-768,0 0-567,7 3-245,146 90-31,-152-93-66,9 6-13,0-1 0,0 0-1,1 0 1,-1-1-1,1-1 1,0 0 0,0 0-1,1-1 1,-1 0 0,0-1-1,1-1 1,-1 1 0,11-3 14,-17 0 81,0 0 0,0-1 0,0 0 1,-1 0-1,0 0 0,1-1 0,-1 0 0,0 0 1,-1 0-1,1 0 0,-1 0 0,0 0 1,0-1-1,0 0 0,0 0 0,-1 0 0,0 0 1,0 0-1,0 0 0,-1 0 0,0-1 1,0 1-1,0 0 0,-1-1 0,1 1 0,-1-1 1,0 1-1,-1-1 0,0 1 0,1 0 0,-2-1 1,1 1-1,-1 0 0,0 0 0,0-1 1,0 1-1,0 1 0,-1-1 0,0 0 0,0 1 1,0-1-1,-4-2-81,2 2 54,-1 1-1,1-1 1,-1 2-1,0-1 1,0 1 0,0-1-1,0 2 1,-1-1 0,1 1-1,-1 0 1,0 0 0,1 1-1,-1 0 1,0 0 0,0 0-1,0 1 1,0 0 0,0 1-1,0-1 1,1 1-1,-1 0 1,0 1 0,0 0-1,1 0 1,-5 2-54,-7 4 19,1 0-1,0 1 1,0 0-1,0 2 1,1 0-1,1 1 1,0 0-1,-7 9-18,9-8 22,0 1-1,1 0 0,1 0 1,0 1-1,1 1 0,1-1 1,1 2-1,0-1 0,1 1 1,0 0-1,2 1 1,0-1-1,1 1 0,0 0 1,2 1-1,0-1 0,1 0 1,1 0-1,2 18-21,0-28 3,0 1 1,0-1-1,1 1 1,0-1-1,0 0 1,1 0-1,0 0 1,0-1-1,1 1 1,0-1-1,0 0 1,1-1-1,0 1 1,0-1-1,1 0 1,-1-1-1,1 1 1,1-1-1,-1-1 0,1 1 1,-1-1-1,1-1 1,3 2-4,12 3-2,0 0-1,1-1 1,0-2 0,0 0 0,0-2-1,1 0 1,19-1 2,-28-1-111,0-1-1,1-1 1,-1 0-1,0-1 1,0 0-1,0-2 1,0 1 0,0-2-1,-1-1 1,1 0-1,-1 0 1,-1-2-1,1 1 1,-1-2 0,-1 0-1,0-1 1,0 0-1,-1-1 1,0-1-1,-1 1 1,0-2-1,-1 0 1,0 0 0,-1-1 111,25-63-4071,-17 25-2391,-8 15-2806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13261,'0'0'8295,"0"0"-5924,0 0-706,0 0 321,0 0-961,0 0-352,0 0-257,20 121-288,-31-58 0,3 2-64,7-2-32,1-5-32,1-2-512,9-4-897,6-6-1090,10-2-1697,3-8-3043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11499,'0'0'3053,"0"0"-960,0 0-214,0 0-395,0 0-913,-7 19-405,-48 127-59,48-125-101,1 1 1,1-1-1,0 1 0,2 0 1,1 0-1,1 0 1,0 0-1,2 1 0,1-1 1,0 0-1,2 0 1,0-1-1,2 1 0,0-1 1,2 1-7,-7-18-9,1-1-1,-1 1 1,1-1 0,0 0 0,0 0 0,0 0 0,0 0-1,0 0 1,1 0 0,-1 0 0,1-1 0,0 1 0,0-1-1,0 0 1,0 0 0,0 0 0,1 0 0,-1-1 0,0 1-1,1-1 1,0 0 0,-1 0 0,1 0 0,-1 0 0,1-1-1,0 0 1,0 1 0,-1-1 0,1-1 0,0 1 0,-1 0-1,1-1 1,0 0 0,-1 0 0,1 0 0,-1 0 0,1 0-1,-1-1 1,1 0 0,-1 0 0,0 0 0,0 0 0,0 0-1,0 0 1,0-1 0,0 0 9,11-15 476,0 0 1,-1-1-1,-1-1 0,-1 0 1,-1-1-1,0 0 1,-2 0-1,0-1 0,-2 0 1,0 0-1,-2-1 0,0 1 1,-1-11-477,1-83 646,-5 112-755,1 0 1,0 1-1,-1-1 0,0 0 1,0 1-1,0-1 0,0 1 1,0 0-1,-1-1 1,0 1-1,1 0 0,-1 0 1,-1 0-1,1 0 1,0 0-1,-1 0 0,1 1 1,-1-1-1,0 1 0,0-1 1,0 1-1,0 0 1,0 0-1,0 1 0,0-1 1,-1 1-1,1-1 1,-1 1-1,-2 0 109,-6 2-4004,4 8-2850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76 147 14157,'0'0'2659,"0"0"-1639,0 0 239,0 0 274,0 0-621,0 0-372,0 0-113,0 0 117,-11 20 198,-36 67-133,31 0-48,17-69-460,-2-12-77,0 0 1,1 0-1,0 1 1,0-1-1,0 0 1,1 1-1,0-1 1,0 0-1,1 0 1,0 0-1,0 0 1,0 0-1,1 0 1,0-1 0,0 1-1,0-1 1,0 0-1,1 0 1,0 0-1,0 0 1,1 0-1,-1-1 1,1 0-1,0 0 1,0 0-1,0-1 1,1 0-1,-1 0 1,1 0-1,0 0 1,0-1-1,5 1-24,4-1 122,-1-1-1,1 0 0,-1-1 0,1-1 1,0 0-1,-1-1 0,0-1 0,1 0 1,-1-1-1,0 0 0,-1-2 1,1 1-1,-1-2 0,0 1 0,-1-2 1,1 0-1,-1 0 0,-1-1 0,0-1 1,0 1-1,4-7-121,-6 8 102,-1 0 0,-1-1 0,0 0 0,0 0 0,0 0 0,-1-1 0,-1 0 0,1 0 0,-2 0 0,0-1 0,0 0 0,0 0 0,-2 0 0,1 0 0,-1 0 0,-1 0 0,0-1 0,-1 1 0,0-1 0,0 1 0,-2 0 0,1-1 0,-1 1 0,-1 0 0,0 0 0,0 0 0,-4-6-102,2 8-81,1 1-1,-1 1 1,-1-1-1,1 1 0,-1 0 1,-1 0-1,1 0 0,-1 1 1,0 0-1,-1 0 0,1 1 1,-1 0-1,0 1 1,0-1-1,-1 1 0,1 1 1,-1 0-1,0 0 0,0 1 1,-3-1 81,-53 1-4286,2 21-4337,22 5-6480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19442,'0'0'3081,"0"0"-1160,0 0 39,0 0-247,0 0-661,0 0-492,0 0-325,0 0-128,1 18-43,30 244 38,-24-211-85,1 1-543,-2 0 1,-3 0 0,-3 51 525,0-100-14,0 1 1,0 0-1,0 0 1,-1-1-1,0 1 1,0 0-1,0-1 1,0 1-1,-1-1 1,1 1-1,-1-1 1,0 0-1,0 0 1,0 1-1,0-1 1,0-1-1,-1 1 1,0 0-1,1-1 1,-1 1-1,0-1 1,0 0-1,0 0 1,-1 0-1,1 0 1,0 0-1,-1-1 1,1 1-1,-1-1 1,0 0-1,1 0 1,-1-1 0,0 1-1,1-1 1,-1 0-1,-2 0 14,-132-2 2509,159 11-2103,15-1-363,0-2 1,0-2 0,1-1-1,-1-1 1,1-2-1,10-3-43,-37 3 9,-1-1-1,1 0 1,-1-1 0,0 0-1,0 0 1,0-1-1,0-1 1,0 1-1,0-1 1,-1 0-1,0-1 1,0 0-1,0-1 1,0 1-1,-1-2 1,0 1 0,0-1-1,-1 0 1,0 0-1,2-3-8,44-31-4999,-7 33-5435,-16 7-3494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22485,'0'0'4997,"0"0"-2947,0 0-256,0 0-353,0 0-1441,0 0 0,0 0 0,0 0 0,52-13 0,-44 7-288,3-1-1762,-9 3-1313,-2-2-4357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158 352 12492,'0'0'6118,"0"0"-4389,0 0-255,88-16 159,-37 12-1152,9 0-417,5-2-32,0-1-32,2 0-449,-11 2-1120,-10 5-1602,-20 0-4164</inkml:trace>
  <inkml:trace contextRef="#ctx0" brushRef="#br0" timeOffset="280.079">1 648 10794,'0'0'4901,"0"0"-2082,0 0-962,0 0-223,108 45-577,-49-47-513,10-8-287,8-4-161,2-3-96,-1-5 0,-7 1-96,-6-2-577,-10 0-1793,-9 4-3108,-13 2-3939</inkml:trace>
  <inkml:trace contextRef="#ctx0" brushRef="#br0" timeOffset="607.113">697 0 19250,'0'0'3951,"0"0"-1597,0 0-400,0 0-460,13 9-463,86 79 202,-87-74-1198,-2 0 0,0 1-1,0 0 1,-2 1 0,0 0 0,0 0 0,-2 1-1,0-1 1,-1 2 0,-1-1 0,0 0 0,-1 1-1,-1 0 1,-1 0 0,-1-1 0,0 1 0,-1 0-1,-1 0 1,0-1 0,-2 1 0,0-1 0,-1 1-1,-1-2 1,0 1 0,-2 1-35,-94 127-3242,24-56-5671,67-77 6857,-21 24-9400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8:35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56 13196,'0'0'2499,"0"0"-1762,0 0 1088,0 0-383,0 0-674,0 0-383,120-21-257,-49 14-96,8 0-32,4 2-352,-7 0-1154,-7 0-2370,-20 0-2498</inkml:trace>
  <inkml:trace contextRef="#ctx0" brushRef="#br0" timeOffset="293.139">0 205 11659,'0'0'2082,"0"0"-1537,0 0 415,0 0 97,0 0-384,129 46-257,-41-55-319,10-1-97,8-4-897,-11-4-3556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5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13164,'0'0'8585,"0"0"-6696,0 0-736,0 0 513,98-30-577,-52 22-448,2 4-353,1 1-192,-2 0 0,1 3-96,-2-1-224,-7 1-833,-5 0-1313,-8 0-1378,-6 0-3843</inkml:trace>
  <inkml:trace contextRef="#ctx0" brushRef="#br0" timeOffset="295.133">723 0 12876,'0'0'6679,"0"0"-3039,0 0-1328,0 0-236,0 0-565,13 19-539,41 64-438,-51-77-507,0 1-1,-1-1 1,0 1 0,0 0 0,-1-1 0,1 1 0,-1 0 0,-1 0 0,0 0 0,0 0 0,0 0 0,-1 0-1,0 5-26,-1 4 46,-47 328-1312,61-201-6981,2-105 1659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3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9865,'0'0'6262,"0"0"-2947,0 0-966,0 0-171,0 0-662,0 0-517,0 0-359,2 13-68,3 58-56,-3 0 1,-3 0-1,-3 0 0,-9 41-516,2-47-351,-14 110-37,25-61-9517,3-94 1999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3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12428,'0'0'4692,"0"0"-2626,0 0-624,0 0 10,0 0-502,0 0-395,14 1-171,104 15 385,-96-13-741,1-1-1,-1-2 1,1 0 0,-1-1 0,1-1-1,-1-1 1,0-1 0,7-3-28,-20 5 45,0-1 1,-1 0 0,1 0-1,-1-1 1,0 0-1,0-1 1,-1 0 0,1 0-1,-1 0 1,0-1 0,0 0-1,-1-1 1,0 1-1,0-1 1,0 0 0,-1-1-1,0 1 1,0-1 0,-1 0-1,0 0 1,2-8-46,9-76 1675,-15 90-1614,0-1 1,0 0-1,0 1 0,-1-1 1,1 0-1,-1 1 0,0-1 1,1 1-1,-1-1 1,0 1-1,-1-1 0,1 1 1,0 0-1,-1-1 0,1 1 1,-1 0-1,0 0 0,0 0 1,0 0-1,0 1 0,0-1 1,0 0-1,0 1 0,0 0 1,-1-1-1,1 1 0,-1 0 1,1 0-1,-1 0 0,1 1 1,-1-1-1,1 0 0,-1 1-61,-5-1 45,0 1-1,1 0 1,-1 0-1,0 1 1,1 0 0,-1 1-1,1-1 1,-1 1-1,1 1 1,0-1-1,0 1 1,0 0-1,0 1 1,1 0-1,-1 0 1,1 1-1,0-1 1,0 1-1,0 0 1,1 1 0,0-1-1,0 1 1,-3 6-45,-8 10 25,0 1 0,2 1 0,1 0 0,1 1 0,0 0 0,2 3-25,1-5 11,2 1 0,0 0 0,2 0 1,1 1-1,1-1 0,0 1 0,2 0 0,1 0 1,2 0-1,1 12-11,0-26-6,1-1 0,0 0 0,0 0 0,1 0 1,0-1-1,1 1 0,0-1 0,1-1 0,0 1 0,0-1 0,0 0 1,1-1-1,0 0 0,1 0 0,0 0 0,0-1 0,0-1 1,1 0-1,-1 0 0,1 0 0,1-2 0,-1 1 0,0-1 0,1-1 1,0 1-1,-1-2 0,1 0 0,0 0 0,0-1 0,0 0 0,8-2 6,-14 2-11,-1-1 0,1 0 0,-1 0 0,1-1 0,-1 1-1,1-1 1,-1 0 0,0 0 0,0 0 0,0-1 0,0 0 0,-1 1-1,1-1 1,-1-1 0,1 1 0,-1 0 0,0-1 0,0 1-1,0-1 1,-1 0 0,0 0 0,1 0 0,-1-2 11,36-107-626,-32 89 259,8-44-1059,-7 32-757,1 1-3294,-2 15-2418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3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99 12684,'2'-13'3929,"1"-5"-2838,2-14-169,0-4 3567,-7 68-902,1 21-2706,0 6-416,-37 626-449,35-594-3941,7-33-5421,-1-35 703</inkml:trace>
  <inkml:trace contextRef="#ctx0" brushRef="#br0" timeOffset="313.386">1 1145 11947,'0'0'6428,"0"0"-3711,0 0-758,0 0-74,0 0-412,13-3-496,402-66 288,149-7-1238,128 17-27,-572 54-116,51-2-1813,121-22 1929,-275 18-2423,-50 2-129,-33 6-5616,31 5-133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14189,'0'0'3978,"0"0"-1347,0 0-314,0 0-614,0 0-598,4 0-363,209-37 705,-206 36-1622,24-7-2762,-31 4-3763,-1 4-101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3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12940,'0'0'5563,"0"0"-2990,0 0-342,0 0-309,0 0-710,0 0-518,0 0-347,0 0-182,4 8-4,14 71 175,-19-61-350,0-1 0,0 1 0,2 0 0,0 0 0,1-1 0,1 1 0,1-1 0,0 0 1,2 0-1,-1 0 0,2 0 0,0-1 0,1 0 0,1-1 0,1 0 0,0 0 0,0-1 0,13 13 14,-19-23-20,0-1 1,0 1-1,1 0 0,-1-1 0,1 0 1,0 0-1,0-1 0,0 1 0,0-1 1,0 0-1,1 0 0,-1-1 0,1 1 1,-1-1-1,1-1 0,-1 1 0,1-1 1,0 0-1,-1 0 0,1 0 1,-1-1-1,1 0 0,-1 0 0,1-1 1,-1 1-1,0-1 0,1 0 0,-1 0 1,0-1-1,0 0 0,-1 0 0,1 0 1,0 0-1,-1-1 0,0 0 0,0 0 1,0 0-1,0 0 0,-1 0 0,0-1 1,0 0-1,0 1 0,2-6 20,2-9 152,0-1 0,-2 0-1,0 0 1,-1 0 0,-1 0-1,-1-1 1,-1 1 0,-1-1 0,0 0-1,-2 1 1,0-1 0,-5-17-152,6 27 38,-1 0 0,0 0 0,0 1 1,-1-1-1,0 1 0,-1-1 0,-1 1 0,1 0 1,-1 1-1,-1-1 0,0 1 0,0 0 1,-1 0-1,0 1 0,-1 0 0,1 0 0,-2 1 1,1 0-1,-1 0 0,0 1 0,0 0 1,-1 0-1,1 1 0,-1 1 0,-3-1-38,3 3-113,-1 0 0,1 1-1,-1 0 1,0 1 0,1 0-1,-1 1 1,0 0 0,1 1-1,-1 0 1,-1 1 113,-53 39-7227,49-18-1453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3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163 243 12268,'1'-15'4222,"1"-48"-1734,-1 62-2341,-1 0 0,0-1 0,0 1-1,0 0 1,0 0 0,0 0 0,0 0 0,0 0 0,0 0 0,0-1 0,-1 1-1,1 0 1,0 0 0,-1 0 0,1 0 0,-1 0 0,1 0 0,-1 0 0,1 0 0,-1 0-1,0 0 1,1 0 0,-1 0 0,0 1 0,0-1 0,0 0 0,0 0 0,0 1-1,0-1 1,0 1 0,0-1 0,0 1 0,0-1 0,0 1 0,0-1 0,-1 1-147,-44 20 1956,36-10-1913,0 1-1,1 1 0,0-1 1,1 1-1,0 1 1,1 0-1,1 0 1,0 0-1,0 1 1,2 0-1,0 0 0,0 0 1,1 0-1,1 1 1,0-1-1,1 1 1,1-1-1,0 1 0,1-1 1,1 6-43,1-11-15,-1-1 1,2 1-1,-1-1 0,1 1 1,0-1-1,1 0 0,0-1 1,0 1-1,1-1 0,-1 0 1,2 0-1,-1-1 0,1 0 1,0 0-1,0 0 1,1-1-1,-1 0 0,1-1 1,0 1-1,1-2 0,-1 1 1,1-1-1,-1 0 0,1-1 1,0 0-1,0 0 0,0-1 1,0 0-1,0-1 0,0 0 1,0 0-1,1-1 0,-1 0 1,0-1-1,0 0 1,-1 0-1,1-1 0,0 0 1,-1-1-1,0 0 0,0 0 1,0 0-1,5-5 15,0-6 181,-1-1 0,0 0 0,-1-1 0,-1 0 0,-1-1-1,-1 1 1,0-2 0,-1 1 0,-1-1 0,-1 0 0,-1-1 0,0 1 0,-1-1 0,-2 0 0,0 1 0,-1-1 0,0 0-1,-2-3-180,-18-108 608,18 127-687,1-1-1,-1 1 1,0 0 0,0 0-1,0 1 1,0-1 0,-1 0 0,1 1-1,-1-1 1,0 1 0,0 0 0,0 0-1,-1 0 1,1 0 0,-1 1-1,0-1 1,1 1 0,-1 0 0,0 0-1,0 0 1,-1 1 0,1 0 0,0-1-1,0 1 1,-1 1 0,1-1 0,0 1-1,-3-1 80,-22 7-4133,12 6-1914,1 7-8655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0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4705 2196 12364,'0'0'5311,"0"0"-2433,0 0-689,0 0-743,0 0-688,0 0-325,4 0-252,61 11 62,-60-8-240,0-1-1,1 0 1,-1-1 0,1 1 0,0-1 0,-1 0 0,1 0 0,0-1-1,0 0 1,0 0 0,-1 0 0,1-1 0,0 1 0,0-1 0,-1-1-1,2 0-2,-1-2 5,-1-1-1,-1 0 1,1 0-1,-1-1 0,0 1 1,0-1-1,0 0 0,-1 0 1,0 0-1,0-1 0,-1 1 1,0 0-1,0-1 1,0 0-1,-1 0 0,0 1 1,0-1-1,0 0 0,-1 0 1,-1 0-1,1 0 1,-1-4-5,0-47 272,1 57-253,-1 1 0,1-1 1,-1 1-1,1 0 0,-1-1 1,1 1-1,-1 0 0,1-1 0,-1 1 1,0 0-1,1 0 0,-1-1 1,1 1-1,-1 0 0,0 0 0,1 0 1,-1 0-1,0 0 0,1 0 1,-1 0-1,1 0 0,-1 0 1,0 0-1,1 0 0,-1 1 0,1-1 1,-1 0-1,0 0 0,1 1 1,-1-1-1,1 0 0,-1 1 0,1-1 1,-1 0-1,1 1 0,-1-1 1,1 1-1,-1-1 0,1 1 0,0-1 1,-1 1-1,1-1 0,0 1 1,-1-1-1,1 1 0,0-1 1,0 1-1,0 0 0,-1-1 0,1 1 1,0 0-1,0-1 0,0 1 1,0-1-1,0 1 0,0 0 0,0 0-18,-9 22-184,0 0 1,2 1-1,0 0 1,2 0-1,0 1 1,2-1-1,1 1 1,1 0-1,1 0 1,1 0-1,3 17 183,9 1-4657,1-17-3183,0-8-1801</inkml:trace>
  <inkml:trace contextRef="#ctx0" brushRef="#br0" timeOffset="328.492">5209 2126 13997,'1'-17'4250,"0"7"-3280,5-65 1723,-4 23 6968,-35 238-8602,14-114-922,4-3-504,-11 36-2853,5 2 1,5-1 0,4 2-1,5 10 3220,8-99-6438,5-6-3027</inkml:trace>
  <inkml:trace contextRef="#ctx0" brushRef="#br0" timeOffset="672.952">5190 2404 10218,'18'-216'6774,"-16"199"-6118,1-23 942,2 1-1,2-1 0,2 1 1,2 0-1,5-11-1597,-14 46 39,1 0 0,0-1 0,0 1 0,0 1 0,1-1 0,0 0 0,-1 1-1,1 0 1,0 0 0,0 0 0,1 0 0,-1 1 0,1-1 0,-1 1 0,1 0 0,0 1 0,-1-1 0,1 1 0,0 0 0,0 0 0,0 0 0,0 1 0,0 0 0,0 0 0,0 0 0,0 1-1,0-1 1,0 1 0,0 0 0,0 1 0,0-1 0,0 1 0,-1 0 0,1 0 0,-1 1 0,1-1 0,-1 1 0,0 0 0,0 0 0,0 0 0,0 1 0,-1-1 0,1 1 0,2 4-39,-1-1-50,0 0 1,-1 1 0,1 0 0,-1 0 0,-1 0-1,0 1 1,0-1 0,-1 1 0,0-1 0,0 1 0,-1 0-1,0 0 1,0 0 0,-1 0 0,-1 0 0,1 0 0,-1-1-1,-1 1 1,0 0 0,0 0 0,0-1 0,-1 1-1,-1-1 1,1 0 0,-1 0 0,-1 0 0,1-1 0,-1 1-1,-1-1 1,1 0 0,-1-1 0,-1 1 0,-2 1 49,2 0-37,-2 0 0,1 0 0,-1-1 0,0 0 0,0 0 0,-1-1 0,0-1 0,0 0 0,-1 0 0,1-1 0,-1 0 0,0 0 0,0-2 0,-4 1 37,14-2 3,0-1-1,1 0 1,-1 0 0,0 0 0,0 0 0,0 0-1,0 0 1,0 0 0,0 0 0,0 0 0,0-1-1,0 1 1,1 0 0,-1 0 0,0-1 0,0 1-1,0-1 1,1 1 0,-1-1 0,0 1 0,0-1 0,1 1-1,-1-1 1,0 0 0,1 1 0,-1-1 0,1 0-1,-1 0 1,1 1 0,-1-1 0,1 0 0,-1 0-1,1 0 1,0 0 0,0 1 0,-1-1 0,1 0-1,0 0 1,0 0 0,0 0 0,0 0 0,0 0-1,0 0 1,0 0 0,0 0 0,0 1 0,0-1-1,1 0 1,-1 0 0,0 0 0,1 0-3,20-44 252,-18 42-233,-1-1-1,1 0 1,0 1-1,0-1 1,0 1 0,1 0-1,-1 0 1,1 0-1,0 1 1,-1-1 0,1 1-1,0 0 1,0 0 0,1 0-1,-1 1 1,0-1-1,1 1 1,-1 0 0,1 0-1,-1 1 1,1-1-1,-1 1 1,1 0 0,-1 0-1,1 1 1,-1-1 0,1 1-1,-1 0 1,1 0-1,-1 0 1,0 1 0,1 0-1,-1 0 1,0 0-1,0 0 1,0 0 0,-1 1-1,1 0 1,0 0-19,7 11-28,0 1 0,-1 0 0,-1 0-1,0 1 1,-1 0 0,-1 1 0,-1 0 0,0 0 0,-1 0 0,-1 0 0,-1 1 0,0 0-1,-1 0 1,-1 0 0,-1 8 28,0-22-28,0 0-1,-1 0 1,0 0-1,0 0 1,0-1-1,0 1 1,0 0-1,-1 0 1,1-1-1,-1 1 1,0-1-1,-1 0 1,1 1 0,0-1-1,-1 0 1,0 0-1,1 0 1,-1-1-1,-1 1 1,1-1-1,0 0 1,0 0-1,-1 0 1,1 0-1,-1 0 1,0-1-1,1 1 1,-1-1-1,0 0 1,0 0-1,0-1 1,0 1-1,0-1 1,0 0 28,-11 1-2,1-1 0,0 0 0,0-1-1,-1-1 1,1 0 0,0-1 0,0 0 0,1-1 0,-2-1 2,-78-38 174,54 8-1331,26-10-3348,19 25-225,11 2-2573</inkml:trace>
  <inkml:trace contextRef="#ctx0" brushRef="#br0" timeOffset="965.947">5717 2249 10602,'0'0'8547,"0"0"-4864,0 0-1601,0 0-245,0 0-551,0 0-394,0 0-332,-6 8-245,-35 65 112,38-63-519,-28 115 679,34-40-4317,6-65-407,8-6-3027</inkml:trace>
  <inkml:trace contextRef="#ctx0" brushRef="#br0" timeOffset="1434.709">5984 2166 14702,'0'-13'2781,"1"-41"-245,-2 53-2406,1 0-1,-1 1 1,1-1 0,0 0 0,-1 0 0,1 1-1,0-1 1,0 0 0,0 0 0,0 0-1,-1 1 1,1-1 0,0 0 0,1 0-1,-1 0 1,0 1 0,0-1 0,0 0-1,0 0 1,0 0 0,1 1 0,-1-1 0,0 0-1,1 0 1,-1 1 0,1-1 0,-1 0-1,1 1 1,-1-1 0,1 1 0,-1-1-1,1 0 1,-1 1 0,1-1 0,0 1-1,-1 0 1,1-1 0,0 1 0,0-1-1,-1 1 1,1 0 0,0 0 0,0-1 0,0 1-1,-1 0 1,1 0 0,0 0 0,0 0-1,0 0 1,-1 0 0,1 0 0,0 0-1,0 0 1,0 1-130,30 27 972,-24-21-954,68 74 185,-52-54-305,2 0-1,0-1 1,2-2 0,1-1-1,1-1 1,24 14 102,-52-34-39,1 0 0,0 0 0,0-1 0,0 1 1,1 0-1,-1-1 0,0 0 0,0 1 0,1-1 0,-1 0 1,1 0-1,-1-1 0,1 1 0,0 0 0,-1-1 0,1 0 1,-1 1-1,1-1 0,0 0 0,-1 0 0,1-1 0,0 1 1,-1-1-1,1 1 0,0-1 0,-1 0 0,1 0 0,-1 0 1,0 0-1,1 0 0,-1 0 0,0-1 0,0 1 0,1-1 0,-1 0 1,0 1-1,-1-1 0,1 0 0,0 0 0,0-1 39,8-32 97,-1-1 1,-2 0-1,-1 0 0,-2-1 0,-1-3-97,-3 38 46,1 0 0,0 1 0,-1-1 0,0 0 0,1 0 0,-1 0 0,0 0 0,0 0 0,0 1 1,0-1-1,-1 0 0,1 0 0,0 0 0,-1 0 0,1 0 0,-1 1 0,0-1 0,0 0 0,0 1 0,1-1 0,-1 0 0,-1 1 0,1-1 0,0 1 0,0-1 0,0 1 0,-1 0 0,1 0 0,-1-1 0,1 1 0,-1 0 0,0 0 1,1 1-1,-1-1 0,0 0 0,1 0 0,-1 1 0,0-1 0,0 1 0,0 0 0,0-1 0,0 1 0,1 0 0,-1 0 0,0 0 0,0 0 0,0 1 0,0-1 0,0 0 0,1 1 0,-1-1 0,0 1 0,0 0 0,1-1 0,-1 1 1,0 0-47,-13 8 50,1 1 1,-1 0-1,2 0 1,-1 2-1,2-1 1,-1 2-1,2 0 1,-3 3-51,5-6 17,-24 28-85,2 1 0,1 1 0,2 1 0,-2 8 68,-18 51-3518,37-47-4452,11-32-230</inkml:trace>
  <inkml:trace contextRef="#ctx0" brushRef="#br0" timeOffset="1759.177">6869 1890 15343,'0'0'6753,"0"0"-3732,0 0-1024,0 0-487,10 13-266,58 111 801,-58-99-1984,-2 1 0,-1 0 0,-1 0 0,-1 1 0,-1-1 0,-2 1 0,0 0 0,-2 0 0,-1 0 0,-1-1 0,-2 1 0,0 0 0,-2-1 0,-6 18-61,-11-7-205,-1 0 0,-2-2-1,-2-1 1,-1-1 0,-1-2 0,-2-1-1,-1-1 1,-1-2 0,-15 8 205,-153 109-5370,84-73-609</inkml:trace>
  <inkml:trace contextRef="#ctx0" brushRef="#br0" timeOffset="-4206.011">1138 95 512,'0'0'10336,"0"0"-6204,1-13-1586,2-5-1566,1-12 119,-3-3 3111,-1 33-2673,-1 8 657,-11 454 710,5 120-2658,5-531-867,-1 192-215,5-163-2820,3 0-3905,-3-58-1717</inkml:trace>
  <inkml:trace contextRef="#ctx0" brushRef="#br0" timeOffset="-3877.075">0 1684 10442,'0'0'2899,"14"5"-1559,128 24 1147,58-27-1526,0-9 1,180-30-962,-214 19 100,1343-104 6321,-980 84-5154,336-21-926,-838 57-1577,-74 8-2321,-15 6-1680,-5 4-3817</inkml:trace>
  <inkml:trace contextRef="#ctx0" brushRef="#br0" timeOffset="-3356.809">648 2514 5573,'0'0'7063,"0"0"-3267,0 0-1303,0 0-187,0 0-224,0 0-369,0 0-357,-1-2-373,-1 3-917,0 1 1,1-1 0,-1 1 0,1 0 0,-1 0-1,1-1 1,0 1 0,0 0 0,0 0 0,0 0-1,0 0 1,0 0 0,1 1 0,-1-1 0,0 0-1,1 0 1,0 0 0,0 1 0,0-1 0,0 0-1,0 0 1,0 0 0,0 1 0,1-1 0,-1 0 0,1 0-1,0 1-66,-3 16 289,-50 572 2685,51-578-3031,-6 33-244,2-1 0,2 1 1,3 0-1,1 0 0,2 0 0,2 0 1,8 32 300,-12-78-56,12 38-3079,2-18-4218,-5-13-2507</inkml:trace>
  <inkml:trace contextRef="#ctx0" brushRef="#br0" timeOffset="-2783.049">1152 2981 14510,'0'0'3464,"0"0"-1750,-4-13-273,-13-40 252,17 51-1646,0 1 1,0 0 0,0 0 0,0 0 0,0 0-1,0-1 1,1 1 0,-1 0 0,0 0-1,1 0 1,-1 0 0,0 0 0,1 0 0,-1 0-1,1 0 1,0 0 0,-1 0 0,1 0-1,0 0 1,0 0 0,-1 0 0,1 0 0,0 1-1,0-1 1,0 0 0,0 1 0,0-1 0,0 1-1,0-1 1,0 1 0,0-1 0,0 1-1,1 0 1,-1-1 0,0 1 0,0 0 0,0 0-1,0 0 1,1 0 0,-1 0 0,0 0 0,0 0-1,0 0 1,0 1 0,0-1 0,0 0-1,1 1 1,-1 0-48,6-1 114,401 3 313,-400-2-433,-1-1 0,1 0 0,-1-1 0,1 1 0,-1-1 0,1-1 0,-1 1 0,0-1 0,1-1 0,-1 1 0,0-1 0,-1 0 0,1-1 0,0 0 0,-1 0 0,2-1 6,-7 0 9,1 1-1,-1 0 1,0-1-1,0 0 0,0 1 1,-1-1-1,1 1 1,-1-1-1,0 0 1,0 1-1,-1-1 1,0 1-1,1-1 1,-2 0-1,1 1 0,0 0 1,-1-1-1,0 1 1,0 0-1,0 0 1,0 0-1,-1 0 1,0 0-1,0 0-8,-4-10 227,0 1-1,-1-1 1,0 2 0,-1-1-1,-1 1 1,0 0 0,-1 1-1,0 0 1,0 1 0,-1 0-1,-1 1 1,1 0 0,-3 0-227,13 9 25,0 0 0,0 0 0,0 0 0,0 0 0,0 0 0,0 1 0,0-1 0,0 1 0,0-1 0,0 1 0,0 0 0,0 0-1,1 0 1,-1 0 0,0 0 0,0 0 0,1 0 0,-1 0 0,1 1 0,-1-1 0,1 1 0,0-1 0,-1 1 0,1-1 0,0 1 0,0 0 0,0 0 0,0-1 0,0 1 0,1 0 0,-1 0 0,1 0 0,-1 0 0,1 0 0,-1 0 0,1 0 0,0 0 0,0 0 0,0 0 0,0 0 0,1 2-25,-3 5 49,-25 123 339,6 2 1,4 14-389,-3 19 13,13-116-137,-10 182-3772,25-198 338,5-16-1932,6-4-5417</inkml:trace>
  <inkml:trace contextRef="#ctx0" brushRef="#br0" timeOffset="-2317.551">2176 2849 11627,'0'0'4084,"0"0"-2728,0 0-507,0 0 261,0 0-186,0 0-129,0 0-181,3 17-38,22 132 850,-24-140-1373,0 0-36,1 0 0,-1 0 0,1-1 0,1 1 0,0-1 0,0 0 0,0 0 0,1 0 0,1 0 0,-1 0 0,3 2-17,-6-9 1,1 0 0,0 0 0,-1 0 0,1 0 0,0 0 0,0 0 0,-1-1 0,1 1 1,0 0-1,0-1 0,0 0 0,0 1 0,0-1 0,0 0 0,0 0 0,0 0 0,0 0 0,-1 0 0,1-1 0,0 1 0,0-1 0,0 1 0,0-1 0,0 0 1,0 1-1,-1-1 0,1 0 0,0 0 0,-1 0 0,1 0 0,-1-1 0,1 1 0,-1 0 0,1-1 0,0 0-1,44-56 107,-30 29 430,-1-1-1,-1 0 1,-2-1-1,-1 0 1,-2 0-1,4-24-536,-11 53 72,-1-1 0,0 0 0,1 0 0,-2 0 0,1 0 0,0 0 0,0 0 0,-1 0 0,0 0-1,1-1 1,-1 1 0,-1 0 0,1 0 0,0 0 0,-1 0 0,1 0 0,-1 0 0,0 0 0,0 0 0,0 0 0,0 0 0,-1 0 0,1 0-1,-1 1 1,0-1 0,0 1 0,0-1 0,0 1 0,0 0 0,0-1 0,-1 1 0,1 0 0,-1 1 0,1-1 0,-1 0 0,0 1-1,0-1 1,-2 0-72,-5 4 50,0 0 0,0 0-1,0 1 1,1 0 0,-1 0-1,1 1 1,-1 0 0,1 1-1,1 0 1,-1 1 0,1 0-1,0 0 1,0 1-1,1-1 1,-1 2 0,2-1-1,-1 1 1,1 0 0,0 1-1,0 0-49,-24 31 68,2 2-1,1 1 1,2 1-1,3 1 0,1 1 1,2 1-1,2 1 1,-8 41-68,17-57 25,1 0 0,2 0 1,1 0-1,1 0 0,2 4-25,0-27 3,2 0 1,-1-1-1,1 1 0,1 0 0,0-1 0,0 1 0,0-1 0,1 1 0,0-1 0,1 0 1,0 0-1,0-1 0,1 1 0,0-1 0,0 0 0,1 0 0,0 0 0,0-1 0,0 0 1,1 0-1,0 0-3,7 1-9,0 0 0,1-1-1,-1-1 1,1 0 0,0-1 0,0 0 0,1-1 0,-1-1 0,1 0 0,-1-1 0,1-1-1,0-1 1,-1 0 0,1-1 0,-1 0 0,1-2 0,-1 0 0,0 0 0,-1-1 0,1-1-1,-1-1 1,0 0 0,0 0 0,-1-2 0,0 1 0,0-2 0,-1 0 0,-1 0 0,0-1 0,0 0-1,-1-1 1,0-1 0,-1 1 0,0-3 9,-1 4-293,-2 0 0,0-1 1,0 0-1,-1-1 0,0 1 0,-1-1 0,-1 0 0,0 0 0,-1 0 1,0 0-1,-1 0 0,0 0 0,-1-1 0,-1-2 293,-26-47-7372,3 41-833</inkml:trace>
  <inkml:trace contextRef="#ctx0" brushRef="#br0" timeOffset="-1793.878">2443 2308 2851,'0'0'12358,"0"0"-7447,0 0-2386,0 0-501,0 0-631,0 0-491,14-4-389,228-38 277,-240 42-1522,16-2 1786,-13 1-4018,-3-1-4372,-2 3-671</inkml:trace>
  <inkml:trace contextRef="#ctx0" brushRef="#br0" timeOffset="-1464.673">3245 1940 3716,'0'0'15529,"0"0"-10516,0 0-3076,0 0-218,0 0-368,0 0-299,0 0-305,0 0-331,-17 20-63,4-6-272,-2 2 29,0 1 1,2 1-1,-1 1 1,2 0-1,1 0 0,0 1 1,0 4-111,-10 25 34,3 1 1,2 1-1,2 1 0,2 0 1,-2 29-35,11-60-66,2-1 0,0 0-1,1 1 1,0-1 0,2 0 0,1 0 0,0 0 0,2 0 0,0 0 0,1-1-1,1 1 1,0-2 0,2 1 0,0-1 0,1 0 0,2 0 66,-6-10-278,0-1 1,1 0-1,0 0 1,1-1-1,-1 0 1,1 0-1,0 0 1,0-1-1,1 0 0,0-1 1,0 0-1,0 0 1,0-1-1,0 0 1,1-1-1,-1 0 1,1-1-1,0 1 1,0-2 277,54-4-5371,-3-19-4351,-28 2-752</inkml:trace>
  <inkml:trace contextRef="#ctx0" brushRef="#br0" timeOffset="-1141.185">3623 2219 9897,'-12'-137'11270,"12"136"-11099,1 0 0,-1 0 1,0 0-1,0 0 0,0 0 1,0 0-1,0 0 1,0 1-1,-1-1 0,1 0 1,0 0-1,0 0 0,-1 0 1,1 0-1,0 1 0,-1-1 1,1 0-1,-1 0 0,1 1 1,-1-1-1,0 0 0,1 0 1,-1 1-1,1-1 0,-1 1 1,0-1-1,0 1 1,1-1-1,-1 1 0,0-1 1,0 1-1,0 0 0,0-1 1,1 1-1,-1 0 0,0 0 1,0 0-1,0-1 0,0 1 1,0 0-1,0 0 0,0 0 1,1 0-1,-1 1 1,0-1-1,0 0 0,0 0 1,0 1-1,0-1 0,0 0 1,0 1-172,-39 277 2279,17 116-4468,20-365 789,-2 18-2528,6-17-7437,0-27 2770</inkml:trace>
  <inkml:trace contextRef="#ctx0" brushRef="#br0" timeOffset="-781.347">3526 2248 12428,'1'-21'3192,"5"-130"1853,-7 144-4837,1 1 0,0-1-1,0 1 1,0-1 0,1 1 0,0-1 0,1 1 0,-1 0 0,1-1 0,1 1-1,-1 0 1,1 0 0,0 0 0,0 1 0,1-1 0,-1 1 0,1 0-1,0-1 1,1 2 0,-1-1 0,1 1 0,0-1 0,0 1 0,1 1-1,-1-1 1,1 1 0,0 0 0,0 0 0,0 0 0,0 1 0,0 0-1,3 0-206,-3 1 5,1 0 1,0 0 0,-1 1 0,1 0 0,0 1 0,-1-1 0,1 1 0,0 1 0,-1-1 0,1 1 0,-1 0 0,0 1 0,0-1 0,0 1 0,0 0 0,0 1 0,0 0 0,-1-1 0,0 2 0,0-1 0,0 1 0,0-1 0,-1 1 0,0 1 0,0-1 0,0 0 0,0 1 0,-1 0 0,0 0 0,0 0 0,-1 0 0,0 1-1,0-1 1,0 1 0,-1-1 0,0 3-7,0 1-32,-1-1-1,-1 0 0,0 1 0,0-1 0,0 0 1,-2 1-1,1-1 0,-1 0 0,0 0 0,-1-1 1,0 1-1,0-1 0,-1 0 0,0 0 1,0 0-1,-1-1 0,0 1 0,-1-1 0,1-1 1,-1 1-1,-1-1 0,1-1 0,-1 1 0,0-1 1,0-1-1,0 1 0,-1-1 0,-7 2 33,15-6 2,0 1 1,0-1-1,0 0 0,0 1 0,-1-1 1,1 0-1,0 0 0,0 0 0,0 0 0,0 0 1,-1 0-1,1-1 0,0 1 0,0 0 1,0 0-1,0-1 0,0 1 0,0-1 0,-1 1 1,1-1-1,0 1 0,0-1 0,0 0 1,1 0-1,-1 1 0,0-1 0,0 0 1,0 0-1,1 0 0,-1 0 0,0 0 0,1 0 1,-1 0-1,0 0 0,1 0 0,0 0 1,-1 0-1,1 0 0,0 0 0,-1-1 0,1 1 1,0 0-1,0 0 0,0 0 0,0-1 1,0 1-1,0 0 0,0 0 0,1 0 0,-1 0 1,0 0-1,1-1 0,-1 1 0,1 0 1,-1 0-1,1 0 0,-1 0 0,1 0 0,0 0 1,0 0-3,2-7 17,1 1 1,0 0-1,1 0 1,0 0-1,0 0 1,0 1-1,1 0 1,0 0 0,0 0-1,1 1 1,-1 0-1,1 0 1,0 1-1,3-2-17,-7 6 3,1 0-1,-1 1 1,1-1-1,0 1 1,-1-1-1,1 1 1,-1 0-1,0 0 1,1 1-1,-1-1 1,0 1-1,1 0 1,-1 0-1,0 0 1,-1 0 0,1 0-1,0 0 1,0 1-1,-1 0 1,0-1-1,1 1 1,-1 0-1,0 0 1,0 0-1,-1 0 1,1 0-1,-1 1 1,1-1-1,-1 1 1,0-1-1,0 2-2,7 9-3,0-2-12,0-1-1,-2 1 1,1 0 0,-1 1-1,-1 0 1,0 0 0,-1 0 0,0 0-1,-1 1 1,-1-1 0,0 1-1,-1 0 1,0-1 0,-1 1-1,-1 2 16,0-12-10,0-1-1,-1 1 0,0 0 0,0-1 0,0 1 0,0-1 1,-1 0-1,1 0 0,-1 0 0,0 0 0,0 0 0,0-1 1,0 1-1,0-1 0,-1 0 0,1 0 0,-1 0 1,0 0-1,1-1 0,-1 1 0,0-1 0,0 0 0,0 0 1,0 0-1,0-1 0,0 0 0,0 1 0,-2-1 11,-116-14-305,32-22-1059,42-3-2285,39 7-3857,10 16 1287</inkml:trace>
  <inkml:trace contextRef="#ctx0" brushRef="#br0" timeOffset="-452.659">4081 2116 10506,'0'0'3523,"0"0"-645,0 0-439,0 0-1093,-6 13-514,-11 26-222,1 1-1,1 0 1,3 2-1,1-1 1,2 1-1,0 20-609,8-58 11,1 0-1,0-1 0,0 1 1,0 0-1,0 0 0,1 0 1,0 0-1,-1 0 1,1 0-1,0 0 0,1-1 1,-1 1-1,1 0 1,0-1-1,0 1 0,0-1 1,0 0-1,0 0 1,1 0-1,0 0 0,-1 0 1,1 0-1,0-1 0,0 1 1,1-1-1,-1 0 1,0 0-1,1 0 0,-1 0 1,1-1-1,0 1 1,0-1-1,-1 0 0,1 0 1,0 0-1,0-1 1,3 1-11,0-1 11,-1 1 0,1-1 1,-1 0-1,0 0 0,1-1 1,-1 1-1,1-2 0,-1 1 1,0-1-1,0 0 1,0 0-1,0 0 0,0-1 1,0 0-1,-1 0 0,1-1 1,-1 1-1,0-1 0,0 0 1,0-1-1,-1 1 1,1-1-1,-1 0 0,0 0 1,-1 0-1,1-1 0,-1 1 1,0-1-1,0 0 0,-1 0 1,0 0-12,4-10 23,-1 1 0,0-1 0,-2 1 0,0-1 1,-1 0-1,0-1 0,-1 1 0,-1 0 0,0 0 0,-2 0 0,0 0 0,-3-14-23,-30-14-923,-1 31-4239,17 12-1944</inkml:trace>
  <inkml:trace contextRef="#ctx0" brushRef="#br0" timeOffset="87890.608">3923 3041 4356,'0'0'6860,"0"0"-4175,0 0-101,0 0 2253,-7-2-3380,-11-4-960,25 3-12,52 2 242,-25 1-589,915-33 241,59-25-139,-1001 57-236,182-13-141,116-25 137,-281 33 26,-107 4-175,5 8-1650,28 4-2386,12 1-2969</inkml:trace>
  <inkml:trace contextRef="#ctx0" brushRef="#br0" timeOffset="88509.45">5441 3117 8456,'0'0'5739,"0"0"-2846,-1 14-507,-35 246 2985,19-138-4610,6 2 0,4 40-761,28 107-3497,-13-192-678,-9-78 3944,1 0 0,-1-1-1,1 1 1,-1-1 0,0 1-1,1-1 1,-1 0 0,0 1 0,1-1-1,-1 1 1,0-1 0,1 0 0,-1 0-1,0 1 1,0-1 0,1 0 0,-1 0-1,0 0 1,0 0 0,0 0 0,1 0-1,-1 0 1,0 0 0,0 0 0,1 0-1,-1-1 1,0 1 0,0 0 0,1 0-1,-1-1 1,0 1 0,1 0-1,-1-1 1,0 1 0,1-1 0,-1 1-1,1-1 1,-1 1 0,0-1 0,1 0-1,-1 1 1,1-1 0,0 1 0,-1-1-1,1 0 1,0 0 0,-1 1 0,1-1-1,0 0 1,0 0 231,-77-83-955,-47-40 7884,123 122-6765,-1 1 1,1-1 0,0 0 0,-1 1 0,1-1-1,-1 1 1,1-1 0,-1 1 0,0 0-1,1 0 1,-1 0 0,0 0 0,0 0-1,0 0 1,0 0 0,0 0 0,0 1-1,0-1 1,0 1 0,0 0 0,0 0-1,0-1 1,-1 1 0,1 0 0,0 1-1,0-1 1,0 0 0,0 1 0,0-1-1,0 1 1,0 0 0,0-1 0,0 1-1,0 0 1,0 0 0,0 0 0,1 1 0,-1-1-1,0 0 1,1 1 0,-1-1 0,1 1-1,-1-1 1,1 1 0,0 0 0,0-1-1,0 1 1,0 0 0,0 0 0,0 0-1,0 1-164,1 3 37,0 0 0,0 0-1,1 0 1,-1 0 0,2-1 0,-1 1-1,0 0 1,1 0 0,0-1-1,1 1 1,-1-1 0,1 0-1,0 0 1,0 0 0,1 0 0,0 0-1,0-1 1,0 0 0,0 1-1,0-1 1,1-1 0,0 1-1,0-1 1,4 3-37,0 1 43,1 0 0,1 0 0,-1-1 0,1 0 0,0-1-1,0 0 1,1 0 0,-1-2 0,1 1 0,0-2 0,0 1 0,0-2 0,1 1-1,-1-2 1,0 0 0,0 0 0,1-1 0,-1 0 0,0-1 0,0-1 0,0 0 0,0 0-1,-1-2 1,1 1 0,-1-1 0,0-1 0,-1 0 0,1 0 0,-1-1 0,0 0-1,0-2-42,-5 3 78,-1-1 0,0 0-1,0 0 1,-1-1-1,0 1 1,0-1 0,-1 1-1,1-1 1,-2 0-1,1 0 1,-1 0-1,0 0 1,-1 0 0,0 0-1,0-2-77,-26 31-5872,15 3-838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43.5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335 484 5669,'10'-19'7901,"58"-129"-1618,-63 136-5863,-1-1-1,-1 1 1,0-1-1,0 0 1,-1-1-1,-1 1 1,0 0-1,-1 0 0,0 0 1,-1-1-1,-1 1 1,0 0-1,0 0 1,-2 0-1,1 0 1,-2 1-1,0 0 0,0 0 1,-1 0-1,-1 0 1,-5-7-420,9 16 58,-1 0 0,0 0-1,0 0 1,0 1 0,0-1 0,0 1 0,-1 0 0,1 0 0,0 1 0,-1-1 0,0 1 0,1 0-1,-1 0 1,0 1 0,0-1 0,1 1 0,-1 0 0,0 1 0,0-1 0,1 1 0,-1 0-1,0 0 1,1 0 0,-1 0 0,1 1 0,-1 0 0,1 0 0,0 0 0,-1 1 0,-2 2-58,-7 4 42,2 0 1,-1 1-1,2 0 1,-1 1-1,1 1 0,1 0 1,0 0-1,-7 12-42,-1 4 8,1 1-1,1 1 0,2 1 0,1 0 0,2 1 0,0 0 0,3 0 0,0 1 0,2 0 1,2 1-1,1-1 0,2 1 0,0-1 0,3 1 0,1 4-7,0-24 4,0 1-1,0-1 1,2 0-1,0-1 1,0 1 0,1-1-1,1 0 1,0 0-1,1-1 1,0 0-1,8 8-3,-12-15 0,-1-1 0,1 0 0,-1-1-1,1 1 1,1-1 0,-1 1 0,0-1 0,1 0-1,-1-1 1,1 1 0,0-1 0,0 0-1,0 0 1,0-1 0,0 1 0,1-1 0,-1 0-1,0-1 1,1 1 0,-1-1 0,0 0-1,1 0 1,-1-1 0,0 0 0,0 0 0,1 0-1,-1 0 1,0-1 0,0 0 0,0 0-1,0 0 1,3-3 0,11-10 91,-1-1 0,0-1-1,-2 0 1,0-2 0,-1 0 0,0 0-1,-2-1 1,0-1 0,-2 0 0,0-1-1,-1 0 1,-2-1 0,0 0 0,-1 0 0,-2-1-1,1-8-90,2 2 70,-2-1-1,-1 1 0,-1-2 1,-2 1-1,-2-22-69,1 52 2,-1 0 0,1 0 0,-1 0 0,0 0 0,1 0 0,-1 0-1,0 0 1,0-1 0,0 1 0,0 0 0,0 0 0,0 0 0,0 0 0,0 0 0,-1 0-1,1-1 1,0 1 0,-1 0 0,1 0 0,0 0 0,-1 0 0,0 0 0,1 0 0,-1 0 0,1 0-1,-1 1 1,0-1 0,0 0 0,0 0 0,1 0 0,-1 1 0,0-1 0,0 0 0,0 1-1,0-1 1,0 1 0,0-1 0,0 1 0,0 0 0,0-1 0,-1 1 0,1 0 0,0 0-1,0 0 1,0 0 0,0 0 0,0 0 0,-1 0-2,-3 8 0,0 1 0,0 0 0,1 1 0,1-1 0,-1 1 0,2 0 0,-1-1 0,1 1 0,1 0 0,0 0 0,0 1 0,1-1 0,0 3 0,-1 5 0,1-1 0,1 1 0,1-1 0,0 0 0,1 1 0,1-1 0,1 0 0,0-1 0,1 1 0,1-1 0,1 0 0,0-1 0,1 0 0,0 0 0,1-1 0,1 0 0,0-1 0,1 0 0,0-1 0,1 0 0,1-1 0,0 0 0,0-1 0,1-1 0,0 0 0,1-1 0,0-1 0,9 3 0,-18-8 0,-1-1 0,1 1 0,-1-1 0,1-1 0,0 1 0,0-1 0,0 0 0,-1-1 0,1 0 0,0 0 0,-1 0 0,1-1 0,-1 0 0,1 0 0,-1 0 0,0-1 0,0 0 0,0-1 0,0 1 0,0-1 0,-1 0 0,0 0 0,0-1 0,0 1 0,0-1 0,-1-1 0,0 1 0,0 0 0,0-1 0,0 0 0,0-2 0,7-11-59,-1-1 1,-1 0-1,-1-1 0,0 0 0,-2 0 1,0 0-1,-2-1 0,0 0 0,-1 0 1,-1 0-1,-2 0 0,0 0 1,-1-3 58,-15-14-2422,-8 22-3201,10 12-2545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44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190 6 11403,'0'0'4890,"0"0"-2130,0 0-588,-15-2 103,-51-1-813,62 4-1404,1 0-1,0 0 0,0 0 0,1 1 1,-1-1-1,0 1 0,0 0 0,1 0 1,-1 0-1,1 0 0,0 0 0,-1 0 0,1 1 1,0-1-1,0 1 0,1 0 0,-1-1 1,0 1-1,1 0 0,0 0 0,0 0 1,-1 0-58,-3 8 134,-3 6-71,0 0 0,1 0 1,0 1-1,2 0 0,0 1 1,1-1-1,1 1 0,1 0 1,0 0-1,1 0 0,2 0 1,-1-1-1,3 7-63,-1-13 30,0 1-1,0-1 1,1 0-1,1 0 1,0 0-1,1-1 1,0 1 0,1-1-1,0 0 1,0 0-1,1-1 1,1 0-1,0 0 1,0-1-1,1 0 1,0-1 0,1 0-1,-1 0 1,2-1-1,3 3-29,-9-7 23,0 0 0,1-1 0,-1 1 0,1-1 0,-1 0 0,1-1 0,0 1 0,0-1 0,-1 0 0,1-1 0,0 1 0,0-1 0,0 0 0,0-1 0,0 0 0,0 1 0,0-2 0,-1 1 0,1-1 0,0 0 0,-1 0 0,1 0 0,-1-1 0,0 0 0,0 0 0,0 0 0,0-1 0,-1 1 0,1-1 0,-1 0 0,0-1 0,4-3-23,1-4 79,-1 1 0,0-1 1,0 0-1,-1-1 0,-1 0 1,0 0-1,0 0 0,-2 0 1,1-1-1,-2 0 1,0 0-1,-1 0 0,0-3-79,0 5 66,0 0 0,-1 1-1,0-1 1,-1 0-1,0 0 1,-1 0 0,-1 0-1,0 0 1,0 0-1,-1 1 1,0-1 0,-1 1-1,-1 0 1,0 0-1,0 0 1,-1 1 0,0 0-1,-1 0 1,0 0 0,-1 1-1,0 0 1,0 1-1,-1 0 1,0 0 0,0 0-1,-1 1 1,0 1-1,0 0 1,-1 0 0,0 1-1,0 0-65,3 3-122,0 0 0,0 0-1,0 1 1,-1 0 0,1 0-1,0 1 1,0 0 0,-1 0-1,1 1 1,0 0 0,0 1-1,-4 1 123,-18 15-3456,12 14-3669,13-4-5286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8:4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42 209 4452,'0'0'4581,"0"0"-4101,0 0-352,0 0 449,0 0-129,0 0-352,-42 99-64,42-73-32,0 0-224,0-5-353,6-2-928,6-2-1698,-1-4-737</inkml:trace>
  <inkml:trace contextRef="#ctx0" brushRef="#br0" timeOffset="393.188">163 421 2434,'0'0'2451,"0"0"218,14-15-320,44-54-80,-52 60-1567,1 0 0,-1 0 0,-1-1 0,0 0 1,0 0-1,-1 0 0,0-1 0,-1 1 0,0-1 1,-1 0-1,0 0 0,0 0 0,-1-10-702,-1 19 73,-1 0 0,1-1 0,-1 1 0,1 0 0,-1 0 0,0-1 1,0 1-1,0 0 0,0 0 0,0 0 0,-1 0 0,1 0 0,-1 0 0,1 1 0,-1-1 0,0 0 0,1 1 0,-1-1 0,0 1 0,0 0 0,0-1 0,0 1 0,0 0 1,0 0-1,-1 0 0,1 1 0,0-1 0,0 1 0,-1-1 0,1 1 0,0 0 0,-1-1 0,1 1 0,0 0 0,-1 1 0,1-1 0,0 0 0,-1 1 0,1-1 0,0 1 0,-1 0 1,1 0-1,0-1 0,0 2 0,0-1 0,0 0 0,0 0 0,0 1 0,0-1 0,0 1 0,1-1 0,-1 1 0,1 0 0,-2 1-73,-10 10-120,0 1 0,1 0 0,1 0 0,0 1 0,1 1 0,0 0-1,2 0 1,0 1 0,0 0 0,2 0 0,0 1 0,1-1 0,1 1 0,0 1 0,2-1-1,0 0 1,1 1 0,1 14 120,0-27-299,0 0 1,1-1-1,0 1 0,0-1 0,0 1 0,0-1 1,1 1-1,0-1 0,0 0 0,0 0 0,1 0 1,0 0-1,0 0 0,0-1 0,0 1 0,1-1 1,0 0-1,-1 0 0,2 0 0,-1 0 0,0-1 1,1 0-1,0 0 0,0 0 0,-1 0 0,2-1 1,-1 0-1,0 0 0,0 0 0,1 0 0,-1-1 1,1 0-1,-1 0 0,1-1 0,0 0 0,3 0 299,7 1-324,-1-1 0,0-1 0,1 0 0,-1-1 0,0 0 0,0-2 0,0 1 0,0-2 0,-1 0 0,6-3 324,-3-1 393,0 0-1,0-1 1,-1-1-1,0-1 1,-1 0-1,0-1 1,10-12-393,-5 2 1061,-1 0 1,-1-2-1,-1 0 1,-1-2-1,-1 1 0,-1-2 1,-2 0-1,-1 0 1,-1-1-1,2-14-1061,-6 19 726,-1-1 0,0 0 0,-2 0 0,-1 0 0,-1 0 0,-2-3-726,1 29 31,0-1 1,0 1-1,0-1 0,-1 1 0,1-1 0,0 0 1,-1 1-1,1-1 0,0 1 0,-1-1 1,1 0-1,0 1 0,-1-1 0,1 0 1,-1 1-1,1-1 0,0 0 0,-1 1 1,1-1-1,-1 0 0,1 0 0,-1 0 1,1 0-1,-1 1 0,1-1 0,-1 0 1,1 0-1,-1 0 0,1 0 0,-1 0 1,1 0-1,-1 0 0,1 0 0,-1-1 1,1 1-1,-1 0 0,1 0 0,-1 0 1,1-1-1,-1 1 0,1 0 0,-1 0 1,1-1-1,-1 1 0,1 0 0,0-1 1,-1 1-1,1 0 0,0-1 0,-1 1 1,1-1-1,0 1 0,-1 0 0,1-1 1,0 1-1,0-1 0,0 1 0,-1-1 0,1 1 1,0-1-1,0 1 0,0-1 0,0 1 1,0-1-1,0 1 0,0-1 0,0 0 1,0 0-32,-56 174 416,26-60-439,5 1 0,4 2 0,-3 110 23,31-116-1552,17-65-1470,25-22-3700,-21-22 113,-3-1-3449</inkml:trace>
  <inkml:trace contextRef="#ctx0" brushRef="#br0" timeOffset="702.997">582 487 5445,'0'0'2402,"0"0"-832,0 0-97,0 0-704,0 0-513,0 0-192,0 0-64,104-39-32,-55 47-1409,8-3-1890,-7 1-3716</inkml:trace>
  <inkml:trace contextRef="#ctx0" brushRef="#br0" timeOffset="1017.395">1231 397 10666,'0'0'3369,"0"0"-76,0 0-522,-5-13-769,-16-41-582,20 52-1341,-1 0 0,0 1 1,0-1-1,0 1 0,0-1 0,0 1 0,0-1 1,0 1-1,-1 0 0,1 0 0,0 0 0,-1 1 1,1-1-1,0 0 0,-1 1 0,1-1 0,-1 1 1,1 0-1,-1 0 0,1 0 0,-1 0 1,1 1-1,-1-1 0,1 0 0,-1 1 0,1 0 1,0 0-1,-1 0 0,1 0 0,0 0 0,0 0 1,0 0-1,-1 1 0,1-1 0,1 1 0,-1-1 1,-1 2-80,-14 8 11,0 0-1,1 1 1,1 0 0,0 2 0,0-1 0,2 2 0,0 0 0,0 0 0,1 1-1,1 1 1,1 0 0,1 1 0,0-1 0,1 2 0,1-1 0,1 1 0,0 0-1,1 1 1,2-1 0,0 1 0,1 0 0,0-1 0,2 1 0,0 0 0,2 0-1,0 0 1,3 7-11,-3-20-5,2 1-1,-1-1 1,1 0-1,0 0 1,0 0-1,1-1 1,0 1 0,0-1-1,1 0 1,0-1-1,0 1 1,0-1-1,0-1 1,1 1-1,0-1 1,0 0-1,0 0 1,0-1-1,1 0 1,-1 0-1,1-1 1,0 0-1,0 0 1,0-1-1,0 0 1,0-1 0,0 1-1,0-1 1,0-1-1,3 0 6,0 0-5,0 0 0,-1 0 0,1-1 0,0 0 1,-1-1-1,1-1 0,-1 1 0,0-2 0,0 1 0,0-1 0,-1-1 0,0 0 0,0 0 0,0-1 0,-1 0 1,0 0-1,0-1 0,-1 0 0,0-1 0,0 1 0,-1-1 0,2-4 5,-6 11-53,0-1 0,0 0 0,0 0 0,-1 0-1,1 0 1,-1 0 0,0 0 0,0-1 0,0 1 0,0 0 0,0-1-1,-1 1 1,1-1 0,-1 1 0,0-1 0,0 1 0,0 0 0,-1-1-1,1 1 1,-1-1 0,0 1 0,0 0 0,0-1 0,0 1 0,-1 0 0,1 0-1,-1 0 1,0 0 0,0 0 0,0 0 0,0 1 0,0-1 0,0 1-1,-1-1 1,0 1 0,1 0 0,-1 0 0,0 0 0,0 0 0,0 0 0,0 1-1,0 0 1,-3-1 53,-65 5-6384,32 7-402</inkml:trace>
  <inkml:trace contextRef="#ctx0" brushRef="#br0" timeOffset="1018.395">491 1260 8936,'0'0'3588,"0"0"-1090,82 24 961,-34-31-1473,8-4-1153,7-7-384,6 1-193,3 0-192,-4 3 0,-5-2 0,-9 3-64,-12 5 0,-9 2-512,-16 3-834,-7 3-1376,-10 0-1891,-2 3-2529</inkml:trace>
  <inkml:trace contextRef="#ctx0" brushRef="#br0" timeOffset="1248.616">459 1490 12268,'0'0'5258,"0"0"-2189,0 0-810,0 0-674,0 0-437,18 8-278,-8-3-764,-3-1-64,0 0 1,1-1-1,0 0 1,0 0-1,0-1 0,0 0 1,0-1-1,0 1 1,1-1-1,-1-1 0,0 0 1,1 0-1,-1 0 1,0-1-1,6-2-42,87-20 99,-1 2-509,-2-5-1,-1-4 1,17-11 410,-111 40-374,13-8-1340,-12-1-5577,-4 7-364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8:3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84 9193,'0'0'1281,"0"0"-1089,0 0-192,0 0 32,0 0-32,110-61 0,-64 51-480,4-3-2659</inkml:trace>
  <inkml:trace contextRef="#ctx0" brushRef="#br0" timeOffset="275.259">1 315 9097,'0'0'5477,"0"0"-4612,0 0-449,0 0 577,0 0 480,148 17-1056,-39-41-353,24-2-64,14-3-737,5-4-1953,5 3-4806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44.5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25 15855,'0'0'4644,"0"0"-2305,0 0-97,0 0-449,0 0-1088,0 0-353,93-17-255,-50 14-1,5 0-96,-2 2-161,-1 1-928,-3 3-1537,-15 7-2115,-7 3-4707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44.7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 11851,'0'0'6566,"0"0"-3971,0 0-481,0 0-513,103 44-1024,-50-44-353,12-3-160,0-5-32,6-5-32,0 1-256,1 2-1762,-3-1-2530,-6 1-5350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45.0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184 74 18514,'1'-12'3966,"5"-38"-1366,-6 39 671,-6 13-1732,-32 71 1290,24-30-2816,2 1 1,1-1-1,3 2 0,-1 24-13,-1 3-5,-63 346 5,63-337-2548,22 38-6179,-3-99-337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49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58 448,'0'0'11579,"0"0"-7500,0 0-2664,0 0 421,0 0-251,0 0-586,-7 15-519,-24 51-245,30-62-223,0 1 0,0-1 0,0 1 0,0 0 0,1-1 0,0 1 0,0-1 0,0 1 0,0 0 0,1-1 0,0 1 0,0-1 0,0 1 0,1-1 0,-1 1 0,1-1 0,0 0 1,0 0-1,1 0 0,-1 0 0,2 1-12,2 6 19,-2-2-5,0-1-1,1 1 1,0-1-1,0 0 0,1 0 1,0-1-1,1 0 1,-1 0-1,1 0 1,0-1-1,1 0 0,0 0 1,0-1-1,0 0 1,0 0-1,1-1 0,0 0 1,0-1-1,0 0 1,0 0-1,0-1 1,1 0-1,-1-1 0,1 0 1,-1 0-1,1-1 1,0 0-1,-1-1 0,1 0 1,-1 0-1,1-1 1,-1-1-1,0 1 1,0-1-1,0-1 0,0 0 1,2-2-14,-1 0 219,-1 0-1,0-1 1,0-1 0,-1 1-1,0-1 1,0-1 0,-1 1-1,0-1 1,0-1 0,-1 1-1,-1-1 1,0 0 0,0 0-1,0-1 1,-2 0 0,1 1-1,-1-1 1,-1 0 0,0-1-1,-1 1 1,0 0 0,0-1-1,-1 1 1,-1 0 0,0 0-1,0-1 1,-1 0-219,0 7 43,1 1 0,-1 0 0,0-1 0,0 1-1,0 0 1,-1 0 0,1 0 0,-1 0 0,0 0 0,0 1-1,0-1 1,-1 1 0,1 0 0,-1 0 0,0 0 0,0 0 0,0 1-1,0-1 1,0 1 0,0 0 0,-1 1 0,1-1 0,-1 1 0,1-1-1,-1 1 1,0 1 0,1-1 0,-1 1 0,-1 0-43,-5-1 40,0 2 1,0-1 0,0 1-1,0 1 1,0 0-1,0 1 1,0 0-1,0 0 1,1 1 0,0 1-1,0 0 1,-1 0-41,-5 5 13,0 0 1,0 1 0,1 0-1,0 1 1,1 1-1,1 1 1,0 0 0,0 0-1,2 1 1,0 1-1,0 0 1,2 0 0,0 1-1,1 0 1,0 1 0,2 0-1,0 0 1,1 0-1,1 1 1,0 0-14,2-5 3,1-1 1,1 1-1,-1-1 0,2 1 1,0-1-1,1 1 0,0-1 1,1 0-1,0 0 0,2 0 1,-1 0-1,1 0 0,1-1 1,0 0-1,1 0 0,2 3-3,3 1-106,1-1-1,0 1 0,1-2 0,1 0 1,0-1-1,1 0 0,0-2 0,1 0 0,0 0 1,0-2-1,1 0 0,1-1 0,0 0 1,0-2-1,0-1 0,1 0 0,-1-1 1,1-1-1,0-1 0,0-1 0,20-1 107,-32 0-110,1-1 0,0 0 0,-1-1 0,0 0 0,1 0 0,-1-1 0,0 0 0,0 0 0,0-1 0,-1 0 0,1 0 0,-1-1 0,0 0 0,0 0 0,-1-1 0,0 0 0,0 0 0,0 0 0,0-1 0,-1 0 0,1-2 110,0-2-570,0 0-1,-1 0 0,0-1 0,0 1 0,-2-1 1,1 0-1,-1-1 0,-1 1 0,0-6 571,1-27-4025,-1 4-2915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50.2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1 737,'0'0'9806,"0"0"-5065,0 0-1736,0 0-666,0 0-503,-4 13-592,-19 91 170,22-95-1328,-6 28-3,3 1-1,1 0 1,2 1-1,1-1 0,2 0 1,2 0-1,1 0 0,2-1 1,3 4-83,-9-35 4,1-1 1,-1 1-1,1-1 0,0 0 1,0 1-1,1-1 1,0 0-1,0-1 0,0 1 1,0 0-1,1-1 1,-1 0-1,1 0 0,0 0 1,1 0-1,-1-1 1,1 1-1,-1-1 0,1 0 1,0-1-1,0 1 0,0-1 1,1 0-1,-1 0 1,1-1-1,-1 1 0,1-1 1,-1 0-1,1-1 1,-1 1-1,1-1 0,0-1 1,-1 1-1,1-1 1,-1 1-1,1-2 0,-1 1 1,1-1-1,-1 1 0,0-1 1,1-1-1,-1 1 1,0-1-1,-1 0 0,2-1-4,4-9 170,0-1-1,-1-1 1,-1 0-1,0 0 1,-1-1-1,0 1 0,-1-2 1,-1 1-1,-1-1 1,0 1-1,-2-1 1,0 0-1,0 0 1,-1 0-1,-2 0 0,1-1 1,-2 1-1,0 0 1,-1 1-1,-1-1 1,-1 0-1,0 1 0,-7-15-169,10 23-75,-1 1-1,0 0 1,0-1-1,0 1 1,0 0-1,-1 0 1,-1 1-1,1-1 1,-1 1-1,0 0 1,0 0-1,-1 1 1,0 0-1,0 0 0,0 0 1,0 0-1,-1 1 1,0 0-1,0 1 1,0-1-1,0 1 1,0 1-1,-1-1 1,1 1-1,-1 1 1,0-1-1,-4 1 76,-17 18-7991,21-1-1517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50.7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 14382,'0'0'4116,"0"0"-1725,0 0-480,0 0-379,17-2-603,105-6-416,35 5-1052,-156 4 404,-1-1 0,1 1 1,-1 0-1,1-1 1,-1 1-1,0 0 1,1-1-1,-1 1 1,0 0-1,1-1 0,-1 1 1,0 0-1,0 0 1,0-1-1,0 1 1,1 0-1,-1 0 1,0 0-1,0-1 1,-1 1-1,1 0 0,0 0 1,0-1-1,0 1 1,0 0-1,-1 0 1,1-1-1,0 1 1,-1 0-1,1-1 0,0 1 1,-1 0-1,1-1 1,-1 1-1,1-1 1,-1 1-1,1-1 1,-1 1-1,0-1 1,1 1-1,-1-1 0,0 1 1,1-1-1,-2 1 135,-77 53-12048,49-35 6416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51.0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0 2242,'0'0'3299,"0"0"-448,0 0-193,-75 72-95,75-61-257,4-4-672,10 0-673,11-4-225,10-1-159,1-2-289,6-3-192,2-4-64,3-3-32,0 3-160,-1-3-833,-2 0-1633,1 0-1378,-5 0-3427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51.3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94 5445,'0'0'11739,"3"-14"-6758,11-43-2258,-4 35 917,-4 27-1397,-1 24-914,-4 35-1107,-3 1 1,-3 0-1,-12 62-222,-5 31-2090,7 78-5322,15-223-767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54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23 6822,'0'0'8606,"0"0"-4421,0 0-2194,0 0-555,0 0-453,13 1-401,144-13-267,-61 1-2862,-95 11 2429,-1 0 0,1 1-1,0-1 1,0 1 0,-1-1-1,1 0 1,0 1 0,-1 0 0,1-1-1,0 1 1,-1-1 0,1 1-1,-1 0 1,1-1 0,-1 1 0,0 0-1,1 0 1,-1 0 0,0-1-1,1 1 1,-1 0 0,0 0 0,0 0-1,0-1 1,1 1 0,-1 0-1,0 0 1,0 0 0,0 0 0,-1 0-1,1-1 1,0 1 0,0 0-1,0 0 1,-1 0 0,1-1 0,0 1-1,-1 0 1,1 0 0,0-1-1,-1 1 1,1 0 0,-1-1 0,0 1-1,1 0 1,-1-1 0,1 1-1,-1-1 1,0 1 0,1-1 0,-1 1-1,0-1 1,0 1 0,1-1-1,-1 0 1,0 0 0,0 1 118,-63 54-1963,-5-5 3482,-17 13 3222,29-9-742,85-45-3161,-7-10-1202,1-2 0,-1-1 1,0-1-1,0 0 0,-1-2 0,0 0 1,6-4 363,18-5-2894,14-3-3170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55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568 68 17072,'0'0'3865,"1"-13"-1900,5-40-225,-5 51 2529,-1 43-3787,-7 15-649,-41 405 1833,40-306-5684,8-1-5576,2-127 3343,1-4-2760</inkml:trace>
  <inkml:trace contextRef="#ctx0" brushRef="#br0" timeOffset="307.976">137 960 10378,'-16'1'5295,"-9"1"-3589,-34 2 829,23-2 4238,288-13-5767,169-31-1006,-23 1-5875,-351 39-318,-37 2 273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24.08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952 574 10890,'0'0'3700,"0"0"-524,0 0-491,0 0-517,0 0-636,0 0-443,0 0-352,-5 13-177,-22 101 460,4 278-417,22-384-659,-29 228-6033,14-190-850,11-30 767</inkml:trace>
  <inkml:trace contextRef="#ctx0" brushRef="#br0" timeOffset="443.817">919 670 8584,'3'-21'3758,"22"-127"1298,27 54 677,-47 89-5615,1 1-1,-1 0 0,0 0 0,1 0 0,0 0 0,0 1 0,0 0 0,0 0 0,0 1 0,1-1 0,-1 2 0,1-1 0,0 1 0,4-1-117,-1 0 11,-1 1-1,1-1 1,0 2 0,0 0-1,0 0 1,-1 0 0,1 1 0,0 1-1,-1 0 1,1 0 0,-1 1-1,0 0 1,1 0 0,-1 1-1,-1 1 1,1-1 0,-1 1-1,0 1 1,0 0 0,0 0-1,-1 0 1,0 1 0,0 0-1,0 0 1,-1 1 0,3 4-11,-7-6-8,1 0 0,-1 0 0,0 0 0,-1 0 0,1 1 0,-1-1 0,0 0 0,-1 1 0,0-1 0,0 1 0,0-1 0,-1 0 0,0 1-1,0-1 1,0 1 0,-1-1 0,0 0 0,0 0 0,-1 0 0,1 0 0,-1-1 0,-1 1 0,1-1 0,-1 1 0,0-1 0,-2 2 8,-8 9-38,1-2 0,-2 0 0,0 0 0,0-1 0,-1-1 0,-1-1 0,-17 9 38,-29 7-6,73-41 70,6 4-61,1 0-1,0 1 1,1 1-1,0 0 1,0 1-1,1 1 1,0 1-1,0 1 0,0 0 1,0 2-1,1 0 1,-1 1-1,7 1-2,-21 0-2,1 0-1,-1 1 0,0 0 1,1 0-1,-1 0 0,0 0 1,0 1-1,0 0 0,0 0 1,0 1-1,0-1 0,0 1 1,-1 0-1,1 0 0,-1 1 1,0-1-1,0 1 0,0 0 1,-1 0-1,1 0 0,-1 1 1,0-1-1,0 1 0,-1-1 1,1 1-1,-1 0 0,0 0 1,0 0-1,-1 1 0,1 1 3,0 3-4,0-1-1,-1 1 0,0-1 0,0 1 1,-1-1-1,-1 1 0,1 0 1,-2-1-1,1 1 0,-1-1 0,-1 0 1,1 1-1,-2-1 0,1-1 1,-1 1-1,-1 0 0,0 0 5,-1 0 0,-1 0-1,0-1 1,-1 0 0,0 0-1,0-1 1,0 0 0,-1 0-1,0-1 1,-1 0-1,1-1 1,-1 0 0,0 0-1,0-1 1,-1-1-1,1 1 1,-1-2 0,0 1-1,1-2 1,-1 1 0,0-1-1,-1-1 1,-5 0-2,0 0 0,1-1 1,-1 0-1,0-2 0,1 0 0,-1 0 0,1-2 0,0 0 1,1-1-1,-1-1 0,1 0 0,0-1 0,-8-6 2,-33-55-2024,56 12-5460,15 35 817</inkml:trace>
  <inkml:trace contextRef="#ctx0" brushRef="#br0" timeOffset="755.44">1772 604 13261,'0'0'2813,"0"0"-267,0 0-683,0 0-912,0 0-567,-8 16-192,-29 53 54,9 36 1148,25-83-1224,-1 7-111,1 1-1,2-1 1,1 0 0,1 0-1,3 23-58,-3-48-7,-1 0 0,1 0 0,0 0 0,0 0 0,0-1 0,1 1 0,-1 0 0,1-1 0,0 1 0,0-1 0,0 1 0,0-1 0,1 0 0,-1 0 0,1 0 0,0 0 0,0-1 0,0 1 0,0-1 0,0 0 0,1 0 0,-1 0 0,1 0 0,-1 0 0,1-1 0,0 1 0,0-1 0,-1 0 0,1 0 0,0-1 0,0 1 0,0-1 0,0 0 0,0 0 0,1 0 7,3 0 31,-1-1 1,1 1 0,0-2-1,0 1 1,0-1-1,-1 0 1,1-1-1,-1 1 1,0-1-1,0-1 1,0 0-1,0 0 1,0 0 0,-1-1-1,0 0 1,0 0-1,0 0 1,0-1-1,-1 0 1,0 0-1,0 0 1,-1-1-1,0 1 1,4-8-32,-2 1 207,0 0 0,0 0 0,-2-1 0,0 0 0,0 0 0,-1 0 0,-1 0 0,0 0 0,-1 0 0,0-1 0,-1 1 0,-1-1 0,-1-5-207,0 12 9,0 1 0,0-1-1,0 1 1,-1 0 0,0-1-1,0 1 1,-1 1-1,0-1 1,0 0 0,-1 1-1,1 0 1,-1 0-1,-1 0 1,1 1 0,-1 0-1,0 0 1,0 0-1,-1 1 1,1 0 0,-2-1-9,-43-14-3108,-3 15-4687,27 8-2129</inkml:trace>
  <inkml:trace contextRef="#ctx0" brushRef="#br1" timeOffset="146005.278">653 32 7495,'0'0'4281,"0"0"-1318,0 0-390,0 0-437,0 0-588,0 0-240,10-5-267,28-13-203,-28 14-59,-10 4-95,-8-1 362,-35-1-824,0 1 0,0 2 0,1 2 0,-1 2 0,1 1-1,0 3 1,-40 13-222,77-21 3,0 1-1,0 0 0,0 1 1,0-1-1,1 1 0,-1 0 1,1 0-1,0 0 0,0 1 1,0-1-1,0 1 0,1 0 0,0 0 1,-1 1-1,1-1 0,1 0 1,-1 1-1,1 0 0,-1 0 1,2 0-1,-1 0 0,0 0 1,1 0-1,0 0 0,0 0 1,0 1-1,1-1 0,0 0 0,0 1 1,0 0-3,-16 406 0,-6-279 317,-6 0 0,-5-3 0,-15 26-317,6-17 181,29-98-17,3 1 0,1 0 1,2 1-1,2-1 1,2 21-165,3-58 9,0 0 0,0 0 0,1 0 0,-1 0 0,1 0 0,1-1 0,-1 1 0,1 0 0,-1-1 0,2 1 0,-1-1 0,0 1 0,1-1 0,-1 0 0,1 0 0,1 0 0,-1-1 0,0 1 0,1-1 1,0 1-1,-1-1 0,1-1 0,1 1 0,-1 0 0,0-1 0,1 0 0,-1 0 0,1 0 0,-1-1 0,1 1 0,0-1 0,0 0 0,0-1 0,0 1 0,0-1 0,4 0-9,5 3 5,0-2-1,0 1 1,1-2-1,-1 0 1,1-1-1,-1 0 1,0-1-1,1 0 1,-1-2-1,0 0 1,-1 0-1,1-1 1,7-4-5,-20 9-7,-1 0-1,1 0 1,-1 0-1,1 0 1,-1 0-1,1-1 1,-1 1-1,1 0 1,-1 0-1,1 0 1,-1 0 0,1-1-1,-1 1 1,0 0-1,1 0 1,-1-1-1,1 1 1,-1 0-1,0-1 1,1 1-1,-1 0 1,0-1 0,1 1-1,-1-1 1,0 1-1,0-1 1,1 1-1,-1 0 1,0-1-1,0 1 1,0-1 0,0 1-1,0-1 1,1 1-1,-1-1 1,0 1-1,0-1 1,0 1-1,0-1 1,-1 1-1,1-1 1,0 1 0,0-1-1,0 1 1,0-1-1,0 1 1,-1-1-1,1 1 1,0-1-1,0 1 1,-1 0-1,1-1 1,0 1 0,-1-1-1,1 1 1,0 0-1,-1-1 1,1 1-1,0 0 1,-1-1-1,1 1 1,-1 0-1,1 0 1,-1 0 7,-22 5-3287,11 1-551,3 2-3134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3:0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15407,'0'0'3619,"0"0"-1825,0 0 95,0 0-1216,0 0-385,103-29-192,-63 18-96,-4-2-448,-1 4-2018,-12 9-3236,-10 0-4836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3:0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10346,'0'0'3267,"0"0"-801,0 0-64,0 0-800,101 23-769,-62-34-673,-2-5-96,8 0-64,-2 2-609,3-5-3458,-8 5-6119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3:02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 12268,'0'0'6240,"0"0"-4094,0 0-411,0 0 203,0 0-385,0 0-528,0 0-400,0 0-214,-4 18 86,-19 126 68,17-78-793,4 1-1,2 0 1,3-1 0,3 1-1,6 17 229,-10-82-106,-1 0-1,0 1 1,0-1-1,0 0 1,-1 1 0,1-1-1,-1 1 1,1-1-1,-1 1 1,0-1 0,0 1-1,0-1 1,0 1-1,0-1 1,0 1 0,-1-1-1,0 1 1,1-1 0,-1 0-1,0 1 1,0-1-1,0 0 1,0 1 0,-1-1-1,1 0 1,0 0-1,-1 0 1,0 0 0,1 0-1,-1-1 1,0 1-1,0 0 1,0-1 0,0 0-1,0 1 1,0-1-1,-1 0 1,1 0 0,0 0-1,-1 0 1,1 0-1,-1-1 1,1 1 106,-50 7 76,0-1-1,0-3 1,-44-3-76,37 0 3884,417-33-2961,-37-6-1099,-319 38 139,3 0-144,-1 0 1,1-1-1,0 1 1,0-1 0,-1 0-1,1-1 1,-1 1-1,1-1 1,-1 0-1,0 0 1,0 0-1,1 0 1,-1-1 0,-1 0-1,1 0 1,0 0-1,-1 0 1,0 0-1,1-1 1,-1 0 180,-9-2-6214,-5 6-1084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3:18.06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5428 299 8712,'0'0'1474,"0"0"-545,0 0 261,0 0 225,0 0-54,0 0-107,2-4-239,-2 1-990,1 3 25,-1-1 1,0 1-1,1-1 0,-1 1 0,0-1 0,0 0 1,1 1-1,-1-1 0,0 1 0,0-1 0,0 0 1,0 1-1,0-1 0,0 0 0,0 1 0,0-1 1,0 0-1,0 1 0,0-1 0,-1 0 0,1 1 1,0-1-1,0 1 0,-1-1 0,1 0 0,0 1 1,-1-1-1,1 1 0,0-1 0,-1 1 0,1-1 1,-1 1-1,1 0 0,-1-1 0,1 1 0,-1-1 1,1 1-1,-1 0 0,1-1 0,-1 1 0,0 0 1,1 0-1,-1 0 0,1-1 0,-1 1 0,0 0 1,1 0-1,-1 0 0,0 0 0,1 0 0,-1 0 1,0 0-1,1 0 0,-1 0 0,1 0 0,-1 1 1,0-1-1,1 0 0,-1 0 0,0 1-50,-39 2 301,0 1 0,0 2 1,1 2-1,0 2 0,-5 3-301,-1-1 74,-387 118 103,386-117-211,-174 43 672,3 10 1,3 9-1,3 9 0,-40 31-638,223-102 13,1 2-1,1 0 1,0 2-1,1 1 1,1 1-1,1 1 1,0 1-1,2 1 0,-10 13-12,25-26 1,2 0 0,-1 0-1,1 0 1,0 1 0,1 0-1,0-1 1,1 1-1,0 0 1,0 1 0,1-1-1,1 0 1,0 0-1,0 0 1,1 0 0,0 1-1,0-1 1,1 0 0,1 0-1,0-1 1,0 1-1,1 0 1,0-1 0,1 0-1,-1 0 1,2 0-1,2 3 0,12 16 13,1 0 0,2-2 0,0-1 0,1 0 0,2-2 0,0-1 0,10 5-13,88 57-53,3-6 1,25 6 52,51 30-12,-35-14 172,-4 6 0,140 121-160,-281-207 0,-1 1 0,0 1 1,-2 1-1,-1 0 0,0 2 0,-2 0 0,-1 1 0,4 10 0,-14-24 0,-1 0 0,0 0-1,-1 0 1,0 0 0,-1 1-1,0 0 1,-1 0 0,-1 0-1,0-1 1,-1 1 0,0 0-1,-1 0 1,0 0 0,-1 0-1,0 0 1,-1 0 0,-1-1-1,0 0 1,-1 1 0,-4 8 0,-17 17-3,-2-1 1,-1-1-1,-1-2 1,-3 0-1,0-3 1,-2 0-1,-1-3 1,-2-1 0,-1-1-1,0-3 1,-2-1-1,-1-1 1,-41 13 2,-37 13 282,-2-4 0,-2-6 0,-1-6 0,-2-4-1,-48-1-281,-197 12 715,-78-13-715,-248-21 241,523-16-348,322 22-2262,-46 4-2402,-62-9 951,-1 0-3365</inkml:trace>
  <inkml:trace contextRef="#ctx0" brushRef="#br1" timeOffset="1630.408">289 2406 10346,'0'0'3011,"0"0"-673,0 0 112,0 0-309,0 0-460,0 0-298,-1-3-337,1 3-1004,0-1 1,0 1-1,0-1 0,0 1 0,0-1 0,0 1 0,0-1 0,0 1 0,0-1 0,0 1 0,0-1 0,0 1 0,0-1 0,0 1 0,0-1 0,1 1 0,-1-1 0,0 1 0,0-1 0,1 1 0,-1-1 0,0 1 0,1-1 1,-1 1-1,0 0 0,1-1 0,-1 1 0,1 0 0,-1-1 0,0 1 0,1 0 0,-1-1 0,1 1 0,-1 0 0,1 0 0,-1 0 0,1-1 0,-1 1 0,1 0 0,0 0 0,-1 0 0,1 0 0,-1 0 0,1 0 0,-1 0 1,1 0-1,-1 0 0,1 0 0,-1 1 0,1-1 0,-1 0 0,1 0 0,-1 0 0,1 1 0,-1-1 0,1 0 0,-1 1 0,1-1-42,11 0-122,3 0 117,176-7-1473,-65 1-7646,-70 2-832</inkml:trace>
  <inkml:trace contextRef="#ctx0" brushRef="#br1" timeOffset="1912.847">1394 2277 288,'0'0'11713,"0"0"-7234,0 0-2381,0 0-374,0 0-534,0 0-522,0 0-279,0 0-175,15-1-86,246-2-843,-121-3-5091,-85 2 337,-6 1-2453</inkml:trace>
  <inkml:trace contextRef="#ctx0" brushRef="#br1" timeOffset="2245.47">2357 2194 11147,'0'0'3907,"0"0"-1216,0 0 63,0 0-511,0 0-738,0 0-384,0 0-609,0 0-319,0 0-129,74-13-32,-43 13-32,10 0-321,4 2-896,4 1-1217,4-2-2018,-4 3-3428</inkml:trace>
  <inkml:trace contextRef="#ctx0" brushRef="#br1" timeOffset="2246.47">3167 2174 12780,'0'0'2915,"0"0"-417,0 0 1,0 0-642,0 0-768,87-41-608,-60 39-385,6-1 0,11 3-96,0 0-384,8 0-1442,5 3-833,3-1-1761,-5 2-2338</inkml:trace>
  <inkml:trace contextRef="#ctx0" brushRef="#br1" timeOffset="2491.614">4078 2134 9673,'0'0'3556,"0"0"-2211,0 0 865,85-33-96,-57 28-1089,2 0-481,8 2-383,-1 0-161,7 1 0,6 0-225,5 2-1761,7 0-1633,0 2-1474,-3 3-3619</inkml:trace>
  <inkml:trace contextRef="#ctx0" brushRef="#br1" timeOffset="2492.614">5157 2061 6919,'0'0'1953,"0"0"-1440,98-34 672,-57 25-352,6 3-577,10 1-224,6 2-32,3 0 0,7 2-64,2 1-1217,6 0-897,-3 0-1442,0 0-191</inkml:trace>
  <inkml:trace contextRef="#ctx0" brushRef="#br1" timeOffset="2493.614">6314 1982 1153,'83'-7'2434,"-3"-1"-31,-4-2-289,-6-3-513,-13 1-63,-10-1-33,-10 1-352,-15 2-448,-14 0-513,-8 1-192,-2 5-96,-19 1-2979,0 0-6406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3:25.7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1069 1 8808,'0'0'3460,"0"0"-1955,0 0-768,0 0 416,-1 25 320,-1 25-416,-1 23-224,0 22-64,-1 21 256,0 20 224,-1 17-448,-2 17-673,0 13 0,-2 9-64,-1 8 0,1 4-32,1 1 64,3-1 256,3-4 1,5-6 255,3-6 1,4-8-97,3-10 1,3-11-97,3-14-256,1-13-160,1-13 0,1-15 0,-1-16 0,-2-14-256,-2-15-545,-3-16-544,-3-13-801,-3-13-1185,-2-10-3011,-3-8-4773,-2-5 9546</inkml:trace>
  <inkml:trace contextRef="#ctx0" brushRef="#br0" timeOffset="913.864">656 2912 352,'-15'0'3876,"-19"0"-2146,-18 0 159,-11 2 33,-8 1-64,-3 0-160,0 2-353,5 0-160,5 0-128,11 0 0,10-1-352,14-1-161,15-1-95,17-2-129,23-1 0,26-2-224,31-2 0,37-2-32,39-1-64,40 0 0,38-1-32,37 0-352,35-1-32,33 1 352,30 2 32,29 1 32,24 2 896,17 3 386,6 1 255,-4 3-352,-17 2-864,-28 0-97,-34 0 0,-42-1-224,-46-2-32,-51-2-32,-53-3-128,-55-4-321,-55-4-480,-52-3-993,-48-1-672,-43-1-865,-38-1-1218,-33 1-4131,9 3 7142</inkml:trace>
  <inkml:trace contextRef="#ctx0" brushRef="#br0" timeOffset="2038.534">681 2930 9673,'0'0'4132,"14"0"-3267,20-3-545,28-4 833,32-5 321,38-4-289,39-3-352,40-2-385,38-2-32,35-1 33,30 1-97,27 1 705,24 4 320,21 5-448,15 5-128,7 3 32,-2 3-128,-13 1-481,-23-1 96,-31-2 32,-36-1-288,-40-1-32,-42-3 1,-44-2 95,-44-2-64,-44-2-32,-37-1 0,-34-2-32,-29-1-32,-23 1 0,-19 1-64,-12 2-321,-8 2-384,-4 3-384,1 4-608,5 3-1218,11 4-2050,12 5-5029,15 0 4325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11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589 609 5605,'0'0'8841,"0"0"-4784,0 0-1778,3-12-31,12-38-380,-15 51-1807,0-1 0,0 0 0,0 1 0,0-1 0,0 0 0,0 1 0,0-1 0,0 0 0,0 1 0,0-1 1,0 0-1,0 1 0,0-1 0,0 0 0,0 1 0,0-1 0,1 0 0,-1 1 0,0-1 0,0 0 0,0 0 0,0 1 0,1-1 0,-1 0 0,0 1 0,0-1 0,1 0 0,-1 0 0,0 0 0,0 1 0,1-1 0,-1 0 0,0 0 0,1 0 0,-1 0 0,0 0 0,1 0 0,-1 1 0,0-1 0,1 0 0,-1 0 0,0 0 0,1 0 0,-1 0 0,0 0 0,1 0 1,-1 0-62,0 0 121,4 133 1464,-6-1 1,-7 12-1586,-15 243-2210,36-333-1016,10-26-2907,-3-17-1218</inkml:trace>
  <inkml:trace contextRef="#ctx0" brushRef="#br0" timeOffset="302.654">1097 684 17200,'4'-14'3956,"11"-44"-1217,-14 56-2505,-1 0 1,0-1-1,1 1 0,0 0 1,-1 0-1,1 0 1,0 0-1,0 0 1,0 0-1,0 0 1,0 1-1,1-1 1,-1 0-1,0 1 1,1-1-1,-1 0 1,1 1-1,0 0 1,0-1-1,-1 1 0,1 0 1,0 0-1,0 0 1,1 0-235,-2 1 62,0 1 1,1-1 0,-1 0-1,0 1 1,0-1 0,1 1-1,-1 0 1,0-1-1,0 1 1,0 0 0,0 0-1,0 0 1,0 0 0,0-1-1,0 2 1,0-1-1,0 0 1,0 0 0,-1 0-1,1 0 1,0 0-1,-1 1 1,1-1 0,-1 0-1,1 0 1,-1 1 0,0-1-1,0 0 1,1 1-1,-1 0-62,6 39 13,-1 1 0,-2 0 0,-1 0 0,-3 0 0,-2 0-1,-7 41-12,4-28-434,-9 124-5876,34-125-1484,-2-34 1201</inkml:trace>
  <inkml:trace contextRef="#ctx0" brushRef="#br0" timeOffset="584.696">1607 641 11979,'2'-35'1130,"2"-7"356,5 5 2513,2 22 6517,-42 141-8455,-26 224-1166,35-176-2762,11-117-1388,1-22-3312,5-24 379</inkml:trace>
  <inkml:trace contextRef="#ctx0" brushRef="#br0" timeOffset="941.983">290 612 18449,'-74'-11'2321,"48"9"-1468,0-2-1,1-1 1,-1-1 0,1-1-1,1-1 1,-8-4-853,31 12 63,-1 0 0,0-1 0,1 1 1,-1-1-1,1 0 0,-1 0 0,1 0 0,-1 1 0,1-1 1,-1-1-1,1 1 0,0 0 0,-1 0 0,1 0 0,0-1 1,0 1-1,0 0 0,0-1 0,0 1 0,0-1 0,1 0 1,-1 1-1,0-1 0,1 0 0,-1 1 0,1-1 1,0 0-1,0 1 0,-1-1 0,1 0 0,0 0 0,0 1 1,1-1-1,-1 0 0,0 1 0,0-1 0,1 0 0,-1 0 1,1 1-1,0-1 0,-1 1 0,1-1 0,0 1 0,0-1 1,0 1-1,0-1 0,1 0-63,71-54 431,40 5-408,2 5 0,1 5-1,3 5 1,37-3-23,259-66-171,72 6 171,-348 81-1425,-139 19 1342,-1 0 0,1 0 1,-1-1-1,1 1 0,-1 0 0,1 0 0,-1-1 1,1 1-1,0 0 0,-1 0 0,1 0 1,0 0-1,0 0 0,-1 0 0,1 0 0,0-1 1,0 1-1,0 0 0,0 0 0,0 0 0,1 0 1,-1 0-1,0 0 0,0 0 0,1 0 1,-1-1-1,0 1 0,1 0 0,-1 0 0,1 0 1,-1-1-1,1 1 0,-1 0 0,1-1 0,0 1 1,-1 0-1,1-1 0,0 1 0,-1-1 0,1 1 1,0-1-1,0 1 0,-1-1 0,1 1 1,0-1-1,0 0 0,0 1 0,0-1 0,0 0 1,0 0-1,0 0 0,-1 0 0,1 0 0,0 0 1,0 0-1,0 0 0,0 0 0,0 0 1,0-1-1,0 1 0,0 0 0,-1 0 0,2-1 83,-85 68-8626,27-27 1574</inkml:trace>
  <inkml:trace contextRef="#ctx0" brushRef="#br0" timeOffset="942.983">158 1568 10922,'-55'188'10207,"53"-185"-10017,0 1-1,1 0 1,0 0-1,0-1 1,0 1-1,0 0 1,1 0-1,-1 0 1,1 0-1,0 0 1,0 0-1,1 0 1,-1 0-1,1 0 1,0 0 0,0-1-1,0 1 1,0 0-1,1 0 1,-1-1-1,1 1 1,0-1-1,0 1 1,1-1-1,-1 0 1,1 0-1,-1 0 1,1 0-1,0-1 1,0 1-1,0-1 1,0 1-1,1-1 1,-1 0-1,1 0 1,-1-1-1,1 1 1,0-1-190,22 5 247,0-1 0,0-2 0,0 0-1,1-2 1,-1-1 0,1-1 0,-1-1 0,0-1-247,130-18 499,-2-7 0,130-41-499,-213 51 22,165-46 251,32-7-2869,-233 65-2843,-33 7-919,-2 2-4634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14.1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153 236 9865,'0'0'5109,"0"0"-2146,-5-12-673,-20-39-192,24 49-1995,0 1 0,0-1-1,0 1 1,-1 0 0,1 0 0,0-1-1,-1 1 1,1 0 0,-1 0-1,1 0 1,-1 1 0,1-1 0,-1 0-1,0 0 1,1 1 0,-1-1 0,0 1-1,1 0 1,-1-1 0,0 1-1,0 0 1,0 0 0,1 0 0,-1 0-1,0 0 1,0 1 0,1-1 0,-1 0-1,0 1 1,0-1 0,1 1 0,-1 0-1,1 0 1,-1 0 0,1-1-1,-1 1 1,1 1 0,-1-1 0,1 0-1,0 0 1,-1 1-103,-6 11 49,0 0-1,2 1 1,-1 0 0,1 0-1,1 0 1,1 1 0,0 0-1,1 0 1,0 0-1,1 0 1,1 1 0,1-1-1,0 1 1,1-1 0,0 0-1,1 0 1,1 1 0,2 4-49,-2 5-12,2-1 0,0 1 1,2-1-1,0-1 0,2 1 1,1-1-1,0-1 0,2 1 1,1-2-1,0 0 0,2 0 0,0-2 1,1 0-1,1 0 0,1-2 1,16 13 11,-27-25-6,2 0 1,-1-1-1,0 0 1,1 0-1,0-1 1,0 0-1,0 0 1,0-1-1,0 0 0,0-1 1,1 0-1,-1-1 1,0 0-1,1 0 1,-1-1-1,1 0 1,-1 0-1,0-1 1,0-1-1,0 1 1,0-2-1,0 1 1,-1-1-1,0 0 1,1-1-1,-1 0 0,-1 0 1,2-2 5,23-23 76,0-2 0,-2-2 0,-2 0 0,-1-2 0,-2-1 0,-1-1 0,-2-1 1,13-34-77,-24 52 53,0 0 1,-2-1 0,-1-1 0,0 1 0,-2-1 0,0 0 0,-2 0 0,-1-1 0,0 0 0,-2-8-54,-1 29-2,0-1 0,0 1 0,-1 0 1,1-1-1,-1 1 0,0-1 0,0 1 0,0 0 1,0 0-1,-1-1 0,1 1 0,-1 0 1,0 0-1,0 1 0,0-1 0,0 0 0,0 1 1,-1-1-1,1 1 0,-1 0 0,0-1 1,0 1-1,0 1 0,1-1 0,-2 0 0,1 1 1,0-1-1,0 1 0,0 0 0,-1 0 1,1 0-1,-1 1 0,1-1 0,0 1 0,-1 0 1,1 0-1,-1 0 0,1 0 0,-1 1 2,-8 1 0,-1 0 1,1 1-1,0 1 0,0 0 0,0 1 0,1 0 0,0 0 1,0 1-1,0 1 0,0 0 0,1 1 0,0 0 0,1 0 1,0 1-1,0 0 0,1 0 0,0 1 0,1 1 0,0-1 1,0 1-1,1 0 0,1 0 0,0 1 0,0 0 0,1 0 1,1 0-1,0 0 0,1 1 0,0-1 0,0 1 0,2-1 1,0 3-1,-2-5 15,1 1 0,0-1 0,1 0 1,0 1-1,0-1 0,1 0 0,1 0 1,0 0-1,0 1 0,1-2 0,0 1 1,1 0-1,0-1 0,0 1 0,1-1 1,0 0-1,1-1 0,0 1 0,0-1 1,1 0-1,3 2-15,-8-9 7,1 1 0,-1-1 0,0 0 0,1 0 0,-1 0 0,1 0 0,0 0 0,-1-1 0,1 1 0,0-1 1,-1 1-1,1-1 0,0 0 0,0 0 0,-1-1 0,1 1 0,0 0 0,-1-1 0,1 0 0,0 1 0,-1-1 0,1 0 0,-1 0 0,1-1 0,-1 1 0,0 0 0,1-1 0,-1 0 0,0 1 1,0-1-1,0 0-7,56-68 251,-57 69-246,18-28 28,-2-1 0,-1 0 1,-1-1-1,-2-1 0,-1 0 0,-2-1 1,-1 0-1,-1 0 0,-1-8-33,7 60-91,0 27 78,-7-16 94,1-1 1,1 0 0,1 0 0,2-1 0,0 0-1,2-1 1,1-1 0,2 0 0,0-1 0,2-1-1,8 9-81,-21-28 4,0 0 0,1-1 0,-1 0 0,1 0-1,0-1 1,0 1 0,0-1 0,0-1-1,0 1 1,1-2 0,-1 1 0,1-1-1,-1 0 1,1 0 0,0-1 0,-1 0-1,1 0 1,0-1 0,-1 0 0,1 0 0,-1-1-1,1 0 1,-1 0 0,0-1 0,0 0-1,0 0 1,0-1 0,0 1 0,-1-2-1,0 1 1,1-1 0,-2 0 0,1 0 0,2-3-4,24-25 14,-2 0 0,-1-3 0,-2 0 0,-1-2 0,-2 0 0,-2-2 0,-2-1 0,-1 0 0,-2-1 0,-2-1 0,6-31-14,-6-29-208,-16 102 206,1 0 0,0 0 0,0 0 0,0 0-1,-1 1 1,1-1 0,0 0 0,-1 0 0,1 1 0,-1-1-1,1 0 1,-1 0 0,1 1 0,-1-1 0,0 1 0,1-1 0,-1 0-1,0 1 1,1-1 0,-1 1 0,0 0 0,0-1 0,0 1 0,1-1-1,-1 1 1,0 0 0,0 0 0,0 0 0,0-1 0,1 1-1,-1 0 1,0 0 0,0 0 0,0 0 0,0 0 0,0 0 0,0 1-1,1-1 1,-1 0 0,0 0 0,0 1 0,0-1 0,1 0-1,-1 1 1,0-1 0,0 1 0,1-1 0,-1 1 0,0-1 0,1 1-1,-1 0 1,0-1 0,1 1 0,-1 0 0,1-1 0,-1 1-1,1 0 1,0 0 0,-1 0 0,1-1 0,0 1 0,-1 1 2,-5 6 0,1 0 0,0 0 0,0 0 1,1 1-1,0 0 0,1 0 1,-1 0-1,2 0 0,-1 0 0,1 1 1,1-1-1,0 1 0,0 0 0,1-1 1,0 1-1,1 0 0,0-1 0,0 1 1,2 4-1,61 179 202,-59-180-174,66 186-103,-70-198 73,0 1 0,-1 0 0,1 0-1,0 0 1,0 0 0,-1 0 0,1 0 0,-1 0 0,0 0 0,1 0 0,-1 0 0,0 0 0,0 0 0,0 0 0,-1 0-1,1 1 1,0-1 0,-1 0 0,1 0 0,-1 0 0,0-1 0,0 1 0,0 0 0,0 0 0,0 0 0,0 0-1,0-1 1,0 1 0,-1-1 0,1 1 0,-1-1 0,1 1 0,-1-1 0,0 0 0,1 0 0,-1 0 0,0 0-1,0 0 1,0 0 0,0 0 0,0 0 0,0-1 0,0 1 0,0-1 0,0 0 0,-2 1 2,-20-1-145,-1 0 1,0-1-1,0-2 0,1-1 1,-1 0-1,1-2 0,0-1 1,0-1-1,1 0 1,0-2-1,-15-10 145,-23-27-3163,56-1-4084,20 26-40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14.7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1 140 16752,'0'0'3582,"0"0"-779,0 0-823,0 0-944,0 0-540,0 0-229,2 7-112,50 93 827,-52-97-983,1 0 0,0 0 0,1 0 0,-1-1 0,0 1 0,1 0 0,0-1 0,-1 0 0,1 1 0,0-1 0,0 0 0,0 0 0,1 0 0,-1 0 0,0 0 0,1 0 0,-1-1 0,1 1 0,0-1 0,-1 0 0,1 0 0,0 0 0,0 0 0,0 0 0,0 0 0,0-1 0,0 0 0,0 1 0,0-1 0,0 0 0,0-1 0,0 1 0,0 0 0,0-1 0,0 0 0,-1 1 0,1-1 0,0 0 0,0-1 0,0 1 0,-1 0 0,1-1 0,-1 1 0,1-1 0,-1 0 0,0 0 0,0 0 0,1-1 1,6-11 16,0-1 0,-2 1 0,0-2 0,0 1 0,-1-1 0,-1 0 0,-1 0 0,0-1 0,-1 1 0,-1-1 0,-1 0 0,0-16-16,-1 31 16,0 0-1,0 0 1,0-1-1,-1 1 1,1 0-1,0 0 1,-1 0-1,0 0 1,1 0-1,-1 0 0,0 0 1,0 0-1,0 0 1,-1 0-1,1 0 1,0 0-1,-1 1 1,1-1-1,-1 0 1,1 1-1,-1 0 1,0-1-1,0 1 1,0 0-1,1 0 1,-1 0-1,0 0 0,0 0 1,-1 0-1,1 1 1,0-1-1,0 1 1,0-1-1,0 1 1,0 0-1,-1 0 1,1 0-1,0 0 1,-1 0-16,-3 1 41,0 0 1,-1 0-1,1 0 0,0 1 1,0 0-1,0 0 1,1 1-1,-1-1 1,0 1-1,1 1 1,0-1-1,0 1 1,-4 3-42,-1 6 3,0 0 1,1 1 0,0 0 0,2 0-1,-1 1 1,2 0 0,0 1 0,0-1-1,2 1 1,0 0 0,1 0-1,0 1 1,1-1 0,1 0 0,1 1-1,0-1 1,1 1 0,1-1-1,1 1 1,0-1 0,1 0 0,0 0-1,2-1 1,0 1 0,0-1 0,2 0-1,0-1 1,0 0 0,1 0-1,1-1 1,1 0 0,-1 0 0,11 7-4,-10-10-18,-1-2 0,1 1 0,1-2 1,0 1-1,0-2 0,0 1 0,1-2 1,-1 0-1,2 0 0,-1-1 1,0-1-1,1 0 0,-1-1 0,1 0 1,0-1-1,0-1 0,0 0 1,-1-1-1,1 0 0,0-1 0,-1-1 1,1 0-1,-1-1 0,0 0 0,9-5 18,-3-2 10,-1-1 0,0-1-1,-1-1 1,-1-1 0,0 0-1,-1-1 1,0 0 0,-2-1-1,0-1 1,-1 0 0,0-1-1,-1-3-9,17-32 101,-3-1-1,-3-2 0,11-44-100,-8-13 69,-25 114-68,1-1-1,-1 0 1,0 0-1,0 1 1,0-1-1,0 0 1,0 0 0,0 1-1,0-1 1,-1 0-1,1 0 1,0 1-1,0-1 1,0 0-1,-1 1 1,1-1-1,0 0 1,-1 1-1,1-1 1,-1 0-1,1 1 1,-1-1 0,1 1-1,-1-1 1,1 1-1,-1-1 1,0 1-1,1-1 1,-1 1-1,1 0 1,-1-1-1,0 1 1,1 0-1,-1-1 1,0 1-1,0 0 1,1 0 0,-1 0-1,0 0 1,0 0-1,1 0 1,-1 0-1,0 0 1,0 0-1,1 0 1,-1 0-1,0 0 1,0 0-1,1 1 1,-1-1-1,0 0 1,1 0 0,-1 1-1,0-1 1,1 1-1,-1-1 1,0 1-1,1-1 1,-1 1-1,-40 27 48,32-18-16,1 1 0,0-1 0,0 1 0,1 1 0,1-1 0,-1 1 1,2 1-1,0-1 0,1 1 0,0-1 0,0 1 0,2 0 0,-1 1 0,2-1 0,0 0 0,0 1 0,1-1 0,1 0 0,0 1 0,1-1 0,1 0 0,0 0 0,1 3-32,5 0-49,1 0 0,1-1-1,0 0 1,1 0 0,0-1 0,1-1-1,1 0 1,0-1 0,13 8 49,-26-19-20,0-1 1,0 0-1,0 1 0,0-1 0,0 1 1,0-1-1,0 1 0,0 0 1,0-1-1,0 1 0,0 0 1,0 0-1,0 0 0,-1-1 0,1 1 1,0 0-1,-1 0 0,1 0 1,-1 0-1,1 0 0,-1 0 1,1 1-1,-1-1 0,0 0 1,1 0-1,-1 0 0,0 0 0,0 0 1,0 0-1,0 1 0,0-1 1,0 0-1,0 0 0,0 0 1,0 0-1,-1 0 0,1 1 0,-1-1 1,1 0-1,0 0 0,-1 0 1,0 0-1,1 0 0,-1 0 1,0 0-1,1 0 0,-1-1 0,0 1 1,0 0-1,0 0 0,1 0 1,-1-1-1,0 1 0,0-1 1,0 1-1,0-1 0,-1 1 1,1-1 19,-190 27-150,148-22-326,-92 15-1601,49 4-8337,56-13-1042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15.1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0 340 18770,'0'0'2552,"0"0"-1447,23-3 128,311-43 1932,733-132-2060,-437 65-1206,-721 132-9716,31-3-1821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1:16.58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1791 457 7911,'6'-15'5179,"50"-91"-770,-48 98-3822,-1-1 0,-1 0 0,0 0 0,0 0 0,0-1-1,-1 1 1,-1-1 0,1 0 0,-2-1 0,1 1 0,-2-1 0,1 0-1,-1 0 1,-1 1 0,0-10-587,0 17 59,-1 0-1,0 0 0,0 0 0,-1-1 1,1 1-1,0 0 0,-1 0 1,0 0-1,0 0 0,0 0 1,0 0-1,0 0 0,-1 0 0,1 0 1,-1 0-1,0 1 0,0-1 1,0 1-1,0-1 0,0 1 1,-1 0-1,1 0 0,-1 0 0,1 0 1,-1 0-1,0 0 0,0 1 1,1-1-1,-1 1 0,0 0 1,-1 0-1,1 0 0,0 0 0,0 1 1,0-1-1,0 1 0,-1 0 1,0 0-59,-15 1 30,0 1 0,1 2 1,-1 0-1,1 0 0,0 2 1,0 0-1,1 1 0,0 1 1,0 0-1,1 2 0,0 0 1,0 0-1,1 2 0,1 0 1,0 0-1,0 2 0,1-1 1,1 2-1,1-1 0,0 2 1,1 0-1,-2 3-30,-3 7 42,0 0 0,2 1 0,1 1 0,1 0 0,1 0 0,2 1 0,1 1 0,1-1-1,2 1 1,1 0 0,1 0 0,1 0 0,2 0 0,1 0 0,1 0 0,2-1 0,1 1 0,1-1 0,2 0 0,0-1 0,4 4-42,89 176 410,-64-137-230,-3 1-1,22 66-179,-49-113 20,0 0 1,-2 1-1,-1-1 0,-2 1 0,0 0 0,-1 0 1,-2 1-1,-1-1 0,-1 0 0,-4 21-20,-7-3-122,-1-2 0,-3 1 0,-1-2 1,-2-1-1,-1 0 0,-3-1 0,-1-2 0,-1-1 0,-3 0 0,0-2 0,-3-2 0,0-1 0,-33 24 122,24-20-1821,-2-2 1,0-2 0,-44 23 1820,51-37-4032,12-10-1876,2-4-3370</inkml:trace>
  <inkml:trace contextRef="#ctx0" brushRef="#br0" timeOffset="488.684">999 2388 11659,'0'0'5605,"0"0"-2322,0-13-779,-5-61 672,6 72-3091,1 0-1,0 0 0,0 0 0,0 0 0,0 0 0,0 0 0,0 1 0,0-1 1,1 1-1,-1 0 0,1 0 0,-1 0 0,1 0 0,-1 0 0,1 0 0,-1 1 1,1-1-1,0 1 0,-1 0 0,1 0 0,0 0 0,-1 0 0,1 0 0,0 0 0,-1 1 1,1-1-1,0 1 0,-1 0 0,1 0 0,-1 0 0,1 0 0,-1 0 0,2 1-84,10 7 14,0 1 0,0 0 0,-1 1 0,0 1 0,-1 0 0,0 0 0,-1 1-1,-1 1 1,0 0 0,-1 0 0,0 1 0,-1 0 0,-1 1 0,0-1 0,0 5-14,4 24 12,-2 0 0,-2 1 0,-2 0 0,-2 0 0,-2 0 0,-2 0 1,-2 0-1,-1 0 0,-3 0 0,-2-1 0,-8 24-12,-30 124 411,-9-3 0,-8-2 0,-86 173-411,113-284 171,3 1 0,4 1 0,3 2 0,3 0-1,4 2 1,4 0 0,3 1 0,4 1 0,3 0 0,4 5-171,3-73 1,-1 1 0,2-1 0,0 0 0,1 0 0,1 0 0,1-1 1,0 1-1,0-1 0,2 0 0,0 0 0,1-1 0,0 0 0,1-1 1,0 1-1,1-2 0,1 1 0,0-1 0,1-1 0,0 0 0,0-1 1,1 0-1,1-1 0,0-1 0,0 0 0,0 0 0,1-2 0,0 0 1,11 3-2,-1-3-66,0-2 0,1-1 0,0 0 0,0-2 0,0-1 1,-1-1-1,1-2 0,0 0 0,-1-2 0,1 0 0,-1-2 0,19-8 66,-38 13-39,0 0-1,-1 0 1,0 0-1,1-1 0,-1 0 1,0 0-1,0 0 0,-1-1 1,1 0-1,-1 1 0,1-2 1,-1 1-1,-1 0 1,1-1-1,0 0 0,-1 0 1,0 0-1,0 0 0,-1 0 1,0-1-1,0 1 0,0-1 1,0 0-1,-1 1 1,0-1-1,0 0 0,0 0 1,-1 0-1,0 0 0,0 0 1,0 1-1,-1-1 0,0 0 1,0 0-1,-1 0 1,1 1-1,-1-1 0,-1 1 1,1-1-1,-1 0 40,-54-38-3139,11 30-2520,14 10-1745</inkml:trace>
  <inkml:trace contextRef="#ctx0" brushRef="#br1" timeOffset="240569.237">0 75 13997,'0'0'3230,"0"0"-545,0 0-299,0 0-587,0 0-533,0 0-450,0 0-442,9-5-208,91-25 303,130-7-90,-223 34-423,-7 4 44,0-1 1,0 0-1,0 1 1,0-1-1,0 0 0,0 1 1,0-1-1,0 0 1,0 1-1,0-1 1,0 0-1,0 0 1,0 1-1,0-1 1,0 0-1,0 1 1,0-1-1,0 0 1,0 1-1,1-1 1,-1 0-1,0 0 0,0 1 1,0-1-1,0 0 1,1 0-1,-1 1 1,0-1-1,0 0 1,1 0-1,-1 0 1,0 0-1,0 1 1,1-1-1,-1 0 1,0 0-1,1 0 1,-1 0-1,0 0 0,1 0 1,-1 0-1,0 0 1,0 0-1,1 0 1,-1 0-1,0 0 1,1 0-1,-1 0 1,0 0-1,1 0 1,-1 0-1,0 0 1,1 0-1,-1 0 1,0 0-1,0 0 0,1-1 1,-1 1-1,0 0 1,0 0-1,1-1 0,-50 204 155,32-121-107,-48 155 32,63-233-80,-3 12-9,0-1 1,-2-1-1,0 1 0,0-1 1,-1 0-1,-1-1 0,0 0 0,-1 0 1,-1-1-1,0 0 0,-3 1 9,-22-5 1847,35-8-1462,25-10 282,39-11-871,2 3 0,0 2-1,1 3 1,66-4 204,1 5-1660,-182 28-652,20 1-3287,27-16 5155,-21 13-8791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6:26.70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1 613 4708,'4'-17'10506,"15"-52"-6475,-19 67-3861,0 0 0,0 0 0,1 0 0,-1 0 0,1 0-1,0 0 1,-1 0 0,1 0 0,0 0 0,0 0 0,0 0 0,1 0 0,-1 1 0,0-1 0,1 1 0,-1-1 0,1 1 0,-1-1 0,1 1 0,0 0 0,-1-1-1,1 1 1,0 0 0,0 0 0,0 1 0,0-1 0,0 0 0,0 1 0,0-1 0,0 1 0,0-1 0,0 1 0,1 0 0,-1 0 0,0 0 0,0 0 0,0 1-1,0-1 1,0 0 0,0 1 0,0-1 0,0 1 0,1 0-170,63 50 989,-33-12-1167,-2 1 1,-2 2 0,-1 1 0,-3 1 0,7 18 177,7 34-4933,-39-96 4901,0 1 1,1-1-1,-1 1 0,0-1 1,1 0-1,-1 1 0,0-1 1,0 0-1,1 1 0,-1-1 1,1 0-1,-1 1 0,0-1 1,1 0-1,-1 0 0,1 1 1,-1-1-1,1 0 0,-1 0 1,0 0-1,1 0 0,-1 0 1,1 1-1,-1-1 0,1 0 1,-1 0-1,1 0 0,-1 0 1,1 0-1,-1-1 0,1 1 1,-1 0-1,1 0 0,-1 0 1,1 0-1,-1 0 0,0-1 1,1 1-1,-1 0 0,1 0 1,-1-1-1,0 1 0,1 0 1,-1-1-1,0 1 0,1 0 1,-1-1-1,0 1 0,1-1 1,-1 1-1,0 0 1,0-1-1,1 1 0,-1-1 1,0 1-1,0-1 0,0 1 1,0-1-1,0 1 0,0-1 1,0 1 31,17-35 428,-16 33-495,10-26 923,-1 1-1,-2-1 1,-1-1-1,-1 1 1,-1-1-1,-2 0 1,-1 0-1,-1-27-855,-2 54 49,1 1-1,-1 0 1,0 0-1,1-1 1,-1 1-1,0 0 1,0 0-1,0 0 0,0 0 1,0 0-1,0 1 1,0-1-1,-1 0 1,1 0-1,0 1 1,0-1-1,0 1 1,-1-1-1,1 1 1,0-1-1,-1 1 1,1 0-1,-1 0 1,1-1-1,0 1 1,-1 0-1,1 0 0,0 1 1,-1-1-1,1 0 1,-1 0-1,1 1 1,0-1-1,0 0 1,-1 1-1,1 0 1,0-1-1,0 1 1,-1 0-1,1-1 1,0 1-1,0 0 1,0 0-1,0 0 0,0 0 1,0 0-1,0 0 1,1 0-1,-1 0 1,0 1-49,-37 32 32,1 2 0,3 1 0,1 2 0,1 1 0,1 4-32,-44 84-1782,36-37-6184,25-57-463</inkml:trace>
  <inkml:trace contextRef="#ctx0" brushRef="#br0" timeOffset="298.337">772 919 20147,'0'0'3876,"0"0"-1858,0 0-193,0 0-575,0 0-738,0 0-352,0 0-160,0 0 0,0 0-704,-19-6-1186,26 18-1634,1 0-5636</inkml:trace>
  <inkml:trace contextRef="#ctx0" brushRef="#br1" timeOffset="142527.622">820 53 9033,'0'0'2802,"0"0"-1003,0 0 107,0 0 128,0 0-502,0 0-640,0 0-476,14-4-165,102-16 245,141-7 1367,-232 25-709,-24 2-829,-2 8 278,-35 86 789,10-43-1086,7 9-278,3 0-1,3 1 1,2 1-1,3 0 1,2 1 0,4-1-1,2 1 1,2 0-1,4-1 1,2 0-1,3 0 1,16 48-28,-13-52 12,-2 1-1,-3 0 1,-3 1 0,-2 0 0,-2 7-12,-3-58 3,0 1 1,0 0-1,-1-1 1,0 1-1,0-1 1,-1 0-1,-1 1 1,1-1-1,-1-1 1,-1 1-1,0-1 1,0 0-1,-1 0 1,0 0-1,0 0 1,0-1-1,-1 0 1,0-1-1,-1 0 1,0 0-1,0 0 1,0-1-1,0 0 0,-1-1 1,0 0-1,-6 2-3,-23 6-23,0-3 0,0-1 0,-1-2-1,0-2 1,0-1 0,0-2-1,-1-2 1,-20-3 23,58 4-6,-17-3-435,18 2-9138,7 1 258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20.14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227 131 14093,'-227'4'8195,"259"-11"-6199,413-24-775,-386 29-1118,1851-41 1696,-1874 42-1782,302-10 281,5-14-298,-306 18 6,-35 1-140,-96 5-1622,-191 21-6658,244-16 6114,-102 10-7795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20.46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0 158 19635,'0'0'2055,"0"0"-518,0 0-288,28 3-250,31 4-433,0-3 0,1-3-1,44-6-565,2121-135 2034,-1519 117-2450,-674 20 57,-22 2-769,-18 0-2868,-25 3-1331,-3 2-3652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20.91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0 122 18930,'0'0'1767,"0"0"-651,25-7 127,212-35 754,475 8-508,287-4-2220,-953 38-668,-40 6-1149,-25 2 1109,-119 24-6120,47-13 2124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21.11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241 1 11499,'-186'85'9027,"184"-84"-8949,-1 0 65,0 0 0,0 0 0,0 0-1,0 1 1,0-1 0,0 1 0,1 0 0,-1 0-1,0 0 1,1 0 0,0 0 0,-1 1-1,1-1 1,0 1 0,0 0 0,0-1-1,1 1 1,-1 0 0,1 0 0,-1 0-1,1 0 1,-1 3-143,24 13 1159,133 3 357,130-24-176,200-30-1340,-347 21 165,981-99 817,-1006 91-1035,-189 19-1202,-89 18-2212,55-2-2478,69-11 2342,-39 7-7586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22.1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42 285 3171,'0'0'7751,"0"0"-4462,0 0-898,0 0 455,-9-15-455,-23-46-645,32 60-1716,-1-1-1,1 1 1,0 0 0,0 0 0,0 0-1,1 0 1,-1 0 0,0 0-1,0-1 1,1 1 0,-1 0 0,0 0-1,1 0 1,-1 0 0,1 0 0,-1 0-1,1 0 1,0 0 0,-1 0-1,1 1 1,0-1 0,0 0 0,0 0-1,0 1 1,-1-1 0,1 0-1,0 1 1,0-1 0,0 1 0,0-1-1,0 1 1,1-1 0,-1 1 0,0 0-1,0 0 1,0-1 0,1 1-30,62-20 444,1 3 0,1 3 0,1 2 1,0 4-1,13 1-444,-50 4 117,691-43 1161,150 33-1278,-733 12 169,61-10-223,-194 3 73,-28 2-27,-33 0-613,0 2 1,1 3-1,-1 1 1,-3 4 620,-44 15-5894,66-5-384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22.72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1 242 19026,'0'0'2669,"0"0"-1179,0 0-28,16-8 54,10-4-1292,1 2-1,0 0 0,1 2 1,0 1-1,0 2 0,7-1-223,380-31 815,245 15-815,-441 18 50,871-1 537,-887-3-176,-200 8-358,0 0 3,0 0-1,-1 0 1,1 0 0,0 0-1,0 0 1,-1 0 0,1-1-1,0 1 1,-1-1 0,1 0-1,-1 0 1,1 0 0,-1 0-1,1 0 1,-1 0 0,0-1-1,0 1 1,1-1 0,-1 0 0,0 0-1,0 1 1,-1-1 0,1-1-1,0 1 1,-1 0 0,1-1-56,-5-1 126,-1-1 1,0 1 0,0 0-1,0 0 1,-1 1 0,1-1-1,-1 1 1,0 0 0,0 0 0,0 1-1,0-1 1,-1 1 0,1 0-1,-1 1 1,-2-1-127,-98-19 0,164 38-582,-14-10-2225,-15-5-3301,-17-2-3069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34.36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347 228 5990,'-341'41'14435,"339"-41"-14165,-1 1 1510,50-5-1070,571-74 357,-525 68-987,351-43-2087,106-39 2007,-445 66-2642,-94 21-852,-20 4 300,-21 4-881,-14 5-1930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34.6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51 364 8552,'-10'13'6102,"-30"40"-3086,40-36-1500,177-31 1891,-150 10-3093,846-173 1074,168-33-1804,-934 181-3289,-97 21-1116,-14 3-2621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35.21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224 122 13869,'0'0'3011,"0"0"-1207,0 0 27,0 0 102,11-14-743,-8 11-1152,2-4-2,0 0 1,0 1 0,1 0 0,0 0-1,0 1 1,1-1 0,0 1 0,0 1-1,0-1 1,0 1 0,1 0 0,-1 1-1,1 0 1,0 0 0,0 1 0,0 0-1,8-1-36,175-13-8,0 8-1,15 9 9,-86 0-52,28 0-375,-149-1 420,1 1 0,-1-1 1,0 1-1,1-1 0,-1 1 0,1 0 0,-1-1 1,1 1-1,0 0 0,-1-1 0,1 1 1,0 0-1,-1-1 0,1 1 0,0 0 0,0 0 1,0 0-1,-1-1 0,1 1 0,0 0 1,0 0-1,0 0 0,0-1 0,1 1 0,-1 0 1,0 0-1,0-1 0,0 1 0,1 0 1,-1 0-1,0-1 0,1 1 0,-1 0 0,0-1 1,1 1-1,-1 0 0,1-1 0,-1 1 1,1 0-1,0-1 0,-1 1 0,1-1 1,0 1-1,-1-1 0,1 0 0,0 1 0,-1-1 1,1 0-1,0 1 0,0-1 0,-1 0 1,1 0 6,-58 23 289,0-3 1,-2-2-1,-46 7-289,40-9 253,41-10-153,-278 70 2245,-133 58-2345,422-129 16,-91 49 42,103-53-59,0 0 0,1-1-1,-1 1 1,0 0 0,0 0-1,1 0 1,-1 0 0,0-1-1,1 1 1,-1 0 0,1 0-1,0 0 1,-1 0 0,1 1-1,0-1 1,-1 0 0,1 0-1,0 0 1,0 0 0,0 0-1,0 0 1,0 0 0,0 0-1,0 0 1,0 1 0,1-1-1,-1 0 1,0 0 0,1 0-1,-1 0 1,1 0 0,-1 0-1,1 0 1,-1 0 0,1 0-1,0-1 1,-1 1 0,1 0-1,0 0 1,0 0 0,-1-1-1,1 1 1,0 0 0,0-1-1,0 1 1,0-1 0,0 1-1,0-1 1,0 0 0,0 1-1,0-1 1,1 0 1,142 27-86,83-17-183,0-10-1,81-16 270,-179 9-384,0-6 0,-1-5-1,-1-6 1,6-7 384,-69 0-1863,-63 30 1799,-1 1 1,0-1 0,0 0 0,0 1-1,0-1 1,0 0 0,0 1 0,0-1-1,0 0 1,0 0 0,-1 1 0,1-1-1,0 0 1,0 1 0,-1-1 0,1 0-1,0 1 1,-1-1 0,1 1 0,0-1-1,-1 0 1,1 1 0,-1-1-1,1 1 1,-1-1 0,1 1 0,-1 0-1,0-1 1,1 1 0,-1-1 0,1 1-1,-1 0 1,0 0 0,1-1 0,-1 1-1,0 0 1,0 0 0,1 0 0,-1 0-1,0 0 1,1 0 0,-1 0 0,0 0-1,0 0 1,0 0 63,1 0-25,-79-14-5949,32 9 726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40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19 421 4773,'-2'-16'11205,"-2"-18"-8620,-1 0-945,1-2 2319,6 79-807,-4 39-2559,-1 2-575,2-45-29,13 91-330,-12-130 333,1 0 0,-1 0 0,1 1 0,-1-1 0,1 0 0,-1 0 0,1 0 0,-1 0 0,1 0 0,0 0 0,-1 0 0,1 0 0,-1 0 0,1 0 0,-1 0 0,1 0 0,0 0 0,-1 0 0,1 0 0,-1 0 1,1-1-1,-1 1 0,1 0 0,-1 0 0,1-1 0,-1 1 0,1 0 0,-1-1 0,1 1 0,-1-1 0,0 1 0,1 0 0,-1-1 0,1 1 0,-1-1 0,0 1 0,0-1 0,1 1 0,-1-1 0,0 1 0,0-1 0,0 0 0,1 1 0,-1-1 0,0 1 0,0-1 0,0 1 0,0-1 0,0 0 1,0 1-1,0-1 0,0 1 0,-1-1 0,1 1 0,0-1 0,0 0 0,0 1 0,-1-1 0,1 1 0,0-1 0,0 1 0,-1-1 0,1 1 8,0-4 0,4-17 11,1-1 1,1 1-1,1 0 0,1 0 1,0 1-1,2 0 0,0 0 1,1 1-1,1 1 0,1 0 1,1 1-1,0 0 0,1 1 1,1 0-1,0 1 0,7-3-11,-20 16-2,0 0 0,0 0 0,0 0 0,0 1 0,0 0 0,1-1 0,-1 1-1,0 0 1,1 1 0,-1-1 0,1 0 0,0 1 0,-1 0 0,1 0-1,-1 0 1,1 0 0,-1 1 0,1 0 0,-1-1 0,1 1 0,-1 0-1,0 0 1,1 1 0,-1-1 0,0 1 0,0 0 0,0 0 0,0 0 0,0 0-1,0 0 1,-1 1 0,1-1 0,-1 1 0,0-1 0,1 1 0,-1 0-1,0 0 1,-1 0 0,1 0 0,0 2 2,61 266-43,-61-267 43,0 0-1,-1 0 0,1-1 0,0 1 0,1-1 1,-1 0-1,1 0 0,-1 0 0,1 0 0,0 0 1,0 0-1,0-1 0,1 1 0,-1-1 0,1 0 1,-1 0-1,1 0 0,-1-1 0,1 1 0,0-1 1,0 0-1,0 0 0,0 0 0,0 0 0,0-1 1,0 0-1,0 1 0,0-2 0,0 1 0,0 0 1,2-1 0,123-42 35,-95 29 148,0-1-1,-1-2 1,-1-1 0,-1-2 0,0-1-1,-1-1 1,-2-2 0,0-1 0,-2-1-1,-1-1 1,-1-1 0,-1-2 0,3-7-183,-23 34 11,-1 1 1,0-1-1,0 0 1,0-1-1,0 1 1,0 0-1,-1 0 0,1-1 1,-1 1-1,0-1 1,0 1-1,0-1 1,-1 0-1,1 1 1,-1-1-1,0 0 1,0 1-1,0-1 1,-1 0-1,1 1 1,-1-1-1,0 0 1,0 1-1,0-1 1,0 1-1,-1-1 1,1 1-1,-1 0 1,0 0-1,0 0 1,0 0-1,0 0 1,-1 0-12,-13-2-5,0 0 0,-1 1 1,1 1-1,-1 1 0,0 1 1,1 0-1,-1 1 1,0 1-1,0 0 0,1 1 1,-1 1-1,1 1 0,-1 0 1,1 1-1,-2 1 5,-4 2-138,-1 0 1,1 1-1,1 1 0,0 2 1,0 0-1,1 1 0,0 0 0,2 2 1,-1 0-1,2 2 0,0 0 0,1 0 1,1 2-1,0 0 0,-10 19 138,22-34-55,0 0 0,0 0 0,1 1 0,-1-1 0,1 0 0,0 1-1,1-1 1,-1 1 0,1 0 0,0-1 0,0 1 0,0 0 0,1 0 0,-1 0 0,1 0-1,0-1 1,1 1 0,-1 0 0,1 0 0,0 0 0,0-1 0,1 1 0,-1 0 0,1-1-1,0 1 1,0-1 0,1 0 0,-1 0 0,1 0 0,0 0 0,0 0 0,0 0 0,1-1-1,0 2 56,10 0-11,0 0-1,0-1 1,0-1-1,1 0 1,-1 0-1,1-2 1,-1 0-1,1 0 1,0-2-1,0 0 1,-1 0-1,1-1 1,-1-1-1,0 0 1,1-2-1,-2 1 1,1-2-1,0 1 1,7-6 11,-1 0 155,0 0 0,-1-2 0,0 0 0,-1-1 0,0-1 0,-1-1 0,-1 0 0,0-1 0,-2-1 0,0 0 0,-1-1 0,0 0 0,-2-1 0,0-1 0,-2 0 1,0 0-1,-1 0 0,-1-1 0,-1-1 0,-2 1 0,0-1 0,0-6-155,-2 15 45,0 0 3,1-1 1,-2 0-1,0 0 0,-1 0 1,-1 0-1,0 1 1,-1-1-1,-2-10-48,3 23 13,1 1 1,-1-1-1,0 1 0,0-1 0,0 1 0,0-1 0,0 1 1,0 0-1,0 0 0,0-1 0,-1 1 0,1 0 0,0 0 1,-1 0-1,1 0 0,-1 1 0,1-1 0,-1 0 0,1 1 1,-1-1-1,1 1 0,-1-1 0,0 1 0,1 0 0,-1-1 1,0 1-1,1 0 0,-1 0 0,0 0 0,0 1 0,1-1 1,-1 0-1,0 1 0,1-1 0,-1 1 0,1-1 0,-1 1 1,1 0-1,-1 0 0,1-1 0,-1 1 0,1 0 0,0 0 1,-1 1-1,1-1 0,0 0 0,0 0 0,0 1 0,0-1 1,0 0-1,0 1 0,0-1 0,1 1 0,-1-1 0,0 1 1,1-1-1,-1 1 0,1 0 0,-1-1 0,1 2-13,-4 20 19,0-1-1,1 0 0,2 1 1,0-1-1,1 1 0,2 8-18,0 23 24,1 315-83,-2-358 10,-1-4-50,0 0 1,1 0 0,-1 0 0,1 0-1,1 0 1,0 0 0,0-1-1,0 1 1,0 0 0,1-1 0,0 0-1,1 1 1,0-1 0,2 2 98,-3-7-121,0 0 0,1 0 0,-1 0 0,1 0 0,0-1 0,-1 0 0,1 0 0,-1 0 0,1 0 0,0 0 0,-1-1 1,1 1-1,-1-1 0,1 0 0,-1 0 0,0 0 0,1-1 0,-1 1 0,0-1 0,0 0 0,0 0 0,0 0 0,0 0 0,0-1 0,-1 1 0,1-1 1,-1 1-1,1-1 0,-1 0 0,1-2 121,-1 3-61,7-6-531,0 0 0,-1 0 1,-1-1-1,1 0 0,-1-1 0,-1 0 1,1 0-1,-2 0 0,0-1 1,0 1-1,0-1 0,-2 0 0,3-11 592,-6 8-3822,-6 8-2392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09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244 285 9353,'29'-285'17168,"-49"435"-16212,-1 68-1757,8 0 0,11 1 0,9 1 801,16 115-5055,-22-333 4888,0-1 1,-1 1-1,1-1 1,-1 1-1,1 0 0,-1-1 1,0 1-1,0 0 1,1-1-1,-1 1 0,0 0 1,-1-1-1,1 1 1,0 0-1,0-1 0,-1 1 1,1 0-1,-1-1 0,1 1 1,-1-1-1,0 1 1,1-1-1,-1 1 0,0-1 1,0 1-1,0-1 1,0 0-1,0 0 0,-1 0 1,1 1-1,0-1 1,-1 0-1,1 0 0,0-1 1,-1 1-1,1 0 1,-1 0-1,1-1 0,-1 1 1,0-1-1,1 1 1,-1-1-1,0 0 0,1 1 1,-1-1-1,0 0 1,1 0-1,-2 0 167,-38-24-1711,-13-29 3507,50 50-1587,-105-107 9651,149 140-7164,-4-13-2643,-1-2 0,2-2 1,0-1-1,1-1 0,0-3 1,0-1-1,0-2 1,30 1-54,-62-5 59,1 0 1,0 0-1,-1 0 1,1-1 0,0 0-1,0 0 1,-1 0-1,1-1 1,0 0-1,-1-1 1,1 1 0,-1-1-1,1-1 1,-1 1-1,0-1 1,0 0 0,0 0-1,0-1 1,-1 0-1,1 0 1,-1 0-1,0-1 1,0 1 0,-1-1-1,1 0 1,-1-1-1,0 1 1,0-1 0,-1 0-1,0 0 1,2-3-60,-3-2 69,-1-1 0,1 1 0,-2-1 0,0 1 0,0 0 0,-1-1 0,0 1 0,-1 0 0,0-1 0,-1 1 0,-1 0 0,1 0 0,-2 1 0,1-1 0,-6-7-69,9 16-47,-1 0 0,1 0 0,0 0 0,-1 0 0,1 1 0,-1-1 0,1 0 0,-1 1 0,0-1 0,0 1 0,0 0 0,1 0 0,-1 0 0,0 0 0,-1 0 0,1 0 0,0 0 0,0 1 0,0-1 0,0 1 0,-1-1 0,1 1 0,0 0 0,0 0 0,-1 0 0,0 0 47,-33 17-4762,14 4-2445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41.7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267 264 6598,'0'0'3310,"0"0"-641,0 0 187,0 0 0,4-13-806,12-40-470,-15 51-1486,-1 0 0,0 0 0,0 0 0,0 0 0,0 0 0,0 0-1,0 0 1,0 0 0,-1 0 0,1 0 0,-1 0 0,1 0 0,-1 0-1,0 0 1,0 0 0,0 1 0,0-1 0,0 0 0,0 0 0,0 1-1,-1-1 1,1 1 0,-1 0 0,1-1 0,-1 1 0,1 0 0,-1 0-1,0 0 1,0 0 0,1 0 0,-1 0 0,0 0 0,0 1 0,0-1-1,0 0 1,0 1 0,0 0 0,0 0 0,0-1 0,0 1 0,0 0-1,0 1 1,0-1 0,0 0 0,0 0 0,0 1 0,0 0 0,0-1-1,0 1 1,0 0 0,1 0 0,-1 0 0,0 0 0,0 0 0,0 0-94,-10 8 22,1-1 0,0 2 0,0 0 0,0 0 0,1 1 1,1 0-1,0 0 0,0 1 0,1 0 0,1 1 0,0 0 0,-2 6-22,9-18 2,-14 24-12,1 1 0,2 0 0,0 1 0,2 0 1,1 0-1,1 1 0,1 1 0,2-1 0,1 0 1,1 1-1,1 0 0,2 11 10,0-34-15,0 1 0,0-1 0,0 1-1,1-1 1,0 0 0,1 1 0,-1-1 0,1 0-1,0 0 1,0-1 0,1 1 0,0-1 0,0 1 0,0-1-1,1-1 1,-1 1 0,1 0 0,0-1 0,1 0-1,-1-1 1,1 1 0,0-1 0,-1 0 0,2 0 0,-1 0-1,0-1 1,0 0 0,1-1 0,-1 1 0,1-1-1,-1 0 1,2-1 15,26 0 29,0-2-1,-1-1 0,1-1 0,0-3 1,-1 0-1,-1-2 0,1-2 1,-1 0-1,-1-3 0,18-10-28,-19 9 126,0-1 0,-1-2 0,-1-1 0,-1-1 0,-1-1-1,-1-2 1,0 0 0,-2-2 0,-1 0 0,-1-2 0,-1 0 0,-2-1 0,0-1-1,-2-1 1,-1-1 0,-2 0 0,-1 0 0,-1-1 0,1-12-126,2-58 190,-14 98-182,1 0 1,-1-1 0,0 1 0,-1 0-1,1 0 1,-1 0 0,0 0-1,0 0 1,0 0 0,0 0-1,-1 1 1,0-1 0,0 0-1,0 1 1,0-1 0,0 1-1,-1 0 1,1 0 0,-1 0-1,0 0 1,0 0 0,0 0 0,-1 0-9,-5 0 6,0 0 1,0 1 0,0 0 0,0 1 0,-1 0 0,1 0-1,0 1 1,0 0 0,-1 0 0,1 1 0,0 1 0,0 0-1,0 0 1,0 0 0,0 1 0,0 1 0,1-1 0,-1 1-1,1 1 1,0 0 0,0 0 0,1 0 0,0 1 0,0 0-1,-6 6-6,1 1-4,1 0 0,0 0 1,1 1-1,0 0 0,1 1 0,0 0 0,2 0 0,0 1 0,0 0 0,2 0 0,0 1 0,0-1 0,2 1 0,0 0 0,1 0 0,1 1 0,0-1 0,2 0 0,0 0 0,0 0 0,2 0 0,0 0 0,1 0 0,1 0 0,0-1 1,1 0-1,3 4 4,-7-16-12,0 0 0,0 0 0,0 0 0,1 0 0,0 0 0,0-1 0,0 1 0,0-1-1,0 0 1,1 0 0,-1 0 0,1 0 0,0 0 0,0-1 0,0 0 0,0 0 0,0 0 0,1 0 0,-1-1 0,1 0 0,-1 1 0,1-2 0,-1 1 0,1 0 0,-1-1 0,1 0 0,0 0 0,-1 0 0,1-1 0,-1 0 0,1 0 0,-1 0 0,1 0 0,-1-1 0,1 1 0,0-2 12,11-10 21,-1-1 1,-1 0-1,0-2 0,-1 1 1,-1-2-1,-1 1 0,0-2 1,3-6-22,8-12 75,-2 6 90,-13 52-138,-2 40-55,17 71 24,-21-131-1,0 0 1,1 1 0,-1-1-1,1 0 1,-1 0-1,1 0 1,0 0-1,0 0 1,0 0-1,0 0 1,0-1-1,1 1 1,-1-1-1,0 1 1,1-1-1,-1 0 1,1 0 0,-1 0-1,1 0 1,0-1-1,-1 1 1,1-1-1,0 1 1,-1-1-1,1 0 1,0 0-1,-1 0 1,1-1-1,0 1 1,0-1-1,-1 1 1,1-1 4,83-33-7,-57 12 60,-2-2 0,0-1 0,-1-1 0,-2-1-1,0-1 1,-2-1 0,-1-1 0,-2-1 0,15-30-53,-20 38 42,0-1 1,-2 0 0,-1-1-1,0 0 1,-2-1 0,-1 0 0,-1-1-1,1-14-42,-8 24 32,-21 169-502,24 217 123,-3-368 365,0 0-1,1 0 0,-1 0 0,0 0 1,0 0-1,0 1 0,0-1 0,0 0 0,0 0 1,0 0-1,-1 0 0,1 0 0,0 0 0,-1 1 1,1-1-1,0 0 0,-1 0 0,1 0 0,-1 0 1,0 0-1,1-1 0,-1 1 0,0 0 1,0 0-1,1 0 0,-1 0 0,0-1 0,0 1 1,0 0-1,0-1 0,0 1 0,0-1 0,0 1 1,0-1-1,0 0 0,0 1 0,0-1 1,0 0-1,-1 0 0,1 0 0,0 1 0,0-1 1,0 0-1,0-1 0,0 1 0,-1 0 0,1 0 1,0 0-1,0-1 0,0 1 0,0 0 1,0-1-1,0 1 0,0-1 0,0 0 0,0 1 1,0-1-1,0 0-17,-6-4-68,1 1 0,0-2 1,0 1-1,0-1 0,1 1 1,0-2-1,0 1 0,1 0 0,-1-1 1,2 0-1,-1 0 0,1 0 1,-1-1-1,2 1 0,-1-1 1,1 1-1,1-1 0,-1 0 0,1 0 1,1 0-1,-1 0 0,1-1 68,14-29-4341,6 19-2608,-2 8-3536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42.2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80 3171,'0'0'12374,"0"0"-7121,0 0-2333,0 0-736,0 0-887,0 0-566,7-8-250,24-22-188,-30 30-278,1 1 0,-1 0 0,0 0-1,1 0 1,-1 0 0,0 0-1,0 0 1,0 0 0,0 0-1,0 0 1,0 0 0,0 1-1,0-1 1,0 0 0,-1 1-1,1-1 1,0 0 0,-1 1-1,1-1 1,-1 1 0,0-1-1,1 1 1,-1 0 0,0-1 0,0 1-1,0-1 1,0 1 0,0-1-1,-1 1-14,2-1 7,24 116 132,-24-115-149,0-1 0,0 0 1,0 1-1,0-1 1,0 0-1,1 0 0,-1 0 1,0 0-1,1 0 1,-1 0-1,1 0 0,-1 0 1,1 0-1,0-1 1,-1 1-1,1-1 0,0 1 1,-1-1-1,1 0 1,0 1-1,0-1 0,-1 0 1,1 0-1,0 0 1,0 0-1,-1-1 0,1 1 1,0 0-1,-1-1 1,1 1-1,0-1 0,-1 0 1,1 0-1,-1 1 1,1-2 9,54-33-17,26-51 557,-80 84-461,-1 0 1,1 0 0,0 0 0,-1-1 0,0 1 0,0 0 0,1 0 0,-1-1 0,-1 1 0,1-1 0,0 1-1,0-1 1,-1 1 0,0-1 0,1 0 0,-1 1 0,0-1 0,0 1 0,-1-1 0,1 1 0,0-1 0,-1 0-1,0 1 1,1-1 0,-1 1 0,0 0 0,0-1 0,-1 1 0,1 0 0,0 0 0,-1-1 0,-1 0-80,-8 0 39,0 1 0,-1 0 1,1 1-1,-1 1 0,0 0 1,1 0-1,-1 1 0,0 0 1,1 1-1,0 1 0,-1 0 1,1 0-1,0 1 0,0 1 1,1-1-1,-1 2 0,1-1 1,0 2-1,-8 6-39,8-9 0,1 1 0,0 1 0,0-1 0,0 2 0,1-1 0,-1 1 0,1 0 0,1 1 0,0 0 0,0 0 0,0 0 0,1 1 0,1 0 0,-1 1 0,1-1 0,1 1 0,0 0 0,0 0 0,1 0 0,0 0 0,1 1 0,0-1 0,1 1 0,0-1 0,0 1 0,1 0 0,1 0 0,0-1 0,1 6 0,4-7 0,0-1 0,1 0 0,0-1 0,0 0 0,0 0 0,1 0 0,0-1 0,1 0 0,-1 0 0,1-1 0,0-1 0,1 1 0,-1-1 0,1-1 0,-1 0 0,1 0 0,0-1 0,0 0 0,1-1 0,-1 0 0,10 0 0,-5 0-40,1 0 1,0 0-1,0-2 0,0 0 0,-1 0 1,1-2-1,-1 0 0,1-1 1,-1 0-1,0-1 0,0-1 1,-1 0-1,0-1 0,0-1 0,0 0 1,10-9 39,79-74 58,-93 74-464,-18 15-585,-25 17-1375,-21 16-2190,2 0-4261,13-8-3675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42.5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41 128 17168,'0'0'4698,"0"0"-2237,0 0-657,-9 12-223,3-6-1300,4-5-248,1-1-1,0 1 0,-1-1 1,1 1-1,0 0 0,0-1 1,-1 1-1,1 0 0,0 0 1,0 0-1,0 0 0,0 0 1,0 0-1,0 0 0,0 0 1,0 1-1,0-1 0,1 0 1,-1 0-1,0 1 0,1-1 1,-1 0-1,1 1 0,0-1 1,-1 1-1,1-1 0,0 1 1,0-1-1,0 0 0,0 1 1,0-1-1,0 1 0,0-1 0,1 1 1,-1-1-1,0 1 0,1-1 1,-1 0-1,1 1 0,-1-1 1,1 0-1,0 1 0,0-1 1,0 0-1,-1 0 0,1 0 1,0 0-1,0 0 0,1 0 1,-1 0-1,0 0 0,0 0 1,0 0-1,1-1 0,-1 1 1,0 0-1,1-1 0,-1 1-32,73 8 514,0-4 0,1-2 0,-1-4 0,11-4-514,533-59 800,-542 56-773,63-4-19,-1-6 0,127-36-8,-253 51-12,-7 3-15,0-1 0,-1 0 1,1 0-1,0-1 1,-1 0-1,1 1 0,0-1 1,-1-1-1,0 1 1,0-1-1,0 0 1,0 0-1,0 0 0,0 0 1,-1-1-1,2 0 27,-6 2-63,0 0 0,0 1 0,-1-1 0,1 1 0,0-1 0,0 1 0,-1 0-1,1-1 1,-1 1 0,1 0 0,-1 0 0,1 0 0,-1 0 0,0 0 0,1 1 0,-1-1-1,0 0 1,0 1 0,0-1 0,1 1 0,-1 0 0,0-1 0,0 1 0,0 0 0,0 0-1,0 0 1,0 1 0,-1-1 63,-46-1-3015,1 2 1,-1 1-1,0 3 0,-10 4 3015,-22 3-9054</inkml:trace>
  <inkml:trace contextRef="#ctx0" brushRef="#br0" timeOffset="373.274">66 598 19186,'24'3'2152,"15"2"-1296,0-2 1,1-2 0,-1-2 0,27-4-857,636-114 6384,-630 104-6195,-1-3 0,-1-4-1,15-8-188,-11-10-977,-74 40 852,-1 0 0,1 0 0,0 0 0,0 0 0,-1 1-1,1-1 1,0 0 0,0 0 0,-1 0 0,1 0 0,0 0-1,0 0 1,0 0 0,-1-1 0,1 1 0,0 0 0,0 0-1,-1 0 1,1 0 0,0 0 0,0 0 0,0 0 0,-1 0-1,1 0 1,0-1 0,0 1 0,0 0 0,-1 0-1,1 0 1,0 0 0,0-1 0,0 1 0,0 0 0,0 0-1,0 0 1,-1-1 0,1 1 0,0 0 0,0 0 0,0-1-1,0 1 1,0 0 0,0 0 0,0-1 0,0 1 0,0 0-1,0 0 1,0 0 0,0-1 0,0 1 0,0 0 0,0 0 125,-3 0-794,-16 0-6499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5:38.6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339 161 14157,'0'0'4218,"3"-14"-2238,3-3-1346,6-43 3152,-13 88 323,3 30-3306,1 7-782,-6 133 70,0 43-3030,9-83-8984,-4-118 2047</inkml:trace>
  <inkml:trace contextRef="#ctx0" brushRef="#br0" timeOffset="317.249">908 177 17649,'19'-118'4415,"-9"103"2332,-39 560-5236,29-524-1665,-12 176-4779,12-194 4578,-8 28-3261,-6-16-3704,2-13 903</inkml:trace>
  <inkml:trace contextRef="#ctx0" brushRef="#br0" timeOffset="640.962">436 501 8360,'-1'-1'11,"-10"-15"508,-2 0 1,0 1-1,-1 1 0,0 0 0,-1 1 1,-1 0-1,-12-7-519,-99-56 8056,125 76-7971,1-1 0,-1 0 0,1 1 0,0-1 0,-1 0 1,1 0-1,0 0 0,0 0 0,0 0 0,0 0 0,0 0 0,0-1 0,0 1 1,0 0-1,0-1 0,0 1 0,1 0 0,-1-1 0,0 1 0,1-1 1,0 1-1,-1-1 0,1 1 0,0-1 0,0 1 0,-1-1 0,1 0 1,0 1-1,1-1 0,-1 1 0,0-1 0,0 1 0,1-1 0,-1 1 1,1-1-1,-1 1 0,1-1 0,0 1 0,-1 0 0,1-1 0,0 1 1,0 0-1,0 0 0,0-1 0,0 1 0,0 0 0,0 0 0,1 0 1,-1 0-1,0 1 0,1-1 0,-1 0 0,0 0 0,1 1 0,-1-1 1,1 1-1,-1-1 0,1 1 0,1-1-85,61-22 214,1 2-1,1 3 1,26-2-214,-9 2 53,233-51-443,71 4 390,-407 84-3325,-304 166-9685,230-133 7287</inkml:trace>
  <inkml:trace contextRef="#ctx0" brushRef="#br0" timeOffset="641.962">10 910 14798,'-10'68'2594,"11"-65"-2413,0 1 0,0-1 0,0 0 0,0 1 0,0-1 0,1 0 0,-1 0 0,1 0 0,0 0 0,0 0 0,0 0 0,0-1 0,1 1 0,-1-1 0,1 1 0,-1-1 0,1 0 0,0 0 0,0 0 0,0 0 0,0-1 0,0 1 0,0-1 0,1 0 0,-1 0 0,0 0 0,1 0 0,-1-1 0,1 1 0,-1-1 0,0 0 0,1 0 0,-1 0 0,1 0 0,-1-1 0,1 1 0,-1-1 0,0 0 0,2 0-181,7 1 389,54-2 110,-1-3 1,0-3 0,0-2-1,0-4-499,-1 2 244,50-9-31,114-21-560,87-33 347,-366 73-13485,17 2 1335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30.51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3355 3193 3780,'0'0'10570,"0"0"-6887,0 0-1024,0 0-1,0 0-960,0 0-673,0 0-481,0 0-256,57-37-159,-26 34-97,2 3-32,-1 0-64,-3 0-705,-5 6-705,-8 7-1056,-9 4-1250,-7 5-2305,-5-2-2692</inkml:trace>
  <inkml:trace contextRef="#ctx0" brushRef="#br0" timeOffset="329.076">3381 3424 1986,'0'0'7271,"0"0"-4324,0 0-449,0 0-128,0 0-224,0 0-1121,0 0-128,0 0-224,0 0-225,81 21-256,-51-34-192,3 0 0,0 1-736,-1 2-1058,1-2-2466,-4 2-3908</inkml:trace>
  <inkml:trace contextRef="#ctx0" brushRef="#br0" timeOffset="-794.607">1909 3076 15439,'0'0'3400,"0"0"-1259,0 0 80,0 0-342,9 5 37,-4 75-1003,-6 60-315,-7 0 0,-8 12-598,15-143-101,-22 210-1219,18-146-2562,3-1-4092,2-60 1947</inkml:trace>
  <inkml:trace contextRef="#ctx0" brushRef="#br0" timeOffset="-490.106">1941 3258 10314,'26'-125'1922,"-24"117"-1570,1 0 1,0 1-1,0-1 1,1 0 0,-1 1-1,2 0 1,-1 0 0,1 0-1,0 0 1,1 1 0,-1 0-1,1 0 1,0 0 0,1 1-1,0 0 1,-1 0-1,2 0 1,-1 1 0,0 0-1,1 1 1,4-2-353,-7 3 96,0 1-1,1 0 1,-1 0-1,1 0 1,-1 1-1,0-1 1,1 1-1,-1 1 1,1-1-1,-1 1 1,1 0-1,-1 0 1,0 0-1,0 1 1,1 0-1,-1 0 1,0 0-1,-1 1 1,1 0-1,0-1 1,-1 2-1,1-1 1,-1 0 0,0 1-1,0 0 1,-1 0-1,1 0 1,-1 0-1,0 1 1,1 1-96,4 7-2,-1 2-1,0-1 1,-1 1 0,-1 0 0,0 0 0,-1 0 0,0 1 0,-2 0 0,0-1 0,0 1 0,-2 0-1,0 0 1,0 0 0,-2 0 0,0 0 0,-2 6 2,2-12-27,0 0-1,-1 0 1,0 0-1,0 0 1,-1-1-1,-1 1 1,0-1-1,0 0 1,0-1-1,-1 1 1,-1-1-1,1 0 1,-1-1-1,-1 1 1,1-2-1,-1 1 1,0-1-1,-1 0 1,1 0-1,-1-1 1,-1 0-1,1-1 1,0 0-1,-1-1 1,-10 3 27,13-4-36,-1 0 1,0 0-1,0-1 0,0 0 1,0-1-1,0 0 0,-1 0 1,1-1-1,0 0 1,0 0-1,0 0 0,1-1 1,-1-1-1,0 1 0,1-1 1,-1-1-1,1 1 0,0-1 1,0-1-1,0 1 1,1-1-1,-1 0 0,1 0 1,1-1-1,-1 0 0,1 0 1,0 0-1,0-1 0,1 0 1,-1 0-1,2 0 1,-1 0-1,1-1 0,0 1 1,0-1-1,1 0 0,0-1 36,-1-92-3976,25 39-3023,-2 36-443</inkml:trace>
  <inkml:trace contextRef="#ctx0" brushRef="#br1" timeOffset="194346.398">1560 1649 16848,'0'0'1820,"0"0"-549,0 0 757,-15-6 38,8 3-1873,3 1-131,0 0 1,0 0-1,0 0 0,0 1 0,0-1 1,-1 1-1,1 0 0,0 1 0,-1-1 1,1 1-1,-1-1 0,1 1 0,0 1 1,-1-1-1,1 1 0,-1-1 1,1 1-1,0 1 0,0-1 0,-1 0 1,1 1-1,0 0 0,0 0 0,1 0 1,-1 1-1,0-1 0,-1 3-62,-62 56 268,3 4-1,3 2 1,3 3 0,3 2-1,4 3 1,2 2-1,4 2 1,-24 61-268,-75 172 336,-96 310-336,153-370 46,11 3-1,-18 137-45,81-321 20,2 1 1,4-1-1,2 1 0,4 0 0,6 49-20,-2-98 59,1 0 1,1 0-1,1-1 0,0 0 0,2 0 0,1-1 0,0 0 0,2 0 0,0-1 0,2 0 0,0-1 0,6 5-59,-10-13 6,0-1-1,1 0 1,0-1 0,0 0-1,1-1 1,0 0 0,1 0-1,-1-1 1,2-1 0,-1 0-1,1-1 1,-1 0 0,1-1-1,1 0 1,-1-1 0,1-1-1,-1 0 1,1-1 0,-1 0-1,1-1 1,2 0-6,-2-2-113,0 0 1,-1-1-1,0 0 0,0-1 1,0-1-1,0 0 1,0 0-1,-1-2 1,0 1-1,0-1 0,-1-1 1,0 0-1,0-1 1,-1 0-1,0-1 0,5-6 113,57-83-3343,-21-9-3604,-21 26-3895</inkml:trace>
  <inkml:trace contextRef="#ctx0" brushRef="#br1" timeOffset="195454.549">330 1032 13965,'0'0'2675,"0"0"-625,-8-13 160,-29-40-32,34 51-2053,-1-1 0,1 1 1,-1 0-1,0 0 0,0 1 0,0-1 0,0 1 1,0 0-1,0 0 0,0 0 0,0 1 1,0-1-1,0 1 0,0 0 0,-1 0 1,1 0-1,0 1 0,0 0 0,0-1 0,0 2 1,0-1-1,0 0 0,0 1 0,-1 0-125,-5 1 67,1 1 0,-1 1 0,1 0-1,0 0 1,0 0 0,0 1 0,1 1-1,0 0 1,0 0 0,1 0 0,-1 1-1,2 0 1,-1 0 0,1 1 0,0-1-1,1 2 1,0-1 0,1 0 0,0 1-1,0 0 1,1 0 0,0 2-67,-6 22 24,2 1 1,2 0-1,1 0 1,2 0-1,2 35-24,0-44 9,2 1 0,1-1 0,2 0 0,0 0 0,1 0 0,2 0 0,1-1 0,0-1 0,2 1 0,5 5-9,-10-18 2,2 1-1,-1-2 1,2 1 0,-1-1 0,2 0 0,-1-1 0,1 0 0,1-1 0,0 0 0,0-1 0,1 0 0,0 0 0,0-1 0,1-1 0,0 0 0,0-1 0,0 0-1,0-1 1,1-1 0,3 1-2,-1-3 3,1 0-1,0-1 0,-1 0 1,1-2-1,-1 0 1,1-1-1,-1 0 0,0-1 1,0-1-1,-1-1 1,1 0-1,-1-1 0,0-1 1,-1 0-1,0-1 1,0 0-1,-1-1 0,0-1 1,9-10-3,2-2-3,-1-2 0,-1 0 1,-2-2-1,0 0 0,-2-2 1,-1 0-1,-1 0 0,-2-2 1,4-11 2,-2-5 149,-1-1 1,-2-1-1,-3 0 1,-2 0-1,-2-1 1,0-47-150,-24 0 132,16 95-128,1 0 0,0-1-1,-1 1 1,0 0-1,1 0 1,-1 0-1,0 0 1,0 0 0,0 1-1,0-1 1,-1 1-1,1-1 1,0 1-1,-1 0 1,1 0 0,-1 0-1,1 0 1,-1 0-1,1 0 1,-1 1 0,0-1-1,1 1 1,-1 0-1,0 0 1,1 0-1,-1 0 1,0 0 0,1 1-1,-1-1 1,0 1-1,1 0 1,-1 0-1,1-1 1,-1 2 0,1-1-1,-1 0-3,-15 8 0,1 0 0,0 1 0,0 1 0,1 0 0,0 1 0,1 1 0,1 0 0,0 1 0,1 1 0,0 0 0,-8 14 0,10-10-25,1 2-1,2 0 1,-1 0-1,2 0 1,1 1-1,1 0 1,1 0-1,1 1 1,0-1-1,2 1 1,1-1 0,0 1-1,2 4 26,0-13-6,-1 1 0,2-1 0,0 0-1,1 0 1,0 0 0,1 0 0,0-1 0,1 1-1,1-1 1,0-1 0,4 5 6,-8-12-16,0 0-1,1-1 1,-1 1-1,1-1 1,0 0-1,1 0 1,-1 0 0,1 0-1,0-1 1,-1 1-1,1-1 1,1-1-1,-1 1 1,0-1 0,1 0-1,-1 0 1,1 0-1,0-1 1,0 0-1,-1 0 1,1 0 0,0-1-1,0 0 1,0 0-1,0-1 1,0 1-1,-1-1 1,1-1 0,1 1 16,1-2-11,0-1 0,0 0 1,0 0-1,0-1 0,-1 0 1,0 0-1,0 0 0,0-1 0,-1 0 1,0 0-1,0-1 0,0 0 1,-1 0-1,0 0 0,0-1 1,-1 0-1,0 0 0,-1 0 1,1-2 10,43-168 96,-46 170-88,5-22 26,-1 1 0,-2-1-1,-1 0 1,-2 0 0,0 1-1,-2-1 1,-1 0-1,-4-8-33,7 38 2,0 1 0,0 0-1,0-1 1,-1 1-1,1-1 1,0 1-1,-1-1 1,1 1-1,-1-1 1,1 1-1,0-1 1,-1 1-1,1-1 1,-1 0 0,1 1-1,-1-1 1,1 0-1,-1 1 1,1-1-1,-1 0 1,0 1-1,1-1 1,-1 0-1,1 0 1,-1 0 0,0 0-1,1 0 1,-1 0-1,0 0 1,1 0-1,-1 0 1,1 0-1,-1 0 1,0 0-1,1 0 1,-1 0 0,1-1-1,-1 1 1,0 0-1,1 0 1,-1-1-1,1 1 1,-1 0-1,1-1 1,-1 1-2,2 54-25,3 1 1,1 0-1,4-1 1,1-1-1,4 5 25,-10-42-1,1 1 0,1-1 0,0 0 0,1 0 0,1-1 0,0 0 0,7 9 1,-13-20 0,1 0 0,0-1 0,-1 1 1,1-1-1,0 0 0,1 0 0,-1 0 0,0 0 0,1-1 0,0 1 0,0-1 0,-1 0 0,1 0 0,0 0 0,1-1 0,-1 1 0,0-1 0,0 0 0,1 0 0,-1-1 0,0 1 0,1-1 0,-1 0 0,1 0 0,-1 0 0,1-1 1,-1 0-1,0 0 0,1 0 0,-1 0 0,3-2 0,3-4 8,0 0 1,0-2 0,-1 1-1,0-1 1,-1 0 0,0-1-1,0 0 1,-1 0 0,0-1-1,-1 1 1,0-2 0,-1 1-1,0-1 1,0 1-1,-2-1 1,2-5-9,-3 10 6,26-64 88,-2-1-1,-4-1 1,-4-1 0,-2-1 0,-4-1 0,-3 0-1,-3-8-93,9 239-74,90 188-12,-103-340 89,0 1-1,-1 0 1,1 0-1,-1-1 1,0 1-1,-1 0 0,1 0 1,-1 0-1,1 0 1,-1 0-1,0 0 1,-1 0-1,1 0 1,-1 0-1,0 0 1,0 0-1,0 0 0,0 0 1,-1 0-1,1-1 1,-1 1-1,0-1 1,0 1-1,0-1 1,-1 0-1,1 0 1,-1 0-1,0 0 0,0 0 1,0 0-1,0-1 1,0 1-1,0-1 1,-1 0-1,1 0 1,-1 0-1,-3 0-2,-9 4-15,-1-1 0,1-1 0,-1 0 1,0-1-1,0-1 0,-1-1 0,1-1 0,0 0 0,0-1 0,-1-1 0,1 0 1,0-1-1,1-1 0,-2-1 15,13 3-101,1 0 0,-1 0 0,1 0 0,0-1 1,-1 1-1,1-1 0,0 0 0,1 0 0,-1-1 0,1 1 0,-1-1 0,1 0 1,0 1-1,0-1 0,0-1 0,1 1 101,0 1-218,1 0 0,0 0 0,1 1 0,-1-1 0,0 0 0,1 0 0,-1 0 0,1 0 0,0 0 0,0 0 0,0 1 0,1-1 0,-1 0 0,1 0 0,-1 0 0,1 0 0,0 1 0,0-1 0,0 0 0,1 1 0,-1-1 0,0 0 0,1 1 0,0 0-1,-1-1 1,1 1 0,2-1 218,28-27-4825,2 1-2270</inkml:trace>
  <inkml:trace contextRef="#ctx0" brushRef="#br1" timeOffset="195859.349">1746 881 10442,'0'0'4068,"0"0"-1191,0 0-523,0 0-464,0 0-454,0 0-219,-8-6-176,-25-12-240,32 19-761,1 1 1,-1-1-1,1 1 1,-1-1-1,1 1 0,0 0 1,-1-1-1,1 1 1,0-1-1,0 1 0,0 0 1,0-1-1,0 1 1,1-1-1,-1 1 0,0-1 1,1 1-1,-1-1 1,1 1-1,-1-1 0,1 1 1,0-1-1,0 1 0,0-1 1,0 0-1,0 1 1,0-1-1,0 0 0,0 0 1,0 0-41,2 4 61,4 5 46,-1 1 1,1-1-1,1-1 1,0 1 0,0-2-1,1 1 1,0-1 0,0 0-1,1-1 1,3 2-108,-11-8 9,0 0 0,0 0 1,0-1-1,0 1 0,0-1 0,0 1 1,1-1-1,-1 0 0,0 0 0,0 0 1,0 0-1,1 0 0,-1 0 0,0-1 1,0 1-1,0-1 0,0 1 0,0-1 0,0 0 1,0 0-1,0 0 0,0 0 0,0 0 1,0-1-1,0 1 0,-1 0 0,1-1 1,-1 1-1,1-1 0,-1 0 0,1 1 1,-1-1-1,0 0 0,0 0 0,0 0 1,0 0-1,0-1-9,30-81 373,-24-50 604,-9 131-970,1 1 0,-1-1 0,1 0 0,-1 1 0,0-1 0,0 1 0,0-1 0,0 1 0,0 0 0,-1 0-1,1 0 1,-1 0 0,0 0 0,1 1 0,-1-1 0,0 1 0,0 0 0,0-1 0,0 1 0,0 1 0,0-1 0,0 0 0,0 1 0,0 0-1,0-1 1,0 1 0,-1 0 0,1 1 0,0-1 0,0 0 0,0 1 0,0 0 0,0 0 0,0 0 0,0 0 0,0 0 0,0 1 0,1-1-1,-1 1 1,0 0 0,1 0 0,-1 0 0,1 0 0,0 0 0,0 0 0,-1 1 0,1 0-7,-16 14-4,0 1 1,1 1-1,2 0 1,0 1-1,0 1 1,2 0-1,1 1 0,1 0 1,0 1-1,2 0 1,1 1-1,1 0 1,0 0-1,2 0 0,-1 15 4,5-32-5,0 1-1,0-1 1,1 0-1,0 1 0,0-1 1,1 0-1,0 1 0,0-1 1,0 0-1,1 0 0,0 0 1,1 0-1,0 0 1,0 0-1,0-1 0,1 0 1,0 1-1,0-1 0,0 0 1,1-1-1,0 1 1,0-1-1,0 0 0,1 0 1,0-1-1,0 0 0,0 0 1,0 0-1,1 0 0,-1-1 1,1 0-1,0-1 1,0 0-1,0 0 0,0 0 1,4 0 5,5-1-172,-1-1 0,0-1 1,1 0-1,-1-1 1,0-1-1,0 0 0,0-1 1,0-1-1,-1 0 1,0-1-1,0 0 0,8-6 172,-12 7-383,-1-1-1,1-1 1,-1 0-1,0 0 1,-1 0-1,0-1 1,0-1-1,0 1 1,-1-1-1,-1 0 1,0-1 383,19-65-9684,-19 36-459</inkml:trace>
  <inkml:trace contextRef="#ctx0" brushRef="#br1" timeOffset="196218.003">2773 553 16047,'-11'-143'8136,"11"143"-7800,-1 0 1,1 0-1,0 0 0,-1 0 1,1 0-1,0 0 0,-1 0 1,1 0-1,0 0 0,-1 0 1,1 0-1,0 0 0,-1 0 1,1 0-1,0 0 0,-1 0 1,1-1-1,0 1 1,-1 0-338,0 17-202,-35 222 1043,-2 15-1049,28-84-3454,10-169 3583,6 53-3652,17-29-2647,-8-21-935</inkml:trace>
  <inkml:trace contextRef="#ctx0" brushRef="#br1" timeOffset="196516.536">3153 441 9257,'22'-99'6908,"-7"93"1861,2 38-6552,-14-8-2036,-1-1 1,-2 1-1,0 0 0,-1-1 1,-2 1-1,0-1 0,-2 0 1,0 0-1,-5 11-181,0 10 103,8-35-118,-10 38-481,3 1-1,1 0 0,3 0 0,0 39 497,5-81-379,1-1 1,-1 0-1,1 0 0,0 1 0,0-1 1,0 0-1,1 0 0,-1 0 0,1 0 1,1 0-1,-1-1 0,1 1 0,0-1 1,0 1-1,2 2 379,48 14-7804,-31-21 2669</inkml:trace>
  <inkml:trace contextRef="#ctx0" brushRef="#br1" timeOffset="196734.413">3402 517 11467,'1'-50'1241,"5"-79"5734,-7 129-6820,1-1 1,0 0 0,0 1-1,0-1 1,0 0 0,0 0-1,0 1 1,0-1 0,0 0-1,0 0 1,0 1 0,0-1-1,0 0 1,1 1-1,-1-1 1,0 0 0,1 1-1,-1-1 1,0 0 0,1 1-1,-1-1 1,1 1 0,-1-1-1,0 1 1,1-1 0,0 1-1,-1-1 1,1 1 0,-1-1-1,1 1 1,0-1 0,-1 1-1,1 0 1,-1 0 0,1-1-1,0 1 1,0 0 0,-1 0-1,1 0 1,0 0 0,-1 0-1,1-1 1,0 1 0,0 1-1,-1-1 1,1 0-156,9 16 612,-4 16-485,-1 1-1,-1 0 0,-2 0 1,-2 0-1,-1 0 1,-1-1-1,-1 1 0,-5 11-126,1 20 73,4-38-156,-6 123-270,25-53-3167,11-56-2299,-20-52-3832,-6-2 1659</inkml:trace>
  <inkml:trace contextRef="#ctx0" brushRef="#br1" timeOffset="196918.956">2664 347 13517,'0'0'2824,"0"0"-721,0 0 385,0 0-107,0 0-913,21-12-667,171-78 159,484-121-127,-534 178-1714,-143 33 766,1 1-1,-1 0 0,0-1 0,1 1 0,-1 0 0,1 0 0,-1 0 0,1-1 1,-1 1-1,1 0 0,0 0 0,-1 0 0,1 0 0,0 0 0,0 0 0,0 0 1,0 0-1,0 0 0,0 0 0,0 0 0,0 0 0,0 0 0,0 0 1,0-1-1,1 1 0,-1 0 0,0 0 0,1 0 0,-1 0 0,0 0 0,1 0 1,-1-1-1,1 1 0,0 0 0,-1 0 0,1-1 0,0 1 0,-1 0 0,1-1 1,0 1-1,0 0 0,-1-1 0,1 1 0,0-1 0,0 0 0,0 1 1,0-1-1,0 0 0,0 1 0,-1-1 0,1 0 0,0 0 0,0 0 0,0 0 1,0 0-1,0 0 0,0 0 0,0 0 0,0 0 0,0 0 0,1-1 116,-40 38-5098,-12 6-902</inkml:trace>
  <inkml:trace contextRef="#ctx0" brushRef="#br1" timeOffset="197149.28">2458 1211 18193,'1'93'2136,"-1"-92"-2063,0 1 0,0 0 0,1 0 1,-1-1-1,0 1 0,1-1 0,-1 1 1,1 0-1,0-1 0,0 1 0,0-1 1,-1 1-1,1-1 0,1 0 0,-1 1 1,0-1-1,0 0 0,0 0 0,1 0 1,-1 0-1,0 0 0,1 0 0,-1 0 1,1 0-1,-1 0 0,1-1 0,0 1 1,-1-1-1,1 1 0,0-1 0,-1 1 1,1-1-1,0 0 0,-1 0 0,1 0 1,0 0-1,0 0 0,-1-1 0,1 1 1,0 0-74,8 0 358,25-3 64,0-1 0,0-2 0,0-1 0,-1-1 0,0-3 0,0 0 0,-2-2 1,19-11-423,-35 18 45,848-401 1023,-755 350-2216,-87 49-592,-27 29-7352,-16 2-405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2:56.074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38 546 11659,'0'0'5605,"0"0"-2418,0 0-656,0 0-572,0 0-731,0 0-438,0 19-267,-1 127 86,-14-12-261,-7 151-3510,34-227-4514,-1-39-380</inkml:trace>
  <inkml:trace contextRef="#ctx0" brushRef="#br0" timeOffset="1846.137">1239 659 8232,'0'0'5925,"0"0"-2599,0 0-865,0 0-427,0 0-528,0 0-492,0 0-277,-1 16-193,1 47-74,0-59-429,0 0 0,1 0 0,0-1 0,0 1 1,0 0-1,0-1 0,1 1 0,-1-1 0,1 1 0,0-1 1,0 0-1,0 0 0,0 0 0,1 0 0,-1 0 0,1 0 1,0 0-43,3 3 49,-1-2-35,0 1 0,0-1 1,0 0-1,0-1 0,1 1 0,-1-1 0,1 0 0,0-1 0,0 1 0,0-1 0,0 0 0,1 0 1,-1-1-1,0 0 0,1 0 0,-1-1 0,1 0 0,-1 0 0,1 0 0,-1-1 0,1 0 0,-1 0 1,0 0-1,0-1 0,1 0 0,-1 0 0,0-1 0,3-1-13,4-3 72,1 1 0,-2-2-1,1 1 1,-1-2 0,0 0 0,-1 0-1,0-1 1,-1 0 0,0-1 0,0 0-1,-1-1 1,2-4-72,-7 9 152,0 0 0,0-1 0,-1 1 1,0-1-1,-1 0 0,1 0 0,-2 0 0,1 0 0,-1 0 0,0-1 1,-1 1-1,1 0 0,-2 0 0,1-1 0,-1 1 0,-1 0-152,0 5 61,-1 0-1,0 1 1,0-1 0,0 1-1,0 0 1,0 0-1,0 0 1,0 0-1,-1 1 1,1-1-1,-1 1 1,1 0 0,-1 0-1,0 0 1,1 0-1,-1 1 1,0-1-1,0 1 1,1 0-1,-1 0 1,0 1 0,0-1-1,1 1 1,-1 0-1,0 0 1,1 0-1,-1 0 1,1 0-1,-1 1 1,1 0 0,0 0-1,-1 0-60,-14 10 7,0 1 0,0 1 0,1 0 0,1 2-1,1 0 1,0 0 0,1 2 0,0-1 0,2 2 0,0 0-1,1 0 1,1 1 0,1 1 0,1-1 0,1 1 0,0 1-1,2-1 1,0 1 0,2 0 0,0 0 0,1 1 0,2-1-1,0 0 1,1 0 0,4 16-7,-4-32-141,0 0 0,0-1 0,1 1 0,0-1 0,0 1-1,0-1 1,0 0 0,1 0 0,0 0 0,0 0 0,1-1 0,-1 1 0,1-1 0,0 0 0,0 0 0,0 0 0,1 0-1,-1-1 1,1 1 0,0-1 0,0-1 0,0 1 0,0-1 0,1 0 0,-1 0 0,1 0 0,-1-1 0,5 1 141,-1 0-329,1-1 0,-1 0 0,1-1 0,0 0 0,-1-1 0,1 1 0,-1-2 0,1 0 0,-1 0 0,0 0 0,1-1 0,-1-1 0,-1 1 0,1-1 0,0-1 0,6-5 329,40-35-8194,-32 23 1451</inkml:trace>
  <inkml:trace contextRef="#ctx0" brushRef="#br0" timeOffset="2201.937">2139 75 15214,'0'0'5910,"0"0"-2654,0 0-917,0 0-781,0 0-693,0 0-176,-6 16-118,-64 210 438,65-207-997,1 0 0,1 1 0,0 0-1,2-1 1,0 1 0,1 0 0,1 0 0,1-1-1,1 1 1,1-1 0,0 1 0,2-1 0,0-1 0,8 19-12,-12-35-6,0 0 0,0 0 0,-1 1 1,1-1-1,1 0 0,-1-1 1,0 1-1,0 0 0,1-1 1,-1 1-1,0-1 0,1 0 1,0 1-1,-1-1 0,1-1 1,0 1-1,-1 0 0,1-1 0,0 1 1,0-1-1,0 0 0,0 0 1,-1 0-1,1 0 0,0 0 1,0-1-1,0 1 0,-1-1 1,1 0-1,0 0 0,-1 0 0,1 0 1,0 0-1,-1-1 0,1 1 1,1-2 5,78-74 50,-69 56-3,0 1-1,-2-2 1,0 1 0,-1-2 0,-2 1 0,0-1-1,-1-1 1,-2 1 0,0-1 0,-1 0 0,-2 0-1,0 0 1,-2-21-47,-1 39-21,1 0 0,-1 0 0,0 0 0,-1 0 0,1 0 0,-1 0 0,-1 1 0,1-1 0,-1 1 0,0-1 0,0 1 0,0 0 0,-1 0 0,1 0 0,-1 1 0,-1-1 0,1 1 21,2 2-168,-1 1 1,1 0-1,0-1 0,0 1 0,-1 0 0,1 0 1,0 1-1,-1-1 0,1 0 0,-1 1 0,1-1 1,-1 1-1,1 0 0,-1 0 0,1 0 0,-1 0 1,1 0-1,-1 1 0,1-1 0,-1 1 0,1 0 1,-1-1-1,1 1 0,0 0 0,-1 0 0,1 1 1,0-1-1,0 1 168,-20 16-5691,1 2-5728</inkml:trace>
  <inkml:trace contextRef="#ctx0" brushRef="#br0" timeOffset="402.5">391 771 13741,'0'0'3272,"0"0"-1264,0 0-498,13 3-725,201 35-352,-193-37-252,-1-2 1,1-1 0,0 0-1,-1-1 1,1-2 0,-1 0-1,11-5-181,-24 8 81,0-1 0,0 0 0,0-1-1,-1 0 1,0 0 0,0 0 0,0-1-1,0 0 1,-1 0 0,1 0 0,-1-1-1,-1 0 1,1 0 0,-1 0 0,0 0-1,0-1 1,-1 0 0,0 0 0,0 1-1,-1-2 1,0 1 0,2-6-81,-3 10 129,1-1 1,-1 1-1,0-1 1,0 1-1,0-1 1,0 1-1,-1-1 1,1 0-1,-1 1 1,0-1-1,0 0 1,0 1-1,-1-1 1,1 0-1,-1 1 1,0-1-1,0 1 1,0-1-1,0 1 1,-1-1-1,1 1 1,-1 0-1,0-1 1,0 1-1,0 0 1,-1 1-1,1-1 1,-1 0-1,1 1 0,-1-1 1,0 1-1,0 0 1,0 0-1,0 0 1,0 0-1,-1 0 1,1 1-1,-1-1 1,-2 0-130,-1 2 24,0 1 1,0-1-1,-1 1 0,1 1 1,0-1-1,0 1 0,0 0 1,0 1-1,1-1 0,-1 1 1,1 1-1,-1-1 0,1 1 1,0 0-1,1 1 0,-1-1 1,1 1-1,-1 0 0,2 1 1,-1-1-1,0 2-24,-8 9 5,1 0 0,1 1-1,1 0 1,0 1 0,2 0 0,0 1-1,-1 3-4,2-3-19,2-1 0,0 1 0,1 0 0,0 0 0,2 0-1,0 1 1,1-1 0,1 1 0,1-1 0,1 0 0,1 1 0,0-1-1,1 0 1,1 0 0,1-1 0,1 0 0,8 17 19,-13-32-100,0 0 1,0 0-1,1 0 1,-1-1-1,1 1 0,0 0 1,0-1-1,0 0 1,0 1-1,0-1 1,0-1-1,1 1 1,-1 0-1,1-1 0,-1 0 1,1 1-1,-1-1 1,1-1-1,0 1 1,-1-1-1,1 1 1,3-1 99,49-19-6037,-39 8 902,-1-1-2985</inkml:trace>
  <inkml:trace contextRef="#ctx0" brushRef="#br0" timeOffset="1332.934">367 735 13421,'0'0'4628,"0"0"-2119,0 0-640,16-2-497,235-19-225,-214 18-1154,-2 2-47,0-2 0,-1-1 0,1-2 0,-1-1 0,-1-2 0,23-9 54,-54 17-22,-1 0-1,1 0 0,0 0 1,-1 0-1,1 0 0,-1 0 1,1-1-1,-1 1 0,0 0 1,1-1-1,-1 1 1,0-1-1,0 0 0,0 1 1,0-1-1,0 0 0,0 1 1,-1-1-1,1 0 0,-1 0 1,1 0-1,-1 0 0,1 0 1,-1 0-1,0 0 0,0 0 1,0 0-1,0 1 1,-1-1-1,1 0 0,0 0 1,-1 0-1,1 0 0,-1 0 1,0 0-1,1 1 0,-1-1 1,0 0-1,0 0 0,-2-1 23,-49-70 964,48 68-797,2 3-30,1-1 1,-1 1-1,0-1 1,0 1-1,0 0 1,0 0-1,0 0 1,-1 0-1,1 0 1,-1 0-1,1 1 1,-1-1-1,0 1 1,0 0-1,1-1 1,-1 1-1,0 1 1,0-1-1,0 0 1,0 1-1,0-1 1,0 1-1,0 0 1,0 0-1,0 0 1,0 1-1,0-1 1,0 1-1,0-1 1,0 1-1,0 0 1,0 0-1,-1 1-137,0 8 131,0 1-1,0-1 0,1 1 1,1 0-1,0 0 1,0 0-1,1 0 1,0 0-1,1 0 0,1 5-130,-2 23 223,-6 46-31,-4 0 0,-3 0 0,-8 12-192,-3-10-373,-8 31-2558,22-39-5146,11-61 1431</inkml:trace>
  <inkml:trace contextRef="#ctx0" brushRef="#br0" timeOffset="7319.625">5030 48 11403,'0'0'7073,"0"0"-3277,0 0-1090,0 0-485,0 0-721,0 0-336,0 0-273,0 0-191,8 13-188,-3-6-448,-1-2-37,0 0 0,-1 0 1,1 1-1,-1 0 1,0 0-1,-1-1 0,1 2 1,-1-1-1,-1 0 1,1 0-1,-1 1 0,0-1 1,0 0-1,-1 1 1,0-1-1,0 4-27,-55 189 610,29-124-3258,5 0-5446,15-44-2327</inkml:trace>
  <inkml:trace contextRef="#ctx0" brushRef="#br0" timeOffset="7762.017">2562 2055 13132,'0'0'5643,"0"0"-2936,14-6-839,95-28 545,-18 32-1324,-90 2-1081,0 0 0,0 0-1,0 0 1,0 0 0,0 0 0,0 0 0,0 1 0,-1-1-1,1 0 1,0 1 0,0-1 0,0 1 0,0-1-1,0 1 1,-1-1 0,1 1 0,0 0 0,0-1-1,-1 1 1,1 0 0,0-1 0,-1 1 0,1 0-1,-1 0 1,1 0 0,-1 0 0,1 0 0,-1-1-1,0 1 1,1 0 0,-1 0 0,0 0 0,0 0-1,0 0 1,0 0 0,0 0 0,0 0 0,0 0-1,0 0 1,0 0 0,0 0 0,-1 0 0,1 0-1,0 0 1,0 0 0,-1 0 0,1 0 0,-1-1-1,1 1 1,-1 0 0,1 0 0,-1 0 0,0 0-8,-35 47 113,35-46-101,-166 149 720,166-151-731,1 0 1,-1 0-1,1 0 0,-1 1 1,1-1-1,-1 0 1,1 0-1,0 1 1,-1-1-1,1 1 1,-1-1-1,1 0 0,0 1 1,-1-1-1,1 1 1,0-1-1,-1 0 1,1 1-1,0-1 1,0 1-1,-1-1 1,1 1-1,0 0 0,0-1 1,0 1-1,0-1 1,0 1-1,0-1 1,0 1-1,0-1 1,0 1-1,0-1 0,0 1 1,0 0-1,0-1 1,0 1-1,0-1 1,0 1-1,1-1 1,-1 1-1,0-1 1,0 1-1,1-1 0,-1 1 1,0-1-1,1 0 1,-1 1-1,1-1 1,-1 1-1,0-1 1,1 0-1,-1 1 1,1-1-1,0 0-1,34 0-244,65-18-2095,-22 2-3986,-30 9-2494</inkml:trace>
  <inkml:trace contextRef="#ctx0" brushRef="#br0" timeOffset="8351.969">4501 1572 11403,'0'0'4879,"2"-13"-1857,6-41-407,-5 48 2941,-1 17-4484,-1 22-1288,6 336 162,-7-367 38,-1 123-2365,0-120 2333,0-1-1,-1 1 1,1-1-1,-1 1 1,0-1-1,0 0 1,0 0-1,-1 0 1,1 0 0,-1 0-1,0 0 1,0-1-1,-1 0 1,1 1-1,-1-1 1,1 0-1,-1-1 1,0 1-1,0-1 1,0 1 0,0-1-1,-1 0 1,1-1-1,-1 1 1,1-1 48,-24 5 327,1-1-1,-1-1 1,0-2 0,0-1 0,0-1 0,0-1-327,-49 1 1348,50 8-483,49-4-651,55 0-468,1-3 1,0-4-1,0-3 1,-1-4-1,0-3 0,68-21 254,-81 9-1664,-42 7-3740,-22 18 98,-1 0-3513</inkml:trace>
  <inkml:trace contextRef="#ctx0" brushRef="#br0" timeOffset="8809.658">4347 2640 8776,'0'0'7618,"0"0"-4377,14-7-1480,51-22 92,-62 28-1763,1 0 0,-1 0 1,1 1-1,-1-1 0,1 1 1,0 0-1,-1 0 0,1 0 1,0 0-1,-1 1 0,1 0 1,-1-1-1,1 1 0,-1 0 1,1 1-1,-1-1 0,1 1 1,-1-1-1,1 2-90,6 2 131,-2-3-120,0 1 0,-1 1 1,1-1-1,0 1 0,-1 1 0,0-1 1,0 1-1,0 0 0,-1 1 1,0 0-1,0 0 0,0 0 0,-1 0 1,0 1-1,0 0 0,0 0 1,-1 1-1,0-1 0,-1 1 0,1 0 1,-2 0-1,1 0 0,-1 0 1,0 0-1,-1 1 0,0-1 0,0 1 1,-1-1-1,0 1 0,0-1 1,-1 1-1,0-1 0,-1 0 0,0 1 1,-2 5-12,-6 1-111,-2 0 0,0-1 0,0-1 0,-1 0 1,-1 0-1,0-1 0,-1-1 0,0-1 0,-1 0 0,0-1 0,0 0 1,-1-2-1,0 0 0,-1 0 0,1-2 0,-1 0 0,-4 0 111,9-2 41,-1 1-1,1-2 1,-1 1 0,0-2-1,0 0 1,1-1-1,-1 0 1,0-1-1,0 0 1,-9-3-41,20 2 83,0 1 0,0-1-1,0 1 1,1-1 0,-1 0 0,1 0 0,-1 0 0,1-1-1,0 1 1,-1 0 0,1-1 0,1 0 0,-1 1-1,0-1 1,0 0 0,1 0 0,0 0 0,0 0-1,0 0 1,0 0 0,0 0 0,0 0 0,1-1-1,-1 1 1,1 0 0,0 0 0,0-1 0,0 1 0,1 0-1,-1 0 1,1 0 0,0-1 0,0 1 0,0 0-1,0 0 1,0 0 0,1 0 0,-1 0 0,1 1-1,0-1 1,0 0-83,1-2 55,-1 1 0,1 0 0,1 0 0,-1 0 0,0 0 0,1 0 0,0 1 0,0 0 0,0-1 0,0 1 0,1 1 0,-1-1 0,1 1 0,0 0 0,-1 0 0,1 0-1,0 0 1,0 1 0,0 0 0,1 0 0,-1 0 0,0 1 0,0 0 0,0 0 0,0 0 0,1 1 0,-1-1 0,0 1 0,0 0 0,0 1 0,0-1 0,0 1 0,0 0 0,2 2-55,73 77 1,7 7-2093,-11-61-4604,-54-27 2308,0 0-1944</inkml:trace>
  <inkml:trace contextRef="#ctx0" brushRef="#br0" timeOffset="9460.307">5877 1807 3780,'0'0'4131,"0"0"-1269,0 0-246,0 0 74,0 0-293,0 0-374,-5-1-240,-22-8 940,30 7 436,16-3-2704,-2 1-414,0 1 0,0 1 1,1 0-1,-1 1 0,0 1 0,1 1 0,13 2-41,-29-3-106,-1 1-1,0-1 1,1 0-1,-1 0 0,0 0 1,1 1-1,-1-1 0,0 1 1,0-1-1,1 1 1,-1-1-1,0 1 0,0 0 1,0 0-1,0-1 1,0 1-1,0 0 0,0 0 1,0 0-1,0 0 0,0 0 1,-1 0-1,1 1 1,0-1-1,-1 0 0,1 0 1,0 0-1,-1 1 1,0-1-1,1 0 0,-1 1 1,0-1-1,0 0 0,0 1 1,1-1-1,-1 0 1,-1 1-1,1-1 0,0 0 1,0 1-1,0-1 1,-1 0-1,1 0 0,-1 1 1,1-1-1,-1 0 0,0 1 108,-42 50-7434,-55 24-2696,53-43 9753,2 1 4314,42-34-3732,1 0 0,-1 0 0,0 1-1,0-1 1,1 0 0,-1 0-1,1 0 1,-1 1 0,0-1 0,1 0-1,-1 1 1,1-1 0,-1 0-1,0 1 1,1-1 0,-1 1 0,1-1-1,0 1 1,-1-1 0,1 1-1,-1 0 1,1-1 0,0 1 0,-1-1-1,1 1 1,0 0 0,0-1-1,0 1 1,-1 0 0,1-1 0,0 1-1,0 0 1,0-1 0,0 1-1,0 0 1,0-1 0,0 1 0,0 0-1,0-1 1,1 1 0,-1 0-1,0-1 1,0 1 0,1 0 0,-1-1-1,0 1 1,1 0 0,-1-1-1,0 1 1,1-1 0,-1 1 0,1-1-1,-1 1-205,21 2 1562,210-22 200,-134 1-5171,-33 10-5086,-30 5-682</inkml:trace>
  <inkml:trace contextRef="#ctx0" brushRef="#br0" timeOffset="9804.953">6773 1577 0,'0'0'13730,"0"0"-8653,0 0-2648,0 0 16,0 0-886,0 0-758,0 0-305,-9 18-234,-1 2-208,-30 100 153,36-99-266,1 0 0,1-1 0,0 1 0,2 0-1,1 0 1,0 0 0,1-1 0,2 1 0,0-1 0,1 0-1,1 0 1,4 9 59,-8-26-49,0 1 0,0-1-1,0 0 1,0 0 0,1 0-1,-1 0 1,1 0 0,0 0 0,0-1-1,0 1 1,0-1 0,1 0-1,-1 0 1,0 0 0,1 0-1,0-1 1,-1 0 0,1 1-1,0-1 1,0 0 0,-1-1 0,1 1-1,0-1 1,0 0 0,0 0-1,0 0 1,0 0 0,0 0-1,0-1 1,-1 0 0,1 0-1,0 0 1,0 0 0,-1-1 0,3-1 49,6-2 49,-1 0 0,0-1 0,0-1 1,0 0-1,-1-1 0,0 1 0,0-2 1,-1 0-1,0 0 0,4-6-49,-2-1 240,-1-1 1,-1 1-1,-1-2 0,0 1 0,-1-1 0,-1 0 1,0 0-1,-2-1 0,0 0 0,-1 0 1,-1 0-1,-1 0 0,-1 0 0,0 0 1,-1 0-1,-1 0 0,-2-5-240,4 19-12,0 0 1,-1 0-1,0 0 1,0 0 0,0 0-1,0 0 1,-1 0-1,1 0 1,-1 0-1,-1 0 1,1 1-1,-1-1 1,0 1-1,0 0 1,0-1-1,0 2 1,-1-1-1,1 0 1,-1 1-1,0-1 1,0 1-1,-1 0 1,1 0-1,-1 1 1,1-1-1,-1 1 1,0 0-1,0 1 1,0-1-1,0 1 1,0 0-1,0 0 1,-1 0 11,-45 7-3606,24 13-2691,11 2-3301</inkml:trace>
  <inkml:trace contextRef="#ctx0" brushRef="#br0" timeOffset="10105.682">7427 1854 15278,'0'0'8232,"0"0"-5669,0 0-706,0 0-447,0 0-706,0 0-351,0 0-193,0 0-64,10-34-96,-10 33-128,0-2-1057,0 3-1314,0 0-2145,3 1-5414</inkml:trace>
  <inkml:trace contextRef="#ctx0" brushRef="#br0" timeOffset="11023.951">7424 2958 6919,'0'0'7431,"92"-30"-5125,-46 17-961,5 1 160,2-3-864,-2 0-385,4 0-256,-10 0-32,-5 1 32,-1 1-288,-13 6-1602,-4 4-2978,-11 3-4293</inkml:trace>
  <inkml:trace contextRef="#ctx0" brushRef="#br0" timeOffset="11351.805">7405 3104 9033,'0'0'8520,"0"0"-4036,0 0-2114,0 0-32,75 25-1056,-26-32-578,6-1-287,12-7-97,-2 0-192,2-1-32,-3-4-96,-11 0-96,-11 3-224,-10-2-577,-12 8-609,-7 2-1376,-4 5-3845</inkml:trace>
  <inkml:trace contextRef="#ctx0" brushRef="#br0" timeOffset="10587.58">8000 1494 8328,'0'0'8376,"5"-15"-4864,24-70 802,-29 85-4162,0 1 0,-1-1 0,1 0 0,0 0 1,0 0-1,-1 0 0,1 0 0,0 0 0,0 0 0,0 0 0,-1 0 0,1 0 1,0 0-1,0 0 0,-1 0 0,1 0 0,0 0 0,0 0 0,0-1 0,-1 1 1,1 0-1,0 0 0,0 0 0,0 0 0,0 0 0,-1 0 0,1-1 0,0 1 1,0 0-1,0 0 0,0 0 0,-1 0 0,1-1-152,-17 22 25,8-8-10,1 0 0,0 1 1,2 0-1,-1 1 0,2-1 1,0 1-1,0 0 0,2 1 1,0-1-1,0 1 0,2 0 1,0-1-1,0 1 1,2 0-1,0 0 0,1 0-15,0-5-2,1 0-1,1 0 0,0 0 0,1-1 1,0 0-1,0 0 0,1 0 1,0-1-1,1 1 0,0-1 0,0-1 1,1 0-1,0 0 0,1 0 1,0-1-1,0 0 0,0-1 0,1 0 1,0-1-1,0 0 0,0 0 1,1-1-1,-1 0 0,1-1 0,10 2 3,-5 2 4,-14-7-3,0 0-1,0 1 1,0-1-1,0 1 1,0 0-1,0-1 1,0 1-1,0 0 1,0 0-1,0 0 1,-1 1-1,1-1 1,0 0-1,-1 1 1,1-1-1,-1 1 1,0-1-1,1 1 1,-1 0-1,0-1 1,0 1-1,0 0 1,0 0-1,0 0 1,-1 0-1,1 0 1,-1 0 0,1 0-1,-1 0 1,0 0-1,1 0 1,-1 0-1,0 0 1,0 0-1,-1 0 1,1 0-1,0 0 1,-1 0-1,1 0 1,-1 0-1,1 0 1,-1 0-1,0 0 1,0 0-1,0 0 1,0-1-1,0 1 1,-1 0-1,1-1 1,0 1-1,-1-1 1,0 1-1,-11 7-122,0-1 1,0 0-1,-1-1 0,-1 0 1,1-1-1,-1-1 0,0 0 1,0-1-1,-1-1 0,1 0 1,-1-1-1,1-1 1,-1 0-1,-7-2 122,-8-7-3201,5-8-4141,16 9 1208</inkml:trace>
  <inkml:trace contextRef="#ctx0" brushRef="#br0" timeOffset="10789.649">8143 1488 9801,'0'0'4805,"0"0"-1730,82-49-737,-44 45-576,-2 3-545,0 1-449,-3-3-447,-5 3-257,-7 0-32,0 0 0,-11 0-32,1 0-160,-5 3-737,-3 1-1633,0 4-2307,-3 4-3875</inkml:trace>
  <inkml:trace contextRef="#ctx0" brushRef="#br0" timeOffset="6647.426">3987 17 7207,'0'0'8979,"0"0"-4970,0 0-1382,0 0-401,0 0-481,0 0-666,0 0-289,9 11-203,-6-8-555,1 2 27,1 0 0,-1 0 0,0 1 0,0-1 0,-1 1 0,0 0 0,0 0 0,0 0 1,-1 1-1,1-1 0,-2 1 0,1-1 0,-1 1 0,0 0 0,0-1 0,-1 4-59,-4 46 99,-2 0 1,-3 0-1,-2 0 0,-18 49-99,12-39-1112,10-25-1865,7-14-3613,0-14-1695</inkml:trace>
  <inkml:trace contextRef="#ctx0" brushRef="#br0" timeOffset="7005.973">4270 256 13132,'0'0'5547,"0"0"-2531,0 0-704,12-6-583,87-28-223,140 5-1170,-237 29-341,0 0 0,0 0 0,1 0 1,-1 0-1,0 0 0,0 0 0,1 0 0,-1-1 0,0 1 0,0-1 0,1 0 0,-1 0 1,0 0-1,0 0 0,0 0 0,0 0 0,0 0 0,0-1 0,-1 1 0,1 0 1,0-1-1,-1 0 0,1 1 0,-1-1 0,0 0 0,1 0 0,-1 0 0,0 0 0,0 0 1,0 0-1,0 0 0,-1 0 0,1-1 0,0 1 0,-1 0 0,0 0 0,1-1 0,-1 1 1,0 0-1,0-1 0,0 1 0,-1 0 0,1 0 0,0-1 0,-1 1 0,0 0 1,1 0 4,-87-114 1025,87 116-737,-2 24 384,-33 169-45,4-30-2831,21-53-6105,10-83 1545</inkml:trace>
  <inkml:trace contextRef="#ctx0" brushRef="#br0" timeOffset="192291.652">3124 981 15086,'0'0'2782,"0"0"-1112,0 0-52,0 0-75,0 0-401,0 0-490,27-10-412,28-7-218,1 1 1,1 4 0,0 1-1,11 2-22,2374-116 417,-1944 111 90,262-5 212,874-38 473,-1577 54-1168,-14 2 21,1-3-1,-1-1 1,0-2 0,12-5-45,-54 13-12,0-1 0,-1 0 0,1 0 0,0 1 0,-1-1 0,1 0 0,0 0 0,-1 0 0,1 0 0,0 1 0,-1-1 0,1 0 0,0-1 0,0 1 0,-1 0 0,1 0 0,0 0 0,-1 0 0,1 0 0,0-1 0,-1 1 0,1 0 0,0-1 0,-1 1 0,1 0 0,0-1 0,-1 1 0,1-1 0,-1 1 0,1-1 0,-1 1 0,1-1 0,-1 1 0,1-1 0,-1 0 0,0 1 0,1-1 0,-1 0 0,0 1 0,0-1 0,1 0 0,-1 1 0,0-1 0,0 0 0,0 1 0,0-1-1,0 0 1,0 0 0,0 1 0,0-1 0,0 0 0,0 1 0,0-1 0,-1 0 0,1 1 0,0-1 0,0 0 0,-1 1 0,1-1 0,0 0 0,-1 1 0,0-1 12,-43-16-1358,-76 4-2954,39 14-4413,39 5-1081</inkml:trace>
  <inkml:trace contextRef="#ctx0" brushRef="#br0" timeOffset="192634.521">9233 602 11147,'0'0'3267,"0"0"-817,0 0 550,0 0-106,0 0-941,0 0-629,0 0-507,8 14-155,-3-5-564,-1 1-1,0-1 1,0 1-1,-1 0 1,0 0 0,-1 0-1,0 0 1,0 1 0,-1-1-1,-1 1 1,0-1-1,0 1 1,-1-1 0,-1 6-98,-41 258 1009,6-56-710,9 1 0,10 2-1,9 26-298,13-133-7,5 0-1,5-1 1,5 0-1,5-1 0,5-2 1,5 0-1,29 60 8,-44-149-3214,-17-63-4027,-2 40 6945,-1-35-9212</inkml:trace>
  <inkml:trace contextRef="#ctx0" brushRef="#br0" timeOffset="193163.749">2976 994 10570,'0'0'4853,"1"-14"-1885,0-6-1848,0-11 172,-1 2 5195,-18 712-2600,2 232-7086,30-745 1498,-1-7-3009,-15-53-4904,-3-65 1889</inkml:trace>
  <inkml:trace contextRef="#ctx0" brushRef="#br0" timeOffset="193459.132">2493 3447 12780,'-14'11'4303,"-81"53"848,94-65-5049,0 1 0,0 0 0,0 0 0,0 0 0,0 0 0,0 0 0,0 0 0,1 1 0,-1-1 0,0 0 1,0 0-1,0 1 0,0-1 0,0 0 0,1 1 0,-1-1 0,0 1 0,0-1 0,1 1 0,-1-1 0,0 1 0,1 0 0,-1-1 0,0 1 0,1 0 0,-1 0 0,1-1 0,-1 1 0,1 0 0,-1 0 0,1 0 0,0-1 0,0 1 0,-1 0 0,1 0 0,0 0 0,0 0 0,0 0 0,0 0 0,0 0 0,0 0 0,0-1 0,0 1 0,0 0 0,0 0 0,1 0 0,-1 0 0,0 0 0,1 0 0,-1-1 0,0 1 0,1 0 0,-1 0 0,1 0 0,0 0-102,163 6 1068,1280-51-528,-930 19 153,2995-119 294,-2473 95-971,-908 36-314,-129 13 263,1 0 1,0 0-1,-1-1 1,1 1-1,0 0 1,0 0-1,-1-1 1,1 1-1,0 0 1,0 0 0,-1-1-1,1 1 1,0 0-1,0-1 1,0 1-1,0 0 1,0-1-1,-1 1 1,1-1-1,0 1 1,0 0-1,0-1 1,0 1 0,0 0-1,0-1 1,0 1-1,0-1 1,0 1-1,0 0 1,1-1-1,-1 1 1,0 0-1,0-1 1,0 1 0,0 0-1,1-1 1,-1 1-1,0 0 1,0-1-1,0 1 1,1 0-1,-1 0 1,0-1-1,1 1 35,-225-39-4884,86 10-5852,76 15-1152</inkml:trace>
  <inkml:trace contextRef="#ctx0" brushRef="#br0" timeOffset="193969.994">2970 1070 12172,'17'-107'6069,"-14"106"266,0 30-5259,0-9-554,31 327 1568,-14 2 0,-27 342-2090,5 0-1655,-8-549 851,2-52-3321,6-30-5573,2-58 847</inkml:trace>
  <inkml:trace contextRef="#ctx0" brushRef="#br0" timeOffset="194305.732">2787 1368 9225,'-60'-121'3769,"58"118"-3506,0 0 0,0 0 0,0 0 0,1 0 1,-1-1-1,1 1 0,0 0 0,0-1 1,0 1-1,0-1 0,1 1 0,-1-1 0,1 1 1,0-1-1,0 1 0,1-1 0,-1 1 0,1-1 1,-1 1-1,1-1 0,0 1 0,0-1 1,1 1-1,-1-1-263,47-35 1130,-16 28-1058,0 0 0,0 2 0,1 2 0,0 1 0,31-2-72,-29 4 13,322-29 58,93 13-71,-421 19 4,2631-73 1560,-105 43-288,-2843 48-9529,223-12 4564</inkml:trace>
  <inkml:trace contextRef="#ctx0" brushRef="#br0" timeOffset="194634.631">9310 955 9033,'0'0'6059,"0"0"-3033,0 0-618,0 0 58,0 0-789,0 0-492,0 0-347,0 0-310,2-2-207,-1 2-311,0 0 0,0 0 1,0 0-1,0 1 0,0-1 1,-1 0-1,1 1 0,0-1 0,0 0 1,0 1-1,0-1 0,-1 1 1,1-1-1,0 1 0,-1-1 1,1 1-1,0-1 0,-1 1 1,1 0-1,0 0 0,-1-1 1,1 1-1,-1 0 0,0 0 0,1 0 1,-1-1-1,1 1 0,-1 0 1,0 0-1,0 0 0,0 0 1,1 0-1,-1 0 0,0-1 1,0 1-1,0 0 0,0 0 0,-1 0 1,1 0-1,0 0 0,0 0 1,0 0-1,-1 0 0,1-1 1,0 1-1,-1 0-10,6 68 209,-9 65-74,-6-1 1,-6 0-1,-5-1 0,-15 35-135,-29 186-55,28-50-257,12 2-1,13 126 313,33-206 38,-15-208-488,-2-24-678,-5-30-1843,-7 10-894,-8-3-2519</inkml:trace>
  <inkml:trace contextRef="#ctx0" brushRef="#br0" timeOffset="195089.096">1866 3454 15310,'-361'27'9780,"815"-80"-6934,-206 30-2665,3112-160 321,-331 123 2301,-2817 52-2526,-167 6-143,-214 0-6,2-13-561,144 6-1109,31-10-4747,8 4-1041</inkml:trace>
  <inkml:trace contextRef="#ctx0" brushRef="#br1" timeOffset="206920.743">735 2568 4388,'0'0'9817,"0"0"-5551,0 0-1752,0 0-133,0 0-742,0 0-518,18 3-277,142 6 218,244-38-2423,-366 35-1836,-33 15-4641,-15-5-1360</inkml:trace>
  <inkml:trace contextRef="#ctx0" brushRef="#br1" timeOffset="207216.722">672 2890 12684,'0'0'4228,"0"0"-2114,0 0 160,0 0-256,78 46-705,-22-46-384,9 0-544,6-7-225,7-3-64,1-1-96,-7-8-256,-5 3-641,-10 1-641,-6-1-1409,-12 2-2946,-6-1-5414</inkml:trace>
  <inkml:trace contextRef="#ctx0" brushRef="#br1" timeOffset="207450.609">1446 2182 17841,'0'0'4052,"0"0"-1223,0 0-496,0 0-780,0 0-560,15 15-208,27 23-150,-3 3 1,-1 1-1,24 36-635,-51-62 20,-1-1-1,-1 1 1,0 1 0,-1-1 0,-1 2 0,0-1-1,-1 1 1,-1 0 0,-1 0 0,-1 0 0,0 1-1,-1-1 1,-2 1 0,1-1 0,-2 1 0,0-1-1,-2 1 1,0-1 0,-1 0 0,0 0 0,-2 0-1,0 0 1,-1-1 0,-4 6-20,-4 1-78,-1-2 1,0 1-1,-2-2 1,-1-1-1,0 0 1,-2-1-1,0-1 1,-1-1-1,-1-1 1,0-1 77,-252 128-2017,149-89-1448,-11-3-2546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6:22.0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1 278 15278,'9'-79'2622,"-3"58"2938,-4 41-2237,-2-17-3788,9 495 4115,-12-292-3515,3-168-585,11 107-2364,7-103-1691,13-6-3453,-7-18-3247</inkml:trace>
  <inkml:trace contextRef="#ctx0" brushRef="#br0" timeOffset="483.168">661 588 9385,'-24'-133'12971,"24"129"-12791,-1 0-1,0 0 1,-1 1 0,1-1-1,-1 1 1,0-1 0,0 1-1,0 0 1,0 0-1,0 0 1,-1 0 0,1 0-1,-1 0 1,0 1 0,0-1-1,0 1 1,0 0 0,0 0-1,0 0 1,-1 0 0,1 0-1,-1 1 1,1-1 0,-1 1-1,0 0 1,1 0 0,-1 1-1,0-1 1,0 1 0,1 0-1,-1 0 1,0 0 0,0 0-1,-3 1-179,-3 4 25,1 0 1,0 1-1,0 0 0,0 0 0,1 1 1,0 0-1,0 1 0,1 0 0,0 0 0,0 0 1,1 1-1,0 0 0,0 1 0,1-1 0,0 1 1,1 0-1,0 0 0,-1 6-25,-7 19-162,1 0 1,1 0-1,2 1 0,2 0 0,1 1 1,2 0-1,1-1 0,3 1 0,0 0 0,5 20 162,23 22-1759,-27-78 1721,-1 1 0,0-1 0,1 1 0,-1-1 0,1 0 0,-1 0 0,1 1 0,0-1-1,0 0 1,-1 0 0,1-1 0,0 1 0,0 0 0,0-1 0,0 1 0,0-1-1,0 1 1,0-1 0,0 0 0,0 0 0,0 0 0,0 0 0,0 0 0,0 0-1,0-1 1,0 1 0,0-1 0,0 1 0,0-1 0,-1 0 0,1 0 0,0 0-1,0 0 1,0 0 0,-1 0 0,1 0 0,-1-1 0,1 1 0,0-1 38,16-16 128,0 0 1,-1-1 0,-1-1 0,-1-1-1,-1 0 1,-1-1 0,0 0-1,-2-1 1,2-7-129,43-104 1387,-5-2 0,24-113-1387,-61 202 141,2-8 77,30-143 850,-46 198-1037,-1 0-1,1 0 1,0 0-1,0 0 1,-1 0-1,1 0 0,0 0 1,-1-1-1,1 1 1,0 0-1,0 0 0,-1 0 1,1 0-1,0 0 1,0-1-1,-1 1 0,1 0 1,0 0-1,0 0 1,0-1-1,-1 1 0,1 0 1,0 0-1,0 0 1,0-1-1,0 1 1,-1 0-1,1-1 0,0 1 1,0 0-1,0 0 1,0-1-1,0 1 0,0 0 1,0-1-1,0 1 1,0 0-1,0 0 0,0-1 1,0 1-31,-12 27 502,-10 45-352,3 1-1,3 0 1,4 1-1,3 1 1,3 0-1,3 42-149,3-91 28,12 218 160,-10-229-186,1 0 1,1-1-1,0 1 1,0-1-1,2 0 1,-1 0-1,2 0 1,0-1-1,1 0 1,0 0 0,1-1-1,0 0 1,1-1-1,8 9-2,-14-17-8,1 1 0,-1-1 1,0 0-1,1 0 0,-1 0 0,1 0 0,0-1 0,0 0 0,0 0 0,0 0 1,1-1-1,-1 0 0,0 0 0,1 0 0,-1 0 0,0-1 0,1 0 0,-1 0 1,1-1-1,-1 1 0,0-1 0,1 0 0,-1-1 0,0 1 0,0-1 0,0 0 1,0 0-1,0-1 0,0 0 0,-1 1 0,1-1 0,-1-1 0,0 1 0,0-1 1,0 0-1,0 0 0,-1 0 0,1 0 0,-1 0 0,0-1 8,8-15-175,-1 0 0,-2 0 0,0-1 1,-1 0-1,0-1 0,-2 0 0,-1 0 0,-1 0 0,0 0 0,-2 0 0,-1 0 0,0-1 0,-3-12 175,-14-17-2555,-12 37-4008,15 17-46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6:21.2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0 103 833,'12'-103'22170,"-10"107"-16867,3 26-4451,2 464 1401,-15-184-2781,22-352 298,89-150 166,-14 104 86,-86 86-16,0 0 0,0 0 0,0 0 0,1 1 1,-1-1-1,0 1 0,1 0 0,-1 0 0,1 0 0,-1 1 0,1-1 1,0 1-1,-1 0 0,1 0 0,0 0 0,-1 0 0,1 0 1,-1 1-1,1 0 0,-1 0 0,1 0 0,-1 0 0,1 0 1,-1 1-1,0-1 0,0 1 0,1 0 0,-1 0 0,-1 0 1,1 1-1,0-1 0,1 3-6,135 204 224,-136-204-224,0-1 0,0 1 0,0-1 0,1 0 0,-1 0 0,1-1 0,0 1 0,0-1 0,1 0 0,-1 0 0,1 0 0,-1 0 0,1-1 0,0 0 0,0 0 0,0 0 0,0-1 0,0 1 0,0-1 0,1-1 0,-1 1 0,0-1 0,0 1 0,1-2 0,-1 1 0,0 0 0,1-1 0,-1 0 0,0-1 0,0 1 0,0-1 0,0 0 0,0 0 0,0 0 0,-1-1 0,2 0 0,6-7-133,-1 0-1,-1 0 1,1-2-1,-2 1 1,0-1-1,0 0 1,-1-1-1,0 0 1,-1 0-1,-1-1 1,0 0 0,-1 0-1,-1 0 1,0-1-1,1-6 134,9-141-9657,-16 132 1751</inkml:trace>
  <inkml:trace contextRef="#ctx0" brushRef="#br0" timeOffset="526.876">1151 174 15407,'0'0'3566,"0"0"-1351,0 0 38,-16 6-588,4-2-1381,6-3-183,0 1-1,0 0 1,0 0 0,0 1 0,0 0 0,1 0-1,-1 0 1,1 0 0,0 1 0,0 0-1,0 0 1,0 0 0,1 1 0,0 0-1,0 0 1,0 0 0,-1 1-101,-6 18 144,0 1 0,2-1 0,1 2 1,1-1-1,1 1 0,1 0 0,1 0 0,1 0 0,2 1 0,1-1 0,0 1 1,2-1-1,2 0 0,3 14-144,-6-30-3,2 1-1,-1 0 1,2 0 0,-1-1 0,2 0 0,-1 1-1,1-2 1,1 1 0,0 0 0,0-1 0,1 0-1,0-1 1,0 0 0,1 0 0,0 0 0,1-1-1,-1 0 1,1-1 0,1 0 0,-1 0 0,1-1-1,0 0 1,0-1 0,1 0 0,-1 0 0,1-1-1,0-1 1,0 0 0,0 0 0,2-1 3,-3-1 2,0 0 0,0-1 0,-1 0 1,1-1-1,-1 0 0,1 0 0,-1-1 0,0-1 1,1 1-1,-2-1 0,1-1 0,0 1 0,-1-2 1,0 1-1,0-1 0,-1 0 0,1-1 0,-1 0 1,-1 0-1,1 0 0,-1-1 0,-1 0 0,1 0 1,-1 0-1,0-3-2,10-17 60,-1-1 0,-2 1 0,-1-2 0,-1 0 0,-2 0 0,-1-1 0,1-10-60,-4 18 91,-1-1 0,-1 0 0,-1-1 0,-1 1 0,-1 0 0,-4-19-91,4 36-3,0 0-1,-1 0 1,1 1 0,-1-1 0,-1 0 0,0 1 0,0-1-1,0 1 1,0 0 0,-1 0 0,0 0 0,-1 0 0,1 1-1,-1 0 1,0 0 0,0 0 0,-1 0 0,1 1 0,-1 0-1,0 0 1,0 1 0,-1-1 0,1 1 0,-7-2 3,4 3-147,0 0 0,0 0 0,0 1 1,0 0-1,0 0 0,0 1 0,-1 1 1,1-1-1,0 2 0,0-1 0,0 1 1,0 0-1,1 1 0,-1 0 0,-2 2 147,-30 22-3712,14 12-3966,19-9-3351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6:18.5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43 145 4708,'0'0'8926,"0"0"-4831,0 0 325,0 0-2194,0 0-806,0 0-64,-10-4-342,4 3-834,-21-8 212,36-1 328,449-52 28,244 5-748,-685 56-309,-25 1-230,-28 3-156,-166 15-4700,69-7-6400,97-8 5544</inkml:trace>
  <inkml:trace contextRef="#ctx0" brushRef="#br0" timeOffset="317.558">666 39 1698,'0'0'5995,"0"0"-2771,0 0-501,0 0 325,0 0-262,0 0-474,0 0-267,0 0-332,7 6 1522,13 114-534,-16 0-2901,-5 0 0,-5 0 0,-6 0 0,-12 39 200,24-155-188,-13 108-3280,18-40-6564,0-56 1208</inkml:trace>
  <inkml:trace contextRef="#ctx0" brushRef="#br0" timeOffset="818.44">1145 183 9929,'0'0'4976,"0"0"-1650,0 0-524,0 0-223,0 0-706,0 0-506,0 0-347,3 0-316,1 3-632,-1 0-1,1 1 0,-1 0 0,0 0 0,0 0 0,-1 0 0,1 0 1,-1 1-1,0-1 0,0 1 0,0-1 0,-1 1 0,1 0 0,-1 0 1,0-1-1,-1 1 0,1 0 0,-1 0 0,0 0 0,0 0 0,-1 0 1,1 0-72,0-1 31,10 94 143,-5 0 1,-5 0 0,-3 1 0,-12 62-175,73-298-1340,-43 101 1304,1 2 0,2 0 0,1 1 1,2 1-1,1 0 0,1 2 0,27-27 36,-48 54 4,0 0 0,0 1 1,1-1-1,-1 1 0,1-1 0,-1 1 0,1 0 1,0 0-1,-1 0 0,1 0 0,0 0 0,0 1 0,1-1 1,-1 1-1,0 0 0,0 0 0,1 0 0,-1 1 1,1-1-1,-1 1 0,0-1 0,1 1 0,-1 0 0,1 1 1,-1-1-1,1 0 0,-1 1 0,0 0 0,1 0 1,-1 0-1,0 0 0,0 1 0,0-1 0,0 1 0,0 0 1,0-1-1,0 2-4,4 9 14,0 2 0,-1-1 0,-1 1 0,0-1 0,-1 2 0,-1-1 0,0 0 0,-1 1-1,0-1 1,-1 1 0,-1-1 0,0 1 0,-1 1-14,2 24-10,-1-22-384,2 0 1,0 0-1,0 0 1,2 0 0,0-1-1,1 0 1,3 7 393,-6-19-576,1 0 1,0 0-1,0 0 0,0 0 1,0-1-1,1 1 1,-1-1-1,1 0 1,1 0-1,-1 0 0,0-1 1,1 0-1,0 1 1,-1-2-1,1 1 0,3 1 576,23 8-6176</inkml:trace>
  <inkml:trace contextRef="#ctx0" brushRef="#br0" timeOffset="1146.552">1991 372 11627,'0'0'4650,"0"0"-1223,0 0-325,0 0-738,0 0-778,0 0-524,0 0-314,7 13-230,32 96 15,-46 179-223,6-243-833,1-63-203,-3-19 762,2 1 1,2 0-1,1-1 1,2 1-1,1 0 1,2 1-1,2-1 1,1 1-1,1 1 1,2 0-1,2 1 1,3-4-37,-15 33-66,-1-1 0,1 1 0,0 0 0,1 0 0,-1 1 0,1-1 0,0 1 0,0-1 0,0 1 0,0 0 0,0 1 0,1-1 0,-1 1 0,1 0 0,0 0 0,-1 0 0,1 1 0,0 0 0,0 0 0,0 0 0,0 0 0,0 1 0,1 0 0,-1 0 0,0 0 0,0 0 0,0 1 0,0 0 0,0 0 0,0 1 0,0-1 0,-1 1 0,1 0 0,0 0 0,-1 1 0,1-1 0,-1 1 0,0 0 0,4 3 66,35 39-6785,-24-23-1121</inkml:trace>
  <inkml:trace contextRef="#ctx0" brushRef="#br0" timeOffset="2221.816">2484 470 1185,'0'0'7896,"0"0"-4394,0 0-1399,0 0 91,0 0-566,14 7-699,106 53 811,-105-52-1338,-7-4-75,0 1 0,0-1 1,0-1-1,1 1 0,-1-2 0,1 1 0,0-1 0,0 0 0,0-1 0,6 1-327,-12-5 129,1 1-1,-1-1 0,0 0 1,1 0-1,-1 0 0,0 0 1,-1-1-1,1 1 1,-1-1-1,1 1 0,-1-1 1,0 0-1,-1 0 0,1 0 1,-1 0-1,1 0 1,-1-1-1,0 1 0,-1 0 1,1-1-1,-1 1 0,0 0 1,0-1-1,0 1 1,-1 0-1,0-2-128,2 3 73,0-6 15,-1 0-1,0 0 1,0 0-1,0 0 1,-1 0-1,-1 1 1,0-1-1,0 0 1,0 0-1,-1 1 1,0 0-1,-1-1 1,0 1-1,0 1 1,-1-1-1,0 0 1,0 1-1,-6-6-87,9 12 3,0 0-1,0 0 0,1 0 0,-1 0 1,0 0-1,0 0 0,0 1 0,0-1 1,0 1-1,0 0 0,0-1 0,0 1 1,0 0-1,0 0 0,0 0 1,-1 0-1,1 1 0,0-1 0,0 0 1,0 1-1,0 0 0,1-1 0,-1 1 1,0 0-1,0 0 0,0 0 1,0 0-1,1 0 0,-1 1 0,1-1 1,-1 0-1,1 1 0,-1-1 0,1 1-2,-41 60-2,31-25 3,1 1 1,2 0-1,2 0 0,1 1 1,2 0-1,2-1 0,1 1 1,3 3-2,-2-23 6,0 0 1,2 0 0,0 0 0,1 0 0,1 0-1,1-1 1,0 0 0,2 0 0,4 8-7,-8-18-5,1 0 0,-1 0 0,1-1 0,1 0 0,-1 0 0,1 0 0,1-1 0,-1 1 0,1-2 0,0 1 0,0-1 0,1 0 1,-1 0-1,1-1 0,0 0 0,0-1 0,1 1 0,-1-1 0,1-1 0,0 0 0,4 0 5,6-1 0,1-1 0,-1-1 0,0 0 0,1-2 0,-1 0 0,0-1 0,-1-1 0,1-1 0,-1-1 0,0 0 0,0-2 0,-1 0 0,0 0 0,-1-2 0,0 0 0,-1-1 0,0 0 0,0-1 0,-2-1 0,0 0 0,0-1 0,-1-1 0,-1 1 0,-1-2 0,6-11 0,14-28-22,-3-2-1,-2 0 1,-3-2 0,-3 0 0,-2-2-1,5-41 23,-13-6-122,-11 108 117,0 0 0,1 0 0,-1 0 1,0 0-1,0 1 0,0-1 0,0 1 1,0-1-1,0 1 0,0 0 0,0 0 1,0 0-1,0 0 0,1 0 0,-1 0 1,0 1-1,0-1 0,0 1 0,0-1 0,0 1 1,0 0-1,0-1 0,1 1 0,-1 0 1,0 0-1,1 1 0,-1-1 0,1 0 1,-1 0-1,1 1 0,-1-1 0,1 1 1,0-1-1,0 1 0,0-1 0,0 1 1,0 0 4,-9 11-2,0 0 1,1 1-1,1 0 1,0 0-1,1 1 1,1 0-1,0 1 1,1-1-1,1 1 1,0 0-1,1 0 1,1 0-1,0 1 1,1-1-1,1 0 1,1 1-1,0-1 1,1 0-1,1 1 1,0-1-1,1-1 1,1 1-1,0 0 1,2-1-1,0 1 2,86 199-961,-93-215 955,1 1 0,-1 0 0,0 0 0,1 0 0,-1-1 0,0 1 0,1 0 0,-1 0 0,0 0 0,0 0 0,0 0 0,1 0 0,-1-1 0,0 1 0,0 0 0,-1 0 0,1 0 0,0 0 0,0 0 0,0 0 0,0-1 0,-1 1 0,1 0 0,0 0 0,-1 0 0,1 0 0,-1-1 0,1 1 0,-1 0 0,1-1 0,-1 1 0,0 0 0,1-1 0,-1 1 0,0 0 0,1-1 0,-1 1 0,0-1 0,0 0 0,0 1 0,1-1 0,-1 0 0,0 1 0,0-1 0,0 0 0,0 0 0,0 0 0,0 1 0,1-1 0,-1 0 0,0 0 0,0-1 0,0 1 0,0 0 0,0 0 6,-54-20 61,44 15-80,-155-68-331,96 42-5290,69 28-926,13 3 603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6:4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21685,'99'-26'2786,"27"5"-1280,26 0-1,18 1-896,18-1-257,11-2-96,6-1-96,0 1-96,-10 4-64,-17 9-640,-24 7-1346,-31 3-1986,-39 0-5124</inkml:trace>
  <inkml:trace contextRef="#ctx0" brushRef="#br0" timeOffset="202.048">54 481 17873,'0'0'8360,"0"0"-6983,0 0-64,95 9 33,27-22-225,37-7-160,33-4-545,33-6-416,26-5 0,12-2 0,-3 0 0,-19 4 0,-37 3 0,-48 7-256,-48 7-1570,-55 8-1217,-53 8-2050,-27 2-5957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1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7495,'0'0'8760,"0"0"-4889,2-13-1960,4-40-11,-5 40-239,-1 15-519,-1 120 182,8 244 404,29-126-6109,-27-212-158,-3-12-1976,-6-15 6449,5 13-12239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6:4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8328,'1'-14'8365,"6"-45"-4446,-1 39-555,0 23-280,-1 11-2358,-2 25-365,-2 0 1,-1 0-1,-2 0 0,-5 31-361,3-34 130,-5 255 196,10-275-416,0 1-1,1-1 1,1 1 0,0-1 0,1 0 0,1 0 0,1-1 0,0 1-1,0-1 1,5 5 90,-8-15-161,0 1-1,1-1 0,0 0 0,0 0 0,1 0 1,-1 0-1,1-1 0,0 0 0,0 0 1,1 0-1,-1 0 0,1-1 0,0 0 1,-1 0-1,1-1 0,1 1 0,-1-2 1,0 1-1,0 0 0,1-1 0,-1 0 1,1-1-1,-1 1 0,1-1 0,-1-1 1,1 1-1,0-1 162,2-1-450,0-1 0,0 1 0,0-1 0,-1-1 0,1 0 0,-1 0 0,0-1 0,-1 0 0,1 0 0,-1 0 0,0-1 0,0 0 0,0-1 0,-1 0 1,0 0-1,-1 0 0,2-2 450,76-141-5019,-76 136 4771,28-62-669,-4-2-1,-3-1 1,12-58 917,-30 45 2349,-15 63 1947,-8 7 3360,17 31-3229,0 10-3793,-2-8-106,9 37 304,-2 1 0,-3 0 0,-1 0 0,-3 21-832,-4 11 41,-3-1-1,-4 1 0,-18 74-40,10-69-2119,15-116 127,37-256 749,-19 177 1196,6-1 1,4 2 0,15-30 46,-40 134 58,0 0 0,0 1 0,0-1 1,1 0-1,-1 1 0,1 0 0,0-1 0,0 1 1,0 0-1,0 0 0,1 0 0,-1 0 0,1 1 0,0-1 1,0 0-1,0 1 0,0 0 0,0 0 0,0 0 1,0 0-1,1 0 0,-1 1 0,1 0 0,0-1 1,-1 1-1,1 1 0,0-1 0,-1 0 0,1 1 0,0 0 1,0 0-1,0 0 0,-1 0 0,1 1 0,0-1 1,0 1-1,-1 0 0,1 0 0,-1 0 0,2 1-58,2 1-106,-1 0-1,1 0 1,0 1 0,-1 0-1,0 0 1,0 0-1,0 1 1,0 0-1,-1 0 1,0 0-1,0 1 1,0 0 0,-1 0-1,0 0 1,0 0-1,0 1 1,-1-1-1,0 1 1,-1 0-1,2 4 107,8 42-4283,-11-1-3868,-7-11-3647</inkml:trace>
  <inkml:trace contextRef="#ctx0" brushRef="#br0" timeOffset="312.068">512 533 16111,'0'0'4452,"0"0"-1601,0 0-737,115-70-833,-66 50-608,2 3-417,2 4-160,-6 0-96,-7 6 0,-11 6-704,-9 1-962,-8 13-1409,-8 5-2882,-4 2-7176</inkml:trace>
  <inkml:trace contextRef="#ctx0" brushRef="#br0" timeOffset="313.068">421 814 12011,'0'0'8072,"0"0"-4997,0 0-545,97 3-1184,-47-19-642,6 0-319,6-1-289,2 0-32,0-2-64,-10 4-385,-3 5-608,-11 2-864,-14 7-1346,-11 1-2499,-9 0-5444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6:4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24 114 8168,'4'-13'7239,"2"-4"-5619,9-30 452,-7 10 3807,-32 240-1662,9 109-3761,4-63-1493,6-123-3058,4-44-6704,1-53-423</inkml:trace>
  <inkml:trace contextRef="#ctx0" brushRef="#br0" timeOffset="222.33">67 97 14798,'0'0'3454,"0"0"-972,0 0-117,0 0-619,0 0-518,0 0-412,0 0-426,8-3-256,-6 2-132,-1 0 1,0 0 0,1 0 0,-1 1 0,0-1 0,1 0 0,-1 1-1,1 0 1,-1-1 0,1 1 0,-1 0 0,1 0 0,0-1-1,-1 1 1,1 1 0,-1-1 0,1 0 0,-1 0 0,1 0 0,-1 1-1,1-1 1,-1 1 0,1-1 0,-1 1 0,1 0 0,-1-1-1,0 1 1,1 0 0,-1 0 0,0 0 0,0 0 0,0 0 0,0 0-1,0 1 1,0-1 0,0 0 0,0 0 0,0 1 0,0-1 0,-1 1-1,1-1 1,-1 0 0,1 1 0,-1-1 0,1 1-3,35 82-58,61 114-805,-2-91-4708,-92-105 4948,1 1 1,-1-1-1,1 0 0,0 1 0,-1-1 0,1-1 1,0 1-1,0-1 0,0 1 0,0-1 0,1-1 1,-1 1-1,0 0 0,0-1 0,1 0 0,-1 0 0,0 0 1,1-1 622,21-3-4234</inkml:trace>
  <inkml:trace contextRef="#ctx0" brushRef="#br0" timeOffset="551.424">584 267 4164,'8'-20'3219,"63"-161"3876,-49 136-102,-21 76-5221,-4-9-1764,-1-1 1,-1 1-1,-1-1 0,-2 0 0,1-1 0,-7 10-8,3-5 21,-7 21 2,-12 30-4,-2-1-1,-4-2 0,-3-1 0,-24 30-18,26-69 107,34-57 400,8 2-203,1 1 1,1 0 0,1 0-1,1 0 1,1 1-1,1 0 1,0 1 0,1 0-1,6-4-304,7-15 216,-6 5-116,1 2 0,2 1 0,1 0 0,2 2 0,0 1 0,2 1 0,6-4-100,-31 29 5,-1-1 0,0 1 0,0 0 0,1 0 0,-1-1 0,1 1 0,-1 0 0,1 0 1,-1 0-1,1 1 0,0-1 0,-1 0 0,1 1 0,0-1 0,0 1 0,0-1 0,-1 1 1,1 0-1,0 0 0,0-1 0,0 2 0,0-1 0,0 0 0,-1 0 0,1 0 0,0 1 1,0-1-1,0 1 0,-1 0 0,1-1 0,0 1 0,-1 0 0,1 0 0,-1 0 0,1 0 1,-1 0-1,1 1 0,-1-1 0,0 0 0,1 0 0,-1 1 0,0-1 0,0 1 0,0 0 1,0-1-1,0 1 0,0 0-5,4 21-22,-1-1 0,0 1 0,-2 0 0,-1 0-1,0 0 1,-3 22 22,0 8-17,2 10-689,-3-41-405,1 1 0,2-1 0,0 1 0,2 0 0,0-1 0,1 0 0,2 1 0,0-2 0,1 1 0,1 0 0,1-1 0,1-1 0,1 1 0,3 2 1111,8 3-9556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2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59 3972,'0'0'11723,"-79"-20"-11243,77-9 65,17 19-129,42 22-192,47 27-224,31-5-128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70 17553,'2'-13'2124,"1"-5"-1562,1-5 136,-2 7 2804,-12 116-2743,-4-1-1,-5 0 0,-5 5-758,13-67-273,-2-1 0,-1 0-1,-1-1 1,-2-1 0,-2 0-1,-2 1 274,17-28-156,0 0 0,-1 0 0,1 0 0,-1 0 0,-1-1-1,1 0 1,-1 0 0,0 0 0,-1-1 0,1 0 0,-1 0 0,0 0-1,0-1 1,0 0 0,-1-1 0,-1 1 156,6-5 24,0 0-1,-1 0 1,1-1-1,0 1 1,0-1-1,1 0 1,-1 0-1,0 0 1,0 0 0,1 0-1,-1 0 1,1-1-1,0 1 1,0-1-1,0 0 1,0 1-1,0-1 1,1 0 0,-1 0-1,1 0 1,-1-1-1,1 1 1,0 0-1,1 0 1,-1-1-1,0 1 1,1 0 0,0-1-1,0 1 1,0 0-1,0-1 1,1 1-1,-1 0 1,1-1-24,-1 3 26,-4-48 674,3 0-1,1 0 0,3 0 1,4-16-700,16 141 1094,-17-54-1076,1 0 0,1-1 0,1 0 0,0 0 0,2-1 0,1 0 0,0 0 0,1-2 0,1 0 0,1 0 0,1-1 0,2 0-18,-9-7-22,1-2 1,1 1 0,-1-2-1,1 1 1,1-2-1,-1 1 1,1-1-1,1-1 1,-1 0-1,0-1 1,1 0-1,0-1 1,0-1-1,0 0 1,0 0 0,1-2-1,-1 1 1,0-2-1,0 0 1,1 0-1,6-3 22,-9 1-5,-1 0 1,0-1-1,-1 0 0,1-1 0,-1 0 0,1-1 0,-2 0 0,1 0 0,-1-1 0,0 0 1,0 0-1,-1-1 0,0 0 0,0 0 0,-1-1 0,0 0 0,0 0 0,-1 0 1,0-1-1,3-9 5,0-2 48,-1 0 0,-1 0 0,0 0 1,-2-1-1,0 1 0,-2-1 0,0 0 0,-2 0 1,-1-16-49,-7 0 248,8 37-240,0 1 0,0-1 1,0 0-1,0 1 0,0-1 1,0 1-1,0-1 0,-1 0 0,1 1 1,0-1-1,0 1 0,-1-1 0,1 1 1,0-1-1,0 1 0,-1-1 1,1 1-1,-1-1 0,1 1 0,0-1 1,-1 1-1,1 0 0,-1-1 1,1 1-1,-1 0 0,1-1 0,-1 1 1,0 0-1,1 0 0,-1-1 0,1 1 1,-1 0-1,1 0 0,-1 0 1,0 0-1,1 0 0,-1 0 0,1 0 1,-1 0-1,0 0 0,1 0 1,-1 0-1,1 0 0,-1 0 0,0 1 1,1-1-1,-1 0 0,1 0 1,-1 1-1,1-1 0,-1 0 0,1 1 1,-1-1-1,1 0 0,-1 1 0,1-1 1,0 1-1,-1-1 0,1 1-8,-6 8 6,1 1-1,1 0 0,0 0 1,0 0-1,1 1 0,0-1 1,1 1-1,0-1 0,1 1 1,0 0-1,1 8-5,-4 9-19,2-1 0,1 0 0,1 1 0,2-1 0,0 1 0,2-1 1,1 0-1,1 0 0,2-1 0,0 0 0,9 17 19,-13-36-62,0-1 0,0 0 0,1 0 0,0-1 0,0 1 0,1-1 0,-1-1-1,1 1 1,0-1 0,1 0 0,-1 0 0,1 0 0,-1-1 0,1 0 0,0 0 0,0-1 0,0 0 0,1 0 0,-1-1 0,0 0 0,1 0 0,-1-1 0,1 0 0,-1 0 0,0-1 0,1 1 0,-1-2 0,0 1 0,1-1 0,-1 0 0,0-1-1,0 1 1,-1-1 0,1-1 0,0 1 0,-1-1 0,4-4 62,4-1 76,-1-2-1,0 0 1,0 0-1,-1-1 1,-1-1-1,0 0 1,-1 0-1,0-1 1,-1 0-1,0-1 1,-2 0-1,1-1 1,-2 1-1,0-1 1,-1 0-1,-1-1 1,0 1-1,-1-1 1,-1 0-1,-1 0 1,0 0-1,-1 0 1,-1 0-1,0 0 1,-2 1-1,0-1 1,0 0-1,-2 0-75,1 9 7,0 1 1,0 0-1,-1 0 0,1 0 0,-2 1 0,1 0 0,-1 0 0,0 0 0,0 0 0,0 1 0,-1 0 1,0 1-1,0-1 0,0 1 0,0 1 0,-1-1 0,0 1 0,1 1 0,-1-1 0,0 1 0,0 0 1,-1 1-1,-2 0-7,-4-1-102,1 1 0,0 1 1,0 0-1,0 1 0,-1 1 1,1 0-1,0 1 0,0 0 1,1 1-1,-1 1 0,1 0 1,0 1-1,-4 2 102,12-5-294,0 0 1,0 1-1,0-1 1,0 1 0,0 0-1,1 1 1,0-1-1,0 1 1,0-1-1,0 1 1,1 0-1,0 1 1,0-1-1,0 0 1,1 1-1,-1 3 294,-6 63-8821,11-26-1103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233 304 20724,'53'-144'4633,"-37"40"-2138,-16 101-2484,0 1 0,-1-1-1,1 1 1,-1-1 0,1 1 0,-1-1-1,0 1 1,0 0 0,0 0 0,0-1 0,-1 1-1,1 0 1,0 0 0,-1 0 0,0 0-1,1 0 1,-1 1 0,0-1 0,0 0-1,0 1 1,0 0 0,0-1 0,0 1-1,0 0 1,-1 0 0,1 0 0,0 0 0,-1 0-1,1 1 1,-1-1 0,1 1 0,0 0-1,-1-1 1,1 1 0,-1 0 0,1 0-1,-1 1 1,1-1 0,-1 0 0,0 1-11,-9 3 3,0 1 0,0 1 1,0 0-1,0 0 0,1 1 1,0 0-1,1 1 0,0 0 1,0 1-1,0 0 0,1 1 1,1 0-1,0 0 0,0 0 1,1 1-1,-5 10-3,3-6-244,1 1 0,1 1 0,1-1 0,0 1 1,1 0-1,0 0 0,2 1 0,0-1 0,1 1 0,1 0 0,0 0 0,1-1 0,2 4 244,-3-19-63,1 1 0,0 0 0,-1 0 0,1-1 0,0 1-1,1 0 1,-1 0 0,0-1 0,1 1 0,0 0 0,-1-1 0,1 1 0,0 0 0,0-1 0,1 1-1,-1-1 1,0 0 0,1 1 0,0-1 0,-1 0 0,1 0 0,0 0 0,0 0 0,0 0-1,0 0 1,1-1 0,-1 1 0,0-1 0,1 0 0,-1 1 0,1-1 0,-1 0 0,1 0-1,0-1 1,-1 1 0,1 0 0,0-1 0,-1 0 0,1 0 0,0 0 0,0 0 0,0 0 0,-1 0-1,1-1 1,0 1 0,-1-1 0,1 0 0,0 1 0,-1-2 0,1 1 0,-1 0 0,1 0-1,-1-1 1,0 1 0,0-1 0,1 0 63,132-191 4239,-135 192-4212,0 1 1,1-1-1,-1 1 1,0-1-1,1 1 0,-1 0 1,1-1-1,-1 1 1,1-1-1,-1 1 1,1 0-1,-1 0 0,1-1 1,-1 1-1,1 0 1,-1 0-1,1 0 1,0 0-1,-1-1 0,1 1 1,-1 0-1,1 0 1,0 0-1,-1 0 1,1 0-1,-1 1 0,1-1 1,-1 0-1,1 0 1,0 0-1,-1 0 1,1 1-1,-1-1 0,1 0 1,-1 0-1,1 1 1,-1-1-1,1 0 1,-1 1-1,1-1 0,-1 1 1,0-1-1,1 1 1,-1-1-1,0 1 1,1-1-1,-1 1 0,0-1 1,0 1-1,1-1 1,-1 1-1,0-1 1,0 1-1,0-1 1,0 1-1,0 0-27,7 41 248,-6-31-196,4 259 359,-14-100-383,2 73-3259,16-216 322,6-19-3289,-5-8-256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14318,'0'0'2882,"0"0"-2305,0 0-577,0 0-449,0 0-3907,0 0-6822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47 130 18065,'39'-129'7367,"-38"129"-7278,-1 0 0,0 1 0,0-1-1,0 0 1,0 0 0,0 1 0,0-1 0,1 0-1,-1 0 1,0 0 0,0 1 0,0-1 0,1 0 0,-1 0-1,0 0 1,0 0 0,1 1 0,-1-1 0,0 0-1,0 0 1,1 0 0,-1 0 0,0 0 0,0 0 0,1 0-1,-1 0 1,0 0 0,0 0 0,1 0 0,-1 0-89,-9 38-33,-59 257 86,53-93-3960,35-246 3047,9-28 2157,4 1 1,2 1-1,16-18-1297,-46 78 97,0 0 1,1 1 0,0-1-1,1 1 1,0 0 0,1 1-1,-1 0 1,2 0 0,-1 0-1,1 1 1,0 0 0,1 1-1,-1 0 1,1 1 0,0 0-1,1 0 1,10-2-98,-18 7 21,1 0 0,-1 0 0,0 1 0,1 0 0,-1 0 0,0 0 0,1 0 0,-1 0 0,0 0 0,0 1 0,0 0 0,0 0 0,-1-1 0,1 2 0,0-1 0,-1 0 0,1 0 0,-1 1 0,0-1 0,0 1 0,0 0 0,0 0 0,0 0 0,-1 0 0,1 0 0,-1 0-21,35 89 244,-5 42-83,25 72-162,-54-201 5,-1-1-1,1 0 0,0 1 1,0-1-1,0 0 0,0 0 1,1 0-1,0 0 0,0-1 1,0 1-1,0-1 0,0 0 1,1 0-1,0 0 0,-1 0 1,1 0-1,0-1 0,0 0 1,0 0-1,1 0 0,-1 0 1,1-1-1,-1 1 0,1-1 1,-1 0-1,1 0 0,-1-1 1,1 0-1,0 0 0,-1 0 1,1 0-1,0 0 0,-1-1 1,1 0-1,-1 0 0,1-1 1,-1 1-1,1-1 0,-1 0 1,1 0-4,7-8 103,-1-1 1,0 0 0,-1 0-1,0-1 1,0 0-1,-2-1 1,1 0 0,-2-1-1,0 0 1,0 0 0,-1 0-1,-1-1 1,0 1-1,-1-1 1,-1 0 0,-1-1-1,2-14-103,-2 20-16,1 0 0,-1 0 0,-1 0-1,0 1 1,0-2 0,-1 1-1,0 0 1,-1 0 0,0 0 0,0 0-1,-1 1 1,-1-1 0,1 0-1,-2 1 1,1-1 0,-1 1 0,-1 0-1,0 0 1,0 1 0,-2-3 16,3 9-236,0-1 0,-1 1 1,1 0-1,-1 1 0,0-1 0,1 1 1,-1-1-1,0 1 0,0 1 0,0-1 1,0 1-1,0 0 0,0 0 0,1 0 1,-1 1-1,0-1 0,0 1 1,0 1-1,-3 0 236,-56 22-7042,12 2-3987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7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26521,'0'0'1506,"0"0"-770,0 0 449,0 0 129,113-2-1090,-5-15 64,31-1-224,26 0-32,14 3 0,3-1-32,2 2-96,-3-1-288,-18 0-930,-19-1-1248,-34 3-1730,-39 3-5637</inkml:trace>
  <inkml:trace contextRef="#ctx0" brushRef="#br0" timeOffset="359.102">6 373 20692,'0'0'5156,"0"0"-3938,137 34-354,-44-38 225,16-9-384,21-7-224,10 2-129,6-2-96,-4 0-64,-14-6-96,-15 3-96,-25-6-1057,-24 6-1025,-18 5-2146,-19 3-7591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6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94 133 13549,'0'0'5984,"0"0"-2471,0 0-1239,0 0-592,0 0-663,0 0-442,6 6-241,-4-4-325,0 0 1,0 0-1,0 0 0,-1 0 0,1 0 1,-1 1-1,0-1 0,1 0 0,-1 1 1,0-1-1,0 1 0,0-1 1,-1 1-1,1 0 0,-1-1 0,1 1 1,-1 0-1,0-1 0,0 1 0,0 0 1,0-1-1,-1 1 0,1 0 1,-1-1-1,0 1 0,1-1 0,-2 3-11,-46 143 414,11-31-1903,10-40-4803,24-65-802,3-5-4576</inkml:trace>
  <inkml:trace contextRef="#ctx0" brushRef="#br0" timeOffset="651.717">493 41 7976,'0'0'8979,"0"0"-5963,0 0-1831,0 0 107,0 0-427,-15 10-540,4-2-294,5-5-25,0 0 0,0 1 0,1-1 0,-1 2 0,1-1 0,0 0 0,0 1 0,1 0 0,0 0 1,-1 1-1,2-1 0,-1 1 0,1 0 0,-1 0 0,2 0 0,-1 0 0,0 3-6,-1 3-4,1 1 0,0 0 1,1 0-1,0 0 0,1 0 1,1 0-1,0 1 0,1-1 1,0 0-1,1 0 0,0 0 1,1 0-1,1-1 0,0 1 1,1-1-1,0 0 0,0 0 1,2 0-1,-1-1 0,2 0 1,-1 0-1,1-1 0,1 0 1,0 0-1,0-1 0,1 0 1,0-1-1,1 0 0,0-1 1,0 0-1,0 0 0,4 0 4,-9-5 26,1 0 1,-1-1-1,0 0 0,0 0 0,1-1 0,-1 0 0,0 0 0,1 0 0,-1-1 0,0 0 1,0 0-1,0-1 0,0 1 0,0-1 0,0-1 0,0 1 0,0-1 0,-1 0 0,1 0 1,-1-1-1,0 0 0,0 0 0,0 0 0,-1 0 0,1-1 0,-1 1 0,0-1 0,0 0 0,-1-1 1,1 1-1,0-4-26,4-5 279,-1-1 0,0 1 0,-1-1 0,-1 0 0,-1-1 0,0 1 0,-1-1 1,0 0-1,-2 0 0,0 0 0,0 0 0,-2-2-279,1 7 33,-1 1 1,0-1-1,-1 0 0,0 1 1,-1-1-1,0 1 1,-1 0-1,0-1 0,-1 2 1,0-1-1,0 1 0,-1-1 1,0 1-1,-1 1 0,0-1 1,0 1-1,-1 1 1,0-1-1,0 1 0,0 1 1,-1-1-1,0 2 0,-1-1 1,1 1-1,-1 0 0,0 1 1,0 0-1,-11-2-33,-79 3-2190,46 38-4017,38-4-370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49 339 7047,'0'0'7602,"-1"-15"-3567,-5-44-1397,-11 26 2727,7 64-4009,4 2-1331,2 1 0,1 0 1,2 0-1,1 0 0,2-1 1,1 1-1,2 0 0,6 23-25,15 2-485,-27-59 482,1 0 1,0-1 0,0 1 0,-1 0 0,1 0 0,0-1-1,0 1 1,0 0 0,0-1 0,-1 1 0,1 0 0,0-1 0,0 1-1,0 0 1,0-1 0,0 1 0,0 0 0,0-1 0,0 1-1,0 0 1,0-1 0,0 1 0,0 0 0,0-1 0,0 1-1,0 0 1,0-1 0,0 1 0,0 0 0,0-1 0,1 1-1,-1 0 1,0-1 0,0 1 0,0 0 0,1-1 0,-1 1 0,0 0-1,0 0 1,1-1 0,-1 1 0,0 0 0,1 0 0,-1 0-1,0-1 1,0 1 0,1 0 0,-1 0 0,0 0 0,1 0-1,-1 0 1,1 0 0,-1 0 0,0 0 0,1 0 0,-1 0-1,0 0 1,1 0 0,-1 0 0,0 0 0,1 0 0,-1 0 2,0-3 5,-1-33 23,2 1-1,1-1 0,2 1 0,1-1 0,2 1 1,1 0-1,2 1 0,2 0 0,1 1 0,1 0 0,15-24-27,-26 52-116,0-1 1,0 1-1,0-1 0,1 1 0,0 0 0,0 1 0,1-1 0,-1 1 0,1 0 0,0 0 0,0 0 0,0 1 0,1-1 0,-1 1 0,1 0 0,0 1 0,0 0 0,0 0 0,0 0 0,0 0 0,0 1 0,0 0 0,1 1 0,-1-1 0,0 1 0,1 0 0,-1 1 1,0-1-1,0 1 0,1 1 0,-1-1 0,0 1 0,0 0 0,0 0 0,0 1 0,1 1 116,45 41-10570,-31-23-470</inkml:trace>
  <inkml:trace contextRef="#ctx0" brushRef="#br0" timeOffset="856.444">607 167 13965,'0'0'3459,"0"0"-1889,0 0-310,0 0 58,0 0-581,0 0-353,0 0-122,13 4-54,39 15 38,-15 30 355,-32-36-546,-4-12-39,-1 1-3,0 0 0,1 0 0,-1 0 1,1 0-1,-1 0 0,1 0 1,0 0-1,0-1 0,0 1 1,0 0-1,0-1 0,0 1 0,0 0 1,0-1-1,1 0 0,-1 1 1,1-1-1,-1 0 0,1 1 1,0-1-1,-1 0 0,1 0 0,0 0 1,0-1-1,-1 1 0,1 0 1,0-1-1,0 1 0,0-1 0,0 1 1,0-1-1,0 0 0,0 0 1,0 0-1,0 0 0,0 0 1,1-1-14,4-4 119,-1 1 0,0-2 0,0 1 0,0-1 0,0 0 0,-1 0 0,0 0 0,-1-1 0,1 0 0,-1 1 1,-1-2-1,1 1 0,-1 0 0,0-1 0,-1 1 0,0-1 0,0 0 0,-1 0 0,0 0 0,0 0 0,0 0 0,-1 0 1,-1 0-1,1 0 0,-1 0 0,-1-1-119,1 7 20,0-1 0,0 1 1,0 0-1,0 0 0,0 0 0,0 0 0,-1-1 1,1 2-1,-1-1 0,1 0 0,-1 0 0,0 0 1,0 1-1,0-1 0,0 1 0,0 0 1,0-1-1,0 1 0,0 0 0,-1 0 0,1 0 1,0 0-1,-1 1 0,1-1 0,0 1 1,-1 0-1,1-1 0,-1 1 0,1 0 0,-1 0 1,1 0-1,-1 1 0,1-1 0,0 1 1,-3 0-21,-75 40 66,68-30-67,1 0-1,0 0 1,1 1 0,1 1-1,0-1 1,0 2 0,1-1-1,1 1 1,0 0 0,1 0-1,1 1 1,0 0 0,1 0-1,0 0 1,1 1 0,1-1-1,1 1 1,0-1 0,1 1-1,1 0 1,0-1 0,1 1-1,1-1 1,0 1 1,1-6-35,0 0 0,0-1-1,1 0 1,0 0 0,1 0 0,0 0 0,0-1-1,1 0 1,0-1 0,1 1 0,-1-1 0,1-1 0,1 1-1,-1-1 1,1-1 0,0 0 0,0 0 0,1-1-1,-1 0 1,1 0 0,0-1 0,0 0 0,0-1 0,1 0-1,-1-1 1,0 0 0,1-1 0,-1 0 0,1 0 0,-1-1-1,0-1 1,1 0 0,-1 0 0,0-1 0,0 0-1,-1-1 1,1 0 0,0 0 0,-1-1 35,44-25 204,-2-3 1,-1-1-1,-2-3 0,-1-1 1,-2-3-1,-2-2 1,-2-1-1,-2-2 0,5-11-204,-38 50 45,89-120 1205,-95 128-1238,-1-1 1,1 1-1,0-1 1,0 0 0,-1 1-1,1-1 1,0 1 0,-1-1-1,1 0 1,-1 0 0,1 1-1,0-1 1,-1 0 0,1 0-1,-1 1 1,1-1-1,-1 0 1,1 0 0,-1 0-1,1 0 1,-1 0 0,1 0-1,0 0 1,-1 0 0,1 0-1,-1 0 1,1 0 0,-1 0-1,1 0 1,-1 0 0,1 0-1,-1 0 1,1 0-1,-1-1 1,1 1 0,-1 0-1,1 0 1,0-1 0,-1 1-1,1 0 1,-1 0 0,1-1-1,0 1 1,-1-1 0,1 1-1,0 0 1,-1-1-1,1 1 1,0-1 0,0 1-1,0 0 1,-1-1 0,1 1-1,0-1 1,0 1 0,0-1-1,0 1-12,-12 11-23,0 1 0,1 0 0,1 1 0,0 1 0,1-1-1,0 2 1,1-1 0,1 1 0,0 0 0,1 0 0,1 1 0,0 0 0,1 0-1,1 0 1,0 1 0,2-1 0,-1 1 0,2-1 0,0 1 0,1-1-1,3 11 24,-4-20-45,1-1 0,0 0-1,0 1 1,1-1 0,0 0-1,0 0 1,1 0-1,-1 0 1,1 0 0,0 0-1,1-1 1,0 1 0,-1-1-1,2 0 1,-1 0-1,0-1 1,1 1 0,0-1-1,0 0 1,1 0 0,-1-1-1,1 0 1,-1 0-1,1 0 1,0 0 0,0-1-1,0 0 1,1 0 0,-1-1-1,0 0 1,1 0-1,-1 0 1,1-1 0,-1 0-1,1 0 1,-1 0 0,1-1-1,-1 0 1,0-1-1,1 1 1,-1-1 0,0 0-1,0-1 1,2 0 45,15-12 84,-2-1 1,0-1-1,0 0 0,-2-2 1,0 0-1,-1-1 0,-1-1 1,-1-1-1,9-16-84,-10 16 106,-9 15-71,14-18 125,-1-1 1,-1 0-1,-1-2 0,-2 0 1,0-1-1,-2 0 1,-1-1-1,-2 0 0,-1-2-160,-21 34 16,6 9-48,1 0-1,0 0 0,1 1 0,0 0 0,0 0 0,2 0 0,-1 0 0,2 0 0,-1 0 0,2 1 0,0-1 0,0 0 0,1 1 0,2 9 33,-2-5-88,40 156-1350,-16-93-263,-24-78 1660,0 0 1,0 0 0,0 0-1,0 0 1,0 0 0,0 0-1,-1 1 1,1-1 0,-1 0-1,1 0 1,-1 1 0,0-1-1,0 0 1,0 1 0,0-1-1,0 0 1,-1 0 0,1 1-1,-1-1 1,1 0 0,-1 0-1,0 0 1,0 0 0,0 0-1,0 0 1,0 0 0,-1 0-1,1 0 1,-1 0 0,1 0-1,-1-1 1,1 1 0,-1-1-1,0 1 1,0-1 0,-1 1 40,-18-2 15,0 0 1,1-2 0,-1-1-1,1 0 1,-1-2 0,1 0-1,1-1 1,-1-1 0,1-1-1,0 0 1,1-2 0,0 0-1,0-1 1,1-1-1,-5-5-15,-11-26-1293,39 8-2512,16 18-102,8 2-2446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1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 11979,'0'0'4944,"0"0"-1901,0 0-636,0 0-474,0 0-631,12-10-277,40-23-309,-50 33-694,-1 0 0,0 0 1,1 0-1,-1 0 1,0 0-1,0 1 1,1-1-1,-1 0 0,0 1 1,0-1-1,1 1 1,-1-1-1,0 1 1,0 0-1,0 0 1,0-1-1,0 1 0,0 0 1,0 0-1,0 0 1,0 0-1,-1 0 1,1 0-1,0 0 0,0 1 1,-1-1-1,1 0 1,-1 0-1,1 0 1,-1 1-1,0-1 0,1 0 1,-1 1-1,0-1 1,0 0-1,0 0 1,0 1-1,0-1 1,0 1-24,1 2 13,4 26 11,-2 1 0,0-1 1,-2 1-1,-1 0 0,-2 0 1,-2 10-24,-2 55-1811,5-8-4981,2-54 275,-1-12-1709</inkml:trace>
  <inkml:trace contextRef="#ctx0" brushRef="#br0" timeOffset="414.905">492 84 7944,'0'0'3453,"0"0"-527,0 0-182,0 0-433,0 0-704,0 0-160,0 0-86,8-8-42,27-22-70,-26 22-293,-9 8-241,-8 13 459,-1-2-1150,0 0 0,1 1-1,1-1 1,0 2-1,1-1 1,0 1 0,0-1-1,2 2 1,0-1-1,0 0 1,1 1 0,1 0-1,0 0 1,1-1-1,0 1 1,1 0 0,1 0-1,0 0 1,1 0-24,1-6-46,0 1 0,1-1 1,0 0-1,0-1 1,1 1-1,0-1 0,0 1 1,0-2-1,1 1 0,0-1 1,1 1-1,-1-2 0,1 1 1,1-1-1,-1 0 0,0 0 1,1-1-1,0 0 1,0-1-1,5 2 46,-2-1-75,1 1-1,-1 0 1,0 0 0,-1 1-1,1 1 1,-1 0 0,-1 0-1,1 1 1,5 6 75,-14-10 1,0-1 0,-1 1-1,1-1 1,-1 1 0,0-1 0,0 1 0,0-1-1,-1 1 1,1-1 0,-1 1 0,0-1 0,0 1-1,0-1 1,-1 0 0,1 1 0,-1-1 0,1 0-1,-1 0 1,0 0 0,0 0 0,-1-1 0,1 1-1,0 0 1,-1-1 0,0 0 0,1 0 0,-1 1 0,0-2-1,0 1 1,0 0 0,-1 0 0,1-1 0,-1 0-1,-14 8-47,-1 0 1,0-2-1,0 0 1,0-1 0,-1-1-1,0-1 1,-1-1-1,1-1 1,0 0 0,-1-2-1,1 0 1,-1-1-1,-1-2 47,19 3-241,0 0 0,0-1-1,0 1 1,1-1-1,-1 1 1,0-1 0,1 0-1,-1 0 1,1 0-1,-1-1 1,1 1 0,-1 0-1,1-1 1,0 0-1,0 1 1,0-1 0,0 0-1,0 0 1,0 0-1,0-1 1,0 0 241,-2-56-12654,13 32 4780</inkml:trace>
  <inkml:trace contextRef="#ctx0" brushRef="#br0" timeOffset="703.056">532 218 7399,'0'0'2995,"2"-13"-118,4-44 187,16 13 3532,36 14-3593,-43 24-2528,186-39 646,-105 29-1751,-56 10-1017,-15 6-2973,-18 3-1327,-5 4-3166</inkml:trace>
  <inkml:trace contextRef="#ctx0" brushRef="#br0" timeOffset="1019.219">1094 396 12684,'0'0'4933,"0"0"-1479,0 0-769,0 0-731,0 0-641,0 0-443,0 0-261,0 0-198,-7-13-91,-19-41-74,25 49-233,-1 0 0,1-1 1,0 1-1,0-1 1,1 1-1,-1-1 1,1 1-1,1-1 1,-1 1-1,1 0 1,-1-1-1,2 1 1,-1-1-1,1 1 0,-1 0 1,1 0-1,1 0 1,-1 0-1,1 0 1,0 1-1,0-1 1,0 1-1,3-3-13,-1 1-27,1-1-1,0 1 0,0 0 1,0 0-1,1 1 1,0 0-1,0 0 1,0 1-1,1-1 0,-1 2 1,1-1-1,0 1 1,0 0-1,0 1 0,1 0 1,-1 0-1,1 1 1,-1 0-1,1 0 1,-1 1-1,1 0 0,-1 1 1,1 0-1,3 1 28,-10-2-16,0 1 0,0 0-1,0 0 1,0 0 0,0 0-1,0 0 1,0 0 0,0 1 0,0-1-1,0 1 1,-1-1 0,1 1-1,0 0 1,-1-1 0,0 1-1,1 0 1,-1 0 0,0 0 0,0 0-1,0 0 1,0 0 0,0 1-1,-1-1 1,1 0 0,-1 0-1,1 1 1,-1-1 0,0 0 0,0 0-1,0 1 1,0-1 0,0 0-1,-1 1 1,1-1 0,-1 1 16,-32 76-17,-57 31 20,69-89 4,1 2 0,2 0 0,0 1-1,1 1 1,-13 26-7,27-46-3,1-1-1,-1 0 0,1 1 0,0-1 0,0 1 0,0 0 1,0-1-1,1 1 0,0 0 0,0 0 0,0 0 1,1 0-1,-1 0 0,1 0 0,1 0 0,-1 0 1,1 0-1,0 0 0,0 0 0,0 0 0,0 0 0,1 0 1,0 0-1,0-1 0,0 1 0,1-1 0,0 0 1,-1 0-1,1 0 0,1 0 0,-1 0 0,1 0 1,-1-1-1,1 0 0,0 1 0,0-2 0,1 1 0,-1 0 1,0-1-1,1 0 0,0 0 0,3 1 4,2-3 93,1-1-1,-1 0 1,0 0-1,1-1 1,-1-1-1,0 0 1,0 0-1,0-1 0,0 0 1,-1-1-1,0 0 1,0 0-1,0-1 1,0 0-1,-1-1 1,0 0-1,0 0 1,-1-1-1,0 0 1,-1 0-1,1 0 1,-1-1-1,-1 0 1,0 0-1,0-1 1,-1 1-1,0-1 0,-1 0 1,0 0-1,0 0 1,0-6-93,0 9 56,0-1 1,-1 1-1,0-1 1,0 0-1,-1 1 1,0-1-1,0 0 1,0 0-1,-1 0 1,-1 0-1,1 0 0,-1 1 1,-1-1-1,1 0 1,-1 0-1,-1 1 1,1 0-1,-1-1 1,-1 1-1,1 0 1,-1 0-1,0 0 1,-1 1-1,0 0 1,0 0-1,-1-1-56,-4 1-167,0 0 1,-1 1 0,0 0-1,0 0 1,0 1-1,-1 1 1,1 0-1,-1 1 1,0 0-1,0 0 1,0 2-1,0-1 1,0 1-1,1 1 1,-1 0-1,-7 2 167,-7 10-3753,11 7-3299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53 162 14670,'0'0'4158,"0"0"-1729,0 0-614,0 0-213,5 16-385,23 137 556,-40 171-606,-1 3-4304,13-245-1817,0-28-5195,0-31-442</inkml:trace>
  <inkml:trace contextRef="#ctx0" brushRef="#br0" timeOffset="279.346">30 746 9673,'2'-94'2255,"5"1"0,4 1 0,4-1 0,4 2 0,13-28-2255,-31 110 116,1 1 0,0 0 1,0 0-1,1 0 0,0 0 0,1 0 1,-1 1-1,1-1 0,1 1 0,0 0 1,0 1-1,0-1 0,1 1 0,-1 0 1,2 0-1,-1 0 0,0 1 0,1 0 1,0 1-1,1-1 0,-1 1 0,1 1 1,-1-1-1,1 1 0,0 1 1,0-1-1,7 0-116,-2 4 45,-1 0 1,0 0-1,1 1 0,-1 1 1,0 0-1,0 1 1,-1 0-1,1 1 0,-1 0 1,0 1-1,0 0 1,-1 1-1,1 0 0,-2 1 1,1 0-1,-1 0 1,0 1-1,5 6-45,-8-8 5,-1-1 0,1 1 0,-1 0 0,0 1 1,-1-1-1,1 1 0,-2 0 0,1 0 0,-1 1 0,0-1 0,-1 1 0,0-1 0,0 1 1,-1 0-1,0-1 0,-1 1 0,1 0 0,-2 0 0,1 0 0,-1 0 0,-1-1 1,0 1-1,0 0 0,0-1 0,-1 0 0,-2 3-5,-8 9-86,-1 0 0,0-1 1,-2 0-1,-1-1 0,0-1 0,-1-1 0,0 0 0,-2-2 1,0 0-1,0-1 0,-1-1 0,-1-1 0,-20 8 86,25-11-2,0-1-1,-1-1 1,1 0 0,-1-1-1,0-1 1,-1-1-1,1-1 1,0 0-1,-1-2 1,1 0 0,-11-1 2,28 1 33,0 0 0,0 0 0,0 0 0,0 0 1,0 0-1,0 0 0,0 0 0,0 0 0,0 0 0,0-1 1,0 1-1,0 0 0,0-1 0,0 1 0,0-1 1,0 1-1,0-1 0,0 1 0,0-1 0,1 0 1,-1 1-1,0-1 0,0 0 0,1 0 0,-1 1 0,0-1 1,1 0-1,-1 0 0,1 0 0,-1 0 0,1 0 1,0 0-1,-1 0 0,1 0 0,0 0 0,0 0 1,-1 0-1,1 0 0,0 0 0,0 0 0,0 0 0,0 0 1,1 0-1,-1 0 0,0 0 0,0 0 0,1 0 1,-1 0-1,0 0 0,1 0 0,-1 0 0,1 0 0,-1 0 1,1 0-1,0 0 0,-1 0 0,1 1 0,0-1 1,-1 0-1,2 0-33,12-4 105,0 0 0,1 1 0,-1 1 0,1 0 0,0 1 1,0 0-1,0 2 0,0 0 0,0 0 0,0 1 0,0 1 0,0 1 0,5 1-105,4 3 0,1 2-1,-1 0 0,-1 2 0,0 0 0,-1 2 1,0 0-1,-1 1 0,0 2 0,-1 0 0,-1 1 0,-1 1 1,0 0-1,4 8 1,121 99-2661,-87-97-1293,3-14-3791,-29-13-364</inkml:trace>
  <inkml:trace contextRef="#ctx0" brushRef="#br0" timeOffset="883.801">981 427 9257,'0'0'4815,"-15"-12"-1751,-48-34-501,62 45-2456,-1-1 1,1 1 0,0 0 0,-1 0 0,1 0-1,-1 0 1,1 0 0,-1 0 0,0 0 0,1 0-1,-1 0 1,0 1 0,0-1 0,1 1 0,-1-1-1,0 1 1,0 0 0,0 0 0,0 0 0,1 0-1,-1 0 1,0 0 0,0 0 0,0 1-1,0-1 1,1 1 0,-1-1 0,0 1 0,0 0-1,1 0 1,-1-1 0,1 1 0,-1 0 0,1 1-1,-1-1 1,1 0 0,-1 0 0,1 1 0,0-1-1,0 0 1,0 1 0,-1 0-108,-9 65 368,14-49-410,1 0 1,0 0-1,2 0 0,0-1 1,1 0-1,0 0 0,2 0 1,0-1-1,0 0 1,2-1-1,0 0 0,0-1 1,2 0-1,0-1 0,12 10 42,-21-18-85,1-1-1,-1 0 1,1 0-1,-1 0 0,1-1 1,0 0-1,1 1 1,-1-2-1,0 1 1,1-1-1,0 0 0,-1 0 1,1 0-1,0-1 1,0 0-1,0 0 1,0 0-1,0-1 0,0 0 1,0 0-1,0-1 1,0 0-1,0 0 1,0 0-1,0 0 0,-1-1 1,1 0-1,0-1 1,-1 1-1,0-1 1,1 0-1,-1 0 0,3-3 86,1-6 321,0-1-1,-1 0 0,0 0 1,-1-1-1,-1 0 0,0-1 0,-1 1 1,0-1-1,-2 0 0,1 0 1,-2 0-1,0-1 0,-1 1 1,0-9-321,-15-104 2331,13 124-2293,0-1-1,-1 1 0,0-1 0,0 1 0,0 0 1,-1 0-1,0 0 0,1 0 0,-1 0 0,0 0 1,-1 1-1,1 0 0,-1-1 0,0 1 0,1 0 1,-1 1-1,-1-1 0,1 1 0,0 0 0,0 0 1,-1 0-1,1 1 0,-1-1 0,0 1 0,-2 0-37,-7 1-24,0 1 0,0 0 0,1 1 0,-1 1 0,1 0 0,-1 1 0,1 1 0,0 0 0,1 0 0,-1 1 0,1 1 0,0 0 0,1 1 0,0 0 0,0 1 0,1 0 0,0 0 0,0 1 0,1 1 0,0 0 0,1 0 0,0 0 0,1 1 0,1 0 0,-1 1 0,2-1 0,0 1 0,0 0 0,2 0 0,-1 1 0,2-1 0,-2 14 24,2-13-244,2 0 1,-1 0-1,2 0 1,0 0-1,0 0 1,1 0-1,1-1 1,0 1-1,1-1 0,1 1 1,0-1-1,0-1 1,1 1-1,1-1 1,0 0-1,1 0 1,0-1-1,1 0 1,0-1-1,1 0 1,0 0-1,1-1 1,0 0-1,0-1 1,0 0-1,11 5 244,-6-6 49,1-1-1,0 0 1,0-1-1,0-1 1,0 0-1,1-1 1,-1-1 0,1-1-1,0-1 1,0 0-1,-1-1 1,1-1-1,0-1 1,-1 0-1,0-1 1,0-1-1,0-1 1,0 0-1,-1-1 1,0-1-1,-1-1 1,14-9-49,34-25 1049,-3-2 0,-2-3 0,-1-2 0,37-45-1049,-84 84 116,5-2 57,-1-1 0,0-1 0,-2 0 0,1-1 0,-2 0 0,0-1 0,-1-1 0,4-9-173,-13 25 14,0 0 0,-1 0 0,1 0 0,0-1 1,-1 1-1,0 0 0,1 0 0,-1 0 0,0 0 0,0 0 0,0-1 0,-1 1 1,1 0-1,0 0 0,-1 0 0,1 0 0,-1 0 0,0 0 0,0 0 0,0 0 0,0 0 1,0 0-1,0 0 0,0 0 0,-1 1 0,1-1 0,0 1 0,-1-1 0,0 1 1,1-1-1,-1 1 0,0 0 0,0 0 0,0 0 0,1 0 0,-1 0 0,0 0 0,-1 0 1,1 1-1,0-1 0,-2 0-14,-89-6 51,81 8-104,0 1 0,1 1 1,0-1-1,-1 2 0,1 0 0,0 0 0,1 1 1,-1 0-1,1 1 0,0 0 0,0 1 0,1 0 1,0 0-1,0 1 0,1 0 0,0 1 0,-3 4 53,6-8-53,1 1-1,-1 0 0,1 0 0,0 0 1,1 0-1,0 0 0,0 1 0,0 0 1,1-1-1,0 1 0,0 0 0,1 0 1,-1 0-1,2 0 0,-1 1 1,1-1-1,0 0 0,0 0 0,1 0 1,0 0-1,1 0 0,-1 0 0,1 0 1,0 0-1,1 0 0,0-1 0,0 1 1,2 3 53,97 91-32,-31-39 779,-66-56-688,-1 1 0,1 0 0,-1 0-1,0 0 1,0 0 0,-1 1 0,0-1 0,0 1 0,-1 0 0,0 0-1,-1 0 1,1 0 0,-1 0 0,-1 0 0,0 0 0,0 0 0,-1 1-1,1-1 1,-2 0-59,-40 156 434,37-147-400,4-15-52,-73 266 201,64-150-3060,9-112 929,0-7-2873,1-10-2322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85 569 3011,'12'-122'16907,"-12"122"-16805,0 1 0,-1 0 0,1 0 0,0 0 0,0-1 1,-1 1-1,1 0 0,-1-1 0,1 1 0,0 0 1,-1-1-1,1 1 0,-1 0 0,0-1 0,1 1 1,-1-1-1,1 1 0,-1-1 0,0 1 0,1-1 1,-1 1-1,0-1 0,0 0 0,1 0 0,-1 1 1,0-1-1,0 0 0,1 0 0,-1 0 0,0 0 0,0 1 1,0-1-1,1-1 0,-1 1 0,0 0 0,0 0 1,0 0-1,1 0 0,-1 0 0,0-1 0,0 1 1,1 0-1,-1-1 0,0 1 0,1 0 0,-1-1 1,0 1-1,1-1 0,-1 1 0,0-1 0,1 0 1,-1 1-1,1-1 0,-1 0 0,1 1 0,0-1 0,-1 0 1,1 1-1,-1-1 0,1 0 0,0 0 0,0 1 1,0-1-1,-1 0 0,1 0 0,0 0 0,0 1 1,0-1-1,0 0 0,0 0-102,-9 27 280,0 1 0,1 0 0,2 0 1,1 1-1,1 0 0,2-1 0,0 20-280,-2 6 14,-5 124-1275,8-102-9083,1-71 2544</inkml:trace>
  <inkml:trace contextRef="#ctx0" brushRef="#br0" timeOffset="1">230 0 11787,'0'0'609,"0"0"-545,0 0-64,35 86-96,-23-53-3107</inkml:trace>
  <inkml:trace contextRef="#ctx0" brushRef="#br0" timeOffset="350.78">729 330 15375,'0'0'3865,"0"0"-1164,0 0-272,6-13-534,16-40-806,-21 53-1075,-1-1 1,0 1 0,1-1-1,-1 1 1,0-1 0,1 1-1,-1-1 1,0 1-1,0-1 1,0 1 0,0-1-1,0 1 1,0-1-1,1 0 1,-1 1 0,0-1-1,-1 1 1,1-1 0,0 1-1,0-1 1,0 1-1,0-1 1,0 1 0,0-1-1,-1 0 1,1 1-1,0-1 1,0 1 0,-1 0-1,1-1 1,0 1 0,-1-1-1,1 1 1,-1-1-1,1 1 1,0 0 0,-1-1-1,1 1 1,-1 0-1,1-1 1,-1 1 0,1 0-1,-1 0 1,1 0 0,-1-1-1,0 1 1,1 0-1,-1 0 1,1 0 0,-1 0-1,1 0 1,-1 0-1,1 0 1,-1 0 0,0 0-1,1 0 1,-1 0 0,1 1-1,-1-1 1,0 0-15,-2 0 62,-10 1-46,0-1-1,1 2 1,-1 0-1,0 1 1,0 0-1,1 0 1,0 2-1,0-1 1,0 2-1,0 0 1,1 0-1,0 1 1,0 0-1,0 1 1,1 0-1,1 0 1,-1 1-1,1 1 1,1 0-1,-5 7-15,9-13-50,1 0-1,0 0 1,0 1 0,0-1-1,0 1 1,1 0-1,0 0 1,0 0 0,0 0-1,0 0 1,1 0 0,0 0-1,0 1 1,1-1-1,-1 0 1,1 1 0,0-1-1,1 1 1,-1-1 0,1 0-1,0 1 1,0-1 0,1 0-1,-1 0 1,1 0-1,1 0 1,-1 0 0,0 0-1,1-1 1,0 1 0,0-1-1,1 0 1,-1 0-1,1 0 1,0 0 0,0-1-1,0 1 1,0-1 0,3 2 50,98 46-678,-92-47 599,0 0 1,-1 1-1,1 1 1,-1 0-1,0 1 1,0 0-1,-1 1 0,0 0 1,0 1-1,-1 0 1,0 1-1,-1 0 0,0 1 1,0 0 78,-6-6-1,-1 0 1,1 0-1,-1 1 1,0-1 0,0 1-1,-1 0 1,0 0-1,0-1 1,0 1-1,0 0 1,-1 0-1,0 0 1,0 0-1,-1 0 1,0 0-1,0-1 1,0 1-1,-1 0 1,0-1-1,0 1 1,0-1 0,0 1-1,-1-1 1,0 0-1,0 0 1,-1 0-1,1 0 1,-1-1-1,0 0 1,0 1-1,-1-1 1,1-1-1,-1 1 1,-2 0 0,-4 3-14,0 0 1,-1-2 0,0 1-1,0-1 1,-1-1-1,0 0 1,1-1 0,-1 0-1,0-1 1,0-1-1,-1 0 1,1 0-1,0-2 1,0 1 0,0-2-1,0 0 1,0 0-1,0-1 1,-9-4 13,9 2-744,0 0 0,0-1 0,1 0 0,0-1 0,0-1 0,1 0 0,-1 0 1,2-1-1,-1-1 0,2 0 0,-1 0 0,0-2 744,-14-23-5381</inkml:trace>
  <inkml:trace contextRef="#ctx0" brushRef="#br0" timeOffset="719.14">1253 143 11787,'2'-15'3459,"3"-4"-2358,4-50 3484,-17 63-631,-10 23-2346,4 11-1387,1 0 0,2 1 0,0 0 0,2 0 0,1 1 0,2 1 0,1-1 0,1 1 0,1 0 0,2 11-221,-5 127 8,-1 11-3597,-8-62-6480,9-92 2926</inkml:trace>
  <inkml:trace contextRef="#ctx0" brushRef="#br0" timeOffset="1000.073">1002 589 12716,'-3'-17'1521,"-13"-79"1442,16 95-2830,0 0-1,0-1 1,1 1-1,-1 0 1,0-1 0,1 1-1,-1-1 1,0 1-1,1 0 1,0 0-1,-1-1 1,1 1-1,0 0 1,-1 0 0,1 0-1,0 0 1,0 0-1,0 0 1,0 0-1,0 0 1,0 0-1,0 0 1,1 0 0,-1 1-1,0-1 1,0 0-1,1 1 1,-1-1-1,0 1 1,1 0-1,-1-1 1,0 1 0,1 0-1,-1 0 1,1 0-1,0 0-132,64-2 899,-49 3-415,325 12 589,-339-14-1067,1 1-1,-1 0 0,0 0 1,0 0-1,0 1 0,0-1 1,1 1-1,-1 0 0,0 0 1,0 0-1,0 0 0,0 0 1,0 1-1,-1-1 1,1 1-1,0 0 0,-1-1 1,1 1-1,-1 1 0,0-1 1,1 0-1,-1 1 0,0-1 1,0 1-1,-1-1 0,1 1 1,0 0-1,-1 0 0,0 0 1,0 0-1,0 0 0,0 0 1,0 0-1,0 0 0,-1 1-5,-10 321 203,22-254-1679,2-55-2390,10-10-4148,-15-8 1132</inkml:trace>
  <inkml:trace contextRef="#ctx0" brushRef="#br0" timeOffset="1310.09">1842 118 3011,'0'0'897,"0"0"-897,0 0-1602</inkml:trace>
  <inkml:trace contextRef="#ctx0" brushRef="#br0" timeOffset="1623.107">2217 428 20595,'0'0'2136,"0"0"-353,-5-13 80,-19-39-491,21 50-1329,0 1 1,1-1 0,-1 1-1,0 0 1,0 0-1,0 0 1,0 0-1,0 1 1,0-1 0,0 1-1,0-1 1,0 1-1,0 0 1,0 1-1,0-1 1,0 0 0,0 1-1,0 0 1,0-1-1,0 1 1,0 0-1,0 1 1,0-1 0,1 0-1,-1 1 1,0 0-1,1-1 1,-1 1-1,1 0 1,0 0 0,-2 3-44,-12 7 34,1 1 0,1 1 0,0 0 1,1 1-1,0 1 0,1 0 0,1 0 1,1 1-1,0 1 0,1 0 0,1 0 1,1 0-1,1 1 0,0 0 1,1 0-1,-1 15-34,4-20-37,0 0 0,1 0 0,0 0 0,1 1 1,1-1-1,0 0 0,1 0 0,1 0 0,0 0 0,1 0 1,0-1-1,1 1 0,1-1 0,0 0 0,1-1 0,0 0 1,1 0-1,0 0 0,1-1 0,0 0 0,1-1 0,0 0 1,9 6 36,-11-8-26,1-1 0,0-1 0,1 0 0,-1 0 0,1-1 1,0 0-1,0-1 0,1 0 0,0-1 0,-1 0 0,1-1 1,0 0-1,0 0 0,0-1 0,1 0 0,-1-1 0,0-1 1,0 0-1,0 0 0,0-1 0,0-1 0,0 1 0,0-2 0,-1 1 1,3-3 25,-2 1 22,-1-1 1,1 0-1,-1 0 1,0-1-1,0-1 1,-1 0 0,0 0-1,-1-1 1,0 0-1,0 0 1,-1-1-1,0 0 1,0 0 0,-1-1-1,-1 1 1,0-1-1,0-1 1,-1 1-1,0-1 1,-1 1 0,-1-1-1,0-3-22,-2 14-149,0-1 0,0 1 0,0-1 0,-1 1 0,1-1 0,-1 1 0,1 0 0,-1-1 0,1 1 0,-1 0 0,0-1 0,0 1 0,0 0 0,0 0 0,0 0 0,0-1 0,0 1 0,0 0 0,0 1 0,0-1 0,0 0 0,-1 0 0,1 0 0,0 1 0,-1-1 0,1 0 0,-1 1 0,1 0 0,0-1 0,-1 1 0,1 0 0,-1 0 0,1-1 0,-1 1 0,1 0 0,-1 1 0,1-1 1,-1 0-1,1 0 0,-1 1 0,1-1 0,-1 0 0,1 1 0,-1 0 149,-35 5-7907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16 120 15663,'0'0'2728,"0"0"-193,0 0-100,0 0-940,0 0-769,0 0-331,0 0-150,0 16 49,16 198 127,-15-211-425,2 11-333,-1 0 1,0 1 0,-1-1-1,0 0 1,-1 0 0,-1 0-1,0 1 1,-1-1-1,-1 0 1,0 0 0,-2 5 336,-7-16-3010,5-33 2870,3-6 722,1 1 1,2-1-1,2 0 1,1 1-1,1-1 1,3 1-1,0 0 1,3 0-1,9-26-582,-17 57 12,0 1-1,0-1 0,0 0 1,0 1-1,1-1 0,-1 1 1,1-1-1,0 1 0,0 0 1,0 0-1,1 0 0,-1 0 1,1 0-1,0 0 0,-1 1 1,1-1-1,0 1 0,1 0 1,-1 0-1,0 0 0,1 0 1,-1 1-1,1-1 0,-1 1 0,1 0 1,0 0-1,-1 0 0,1 0 1,0 1-1,0 0 0,0 0 1,-1 0-1,1 0 0,0 0 1,0 1-1,0-1 0,-1 1 1,1 0-1,0 1 0,-1-1 1,3 1-12,109 89-3112,-54-17-4165,-40-42 1229</inkml:trace>
  <inkml:trace contextRef="#ctx0" brushRef="#br0" timeOffset="516.266">610 221 11499,'9'-16'4292,"65"-100"1409,4 28-2530,-77 88-3161,1 1 0,-1 0 0,1 0 0,-1 0-1,0 0 1,1 1 0,-1-1 0,0 0 0,0 0-1,0 1 1,0-1 0,0 1 0,0-1 0,0 1 0,-1-1-1,1 1 1,0 0 0,-1-1 0,0 1 0,1 0-1,-1-1 1,0 1 0,0 0 0,0-1 0,0 1-1,0 0 1,0 0 0,0-1 0,0 1 0,-1 0 0,1-1-1,-1 1 1,1-1 0,-1 1 0,0 0 0,0-1-1,0 1-9,1 7 16,0 274-1639,0-281 1579,-1 1-1,1-1 0,0 0 0,0 0 0,0 1 0,0-1 0,0 0 0,0 0 0,0 1 0,1-1 0,-1 0 0,1 0 0,0 0 0,-1 0 0,1 0 0,0 1 1,0-2-1,1 1 0,-1 0 0,0 0 0,1 0 0,-1 0 0,1-1 0,-1 1 0,1-1 0,0 1 0,-1-1 0,1 0 0,0 0 0,0 1 0,0-1 0,0-1 0,0 1 1,1 0-1,-1 0 0,0-1 0,0 1 0,0-1 0,1 0 0,-1 0 0,0 0 0,0 0 0,1 0 0,-1 0 0,0 0 0,0-1 0,0 1 0,1-1 0,-1 0 0,0 1 1,0-1-1,0 0 0,0 0 0,0-1 0,0 1 45,19-21 585,-1-1-1,-1-1 1,-1-1 0,-1 0 0,-2-1-1,11-25-584,-4 12 672,48-88 1324,-79 156-1894,-70 271-129,54-204-384,3 1 0,5 1 0,-3 66 411,15-82-184,-4 55-2572,-6 1 0,-23 93 2756,38-224-13,-1 0 0,0 1 1,0-1-1,-1 0 0,1 1 0,-2-1 0,1 0 1,-1 0-1,0 0 0,0-1 0,-1 1 1,0-1-1,0 0 0,-1 0 0,0 0 0,0-1 1,0 1-1,0-1 0,-1 0 0,0-1 1,0 1-1,0-1 0,0-1 0,-1 1 1,0-1-1,0 0 0,0 0 0,-6 1 13,-10-5 199,1-1 0,0-1 1,0-1-1,0-1 0,1-1 0,0-1 0,0-1 0,0 0 0,1-2 0,0 0 1,1-1-1,0-1-199,15 9 93,-57-29 927,2-4 1,2-1 0,1-3 0,-26-27-1021,76 63 78,-1 0-1,1-1 0,0 0 0,0 0 0,1-1 0,0 0 0,0 1 1,0-2-1,0 1 0,1-1 0,0 1 0,1-1 0,0 0 0,0-1 1,0 1-1,1 0 0,0-1 0,0 1 0,1-1 0,0 0 0,0 1 1,1-1-1,0 0 0,0 0 0,1 0 0,0 1 0,0-1 1,1 0-1,0 1 0,0 0 0,2-4-77,11-4 12,1 0 1,0 1-1,1 1 1,1 0-1,0 2 1,0 0-1,1 1 1,1 1-1,0 0 1,0 2-1,4-1-12,-7 1-4,187-68-680,67-28-3440,-103 17-7072,-109 46-362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4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14125,'0'0'5093,"0"0"-2851,0 0-256,0 0-737,0 0-224,76 16-288,27-29-289,22-6-351,15-1-97,4-3 0,-2 3 0,-14 1-481,-18 5-1313,-19-2-2850,-25 5-6759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3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3 117 6694,'0'-15'11360,"-3"-41"-5749,3 63-2509,2 22-2515,30 509 1752,-22-403-3911,2 9-3962,2 1-5533,-13-135 4672</inkml:trace>
  <inkml:trace contextRef="#ctx0" brushRef="#br0" timeOffset="419.225">54 745 7271,'-5'-37'715,"-16"-111"6687,6-1 0,6-108-7402,8 252 130,0-1 1,0 0 0,1 1-1,0-1 1,0 0 0,0 1 0,1-1-1,-1 1 1,1-1 0,1 1-1,-1-1 1,1 1 0,0-1-1,0 1 1,1 0 0,-1 0 0,1 0-1,0 0 1,1 1 0,-1-1-1,1 1 1,0 0 0,0 0 0,0 0-1,0 1 1,1-1 0,0 1-1,-1 0 1,1 0 0,0 1 0,1 0-1,-1-1 1,3 1-131,5 3 14,0 1 0,0 0 0,-1 1 0,1 1 0,-1 0 0,0 0 0,0 1 0,-1 1 0,1 0 0,-1 1 0,0 0 0,-1 0 0,0 1 1,0 1-1,-1 0 0,0 0 0,0 1 0,-1 0 0,0 0 0,-1 1 0,0 0 0,-1 0 0,0 0 0,-1 1 0,0 0 0,-1 0 0,1 5-14,-1-5-96,-1 2 1,0-1-1,-1 0 0,0 1 0,-1-1 1,-1 1-1,0-1 0,-1 1 1,0-1-1,-1 1 0,0-1 0,-1 0 1,-1 0-1,0 0 0,-1 0 0,0-1 1,-1 1-1,0-1 0,-1-1 1,-1 1-1,1-1 0,-2-1 0,0 1 1,0-1-1,0-1 0,-2 0 1,1 0-1,-1-1 0,-6 4 96,16-11 0,0 0 0,0 0-1,1 0 1,-1 0 0,0 0 0,0 0 0,0-1-1,0 1 1,0 0 0,0 0 0,0-1 0,0 1-1,0-1 1,-1 1 0,1-1 0,0 1 0,0-1-1,0 1 1,-1-1 0,1 0 0,0 0 0,-1 0-1,1 0 1,0 0 0,0 0 0,-1 0 0,1 0-1,0-1 1,0 1 0,-1 0 0,1-1 0,0 1-1,0-1 1,0 1 0,0-1 0,-1 1 0,1-1-1,0 0 1,0 0 0,0 0 0,1 1 0,-1-1-1,0 0 1,0 0 0,0 0 0,1 0 0,-1-1-1,0 1 1,1 0 0,-1 0 0,1 0 0,-1 0-1,1-1 1,5-6 5,0 0 0,0 0 0,0 1 0,1 0-1,1 0 1,-1 0 0,1 1 0,0 0 0,1 0 0,-1 1-1,1 0 1,1 0-5,-5 2 6,7-5 19,2-1 0,-1 2 0,1 0 0,0 0 0,0 1 0,1 1 0,0 0 0,0 1 0,0 0 0,0 1-1,1 1 1,-1 0 0,1 1 0,0 1 0,2 0-25,-10 1 4,0 1 0,0 0 0,-1 1 0,1-1 0,-1 1 0,0 0 0,0 1 0,0-1 0,0 1 0,0 1 0,-1-1 0,0 1 0,0 0 0,0 0 0,-1 0 0,1 1 0,-1-1 0,-1 1 0,1 0 0,2 5-4,2 7-2,1 0 1,-2 0-1,-1 0 0,0 1 0,-1 0 1,2 19 1,-2-13-7,-2 0 1,0 0 0,-1 1 0,-2-1 0,-1 1 0,-1-1 0,-1 1 0,-1-1 0,-1 0-1,-1-1 1,-1 1 0,-2-1 0,0-1 0,-9 15 6,15-32 10,-1-1-1,0 1 1,-1-1-1,1 0 1,-1 0-1,0-1 1,0 0-1,0 0 1,-1 0-1,1 0 1,-1-1-1,0 0 1,0 0-1,0 0 1,-1-1-1,1 0 1,-1 0-1,1-1 1,-1 0-1,1 0 1,-1 0-1,0-1 1,1 0-1,-1 0 1,0-1-1,1 0 1,-1 0-1,0 0 1,-4-3-10,-9-2 116,2 0 1,-1-2-1,1 0 1,0-1-1,1-1 1,0-1-1,0 0 1,1-1-1,-7-8-116,11 10-51,-1-1 1,2 0-1,0-1 0,0 0 0,1 0 1,1-1-1,0-1 0,1 0 1,0 0-1,1 0 0,1-1 0,0 0 1,1 0-1,0-1 0,2 1 1,-1-1-1,2 0 0,0-15 51,15 0-2628,18 23-5047,-9 11-1913</inkml:trace>
  <inkml:trace contextRef="#ctx0" brushRef="#br0" timeOffset="716.383">972 704 20083,'0'0'3283,"0"0"-1121,0 0-491,0 0-464,0 0-407,0 0-277,0 0-293,4 2-145,-1 3-79,0 0-1,0 0 0,0 1 0,-1 0 1,0-1-1,0 1 0,0 0 0,-1 0 1,0 0-1,0 0 0,0 0 0,-1 0 1,0 0-1,0 0 0,-1 0 0,1 0 0,-1 0 1,-2 4-6,2 5 2,-2 38-465,-2 43-1771,4-33-8346,1-53 3517</inkml:trace>
  <inkml:trace contextRef="#ctx0" brushRef="#br0" timeOffset="947.026">959 213 16944,'0'0'3299,"0"0"-2082,0 0-288,0 0-609,0 0-320,0 0-192,0 0-1313,0 0-2467,46 55-4324</inkml:trace>
  <inkml:trace contextRef="#ctx0" brushRef="#br0" timeOffset="1232.398">1303 635 14061,'0'0'5584,"0"0"-3219,7 15-1078,1 0-981,24 83 813,-28-70-1052,-2 0 0,-1 0-1,-1 0 1,-1 1 0,-2-1-1,-1 3-66,4-32-2,-1 1 0,1-1 0,-1 1 0,1-1-1,-1 1 1,1-1 0,-1 1 0,1 0 0,-1-1-1,0 1 1,1-1 0,-1 1 0,1 0 0,-1 0-1,0-1 1,1 1 0,-1 0 0,0 0 0,0 0-1,1 0 1,-1 0 0,0 0 0,1 0 0,-1 0 0,0 0-1,1 0 1,-1 0 0,0 0 0,1 0 0,-1 1-1,0-1 1,1 0 0,-1 1 0,0-1 0,1 0-1,-1 1 1,1-1 0,-1 1 0,1-1 0,-1 0-1,1 1 1,-1 0 0,1-1 0,-1 1 0,1-1-1,-1 1 1,1-1 0,0 1 0,0 0 0,-1-1-1,1 1 3,-2-25 183,2 0-1,0-1 0,2 1 1,1 0-1,0 0 0,2 0 1,1 1-1,1-1 0,0 1 1,2 1-1,1-1 0,1 2 1,5-9-183,-13 24 31,-1-1 0,1 1 0,1 0 1,-1 0-1,1 0 0,0 0 0,0 0 1,1 1-1,0 0 0,0 0 1,0 0-1,0 1 0,1-1 0,0 1 1,0 1-1,0-1 0,0 1 0,1 0 1,-1 0-1,1 1 0,-1 0 0,1 0 1,0 1-1,0 0 0,0 0 1,0 0-1,0 1 0,0 0 0,0 0 1,0 1-1,0 0 0,0 0 0,0 1 1,0 0-1,0 0-31,2 3 18,0 1 1,0 1 0,-1-1-1,0 1 1,0 1-1,0-1 1,-1 1-1,0 1 1,-1-1-1,0 1 1,0 0-1,-1 1 1,0-1-1,-1 1 1,0 0-1,0 0 1,-1 0 0,0 1-1,0 4-18,6 96-1513,-21-3-5238,7-86 874,-2-6-3396</inkml:trace>
  <inkml:trace contextRef="#ctx0" brushRef="#br0" timeOffset="1873.938">2529 548 9769,'-2'-14'3422,"1"11"-3283,0-6 394,0 0 0,-1 0 0,-1 0 0,1 1 0,-1-1 0,0 1 0,-1-1 0,0 1 0,-1 0 0,1 1 0,-1-1 0,-1 1 0,-1-3-533,0 5 176,1 0 0,-1 0-1,0 0 1,0 0 0,0 1-1,-1 0 1,0 1 0,1 0-1,-1 0 1,0 1 0,-1 0-1,1 0 1,0 1 0,0 0-1,-1 0 1,1 1 0,-1 0-1,1 0 1,0 1 0,-1 0-1,1 1 1,0 0 0,0 0 0,0 1-1,0 0 1,0 0 0,0 1-1,1 0 1,0 0 0,0 1-1,0-1 1,0 2 0,-2 1-176,-7 10 12,1 1 1,1 0 0,0 1-1,1 1 1,1 0 0,1 0-1,1 1 1,1 0-1,1 1 1,0 0 0,2 1-1,1-1 1,0 1 0,2 0-1,0 0 1,2 1 0,1-1-1,0 0 1,3 5-13,-3-15 1,1-1-1,1 1 1,0-1 0,1 1 0,1-1-1,0 0 1,0 0 0,1 0 0,0-1-1,1 0 1,1 0 0,6 10-1,-9-16-4,0 0-1,1-1 1,-1 1 0,1-1 0,0 1-1,0-1 1,0-1 0,1 1 0,-1-1-1,1 0 1,0 0 0,0-1 0,0 1-1,0-1 1,0-1 0,0 1 0,1-1-1,-1 0 1,0-1 0,1 1 0,-1-1-1,1 0 1,-1-1 0,1 0 0,-1 0-1,3-1 5,4-4-2,0-1 0,0-1 0,-1 0 0,0-1 0,-1 0 0,1-1 0,-2 0 0,1-1 0,-2 0 0,1 0 0,-1-1 0,-1 0 0,0-1 0,-1 0 0,-1 0 0,3-8 2,39-82 915,-4-3 0,15-67-915,-57 169 23,4-22 214,-5 18-126,-2 14-64,-4 37-390,2-1 1,2 0-1,2 1 1,2-1 0,1 0-1,9 33 343,-2 5-732,4 10-6085,-7-55-587</inkml:trace>
  <inkml:trace contextRef="#ctx0" brushRef="#br0" timeOffset="12080.4">1203 1449 128,'0'0'16079,"0"0"-12651,0 0-2275,0 0 352,0 0-480,106-73-544,-41 56-289,12-2-160,9 2-32,10 0-224,6 4-769,-9 2-673,-18 6-1985,-25 5-2916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5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388 173 15567,'14'-173'5568,"-11"176"-980,3 64-4019,-9 388 809,-26-153-3813,5-175-2390,-3-47-2543,6-35 1341</inkml:trace>
  <inkml:trace contextRef="#ctx0" brushRef="#br0" timeOffset="309.491">127 988 160,'-12'-17'10303,"-96"-130"-491,102 126-5167,137 126-3781,-117-94-857,29 24-71,2-2 1,1-2 0,1-2-1,2-2 1,0-3 0,18 6 63,-58-26-17,1-1 1,0 1 0,0-2-1,1 1 1,-1-1-1,0-1 1,1 0 0,-1 0-1,1-1 1,-1-1-1,1 1 1,-1-2 0,0 1-1,1-2 1,-1 1-1,0-1 1,0-1 0,-1 0-1,1 0 1,-1-1-1,0 0 1,0 0 0,0-1-1,-1-1 1,0 1-1,0-1 1,0-1 0,-1 0 16,5-9 25,0-1 0,-2 0 0,0 0 0,-1-1 0,-1-1 1,-1 1-1,-1-1 0,0-1 0,-2 1 0,0-1 0,-1 1 1,-2-1-1,0 0 0,-1-11-25,-15-5-544,-13 37-4998,14 11-2626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8:5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14318,'0'0'7334,"0"0"-4130,0 0-1026,0 0-737,0 0-704,0 0-449,0 0-192,0 0-96,18-41-224,5 39-737,6 2-1153,5-1-2563,-5-2-7398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0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86 145 16624,'-1'-112'5925,"-14"79"-602,7 72-3716,-16 340-1170,27 30-3757,20-273 2508,-22-137 783,-1 1 0,0 0-1,1 0 1,-1-1 0,0 1-1,1 0 1,-1 0 0,0-1-1,1 1 1,-1 0-1,1 0 1,-1 0 0,0 0-1,1 0 1,-1 0 0,1 0-1,-1 0 1,0 0 0,1 0-1,-1 0 1,1 0 0,-1 0-1,1 0 1,-1 0-1,0 0 1,1 0 0,-1 0-1,1 0 1,-1 1 0,0-1-1,1 0 1,-1 0 0,0 1-1,1-1 1,-1 0 0,0 0-1,1 1 1,-1-1-1,0 0 1,0 1 0,1-1-1,-1 0 1,0 1 0,0-1-1,0 1 1,1-1 0,-1 0-1,0 1 1,0-1 0,0 1-1,0-1 1,0 0-1,0 1 1,0-1 0,0 1-1,0-1 1,0 0 0,0 1 29,6-40-582,3-140 784,-8 106 176,2-1 1,4 1-1,4 0 0,2 1 0,3 0 0,11-23-378,-25 87 48,-1 1 1,1-1-1,1 0 0,0 1 0,0-1 1,0 1-1,1 0 0,0 0 0,0 0 0,1 1 1,0-1-1,0 1 0,0 0 0,1 1 0,0-1 1,0 1-1,0 0 0,1 1 0,0-1 1,0 1-1,0 1 0,0-1 0,0 1 0,1 0 1,0 1-1,-1 0 0,1 0 0,0 1 1,0 0-1,0 0 0,0 1-48,7 1 6,-1 2 0,1 0-1,-1 0 1,1 2 0,-1-1 0,0 2-1,-1 0 1,1 1 0,-1 0 0,-1 1 0,1 0-1,3 4-5,-13-9-20,0 0-1,0 0 0,0 0 1,-1 0-1,1 0 1,-1 0-1,0 1 0,1-1 1,-2 1-1,1 0 0,0-1 1,-1 1-1,0 0 0,1 0 1,-2 0-1,1 0 0,0 0 1,-1 0-1,0 0 1,0 0-1,0 1 0,0-1 1,-1 0-1,1 0 0,-1 0 1,0 0-1,-1 0 0,1-1 1,-1 1-1,1 0 0,-1 0 1,-2 2 20,-4 7-66,-1-1-1,1 0 1,-2-1 0,0 0 0,0 0-1,-1-1 1,0-1 0,-9 6 66,-2 1-10,-1-2-1,0-1 1,0 0 0,-1-2-1,-1-1 1,0-1 0,-1-1 0,1-1-1,-1-1 1,-1-2 0,1 0-1,-1-2 1,1-1 0,-2-1 10,25 0-30,0 1 0,0-1 0,1 1 0,-1-1 0,0 0 0,0 0-1,1 0 1,-1-1 0,0 1 0,0-1 0,1 1 0,-1-1 0,0 0 0,1 0 0,-1 0 0,1 0 0,-1-1 0,1 1 0,-1-1 0,1 0 0,0 1 0,0-1 0,0 0 0,0 0 0,0 0 0,0 0 0,1-1 0,-1 1 0,1 0-1,-1-1 1,1 1 0,0-1 0,0 0 0,0 1 0,0-1 0,1 0 0,-1 1 0,1-1 0,0 0 0,-1 0 0,1 0 0,0 1 0,1-3 30,2-4-703,1 0 1,0 0 0,0 0-1,1 0 1,1 1-1,-1 0 1,1 0-1,0 0 1,1 1-1,0 0 1,0 0 0,1 0-1,5-2 703,-10 6-499,47-38-7925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0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1 583 1345,'0'0'6785,"0"0"-2946,0 0-626,0 0-47,0 0-785,0 0-379,4-2-374,19-17-781,-1 0 0,-1-1 0,0-1 0,-1 0 0,-2-2 0,3-5-847,-4 3 66,-1 0 0,-2-1 1,0 0-1,-2-1 0,0-1 0,-2 0 0,-2 0 0,0-1 0,-2 0 0,-1-1 0,-1 1 1,-2-1-1,-1-1-66,-1 29-2,0 1 0,0-1 1,0 1-1,0-1 0,0 1 0,-1-1 1,1 0-1,-1 1 0,1-1 1,-1 1-1,0 0 0,1-1 1,-1 1-1,0-1 0,0 1 1,0 0-1,0 0 0,0 0 0,0-1 1,0 1-1,-1 0 0,1 0 1,0 1-1,-1-1 0,1 0 1,0 0-1,-1 1 0,1-1 1,-1 0-1,1 1 0,-1 0 0,1-1 1,-1 1-1,0 0 0,1 0 1,-1 0-1,1 0 0,-1 0 1,0 0-1,1 0 0,-1 0 0,1 1 1,-1-1 1,-70 19-189,65-17 137,1-1 1,-1 1-1,1 0 0,0 1 1,0-1-1,0 1 0,0 0 0,0 1 1,0 0-1,1-1 0,0 2 0,0-1 1,0 1-1,0-1 0,1 1 1,0 1-1,0-1 0,0 1 0,0-1 1,1 1-1,0 0 0,1 0 1,-1 0-1,1 1 0,0-1 0,0 1 1,1-1-1,0 1 0,0-1 1,1 1-1,0 0 0,0 4 52,5 2-30,0 0 1,1 0-1,0 0 0,1-1 1,0 0-1,1-1 0,0 0 1,1 0-1,0 0 0,1-1 1,0-1-1,1 1 0,0-2 0,2 2 31,0 1-8,21 17 12,-25-22 0,0 1-1,0 0 0,-1 0 0,0 0 0,0 1 1,-1 1-1,0-1 0,0 1 0,-1 0 1,0 1-1,-1-1 0,0 1 0,0 0 1,0 3-5,25 193 704,-27-189-633,-3-15-48,-1 0-1,1 0 0,0 0 0,0 0 0,0 0 1,0-1-1,0 1 0,0 0 0,1 0 1,-1 0-1,0 0 0,1-1 0,0 1 0,-1 0 1,1 0-1,0-1 0,0 1 0,0 0 1,0-1-1,0 1 0,0-1 0,0 0 1,1 1-1,-1-1 0,0 0 0,1 0 0,-1 0 1,1 1-1,-1-2 0,1 1 0,0 0 1,0 0-1,-1 0 0,1-1 0,0 1 0,0-1 1,-1 0-1,1 1 0,0-1 0,0 0 1,0 0-1,0 0 0,0 0 0,-1 0 0,1-1 1,0 1-1,1-1-22,72-50 475,-21 14-853,2 2 1,1 2-1,1 3 0,11-2 378,-63 30-502,11-4-722,-5 5-3103,-11 1-3153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0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56 19474,'0'0'4421,"0"0"-2339,0 0-481,-89-44-352,61 38-608,8 2-289,7 2-256,12 2-96,1 0-160,5 0-737,11 0-1633,5 0-3075,2 3-7592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6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76 9513,'0'0'5093,"0"0"-2088,0 0-672,0 0-213,0 0-658,0 0-656,-5 19-448,-27 124 26,39 201 300,-3-293-1143,3-114-145,-21-233 1400,15 281-789,1 0 1,0-1-1,1 1 0,0 1 1,2-1-1,-1 0 1,2 1-1,0 0 1,1 0-1,0 1 0,1 0 1,0 0-1,1 1 1,1 0-1,0 0 0,1 1 1,0 0-1,2 0-7,-4 7-21,1 1 0,-1 0-1,1 0 1,0 1-1,0 1 1,0-1 0,1 2-1,-1-1 1,0 1 0,0 1-1,0 0 1,0 1 0,0-1-1,0 2 1,0 0 0,0 0-1,-1 0 1,1 1 0,-1 1-1,0 0 1,0 0-1,-1 0 1,4 4 21,-9-7-51,0 0 0,-1 0 0,0 0 0,1 0 0,-1 0 0,0 0 0,0 1 0,0-1 0,0 1 0,-1-1 0,1 1 0,-1 0 0,1 0 0,-1-1 0,0 1-1,0 0 1,0 0 0,-1 0 0,1 0 0,-1 1 0,0-1 0,1 0 0,-1 0 0,-1 0 0,1 0 0,0 0 0,-1 0 0,1 0 0,-1 0 0,0 0 0,0 0 0,0 0 0,-1 0 0,1 0 0,-1-1 0,1 1 0,-1-1 0,0 1 0,0-1 0,0 1-1,-1-1 52,-103 77-1900,85-68 1907,-1-1-1,0-1 1,0 0 0,-1-2-1,0-1 1,0 0 0,-1-2-1,-18 1-6,30-7-636,27-7-8080,7 8 1295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22613,'0'0'3812,"0"0"-3139,0 0-289,0 0 1218,0 0-578,0 0-543,0 0-193,0 0-288,0 0-160,24 10-769,-24-19-1889,-1 1-5126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0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1309 16656,'31'-114'4735,"-40"32"-375,7 77-4257,-1 0 0,0 1 0,0-1 0,0 1 0,0 0 0,-1 0 0,0 0 0,0 0 0,0 1-1,0 0 1,-1 0 0,1 0 0,-1 0 0,1 0 0,-1 1 0,0 0 0,0 0 0,0 1 0,-1-1 0,1 1 0,0 0 0,-1 0-103,-7 0 5,1 1-1,-1-1 1,0 2 0,1 0-1,-1 1 1,1 0 0,-1 0-1,1 2 1,0-1 0,0 2-1,0-1 1,0 2 0,1 0 0,0 0-1,0 1 1,1 0 0,0 1-1,0 0 1,0 0 0,1 1-1,1 0 1,0 1 0,0 0-1,0 1 1,2-1 0,-1 1 0,1 1-1,1-1 1,0 1 0,0 0-1,2 0 1,-1 0 0,1 1-5,1 1-75,1-1 0,0 0 0,1 0 0,0 0 0,1 1 0,1-1 0,0 0 0,1 0 0,0 0 0,1-1 1,0 1-1,1-1 0,0 0 0,1 0 0,1 0 0,0-1 0,0 0 0,1-1 0,1 1 0,-1-1 0,2-1 0,-1 0 0,1 0 1,1-1-1,-1 0 0,1-1 0,1 0 0,0-1 0,10 4 75,-17-8 0,1 0 0,0-1 0,0 0 0,-1 0 0,1-1 0,0 0 0,0 0 0,0 0 0,0-1 0,0 1 0,-1-1 0,1-1 0,0 1 0,-1-1 0,1 0 0,-1 0 0,1-1 0,-1 0 0,0 0 0,0 0 0,0 0 0,-1-1 0,1 0 0,-1 0 0,0 0 0,0 0 0,0-1 0,0 1 0,0-3 0,57-86 1242,-52 75-834,1 1 0,1 1 0,0 0 0,1 0 0,1 1 0,0 0 0,1 2 0,7-7-408,-22 49 619,-61 230-221,-30 52-398,60-208 2,-17 55 31,2-13 42,7 2-1,-1 34-74,36-156 22,1 1 0,1 1 0,1-1 0,2 0 0,0 1 0,2-1 0,1 1-22,-3-24 5,0-1-1,1 1 0,-1-1 0,1 0 0,-1 1 0,1-1 0,0 0 0,0 0 0,0 0 0,0 1 0,0-1 0,1 0 0,-1 0 0,1-1 0,-1 1 1,1 0-1,0 0 0,-1-1 0,1 1 0,0-1 0,0 0 0,0 1 0,0-1 0,1 0 0,-1 0 0,0 0 0,0-1 0,1 1 0,-1 0 1,0-1-1,1 0 0,-1 1 0,0-1 0,1 0 0,-1 0 0,1 0 0,-1-1 0,0 1 0,1 0 0,-1-1 0,0 0 0,2 0-4,95-69 343,-98 69-339,341-361 386,-47 73-8526,-286 279 1383,-5 6-5904</inkml:trace>
  <inkml:trace contextRef="#ctx0" brushRef="#br0" timeOffset="574.965">1277 233 19410,'0'0'2189,"0"0"-11,0 0 43,0 0-913,0 0-438,14 11-128,-6-4-630,-2-3-64,0 0 0,-1 1 0,1 0 0,-1 0 0,0 0 0,0 1 0,0 0 0,-1 0 0,0 0 0,0 0 0,-1 0 1,0 1-1,0 0 0,0 0 0,-1 0 0,0 2-48,1 25 57,-2 0 1,-1 1-1,-2-1 0,-2 0 1,0 0-1,-3 0 1,-8 25-58,12-43 4,-2 4 8,6-30 50,1-17 18,-1-10 48,2-1-1,1 2 0,2-1 0,2 0 1,1 1-1,10-21-127,-17 50 13,1 1 1,0-1-1,1 0 1,-1 1-1,1 0 1,1 0-1,-1 0 1,1 0-1,0 0 1,0 1-1,1 0 1,0 0-1,0 1 1,0 0-1,0 0 0,0 0 1,1 1-1,0 0 1,0 0-1,0 0 1,0 1-1,0 0 1,0 0-1,1 1 1,-1 0-1,0 1 1,1-1-1,-1 1 1,1 1-1,-1-1 1,0 1-1,1 1 1,-1-1-1,0 1 1,0 1-1,0-1 1,0 1-1,0 0 1,-1 1-1,5 2-13,0 2 2,-2 0 0,1 0 0,-1 1 0,0 0 1,0 0-1,-1 1 0,-1 0 0,0 1 0,0 0 0,-1 0 0,0 0 1,-1 1-1,0 0 0,-1 0 0,-1 0 0,1 0 0,-2 1 0,0-1 1,0 1-1,-2 0 0,1-1 0,-1 1 0,-1 0 0,0-1 0,-3 8-2,-20 103 76,-3 51-3744,35-155-992,11-18-4042,-2-5-2472</inkml:trace>
  <inkml:trace contextRef="#ctx0" brushRef="#br0" timeOffset="793.039">1975 566 17969,'0'0'4933,"0"0"-2755,0 0-769,0 0-800,0 0-417,99-10-64,-61 10-64,-1 2-64,5 1-320,4 1-833,1-3-1506,0-1-3234,-11 0-6984</inkml:trace>
  <inkml:trace contextRef="#ctx0" brushRef="#br0" timeOffset="1052.476">2561 292 16143,'0'0'4036,"0"0"-683,0 0-492,0 0-800,0 0-684,0 0-368,0 0-256,-5 20-294,-18 133-134,26 22-26,-1 22-4281,49-404 3987,-41 164 140,2 0 0,2 1 0,2 0 0,1 1 0,3 1 0,1 1-1,21-29-144,-41 66-2,1-1 0,0 1-1,-1 0 1,1-1 0,0 1-1,1 0 1,-1 0 0,0 0-1,1 1 1,-1-1 0,1 1-1,-1-1 1,1 1 0,0 0-1,-1 0 1,1 0 0,0 0-1,0 0 1,0 1 0,0-1-1,0 1 1,0 0 0,0 0-1,0 0 1,0 0 0,0 0-1,0 1 1,0-1-1,-1 1 1,1 0 0,0 0-1,0 0 1,0 0 0,-1 0-1,1 1 1,-1-1 0,1 1-1,-1 0 1,1 0 0,-1 0-1,0 0 3,89 98-3756,-42-27-6762,-31-43 364</inkml:trace>
  <inkml:trace contextRef="#ctx0" brushRef="#br0" timeOffset="1307.409">3304 203 20884,'0'0'3043,"0"0"-1057,0 0-353,0 0-704,70 97-449,-49-32 33,-5 12-33,-10 7-223,-10 4-129,-22 2-64,-12-6-64,-9-4-417,-8-7-768,-9-7-32,-11-7-1313,-16-6-577,-19-10-1345,-18-10-3588</inkml:trace>
  <inkml:trace contextRef="#ctx0" brushRef="#br0" timeOffset="1557.344">916 1 10890,'0'0'7810,"0"0"-4217,0 0-1415,0 0-203,-19 18-485,3-4-1302,0 0 1,2 2-1,0 0 1,1 0-1,0 1 0,2 1 1,0 0-1,0 0 1,2 1-1,0 3-188,-2 1 40,2 1 0,1 0-1,1 1 1,1 0 0,1 0-1,1 0 1,1 1 0,2-1-1,0 1 1,2-1 0,0 1-1,2-1 1,1 1 0,1-1 0,1 0-1,1-1 1,2 0 0,0 0-1,1 0 1,2-1 0,0-1-1,1 0 1,3 0-40,3 0-276,2-1 0,1-2 0,0 0-1,1-1 1,1-1 0,1-2 0,0 0 0,1-2 0,25 10 276,153 33-7807,-111-45-1007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8:5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19 339 8808,'0'0'4575,"-3"-16"-1313,2 13-3211,-3-10 563,1 0-1,0 0 0,1 0 1,1-1-1,0 1 0,0 0 1,1-1-1,1 1 0,0 0 1,1-1-1,1 1 0,0 0 1,1 0-1,0 1 0,1-1-613,-2 6 88,1-1-1,0 1 0,1 1 0,-1-1 1,1 1-1,1-1 0,-1 1 0,1 1 1,0-1-1,0 1 0,1 0 0,-1 1 1,1-1-1,0 1 0,1 1 0,-1-1 1,1 1-1,-1 0 0,1 1 0,0 0 1,0 0-1,0 1 0,0 0 0,0 0 0,0 1 1,0 0-1,0 1 0,0-1 0,0 2 1,0-1-1,0 1 0,0 0 0,0 1 1,-1-1-1,1 2 0,-1-1 0,0 1 1,1 1-88,3 4-6,-1 2 1,0-1-1,0 2 1,-1-1-1,-1 1 1,0 0-1,-1 1 1,0 0-1,-1 0 1,0 1-1,-1-1 1,-1 1-1,0 0 1,-1 2 5,19 203-601,-22-183 419,1-9 41,-1 0 0,-1 0 0,-1 0 0,-2 0 1,-5 19 139,5-66 103,7-8 21,1 0 0,2 0 0,0 1 1,2 0-1,1 0 0,11-23-123,-5 11 104,-15 39-103,8-29 47,2 1 1,0 0-1,2 1 1,1 0-1,1 1 1,1 0-1,2 1 0,0 1 1,1 1-1,2 0 1,0 2-1,12-10-48,-28 28-1,-1 1-1,1-1 1,0 0-1,0 1 1,0 0-1,0 0 0,0 0 1,1 0-1,-1 1 1,0-1-1,1 1 1,0 1-1,-1-1 1,1 0-1,-1 1 1,1 0-1,0 0 0,-1 1 1,1-1-1,-1 1 1,1 0-1,-1 0 1,1 0-1,-1 1 1,1-1-1,-1 1 1,0 0-1,0 1 0,0-1 1,0 1-1,-1 0 1,1-1-1,-1 2 1,1-1-1,-1 0 1,0 1-1,0-1 1,2 4 1,4 13-9,0 1 0,-1 0 0,-1 0 0,-1 0 0,-1 1 0,-1 0 0,-1 0 0,0 15 9,4 15-25,-6-44 28,3 21-177,0 0 0,2 0 0,1 0 0,1-1 0,2 0 0,11 22 174,-21-48-8,1 1 0,1-1 0,-1 1 0,0-1 0,1 0-1,-1 0 1,1 1 0,0-1 0,-1 0 0,1 0-1,0-1 1,0 1 0,0 0 0,1-1 0,-1 1 0,0-1-1,1 1 1,-1-1 0,1 0 0,-1 0 0,1 0-1,-1-1 1,1 1 0,0-1 0,-1 1 0,1-1-1,0 0 1,-1 0 0,1 0 0,0 0 0,-1 0 0,1-1-1,0 1 1,-1-1 0,1 0 0,-1 0 0,1 0-1,-1 0 1,1 0 0,-1-1 0,1 1 0,-1-1-1,0 1 1,0-1 0,1 0 8,23-30 73,-1-1 0,-2-1 1,-1-1-1,-2 0 0,-1-2 0,-2 0 0,-1-1 0,-2-1 0,-2-1 0,5-29-73,4-60 406,-35 176-1522,1 68-5487,10-76 896,0-1-4201</inkml:trace>
  <inkml:trace contextRef="#ctx0" brushRef="#br0" timeOffset="421.012">1544 968 13965,'8'-28'1719,"-3"11"-565,0 0-1,-1-1 1,-1 0 0,0 0 0,-1 0-1,-1 0 1,-1 0 0,-1 0-1,0-1-1153,1 16 94,-1 0 0,1 1 0,-1-1 0,0 1 0,0-1 0,0 1 0,0-1 0,0 1 0,0 0 0,-1-1 0,1 1 0,-1 0 0,0 0 0,1 0-1,-1 0 1,0 0 0,0 0 0,0 1 0,-1-1 0,1 1 0,0-1 0,-1 1 0,1 0 0,0 0 0,-1 0 0,1 0 0,-1 0 0,0 1 0,1-1 0,-1 1 0,0 0-1,1-1 1,-1 1 0,0 1 0,1-1 0,-1 0 0,0 1 0,-2 0-94,-94 46 877,74-23-842,1 2 0,2 0-1,1 1 1,0 2 0,3 0-1,0 1 1,2 0 0,1 2-1,1 0 1,2 0 0,1 1 0,2 0-1,1 1 1,2 0 0,1 1-1,1 8-34,2-24-18,0 0 0,1 0 0,1 0 0,1 0 0,1-1 0,0 1 0,2 0 0,0-1-1,1 1 1,0-1 0,2-1 0,0 1 0,1-1 0,1 0 0,0-1 0,1 0 0,1 0 0,1-1-1,0-1 1,1 0 0,0 0 0,1-2 0,6 5 18,-12-11 3,0 0 0,0 0-1,1-1 1,-1 0 0,1-1 0,0 0-1,0 0 1,1-1 0,-1 0 0,1-1-1,-1 0 1,1 0 0,0-1 0,0-1-1,0 1 1,-1-2 0,1 1 0,0-1-1,0-1 1,0 0 0,-1 0 0,1-1-1,-1 0 1,0 0 0,0-1 0,0-1-1,0 1 1,-1-2 0,0 1 0,0-1-1,2-1-2,0-4-22,-1 1 0,0-1-1,0 0 1,-1-1-1,-1 0 1,0 0-1,0-1 1,-1 0-1,-1 0 1,0 0-1,1-7 23,2-97-3863,-14 96-134,-2 11-1893,-1 5-4029</inkml:trace>
  <inkml:trace contextRef="#ctx0" brushRef="#br0" timeOffset="789.383">2084 1369 609,'3'-14'16132,"13"-107"-4505,-16 122-11572,0-1 0,0 0-1,0 1 1,0-1 0,0 0 0,0 0 0,-1 1-1,1-1 1,0 0 0,0 0 0,0 1-1,0-1 1,-1 0 0,1 0 0,0 1 0,0-1-1,0 0 1,-1 0 0,1 0 0,0 1-1,-1-1 1,1 0 0,0 0 0,0 0-1,-1 0 1,1 0 0,0 1 0,-1-1 0,1 0-1,0 0 1,0 0 0,-1 0 0,1 0-1,0 0 1,-1 0 0,1 0 0,0 0-1,-1 0 1,1 0 0,0-1 0,-1 1 0,1 0-1,0 0 1,0 0 0,-1 0 0,1 0-1,0-1 1,0 1 0,-1 0 0,1 0-55,-32 108 357,6 2 1,-13 107-358,35-131-673,15-110 439,32-156 260,31-92 38,-16 164-862,-55 104 727,0 1-1,0-1 0,0 0 1,1 1-1,-1-1 1,1 1-1,0 0 0,-1 0 1,2 0-1,-1 1 1,0 0-1,0-1 0,1 1 1,-1 1-1,1-1 1,0 1-1,-1 0 0,1 0 1,0 0-1,0 0 1,0 1-1,-1 0 0,3 0 72,28 19-6598,-19-6-950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07.6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86 49 1185,'0'0'12102,"0"0"-7516,-14-5-2525,-42-17 69,41 12 1196,32 6-2606,-15 4-496,57-5-103,0 2 0,0 3 0,0 3 0,0 2 0,0 3 0,11 5-121,17 2 11,-1 4 0,0 4-1,0 4-10,-83-26 2,-1-1-2,1 1 1,-1-1 0,1 0 0,0 1 0,-1-1 0,1 1 0,-1 0 0,1 0-1,-1 0 1,0 0 0,1 1 0,-1-1 0,0 1 0,0-1 0,0 1 0,0 0 0,0-1-1,0 1 1,-1 0 0,1 0 0,0 1 0,-1-1 0,0 0 0,1 0 0,-1 1-1,0-1 1,0 1 0,-1-1 0,1 1 0,0-1 0,-1 1 0,1-1 0,-1 1-1,0 0 1,0 1-1,-6 3 24,-1 0 0,1-1-1,-1 0 1,-1 0 0,1 0-1,-1-1 1,0 0 0,0-1-1,0 1 1,-1-2 0,0 1-1,1-1 1,-1 0 0,-3-1-24,-11 6 143,-483 139 1683,486-142-1782,5-2-8,1 0-1,0 1 1,1 1-1,-1 0 0,1 1 1,0 0-1,0 1 1,1 1-1,-10 7-35,21-14 1,0 0 0,0 0 0,0 0 0,0 1 0,0-1 0,1 0 1,-1 0-1,0 1 0,1-1 0,-1 0 0,1 1 0,0-1 0,-1 0 0,1 1 0,0-1 0,0 1 0,0-1 0,0 0 0,0 1 0,0-1 0,0 1 0,0-1 0,1 1 0,-1-1 0,0 0 0,1 1 1,-1-1-1,1 0 0,0 1 0,-1-1 0,1 0 0,0 0 0,0 0 0,0 0 0,0 0 0,0 0 0,0 0 0,0 0 0,0 0 0,0 0 0,0 0 0,1-1 0,-1 1 0,0 0 0,0-1 0,1 1 0,-1-1 1,1 1-1,-1-1 0,0 0 0,1 0 0,-1 0 0,1 0 0,-1 0 0,0 0 0,1 0-1,51 15-15,-1-2 0,2-3 0,0-1 0,34-1 15,-20-1-15,555 69-471,-477-49 593,-145-27-102,1 0 1,0 0-1,0 0 0,-1 0 0,1 1 0,0-1 0,0 0 1,-1 1-1,1-1 0,0 1 0,-1 0 0,1 0 1,0 0-1,-1-1 0,1 1 0,-1 1 0,0-1 1,1 0-1,-1 0 0,0 0 0,0 1 0,1-1 0,-1 1 1,0-1-1,-1 1 0,1-1 0,0 1 0,0-1 1,-1 1-1,1 0 0,-1 0 0,1-1 0,-1 1 1,1 0-1,-1 0 0,0 0-5,-68 33 363,-26-6 128,-2-5 0,0-4 0,-40 2-491,106-18 59,-7 2-36,-262 57 173,237-31-153,61-31-43,1 0 0,0 0 0,0 0 0,-1 0 0,1 0 0,0 1 0,0-1 0,0 0 0,0 0 0,1 0 0,-1 0 0,0 1 0,0-1 0,1 0 0,-1 0 0,1 0 0,-1 0 0,1 0 0,-1 0 0,1 0 0,0 0 0,-1 0 0,1 0 0,0 0 0,0 0 0,0-1 0,-1 1 0,1 0 0,0 0 0,0-1 0,0 1 0,0-1 0,0 1 0,1-1 0,0 1 0,30 15-24,1-1 0,0-2 0,1-1 1,0-2-1,1-1 0,3-2 24,2 3-7,172 39-91,271 77-97,-418-95 8,-65-30 196,0 1 0,0 0 0,0-1 0,-1 1 0,1 0 0,0 0 0,-1-1 0,1 1 0,-1-1 0,0 1 0,1 0 0,-1-1 0,0 0 0,0 1 0,0-1 0,0 1-1,0-1 1,-1 0 0,1 0 0,0 1 0,0-1 0,-1 0 0,1 0 0,-1-1 0,1 1 0,-1 0 0,1 0 0,-1-1 0,0 1 0,1-1 0,-1 1 0,0-1 0,1 0 0,-1 1 0,0-1-9,1 0 6,-46 15 48,0-3-1,-1-1 1,0-3-1,0-2 1,-1-1 0,-1-3-54,34-1-39,127-22-12090,-40 12 908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08.33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94 14382,'0'0'3272,"0"0"-1558,0 0-65,10-13-63,-9 10-1533,3-2-1,-1 0-1,1 0 1,0 0 0,0 0-1,1 0 1,0 1-1,-1 0 1,1 0 0,1 0-1,-1 0 1,0 1-1,1 0 1,0 0 0,0 1-1,0-1 1,0 1-1,0 1 1,0-1 0,0 1-1,1 0 1,3 0-52,182-4 126,1 8 0,-1 9 1,47 14-127,-211-18 1476,-85-6-37,-42-3-462,-11-1-430,1 5 0,-62 12-547,162-15-6,0 0 0,-1 1 1,1 0-1,0 0 0,0 1 0,0 1 1,1-1-1,-1 1 0,1 1 0,-1 0 1,1 0-1,0 0 0,0 1 0,1 0 1,-1 1-1,1 0 0,0 0 0,1 0 1,0 1-1,0 0 0,0 0 0,1 1 1,0-1-1,0 1 0,1 1 0,-1 0 6,7-1 3,0 0-1,0 0 1,1 0-1,0 0 1,0 0-1,0-1 1,1 0-1,0 1 0,1-1 1,0-1-1,0 1 1,0-1-1,1 1 1,0-2-1,0 1 1,1-1-1,-1 0 0,1 0 1,0-1-1,0 1 1,1-2-1,0 1 1,-1-1-1,5 1-2,240 97 101,-88-41 6,-165-60-96,1 0-1,-1 0 0,0 0 1,0 0-1,0 0 0,1 1 1,-1-1-1,0 0 1,0 1-1,1-1 0,-1 0 1,0 1-1,1-1 0,-1 0 1,0 1-1,1-1 0,-1 1 1,0 0-1,1-1 1,-1 1-1,1-1 0,-1 1 1,1 0-1,0-1 0,-1 1 1,1 0-1,0 0 0,-1-1 1,1 1-1,0 0 1,0 0-1,0-1 0,-1 1 1,1 0-1,0 0 0,0 0 1,0-1-1,0 1 0,1 0 1,-1 0-1,0 0 1,0-1-1,0 1 0,1 0 1,-1 0-1,0-1 0,1 1 1,-1 0-1,0-1 0,1 1 1,-1 0-1,1-1 1,-1 1-1,1 0 0,0-1 1,-1 1-1,1-1 0,-1 1 1,1-1-1,0 0 0,-1 1 1,1-1-1,0 0 1,0 1-1,-1-1 0,1 0 1,0 0-1,0 0-10,-261 125 512,237-113-499,2 1 0,0 1 0,1 1 0,0 1 0,1 1-1,1 0 1,0 2 0,2-1 0,0 2 0,-7 11-13,21-26 6,1-1 0,-1 0 0,0 1 1,1-1-1,0 1 0,0-1 1,0 1-1,1 0 0,0 0 1,0-1-1,0 1 0,0 0 0,1-1 1,-1 1-1,1 0 0,1-1 1,-1 1-1,0-1 0,1 1 1,0-1-1,0 0 0,1 0 0,-1 0 1,1 0-1,-1 0 0,1 0 1,1-1-1,-1 0 0,0 1 0,1-1 1,0 0-1,-1-1 0,1 1 1,0-1-1,1 1 0,-1-1 1,0 0-1,1-1 0,0 1-6,28 10-177,0-1-1,1-1 1,0-3 0,0 0-1,1-2 1,0-2 0,0-1-1,-1-2 1,21-2 177,102-17-6646,-80 0-2344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09.3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382 154 20884,'1'-16'1601,"-1"7"-1449,-1 6-127,1-1 0,0 0 0,0 1 0,0-1 0,0 1 0,1-1 0,0 1 0,-1-1 0,1 1 0,0-1 0,1 1 0,-1-1 0,0 1 0,1 0 0,0 0 0,0 0 0,0 0 0,0 0 0,0 0 0,1 1 0,-1-1 0,1 1 0,0-1 0,0 1 0,0 0 0,0 0 0,0 0 0,0 1 0,0-1 0,4 0-25,31-9 235,2 2 0,-1 2 0,1 2 0,1 1 0,39 3-235,-50 0 32,302 3 1293,282 41-1325,-223-11 2043,16-16-2043,-370-16 65,-28-4 22,-22-1 39,-22-1 101,0 1 0,-1 1-1,0 2 1,1 2 0,-3 1-227,-21 0 57,-60-3 8,-48-1 73,1 8 0,-78 14-138,242-18 2,-19 0-20,0 2 1,0 1-1,1 0 0,-1 2 1,1 0-1,1 1 1,-1 1-1,-17 11 18,34-18-5,1 1 0,0 0 0,0 0 0,0 0 0,0 0 0,0 1 0,0-1 0,1 0 0,-1 1 0,1-1 0,0 1 0,-1 0 0,1-1 0,0 1 0,1 0 0,-1 0 0,0 0 0,1-1 0,0 1 0,-1 0 0,1 0 0,0 0 0,1 0 0,-1 0 0,0 0 0,1 0 0,0-1 0,-1 1 0,1 0 0,0 0 0,1-1 0,-1 1 0,0 0 0,1-1 0,-1 0 0,1 1 0,0-1 0,0 0 0,0 0 0,0 0 0,0 0 0,1 0 0,-1 0 0,0-1 0,1 1 0,-1-1 0,1 1 0,0-1 0,-1 0 0,1 0 4,39 23-13,1-1-1,0-3 0,1-1 1,1-2-1,36 7 15,-15-2-1,567 169-368,-494-139 385,-140-52-14,0-1 0,0 1-1,0 0 1,0 0-1,-1 0 1,1 1 0,0-1-1,0 0 1,0 0-1,0 1 1,-1-1 0,1 1-1,0-1 1,0 1-1,0-1 1,0 1-1,0-1 1,0 1 0,0 0-1,0 0 1,1-1-1,-1 1 1,0 0 0,0 0-1,1 0 1,-1 0-1,0 0 1,1 0 0,-1 0-1,1 0 1,-1 0-1,1 0 1,0 1 0,-1-1-1,1 0 1,0 0-1,0 0 1,0 0 0,0 1-1,0-1 1,0 0-1,0 0 1,0 0 0,1 0-1,-1 1 1,0-1-1,1 0 1,-1 0-1,1 0 1,-1 0 0,1 0-1,-1 0 1,1 0-1,0 0 1,-1 0 0,1 0-1,0 0 1,0-1-1,0 1 1,0 0 0,0 0-1,0-1 1,0 1-1,0-1 1,0 1 0,0-1-1,1 1-1,-52 10 117,-1-2 0,0-3 0,-45 0-117,65-4 18,-512 12 165,325-16-162,-1 9 0,0 11 0,2 8-1,1 11-20,186-31 25,1 1 0,1 2-1,0 1 1,0 1-1,-16 9-24,41-19-1,0 0 0,0 0 0,1 0 0,-1 0 0,0 1 0,1-1 0,-1 1 0,1 0 0,-1 0 0,1 0 0,0 0 0,0 0 0,0 0 0,0 1 0,0-1-1,0 1 1,1-1 0,-1 1 0,1 0 0,0-1 0,-1 1 0,1 0 0,1 0 0,-1 0 0,0 0 0,1 0 0,-1 0 0,1 0 0,0 0 0,0 0 0,0 0 0,1 0 0,-1 0 0,1 0 0,-1 0 0,1 0 0,0 0 0,0-1-1,1 1 1,-1 0 0,0 0 0,1-1 0,0 1 0,-1-1 0,1 1 0,2 1 1,11 8-23,0 0-1,1-1 0,0-1 1,1-1-1,0 0 0,1-1 1,16 5 23,328 99-17,-297-95-30,693 169 89,-637-142 316,-121-44-349,1 1 0,-1-1 0,1 1 0,-1-1 0,1 1 0,-1 0 1,0-1-1,1 1 0,-1-1 0,0 1 0,1 0 0,-1-1 0,0 1 0,0 0 0,0-1 0,1 1 0,-1 0 1,0-1-1,0 1 0,0 0 0,0 0 0,0-1 0,-1 1 0,1 0 0,0-1 0,0 1 0,0 0 0,0-1 0,-1 1 1,1 0-1,0-1 0,-1 1 0,1-1 0,-1 1 0,1-1 0,0 1 0,-1 0 0,1-1 0,-1 0 0,1 1 0,-1-1 1,0 1-1,1-1 0,-1 0 0,1 1 0,-1-1 0,0 0 0,1 1 0,-1-1 0,0 0 0,1 0 0,-1 0 0,0 0 1,1 0-1,-1 0 0,0 0 0,0 0 0,1 0 0,-1 0 0,0 0 0,1 0 0,-1 0 0,0-1 0,1 1 0,-1 0 1,0 0-1,1-1-9,-93 17 544,0-5 0,-83 0-544,87-6 49,-230 8-23,-231 20 140,521-31-133,-1 1 0,1 2 0,1 1 1,-1 1-1,1 1 0,0 2 0,1 0 1,0 2-1,-12 8-33,37-19-4,-1 1 1,0-1-1,1 1 0,0-1 1,-1 1-1,1 0 0,0 0 1,0 0-1,0 1 0,0-1 1,0 0-1,0 1 1,1-1-1,-1 1 0,1-1 1,0 1-1,0 0 0,0 0 1,0 0-1,0-1 0,0 1 1,1 0-1,-1 0 1,1 0-1,0 0 0,0 0 1,0 0-1,1 0 0,-1 0 1,1 0-1,-1 0 0,1 0 1,0 0-1,0-1 1,0 1-1,0 0 0,1-1 1,-1 1-1,1 0 0,0-1 1,-1 0-1,1 1 0,0-1 1,1 0-1,-1 0 1,0 0-1,1 0 4,19 17 18,2 0 1,0-2-1,1-1 0,0 0 1,1-2-1,1-1 0,23 7-18,-12-3 27,641 254-209,-495-191 204,-180-78-19,-1 0-1,1-1 0,-1 1 0,0-1 0,0 1 0,1 0 0,-1 0 1,0 1-1,-1-1 0,1 1 0,0-1 0,-1 1 0,0 0 0,1 0 1,-1 0-1,0 0 0,0 0 0,-1 1 0,1-1 0,-1 1 1,0-1-1,1 2-2,-3-3-2,0 1 0,0-1 0,0 1 0,-1-1 0,1 0 0,0 1 0,-1-1 0,0 0 1,1 0-1,-1 0 0,0 0 0,0-1 0,0 1 0,0 0 0,-1-1 0,1 0 0,0 1 0,-1-1 0,1 0 1,-1 0-1,1 0 0,-1-1 0,1 1 0,-1 0 0,1-1 0,-1 0 0,0 0 0,-2 1 2,5-1 0,-76 13 11,0-3-1,-1-3 0,-73-3-10,73-3 7,-524 25 308,418 4-102,181-31-209,0 1 0,0 0 0,0 0 0,0 0 0,0 0 0,0 0-1,0 0 1,0 1 0,0-1 0,0 0 0,1 1 0,-1 0 0,0-1 0,0 1 0,0 0 0,1 0-1,-1 0 1,0 0 0,1 0 0,-1 1 0,1-1 0,-1 0 0,1 1 0,0-1 0,0 1 0,-1-1-1,1 1 1,0 0 0,0 0 0,1-1 0,-1 1 0,0 0 0,1 0 0,-1 0 0,1 0 0,-1 0-1,1 0 1,0-1 0,0 1 0,0 0 0,0 0 0,0 0 0,0 0 0,0 0 0,1 0 0,-1 0-1,1 0 1,0 0 0,-1 0 0,1-1 0,0 1 0,1 1-4,14 8 0,0-1 0,1-1 0,0 0 0,0-2 0,1 0 0,0-1 0,0 0 0,1-2 0,9 2 0,-1 0 0,472 89 0,-420-84-260,0-3 0,1-4 1,44-5 259,-107-3-1362,-30-3-1552,-33 0-2927,-17-3-5908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29.3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1037 16 11723,'0'0'4132,"0"0"-2146,0 0 128,0 0 224,0 0-704,0 0-609,-19-6-353,-18 0-191,-17 2 31,-16 6-95,-14 7-97,-11 5-192,-7 6-128,-3 3 96,2 2 0,6 1 32,11 0-32,16 0 33,17 0 31,17 1 64,16 0-64,15 4 0,12 5 32,12 6 33,10 7 63,9 10-32,8 10-128,6 11 96,1 14-95,-3 14 63,-7 13 0,-10 12-160,-11 10 32,-12 8-64,-12 6 96,-11 4 32,-10 3 289,-8 0-1,-7-2-320,-4-5 224,-2-7-224,1-8 33,5-11-65,6-10 32,8-14-32,11-12-32,14-15 0,14-13-32,16-14 0,14-12-128,12-12-64,11-10-33,9-8-63,5-7-64,5-4-97,2-6-127,0-3-97,-4-2-128,-7-1-288,-8 2-672,-11 1-1026,-10 3-3042,-12 2-7720,-11 2 9609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9:30.21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681 116 4708,'0'0'13902,"0"0"-11628,-14-15-929,-6-6 769,1-2-256,8 3-769,12 5-481,15 3-383,16 5-1,19 5 96,16 4 0,15 5-63,13 4-1,7 3-32,1 1 64,-7 0 1,-11 2-1,-16 0 32,-18 0 1,-17 1-1,-17 1-64,-16 1 64,-14 2 33,-14 4-65,-10 4-288,-9 4 0,-5 6 0,-4 7 0,-2 6 0,1 7 0,5 7 0,8 10 0,9 9 0,12 13 0,9 12 0,11 13 0,12 13 0,9 12 0,9 12 0,7 8 0,5 5 0,2 3 0,-2 0 0,-7-1 0,-10-6 0,-12-6 0,-17-9 0,-18-11 0,-19-13 0,-18-12 0,-19-15 0,-16-13 0,-13-15 0,-11-14 0,-5-12 0,-2-13 0,5-12 0,10-9 0,18-8 0,19-5 0,23-5 0,19-3 0,20-3 0,18-4 0,17-3 0,18-2-1377,15-1-2307,14-1-4323,-7 3-11692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01:09.2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592 516 14318,'-17'9'1590,"-285"152"3813,246-131-4042,220-113-1105,310-143-256,360-115 0,-638 284 6,-193 56-13,-2 1 5,0-1-1,0 0 1,0 1-1,0-1 0,-1 0 1,1 1-1,0-1 1,0 1-1,0-1 0,0 1 1,0 0-1,0-1 1,0 1-1,0 0 0,1 0 1,-1-1-1,0 1 1,0 0-1,0 0 0,0 0 1,0 1-1,0-1 1,0 0-1,0 0 0,0 0 1,0 1-1,0-1 1,0 1-1,0-1 0,0 1 1,0-1-1,0 1 1,0-1-1,0 1 0,0 0 1,0 0-1,-1-1 0,1 1 1,0 0-1,-1 0 1,1 0-1,-1 0 0,1 0 1,-1 0-1,1 0 1,-1 0-1,1 0 0,-1 0 1,0 0-1,0 0 1,1 0-1,-1 0 0,0 0 1,0 0-1,0 1 3,-8 10 20,-1 0 0,0 0 0,-1-1 0,0 0 0,-1-1 0,0 0-1,-1-1 1,-6 4-20,2 0 39,-711 511 1970,635-462-2054,-141 96 21,-404 287 192,508-335-72,131-97-181,9-14 83,0-1 0,-1 0 0,1-1-1,-1 0 1,0-1 0,0 0 0,0 0 0,0-1-1,5-4 3,11-4-1,610-331 45,-417 219-168,687-386 1309,-835 476 117,-695 458-490,580-393-777,-581 419-177,512-345 195,113-84-76,30-22 4,17-9-8,-1-3 0,0-1 0,-1-3 1,-1-1-1,3-5 27,0 2-16,1595-769-91,-1365 680 572,-201 94 42,-75 16-496,0 1 0,0-1 0,0 1 1,0 0-1,0-1 0,0 1 0,0 0 0,0 0 0,0-1 1,0 1-1,1 0 0,-1 0 0,0 1 0,0-1 0,0 0 0,0 0 1,0 0-1,0 1 0,0-1 0,0 0 0,0 1 0,0-1 0,0 1 1,0 0-1,0-1 0,0 1 0,0 0 0,0-1 0,-1 1 0,1 0 1,0 0-1,0 0 0,-1 0 0,1-1 0,-1 1 0,1 0 1,-1 0-1,1 0 0,-1 0 0,1 1 0,-1-1 0,0 0 0,0 0 1,1 0-1,-1 0 0,0 0 0,0 0 0,0 0 0,0 0 0,0 1 1,-1-1-1,1 0 0,0 0 0,0 0 0,-1 0 0,1 0 0,-1 0 1,1 0-1,-1 0 0,1 0 0,-1 0 0,0 0 0,1 0 1,-1-1-1,0 1 0,0 0 0,0 0 0,0 0-11,-12 18 28,-2 0-1,1-1 1,-2-1 0,-1 0-1,0-2 1,-10 8-28,12-10 32,-641 505 198,340-279-183,-281 225 273,579-446-396,36-18 8,211-108 13,-172 77 52,1102-598-382,-740 417 620,-360 191-229,-47 27-76,-17 4 67,-1 0-1,-1-1 0,1 0 1,-2 0-1,1-1 1,-1 1-1,0-2 1,-1 1-1,0-1 0,-4 2 4,-4 5 4,-431 333 121,-62 11-125,-127 95 30,465-320 7,153-112-114,39-21 21,139-81 82,927-573 551,-814 489 672,-244 157-971,-51 37-241,-208 174-421,-32 17-3075,102-100-924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02:17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12684,'0'0'6422,"0"0"-2706,0 0-668,0 0-779,0 0-796,0 0-357,4 14-203,19 117 42,-18 422-1601,-5-454-4782,0-63-6627,0-31 887</inkml:trace>
  <inkml:trace contextRef="#ctx0" brushRef="#br0" timeOffset="330.174">0 420 3203,'0'0'10645,"0"0"-5953,0 0-1515,0 0-647,0 0-881,0 0-672,13-9-389,-12 8-581,5-3 48,1-1-1,-1 1 0,1 0 0,0 0 1,0 1-1,1 0 0,-1 0 1,0 1-1,1 0 0,0 0 1,-1 1-1,1 0 0,0 0 0,0 1 1,7 0-55,274 8 416,-285-7-501,0 0 0,0-1 0,0 0 0,0 0 0,0 0 0,0 0 0,0 0 0,0-1 0,0 0 0,0 0 0,-1 0 0,1 0 0,0-1 0,0 1-1,-1-1 1,1 0 0,-1 0 0,0 0 0,1-1 0,-1 1 0,0-1 0,-1 0 0,1 0 0,0 0 0,-1 0 0,1 0 0,-1 0 0,0-1 0,0 0 85,-1 1-157,-2-9-2574,-6 2-6136,-4 8-3785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10570,'0'0'5835,"0"0"-2760,15-1-1137,566-85 816,-455 66-2820,87-13-887,92 3 953,-235 29-97,-71 1 63,1 0-1,-1 0 0,1 0 1,0 0-1,-1 0 0,1 0 1,0 0-1,-1 0 0,1 0 0,-1 1 1,1-1-1,0 0 0,-1 0 1,1 0-1,0 0 0,-1 0 1,1 1-1,0-1 0,-1 0 0,1 0 1,0 1-1,0-1 0,-1 0 1,1 0-1,0 1 0,0-1 1,-1 0-1,1 1 0,0-1 0,0 0 1,0 1-1,0-1 0,0 1 1,-1-1-1,1 0 0,0 1 1,0-1-1,0 0 0,0 1 0,0-1 1,0 1-1,0-1 0,0 0 1,0 1-1,0-1 0,1 0 1,-1 1-1,0-1 0,0 0 0,0 1 1,0-1-1,1 0 0,-1 1 1,0-1-1,0 0 0,0 1 1,1-1-1,-1 0 0,0 1 0,1-1 1,-1 0-1,0 0 0,0 0 1,1 1-1,-1-1 0,0 0 1,1 0-1,-1 0 35,-96 46-9695,52-25 1255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02:17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17905,'0'0'1890,"0"0"90,0 0-250,4-4-620,4 0-1027,0 0 0,0 0 0,1 1 0,-1 0 0,1 0 1,0 1-1,0 0 0,0 1 0,0 0 0,0 1 0,0-1 0,0 2 0,3-1-83,27-1 63,641-64-709,-620 49 112,-74-4 507,-13 12 217,1 1 0,-2 1 0,1 2 0,-1 0-1,-26 1-189,37 2 146,-185-1 2213,200 2-2330,0 0 1,-1 0-1,1 0 0,0 0 1,0 0-1,-1 1 0,1 0 0,0-1 1,0 1-1,0 0 0,0 0 1,0 0-1,0 0 0,0 0 1,0 0-1,0 1 0,0-1 0,0 1 1,1-1-1,-1 1 0,1 0 1,-1 0-1,1-1 0,0 1 0,0 0 1,0 0-1,0 0 0,0 0 1,0 1-1,0-1 0,1 0 1,-1 0-1,1 0 0,-1 1 0,1-1 1,0 0-1,0 1 0,0-1 1,0 0-30,6 441 384,-6-411-669,-2 248-1454,-3-187-2755,-5-1-4373,4-41-3935</inkml:trace>
  <inkml:trace contextRef="#ctx0" brushRef="#br0" timeOffset="388.314">1280 511 19506,'-3'-149'4533,"2"142"-4319,-1 1 0,-1-1 0,1 1 0,-1 0 1,0 0-1,-1 0 0,1 0 0,-1 1 0,0-1 1,0 1-1,-1 0 0,0 0 0,0 1 0,0-1 0,0 1 1,-1 0-1,1 0 0,-3 0-214,1 1 50,0-1 0,0 2 1,0-1-1,0 1 0,0 0 0,-1 1 1,1-1-1,0 1 0,-1 1 0,0 0 1,1 0-1,-1 0 0,1 1 0,-1 0 0,1 0 1,0 1-1,-1 0 0,1 0 0,0 1 1,0 0-1,0 0 0,1 1 0,-1 0 1,-2 2-51,-4 5-28,1 1 1,0 0 0,1 1 0,0 0 0,1 1-1,1 0 1,0 0 0,1 1 0,0 0 0,2 1-1,-1 0 1,2 0 0,0 0 0,1 1 0,1-1-1,0 1 1,2 0 0,-1 0 0,2 0 0,0 0-1,2 8 28,-2-20-21,0 0 0,0 0 0,1 0-1,-1 0 1,1 0 0,0 0 0,0 0-1,1 0 1,0-1 0,0 1 0,0 0 0,0-1-1,0 1 1,1-1 0,0 0 0,0 0-1,0 0 1,1 0 0,-1 0 0,1-1-1,0 0 1,0 1 0,0-1 0,0-1 0,1 1-1,-1-1 1,1 0 0,0 0 0,-1 0-1,1 0 1,0-1 0,0 0 0,0 0 0,0 0-1,0-1 1,0 1 0,0-1 0,0-1-1,0 1 1,1-1 0,-1 1 0,-1-1-1,5-2 22,3-4 10,-1 0-1,0-1 0,-1 0 0,0-1 0,0 0 0,-1-1 0,0 0 1,0 0-1,-1-1 0,-1 0 0,0 0 0,2-6-9,12-14 40,59-86 254,-80 118-291,0-1 0,0 1 0,0-1 0,0 1 0,0-1 0,1 0 1,-1 1-1,0-1 0,0 1 0,0-1 0,1 0 0,-1 1 0,0-1 1,0 1-1,1-1 0,-1 0 0,0 1 0,1-1 0,-1 0 1,0 0-1,1 1 0,-1-1 0,1 0 0,-1 0 0,0 0 0,1 1 1,-1-1-1,1 0 0,-1 0 0,1 0 0,-1 0 0,1 0 0,-1 0 1,0 0-1,1 0 0,-1 0 0,1 0 0,-1 0 0,1 0 0,-1 0 1,1 0-1,-1-1 0,0 1 0,1 0 0,-1 0 0,1 0 1,-1-1-1,0 1 0,1 0 0,-1 0 0,1-1 0,-1 1 0,0 0 1,0-1-1,1 1 0,-1 0 0,0-1 0,0 1 0,1-1 0,-1 1 1,0 0-1,0-1 0,0 1 0,0-1 0,1 1 0,-1-1 0,0 1 1,0-1-1,0 1 0,0-1-3,4 39-27,-4-35 26,-27 482-1398,26-452-110,0 19-2699,6-22-4606,1-19-945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00:18.23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8C3A"/>
    </inkml:brush>
    <inkml:brush xml:id="br2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1362 1918 13869,'0'0'7426,"0"0"-5056,0 0-1276,0 0 369,0 0-390,19-3-480,308-35 304,491-83-924,-719 107-550,205-26-1251,-102 20-3390,-176 20 2602,-33 12-3251,-34 8 454</inkml:trace>
  <inkml:trace contextRef="#ctx0" brushRef="#br0" timeOffset="328.116">1410 2310 10122,'-15'10'4281,"-41"30"-2028,56-40-2221,0 1 0,0-1 1,1 0-1,-1 0 0,0 0 1,0 1-1,1-1 0,-1 0 1,0 0-1,0 1 0,0-1 0,1 0 1,-1 0-1,0 1 0,0-1 1,0 0-1,0 1 0,0-1 1,0 0-1,0 0 0,0 1 0,0-1 1,1 0-1,-1 1 0,0-1 1,-1 0-1,1 1 0,0-1 1,0 0-1,0 1 0,0-1 1,0 0-1,0 0 0,0 1 0,0-1 1,0 0-1,-1 1 0,1-1 1,0 0-1,0 0 0,0 1 1,-1-1-1,1 0 0,0 0 1,0 0-1,-1 1 0,1-1 0,0 0 1,0 0-1,-1 0 0,1 0 1,0 0-1,-1 1 0,1-1 1,0 0-1,-1 0 0,1 0 0,0 0-31,27 1 893,0-1 0,0-2 0,0 0 0,-1-2 0,26-7-894,-22 5 553,813-186 4107,-400 84-4158,-264 73-438,-141 34-486,-30 8-1062,-29 15-2066,-17 6-3213</inkml:trace>
  <inkml:trace contextRef="#ctx0" brushRef="#br0" timeOffset="-1988.517">906 122 9385,'2'-12'3534,"4"-46"-523,-1 7 3576,-6 83-1998,-5 87-4533,-75 421-1679,71-472-307,3-15-1262,-4-3-4546,7-37 2266</inkml:trace>
  <inkml:trace contextRef="#ctx0" brushRef="#br0" timeOffset="-1681.338">829 417 4548,'21'-176'8595,"-19"168"-8047,-1 3-49,0 0 1,0-1-1,0 1 0,1 0 0,-1 0 1,1 0-1,1 0 0,-1 0 1,1 1-1,-1-1 0,1 1 0,1-1 1,-1 1-1,2-2-499,-2 6 126,0-1 0,-1 1-1,1 0 1,0 0 0,-1 0 0,1 0 0,-1 1-1,1-1 1,0 1 0,-1-1 0,1 1 0,-1 0-1,0 0 1,1 0 0,-1 0 0,0 0 0,1 1-1,-1-1 1,0 1 0,0 0 0,0-1 0,0 1-1,0 0 1,-1 0 0,1 0 0,0 0 0,-1 0 0,0 1-1,1-1 1,-1 1-126,23 33 116,-1 0 1,-2 1-1,-1 1 0,-3 1 1,13 40-117,-16-40-7,2 1 0,2-2-1,1 0 1,2-2 0,1 0 0,10 9 7,-31-42-8,1 0 0,-1 0 0,1 0 0,0 0 0,0-1 0,0 1 0,0-1 0,0 1 0,1-1 0,-1 0-1,1 0 1,0 0 0,0 0 0,-1 0 0,1-1 0,0 1 0,0-1 0,1 0 0,-1 0 0,0 0 0,0 0 0,0 0-1,1-1 1,-1 0 0,0 0 0,1 0 0,-1 0 0,0 0 0,1 0 0,-1-1 0,0 0 0,0 1 0,1-1 0,-1 0 0,0-1-1,0 1 1,0-1 8,3-10 11,0 0-1,-1-1 0,-1 0 1,0 0-1,0 0 0,-2-1 1,1 1-1,-2-1 0,1-12-10,-2 19 3,4-54 35,-3 1-1,-3-1 1,-2 0-1,-3 0 0,-3 1 1,-5-12-38,15 72-96,0 0 0,-1 1-1,1-1 1,0 0 0,0 0 0,0 0 0,0 0 0,0 0 0,-1 0 0,1 0 0,0 0 0,0 0 0,0 0 0,-1 0 0,1 0-1,0 0 1,0 0 0,0 0 0,0 0 0,-1 0 0,1 0 0,0 0 0,0 0 0,0 0 0,0 0 0,-1 0 0,1 0 0,0 0-1,0 0 1,0 0 0,0 0 0,-1 0 0,1-1 96,-2 24-4186,1 4-2743</inkml:trace>
  <inkml:trace contextRef="#ctx0" brushRef="#br0" timeOffset="-1217.855">1714 280 12204,'0'0'1153,"0"0"-694,4 13 59,21 96-38,-24-93-316,0 0-1,1 0 1,0 0 0,2 0 0,0 0-1,0-1 1,1 0 0,1 0-1,1 0 1,0 0 0,1-1 0,1 0-1,0-1 1,0 0 0,2-1-1,-1 0 1,2 0 0,11 10-164,-21-21 132,0 1-1,0-1 1,0 1 0,0-1 0,1 0-1,-1 0 1,0 0 0,0 0 0,1 0-1,-1 0 1,1-1 0,-1 1 0,0-1-1,1 0 1,-1 0 0,1 0 0,-1 0 0,1 0-1,-1 0 1,1 0 0,-1-1 0,1 0-1,-1 1 1,0-1 0,1 0 0,-1 0-1,0 0 1,0 0 0,0-1 0,1 1-1,-1 0 1,-1-1 0,1 0 0,0 1-1,0-1 1,-1 0 0,1 0 0,-1 0 0,1 0-1,-1 0 1,0 0 0,0-1 0,0 1-1,0-1-131,7-23 520,-1-1 0,-1 0 0,-2 0 0,-1 0-1,-1-1 1,-1 1 0,-2-11-520,5-66 958,-2 80-397,-2 35-77,0 21-504,-15 648-712,14-656 728,3 6-32,-3 0 1,0 0 0,-2 0-1,-1 0 1,-1 0 0,-2-1-1,-1 0 1,-1 0 0,-2-1 0,-9 18 35,16-39 2,-2-1 0,1 1 0,-1-1 0,1 0 0,-2 0 0,1-1 0,-1 0 0,1 0 0,-1-1 0,-1 0 0,1 0 0,-1 0 0,1-1 0,-1 0 0,0-1 0,0 1 0,0-2 0,-1 1 0,1-1 0,0 0 0,-1-1 0,1 0 1,0 0-1,-1-1 0,1 0 0,0-1 0,0 1 0,0-2 0,0 1 0,0-1 0,0 0 0,1-1 0,-1 1 0,-5-6-2,-11-4-6,0-2 0,2-1-1,-1 0 1,2-2 0,1-1 0,0 0-1,1-1 1,1-1 0,1-1 0,1-1-1,1 0 1,-5-12 6,17 29-197,0 0 0,1 0-1,0 0 1,0 0 0,0-1-1,1 1 1,0-1 0,0 1-1,0-1 1,1 0-1,0 1 1,0-1 0,1 0-1,0 1 1,0-1 0,1 1-1,0-1 1,0-1 197,1 3-743,-1 0 0,1 0 0,0 1 0,0-1 0,0 1 0,1-1 0,0 1 0,0 0 0,0 1 0,0-1 0,0 1 0,1-1 0,0 1 0,0 0 743,34-17-11953</inkml:trace>
  <inkml:trace contextRef="#ctx0" brushRef="#br0" timeOffset="-297.342">2416 154 3940,'17'-78'12646,"-1"53"-5037,-7 56-6222,6 293-42,-11-216-1299,-3-37-142,3 0 1,3-1 0,17 70 95,-14-111-511,-10-30 494,1 1 0,-1 0 0,0-1-1,0 1 1,0 0 0,0-1 0,0 1-1,1 0 1,-1-1 0,0 1 0,0 0-1,1 0 1,-1-1 0,0 1 0,0 0-1,1 0 1,-1 0 0,0-1 0,1 1 0,-1 0-1,0 0 1,0 0 0,1 0 0,-1 0-1,0-1 1,1 1 0,-1 0 0,1 0-1,-1 0 1,0 0 0,1 0 0,-1 0-1,0 0 1,1 0 0,-1 0 0,0 1-1,1-1 1,-1 0 0,0 0 0,1 0-1,-1 0 1,0 0 0,1 1 0,-1-1-1,0 0 1,0 0 0,1 0 0,-1 1-1,0-1 1,0 0 0,1 0 0,-1 1-1,0-1 1,0 0 0,0 1 0,0-1 0,1 0-1,-1 1 1,0-1 0,0 0 0,0 1-1,0-1 1,0 0 0,0 1 0,0-1-1,0 0 1,0 1 17,53-205 8,-44 159 181,1 1 0,2 0 0,2 0 0,1 2 0,3-1 0,18-30-189,7 21 238,-42 50-237,0 1-1,1 0 1,-1-1 0,0 1-1,1 0 1,-1 0 0,1 0 0,0 0-1,-1 0 1,1 0 0,0 1-1,-1-1 1,1 0 0,0 1 0,0-1-1,0 1 1,-1 0 0,1 0-1,0 0 1,0 0 0,0 0-1,0 0 1,0 0 0,-1 0 0,1 1-1,0-1 1,0 1 0,0-1-1,-1 1 1,1 0 0,0 0 0,-1 0-1,1 0 1,0 0-1,-1 2 0,1 1-1,-1-1 1,1 1-1,-1-1 1,0 1 0,-1-1-1,1 1 1,-1 0-1,1-1 1,-1 1 0,0 0-1,0-1 1,-1 1-1,1 0 1,-1-1 0,0 1-1,0 0 1,0-1 0,0 1-1,-1-1 1,1 0-1,-1 1 1,0-1 0,0 0-1,0 0 1,0 0-1,-3 2 1,-7 8 36,-1 0 0,-1 0-1,0-1 1,-1-1 0,0-1-1,0 0 1,-1 0 0,-12 3-36,15-5 109,11-7-101,1 1-1,0-1 1,0 1-1,1-1 1,-1 1-1,0-1 1,0 1-1,1 0 1,-1-1-1,1 1 1,-1 0-1,1-1 1,0 1-1,0 0 1,0 0-1,0 0 0,0-1 1,0 1-1,0 0 1,0 0-1,1-1 1,-1 1-1,1 0 1,-1-1-1,1 1 1,0 0-1,0-1 1,-1 1-1,1-1 1,0 1-1,0-1 1,1 0-1,-1 1 1,0-1-1,0 0 1,1 0-1,-1 0 0,1 0 1,-1 0-1,1 0 1,-1 0-1,1 0 1,-1-1-1,1 1 1,0-1-1,-1 1 1,1-1-1,0 1-7,5 4 31,269 281-2871,-260-273 1766,0 0 0,0-1 0,2 0 0,-1-1 0,1-1 0,1-1 0,10 3 1074,-18-8-896,0 0 0,1-1 0,0 0 0,-1-1 0,1 0 1,0-1-1,0 0 0,0-1 0,0 0 0,0-1 0,0-1 0,0 1 0,7-4 896,-10 2 76,-1 0-1,0-1 0,0 0 0,-1 0 1,1-1-1,-1 0 0,0 0 1,0-1-1,0 0 0,-1 0 1,0-1-1,0 0 0,-1 0 1,0 0-1,0 0 0,-1-1 1,1 0-1,1-7-75,42-155 7970,-43 136-6069,-1 0-1,-2 0 1,-2 0-1,-1 0 1,-4-28-1901,5 56 102,-1 1 0,1 0 1,-1 1-1,0-1 0,-1 0 0,1 0 1,-1 0-1,0 1 0,0-1 1,-1 1-1,1-1 0,-1 1 0,0 0 1,0 0-1,0 0 0,-1 0 0,1 1 1,-1-1-1,0 1 0,0 0 1,0 0-1,0 1 0,-1-1 0,1 1 1,-1 0-1,1 0 0,-1 0 1,0 1-1,0-1 0,0 1 0,0 0 1,0 1-1,0-1 0,0 1 0,0 0 1,0 1-1,0-1 0,0 1 1,0 0-1,0 0 0,0 0 0,1 1 1,-1-1-1,-4 3-102,-2 4-32,0-1 0,1 1 0,0 1 0,0 0 1,1 1-1,0-1 0,1 2 0,0-1 0,0 1 0,1 0 0,1 1 0,0 0 0,0 0 0,1 0 1,1 0-1,0 1 0,1 0 0,0 0 0,1 0 0,0 0 0,1 0 0,1 0 0,0 1 1,1-1-1,0 0 0,1 0 0,1 0 0,0 0 0,0 0 0,1-1 0,1 1 0,0-1 0,1 0 1,0-1-1,1 1 0,0-1 0,1 0 0,0-1 0,7 7 32,-13-15-32,0 1 0,1-1-1,-1 0 1,0 0 0,1 0 0,0 0-1,0-1 1,-1 1 0,1-1 0,0 0-1,0 1 1,0-1 0,0 0 0,0-1-1,1 1 1,-1-1 0,0 1 0,0-1-1,0 0 1,1 0 0,-1 0 0,0-1-1,0 1 1,0-1 0,0 0 0,1 0-1,-1 0 1,0 0 0,0 0 0,-1-1-1,1 1 1,0-1 0,0 0 0,-1 0-1,1 0 1,-1 0 0,0 0 0,1 0-1,-1-1 1,0 1 0,0-1 0,-1 1-1,1-1 1,0 0 0,-1 0 0,0 0-1,0 0 1,1-2 32,9-28 187,-2 0 0,-1-1 0,-1-1-1,-2 1 1,-2-1 0,0-20-187,0-6 812,-3 47-360,-4 43-253,-20 264-103,21-39 32,35-180-451,-30-73 305,-1 1 0,1-1 0,-1 0 0,1 0 0,0 0-1,0 0 1,-1 0 0,1 0 0,0 0 0,0 0 0,0-1 0,0 1 0,0-1 0,0 1-1,0-1 1,0 0 0,0 0 0,0 0 0,0 0 0,0 0 0,0 0 0,0 0 0,0-1 0,0 1-1,0-1 1,0 0 0,0 1 0,0-1 0,-1 0 0,1 0 0,0 0 0,0 0 0,-1-1-1,1 1 1,-1 0 0,1-1 0,0 0 18,15-16 0,-1 0-1,-1-1 1,-1-1-1,0 0 1,-2-1-1,0 0 1,-2-1 0,0 0-1,-1-1 1,-1 0-1,-2 0 1,3-15 0,0-37 69,-11 75-166,1 0 1,-1 0-1,1 0 1,-1 0-1,1 0 0,0 0 1,-1 0-1,1 1 0,-1-1 1,1 0-1,0 1 0,-1-1 1,1 1-1,0 0 0,0-1 1,-1 1-1,1 0 1,0 0-1,0 0 0,0-1 1,0 1-1,0 1 0,0-1 1,0 0-1,0 0 0,0 0 1,1 0-1,-1 1 0,0-1 97,-58 70-11328,27-31-2023</inkml:trace>
  <inkml:trace contextRef="#ctx0" brushRef="#br0" timeOffset="59151.357">7609 2614 11307,'0'0'7943,"0"0"-4900,0 0-224,0 0-1282,7-77-1056,-4 71-321,3 6-128,2 0-32,3 7-673,4 10-1505,-3 2-3107,1 1-8712</inkml:trace>
  <inkml:trace contextRef="#ctx0" brushRef="#br0" timeOffset="59806.576">8176 2674 17905,'0'0'4484,"0"0"-1825,0 0-737,0 0-1218,0 0-512,0 0-192,0 0 0,0 0-1057,5 99-1953,-5-76-6087</inkml:trace>
  <inkml:trace contextRef="#ctx0" brushRef="#br0" timeOffset="57786.08">5597 3129 16912,'0'0'4068,"0"0"-1431,0 0-608,0 0-812,0 0-651,0 0-348,4 9-159,88 135-21,-79-129-52,-3-2-27,2 0-1,-1-1 1,2 0-1,0 0 1,0-2-1,1 1 1,0-2-1,0 0 1,1-1-1,1 0 1,0-1 41,-13-6-26,-1 0 0,1-1 0,0 1 1,0-1-1,0 0 0,0 0 0,0 0 1,0-1-1,0 1 0,0-1 0,0 1 0,0-1 1,0 0-1,0 0 0,-1 0 0,1 0 1,0-1-1,-1 1 0,1-1 0,-1 0 0,0 1 1,1-1-1,-1 0 0,0-1 0,0 1 0,0 0 1,0 0-1,-1-1 0,1 1 0,0-2 26,38-87 265,-39 89-263,84-245 2822,-91 285-1992,-196 513 455,169-460-1458,4 1-1,-15 85 172,25-18-2582,19-158 2519,4 27-3735,13-23-6835,-1-10-2761</inkml:trace>
  <inkml:trace contextRef="#ctx0" brushRef="#br0" timeOffset="58233.952">6623 3276 17072,'13'-43'2230,"-4"15"-617,-1-1-1,-1 0 1,-1 0-1,-2 0 1,1-20-1613,-5 47 31,0 0 0,0 0 1,0 1-1,0-1 1,0 0-1,-1 0 0,1 0 1,0 0-1,-1 1 1,1-1-1,-1 0 0,0 1 1,0-1-1,1 0 1,-1 1-1,0-1 0,0 1 1,0-1-1,-1 1 1,1 0-1,0-1 0,-1 1 1,1 0-1,0 0 1,-1 0-1,0 0 0,1 0 1,-1 0-1,1 0 1,-1 1-1,0-1 0,0 0 1,1 1-1,-1 0 1,0-1-1,0 1 0,0 0 1,1 0-1,-1 0 1,0 0-1,0 0 0,0 0 1,0 1-1,1-1 1,-1 1-1,-1 0-31,-82 35 242,63-21-243,1 0-1,1 1 1,1 2-1,1 0 0,0 0 1,1 2-1,1 0 0,1 1 1,0 1-1,2 0 0,1 1 1,1 0-1,-1 5 2,9-20-51,0 1-1,1-1 0,0 0 1,1 1-1,0-1 1,0 1-1,1-1 0,0 1 1,0 0-1,1-1 1,1 3 51,-1-8-29,0 0 1,0 0 0,0 0 0,0 0-1,1 0 1,-1 0 0,1 0 0,0-1 0,0 1-1,0 0 1,0-1 0,0 0 0,1 0-1,-1 1 1,1-1 0,-1 0 0,1-1-1,0 1 1,0 0 0,0-1 0,0 0-1,0 0 1,0 0 0,0 0 0,0 0-1,0 0 1,0-1 0,1 0 0,-1 1-1,1-1 29,13-3-42,0 0-1,0-1 0,0 0 1,-1-1-1,0-1 0,0-1 1,-1 0-1,0-2 0,0 1 0,0-2 1,-1 1-1,-1-2 0,0 0 1,0-1-1,9-12 43,86-85 251,-101 147 197,-15 247 508,8-282-953,0 0 0,-1 1 1,2-1-1,-1 1 0,0-1 1,1 0-1,-1 1 0,1-1 0,0 0 1,0 0-1,1 1 0,-1-1 1,0 0-1,1 0 0,0 0 1,0-1-1,0 1 0,0 0 1,0-1-1,1 1 0,-1-1 0,1 0 1,-1 0-1,1 0 0,0 0 1,0 0-1,0 0 0,0-1 1,0 0-1,0 1 0,0-1 0,1 0 1,-1-1-1,0 1 0,1 0 1,-1-1-1,0 0 0,1 0 1,-1 0-1,0 0 0,1-1 1,1 1-4,9-5 9,1-1 1,-1 0 0,0 0-1,0-2 1,-1 1 0,0-2-1,0 0 1,-1 0-1,0-1 1,9-11-10,-18 19 0,93-96-134,-96 99 77,0-1 0,-1 1 0,1-1 1,0 0-1,0 1 0,0-1 0,-1 0 0,1 1 0,0-1 0,0 0 0,-1 0 0,1 1 0,0-1 0,0 0 0,-1 0 1,1 1-1,0-1 0,-1 0 0,1 0 0,-1 0 0,1 1 0,0-1 0,-1 0 0,1 0 0,0 0 0,-1 0 0,1 0 1,-1 0-1,1 0 0,0 0 0,-1 0 0,1 0 0,-1 0 0,1 0 0,0 0 0,-1 0 0,1-1 0,-1 1 1,1 0-1,0 0 0,-1 0 0,1 0 0,0-1 0,-1 1 0,1 0 0,0 0 0,0-1 0,-1 1 0,1 0 0,0-1 1,0 1-1,-1 0 0,1-1 0,0 1 0,0 0 0,0-1 0,0 1 0,-1-1 0,1 1 0,0 0 0,0-1 0,0 1 58,-22 18-3690,-4 5-3027</inkml:trace>
  <inkml:trace contextRef="#ctx0" brushRef="#br0" timeOffset="58896.034">7639 3020 16143,'0'0'3016,"0"0"-74,0 0-508,0 0-699,0 0-550,0 0-384,-4 1-347,-1 3-439,1 0-1,0 0 1,0 0 0,0 0 0,0 1-1,1-1 1,0 1 0,0 0 0,0 0-1,0 0 1,1 1 0,0-1 0,0 1 0,0-1-1,1 1 1,0-1 0,0 1 0,0 0-1,1 0 1,0 4-15,-4 13 30,-33 184-88,9 1-1,7 38 59,19-222-91,2-1-195,-1 1 1,-1-1-1,-2 0 1,0 0-1,-1-1 0,-1 1 1,-2-1-1,-4 9 286,10-27-6,-1 0-1,1 0 0,-1 0 0,0-1 0,0 1 0,-1-1 1,1 0-1,-1 0 0,0 0 0,1 0 0,-1-1 0,0 0 1,-1 1-1,1-1 0,0-1 0,-1 1 0,1-1 0,-1 0 0,1 0 1,-1 0-1,1 0 0,-1-1 0,0 0 0,0 0 0,1 0 1,-1 0-1,1-1 0,-1 0 0,-3-1 7,-128-51 588,113 42-473,1-1 0,1-1 0,0-1 0,1 0 0,0-2 0,1 0 0,1-2 0,1 0 0,0 0 0,2-2 0,0 0 0,1-1 0,-6-12-115,19 31-65,0 0 1,0 0-1,1 0 0,-1 0 1,0 0-1,1 0 1,-1 0-1,1-1 0,0 1 1,0 0-1,0 0 1,0 0-1,0-1 0,0 1 1,0 0-1,1 0 1,-1 0-1,1-1 0,0 1 1,-1 0-1,1 0 0,0 0 1,0 0-1,1 0 65,47-23-5277,-14 19-414,2 3-3363</inkml:trace>
  <inkml:trace contextRef="#ctx0" brushRef="#br0" timeOffset="59476.552">8033 3115 12428,'0'0'6086,"0"-14"-2328,0-45-844,-11 17 3049,7 51-4772,-11 79-1138,4 1-1,4 1 1,4 2-53,4 62-5107,5-120-2297,-1-29 678</inkml:trace>
  <inkml:trace contextRef="#ctx0" brushRef="#br0" timeOffset="55493.552">3070 3063 10058,'0'0'4244,"1"-13"-887,0-4-2189,1-11 68,-1-2 4822,-16 80-3811,-66 373-928,48-194-2157,27-78-6930,7-135 3225,4-8-2994</inkml:trace>
  <inkml:trace contextRef="#ctx0" brushRef="#br0" timeOffset="55919.271">2984 3080 12204,'6'-91'3005,"-6"87"-2733,1 0 1,0 0-1,0 0 0,0 0 0,1 0 1,-1 0-1,1 1 0,0-1 0,0 1 1,0-1-1,0 1 0,1 0 0,0 0 1,-1 0-1,1 0 0,0 0 0,0 0 1,1 1-1,-1 0 0,0-1 1,1 1-1,0 0 0,-1 1 0,1-1 1,2 0-273,90-12 2222,-95 14-2224,6-1 35,0 0-1,0 0 0,0 0 1,0 1-1,0 0 0,0 1 1,0-1-1,0 1 0,-1 1 1,1-1-1,0 1 1,0 1-1,-1-1 0,1 1 1,-1 0-1,0 0 0,0 1 1,0 0-1,0 0 0,-1 0 1,1 1-1,-1 0 0,0 0 1,-1 0-1,1 0 0,-1 1 1,0 0-1,-1 0 1,1 0-1,-1 0 0,0 0 1,-1 1-1,2 5-32,-3-3-22,0-1 0,0 1 1,-1 0-1,-1 0 0,0 0 1,0 0-1,0 0 0,-1 0 0,-1 0 1,1-1-1,-2 1 0,1-1 0,-1 0 1,0 0-1,-1 0 0,1 0 0,-2-1 1,1 0-1,-1 0 0,-6 5 22,-148 114-808,136-110 738,-40 21-122,88-41 90,0-4 63,-1 0 1,1 1-1,1 2 0,-1 0 1,1 2-1,-1 1 0,1 1 0,12 1 39,-31 1-1,0 0 0,1 1 0,-1 0 0,0 0 0,0 1-1,0 0 1,0 0 0,0 0 0,-1 1 0,0-1-1,1 1 1,-1 1 0,-1-1 0,1 1 0,-1 0-1,1 0 1,-1 0 0,-1 0 0,1 1 0,-1-1 0,0 1-1,0 0 1,-1 0 0,0 1 1,3 5 36,0 1-1,-2 1 1,0-1-1,0 0 1,-1 1 0,-1-1-1,0 1 1,-1 0-1,0-1 1,-1 1-1,-1 2-35,-1-7 95,1-1 0,-1 1 0,0-1 0,-1 0-1,0-1 1,0 1 0,-1 0 0,0-1 0,0 0-1,0 0 1,-1-1 0,0 0 0,-1 0 0,1 0 0,-1-1-1,0 0 1,0 0 0,-1 0 0,0-1 0,0 0-1,0-1 1,0 0 0,0 0 0,0-1 0,-1 0-1,0 0 1,1-1 0,-1 0 0,-6 0-95,-1 0-121,-1 0 0,1-1 0,0-1 0,0-1 0,0 0 0,0-1 0,1 0 0,-1-1 0,1-1 0,0-1 0,0 0 0,0-1 0,1 0 0,0-1 0,1-1 0,0 0 0,0-1 0,-11-11 121,9-17-6689,14 23-854</inkml:trace>
  <inkml:trace contextRef="#ctx0" brushRef="#br0" timeOffset="56480.249">3670 3110 13613,'0'0'4142,"0"0"-1232,1-12-438,10-55 736,-3 106-870,-8 17-2231,-2 0 1,-3 0-1,-2-1 0,-2 0 1,-15 47-108,-4 33 8,12-55-350,34-107 96,27-48 255,-35 52 22,2 2 0,1-1 0,0 2 1,2 0-1,0 0 0,1 2 0,1 0 0,1 0 1,1 2-1,12-9-31,-27 22 18,-1 0 0,1 1 0,0 0 0,0 0 1,0 0-1,0 0 0,0 0 0,1 1 0,-1 0 0,0 0 1,1 0-1,-1 0 0,1 1 0,-1 0 0,1 0 1,-1 0-1,1 0 0,-1 1 0,1-1 0,-1 1 0,0 0 1,1 1-1,-1-1 0,0 1 0,0 0 0,0 0 0,0 0 1,0 0-1,0 1 0,-1 0 0,1-1 0,-1 1 1,0 1-1,0-1 0,0 0 0,0 1 0,0 0 0,-1-1 1,1 1-1,-1 0 0,0 0 0,1 4-18,2 10-22,-1 0 1,0 1-1,-1 0 0,-2 0 1,1 0-1,-2 0 0,-2 13 22,4 55-2402,17-4-5213,-4-56 232</inkml:trace>
  <inkml:trace contextRef="#ctx0" brushRef="#br0" timeOffset="56849.034">4582 3375 11275,'1'-15'5947,"2"-50"-2600,-3 61-3004,0 0 0,0 0 0,0 0 0,0 0 1,0 0-1,-1 0 0,0 0 0,0 1 0,0-1 0,0 0 1,-1 0-1,1 1 0,-1-1 0,0 1 0,0-1 0,0 1 0,-3-2-343,-48-16 2001,44 21-1983,0 1 0,0 0 0,0 1 1,0 0-1,0 0 0,1 1 1,-1 0-1,1 1 0,0 0 1,0 0-1,0 0 0,0 1 0,0 1-18,-8 9 2,0-1 0,1 2 0,1 0 0,1 0 0,0 2 0,2-1 0,-1 2 0,2-1-1,1 2 1,0-1 0,1 1 0,1 0 0,1 1 0,1 0 0,1 0 0,1 0-1,0 5-1,2-22-6,0 1 0,1-1 0,-1 1 0,1-1 0,0 1-1,0 0 1,0-1 0,1 1 0,-1-1 0,1 1 0,0-1-1,1 1 1,-1-1 0,1 0 0,0 0 0,0 1 0,0-1-1,0-1 1,1 1 0,0 0 0,0 0 0,0-1 0,0 0-1,0 0 1,1 0 0,-1 0 0,1 0 0,0 0-1,0-1 1,0 0 0,0 0 0,3 1 6,2-2-41,-1 0 1,0-1-1,1 0 1,-1 0-1,1-1 0,-1 0 1,0 0-1,1-1 1,-1 0-1,0-1 0,0 0 1,-1 0-1,1-1 0,0 0 1,-1 0-1,0 0 1,0-1-1,-1 0 0,1-1 1,-1 0-1,5-4 41,3-6-29,0 0 1,0-1-1,-2 0 0,0-1 0,-1 0 0,0-1 0,-2 0 0,1-3 29,8-48-667,-22 128-924,-1 41-2543,9-35-5852,0-49 3297</inkml:trace>
  <inkml:trace contextRef="#ctx0" brushRef="#br0" timeOffset="57192.068">4842 3294 11787,'0'0'5670,"0"0"-2083,0 0-816,0 0-850,0 0-682,0 0-428,0 0-400,0 0-170,3 7-55,14 62 12,-17-66-206,-1 8-97,-1 0 0,2 1 1,-1-1-1,2 0 0,-1 1 0,2-1 1,-1 0-1,2 0 0,-1 0 0,2 0 0,-1 0 1,1-1-1,1 1 0,0-1 0,0 0 1,1-1-1,1 1 0,-1-1 0,1 0 1,7 6 104,-10-13-75,-1-1 0,0 0 0,1 0 0,-1 0 0,0 0 0,1 0 0,-1 0 0,1-1 0,0 0 1,-1 0-1,1 0 0,-1 0 0,1 0 0,-1-1 0,1 0 0,-1 1 0,1-1 0,-1-1 0,0 1 0,1 0 0,-1-1 1,0 0-1,0 1 0,0-1 0,0 0 0,0-1 0,0 1 0,-1-1 0,1 1 0,0-2 75,64-90-21,9-97 448,-74 186-689,3-7-773,0 5-2558,-2 5-3133</inkml:trace>
  <inkml:trace contextRef="#ctx0" brushRef="#br0" timeOffset="61206.684">715 3128 10570,'-3'-15'6881,"1"3"-5698,1 7-881,1 0-1,-1 0 1,0-1 0,0 1 0,-1 0-1,0 0 1,0 0 0,0 1 0,0-1-1,-1 0 1,1 1 0,-1-1 0,-1 1-1,1 0 1,0 0 0,-1 0 0,0 1-1,0-1-301,-4-1 318,1 1-1,-1-1 1,0 2-1,-1-1 1,1 1-1,-1 0 1,1 1-1,-1 0 1,0 0-1,0 1 1,0 0-1,0 0 1,0 1-1,-8 1-317,-3 2 102,1 1 1,-1 0-1,1 1 0,1 1 0,-1 1 0,1 1 0,0 0 1,0 1-1,1 1 0,0 1-102,-12 8 26,1 2-1,1 0 1,1 2-1,1 1 1,1 1 0,1 1-1,1 1 1,2 1 0,-9 16-26,18-26 13,1 0 0,1 1-1,1 0 1,0 0 0,2 1 0,0 0 0,1 0 0,1 1 0,1-1 0,1 1 0,1 0 0,0-1 0,2 1 0,0 0 0,2 0 0,2 10-13,-2-20 1,0 1 0,0-1 0,1 0 1,1 0-1,0-1 0,0 1 0,1-1 1,0 0-1,1-1 0,0 0 1,1 0-1,0 0 0,0-1 0,1 0 1,0 0-1,0-1 0,1-1 0,-1 1 1,2-2-1,-1 1 0,1-1 0,-1-1 1,1 0-1,1 0 0,-1-1 0,0-1 1,1 0-1,-1 0 0,1-1 0,0-1 1,-1 0-1,1 0 0,0-1 0,10-3-1,-3-1-4,-2-2 0,1 0 0,-1-1 0,0 0 0,0-1 0,-1-1 0,-1-1 0,0 0 0,0-1 0,-1-1 0,0 0 0,-1-1 0,-1 0 0,0-1 0,-1-1 0,-1 1 0,0-2 0,-1 1 0,-1-1 0,-1-1 0,0 1 0,-1-1 0,-1-1 0,0-1 4,1-10 0,-8 56-17,2 0-1,0-1 1,2 1-1,1-1 1,1 1-1,1-1 1,1 0 0,2 0-1,0-1 1,2 0-1,4 8 18,13 1-37,-24-48 21,-6-9 29,-2 1 0,-1-1 0,0 1 0,-2 0 0,-1 0 0,0 1 0,-2 0 1,-1 1-1,0 0 0,-1 1 0,-13-14-13,22 28-130,-51-63-223,6 42-4812,33 27-312,7 7-3892</inkml:trace>
  <inkml:trace contextRef="#ctx0" brushRef="#br0" timeOffset="61514.982">922 3412 11755,'0'0'7965,"0"0"-4959,0 0-1458,0 0-305,0 0-500,0 0-252,2 17-11,5 116 524,-44 129 31,37-262-1035,0-1 0,0 1 0,0 0 0,0-1 0,0 1 0,0 0 0,0-1 0,0 1-1,0 0 1,0 0 0,0-1 0,0 1 0,0 0 0,-1-1 0,1 1 0,0 0 0,0 0-1,0-1 1,0 1 0,-1 0 0,1 0 0,0-1 0,0 1 0,0 0 0,-1 0 0,1 0-1,0-1 1,0 1 0,-1 0 0,1 0 0,0 0 0,-1 0 0,1 0 0,0 0 0,0-1-1,-1 1 1,1 0 0,0 0 0,-1 0 0,1 0 0,0 0 0,-1 0 0,1 0 0,0 0 0,0 0-1,-1 0 1,1 1 0,0-1 0,-1 0 0,1 0 0,-4-30-132,2 0 1,1 0-1,1 1 0,2-1 1,1 0-1,5-18 132,-7 42-40,-1-6-126,2-1 0,-1 1 0,2 0-1,0-1 1,0 1 0,1 0 0,1 1 0,0-1 0,0 1 0,1 0 0,1 0 0,0 1 0,0-1 0,6-5 166,-10 15-379,-1-1 0,0 1 1,1 0-1,0-1 0,-1 1 0,1 0 1,-1 1-1,1-1 0,0 0 0,0 1 1,0-1-1,-1 1 0,1 0 0,0 0 0,0 0 1,0 1-1,-1-1 0,1 0 0,0 1 1,0 0-1,2 1 379,15 8-6209</inkml:trace>
  <inkml:trace contextRef="#ctx0" brushRef="#br0" timeOffset="62466.982">1264 3420 9897,'0'0'3049,"0"0"-679,0 0-21,0 0-502,0 0-625,15 6-261,46 19-256,0 22 2140,-60-71-1094,-2 13-1503,-1 0 1,0-1-1,-1 1 0,0 0 0,0 0 1,-2 0-1,1 1 0,-1-1 0,-1 1 1,0 0-1,0 0 0,-8-8-248,13 17 7,-1 0 0,1 0 0,-1 0 0,1 0 0,-1 1 0,0-1 0,1 0 0,-1 1 0,0-1 0,1 1 0,-1 0 0,0-1 0,0 1 0,0 0 0,1 0 0,-1 0 0,0 0 0,0 1 0,0-1 0,1 0 0,-1 1 0,0-1 0,1 1 0,-1-1 0,0 1 0,1 0 0,-1 0 0,1 0 0,-1 0 0,1 0 0,-1 0 0,1 0 0,0 1 0,-1-1 0,1 0 0,0 1 0,-1 0-7,-41 58-85,42-57 93,-8 15-201,2 0 0,0 0 0,1 1 0,0 0 0,2 0 0,0 0 0,2 1 0,0-1 0,1 1 0,0-1-1,2 1 1,1-1 0,1 7 193,-3-20-167,0 0-1,0 0 1,0 0-1,1-1 1,0 1-1,0 0 0,1-1 1,-1 1-1,1-1 1,0 1-1,1-1 0,0 0 1,-1 0-1,1 0 1,1 0-1,-1-1 1,1 1-1,0-1 0,0 0 1,0 0-1,0 0 1,1-1-1,0 1 0,0-1 1,0 0-1,0 0 1,0-1-1,1 0 168,7-3 9,-1-2 0,1 1 0,0-2 0,-1 0 0,1 0-1,-1-1 1,0-1 0,-1 0 0,1 0 0,-1-1 0,-1-1 0,1 0 0,-1 0 0,-1-1 0,1-1-1,-2 1 1,1-1 0,-1-1 0,-1 1 0,0-1 0,0-1-9,20-27 802,-1 0-1,-2-2 1,-2-1-1,-2-1 1,-2 0 0,12-43-802,-29 85 20,-1 1 0,1-1 1,0 0-1,-1 0 0,1 1 1,-1-1-1,1 0 0,-1 0 1,1 0-1,-1 0 0,0 0 1,0 0-1,1 0 0,-1 0 1,0 0-1,0 0 0,0 0 1,0 0-1,0 0 0,0 0 1,0 0-1,0 0 0,0 0 1,-1 0-1,1 0 0,0 0 1,-1 0-1,1 1 0,-1-1 1,1 0-1,-1 0 0,1 0 1,-1 0-1,1 1 0,-1-1 1,0 0-1,1 0 0,-1 1 1,0-1-1,0 1 0,0-1 1,0 0-1,1 1 0,-1 0 1,0-1-1,0 1 0,0 0 0,0-1 1,0 1-1,0 0 0,0 0 1,-1 0-21,-7 4 4,-1 1 0,1 1 0,1 0 1,-1 0-1,1 1 0,0 0 0,0 0 1,1 1-1,0 0 0,0 0 0,-1 4-4,2-5-4,-9 10-104,1 1 0,1 0 0,1 0-1,1 1 1,0 1 0,2 0-1,0 0 1,1 1 0,1 0 0,1 0-1,1 1 1,1 0 0,0-1-1,2 9 109,2-29-3,1 0-1,0 1 0,0-1 1,-1 0-1,1 0 1,0 0-1,0 0 0,0 0 1,1 0-1,-1 0 0,0 0 1,0 0-1,0-1 1,1 1-1,-1 0 0,0-1 1,1 1-1,-1-1 0,0 0 1,1 1-1,-1-1 0,1 0 1,-1 0-1,1 0 1,-1 0-1,1 0 0,-1 0 1,0 0-1,1 0 0,-1-1 1,1 1-1,-1 0 0,0-1 1,1 1-1,-1-1 1,0 0-1,1 1 0,-1-1 1,0 0-1,0 0 0,0 0 1,0 0-1,0 0 0,0 0 1,0 0-1,0 0 1,1-2 3,91-81 389,26-17 551,-117 100-933,0 0-1,1 0 1,-1 0 0,0 0 0,0 0 0,1 0-1,-1 0 1,1 1 0,-1-1 0,0 1-1,1-1 1,-1 1 0,1 0 0,-1 0 0,1 1-1,-1-1 1,1 0 0,-1 1 0,0-1 0,1 1-1,-1 0 1,0 0 0,1 0 0,-1 0-1,0 0 1,0 0 0,0 1 0,0-1 0,0 1-1,0-1 1,0 1 0,-1 0 0,1 0 0,0 0-1,-1 0 1,0 0 0,1 1-7,37 92-36,-35-83 50,2 9-17,34 81 17,-38-100-12,0 1 0,-1 0-1,2 0 1,-1-1-1,0 1 1,0-1 0,1 0-1,-1 1 1,1-1 0,0 0-1,0-1 1,0 1 0,-1 0-1,2-1 1,-1 0 0,0 1-1,0-1 1,0-1 0,1 1-1,-1 0 1,0-1 0,1 0-1,-1 1 1,0-1-1,1-1 1,-1 1 0,0 0-1,1-1 1,2 0-2,5-5-1,0 1 0,0-1-1,-1-1 1,0 0 0,0-1 0,-1 0-1,0 0 1,0-1 0,-1 0 0,0 0 0,0-1-1,-1 0 1,2-4 1,11-16 134,-1-1-1,-2-1 0,-1 0 1,-2-1-1,0 0 1,-3-1-1,-1-1 1,-1 0-1,-2 0 1,-1-1-1,-3 0 1,1-27-134,-4 57 116,0 4-67,1 1-1,-1 0 1,0-1 0,0 1-1,1-1 1,-1 1 0,0-1-1,0 1 1,-1-1 0,1 1-1,0-1 1,0 1 0,-1 0-1,1-1 1,-1 1-1,1-1 1,-1 1 0,1 0-1,-1 0 1,0-1 0,0 1-1,0 0 1,0 0 0,0 0-1,0 0 1,0 0 0,0 0-1,0 0-48,-19 32 561,14-9-543,0 1 0,2-1 0,1 1 0,0 0 1,2 0-1,0 0 0,2 0 0,1 1-18,-1 28 15,-1-16-18,-2-2-62,2 0 0,1 0 0,2 0 0,1 0-1,2-1 1,1 1 0,5 9 65,10-12-2247,-20-30 1947,-1-1 0,1 1 0,-1-1 0,0 1 1,1-1-1,0 1 0,-1-1 0,1 0 0,-1 0 0,1 0 0,-1 0 0,1 0 0,-1 0 0,1 0 0,-1 0 0,1-1 0,-1 1 0,1 0 0,-1-1 0,1 1 0,-1-1 0,1 0 1,-1 0-1,0 1 0,0-1 0,1 0 0,-1 0 0,0 0 0,0 0 0,0 0 0,0-1 0,0 1 0,1-1 300,13-19-6043,0-1-2440</inkml:trace>
  <inkml:trace contextRef="#ctx0" brushRef="#br0" timeOffset="62730.733">2243 3342 10378,'0'0'4062,"0"0"-437,0 0-764,0 0-448,0 0-395,0 0-336,3 2-460,8 0-1065,0 0 0,0 0 0,0-2 0,0 1 0,0-1-1,0-1 1,-1 0 0,1-1 0,0 0 0,0 0 0,-1-1-1,0-1 1,2 0-157,16-3 86,107-23-1661,-139 36-2055,-15 6-480,-6 4-2611</inkml:trace>
  <inkml:trace contextRef="#ctx0" brushRef="#br0" timeOffset="71778.295">1956 5030 9577,'0'0'8424,"0"0"-6150,0 0-640,0 0 159,-13 78-575,7-22 191,3 9-736,1 5-289,2 1-32,0-2-224,0-2-32,0-1-64,3-6-32,2-3-736,-4-11-770,-1-11-1440,0-11-2564,0-14-6949</inkml:trace>
  <inkml:trace contextRef="#ctx0" brushRef="#br0" timeOffset="72075.184">1831 4991 9705,'2'-99'6315,"2"100"1221,7 14-7426,-9-12 428,29 37-237,1-2-1,2-1 0,2-1 0,1-2 1,5 1-301,37 36 4,-62-56-25,124 134 2,-133-140 23,-1 1 0,0 0-1,-1 1 1,0 0 0,-1 0-1,0 0 1,-1 0 0,0 1-1,-1 0 1,0 0 0,-1 0 0,0 0-1,-1 0 1,0 0 0,-1 4-4,-1-9 21,0-1 1,-1 1 0,0-1-1,0 0 1,0 1 0,-1-1 0,0 0-1,0-1 1,-1 1 0,0-1-1,0 1 1,0-1 0,0 0-1,-1 0 1,0-1 0,0 1-1,0-1 1,0 0 0,-1-1-1,0 1 1,-3 1-22,-134 49 933,110-47-868,1-1 1,-1-2 0,0-1 0,-1-2 0,1-1 0,-19-3-66,52 3-42,-1 1 1,0-1-1,1 1 1,-1-1 0,0 0-1,0 1 1,0-1-1,1 0 1,-1 0 0,0 0-1,0 0 1,0 1-1,0-1 1,1 0 0,-1 0-1,0 0 1,0-1-1,0 1 1,0 0-1,1 0 1,-1 0 0,0-1-1,0 1 1,0 0-1,1-1 1,-1 1 0,0-1-1,1 1 1,-1-1-1,0 1 1,1-1-1,-1 1 1,0-1 0,1 0-1,-1 1 1,1-1-1,-1 0 1,1 1 0,0-1-1,-1 0 1,1 0-1,0 0 1,-1 1 0,1-1-1,0 0 1,0 0-1,0 0 1,0 0-1,0 1 1,0-1 0,0 0-1,0 0 1,0 0-1,0 0 1,0 1 0,0-1-1,1 0 1,-1 0-1,0 0 1,1 1 0,-1-1-1,0 0 1,1 0-1,-1 1 1,1-1-1,0 0 42,61-12-6491,-20 5-871</inkml:trace>
  <inkml:trace contextRef="#ctx0" brushRef="#br0" timeOffset="72417.664">2636 5263 14093,'0'0'4074,"0"-13"-1202,4-40-219,-2 69 2020,3 11-3799,7 36-1158,13 203 488,-21-152-6387,-5-101 1368,0-5-2872</inkml:trace>
  <inkml:trace contextRef="#ctx0" brushRef="#br0" timeOffset="72683.862">2670 4713 9865,'0'0'6663,"0"0"-4453,0 0-929,0 0-448,0 0-545,16 101-288,0-71-64,0 0-3620,1-9-8231</inkml:trace>
  <inkml:trace contextRef="#ctx0" brushRef="#br0" timeOffset="72966.054">2913 5631 12780,'0'0'5669,"0"0"-2081,0 0-1565,0 0-304,0 0-673,0 0-400,17-6-245,130-57-1,-136 57-397,0 0-1,0-1 1,0 0 0,-1-1-1,0 0 1,-1-1 0,0 0-1,0 0 1,-1-1 0,0 0-1,-1-1 1,0 1 0,0-1-1,-1-1 1,-1 1 0,2-6-3,10-37-8,-3 0 0,-1-1 0,-4 0 0,2-38 8,-10 89 0,9-228 576,-10 231-505,1-1-1,-1 0 1,0 0-1,0 0 0,0 0 1,0 0-1,0 0 1,0 1-1,-1-1 1,1 0-1,0 0 0,-1 0 1,0 1-1,1-1 1,-1 0-1,0 0 1,0 1-1,0-1 0,0 1 1,0-1-1,0 1 1,0-1-1,-1 1 1,1 0-1,-1 0 1,1-1-1,-1 1 0,1 0 1,-1 0-1,1 0 1,-2 1-71,1 2 27,0 1 1,-1 0-1,1 0 0,0 0 1,1 0-1,-1 0 1,0 0-1,1 0 0,0 1 1,0-1-1,0 0 1,0 1-1,0-1 0,1 1 1,-1 0-1,1-1 1,0 1-1,0 2-27,-1 3 14,-2 46 28,2 0-1,3 0 1,2 0 0,2-1 0,3 1 0,8 23-42,-9-42-104,1 0 1,2 0-1,2-1 0,1-1 1,5 7 103,-18-37-157,0-1 0,1 0 0,-1 1 0,1-1 0,0 0 0,0 1 0,0-1 0,0 0 0,1-1 0,-1 1 0,1 0 0,0-1 0,-1 1 0,1-1 0,0 0 0,1 0 0,-1 0 0,0 0 0,1-1 0,-1 1 0,0-1 0,1 0 0,0 0 0,-1 0 0,1 0 0,0-1 0,-1 0 0,1 1 0,0-1 0,0-1 0,-1 1 0,1 0 0,0-1 0,-1 0 0,1 0 0,0 0 0,-1 0 0,1-1 0,-1 1 0,0-1 0,1 0 0,-1 0 0,0 0 0,2-2 157,65-90-13058,-51 54 2830</inkml:trace>
  <inkml:trace contextRef="#ctx0" brushRef="#br0" timeOffset="73747.736">3700 5108 12364,'0'0'4511,"0"0"-1314,0 0-981,0 0-716,0 0-304,0 0-113,0 0-298,0 0-182,4 15-149,31 120 267,-35-132-729,1-1 0,-1 1-1,1-1 1,0 0 0,0 1 0,0-1 0,0 0 0,0 0 0,0 1 0,1-1 0,-1 0-1,1-1 1,0 1 0,-1 0 0,1 0 0,0-1 0,0 1 0,0-1 0,0 1 0,0-1 0,1 0-1,-1 0 1,0 0 0,0 0 0,1 0 0,-1-1 0,1 1 0,-1-1 0,1 1 0,-1-1-1,0 0 1,1 0 0,-1 0 0,1 0 0,-1 0 0,1-1 0,-1 1 0,1-1 0,-1 0-1,0 0 1,1 0 0,-1 0 0,0 0 0,0 0 0,0 0 0,1-1 0,-1 1 0,-1-1 0,1 1-1,0-1 1,0 0 0,-1 0 0,1 0 0,0-1 8,5-10 48,-1 0-1,-1-1 1,0 1 0,0-1 0,-2 0-1,0 0 1,0 0 0,-1-1-1,-1 1 1,0-1 0,-1 1 0,-2-13-48,2 20 84,0 5-44,1 0 0,-1 0 1,1 0-1,-1-1 0,0 1 1,0 0-1,0 0 0,0-1 1,-1 1-1,1 0 1,-1 0-1,1 0 0,-1 0 1,0 0-1,1-1 0,-1 1 1,0 1-1,-1-1 0,1 0 1,0 0-1,0 0 1,-1 0-1,1 1 0,-1-1 1,0 1-1,1-1 0,-1 1 1,0 0-1,0-1 0,0 1 1,0 0-1,0 0 0,0 1 1,0-1-1,0 0 1,0 1-1,0-1 0,0 1 1,-1-1-1,1 1 0,0 0 1,0 0-1,0 0 0,-1 0 1,1 1-1,0-1 0,0 1 1,0-1-1,0 1 1,-2 0-41,-4 7-4,0 0 0,0 0 0,0 1 0,1 0 0,0 0 0,1 1 0,0 0 0,1 0 0,0 0 0,0 1 0,1-1 1,0 1-1,1 0 0,1 1 0,-1 1 4,-4 19-54,1 1 1,2 0 0,1 0-1,1 0 1,2 0 0,1 1-1,3 6 54,-2-30-40,1 1 0,1-1 0,0 1 0,0-1 0,1 0 0,0-1 0,1 1 0,0-1 0,1 0 0,-1 0 0,2-1 0,-1 0 0,1 0 0,0-1 0,1 0 0,0-1-1,0 1 1,0-2 0,1 1 0,0-1 0,0-1 0,0 0 0,0 0 0,1-1 0,0 0 0,0-1 0,-1 0 0,1-1 0,0 0 0,0-1 0,0 0 0,0-1 0,0 0 0,0-1 0,0 0 0,0 0 0,-1-1 0,1-1 0,-1 0 0,0 0 0,0-1 0,0 0 0,-1-1-1,1 0 1,-2 0 0,8-7 40,6-11-274,0 0 0,-2-1-1,-1-1 1,-2-1 0,0 0-1,-2-1 1,-1-1 0,-1 0-1,-1-1 1,-2-1-1,-1 0 1,-1 0 0,0-16 274,15-35 433,-21 150 2353,-2-63-2762,0 22 122,1 1 1,1-1-1,2-1 1,0 1-1,2 0 1,1-1-147,-6-24-6,0 0 1,0 0 0,0-1-1,1 1 1,-1 0 0,0-1-1,1 0 1,-1 1 0,1-1-1,0 0 1,-1 1 0,1-1-1,0 0 1,0 0 0,-1 0-1,1-1 1,0 1-1,0 0 1,0-1 0,0 1-1,0-1 1,0 0 0,0 0-1,0 0 1,0 0 0,0 0-1,1 0 1,-1 0 0,0 0-1,0-1 1,0 1 0,0-1-1,-1 0 1,1 0 0,0 1-1,0-1 1,0 0 0,0 0-1,-1-1 1,1 1 0,-1 0-1,1-1 1,-1 1 0,1-1-1,-1 1 1,0-1 0,0 0-1,1 1 1,-1-1 0,0 0-1,-1 0 1,1 0 0,0 0 5,11-18-14,0-1 1,-2 0 0,0-1-1,-2 0 1,0 0 0,-1-1-1,-2 0 1,0 0 0,-1-1-1,-2 1 1,0-1-1,-2 0 1,0 1 0,-4-19 13,5 41 15,-1-1 0,0 0 0,0 1 0,0-1 0,-1 0 0,1 1 0,0-1 0,0 0 0,-1 1 0,1-1 0,-1 1 0,0-1 0,1 1 1,-1-1-1,0 1 0,0-1 0,0 1 0,0 0 0,0-1 0,0 1 0,0 0 0,-1 0 0,1 0 0,0 0 0,-1 0 0,1 0 0,0 0 0,-1 0 0,1 1 0,-1-1 0,0 1 0,1-1 1,-1 1-1,1-1 0,-1 1 0,0 0 0,1 0 0,-1 0 0,0 0 0,1 0 0,-1 0 0,0 0 0,1 0 0,-1 1 0,0-1 0,1 1 0,-1-1 0,1 1 0,-1 0 0,1-1 0,-1 1 1,1 0-1,0 0 0,-1 0 0,1 0 0,0 0 0,0 1 0,-1-1 0,1 0 0,0 1 0,0 0-15,-12 15-5,1 1 0,0 1 0,1 0 0,2 1 0,0 0 0,0 0 1,2 1-1,1 0 0,1 1 0,0-1 0,2 1 0,0 0 0,1 21 5,2-39 0,1 115-405,-1-114 348,1-1 0,0 1 0,1-1-1,-1 0 1,1 1 0,-1-1 0,1 0-1,1 0 1,-1 0 0,0 0 0,1 0 0,0-1-1,0 1 1,0-1 0,0 0 0,1 0 0,-1 0-1,1 0 1,0-1 0,0 1 0,0-1 0,0 0-1,0 0 1,2 0 57,2 1-34,1-1 0,0 0 0,0-1-1,0 0 1,0-1 0,0 1 0,0-2-1,0 1 1,0-1 0,0-1 0,0 0-1,0 0 1,-1 0 0,1-1 0,-1-1-1,1 1 1,-1-1 0,0-1 0,-1 1-1,1-1 1,5-5 34,2-2-26,0-1 0,-1 0-1,-1-1 1,0-1 0,0 0 0,-2-1-1,0 0 1,-1 0 0,6-13 26,115-324 1895,-119 348-280,-11 29-855,-10 67-167,-5 0-1,-3-1 0,-17 46-592,11-49-156,4 0 0,4 1-1,-3 68 157,17-135-269,0-1-408,0-1 1,1 1-1,1 0 0,0-1 0,2 1 0,0-1 0,4 11 677,-7-30-112,0 0-1,1-1 1,-1 1 0,0 0 0,0-1-1,0 1 1,0 0 0,0-1 0,1 1-1,-1 0 1,0-1 0,0 1 0,0 0-1,1 0 1,-1-1 0,0 1 0,1 0-1,-1 0 1,0 0 0,0-1 0,1 1-1,-1 0 1,0 0 0,1 0 0,-1 0-1,0 0 1,1 0 0,-1 0 0,0 0-1,1-1 1,-1 1 0,0 0 0,1 0-1,-1 0 1,0 1 0,1-1 0,-1 0-1,0 0 1,1 0 0,-1 0 0,0 0-1,1 0 1,-1 0 0,0 1 0,1-1-1,-1 0 1,0 0 0,1 0 0,-1 1-1,0-1 1,0 0 0,1 0 0,-1 1-1,0-1 1,0 0 0,0 1 0,1-1 112,6-32-3377,-1-49-4972,-6 36 224</inkml:trace>
  <inkml:trace contextRef="#ctx0" brushRef="#br0" timeOffset="74043.599">4766 5313 10794,'-3'-180'8985,"4"173"-8520,-1 0 0,1 0 0,0 0-1,1 0 1,-1 0 0,1 0 0,1 0 0,-1 0 0,1 1 0,1 0 0,-1-1 0,1 1 0,0 0 0,4-4-465,-3 5 148,0 0 0,0 0 1,1 1-1,0 0 0,0 0 1,0 0-1,0 0 0,1 1 0,-1 0 1,1 1-1,0 0 0,-1 0 1,1 0-1,0 1 0,1-1-148,0 0 0,1 0 0,0 0 0,-1 1 0,1 0 0,0 1 0,0 0 0,0 0 0,0 1 0,0 0 0,-1 0 0,1 1 0,0 1 0,-1-1 0,1 1 0,-1 1 0,0-1 0,0 1 0,0 1 0,-1-1 0,1 1 0,-1 1 0,0 0 0,-1-1 0,1 2 0,-1-1 0,-1 1 0,1 0 0,-1 0 0,0 1 0,-1-1 0,1 1 0,-2 0 0,1 1 0,-1-1 0,0 0 0,0 5 0,-2-2-57,-1 0-1,0-1 0,0 1 1,-1 0-1,0 0 1,-1-1-1,-1 1 0,1-1 1,-2 1-1,1-1 0,-2 0 1,1 0-1,-1-1 1,-1 1-1,1-1 0,-2 0 1,1-1-1,-1 1 0,-1-2 1,1 1-1,-1-1 1,0 0-1,-1 0 0,0-1 1,0 0-1,0-1 0,-1 0 1,0 0-1,0-1 0,0 0 1,0-1-1,-1 0 1,1-1-1,-1 0 0,0-1 1,0 0-1,1 0 0,-1-1 1,-6-1 57,14 0-180,-1 0 0,1 0 0,-1 0 1,1 0-1,-1 0 0,1-1 0,0 0 0,-1 1 0,1-1 1,0-1-1,0 1 0,1 0 0,-1-1 0,0 1 0,1-1 1,-1 0-1,1 0 0,0 0 0,0 0 0,0 0 0,1 0 1,-1-1-1,1 1 0,-1-1 0,1 1 0,0-1 1,0 1-1,1-1 0,-1 0 0,1 1 0,0-1 0,0 0 1,0 1-1,0-1 0,1-2 180,5-13-6454</inkml:trace>
  <inkml:trace contextRef="#ctx0" brushRef="#br0" timeOffset="80526.44">1928 7154 9929,'0'0'4704,"0"0"-1710,6-16-511,20-50-156,-22 54-1817,-1-1 0,0 1-1,0-1 1,-2 1-1,1-1 1,-2 0 0,0 1-1,0-1 1,-1 0 0,-1-1-510,1 3 236,1 7-206,0 1 0,-1 0-1,1 0 1,-1-1 0,0 1 0,1 0-1,-2 0 1,1 0 0,0 0-1,-1 0 1,1 0 0,-1 0 0,0 0-1,0 1 1,0-1 0,0 1-1,0-1 1,-1 1 0,1 0-1,-1 0 1,1 0 0,-1 0 0,0 0-1,0 1 1,0-1 0,0 1-1,0 0 1,0 0 0,0 0 0,0 0-1,-1 1 1,1-1 0,0 1-1,0 0 1,-1-1 0,1 2 0,0-1-1,-1 0 1,1 1 0,0-1-1,0 1 1,0 0 0,-1 0 0,1 0-1,0 1 1,-2 0-30,-10 7-10,0 1-1,0 1 1,1 0 0,0 1-1,1 1 1,0 0 0,1 0 0,0 1-1,1 1 1,1 0 0,1 1-1,0-1 1,1 2 0,-2 5 10,7-16-5,-1 1 1,2 1-1,-1-1 1,1 0-1,0 1 1,0-1-1,1 1 1,0-1-1,1 1 1,-1 0-1,1-1 1,1 1-1,0 0 1,0-1-1,0 1 1,1-1-1,0 1 1,0-1-1,1 0 1,0 0-1,0 0 1,1 0-1,0 0 1,0-1-1,1 0 1,0 1-1,0-2 1,0 1-1,0-1 1,1 0-1,0 0 1,3 2 4,157 79-491,-145-78 327,0 0 1,-1 1-1,1 1 0,-2 1 1,1 1-1,-2 0 1,0 2-1,0 0 1,-1 1-1,-1 0 0,0 2 164,-12-12-3,-1 0 0,1 0 0,-1 0 0,-1 1 0,1-1-1,-1 1 1,0-1 0,0 1 0,0 0 0,-1 0-1,0 0 1,0 0 0,-1 0 0,1 0 0,-1 0 0,-1 0-1,1 0 1,-1 0 0,0-1 0,0 1 0,-1 0-1,1 0 1,-2 0 0,1-1 0,0 1 0,-1-1 0,0 0-1,0 0 1,-2 2 3,0 0 11,-1 1 0,0-1 0,-1-1-1,0 1 1,0-1 0,0 0 0,0-1-1,-1 0 1,0 0 0,0-1 0,0 1-1,-1-2 1,1 1 0,-1-1 0,0-1-1,0 0 1,0 0 0,-9 0-11,5-1 21,-1-1 0,1 0 0,-1-1 0,1-1 1,0 0-1,-1-1 0,1 0 0,0-1 0,1-1 0,-1 0 0,1 0 1,0-2-1,0 1 0,0-1 0,1-1 0,1 0 0,-1-1 0,1 0 1,0 0-1,1-1 0,0 0 0,1-1 0,0 0 0,1 0 0,-4-8-21,-26-62-333,28 25-3385,10 49-713,5 6-2744</inkml:trace>
  <inkml:trace contextRef="#ctx0" brushRef="#br0" timeOffset="81012.676">2761 7149 13741,'0'0'5184,"-6"-12"-2686,-24-40-635,28 51-1760,1-1 1,-1 0-1,0 1 0,-1-1 1,1 1-1,0 0 1,0-1-1,0 1 0,-1 0 1,1 0-1,-1 1 0,1-1 1,0 0-1,-1 1 0,1 0 1,-1-1-1,0 1 1,1 0-1,-1 0 0,1 1 1,-1-1-1,1 0 0,-2 1-103,-4 0 196,-6 3-157,0 0 1,1 1-1,0 0 0,0 1 0,0 1 1,1 0-1,0 0 0,0 1 0,1 1 0,0 0 1,0 1-1,1 0 0,1 0 0,-1 1 1,2 0-1,-1 1 0,2 0 0,0 0 1,0 1-1,-4 11-39,2-8-84,1-1 0,1 1 0,0 0 0,1 0 0,1 1 0,1 0 0,0 0 0,1 0 0,1 0 0,1 1 0,0-1 0,1 0 0,1 1 0,0-1 1,2 0-1,0 0 0,1 0 0,0 0 0,2 0 0,0-1 0,0 0 0,3 3 84,-8-16 0,0-1 0,0 0 1,1 1-1,-1-1 0,0 0 1,1 0-1,-1 0 0,1 0 0,0 0 1,0 0-1,0 0 0,0 0 1,0-1-1,0 1 0,0-1 1,1 1-1,-1-1 0,0 0 0,1 0 1,-1 0-1,1 0 0,-1-1 1,1 1-1,0-1 0,-1 1 1,1-1-1,-1 0 0,1 0 0,0 0 1,-1-1-1,1 1 0,0 0 1,-1-1-1,1 0 0,-1 1 0,1-1 0,8-11 185,0 0-1,0 0 0,-2-1 0,1 0 0,-2-1 0,0 0 0,0-1 0,-2 1 0,2-5-184,2-1 244,96-172 1961,-105 193-2205,1-1 1,-1 1-1,0 0 1,1-1-1,-1 1 1,0 0-1,0 0 1,0 0-1,0 0 1,1 0-1,-1 0 1,-1 0-1,1 1 1,0-1-1,0 0 1,0 0-1,-1 1 1,1-1-1,-1 1 1,1-1-1,-1 0 1,1 1-1,-1-1 1,0 1-1,0-1 1,1 1-1,-1-1 1,0 1-1,-1-1 1,1 1-1,0-1 1,0 1-1,1 4-6,18 88-1041,4 13-3217,-1-39-5399,-11-46 1447</inkml:trace>
  <inkml:trace contextRef="#ctx0" brushRef="#br0" timeOffset="81524.744">3080 6965 13613,'1'-42'1744,"2"-30"3516,-6 142 1658,4 55-6713,0-26-52,-4 134 38,-1-1-3713,18-260 3079,6-20 451,-4 9 250,1 1-1,2 1 1,2 0 0,1 1 0,6-4-258,-25 36 20,-1 0-1,1 1 1,0-1 0,-1 1 0,1 0-1,1 0 1,-1 0 0,0 0 0,1 1-1,0-1 1,-1 1 0,1 0-1,0 0 1,0 0 0,0 1 0,0-1-1,0 1 1,1 0 0,-1 0-1,0 1 1,1-1 0,-1 1 0,0 0-1,1 0 1,-1 0 0,0 1 0,1-1-1,-1 1 1,0 0 0,1 1-1,-1-1 1,0 1 0,0-1 0,0 1-1,-1 0 1,2 1-20,5 10-50,-1 0 0,0 1 0,-1-1 0,-1 2 0,0-1 0,-1 1 0,0 0 0,-1 1 0,-1-1 0,0 4 50,20 54-1000,12-5-319,-35-67 1308,0 1-1,0 0 1,0-1-1,0 1 1,0-1-1,1 0 1,-1 1-1,1-1 1,-1 0-1,1 0 1,-1 0-1,1 0 1,0 0-1,-1 0 1,1 0-1,0 0 1,0-1-1,-1 1 1,1-1-1,0 1 1,0-1-1,0 0 0,0 0 1,0 0-1,0 0 1,0 0-1,0 0 1,-1 0-1,1-1 1,0 1-1,0-1 1,0 1-1,0-1 1,-1 0-1,1 1 1,0-1-1,-1 0 1,2-1 11,14-15 368,-1 0-1,-1-2 1,-1 1 0,0-2 0,-1 0 0,-1 0 0,-1-1 0,-1-1 0,-1 0 0,-1 0 0,-1-1-1,4-23-367,25-83 2371,-36 169-1656,-31 183-624,25-174-111,3-33-136,0 0 0,1 0 1,1 1-1,1-1 0,0 0 1,1 1-1,1-1 1,2 6 155,-4-21-75,0 1 1,1-1 0,-1 1-1,1-1 1,-1 1-1,1-1 1,0 1 0,-1-1-1,1 0 1,0 1 0,0-1-1,0 0 1,0 0 0,0 1-1,0-1 1,0 0-1,1 0 1,-1 0 0,0-1-1,1 1 1,-1 0 0,0 0-1,1-1 1,-1 1 0,1 0-1,-1-1 1,1 0-1,-1 1 1,1-1 0,0 0-1,-1 0 1,1 0 0,-1 0-1,1 0 1,0 0-1,-1 0 1,1-1 0,-1 1-1,1 0 1,-1-1 0,1 0-1,-1 1 1,2-1 74,54-42-4276,-14-11-2808,-22 22 1543</inkml:trace>
  <inkml:trace contextRef="#ctx0" brushRef="#br0" timeOffset="81817.258">3691 6809 14798,'0'0'4068,"0"0"-2723,0 0-256,0 0-704,0 0-385,0 0 0,0 0-2595,0 0-7110</inkml:trace>
  <inkml:trace contextRef="#ctx0" brushRef="#br0" timeOffset="82115.275">4548 6770 2210,'0'-13'9545,"0"-9"-7260,1-3-129,-1 15 6733,-9 422-5154,-2-111-5639,14-233-1596,7-25-3127,-3-21-393</inkml:trace>
  <inkml:trace contextRef="#ctx0" brushRef="#br0" timeOffset="82719.292">4379 7361 8264,'-20'-16'4148,"0"-2"-3159,7 6-318,-1 0 0,0 0-1,-1 2 1,0 0 0,-1 0 0,0 2 0,-15-7-671,7 5 988,0 2 1,0 1-1,-1 0 1,0 2-1,0 1 0,0 1 1,-21 0-989,129 11 251,-24-9-203,1-2 1,-1-3-1,0-2 1,-1-3-1,0-3 1,0-2-1,-2-2 0,0-3 1,-1-3-1,-1-1 1,-2-3-1,28-21-48,-72 44 69,-7 3-38,0 1 1,0 0 0,0 0 0,0 0-1,0 0 1,0 0 0,0 0 0,0 0-1,1 0 1,-1 0 0,0 0 0,1 1 0,-1-1-1,0 0 1,1 1 0,-1-1 0,1 1-1,-1 0 1,1 0 0,-1-1 0,1 1-1,-1 0 1,1 0 0,0 0 0,-1 0 0,1 1-1,-1-1 1,1 0 0,-1 1 0,0-1-1,1 1 1,-1-1 0,1 1 0,-1 0-1,0 0 1,1 0-32,6 108 134,-12-4-144,0-70-11,1 1-1,2-1 1,2 0-1,1 0 1,2 1-1,1-2 1,2 1-1,1-1 1,2 0 0,11 27 21,-20-58-29,-1 0 1,1 0 0,0 0 0,0 1 0,0-1 0,0-1 0,1 1 0,-1 0 0,1 0 0,0 0 0,-1-1 0,1 1 0,0-1 0,1 1 0,-1-1 0,0 0 0,1 0 0,-1 0 0,1 0 0,0 0 0,0-1 0,-1 1 0,1-1 0,0 0 0,0 0 0,0 0 0,1 0 0,-1 0 0,0-1 0,0 1 0,0-1 0,0 0 0,1 0 0,-1 0 0,0-1 0,0 1 0,0-1-1,1 1 1,-1-1 0,0 0 0,0 0 0,0-1 0,0 1 0,2-2 28,12-19 118,0-1-1,-1-1 0,-1 0 1,-1-1-1,-1-1 1,-2 0-1,2-7-117,25-52 657,37-47 400,-75 132-1049,1-1 0,0 0 0,-1 0-1,1 1 1,0-1 0,0 0 0,-1 1 0,1-1-1,0 1 1,0-1 0,0 1 0,0-1 0,0 1-1,0-1 1,0 1 0,-1 0 0,1 0 0,0 0-1,0-1 1,0 1 0,0 0 0,0 0 0,0 0-1,0 0 1,0 0 0,0 1 0,0-1 0,0 0-1,0 0 1,0 1 0,0-1 0,0 1 0,0-1 0,0 1-1,0-1 1,-1 1 0,1-1 0,0 1 0,0 0-1,0-1 1,-1 1 0,1 0 0,-1 0 0,1-1-1,0 1 1,-1 0 0,1 0 0,-1 0 0,0 0-1,1 0-7,19 56 10,-16-45 12,5 20-66,-6-16-53,1 1 1,1-1-1,0 0 0,0 0 1,2 0-1,0-1 0,1 0 1,1-1-1,0 1 0,0-2 0,2 1 1,0-1-1,0-1 0,1 0 1,1-1-1,4 4 97,-12-13-68,0 1-1,1-1 1,-1 0 0,1 0-1,-1-1 1,1 0-1,0 0 1,-1 0 0,1-1-1,0 1 1,0-1 0,-1-1-1,1 1 1,0-1 0,0 0-1,-1 0 1,1-1 0,-1 1-1,1-1 1,-1-1 0,0 1-1,1-1 1,-1 0-1,-1 0 1,1 0 0,0-1-1,1-1 69,7-7 49,0 1-1,-1-2 1,-1 0-1,0 0 1,-1-1 0,0-1-1,-1 0 1,5-11-49,89-250 3448,-98 252-2586,-9 26 604,-9 48-1441,2-1 1,3 2 0,1-1-1,3 1 1,2 22-26,1-63-21,0-7-45,0 1 0,0 0-1,0 0 1,1 0 0,-1 0 0,1 0 0,0 0 0,0-1-1,0 1 1,1 0 0,0 0 0,-1 0 0,1 0-1,0 0 1,1-1 0,-1 1 0,1 0 0,0-1 0,-1 1-1,2-1 1,-1 0 0,0 1 0,1-1 0,-1 0 0,1-1-1,0 1 1,0 0 0,0-1 0,0 0 0,0 1-1,1-1 1,-1 0 0,3 0 66,0-2-460,1 0 0,0 0-1,-1 0 1,1-1 0,-1 0 0,1-1 0,-1 1-1,1-1 1,-1-1 0,0 1 0,0-1 0,6-3 460,40-26-7684,-52 32 7603,29-20-7937</inkml:trace>
  <inkml:trace contextRef="#ctx0" brushRef="#br0" timeOffset="83027.489">5921 6694 5061,'0'0'9945,"0"0"-5423,0 0-1848,0 0-634,0 0-866,0 0-667,-1 9-267,4 0-303,1 0 0,0 0-1,1 0 1,-1 0 0,2-1-1,0 1 1,0-1 0,0-1-1,1 1 1,0-1 0,0-1-1,1 1 1,0-1 0,0 0-1,4 2 64,44 12-5045,-59-59 4682,0 30 537,-1 0 0,0 1 0,0-1-1,-1 1 1,0 0 0,0 0 0,-1 0 0,0 1-1,0 0 1,-1 0 0,0 0 0,0 1-1,-1 0 1,0 0 0,0 1 0,0 0-1,0 1 1,-1 0 0,0 0 0,-3-1-174,-26 22-1911,20 8-2803</inkml:trace>
  <inkml:trace contextRef="#ctx0" brushRef="#br0" timeOffset="83770.471">9359 1887 10090,'0'0'5535,"0"0"-2652,0 0-513,0 0-384,0 0-817,-3 12-523,-16 88 507,4 1-1,5 0 1,3 73-1153,3-79 12,-13 790 293,-66-5-221,-49 63-84,75-557-47,-233 1972 191,257-1698-742,34 249 598,0-869-318,1 126-2004,-3-61-2090,-5 0-6451</inkml:trace>
  <inkml:trace contextRef="#ctx0" brushRef="#br1" timeOffset="121525.336">9447 3235 11499,'0'0'5723,"-15"-1"-2862,-46 0-320,45 3 1255,255-2-2813,1-9-1,28-15-982,-160 15 170,-89 7-163,89-7-208,-1-4 0,73-20 201,-179 33-2,0 1 1,0-1-1,0 0 0,1 0 1,-1 1-1,0-1 0,0 0 0,0 0 1,0 0-1,0 0 0,0 0 1,0-1-1,1 1 0,-1 0 1,0 0-1,0-1 0,0 1 1,0-1-1,0 1 0,0-1 1,0 1-1,0-1 0,0 0 1,-1 1-1,1-1 0,0 0 0,0 0 1,0 0-1,-1 1 0,1-1 1,-1 0-1,1 0 0,0 0 1,-1 0-1,0 0 0,1 0 1,-1 0-1,0 0 0,1-1 1,-1 1-1,0 0 0,0 0 0,0 0 1,0 0-1,0 0 0,0 0 1,0 0-1,0-1 0,0 1 1,-1 0-1,1 0 0,0 0 1,-1 0-1,1 0 0,-1 0 1,1 0-1,-1-1 2,-125-57 91,98 46-55,0-1 0,0-1 1,1-2-1,1-1 0,-15-14-36,40 32 5,-1-1 0,1 0 0,0 1 0,0-1 0,0 0 0,-1 0 0,1 0 0,0 0 0,0 0-1,0 0 1,0 0 0,1 0 0,-1-1 0,0 1 0,0 0 0,1 0 0,-1-1 0,1 1 0,-1 0 0,1-1 0,-1 1 0,1-1 0,0 1 0,0 0 0,0-1-1,0 1 1,0-1 0,0 1 0,0-1 0,0 1 0,0-1 0,1 1 0,-1 0 0,1-1 0,-1 1 0,1 0 0,-1-1 0,1 1 0,0 0 0,0 0-1,0 0 1,-1-1 0,1 1 0,0 0 0,0 0 0,0 0 0,1 0 0,-1 1 0,0-1 0,0 0 0,0 0 0,1 1 0,0-1-5,12-3 4,1 1 1,-1 0-1,1 1 1,0 0 0,0 2-1,0 0 1,0 0-1,0 1 1,0 1-1,-1 1 1,1 0 0,-1 1-1,1 0 1,3 3-5,-10-3-1,1 0 0,-1 1 0,0 0 1,0 0-1,0 1 0,-1 0 0,0 0 0,0 1 1,0 0-1,-1 0 0,0 1 0,-1 0 1,0 0-1,0 0 0,0 0 0,-1 1 0,0 0 1,-1 0-1,0 0 0,-1 0 0,1 0 1,-2 1-1,1-1 0,-1 1 0,-1-1 0,0 1 1,0-1-1,-1 1 0,0-1 0,-1 1 0,0-1 1,0 0-1,-1 0 0,-1 3 1,-10 20-29,-1-1-1,-2-1 1,-1 0 0,-1-1-1,-1-1 1,-2-1 0,-1-1-1,-1-1 1,-1-1-1,-5 2 30,-119 104-3914,115-102 1385,-19 16-4315</inkml:trace>
  <inkml:trace contextRef="#ctx0" brushRef="#br2" timeOffset="126438.769">8236 5745 19442,'0'0'1751,"0"0"-469,0 0 111,0 0-368,21 0-486,313-10-5,-185 5-965,0-6 0,-1-6 0,-1-7 0,52-19 431,-100 5-1960,-98 37 1946,-1-1 0,0 1 0,1 0-1,-1-1 1,0 1 0,1 0 0,-1-1-1,0 1 1,0 0 0,0-1 0,0 1-1,0 0 1,0-1 0,-1 1 0,1 0-1,0-1 1,-1 1 0,1 0 0,-1-1-1,1 1 1,-1 0 0,0 0 0,0 0-1,1 0 1,-1 0 0,0-1 0,0 1-1,0 1 1,0-1 0,0 0 0,0 0-1,0 0 1,0 0 0,-1 1 0,1-1-1,0 1 1,0-1 0,-1 1 0,1-1-1,0 1 1,-1 0 0,1-1 0,0 1-1,-1 0 1,1 0 0,0 0-1,-1 0 1,0 0 14,1 0-4,-63-21 1224,-2 2 1,0 3 0,-34-2-1221,59 5 945,63 6-689,7 8-255,0 2-1,0 0 1,-1 2-1,0 1 1,0 1 0,0 2-1,-1 1 1,0 1-1,1 1 0,-21-9 0,0-1 0,0 1 0,0 1-1,0-1 1,-1 1 0,1 0-1,-1 0 1,0 1 0,0 0 0,-1 0-1,1 1 1,-1-1 0,0 1-1,-1 0 1,1 0 0,-1 1 0,0 0-1,-1-1 1,2 6 0,-3-3-19,-1 1 0,0 0 0,-1 0 0,0 0 0,0 0 0,-1 0 0,-1-1 0,1 1 0,-1 0 0,-1-1 0,0 1 0,0-1 0,-1 0 0,-1 0-1,1 0 1,-1-1 0,0 0 0,-1 1 0,-5 4 19,-135 133-1106,56-77-2052,30-29-2065,-7 2-7253</inkml:trace>
  <inkml:trace contextRef="#ctx0" brushRef="#br1" timeOffset="154716.127">8139 7458 10378,'0'0'2754,"0"0"-1003,14-3 636,155-28-1018,3 7 0,143 0-1369,-14 1-10,-46-8-225,-233 22 228,-48 3 162,15 5-47,-13-3 399,0-1 0,0-2 0,1 0 1,0-1-1,0-1 0,1-1 0,0-1 0,1-2 0,-6-4-507,25 17 24,1 0-1,0-1 0,-1 1 0,1-1 0,0 1 1,-1-1-1,1 1 0,0-1 0,0 0 1,-1 0-1,1 0 0,0 0 0,0 1 1,0-1-1,0-1 0,0 1 0,0 0 1,1 0-1,-1 0 0,0 0 0,0-1 1,1 1-1,-1 0 0,1-1 0,-1 1 1,1 0-1,0-1 0,-1 1 0,1-1 1,0 1-1,0 0 0,0-1 0,0 1 1,0-1-1,0 1 0,0 0 0,1-1 1,-1 1-1,1-1 0,-1 1 0,1 0 0,-1-1 1,1 1-1,-1 0 0,1 0 0,0-1 1,0 1-1,0 0 0,0 0 0,0 0 1,0 0-1,0 0 0,0 0 0,0 1 1,0-1-1,1 0 0,-1 0 0,0 1 1,1-1-1,-1 1 0,0-1 0,1 1 1,-1 0-1,0-1 0,2 1-23,4-1 50,0 1 1,1 0-1,-1 0 0,0 0 0,0 1 1,0 0-1,0 1 0,0 0 0,0 0 1,0 0-1,-1 1 0,1 0 1,-1 0-1,1 0 0,-1 1 0,0 0 1,0 0-1,-1 1 0,0 0 0,1 0 1,-1 0-1,-1 0 0,1 1 0,-1 0 1,0 0-1,0 0 0,-1 0 1,0 1-1,0-1 0,-1 1 0,1 0 1,-1 0-1,-1 0 0,1 0 0,-1 0 1,0 6-51,-1 3 31,0 0 0,-1-1 1,-1 1-1,0-1 0,-1 0 1,-1 0-1,0 0 0,-1 0 1,-1-1-1,0 1 0,-1-2 1,-1 1-1,0 0-31,-123 165-231,130-177 226,-117 127-4784,57-70-2130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6:35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32 3203,'0'0'6604,"0"0"-3150,0 0-1116,0 0-53,0 0-428,0 0-522,0 0-32,0-7-193,1-1-1084,0-8 1300,1 38-100,-4 138-106,-7-1 0,-14 58-1120,21-200 13,-1 31 223,0-5-1391,-1-16-4209,4-25-578,-1-2-4099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6:36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159 177 6598,'0'0'8104,"4"-14"-5104,-4 13-2963,2-10 384,1 0-1,1 0 1,0 0 0,0 1-1,1 0 1,0 0 0,1 0 0,0 0-1,1 1 1,4-5-421,-9 10 63,1 1 0,-1 0 0,1 0 0,0 0 0,0 0 0,0 0 0,0 1 0,0-1 0,0 1 0,1 0 0,-1 0 0,1 0 0,0 0 0,0 1 0,-1-1 0,1 1 0,0 0 0,0 0 0,0 1 0,0-1 0,0 1 0,1 0 0,-1 0 0,0 0 0,0 0 1,0 1-1,0 0 0,0 0 0,0 0 0,0 0 0,-1 0 0,1 1 0,0 0 0,-1 0 0,1 0 0,-1 0 0,1 0 0,-1 1 0,0 0 0,0-1 0,0 1 0,-1 0 0,1 1 0,-1-1 0,1 0 0,-1 2-63,1 11 9,-1 0 1,-1 0-1,0 0 1,-1 0-1,-1 0 1,-1 1-1,0-1 1,-1 0-1,0-1 1,-2 1-1,0 0 1,0-1-1,-2 0 1,0-1-1,0 1 1,-2-1-1,1-1 1,-2 1-10,-2 5-5,0-1 0,-2 0 0,0-1 0,0-1 0,-2 0 0,0-1 0,0-1 0,-2 0 0,0-1 0,0-1 0,-1-1 1,0-1-1,-8 3 5,26-12 1,-1 0 1,0 1-1,0-1 1,1 0-1,-1 0 1,0 0-1,0-1 1,0 1 0,0 0-1,0-1 1,0 1-1,0-1 1,-1 0-1,1 0 1,0 0-1,0 0 1,0 0 0,0 0-1,0 0 1,0-1-1,0 1 1,0-1-1,0 1 1,0-1-1,0 0 1,0 0 0,0 0-1,0 0 1,0 0-1,1 0 1,-1-1-1,0 1 1,1-1-1,-1 1 1,1-1 0,-1 1-1,1-1 1,0 0-1,0 0 1,0 1-1,0-1 1,0 0-1,0 0 1,1 0-1,-1 0 1,0 0 0,1 0-1,0 0 1,-1-1-1,1 1 1,0 0-1,0 0 1,0 0-1,1 0 1,-1 0-2,2-2 9,0 1 1,0 0-1,1 0 1,-1 0-1,1 0 1,0 1-1,0-1 1,0 1-1,0-1 1,0 1-1,1 0 1,-1 0-1,0 0 0,1 1 1,0 0-1,-1-1 1,1 1-1,0 0 1,0 0-1,-1 1 1,1-1-1,0 1 1,0 0-1,0 0 0,0 0 1,0 1-1,0-1 1,-1 1-1,1 0 1,0 0-1,0 0 1,-1 1-1,1-1 1,-1 1-1,4 2-9,14 9 0,0 1 0,-2 0 0,1 2 0,-2 0 0,0 1 0,2 4 0,79 67 0,-98-86-58,1-1 1,0 1-1,-1-1 1,1 0-1,0 0 1,-1 0-1,1 0 1,0 0-1,0 0 0,0-1 1,0 1-1,0-1 1,0 1-1,0-1 1,0 0-1,0 1 1,0-1-1,0 0 0,1 0 1,-1-1-1,0 1 1,0 0-1,0-1 1,0 1-1,0-1 1,0 0-1,0 0 0,-1 1 1,1-1-1,0 0 1,0-1-1,-1 1 1,1 0-1,0 0 1,-1-1-1,1 1 0,-1-1 1,0 0-1,1 1 1,-1-1-1,0 0 1,0 1-1,0-1 1,0 0-1,-1 0 0,1 0 1,0 0-1,-1 0 58,19-101-5469,-19 102-1161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6:36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116 221 8968,'0'0'6513,"0"0"-3080,-2-13-1421,-5-41-212,7 47-1666,1 1 0,-1 0 1,1-1-1,1 1 1,-1 0-1,1 0 1,0 0-1,1 0 1,-1 0-1,1 0 1,0 1-1,1 0 1,-1-1-1,1 1 1,0 0-1,0 1 1,1-1-1,-1 1 1,1-1-1,0 2 1,0-1-1,1 0 1,-1 1-1,1 0 1,-1 0-1,1 1-134,-3 0 4,0-1 0,0 1 0,0 1 0,0-1 0,0 0 0,0 1 0,0-1 0,0 1 0,1 0 0,-1 0 1,1 1-1,-1-1 0,1 0 0,-1 1 0,1 0 0,-1 0 0,1 0 0,-1 0 0,1 1 0,-1 0 0,0-1 0,1 1 0,-1 0 0,0 1 0,1-1 0,-1 0 0,0 1 0,0 0 0,0 0 0,0 0 0,0 0 0,-1 0 0,1 0 0,-1 1 0,1-1 0,-1 1 0,0 0 0,0 0 0,0 0 0,0 0 1,-1 0-1,1 0 0,-1 0 0,0 1 0,1 2-4,-1 11-68,-1-1 0,-1 1 1,0 0-1,-1 0 1,-1-1-1,0 0 0,-1 1 1,-1-1-1,-1 0 0,0-1 1,-1 0-1,-1 0 1,0 0-1,-1-1 0,0 0 1,-2-1-1,1 0 1,-6 4 66,-18 11-105,45-54 159,-7 24-52,-1 1 1,1 0-1,0 0 0,-1 0 0,1 0 0,0 0 1,0 1-1,-1 0 0,1 0 0,0 0 1,0 0-1,-1 1 0,1-1 0,0 1 0,0 0 1,-1 0-1,1 1 0,-1-1 0,1 1 1,-1-1-1,0 1 0,1 0 0,-1 0 0,0 1 1,0-1-1,-1 1 0,1-1 0,0 1 1,-1 0-1,1 0 0,-1 0 0,0 0 0,0 0 1,0 1-1,-1 0-1,8 8 0,-1 2 0,0-1 0,-1 1 0,-1 0 0,0 0 0,-1 1 0,-1 0 0,0 0 0,-1 0 0,0 0 0,-1 1 0,-1-1 0,-1 1 0,0-1 0,-1 0 0,-1 1 0,3-14 6,-1 0 0,0 0 0,-1-1 0,1 1 0,0 0 0,0 0 0,-1 0 0,1 0 0,-1-1 0,0 1 0,1 0 0,-1-1 1,0 1-1,0 0 0,0-1 0,0 1 0,0-1 0,0 1 0,-1-1 0,1 0 0,0 0 0,-1 1 0,1-1 0,-1 0 0,0 0 0,1 0 0,-1-1 0,0 1 0,1 0 0,-1 0 0,0-1 1,0 1-1,1-1 0,-1 0 0,0 0 0,0 1 0,0-1 0,0 0 0,0-1 0,1 1 0,-1 0 0,0 0 0,0-1 0,0 1 0,1-1 0,-2 0-6,-81-45 427,75 40-390,-172-130 566,145 126-1411,30 38-3546,6-8-632,0 1-3155</inkml:trace>
  <inkml:trace contextRef="#ctx0" brushRef="#br0" timeOffset="324.989">669 755 20115,'0'0'3555,"0"0"-1601,0 0-1153,0 0-224,0 0-289,0 0-224,0 0-64,0 0-417,-13-42-992,6 42-1570,0 6-4868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02:20.792"/>
    </inkml:context>
    <inkml:brush xml:id="br0">
      <inkml:brushProperty name="width" value="0.1" units="cm"/>
      <inkml:brushProperty name="height" value="0.1" units="cm"/>
      <inkml:brushProperty name="color" value="#008C3A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</inkml:brush>
  </inkml:definitions>
  <inkml:trace contextRef="#ctx0" brushRef="#br0">764 60 16432,'0'0'3016,"0"0"422,0 0-502,0 0-956,0 0-624,0 0-416,-7 4-497,4-1-421,0-1 0,1 0 1,-1 1-1,0 0 0,1 0 1,-1 0-1,1 0 0,0 0 0,0 0 1,0 0-1,1 1 0,-1-1 1,1 1-1,0-1 0,0 1 0,0 0 1,0-1-1,0 1 0,1 0 1,0 0-1,0-1 0,0 1 0,0 2-22,1 61-69,3 1 0,2-1-1,4-1 1,2 0-1,3 0 1,4-1 0,13 30 69,-8-46-1410,-23-54 1021,1-32 291,-2 1 1,-2-1 0,-1 1 0,-2 0 0,-4-11 97,-10-98 58,16 125-51,0 0-1,2 0 0,0-1 1,1 1-1,2 0 1,0-1-1,0 1 0,2 0 1,1 1-1,0-1 0,2 1 1,0 0-1,1 0 0,1 1 1,0 0-1,2 0-6,-7 14-3,0 0 1,0 0-1,0 1 0,1-1 1,0 1-1,-1 0 0,1 0 1,0 1-1,0 0 0,1 0 1,-1 0-1,0 0 0,1 1 1,-1 0-1,1 0 1,-1 0-1,1 1 0,0 0 1,-1 0-1,1 0 0,-1 0 1,1 1-1,0 0 0,-1 1 1,0-1-1,1 1 0,-1 0 1,0 0-1,0 1 0,1 0 3,6 3-2,1 0 0,-1 2 0,0-1 0,-1 1 0,0 1 0,0 0 0,-1 1 0,0 0 0,-1 1 0,0-1 0,5 10 2,-9-13-6,-1 0 0,1 0-1,-2 1 1,1-1-1,-1 1 1,0 0-1,0 0 1,-1 0 0,-1 1-1,1-1 1,-1 0-1,0 1 1,-1-1-1,0 1 1,-1-1 0,1 1-1,-2-1 1,1 0-1,-1 1 1,0-1-1,-1 0 1,0 0 0,0 0-1,-1-1 1,0 1-1,0-1 1,-1 0-1,1 0 1,-2 0 0,1-1-1,-1 0 1,0 0-1,0 0 1,-1-1-1,1 0 1,-1 0 0,-1 0-1,1-1 1,0 0-1,-1-1 1,0 0-1,0 0 1,0 0 0,-6 0 6,12-2 3,0-1 1,0 1 0,1-1-1,-1 0 1,0 0 0,0 1-1,0-1 1,0-1 0,1 1-1,-1 0 1,0 0 0,0-1-1,0 1 1,1-1 0,-1 1-1,0-1 1,1 0 0,-1 0-1,0 0 1,1 0 0,-1 0 0,1 0-1,-1 0 1,1 0 0,0 0-1,-1-1 1,1 1 0,0-1-1,0 1 1,0-1 0,0 1-1,0-1 1,1 0 0,-1 1-1,0-1 1,1 0 0,-1 1-1,1-1 1,-1 0 0,1 0-1,0 0 1,0 0 0,0 1 0,0-1-1,0 0 1,0 0 0,1 0-1,-1 1 1,1-1 0,-1 0-1,1 0 1,-1 1 0,1-1-1,0 0 1,0 1 0,0-1-1,0 1 1,1-1-4,4-5 5,0 0 0,1 1 0,0 0-1,1 0 1,-1 1 0,1 0 0,0 0 0,0 1 0,1 0 0,-1 0-1,1 1 1,0 0 0,0 1 0,0 0 0,0 0 0,0 1 0,0 0-1,1 0 1,-1 1 0,0 1 0,0 0 0,2 0-5,-1 0-3,0 0 0,1 1 0,-1 1 1,0 0-1,0 0 0,0 1 0,-1 0 0,0 1 1,1 0-1,-1 0 0,-1 1 0,1 0 0,-1 0 0,0 1 1,-1 0-1,1 1 0,-2 0 0,1 0 0,-1 0 1,0 1-1,0 0 0,-1 0 0,3 8 3,2 5-7,-2-1 0,0 1 1,-1 0-1,-1 1 0,-1 0 0,-1 0 0,-1 0 0,-1 0 0,-1 0 0,-2 7 7,2-22-2,-1 1 0,0-1 0,-1 0 0,0 0 0,0 0 0,0 0 0,-1 0 0,0-1 0,-1 1-1,0 0 1,0-1 0,-1 0 0,0 0 0,0 0 0,0 0 0,-1-1 0,0 1 0,0-1 0,-1 0-1,0-1 1,0 1 0,0-1 0,-1 0 0,1-1 0,-1 0 0,0 0 0,-1 0 0,-6 2 2,-6-5 4,0-1 0,1-1 0,-1 0 1,0-1-1,1-2 0,-1 0 1,1-1-1,0-1 0,1 0 0,-1-2 1,1 0-1,1-1 0,-1-1 0,2 0 1,-15-12-5,-78-65-241,55 13-2913,43 44-475,10 12-2063,5 9-3693</inkml:trace>
  <inkml:trace contextRef="#ctx0" brushRef="#br0" timeOffset="877.636">1719 206 14093,'0'0'3326,"0"0"-1276,-13-10-379,-43-25-657,54 35-969,-1-1 0,1 1 1,0 0-1,0 0 0,0 0 0,0 0 0,0 1 0,0-1 0,0 0 0,0 1 0,-1 0 0,1-1 0,1 1 1,-1 0-1,0 0 0,0 0 0,0 0 0,0 0 0,1 1 0,-1-1 0,0 0 0,1 1 0,0-1 0,-1 1 1,1 0-1,0 0 0,-1-1 0,1 1 0,0 0 0,1 0 0,-2 1-45,-1 2 150,-5 8-117,1 1 0,0 0 0,1 0 0,0 0 0,1 1 0,1-1-1,1 1 1,0 0 0,0 1 0,2-1 0,0 0 0,1 1 0,0-1-1,1 0 1,1 1 0,0-1 0,1 0 0,1 0 0,0 0-1,1-1 1,1 1 0,0-1 0,1-1 0,1 1 0,0-1 0,0 0-1,1-1 1,1 0 0,0 0 0,1-1 0,0-1 0,1 0 0,0 0-1,0-1 1,1-1 0,0 0 0,1 0 0,0-2 0,3 2-33,-8-4-32,1-1 0,-1 1 0,1-2 0,0 1-1,0-1 1,0-1 0,1 0 0,-1 0 0,0-1 0,0-1 0,1 1 0,-1-2 0,0 1 0,0-1 0,0-1 0,0 0 0,-1 0 0,1-1 0,-1 0 0,0-1 0,0 0 0,0 0 0,-1-1 0,1 0 0,-2-1 0,7-5 32,0-12 141,-1-1 0,-1-1 0,-1 0 0,-1-1 0,-2 0 0,0 0 0,-2-1 0,-1 1 0,-2-1 0,0-1 0,-2 1 0,-1-22-141,1 28 122,0 15-97,0-1 1,-1 1-1,0 0 1,0-1 0,0 1-1,-1-1 1,0 1-1,0 0 1,-1-1-1,0 1 1,0 0-1,-1 0 1,-1-1-26,4 7 2,-1 1 0,0 0-1,1 0 1,-1-1 0,0 1 0,1 0 0,-1 0 0,0 0 0,1 0-1,-1-1 1,0 1 0,1 0 0,-1 0 0,0 1 0,1-1 0,-1 0-1,0 0 1,1 0 0,-1 0 0,0 0 0,1 1 0,-1-1-1,0 0 1,1 1 0,-1-1 0,1 0 0,-1 1 0,0-1 0,1 1-1,-1-1 1,1 1 0,0-1 0,-1 1 0,1-1 0,-1 1 0,1 0-1,0-1 1,-1 1 0,1-1 0,0 1 0,0 0 0,-1-1-1,1 1 1,0 0 0,0-1 0,0 1 0,0 0 0,0 0 0,0 0-2,-11 121 370,12-94-351,0 7-19,3 0-1,1 0 0,1-1 0,2 0 1,1 0-1,2-1 0,14 31 1,-22-57-66,0 1 0,0-1 0,1 0 0,-1 0 0,2 0 0,-1 0 0,1-1 0,0 0 0,0 0 0,1 0 0,0-1-1,0 0 1,0 0 0,1 0 0,-1-1 0,1 0 0,0 0 0,1 0 0,-1-1 0,0 0 0,1-1 0,0 0 0,-1 0 0,1 0 0,0-1 0,0 0 0,0-1 0,0 0 0,0 0 0,0-1 0,0 0 0,0 0 0,0-1 0,0 0-1,5-2 67,4-8 16,-1 0 1,0-1-1,-1-1 0,0 0 0,-1-1 0,-1-1 0,0 0 0,-1-1 0,-1 0 0,-1 0 0,0-2 0,-1 1 0,-1-1 0,-1 0 0,-1-1 0,4-17-16,2-89 74,-9 152-85,2 1 0,0-1-1,2 0 1,1-1 0,1 1-1,1-2 1,2 1 0,4 6 11,27 16 24,-42-46-23,0 0 0,0 0 0,0 0-1,0 0 1,0 0 0,0 0 0,1-1 0,-1 1 0,0 0 0,1-1-1,-1 1 1,0-1 0,1 0 0,-1 1 0,1-1 0,-1 0 0,1 0 0,-1 0-1,1 0 1,-1 0 0,1 0 0,-1 0 0,1 0 0,-1-1 0,0 1-1,1 0 1,-1-1 0,1 1 0,-1-1 0,0 0 0,0 1 0,1-1-1,-1 0 1,0 0 0,0 0 0,0 0 0,0 0 0,0 0 0,0 0-1,1-1 0,8-16 28,-1 0-1,-1-1 0,-1 0 0,0 0 0,-2-1 0,0 1 1,-1-1-1,0-8-27,3-6 39,-2 1 0,-4 22 107,-5 20 256,-5 35-309,2 0 1,2 0 0,2 1-1,2 11-93,-2 22 186,-10 124-101,-5 68-127,12 1-1,12 9 43,-1-127 43,-4-150-30,-1 0 0,0-1 0,0 1 0,0-1-1,-1 1 1,1 0 0,-1-1 0,1 1 0,-1-1 0,0 1 0,0-1-1,0 1 1,0-1 0,0 1 0,0-1 0,-1 0 0,1 0 0,-1 0-1,0 0 1,0 0 0,0 0 0,0 0 0,0 0 0,0-1 0,0 1 0,0-1-1,-1 0 1,1 0 0,0 1 0,-1-1 0,1-1 0,-1 1 0,1 0-1,-1-1 1,0 1 0,1-1 0,-1 0 0,0 0 0,1 0 0,-1 0-1,1 0 1,-1-1 0,0 1 0,0-1-13,-16-6 220,0-1-1,1-1 1,-1 0 0,2-2-1,-1 0 1,1-1-1,1 0 1,1-2 0,-1 0-1,2 0 1,0-2 0,1 1-1,1-2 1,-6-10-220,-11-5 125,2-1 1,2-2-1,1 0 1,2-2-1,1-1 1,2 0-1,2-1 1,2-1-1,1-1 0,2 0 1,2-1-1,0-5-125,10 32-25,0-1-1,1 1 1,1-1-1,0 1 1,1-1-1,0 1 1,2 0-1,0 1 1,0-1-1,1 1 0,1 0 1,1 0-1,0 1 1,0 0-1,1 0 1,1 1-1,0 0 1,1 1-1,0 0 1,1 0-1,0 1 1,0 1-1,9-5 26,30-13-313,0 2 0,2 3 0,0 2-1,1 2 1,1 2 0,1 3 0,0 3 0,0 1-1,1 4 1,0 1 0,0 4 0,2 1 313,97 7-3126,-58 20-4243,-56-7-1552</inkml:trace>
  <inkml:trace contextRef="#ctx0" brushRef="#br1" timeOffset="4572.588">60 2464 14189,'10'-88'4800,"-10"88"-4708,0 0-1,0 1 1,1-1 0,-1 0 0,0 0 0,0 1 0,1-1 0,-1 0 0,0 0 0,0 1 0,1-1-1,-1 0 1,0 0 0,1 0 0,-1 0 0,1 1 0,-1-1 0,0 0 0,1 0 0,-1 0 0,0 0 0,1 0-1,-1 0 1,0 0 0,1 0 0,-1 0 0,1 0 0,-1 0 0,0 0 0,1-1 0,-1 1 0,0 0 0,1 0-1,-1 0 1,0 0 0,1-1 0,-1 1 0,0 0 0,1 0 0,-1 0 0,0-1 0,0 1 0,1 0-1,-1-1 1,0 1 0,0 0-92,7 41 492,-2 94-343,-6 0 1,-8 23-150,-6-81-2712,14-77 2687,0 0-1,-1 0 1,1 0 0,-1 0-1,1 0 1,0 0 0,-1 0-1,1 0 1,-1-1 0,1 1 0,0 0-1,-1-1 1,1 1 0,0-1-1,0 0 1,-1 1 0,1-1 0,0 0-1,0 0 1,0 0 0,0 0-1,0 0 1,0 0 0,0 0-1,0 0 1,0 0 0,1 0 0,-1 0-1,0-1 1,1 1 0,-1 0-1,1-1 1,-1 1 0,1 0 0,0-1-1,-1 1 1,1 0 0,0-1-1,0 1 1,0-1 0,0 1-1,0-1 26,-9-33 513,2 0-1,1-1 0,1 0 1,3 0-1,1 0 1,2-21-513,-1 15 294,-1 7-23,-1 4-98,1-1 0,2 0-1,1 1 1,1-1 0,2 1 0,1 0-1,1 0 1,2 1 0,3-8-173,-11 37 21,-1 0 1,1-1-1,-1 1 1,1-1-1,0 1 1,-1 0-1,1-1 1,0 1-1,0 0 1,0 0-1,0-1 1,0 1-1,0 0 1,0 0-1,0 0 1,1 0-1,-1 1 0,0-1 1,1 0-1,-1 0 1,0 1-1,1-1 1,-1 1-1,1-1 1,-1 1-1,1 0 1,-1-1-1,1 1 1,-1 0-1,1 0 1,0 0-1,-1 0 1,1 1-1,-1-1 1,1 0-1,-1 1 1,1-1-1,-1 0 1,0 1-1,1 0 1,-1-1-1,1 1 1,-1 0-1,0 0 1,0 0-1,1 0 1,-1 0-1,0 0 1,1 1-22,49 62 244,213 411-212,-247-449-113,-13-18 5,0 1 0,1-1 0,-1-1 1,2 1-1,-1-1 0,1 0 0,0 0 0,1 0 0,-1-1 0,1 0 0,1-1 1,-1 1-1,1-1 0,0-1 0,0 1 0,0-2 0,1 1 0,2 0 76,-5-5 22,0-1 0,0 1 0,-1-1 0,1 0-1,-1-1 1,1 0 0,-1 0 0,0 0 0,0 0-1,0-1 1,0 0 0,0 0 0,-1 0 0,0 0-1,0-1 1,0 0 0,-1 0 0,1 0 0,-1 0 0,0 0-1,-1-1 1,1 1 0,-1-1 0,0 0 0,0 1-1,-1-1 1,0 0 0,0-2-22,1 4 51,21-70 396,-2 0 0,-4-2 1,-3 0-1,3-78-447,-13 92-278,-4 62 240,0 1-1,0-1 1,0 1-1,0-1 1,0 1-1,0-1 1,0 1-1,0-1 1,0 1-1,0-1 1,0 1 0,0-1-1,-1 1 1,1-1-1,0 1 1,0-1-1,-1 0 1,1 1-1,0-1 1,0 1-1,-1-1 1,1 0 0,0 1-1,-1-1 1,1 0-1,-1 1 1,1-1-1,-1 0 1,1 1-1,0-1 1,-1 0-1,1 0 1,-1 0 0,1 1-1,-1-1 1,1 0-1,-1 0 1,1 0-1,-1 0 1,1 0-1,-1 0 1,1 0-1,-1 0 1,0 0 0,1 0-1,-1 0 1,1-1-1,0 1 1,-1 0-1,1 0 1,-1 0-1,1-1 1,-1 1-1,1 0 1,-1 0 0,1-1-1,0 1 1,-1 0-1,1-1 1,-1 1-1,1-1 1,0 1-1,0 0 1,-1-1 38,-13 73-7052,11-30-699</inkml:trace>
  <inkml:trace contextRef="#ctx0" brushRef="#br1" timeOffset="4882.377">1203 2370 18257,'15'-116'2653,"-15"115"-2621,0 1-1,0 0 0,1-1 0,-1 1 0,0-1 0,0 1 1,0-1-1,0 1 0,0-1 0,1 1 0,-1-1 0,0 1 1,0-1-1,0 1 0,0-1 0,0 1 0,-1-1 0,1 1 1,0 0-1,0-1 0,0 1 0,0-1 0,0 1 0,-1-1 1,1 1-1,0-1 0,0 1 0,-1 0 0,1-1 0,0 1 1,-1 0-1,1-1 0,0 1 0,-1 0 0,1-1 0,-1 1 1,1 0-1,0-1 0,-1 1 0,1 0 0,-1 0 0,1 0 1,-1 0-1,1-1 0,-1 1 0,1 0 0,-1 0 0,1 0 1,0 0-1,-1 0 0,1 0 0,-1 0 0,1 0 0,-1 0 1,1 1-1,-1-1 0,1 0 0,-1 0 0,1 0 0,-1 0 1,1 1-1,-1-1 0,1 0 0,0 1 0,-1-1 0,1 0-31,-25 25 148,12-1 122,1 1 0,1 1 0,2 0 0,0 0-1,2 1 1,1 0 0,1 1 0,1-1 0,1 1 0,2-1-1,1 6-269,-1-18 32,2 0 0,0 0 0,0 0 0,1-1 0,1 1-1,1-1 1,0 1 0,0-1 0,2 0 0,3 7-32,-6-15-11,0 0 1,1-1 0,0 1-1,0-1 1,0 0-1,0 0 1,1 0 0,0 0-1,0-1 1,0 0 0,0 0-1,1 0 1,0-1 0,0 0-1,0 0 1,0 0-1,0-1 1,0 0 0,1 0-1,-1 0 1,1-1 0,-1 0-1,1 0 1,3-1 10,-6 0 10,0 0 0,0 0 1,0-1-1,0 0 0,0 0 0,0 0 1,0 0-1,0 0 0,-1-1 1,1 1-1,-1-1 0,1 0 0,-1 0 1,0-1-1,1 1 0,-1-1 1,0 1-1,-1-1 0,1 0 0,0 0 1,-1 0-1,0-1 0,0 1 0,0 0 1,0-1-1,0 1 0,-1-1 1,1 0-1,0-3-10,17-117 1132,-18 97-1051,-1 0 0,-2 1 0,0-1 0,-2 0 0,-1 1 0,-1 0-1,-1 0 1,-3-2-81,6 17-322,-1 0 0,0 0 0,-1 0 0,0 1-1,-1 0 1,0 0 0,0 1 0,-1 0 0,-1 0 0,1 1 0,-1 0-1,-4-2 323,-19-6-4196,3 9-3288</inkml:trace>
  <inkml:trace contextRef="#ctx0" brushRef="#br1" timeOffset="5490.961">2128 2175 5157,'0'0'7351,"1"-13"-3177,2-42-575,-3 55-3444,1-1 0,-1 0 1,0 0-1,1 0 1,-1 1-1,0-1 1,0 0-1,1 0 1,-1 0-1,0 0 1,0 0-1,0 1 0,0-1 1,0 0-1,-1 0 1,1 0-1,0 0 1,0 0-1,0 1 1,-1-1-1,1 0 1,0 0-1,-1 0 0,1 1 1,-1-1-1,1 0 1,-1 1-1,1-1 1,-1 0-1,0 1 1,1-1-1,-1 0 1,0 1-1,1-1 0,-1 1 1,0 0-1,0-1 1,1 1-1,-1-1 1,0 1-1,0 0 1,0 0-1,0 0 1,0-1-156,-21 20 2294,11 7-2093,2 0 0,0 1 0,2-1 0,0 1 0,2 1 0,2-1 0,-1 13-201,2-23 50,-6 55-426,3 2-1,3-1 1,3 0-1,9 57 377,7-65-1735,-16-65 1713,0 1 0,-1-1 0,1 0 0,0 0 0,-1 0-1,1 0 1,0 0 0,-1 0 0,1 0 0,0 0-1,-1 0 1,1 0 0,0 0 0,-1-1 0,1 1 0,-1 0-1,1 0 1,0-1 0,-1 1 0,1 0 0,-1-1-1,1 1 1,-1-1 0,1 1 0,-1 0 0,1-1-1,-1 1 1,1-1 0,-1 0 0,1 1 0,-1-1 0,0 1-1,0-1 1,1 1 0,-1-1 0,0 0 0,0 1-1,1-1 1,-1 0 0,0 1 0,0-1 0,0 0 0,0 1-1,0-1 1,0 0 22,17-45-42,-12 28 201,1-1 1,1 1 0,1 0-1,0 1 1,2 0 0,0 0-1,0 1 1,2 0 0,0 1-1,0 0 1,10-8-160,-13 19 5,-1-1 0,1 1 0,-1 1 1,1-1-1,0 2 0,0-1 0,1 1 0,-1 1 1,0-1-1,1 2 0,-1-1 0,1 1 0,-1 1 0,1 0 1,-1 0-1,0 0 0,0 2 0,1-1 0,-1 1 1,-1 0-1,1 1 0,0 0 0,-1 0 0,0 1 1,0 0-1,0 1 0,-1-1 0,1 1 0,-1 1 1,-1 0-1,1 0 0,-1 0 0,-1 0 0,1 1 1,-1 0-1,2 4-5,-4-1-151,-1 0 1,0 1 0,0-1 0,-1 1-1,0-1 1,-1 1 0,-1 0 0,0-1 0,0 1-1,-1-1 1,-1 0 0,1 1 0,-2-1-1,0 0 1,0-1 0,-1 1 0,0-1-1,-1 0 1,0 0 0,-1-1 0,0 1-1,0-1 1,-1-1 0,0 0 0,0 0-1,-1 0 1,0-1 0,-1 0 0,0-1 0,0 0-1,0-1 1,0 0 0,-1 0 0,0-1-1,-5 1 151,9-4 8,-1 1 0,0-1-1,1 0 1,-1-1 0,0 0-1,0 0 1,1-1 0,-1 0-1,0 0 1,0 0 0,1-1-1,-1-1 1,1 1-1,0-1 1,0 0 0,0-1-1,0 0 1,0 0 0,1 0-1,0-1 1,0 0 0,0 0-1,0-1 1,1 1 0,0-1-1,0 0 1,1-1 0,-1 1-1,1-1 1,-1-3-8,1 2-95,0-1 1,1 1-1,0-1 1,0 0-1,1 1 1,0-1-1,1 0 1,0 0-1,0-1 1,1 1-1,0 0 1,0 0-1,1 0 1,1 0-1,-1 0 1,3-5 94,44-78-8332,-9 49-717</inkml:trace>
  <inkml:trace contextRef="#ctx0" brushRef="#br1" timeOffset="6331.106">2845 2435 14606,'0'0'3496,"0"0"-1974,0 0-369,0 0-320,0 0-358,-12 13-11,4-4-361,1-2-37,0 0 0,1 0 1,0 0-1,1 0 0,-1 1 0,2 0 0,-1 0 0,1 1 1,0-1-1,1 1 0,0 0 0,-1 3-66,-4 23 180,2 0 0,1 1-1,2 0 1,1 0 0,2 0 0,4 28-180,-3-59-12,0 0 0,0 0 0,1 1 0,0-1 0,0 0 0,0-1 0,1 1 0,-1 0 0,1-1 0,0 1 0,1-1 0,-1 0 1,1 0-1,-1 0 0,1-1 0,1 1 0,-1-1 0,0 0 0,1 0 0,-1-1 0,1 1 0,0-1 0,0 0 0,0 0 0,0-1 0,0 1 1,0-1-1,1 0 0,-1-1 0,0 1 0,1-1 0,-1 0 0,0 0 0,1-1 0,-1 0 0,0 0 0,1 0 0,-1 0 0,0-1 1,0 0-1,0 0 0,0 0 0,-1 0 0,1-1 0,-1 0 0,1 0 0,0-1 12,8-6 97,0-1 1,0 0-1,-1-1 1,0-1-1,-1 0 1,-1 0-1,0-1 1,0 0-1,-2-1 1,0 0-1,0 0 0,2-11-97,54-197 1202,-63 218-1208,8-50 33,-23 72-113,7 14 68,2-1 0,0 1 0,2 0 0,2-1 0,0 1 0,3 10 18,-2 4-239,11 74-2556,25-51-3416,-34-66 6073,1 0-1,-1 0 0,1 0 1,-1-1-1,1 1 0,0-1 1,-1 1-1,1-1 0,0 0 1,0 0-1,0 0 0,0 0 1,0-1-1,0 1 0,0-1 1,0 0-1,1 1 0,-1-2 1,0 1-1,0 0 0,0-1 1,0 1-1,0-1 0,0 0 1,0 0-1,0 0 0,0 0 1,0 0-1,-1-1 0,1 0 1,2-1 138,78-69 388,-74 62-407,239-283 7984,-203 256-5958,-35 82-1142,-10 125-379,24-189-411,1-35 199,-21 42-175,1 1-1,0-1 1,0 1-1,2 0 1,-1 1-1,1 0 1,1 0 0,0 0-1,0 1 1,3-2-99,-11 10 1,1 1 0,-1-1 0,0 1 1,1-1-1,-1 1 0,1 0 0,-1-1 1,1 1-1,-1 0 0,1-1 1,-1 1-1,1 0 0,-1-1 0,1 1 1,0 0-1,-1 0 0,1 0 0,-1 0 1,1 0-1,0-1 0,-1 1 0,1 0 1,-1 0-1,1 0 0,0 1 1,-1-1-1,1 0 0,-1 0 0,1 0 1,0 0-1,-1 0 0,1 1 0,-1-1 1,1 0-1,-1 1 0,1-1 0,-1 0 1,1 1-1,-1-1 0,1 1 0,-1-1 1,0 0-1,1 1 0,-1-1 1,1 1-1,-1-1 0,0 1 0,0 0 1,1-1-1,-1 1 0,0-1 0,0 1 1,0-1-1,1 1 0,-1 0 0,0-1 1,0 1-1,0-1 0,0 1 1,0 0-2,0 41-28,-48 298 113,-84 530-331,93-665 593,39-200-261,-1-1-1,0 1 1,1 0-1,-1-1 1,-1 0-1,1 1 0,-1-1 1,0 0-1,0 0 1,0 0-1,0 0 0,-1 0 1,1 0-1,-1-1 1,0 1-1,0-1 1,-1 0-1,1 0 0,-1 0 1,1 0-1,-1 0 1,0-1-1,0 0 0,0 0 1,0 0-1,-1 0 1,1-1-1,0 0 0,-1 1 1,1-2-1,-1 1 1,0 0-86,-5-4 105,0 0 0,0 0 0,0-1 1,1 0-1,0-1 0,0 0 0,0 0 0,0-1 1,1 0-1,0-1 0,0 0 0,1 0 0,-1 0 1,2-1-1,-1 0 0,1-1 0,-3-4-105,-8-13 31,0 0 0,1-1 0,2-1 0,0 0 0,2-1-1,2-1 1,0 0 0,2 0 0,1 0 0,2-1 0,1 0 0,1-1 0,2 1-1,1 0 1,1-1 0,2 1 0,1 0 0,1 0 0,2 1 0,1-1 0,2 2 0,0-1-1,2 1 1,2 1 0,0 0 0,2 1 0,1 0 0,18-21-31,-13 21-140,2 1-1,0 2 1,2 0 0,0 1 0,2 2-1,0 1 1,2 1 0,0 1-1,1 2 1,0 1 0,1 1 0,1 2-1,0 2 1,26-5 140,13 0-282,0 4 0,1 3 0,0 3-1,0 3 1,1 4 0,34 6 282,-88-6-73,11-1-245,-1 2-1,1 2 1,-1 1-1,-1 1 1,17 6 318,-13 12-840,-33-24 839,0 0 0,0-1 0,1 1 1,-1 0-1,0-1 0,0 1 0,0 0 0,0-1 0,0 1 0,0 0 0,0-1 1,0 1-1,0 0 0,0-1 0,0 1 0,0 0 0,-1-1 0,1 1 0,0-1 0,0 1 1,-1 0-1,1-1 0,-1 1 0,1-1 0,0 1 0,-1-1 0,1 1 0,-1-1 1,1 1-1,-1-1 0,1 0 0,-1 1 0,1-1 0,-1 1 0,0-1 0,1 0 0,-1 0 1,1 1-1,-1-1 0,0 0 0,1 0 0,-1 0 0,0 0 0,1 0 0,-1 0 1,0 0-1,1 0 0,-1 0 0,0 0 0,1 0 0,-1 0 0,0 0 0,1-1 1,-5 3 11,0-1-1,1 0 0,-1 0 0,0 0 0,1-1 0,-1 0 1,0 0-1,0 0 0,1 0 0,-1-1 0,0 0 0,1 0 1,-1 0-1,1 0 0,-1-1 0,1 0 0,-1 0 1,1 0-1,0 0 0,0-1 0,0 1 0,0-1 0,1 0 1,-1-1-1,1 1 0,0 0 0,-1-1 0,2 0 0,-1 0 1,0 0-1,1 0 0,-1-1-10,-1-18-2386,-1-1-3476</inkml:trace>
  <inkml:trace contextRef="#ctx0" brushRef="#br0" timeOffset="40216.541">336 4118 7047,'0'0'4468,"0"0"-1687,0 0-1062,0 0 272,0 0-576,0 0-630,-1 17-161,-20 190 465,15-166-1367,-44 256 735,28-199-2876,-4-2-3300,14-54 119</inkml:trace>
  <inkml:trace contextRef="#ctx0" brushRef="#br0" timeOffset="40626.617">307 4314 8488,'31'-133'2066,"-28"123"-1566,1-1 0,-1 1 0,2 0 0,-1 0 0,1 0 0,1 0 0,0 1 0,0 0 1,1 0-1,0 1 0,0 0 0,1 0 0,0 0 0,2 0-500,-5 5 85,-1 0 1,0 1 0,1-1 0,-1 1-1,1 0 1,0 1 0,0-1 0,0 1-1,0-1 1,0 2 0,0-1-1,0 0 1,0 1 0,0 0 0,0 0-1,0 1 1,0-1 0,0 1-1,0 0 1,0 1 0,0-1 0,0 1-1,0 0 1,-1 0 0,1 0-1,-1 1 1,1-1 0,0 2-86,2 1-38,1 1 1,-1 0-1,1 1 1,-2 0 0,1 0-1,-1 0 1,0 1-1,-1 0 1,0 0-1,0 0 1,0 1-1,-1 0 1,-1 0-1,1 0 1,-2 0-1,1 0 1,-1 1-1,0-1 1,-1 1 0,0-1-1,-1 1 1,0 0-1,-1-1 1,0 8 37,-1-3-250,0-1 0,-1 1 0,-1-1 0,0 0 1,0-1-1,-1 1 0,-1-1 0,0 0 0,-1 0 0,0 0 1,-1-1-1,0 0 0,-1-1 0,0 0 0,0 0 0,-1-1 1,-6 5 249,9-9-4,-1 1 1,1-1-1,-1 0 0,0-1 1,0 0-1,0 0 1,-1-1-1,1 1 1,-1-2-1,0 0 1,0 0-1,0 0 0,0-1 1,0-1-1,-4 1 4,12-2 56,0 1 1,-1 0-1,1-1 0,0 1 0,0-1 0,1 1 0,-1-1 0,0 0 1,0 0-1,0 1 0,0-1 0,0 0 0,1 0 0,-1 0 0,0 0 0,1 1 1,-1-1-1,1 0 0,-1 0 0,1 0 0,-1-1 0,1 1 0,0 0 1,-1 0-1,1 0 0,0 0 0,0 0 0,0 0 0,0 0 0,0 0 1,0-1-1,0 1 0,0 0 0,0 0 0,1 0 0,-1 0 0,0 0 0,1 0 1,-1 0-1,1 0 0,-1 0 0,1 0 0,0 0 0,-1 0 0,1 0 1,0 0-1,0 1 0,-1-1 0,1 0 0,0 0 0,0 1 0,0-1 1,0 0-1,0 1 0,0-1 0,0 1 0,0 0 0,0-1 0,0 1 0,0 0 1,0 0-1,0-1 0,1 1 0,-1 0-56,13-6 51,0 0 0,0 0 0,0 2 0,1 0 0,0 0 1,-1 2-1,1-1 0,0 2 0,0 0 0,0 1 0,1 0 0,-1 2 0,0-1 0,-1 2 0,1 0 0,0 1 0,-1 0 1,8 4-52,-11-4 18,0 1 1,0 0 0,0 1 0,-1 0-1,0 0 1,-1 1 0,1 0-1,-1 1 1,-1 0 0,1 1 0,-1-1-1,-1 1 1,0 1 0,0 0 0,-1 0-1,0 0 1,-1 1 0,0-1 0,0 1-1,-1 1 1,-1-1 0,0 0 0,1 10-19,-2-14 1,-1-1 0,0 0 0,0 1 0,-1-1 0,0 0 0,0 1 0,-1-1 0,1 0 0,-1 1 0,-1-1 0,1 0 0,-1 0 0,0 0 0,0 0 0,-1 0 0,0 0 0,0-1 0,0 1 0,-1-1 0,0 0 0,0 0 0,0 0 0,0-1 0,-1 1 0,0-1 0,0 0 1,0 0-1,0-1 0,-1 0 0,1 0 0,-2 0-1,-10 3 14,-1-1 1,-1-1-1,1-1 1,-1-1-1,1 0 1,-1-2 0,0 0-1,0-1 1,1 0-1,-1-2 1,-2-1-15,2 2-164,-1-1 0,1-2 0,0 0 0,0 0 1,0-2-1,1-1 0,0 0 0,0-1 0,1-1 0,0 0 1,1-1-1,0-1 0,-8-9 164,14 5-4079,7 4-2813</inkml:trace>
  <inkml:trace contextRef="#ctx0" brushRef="#br0" timeOffset="41198.671">1115 4336 11755,'0'0'2568,"0"0"213,0 0-411,0 0-998,0 0-395,0 0-165,-3-2-188,3 2-595,-1-1 0,0 1-1,0 0 1,0 0 0,0 0-1,0 0 1,0 0-1,0 0 1,0 0 0,0 0-1,0 0 1,0 0 0,0 0-1,0 0 1,0 1 0,0-1-1,0 0 1,0 1 0,1-1-1,-1 1 1,0-1-1,0 1 1,0-1 0,0 1-1,1 0 1,-1-1 0,0 1-1,1 0 1,-1 0 0,1-1-1,-1 1 1,1 0 0,-1 0-1,1 0 1,-1 0-1,1 0 1,0 0 0,-1 0-1,1 0 1,0-1 0,0 1-1,0 0 1,0 0 0,0 0-1,0 0 1,0 0-1,0 0 1,0 0 0,0 0-1,1 0 1,-1 0 0,0 0-29,-5 20 58,0 0 0,2 1 1,0-1-1,1 1 0,1 0 0,1-1 1,1 1-1,1-1 0,1 1 1,1-1-1,1 0 0,5 15-58,-6-24 25,0 0-1,1 0 1,1-1-1,0 1 1,0-2-1,1 1 1,0 0-1,1-1 1,0-1-1,1 1 1,0-1-1,1-1 1,-1 0-1,2 0 1,-1-1-1,1 0 1,0-1-1,0 0 1,1-1-1,0 0 1,0-1-1,3 1-24,-8-3 2,1 0 0,-1-1-1,1 0 1,0 0 0,-1-1-1,1 0 1,0 0 0,-1-1-1,1 1 1,0-2-1,-1 1 1,1-1 0,-1-1-1,0 1 1,0-1 0,0 0-1,0-1 1,0 0 0,-1 0-1,1 0 1,-1-1 0,0 0-1,-1 0 1,1 0 0,-1-1-1,0 0 1,0 0 0,-1 0-1,2-4-1,8-13 1,-2-1 0,-1-1 1,-1 0-1,-1 0 0,-1-1 0,-2 0 0,0-1 0,-2 1 0,-1-1 0,0-24-1,-3 30 12,-4 48-125,1 2 81,-4 208-123,7-226-78,0-1 1,1 1-1,0-1 1,1 0 0,0 1-1,0-1 1,1 0-1,1 0 1,0 0-1,0-1 1,1 1 0,0-1-1,0 0 1,5 5 232,-6-10-429,0 0 0,0 0 0,0-1 0,0 1 0,1-1 0,-1 0 0,1 0 0,0 0 0,0-1 0,0 0 0,0 0 0,0 0 0,0 0 0,1-1 0,-1 0 0,1 0 0,-1-1 0,6 1 429,21-3-3913,2-9-1159</inkml:trace>
  <inkml:trace contextRef="#ctx0" brushRef="#br0" timeOffset="41668.318">2079 4518 4837,'0'0'4505,"0"0"-1585,0 0 91,0 0-91,0 0-1361,0 0-780,0 0-234,0 0-17,-2 17 81,-4 136 806,7-148-1405,0 1 1,1-1 0,-1 1-1,1-1 1,0 0 0,1 0-1,-1 0 1,1 0 0,0-1-1,0 1 1,0-1 0,1 0-1,0 1 1,-1-2 0,2 1 0,-1 0-1,0-1 1,1 0 0,-1 0-1,1 0 1,0 0 0,0-1-1,0 0 1,0 0 0,1 0-1,-1-1 1,0 0 0,1 0-1,-1 0 1,1 0 0,-1-1-1,1 0 1,-1 0 0,1-1-1,-1 0 1,1 1 0,-1-2-1,1 1 1,-1-1 0,4-1-11,3-5 75,0 0 0,-1 0 0,-1-1 0,1-1 1,-1 1-1,-1-2 0,0 1 0,0-1 0,-1-1 0,-1 1 1,0-1-1,-1-1 0,0 1 0,0-1 0,-1 0 0,-1-1 1,-1 1-1,0-1 0,0 1 0,-1-1 0,-1 0 0,0 0 1,-1 0-1,-1 0 0,-1-10-75,-14 45 1137,-14 89-1083,5 1 0,5 0 0,4 2 0,0 107-54,-13 100-264,11-179-1426,-6 0 1,-40 128 1689,63-257-28,-1-1-1,-1-1 1,0 1 0,0 0 0,-1-1 0,-1 0-1,1 1 1,-2-2 0,1 1 0,-1-1 0,-1 1-1,0-2 1,0 1 0,0-1 0,-1 0 0,-1-1 0,1 0-1,-1 0 1,0-1 0,-1 0 0,0 0 0,1-1-1,-2 0 1,1-1 0,-8 2 28,3-5 61,1 0 0,-1-1 0,0-1 1,1 0-1,-1-1 0,1-1 0,-1 0 0,1 0 0,0-2 1,0 0-1,1-1 0,0 0 0,-1 0 0,2-2 0,-1 0 0,1 0 1,1-1-1,-1-1 0,2 1 0,-9-11-61,6 6 84,1 0-1,0-1 1,1 0 0,1-1 0,0 0-1,1-1 1,1 0 0,0 0-1,2-1 1,0 0 0,1 0 0,1-1-1,0 1 1,2-1 0,0 0-1,1-2-83,1 1 33,2 1-1,0-1 0,1 0 1,1 1-1,1 0 0,1 0 0,1 0 1,0 0-1,1 1 0,1 1 0,1-1 1,0 2-1,2-1 0,-1 1 0,2 1 1,0 0-1,2 0-32,10-9-1,1 2 0,1 1 0,1 0 0,1 2 0,0 2 0,2 0 0,0 2 0,0 2 0,19-5 1,106-29-78,2 8 1,144-17 77,-144 38-748,-121 19-581,-37-1 1219,1 0 0,-1 0 0,1 0-1,-1 1 1,1-1 0,-1 0 0,1 0 0,-1 1-1,1-1 1,-1 1 0,1-1 0,-1 0 0,1 1-1,-1-1 1,0 1 0,1-1 0,-1 1-1,0-1 1,0 1 0,1-1 0,-1 1 0,0-1-1,0 1 1,0 0 0,1-1 0,-1 1 0,0-1-1,0 1 1,0-1 0,0 1 0,0 0 0,0-1-1,0 1 1,-1-1 0,1 1 0,0-1 0,0 1-1,0 0 1,0-1 0,-1 1 0,1-1 0,0 1-1,-1-1 1,1 1 0,0-1 0,-1 1 0,1-1-1,0 0 1,-1 1 0,1-1 0,-1 1 0,1-1-1,-1 0 1,1 0 0,-1 1 0,1-1-1,-1 0 1,1 0 0,-1 1 110,-31 18-6401,-5-1-2743</inkml:trace>
  <inkml:trace contextRef="#ctx0" brushRef="#br0" timeOffset="41908.079">866 5803 22101,'0'0'3011,"0"0"-2178,0 0 384,0 0-32,0 0-673,157-26-159,-23 6-161,29-4-96,31-5 0,28-7-64,15-5-32,-9-1-673,-20 5-864,-42 11-1954,-55 14-5190</inkml:trace>
  <inkml:trace contextRef="#ctx0" brushRef="#br0" timeOffset="42260.075">1075 6126 19987,'0'0'3812,"0"0"-3172,0 0 353,98 39-64,-3-49-192,31-10 31,30-12-383,22-3-193,17-10-96,-5 0-96,-19 2-416,-33 7-545,-45 14-2499,-37 11-7878</inkml:trace>
  <inkml:trace contextRef="#ctx0" brushRef="#br1" timeOffset="902184.494">3845 862 6854,'-2'18'3502,"-4"112"1186,5-126-4525,0 0 1,1 0 0,-1 0-1,1 0 1,0 1-1,0-1 1,0 0 0,1 0-1,0 1 1,-1-1 0,1 0-1,1 0 1,-1 0 0,0 0-1,1 0 1,0-1 0,0 1-1,0 0 1,1-1 0,-1 1-1,1-1 1,0 0 0,-1 0-1,2 0 1,-1 0 0,0 0-1,0-1 1,1 0 0,0 1-1,-1-1 1,1 0 0,2 0-164,9-2 157,0-1 0,1-1 0,-1 0 1,0-1-1,-1-1 0,1 0 1,-1-1-1,1-1 0,-1 0 0,-1-1 1,1 0-1,-1-1 0,-1 0 1,0-1-1,5-5-157,-1 4 53,588-396 252,-452 308-225,4 8 0,5 6 0,53-15-80,-126 72 48,-88 27-45,1 0 0,-1 0 0,0 0 0,1-1 0,-1 1-1,1 0 1,-1 0 0,0 0 0,1 0 0,-1 0 0,0 0 0,1 0 0,-1 0 0,1 0 0,-1 1 0,0-1-1,1 0 1,-1 0 0,0 0 0,1 0 0,-1 0 0,0 1 0,1-1 0,-1 0 0,0 0 0,1 1 0,-1-1-1,0 0 1,0 0 0,1 1 0,-1-1 0,0 0 0,0 1 0,0-1 0,1 0 0,-1 1 0,0-1 0,0 0-1,0 1 1,0-1 0,0 0 0,0 1 0,0-1 0,0 1 0,0-1 0,0 0 0,0 1 0,0-1 0,0 1-1,0-1 1,0 0 0,0 1 0,0-1 0,0 0 0,0 1 0,-1-1 0,1 0 0,0 1 0,0-1 0,0 0-1,-1 1 1,1-1 0,0 0 0,0 0 0,-1 1 0,1-1 0,0 0 0,-1 0 0,1 1-3,-19 23 189,-5-1 49,0-2 1,-2 0 0,-1-2-1,0 0 1,-1-2-1,-16 6-238,-49 25-2115,51-28-287,6-1-5056</inkml:trace>
  <inkml:trace contextRef="#ctx0" brushRef="#br2" timeOffset="906351.405">6507 234 11467,'0'0'1708,"0"0"22,0 0 736,0 0-395,0 0-320,0 0-336,0 0-614,3-5-315,8-7-157,-12 33-58,-2 9-113,1-10-62,1 1 1,1 0 0,0 0 0,2 0-1,1-1 1,0 1 0,1-1-1,2 0 1,0 0 0,1 0 0,1-1-1,0 0 1,2 0 0,0-1-1,1-1 1,1 1 0,6 5-97,-14-18 32,0 0 0,1-1-1,0 1 1,-1-1 0,2 0 0,-1-1 0,0 1 0,1-1 0,-1 0-1,1 0 1,0-1 0,0 1 0,0-1 0,0-1 0,1 1 0,-1-1-1,0 0 1,1 0 0,-1-1 0,0 0 0,1 0 0,-1-1-1,1 0 1,-1 0 0,0 0 0,0 0 0,0-1 0,1 0 0,-2-1-1,3 0-31,3-6 46,0-1 0,0 0-1,-1 0 1,-1-1 0,0 0-1,0-1 1,-1 0-1,-1 0 1,0-1 0,0 1-1,-1-2 1,-1 1 0,0-1-1,-1 1 1,-1-1-1,0-1 1,-1 1 0,0 0-1,-1 0 1,-1-1-1,0 1 1,-1-6-46,0 18 3,1 1 0,0-1 0,-1 1 0,1 0 0,0-1 0,-1 1 0,0 0 0,1-1 0,-1 1 0,0 0 0,1 0 0,-1 0 0,0 0 0,0 0 0,0 0 0,0 0 0,0 0 0,-1 0 0,1 0 0,0 0 0,0 1 0,0-1 0,-1 0 0,1 1 0,0-1 0,-1 1 0,1-1 0,0 1 0,-1 0 0,1 0 0,-1 0 0,1-1 0,-1 1 0,1 1 0,0-1 0,-1 0 0,1 0 0,-1 0 0,1 1 0,0-1 0,-1 1 0,1-1 0,0 1 0,0-1 0,-1 1 0,1 0 0,0 0 0,0 0 0,0 0 0,0-1 0,0 2 0,0-1 0,0 0 0,0 0 0,0 0 0,0 0 0,1 0 0,-1 1 0,0-1 0,1 0 0,-1 1 0,1-1 0,-1 0 0,1 1 0,0-1 0,0 2-3,-17 32 34,2 1 0,2 0 0,2 1 0,1 0 0,1 1 0,2 0 0,2 1 0,1 20-34,-4 22-20,4 1 1,4 0-1,8 72 20,-7-148-2,-1 42 33,-1-47-32,1 0 0,-1 0 0,1-1 0,-1 1 0,0 0 0,1 0 0,-1 0 0,0 0 0,0-1 0,1 1 0,-1 0 0,0-1 0,0 1 0,0-1 1,0 1-1,0-1 0,0 1 0,0-1 0,0 0 0,0 1 0,0-1 0,0 0 0,0 0 0,0 0 0,0 1 0,0-1 0,0-1 0,-1 1 0,1 0 0,0 0 0,0 0 0,0 0 0,0-1 0,0 1 0,0-1 0,0 1 0,0 0 0,0-1 0,0 0 0,1 1 0,-2-1 1,-126-65-432,-101-26-2579,227 91 2638,-10 0-1965,9 5-3834,3 4-1125</inkml:trace>
  <inkml:trace contextRef="#ctx0" brushRef="#br2" timeOffset="906636.138">7109 708 11435,'0'0'3779,"0"0"-1419,5-13 64,13-36-102,-17 51 1549,-8 38-3381,-36 173 504,38-120-6723,5-80 999,1-2-2653</inkml:trace>
  <inkml:trace contextRef="#ctx0" brushRef="#br2" timeOffset="906949.408">7286 123 11979,'0'0'4730,"0"0"-2023,0 0-818,0 0-485,0 0-368,0 0-208,0 0-268,-13 3-117,-40 16-90,52-17-335,-1 0 0,0 1 0,1-1-1,-1 0 1,1 0 0,0 1 0,0-1 0,0 1 0,0-1 0,0 1 0,0-1 0,1 1 0,-1 0 0,1-1 0,0 1 0,0 0 0,0-1 0,0 1 0,0 0 0,1-1 0,-1 1 0,1 0 0,-1-1 0,1 1 0,0-1 0,0 1 0,1 0-18,2 3 19,0-1 0,0 0-1,1 0 1,0 0 0,0-1-1,0 0 1,1 0 0,-1 0-1,1 0 1,0-1 0,0 0 0,0 0-1,0-1 1,0 0 0,1 0-1,-1 0 1,1-1 0,-1 0-1,1 0 1,0 0 0,0-1-1,-1 0 1,1-1 0,0 1-1,-1-1 1,1-1 0,-1 1 0,1-1-1,-1 0 1,1 0 0,-1-1-1,0 0 1,0 0 0,-1-1-1,1 1 1,-1-1 0,1 0-1,-1-1 1,0 1 0,-1-1-1,1 0 1,2-5-19,-4 7 7,0 0 1,-1-1-1,1 1 1,-1-1-1,0 0 0,0 0 1,0 0-1,0 0 1,-1 0-1,0 0 0,0 0 1,0 0-1,0-1 1,-1 1-1,1 0 0,-1-1 1,0 1-1,0 0 1,-1-1-1,0 1 0,1 0 1,-1-1-1,-1 1 1,1 0-1,-1 0 0,1 0 1,-1 0-1,0 0 1,0 1-1,-1-1 0,1 1 1,-1-1-1,0 1 1,0 0-1,0 0 0,0 0 1,-1 0-1,1 0 1,-1 1-1,1 0 0,-1 0 1,0 0-1,0 0 1,-4-1-8,-77 14-2756,34 12-2400,4 9-4816</inkml:trace>
  <inkml:trace contextRef="#ctx0" brushRef="#br2" timeOffset="908752.118">5743 2503 11243,'0'0'4548,"0"0"-1825,0 0-636,0 0-363,0 0-496,0 0-369,5-2-335,-1 2-475,0-1 1,0 1 0,0 0 0,0 0 0,-1 0 0,1 0-1,0 1 1,0 0 0,0 0 0,-1 0 0,1 0-1,0 0 1,-1 1 0,1-1 0,-1 1 0,0 0 0,1 0-1,-1 1 1,0-1 0,0 0 0,2 4-50,1 3 110,0 0 0,-1 1 0,0-1 0,0 1 0,-1 1 0,0-1 0,-1 1 0,0-1 0,-1 1 0,0 0 0,0 0 0,-2 0 0,1 0-1,-1 0 1,-1 0 0,0 0 0,0 0 0,-1 0-110,1-4 33,-47 226 384,33-177-3773,-3 18-7248,18-62-1829</inkml:trace>
  <inkml:trace contextRef="#ctx0" brushRef="#br2" timeOffset="909087.57">6188 2786 12428,'0'0'3811,"0"0"-1067,0 0-560,0 0-663,0 0-480,13-2-144,225-50 229,-102 24-1521,-151 26-11755,1 9 192</inkml:trace>
  <inkml:trace contextRef="#ctx0" brushRef="#br2" timeOffset="909732.692">7031 2587 10250,'0'0'3560,"0"0"-944,0 0-139,0 0-480,0 0-374,0 0-401,0 0-587,-3 6-373,-1 0-248,2 0 0,-1 0 0,1 0 1,0 1-1,0-1 0,0 0 0,1 1 0,0 0 0,0-1 0,1 1 0,0-1 1,0 1-1,1 0 0,-1-1 0,1 1 0,1-1 0,0 4-14,2 2-2,1 0 0,-1 0 0,2-1-1,0 0 1,0 0 0,1 0 0,0-1 0,1 0-1,0 0 1,1-1 0,0 0 0,9 7 2,-13-12 3,0-1 0,0 1-1,1-1 1,-1 0 0,1-1 0,0 1 0,0-1 0,0 0 0,0 0-1,0-1 1,1 0 0,-1 0 0,0-1 0,1 1 0,-1-1 0,0-1 0,1 1-1,-1-1 1,0 0 0,0-1 0,1 1 0,-1-1 0,0 0 0,-1-1-1,1 0 1,2-1-3,6-2 155,-1-2-1,-1 1 0,1-1 0,-2-1 1,1 0-1,-1-1 0,0 0 0,-1-1 1,0 0-1,-1 0 0,0-1 0,-1 0 1,0-1-1,-1 0 0,0 0 0,-1-1 1,-1 1-1,0-1 0,-1-2-154,-3 15 24,0 1-1,0-1 1,-1 0-1,1 0 1,-1 1 0,1-1-1,-1 0 1,1 0-1,-1 0 1,1 0 0,-1 0-1,1 0 1,-1 0-1,0 0 1,0 0 0,0 0-1,0 0 1,1 0-1,-1 1 1,0-1 0,0 0-1,-1 0 1,1 0-1,0 0 1,0 0 0,0 0-1,-1 0 1,1 0-1,0 0 1,-1 0 0,1 0-1,-1 0 1,1 0-1,-1 1 1,0-1 0,1 0-1,-1 0 1,0 1-1,1-1 1,-1 0 0,0 1-1,0-1 1,0 1-1,0-1 1,1 1-1,-1-1 1,0 1 0,0 0-1,0-1 1,0 1-1,0 0 1,0 0 0,0 0-1,0 0 1,0 0-1,0 0 1,0 0 0,0 0-1,0 0 1,0 0-1,0 0 1,0 1 0,0-1-1,0 0 1,0 1-1,0-1 1,1 1 0,-1-1-1,0 1-23,-7 8 44,2 1-1,-1 0 0,1 1 0,1-1 1,0 1-1,0 0 0,1 1 0,1-1 1,-2 8-44,0-1 32,-16 58-15,3 1-1,4 1 1,3 0 0,3 1-1,4 0 1,4 0 0,3 0-1,4 12-16,0 40 43,-7-130-43,0 0-1,0 1 1,0-1 0,0 1-1,0-1 1,0 0 0,0 1-1,-1-1 1,1 0 0,-1 1-1,1-1 1,-1 0-1,1 1 1,-1-1 0,1 0-1,-1 0 1,0 0 0,0 1-1,0-1 1,0 0 0,0 0-1,0 0 1,0-1-1,0 1 1,0 0 0,0 0-1,0 0 1,-1-1 0,1 1-1,0-1 1,-1 1 0,1-1-1,0 1 1,-1-1-1,1 0 1,0 0 0,-1 0-1,1 1 1,-1-1 0,1 0-1,0-1 1,-1 1 0,1 0-1,0 0 1,-1-1 0,-62-27-394,55 23 302,-103-81-1471,48 17-5901,54 56 1699,6 4-2366</inkml:trace>
  <inkml:trace contextRef="#ctx0" brushRef="#br2" timeOffset="910127.627">7722 2850 11243,'0'0'5931,"0"0"-2739,0 0-592,0 0-556,0 0-586,0 0-375,0 0-341,3-4-304,-3 4-430,0 0-1,0 1 0,1-1 1,-1 0-1,0 0 0,0 1 1,1-1-1,-1 0 0,0 0 1,1 0-1,-1 1 0,0-1 1,1 0-1,-1 0 0,0 0 1,1 0-1,-1 0 0,1 0 1,-1 0-1,0 0 1,1 0-1,-1 0 0,0 0 1,1 0-1,-1 0 0,1 0 1,-1 0-1,0 0 0,1 0 1,-1 0-1,0 0 0,1 0 1,-1-1-1,0 1 0,1 0 1,-1 0-1,0 0 0,1-1 1,-1 1-1,0 0 1,0 0-1,1-1 0,-1 1 1,0 0-1,0-1 0,0 1 1,1 0-1,-1-1 0,0 1 1,0 0-1,0-1 0,0 1-7,-3 50 163,3-48-163,-5 120-236,5-70-4280,0-13-3603,0-26 522</inkml:trace>
  <inkml:trace contextRef="#ctx0" brushRef="#br2" timeOffset="910455.599">7973 2304 13837,'0'0'4191,"0"0"-1330,0 0-571,0 0-678,0 0-571,0 0-336,-13-2-267,-37 1-150,48 2-266,1 0 1,-1 1-1,1-1 0,-1 0 0,1 1 0,0-1 1,0 1-1,0-1 0,0 1 0,0 0 0,0-1 1,0 1-1,0 0 0,1 0 0,-1 0 1,1-1-1,-1 1 0,1 0 0,0 0 0,-1 0 1,1 0-1,0 0 0,0 0 0,1 0 0,-1 0 1,0-1-1,1 1 0,-1 0 0,1 0 1,-1 0-1,2 1-22,0 4 16,1 0 0,0-1 0,0 0 0,1 1 0,0-1 0,0-1 0,0 1 0,0 0 0,1-1 0,0 0 0,0 0 0,1-1 0,-1 1 0,1-1 0,0 0 0,0-1 0,0 1 0,1-1 0,-1-1 0,1 1 0,0-1 0,0 0 0,0-1 0,0 1 0,0-1 0,0-1 0,0 1 0,0-1 0,0 0 0,0-1 0,0 0 0,0 0 0,6-2-16,-10 1 16,0 1 0,0-1 0,0 0 0,0 0 0,-1 0 0,1-1-1,-1 1 1,0-1 0,0 1 0,0-1 0,0 0 0,0 0 0,0 1-1,-1-1 1,1-1 0,-1 1 0,0 0 0,0 0 0,0 0 0,0-1 0,-1 1-1,1 0 1,-1-1 0,0 1 0,0 0 0,0-1 0,0 1 0,-1 0 0,1-1-1,-1 1 1,0 0 0,0-1 0,0 1 0,0 0 0,-1 0 0,1 0-1,-2-1-14,-94-40-370,91 41 255,0 0 0,0 0-1,0 0 1,0 1 0,-1 0-1,1 1 1,0-1 0,-1 1 0,0 0-1,1 1 1,-1-1 0,1 1-1,-1 1 1,1-1 0,-1 1 0,0 1-1,1-1 1,-3 1 114,-61 47-9116,42-13-2933</inkml:trace>
  <inkml:trace contextRef="#ctx0" brushRef="#br2" timeOffset="911242.965">5437 5056 13293,'0'0'1927,"0"0"-454,0 0 438,0 0-192,0 0-427,0 0-331,0 0-481,3 3-266,2 6-198,0 0 0,-1 0 0,-1 0 0,0 0 0,0 0 0,0 1 0,-1-1 0,-1 1 0,0 0-1,0 7-15,4 16 44,0 2-33,1 0 1,2-1 0,1 0-1,2 0 1,1-1-1,2 1-11,-13-32 16,1 1 0,-1 0 0,0-1 0,0 1 0,1-1 0,0 1 0,-1-1 0,1 0 0,0 1 0,0-1 0,0 0 0,1 0 0,-1 0 0,0-1 0,1 1 1,-1-1-1,1 1 0,-1-1 0,1 0 0,0 0 0,0 0 0,-1 0 0,1 0 0,0-1 0,0 1 0,0-1 0,0 0 0,0 0 0,0 0 0,0 0 0,0 0 0,-1-1 0,1 0 0,0 1 0,0-1 0,0 0 0,-1 0 0,3-1-16,9-10 314,0 0 1,-1 0-1,0-2 0,-1 1 1,0-2-1,-1 0 0,-1 0 1,-1-1-1,3-5-314,-3 4 151,-1 0-1,0-1 1,-1 0-1,-1 0 1,-1 0-1,-1-1 1,0 1 0,-2-1-1,0 0 1,0-13-151,-3 32 14,0 0 0,0 0 0,0 0 0,0 0 0,0 0 0,0 1 0,0-1 0,0 0 0,1 1 0,-1-1 0,0 0 0,0 1 0,0-1 0,1 1 0,-1-1 0,0 1 0,0 0 0,1-1 0,-1 1 0,1 0 0,-1-1 0,0 1 0,1 0 0,-1 0 0,1 0 0,0 0 0,-1-1 0,1 1 0,0 0 0,-1 0 0,1 0 0,0 0 0,0 0 0,0 0 0,0 0 0,0 0 0,0 0 0,0 0 0,0-1 0,0 2-14,-23 67 45,3 1-1,3 1 1,3 1-1,3 0 0,4 3-44,2-39 8,-31 408-457,36-439 447,1 10 10,-2 0 0,1 0 0,-2 0 0,0 0 0,-1-1 0,0 1 0,-1 0 0,0-1 0,-2 0 0,0 0 0,0-1 0,-1 1 0,-5 6-8,9-17 5,0 0 0,0-1 0,0 1 1,-1-1-1,1 0 0,-1 1 0,1-2 0,-1 1 1,0 0-1,1-1 0,-1 1 0,0-1 0,0 0 1,0-1-1,0 1 0,-1 0 0,1-1 0,0 0 1,0 0-1,0-1 0,0 1 0,0-1 0,0 0 1,0 0-1,0 0 0,0 0 0,0-1 0,1 1 1,-2-1-6,-4-3 2,-1 0 1,1-1-1,1 1 1,-1-2-1,1 1 1,0-1-1,0-1 1,1 1-1,0-1 1,-5-7-3,4 4-184,1-1 0,0 0 0,1 0 1,0-1-1,1 0 0,0 0 0,1 0 0,1 0 0,0-1 0,1 1 1,0-1-1,1 0 0,0 1 0,1-1 0,1 0 0,1-4 184,21-24-4443,2 24-2559,-2 7-3072</inkml:trace>
  <inkml:trace contextRef="#ctx0" brushRef="#br2" timeOffset="911538.806">6094 5654 14510,'0'0'4858,"0"0"-2227,0 0-639,0 0-353,0 0-465,0 0-298,0 0-311,2 1-234,0 1-317,-1 1 0,-1-1 0,1 1 0,0-1 0,-1 1-1,1-1 1,-1 1 0,0 0 0,0-1 0,0 1 0,0 0-1,0-1 1,-1 1 0,1-1 0,-1 1 0,1 0 0,-1-1-1,0 1 1,0-1 0,0 0 0,-1 1 0,1-1-14,-4 14 37,-28 165-729,31-103-5647,3-61 1407,3-3-2702</inkml:trace>
  <inkml:trace contextRef="#ctx0" brushRef="#br2" timeOffset="911859.082">6292 5007 6630,'0'0'7106,"0"0"-3487,0 0-992,0 0-567,0 0-811,0 0-544,-7 15-230,-19 45-176,26-58-282,-1 0-1,1 0 1,0 1-1,0-1 1,0 0 0,0 0-1,0 1 1,1-1-1,-1 0 1,1 0-1,-1 0 1,1 0 0,0 1-1,0-1 1,0 0-1,0 0 1,0 0-1,0-1 1,0 1 0,1 0-1,-1 0 1,1-1-1,-1 1 1,1-1 0,0 1-1,0-1 1,0 0-1,1 2-16,3 1 75,-2 0 6,1 0-1,0 0 0,0 0 1,0-1-1,1 0 0,-1 0 1,1 0-1,-1-1 0,1 1 1,0-2-1,0 1 1,0-1-1,0 1 0,0-2 1,0 1-1,1-1 0,-1 0 1,0 0-1,4-1-80,-6-1 65,0-1 1,0 1-1,-1-1 0,1 0 1,-1 0-1,0-1 0,0 1 1,0-1-1,-1 1 0,1-1 1,-1 0-1,0 0 0,0 0 1,0 0-1,0 0 1,-1-1-1,1 1 0,-1 0 1,-1-1-1,1 1 0,0-1 1,-1 1-1,0-1 0,0 1 1,-1-4-66,2 2 23,0 1 1,-1-1-1,0 0 1,0 1-1,-1-1 1,1 1-1,-1-1 1,0 1-1,-1-1 0,1 1 1,-1-1-1,0 1 1,-1 0-1,1 0 1,-1 0-1,0 0 1,0 1-1,-1-1 1,1 1-1,-1-1 1,0 1-1,0 1 1,0-1-1,-1 0 1,1 1-1,-1 0 1,0 0-1,0 0 1,0 1-1,0 0 1,0 0-1,-1 0 1,1 1-1,-1-1 1,-3 1-24,-47 7-1179,35 23-5057,18-4-3502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0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13773,'0'0'3294,"0"0"-107,0 0-545,0 0-944,0 0-534,0 0-390,7-4-433,62-11-84,-67 15-254,0 0 1,-1 0 0,1 0 0,0 0-1,0 0 1,0 1 0,0-1-1,-1 1 1,1-1 0,0 1 0,-1 0-1,1 0 1,0 0 0,-1-1 0,1 1-1,-1 1 1,1-1 0,-1 0-1,0 0 1,1 1 0,-1-1 0,0 0-1,0 1 1,0-1 0,0 1 0,0 0-1,0-1 1,-1 1 0,1 0-1,0-1 1,-1 1 0,0 0 0,1 0-1,-1 0 1,0-1 0,0 1-1,0 0 1,0 0 0,0 0 0,0 0-1,0-1 1,-1 1 0,1 1-4,-2 5 9,-1-1-1,1 0 1,-1 0 0,-1 0-1,1 0 1,-1 0 0,0-1-1,-1 0 1,1 0 0,-1 0-1,-1 0 1,1-1 0,-1 0 0,0 1-9,-28 31 54,33-36-55,0-1 0,1 1 0,-1-1 0,1 1 0,0-1 0,-1 1 0,1-1 1,-1 1-1,1 0 0,0-1 0,-1 1 0,1 0 0,0-1 0,0 1 0,0 0 0,-1-1 0,1 1 0,0 0 0,0-1 0,0 1 0,0 0 1,0 0-1,0-1 0,0 1 0,1 0 0,-1-1 0,0 1 0,0 0 0,0-1 0,1 1 0,-1 0 0,0-1 0,1 1 0,-1-1 0,1 1 1,-1 0-1,0-1 0,1 1 0,-1-1 0,1 1 0,0-1 0,-1 0 0,1 1 0,-1-1 0,1 1 0,0-1 0,-1 0 0,1 0 0,0 1 1,-1-1-1,1 0 0,0 0 0,-1 0 0,1 0 0,0 0 0,-1 0 0,1 0 0,0 0 0,0 0 0,-1 0 0,1 0 0,0 0 0,-1 0 0,1-1 1,0 1 0,52-4-554,30-14-2328,10-1-5633,-47 13-278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4:57:3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3416 2267 13229,'17'-148'10265,"-23"127"-5169,-5 64-4255,-3 49-572,4 1 1,2 84-270,2-15-166,1-95-361,-13 183-4127,-5-87-8433,16-131 8341</inkml:trace>
  <inkml:trace contextRef="#ctx0" brushRef="#br0" timeOffset="249.96">3212 3130 6887,'0'0'3752,"-14"-15"-447,-46-49-81,55 59-2784,0-1 0,0 1-1,-1 1 1,1-1 0,-1 1 0,-1 0-1,1 0 1,0 1 0,-1-1-1,0 1 1,0 1 0,0 0 0,0 0-1,0 0 1,0 1 0,0 0-1,-1 0 1,1 0 0,-1 1-440,7 1 38,1 0 1,-1 0-1,0 1 1,1-1-1,-1 0 1,1 0-1,0 0 0,-1 0 1,1 1-1,0-1 1,-1 0-1,1 0 1,0 0-1,0 1 1,0-1-1,0 0 1,0 0-1,1 1 1,-1-1-1,0 0 0,0 0 1,1 1-1,-1-1 1,1 0-1,-1 0 1,1 0-1,0 0 1,-1 0-1,1 0 1,0 0-1,0 0 1,-1 0-1,1 0 0,0 0 1,0-1-1,0 1 1,0 0-1,0 0 1,0-1-1,0 1 1,1-1-1,-1 1 1,0-1-1,0 0-38,25 18 9,0-1 1,1-2-1,0-1 0,1-1 1,1-1-1,0-2 0,1-1 1,20 4-10,-23-6 8,0-2 1,0 0 0,0-2 0,0-1-1,1-2 1,-1 0 0,1-2-1,9-2-8,-27 3 6,0-1 0,0 0 0,0 0-1,0-2 1,0 1 0,-1-1 0,1 0 0,-1-1-1,0 0 1,0 0 0,-1-1 0,1 0 0,-2-1-1,1 0 1,0 0 0,-1-1 0,-1 0 0,1 0-1,-1 0 1,-1-1 0,0 0 0,0 0 0,3-7-6,1-46 541,-9 61-558,1-1 1,-1 1-1,0-1 1,0 0-1,-1 1 1,1-1-1,0 1 1,0-1-1,-1 1 1,1-1-1,-1 0 1,1 1-1,-1 0 1,0-1-1,1 1 1,-1-1-1,0 1 1,0 0-1,0-1 1,0 1-1,0 0 1,0 0-1,-1 0 1,1 0-1,0 0 1,-1 0-1,1 0 1,0 1-1,-1-1 1,1 0-1,-1 1 1,1-1-1,-1 1 1,1-1-1,-1 1 1,1 0-1,-1 0 17,-32 18-5125,17 4-1863</inkml:trace>
  <inkml:trace contextRef="#ctx0" brushRef="#br0" timeOffset="-1695.938">3920 303 15727,'0'0'3075,"0"0"-780,0 0 113,0 0-534,0 0-689,0 0-507,-11 15-273,5-7-343,-2 2 17,0 1 1,1 0-1,0 0 0,1 1 0,1 0 0,-1 0 0,2 0 0,0 1 1,0-1-80,-9 71-58,3-1 1,3 1 0,4 1-1,5 16 58,-2-59-545,-6-72 33,7-54 536,4 0 0,3 0 0,4 0 0,15-47-24,-20 99 28,2 0-1,1 1 0,2 0 1,1 1-1,1 0 1,2 1-1,15-22-27,-27 46 10,1 0 0,-1 0-1,2 0 1,-1 1 0,0-1-1,1 1 1,0 1-1,0-1 1,1 1 0,-1 0-1,1 1 1,0-1 0,0 1-1,0 0 1,0 1 0,1 0-1,-1 0 1,0 1 0,1 0-1,0 0 1,-1 0 0,1 1-1,-1 1 1,1-1 0,0 1-1,2 1-9,-6-1-1,0 1-1,-1 0 1,1 0-1,0 0 1,-1 0 0,1 1-1,-1-1 1,0 1-1,0 0 1,0 0 0,0 0-1,0 0 1,-1 0-1,0 1 1,1-1-1,-1 1 1,0 0 0,-1 0-1,1-1 1,-1 1-1,1 0 1,-1 1-1,0-1 1,-1 0 0,1 0-1,-1 0 1,0 0-1,0 0 1,0 1-1,0-1 1,-1 0 0,0 0-1,0 0 1,0 0-1,0 0 1,-1 0 0,1 0-1,-1 0 1,0-1-1,0 1 1,0 0-1,-1-1 1,1 0 0,-1 1-1,-2 0 2,-9 13-3,0-2-1,-1 0 0,-1 0 1,-1-2-1,0 0 1,0-1-1,-1 0 1,-1-2-1,0 0 1,0-1-1,-1-1 0,0-1 1,0-1-1,-1 0 1,-5-1 3,-25-2 405,66-10-95,-10 6-309,0 1 1,-1 0-1,1 0 0,0 1 0,0-1 0,-1 1 1,1 0-1,0 1 0,-1-1 0,1 1 1,-1-1-1,0 1 0,1 1 0,-1-1 1,0 1-1,0-1 0,-1 1 0,1 0 1,0 1-1,-1-1 0,0 0 0,0 1 0,0 0 1,0 0-1,-1 0 0,1 0-1,54 119-24,-54-116 27,1 5 0,76 160 41,-75-165-41,0 0-1,0 0 1,1-1 0,0 0-1,0 0 1,0 0 0,1 0 0,0-1-1,0 0 1,0-1 0,1 0-1,-1 0 1,1 0 0,0-1 0,0 0-1,0-1 1,1 1 0,-1-2-1,1 1 1,5-1-3,-9-1-7,0 0 1,0-1-1,-1 1 0,1-1 1,0 0-1,-1-1 0,1 1 0,-1-1 1,1 0-1,-1 0 0,0 0 0,1-1 1,-1 1-1,-1-1 0,1 0 0,0 0 1,-1-1-1,1 1 0,-1-1 1,0 1-1,0-1 0,0 0 0,-1 0 1,0-1-1,1 1 0,-1-2 7,11-49-2622,-18 40-4222,0 9-752</inkml:trace>
  <inkml:trace contextRef="#ctx0" brushRef="#br0" timeOffset="-529.297">4569 548 10058,'0'0'2386,"0"0"-966,0 0-187,0 0 267,0 0-85,0 0-310,3 11-326,-1-2-646,29 72 2297,-26-78-2336,0 0 1,0-1 0,0 0-1,0 0 1,1 0 0,-1-1 0,0 0-1,1 0 1,-1 0 0,1-1-1,-1 0 1,1 0 0,-1 0 0,1 0-1,-1-1 1,1 0 0,-1 0-1,1-1 1,-1 1 0,0-1 0,0 0-1,0-1 1,0 1 0,0-1 0,0 0-1,-1 0 1,0-1 0,1 1-1,-1-1 1,0 0 0,-1 0 0,1 0-1,-1-1 1,0 1 0,2-4-95,2-2 148,-1-1 1,0 0-1,0 0 1,-2 0-1,1-1 1,-1 0-1,-1 0 1,0 0-1,-1 0 0,0 0 1,-1 0-1,0-1 1,-1 1-1,0 0 1,-1-1-1,-1-1-148,2 11 4,-1 1 0,0-1 0,0 0-1,0 0 1,-1 1 0,1-1 0,-1 1-1,1-1 1,-1 1 0,0 0 0,0-1 0,0 1-1,0 0 1,0 0 0,0 0 0,-1 1-1,1-1 1,-1 1 0,1-1 0,-1 1-1,0 0 1,1 0 0,-1 0 0,0 0-1,0 0 1,0 1 0,0-1 0,0 1 0,0 0-1,1 0 1,-1 0 0,0 0 0,0 0-1,0 1 1,0-1 0,0 1 0,0 0-1,1 0 1,-1 0 0,0 0 0,0 0 0,1 1-1,-1-1 1,1 1 0,0 0 0,-1-1-1,1 1 1,0 0 0,0 0 0,0 1-1,-1 0-3,-9 9-76,1 0-1,0 1 0,1 0 0,0 1 0,1 0 1,1 0-1,0 1 0,1 0 0,1 0 0,0 1 0,1 0 1,0 0-1,2 0 0,0 0 0,0 1 0,2-1 0,0 1 1,1 0-1,1-1 0,0 1 0,1-1 0,1 1 0,3 9 77,-4-18-57,1 0 0,0 0 0,0 0 0,0-1 0,1 1 0,0-1 0,1 0 0,0 0 0,0 0 0,0-1 0,1 0 0,0 0 0,0 0 0,1-1 0,-1 0 0,1 0 0,0 0 0,1-1 0,-1 0 0,1-1-1,0 0 1,0 0 0,0 0 0,0-1 0,3 0 57,6 2 0,2-1 0,-1-1 1,0 0-1,0-1 0,1-2 0,-1 1 0,0-2 0,0-1 0,0 0 0,0-1 0,5-3 0,16-6 211,-1-3 0,0-1 0,-1-2 0,-1-1-1,-1-2 1,-1-1 0,-1-2 0,-2-1 0,0-2 0,-1-1 0,-2-1 0,-1-1-1,-2-2 1,-1 0 0,-2-2 0,7-14-211,-23 39 43,-1-1-1,0-1 1,0 1 0,-1-1 0,-1 0-1,0 0 1,0 0 0,-1 0-1,-1 0 1,0-6-43,-2 16-3,0-1 1,0 1-1,-1 0 0,1 0 1,-1 0-1,1 0 0,-1 0 1,0 1-1,0-1 0,0 0 1,0 1-1,0 0 0,0-1 1,0 1-1,0 0 0,-1 0 1,1 0-1,0 0 0,-1 0 1,1 1-1,-1-1 0,1 1 1,-1 0-1,1-1 0,-1 1 1,1 0-1,-1 0 0,1 1 1,-1-1-1,1 1 0,-1-1 1,1 1-1,0 0 0,-1 0 1,1 0-1,0 0 0,-1 0 1,0 1 2,-18 7-158,1 1 0,0 1 1,1 0-1,0 2 0,1 0 1,1 1-1,0 1 0,0 0 1,2 1-1,0 1 0,1 0 1,1 2-1,0-1 0,1 1 1,-3 10 157,9-20-179,1 0 0,0 1 1,1-1-1,0 1 0,1 0 1,0 0-1,0 0 0,1 0 1,0 1-1,1-1 0,0 0 1,1 1-1,0-1 1,1 1-1,1 5 179,-2-15-7,1 1-1,0 0 1,-1 0 0,1 0 0,0 0 0,0 0-1,0-1 1,1 1 0,-1 0 0,0-1 0,1 1-1,-1-1 1,1 1 0,-1-1 0,1 0 0,-1 0-1,1 0 1,0 0 0,0 0 0,0 0 0,0 0-1,0 0 1,-1-1 0,1 1 0,0-1 0,0 1-1,1-1 1,-1 0 0,0 0 0,0 0 0,0 0-1,0 0 1,0-1 0,0 1 0,0 0 0,0-1-1,0 0 1,1 0 7,69-39 381,-49 14 70,-1-2 0,-1 0 1,-2-1-1,-1 0 0,-1-3-451,7-9 765,-24 41-748,0-1 0,0 0 0,0 1 0,0-1 0,0 0-1,0 1 1,0-1 0,0 0 0,0 1 0,0-1 0,1 0 0,-1 1 0,0-1-1,0 0 1,1 1 0,-1-1 0,0 1 0,1-1 0,-1 1 0,1-1 0,-1 0-1,0 1 1,1 0 0,-1-1 0,1 1 0,0-1 0,-1 1 0,1-1 0,-1 1-1,1 0 1,-1 0 0,1-1 0,0 1 0,-1 0 0,1 0 0,0 0 0,-1-1-1,1 1 1,0 0 0,-1 0 0,1 0 0,0 0 0,-1 0 0,1 1 0,0-1-1,-1 0 1,1 0 0,0 0 0,-1 0 0,1 1 0,0-1 0,-1 0 0,1 1-1,-1-1 1,1 0 0,-1 1 0,1-1 0,-1 1 0,1-1 0,0 1-17,7 44 172,-19 348-81,11-314-78,-3 206-106,-24 130 93,27-409-14,-27 120 173,26-122-123,-1 1-1,0-1 0,0 0 1,0 0-1,-1 0 1,1 0-1,-1 0 0,0-1 1,0 1-1,-1-1 1,1 0-1,-1 1 0,0-2 1,1 1-1,-1 0 1,0-1-1,-1 0 0,1 0 1,0 0-1,0 0 1,-1-1-1,1 0 0,-1 0 1,0 0-1,-1 0-35,-10-3 45,1 0 0,-1-1 0,1-1 0,0-1 0,0 0 0,0-1 0,0 0 0,1-1 0,0-1 0,1 0 0,0-1 0,0 0 0,1-1 0,0-1 0,0 0 0,2 0 0,-1-1 0,1-1 0,1 0 0,0 0 0,0-2-45,2 6 2,0 0 0,1-1 1,0 0-1,0 0 0,1 0 0,0-1 0,1 0 0,0 0 0,1 0 0,0-1 1,1 1-1,0 0 0,1-1 0,0 0 0,1 1 0,0-1 0,0 0 1,2 1-1,0-1 0,0 1 0,1-1 0,0 1 0,1 0 0,0 0 1,0 1-1,2-1 0,-1 1 0,1 0 0,1 0 0,3-4-2,18-10-247,2 0 0,0 2 0,2 1 0,0 2 0,1 1 0,1 2 0,1 1 0,0 1 0,1 2 0,0 2 0,1 1 247,262-66-2940,-172 55-958,-134 23-2961,-14 5 3035,-12-1-3543</inkml:trace>
  <inkml:trace contextRef="#ctx0" brushRef="#br0" timeOffset="-3493.281">1720 160 6502,'0'0'2023,"0"0"91,5-13 278,-3 8-2123,23-53 2776,-2 12 1926,-1 8 400,-15 69-3199,1 217-433,-9-180-1492,-16 332 287,16-395-721,1 0 0,0-1-1,0 1 1,0 0 0,1 0 0,0-1 0,0 1-1,0-1 1,1 1 0,-1-1 0,1 1 0,0-1-1,0 0 1,1 0 0,-1 0 0,1 0-1,0 0 1,0 0 0,0-1 0,0 0 0,1 1-1,-1-1 1,1-1 0,0 1 0,0 0 0,0-1-1,0 0 1,0 0 0,1 0 0,-1 0 0,1-1-1,-1 0 1,1 0 0,0 0 0,-1 0 0,1-1-1,0 0 1,-1 0 0,1 0 0,0 0 0,-1-1-1,1 0 1,0 0 0,1 0 187,40-28-9940,-27 9 1190</inkml:trace>
  <inkml:trace contextRef="#ctx0" brushRef="#br0" timeOffset="-3166.068">2207 436 9097,'0'0'3411,"0"0"-603,5-12 64,20-55 886,-25 66-2605,-3 157 2198,-1-2-3387,4-149 37,0-1-1,0 1 0,1-1 0,-1 1 1,1-1-1,0 0 0,0 1 1,1-1-1,-1 0 0,1 0 1,0 0-1,0 0 0,0 0 0,1 0 1,-1 0-1,1-1 0,0 1 1,0-1-1,0 0 0,1 0 1,-1 0-1,1 0 0,-1-1 0,1 1 1,0-1-1,0 0 0,0 0 1,0-1-1,1 1 0,-1-1 1,0 0-1,1 0 0,-1 0 0,1-1 1,-1 1-1,1-1 0,5-1 52,1 0 0,-1 0-1,1-1 1,-1-1 0,0 0 0,0 0 0,0-1-1,0 0 1,-1-1 0,0 0 0,0 0 0,0-1-1,0 0 1,-1-1 0,0 0 0,0 0 0,-1-1-1,0 0 1,0 0 0,-1 0 0,0-1 0,-1 0-1,1 0 1,-2-1 0,1 1 0,-2-1 0,2-5-52,-1 1 161,-1 1 1,-1-1 0,-1 0-1,1 0 1,-2 0-1,0 0 1,-1 0 0,0 0-1,-1 0 1,-4-11-162,5 19 16,-1 0 0,0 0-1,0 0 1,-1 0 0,1 0 0,-1 1 0,0-1 0,-1 1 0,0 0-1,0 0 1,0 0 0,0 1 0,0-1 0,-1 1 0,0 0 0,0 0-1,0 1 1,-1 0 0,1-1 0,-1 2 0,1-1 0,-1 1-1,0 0 1,0 0 0,-1 0-16,-5 0-212,1 0 0,-1 1 0,0 0-1,1 1 1,-1 0 0,0 1 0,1 0 0,-1 1 0,1 0-1,0 1 1,-8 2 212,-24 19-4295,10 12-4231,21-13-1286</inkml:trace>
  <inkml:trace contextRef="#ctx0" brushRef="#br0" timeOffset="-2744.803">3146 362 19154,'17'-108'4490,"-17"105"-4351,-1 1 1,1-1 0,0 0-1,-1 0 1,1 0 0,-1 0-1,0 1 1,0-1 0,0 0-1,-1 1 1,1-1 0,0 1-1,-1 0 1,0-1 0,0 1-1,1 0 1,-1 0 0,0 0-1,-1 0 1,1 0 0,0 0-1,-1 1 1,1-1 0,0 1-1,-1 0 1,0-1 0,1 1-1,-1 0 1,0 1 0,0-1-1,1 0 1,-1 1 0,-2-1-140,-97 8 542,87-3-549,1 0-1,0 0 0,0 2 1,0 0-1,1 0 0,0 1 1,0 1-1,0 0 1,1 1-1,1 0 0,-1 1 1,1 0-1,1 1 0,0 0 1,1 0-1,0 1 1,0 0-1,2 1 0,-1 0 1,2 0-1,-1 1 0,2 0 1,0 0-1,1 0 1,0 1-1,1-1 0,1 1 1,-1 10 7,2-16-80,0-1 0,0 1-1,1 0 1,0-1 0,0 1 0,1-1 0,1 1 0,-1-1 0,1 1 0,1-1 0,-1 0 0,1 0 0,1 0 0,-1 0 0,2-1-1,-1 1 1,1-1 0,0 0 0,0-1 0,1 1 0,0-1 0,0 0 0,0 0 0,2 0 80,-6-5-10,0 1 1,0-2 0,0 1-1,0 0 1,0 0-1,1-1 1,-1 1 0,0-1-1,0 1 1,0-1-1,0 0 1,1 0 0,-1 0-1,0 0 1,0-1-1,0 1 1,1-1 0,-1 1-1,0-1 1,0 1-1,0-1 1,0 0 0,0 0-1,0 0 1,0-1-1,-1 1 1,1 0-1,0-1 1,0 1 0,-1-1-1,1 1 1,-1-1-1,0 0 1,1 1 0,0-3 9,39-76 173,-34 62-167,109-246 2178,-99 299-1928,-2 50-255,-3 0 0,-5 1 0,-2 0 0,-5 0 0,-7 42-1,3-50-25,-4 0 0,-3 0-1,-3-1 1,-5 4 25,16-69-2,0 0-1,-1-1 1,0 1-1,-1-1 1,0 0 0,-1-1-1,0 1 1,0-1 0,-8 8 2,13-17 2,0 0 0,0 0 0,0 0 0,0 0 0,-1 0 0,1 0 0,0 0 0,-1 0 0,1 0 0,-1-1 0,1 1 0,-1 0 0,0-1 0,1 1 0,-1-1 0,1 0 0,-1 0 0,0 0 0,1 0 0,-1 0 0,0 0 0,1 0 0,-1 0 0,1 0 0,-1-1 1,0 1-1,1-1 0,-1 1 0,1-1 0,-1 0 0,1 1 0,-1-1 0,1 0 0,0 0 0,-1 0 0,1 0 0,0 0 0,0 0 0,0-1 0,0 1 0,0 0 0,-1-1-2,-35-62 32,32 48-236,1 0 0,1 0-1,0-1 1,1 1 0,1-1 0,0 0-1,2-11 205,17-63-5803,-1 53-1244</inkml:trace>
  <inkml:trace contextRef="#ctx0" brushRef="#br0" timeOffset="1.22947E6">97 760 12620,'0'0'3454,"0"0"-96,-3-13-454,-12-36-769,11 46 1004,0 35-2648,8 446-832,-4-474 223,1-1 34,-1 0 0,1-1 0,-1 1 0,0 0 0,0-1 0,0 1 0,-1-1 0,1 1 0,-1 0 0,1-1 0,-1 1 0,0-1 0,0 1 0,0-1 0,0 1 0,0-1 0,-1 0 0,1 0 0,-1 1 0,1-1 0,-1 0 0,0 0 0,-1 1 84,-17-35-1079,-4-210 1170,20 199 90,2 0 0,2 0 0,2 0-1,1 0 1,3 0 0,1 1 0,2 0 0,13-35-181,-21 73 43,0 1 0,1 0 0,-1 0 0,0 0 0,1 0 0,0 0 0,0 0 0,0 0 0,0 0 0,0 1 0,0-1 1,1 1-1,-1-1 0,1 1 0,0 0 0,0 0 0,0 0 0,0 1 0,0-1 0,0 1 0,0 0 0,0-1 0,0 1 0,1 1 0,-1-1 0,0 0 0,1 1 1,-1 0-1,1 0 0,1 0-43,9 1-3,0 1 1,0 1-1,-1 0 1,1 1 0,-1 1-1,1 0 1,-1 1-1,-1 0 1,1 1 0,-1 0-1,0 1 1,-1 0-1,0 1 1,0 0 0,-1 1-1,0 0 1,-1 1-1,0 0 1,-1 0 0,6 10 2,-12-17-15,1 0 0,-1 0 0,-1 1 0,1-1 0,-1 0 0,1 1 0,-1-1 0,0 1 0,-1-1 0,1 1 0,-1 0 0,0-1 0,0 1 0,0-1 0,-1 1 0,0-1 1,0 1-1,0-1 0,0 1 0,-1-1 0,1 0 0,-1 1 0,0-1 0,-1 0 0,1 0 0,-1-1 0,1 1 0,-1 0 0,0-1 0,-1 0 0,1 1 0,0-1 0,-1-1 0,0 1 0,0 0 1,0-1-1,0 0 0,0 0 0,0 0 0,-1 0 15,-18 8-56,-2-1 1,1-1 0,-1-1-1,-1-1 1,1-1 0,-1-1-1,0-1 1,0-2 0,0 0-1,0-2 1,-3-1 55,29 2-51,-1 0-1,0 1 0,1-1 1,-1 0-1,0 0 1,1 1-1,-1-1 1,0 0-1,1 0 0,-1 0 1,0 0-1,1 0 1,-1 0-1,0 0 1,0 0-1,1 0 0,-1 0 1,0 0-1,1 0 1,-1-1-1,0 1 1,1 0-1,-1-1 0,0 1 1,1 0-1,-1-1 1,1 1-1,-1 0 1,1-1-1,-1 1 0,1-1 1,-1 1-1,1-1 1,-1 0-1,1 1 1,-1-1-1,1 1 0,0-1 1,-1 0-1,1 1 1,0-1-1,0 0 1,0 1-1,-1-1 0,1 0 1,0 1-1,0-1 1,0 0-1,0 0 1,0 1-1,0-1 0,0 0 1,1 1-1,-1-1 1,0 0-1,0 1 1,0-1-1,1 0 0,-1 1 1,0-1-1,1 0 1,-1 1-1,1-1 1,-1 1-1,0-1 0,1 1 1,0-1 51,41-30-4964,0 13-1516</inkml:trace>
  <inkml:trace contextRef="#ctx0" brushRef="#br0" timeOffset="1.23025E6">808 502 11691,'0'0'5237,"0"0"-1874,0 0-731,0 0-908,0 0-555,-14 8-240,8-5-817,-2 2-13,0-1 0,0 1 0,0 0 0,1 1 0,0 0 0,0 0 0,1 1 0,-1-1 0,2 2 0,-1-1 0,-3 5-99,-9 21 87,1 0-1,1 2 0,3-1 1,0 2-1,2 0 0,2 0 1,1 1-1,2 0 0,2 0 0,1 0 1,1 1-1,3 14-86,1-34-92,0 0 1,1-1-1,1 1 0,0-1 1,1 0-1,1 0 0,1 0 1,1-1-1,0 0 0,6 8 92,-11-18-65,1 0-1,0 0 0,0 0 0,1-1 0,0 1 0,0-1 0,0 0 0,1-1 0,-1 1 1,1-1-1,0 0 0,1-1 0,-1 1 0,0-1 0,1 0 0,0-1 0,0 0 0,0 0 0,0 0 1,0-1-1,0 0 0,0 0 0,0-1 0,0 0 0,1 0 0,-1-1 0,2 0 66,1-4-17,1 0 0,-1 0 0,0-1 0,-1-1 0,0 0 0,0 0 0,0-1 0,-1 0-1,0 0 1,0-1 0,-1 0 0,0 0 0,-1-1 0,0 0 0,0 0 0,-1 0 0,0-1 0,-1 0 0,-1 0 0,1-1 17,18-44 42,-2-1 1,-3-1 0,-3-1-1,-2 0 1,3-46-43,-17 34 913,-14 95 731,-11 224-1189,9-49-568,6-126-1147,7-94 561,4-49 900,4 0 0,2-1 0,4 2 0,2-1 0,4 2 0,21-62-201,-36 126 4,1 0 0,-1 0 0,1 1 1,0-1-1,0 0 0,0 0 0,0 1 0,1-1 0,0 1 0,0 0 0,0-1 0,0 1 0,0 0 0,0 0 1,1 0-1,-1 0 0,1 1 0,0-1 0,0 1 0,0-1 0,0 1 0,1 0 0,-1 1 0,0-1 1,1 0-1,0 1 0,-1 0 0,1 0 0,0 0 0,-1 0 0,1 0 0,0 1 0,0 0 0,0 0 1,-1 0-1,1 0 0,0 0 0,0 1 0,0 0 0,-1 0 0,1 0 0,0 0 0,2 1-4,2 5-124,-1 0-1,0 0 1,0 0-1,-1 1 1,0 0-1,0 1 1,-1-1-1,0 1 1,0 0-1,-1 0 1,0 0-1,-1 1 1,0 0-1,0-1 1,-1 1-1,-1 0 1,1 0-1,-2 0 1,1 0-1,-1 0 1,-1 0-1,0 0 1,0 0-1,-1 0 1,0 0-1,-1 0 1,0-1-1,-1 1 1,0-1-1,0 0 1,-3 4 124,3-6-89,0 0 1,0 0 0,0-1-1,-1 0 1,0 0 0,0 0-1,-1 0 1,0-1 0,0 0-1,0 0 1,0-1 0,-1 0-1,0 0 1,0 0 0,0-1-1,0 0 1,0 0 0,-1-1-1,1 0 1,-1 0 0,0-1-1,-7 1 89,13-4 55,0 0 0,1 0-1,-1-1 1,0 1 0,1-1-1,0 1 1,-1-1-1,1 1 1,0-1 0,1 0-1,-1 1 1,0-1 0,1 0-1,-1 0 1,1 0 0,0 1-1,0-1 1,0 0-1,0 0 1,1 0 0,-1 0-1,1 1 1,0-1 0,-1 0-1,1 1 1,0-1-1,1 0 1,-1 1 0,0-1-1,1 1-54,2-6 110,0 1-1,0-1 0,1 1 1,0 1-1,1-1 0,-1 0 1,1 1-1,0 0 0,1 1 0,-1 0 1,1 0-1,0 0 0,1 0 1,-1 1-1,1 1 0,-1-1 1,1 1-1,0 0 0,1 1 1,-1 0-1,4 0-109,-7 4 3,0 1 0,-1 0 0,1 0 0,0 0 1,-1 0-1,0 1 0,0 0 0,0 0 0,0 0 0,-1 0 1,1 1-1,-1-1 0,0 1 0,-1 0 0,1 0 0,-1 0 1,0 0-1,0 0 0,0 0 0,-1 1 0,0-1 0,0 1 1,0 4-4,0-6-4,5 21 10,-2 1 1,-1 0-1,-1-1 0,-1 1 0,-1 0 1,-3 10-7,2-24-8,0 0 0,-2 0 0,1-1 1,-2 1-1,1 0 0,-2-1 1,1 0-1,-2 0 0,1 0 1,-8 9 7,11-17 0,0 0 1,0 0 0,0 0 0,0 0 0,-1 0 0,0-1 0,1 1 0,-1-1 0,0 0 0,0 1 0,0-1 0,0-1 0,0 1 0,-1 0-1,1-1 1,-1 0 0,1 0 0,-1 0 0,1 0 0,-1 0 0,0-1 0,1 1 0,-1-1 0,1 0 0,-1 0 0,0-1 0,1 1 0,-1-1-1,0 0 1,1 0 0,-1 0 0,1 0 0,-1 0 0,1-1 0,0 1 0,0-1 0,-2-2-1,-4-1-94,1-1 0,-1 0 0,2 0-1,-1-1 1,1 0 0,0-1 0,0 1 0,1-1 0,0-1 0,0 1 0,1-1 0,0 0-1,-2-6 95,5 10-445,0-1-1,1 1 0,0-1 1,0 1-1,0-1 0,0 0 1,1 1-1,0-1 0,1 0 0,-1 1 1,1-1-1,0 1 0,0-1 1,0 1-1,1-1 0,2-4 446,16-27-6438</inkml:trace>
  <inkml:trace contextRef="#ctx0" brushRef="#br0" timeOffset="1.23056E6">1551 436 7591,'0'0'11350,"0"0"-6989,0 0-1836,0 0-710,0 0-678,3 18-165,22 128-395,-12-95-355,-2 0-1,-2 1 1,-3 0 0,-2 0 0,-3 0-1,-1 1 1,-3-1 0,-2 0 0,-3 0-1,-1 0 1,-6 10-222,-1-26-148,0-1 1,-3-1-1,0-1 0,-3-1 1,0-1-1,-2-1 0,-1 0 0,-2-2 1,-9 6 147,-32 27-1244,-3-4 0,-2-3 0,-35 18 1244,-113 60-6021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0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59 174 10506,'0'0'4698,"0"0"-1543,0 0-337,0 0-495,0 0-861,0 0-581,0 0-390,1 13-186,-9 163 602,-5 190-3710,12-278-1687,1-51-624,0-16 54,0-17 298</inkml:trace>
  <inkml:trace contextRef="#ctx0" brushRef="#br0" timeOffset="281.739">23 762 2242,'-1'-20'3529,"-19"-321"9016,18 302-11062,2 0 0,2 0 0,1 0 0,3 0 0,9-37-1483,-15 74 73,0-1 0,1 0 0,0 0 0,0 1 0,-1-1 0,2 0 0,-1 1 0,0-1 1,0 1-1,1-1 0,0 1 0,-1-1 0,1 1 0,0 0 0,0 0 0,0 0 0,0 0 0,1 1 0,-1-1 0,0 0 0,1 1 0,-1 0 0,1-1 0,0 1 1,-1 0-1,1 0 0,0 1 0,0-1 0,-1 0 0,1 1 0,0 0 0,0 0 0,0 0 0,0 0 0,0 0-73,12 1 11,-1 0 0,1 1 0,-1 1 0,0 0 0,0 1 0,0 1 0,0 0-1,-1 0 1,0 2 0,0 0 0,0 0 0,-1 1 0,0 0 0,-1 1 0,0 1 0,0 0 0,-1 0 0,0 1 0,-1 0-1,0 1 1,-1 0 0,4 8-11,-9-13-28,-1 0-1,0 1 1,0-1-1,-1 0 1,0 1-1,-1-1 1,1 0-1,-1 1 1,-1-1-1,1 1 1,-1-1-1,0 0 1,-1 1-1,0-1 0,0 0 1,-1 0-1,0 0 1,0 0-1,0-1 1,-1 1-1,0-1 1,0 0-1,-1 0 1,0 0-1,0-1 1,0 0-1,0 0 1,-1 0-1,0 0 1,0-1-1,0 0 1,-1 0-1,1-1 1,-1 0-1,-2 1 29,-10 6-158,0-2 0,0 0 0,-1 0 0,0-2 0,0-1 0,-1 0 0,0-2 0,1 0 0,-1-1 0,-16-1 158,36-1-102,0 0-1,0 0 1,0 0 0,0 0-1,0 0 1,0-1 0,0 1-1,0 0 1,0-1 0,0 1-1,0 0 1,0-1 0,0 1-1,1-1 1,-1 1 0,0-1-1,0 1 1,0-1 0,1 0-1,-1 0 1,0 1 0,1-1-1,-1 0 1,1 0 0,-1 0-1,1 1 1,-1-1 0,1 0-1,-1 0 1,1 0 0,0 0-1,0 0 1,-1 0 0,1 0-1,0 0 1,0 0 0,0 0-1,0 0 1,0 0 0,0 0-1,1 0 1,-1 0 0,0 0-1,0 0 1,1 0 0,-1 1-1,0-1 1,1 0 0,-1 0-1,1 0 1,-1 0 0,1 0-1,0 1 1,-1-1 0,1 0-1,0 1 1,-1-1 0,1 0-1,0 1 1,0-1 0,0 1-1,-1-1 1,1 1 0,0-1-1,0 1 103,23-16-5028,4 0-2323</inkml:trace>
  <inkml:trace contextRef="#ctx0" brushRef="#br0" timeOffset="862.472">664 131 10474,'0'0'4356,"0"0"-603,0 0-667,0 0-914,0 0-746,0 0-588,0 0-395,0 0-214,-5 12-42,-52 107 166,-36 93 52,84-178-415,1 1-1,2 0 0,1 0 1,1 32 10,4-61-45,0 0 0,0 0 0,0 0 1,1 0-1,0 0 0,1 0 0,-1 0 1,1 0-1,0 0 0,1 0 1,-1-1-1,1 1 0,0-1 0,0 0 1,1 0-1,0 0 0,0 0 1,0-1-1,0 0 0,1 1 0,0-1 1,-1-1-1,1 1 0,1-1 0,-1 0 1,0 0-1,1 0 0,0-1 1,0 0-1,-1 0 0,1-1 0,0 1 1,0-1-1,1 0 0,-1-1 0,0 0 1,0 0-1,0 0 0,0-1 1,0 1-1,0-1 0,0-1 0,0 1 1,0-1-1,6-3 45,3-4-37,-1-1-1,0-1 1,0 0-1,-1-1 1,-1 0 0,0-1-1,0-1 1,-1 0 0,-1 0-1,-1-1 1,0 0 0,0-1-1,-2 0 1,1-3 37,128-339 37,-129 335-136,-2 6 1258,-6 33-479,-56 206-252,-38 84-541,94-304 83,1-2 23,0 0-1,-1-1 1,1 1 0,-1 0 0,1 0 0,0 0-1,-1 0 1,1-1 0,0 1 0,-1 0 0,1 0-1,-1 0 1,1 0 0,-1 0 0,1 0 0,0 0-1,-1 0 1,1 0 0,-1 0 0,1 0 0,0 1-1,-1-1 1,1 0 0,-1 0 0,1 0 0,0 0 0,-1 1-1,1-1 1,0 0 0,-1 0 0,1 1 0,0-1-1,-1 0 1,1 1 0,0-1 0,0 0 0,-1 1-1,1-1 1,0 0 0,0 1 0,0-1 0,0 0-1,-1 1 1,1-1 0,0 1 0,0-1 0,0 0-1,0 1 1,0-1 0,0 1 0,0-1 0,0 1-1,0-1 1,0 0 0,0 1 0,0-1 0,0 1 0,1-1-1,-1 0 1,0 1 0,0-1 0,0 0 0,1 1-1,-1-1 8,1-26 13,1 1-1,2-1 1,0 1-1,2 0 1,0 0-1,9-18-12,2-14 37,-2-3 88,4 0-1,1 1 0,4 1 0,27-49-124,-51 106 3,0 0-1,0 0 1,0 0-1,1 0 1,-1 0-1,0 0 1,0 0-1,1 0 1,-1 0-1,1 0 1,-1 0-1,1 0 1,-1 0-1,1 0 1,-1 1-1,1-1 1,0 0-1,-1 0 1,1 0-1,0 1 1,0-1-1,0 0 1,0 1-1,0-1 1,-1 1-1,1-1 1,0 1-1,0-1 1,0 1-1,0 0 1,1 0-1,-1-1 1,0 1-1,0 0 1,0 0-1,0 0 1,0 0-1,0 0 1,0 0-1,0 0 1,0 1-1,0-1 1,0 0-1,0 1 1,0-1-1,0 0 1,0 1 0,0-1-1,0 1 1,0 0-1,0-1-2,17 33 12,-2 0 0,-1 1 0,-2 1 0,-1 0 0,-2 0 0,-1 1 0,0 14-12,-6-34-4,26 174-1736,-29-188 1724,0 0 1,0 0 0,-1 0-1,1-1 1,0 1 0,-1 0-1,1 0 1,-1 0 0,0 0-1,1 0 1,-1 0 0,0-1-1,0 1 1,0 0 0,0-1-1,-1 1 1,1-1 0,0 1-1,-1-1 1,1 0-1,-1 1 1,1-1 0,-1 0-1,0 0 1,1 0 0,-1 0-1,0 0 1,0-1 0,1 1-1,-1 0 1,0-1 0,0 0-1,0 1 1,0-1 0,0 0-1,0 0 1,0 0 0,0 0-1,0 0 1,0 0 0,0-1-1,0 1 1,0-1-1,0 1 1,1-1 0,-1 0-1,0 0 1,-1-1 15,-26-8 144,1-2 0,0 0 0,1-3 0,1 0 0,-12-10-144,-1 2 262,-65-39-96,105 61-311,-1 0 0,1 0 1,-1 0-1,1 0 0,-1 0 0,1 0 0,-1 0 1,1 0-1,0 1 0,-1-1 0,1 0 1,0 0-1,0 1 0,0-1 0,0 0 0,0 1 1,-1-1-1,1 1 0,0 0 0,0-1 1,0 1-1,0 0 0,0-1 0,0 1 0,1 0 1,-1 0-1,0 0 0,0 0 0,0 0 1,0 0-1,0 0 0,0 0 0,0 0 1,0 1-1,0-1 0,0 0 0,0 1 0,0-1 1,0 1-1,0-1 0,0 1 0,0-1 1,-1 1-1,2 0 145,2-1-1115,31 1-5526</inkml:trace>
  <inkml:trace contextRef="#ctx0" brushRef="#br0" timeOffset="1189.271">1473 0 17264,'0'0'3337,"0"0"-316,0 0-1003,0 0-875,0 0-513,6 18-97,68 265 877,-68-265-1403,0 1 0,-2-1 0,0 1 1,-2 0-1,0 0 0,-1 0 0,0 0 0,-2 1 1,0-1-1,-1 0 0,-1 0 0,-1-1 0,-1 1 1,0-1-1,-2 0 0,0 0 0,0-1 0,-2 1 1,0-2-1,-9 12-7,-55 40-501,39-41-5463,14-12-2860,19-14-4875</inkml:trace>
  <inkml:trace contextRef="#ctx0" brushRef="#br0" timeOffset="1503.59">1832 639 16207,'0'0'7303,"0"0"-4452,0 0-1025,0 0-929,0 0-545,0 0-192,0 0-128,0 0-32,0 0-256,65-72-737,-65 72-1506,-5 7-3138,-7 1-10282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0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295 119 8488,'0'0'2365,"0"0"-593,0 0 663,0 0 362,0 0-571,0 0-966,0 0-507,-10 12 21,-65 103 736,-131 346-10,203-439-1500,127-233 155,104-237-181,-198 396 10,-24 86 1003,2 32-823,2 1 0,4-1-1,9 26-163,-9-45 14,-1 0-128,2 0 1,1-1-1,3-1 0,2-1 0,6 7 114,6 8-432,-64-90 485,-1 2 0,-2 0 1,0 3-1,-2 1 1,-1 1-1,-1 2 0,-1 2 1,0 2-1,-2 1 1,-24-6-54,47 17-145,-1 1 0,0 1 0,1 0 0,-1 2 0,-1 0 0,1 1 0,0 1 145,-2 10-2614,29 22-6847,10-14 818</inkml:trace>
  <inkml:trace contextRef="#ctx0" brushRef="#br0" timeOffset="418.103">651 235 12268,'0'0'4724,"0"0"-2097,0 0-524,0 0-357,0 0-684,0 0-464,0 0-273,2 9-106,4 25-78,-2 1 0,-1-1 0,-2 1-1,-1 0 1,-2-1 0,-1 1 0,-5 13-141,-2 62-46,10-106 47,-2 18-58,-1-31 33,1-26 86,1 0 0,3 1 1,0-1-1,2 0 0,2 1 0,1 0 1,1 0-1,2 1 0,8-17-62,-16 43 5,1 0 0,0 0 0,0 0 0,0 0 0,1 0 0,0 1 0,0 0 0,1 0 0,0 0 0,0 0 0,0 1 0,1 0 0,-1 0 0,1 0 0,0 1-1,1 0 1,-1 0 0,1 0 0,0 1 0,0 0 0,0 1 0,0-1 0,0 1 0,1 1 0,-1-1 0,1 1 0,-1 0 0,1 1 0,-1 0 0,1 0 0,-1 1 0,1 0 0,-1 0 0,1 1-1,-1 0 1,0 0 0,0 0 0,0 1 0,0 0 0,0 1 0,1 1-5,3 8 22,0 1-1,-2 1 0,1 0 1,-2 0-1,0 1 1,-1 0-1,-1 0 0,0 0 1,-1 1-1,-1 0 1,-1 0-1,0 0 1,-1 1-1,-1-1 0,0 0 1,-2 1-1,0 5-21,2 12 10,2 139-2195,-4-112-3232,2-44 554,4-7-2814</inkml:trace>
  <inkml:trace contextRef="#ctx0" brushRef="#br0" timeOffset="1010.488">1351 153 9225,'4'-12'4938,"15"-39"-1175,-19 52-3629,0-1-1,1 1 0,-1 0 1,0-1-1,0 1 1,1 0-1,-1-1 0,0 1 1,1-1-1,-1 1 0,1 0 1,-1-1-1,1 1 1,-1-1-1,1 0 0,-1 1 1,1-1-1,-1 1 0,1-1 1,0 0-1,-1 1 1,1-1-1,0 0 0,-1 0 1,1 1-1,0-1 0,-1 0 1,1 0-1,0 0 1,-1 0-1,1 0 0,0 0 1,-1 0-1,1 0 0,0 0 1,0 0-1,-1 0 1,1-1-1,0 1 0,-1 0 1,1 0-1,-1-1 0,1 1 1,0-1-1,-1 1 1,1 0-1,-1-1 0,1 1 1,-1-1-1,1 1 0,-1-1 1,1 1-1,-1-1 1,1 0-1,-1 1 0,0-1 1,1 1-1,-1-1 0,0 0 1,0 1-1,0-1 1,1 0-1,-1 0-133,3 26 279,-1-1 0,-1 1 1,-2 0-1,0-1 0,-1 1 0,-2-1 0,0 1 1,-2-1-1,-1 2-279,-8 43 129,-43 256-1901,56-378 710,24-361 1734,-21 398-621,0-1-1,1 0 1,0 1-1,2 0 1,0-1-1,1 1 1,0 1-1,1-1 1,1 1-1,1 0 1,0 1-1,1-1 1,6-6-51,-12 17-11,2 1 0,-1-1 0,0 1 0,0 0 0,1 0 0,0 1 0,0-1 0,-1 1 0,1 0 0,1 1-1,-1-1 1,0 1 0,0 0 0,1 0 0,-1 0 0,0 1 0,1 0 0,-1 0 0,0 0 0,1 1 0,-1 0 0,0 0 0,0 0 0,1 0 0,-1 1 0,0 0 0,0 0 0,-1 1 0,1-1 0,0 1-1,-1 0 1,1 0 0,-1 0 0,0 1 0,0 0 0,-1-1 0,1 1 0,-1 1 0,1-1 0,-1 0 0,-1 1 0,1 0 0,1 4 11,-1 6-232,-2 1 0,0 0 0,-1-1-1,0 1 1,-1 0 0,-1-1 0,-1 1 0,0-1 0,-1 0 0,0 0 0,-1 0 0,-1 0 0,-1-1-1,0 0 1,0 0 0,-2-1 0,1 0 0,-2-1 0,0 1 0,0-2 0,-1 1 0,-1-2-1,-6 6 233,-37 20-1003,54-54 1014,71-54 277,-61 65-276,1 0 1,1 1-1,-1 0 1,1 0-1,0 1 1,0 1-1,1 0 0,-1 0 1,3 1-13,-11 2 2,0 0 1,0 0-1,1 1 0,-1-1 1,0 1-1,1 0 0,-1 0 1,1 0-1,-1 1 0,0-1 1,1 1-1,-1-1 1,0 1-1,0 0 0,0 1 1,1-1-1,-1 0 0,0 1 1,-1 0-1,1 0 0,0 0 1,0 0-1,-1 0 0,1 0 1,-1 1-1,0-1 1,0 1-1,0 0 0,0-1 1,0 1-1,0 0 0,-1 0 1,1 0-1,-1 1-2,5 18 90,-1 0-1,-1 1 1,-2-1 0,0 1-1,-1 0 1,-1 0 0,-1 0-1,-1-1 1,-1 1 0,-5 18-90,7-31 89,1-1 0,-2 1 1,1-1-1,-1 0 0,-1 0 0,0 1 1,0-1-1,0-1 0,-1 1 0,-1-1 1,0 1-1,0-1 0,0 0 0,-1-1 1,0 1-1,0-1 0,-1-1 0,0 1 1,0-1-1,-1 0 0,0-1 1,0 0-1,0 0 0,0 0 0,-5 1-89,-2-5 49,1 0-1,-1 0 0,1-2 0,-1 0 1,1 0-1,0-1 0,-1-1 0,1 0 1,0-2-1,0 1 0,1-1 1,0-1-1,0-1 0,0 1 0,0-2 1,1 0-1,0-1 0,1 0 0,0 0 1,1-1-1,0-1 0,0 1 0,1-2 1,-4-6-49,10 15-249,1 1 0,0-1 0,1 0 0,-1 0 0,0 0 0,1 0 0,-1 0 0,1-1 0,0 1 0,0 0 0,1-1-1,-1 1 1,1 0 0,-1-1 0,1 1 0,0-1 0,1-2 249,5 0-5327,5 6-4966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8264,'0'0'5408,"0"0"-1917,0 0-875,0 0-283,0 0-588,0 0-570,0 0-332,-3 16-186,-65 381 1019,35-177-4094,41-175-4944,3-32-816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1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17136,'0'-15'2248,"4"-51"-513,-4 64-1629,1 1 1,-1-1 0,0 0-1,1 0 1,0 1 0,-1-1-1,1 1 1,0-1 0,0 0-1,-1 1 1,1 0 0,1-1-1,-1 1 1,0-1 0,0 1-1,0 0 1,1 0 0,-1 0-1,0 0 1,1 0 0,-1 0-1,1 0 1,0 0 0,-1 1-1,1-1 1,-1 0 0,1 1-1,0 0 1,0-1 0,-1 1-1,1 0 1,0 0 0,0 0 0,-1 0-1,1 0 1,0 0 0,0 0-1,-1 1 1,1-1 0,0 1-1,-1-1 1,1 1 0,-1 0-1,1-1 1,0 1 0,-1 0-1,1 0 1,-1 0 0,0 0-1,1 1 1,-1-1 0,0 0-1,0 0 1,0 1 0,0-1-1,1 2-106,13 15 161,0 1 0,-1 0 0,-1 1 0,-1 1 0,-1 0 0,-1 0 0,-1 1 0,0 0 0,-1 3-161,24 54 115,-19-46-279,3 0 1,0-1-1,2-1 0,1-1 0,2 0 0,0-2 0,16 14 164,-37-40-81,1 0 1,0-1 0,0 0 0,0 1-1,0-1 1,0 0 0,0 1-1,0-1 1,0 0 0,0 0 0,1 0-1,-1 0 1,0 0 0,1 0-1,-1 0 1,1 0 0,-1-1-1,1 1 1,-1-1 0,1 1 0,0-1-1,-1 1 1,1-1 0,-1 0-1,1 0 1,0 0 0,-1 0 0,1 0-1,0 0 1,-1 0 0,1 0-1,0-1 1,-1 1 0,1-1 0,-1 1-1,1-1 1,-1 0 0,1 0-1,-1 1 1,1-1 0,-1 0 0,0 0-1,1 0 1,-1-1 0,0 1-1,0 0 1,0 0 0,0-1 0,0 1-1,0-1 81,6-155-592,-9-115 1579,-22 195 1298,23 76-2219,0 0 0,0 1 0,-1-1-1,1 0 1,0 1 0,-1 0 0,1-1 0,0 1-1,-1 0 1,1 0 0,0-1 0,-1 1 0,1 0-1,-1 1 1,1-1 0,0 0 0,-1 0 0,1 0-1,0 1 1,-1-1 0,1 1 0,0-1 0,0 1 0,-1-1-1,1 1 1,0 0 0,0 0 0,0 0 0,0-1-1,0 1 1,0 0 0,0 0 0,0 0 0,0 1-1,0-1 1,1 0 0,-1 0 0,0 0 0,1 1-1,-1-1 1,1 0 0,-1 0-66,-1 3 39,-164 242 803,128-183-755,11-20-182,-46 80-583,37-38-2922,29-50-542,4-9-2963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1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105 188 9609,'4'-39'5720,"23"-103"7522,-26 141-13162,1 0-1,0 0 1,0 1 0,-1-1-1,1 1 1,0-1-1,0 1 1,0-1 0,0 1-1,0 0 1,0 0 0,0 0-1,0 0 1,0 0-1,-1 0 1,1 1 0,0-1-1,0 1 1,0-1 0,0 1-1,0 0 1,-1 0 0,1 0-1,0 0 1,-1 0-1,1 0 1,-1 0 0,1 0-1,-1 1 1,1-1 0,-1 0-1,0 1 1,0-1-1,1 1 1,-1 0 0,0 0-80,18 20 32,-1 1 1,-2 0-1,0 2 1,-1 0 0,6 14-33,18 31-313,54 59-2217,-92-128 2513,-1-1-1,0 1 1,0-1-1,1 1 1,-1-1 0,0 1-1,1-1 1,-1 1 0,1-1-1,-1 0 1,1 1 0,-1-1-1,1 0 1,-1 1 0,1-1-1,-1 0 1,1 1 0,-1-1-1,1 0 1,-1 0 0,1 0-1,-1 1 1,1-1-1,0 0 1,-1 0 0,1 0-1,-1 0 1,1 0 0,0 0-1,-1 0 1,1-1 0,-1 1-1,1 0 1,-1 0 0,1 0-1,0 0 1,-1-1 0,1 1-1,-1 0 1,1-1-1,-1 1 1,1 0 0,-1-1-1,0 1 1,1 0 0,-1-1-1,1 1 1,-1-1 0,0 1-1,1-1 1,-1 1 0,0-1-1,1 1 1,-1-1 0,0 0-1,0 1 1,0-1 17,4-40-1087,-4 28 958,8-237 1464,-7 249-1304,-1 0 1,0-1-1,0 1 1,0 0-1,0-1 1,0 1-1,0 0 1,0-1 0,0 1-1,0 0 1,-1-1-1,1 1 1,0 0-1,-1 0 1,1-1-1,-1 1 1,0 0-1,1 0 1,-1 0-1,0 0 1,0 0 0,0 0-1,1 0 1,-1 0-1,0 0 1,0 0-1,-1 0 1,1 0-1,0 1 1,0-1-1,0 0 1,0 1-1,-1-1 1,1 1-1,0 0 1,0-1 0,-1 1-1,1 0 1,0 0-1,-1-1 1,1 1-1,0 0 1,-1 0-1,1 1 1,0-1-1,-1 0 1,1 0-1,0 1 1,-1-1 0,1 1-1,0-1 1,0 1-1,0-1 1,-1 1-32,-15 10 56,2-1-1,-1 2 1,2 0 0,-1 1 0,2 0 0,0 1 0,0 1 0,-6 10-56,14-19 6,-198 284-2531,141-184-4938,40-66-550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2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10698,'0'0'2264,"0"0"-166,0 0 368,0 0-341,0 0-561,0 0-235,0 0-181,0 0-70,12 9 0,37 35-159,-46-41-849,0 0 1,-1 0-1,1 1 1,-1 0-1,0-1 1,-1 1-1,1 0 1,0 0-1,-1 0 1,0 0-1,0 0 1,0 0-1,-1 0 1,1 0-1,-1 0 1,0 4-71,1 2 132,-1 58 194,-2 0 0,-3 0 0,-3-1 1,-15 60-327,4-19 18,-4 83-1576,25-455 1109,1 198 522,3 0-1,3 1 0,3 0 1,3 0-1,2 2 0,3 0 1,3 1-1,3 1 0,7-9-72,-26 58 17,-4 5-8,0 1 0,0 0 0,0 0 0,1 0 0,0 0 0,0 1 0,1 0 0,-1-1 0,1 2 0,0-1 0,0 0 0,1 1 0,0 0 0,-1 1 0,1-1 0,1 1-9,-3 3 14,1 0 0,-1 1-1,0-1 1,0 1 0,1 0 0,-1 0 0,0 1 0,0-1 0,0 1 0,0 0 0,0 0 0,-1 1 0,1-1 0,0 1 0,-1-1 0,0 1 0,0 0 0,0 0 0,0 1 0,0-1 0,0 1 0,-1-1-1,0 1 1,0 0 0,0 0 0,0 0 0,0 0 0,-1 0 0,0 0 0,0 0 0,0 2-14,2 11-98,-1 1-1,-1 0 1,0 0-1,-1 0 1,-2 0-1,1 0 1,-2-1-1,0 1 1,-2-1-1,1 0 1,-2 0-1,-1 0 1,0 0 0,0-1-1,-2-1 1,0 1-1,-1-1 1,-3 3 98,-68 64-1693,8-59-3223,54-32-2104,16-2 2546</inkml:trace>
  <inkml:trace contextRef="#ctx0" brushRef="#br0" timeOffset="310.522">1113 83 2979,'0'0'15188,"0"0"-10325,-2-13-2925,-7-42-161,8 54-1728,1 0-1,-1 0 1,0 0-1,0 0 1,0 0-1,0 0 1,0 0-1,0 0 1,0 0-1,0 1 1,-1-1-1,1 0 1,0 1-1,0-1 1,0 1-1,-1-1 1,1 1-1,0 0 1,-1 0-1,1-1 1,0 1-1,-1 0 1,1 0-1,-1 0 1,1 0-1,0 1 1,-1-1-1,1 0 1,0 0-1,0 1 1,-1-1-1,1 1 1,0-1-1,0 1 1,-1 0-1,1-1 1,0 2-49,-1-2 47,-17 10 108,2 0 0,-1 2-1,2-1 1,-1 2 0,2 0 0,-1 2 0,2-1 0,0 2-1,1-1 1,1 2 0,-6 8-155,-16 21 193,3 0-1,1 3 1,2 0 0,2 2-1,1 5-192,15-30 47,0 0 0,2 1 0,1 0 0,1 0 0,1 1-1,2-1 1,0 1 0,2 0 0,1 0 0,2 0 0,1 10-47,1-20-26,0-1 0,1 0 1,0 0-1,2 0 1,0-1-1,0 0 0,2 0 1,0-1-1,1 0 0,0-1 1,1 0-1,1 0 1,0-1-1,1-1 0,0 0 1,1-1-1,0 0 0,1-1 1,0-1-1,1 0 1,0-1-1,6 2 26,-6-4-585,0 0 0,0-1 0,0-1 0,1-1 1,-1 0-1,1-2 0,-1 1 0,1-2 0,0 0 0,0-1 0,-1-1 1,1 0-1,-1-2 0,0 0 0,11-3 585,33-18-6833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1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103 324 14574,'0'-98'5984,"10"86"-179,-3 27-4830,-1 21-650,-2 0 0,-2 0 0,-1 0-1,-1 1 1,-5 22-325,3-22 95,-27 571-2033,24-602 991,-3-27 517,-23-169 867,10 77 41,6-2 0,4 0 0,5 0 0,6-17-478,0 123 32,1 1 1,0-1 0,0 0 0,0 1 0,1-1 0,1 1 0,-1-1 0,1 1 0,1 0-1,0 0 1,0 0 0,0 1 0,1-1 0,0 1 0,0 0 0,1 1 0,0-1 0,0 1 0,1 0-1,0 0 1,0 1 0,0 0 0,0 1 0,1-1 0,0 1 0,0 1 0,0-1 0,0 1-1,1 1 1,-1 0 0,5-1-33,-1 1-30,0 0 0,0 1 1,0 0-1,0 1 0,-1 0 0,1 1 0,0 0 0,0 1 0,0 1 0,-1 0 0,1 0 0,-1 1 1,0 0-1,0 1 0,0 0 0,-1 1 0,0 1 0,0-1 0,0 1 0,-1 1 0,0 0 1,0 0-1,-1 1 0,0 0 0,-1 0 0,0 1 0,0 0 0,-1 0 0,0 1 0,-1-1 0,0 1 1,-1 0-1,0 1 0,-1-1 0,2 10 30,-5-9-88,1-1 0,-2 1 0,1-1 0,-1 0 0,-1 1 1,0-1-1,-1 0 0,0 0 0,-1 0 0,0 0 0,0-1 0,-1 1 0,-1-1 1,0 0-1,0-1 0,-1 0 0,0 0 0,0 0 0,-1-1 0,-1 0 0,1 0 1,-1-1-1,0 0 0,-1 0 0,1-1 0,-2 0 88,-2 1-501,-1 0 0,1 0 1,-1-1-1,0-1 0,-1 0 0,1-1 0,-1-1 0,0 0 1,0-1-1,0-1 0,-10 0 501,24-1-202,0 0 0,0 1 1,0-1-1,0 0 0,1 0 0,-1 0 0,0 0 1,0 0-1,0 0 0,0 0 0,1-1 1,-1 1-1,0 0 0,0 0 0,0-1 1,1 1-1,-1 0 0,0-1 0,0 1 0,1-1 1,-1 1-1,0-1 0,1 1 0,-1-1 1,1 1-1,-1-1 0,1 0 0,-1 1 1,1-1-1,-1 0 0,1 1 0,-1-1 0,1 0 1,0 0-1,-1 1 0,1-1 0,0 0 1,0 0-1,0 0 0,0 0 0,0 1 1,0-1-1,0 0 0,0 0 0,0 0 0,0 0 1,0 1-1,0-1 0,1-1 202,1-14-7084</inkml:trace>
  <inkml:trace contextRef="#ctx0" brushRef="#br0" timeOffset="328.337">1229 1 18866,'0'0'3390,"0"0"-1057,0 0-422,-16 8-577,11-6-1249,-11 6 88,0 1 0,1 0 1,0 1-1,1 0 0,0 1 0,1 1 1,-8 8-174,-9 11 80,2 0 0,1 2 1,2 1-1,1 1 1,2 1-1,1 1 1,2 1-1,2 0 1,1 2-1,2 0 1,2 0-1,1 1 1,3 1-1,-2 22-80,10-50-194,0 0 1,1 0-1,0-1 1,1 1-1,1-1 1,0 1-1,1-1 1,0 0-1,1 0 1,0-1-1,1 1 1,1-1-1,0 0 0,1-1 1,0 0-1,7 8 194,-8-12-411,0 0-1,0-1 0,1 1 0,0-1 1,0-1-1,1 0 0,-1 0 0,1-1 1,0 0-1,1 0 0,-1-1 0,0 0 1,1-1-1,0 0 0,4 0 412,-2 0-1135,1-2 0,0 0-1,-1 0 1,1-1 0,0 0-1,-1-1 1,1-1 0,-1 0 0,0-1-1,0 0 1,0-1 0,4-2 1135,30-20-7330</inkml:trace>
  <inkml:trace contextRef="#ctx0" brushRef="#br0" timeOffset="636.046">1494 451 4612,'34'-207'7213,"-31"191"-6835,6-86 4264,-22 38 3587,11 72-5661,-61 424 176,59-392-2783,-23 214-159,4-86-3072,16-101-1193,7-25-5637,2-28-775</inkml:trace>
  <inkml:trace contextRef="#ctx0" brushRef="#br0" timeOffset="637.046">1476 285 11499,'0'0'4361,"0"0"-1163,0 0-534,0 0-721,0 0-929,0 0-261,0 0-43,17 13-144,114 104-32,-119-102-508,5 3-33,-1 1 0,0 1 0,-1 1 1,-2 0-1,0 1 0,-1 0 1,-1 1-1,-1 0 0,-1 1 0,-1 0 1,-1 4 6,-6-21-32,-1 0 1,0 0-1,0 0 1,-1 0-1,0 0 1,0 0-1,-1 0 1,1 0-1,-2 0 1,1 0-1,-1-1 1,0 1-1,0-1 1,-1 0-1,0 0 1,0 0-1,0-1 0,-1 1 1,1-1-1,-2 0 1,1 0-1,0-1 1,-1 1-1,0-1 1,0-1-1,-3 2 32,-13 8-198,0-2 0,-1 0 0,-1-2 0,0-1 0,0-1 0,-21 4 198,-66 1-2567,88-22-3834,22-3 433</inkml:trace>
  <inkml:trace contextRef="#ctx0" brushRef="#br0" timeOffset="952.684">2204 16 7687,'0'0'9631,"0"0"-5339,0 0-1618,13 0-656,-13 0-2016,4 0 62,-1-1 0,0 1 0,1 0 0,-1 0 0,0 0 0,0 0 0,1 1 0,-1 0 0,0-1 0,0 1 0,1 0 0,-1 0 0,0 1 0,0-1 0,0 1 0,0-1 0,-1 1 0,1 0 0,0 0 0,-1 0 0,1 0 0,-1 1 0,0-1 0,0 1 0,0-1 0,0 1 0,0 0 0,0 0 0,-1 0 0,0 0 0,1 0 0,-1 0 0,0 1-64,12 47 253,-3 0 0,-2 1 0,-2 0 0,-2 0 0,-3 8-253,0-22-113,-2-1 0,-2 0-1,-2 1 1,-1-2 0,-1 1-1,-3-1 1,0 0 0,-3 0-1,-1-2 1,-1 0-1,-2 0 1,-1-1 0,-2-2-1,-1 0 1,-2-1 0,0-1-1,-20 18 114,-33 23-2589,20-34-2328,24-24-1494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2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9673,'-123'48'9898,"100"-35"-8334,23-13-1510,-1 1 1,1-1 0,0 1 0,0-1-1,0 1 1,0-1 0,1 0-1,-1 1 1,0-1 0,0 1 0,0-1-1,0 1 1,0-1 0,1 1-1,-1-1 1,0 1 0,0-1 0,0 0-1,1 1 1,-1-1 0,0 1-1,1-1 1,-1 0 0,0 1 0,1-1-1,-1 0 1,1 0 0,-1 1 0,1-1-1,-1 0 1,0 0 0,1 0-1,-1 1 1,1-1 0,-1 0 0,1 0-1,-1 0 1,1 0 0,-1 0-1,1 0 1,-1 0 0,1 0 0,-1 0-1,1 0 1,-1 0 0,1 0-1,-1 0 1,1-1 0,-1 1 0,0 0-1,1 0 1,-1 0 0,1-1-1,-1 1 1,0 0 0,1-1-55,438-12 2986,-258 2-2577,386-3 18,175 32-427,215 27-3230,-912-43 1287,-55-1-3709,-51 8-739,-7-4-1019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2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0 12172,'-57'12'3234,"-184"44"3536,211-42-5340,36-5-362,120-1 69,434-33 1092,-298 8-1634,344-3 724,-1 27-1,86 34-1318,-587-31 278,-183-3 822,-53-13-983,258 12-117,-63 14-545,-93 4-1990,-29-6-2654,19-13-1543,-6-5-6614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2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1178 12524,'0'0'4404,"13"-13"-1580,75-90 3331,-87 102-6097,-1 1 0,1-1 0,-1 1 0,1-1-1,0 0 1,-1 0 0,0 1 0,1-1 0,-1 0 0,1 0-1,-1 0 1,0 1 0,1-1 0,-1 0 0,0 0 0,0 0-1,0 0 1,0 0 0,0 0 0,0 1 0,0-1 0,0 0-1,0 0 1,0 0 0,0 0 0,-1 0 0,1 1 0,0-1-1,-1 0 1,1 0 0,-1 0 0,1 1 0,0-1 0,-1 0-1,0 0 1,1 1 0,-1-1 0,1 1 0,-1-1 0,0 0-1,1 1 1,-1-1 0,0 1 0,0-1 0,0 1 0,1 0-1,-1-1 1,0 1 0,0 0 0,0 0 0,0-1 0,1 1-1,-1 0 1,0 0-58,-51-3 1046,42 4-1059,0 2 0,0-1 0,0 1 0,0 1 0,0 0 0,1 0 0,-1 1 0,1 0 0,0 1-1,1 0 1,-1 0 0,1 1 0,1 0 0,-1 0 0,1 1 0,0 0 0,1 0 0,0 1-1,0-1 1,1 1 0,0 1 0,-1 3 13,6-8-62,-1 1-1,1-1 0,0 1 1,1-1-1,-1 0 1,1 1-1,0-1 1,1 0-1,-1 1 1,1-1-1,0 0 0,0 0 1,1 0-1,-1 0 1,1-1-1,0 1 1,1-1-1,-1 0 0,1 0 1,0 0-1,-1 0 1,2 0-1,-1-1 1,0 0-1,1 0 0,0 0 1,-1 0-1,1-1 1,0 0-1,0 0 1,1 0-1,-1-1 0,1 1 63,53 36-353,-48-28 396,-1 1 0,-1 0 0,0 1 0,0 0 0,-1 0 0,-1 1 0,0 0 0,-1 0 0,0 1 0,-1 0 0,0 0 0,-1 0 0,-1 1 0,0-1 0,-1 1 0,-1-1 0,0 8-43,-2-18 35,0 0-1,0 0 0,-1-1 1,1 1-1,-1 0 1,0-1-1,0 0 0,0 1 1,-1-1-1,1 0 1,-1 0-1,1 0 0,-1-1 1,0 1-1,0-1 0,0 1 1,-1-1-1,1 0 1,-1 0-1,1 0 0,-1-1 1,1 1-1,-1-1 1,0 0-1,0 0 0,0 0 1,1-1-1,-1 1 1,0-1-1,0 0 0,0 0 1,0 0-1,0-1 1,0 1-1,0-1 0,0 0 1,1 0-1,-1 0 0,0-1 1,1 1-1,-1-1 1,1 0-1,-4-2-34,-5 0-93,1 0 1,-1-1-1,1-1 1,0 0-1,0 0 0,1-1 1,-1 0-1,2-1 1,-1 0-1,1-1 0,0 0 1,1 0-1,0 0 0,1-1 1,0-1-1,0 1 1,1-1-1,0 0 0,1-1 1,1 1-1,-1-1 1,2 0-1,-2-8 93,24-48-5170,14 32-1821,1 8-2468</inkml:trace>
  <inkml:trace contextRef="#ctx0" brushRef="#br0" timeOffset="299.729">969 910 22357,'0'0'2402,"0"0"-394,0 0-241,0 0-497,14 6-453,-9-4-762,0-1-14,0 1 1,0 0-1,0 0 1,0 0-1,0 1 0,-1 0 1,1 0-1,-1 0 1,0 0-1,0 1 1,0 0-1,0-1 0,-1 2 1,1-1-1,-1 0 1,0 1-1,0-1 1,-1 1-1,1 0 0,-1 0 1,0 0-1,0 1-41,4 21 62,0 1 0,-2-1-1,-1 1 1,-2 0 0,-1 0-1,0 0 1,-2 0 0,-2-1-1,0 1 1,-2-1 0,-1 0-1,-1 0 1,-1-1 0,-1 1-62,-13 25-185,-2 0 0,-2-1 0,-3-2 0,-1 0 0,-3-3 1,-16 16 184,-3 0-1789,-3-3 1,-2-3 0,-2-2-1,-25 14 1789,-43 21-6796</inkml:trace>
  <inkml:trace contextRef="#ctx0" brushRef="#br0" timeOffset="3199.211">1629 86 15791,'0'0'2317,"0"0"-897,0 0 187,0 0 341,0 0-426,0 0-540,3-13-374,-1 6-525,-2 4-63,0 0-1,0 0 1,1 1-1,0-1 1,-1 0 0,1 1-1,0-1 1,0 1-1,0-1 1,1 1 0,-1-1-1,0 1 1,1 0 0,0 0-1,-1 0 1,1 0-1,0 0 1,0 0 0,0 0-1,1 0 1,-1 1-1,0-1 1,1 1 0,-1 0-1,1 0 1,-1 0-1,1 0 1,-1 0 0,1 0-1,0 1 1,-1-1-1,3 1-19,37-3 81,1 2 0,-1 2-1,0 1 1,0 3-1,0 1 1,0 2-1,-1 2 1,0 2 0,-1 1-1,-1 3 1,14 7-81,-47-21 2,-1 0 0,1 1 0,-1-1 0,1 1 0,-1 0 0,0 1 0,0-1 0,0 1 0,-1 0 1,1 0-1,-1 1 0,0-1 0,0 1 0,-1 0 0,1 0 0,-1 0 0,0 0 0,0 1 0,-1-1 0,0 1 1,0 0-1,0-1 0,0 6-2,-3 7 8,0 0 0,-2 0 0,0 0 0,-1 0 0,-1-1 0,-1 0 0,0 0 0,-1 0 0,-1-1 0,-1 0-1,0 0 1,-11 13-8,18-26 1,-49 81 17,11-22-23,3 2 0,2 1 1,3 2-1,4 1 0,-6 25 5,14 3-33,5 2-1,3 0 1,5 0-1,5 1 1,7 65 33,-4-93 13,12 576 777,-13-625-735,-1 0 0,-1 0 1,0-1-1,-2 1 1,-1-1-1,0 0 0,-2 0 1,0 0-1,-1-1 1,-1 0-1,-1-1 0,-1 0 1,0-1-1,-2 0 0,0 0 1,-1-1-1,0-1 1,-2-1-1,0 0 0,0-1 1,-2 0-1,1-2 1,-2 0-1,-3 1-55,-9 1 2,-2-2 1,1-1-1,-1-2 0,-1-1 1,0-2-1,0-1 1,0-2-1,0-1 0,-1-1 1,1-2-1,-19-4-2,-128-18-4089,173 20 840,8-1-4723,8-1-6607</inkml:trace>
  <inkml:trace contextRef="#ctx0" brushRef="#br0" timeOffset="5115.814">2202 2268 3011,'0'0'9630,"6"-14"-4740,27-68 358,-32 77-1856,-13 12-1835,7 3-1439,0 1 0,1 0 0,0 1 0,1-1 0,1 1 1,0-1-1,0 1 0,1 0 0,1 0 0,0 0 0,0-1 0,1 1 1,1 0-1,0 0 0,3 9-118,37 285 443,-41-288-428,1 24 69,0-69 100,2-20-185,3-1 0,2 1 0,2 0 1,1 1-1,5-4 1,12-50-17,-28 95 14,48-130 27,-46 129-28,0 1-1,0-1 1,0 1 0,1 0-1,0 0 1,0 0 0,1 1-1,-1 0 1,1 0 0,0 0-1,0 0 1,0 0 0,1 1-1,-1 0 1,1 0 0,0 1 0,0 0-1,0 0 1,0 0 0,0 0-1,3 1 5,-5 1-6,0 0 0,0 0 1,0 0-1,0 1 0,0-1 0,0 1 0,0 0 0,0 1 0,0-1 0,-1 0 1,1 1-1,0 0 0,-1 0 0,1 0 0,-1 0 0,0 1 0,0 0 1,0-1-1,0 1 0,0 0 0,-1 0 0,1 0 0,-1 1 0,0-1 0,1 1 1,-1 0 5,39 102-184,-28-50-261,-2 1 0,-4 0 0,-1 1 0,-4-1 1,-1 1-1,-3 0 445,-10 1-155,11-59 157,1 0 0,-1 0 0,0 0 0,0 0 0,0 0 0,1 0 0,-1 0 0,0-1 0,0 1 0,1 0 0,-1 0 0,0-1 0,1 1 0,-1-1 0,0 1 0,1 0 0,-1-1 0,0 1 0,1-1 0,-1 1 0,1-1 0,-1 0 0,1 1 0,-1-1 0,1 0 0,-1 1-1,1-1 1,0 0 0,-1 1 0,1-1 0,0 0 0,0 0 0,-1 1 0,1-1 0,0 0 0,0 0 0,0 0 0,0 1 0,0-1 0,0 0 0,0 0 0,0 1 0,1-2-2,-6-38 294,3 0-1,1 0 1,2 0 0,2 0-1,2-5-293,-3 26 120,1 0-1,0 1 1,2-1-1,0 1 1,1 0-1,1 0 1,1 1-1,0-1 1,11-15-120,-15 28 27,-1-1 0,2 0 0,-1 1 0,1 0 0,0 0 0,0 1 0,0-1 0,0 1 0,1 0 0,0 0 0,0 1 0,0 0 0,0 0 0,1 0-1,-1 1 1,1 0 0,-1 0 0,1 0 0,0 1 0,0 0 0,0 1 0,-1-1 0,1 1 0,0 1 0,0-1 0,0 1 0,0 0 0,-1 1 0,3 0-27,0 2 11,0 0-1,0 1 1,-1 0-1,1 0 1,-1 0-1,0 1 0,-1 1 1,1-1-1,-1 1 1,-1 1-1,1-1 1,-1 1-1,-1 0 1,1 0-1,-1 1 1,-1-1-1,0 1 1,0 0-1,0 1 1,-1-1-1,-1 1 1,0-1-1,0 1 1,-1 0-1,0-1 1,0 1-1,-1 0 1,-1 6-11,4 245-1798,-3-185-2068,10-39-4777,1-26 1174</inkml:trace>
  <inkml:trace contextRef="#ctx0" brushRef="#br0" timeOffset="5489.259">3500 2387 10666,'21'-131'6961,"-12"19"2419,-9 111-9339,0 1-1,1-1 1,-1 1 0,0-1 0,0 1 0,0-1 0,0 1-1,0-1 1,0 0 0,0 1 0,0-1 0,0 1-1,0-1 1,0 1 0,0-1 0,0 1 0,0-1-1,0 1 1,-1-1 0,1 0 0,0 1 0,0 0-1,-1-1 1,1 1 0,0-1 0,-1 1 0,1-1-1,0 1 1,-1-1 0,1 1 0,-1 0 0,1-1-1,-1 1 1,1 0 0,-1 0 0,1-1 0,-1 1-1,1 0 1,-1 0 0,1 0 0,-1-1 0,1 1 0,-1 0-1,1 0 1,-1 0 0,1 0 0,-1 0 0,0 0-1,1 0 1,-1 0 0,1 0 0,-1 0 0,1 1-1,-1-1 1,1 0 0,-1 0 0,1 0 0,-1 1-1,1-1 1,-1 0 0,1 1 0,-1-1 0,1 0-1,-1 1 1,1-1 0,0 1-41,-26 32 219,24-30-195,-131 252 77,122-233-104,1 0-1,1 1 1,1 0-1,1 0 1,1 1-1,1 0 1,1 0-1,1 0 0,0 19 4,3-39-13,0-1 0,0 1 0,0 0-1,0-1 1,0 1 0,1-1 0,0 1 0,-1 0-1,1-1 1,1 1 0,-1-1 0,0 0-1,1 1 1,0-1 0,-1 0 0,2 0-1,-1 0 1,0 0 0,0 0 0,1-1-1,-1 1 1,1-1 0,0 1 0,0-1 0,0 0-1,0 0 1,0 0 0,1-1 0,-1 1-1,0-1 1,1 0 0,-1 0 0,1 0-1,-1 0 1,1 0 0,0-1 0,-1 0 0,1 0-1,0 0 1,-1 0 0,1 0 0,0-1-1,-1 1 1,1-1 0,-1 0 0,1 0-1,-1-1 1,4-1 13,6-7-6,-1 0 0,1-2 0,-2 1 0,0-1 1,0-1-1,-1 0 0,-1-1 0,0 0 0,-1 0 0,0-1 0,2-7 6,-4 10-4,6-10-6,-6 8-5,1 1 0,0 0 0,1 0 0,0 0 0,1 1 0,1 0 0,0 1 0,0 0 0,1 1 0,3-2 15,-19 38-337,1-14 0,0 0 0,1 0 0,1 0 0,0 1 0,0-1-1,1 1 1,1-1 0,0 1 0,1 0 0,0-1 0,1 1 0,0-1-1,1 0 1,2 6 337,58 98-11284,-36-85 6388</inkml:trace>
  <inkml:trace contextRef="#ctx0" brushRef="#br0" timeOffset="5863.57">4100 2476 9129,'10'-73'3545,"1"-10"3357,-8 21-1500,-1 62-5336,-1 0 0,1-1 0,0 1-1,-1 0 1,1 0 0,0 0 0,-1 0 0,1 0-1,0 0 1,-1 1 0,1-1 0,0 0 0,-1 1-1,1 0 1,0-1 0,-1 1 0,1 0-1,-1 0 1,1 0 0,-1 0 0,0 0 0,1 0-1,-1 0 1,0 0 0,0 0 0,0 1 0,0-1-1,0 0 1,0 1 0,0-1 0,0 1-1,0-1 1,-1 1 0,1 1-66,245 346 187,-216-316-491,1-2-1,1 0 1,2-3 0,1 0-1,10 4 305,-38-27-44,-1-1 0,1 0-1,-1 0 1,1 0 0,0-1-1,0 0 1,1 0 0,-1-1-1,1 0 1,-1 0 0,1-1-1,0 0 1,3 0 44,-9-3-17,1-1 0,-1 1 0,0 0 0,1-1 0,-1 0 0,0 1-1,0-1 1,-1 0 0,1 0 0,-1 0 0,1 0 0,-1 0 0,0 0 0,0-1 0,0 1 0,-1 0 0,1-1 0,-1 1 0,0 0 0,0-1-1,0 1 1,0 0 0,-1-1 0,1 1 0,-1 0 0,0-1 0,0 1 0,0-1 17,0-12 13,-3-19 535,-1 0-1,-1 0 0,-2 0 0,-12-30-547,-18-10 1544,37 74-1511,0-1-1,0 1 1,-1-1-1,1 1 0,-1-1 1,1 1-1,-1 0 1,1 0-1,-1 0 0,0 0 1,0 0-1,1 0 1,-1 0-1,0 0 0,0 1 1,0-1-1,0 1 1,0 0-1,0-1 0,0 1 1,0 0-1,0 0 1,0 0-1,0 0 0,0 1 1,0-1-1,0 0 1,0 1-1,0 0 1,1-1-1,-1 1 0,0 0 1,0 0-1,0 0 1,1 0-1,-1 0 0,0 0 1,1 0-1,-1 2-32,-11 9 26,2 1-1,0 1 0,0 0 1,1 1-1,1 0 1,0 0-1,1 1 0,-2 7-25,-15 26 5,-45 66-9,48-82-514,1 0 0,1 1 0,2 1 0,1 1 0,3 1 0,0 0 0,-2 16 518,2 38-5527,10-60 580,0-1-3370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1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1001 1178 7111,'0'0'8093,"2"-13"-4122,1-4-3108,1-9 72,-3-2 3289,0 160-3003,-7 303 232,-19-148-8366,19-227-3902,6-42 2241</inkml:trace>
  <inkml:trace contextRef="#ctx0" brushRef="#br0" timeOffset="310.192">1005 1429 12107,'4'-37'739,"35"-176"3610,-37 205-4258,-1-2 224,1 0 1,0 0 0,0 0 0,1 0 0,0 1 0,1-1 0,0 1-1,1 0 1,0 0 0,0 0 0,1 1 0,0 0 0,0 0 0,1 0-1,0 1 1,0 0 0,1 0 0,0 1 0,0 0 0,0 0 0,1 1-1,0 0 1,0 1 0,7-3-316,-8 6 70,1 0 0,0 1 0,0 0-1,0 0 1,0 1 0,0 0 0,0 1-1,-1-1 1,1 2 0,-1-1 0,1 1 0,-1 1-1,0 0 1,0 0 0,0 0 0,-1 1-1,1 0 1,-1 0 0,0 1 0,-1 0 0,1 0-1,-1 1 1,-1 0 0,1 0 0,-1 0 0,0 0-1,-1 1 1,3 5-70,-2-2-27,-1 0 1,0 0-1,-1 0 1,0 1-1,0 0 1,-1-1-1,-1 1 1,0 0-1,-1 0 1,0 0-1,0 0 1,-2 0-1,1-1 0,-1 1 1,-1 0-1,0-1 1,-1 1-1,0-1 1,-1 0-1,0-1 1,-1 1-1,0-1 1,0 0-1,-1 0 1,-1-1-1,1 0 0,-2 0 1,1-1-1,-1 0 1,0 0-1,-1-1 1,0 0-1,0-1 1,0 0-1,-8 2 27,5-1-296,-1 0 0,0-1-1,0-1 1,0 0 0,-1-1-1,0-1 1,0 0 0,0-1 0,0 0-1,-6-1 297,19-1-231,0 0-1,0 0 0,1 0 1,-1 0-1,0 0 0,0 0 1,0 0-1,1-1 0,-1 1 0,0 0 1,0-1-1,1 0 0,-1 1 1,1-1-1,-1 0 0,0 0 1,1 0-1,-1 0 0,1 0 1,0 0-1,-1 0 0,1 0 1,0-1-1,0 1 0,0-1 1,0 1-1,0-1 0,0 1 0,0-1 1,0 1-1,1-1 0,-1 0 1,0 1-1,1-1 0,-1-1 232,0-22-4890</inkml:trace>
  <inkml:trace contextRef="#ctx0" brushRef="#br0" timeOffset="606.25">2070 952 18257,'0'0'3048,"0"0"-496,0 0-278,-13-8-640,-43-21-582,54 29-1010,-1 0 1,1 0 0,-1 0-1,1 0 1,-1 0 0,1 1-1,-1-1 1,1 1-1,-1 0 1,1 0 0,0 0-1,-1 0 1,1 0 0,0 0-1,0 1 1,0-1 0,0 1-1,0-1 1,0 1 0,0 0-1,1 0 1,-1 0 0,0 0-1,1 0 1,0 0 0,-1 2-43,-7 6 129,-23 31-3,2 1 0,2 1 0,1 2 1,3 1-1,1 0 0,3 2 0,2 0 0,1 5-126,10-38-53,1 1-1,0 0 1,1 0 0,1 0-1,1 1 1,0 0-1,2-1 1,-1 1 0,2 0-1,0 0 1,1 0-1,1 0 1,1-1 0,0 1-1,1-1 1,1 1 0,0-1-1,1-1 1,1 1-1,0-1 1,1 0 0,1-1-1,0 0 1,4 3 53,-2-6-294,2 0 1,-1-1-1,1 0 0,1-1 1,0-1-1,0 0 1,0 0-1,1-2 0,0 0 1,1 0-1,-1-2 1,1 0-1,9 1 294,131 8-7981,-98-13 886</inkml:trace>
  <inkml:trace contextRef="#ctx0" brushRef="#br0" timeOffset="1022.627">2370 1306 14798,'0'0'3667,"-1"-13"-1029,-4-58 2033,14 101-1404,-6 18-3119,-2 0 1,-3-1-1,-1 1 1,-2 0-1,-3-1 1,-1 0-1,-3-1 0,-9 23-148,-39 117-3819,42-133 1550,18-61-1475,-1-26 2668,28-175 1786,-18 136 80,3 0 0,3 1 0,3 0 0,3 1 0,3 2 0,16-28-790,-39 94 41,0 0-1,0 0 1,0 0-1,1 1 1,-1-1-1,1 0 1,0 1-1,0-1 1,0 1-1,0-1 1,0 1-1,1 0 1,-1 0-1,0 0 1,1 0-1,0 0 1,-1 1-1,1-1 1,0 1-1,0 0 1,0 0-1,0 0 1,0 0-1,0 0 1,0 1 0,0-1-1,0 1 1,1 0-1,-1 0 1,0 0-1,0 0 1,0 0-1,0 1 1,0 0-1,1-1 1,-1 1-1,0 0 1,-1 1-1,2 0-40,4 1-4,-1 1-1,1 0 1,-1 0 0,-1 1-1,1 0 1,-1 0-1,0 0 1,0 1 0,0 0-1,-1 0 1,0 1-1,0-1 1,0 1 0,-1 0-1,0 0 1,-1 1-1,1-1 1,-1 1-1,-1 0 1,0 0 0,0 0-1,0 0 1,-1 0-1,0 0 1,-1 6 4,1 5-187,0 0 0,-2-1 0,-1 1 0,0 0 0,-1-1 0,-1 1 0,-1-1 0,0 0 0,-2-1 0,-7 16 187,11-24-83,0 0 1,-1-1-1,-1 0 0,0 0 1,0 0-1,0-1 1,-1 1-1,0-1 0,0 0 1,-1-1-1,1 0 1,-2 0-1,1 0 0,-1-1 1,0 0-1,0 0 1,-2 0 82,10-7 7,-1 0-1,0 1 1,0-1 0,1 0 0,-1 0-1,1 1 1,0-1 0,-1 0 0,1 0-1,0 0 1,0 1 0,0-1 0,0 0 0,0 0-1,1 0 1,-1 0 0,1 1 0,-1-1-1,1 0 1,-1 0 0,1 1 0,0-1 0,0 1-1,0-1 1,0 0 0,1 0-7,5-11 18,2-1 1,0 2-1,0-1 1,1 1-1,0 1 1,1 0-1,1 0 1,0 1-1,0 0 1,1 1-1,0 1 1,0 0-1,3 0-18,-13 6 3,1 1 0,0 0 0,-1 0 0,1 0 0,0 0 0,0 0 0,-1 1 1,1 0-1,0 0 0,0 0 0,0 0 0,-1 0 0,1 1 0,0 0 0,0-1 0,-1 1 0,1 1 0,0-1 0,-1 1 0,1-1 0,-1 1 0,0 0 0,0 0 0,1 0 0,-1 1 0,-1-1 0,1 1 1,0 0-1,-1 0 0,1 0 0,-1 0 0,0 0 0,0 0 0,0 0 0,0 1 0,-1-1 0,1 1 0,-1 0 0,0-1 0,0 1 0,0 0 0,0 1-3,7 20-20,-1 0-1,-1 1 1,-1-1 0,-1 1-1,-1 0 1,-2 0 0,0 0-1,-2 0 1,-1 1-1,-1-2 1,-4 14 20,6-32 15,-1 0-1,0 1 0,-1-1 1,1 0-1,-2 0 1,1 0-1,-1-1 1,0 1-1,0-1 1,0 0-1,-1 0 1,0 0-1,-1-1 1,1 1-1,-1-1 1,0-1-1,0 1 0,0-1 1,-1 0-1,0-1 1,1 1-1,-1-1 1,-1 0-1,1-1 1,0 0-1,0 0 1,-1-1-1,0 0 1,1 0-1,-1 0 1,1-1-1,-1-1 1,1 1-1,-1-1 0,0 0 1,1-1-1,0 0 1,-5-1-15,2-2-26,1 1 1,0-2-1,0 1 0,0-1 1,0 0-1,1-1 1,0 0-1,1 0 0,0-1 1,0 0-1,0 0 1,1-1-1,0 0 0,1 0 1,0 0-1,0-1 1,1 0-1,0 1 0,1-1 1,0-1-1,1 1 0,-1-8 26,8-62-3939,38 9-4610,-8 41-1018</inkml:trace>
  <inkml:trace contextRef="#ctx0" brushRef="#br0" timeOffset="1322.123">3225 1151 15246,'3'-13'5035,"13"-43"-2179,-16 55-2756,0 1 1,0-1 0,0 0 0,0 1-1,0-1 1,0 0 0,0 1 0,1-1 0,-1 0-1,0 1 1,0-1 0,0 0 0,1 1-1,-1-1 1,0 0 0,1 1 0,-1-1-1,0 1 1,1-1 0,-1 1 0,1-1 0,-1 1-1,1-1 1,-1 1 0,1-1 0,0 1-1,-1-1 1,1 1 0,-1 0 0,1 0 0,0-1-1,-1 1 1,1 0 0,0 0 0,-1 0-1,1-1 1,0 1 0,0 0 0,-1 0-1,1 0 1,0 0 0,-1 0 0,1 1 0,0-1-1,-1 0 1,1 0 0,0 0 0,-1 1-1,1-1 1,0 0 0,-1 0 0,1 1-1,0-1 1,-1 1 0,1-1 0,-1 1 0,1-1-1,-1 1 1,1-1-101,20 34 799,-19-31-641,12 28-6,-2 1 0,-1 1 0,-1 0 0,-2 1 0,-1 0-1,-2 0 1,-1 1 0,-2-1 0,-1 1 0,-2-1 0,-5 34-152,3-37-63,-2-1-1,-1-1 1,-2 1 0,-1-1-1,-1 0 1,-1-1-1,-1 0 1,-2-1 0,-1 0-1,-8 9 64,8-14-894,-1-1-1,-1-1 0,-1 0 0,0-1 0,-2-1 1,0 0-1,-15 8 895,6-9-4378,9-9-2658,1-4-6139</inkml:trace>
  <inkml:trace contextRef="#ctx0" brushRef="#br0" timeOffset="9430.388">1329 118 10090,'0'0'2829,"0"0"-544,-14-11 5,2 1-1739,4 3-252,0-1 1,-1 2-1,0 0 0,0 0 1,-1 0-1,0 1 1,0 0-1,0 1 1,-7-2-300,-45-7 867,-1 3 0,0 3 1,0 2-1,-58 3-867,81 2 316,-322 5 319,223 23-419,133-26-185,-1 0-1,1 1 1,0-1-1,0 2 1,0-1-1,0 1 0,1-1 1,-1 2-1,1-1 1,0 1-1,0-1 1,1 1-1,-1 1 1,1-1-1,0 1 1,1-1-1,-1 1 1,1 0-1,-2 4-30,1 12 122,2 0 0,0 0 0,1 1 0,1-1 0,1 0 1,1 0-1,1 0 0,0 0 0,2-1 0,1 1 0,7 17-122,-6-13 77,62 255 767,15 176-844,-73-378 27,-3 1 1,-4-1-1,-4 1 1,-3 0-1,-3-1 0,-4 0 1,-7 21-28,-22 70 349,-7-1-1,-7-3 1,-40 76-349,60-170 181,16-41-97,2 0 0,2 1 0,1 1 0,1 0 0,2 1 0,1-1 0,-1 18-84,8-45 4,1-1 0,0 0 0,0 0 0,0 0 0,0 0 0,1 0 0,0 0 0,0 0 0,0 0-1,1 0 1,0 0 0,0 0 0,0-1 0,0 1 0,1-1 0,0 1 0,-1-1 0,2 0 0,-1 0 0,0-1 0,1 1 0,0 0 0,0-1 0,0 0 0,0 0 0,0 0 0,5 2-4,11 2-67,0-1 1,0 0-1,1-1 0,0-1 1,0-1-1,0-1 1,0-1-1,0-1 0,18-2 67,-4 2-126,238-14-3137,-161 7-2122,-56 5-1609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7:28.30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35 457 2755,'0'0'186,"0"0"183,0 0 293,0 0-70,0 0-85,0 0 33,-9-7 31,3 2-516,-14-17 523,55 2-127,110-8-129,129-8-322,-167 24 30,982-87 13,84 45-43,1043 77 2418,-1875-9-2338,-319-17-2,-70-3-60,-601-44 8,418 37-20,-2881-85 1921,2932 104-1719,148-2-202,34 1-1,121-3 27,1160-46 102,-134 35-124,49 54-10,-16 36 75,-1108-77-75,-55-5 7,-41-2 10,8 2-9,-790-60 103,597 51-72,-1341-49 1733,-261 76-1772,963 49 443,764-53-438,51-3-5,48 1 6,172 0 20,515-36 39,-488 13-39,2666-21-21,-1707 60 33,-1113-28-17,-57-4-16,-164-18 54,-11 9-21,-63 2-6,-751-6-16,-1 44 0,-157 58-16,1097-80 1,-217 22 14,2 10 1,-14 16-16,256-48 4,9-3-2,-1 1-1,1 0 1,0 0-1,0 1 1,0 0-1,0 1 1,1 0-1,-1 0 1,1 1-1,0 0 1,-7 6-2,24 10-43,8-14 42,1-1 0,-1-1 0,1-1 0,0 0 1,1-1-1,-1-1 0,9-1 1,-9 1 1,300 16 42,194-17-43,-464-2-6,1615-33 22,50 42-26,-1608-8 106,-55-2-48,-51-9-11,-153-19 342,-175 2-36,-88 13-343,320 13-1,-98-4-45,-1083-1 151,1155 12-132,0 5 0,-47 13 27,112-7 11,59-16-11,0 0 0,0 0 1,-1 0-1,1-1 0,0 1 1,0 0-1,0 0 0,0 0 1,-1 0-1,1 0 0,0 1 1,0-1-1,0 0 0,-1 0 0,1 1 1,0-1-1,0 0 0,-1 1 1,1-1-1,0 0 0,-1 1 1,1-1-1,0 1 0,-1-1 0,1 1 1,0 0-1,-1-1 0,1 1 1,-1 0-1,1-1 0,-1 1 1,0 0-1,1-1 0,-1 1 1,0 0-1,1 0 0,-1 0 0,0-1 1,0 1-1,0 0 0,0 0 1,0 0-1,0-1 0,0 1 1,0 0-1,0 0 0,0 0 0,0 0 1,0-1-1,-1 1 0,1 0 1,0 0-1,-1-1 0,1 1 1,0 0-1,-1 0 0,1-1 1,-1 1-1,1 0 0,-1-1 0,1 1 1,-1-1-1,0 1 0,1-1 1,-1 1-1,0-1 0,1 1 1,-1-1-1,0 0 0,0 1 0,182 34-53,251-4-184,87-19 237,-390-10 13,1694 11 125,-1572-24-175,-195-3 37,-55 13 3,0 1-1,0-1 1,-1 0 0,1 1 0,0-1-1,-1 0 1,1 1 0,-1-1-1,1 0 1,-1 1 0,1-1 0,-1 0-1,1 0 1,-1 0 0,0 0-1,1 0 1,-1 1 0,0-1 0,0 0-1,0 0 1,1 0 0,-1 0-1,0 0 1,0 0 0,-1 0-1,1 0 1,0 0 0,0 0 0,0 1-1,-1-1 1,1 0 0,0 0-1,-1 0 1,1 0 0,0 0 0,-1 1-1,1-1 1,-1 0 0,0 0-1,1 1 1,-1-1 0,0 0 0,1 1-1,-1-1 1,0 1 0,0-1-1,1 1 1,-1-1 0,0 1 0,0 0-1,0-1 1,0 1 0,0 0-1,1 0 1,-1-1 0,0 1 0,0 0-1,0 0 1,0 0 0,0 0-1,0 0 1,0 0 0,0 1-1,0-1 1,0 0-3,-34-13 145,-2 2 0,0 1-1,0 2 1,-1 2 0,0 1-1,-18 1-144,7-1 93,-520-40 436,-329 26-529,876 19 7,-52-1 11,0 4 0,0 3 0,0 3 1,-7 4-19,73-11 1,4-2-1,-1 1 0,1-1 0,0 1 0,-1 0 0,1 0 0,0 1 0,0-1-1,0 1 1,-1 0 0,2 0 0,-1 0 0,0 0 0,0 1 0,1 0 0,-1 0 0,1 0 0,0 0 0,0 0 0,-2 3 0,6-3-4,0 0 1,0 0 0,0 0 0,0-1-1,0 1 1,0 0 0,1-1-1,0 1 1,-1-1 0,1 0 0,0 1-1,0-1 1,0 0 0,1 0 0,-1 0-1,0-1 1,1 1 0,-1 0-1,1-1 1,-1 1 0,1-1 0,0 0-1,0 0 1,0 0 0,-1-1-1,4 1 4,-2 1-5,70 24-63,0-4-1,1-2 1,1-4 0,1-4 0,22-1 68,-56-5-59,507 50-224,155-19 283,-257-31-16,-424-6 23,-19 1-4,0 0 1,0-1 0,1 0 0,-1 0 0,0 0-1,0-1 1,0 0 0,0 0 0,0 0 0,0 0-1,0-1 1,0 0 0,0 0 0,-1 0 0,2-1-4,-8-13 58,-109-22 172,-54 10 157,-1 7 0,-133 3-387,189 12 43,-485-16 10,436 35-64,119 6 11,39-18 0,1 0 0,-1-1 0,1 1 0,0 0 0,-1 0 0,1 0 0,0 0 0,0 0 0,0 0 0,0 0 0,0 0 0,0 0 0,0 0 0,0 0 0,0 0 0,0 0 0,0 0 0,1 0 0,-1 0 0,0 0 0,1-1 0,-1 1 0,1 0 0,-1 0 0,1 0 0,-1 0 0,1-1 0,-1 1 0,1 0 0,0 0 0,-1-1 0,1 1 0,0-1 0,0 1 0,0-1 0,-1 1 0,1-1 0,0 1 0,0-1 0,0 0 0,1 1 0,22 13 0,0-1 0,1-2 0,1 0 0,0-2 0,0 0 0,23 3 0,-33-8 0,310 71 85,319 28-85,-598-96-15,43 7-23,-95-12 38,-140 2-5,-311 20-1546,46-2-3459,92-10-2100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7:35.39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376 127 7271,'-327'-70'3988,"279"50"-2344,54 10-998,83-5 640,139 4-500,71 11-786,-249 0 42,40 0 26,0 4 0,0 4 0,0 3 0,7 6-68,-93-16 1,1 0-1,-1-1 1,1 1 0,-1 1-1,0-1 1,0 1-1,0-1 1,0 1 0,0 1-1,0-1 1,0 0 0,0 1-1,-1 0 1,0 0-1,1 0 1,-1 0 0,1 2-1,-4-3-1,1 0 0,-2 0 0,1-1 0,0 1 1,0 0-1,-1 0 0,1-1 0,-1 1 0,1 0 0,-1-1 1,0 1-1,1 0 0,-1-1 0,0 1 0,0-1 1,0 0-1,0 1 0,-1-1 0,1 0 0,0 1 0,0-1 1,-1 0-1,1 0 0,-1 0 0,1 0 0,-1-1 0,0 1 1,1 0-1,-1-1 0,1 1 0,-1-1 0,-2 1 1,0 1 0,-153 58 27,43-26-22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6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1 298 14830,'0'0'3587,"0"0"-1793,0 0-160,0 0-737,75-20-673,-35 12-224,2-1 0,3 2-897,1 3-1505,5 2-2531,-8 2-4132</inkml:trace>
  <inkml:trace contextRef="#ctx0" brushRef="#br0" timeOffset="326.412">529 124 11147,'0'0'5140,"0"0"-1456,0 0-940,0 0-790,0 0-460,0 0-389,4 18-320,13 120 123,-26-74-828,-2 0 0,-3-1 0,-17 46-80,-15 68-2461,39-128-701,6-42-559,4-32 1950,1-244 2931,-8 219-217,2 1 0,3-1 0,2 0 0,2 0 0,2 1 0,12-41-943,-19 84 66,2 0 1,-1-1 0,1 1-1,0 0 1,0 0-1,0 0 1,1 0 0,0 0-1,0 1 1,1-1 0,-1 1-1,1 0 1,0 0 0,1 0-1,-1 1 1,1 0 0,0-1-1,0 1 1,0 1 0,1-1-1,-1 1 1,1 0-1,0 0 1,0 1 0,0 0-1,0 0 1,0 0 0,1 1-1,-1 0 1,0 0 0,1 0-1,-1 1 1,5 0-67,-2 1-44,1 1 1,0-1-1,-1 2 0,0-1 1,1 1-1,-1 1 0,0-1 1,-1 1-1,1 1 0,-1 0 1,0 0-1,0 1 0,0 0 1,-1 0-1,0 1 0,0 0 1,0 0-1,-1 0 0,0 1 1,-1 0-1,0 0 1,0 1-1,0-1 0,-1 1 1,-1 0-1,0 0 0,0 1 1,0-1-1,-1 1 0,-1-1 1,0 1-1,0-1 0,0 1 1,-2 0-1,1-1 0,-1 1 1,0 0-1,-1-1 0,0 1 1,-1-1-1,0 0 0,0 0 1,-1 0-1,0 0 0,-4 5 44,-3 0-20,-1-1-1,0-1 0,-1 0 1,0-1-1,-1 0 0,0-1 0,-1 0 1,0-2-1,0 0 0,-1 0 0,0-1 1,0-1-1,-1-1 0,0 0 1,0-1-1,0-1 0,-16 1 21,31-4-48,1 0 0,0 1-1,0-1 1,0 0 0,0 0 0,-1 1-1,1-1 1,0 0 0,0 0 0,0 0-1,0-1 1,-1 1 0,1 0 0,0 0-1,0-1 1,0 1 0,0-1 0,0 1 0,0-1-1,0 1 1,0-1 0,0 1 0,0-1-1,0 0 1,0 0 0,0 0 0,0 1-1,0-1 1,1 0 0,-1 0 0,0 0-1,1 0 1,-1 0 0,1 0 0,-1 0-1,1-1 1,-1 1 0,1 0 0,0 0-1,0 0 1,-1 0 0,1 0 0,0-1-1,0 1 1,0 0 0,0 0 0,0 0-1,1-1 1,-1 1 0,0 0 0,0 0-1,1 0 1,-1 0 0,1-1 48,15-15-3539,10-2-2996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7:36.2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19 145 6983,'0'0'85,"24"0"-37,327-22 118,-257 13-202,1283-101 4540,-1053 106-3442,-1079 46-811,561-31-251,-859 66 96,890-52-117,140-18 38,33 2-8,254 0-3,691-52 100,-347 7-68,-212 28 1531,-345 9-949,-45 5-324,-34 0-240,-503 40 408,442-38-435,-1233 130 145,1117-99-227,158-24 53,47-15 0,0 0 1,1 0-1,-1 0 0,0 0 1,1 1-1,-1-1 1,0 0-1,1 0 0,-1 0 1,0 0-1,1 1 0,-1-1 1,0 0-1,0 0 0,1 0 1,-1 1-1,0-1 1,0 0-1,0 0 0,1 1 1,-1-1-1,0 0 0,0 1 1,0-1-1,0 0 1,0 1-1,0-1 0,1 0 1,-1 1-1,0-1 0,0 0 1,0 1-1,0-1 0,0 0 1,0 1-1,0-1 1,0 0-1,-1 0 0,1 1 1,0-1-1,0 0 0,0 1 1,0-1-1,0 0 1,0 1-1,-1-1 0,1 0 1,0 0-1,0 1 0,0-1 1,-1 0-1,1 0 0,0 1 1,0-1-1,-1 0 1,1 0-1,0 0 0,-1 1 1,1-1-1,0 0 0,0 0 1,-1 0-1,1 0 1,0 0-1,-1 0 0,1 0 1,0 0-1,-1 0 0,1 0 0,29 8-4,63 2 7,0-3-1,90-6-2,-83-2-10,489 2 59,-267-1-1724,-2 1-4920,-190-1-452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7:36.7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1016 77 6150,'-169'-26'219,"986"11"21,-415 7 125,279-4 4518,-2161-3-4467,561 14-379,645 15-37,205-2 43,70-12-43,0 0 0,-1 1 1,1-1-1,0 0 0,0 1 0,-1-1 0,1 1 0,0-1 0,-1 0 1,1 1-1,0 0 0,-1-1 0,1 1 0,-1-1 0,1 1 1,-1 0-1,1-1 0,-1 1 0,0 0 0,1-1 0,-1 1 1,0 0-1,1 0 0,-1-1 0,0 1 0,0 0 0,0 0 1,0 0-1,0-1 0,0 1 0,0 0 0,0 0 0,0 0 1,0-1-1,0 1 0,0 0 0,0 0 0,-1-1 0,1 1 1,0 0-1,-1 0 0,1-1 0,-1 1 0,1 0 0,0-1 0,-1 1 1,0 0-1,1-1 0,-1 1 0,1-1 0,-1 1 0,0-1 1,1 1-1,-1-1 0,0 1 0,1-1 0,-1 0 0,0 0 1,0 1-1,1-1 0,-1 0 0,0 0 0,0 0 0,0 0 1,1 1-1,-2-1 0,152 43-11,20-16-15,1-8 0,62-5 26,-163-10-1,252 12 122,458 36 980,-646-27 730,-133-15-1527,-108 1-202,-264 1-2,-576 36 99,940-47-204,-46 3-15,1 2-1,-1 2 1,1 2-1,0 3 1,-24 10 20,-1 27-41,75-48-102,1 0 0,-1 0 1,1 1-1,-1-1 0,1 0 1,0 0-1,0 1 0,0-1 1,0 1-1,1-1 0,-1 1 1,1-1-1,-1 1 0,1 0 1,0-1-1,0 1 0,0-1 0,0 1 1,0 0-1,1-1 0,-1 1 1,1-1-1,0 1 0,0-1 1,0 1-1,0-1 0,0 0 1,0 1-1,0-1 0,1 0 1,0 0-1,0 1 143,25 24-4906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55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15727,'0'0'3945,"0"0"-1265,0 0-438,0 0-550,0 0-731,0 0-475,0 0-251,0 0-144,19-8-38,-12 5-49,10-5-3,1 2 0,0 0 0,1 1 0,-1 0 0,1 2 0,0 0 0,4 1-1,67-2-100,232-24-777,-311 26 788,-3 1 47,0 0-1,-1 0 1,1-1-1,-1 0 1,1 0 0,-1-1-1,0 0 1,0 0-1,0-1 1,0 0-1,3-2 43,-10 3-14,1 0 0,-1 0-1,0 1 1,0-1-1,0 0 1,0 0-1,-1 0 1,1 1-1,-1-1 1,0 0-1,0 1 1,0-1-1,0 0 1,0 1 0,0-1-1,-1 1 1,1 0-1,-1-1 1,0 1-1,0 0 1,1 0-1,-1 0 1,-1 0-1,1 0 1,0 1-1,0-1 1,-1 0-1,1 1 1,-1 0 0,1 0-1,-2-1 15,-179-98 795,213 143-314,-21-24-453,0 0 0,-1 0 0,-1 1 0,-1 0 0,-1 0 1,-1 0-1,-1 1 0,0-1 0,-2 1 0,0 0 0,-1 0 0,-2-1 0,0 1 0,-1 0 0,0-1 0,-2 1 1,-1-1-1,0-1 0,-2 2-28,-76 123-1608,16-58-4984,41-55-348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12 352 12139,'-2'-13'5563,"-2"-3"-4191,0-12-179,2-3 3566,2 31-3323,0 2-683,15 144-235,-6-28-514,1 22-792,-8-47-2592,-20-182 3204,13 52 406,2 0 0,1 0 0,2 0 0,2 0 1,2 0-1,0 0 0,3 1 0,1 0 0,6-14-230,-13 46 30,-1 0 0,1 0 1,0 0-1,1 0 0,-1 0 0,1 0 1,-1 0-1,1 1 0,0-1 0,0 1 0,1-1 1,-1 1-1,1 0 0,0 0 0,0 0 0,0 0 1,0 0-1,0 1 0,0-1 0,1 1 0,-1 0 1,1 0-1,0 1 0,0-1 0,0 1 0,-1-1 1,1 1-1,0 0 0,1 1 0,-1-1 0,0 1 1,0 0-1,0 0 0,0 0 0,0 0 0,0 1 1,0-1-1,3 2-30,2 5 4,1 1 1,-2 0-1,1 1 1,-1 0 0,0 0-1,-1 1 1,0 0-1,-1 0 1,0 1-1,0 0 1,-1 0-1,-1 0 1,0 0-1,0 1 1,-1 2-5,2-3 1,15 44-3,74 159 4,-93-209 0,1-1 0,0 0 0,0 1 0,1-1 0,-1 0-1,1 0 1,0 0 0,0-1 0,0 1 0,0-1 0,1 0 0,-1 1 0,1-2-1,0 1 1,0 0 0,0-1 0,0 1 0,0-1 0,1-1 0,-1 1-1,1 0 1,-1-1 0,1 0 0,0 0 0,-1 0 0,1-1 0,0 0 0,-1 0-1,1 0 1,0 0 0,0-1 0,-1 1 0,1-1 0,0-1 0,-1 1 0,1-1-1,-1 1 1,0-1 0,1 0 0,0-1-2,10-15 97,0-1 0,-1-1 0,-1 0 0,-1-1 0,0 0 0,-2-1 0,0 0 0,-2 0 0,0-1 0,-2 0 0,-1-1 0,1-5-97,0-5 33,0-1 0,-3 1 0,0-1 0,-3 0 0,-2-18-33,3 50-55,0 1 0,-1 0 0,0-1 1,1 1-1,-1 0 0,0-1 0,0 1 0,-1-1 0,1 1 0,0 0 0,-1-1 0,1 1 0,-1 0 0,0-1 0,0 1 0,0 0 1,0 0-1,0 0 0,0 0 0,-1 0 0,1 0 0,-1 0 0,1 0 0,-1 0 0,0 1 0,1-1 0,-1 1 0,0-1 0,0 1 1,0 0-1,0 0 0,-1 0 0,1 0 0,0 0 0,0 0 0,-1 0 0,1 1 0,0-1 0,-1 1 0,1 0 0,0 0 0,-1 0 1,1 0-1,-1 0 0,1 0 0,0 1 0,-1-1 0,1 1 0,0-1 0,-1 1 0,1 0 0,-1 0 55,-40 53-6107,24-24-619</inkml:trace>
  <inkml:trace contextRef="#ctx0" brushRef="#br0" timeOffset="571.592">1018 248 18738,'0'-13'3368,"-3"-40"-1291,-6 29 295,1 35-1082,-1 192-701,10-173-505,31 217-2300,-51-370 1506,11-114 2088,9 218-1291,1 0 1,1 0 0,0-1 0,2 2 0,0-1 0,1 1 0,1-1 0,1 2 0,9-17-88,-14 28-3,1 0 0,0 0 0,0 0 0,1 1 0,-1-1 1,1 1-1,0 0 0,1 1 0,-1-1 0,1 1 0,0 0 0,0 1 0,0-1 0,1 1 0,-1 1 0,1-1 1,0 1-1,0 0 0,-1 0 0,1 1 0,0 0 0,1 0 0,-1 1 0,0 0 0,0 0 0,0 1 0,0-1 1,2 2 2,0 0-122,-1 0 1,0 1 0,0 0-1,0 1 1,-1-1 0,1 1 0,-1 1-1,0-1 1,0 1 0,0 1-1,-1-1 1,0 1 0,0 0 0,0 1-1,-1-1 1,0 1 0,0 0 0,-1 0-1,0 1 1,0 0 0,0-1-1,-1 1 1,-1 0 0,1 0 0,-1 1-1,0-1 1,-1 0 0,0 1-1,-1-1 1,1 1 0,-2-1 0,1 1-1,-1-1 1,0 1 0,-1-1 0,0 0-1,0 0 1,-1 0 0,-2 5 121,-2 0-150,0-1-1,0 1 1,-1-1 0,-1-1 0,0 0 0,-1 0-1,0-1 1,-1 0 0,0 0 0,0-1 0,-1-1-1,0 0 1,-1-1 0,1 0 0,-13 4 150,30-36 1313,2 17-1251,0 2 0,1-1 0,0 1-1,0 0 1,1 1 0,-1-1 0,1 2 0,1-1-1,-1 2 1,0-1 0,1 1 0,0 0 0,0 1 0,0 0-1,0 1 1,0 0 0,0 1 0,0 0 0,0 0-62,-3 3-18,0 0 1,0 1 0,-1 0 0,0 0 0,1 1 0,-1 0 0,-1 0 0,1 0 0,-1 1-1,0-1 1,0 1 0,-1 0 0,1 1 0,-2-1 0,1 1 0,-1 0 0,1 0-1,-2 0 1,1 0 0,-1 1 0,0-1 0,-1 1 0,0-1 0,0 1 0,0-1 0,-1 1-1,0 0 1,-1-1 0,0 3 17,2-2 36,-1 1 0,0 0 0,-1 0 0,0 0-1,0 0 1,-1 0 0,0-1 0,0 1 0,-1-1 0,0 1-1,-1-1 1,0 0 0,0 0 0,0-1 0,-1 1 0,0-1-1,-1 0 1,0 0 0,0-1 0,0 0 0,-1 0 0,0 0 0,0-1-1,0 0 1,-1 0 0,0-1 0,0 0 0,-4 2-36,-8-2 45,1 0 0,-1-1 0,0-1 0,1 0 0,-1-2 0,0 0 0,0-2 0,0 0 0,1-1 1,-1-1-1,1-1 0,0 0 0,0-2 0,1 0 0,-1-1 0,2-1 0,-1 0 0,-14-12-45,-19-32-5963,36 28-1078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5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15855,'0'0'4644,"0"0"-2786,0 0-64,0 0-545,0 0-608,0 0-385,-26 88-96,12-42-128,4 4 64,1-1-96,1 2-96,2 2-609,3-3-928,0-1-1602,0-7-3524,2-14-5957</inkml:trace>
  <inkml:trace contextRef="#ctx0" brushRef="#br0" timeOffset="262.541">131 198 12236,'-25'-112'6245,"24"110"-6009,0 0 0,1 0 0,-1 0 0,1 0 0,-1 0 0,1 0-1,0-1 1,0 1 0,0 0 0,0 0 0,0 0 0,0 0 0,1-1-1,-1 1 1,1 0 0,-1 0 0,1 0 0,0 0 0,0 0 0,0 0-1,0 0 1,0 0 0,0 0 0,1 1 0,-1-1 0,2-1-236,38-10 1250,-17 15-1207,0 0-1,-1 2 1,1 0-1,-1 2 0,0 0 1,-1 2-1,1 0 0,-2 2 1,1 0-1,-1 2 0,-1 0 1,0 1-1,-1 1 0,0 1 1,6 7-43,0-3 15,-1 2 0,-1 0 0,-1 2 0,-1 0 0,-1 1 0,-1 1 1,3 8-16,-17-25 3,0 0 1,0 0 0,-1 1-1,0-1 1,0 1 0,-1 0-1,-1 0 1,1 1 0,-1-1-1,-1 1 1,0-1 0,0 1-1,-1-1 1,0 1 0,-1-1-1,0 1 1,0-1 0,-1 1-1,0-1 1,-1 0 0,0 0-1,0 0 1,-1 0 0,0-1-1,-4 6-3,-12 10 89,-1-2-1,-1 0 1,-1-1 0,-2-1-1,1-1 1,-2-1 0,-1-2-1,0 0 1,-1-2-1,0-1 1,-1-2 0,0 0-1,-1-2 1,0-1 0,-29 3-89,37-5-65,0-1 1,0-2 0,0 0 0,0-1 0,0-1 0,0-2 0,-20-1 64,-3-26-2319,39-7-2264,12 5-2544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57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508 201 16848,'6'-17'3747,"16"-54"-1462,-20 69-2173,-1-1-1,1 1 0,-1-1 1,0 1-1,1-1 0,-1 0 0,0 1 1,-1-1-1,1 0 0,0 0 1,-1 0-1,0 0 0,0 0 1,1 0-1,-2 1 0,1-1 1,0 0-1,-1 0 0,1 0 1,-1 0-1,0 0 0,0 1 0,0-1 1,0 0-1,0 1 0,-1-1 1,1 1-1,-1-1 0,1 1 1,-1 0-1,0-1 0,0 1 1,0 0-1,0 0 0,-1 1 1,1-1-1,-1 0 0,1 1 0,-1-1 1,1 1-1,-1 0 0,0 0 1,1 0-1,-1 0 0,0 0 1,0 1-1,-1-1-111,-7-1-22,-1 1 1,1-1-1,-1 2 1,1 0-1,-1 0 1,1 1 0,0 0-1,-1 1 1,1 1-1,0 0 1,0 0-1,0 1 1,0 0-1,1 1 1,0 0-1,0 1 1,0 0-1,0 0 1,1 1-1,0 0 1,1 1-1,0 0 1,0 1-1,0-1 1,1 1-1,1 1 1,-1-1-1,2 1 1,-1 0-1,1 1 1,1-1-1,0 1 1,0 0-1,1 0 1,0 0-1,1 1 1,1-1-1,0 0 1,0 3 21,2-6-122,1 0 0,-1-1 0,2 1 1,-1-1-1,1 1 0,0-1 0,1 0 0,-1 0 0,1 0 1,1-1-1,-1 0 0,1 1 0,0-1 0,1-1 0,-1 1 1,1-1-1,0 0 0,1-1 0,6 5 122,4 1-299,1-1 0,0 0-1,0-1 1,1-1 0,0-1 0,0-1-1,8 1 300,-11-2-155,0 0 0,0 0-1,-1 2 1,1 0 0,-1 0-1,-1 2 1,1 0 0,1 1 155,-12-6 39,0 0 0,0 0 0,0 0 0,-1 1 0,1-1 0,-1 1 0,0 0 0,0 0 0,0 0 0,0 0 0,-1 0 0,0 1 0,1-1 0,-2 1 0,1 0 0,-1-1 0,1 1 0,-1 0 0,0 0 0,-1 0 1,0 0-1,1 0 0,-1 0 0,-1 0 0,1 0 0,-1 0 0,0 0 0,-1 4-39,-4 2 249,0 0 0,0-1 0,-1 0-1,0 0 1,0 0 0,-2-1 0,1 0 0,-1-1 0,0 0 0,0 0 0,-1-1 0,0 0 0,-1-1-1,0 0 1,0-1 0,-5 2-249,-2 1 183,-1-1 0,1-2 0,-2 1 0,1-2 0,0-1 0,-1 0 0,0-1 0,0-2 1,1 0-1,-1 0 0,0-2 0,1-1 0,-1 0 0,-9-4-183,19 4-3,0-1 0,1 0 0,-1 0 0,1-1 0,0-1 0,0 1 0,0-1 0,1-1 0,0 1 0,0-2 0,1 1 0,0-1 0,0 0 0,1 0 0,-2-4 3,-10-40-2288,27-4-3408,8 29-2339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58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17136,'0'0'3961,"0"0"-1356,0 0-539,0 0-501,0 0-759,0 0-497,6-11-207,-5 8-103,1-1 0,-1 1 0,1 0 1,0 0-1,0 0 0,0 0 0,1 0 0,-1 0 1,1 1-1,-1-1 0,1 1 0,0-1 0,0 1 1,0 0-1,0 0 0,1 1 0,-1-1 0,0 0 1,1 1-1,-1 0 0,1 0 0,-1 0 0,1 0 1,0 1-1,-1 0 0,1-1 0,3 1 1,357 28-2028,-362-28 2021,-1 0 1,0 0-1,0 0 0,0 0 1,0 0-1,0 0 1,0 0-1,1 0 0,-1-1 1,0 1-1,0 0 1,0-1-1,0 1 0,0 0 1,0-1-1,0 1 1,0-1-1,0 0 0,0 1 1,0-1-1,-1 0 1,1 0-1,0 1 0,0-1 1,-1 0-1,1 0 1,0 0-1,-1 0 1,1 0-1,-1 0 0,1 0 1,-1 0-1,0 0 1,1 0-1,-1 0 0,0 0 1,0-1-1,0 1 1,1 0-1,-1 0 0,-1 0 1,1 0-1,0 0 1,0 0-1,0-1 0,0 1 1,-1 0-1,1 0 1,-1 0-1,1 0 0,-1 0 1,1 0-1,-1 0 1,1 0-1,-1 0 1,0 1-1,1-1 0,-1 0 1,0 0-1,0 0 1,0 1-1,0-1 0,0 0 1,0 1-1,0-1 1,0 1-1,0-1 0,0 1 7,-96-142 854,81 74-128,42 76 390,-17 5-1064,-1 0-1,0 0 1,-1 0 0,0 1-1,-1 1 1,-1-1-1,0 1 1,-1-1 0,2 16-52,-1-4 4,-2 1 0,0 0 0,-2 0 0,-1-1 0,-2 1-1,0 0 1,-2-1 0,0 1 0,-2-1 0,-1 0 0,-1-1 0,-10 21-4,-51 100-2695,47-105-552,9-14-1807,3-3-4913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5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60 219 14702,'0'0'3635,"-4"-13"-1152,-16-51 1761,27 111-2232,15 30-2259,-4 2-1,-3 0 0,-3 0 0,-5 1 1,-1 72 247,-7-153-12,1 0 1,-1 1 0,1-1 0,-1 1-1,0-1 1,1 1 0,-1-1-1,0 1 1,1 0 0,-1-1 0,0 1-1,0 0 1,1-1 0,-1 1-1,0 0 1,0 0 0,0 0 0,1 0-1,-1 0 1,0 0 0,0 0-1,0 0 1,1 0 0,-1 0 0,0 0-1,0 0 1,0 1 0,1-1-1,-1 0 1,0 0 0,0 1 0,1-1-1,-1 1 1,0-1 0,1 1-1,-1-1 1,1 1 0,-1-1 0,0 1-1,1 0 1,-1-1 0,1 1-1,-1 0 1,1-1 0,0 1-1,-1 0 1,1-1 0,0 1 0,0 0-1,-1 0 1,1 0 0,0-1-1,0 1 1,0 0 0,0 0 0,0 0-1,0-1 1,0 1 0,0 0-1,0 0 1,0 0 11,-14-26 105,1-1-1,2 0 0,0-1 1,2-1-1,0 1 0,2-1 1,2-1-1,0 1 1,2-1-1,1 0 0,1 0 1,2 0-1,0 1 1,2-1-1,2 0 0,0 1 1,2 0-1,8-21-104,-10 33 5,2 1 0,-1 0 0,2 0 0,0 1-1,1 0 1,0 0 0,1 1 0,1 0 0,0 1 0,4-3-5,-10 10-4,0 1 1,1 0 0,-1 0-1,0 0 1,1 1 0,0 0-1,0 0 1,0 1 0,0-1 0,0 1-1,1 0 1,-1 1 0,1 0-1,-1 0 1,1 0 0,-1 1 0,1 0-1,0 0 1,-1 1 0,1-1-1,-1 1 1,1 1 0,-1-1-1,1 1 1,-1 1 0,5 1 3,-3 0-73,0 0 0,-1 0 0,1 1 1,-1-1-1,0 2 0,0-1 0,-1 1 0,1 0 1,-1 0-1,0 1 0,-1 0 0,0 0 1,0 0-1,-1 0 0,1 1 0,-2 0 0,1 0 1,-1 0-1,0 0 0,-1 1 0,0-1 0,0 1 1,-1-1-1,0 1 0,0 0 0,-1-1 0,0 1 1,-1 0-1,0-1 0,0 1 0,-1 0 0,0-1 1,-2 4 72,-6 7-74,-1 0 0,0-1 1,-2-1-1,0 0 1,-1-1-1,-1 0 1,0-1-1,-1-1 1,-13 9 73,-2-10 5,32-50 385,3 31-341,1 0 0,-1 0 0,2 0 1,-1 0-1,1 1 0,-1-1 0,1 2 1,1-1-1,-1 1 0,1-1 0,0 2 0,0-1 1,0 1-1,0 0 0,0 1 0,1-1 1,-1 2-1,2-1-49,-4 0-11,0 0 1,0 1-1,1 0 1,-1 0-1,1 0 1,-1 1-1,1 0 1,-1 0-1,1 0 1,-1 0-1,1 1 1,-1 0-1,1 0 1,-1 1-1,0 0 1,0-1-1,1 2 1,-1-1-1,-1 1 1,1-1-1,0 1 1,-1 1-1,1-1 1,-1 1-1,0-1 1,0 1-1,0 0 1,-1 1-1,0-1 1,1 1-1,1 3 11,8 11-134,-1 1 0,0 0-1,-2 1 1,0 0 0,-1 0 0,-2 1-1,0 0 1,-1 0 0,-1 1-1,-1 0 1,-2 0 0,0 0 0,-1 9 134,-2-27-4,-1 0 1,0-1 0,0 0 0,-1 1-1,1-1 1,-1 0 0,0 0 0,0 0-1,0-1 1,0 1 0,-1-1 0,1 1 0,-1-1-1,0 0 1,0-1 0,0 1 0,-1-1-1,1 0 1,-1 0 0,1 0 0,-1 0-1,1-1 1,-1 0 0,0 0 0,0 0-1,0 0 1,0-1 0,1 0 0,-1 0 0,0 0-1,0-1 1,0 1 0,0-1 0,1-1-1,-3 0 4,-8 3 1,-13-2-98,0 0 0,0-2 0,0 0 0,1-2 0,-1-2-1,-8-3 98,-28-16-3079,7-8-3999,38 18-17</inkml:trace>
  <inkml:trace contextRef="#ctx0" brushRef="#br0" timeOffset="869.752">828 290 13196,'0'0'2600,"0"0"-678,0 0-486,0 0-544,0 0-519,0 0-180,0 0-92,0 18-10,7 278 1654,-5-284-1690,-2-5-49,0 0 0,1-1 0,0 1 0,0 0 1,1-1-1,0 1 0,0-1 0,0 1 0,1-1 0,0 0 0,0 0 0,2 1-6,-4-5 0,1-1 0,-1 0-1,1 0 1,0 0-1,0 0 1,-1 0 0,1-1-1,0 1 1,0 0 0,0-1-1,0 1 1,0-1-1,0 0 1,0 0 0,-1 0-1,1 0 1,0 0-1,0 0 1,0 0 0,0-1-1,0 1 1,0-1-1,0 1 1,0-1 0,0 0-1,-1 0 1,1 1 0,0-1-1,-1-1 1,1 1-1,0 0 1,-1 0 0,1-1 0,47-47 183,-28 22 44,-2-2-1,-1 0 1,-2 0-1,-1-2 1,-1 0-1,-1 0 1,2-16-227,-6 27-107,-5 26-50,-4 38-78,0-27 264,10 214-307,-11-228 266,1 0 0,0 0 0,-1 0 0,1 0 0,0 0 0,0 0 0,1 0 0,-1 0 0,1 0-1,-1 0 1,1 0 0,0 0 0,0-1 0,0 1 0,1 0 0,-1 0 0,1-1 0,-1 1 0,1-1 0,0 1-1,0-1 1,0 0 0,0 0 0,0 0 0,1 0 0,-1 0 0,1 0 0,-1-1 0,1 1 0,0-1 0,-1 0-1,1 0 1,0 0 0,0 0 0,0 0 0,0-1 0,0 1 0,0-1 0,0 1 0,0-1 0,0 0-1,0-1 1,0 1 0,0 0 0,0-1 0,0 0 0,0 1 0,-1-1 0,3-1 12,6-8 101,-1 1 1,-1-2-1,0 1 1,0-1-1,-1 0 0,-1-1 1,0 0-1,0 0 1,-1-1-1,-1 0 1,0 0-1,0-1-101,-1 3 107,92-280 1323,-73 242-1376,-14 83-17,-2 34-25,-8-49-124,1 1-1,2-1 0,0 1 0,1-1 0,0 0 0,2 0 0,0 0 0,2-1 1,0 1-1,1-1 0,0-1 0,2 0 0,0 0 0,1-1 0,0 0 1,3 2 112,-9-15-46,0 1 1,0-1 0,0 1-1,0-1 1,1-1 0,-1 1-1,1-1 1,0 0 0,-1 0 0,1-1-1,0 1 1,0-1 0,0-1-1,0 1 1,0-1 0,1 0-1,-1 0 1,0-1 0,0 0 0,0 0-1,0 0 1,-1-1 0,1 0-1,0 0 1,0 0 0,-1-1-1,0 0 1,1 0 0,-1 0 0,0-1-1,-1 0 1,1 0 0,-1 0-1,1 0 1,1-4 45,8-15 275,-2 0 0,0-1 0,-2-1 0,0 0 1,-2-1-1,-1 1 0,-1-2 0,-1 1 0,-1 0 0,-1-1 0,-2-13-275,-1 39 12,4-132 1851,-4 132-1852,0 1 0,0-1 0,0 1 0,0 0 0,0-1 0,0 1 0,0-1 0,0 1 0,0-1 1,0 1-1,-1-1 0,1 1 0,0 0 0,0-1 0,0 1 0,-1-1 0,1 1 0,0 0 0,-1-1 0,1 1 0,0 0 1,-1-1-1,1 1 0,0 0 0,-1 0 0,1-1 0,-1 1 0,1 0 0,0 0 0,-1 0 0,1-1 0,-1 1 1,1 0-1,-1 0 0,1 0 0,-1 0 0,1 0 0,-1 0 0,1 0 0,-1 0 0,1 0 0,0 0 0,-1 0 0,1 0 1,-1 1-1,1-1 0,-1 0 0,1 0 0,-1 0 0,1 1 0,0-1 0,-1 0 0,1 0 0,0 1 0,-1-1 1,1 0-1,0 1 0,-1-1 0,1 0 0,0 1 0,-1-1 0,1 1 0,0-1 0,0 1-11,-23 27 155,11-1-133,2 1 0,0 0-1,2 0 1,1 1 0,1 0-1,2 1 1,1-1 0,1 5-22,-3 13 35,-1-2 14,-7 31-224,4 1 0,2-1 0,4 1 0,4 0 0,2 0 0,5-1 0,2 1 0,21 73 175,35 33 16,-65-182-15,0 0 0,0 0 0,-1 0 0,1 0 0,-1 0 0,1 0 0,-1 0 0,1 0 0,-1 1 0,0-1 0,1 0 1,-1 0-1,0 0 0,0 0 0,0 1 0,0-1 0,0 0 0,0 0 0,0 0 0,0 0 0,0 1 0,-1-1 0,1 0 0,-1 0 0,1 0 0,0 0 0,-1 0 0,0 0 0,1 0 0,-1 0 0,0 0 0,1 0 0,-1 0 0,0 0 0,0 0 0,0-1 0,0 1 0,0 0 1,0-1-1,0 1 0,0 0 0,0-1 0,0 1 0,0-1 0,0 0 0,0 1 0,-1-1 0,1 0 0,0 0 0,0 0 0,0 0 0,0 0 0,-1 0 0,1 0 0,0 0 0,0 0 0,0 0 0,0-1 0,-1 1 0,1 0-1,-67-34 152,55 26-78,1-1 1,1 0-1,-1-1 1,1 0-1,1-1 1,0 0 0,0-1-1,1 0 1,1 0-1,0-1 1,1 0-1,0 0 1,1-1 0,0 0-1,1 0 1,1 0-1,0-1 1,1 1-1,1-1 1,0 0 0,1 0-1,0 0 1,1 0-1,1 0 1,1 0-1,0 0 1,0 1 0,2-1-1,0 1 1,1 0-1,0 0 1,1-2-75,12-8-133,0 1 0,2 0 1,0 2-1,2 0 0,0 1 0,1 1 1,1 1-1,1 2 0,0 0 1,1 1-1,1 2 0,0 1 0,1 1 1,0 1-1,1 1 0,0 2 0,0 1 1,1 1-1,-1 2 0,1 1 0,0 1 1,25 3 132,-25 10-2693,-37 19-3679,-13-5-1320</inkml:trace>
  <inkml:trace contextRef="#ctx0" brushRef="#br0" timeOffset="1165.968">526 1359 16047,'0'0'4992,"0"0"-2425,13 3-965,53 3-1052,0-2-1,0-4 1,0-2 0,0-4 0,-1-2-1,7-4-549,-4 3 113,30-4-96,300-41-664,101-38 647,-488 90-253,88-23-810,-39 3-5271,-61 20-1006,-18 2-3705</inkml:trace>
  <inkml:trace contextRef="#ctx0" brushRef="#br0" timeOffset="1528.78">630 1646 9513,'0'0'5509,"93"37"-4164,-10-39 1026,20-13-97,17-5-512,14-8-866,9-3-319,12-5-65,-2 3 129,-6-3-289,-19 1-191,-25 2-161,-37 6-129,-32 8-1248,-32 12-1794,-15 7-3715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0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11691,'0'0'2509,"0"0"-817,0 0 326,0 0-208,0 0-166,0 0-240,0 0-496,5-1-310,-3 2-564,-1-1 1,1 0 0,0 1 0,-1-1 0,1 1 0,-1 0 0,1 0 0,-1-1-1,1 1 1,-1 0 0,1 0 0,-1 0 0,0 0 0,0 1 0,1-1 0,-1 0-1,0 1 1,0-1 0,0 0 0,0 1 0,0-1 0,-1 1 0,1-1-1,0 1 1,-1 0 0,1-1 0,-1 1 0,0 0 0,1-1 0,-1 1 0,0 0-1,0-1 1,0 1 0,0 0 0,0 0 0,-1-1 0,1 1 0,0 0-1,-1-1 1,1 1 0,-1 0 0,0-1 0,0 1 0,0 0-35,1 17 99,-23 352 643,22-367-925,1 0 0,-1 1 0,1-1 0,0 1 0,0-1 0,1 0 0,-1 1 0,1-1 0,0 0 0,0 1 0,0-1 0,1 0 0,0 0 0,0 0 0,0 0 0,0 0 0,0-1 0,1 1 0,-1-1 0,1 1 0,0-1 0,0 0 0,1 0 0,-1 0 0,1 0 1,-1-1-1,1 0 0,0 1 0,0-1 0,0-1 0,0 1 0,0 0 0,0-1 0,0 0 0,1 0 0,3 0 183,36-6-7656,-26-5 2585</inkml:trace>
  <inkml:trace contextRef="#ctx0" brushRef="#br0" timeOffset="531.473">324 370 8328,'0'0'3155,"0"0"-577,0 0-357,0 0-934,0 0-545,0 0-166,0 0-234,0 0-257,2 2-47,52 97 47,-54-97-89,1 1 1,0 0-1,-1 0 0,1 0 0,0-1 0,0 1 1,1 0-1,-1-1 0,0 1 0,1-1 1,0 0-1,-1 1 0,1-1 0,0 0 0,0 0 1,0 0-1,1 0 0,-1 0 0,0-1 1,1 1-1,-1-1 0,1 1 0,-1-1 0,1 0 1,0 0-1,0 0 0,-1-1 0,1 1 1,0 0-1,0-1 0,0 0 0,0 0 0,0 0 1,0 0-1,-1 0 0,1-1 0,0 1 1,0-1-1,0 1 0,-1-1 0,3-1 4,6-5 339,0-1 0,-1 0 1,0-1-1,0 0 0,-1-1 0,0 0 0,-1 0 0,0-1 0,0 0 0,-1 0 1,-1-1-1,0 1 0,-1-2 0,0 1 0,0-1 0,-2 1 0,1-1 0,-2 0 0,0 0 1,0 0-1,-1-12-339,-1 22 43,-9-82 495,8 83-535,0 0 0,1 0 0,-1 0 0,0 0-1,0 0 1,0 1 0,0-1 0,-1 0 0,1 0 0,0 1-1,-1-1 1,1 1 0,-1-1 0,0 1 0,1 0-1,-1-1 1,0 1 0,0 0 0,0 0 0,0 0-1,0 1 1,0-1 0,0 0 0,0 1 0,0-1 0,0 1-1,0 0 1,0 0 0,-1 0 0,1 0 0,0 0-1,0 0 1,0 0 0,0 1 0,0-1 0,0 1-1,0-1 1,-1 2-3,-8 3-76,0 1-1,1 0 0,0 1 0,0 1 0,1-1 1,0 2-1,0-1 0,0 1 0,2 0 1,-1 1-1,1 0 0,0 0 0,1 0 0,0 1 1,1 0-1,0 0 0,1 1 0,0-1 1,1 1-1,0 0 0,0 1 77,-2 0-114,1 1-1,0 0 1,1 1-1,0-1 1,1 0 0,1 1-1,0-1 1,1 1-1,1-1 1,0 1 0,1-1-1,0 1 1,1-1-1,1 0 1,0 0-1,1-1 1,1 1 0,0-1-1,1 0 1,0 0-1,1-1 1,0 0-1,1 0 1,0-1 0,1-1-1,0 1 1,1-1-1,0-1 1,0 0 0,7 3 114,-8-7 17,0-1 0,0-1 0,1 0 0,-1 0 0,1-1 0,0 0 0,0-1 0,0 0 0,0 0 0,0-1 1,0-1-1,0 0 0,0-1 0,-1 0 0,1 0 0,0-1 0,-1-1 0,1 1 0,-1-2 0,0 0 1,-1 0-1,1 0 0,8-8-17,3-2 358,0-2 0,-1-1-1,-1 0 1,0-1 0,-1-1 0,-2-1 0,0-1 0,-1 0 0,3-9-358,-1-2 222,-1 0 1,-3-2 0,0 0 0,-2 0-1,-2-1 1,-1 0 0,-2 0 0,-2-1-1,-1 0 1,-1 1 0,-3-7-223,2 39 6,0 0-1,-1 0 1,0 0 0,0 0 0,0 1-1,0-1 1,0 0 0,-1 0-1,1 0 1,-1 0 0,0 1 0,-1-1-1,1 0 1,0 1 0,-1-1-1,0 1 1,0 0 0,0-1 0,0 1-1,-1 0 1,1 0 0,-1 1-1,0-1 1,1 0 0,-1 1 0,0 0-1,-1-1 1,0 1-6,1 3 12,0 0-1,0 0 1,0 0-1,0 0 1,1 1-1,-1-1 1,0 1-1,0 0 1,1 0-1,-1 0 1,1 0-1,0 0 1,-1 0-1,1 1 1,0-1-1,0 1 1,1-1-1,-1 1 0,1 0 1,-1 0-1,1 0 1,0 0-1,-1 3-11,0-3 3,-7 23 2,0 0-1,2 0 1,1 1 0,1-1 0,1 1-1,2 1 1,0-1 0,2 0-1,2 15-4,-2-25-10,0 12-61,0 0-1,2 0 0,2-1 1,0 1-1,2-1 1,1 0-1,1 0 1,8 16 71,52 50-3704,-7-63-2689,-17-34-1601,-23-7-184</inkml:trace>
  <inkml:trace contextRef="#ctx0" brushRef="#br0" timeOffset="822.417">929 378 10250,'0'0'2882,"0"0"-575,0 0 223,85 25-768,-36-35-353,11-3-544,-3-1-545,2-2-288,-4 1 0,-13-5-32,-9 4-769,-9 0-1184,-16 5-3108,-8 2-6118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0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26 10378,'0'0'7500,"0"0"-4073,0 0-1200,0 0-952,0 0-826,0 0-374,13-5-241,45-15-261,-56 19 238,0 1 0,1 0 0,-1 0 0,1 1 0,-1-1 0,0 0 0,1 1 0,-1-1 0,1 1 0,-1 0 0,0 0 0,0 0 0,0 0 0,1 0 0,-1 0 0,0 1 0,0-1 0,-1 1 0,1-1 1,0 1-1,0 0 0,-1 0 0,1-1 0,-1 1 0,0 0 0,1 1 0,-1-1 0,0 0 0,0 0 0,0 0 0,0 1 0,-1-1 0,1 0 0,-1 1 0,1-1 0,-1 1 0,0-1 0,0 1 0,0-1 0,0 0 0,-1 1 0,1-1 0,-1 1 0,1-1 0,-1 1 189,-37 47-2255,-18-8 3320,37-28 168,-57 40 5733,77-52-6932,1-1-1,-1 1 1,1-1-1,0 0 0,-1 1 1,1-1-1,0 0 1,-1 0-1,1-1 1,0 1-1,0 0 0,0 0 1,0-1-1,0 1 1,0-1-1,0 0 1,0 0-1,0 1 0,0-1 1,0-1-1,0 1 1,0 0-1,0 0 1,0-1-1,0 1 0,0-1 1,0 0-1,0 1 1,0-1-34,0 1 29,80-15-2312,-28 0-3079,-10 1-4348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8:4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11050,'0'0'2339,"0"0"-1330,0 0 245,0 0 1010,0 0-572,0 0-769,0 0-549,0 0-272,10-1-49,78 13 139,-73-6-192,0 0-1,1-2 1,0 0-1,0 0 1,0-2-1,0 0 1,0-1-1,1 0 1,-1-2-1,0 1 1,0-2-1,1 0 1,-1-2-1,0 1 1,-1-2-1,1 0 1,-1-1-1,0 0 1,0-1-1,-1-1 1,0 0-1,3-4 1,-13 8 129,0 0 0,-1 0 0,1 0 0,-1-1 0,0 0 0,0 1 0,-1-1 0,0 0 0,1 0 0,-2-1 0,1 1 0,-1 0 0,1-1 0,-1 1 0,-1 0-1,1-1 1,-1 1 0,0-1 0,0 1 0,-1-1 0,1 1 0,-1-1 0,-1 1 0,1-1 0,-1 1 0,-1-3-129,2 7 39,-1 0 1,1 1-1,0-1 1,-1 1-1,1 0 0,-1-1 1,1 1-1,-1 0 1,1 0-1,-1 0 0,1 0 1,-1 0-1,1 0 0,0 0 1,-1 1-1,1-1 1,-1 1-1,1-1 0,0 1 1,-1-1-1,1 1 1,0 0-1,-1-1 0,1 1 1,0 0-1,0 0 1,0 0-1,0 0 0,0 0 1,0 0-1,0 0 1,0 1-1,0-1 0,0 0 1,1 0-1,-1 1 1,1-1-1,-1 0 0,1 1 1,-1-1-1,1 1 1,0-1-1,-1 1 0,1-1 1,0 1-1,0-1 1,0 0-1,0 1 0,0-1 1,1 2-40,-55 265 151,33-128-163,19-129-72,-24 162-2198,30-58-5714,4-86 2599,5-9-2921</inkml:trace>
  <inkml:trace contextRef="#ctx0" brushRef="#br0" timeOffset="248.329">756 379 5958,'0'0'5680,"0"0"-2451,0 0-415,0 0-348,0 0-768,0 0-460,0 13-272,-67 365-458,65-369-1360,-2 34-2420,10-22-6255,-1-19-322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5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8968,'0'0'3940,"0"0"-2595,84-16-352,-42 12-384,5-1-513,2 2-96,-4 3-448,-6 0-2275,-12 3-608,-12 9-769,-12 2-320</inkml:trace>
  <inkml:trace contextRef="#ctx0" brushRef="#br0" timeOffset="299.834">285 101 3748,'0'0'4644,"-106"60"-1057,56-33 609,3 0-897,13-8-1185,8-5-416,10-4-673,10-4-352,6 0-97,19-5-352,10-1-95,17-3-129,7-10 64,9-4-64,-4-3-865,-6 1-929,-3 5-1633,-7 4-3139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1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10698,'0'0'1367,"7"-13"811,21-44 1474,-4 6 2791,-20 52-3538,0 32-2057,-9 146-18,0-112-669,4 0 0,3 0 0,5 25-161,3-11-56,1 11-1833,-1-33-3651,-6-32-972</inkml:trace>
  <inkml:trace contextRef="#ctx0" brushRef="#br0" timeOffset="281.248">333 487 16752,'0'0'2178,"0"0"-993,0 0 64,95-34-480,-61 32-289,3-1-351,9 2-129,4-5-33,4-1-831,6 3-1443,-3-5-2209,-8 4-2402</inkml:trace>
  <inkml:trace contextRef="#ctx0" brushRef="#br0" timeOffset="733.923">1192 111 11947,'0'0'5755,"0"0"-2803,0 0-608,0 0-583,0 0-704,0 0-448,0 0-331,7 11-102,35 96 197,-35-59-297,-3-12-305,1 0-1,1-1 0,2 0 1,2-1-1,1 1 0,2-2 0,8 17 230,-19-45-31,0 0 0,1 0 0,-1 1 0,1-2 0,0 1 0,1 0 0,-1 0-1,1-1 1,0 0 0,0 0 0,0 0 0,0 0 0,1-1 0,0 0 0,-1 1-1,1-2 1,0 1 0,1-1 0,-1 1 0,0-1 0,1-1 0,-1 1 0,1-1 0,0 0-1,-1 0 1,1-1 0,0 0 0,-1 0 0,1 0 0,0 0 0,-1-1 0,1 0-1,0 0 1,-1-1 0,1 1 0,-1-1 0,0-1 0,0 1 0,1-1 0,-2 0-1,5-2 32,10-18 315,0-1 0,-2-1 0,-1 0 0,0-1 0,-2-1 0,-2 0 0,0-1 0,-2-1 0,6-21-315,0-56 1869,-17 106-1852,0-1 0,0 1 0,0-1 0,-1 1 0,1 0 0,0 0 1,0-1-1,0 1 0,0 0 0,0 0 0,-1 0 0,1 0 0,0 1 0,0-1 1,0 0-1,0 0 0,0 1 0,0-1 0,0 1 0,0-1 0,0 1 0,0-1 1,0 1-1,0-1 0,0 1 0,0 0 0,0 0 0,0-1 0,1 1 1,-1 0-1,0 0 0,0 0 0,1 0 0,-1 0 0,1 0 0,-1 0 0,1 0 1,-1 0-1,1 0 0,0 0 0,0 0 0,-1 0 0,1 1-17,-13 25 13,1 0 0,1 1 1,1 0-1,1 1 0,2 0 0,-3 22-13,2-14 12,-5 43-260,3 0 0,4 1-1,3 0 1,4 0 0,4-1 0,9 47 248,-7 68 53,-8-190-51,0-1 0,0 1 0,0-1 1,-1 1-1,0-1 0,0 0 0,0 0 0,0 1 0,-1-1 0,1-1 0,-1 1 1,0 0-1,-1-1 0,1 1 0,0-1 0,-1 0 0,0 0 0,1-1 1,-1 1-1,0-1 0,-1 0 0,1 0 0,0 0 0,-1 0 0,1-1 1,-1 0-1,1 1 0,-1-2 0,0 1 0,1-1 0,-1 1 0,0-1 0,1-1 1,-1 1-1,0-1 0,1 1 0,-1-1 0,1-1 0,-1 1 0,-2-2-2,-15-4 2,1-2 0,-1 0 0,1-2 0,1 0 0,0-1 0,1-1 0,0-1 0,1-1 0,0 0-1,2-1 1,0-1 0,0-1 0,2 0 0,-4-7-2,-22-70-2368,40 93 2087,-1-1-1,1 0 1,0 1-1,0-1 0,0 0 1,1 0-1,-1 1 0,1-1 1,-1 0-1,1 1 0,0-1 1,0 0-1,0 1 0,0-1 1,1 1-1,-1 0 0,1-1 1,-1 1-1,1 0 0,0 0 1,0 0-1,0 0 0,0 0 282,30-17-6651,1 3-3877</inkml:trace>
  <inkml:trace contextRef="#ctx0" brushRef="#br0" timeOffset="997.434">2042 573 15150,'0'0'4874,"0"0"-1735,0 0-881,0 0-619,0 0-566,0 0-379,0 0-341,0 4-199,-53 260-122,48-239-452,-9 75-1593,16-36-6988,2-53 2151</inkml:trace>
  <inkml:trace contextRef="#ctx0" brushRef="#br0" timeOffset="1283.004">2125 161 8392,'0'0'8200,"0"0"-4955,0 0-1168,0 0-454,0 0-646,0 0-267,0 0-272,0 0-289,-9-6-21,56 87-58,-46-78-71,1-1 1,0 1-1,0 0 1,0-1-1,1 0 1,-1 1 0,0-1-1,1 0 1,-1 0-1,1 0 1,0-1-1,0 1 1,0-1 0,0 1-1,0-1 1,0 0-1,0 0 1,0 0-1,0-1 1,0 1-1,0-1 1,1 1 0,-1-1-1,0 0 1,0-1-1,1 1 1,-1 0-1,0-1 1,0 0 0,0 0-1,0 0 1,1 0-1,-2 0 1,1-1-1,0 1 1,0-1-1,0 1 1,-1-1 0,1 0-1,-1-1 1,1 1-1,-1 0 1,0-1-1,0 1 1,0-1 0,0 1-1,0-1 1,-1 0-1,1-1 1,4-7 153,-2 0 0,1 0 0,-2 0 0,1 0 0,-2-1 0,1 1 0,-2-1 0,1 0-1,-2 0 1,1 0 0,-2 1 0,0-1 0,0 0 0,-1 0-153,1 9-22,1 0 1,-1 0-1,0 0 1,-1 0 0,1 0-1,-1 1 1,1-1-1,-1 0 1,0 1-1,0-1 1,0 1-1,0 0 1,0-1-1,0 1 1,-1 0-1,1 0 1,-1 1-1,1-1 1,-1 1-1,0-1 1,0 1-1,0 0 1,0 0-1,0 0 1,0 0-1,0 0 1,0 1-1,0-1 1,0 1-1,0 0 1,0 0-1,0 0 1,-1 1 0,1-1-1,0 1 1,0-1-1,0 1 1,0 0-1,0 0 1,0 0-1,-1 2 22,-52 53-5717,31-20-1367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0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294 221 15439,'0'0'2695,"0"0"-687,0-13-60,1-39-437,-2 52-1475,1 0 1,0 0-1,-1 1 0,1-1 0,0 0 1,-1 0-1,1 0 0,0 0 0,-1 0 1,1 0-1,0 0 0,-1 0 0,1 0 1,0 0-1,-1 0 0,1 0 0,-1 0 1,1 0-1,0 0 0,-1 0 1,1 0-1,0 0 0,-1-1 0,1 1 1,0 0-1,-1 0 0,1 0 0,0-1 1,0 1-1,-1 0 0,1 0 0,0-1 1,0 1-1,-1 0 0,1-1 1,0 1-1,0 0 0,0-1 0,-1 1 1,1 0-1,0-1 0,0 1 0,0 0 1,0-1-1,0 1 0,0 0 0,0-1 1,0 1-1,0-1 0,0 1 0,0 0 1,0-1-1,0 1 0,0 0 1,0-1-1,0 1 0,0 0 0,1-1-36,-19 99 112,15-80-100,1 0 0,0 0-1,1 1 1,1-1 0,1 1-1,1-1 1,0 0 0,2 0-1,0 0 1,0 0 0,6 10-12,-9-25 0,1 0 1,0 0-1,0 0 1,0 0 0,0-1-1,0 1 1,0-1-1,1 1 1,-1-1-1,1 0 1,0 0 0,-1 0-1,1-1 1,0 1-1,0 0 1,0-1 0,1 0-1,-1 0 1,0 0-1,0 0 1,1 0 0,-1-1-1,0 0 1,1 1-1,-1-1 1,0 0 0,1-1-1,-1 1 1,1-1-1,-1 1 1,0-1 0,0 0-1,3-1 0,97-58 125,-90 47-2,-1 0 1,-1 0-1,0-1 0,-1 0 1,-1-1-1,0 0 1,-1-1-1,-1 1 0,0-2 1,-1 1-1,-1-1 1,0 0-1,-1 0 0,-1 0 1,-1 0-1,-1-1 1,0-9-124,-1 27 0,1 1-1,-1-1 1,0 0 0,0 1 0,0-1 0,0 0 0,0 1-1,0-1 1,0 1 0,0-1 0,0 0 0,0 1 0,0-1 0,0 0-1,0 1 1,0-1 0,0 1 0,0-1 0,-1 0 0,1 1-1,0-1 1,0 0 0,0 0 0,0 1 0,-1-1 0,1 0-1,0 1 1,0-1 0,-1 0 0,1 0 0,0 1 0,-1-1 0,1 0-1,0 0 1,-1 0 0,1 1 0,0-1 0,-1 0 0,1 0-1,0 0 1,-1 0 0,1 0 0,0 0 0,-1 0 0,1 0 0,-1 0-1,1 0 1,0 0 0,-1 0 0,1 0 0,0 0 0,-1 0-1,1 0 1,0 0 0,-1 0 0,1-1 0,0 1 0,-1 0 0,1 0-1,0 0 1,-1-1 0,1 1 0,0 0 0,0 0 0,-1-1-1,1 1 1,0 0 0,0-1 0,-1 1 0,-12 33-15,2 1 1,1 0-1,1 0 1,3 1-1,0 0 1,1 18 14,-4 16-30,-77 366-931,43-327 932,41-105 34,-1 1 1,1-1 0,-1 0-1,0 0 1,0 0 0,0 0-1,0 0 1,0-1-1,-1 1 1,1-1 0,-1 0-1,0 0 1,1 0 0,-1 0-1,0-1 1,0 0-1,0 0 1,0 0 0,0 0-1,-1 0 1,1-1 0,0 0-1,0 0 1,0 0-1,-1 0 1,0-1-6,-15-5 42,0-1 0,0-1-1,1-1 1,0-1 0,0 0 0,2-1-1,-1-1 1,1-1 0,1 0-1,0-2 1,-2-2-42,9 9-182,-44-46 20,35 11-4277,20 32-350,6 2-3544</inkml:trace>
  <inkml:trace contextRef="#ctx0" brushRef="#br0" timeOffset="330.627">802 573 11018,'0'0'7234,"0"0"-4090,0 0-1024,0 0-567,0 0-603,0 0-362,0 0-263,0 3-197,-38 216 283,40-106-4201,14-93-4250,-9-15 1175</inkml:trace>
  <inkml:trace contextRef="#ctx0" brushRef="#br0" timeOffset="636.111">1059 56 15343,'0'0'2759,"0"0"-661,0 0-491,0 0-758,0 0-395,0 0-145,0 0-138,-8 4-91,-27 17-21,34-19-56,-1 1 0,1-1 0,0 1 1,0 0-1,0 0 0,0-1 0,1 1 0,-1 0 0,1 0 0,-1 0 0,1 0 0,0 0 1,0 0-1,1 0 0,-1 0 0,0 0 0,1-1 0,0 1 0,0 0 0,0 0 0,0 0 1,0-1-1,0 1 0,1 0-3,-1-1 38,0 0 0,0 0 0,1 0 0,-1 0-1,0 0 1,1-1 0,-1 1 0,1 0 0,-1-1 0,1 0 0,0 1 0,0-1 0,-1 0 0,1 0 0,0 0 0,0 0 0,0 0-1,0 0 1,1 0 0,-1-1 0,0 1 0,0-1 0,0 1 0,1-1 0,-1 0 0,0 0 0,0 0 0,0 0 0,1-1-1,-1 1 1,0-1 0,0 1 0,0-1 0,0 1 0,0-1 0,0 0 0,0 0 0,0 0 0,0-1 0,0 1 0,0 0 0,0-1-1,-1 1 1,1-1 0,-1 1 0,1-1 0,-1 0 0,0 0 0,1 1 0,-1-1 0,0 0 0,0 0 0,0 0 0,-1 0-1,1-1 1,0 1 0,-1 0 0,1-2-38,0 0 44,0-1-1,0 1 0,0-1 0,0 1 1,-1-1-1,0 1 0,0-1 0,0 1 1,0-1-1,-1 1 0,0-1 0,0 1 1,0-1-1,0 1 0,-1 0 1,1-1-1,-1 1 0,0 0 0,-1 0 1,1 1-1,-1-1 0,1 0 0,-1 1 1,0-1-1,-1 1 0,1 0 1,0 0-1,-1 0 0,0 1 0,1-1 1,-1 1-1,0 0 0,0 0 0,-1 0 1,1 1-1,0-1 0,-1 1 0,-3-1-43,-14 10-2589,8 11-3651,8-1-3545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2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25784,'0'0'769,"0"0"-609,0 0 161,0 0 127,0 0-448,0 0-96,0 0-993,0 0-1762,-76 26-4163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0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635 421 8488,'0'0'1804,"0"0"188,0 0 15,-14 9-390,-44 28-293,54-35-1188,1-1 0,-1 1 0,1 0 0,0 0 0,-1 0 1,1 1-1,1-1 0,-1 1 0,0-1 0,0 1 0,1 0 0,0 0 0,-1 0 0,1 1 0,0-1 0,1 0 0,-1 1 0,1-1 0,-1 1 0,1 0 0,0-1 0,0 1 0,1 0 0,-1 0 0,1 0 0,0-1 0,0 1 0,0 0 0,0 2-136,4-2 43,-1 0 1,1 0-1,0 0 0,0 0 0,0-1 0,0 0 0,1 0 0,-1 0 0,1 0 1,0-1-1,0 1 0,0-1 0,0-1 0,0 1 0,0-1 0,0 0 0,1 0 0,-1 0 1,1-1-1,-1 0 0,0 0 0,1 0 0,-1 0 0,0-1 0,1 0 0,-1-1-43,3 3 71,0-2 0,0 1 0,0-1 0,-1 0-1,1-1 1,0 1 0,-1-2 0,1 1 0,-1-1 0,0 0-1,0 0 1,0-1 0,0 0 0,-1-1 0,0 1-1,0-1 1,0 0 0,0-1 0,-1 1 0,1-1-1,-2 0 1,1 0 0,-1-1 0,0 0 0,0 1 0,0-1-1,-1-1 1,0 1 0,-1 0 0,0-1 0,0 1-1,0-1 1,-1 0 0,0-6-71,0 2 223,-1 7-166,1 0-1,-1 1 1,0-1-1,0 0 1,0 1-1,0-1 1,-1 0 0,0 1-1,0-1 1,0 0-1,-1 1 1,0 0-1,1-1 1,-1 1-1,-1 0 1,1 0-1,-1 0 1,1 0-1,-4-3-56,4 7 1,1 0 0,0 0 1,-1 1-1,1-1 0,-1 1 0,1-1 0,0 1 0,0-1 0,-1 1 0,1 0 0,0-1 1,0 1-1,0 0 0,0 0 0,0 0 0,0 0 0,0 0 0,0 0 0,0 0 0,0 0 1,1 1-1,-1-1 0,0 0 0,1 0 0,-1 1 0,1-1 0,-1 0 0,1 1 0,0-1 0,0 0 1,-1 1-1,1-1 0,0 1 0,0-1 0,0 0 0,0 1 0,1-1 0,-1 1 0,1 0-1,-3 5-5,-35 263-1004,34-243 973,0-17-64,1 0 1,1 0-1,-1 0 0,1 1 1,1-1-1,0 1 0,1-1 1,-1 0-1,2 0 0,0 1 1,0-1-1,1 0 1,0 0-1,1-1 0,0 1 1,0-1-1,3 4 100,-4-10 1,0-1 1,0 0-1,1 1 0,-1-1 1,1 0-1,-1 0 0,1-1 1,0 1-1,-1-1 0,1 0 1,0 0-1,0 0 0,0-1 1,0 1-1,0-1 0,0 0 1,0 0-1,0 0 0,0-1 1,0 1-1,0-1 0,0 0 1,0 0-1,0 0 0,0-1 1,-1 1-1,3-2-1,97-60 769,-95 58-650,35-32 283,-2-1 0,-1-2 0,-2-1 0,-1-3 0,9-18-402,-35 48-9,46-62-135,-55 100-112,-2 179-43,-1-199 301,1 0 1,0 0-1,0 0 0,0 0 0,0 0 0,1 0 0,-1-1 1,1 1-1,0 0 0,0 0 0,0 0 0,1-1 0,-1 1 1,1-1-1,0 1 0,0-1 0,0 1 0,1-1 1,-1 0-1,1 0 0,0 0 0,-1-1 0,1 1 0,1-1 1,-1 1-1,0-1 0,0 0 0,1 0 0,-1-1 1,1 1-1,0-1 0,-1 1 0,1-1 0,0 0 0,0-1 1,0 1-1,0-1 0,0 1 0,0-1 0,0 0 1,0-1-1,0 1 0,-1-1 0,1 0 0,0 1 0,0-2 1,0 1-1,-1 0 0,2-1-2,11-11 203,0-1 0,0 0 1,-1-1-1,-1 0 0,-1-1 1,0-1-1,-1 0 0,-1-1 0,-1 0 1,0-1-1,-1 0 0,-1 0 0,-1-1 1,0-4-204,10-16 31,47-103-1525,-55 134-296,-2 5-3419,-3 4-4144</inkml:trace>
  <inkml:trace contextRef="#ctx0" brushRef="#br0" timeOffset="5043.572">10895 1252 18770,'0'0'3683,"0"0"-2209,0 0 95,0 0-1024,0 0-545,0 0-32,0 0-1922,-79-50-4805</inkml:trace>
  <inkml:trace contextRef="#ctx0" brushRef="#br0" timeOffset="7814.795">75 2841 11018,'0'0'3150,"0"0"293,0 0-555,0 0-720,0 0-465,0 0-310,0 0-448,6-9-406,-2 3-467,-2 3-57,-1 0 0,1 0 0,-1 1 1,1-1-1,0 1 0,0-1 0,0 1 0,0 0 0,1 0 1,-1 0-1,1 0 0,-1 0 0,1 1 0,-1-1 1,1 1-1,0-1 0,0 1 0,0 0 0,0 0 0,0 1 1,0-1-1,2 0-15,-2 0-3,1 0 0,0 0 0,-1 0 1,1 0-1,0 1 0,-1-1 0,1 1 0,0 0 1,-1 0-1,1 0 0,0 1 0,0-1 0,-1 1 1,1 0-1,-1 0 0,1 0 0,-1 1 0,1-1 1,-1 1-1,0 0 0,1 0 0,-1 0 0,0 0 1,0 1-1,-1-1 0,1 1 0,0-1 0,-1 1 1,0 0-1,1 0 0,-1 0 0,-1 1 0,1-1 1,0 0-1,-1 1 0,1-1 0,-1 1 0,0-1 1,0 1-1,0 3 3,-5 5-10,0 0 0,-1-1 0,-1 1 0,1-1 1,-2-1-1,0 1 0,0-1 0,-1 0 0,0-1 0,0 1 0,-1-2 1,0 1-1,-1-1 0,-4 2 10,0 3 10,-119 92 59,151-98-64,26-9 51,-1-3-1,1-2 1,-1-2-1,41-14-55,13-1-2330,0 6-4242,-70 16-1633</inkml:trace>
  <inkml:trace contextRef="#ctx0" brushRef="#br0" timeOffset="2948.03">6755 96 15022,'9'-96'4468,"-7"102"2400,0 53-6027,-25 588-259,22-616-886,1-22 68,1-21 103,3-19 174,1 0 0,1 1 0,1 0 0,2 0 0,1 1 0,9-17-41,-15 37 2,1 0 0,1 0 0,0 1 0,0-1 1,0 1-1,1 1 0,0-1 0,1 1 0,0 0 0,0 1 0,0 0 1,1 0-1,0 1 0,0 0 0,0 1 0,8-3-2,-11 5-11,0 0 0,0 0 0,0 0 0,0 1 0,0 0 0,0 0 1,0 1-1,1 0 0,-1 0 0,0 1 0,0-1 0,0 1 0,0 0 0,1 1 0,-1 0 0,-1 0 0,1 0 0,0 0 0,0 1 0,-1 0 0,0 0 0,1 1 0,-1 0 0,-1-1 0,1 2 1,0-1-1,-1 0 0,0 1 11,1 3-74,0 0 0,-1 1 1,-1-1-1,1 1 1,-1 0-1,-1-1 0,0 1 1,0 0-1,0 1 1,-1-1-1,-1 0 1,1 0-1,-2 0 0,1 1 1,-1-1-1,-1 0 1,1 0-1,-2 0 0,1 0 1,-1 0-1,-1-1 1,1 1-1,-1-1 0,-1 0 1,0 0-1,0 0 1,0-1-1,-1 0 0,0 0 1,0 0-1,-1-1 1,0 0-1,0 0 0,-1 0 1,1-1-1,-1-1 1,0 1-1,-1-1 0,1 0 1,-1-1-1,1 0 1,-8 1 73,9-2-13,0-1 0,0 0 1,0 0-1,0 0 0,0-1 1,0 0-1,0-1 0,0 0 1,0 0-1,0 0 1,0-1-1,0 0 0,1 0 1,-1 0-1,1-1 0,-1 0 1,1-1-1,0 0 0,-1 0 13,3 1-254,1-1 0,-1 0 0,1 1 0,0-1 0,0 0 0,0-1 0,0 1 0,1 0 0,-1-1 0,1 1 0,0-1 0,1 0 0,-1 0 0,1 0 0,0 0 0,0 0 0,0-5 254,1-15-3892,4-2-2007</inkml:trace>
  <inkml:trace contextRef="#ctx0" brushRef="#br0" timeOffset="3338.942">7437 352 13741,'0'0'4564,"0"0"-2503,0 0-748,0 0-507,0 0-501,0 0-172,2 14-58,3 94-11,-31 187-32,26-293-30,1 0-1,0-1 1,-1 1 0,1 0 0,0 0-1,0-1 1,0 1 0,0-1 0,1 1-1,-1 0 1,0-1 0,1 0 0,-1 1-1,0-1 1,1 0 0,0 0 0,-1 0-1,1 0 1,0 0 0,0 0 0,-1-1-1,1 1 1,0 0 0,0-1-1,0 1 1,0-1 0,0 0 0,0 0-1,0 0 1,-1 0 0,1 0 0,0 0-1,0 0 1,0-1 0,0 1 0,0-1-1,0 1 1,0-1 0,-1 0 0,1 0-1,0 1 1,0-1 0,-1-1 0,1 1-1,-1 0 1,1 0 0,-1 0 0,1-1-1,-1 1 1,0-1 0,0 1 0,1-2-2,14-14 285,0-1 1,0-1-1,-2-1 1,-1 0 0,0-1-1,-2-1 1,0 1-1,-1-2 1,-2 1 0,0-1-1,-1-1 1,-1 1-1,-2-1 1,1-12-286,3-24 112,-6 96-463,2 0-1,2-1 1,1 0 0,9 27 351,11 55-5684,-21-91 1221,0-10-2610,-2-10-92</inkml:trace>
  <inkml:trace contextRef="#ctx0" brushRef="#br0" timeOffset="3769.652">8014 491 6342,'7'-15'3353,"2"0"-2318,17-38 1166,-9 8 3328,-14 38-655,-3 16-3214,-7 33-2460,4-25 1205,-29 259-901,32-275 475,0 1 0,0-1 1,0 0-1,0 1 0,0-1 1,0 0-1,0 1 0,0-1 1,1 0-1,-1 1 0,1-1 1,-1 0-1,1 1 0,-1-1 1,1 0-1,-1 0 0,1 0 1,0 1-1,0-1 0,0 0 1,0 0-1,0 0 0,0 0 0,0-1 1,0 1-1,0 0 0,0 0 1,0-1-1,0 1 0,1 0 1,-1-1-1,0 1 0,0-1 1,1 0-1,-1 1 0,0-1 1,1 0-1,-1 0 0,1 0 1,-1 0-1,0 0 0,1 0 1,-1 0-1,0 0 0,1-1 0,-1 1 1,1-1 20,62-28 128,-45 14 208,-1-1 0,-1-1 0,0-1 0,-2 0 0,0-1 0,-1 0-1,0-2 1,-2 1 0,0-1 0,-2-1 0,0 0 0,1-8-336,-7 12 331,-16 58-315,-44 360-112,-38 125-1340,88-493 1442,4-13 9,-1 0 1,0 0-1,-2 0 1,0 0-1,-1 0 1,-1-1-1,-1 0 1,0-1-1,-1 1 1,-1-2-1,-1 1 1,-1-1-16,6-12 41,-1-1 1,0 1 0,0-1-1,0 0 1,-1-1-1,1 1 1,-1-2-1,1 1 1,-1-1-1,0 0 1,1-1-1,-1 1 1,0-2-1,0 1 1,1-1 0,-1 0-1,0-1 1,1 1-1,-1-2 1,1 1-1,0-1 1,0 0-1,0 0 1,0-1-1,0 0 1,1-1-1,0 1 1,0-1 0,0 0-1,0 0 1,1-1-1,-3-4-41,-5-3-28,0 0 0,2-1 0,0-1 0,0 0 1,2 0-1,0-1 0,0 0 0,2-1 0,0 0 0,1 0 0,0 0 0,2-1 0,0 0 0,1 0 0,0 0 0,2 0 0,0 0 1,1 0-1,1 0 0,1-1 0,0 1 0,2 0 0,0 1 0,0-1 0,2 1 0,2-4 28,61-82-3162,23 21-3354,-26 40-841</inkml:trace>
  <inkml:trace contextRef="#ctx0" brushRef="#br0" timeOffset="4021.019">8660 726 15054,'0'0'4805,"0"0"-2115,0 0-480,0 0-896,0 0-866,0 0-352,0 0-96,0 0 32,-47 101-32,37-68-96,2-1-769,2-2-672,3-3-1154,0-1-1857,2-9-4677</inkml:trace>
  <inkml:trace contextRef="#ctx0" brushRef="#br0" timeOffset="4333.998">8729 265 11018,'-6'-92'6759,"2"75"-5702,4 7 192,0 7-160,1 3-801,8 7-288,5 15-160,5 9-545,1 8-1601,1 4-3715,-5-7-5702</inkml:trace>
  <inkml:trace contextRef="#ctx0" brushRef="#br0" timeOffset="4711.95">8954 637 10954,'0'0'3839,"0"0"-855,0 0-1132,0 13-1072,-13 97-503,11-100-377,-5 25-326,5-11-2923,20-58-842,-3-3 5605,2 0 0,2 2 0,1 0 0,2 2-1,1 0 1,2 1 0,1 1-1414,-21 26 53,-1-1 0,1 1 0,0 1 0,1-1 0,-1 1 0,1-1 0,0 2 0,0-1 0,1 1-1,-1 0 1,1 0 0,-1 0 0,1 1 0,0 0 0,0 1 0,0-1 0,0 1 0,0 1 0,0-1 0,0 1-1,0 1 1,0-1 0,0 1 0,0 0 0,0 1 0,0-1 0,0 1 0,0 1 0,-1 0 0,1-1 0,-1 2 0,0-1-1,0 1 1,3 2-53,2 6 0,-1 0 0,0 1-1,-1-1 1,-1 2-1,0-1 1,0 1 0,-2 1-1,1-1 1,-2 1 0,0 0-1,-1 0 1,-1 1-1,0-1 1,-1 1 0,0 5 0,18 74 0,-19-90-3,0 0 0,1 0 0,-1-1 0,1 1 0,1 0 1,-1-1-1,0 0 0,1 1 0,0-1 0,0 0 0,1 0 0,-1-1 0,1 1 0,-1-1 0,1 0 0,0 1 0,1-2 1,-1 1-1,0 0 0,1-1 0,-1 0 0,1 0 0,0 0 0,0-1 0,0 0 0,0 0 0,0 0 0,0 0 1,0-1-1,0 0 0,0 0 0,0 0 0,2-1 3,3 1 119,0-2 0,0 0 0,1 0 0,-1-1 0,-1 0 0,1 0 0,0-1 0,-1-1 0,0 0 1,0 0-1,0 0 0,0-1 0,-1-1 0,0 1 0,-1-1 0,1-1 0,-1 0 0,-1 1 0,1-2 0,-1 1 0,-1-1 0,0 0 0,0 0 0,0-1 0,-1 1 1,-1-1-1,0 0 0,0 0 0,-1 0 0,0 0 0,-1-1 0,0 1 0,-1-7-119,0 14 7,-2 0-1,1 1 1,0-1-1,0 0 1,-1 0-1,0 1 1,1-1 0,-1 1-1,0-1 1,0 1-1,-1 0 1,1 0-1,0 0 1,-1 0 0,1 0-1,-1 1 1,0-1-1,1 1 1,-1-1-1,0 1 1,0 0 0,0 0-1,0 0 1,0 1-1,0-1 1,0 1-1,0 0 1,0 0-1,0 0 1,0 0 0,0 0-1,0 0 1,-1 1-1,1 0 1,1-1-1,-1 1 1,0 0 0,0 1-1,0-1 1,0 0-1,1 1 1,-1 0-1,1-1 1,-1 1 0,1 0-1,-1 0 1,1 1-1,0-1 1,0 0-1,0 1 1,1-1 0,-1 1-7,-16 19-22,0 1 1,2 1 0,1 0-1,1 1 1,1 1 0,2 0-1,0 0 1,2 1-1,0 0 1,2 1 0,1 0-1,2 2 22,-9 47-111,4 0 1,3 1-1,3 1 0,4-1 0,4 0 0,2 0 0,5-1 0,2 0 0,8 13 111,3 11-3,-11-51 13,-2 1 0,-3 1 0,-1 0 0,-2 16-10,-5-66 20,-1 1-1,0-1 1,1 0 0,-1 0-1,0 0 1,0 0-1,0 0 1,0 0-1,-1 1 1,1-1-1,-1 0 1,1 0-1,-1 0 1,0 0-1,1 0 1,-1 0-1,0 0 1,0-1-1,-1 1 1,1 0-1,0 0 1,-1-1-1,1 1 1,-1-1-1,1 1 1,-1-1-1,1 0 1,-1 1-1,0-1 1,0 0-1,0 0 1,0 0-1,0-1 1,0 1-1,0 0 1,0-1-1,0 1 1,0-1-1,0 0 1,0 1-1,0-1 1,-1 0 0,1-1-1,0 1 1,0 0-1,0 0 1,0-1-1,0 1 1,0-1-1,0 0 1,0 0-1,0 0 1,0 0-1,0 0 1,0 0-1,1 0 1,-1 0-1,-1-2-19,-7-6 92,1-1 0,0 0 0,1 0 0,0-1 0,0 0 0,1-1 0,1 1 0,0-1 0,0 0 0,2-1 0,-1 1 0,1-1 0,1 0 0,1 0 0,-1 0 0,2-1 0,0 1 0,1 0 0,0-1 0,1 1-1,0 0 1,1-2-92,0-15-1,2 0-1,1 0 0,1 1 0,1 0 0,1 0 0,2 0 0,1 1 0,1 1 1,2 0-1,1 0 0,0 2 0,2 0 0,1 1 0,1 0 0,13-11 2,-2 4-293,2 1 1,1 2-1,2 1 0,0 1 0,1 3 0,2 0 0,0 3 0,2 1 0,0 2 0,21-5 293,135-27-2708,-64 35-6158,-93 13 1238</inkml:trace>
  <inkml:trace contextRef="#ctx0" brushRef="#br0" timeOffset="1926.892">5089 291 13581,'3'-102'3582,"-2"101"-3462,-1 1 0,0-1 0,0 0 0,0 0 0,0 1 0,0-1 1,0 0-1,0 0 0,0 1 0,0-1 0,0 0 0,0 1 0,0-1 0,0 0 0,-1 0 0,1 1 1,0-1-1,0 0 0,-1 1 0,1-1 0,-1 1 0,1-1 0,0 0 0,-1 1 0,1-1 0,-1 1 1,1-1-1,-1 1 0,0-1 0,1 1 0,-1 0 0,0-1 0,1 1 0,-1 0 0,0-1 0,1 1 1,-1 0-1,0 0 0,1 0 0,-1 0 0,0-1 0,0 1 0,1 0 0,-1 0 0,0 0 0,1 1 1,-1-1-1,0 0 0,0 0-120,-28 25 1322,14 2-1256,1 1 0,1 0 0,2 1 0,1 1 1,1 0-1,2 0 0,1 0 0,1 1 0,2 0 1,1 0-1,1 0 0,2 0 0,1 0 0,2 9-66,-3-28-19,-2-11 5,1 1 0,-1 0 0,1-1 0,0 1-1,0-1 1,0 1 0,0 0 0,0-1 0,0 1-1,0 0 1,0-1 0,1 1 0,-1 0 0,1-1 0,-1 1-1,1-1 1,0 1 0,-1-1 0,1 1 0,0-1 0,0 0-1,0 1 1,0-1 0,0 0 0,1 0 0,-1 0-1,0 0 1,0 0 0,1 0 0,-1 0 0,1 0 0,-1 0-1,1-1 1,-1 1 0,1 0 0,-1-1 0,1 1 0,0-1-1,-1 0 1,1 0 0,-1 1 0,1-1 0,0 0-1,-1-1 1,1 1 0,0 0 0,-1 0 0,1-1 0,0 1-1,-1-1 1,1 1 0,-1-1 0,1 1 0,-1-1-1,1 0 1,-1 0 0,0 0 0,1 0 0,-1 0 0,0 0-1,1-2 15,11-12 140,0-1-1,-2 0 1,0-1-1,-1-1 1,-1 1-1,0-2 1,-1 1-1,3-14-139,-1 7 156,-1-1 0,-1-1 1,-1 0-1,-1 0 0,-2 0 0,-1-1 0,0 1 0,-3-7-156,0 29-89,0 1 1,0 0-1,-1 0 0,0-1 0,0 1 0,0 0 0,-1 0 0,1 0 0,-1 0 0,0 0 0,0 0 0,0 1 0,-1-1 1,1 1-1,-1-1 0,0 1 0,-1-1 89,2 3-233,1-1 1,-1 1 0,0 0-1,-1 0 1,1 0-1,0 0 1,0 1-1,0-1 1,0 0 0,-1 1-1,1 0 1,0-1-1,-1 1 1,1 0-1,0 0 1,0 0 0,-1 1-1,1-1 1,0 1-1,-1-1 1,1 1-1,-2 0 233,-22 13-4970,1 4-2140</inkml:trace>
  <inkml:trace contextRef="#ctx0" brushRef="#br0" timeOffset="2243.997">5675 235 12139,'53'-128'8051,"-43"49"-3679,-11 78-4330,-1 0 0,0 0 1,1 1-1,-1-1 0,0 0 0,1 1 0,-1 0 1,0-1-1,0 1 0,1 0 0,-1 0 1,0 0-1,0 0 0,1 0 0,-1 0 0,0 0 1,0 1-1,1-1 0,-1 1 0,0-1 1,1 1-1,-1 0 0,0 0 0,1 0 0,-1 0 1,1 0-1,-1 0 0,1 0 0,0 0 1,-1 0-1,1 1 0,0-1 0,-1 2-42,-18 20 116,1 2 0,0 1-1,2 0 1,2 1 0,0 1-1,2 0 1,0 1 0,3 0-1,0 1 1,2 0 0,1 0-1,-1 16-115,-21 104-30,6 1 0,7 1 1,7 1-1,6 0 0,10 51 30,-6-188-1,-7 99-39,5-111 34,0-1 0,0 1 0,0-1 0,-1 0 0,1 1 0,-1-1 0,0 0 0,0 0 0,0 0 0,0 0 0,0 0 0,-1-1 0,0 1 0,1-1 0,-1 1 1,0-1-1,0 0 0,0 0 0,0 0 0,-1-1 0,1 1 0,0-1 0,-1 0 0,1 0 0,-1 0 0,1 0 0,-1 0 0,1-1 0,-2 0 6,-2 1-125,1-1 0,0 0 1,0 0-1,-1 0 0,1-1 0,0 0 0,0-1 0,0 1 0,0-1 0,0 0 1,0 0-1,0-1 0,1 0 0,-1 0 0,1 0 0,0-1 0,0 0 0,0 0 1,0 0-1,0-1 125,1 0-471,0 0 1,0 0 0,1 0 0,0 0-1,0-1 1,0 1 0,1-1 0,-1 1-1,1-1 1,1 0 0,-1 0 0,1 0-1,-1-5 471,1-30-5493</inkml:trace>
  <inkml:trace contextRef="#ctx0" brushRef="#br0" timeOffset="2586.987">5494 820 12972,'0'0'4036,"0"0"-2082,0 0-32,-37-74-705,41 61-769,18 3-255,12-2-193,17 1 0,15 4-65,8-3-863,3 3-1731,-2-6-3619</inkml:trace>
  <inkml:trace contextRef="#ctx0" brushRef="#br0" timeOffset="1325.015">2035 571 6983,'0'0'1414,"0"0"-693,0 0 555,0 0 373,0 0 54,0-6-58,0-18-391,0 18-352,3 26 1234,39 60-1352,-38-78-736,1-1 0,0 0 0,-1 1-1,1-2 1,0 1 0,0-1 0,0 0-1,-1 0 1,1 0 0,0 0 0,0-1-1,0 0 1,-1 0 0,1 0 0,0-1-1,-1 1 1,0-1 0,4-2-48,1 0 138,0 0 0,0-1 0,-1 0 1,0-1-1,0 1 0,0-2 0,-1 1 0,1-1 1,-1 0-1,-1 0 0,0-1 0,0 0 1,0 0-1,-1-1 0,0 1 0,-1-1 0,0 0 1,0-1-1,-1 1 0,0 0 0,-1-1 0,0 0 1,-1 0-1,1 1 0,-2-1 0,0 0 0,0-8-138,-1 14 27,1 1-1,-1 0 1,1 0-1,-1-1 0,0 1 1,-1 0-1,1 0 1,0 0-1,-1 0 0,0 0 1,1 0-1,-1 0 1,0 1-1,-1-1 0,1 1 1,0-1-1,-1 1 0,1 0 1,-1 0-1,0 0 1,0 0-1,0 1 0,0-1 1,0 1-1,0 0 1,0 0-1,0 0 0,0 0 1,-1 0-1,1 0 1,0 1-1,-1 0 0,1 0 1,-1 0-27,-4 0-4,1 1-1,0-1 1,0 2 0,0-1-1,0 1 1,0 0 0,0 0-1,0 1 1,1 0 0,-1 0-1,1 1 1,0 0 0,0 0-1,0 0 1,-3 4 4,-3 8-30,1 0-1,0 1 1,2 1-1,0-1 1,1 2-1,0-1 1,2 1-1,0 0 1,1 0 0,1 0-1,1 1 1,1 0-1,0 0 1,2-1-1,0 1 1,1 0-1,4 17 31,-5-27-28,0 0 0,1 0 0,0 0 0,1-1-1,0 1 1,1 0 0,0-1 0,0 1 0,1-1-1,0 0 1,1 0 0,0-1 0,0 1 0,1-1-1,0 0 1,0 0 0,1-1 0,0 0 0,0 0-1,1-1 1,0 0 0,0 0 0,0-1 0,1 0 0,0 0-1,0-1 1,0 0 0,0-1 0,1 0 0,-1 0-1,1-1 1,1 0 28,12-4 56,0-2-1,-1 0 1,0-2-1,1 0 1,-2-1 0,1-2-1,-1 0 1,0-1-1,-1-1 1,0-1 0,-1 0-1,-1-2 1,0 0-1,0-1 1,-1-1-1,-1-1 1,0-1-56,1 2 125,1-1 1,-2 0-1,0-2 0,-2 0 0,0 0 1,-1-1-1,0-1 0,-2 0 1,-1-1-1,0 0 0,-2 0 0,0-1 1,-2 0-1,-1 0 0,1-7-125,-26 55 59,13-2-70,1 0 1,1 1-1,1-1 0,1 1 0,1 0 1,1 0-1,1 0 0,1 0 1,3 8 10,26 92-262,-29-121 245,1 0 0,0 1 0,0-1 1,0 0-1,0 0 0,0 0 0,1 0 0,-1 0 0,1-1 0,0 1 0,0-1 1,0 0-1,0 1 0,0-2 0,0 1 0,1 0 0,-1 0 0,1-1 0,-1 0 1,1 0-1,-1 0 0,1 0 0,0-1 0,-1 1 0,1-1 0,0 0 1,0 0-1,-1 0 0,1 0 0,0-1 0,3 0 17,5-4-1,-1-1 1,1 0-1,-1 0 0,0-1 0,0-1 0,-1 0 1,0 0-1,-1-1 0,0 0 0,0 0 1,-1-1-1,0-1 0,0 1 0,0-3 1,175-287 379,-182 299-380,-1 0-1,1-1 0,0 1 1,-1 0-1,1 0 0,0 0 1,-1 0-1,1 0 0,0 0 1,0 0-1,0 0 0,0 0 1,0 0-1,0 1 0,0-1 1,0 0-1,0 1 0,0-1 1,1 0-1,-1 1 0,0 0 1,0-1-1,1 1 0,-1 0 1,0 0-1,1-1 0,-1 1 1,0 0-1,0 0 0,1 0 1,-1 1-1,0-1 0,1 0 1,-1 0-1,0 1 0,0-1 1,1 1-1,-1-1 0,0 1 1,0-1-1,0 1 0,0 0 1,0 0-1,0-1 0,0 1 1,0 0-1,0 0 0,0 1 2,20 124-131,-18-79 118,-1-30 25,27 124-164,-28-136 140,1-1-1,1 1 1,-1-1 0,1 0-1,0 0 1,0 0-1,0 0 1,0 0-1,0-1 1,1 1 0,0-1-1,0 0 1,0 0-1,0 0 1,0-1 0,1 1-1,-1-1 1,1 0-1,-1 0 1,1-1 0,0 1-1,0-1 1,0 0-1,-1-1 1,1 1-1,0-1 1,2 0 12,10-3 42,0-1 1,0 0-1,-1-1 1,1-1-1,-1-1 1,0-1-1,-1 0 0,0 0 1,0-2-1,-1 0 1,0 0-1,-1-2 1,0 1-1,-1-2 0,0 0 1,-1 0-1,0-1 1,-2 0-1,3-4-42,6-7 103,-1-2 0,-1 0-1,-1 0 1,-2-2 0,0 1 0,-2-2 0,-2 0-1,0 0 1,-2 0 0,-2-1 0,0 0-1,-1-27-102,-3 56 9,-1 1 0,0 0-1,1 0 1,-1 0-1,0 0 1,0 0 0,0 0-1,0 0 1,0-1 0,0 1-1,0 0 1,0 0 0,-1 0-1,1 0 1,0 0-1,-1 0 1,1 0 0,-1 0-1,1 0 1,-1 0 0,0 0-1,1 0 1,-1 0-1,0 0 1,1 0 0,-1 0-1,0 1 1,0-1 0,0 0-1,0 1 1,0-1 0,0 0-1,0 1 1,0 0-1,0-1 1,0 1 0,0-1-1,0 1 1,0 0 0,0 0-1,0 0 1,-1-1-1,1 1 1,0 0 0,0 1-1,0-1 1,0 0 0,0 0-1,0 0 1,-1 1-1,1-1 1,0 0 0,0 1-1,0-1 1,0 1 0,0-1-1,0 1 1,0 0 0,1-1-1,-2 2-8,-7 7 25,0 0-1,0 0 1,1 1-1,1 0 0,0 1 1,0 0-1,1 0 1,0 0-1,1 1 1,0 0-1,1 0 1,0 3-25,-4 11 32,1-1 1,2 2-1,1-1 1,1 0-1,1 1 1,1 0 0,1-1-1,2 7-32,-1-19-316,1 0 0,0 0-1,1 0 1,1 0 0,0-1 0,1 0 0,0 0-1,1 0 1,0 0 0,1-1 0,1 0-1,0 0 1,0-1 0,1 0 0,1-1 0,2 3 316,17 5-4302,-8-11-1507,3-3-3918</inkml:trace>
  <inkml:trace contextRef="#ctx0" brushRef="#br0" timeOffset="1630.615">3723 459 11883,'0'0'5029,"0"0"-3299,0 0 800,0 0-704,0 0-1122,0 0-255,0 0-289,92-61-96,-34 59-32,5 1-32,-1-2-96,2 0-1538,-5-4-1953,-8 0-3492</inkml:trace>
  <inkml:trace contextRef="#ctx0" brushRef="#br0" timeOffset="9363.701">1880 2658 12300,'0'0'3107,"0"0"-694,0 0-502,0 0-630,0 0-448,0-4-380,11-9-275,15 32-163,-22-14 25,0 0 1,1 0-1,-1-1 1,1 1-1,0-1 1,1-1-1,-1 1 1,1 0-1,-1-1 1,1 0-1,0-1 1,0 1 0,1-1-1,-1 0 1,0-1-1,1 0 1,-1 0-1,0 0 1,1 0-1,0-1 1,-1 0-1,1-1 1,-1 0-1,1 0 1,-1 0-1,0 0 1,1-1-41,-1-2 177,1 0-1,-2 0 1,1 0-1,0-1 1,-1 1-1,0-2 1,0 1-1,0 0 1,-1-1-1,0 0 1,0 0 0,0 0-1,-1 0 1,0-1-1,0 1 1,0-1-1,-1 0 1,0 0-1,-1 0 1,1 0-1,-1 0 1,-1 0 0,1 0-1,-1-1 1,0 1-1,-1 0 1,0 0-1,-1-3-176,1 7 2,0 1-1,0 0 1,-1 0-1,1 0 0,0 0 1,-1 0-1,0 0 1,0 1-1,1-1 0,-1 1 1,0-1-1,0 1 1,0-1-1,0 1 0,-1 0 1,1 0-1,0 0 1,0 0-1,-1 1 1,1-1-1,0 1 0,-1-1 1,1 1-1,-1 0 1,1 0-1,-1 0 0,1 0 1,-1 0-1,1 0 1,0 1-1,-1-1 0,1 1 1,0 0-1,-1 0 1,1 0-1,0 0 0,0 0 1,0 0-1,0 0 1,0 1-1,0-1 1,0 1-1,0 0 0,0-1 1,1 1-1,-1 0 1,1 0-1,-1 0 0,1 0 1,0 0-1,0 0 1,0 1-1,-1 0-1,-14 16-17,1 1-1,1 0 1,0 1-1,2 1 1,1 0-1,0 0 1,1 1 0,2 0-1,0 1 1,2 0-1,1 0 1,0 1-1,2 0 1,1-1-1,1 13 18,1-31-3,0-1-1,1 1 0,0 0 0,0 0 0,0-1 0,1 1 0,0 0 0,0-1 0,0 0 0,1 1 0,0-1 0,0 0 0,0 0 0,1-1 0,-1 1 0,1-1 0,0 0 0,0 0 0,1 0 0,-1 0 0,1-1 0,0 1 0,0-1 0,0-1 0,0 1 0,1-1 0,-1 0 0,1 0 1,-1 0-1,1-1 0,0 0 0,-1 0 0,1 0 0,0-1 0,3 0 4,14-3 6,0-1 0,0 0-1,-1-2 1,0-1 0,0-1 0,-1 0 0,0-2 0,-1 0 0,0-2 0,0 0 0,-1-1 0,-1-1 0,0-1 0,-1 0 0,-1-1 0,0-1 0,-1-1-1,10-16-5,-9 13 1,-1-1 0,-1 0 0,-1-1 0,-1-1 0,-2 0 0,5-14-1,-24 197-96,8-146 97,1 0 0,0-1 0,1 1 1,0 0-1,1-1 0,0 1 0,1-1 0,1 0 1,0 0-1,0 0 0,1 0 0,1-1 0,0 1 1,1-2-1,0 1 0,0-1 0,1 0 1,0 0-1,1-1 0,0 0 0,1-1 0,0 1-1,-6-8 3,0 1-1,1-1 1,-1 0 0,0 0-1,0-1 1,0 1-1,0-1 1,1 0-1,-1 0 1,0-1-1,0 1 1,1-1-1,-1 0 1,0 0 0,0 0-1,0 0 1,0-1-1,0 0 1,-1 1-1,1-2 1,0 1-1,-1 0 1,1-1-1,-1 1 1,0-1 0,0 0-1,0 0 1,0 0-1,-1-1 1,3-2-3,65-114 62,-49 75-103,-3-1 0,-2-1 0,-2 0 0,-2-1 1,-2-1-1,0-14 41,-12 109-12503,2-18 4714</inkml:trace>
  <inkml:trace contextRef="#ctx0" brushRef="#br0" timeOffset="10311.435">3327 2605 705,'0'0'5445,"0"0"-3475,0 0-887,0 0 145,0 0-32,0 0-155,7 8-117,23 26-102,0 36 3288,-30-69-4030,1 0 0,-1 0 0,0 0 0,1 0 1,-1 0-1,0 0 0,1 0 0,-1 0 0,1 0 0,-1 0 0,1 0 0,0 0 0,-1 0 0,1-1 0,0 1 0,0 0 0,-1-1 1,1 1-1,0 0 0,0-1 0,0 1 0,0-1 0,0 1 0,0-1 0,0 0 0,0 1 0,0-1 0,0 0 0,0 0 0,0 0 1,0 0-1,0 0 0,0 0 0,0 0 0,0 0 0,0 0 0,0 0 0,0 0 0,0-1 0,0 1 0,0 0 0,0-1 0,0 1 1,0-1-1,0 1 0,0-1 0,0 1 0,-1-1 0,1 0 0,0 1 0,0-1 0,-1 0 0,1 0 0,0 0 0,-1 0-80,8-8 151,-1-1-1,0-1 0,-1 1 1,-1-1-1,1 0 1,-2 0-1,1-1 0,-2 1 1,0-1-1,0 0 0,-1 0 1,1-11-151,-3 22 0,0-1 1,0 1-1,-1-1 1,1 1-1,0 0 0,-1-1 1,1 1-1,-1 0 1,0-1-1,1 1 1,-1 0-1,0 0 1,0-1-1,0 1 0,1 0 1,-1 0-1,0 0 1,-1 0-1,1 0 1,0 0-1,0 1 1,0-1-1,0 0 0,-1 0 1,1 1-1,0-1 1,-1 1-1,1-1 1,-1 1-1,1 0 1,0 0-1,-1-1 0,1 1 1,-1 0-1,1 0 1,-1 0-1,1 0 1,0 1-1,-1-1 1,1 0-1,-1 1 0,1-1 1,0 1-1,-1-1 1,1 1-1,0-1 1,0 1-1,-1 0 0,-11 4-2,0 1 1,0 0-1,1 1 0,0 0 0,0 1 0,1 0 1,0 0-1,0 2 0,1-1 0,0 1 1,1 1-1,0 0 0,1 0 0,0 0 0,-2 6 2,4-10-7,0 0 0,0 1 0,1 0 0,0 0 0,1 0 0,0 0 0,0 1-1,1-1 1,0 1 0,0 0 0,1 0 0,0 0 0,1 1 0,0-1 0,0 0 0,1 1-1,0-1 1,1 0 0,0 1 0,0-1 0,1 0 0,1 0 0,-1 0 0,1 0-1,1-1 1,-1 1 0,2-1 0,-1 0 0,1 0 0,0 0 0,1 0 0,0-1 0,0 0-1,0 0 1,1-1 0,1 1 7,6 0-15,0-2 1,0 1-1,1-2 0,-1 0 0,1-1 1,0 0-1,0-1 0,0-1 0,0 0 1,0-1-1,0-1 0,0 0 0,0-1 1,0-1-1,0 0 0,0-1 0,-1-1 0,0 0 1,0-1-1,0 0 0,-1-1 0,0-1 1,0 0-1,-1-1 0,0 0 0,0-1 1,-1 0-1,0-1 0,-1 0 0,0 0 1,-1-1-1,0-1 0,-1 0 0,0-1 15,4-11 123,-2 0-1,0 0 0,-2-1 0,-1 0 0,0-1 0,-2 1 1,-2-1-1,0 0 0,-2-6-122,21 123 43,58 151-267,-13-148-835,-64-91 1054,-1 0 0,1 0 1,-1-1-1,1 1 0,0-1 1,-1 1-1,1-1 0,0 0 1,0 0-1,0 0 0,0 0 1,0 0-1,1-1 0,-1 0 1,0 1-1,0-1 1,0 0-1,0 0 0,0-1 1,1 1-1,-1-1 0,0 0 1,0 1-1,0-1 0,0-1 1,0 1-1,-1 0 0,1-1 1,0 1-1,0-1 0,-1 0 1,1 0-1,-1 0 0,2-2 5,18-19 111,-1-2 0,-1 0 0,-1-2 0,-1 0 0,-1-1-1,4-12-110,13-20 238,78-105-52,-111 165-186,0 0 1,0 0-1,0 0 0,0 0 0,0 0 0,0 1 0,0-1 0,0 0 0,0 0 0,0 1 0,0-1 0,0 0 0,0 1 0,-1-1 0,1 1 0,0 0 0,0-1 0,0 1 0,-1-1 1,1 1-1,0 0 0,-1 0 0,1-1 0,0 1 0,-1 0 0,1 0 0,-1 0 0,1 0 0,-1 0 0,0-1 0,1 1 0,-1 0 0,0 0 0,0 0 0,0 0 0,1 0 0,-1 0 1,0 0-1,0 0 0,-1 0 0,1 0 0,0 0 0,0 0 0,0 0 0,-1 0 0,1 0 0,0 0 0,-1 0 0,1 0 0,-1 0 0,1-1 0,-1 1 0,1 0 0,0 3 3,1 53 66,11 86-18,-11-138-49,1-1-1,-1 1 0,1 0 0,0-1 1,0 0-1,1 0 0,-1 1 1,1-1-1,0-1 0,0 1 0,0 0 1,1-1-1,-1 1 0,1-1 0,0 0 1,0 0-1,0-1 0,0 1 0,0-1 1,0 0-1,1 0 0,-1 0 1,1-1-1,0 0 0,-1 1 0,1-2 1,1 1-2,2 0 21,1-1 0,0 0 0,-1-1 0,1 0 0,-1 0 1,1-1-1,-1 0 0,0-1 0,1 0 0,-1 0 0,-1 0 0,1-1 1,0 0-1,-1-1 0,0 0 0,0 0 0,0 0 0,-1-1 1,0 0-1,0-1 0,0 1 0,-1-1 0,0 0 0,0 0 0,0 0 1,-1-1-1,2-5-21,27-44 423,-3-2 1,-2 0-1,11-37-423,32-85 1922,-106 357-1174,35-176-749,-7 54-187,2-1 1,3 1-1,2 0 0,2 0 1,3 0-1,10 43 188,-14-92-312,0 0 0,0 0 0,1-1 0,0 1 1,0 0-1,0-1 0,1 0 0,-1 0 0,1 1 0,0-1 0,0-1 0,1 1 0,-1 0 0,1-1 1,0 0-1,0 0 0,0 0 0,0 0 0,4 1 312,61-4-11861,-49-10 4515</inkml:trace>
  <inkml:trace contextRef="#ctx0" brushRef="#br0" timeOffset="10509.53">4949 2603 9225,'0'0'2018,"0"0"-289,0 0 545,0 0-192,0 0-608,0 0-449,0 0-417,-13-21-191,41 22-97,4-1-128,1 0-160,5 0-32,0 0-160,0-4-1281,-4-3-3460,-7 0-3587</inkml:trace>
  <inkml:trace contextRef="#ctx0" brushRef="#br0" timeOffset="10977.323">6229 2430 12204,'0'0'1895,"0"0"-182,0 0 38,0 0-555,0 0-694,0 0-251,-9 16-128,-56 105 138,58-98-222,0 0-1,1 0 1,1 0-1,2 1 1,0 0-1,1 0 1,2 0 0,0-1-1,2 2-38,-3-22 3,1 0 0,0 0 0,0 0 1,0 0-1,1 0 0,-1 0 0,0-1 0,1 1 0,0 0 0,0 0 0,0 0 1,0-1-1,0 1 0,1-1 0,-1 1 0,1-1 0,-1 1 0,1-1 0,0 0 0,0 0 1,0 0-1,0 0 0,0 0 0,1 0 0,-1 0 0,1-1 0,-1 1 0,1-1 0,-1 0 1,1 0-1,0 0 0,0 0 0,-1 0 0,1-1 0,0 1 0,0-1 0,0 0 0,0 0 1,0 0-1,0 0 0,0 0 0,-1 0 0,1-1 0,0 0 0,0 1 0,0-1 0,-1 0 1,3-1-4,16-14 405,0-1 1,-1 0 0,0-2-1,-2 0 1,0-2 0,-1 1 0,-2-2-1,0 0 1,-1-1 0,-1-1 0,-1 0-1,-1 0 1,6-23-406,-10 31-28,0-1 0,-1-1 1,-1 1-1,-1-1 0,-1 0 0,0 0 1,-1 0-1,-1-1 0,0 1 0,-3-12 28,2 27-72,-1 0-1,0 0 0,0 0 1,0 0-1,0 1 0,-1-1 1,1 0-1,-1 1 0,0-1 1,1 0-1,-1 1 1,0 0-1,-1 0 0,1-1 1,0 1-1,-1 0 0,1 1 1,-1-1-1,1 0 0,-1 1 1,0 0-1,0-1 0,0 1 1,0 0-1,0 0 0,0 1 1,0-1-1,0 1 0,0-1 1,0 1-1,0 0 0,0 0 1,0 0-1,0 1 1,-2 0 72,-102 36-5145,70-9 906,6 2-1377</inkml:trace>
  <inkml:trace contextRef="#ctx0" brushRef="#br0" timeOffset="11309.567">6834 2476 10954,'106'-180'7992,"-103"173"-7698,0 0 1,0 0-1,0 0 1,-1 0-1,0 0 1,-1 0-1,0 0 1,0-1-1,0 1 1,-1-1-1,0 1 1,-1-4-295,1 9 53,-1 1 0,1 0 0,-1 0 0,0 0 0,1 0 0,-1-1 0,0 1 0,0 0 0,0 0 0,0 1 0,0-1 0,0 0 0,0 0 0,0 0 0,0 1 0,0-1 0,0 0 0,0 1 0,-1-1 0,1 1 0,0 0 0,0-1 0,-1 1 0,1 0 0,0 0 0,-1-1 0,1 1 0,0 0 0,-1 1 0,1-1 0,0 0 0,-1 0 0,1 0 0,0 1 0,0-1 0,-1 1 0,1-1 0,0 1 0,0-1 0,0 1 0,0 0 0,-1 0 0,1-1 0,0 1 0,0 0 0,1 0 0,-1 0 0,0 0 0,0 0 0,0 0 0,1 0 0,-1 1 0,0-1 0,1 0 0,-1 0 0,1 2-53,-20 26 250,1 2-1,2 0 0,1 1 1,1 1-1,2 1 1,2 0-1,1 0 1,1 1-1,2 0 1,1 0-1,0 33-249,-14 83 228,9-47-166,-5-1-1,-4 0 1,-4-1 0,-37 91-62,53-171 5,-2-1 0,-1 0 0,-1-1 0,0-1 0,-2 0 0,0 0 0,-1-1 1,-5 4-6,13-15-1,-1 0 0,0-1 0,0 1 1,0-2-1,0 1 0,-1-1 1,0 0-1,0-1 0,-1 0 1,1-1-1,-1 0 0,1 0 1,-1-1-1,0 0 0,0-1 1,0 0-1,0 0 0,-1-1 1,1-1-1,0 1 1,5-1-105,0 0 1,1 0-1,-1 0 1,1-1-1,-1 1 0,1-1 1,-1 0-1,1 0 1,0-1-1,0 1 1,0-1-1,0 0 1,1 0-1,-1-1 0,1 1 1,-1 0-1,1-1 1,0 0-1,1 0 1,-1 0-1,1 0 0,0 0 1,0-1-1,0 1 1,0-1-1,1 1 1,-1-4 104,0 2-648,1 0 0,1 0 0,-1 0 0,1-1 0,0 1 0,0 0 0,1 0 0,0-1 0,0 1 1,0 0-1,1 0 0,0 0 0,0 0 0,2-1 648,20-34-6422</inkml:trace>
  <inkml:trace contextRef="#ctx0" brushRef="#br0" timeOffset="11616.018">6478 2772 10890,'0'0'3678,"0"0"-1019,0 0-743,18-5-602,122-23 501,200 32 731,-334-4-2582,0 0 0,0-1 0,0 1 1,0-1-1,0 0 0,-1-1 0,1 1 0,0-1 0,-1 0 0,1-1 0,-1 1 1,0-1-1,0 0 0,0-1 0,0 1 0,0-1 0,-1 0 0,1-1 36,-4 4-212,-1 0-1,0 0 1,0 0-1,0 0 1,0 0 0,0 1-1,0-1 1,0 0-1,0 0 1,0 0-1,0 0 1,0 0-1,-1 0 1,1 0 0,0 0-1,-1 0 1,1 0-1,-1 1 1,1-1-1,-1 0 1,1 0-1,-1 0 1,0 1 0,1-1-1,-1 0 1,0 1-1,1-1 1,-1 1-1,0-1 1,0 1-1,0-1 1,0 1 0,1-1-1,-1 1 1,0 0-1,0 0 1,0-1-1,0 1 1,0 0-1,0 0 1,0 0 0,0 0-1,0 0 1,0 0 212,-24-5-9028</inkml:trace>
  <inkml:trace contextRef="#ctx0" brushRef="#br0" timeOffset="12271.979">8351 2559 7047,'0'0'5685,"0"0"-2503,0 0-689,0 0-246,0 0-453,0 0-732,0 0-677,-1 1-268,-12 43 11,-36 283-614,47-294-837,7-48 490,17-70 1699,3 0 1,32-69-867,-45 122 338,-4 11-179,-1 1 43,0 1-1,1 0 0,1 1 0,0 0 0,2 0 1,8-10-202,-19 27 3,1 0 0,0-1 0,-1 1 0,1 0 1,0 0-1,0-1 0,0 1 0,0 0 0,0 0 0,0 0 1,1 0-1,-1 0 0,0 1 0,0-1 0,1 0 1,-1 1-1,0-1 0,1 0 0,-1 1 0,1-1 1,-1 1-1,0 0 0,1 0 0,-1-1 0,1 1 0,-1 0 1,1 0-1,-1 1 0,1-1 0,-1 0 0,1 0 1,-1 1-1,1-1 0,-1 0 0,0 1 0,1 0 1,-1-1-1,0 1 0,1 0 0,-1 0 0,0 0 0,0-1 1,0 1-1,1 0 0,-1 1 0,0-1 0,-1 0 1,1 0-1,0 0 0,0 1 0,0-1 0,-1 0 1,1 1-1,0 0-3,25 80 68,-11 4-68,-11-55 0,0-1 0,2 0 0,2 0 0,0-1 0,2 0 0,1-1 0,14 25 0,-23-50-1,-1-1 0,1 1 0,0 0 0,1-1 1,-1 1-1,0-1 0,1 0 0,-1 0 0,1 0 0,0 0 0,0 0 1,-1 0-1,1-1 0,0 1 0,1-1 0,-1 0 0,0 0 1,0 0-1,0-1 0,1 1 0,-1-1 0,0 1 0,1-1 0,-1 0 1,0 0-1,1-1 0,-1 1 0,0-1 0,0 0 0,1 1 0,-1-1 1,0-1-1,0 1 0,0 0 0,0-1 0,0 0 0,0 1 1,-1-1-1,1 0 0,0-1 0,-1 1 0,0 0 0,1-1 0,-1 0 1,13-19 133,-2-1 0,-1 0 0,0 0 0,-2-1-1,-1-1 1,-1 0 0,-1 0 0,-1 0-1,-1-1 1,-2 0 0,0 0 0,-2 0 0,-1-19-133,4-6-157,-4 48 256,1-20-607,-5 35-1539,-4 42-4487,7-18 251</inkml:trace>
  <inkml:trace contextRef="#ctx0" brushRef="#br0" timeOffset="12646.616">9325 2528 13421,'0'0'2188,"0"0"-880,0 0 134,0 0-129,0 0-582,0 0-410,-12 1-145,4 0-121,5-1-11,-1 0 0,1 1 1,0-1-1,0 1 0,-1-1 1,1 1-1,0 0 0,0 0 0,0 0 1,0 1-1,0-1 0,0 1 1,0 0-1,1-1 0,-1 1 0,0 0 1,1 1-1,0-1 0,-1 0 1,1 1-1,0-1 0,0 1 0,1 0 1,-1 0-1,0 0 0,0 1-44,-5 17 174,1-1-1,1 1 0,1 0 0,1 0 1,0 1-1,2-1 0,0 0 0,2 1 1,0-1-1,2 1 0,2 10-173,-4-27 0,-1 0-1,1 0 1,1 0 0,-1 0 0,1-1-1,0 1 1,0-1 0,0 1-1,0-1 1,1 0 0,0 1-1,0-1 1,0-1 0,0 1-1,1 0 1,-1-1 0,1 0 0,0 0-1,0 0 1,0 0 0,0-1-1,1 1 1,-1-1 0,1 0-1,-1 0 1,1-1 0,0 1 0,0-1-1,0 0 1,0-1 0,-1 1-1,1-1 1,0 0 0,0 0-1,4-1 1,2-2 111,-1 0 0,1 0 0,-1-1 0,0 0-1,-1-1 1,1 0 0,-1-1 0,0 0 0,0 0 0,-1-1-1,0 0 1,0-1 0,0 0 0,-1 0 0,0 0-1,-1-1 1,0 0 0,0 0 0,-1-1 0,0 1 0,-1-1-1,0 0 1,-1-1 0,0 1 0,0-1 0,-1 1-1,0-1 1,-1 0 0,0-6-111,-1 6 16,0-1 0,0 1 1,-1 0-1,-1-1 0,0 1 0,-1 0 0,0 0 0,0 0 0,-1 0 1,0 0-1,-1 1 0,-1 0 0,1 0 0,-2 0 0,-3-4-16,6 9-153,-1 0 0,0 0 0,0 1 0,0 0 0,-1 0 0,1 0 0,-1 1 0,0 0 0,0 0 0,0 0 0,-1 1 0,1-1 0,-1 2 0,1-1 0,-1 1 0,1 0 0,-6 0 153,9 0-416,0 1 1,0 0 0,0 0 0,0 0 0,0 1 0,0-1 0,-1 1 0,1-1 0,0 1-1,0 0 1,0 0 0,1 0 0,-1 1 0,0-1 0,0 1 0,1 0 0,-1-1-1,1 1 1,-1 0 0,1 1 0,0-1 0,0 0 0,0 0 0,0 1 0,-1 2 415,-8 19-6567</inkml:trace>
  <inkml:trace contextRef="#ctx0" brushRef="#br0" timeOffset="13003.556">9767 2432 16400,'3'-16'2898,"11"-49"-826,-3 27 920,-13 51-1345,-32 107-1119,5 1 1,5 1-1,1 49-528,22-159-134,-5 65-1530,9-27-3152,13-17-4494,-4-25 2188</inkml:trace>
  <inkml:trace contextRef="#ctx0" brushRef="#br0" timeOffset="13345.562">9698 2714 641,'0'0'9801,"0"0"-7559,0 0-128,-41-79 224,41 73-864,3-1-513,18 1-257,6 1-384,9 0-159,7 1-129,4 0 0,0-2-32,1-1-32,0 0-385,-1-1-2626,-3-2-3010</inkml:trace>
  <inkml:trace contextRef="#ctx0" brushRef="#br0" timeOffset="13593.24">10470 2380 9705,'6'-29'1918,"20"-94"8037,-19 118-6216,-2 28-2663,-2 52-1036,-4-1 1,-3 0-1,-3 0 1,-3 0-1,-4-1 0,-3 0 1,-17 45-41,24-72-32,22-57-16,27-77 188,-33 71-87,0-1 0,1 1 0,0 1 0,2-1 0,0 1 0,0 1-1,2 0 1,0 0 0,0 1 0,2 0 0,-1 1 0,2 1 0,0 0 0,2 0-53,-13 9 2,1 1 0,0 0 1,0 0-1,1 1 0,-1-1 0,0 1 1,0 0-1,1 0 0,-1 0 1,0 1-1,1-1 0,-1 1 1,1 0-1,-1 0 0,1 1 1,-1-1-1,0 1 0,1 0 0,-1 1 1,0-1-1,0 0 0,1 1 1,-1 0-1,-1 0 0,1 1 1,0-1-1,0 1 0,-1-1 0,0 1 1,1 0-1,-1 0 0,0 1 1,0-1-1,-1 1 0,1-1 1,-1 1-1,0 0 0,2 4-2,1 2-94,0 0-1,0 0 1,-1 1-1,-1 0 1,0 0-1,0 0 1,-1 0 0,-1 0-1,0 0 1,0 1-1,-1-1 1,0 0-1,-1 1 1,0-1-1,-2 2 95,1-5-139,0-1 0,0 0 0,-1 0 0,-1 0 0,1 0 0,-1 0 0,0-1 0,0 1 0,-1-1 0,0 0 0,0-1-1,0 1 1,-1-1 0,0 0 0,0 0 0,0-1 0,-1 0 0,1 0 0,-1 0 0,0-1 0,0 0 0,0 0 0,0-1-1,-1 0 1,1 0 0,-1-1 0,0 0 0,1 0 0,-1-1 0,1 1 0,-1-2 0,0 1 0,1-1 0,-1-1 0,0 1 0,1-1-1,0 0 1,-6-3 139,0-1 1,0 0-1,1-1 0,-1 0 0,2-1 0,-1-1 0,1 0 1,0 0-1,1-1 0,0 0 0,0-2 0,-20-47-2511,29 43-2240,4 3-2573</inkml:trace>
  <inkml:trace contextRef="#ctx0" brushRef="#br0" timeOffset="15056.724">12730 2311 6790,'0'0'4485,"0"0"-3653,0 0-255,0 0-289,0 0-288,0 0-352,0 0-4324</inkml:trace>
  <inkml:trace contextRef="#ctx0" brushRef="#br0" timeOffset="15824.844">12664 2276 8872,'0'0'3524,"0"0"-1197,-15-9 11,-48-25-111,60 32-2090,1 1 1,-1 0 0,1 0 0,-1 0 0,1 0-1,-1 1 1,0-1 0,1 1 0,-1-1 0,0 1-1,0 0 1,1 0 0,-1 0 0,0 1 0,1-1-1,-1 1 1,0-1 0,1 1 0,-1 0 0,0 0-1,1 0 1,-1 0-138,2 0 35,0 0-1,1-1 1,-1 1-1,0 0 0,0 0 1,0 0-1,1 0 1,-1 0-1,0 0 1,1 0-1,-1 0 0,1 0 1,-1 1-1,1-1 1,-1 0-1,1 0 1,0 0-1,0 0 0,0 1 1,0-1-1,0 0 1,0 0-1,0 1 1,0-1-1,0 0 1,0 0-1,1 0 0,-1 1 1,0-1-1,1 0 1,-1 0-1,1 0 1,-1 0-1,1 0 0,0 0 1,-1 0-1,1 0 1,0 0-35,8 8 34,-1-2 1,1 1-1,0-1 1,0-1-1,1 0 1,0 0-1,0 0 1,0-2 0,1 1-1,0-1 1,-1-1-1,2 0 1,-1 0-1,0-1 1,0-1-1,1 0 1,7 0-35,111-10 568,-125 7-512,-1 1-1,0 0 0,0-1 0,1 0 1,-1 0-1,0 0 0,0 0 1,-1 0-1,1-1 0,0 0 0,-1 0 1,0 0-1,0 0 0,0-1 0,0 1 1,0-1-1,0 1 0,-1-1 0,0 0 1,0 0-1,0 0 0,0-1 0,-1 1 1,1 0-1,-1-1 0,0 1 1,0-3-56,0 4 8,0 0 0,1-1 0,-1 1 0,-1-1 0,1 1 0,0-1 0,-1 0 0,0 1 0,0-1 0,0 1 0,0-1 0,0 0 0,-1 1 1,0-1-1,1 1 0,-2-1 0,1 1 0,0-1 0,0 1 0,-1 0 0,0 0 0,0 0 0,0 0 0,0 0 0,0 0 0,0 0 0,-1 0 1,0 1-1,1 0 0,-1-1 0,0 1 0,0 0 0,0 0 0,0 1 0,-1-1 0,1 0 0,0 1 0,-1 0 0,1 0 0,-1 0 0,-1 0-7,1 2-209,0 0 0,0 0 0,0 0 0,0 1 0,0-1 1,0 1-1,0 0 0,0 0 0,0 1 0,1-1 1,0 1-1,-1-1 0,1 1 0,0 0 0,0 1 1,0-1-1,1 0 0,-1 1 0,0 0 208,-25 47-8671,13-11-5188</inkml:trace>
  <inkml:trace contextRef="#ctx0" brushRef="#br0" timeOffset="14015.951">11123 2606 13293,'0'0'4500,"0"0"-2381,0 0-656,0 0-235,0 0-636,0 0-378,0 0-97,11 2-58,-5 0-48,-4-3-7,0 1-1,0 1 1,0-1-1,0 0 1,0 0-1,-1 1 1,1-1 0,0 1-1,0-1 1,0 1-1,-1 0 1,1 0-1,0 0 1,-1 0-1,1 0 1,-1 0-1,1 0 1,-1 0 0,1 1-1,-1-1 1,0 1-1,0-1 1,0 1-1,0-1 1,0 1-1,0 0 1,0-1-1,0 1 1,-1 0 0,1 0-1,-1-1 1,1 1-1,-1 0 1,0 0-1,1 0 1,-1 1-4,2 237 139,-2-236-141,0 0 1,0 0-1,1 0 1,0 0-1,-1 0 1,1-1 0,0 1-1,1 0 1,-1 0-1,1-1 1,0 1-1,0-1 1,0 1 0,0-1-1,0 0 1,1 0-1,-1 0 1,1 0-1,0 0 1,0-1 0,0 1-1,0-1 1,1 0-1,-1 0 1,1 0-1,-1 0 1,1-1-1,0 1 1,-1-1 0,1 0-1,0 0 1,0 0-1,0-1 1,0 1-1,0-1 1,0 0 0,0 0-1,0 0 1,0-1-1,0 1 1,3-2 1,6-3 89,0-1 0,0 0 1,-1 0-1,0-1 0,0-1 1,-1 0-1,0-1 0,0 0 1,-1 0-1,0-1 0,0-1-89,3-4 163,0 0-1,0-1 1,-2-1 0,0 0-1,-1 0 1,-1-1-1,0-1 1,-2 1 0,0-1-1,-1 0 1,-1-1 0,0 1-1,0-16-162,-18 48-27,3 13-47,1 1 0,1 1-1,1-1 1,2 1-1,0 0 1,0 27 74,4 41-2842,15-49-2767,12-27-5032,-17-18 4139</inkml:trace>
  <inkml:trace contextRef="#ctx0" brushRef="#br0" timeOffset="14450.038">11912 2715 7239,'0'0'2253,"9"-16"-38,29-50 150,-21 30 1459,-21 45 98,-82 317-3319,84-324-607,1 0-1,0 0 1,-1 0-1,1 1 1,0-1 0,0 0-1,1 1 1,-1-1-1,0 0 1,1 1-1,0-1 1,-1 1-1,1-1 1,0 1-1,0-1 1,1 1 0,-1-1-1,0 0 1,1 1-1,-1-1 1,1 1-1,0-1 1,0 0-1,0 1 1,0-1 0,0 0-1,0 0 1,1 0-1,-1 0 1,1 0-1,0 0 1,-1-1-1,1 1 1,0 0-1,0-1 1,0 1 0,0-1-1,0 0 1,0 1-1,1-1 1,-1 0-1,0-1 1,0 1-1,1 0 1,-1-1 0,1 1-1,-1-1 1,1 0 4,11-2 139,1-2 0,-1 0 0,0 0 0,0-1 0,-1-1 0,1 0 0,-1-1 0,-1-1-1,1 0 1,-1-1 0,-1 0 0,10-9-139,-14 12 254,13-9 101,0 2-49,-1-1 0,0-1 1,-2-1-1,1 0 0,-2-1 0,0-1 0,-2 0 1,0-1-1,0-1 0,2-7-306,-15-3 299,-32 47-283,15 3-16,0 1 0,2 0 0,0 1 0,1 0-1,1 1 1,2 1 0,0-1 0,1 2 0,2-1 0,0 3 0,-5 7-20,-24 92-2032,6 2 1,-9 88 2051,35-192 8,5-20-8,-1 0 0,0 0 1,0 0-1,-1 1 0,1-1 0,-1 0 0,0 0 0,0 0 0,0 0 1,-1 0-1,1 0 0,-1 0 0,0-1 0,0 1 0,0 0 1,-1-1-1,1 0 0,-1 1 0,0-1 0,0 0 0,0 0 0,0-1 1,-1 1-1,1-1 0,-1 0 0,1 1 0,-1-1 0,0-1 1,0 1-1,0-1 0,0 1 0,0-1 0,0 0 0,0-1 0,-3 1 0,-12-4 7,1 0-1,1-2 0,-1 0 0,1-1 0,0-1 0,0-1 0,0 0 0,1-1 0,1 0 0,-15-12-6,22 15 9,-22-11 118,1-2-1,0-1 1,2-1 0,0-2 0,2-1 0,1 0-1,0-2 1,0-3-127,22 26-45,0-1 0,0 1 1,0 0-1,0-1 0,0 0 0,1 1 0,-1-1 0,1 0 0,0 0 0,1 0 1,-1 0-1,0 0 0,1 0 0,0 0 0,0 0 0,0 0 0,1 0 1,-1 0-1,1 0 0,0 0 0,0 1 0,1-1 0,-1 0 0,1 0 0,-1 1 1,1-1-1,0 1 0,1-1 0,-1 1 0,0 0 0,1 0 0,0 0 1,0 0-1,0 1 0,0-1 0,0 1 0,0 0 0,1 0 0,-1 0 0,1 0 1,0 0-1,0 1 45,96-27-10154,-45 20-752</inkml:trace>
  <inkml:trace contextRef="#ctx0" brushRef="#br0" timeOffset="14743.628">12564 2778 13869,'0'0'5157,"0"0"-2755,0 0-31,0 0-898,0 0-768,0 0-257,-14 87-224,4-42-96,3-1-96,1-2 0,3-2-32,1-5-64,2-2-256,0-7-673,0-6-865,2-4-1313,2-9-2786,1-6-4549</inkml:trace>
  <inkml:trace contextRef="#ctx0" brushRef="#br0" timeOffset="15403.337">12878 2872 11979,'0'0'4068,"-8"16"-1399,-70 124-709,37-47-4315,46-105-1936,6-9 3547,1-3 884,43-87 497,-44 89 114,1 0 0,1 1 0,1 0 0,1 1 0,1 1 0,0 0 0,1 2 0,1-1-1,1 2 1,17-11-751,-32 24 37,0 0-1,0 0 0,1 1 0,-1 0 0,1 0 0,-1 0 0,1 0 1,0 1-1,0 0 0,0 0 0,0 0 0,0 1 0,0-1 0,0 1 1,0 0-1,0 1 0,0-1 0,0 1 0,-1 0 0,1 0 1,0 0-1,0 1 0,0 0 0,-1 0 0,1 0 0,-1 1 0,0-1 1,0 1-1,0 0 0,0 0 0,0 0 0,0 1 0,-1-1 0,0 1 1,3 4-37,50 140 70,-52-128-70,1-1 0,1 0 0,1 0 0,0 0-1,2-1 1,0 0 0,9 12 0,-16-26 25,1-1 1,-1 0-1,1 0 0,0 0 1,0 0-1,0-1 0,1 1 1,-1-1-1,1 0 0,-1 0 1,1 0-1,0 0 0,0-1 1,-1 1-1,1-1 0,0 0 1,0 0-1,0 0 0,1-1 1,-1 1-1,0-1 0,0 0 1,0-1-1,0 1 0,0-1 1,0 1-1,0-1 0,0 0 1,0-1-1,4-1-25,5-2 387,-1-1 1,0-1-1,0 0 1,0-1-1,-1 0 1,0 0-1,0-2 1,5-5-388,162-194 2317,-155 156-2179,-24 53-138,0 0 0,-1-1 0,1 1 0,0 0-1,-1 0 1,1 0 0,0 0 0,-1 0 0,1 0-1,0 0 1,-1 1 0,1-1 0,0 1 0,-1-1 0,1 1-1,0-1 1,0 1 0,-1-1 0,1 1 0,0 0-1,0 0 1,0 0 0,0 0 0,0 0 0,0 0 0,0 0-1,0 0 1,1 0 0,-1 0 0,-15 18-7,1 0 0,0 0-1,2 2 1,0-1 0,2 2 0,0 0 0,1 0-1,-3 13 8,-10 19-65,-33 72-433,5 2 0,6 1-1,-25 121 499,50-147-99,-49 180 134,68-277-19,-1 0 0,1 1-1,-1-1 1,0 0-1,0 0 1,-1-1 0,0 1-1,0 0 1,0-1-1,-1 0 1,0 0 0,0 0-1,0 0 1,0 0-1,-1-1 1,0 0 0,0 0-1,0 0 1,0-1-1,-1 1 1,1-1 0,-1-1-1,0 1 1,0-1 0,0 0-1,0 0 1,0-1-1,0 1 1,-1-1 0,1-1-1,0 1 1,-1-1-1,1-1 1,0 1 0,-1-1-1,1 0 1,0 0-1,0-1 1,-4-1-16,-2-5 73,0 0-1,0-1 1,1-1-1,0 0 1,1-1 0,0 0-1,1 0 1,0-1-1,0 0 1,1-1 0,1 0-1,1 0 1,-1-1-1,2 1 1,0-1 0,1-1-1,0 1 1,1 0-1,1-1 1,-1-5-73,1 3 16,1 0-1,0 0 1,1 0-1,0 0 1,2 0-1,0 0 1,1 0 0,1 0-1,0 0 1,1 1-1,1 0 1,1 0-1,0 0 1,1 1 0,0 0-1,1 1 1,1 0-1,1 0 1,0 1-1,0 0 1,1 1 0,1 0-1,0 1 1,4-2-16,16-9-276,2 1 0,0 1 0,1 2 0,1 2 0,1 1 0,10-1 276,72-22-4306,-18 6-4669,-62 19-3496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52.26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113 173 10954,'0'0'6070,"0"0"-3572,0 0-955,0 0 347,0 0-304,0 0-620,0 0-363,-7 21-171,-29 138 326,31 4-212,-14 129-499,9-245-132,3-76 79,-18-207 44,25 229-36,-2-23-1,1 0 0,1-1 0,2 1 1,1 0-1,1 0 0,2 0 0,0 1 0,3 0 0,0 0 0,2 0 1,0 2-1,6-7-1,-12 27-6,0 2 1,1-1 0,-1 1 0,1-1 0,0 2-1,1-1 1,-1 1 0,1 0 0,0 0-1,0 1 1,0-1 0,0 2 0,1-1 0,-1 1-1,1 0 1,0 1 0,0 0 0,-1 0-1,1 0 1,0 1 0,0 0 0,0 1 0,-1 0-1,1 0 1,0 1 0,0 0 0,-1 0-1,0 1 1,1-1 0,-1 2 0,0-1 0,0 1-1,-1 0 1,1 0 0,-1 1 0,0 0-1,0 0 1,0 1 0,-1-1 0,0 1 0,0 1-1,0-1 1,-1 0 0,0 1 0,0 0-1,1 3 6,-1 4-25,1 0 0,-2 1-1,0-1 1,0 1-1,-2 0 1,0 0 0,0-1-1,-2 1 1,1 0-1,-2 0 1,0 0 0,-1-1-1,0 1 1,-1-1-1,-1 0 1,0 0 0,-1-1-1,-1 1 1,0-1 0,-1 0-1,0-1 1,0 0-1,-2 0 1,1-1 0,-2 0-1,1-1 1,-1 0-1,-1-1 1,0 0 0,0-1-1,-1 0 1,0-1-1,-3 1 26,-45 8 27,60-18-24,0 1 0,0-1 1,0 0-1,1 0 0,-1 0 0,0 0 0,1 0 0,0 0 1,-1 0-1,1 0 0,0 0 0,0 0 0,0-1 0,0 1 1,0 0-1,1 0 0,-1 0 0,1 0 0,-1 0 0,1 0 1,0 0-1,-1 0 0,1 1 0,0-1 0,0 0 0,1 0 1,-1 1-1,0-1 0,1 0 0,-1 1 0,0-1 0,2 0-3,8-8-5,1 1-1,0 0 1,0 0-1,0 1 0,1 1 1,1 0-1,-1 1 1,1 1-1,0 0 0,0 0 1,1 1-1,-1 1 0,1 1 1,0 0-1,0 1 1,0 0-1,0 1 0,-1 1 1,16 3 5,-20 0-36,0 1 0,0 1 0,0 0 0,0 0 0,-1 1 0,0 0 0,0 1 0,-1 0 0,0 0 0,-1 1 0,0 0 0,0 0 0,0 1 0,-2 0 1,1 0-1,-1 0 0,0 1 0,-1-1 0,-1 1 0,1 0 0,-2 0 0,0 1 0,0-1 0,-1 0 0,0 1 0,-1-1 0,0 1 0,-1-1 0,0 1 0,-1 1 36,1-6 33,-1 1-1,0-1 1,0 0-1,-1 0 1,0 0-1,0 0 1,0 0-1,-1 0 1,0-1-1,-1 0 1,1 0-1,-1 0 1,0 0-1,-1-1 1,1 0 0,-1 0-1,0 0 1,0-1-1,-1 1 1,1-2-1,-1 1 1,0-1-1,0 0 1,0 0-1,-6 0-32,-10 4 124,0-1 0,-1-1 0,0-2 1,0 0-1,0-2 0,-1 0 0,-13-3-124,23 2-146,-1-1-1,0 0 1,0-2 0,0 1 0,1-2-1,-1 0 1,1-1 0,0-1-1,1 0 1,-1-1 0,1-1 0,0 0-1,1-1 1,0 0 0,-9-9 146,7-14-6566,16 20-353</inkml:trace>
  <inkml:trace contextRef="#ctx0" brushRef="#br0" timeOffset="989.542">1074 603 13741,'0'0'3908,"0"0"-1575,0 0-582,0 0-358,14-6-608,110-23-75,298-1-283,-258 6-401,-164 24-25,1 0-1,-1 0 0,1 0 1,0-1-1,-1 1 0,1 0 1,-1 0-1,1 0 0,-1-1 1,1 1-1,-1 0 0,1-1 1,-1 1-1,0 0 1,1-1-1,-1 1 0,1 0 1,-1-1-1,0 1 0,1-1 1,-1 1-1,0-1 0,0 1 1,1-1-1,-1 1 0,0-1 1,0 1-1,0-1 0,1 1 1,-1-1-1,0 0 0,0 1 1,0-1-1,0 1 0,0-1 1,0 1-1,0-1 0,0 1 1,-1-1-1,1 0 0,0 1 1,0-1-1,0 1 0,-1-1 1,1 1-1,0-1 0,0 1 1,-1-1-1,1 1 0,0 0 1,-1-1-1,1 1 1,-1-1-1,1 1 0,-1 0 1,1-1-1,0 1 0,-1 0 1,0-1-1,-30-20 43,-140-77 1180,194 98-358,-16 3-855,1 0 0,-1 0 1,0 1-1,0 0 0,-1 0 1,1 1-1,-1 0 0,0 0 0,0 0 1,0 1-1,-1-1 0,0 2 1,0-1-1,0 0 0,-1 1 0,0 0 1,0 0-1,-1 0 0,0 0 1,0 1-1,-1-1 0,0 1 1,0 0-1,0 0 0,-1-1 0,-1 1 1,1 0-1,-1 0-10,-2 16-26,-1-1 1,-1 0-1,-1 0 1,-2 0-1,0-1 0,-1 0 1,-1 0-1,-1-1 0,0 0 1,-2 0-1,-1-1 0,-12 15 26,-18 34-1245,19-33-1049,13-20-758,-1 2-4100,5-7-6023</inkml:trace>
  <inkml:trace contextRef="#ctx0" brushRef="#br0" timeOffset="1541.752">3213 100 14350,'-3'-15'2792,"-12"-46"-422,7 37 2091,7 38-1731,31 290-799,-2-70-1748,-20 9-440,-14-226 234,-1-52 25,9-178 25,-1 202-26,1-1-1,1 1 1,0-1 0,0 1-1,1 0 1,0 0-1,1 0 1,1 1 0,-1 0-1,1 0 1,1 0-1,0 1 1,1 0 0,-1 0-1,2 0 1,-1 1-1,2 1 0,-6 3-45,1 1 1,0 0-1,0 0 0,0 0 0,0 0 0,1 1 0,-1 0 0,1 1 0,-1-1 0,1 1 0,0 0 0,0 0 0,-1 0 0,1 1 1,0 0-1,0 0 0,0 1 0,-1 0 0,1 0 0,0 0 0,-1 1 0,1-1 0,-1 1 0,1 1 0,-1-1 0,0 1 0,0 0 1,0 0-1,0 0 0,-1 1 0,1-1 0,-1 1 0,4 4 45,1 1-237,-1 1 0,0 0 0,0 0 0,0 1 0,-2 0 0,1 1 1,-1-1-1,-1 1 0,0 0 0,-1 0 0,0 1 0,-1-1 0,-1 1 0,2 11 237,-3-13-102,0 0-1,-1 0 0,0 0 1,-1 0-1,0 0 0,-1 0 1,0 0-1,-1 0 0,0-1 1,-1 1-1,0-1 1,0 0-1,-1 0 0,0 0 1,-1-1-1,0 0 0,-1 0 1,0 0-1,0-1 0,-1 0 1,0 0-1,0-1 1,-1 0-1,1-1 0,-2 0 1,1 0-1,-1-1 0,0 0 1,0 0-1,0-1 0,-2 0 103,5-3 4,0 0 0,1-1 0,-1 0 0,0 0 0,0 0 0,0-1 0,0 0 0,1 0-1,-1 0 1,0-1 0,1 0 0,-1-1 0,1 1 0,0-1 0,0-1 0,0 1-1,0-1 1,1 0 0,-1 0 0,1-1 0,0 1 0,0-1 0,1 0 0,-1 0 0,1-1-1,0 0 1,1 1 0,-1-1 0,1 0 0,0-1 0,1 1 0,-1 0 0,0-5-4,2 4-267,-1-1 0,1 1 0,0-1 0,0 0 0,1 0 0,0 1 0,0-1 0,1 0 0,0 0 0,0 1 0,1-1 1,0 1-1,0-1 0,2-2 267,15-29-5744</inkml:trace>
  <inkml:trace contextRef="#ctx0" brushRef="#br0" timeOffset="1998.594">3856 344 13581,'0'0'3342,"0"0"-1554,0 0-688,0 0-438,0 0-310,0 0-48,-6 13-53,-37 137 545,44-1-41,0-143-748,1 0 0,-1 0 0,1-1 0,0 1 0,1-1 0,-1 0 0,1 1 0,0-1 0,0 0 1,1 0-1,-1-1 0,1 1 0,0-1 0,0 0 0,1 0 0,-1 0 0,1-1 0,0 1 0,0-1 1,0 0-1,0-1 0,1 1 0,4 1-7,1-1 22,-1 0 1,1-1-1,0 0 1,0 0-1,0-2 1,0 1-1,0-1 1,0-1-1,0 0 1,0 0-1,0-1 1,0-1-1,0 0 1,-1 0-1,1-1 1,-1 0-1,0-1 1,0 0-1,-1 0 0,1-1 1,6-7-23,-1 2 184,-1-1-1,-1 0 1,0-1-1,-1-1 1,0 0-1,-1-1 1,-1 0-1,0 0 1,-1-1-1,0 0 1,-2-1-1,6-16-183,-10 25 35,-1 1-1,1-1 1,-1 0 0,-1 0-1,1 0 1,-1 0-1,-1 0 1,1 0-1,-2 0 1,1 0 0,-1 0-1,0 0 1,0 0-1,-1 1 1,0-1-1,-1 0 1,0 1-1,0-1 1,-3-4-35,6 12-1,-1-1 1,1 1-1,-1-1 0,1 1 1,0 0-1,-1-1 1,1 1-1,-1 0 0,1-1 1,-1 1-1,1 0 0,-1 0 1,1 0-1,-1-1 0,1 1 1,-1 0-1,1 0 0,-1 0 1,1 0-1,-1 0 1,1 0-1,-1 0 0,0 0 1,1 0-1,-1 0 0,1 0 1,-1 0-1,1 1 0,-1-1 1,1 0-1,-1 0 1,1 0-1,-1 1 0,1-1 1,-1 0-1,1 1 0,-1-1 1,1 0-1,0 1 0,-1-1 1,1 1-1,0-1 0,-1 0 1,1 1-1,0-1 1,-1 1-1,1-1 0,0 1 1,0-1-1,0 1 0,0-1 1,-1 1-1,1-1 0,0 1 1,0 0-1,0-1 0,0 1 1,0 0 0,-7 34-54,5 2-435,1 1-1,2-1 0,2 0 1,1 0-1,2 0 1,2 0-1,4 11 490,17 12-4755,23-22-6046,-34-34 5436</inkml:trace>
  <inkml:trace contextRef="#ctx0" brushRef="#br0" timeOffset="2455.506">4566 627 5413,'8'-20'3561,"54"-127"1516,-3 0 1072,-66 186-5896,2-1 0,2 1-1,1 0 1,2 0 0,2 0 0,6 34-253,-7-64 4,1-1 0,0 1 0,0-1 1,1 0-1,0 1 0,1-1 1,0-1-1,0 1 0,1-1 1,0 1-1,0-1 0,0-1 1,1 1-1,0-1 0,1 0 0,-1 0 1,1-1-1,0 0 0,0 0 1,1 0-1,0-1 0,-1 0 1,2-1-1,-1 0 0,0 0 0,0-1 1,1 0-1,-1 0 0,1-1 1,0 0-1,5 0-4,-5 0 130,0 0 0,0-1 0,1 0 0,-1 0 0,0-1 1,0-1-1,0 1 0,1-1 0,-2-1 0,1 0 0,0 0 0,0 0 0,-1-1 0,0-1 0,0 1 1,0-1-1,-1-1 0,1 1 0,-1-1 0,0-1 0,-1 1 0,0-1 0,0 0 0,0-1 0,-1 1 1,0-1-1,4-8-130,-1 0 213,0 0 1,-2-1-1,1 0 1,-2 0-1,0-1 1,-1 0-1,-1 0 1,-1 0-1,0 0 1,-2 0 0,0-7-214,-23-36 409,23 60-406,-1 0 0,0 0 0,0 0 0,1 0 0,-1 1 0,0-1 1,0 0-1,0 0 0,0 1 0,0-1 0,0 0 0,0 1 0,-1-1 0,1 1 0,0 0 1,0-1-1,0 1 0,0 0 0,-1 0 0,1 0 0,0-1 0,0 1 0,0 0 1,-1 1-1,1-1 0,0 0 0,0 0 0,0 0 0,-1 1 0,1-1 0,0 1 0,0-1 1,0 1-1,0-1 0,0 1 0,0 0 0,0-1 0,0 1 0,0 0 0,0 0 0,0 0 1,1 0-1,-1 0 0,0 0 0,0 0 0,1 0 0,-1 0 0,1 0 0,-1 0 1,1 0-1,0 0 0,-1 0-3,-4 9 0,1 0 0,-1 1 0,2-1 0,-1 1 0,2-1 0,-1 1 0,1 0 0,1 0 0,0 0 0,1 10 0,-2 6 0,-7 88-132,5 0 1,5 1 0,5-1-1,5-1 1,9 21 131,109 376-1254,-106-359 1307,-22-149-52,0 0 0,-1 1 1,0-1-1,0 1 0,0-1 0,0 1 0,-1-1 0,1 1 1,-1-1-1,0 1 0,0-1 0,0 0 0,0 1 1,0-1-1,-1 0 0,0 0 0,1 0 0,-1 0 1,0 0-1,-1-1 0,1 1 0,0 0 0,-1-1 0,0 0 1,1 1-1,-1-1 0,0 0 0,0-1 0,0 1 1,0 0-1,0-1 0,-1 0 0,1 0 0,0 0 0,-1 0 1,0 0-2,-11-1 28,-1 0 0,0-1 0,1 0 0,-1-2 0,1 0 0,0 0 0,0-2 0,0 1 0,0-2 0,1 0 0,0-1 0,0-1 0,0 0 0,1 0 0,0-1 0,1-1 0,0 0 0,1-1 0,0 0 0,-2-4-28,0 2 39,0 0 0,1-1 0,0-1-1,1 0 1,1 0 0,0-1 0,1 0-1,1-1 1,1 0 0,0 0 0,1-1-1,1 1 1,0-2 0,2 1 0,0 0-1,1-1 1,1 1 0,0-1 0,2 1-1,0-1 1,1 1 0,1 0 0,1-3-39,5 0-63,1 1 0,1 0-1,0 0 1,2 1 0,1 0 0,0 1 0,1 1 0,0 0 0,2 2 0,0-1-1,1 2 1,0 0 0,1 2 0,1 0 0,0 1 0,0 0 0,6 0 63,25-13-1020,2 1 0,0 4 1,1 1-1,1 3 1,1 2-1,36-2 1020,-49 11-3278,-26 5-2626,-14 9-3081</inkml:trace>
  <inkml:trace contextRef="#ctx0" brushRef="#br1" timeOffset="43240.401">864 1461 11627,'0'0'3150,"7"0"-1987,427-31 2441,2387-197 1361,-1857 164-3716,-687 37-336,-356 24-524,-84 17-1064,108-5-2204,3 4-3624,17-3-5920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36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153 196 11787,'3'-16'2819,"1"-5"-1822,4-20 69,6-4 3346,-14 53-282,3 29-3845,-6 15-245,3 0 0,2 0 0,2 0 0,3-1 0,1 0 0,3 0 0,3-1 0,18 48-40,20-24-416,-51-73 405,0 1 0,1 0 0,-1-1 0,1 0 0,0 1 0,0-1 0,-1 0 0,1 0 0,0 1 0,0-2 0,0 1 1,0 0-1,0 0 0,0-1 0,0 1 0,0-1 0,0 1 0,1-1 0,-1 0 0,0 0 0,0 0 0,0 0 0,0 0 0,1-1 0,-1 1 0,0 0 0,0-1 0,0 0 0,0 1 0,0-1 0,0 0 0,0 0 0,0 0 0,-1-1 0,1 1 1,0 0-1,-1-1 0,2 0 11,5-8 61,-1-1 1,0 1-1,-1-2 1,0 1 0,0 0-1,-1-1 1,-1 0-1,0-1 1,-1 1-1,1-6-61,5-12 169,54-238 2095,-61 218-1976,-12 67-16,0 13-200,1 1 0,2 0-1,1 1 1,2 0-1,0 0 1,3 0-1,0 0 1,2 0-1,3 14-71,-2-3 34,45 460-343,-46-498 310,0 0 0,-1 1 0,1-1 0,-1 0 0,0 0 0,0 0 0,-1 0 0,1 0-1,-1 0 1,0 0 0,-1 0 0,1 0 0,-1 0 0,0 0 0,0 0 0,0-1 0,-1 1 0,0-1 0,1 0 0,-2 0 0,1 0 0,0 0 0,-1 0 0,0-1 0,0 0 0,0 1 0,0-1 0,0-1 0,-1 1 0,1-1 0,-1 0 0,0 0 0,-4 2-1,-12-3-11,-1-1 1,1-1 0,-1-1-1,1-1 1,0 0 0,0-2-1,0 0 1,1-2 0,-1 0-1,2-1 1,-1-1-1,1-1 1,0-1 0,1 0-1,0-1 1,1-1 0,0-2 10,-49-57-1178,49 27-2143,28 1-6610,7 22-100</inkml:trace>
  <inkml:trace contextRef="#ctx0" brushRef="#br0" timeOffset="391.805">819 597 12876,'0'0'5648,"0"0"-2317,0 0-902,0 0-630,0 0-517,0 0-348,0 0-310,2 0-309,0 4-292,-1 0 0,0 0-1,0 0 1,-1 0 0,1 0-1,-1 0 1,0 0 0,0 0-1,0 0 1,0 0 0,-1 0-1,0 0 1,0 0 0,0 0-1,0-1 1,0 1 0,-1 0-1,0 0 1,0-1 0,0 1-23,-4 19 37,0 1-291,2 1 0,1 1-1,2-1 1,0 0-1,1 0 1,4 21 254,15 11-4062,4-27-7155,-16-22-9</inkml:trace>
  <inkml:trace contextRef="#ctx0" brushRef="#br0" timeOffset="764.459">988 136 2915,'0'0'7249,"0"0"-3651,0 0-800,0 0-12,0 0-634,0 0-375,0 0-511,-3-5-386,-21-6 52,7 52-412,15-36-511,1 0-1,0 0 0,0 0 0,0 0 0,1 0 0,0 0 0,-1 0 0,2 0 0,-1 0 0,1 0 0,0 0 0,0-1 1,0 1-1,0 0 0,1 0 0,0 0 0,0-1 0,0 1 0,1-1 0,0 0 0,-1 0 0,1 0 0,1 0 0,-1 0 1,1-1-1,-1 1 0,1-1 0,0 0 0,0 0 0,0 0 0,1-1 0,-1 1 0,1-1 0,-1 0 0,5 1-8,0 0 6,0-1-1,0 0 1,1 0-1,-1-1 1,1 0-1,-1 0 1,1-1 0,-1 0-1,1-1 1,-1 0-1,9-3-5,-14 3 36,0 0 0,0 0 1,-1-1-1,1 0 0,0 1 0,-1-1 0,1-1 0,-1 1 0,0 0 1,0-1-1,0 0 0,0 0 0,0 0 0,-1 0 0,1 0 1,-1 0-1,0-1 0,0 1 0,0-1 0,0 0 0,-1 1 0,1-1 1,-1 0-1,0 0 0,0 0 0,0 0 0,-1 0 0,1-4-36,0 0 60,0-1-1,-1 1 0,0-1 0,0 0 0,0 1 1,-1-1-1,-1 1 0,1-1 0,-1 1 0,-1 0 0,0-1 1,0 1-1,0 1 0,-1-1 0,0 0 0,-1 1 1,0 0-1,0 0 0,0 0 0,-1 1 0,0-1 1,0 2-1,-1-1 0,0 0 0,0 1 0,0 1 1,0-1-1,-1 1 0,0 0 0,1 1 0,-2 0 1,1 0-1,0 1 0,-3-1-59,-79 8-1582,40 29-4689,29-8-3050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4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66 15727,'0'0'2450,"0"0"-1067,0 0 266,0 0-15,0-12-299,-1-38-273,1 50-1038,1-1 0,-1 1 0,1 0 0,0-1 0,-1 1 0,1 0 0,0-1 0,-1 1 0,1 0 0,0 0 0,0 0 1,-1 0-1,1 0 0,0 0 0,-1 0 0,1 0 0,0 0 0,0 0 0,-1 0 0,1 0 0,0 0 0,-1 1 0,1-1 0,0 0 0,-1 0 0,1 1 0,0-1 0,-1 1 0,1-1 0,-1 0 0,1 1 1,0-1-1,-1 1 0,1-1 0,-1 1 0,0 0 0,1-1 0,-1 1 0,1-1 0,-1 1 0,0 0 0,0-1 0,1 1 0,-1 0 0,0 0 0,0-1 0,0 1 0,0 0 0,0-1 0,0 1 1,0 0-25,2 1 75,27 38-130,2-1 0,1-1 0,3-2 0,0-1 0,3-2-1,0-1 1,2-2 0,1-2 0,20 8 55,15-19-2285,-75-18 2256,1-1 0,-1 1-1,0 0 1,0-1 0,0 1-1,1 0 1,-1-1 0,-1 0-1,1 1 1,0-1 0,0 1-1,-1-1 1,1 0 0,-1 0 0,1 1-1,-1-1 1,0 0 0,1 0-1,-1 0 1,0 0 0,0 1-1,-1-1 1,1 0 0,0 0 0,0 0-1,-1 1 1,1-1 0,-1-1 29,0-5-39,-35-184 1907,33 178-1616,2 6-64,-1 0 1,1 1-1,-1-1 0,-1 1 0,1-1 0,-1 1 1,-1 0-1,1 0 0,-1 0 0,0 1 0,-3-4-188,5 9 45,1 0-1,0 1 0,-1-1 0,1 0 0,-1 0 1,1 1-1,-1-1 0,0 1 0,1-1 0,-1 1 1,0 0-1,1-1 0,-1 1 0,0 0 1,1 0-1,-1 0 0,0 1 0,1-1 0,-1 0 1,1 1-1,-1-1 0,0 1 0,1-1 0,-1 1 1,1 0-1,-1-1 0,1 1 0,-1 0 1,1 0-1,0 0 0,-1 0 0,1 0 0,0 1 1,0-1-1,-1 1-44,-40 46 251,-92 204 128,-46 25-2957,176-272 1921,-6 7-670,3-9-3431,6-4-1061,3-4-2354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4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82 11851,'0'0'3769,"0"0"-363,2-13-449,0-5-2017,1-7 164,2-1 3285,-35 102-2088,18-20-2000,2 1 0,3 0 0,2 0 0,3 1 0,4 42-301,-2-36 86,9 71-298,18-51-3377,-17-70 377,1-9-3794,-4-5-905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4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8264,'0'0'6651,"0"0"-3309,0 0-1068,0 0-170,0 0-492,0 0-432,-18 1-406,7-1-680,5 0-56,0 0 1,1 0 0,-1 0 0,0 1-1,0 0 1,1 0 0,-1 0 0,0 1-1,1 0 1,-1 0 0,1 0 0,0 1-1,0 0 1,0 0 0,0 0 0,0 0-1,1 1 1,-1 0 0,1 0 0,0 0-1,-2 3-38,-15 28 150,2 2 0,1 0 0,2 1 0,1 1 0,3 0 0,0 1 0,3 1 0,2-1 0,1 1 0,2 1-1,2-1 1,2 31-150,-2-56-91,1 0-1,1 0 1,0 1-1,1-1 0,0 0 1,2 0-1,0 0 0,0 0 1,2 0-1,0 0 1,1-1-1,0 0 0,1 0 1,1-1-1,0 0 1,1 0-1,1-1 0,0 0 1,0-1-1,1 0 1,1 0-1,0-1 0,1-1 1,0 0-1,3 1 92,20 7-2839,-25-12-531,1 0-3404,-5-2-6540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4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11403,'0'0'4399,"0"0"-1095,0 0-800,0 0-646,0 0-577,0 0-336,0 0-310,0 0-192,18 2-43,107 1 214,-93-7-771,0-2-1,0-2 1,0 0-1,-1-3 1,-1 0-1,24-13 158,-41 13-1719,-11 6-1632,-3 0-3798,-3 3-3149</inkml:trace>
  <inkml:trace contextRef="#ctx0" brushRef="#br0" timeOffset="649.963">945 169 10474,'0'0'3491,"0"0"-880,0 0-385,0 0-956,0 0-560,0 0-288,0 6-315,2 11-144,0 1 1,1-1 0,1 0-1,1 0 1,0 0 0,2 0-1,0-1 1,0 0 0,2 0-1,0-1 1,0 0-1,1-1 1,1 0 0,1-1-1,0 0 1,1 0 36,-9-10 58,-1 0 1,1-1-1,0 1 0,0-1 1,0 0-1,1 0 0,-1 0 0,0-1 1,1 0-1,-1 0 0,1 0 1,-1 0-1,1 0 0,0-1 1,-1 0-1,1 0 0,0 0 1,-1-1-1,1 0 0,-1 0 1,1 0-1,-1 0 0,1-1 1,-1 1-1,0-1 0,0 0 1,0 0-1,0-1 0,0 1 1,0-1-1,-1 0 0,2-1-58,11-10 688,-2 1 0,0-2 1,0 0-1,-2-1 0,0 0 0,8-14-688,-12 17 210,0 1-1,-1-1 1,-1 0 0,0-1-1,0 1 1,-2-1 0,0 0-1,0 0 1,-1-1-1,-1 1 1,0-10-210,-20 49 705,-12 48-665,3 1-1,4 2 1,3 1 0,3 0 0,4 1 0,3 1 0,3 0 0,4 8-40,-11 71 22,-23 150-38,38-304 18,-1 0 0,0-1 0,0 1 0,0 0 0,-1-1-1,1 1 1,-1-1 0,0 1 0,0-1 0,0 1-1,0-1 1,-1 1 0,1-1 0,-1 0 0,0 0 0,0 0-1,0 0 1,0 0 0,-1 0 0,1-1 0,-1 1 0,0-1-1,0 1 1,1-1 0,-1 0 0,-1 0 0,1-1-1,0 1 1,0-1 0,-1 1 0,1-1 0,-1 0 0,1 0-1,-1 0 1,1-1 0,-1 1 0,0-1 0,1 0 0,-1 0-1,1 0 1,-2-1-2,-15-6 21,1-1-1,-1-2 1,2 1-1,-1-2 0,1-1 1,1 0-1,0-1 1,0-1-21,-14-11 2,10 11-123,1-1 1,1-1 0,1-1-1,0-1 1,1-1 0,-2-4 120,14 17-251,1-1-1,0 0 1,0 0 0,0 0 0,1-1 0,0 1-1,1-1 1,0 0 0,0 1 0,1-1-1,-1 0 1,2 0 0,-1-7 251,23-46-6358,0 36-176</inkml:trace>
  <inkml:trace contextRef="#ctx0" brushRef="#br0" timeOffset="992.172">1610 634 7944,'0'0'7452,"0"0"-2861,0 0-1393,0 0-1058,0 0-773,0 0-267,0 0-225,2-11-186,7-27-152,-7 31-153,-5 35-141,-11 52-281,-8 64-296,23-48-5508,2-85 2394,2-6-1715,-2-3-1852</inkml:trace>
  <inkml:trace contextRef="#ctx0" brushRef="#br0" timeOffset="1289.713">1732 179 5765,'0'0'12556,"0"0"-8872,0 0-898,0 0-864,0 0-769,0 0-480,0 0-481,0 0-64,0 0-128,-3-54-320,16 54-865,1 4-1538,5 6-2850,0 2-8104</inkml:trace>
  <inkml:trace contextRef="#ctx0" brushRef="#br0" timeOffset="1697.461">2436 0 10890,'0'0'4607,"0"0"-624,0 0 191,0 0-2695,0 0-705,0 0-117,0 0 15,7 21 38,46 144 438,-39-122-910,6 19 117,-2 1-1,-3 1 1,0 20-355,-12-64 30,-1 0 1,-1 0-1,-1 0 0,-1 1 1,-1-1-1,-1 0 0,0 0 1,-2-1-1,0 1 0,-1-1 0,-1 0 1,-8 16-31,4-15-39,-2-1-1,0 0 1,0-1 0,-2 0 0,0-2-1,-2 1 1,1-2 0,-2 0 0,0-1-1,0-1 1,-2-1 0,1 0 0,-2-1-1,1-2 1,-1 0 0,-1-1 0,-6 1 39,-147 23-9145,141-31 1105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9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5958,'0'0'11920,"0"0"-7879,0 0-2322,4-14-320,17-44-502,-18 55-846,0 0 0,0-1 0,0 1 1,0 1-1,1-1 0,-1 0 0,1 1 0,-1-1 0,1 1 0,0 0 1,0 1-1,0-1 0,0 1 0,0-1 0,1 1 0,-1 0 1,0 1-1,0-1 0,1 1 0,-1 0 0,1 0 0,0 0-51,-1 0 17,-1-1-6,0 0-1,-1 0 1,1 1-1,0-1 1,0 1-1,-1-1 1,1 1 0,0 0-1,0 0 1,0 1-1,-1-1 1,1 0-1,0 1 1,0 0-1,-1-1 1,1 1-1,-1 0 1,1 1-1,0-1 1,-1 0-1,0 1 1,1-1 0,-1 1-1,0 0 1,0 0-1,0-1 1,0 2-1,0-1 1,0 0-1,-1 0 1,1 0-1,-1 1 1,1-1-1,-1 1 1,0-1-1,0 1 1,0 0-11,-3 10 33,0 0-1,0 0 1,-1-1-1,-1 1 1,0-1-1,-1 0 1,-1 0 0,0 0-1,0-1 1,-1 0-1,0 0 1,-1-1 0,0 1-1,-1-2 1,-7 8-33,9-10 39,-74 94 709,80-100-742,0 0 0,0-1 0,0 1 0,0 0 0,0 0 0,1 0 1,-1 0-1,0 0 0,0 0 0,1 0 0,-1 0 0,1 0 0,-1 0 0,1 0 0,0 0 0,-1 0 1,1 0-1,0 0 0,0 1 0,-1-1 0,1 0 0,0 0 0,0 0 0,0 0 0,1 1 0,-1-1 1,0 0-1,0 0 0,1 0 0,-1 0 0,0 0 0,1 0 0,-1 0 0,1 0 0,0 0 1,-1 0-1,1 0 0,0 0 0,0 0 0,-1 0 0,1 0 0,0 0 0,0-1 0,0 1 0,0 0 1,0-1-1,0 1 0,0-1 0,0 1 0,0-1 0,0 1 0,0-1 0,1 0 0,-1 0 0,0 1 1,0-1-7,24 0-167,-1 0 1,0-1 0,0-2 0,0 0 0,0-2 0,0 0 0,-1-2 0,0-1 0,17-7 166,-1 1-908,12-3-799,22-8-2415,-24 10-2130,0 0-5625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47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18 10698,'0'0'2146,"0"0"-299,0 0 673,0 0-107,0 0-529,0 0-416,0 0-608,0 0-465,6-1 0,0 2-331,0-1 1,0 1-1,0 1 0,0-1 0,0 1 1,0 0-1,-1 0 0,1 1 1,-1 0-1,1 0 0,-1 0 1,0 1-1,0-1 0,-1 1 1,1 0-1,-1 1 0,3 2-64,11 8 81,280 249-91,-233-202-1426,-66-81 891,-23-47 1183,4-1 0,2-1 0,4-1 0,-3-42-638,16 111 20,1 0-1,0 1 1,-1-1-1,1 0 1,0 0 0,-1 1-1,1-1 1,0 0 0,-1 0-1,1 1 1,0-1 0,-1 0-1,1 0 1,-1 0-1,1 0 1,0 1 0,-1-1-1,1 0 1,-1 0 0,1 0-1,-1 0 1,1 0-1,0 0 1,-1 0 0,1 0-1,-1 0 1,1 0 0,-1-1-1,1 1 1,0 0-1,-1 0 1,1 0 0,-1 0-1,1-1 1,0 1 0,-1 0-1,1 0 1,0-1 0,-1 1-1,1 0 1,0-1-1,-1 1 1,1 0 0,0-1-1,0 1 1,0 0 0,-1-1-1,1 1 1,0-1-1,0 1 1,0-1 0,0 1-1,0 0 1,-1-1 0,1 1-1,0-1 1,0 1-1,0-1 1,0 1 0,1-1-20,-25 43-14,19-32 62,-25 47-172,-2-2 0,-2-1-1,-3-1 1,-2-3 0,-2-1 0,-3-1 0,-1-3 0,-20 13 124,43-42-706,-7 6-914,12-6-3224,16-14-505,1-1-2530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9:48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58 9353,'0'0'5653,"0"0"-3000,0 0-709,0 0-60,0 0-395,-4-4-608,4 4-871,0-1 0,0 1 0,0-1 0,0 1 0,0 0-1,-1-1 1,1 1 0,0 0 0,0-1 0,-1 1 0,1-1 0,0 1 0,0 0-1,-1 0 1,1-1 0,0 1 0,-1 0 0,1-1 0,0 1 0,-1 0 0,1 0-1,0 0 1,-1 0 0,1-1 0,-1 1 0,1 0 0,-1 0 0,1 0-1,0 0 1,-1 0 0,1 0 0,-1 0 0,1 0 0,0 0 0,-1 0 0,1 0-1,-1 0 1,1 0 0,-1 0 0,1 1 0,0-1 0,-1 0 0,1 0 0,0 0-1,-1 1 1,1-1 0,-1 0 0,1 0 0,0 1 0,0-1 0,-1 0 0,1 1-1,0-1 1,0 0 0,-1 1 0,1-1 0,0 0 0,0 1 0,0-1-1,-1 1 1,1-1 0,0 0 0,0 1 0,0 0-10,1 42 480,-1-37-407,0 7-21,1 0 0,0 1-1,1-1 1,1 0 0,0-1 0,1 1-1,0 0 1,0-1 0,2 0-1,-1 0 1,2-1 0,-1 1-1,2-1 1,-1-1 0,2 1 0,-1-1-1,1-1 1,1 0 0,0 0-1,0-1 1,1 0 0,-1 0-1,2-2 1,-1 1 0,1-1 0,0-1-1,0 0 1,1-1 0,-1 0-1,1-1 1,0 0 0,0-1-1,0-1 1,0 0 0,0 0-1,1-2 1,-1 1 0,12-3-52,-13-1 36,0 1 0,0-1 1,0-1-1,-1 0 0,0-1 1,0 0-1,0-1 0,-1 0 0,1 0 1,-2-1-1,1-1 0,-1 1 0,-1-2 1,1 1-1,-2-1 0,1 0 0,-1-1 1,-1 0-1,0 0 0,-1 0 1,0-1-1,0 1 0,-1-1 0,-1 0 1,0-1-1,-1 1 0,0 0 0,-1-1 1,0 0-1,-1 1 0,0-1 1,-1 1-1,0-1 0,-3-4-36,4 14 25,-1 1 0,1 0 0,-1 0 0,0-1-1,0 1 1,0 0 0,-1 0 0,1 0 0,0 0 0,-1 0 0,1 1 0,-1-1-1,0 0 1,1 1 0,-1-1 0,0 1 0,0 0 0,0-1 0,0 1-1,0 0 1,0 0 0,-1 0 0,1 1 0,0-1 0,0 0 0,-1 1 0,1 0-1,0-1 1,-1 1 0,1 0 0,0 0 0,-1 0 0,1 0 0,0 1 0,-1-1-1,1 1 1,0-1 0,-1 1 0,1 0 0,0 0 0,0 0 0,0 0 0,0 0-1,-2 2-24,-11 12 15,1 1-1,0 1 1,1 0 0,1 1-1,0 1 1,1-1-1,2 2 1,0 0-1,0 0 1,2 0-1,1 1 1,0 0-1,2 0 1,0 0-1,2 1 1,0-1-1,1 1 1,2 0-15,-37 525-1762,35-535 1723,-17 98-196,16-107 232,1 1 0,0 0 0,-1-1 0,1 1 0,-1-1 0,0 1 0,-1-1 0,1 0 0,0 0 0,-1 0 0,0 0 0,1 0 0,-1-1 0,0 1 0,0-1 0,-1 0 0,1 0 0,0 0 0,-1 0 0,0-1 0,1 1 0,-1-1 0,0 0 0,1 0 0,-1 0 0,-2 0 3,-12-4 21,1 1-1,-1-2 1,1-1 0,0 0 0,0-1-1,0-1 1,1 0 0,0-1 0,1-1-1,-1 0 1,2-2 0,-1 1-1,2-2 1,-1 0 0,1 0 0,1-1-1,-4-6-20,-1 2-188,-78-90 241,66 22-3121,46 60-4779,-2 20-1442</inkml:trace>
  <inkml:trace contextRef="#ctx0" brushRef="#br0" timeOffset="350.405">957 477 9449,'0'0'4292,"0"0"-929,0 0-480,0 0-609,0 0-448,0 0-401,0 0-421,1 2-225,1 19-461,-1-1 0,0 1 0,-2-1 0,0 1 0,-2-1 0,0 0 0,-1 1-318,-4 35 27,4 6-1389,5-35-2416,-1-7-2533,0-13-960</inkml:trace>
  <inkml:trace contextRef="#ctx0" brushRef="#br0" timeOffset="670.631">1160 40 7047,'0'0'4511,"0"0"-1869,0 0-202,0 0-134,0 0-619,0 0-331,0 0-411,0 0-321,-5 3-10,1 0-527,0-1-1,1 1 1,-1 0-1,1 1 1,0-1-1,0 1 1,1-1-1,-1 1 1,1 0-1,-1 0 0,1 0 1,1 0-1,-1 0 1,0 1-1,1-1 1,0 0-1,0 1 1,0-1-1,1 1 1,-1 4-87,-1 76 404,2-83-399,0 1 0,1-1 0,-1 1 0,1-1 0,-1 0 0,1 1 0,0-1 1,0 0-1,0 1 0,0-1 0,0 0 0,1 0 0,-1 0 0,1 0 0,-1 0 0,1 0 0,0-1 0,-1 1 0,1 0 0,0-1 0,0 0 0,0 1 0,1-1 0,-1 0 0,0 0 0,0 0 0,1 0 0,-1 0 1,0-1-1,1 1 0,-1-1 0,2 1-5,0-1 57,1 1 0,-1-1 0,1 0 0,-1 0 0,1-1 1,-1 1-1,0-1 0,1 0 0,-1 0 0,0-1 0,1 1 1,-1-1-1,0 0 0,0 0 0,0 0 0,0 0 0,-1-1 0,1 0 1,-1 0-1,1 0 0,-1 0 0,0 0 0,0-1 0,0 1 1,-1-1-1,1 0 0,-1 0 0,0 0 0,0 0 0,0 0 0,-1 0 1,1 0-1,-1-1 0,0-2-57,2 1 43,-1 1 0,-1-1 0,1 0 0,-1 0 0,0 0 0,0 0 0,0-1 0,-1 1 0,0 0 0,-1 0 0,1 0 0,-1 0 0,0 0 0,-1 0 1,1 0-1,-1 0 0,0 0 0,-1 0 0,1 1 0,-1-1 0,0 1 0,-1 0 0,1 0 0,-1 0 0,0 0 0,0 1 0,-1 0 0,1 0 0,-1 0 0,0 0 0,0 0 0,-1 1-43,0 1-189,1 1 0,-1 0-1,1 0 1,-1 0 0,0 1-1,0 0 1,1 0 0,-1 1-1,0-1 1,0 1 0,1 1 0,-1-1-1,-4 2 190,-58 45-5984,50-22-2963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0 929,'0'0'10399,"0"0"-5989,-16 7-2168,-109 59 1233,87-33-3184,0 2 0,2 1 1,2 2-1,2 1 0,1 1 0,2 2 0,2 1 0,2 1 1,2 2-1,1 0 0,-12 43-291,27-75 6,2 0 1,-1 1-1,2 0 1,0 0-1,0 0 0,2 1 1,0-1-1,1 1 1,0 0-1,1-1 0,1 1 1,0-1-1,1 1 1,1-1-1,1 1 0,0-1 1,1-1-1,0 1 1,1 0-1,1-1 1,0-1-1,1 1 0,0-1 1,1 0-1,7 7-6,1-7-5,1 0 1,-1-1-1,2-1 0,-1-1 0,2 0 0,-1-2 1,1 0-1,1-1 0,-1-1 0,1-1 1,0-1-1,0-1 0,0-1 0,4 0 5,23-1-132,0-1 1,1-3-1,-1-1 0,-1-3 0,38-10 132,-35 5-484,1-2-1,-2-2 1,41-20 484,-73 29-111,-1-1 0,0-1 1,0-1-1,-1 0 0,-1-1 1,1 0-1,-2-1 0,0-1 1,0 0-1,-1-1 0,-1 0 1,8-13 110,-17 24 9,1 0 0,-1-1 0,0 1 1,0-1-1,0 1 0,-1-1 0,1 0 0,-1 0 1,0 0-1,0 0 0,0 0 0,-1 0 0,1 0 1,-1 0-1,0 0 0,0 0 0,-1 0 0,1 0 0,-1 0 1,0 0-1,0 0 0,0 0 0,0 0 0,-1 0 1,1 0-1,-1 1 0,0-1 0,0 1 0,-1-1 1,1 1-1,-1 0 0,0 0 0,1 0 0,-1 0 1,0 1-1,-3-3-9,-162-65 3390,173 72-3290,15 6 12,-1 0 0,1 2 0,-1 1 0,-1 0 1,0 1-1,-1 1 0,0 0 0,-1 2 1,0 0-1,-1 0 0,-1 2 0,-1-1 0,4 8-112,-15-19 4,1 1-1,-1 0 0,0 0 1,-1 0-1,1 1 0,-1-1 1,0 0-1,-1 1 0,1-1 1,-1 0-1,-1 1 0,1-1 0,-1 0 1,0 0-1,-1 1 0,1-1 1,-1 0-1,0 0 0,-1 0 1,0-1-1,0 1 0,0-1 0,0 1 1,-1-1-1,0 0 0,0 0 1,0 0-1,-4 2-3,-15 15 10,0-2-1,-1 0 1,-2-2 0,0 0 0,-7 2-10,25-15-8,-80 46-1475,27-22-3910,34-18-1162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15727,'0'0'2466,"0"0"-1008,0 0-236,-13 17-234,-76 118-54,81-115-883,2-1 0,0 1 0,1 0 0,1 0 0,0 0 0,2 0 0,0 1 0,2-1 0,0 1 0,2 8-51,-1-18 16,0 0 0,1 0-1,1 0 1,-1 0-1,2-1 1,-1 1-1,2-1 1,-1 0-1,1 0 1,1-1 0,0 1-1,0-1 1,1 0-1,0-1 1,0 0-1,1 0 1,0 0-1,1-1 1,8 5-16,-9-8 18,0 0 1,0-1-1,1 0 1,-1 0-1,1-1 1,0 0-1,-1 0 1,1-1-1,0-1 1,0 1-1,0-1 1,0-1-1,0 0 1,0 0-1,-1 0 0,1-1 1,0-1-1,-1 0 1,1 0-1,-1 0 1,0-1-1,0 0 1,0-1-1,-1 0 1,0 0-1,0 0 1,0-1-1,0 0 1,-1-1-1,0 1 1,0-1-1,-1 0 0,0-1 1,0 1-1,-1-1 1,0 0-1,1-1-18,3-11 278,-1 0 0,0-1 1,-2 0-1,0 0 0,-1 0 0,-2 0 0,0 0 0,-1-1 0,-1 1 0,-1-1 0,-3-15-278,4 31 21,-1-1-1,-1 1 1,1 0-1,-1 0 0,0 0 1,-1 1-1,1-1 1,-1 0-1,0 1 1,-1 0-1,1 0 1,-1 0-1,0 0 1,0 0-1,-1 1 0,1 0 1,-1-1-1,0 2 1,0-1-1,0 1 1,-1 0-1,1 0 1,-1 0-1,0 1 1,1-1-1,-1 1 0,0 1 1,-4-1-21,-1 0-91,1 0 0,-1 2 0,1-1 1,-1 1-1,1 0 0,-1 1 0,1 1 0,-1-1 0,1 2 0,0-1 1,0 2-1,0-1 0,0 1 0,0 1 0,1-1 0,-5 5 91,-53 55-3795,40-10-2889,16-12-2252</inkml:trace>
  <inkml:trace contextRef="#ctx0" brushRef="#br0" timeOffset="562.308">631 199 11787,'5'-15'7276,"17"-48"-4137,-8 38-727,-5 29-596,-2 32-962,-25 204-413,0-73-364,13 11-1353,-7-225 476,5-12 1034,2 0 0,3-1 0,3 1 0,2 0 0,3 0 0,3-4-234,-5 43 35,0 0 0,0 1 0,2 0 1,1 0-1,0 1 0,1 0 0,1 0 1,1 1-1,0 0 0,11-13-35,-20 28-7,1-1 0,-1 1 0,1 0 0,0 0 0,0 0 0,0 0 0,0 0 0,0 1 0,0-1 0,0 1 0,0-1 0,1 1 0,-1 0 0,1-1 0,-1 1 0,1 1 0,-1-1 0,1 0 0,-1 1 0,1-1 0,0 1 0,-1 0 0,1 0 0,0 0 0,-1 0 0,1 0 0,0 0 0,-1 1 0,1 0 0,0-1 0,-1 1 0,1 0 0,-1 0 0,1 0 0,-1 1 0,0-1 0,0 0 0,1 1 0,-1 0 0,0-1 0,0 1 1,0 0-1,-1 0 0,1 0 0,0 0 0,-1 1 0,1-1 0,-1 0 0,0 1 0,0-1 0,0 1 0,0-1 0,0 1 0,0-1 0,-1 2 7,-1 12-79,-1 0 1,0-1 0,-1 1-1,-1-1 1,-1 0 0,0 0 0,-1 0-1,0-1 1,-1 0 0,-1 0-1,0 0 1,-1-1 0,-1-1-1,0 1 1,0-2 0,-1 1 0,-1-1-1,-2 1 79,-106 94 395,120-104-352,1-1 1,-1 1-1,1-1 0,0 1 0,0-1 0,0 1 0,0-1 0,0 1 1,0-1-1,0 0 0,0 0 0,1 0 0,-1 1 0,0-1 0,1 0 0,-1-1 1,1 1-1,-1 0 0,1 0 0,-1 0 0,1-1 0,0 1 0,-1-1 0,1 0 1,0 1-1,-1-1 0,1 0 0,0 0 0,0 0 0,-1 0 0,1 0 0,1-1-43,0 2 88,60 13 67,-12-5-6,-2 2 1,0 2-1,0 3 1,-1 1-1,-1 3 1,30 17-150,-35 3-69,-60-53 165,-17-49-774,32 47-3364,2-1-3837,1 11-5814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5.1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89 152 641,'0'0'11013,"0"0"-6214,0 0-1772,0 0-411,0 0-700,0 0-688,0 0-614,-1 13-112,-21 250 610,-12 201-4125,28-410-1156,3-53-553,-1-16 2184,-9-162 1303,8 92 3971,5-1-1,3 0 1,13-71-2736,-14 135 407,1-1 1,1 0 0,2 1 0,0 0-1,1 0 1,1 0 0,1 1 0,1 1 0,1-1-1,1 2 1,0-1 0,2 2 0,11-14-408,-21 29 41,0-1 1,0 1 0,0 0 0,1 0 0,-1 1 0,1-1-1,-1 1 1,1 0 0,0 0 0,0 1 0,0-1-1,0 1 1,0 0 0,0 0 0,0 1 0,0 0-1,0-1 1,0 2 0,0-1 0,1 1 0,-1-1 0,0 2-1,0-1 1,0 0 0,0 1 0,-1 0 0,1 0-1,0 0 1,-1 1 0,0 0 0,1 0 0,-1 0 0,0 0-1,0 0 1,-1 1 0,2 1-42,4 6-5,-1 0-1,0 1 1,0 0 0,-2 0-1,1 1 1,-2-1 0,0 1-1,0 0 1,-1 1 0,-1-1-1,0 1 1,-1 0 0,0 0-1,-1 0 1,-1-1 0,0 1-1,-1 0 1,0 0 0,-1 0-1,-1 0 1,0-1 0,-1 1-1,0-1 1,-1 0 0,-1 0-1,0-1 1,-1 1 0,0-1-1,-1 0 6,4-7-56,0 0 1,-1-1-1,0 1 0,1-1 0,-1 0 0,-1 0 0,1 0 1,-1-1-1,1 0 0,-1 0 0,0 0 0,0-1 0,0 0 1,0 0-1,-1-1 0,1 1 0,0-1 0,-1-1 0,1 1 1,-1-1-1,1 0 0,-1-1 0,1 0 0,-1 0 0,1 0 1,0 0-1,0-1 0,-1 0 0,1-1 0,1 1 0,-1-1 1,0 0-1,1-1 0,-1 1 0,1-1 0,0 0 0,0 0 1,0-1-1,1 1 0,0-1 0,0 0 0,0-1 1,0 1-1,1-1 0,0 1 0,0-1 0,0 0 0,1-1 56,-7-39-2953,13 15-3148,3 16-646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5.8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85 130 11435,'2'-15'6507,"3"-49"-3496,-5 63-2854,-1-1 0,1 0 0,0 0 0,0 1 0,0-1 0,0 0 0,0 1 0,0-1 0,0 0 1,0 0-1,1 1 0,-1-1 0,1 0 0,-1 1 0,1-1 0,0 1 0,-1-1 0,1 1 0,0-1 0,0 1 0,0-1 0,0 1 0,0 0 0,1 0 0,-1-1 0,0 1 0,1 0 0,-1 0 0,0 0 0,1 0 0,0 1 0,-1-1 0,1 0 0,-1 1 0,1-1 0,0 1 0,-1-1 1,1 1-1,0 0 0,-1 0 0,1-1 0,0 1 0,0 1 0,0-1-157,52 40 1018,-26-4-978,-1 2 1,-2 0 0,-2 2-1,10 26-40,27 45-1273,-44-82 351,47 59-4775,-59-105 5184,-3-380 6754,0 396-6212,-1 0 0,0 0 0,0 0 0,1 0 1,-1 0-1,0-1 0,0 1 0,0 0 0,0 0 0,0 0 1,0 0-1,0 0 0,-1 0 0,1 0 0,0 0 0,-1 0 1,1 0-1,0 0 0,-1 0 0,1 0 0,-1 0 0,1 0 0,-1 1 1,0-1-1,1 0 0,-1 0 0,0 1 0,0-1 0,0 0 1,1 1-1,-1-1 0,0 0 0,0 1 0,0-1 0,0 1 1,0 0-1,0-1 0,0 1 0,0 0 0,0 0 0,0-1 1,0 1-1,0 0 0,0 0 0,0 0 0,-1 0 0,1 1 1,0-1-1,0 0 0,0 0 0,0 0 0,0 1 0,0-1 0,0 1 1,0-1-1,1 1 0,-1-1 0,0 1 0,0-1 0,0 1 1,0 0-1,1-1 0,-1 1 0,0 0 0,0 0 0,1 0 1,-1 0-30,-28 26 49,1 0 0,2 2 0,1 1 0,1 1 0,-10 19-49,-36 45-32,-91 121-2904,135-168-2926,23-31-293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6.5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76 7239,'0'0'12171,"0"0"-9864,0 0-354,0 0-639,0 0-514,0 0-95,82-20-257,-43 14-319,1 2-97,4-3-32,3 0-32,3-2-609,-3 1-1025,2 0-1697,-7 1-3651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8.3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0 192 384,'2'-128'20836,"-2"126"-20674,-1-1 0,1 1 1,0 0-1,0 0 0,0-1 0,0 1 0,1 0 0,-1 0 0,0-1 1,1 1-1,0 0 0,-1 0 0,1 0 0,0 0 0,0-1 1,0 1-1,0 1 0,1-1 0,-1 0 0,0 0 0,1 0 0,0 1 1,-1-1-1,1 1 0,0-1 0,0 1 0,-1 0 0,1-1 1,0 1-1,0 0 0,1 0 0,-1 1 0,0-1 0,0 0 0,0 1 1,1-1-1,-1 1 0,0 0 0,0-1 0,1 1 0,-1 0 1,0 1-1,0-1 0,1 0 0,-1 1 0,0-1 0,0 1 0,1 0-162,128 106 452,-113-90-434,292 306-2527,-265-292 924,-34-67 902,-12 29 650,-20-183 1336,2 17 1110,19 172-2392,0 1-1,0-1 1,0 1 0,0-1 0,0 0-1,-1 1 1,1-1 0,0 0 0,0 1-1,-1-1 1,1 1 0,0-1 0,-1 0-1,1 1 1,0-1 0,-1 1 0,1-1-1,-1 1 1,1 0 0,-1-1 0,1 1 0,-1-1-1,1 1 1,-1 0 0,0-1 0,1 1-1,-1 0 1,1 0 0,-1 0 0,0-1-1,1 1 1,-1 0 0,0 0 0,1 0-1,-1 0 1,0 0 0,1 0 0,-1 0-1,0 0 1,1 0 0,-1 0 0,1 1-1,-1-1 1,0 0 0,1 0 0,-1 1-1,1-1 1,-1 0 0,0 1 0,1-1-1,-1 0 1,1 1 0,-1-1 0,1 1-1,0-1 1,-1 1 0,1-1 0,-1 1-21,-32 35 77,29-31-45,-212 271 59,112-164-440,-16 19-4187,94-97 554,15-9-3481,7-8-5990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8.9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158 96 18514,'0'0'2904,"0"0"-582,0 0-336,0 0-497,0 0-544,-5 13-262,-26 65-595,3 1 0,4 1 1,4 2-1,3 0 0,3 0 0,-1 72-88,14-118-513,0-17-46,0 1 0,1 0 1,1 0-1,1 0 0,1 0 1,0 0-1,2-1 0,0 0 1,2 1 558,-7-19-62,0 0 1,-1-1-1,1 1 1,1 0 0,-1-1-1,0 1 1,0-1 0,0 1-1,0 0 1,0-1 0,0 1-1,1-1 1,-1 1 0,0-1-1,1 1 1,-1 0 0,0-1-1,1 1 1,-1-1-1,0 0 1,1 1 0,-1-1-1,1 1 1,-1-1 0,1 1-1,-1-1 1,1 0 0,-1 0-1,1 1 1,0-1 0,-1 0-1,1 0 1,-1 1 0,1-1-1,0 0 1,-1 0-1,1 0 1,-1 0 0,1 0-1,0 0 1,-1 0 0,1 0-1,0 0 1,-1 0 0,1-1-1,-1 1 1,1 0 0,0 0-1,-1-1 1,1 1 0,-1 0-1,1 0 1,-1-1-1,1 1 1,-1-1 0,1 1-1,-1 0 1,1-1 0,-1 1-1,0-1 1,1 1 0,-1-1-1,0 1 1,1-1 0,-1 0 61,16-39-705,15-232 4505,-23 153-1984,-3 64-1088,-4 10-303,3 1-1,1-1 1,2 1-1,2 0 1,2 1-1,1 0 0,3 1 1,1 0-1,11-17-424,-26 56 8,1 0 0,-1 0 0,1 1 0,-1-1 0,1 0-1,0 1 1,0-1 0,0 1 0,0-1 0,0 1 0,1 0-1,-1 0 1,1 0 0,-1 0 0,1 0 0,0 1 0,0-1-1,-1 1 1,1 0 0,0 0 0,0 0 0,1 0 0,-1 0-1,0 1 1,0-1 0,0 1 0,0 0 0,1 0 0,-1 0 0,0 0-1,0 1 1,0-1 0,0 1 0,0 0 0,1 0 0,-1 0-1,-1 0 1,1 0 0,0 1 0,0 0 0,0-1 0,-1 1-1,1 0 1,-1 0 0,1 0 0,-1 1 0,1 1-8,8 8-26,-1 1 1,-1 1-1,0-1 1,-1 2-1,-1-1 1,0 1-1,-1 0 1,-1 0-1,0 1 1,-1 0-1,-1-1 1,0 2-1,-1-1 1,0 7 25,-2-14-63,1 1 1,-1 0-1,-1 0 1,0 0-1,0-1 1,-1 1-1,-1-1 1,1 1-1,-1-1 1,-1 0-1,0 0 0,0 0 1,-1 0-1,0-1 1,0 0-1,-1 0 1,0 0-1,-1-1 1,1 0-1,-1 0 1,-1 0-1,1-1 1,-1 0-1,-4 1 63,-1 0-45,0 0 1,-1-1-1,0-1 0,0 0 0,0-1 1,0-1-1,0 0 0,-1-1 1,0 0-1,1-1 0,-1-1 0,0 0 1,1-2-1,-1 1 0,0-1 1,-7-3 44,18 4-188,1 0 0,0-1 1,0 1-1,0-1 1,0 1-1,0-1 0,0 0 1,0 0-1,0 0 0,1 0 1,-1-1-1,1 1 1,0-1-1,0 0 0,-1 1 1,2-1-1,-1 0 0,0 0 1,1 0-1,-1 0 1,1 0-1,0-1 0,-1-2 188,2 4-469,0-1-1,0 1 1,0-1 0,0 1-1,0-1 1,1 1-1,-1-1 1,1 1-1,-1 0 1,1-1-1,0 1 1,0 0 0,0-1-1,0 1 1,1 0-1,-1 0 1,0 0-1,1 0 1,0 0-1,-1 1 1,1-1-1,0 0 470,23-16-9411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9.2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24 6278,'0'0'17617,"0"0"-14927,0 0-960,0 0-641,0 0-833,0 0-256,0 0-32,0 0-865,8-23-768,-13 23-1731,-2 4-5956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9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2947,'0'0'13453,"0"0"-10250,0 0-1474,0 0-31,114-76-994,-65 62-447,6-1-257,3-2-64,5 3-289,5 4-2433,-1-2-3620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6.2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541 194 15919,'0'0'3086,"0"0"-465,0 0-224,0 0-572,0 0-474,0 0-475,6 12-284,-3-5-509,1 0 0,-1 0 0,0 1 0,0 0 0,-1-1 0,0 1 0,-1 0 0,0 0 0,0 0 0,-1 0 0,1 0 0,-2 0-1,0 9-82,-89 476 358,91-437-3289,14-24-3912,0-21 127</inkml:trace>
  <inkml:trace contextRef="#ctx0" brushRef="#br0" timeOffset="1497.62">343 0 13741,'0'0'6790,"0"0"-5284,-83 56 31,43 0-95,-5 19-417,1 12-96,0 9-417,8 1-224,10-2-31,7-7-65,14-8-96,5-7-64,17-7-32,15-11-192,17-11-769,13-13-1057,13-11-1506,-1-8-4099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07.1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82 278 14638,'0'0'4185,"4"-14"-1452,17-61 1266,-24 98-1096,0 2-2961,-28 113 631,10-58-766,4 2 1,3-1-1,4 2 1,2 29 192,24-19-1244,-2-125 267,-8-208 1794,-6 201-688,2 1 0,2-1 0,1 1 0,2 0 1,1 0-1,3 1 0,0 1 0,3-1 0,1 2 1,7-11-130,-21 42 0,1-1 1,0 1 0,1 0-1,-1-1 1,1 1 0,0 1-1,0-1 1,0 0 0,0 1 0,0-1-1,1 1 1,0 0 0,0 0-1,0 0 1,0 1 0,0 0 0,0-1-1,1 1 1,-1 1 0,1-1-1,-1 1 1,1-1 0,0 1-1,-1 1 1,1-1 0,0 1 0,0 0-1,0 0 1,-1 0 0,1 0-1,0 1 1,0 0 0,-1 0-1,1 0 1,-1 1 0,1 0 0,-1 0-1,3 1 0,-1 3-55,-1-1 0,0 1-1,0 0 1,-1 1 0,0-1-1,0 1 1,0 0 0,-1 0-1,0 0 1,0 1 0,-1-1-1,0 1 1,-1-1 0,1 1-1,-1 0 1,-1-1 0,1 1-1,-1 0 1,-1 0 0,1-1-1,-1 1 1,-1 0-1,0-1 56,-1 10-148,-1-1-1,-1-1 0,-1 1 1,0-1-1,-1 0 0,0 0 0,-2-1 1,1 0-1,-2 0 0,-4 4 149,9-11-124,0 0-1,-1 0 1,0 0-1,0-1 1,0 0-1,-1 0 0,0-1 1,-1 0-1,1 0 1,-1-1-1,0 0 1,0 0-1,0 0 0,0-1 1,-1-1-1,1 1 1,-1-2-1,-1 1 125,9-2-91,0 0-1,0 0 0,-1 0 1,1 0-1,0-1 1,0 1-1,-1-1 1,1 1-1,0-1 0,0 1 1,0-1-1,0 1 1,0-1-1,0 0 1,0 0-1,0 1 0,0-1 1,0 0-1,0 0 1,0 0-1,1 0 1,-1 0-1,0 0 0,1 0 1,-1-1-1,0 1 1,1 0-1,0 0 1,-1 0-1,1-1 0,0 0 92,-2-27-5115,5 7 12</inkml:trace>
  <inkml:trace contextRef="#ctx0" brushRef="#br0" timeOffset="376.766">806 33 19923,'0'0'3112,"0"0"-977,14-7-282,44-18-583,-56 25-1231,0 0 0,-1 0 0,1 0-1,-1 0 1,1 0 0,0 0 0,-1 0-1,1 1 1,-1-1 0,1 0 0,-1 1 0,1 0-1,-1-1 1,1 1 0,-1 0 0,1 0-1,-1 0 1,0 0 0,1 0 0,-1 0-1,0 0 1,0 0 0,0 0 0,0 1-1,0-1 1,0 0 0,0 1 0,-1-1-1,1 1 1,0-1 0,-1 1 0,1-1-1,-1 1 1,1 0-39,3 6 124,5 14-53,0 0-1,-1 1 1,-1 0 0,-2 0-1,0 1 1,-1 0 0,-2 0 0,0 0-1,-2 0 1,0 0 0,-2 0 0,-3 17-71,1-8-261,-2-1 0,-2 0 1,-1 0-1,-1-1 1,-2 0-1,0-1 0,-3 0 1,0-1-1,-2 0 1,-1-2-1,-15 18 261,-64 55-4701,-16-22-3682,52-48-100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3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12556,'0'0'1660,"0"0"-758,-1 13 331,1-2-959,-3 22 61,1 0 0,2 0 0,2 0 0,1 0 0,1-1 0,2 1 0,1-1 0,2 0 0,7 16-335,-13-36 64,2 0 0,-1-1 0,2 1 0,0-1 0,0 0 0,1-1 0,0 1 0,0-1 0,1-1 1,1 0-1,0 0 0,0 0 0,1-1 0,0-1 0,0 1 0,1-2 0,-1 1 0,2-2 0,-1 1 0,6 1-64,-11-7 30,-1-1 0,1 1 0,-1-1 0,0 0 0,1 0 0,-1-1 0,0 1 0,1-1-1,-1 0 1,0-1 0,-1 1 0,1-1 0,0 0 0,-1 0 0,1-1 0,-1 1 0,0-1 0,0 0 0,-1 0 0,1 0 0,-1 0 0,0-1-1,3-4-28,52-117 2876,-53 113-2622,-2 1 0,1-1-1,-1 0 1,-1 0 0,0 0-1,-1 0 1,-1-1 0,0 1 0,0 0-1,-1 0 1,-1 0 0,0 0-1,-1 0 1,-4-10-255,7 23 8,-1-1 0,0 1-1,1-1 1,-1 1 0,0-1-1,1 1 1,-1-1 0,0 1 0,0 0-1,1 0 1,-1-1 0,0 1-1,0 0 1,0 0 0,1 0-1,-1 0 1,0 0 0,0 0 0,0 0-1,1 0 1,-1 0 0,0 0-1,0 0 1,0 1 0,1-1-1,-1 0 1,0 1 0,0-1 0,1 0-1,-1 1 1,0-1 0,1 1-1,-1-1 1,0 1 0,1-1-1,-1 1 1,1 0 0,-1-1 0,1 1-1,-1 0 1,1-1 0,-1 1-1,1 0 1,0-1 0,-1 1-1,1 0 1,0 0 0,0 0 0,0-1-1,-1 1 1,1 0 0,0 0-1,0 0 1,0-1 0,0 1-1,1 0 1,-1 0 0,0 0 0,0-1-1,0 1 1,0 0-8,-11 47 13,1 0-1,3 0 1,2 1-1,2 0 1,2 0-1,4 34-12,-2 5 5,-3 321-2199,-11-291 1947,12-114 248,0 1-1,0-1 1,-1 0-1,0 1 1,0-1-1,0 0 1,0 0-1,-1 0 1,1 0-1,-1-1 1,0 1-1,0-1 1,0 0-1,-1 0 1,1 0-1,-1 0 1,1 0-1,-1-1 1,0 1-1,0-1 1,-1 0-1,1-1 1,0 1-1,-1 0 0,-12-1 5,0-1 0,0-1 0,0 0 0,0-1 0,0-1 0,1 0 0,-1-1 0,1-1 0,0-1 1,0 0-1,1-1 0,0-1 0,0 0 0,1-1 0,0 0 0,0-1 0,1-1 0,0 0-5,-6-2-177,0 1 1,1-2-1,1-1 0,0 0 1,1-1-1,0-1 0,1 0 1,1-1-1,1 0 0,1-2 1,-2-3 176,8-33-6673,15 37 171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37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9833,'0'0'7068,"0"0"-3149,0 0-1047,0 0-737,0 0-811,0 0-523,0 0-417,-2 10-250,-35 217-156,39-160-2776,3-25-3314,0-23-742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3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53 14318,'0'0'4382,"0"0"-1990,0 0-385,0 0-774,0 0-629,0 0-225,0 0-235,0 0-64,-6 14 32,-19 46-21,24-57-78,-1 0 0,1 0-1,0 0 1,0 0 0,0 1 0,1-1 0,-1 1 0,1-1 0,0 0 0,0 1 0,0-1 0,0 1 0,0-1 0,1 0 0,0 1 0,-1-1-1,1 0 1,1 0 0,-1 1 0,0-1 0,1 0 0,-1 0 0,1 0 0,0-1 0,0 1 0,0 0 0,1-1 0,-1 1 0,0-1 0,1 0-1,0 0 1,0 0 0,-1 0 0,1 0 0,0 0 0,0-1 0,0 0 0,1 1 0,-1-1 0,0 0 0,1-1 0,-1 1 0,0-1 0,1 1 0,-1-1-1,0 0 1,1 0 0,-1 0 0,1-1 0,-1 1 0,0-1 0,1 0 0,-1 0 0,0 0 0,0 0 0,0-1 0,0 1 0,0-1 0,0 0-1,0 1 1,0-1 0,-1-1 0,1 1 0,0-1-13,2-4 98,-1-1 0,-1 1 0,1-1 0,-1 1 0,-1-1 0,0 0 0,0 0 0,0 0 0,-1 0 0,0 0 0,0 0 1,-1-1-1,0 1 0,-1 0 0,0 0 0,0 0 0,-1 0 0,0 0 0,0 0 0,-1 0 0,0 1 0,-3-7-98,4 12-53,0-1 1,1 1-1,-1 0 1,0 0-1,-1 0 1,1 0-1,0 1 1,-1-1-1,1 1 1,0-1-1,-1 1 0,0 0 1,1 0-1,-1 0 1,0 0-1,0 0 1,1 1-1,-1-1 1,0 1-1,0 0 53,-33 12-5547,22 3-1271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38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16335,'0'0'4020,"0"0"-1639,0 0-966,0 0-16,0 0-476,13 0-592,-12 0-329,5-1 7,0 0-1,0 1 1,0 0 0,-1 1 0,1-1 0,0 1-1,0 0 1,0 0 0,0 1 0,-1 0 0,1 0-1,-1 0 1,0 1 0,1 0 0,-1 0 0,0 0-1,-1 0 1,3 3-9,60 54-11,-24-19-704,2-2 0,2-1-1,1-3 1,17 7 715,-64-41-43,0 0 0,0-1 0,-1 1 0,1 0 0,0-1-1,0 1 1,0-1 0,0 0 0,0 1 0,0-1 0,1 0 0,-1 0 0,0 1 0,0-1-1,0 0 1,0 0 0,0 0 0,0 0 0,0 0 0,0-1 0,0 1 0,1 0 0,-1 0-1,0-1 1,0 1 0,0-1 0,0 1 0,0-1 0,0 1 0,-1-1 0,1 1 0,0-1-1,0 0 1,0 0 0,0 1 0,-1-1 0,1 0 0,0 0 0,-1 0 0,1 0 0,-1 0-1,1 0 1,-1 0 0,1 0 0,-1 0 0,0 0 0,1 0 0,-1 0 0,0 0 0,0 0-1,0 0 1,0 0 0,0 0 0,0-1 0,0 1 0,0 0 0,0 0 0,-1 0 0,1 0-1,0 0 1,-1 0 0,1 0 0,-1 0 0,1 0 0,-1 0 0,0-1 43,1-22 540,0-1-1,-2 0 1,-1 0 0,-1 1 0,-1-1-1,-1 1 1,-1 0 0,-1 1 0,-7-13-540,14 33 70,0 1 0,0 0-1,0-1 1,-1 1 0,1 0 0,-1 0 0,0 0 0,1 0 0,-1 0 0,0 0 0,0 0 0,0 1 0,-1-1-1,1 1 1,0-1 0,0 1 0,-1 0 0,1 0 0,-1 0 0,1 0 0,-1 1 0,0-1 0,1 1 0,-1-1 0,1 1-1,-1 0 1,0 0 0,1 0 0,-1 0 0,0 0 0,1 1 0,-1-1 0,1 1 0,-1 0 0,1 0 0,-1 0 0,1 0-1,-1 0 1,-1 2-70,-86 64 119,61-37-292,2 1 1,1 0-1,1 2 0,2 1 0,-14 28 173,-8 48-6877,37-76 626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3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90 6566,'0'0'5419,"2"-13"-2675,5-42-225,-14 33 2999,-18 42-4085,19-8-1401,0 1-1,1-1 1,0 2 0,1-1-1,0 0 1,1 1 0,0 0-1,1-1 1,1 1 0,0 12-32,1-22 0,0 1 1,0 0-1,1 0 0,-1 0 1,1 0-1,0 0 1,0-1-1,1 1 1,0 0-1,-1-1 1,1 0-1,1 1 0,-1-1 1,1 0-1,-1 0 1,1 0-1,1 0 1,-1-1-1,0 1 1,1-1-1,0 0 0,-1 0 1,1 0-1,1 0 1,-1-1-1,0 1 1,1-1-1,-1 0 1,1-1-1,-1 1 0,1-1 1,0 0-1,4 0 10,0 0 0,0 0-1,-1-1 1,1-1 0,0 1 0,0-2 0,-1 1 0,1-1 0,-1 0-1,1-1 1,-1 0 0,0 0 0,0-1 0,0 0 0,0 0-1,-1-1 1,0 0 0,3-2-10,111-116 1851,-113 113-1612,0 0-1,-1-1 1,0 1-1,-1-2 1,0 1-1,-1 0 1,0-1-1,0 0 0,-1-3-238,-28 72 1143,-5 24-1104,3 2 1,4 0-1,4 2 1,4 0-1,-4 83-39,2 391-122,-5-466 119,20-91-8,-1 1-1,1-1 1,-1 0 0,0 1-1,1-1 1,-1 0 0,0 0 0,-1 0-1,1 0 1,0 0 0,0-1-1,-1 1 1,1-1 0,-1 1-1,0-1 1,1 0 0,-1 0 0,0 0-1,1 0 1,-1-1 0,0 1-1,0-1 1,0 0 0,0 1-1,0-1 1,0-1 0,1 1 0,-1 0-1,0-1 1,-2 0 11,-12-4-133,1-1-1,0 0 1,0-2-1,1 1 1,0-2-1,1 0 1,-1-1-1,2 0 1,-1-1-1,-1-4 134,-107-118-1437,116 124 840,1 1 0,0-2 1,1 1-1,0 0 0,1-1 1,-1 0-1,2 0 0,-1 0 1,2 0-1,-1-6 597,2-7-4105,8 6-2157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4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151 105 21749,'1'-95'3849,"0"94"-3778,-1 0 0,1 1 1,-1-1-1,1 0 0,-1 1 1,1-1-1,-1 1 0,1-1 1,0 1-1,-1-1 0,1 1 1,0-1-1,-1 1 0,1 0 1,0-1-1,0 1 0,-1 0 1,1 0-1,0-1 0,0 1 1,0 0-1,-1 0 0,1 0 1,0 0-1,0 0 0,0 0 1,-1 0-1,1 0 0,0 1 1,0-1-1,0 0 0,-1 0 1,1 1-1,0-1 0,0 0 1,-1 1-1,1-1 0,0 1 1,-1-1-1,1 1 0,-1-1 1,1 1-1,0-1 0,-1 1 1,1 0-1,-1-1 0,1 1 1,-1 0-1,0-1 0,1 1 1,-1 0-1,0 0 0,1-1 1,-1 1-1,0 0-71,0-1 6,254 252 196,-107-103-5075,-146-149 4842,0 0 0,0 0 0,0 0 0,0-1 0,0 1 0,0 0 1,0-1-1,0 1 0,0 0 0,0-1 0,0 1 0,0-1 0,0 0 1,0 1-1,0-1 0,-1 0 0,1 1 0,0-1 0,0 0 1,-1 0-1,1 0 0,0 0 0,-1 0 0,1 0 0,-1 0 0,1 0 1,-1 0-1,0 0 0,1 0 0,-1 0 0,0 0 0,0 0 0,0 0 1,0 0-1,0 0 0,0 0 0,0 0 0,0 0 0,0 0 0,0-1 1,0 1-1,-1 0 0,1 0 0,-1 0 0,1 0 31,0-6-80,22-231 2568,-22 236-2425,1-1 0,-1 0 0,1 1 0,-1-1 0,0 0 0,0 1 0,0-1 0,0 0 0,-1 0 0,1 1 0,-1-1 0,0 0 0,0 1 0,1-1 0,-2 1 0,1-1 0,0 1 0,0 0 0,-1-1 0,1 1-1,-1 0 1,0 0 0,0 0 0,0 0 0,0 0 0,0 0 0,0 1 0,0-1 0,-1 1 0,1-1 0,0 1 0,-1 0 0,1 0 0,-1 0 0,0 0 0,1 1 0,-1-1 0,0 1 0,1-1 0,-1 1 0,0 0 0,0 0 0,1 0 0,-2 0-63,-10 4 63,1 1 1,-1 0-1,1 1 0,1 0 1,-1 1-1,1 0 1,0 1-1,1 0 1,0 1-1,0 1 0,1-1 1,-2 3-64,-9 7 24,-46 40-660,3 2 1,3 2 0,3 4-1,-2 7 636,25-18-3403,15-18-1676,2-1-5096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42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16 104 16912,'1'-15'3294,"3"-49"-694,1 39 965,3 30-839,-5-1-2942,38 36 508,57 58-1244,4-3-1,79 53 953,-174-142-254,0-1-1,0 0 0,1-1 0,0 1 1,-1-2-1,1 1 0,0-1 0,1 0 0,-1 0 1,1-1-1,-1 0 255,-6-4-2,-1 0 0,0 1 0,1-1 1,-1 0-1,0 1 0,0-1 0,-1 0 1,1 0-1,0 0 0,0 0 0,-1 0 0,1 0 1,-1 0-1,0 0 0,0 0 0,0 0 0,0 0 1,0 0-1,0 0 0,0-1 0,-1 1 0,1 0 1,-1 0-1,0 0 2,1-6 70,-24-200 2615,23 194-2493,-1 1 0,0-1 0,-1 1 0,-1-1 1,0 1-1,0 0 0,-2 1 0,0-1 0,-1-1-192,4 12 29,0 1-1,0-1 0,0 1 0,0 0 0,0 0 1,0 0-1,0 0 0,0 1 0,-1-1 0,1 1 0,0 0 1,0 0-1,-1 0 0,1 0 0,0 1 0,0-1 1,0 1-1,0 0 0,-1 0 0,1 0 0,0 0 1,0 0-1,1 1 0,-1-1 0,0 1 0,0 0 1,1 0-1,-1 0 0,1 0 0,-1 0 0,1 1 1,-1 0-29,-33 28 26,0 1 0,3 2 0,0 2 0,3 1 0,-10 15-26,18-24 8,-94 140-583,65-45-4871,47-91-875,3-8-5520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4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15791,'0'0'7367,"0"0"-5477,0 0-513,0 0-32,0 0-832,0 0 288,0 0-577,0 0-160,0 0-64,-24 8 0,34-1-577,10 1-736,4-1-1410,10-1-2946,-3-3-8232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725 249 16400,'0'0'2845,"0"0"-587,0 0 0,0 0-534,0 0-485,0 0-337,5 16-283,-2-6-533,1-2-33,-1 1 0,-1 0 1,0-1-1,0 1 1,0 0-1,-1 0 0,-1 0 1,1 0-1,-1 0 1,-1 0-1,0 0 0,-1 6-53,-11 36 246,1-7-370,1 0-1,2 1 1,3 0-1,1 0 0,2 0 1,3 25 124,10-21-3006,7-21-2226,1-11-1932</inkml:trace>
  <inkml:trace contextRef="#ctx0" brushRef="#br0" timeOffset="1167.909">459 93 12684,'-3'-17'1673,"3"14"-1416,1 0-1,-1 0 1,-1 0 0,1 0 0,0 0 0,-1 0 0,1 0 0,-1 0 0,0 0-1,0 0 1,0 0 0,-1 0 0,1 1 0,-1-1 0,1 0 0,-1 1 0,0-1-1,0 1 1,0 0 0,0 0 0,-1-1 0,1 1 0,0 1 0,-1-1 0,0 0-1,1 1 1,-1-1 0,0 1 0,0 0 0,0 0 0,-1-1-257,-10 3 293,0 0 1,0 1-1,0 1 0,0 0 1,0 1-1,1 1 0,0 0 1,0 0-1,0 1 0,0 1 1,1 0-1,0 1 1,1 0-1,0 1 0,0 0 1,1 1-1,0 0 0,0 0 1,1 1-1,1 1 1,0-1-1,0 2-293,-11 14 84,2 1 1,1 1-1,1 0 0,1 1 1,2 1-1,1-1 1,-5 27-85,12-40-6,0 0 0,1 0 0,1 0 0,1 0 0,1 0 0,0 0 0,1 1 0,1-1 0,0 0 0,1 0 0,1-1 0,1 1 1,1-1-1,0 0 0,7 13 6,-2-11-191,2 0-1,0-1 1,0-1 0,2 0 0,0-1-1,0 0 1,2-1 0,0-1 0,0-1 0,1-1-1,1 0 1,0-1 0,0-1 0,11 3 191,131 39-4318,0-25-4094,-44-14-3888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4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7175,'0'0'11691,"0"0"-9673,0 0-1634,0 0-288,0 0-96,0 0-1057,88-40-2850,-58 46-5158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4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1345,'0'0'17040,"0"0"-15214,0 0-1730,83-49-96,-46 45-320,7 4-3171,-4 0-4517</inkml:trace>
  <inkml:trace contextRef="#ctx0" brushRef="#br0" timeOffset="1">766 95 10954,'0'0'9930,"0"0"-6791,0 0-1858,0 0-865,79-67-416,-40 57-320,-1 2-1826,1 3-3908,-5 0-8391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4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14189,'0'0'6252,"0"0"-2991,0 0-1462,0 0-309,0 0-631,0 0-485,10 17-203,-2-5-149,-4-6-15,0-1-1,0 1 1,-1 1 0,0-1 0,0 0 0,0 1 0,-1 0 0,0 0 0,0-1 0,0 1-1,-1 0 1,0 0 0,-1 1 0,0-1 0,0 0 0,0 0 0,-1 3-7,-44 207-1575,106-384 1452,-54 148 231,1 1-1,0-1 1,2 2-1,0-1 1,0 1 0,2 1-1,0 0 1,1 0-1,1 2 1,0-1 0,1 2-1,0 0 1,1 1-1,0 0 1,1 1-1,1 1 1,0 1 0,0 0-1,0 2 1,1 0-1,0 1 1,1 1 0,-1 0-1,1 2 1,0 0-1,2 1-107,-14 2 9,-1 1 1,0-1-1,0 1 0,0 1 0,0-1 0,0 1 0,-1 0 0,1 1 0,-1 0 1,1 0-1,-1 0 0,0 1 0,0 0 0,0 0 0,0 0 0,-1 1 0,0 0 1,0 0-1,0 0 0,-1 1 0,1-1 0,-1 1 0,-1 0 0,4 6-9,4 13-17,-1 0-1,-1 1 1,-2 0 0,0 1-1,-2 0 1,0 0-1,-1 15 18,25 113-283,-28-152 285,0 0 0,0 0 1,0 0-1,0 0 1,0 0-1,1 0 1,0 0-1,-1-1 0,1 1 1,0-1-1,0 1 1,1-1-1,-1 0 1,0 0-1,1 0 0,-1 0 1,1 0-1,0 0 1,0-1-1,-1 1 0,1-1 1,0 0-1,0 0 1,1 0-1,-1 0 1,0 0-1,0-1 0,0 0 1,0 1-1,1-1 1,-1 0-1,0-1 1,0 1-1,0 0 0,0-1 1,1 0-1,-1 0 1,0 0-1,0 0 1,0 0-1,0-1 0,-1 1 1,1-1-1,0 0-2,17-10 126,0-2 0,-1 0 0,0-2-1,-1 0 1,-1 0 0,-1-2 0,0 0-1,-1-1 1,-1-1 0,-1 0 0,-1 0-1,-1-2 1,0 1 0,-2-1 0,-1-1-1,0 0 1,-2 0 0,1-6-126,1-14-1153,-9 42 894,0 0 0,0 1 1,0-1-1,-1 0 1,1 0-1,0 1 0,0-1 1,0 1-1,-1-1 1,1 1-1,0-1 1,0 1-1,-1 0 0,1 0 1,0 0-1,-1 0 1,1-1-1,0 2 0,-1-1 1,1 0-1,0 0 1,-1 0-1,1 1 0,0-1 1,0 0-1,-1 1 1,1-1-1,0 1 0,0 0 1,0-1-1,0 1 1,0 0-1,-1 0 0,1 0 259,-24 13-8322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4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866 128 18546,'0'-31'1553,"1"-3"157,-1 2 4673,-35 245-3922,18-121-2981,5 1-1,3 0 1,5 1-1,4 13 521,8-41-3863,5-25-3869,-4-19-2646</inkml:trace>
  <inkml:trace contextRef="#ctx0" brushRef="#br0" timeOffset="312.517">1182 487 12172,'0'0'7687,"0"0"-5349,0 0-672,0 0-385,0 0-801,0 0-352,111-37-128,-62 35-160,5 1-897,-2 1-961,-2 0-1473,-1 0-2819,-13 0-6406</inkml:trace>
  <inkml:trace contextRef="#ctx0" brushRef="#br0" timeOffset="638.369">1816 179 13293,'0'0'4388,"0"0"-1527,0 0-469,0 0-609,0 0-646,0 0-555,0 0-438,7 19-112,38 122-118,-44 120-3010,-1-259 3101,0-1 1,0 0-1,0 0 0,0 0 1,1 0-1,-1 0 0,0 1 1,0-1-1,1 0 0,-1 0 1,1 0-1,-1 0 0,1 0 0,-1 0 1,1 0-1,0 0 0,-1 0 1,1 0-1,0 0 0,0-1 1,-1 1-1,1 0 0,0 0 1,0-1-1,0 1 0,0-1 0,0 1 1,0-1-1,0 1 0,1-1 1,-1 1-1,0-1 0,0 0 1,0 0-1,0 0 0,0 0 1,0 0-1,1 0 0,-1 0 1,0 0-1,0 0 0,0 0 0,0 0 1,0-1-1,1 1 0,-1 0-5,52-22 1470,-27 1-897,-1-1 1,0-1-1,-2-1 1,-1-1-1,-1-1 1,-2 0-1,7-13-573,37-76 1036,-63 115-1034,0 0 0,-1 0 0,1 0 0,0 0 1,0 0-1,0 0 0,-1 0 0,1 0 0,0 0 0,0 0 0,-1 0 0,1 0 0,0 0 1,0 0-1,-1 0 0,1 0 0,0 0 0,0 0 0,-1 0 0,1 0 0,0-1 1,0 1-1,0 0 0,-1 0 0,1 0 0,0 0 0,0 0 0,0-1 0,0 1 1,-1 0-1,1 0 0,0 0 0,0-1 0,0 1 0,0 0 0,0 0 0,0 0 1,0-1-1,0 1 0,-1 0 0,1 0 0,0-1 0,0 1 0,0 0-2,-19 21 46,-8 25-121,2 0 0,2 2 0,1 1 0,3 0 0,3 2 0,1 0 0,3 0 0,2 2 0,2-1 0,2 1 0,2 27 75,-22 124-179,18-152 137,0 1 7,-2 0 0,-2 0 1,-2-1-1,-4 2 35,17-49-18,0 0 1,0 0 0,-1 0 0,1 0-1,-1-1 1,0 1 0,-1-1 0,1 1-1,-1-1 1,0 0 0,0 0-1,0 0 1,0 0 0,-1 0 0,1-1-1,-1 0 1,0 0 0,0 0 0,0 0-1,-1 0 1,1-1 0,-1 0 0,1 0-1,-1 0 1,0-1 0,0 1 0,1-1-1,-1 0 1,0 0 0,0-1 0,0 0-1,0 0 1,0 0 0,-1 0 0,2-1-1,-1 0 1,0 0 0,0 0 0,0 0-1,0-1 1,1 0 0,-1 0 0,-3-2 17,-1-5-148,0 1 0,1-1 1,0-1-1,1 1 1,0-1-1,0-1 1,1 1-1,0-1 1,1 0-1,0 0 1,1-1-1,0 0 1,1 1-1,1-1 1,-1 0-1,2 0 1,0-1-1,0 1 1,1-6 147,0 2-802,1 0 1,1 1 0,0-1-1,1 1 1,0 0 0,1-1-1,1 1 1,0 1 0,5-8 801,23-35-4751,4 6-913</inkml:trace>
  <inkml:trace contextRef="#ctx0" brushRef="#br0" timeOffset="870.474">2479 629 17521,'0'0'3939,"0"0"-1600,0 0-514,0 0-672,-23 77-448,7-41-257,1 4-223,-2 1-97,4 5-96,6-5 32,2 1-64,3-5 0,2-7-513,0-5-800,1-7-865,3-4-1473,2-6-2948,3-6-5028</inkml:trace>
  <inkml:trace contextRef="#ctx0" brushRef="#br0" timeOffset="1121.394">2555 314 10826,'0'0'7688,"0"0"-5062,0 0-992,0 0-802,0 0-639,0 0-193,0 0-65,0 0-1056,0 0-2466,13 20-4260</inkml:trace>
  <inkml:trace contextRef="#ctx0" brushRef="#br0" timeOffset="1446.11">3072 80 16560,'0'0'6929,"0"0"-3929,0 0-1511,0 0-394,11 21-385,-9-18-682,9 16 60,-2 0-1,0 0 1,-1 1 0,0 0 0,-2 0 0,-1 1 0,0 0 0,-2 1-88,2 16 33,-3 1 0,-1 1 0,-1-1 0,-3 0 0,-1 0 1,-2-1-1,-1 1 0,-3-1 0,-11 32-33,11-46-303,-1 0 1,0-1-1,-2-1 1,-1 0-1,0-1 0,-2 0 1,0-1-1,-2-1 1,0-1-1,-3 2 303,-10 5-1707,-2-1 0,-1-1 0,0-2-1,-2-1 1,-26 10 1707,-17 3-6886</inkml:trace>
  <inkml:trace contextRef="#ctx0" brushRef="#br0" timeOffset="1447.11">235 0 20595,'0'0'3940,"0"0"-2498,-41 88-129,8-20-64,-2 9-352,-5 7-417,5 1-384,5-2-32,13-2-32,14-8-32,9-6-224,25-7-865,18-4-769,18-8-1473,2-13-5221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4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77 13164,'0'-12'3663,"-2"-38"-1629,2 49-1980,0 0 1,0 1 0,0-1 0,0 0 0,0 1 0,0-1-1,-1 1 1,1-1 0,0 0 0,0 1 0,-1-1 0,1 1-1,0-1 1,-1 1 0,1-1 0,-1 1 0,1-1 0,-1 1-1,1 0 1,-1-1 0,1 1 0,-1 0 0,1-1 0,-1 1 0,1 0-1,-1-1 1,0 1 0,1 0 0,-1 0 0,1 0 0,-1 0-1,0 0 1,1 0 0,-1 0 0,0 0 0,1 0 0,-1 0-1,1 0 1,-1 0 0,0 0 0,1 0 0,-1 0 0,1 1-1,-1-1 1,0 0 0,1 0 0,-1 1 0,1-1 0,-1 0 0,1 1-1,-1-1 1,1 1 0,-1-1 0,1 1 0,0-1 0,-1 1-1,1-1 1,-1 1 0,1-1 0,0 1 0,0-1 0,-1 1-1,1 0 1,0-1 0,0 1 0,0 0-55,-9 11-2,2 0 1,0 1 0,0 0-1,2 0 1,-1 0-1,2 1 1,-1 0-1,2 0 1,0 0-1,1 1 1,0-1-1,1 0 1,1 1 0,0-1-1,1 1 1,0-1-1,2 0 1,-1 1-1,2-1 1,0 0-1,0-1 1,4 6 1,-6-13-60,1 0 0,1-1 0,-1 1 1,1-1-1,0 0 0,0 0 0,0 0 0,1-1 1,0 1-1,0-1 0,0 0 0,0-1 0,1 1 0,-1-1 1,1 0-1,0 0 0,0-1 0,0 0 0,0 0 0,0 0 1,1-1-1,-1 0 0,0 0 0,1 0 0,-1-1 1,1 0-1,-1-1 0,1 1 0,-1-1 0,0 0 0,1-1 1,-1 1-1,0-1 0,5-3 60,9-7 523,0-1 0,-1-2-1,-1 1 1,0-2 0,-1-1 0,-1 0 0,-1-1-1,0 0 1,-2-1 0,0-1 0,-1 0 0,0-1-1,-2 0 1,-1-1 0,0-1-523,-7 8 672,-16 38-260,8-13-460,-54 106-70,6 2 1,-19 66 117,14-34-449,44-114 227,2 3 109,-1 0-1,-2-1 1,-2-1 0,-1 0 0,-2-2 0,-2 0-1,-1-2 1,-1 0 0,-2-2 0,-1-1-1,-17 14 114,40-40-40,1 1 1,-1-1-1,0 0 0,-1-1 0,1 1 0,-1-1 0,1 0 0,-1-1 0,0 1 1,0-1-1,0 0 0,0-1 0,0 1 0,-1-1 0,1 0 0,0-1 0,-1 0 0,1 0 1,0 0-1,-1-1 0,1 1 0,0-2 0,-1 1 0,1-1 0,0 0 0,0 0 1,0 0-1,1-1 0,-1 0 0,0 0 0,1-1 0,0 1 0,0-1 0,-3-3 40,2 0-70,1-1-1,0 0 1,0 0-1,0 0 1,1-1-1,1 0 0,-1 1 1,1-1-1,1-1 1,0 1-1,0 0 1,1 0-1,0-1 1,0 1-1,1-1 0,1-8 71,0 10-416,0 1 0,0-1 0,1 0 0,0 0-1,1 1 1,0-1 0,0 1 0,0 0 0,1 0-1,0 0 1,1 0 0,-1 1 0,2-1 416,30-29-5440,4 6-2503</inkml:trace>
  <inkml:trace contextRef="#ctx0" brushRef="#br0" timeOffset="309.837">936 617 17745,'0'0'4964,"0"0"-3010,0 0-384,0 0-577,0 0-481,0 0-223,0 0-97,0 0-128,-34 81-64,16-48 0,1 1-321,7-1-671,3-1-930,5-2-1730,2-9-3619</inkml:trace>
  <inkml:trace contextRef="#ctx0" brushRef="#br0" timeOffset="603.905">1056 94 14702,'0'0'4804,"0"0"-3042,0 0 160,0 0-1057,0 0-705,0 0-160,0 0-160,0 0-1922,0 0-2755,16 27-8359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38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431 381 14093,'2'-14'4517,"6"-68"666,-5 101 196,0 15-5350,-7 42 466,-3 1 0,-4-2 0,-7 20-495,3-20-342,3 1 0,4 1 0,2 19 342,18-39-4341,13-30-6895,-10-19-2014</inkml:trace>
  <inkml:trace contextRef="#ctx0" brushRef="#br0" timeOffset="327.642">681 677 4356,'0'0'12844,"0"0"-10538,0 0-320,0 0 128,0 0-1057,0 0-352,108-7-449,-67 7-224,5-5-32,-1-3-192,3 1-1217,-5 0-2018,-4 0-3940</inkml:trace>
  <inkml:trace contextRef="#ctx0" brushRef="#br0" timeOffset="1949.883">316 0 12556,'0'0'6433,"0"0"-3700,0 0-801,0 0-138,-15 11-497,14-11-1290,-11 9 174,0 0 1,0 1-1,1 0 0,0 0 1,0 1-1,1 1 0,1-1 1,0 2-1,-5 8-181,-14 29 96,1 1 0,3 1 0,2 1 1,2 0-1,3 2 0,2 1 0,2 0 0,3 0 0,-2 57-96,11-98-297,2 0 0,0 0 0,1 0 0,0 0 0,1 0 0,1-1 0,0 1 0,1-1 0,1 0 0,0 0 0,2 1 297,68 80-9155,-21-51-4053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3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26 605 11243,'0'0'5754,"0"0"-2828,0 0-631,0 0-261,0 0-587,0 0-417,0 0-410,8 9-252,-5-7-354,-1 1-1,1 0 1,-1 0 0,0 0-1,0 0 1,0 0 0,0 0-1,0 1 1,-1-1 0,0 1-1,1-1 1,-1 1 0,-1 0-1,1-1 1,0 1 0,-1 0-1,0-1 1,0 1 0,0 0-1,0 0 1,0-1 0,-1 1-1,0 0 1,0-1 0,0 2-14,-47 187 16,41-127-2886,6 2-4259,2-51 7</inkml:trace>
  <inkml:trace contextRef="#ctx0" brushRef="#br0" timeOffset="338.927">174 1 5637,'0'0'11104,"0"0"-6737,0 0-1927,0 0-663,0 0-730,0 0-391,0 0-245,0 0-219,-5 16-79,-13 53-12,18-66-98,0 1 0,0 0 0,0-1 0,0 1 0,1-1 0,-1 1 0,1-1 0,0 1 0,0-1 0,0 1 0,1-1 0,-1 0 0,1 0 0,0 0 0,0 0-1,0 0 1,0 0 0,0 0 0,1 0 0,-1-1 0,1 0 0,0 1 0,0-1 0,0 0 0,0 0 0,0 0 0,2 0-3,-4 0 3,1-1 0,-1 1-1,1-1 1,0 1 0,-1-1-1,1 0 1,0 1 0,0-1 0,0 0-1,0 0 1,0 0 0,0-1 0,0 1-1,0 0 1,0-1 0,1 0-1,-1 1 1,0-1 0,0 0 0,0 0-1,0 0 1,1 0 0,-1 0 0,0-1-1,0 1 1,0-1 0,0 0-1,0 1 1,0-1 0,0 0 0,0 0-1,0 0 1,0 0 0,0-1 0,0 1-1,-1 0 1,1-1 0,0 1-1,-1-1 1,1 0 0,-1 1 0,0-1-1,0 0 1,0 0 0,0 0 0,0 0-1,0 0-2,0-3 3,0-1 0,0 1-1,-1 0 1,0 0 0,0 0-1,0 0 1,-1-1 0,0 1-1,0 0 1,0 0 0,-1 0-1,1 0 1,-1 0 0,0 1-1,-1-1 1,1 0 0,-1 1-1,0 0 1,0-1 0,0 1-1,-1 1 1,1-1 0,-1 0-1,0 1 1,0 0 0,0 0-1,-1 0 1,1 0 0,-1 1-1,1-1 1,-1 1 0,-4-1-3,6 4-269,0 0 1,0 0 0,0 1 0,0-1 0,0 1 0,1 0 0,-1 0-1,1 0 1,-1 0 0,1 0 0,0 1 0,0-1 0,0 1-1,0-1 1,0 1 0,0 0 0,1-1 0,0 1 0,-1 0 0,1 0-1,0 0 1,0 0 0,1 0 0,-1 0 0,1 1 0,-1 0 268,-8 35-7111,3 3-5504</inkml:trace>
  <inkml:trace contextRef="#ctx0" brushRef="#br0" timeOffset="647.134">603 35 17264,'0'0'3961,"0"0"-1302,0 0-839,0 0-613,14 20-369,-9-12-757,7 8 28,0 1 0,-1 1-1,-1 0 1,-1 0-1,-1 1 1,0 0 0,-1 1-1,1 7-108,-1 6-55,0 0 0,-3 1 0,0 0 0,-2 0 0,-2-1 0,-1 1 0,-2 0 0,-1 0 0,-1-1 0,-2 0 0,-2 0 0,-1 0 0,-1-1 0,-2-1 0,-1 0 0,-1-1 0,-2 0 0,-1-2 0,-1 0 0,-22 25 55,-89 69-4562,37-54-2273,11-18-4210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5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4260,'0'0'12140,"0"0"-8617,0 0-672,0 0-481,0 0-801,0 0-640,0 0-416,29-5-225,16 3-64,13-3-64,1-3-96,-5 3-64,-7 2-288,-11 3-833,-15 0-993,-17 10-1858,-14 3-2946,-13 2-3204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5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3972,'0'0'9705,"0"0"-6470,0 0-705,84 41-95,-31-41-353,12-6-673,3-5-352,-7-5-609,-9 1-255,-9 3-193,-18 5-129,-17 5-1152,-9 2-2082,-19 2-4869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5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0 690 6694,'5'-19'4116,"1"-6"-2873,23-118 7540,-2 29-1859,-24 152-6150,-32 178-620,28-189-153,-1-19-81,0 1-1,1 0 1,0-1-1,0 1 1,1 0-1,0 0 1,1 0-1,0 0 0,0-1 1,1 1-1,0 0 1,0-1-1,1 0 1,0 1-1,1-1 0,0 0 1,0-1-1,1 1 1,-1-1-1,2 0 1,-1 0-1,1 0 1,0-1-1,3 3 81,-3-7-3,0 0 0,0 0-1,0 0 1,0-1 0,1 0 0,-1 0-1,0 0 1,1-1 0,-1 0 0,1 0-1,-1-1 1,1 0 0,-1 0 0,0-1 0,0 1-1,1-1 1,-1 0 0,0-1 0,-1 0-1,1 0 1,0 0 0,-1 0 0,0-1-1,1-1 4,8-5 56,0-1-1,-2-1 0,1 0 0,-1 0 0,-1-2 0,0 1 0,-1-1 0,4-8-55,-2 1 226,0 0 0,-1-1-1,-1 0 1,-1 0 0,-2-1 0,0 0 0,-1-1 0,-1 0-1,-1 1 1,-1-11-226,-3 29 14,0-1-1,0 1 1,0-1-1,-1 1 1,0-1 0,0 1-1,-1 0 1,1 0-1,-1 0 1,0 0 0,-1 0-1,1 0 1,-1 0-1,0 0 1,0 1 0,-1 0-1,1 0 1,-1 0-1,0 0 1,0 0 0,0 1-1,0-1 1,-1 1-1,1 0 1,-1 0-1,0 1 1,0 0 0,0 0-1,0 0 1,0 0-1,-1 1 1,1 0 0,-1 0-14,-95-4-1511,42 34-6225,45-11-95</inkml:trace>
  <inkml:trace contextRef="#ctx0" brushRef="#br0" timeOffset="576.387">887 375 8040,'0'0'2295,"0"0"-346,0 0 191,-13 2-4,3 0-1626,4-2-294,1 1-1,0-1 1,0 1-1,0 0 1,0 1-1,0-1 0,0 1 1,0 0-1,0 1 1,1-1-1,-1 1 1,1-1-1,-1 2 0,1-1 1,-3 3-216,-7 7 328,0 1 0,0 0 0,1 0 0,1 2 0,0 0 0,2 0 0,-1 1 0,2 0 0,0 0 0,2 1 0,0 1 0,0-1 0,2 1 0,0 0 0,1 0 0,0 10-328,5-22 10,1 0 0,-1 0 0,1-1 0,0 1 1,1-1-1,-1 1 0,1-1 0,1 0 0,-1 0 1,1 0-1,0 0 0,0-1 0,1 0 0,0 1 1,0-2-1,0 1 0,0-1 0,1 1 1,-1-1-1,1-1 0,0 1 0,1-1 0,-1 0 1,0-1-1,1 1 0,0-1 0,-1-1 0,1 1 1,0-1-1,0 0 0,0-1 0,0 0 1,0 0-1,0 0 0,0-1 0,0 0 0,-1 0 1,1 0-1,0-1 0,-1 0 0,1-1 0,-1 0 1,1 0-1,-1 0 0,0 0 0,2-3-10,5-5 118,-1 0 0,0 0 0,-1-1 0,-1-1 0,0 0 0,0 0 0,-1-1 0,-1 0 0,0-1 0,-1 1 0,-1-1 0,0-1 0,-1 1 0,-1-1 0,0 0 0,-2 0-1,1-1 1,-2 1 0,0 0 0,-1-1 0,-2-14-118,3 26 1,0-1 0,0 1-1,-1-1 1,0 1 0,0-1-1,0 0 1,-1 1 0,0-1-1,0 1 1,0-1 0,-1 1 0,0-1-1,0 1 1,0 0 0,-1 0-1,1 0 1,-1 0 0,-1 1-1,1-1 1,0 1 0,-1 0-1,0 0 1,0 0 0,0 0 0,-1 1-1,1-1 1,-1 1 0,0 0-1,0 1 1,0-1 0,-5-1-1,6 3-136,1 0 1,-1 1-1,0-1 1,0 1-1,1 0 1,-1 0-1,0 0 1,0 1 0,0-1-1,1 1 1,-1 0-1,0 0 1,1 0-1,-1 1 1,1-1-1,-1 1 1,1 0-1,0 0 1,-1 0 0,1 0-1,0 1 1,0-1-1,1 1 1,-1-1-1,1 1 1,-3 3 135,-11 63-8399,19-35 674</inkml:trace>
  <inkml:trace contextRef="#ctx0" brushRef="#br0" timeOffset="1045.485">1468 491 19314,'23'-156'5931,"-23"154"-5897,0 0 0,0 1 1,0-1-1,0 0 0,0 0 0,-1 0 0,1 0 0,-1 1 0,1-1 1,-1 0-1,0 0 0,0 1 0,0-1 0,0 1 0,0-1 0,0 1 1,0-1-1,0 1 0,-1-1 0,1 1 0,0 0 0,-1 0 0,1 0 0,-1 0 1,0 0-1,1 0 0,-1 0 0,0 0 0,1 1 0,-1-1 0,0 1 1,0-1-1,0 1 0,0 0 0,1 0 0,-1 0 0,0 0 0,0 0 1,0 0-1,0 0 0,0 0 0,1 1 0,-1-1 0,-2 1-34,-73 39 190,64-27-169,0 1 0,0 0 0,2 0-1,-1 1 1,2 1 0,0 0 0,1 1-1,1-1 1,0 2 0,2-1-1,0 1 1,0 0 0,2 0 0,0 0-1,1 1 1,1 0 0,1 13-21,0-29-21,1 1 0,0 0 0,0 0 1,0-1-1,0 1 0,1 0 0,0 0 0,-1-1 0,1 1 1,0 0-1,1-1 0,-1 1 0,1-1 0,0 0 1,0 1-1,0-1 0,0 0 0,0 0 0,0 0 0,1 0 1,0-1-1,-1 1 0,1-1 0,0 0 0,0 1 1,1-1-1,-1 0 0,0-1 0,1 1 0,-1-1 0,1 1 1,-1-1-1,1 0 0,0-1 0,-1 1 0,1 0 0,0-1 1,0 0-1,0 0 0,3 0 21,-2-1-28,1 0 0,0-1 0,0 1 0,-1-1 0,1 0-1,-1-1 1,0 1 0,1-1 0,-1 0 0,0 0 0,-1-1 0,1 1 0,0-1 0,-1 0 0,0 0-1,0-1 1,0 1 0,-1-1 0,0 0 0,1 0 0,0-3 28,50-117 152,65-281 1311,-73 269-16,-148 409 773,82-211-2115,3 1-1,2 0 0,4 1 0,2 1 0,3 0 0,2 4-104,3-62-18,1 0 0,0-1-1,-1 1 1,2 0 0,-1-1 0,1 1 0,0 0-1,0-1 1,0 1 0,1-1 0,0 1-1,0-1 1,0 0 0,1 0 0,0 0 0,0 0-1,0 0 1,0-1 0,1 1 0,0-1 0,0 0-1,0 0 1,0 0 0,0-1 0,1 0-1,0 1 1,0-2 0,0 1 0,0 0 0,0-1-1,0 0 1,1 0 0,-1-1 0,6 1 18,0-1-57,0-1 0,1 0 0,-1-1 0,1 0 0,-1-1 0,0 0 0,0-1 0,0 0 0,0-1 0,0 0 0,-1-1 0,0 0 0,0-1 0,0 0 0,0 0 0,-1-1 0,2-3 57,7-5-61,0-1-1,-2 0 1,0-2-1,-1 0 1,-1-1 0,0 0-1,10-21 62,5-40-1653,-28 27-4851,-6 46-1103,-1 6-6385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32 17489,'0'0'4510,"0"0"-1605,0 0-679,1 19-486,2 126 502,-1-74-1982,-4 1 1,-3 0-1,-3 0 0,-4 5-260,-28 79-693,9-44-3258,26-97 663,2-21-643,1-25-40,16-410 5135,-13 419-501,0-8 512,1 1 0,1-1 1,1 1-1,2 0 0,1 0 0,4-8-1175,-9 32 100,1 0 0,0 0 0,0 0 1,0 0-1,1 1 0,-1-1 0,1 1 0,1 0 0,-1 0 0,0 1 0,1-1 0,0 1 0,0 0 0,0 0 1,0 0-1,0 1 0,0 0 0,1 0 0,-1 0 0,1 0 0,0 1 0,-1 0 0,1 1 0,0-1 1,0 1-1,-1 0 0,1 0 0,0 1 0,0-1 0,-1 2 0,1-1 0,1 1-100,3 0 2,1 0 0,-1 1 0,1 0 0,-1 1-1,0 0 1,0 1 0,-1 0 0,1 0 0,-1 1 0,0 1-1,-1-1 1,1 1 0,-1 1 0,-1 0 0,1 0 0,-1 0-1,-1 1 1,2 2-2,-4-5-56,0 0-1,-1 0 1,1 0 0,-1 1-1,-1 0 1,1-1 0,-1 1-1,0 0 1,-1 0-1,1 0 1,-1 0 0,-1 1-1,1-1 1,-1 0-1,-1 0 1,1 0 0,-1 1-1,-1-1 1,1 0-1,-1 0 1,0 0 0,-1-1-1,1 1 1,-2 0 0,1-1-1,0 0 1,-5 5 56,-3 2-180,0 0 1,-1-1-1,-1 0 0,0-1 1,-1-1-1,0 0 0,0-1 1,-1 0-1,0-1 1,-1-1-1,0 0 0,0-2 1,0 1-1,-1-2 0,0 0 1,1-1-1,-14 0 180,11-4-2406,18-13-5603,12 1-404</inkml:trace>
  <inkml:trace contextRef="#ctx0" brushRef="#br0" timeOffset="283.941">584 0 14798,'0'0'4255,"13"1"-1212,-5 0-2598,-2-1-164,0 0 0,1 0 1,-1 1-1,0 0 0,0 1 0,0-1 1,0 1-1,0 0 0,0 1 0,-1-1 1,1 1-1,-1 0 0,0 1 0,4 2-281,6 7 356,0 1-1,-1 1 0,-1 0 0,0 1 0,-1 0 1,-1 1-1,0 1 0,0 2-355,-4-6 4,-1 0-1,0 0 1,-1 1 0,-1-1-1,0 1 1,-1 0 0,-1 0-1,0 1 1,-1-1 0,-1 0-1,0 1 1,-1-1 0,0 0-1,-2 0 1,1 0 0,-2 0-1,-1 3-3,-2 1-191,-1-1 0,0 0-1,-2 0 1,0 0 0,0-1-1,-2-1 1,0 0-1,-1-1 1,-1 0 0,0-1-1,-1 0 1,0-2-1,-1 1 1,-1-2 0,-7 4 191,-12 6-1647,-2-3-1,-1 0 1,0-3 0,-1-1 0,0-2 0,-35 6 1647,-18-1-6860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5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18642,'0'0'3464,"0"0"-1152,0 0-438,0 0-406,0 0-556,0 0-399,0 0-300,0 0-58,3 22 80,13 161 107,2 262-2878,-18-440 2415,0-2 11,0 0 1,0 1 0,0-1 0,0 0 0,0 1 0,1-1 0,0 0-1,0 0 1,0 0 0,0 0 0,0 0 0,0 0 0,1 0 0,-1 0-1,1 0 1,0 0 0,0-1 0,0 1 0,0-1 0,1 1 0,-1-1-1,1 0 1,0 1 109,-1-4-17,0 1 0,0-1 0,0 0 0,0 0 0,0 0 0,0 0 0,-1 0 0,1 0 0,0 0 0,-1-1 0,1 1 0,-1 0 0,1-1 0,-1 0 0,0 1 0,0-1 0,0 0 0,0 1-1,0-1 1,0 0 0,0 0 0,0 0 0,0-2 17,1-1-3,130-299 959,-115 267-775,-3 3-24,2 0 0,1 2 0,2 0 0,1 1 0,14-16-157,-33 45 34,1 0 1,-1 0-1,1 0 0,-1 0 0,1 0 1,-1 1-1,1-1 0,0 0 0,0 1 1,0 0-1,0-1 0,0 1 0,0 0 1,0 0-1,0 0 0,1 0 0,-1 1 1,0-1-1,1 0 0,-1 1 0,0 0 1,1-1-1,-1 1 0,2 0-34,-1 35 160,-9-22-127,0 0-1,0-1 0,-1 1 1,0-1-1,-1-1 0,-1 0 1,0 0-1,0 0 0,-1-1 1,-1-1-1,1 1 0,-2-2 1,1 0-1,-1 0 0,0-1 1,0 0-1,-1-1 0,-13 4-32,33 12 545,28 16-480,-2 3 1,-2 1-1,-1 1 0,17 34-65,-20-42-613,-9-25-1764,-3-21-4434,-11-2-177,1 0-3961</inkml:trace>
  <inkml:trace contextRef="#ctx0" brushRef="#br0" timeOffset="348.087">650 400 9993,'0'0'6535,"0"0"-3338,0 0-1403,0 0-497,0 0-443,4 15-250,15 48-215,-17 66-250,-1-128-169,0 0 0,0-1 0,0 1 0,0 0 0,0 0 0,0-1-1,1 1 1,-1 0 0,0-1 0,0 1 0,0-1 0,1 1 0,-1-1 0,0 0 0,1 0 0,-1 0-1,0 1 1,1-1 0,-1 0 0,0-1 0,1 1 0,-1 0 0,0 0 0,1 0 0,-1-1 0,0 1-1,0-1 1,1 1 0,-1-1 0,0 1 0,0-1 0,0 0 0,0 0 0,0 0 0,0 1 0,0-1-1,0 0 1,0 0 0,0 0 0,0 0 0,-1-1 0,1 1 0,0 0 0,-1 0 0,1 0 0,-1 0-1,1-2 31,10-11 283,0 0 0,-1-1-1,-1 0 1,-1-1-1,0 0 1,-1-1-1,0 1 1,-1-1-1,-2 0 1,1-1-1,-2 1 1,0-1-1,0-15-282,-3 31 50,0 1 1,0-1-1,0 0 0,0 1 0,0-1 0,0 0 1,-1 1-1,1-1 0,-1 0 0,1 1 1,-1-1-1,1 1 0,-1-1 0,0 1 0,0-1 1,0 1-1,0 0 0,0-1 0,0 1 0,0 0 1,0 0-1,0 0 0,-1-1 0,1 1 0,0 1 1,-1-1-1,1 0 0,-1 0 0,1 0 0,-1 1 1,1-1-1,-1 1 0,1-1 0,-1 1 0,0 0 1,1 0-1,-1-1 0,0 1 0,1 0 0,-1 0 1,0 1-1,1-1 0,-1 0 0,0 1 0,1-1 1,-1 1-1,0-1-50,-8 5 25,1 1 1,0 0 0,1 0-1,-1 1 1,1 0 0,0 0-1,1 1 1,-1 0-1,2 0 1,-1 1 0,1 0-1,1 0 1,-1 0 0,1 1-1,1 0 1,0 0-1,1 0 1,-1 0 0,2 1-1,-1 5-25,-4 18 7,1-1 1,3 0-1,0 1 0,2 0 0,2 0 0,2 17-7,-2-44-60,0 0 0,0 0 0,1-1-1,0 1 1,0 0 0,0-1 0,1 1 0,0-1 0,0 0-1,1 0 1,0 0 0,0 0 0,0-1 0,1 1 0,-1-1 0,1 0-1,0-1 1,1 1 0,-1-1 0,1 0 0,0 0 0,0-1-1,0 1 1,7 1 60,-3-2-443,-1 0 0,1 0-1,0-1 1,0 0 0,0-1-1,0 0 1,0 0-1,1-1 1,-1-1 0,0 0-1,1 0 444,49-25-10089,-36 8-113</inkml:trace>
  <inkml:trace contextRef="#ctx0" brushRef="#br0" timeOffset="1155.77">1347 68 12172,'0'0'3491,"0"0"-758,1-13-219,1-41-373,-2 54-2080,0 1 0,0-1 0,0 1 1,0-1-1,0 0 0,-1 1 0,1-1 0,0 0 0,0 1 0,0-1 0,-1 0 0,1 1 0,0-1 1,-1 0-1,1 1 0,0-1 0,-1 0 0,1 0 0,0 0 0,-1 1 0,1-1 0,0 0 1,-1 0-1,1 0 0,-1 0 0,1 0 0,0 0 0,-1 1 0,1-1 0,-1 0 0,1 0 0,0 0 1,-1 0-1,1 0 0,-1-1 0,1 1 0,0 0 0,-1 0 0,1 0 0,-1 0 0,1 0 0,0-1 1,-1 1-1,1 0 0,0 0 0,-1 0 0,1-1 0,0 1 0,-1 0 0,1-1 0,0 1 1,-1-1-62,1 2 41,-76 217 887,54-144-820,-101 315-1987,119-377 1681,-38 66-496,28-102 934,12 0 73,1 0 0,1 0 0,1 0 0,2 0 0,0 0-1,2 0 1,0 1 0,2 0 0,0 0 0,9-18-313,-16 41 15,1-1 1,-1 1-1,0 0 0,0-1 1,0 1-1,1-1 0,-1 1 1,0 0-1,1-1 1,-1 1-1,0 0 0,1-1 1,-1 1-1,0 0 1,1-1-1,-1 1 0,1 0 1,-1 0-1,0-1 1,1 1-1,-1 0 0,1 0 1,-1 0-1,1 0 1,-1 0-1,1 0 0,-1 0 1,0 0-1,1 0 1,-1 0-1,1 0 0,-1 0 1,1 0-1,-1 0 0,1 0 1,-1 0-1,1 0 1,-1 1-1,0-1 0,1 0 1,-1 0-1,1 1 1,-1-1-1,0 0 0,1 0 1,-1 1-1,0-1 1,1 0-1,-1 1 0,0-1 1,1 1-1,-1-1 1,0 0-1,0 1 0,0-1 1,1 1-1,-1-1 0,0 1 1,0-1-1,0 0 1,0 1-1,0-1 0,0 1-15,16 33 97,-16-32-80,20 54 82,47 99 60,-63-149-183,1 0 0,-1 0 0,1-1 0,0 1 0,0-1 0,0-1 0,1 1 0,0-1 0,0 0 0,0 0 0,0 0 0,1-1 0,-1 0 1,1 0-1,0-1 0,0 0 0,0 0 0,0-1 0,0 0 0,0 0 0,7 0 24,-6-1-2,0-1-1,0 0 1,0-1 0,0 1 0,0-2 0,0 1 0,-1-1-1,1 0 1,-1 0 0,0-1 0,0 0 0,0-1 0,0 1-1,-1-1 1,0 0 0,0-1 0,0 0 0,-1 0-1,1 0 1,-1 0 0,3-8 2,7-8 41,-2-1-1,-1 0 1,0-2-1,-2 1 1,-1-1-1,0-2-40,8-88 1602,-33 156-1122,13-29-512,-9 21-156,2 1 0,2 1-1,1 0 1,1 0-1,3 0 1,0 1 0,3 20 188,24-25-4397,17-29-5225,-21-7 2234</inkml:trace>
  <inkml:trace contextRef="#ctx0" brushRef="#br0" timeOffset="1471.673">1668 57 15695,'0'0'3139,"0"0"-1313,0 0 63,0 0-960,0 0-641,0 0-288,0 0-128,0 0-1313,11 47-2210,13-29-6727</inkml:trace>
  <inkml:trace contextRef="#ctx0" brushRef="#br0" timeOffset="1724">2128 37 18225,'0'0'5264,"0"0"-2686,0 0-869,0 0-391,0 0-602,0 0-423,-8 16-85,-47 139 246,-53 439-1612,105-579 1185,-3 19-949,14-50 194,16-58 706,-15 38 111,2 1 0,2 0 1,1 1-1,1 1 0,2 0 1,1 1-1,3 0-89,-20 29 7,1 1-1,-1-1 1,1 1-1,0-1 1,-1 1-1,1 0 1,0 0-1,1 0 1,-1 0-1,0 0 1,0 0-1,1 1 1,-1-1-1,1 1 1,0 0-1,-1-1 1,1 1-1,0 0 1,0 1-1,0-1 1,0 0-1,-1 1 1,1 0-1,0-1 1,0 1-1,0 0 1,0 1-1,0-1 1,0 0-1,0 1 1,0 0-1,-1 0 1,1 0-1,0 0 1,0 0-1,-1 0 1,1 1-1,-1-1 1,1 1-1,-1-1 1,2 3-7,7 9-66,0 1-1,-2 0 1,0 0-1,0 1 1,-1 0-1,-1 1 1,-1 0-1,0 0 1,1 8 66,23 53-2717,13-8-4047,-23-50 1308,0-7-1425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0:5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77 151 7911,'0'0'3241,"2"-13"-609,3-38 40,-2-20 4724,-8 56-3723,-5 37-2760,-21 215-203,-9 315-411,40-531-329,0 1 1,2-1 0,0 1 0,2-1 0,0 0-1,1 0 1,6 12 29,-9-26-54,0-1-1,1 1 1,0-1 0,0 0-1,1 0 1,-1 0-1,1-1 1,0 1 0,1-1-1,0 0 1,0 0-1,0-1 1,0 1 0,0-1-1,1 0 1,0-1 0,0 1-1,0-1 1,0 0-1,1-1 1,-1 0 0,1 0-1,-1 0 1,1 0-1,3-1 55,6-1-127,0-1-1,0-1 0,0 0 0,0-1 1,0-1-1,-1 0 0,0-1 0,0-1 1,0-1-1,0 0 0,-1 0 0,0-2 1,-1 1-1,0-2 0,0 0 0,-1 0 1,-1-1-1,1-1 0,-2 0 0,0-1 1,0 0-1,-1 0 0,0-1 0,-2 0 1,1 0-1,-2-1 0,0 0 0,-1 0 1,1-4 127,6-11 38,-2 6 248,-1 0 1,0 0-1,-2-1 0,-1 1 0,0-2 0,-2 1 0,-1-1 0,-2-1-286,0 26 77,-1-1 0,0 1 0,0 0 1,0 0-1,0 0 0,0 0 0,0-1 0,0 1 0,-1 0 0,1 0 0,0 0 0,-1 0 1,1 0-1,-1 0 0,1 0 0,-1 0 0,1 0 0,-1 0 0,0 0 0,1 0 0,-1 0 1,0 0-1,0 0 0,0 1 0,0-1 0,0 0 0,0 1 0,0-1 0,0 1 0,0-1 1,0 1-1,0-1 0,0 1 0,0 0 0,0-1 0,-1 1-77,-8 39 715,4 4-668,-3 18-104,2 0 0,3 1 0,3-1 0,4 29 57,23 3-3234,-7-69-631,8-13-3338,-12-11 691</inkml:trace>
  <inkml:trace contextRef="#ctx0" brushRef="#br0" timeOffset="294.664">686 30 4516,'0'0'11723,"0"0"-9641,0 0-1089,0 0 256,0 0-576,0 0-673,0 0-96,0 0-1345,0 0-3524,26 36-4964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1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132 243 9641,'0'0'1869,"0"0"-364,0 0 363,0 0 214,0 0-448,0 0-481,10-5-432,76-32-38,105 16-405,-160 25-1642,-31-3 1203,1-1 1,-1 0-1,1 0 1,-1 1 0,1-1-1,-1 0 1,0 0-1,1 1 1,-1-1-1,0 1 1,1-1-1,-1 0 1,0 1-1,0-1 1,1 1-1,-1-1 1,0 1-1,0-1 1,0 0-1,1 1 1,-1-1-1,0 1 1,0-1 0,0 1-1,0-1 1,0 1-1,0-1 1,0 1-1,0-1 1,0 1-1,0-1 1,-1 1-1,1-1 1,0 1-1,0-1 1,0 1-1,0-1 1,-1 0-1,1 1 1,0-1 0,0 1-1,-1-1 1,1 0-1,0 1 1,-1-1-1,1 0 1,-1 1-1,1-1 1,0 0-1,-1 1 1,1-1-1,-1 0 1,1 0-1,-1 0 1,1 1-1,-1-1 1,1 0 0,-1 0-1,1 0 161,-22 12-8360</inkml:trace>
  <inkml:trace contextRef="#ctx0" brushRef="#br0" timeOffset="260.924">0 397 8936,'0'0'2435,"0"0"-1090,0 0 577,0 0 480,94 38-961,-45-38-448,9-5-544,0-4-289,4 2 0,-7 1-128,-6 0 0,-1 2-32,-11-2-64,-1-1-1025,-7 0-1858,-9 0-1056,-10-2-2724</inkml:trace>
  <inkml:trace contextRef="#ctx0" brushRef="#br0" timeOffset="545.041">523 0 9449,'0'0'609,"0"0"-97,0 0 1474,0 0 448,0 0-896,0 0 223,0 0-159,82 77-225,-61-24-96,-5 8-416,-12 4-545,-4 6-223,-17-3-65,-14 2-32,-8 2-32,-11 1-1090,-7 4-1632,-9 0-3876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1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249 124 352,'0'0'10181,"8"-15"-7069,26-49-2034,-32 61-879,-1 0 0,1 0 0,0 0 0,1 1-1,-1-1 1,0 0 0,1 1 0,-1-1 0,1 1-1,0 0 1,0 0 0,0 0 0,0 0 0,0 1 0,0-1-1,1 1 1,-1 0 0,0 0 0,1 0 0,-1 0 0,1 1-1,-1-1 1,1 1 0,-1 0 0,1 0 0,-1 0-1,4 1-198,-2 0 45,-1 0 0,1 1 0,-1-1-1,1 1 1,-1 0 0,0 1 0,1-1-1,-1 1 1,0 0 0,-1 0-1,1 0 1,0 0 0,-1 1 0,0-1-1,0 1 1,0 0 0,1 2-45,1 5 3,0 1 1,-2-1 0,1 1 0,-1 0-1,-1 0 1,0 1 0,-1-1-1,0 0 1,-1 1 0,0-1 0,-1 1-1,0-1 1,-1 0 0,-1 0-1,0 0 1,0 0 0,-1 0 0,-1 0-1,0-1 1,0 0 0,-1 0-1,-1-1 1,-1 3-4,0 1-75,-2 1 1,1-1-1,-1-1 0,-1 0 0,-1 0 1,0-1-1,0 0 0,-1-1 1,-1-1-1,1 0 0,-2-1 0,1 0 1,-1-1-1,-1-1 0,1 0 0,-1-1 1,-1-1-1,1-1 0,-1 0 0,1-1 1,-1 0-1,-1-2 75,13-1 79,1 0 1,-1-1-1,0 0 0,1 0 1,-1-1-1,1 1 0,-1-1 1,1 0-1,0 0 0,0 0 1,0 0-1,0-1 1,0 0-1,0 0 0,1 0 1,-1 0-1,1-1 0,0 1 1,0-1-1,0 0 0,0 1 1,1-2-1,0 1 0,0 0 1,0 0-1,0-1 1,0 1-1,1-1 0,0 1 1,0-1-1,0 1 0,1-1 1,-1 0-1,1 0 0,0 1 1,1-1-1,0-3-79,0 5 32,0 0 0,0-1 0,1 1 0,0 0 0,-1 0-1,1 0 1,1 0 0,-1 1 0,0-1 0,0 0 0,1 1 0,0 0 0,-1-1 0,1 1 0,0 0 0,0 1-1,0-1 1,0 0 0,1 1 0,-1 0 0,0-1 0,1 1 0,-1 1 0,0-1 0,1 0 0,-1 1 0,1 0-1,0 0 1,-1 0 0,1 0 0,-1 0 0,1 1 0,-1 0 0,0-1 0,1 1 0,-1 0 0,0 1 0,1-1-1,-1 1 1,0-1 0,0 1 0,0 0 0,0 0 0,1 2-32,79 109-44,-78-102 27,0 0 1,1 0-1,0-1 1,1 0-1,0 0 0,0-1 1,1 1-1,0-2 1,1 1-1,0-1 1,0-1-1,1 1 1,0-2-1,0 1 0,0-1 1,1-1-1,4 2 17,-11-7-105,0 1 0,0 0 0,0-1 0,0 0 0,1 0 0,-1 0-1,0 0 1,0-1 0,0 0 0,0 0 0,0 0 0,0 0 0,0 0-1,0-1 1,-1 0 0,1 1 0,0-2 0,-1 1 0,1 0 0,-1-1-1,0 1 1,0-1 0,0 0 0,0 0 0,-1 0 0,3-3 105,32-62-6913,-33 53 3005,-3 6-1489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1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13837,'0'0'2904,"0"0"-838,0 0-384,0 0-358,20 4-267,-15-3-1005,14 4 113,0-1 1,0-1 0,0-1-1,0-1 1,1-1 0,-1 0-1,19-3-165,439-53 892,-376 42-1140,-92 12-3518,-11 1-3826,-15 1 791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1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84 14029,'0'0'1858,"14"-11"-187,48-32 80,-54 38-1548,0 1 1,0 0 0,1 1-1,0 0 1,0 0-1,0 1 1,0 0-1,0 0 1,0 1-1,0 1 1,0-1-1,1 1 1,6 2-204,6-2 253,-18-1-248,-1 1-1,1 0 1,-1 0 0,1 0 0,0 0 0,-1 0 0,1 1-1,-1-1 1,1 1 0,-1 0 0,1 0 0,-1 1 0,1-1 0,-1 1-1,0-1 1,0 1 0,0 0 0,0 0 0,0 0 0,0 1 0,-1-1-1,1 1 1,-1-1 0,1 1 0,-1 0 0,0 0 0,0 0 0,0 0-1,-1 1 1,1-1 0,-1 0 0,0 1 0,0-1 0,0 1 0,0-1-1,0 1 1,-1-1 0,0 1 0,1 0 0,-1-1 0,-1 1 0,1-1-1,-1 1 1,0 2-5,-5 6-254,0 0 1,-1 0-1,0 0 0,-1-1 0,-1 0 0,0-1 0,0 0 1,-1 0-1,0-1 0,-1 0 0,-9 6 254,8-4-185,-2 0 0,0 0 0,0-1-1,-1-1 1,0-1 0,-1 0 0,1-1-1,-1 0 1,-1-1 0,0-1 185,16-4 1,1-1 0,-1 0 0,1 1 0,-1-1 1,1 0-1,-1 1 0,1-1 0,-1 0 0,1 0 0,-1 1 1,1-1-1,-1 0 0,0 0 0,1 0 0,-1 0 0,1 0 0,-1 0 1,0 0-1,1 0 0,-1 0 0,1 0 0,-1 0 0,0 0 1,1 0-1,-1 0 0,1 0 0,-1-1 0,1 1 0,-1 0 0,0 0 1,1-1-1,-1 1 0,1 0 0,0-1 0,-1 1 0,1-1 1,-1 1-1,1-1 0,-1 1 0,1-1 0,0 1 0,-1-1 0,1 1 1,0-1-1,0 1 0,-1-1 0,1 1 0,0-1 0,0 0 1,0 1-1,0-1 0,0 1 0,0-1 0,0 0 0,0 1 0,0-1 1,0 1-1,0-1 0,0 0 0,0 1 0,1-1-1,26-29 213,-21 26-167,1-1 0,0 1 0,1 0 0,-1 0-1,1 1 1,-1 0 0,1 0 0,0 1 0,0 0 0,0 1 0,0-1 0,1 2 0,-1-1 0,0 1 0,0 0 0,1 1 0,-1 0 0,0 0 0,0 1 0,0 0 0,0 0 0,0 1 0,0 0 0,-1 0-1,0 1 1,1 0 0,-1 0 0,2 3-46,-3-2 6,-1 1 0,0-1-1,0 1 1,0 1 0,-1-1 0,0 1-1,0-1 1,-1 1 0,1 0 0,-2 0-1,1 1 1,-1-1 0,0 1-1,0-1 1,-1 1 0,0 0 0,-1-1-1,1 1 1,-1 0 0,-1-1-1,0 1 1,0 0 0,0-1 0,-1 1-1,0-1 1,-1 1 0,1-1-1,-1 0 1,-1 0 0,1 0 0,-1-1-1,-1 1 1,1-1 0,-1 0 0,0 0-1,0 0 1,-1-1 0,0 0-1,0 0 1,0 0 0,0-1 0,-6 3-6,-5-4 174,0 0 1,0-1 0,-1-1-1,1 0 1,0-2 0,0 0-1,-1-1 1,1 0 0,0-2-1,0 0 1,1-1 0,-1 0-1,1-1 1,0-1 0,1-1-1,0 0 1,0-1 0,-12-10-175,15 12 22,0 1-62,1 0 0,0-2 0,1 1 1,-1-1-1,1 0 0,1-1 0,-1 0 0,2-1 1,-4-4 39,7 4-1163,5 6-5234,0 4-1551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1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78 14798,'0'0'2504,"0"-12"-796,2-38 38,-2 49-1703,1 0 0,-1 1-1,0-1 1,0 0 0,1 0 0,-1 1 0,0-1 0,1 0 0,-1 1 0,1-1 0,-1 0 0,0 1 0,1-1 0,0 1 0,-1-1 0,1 1 0,-1-1 0,1 1 0,0-1 0,-1 1-1,1 0 1,0-1 0,-1 1 0,1 0 0,0-1 0,0 1 0,-1 0 0,1 0 0,0 0 0,0 0 0,-1 0 0,1 0 0,0 0 0,0 0 0,0 0 0,-1 0 0,1 0 0,0 0-1,0 1 1,-1-1 0,1 0 0,0 1 0,-1-1 0,1 0 0,0 1 0,-1-1 0,1 1 0,0-1 0,-1 1 0,1-1 0,-1 1 0,1-1 0,-1 1 0,1 0 0,-1-1 0,1 2-43,0-2 66,29 25-33,-1 1 0,-1 2 1,-1 0-1,-2 2 0,11 17-33,-1-3-86,81 93-4013,-116-136 4086,0-1 0,1 1 0,-1 0 1,0-1-1,1 1 0,-1 0 1,1-1-1,-1 1 0,0 0 1,1-1-1,-1 1 0,1-1 1,0 1-1,-1-1 0,1 1 1,-1-1-1,1 1 0,0-1 1,-1 0-1,1 1 0,0-1 1,-1 0-1,1 1 0,0-1 1,0 0-1,-1 0 0,1 0 1,0 0-1,0 0 0,-1 0 1,1 0-1,0 0 0,0 0 1,-1 0-1,1 0 0,0 0 1,0-1-1,-1 1 0,1 0 0,0-1 1,-1 1-1,1 0 0,0-1 1,-1 1-1,1-1 0,0 1 1,-1-1-1,1 1 0,-1-1 1,1 1-1,-1-1 0,1 0 1,-1 1-1,0-1 0,1 0 1,-1 1-1,0-1 0,1 0 1,-1 1-1,0-1 0,0 0 1,0 0 12,2-55 1837,-2 42-1303,-23-156 4036,23 169-4536,-1 0 0,1 0 0,0 0 0,0 1 0,-1-1 1,1 0-1,-1 0 0,1 0 0,-1 1 0,1-1 0,-1 0 1,1 1-1,-1-1 0,0 0 0,1 1 0,-1-1 0,0 1 0,0-1 1,1 1-1,-1-1 0,0 1 0,0-1 0,0 1 0,0 0 1,1 0-1,-1-1 0,0 1 0,0 0 0,0 0 0,0 0 0,0 0 1,0 0-1,0 0 0,0 0 0,1 0 0,-1 0 0,0 1 1,0-1-1,0 0 0,0 0 0,0 1 0,1-1 0,-1 1 0,0-1 1,0 1-1,1-1 0,-1 1 0,0-1 0,0 1 0,1 0 1,-1-1-1,1 1 0,-1 0 0,1 0-34,-42 45 54,35-38 7,-272 343-483,222-282-2665,34-40-7268,22-28 1221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1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159 139 10826,'3'-32'1290,"3"-30"988,-5 18 6502,-14 225-6367,13 121-3321,0-297 883,-1 0 0,1 0 0,0 0 0,-1 0 1,0 0-1,0 0 0,-1 0 0,0 0 0,1 0 0,-2-1 0,1 1 0,0-1 0,-1 1 0,0-1 0,0 0 0,0 0 0,0 0 0,-1-1 0,0 1 0,1-1 0,-1 1 0,-1-1 0,1-1 0,0 1 0,-1-1 0,1 1 0,-1-1 0,0-1 0,1 1 0,-1-1 0,0 1 0,0-1 1,0-1-1,-4 1 25,-35-3 1783,43 1-1410,19 1 65,221-11-315,-97 6-983,-132 4-259,-7 0-7905,-5 2 1519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1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157 105 12876,'0'0'3241,"10"-14"-909,34-45-378,-40 56-1808,-1-1-1,1 2 0,-1-1 0,1 0 0,0 1 1,0-1-1,0 1 0,0 1 0,1-1 1,-1 0-1,1 1 0,-1 0 0,0 0 1,1 0-1,0 1 0,-1-1 0,1 1 1,-1 0-1,1 0 0,0 1 0,1 0-145,9-1 212,-8 0-213,0 0-1,0 1 1,0 0 0,0 0-1,0 0 1,0 1 0,-1 0-1,1 0 1,0 1 0,-1 0-1,0 0 1,1 0 0,-1 1-1,-1 0 1,1 0 0,-1 0-1,1 1 1,-1 0 0,0 0-1,-1 0 1,1 1 0,-1-1-1,0 1 1,-1 0 0,1 0-1,-1 1 1,0-1 0,-1 1-1,0-1 1,0 1 0,0 0-1,-1 0 1,0 0 0,0 0-1,-1 0 1,1 0 0,-2 0-1,1 0 1,-1 0 0,0 0-1,0 0 1,-1-1 0,0 1-1,-2 5 2,-7 4-470,-1 0 0,0-1 0,-1 0 0,0-1-1,-1-1 1,-1 0 0,0-1 0,-1 0 0,0-2-1,-1 0 1,0 0 0,0-2 0,-12 4 470,24-9 53,-1-1 0,0 1 0,0-2 0,0 1 0,0-1 0,0 1 0,0-2 0,0 1 0,0-1 0,-1 0 0,1 0 0,0-1 0,-3 0-53,8 0 91,0 0 0,0-1 1,0 1-1,0 0 0,0-1 0,1 1 1,-1-1-1,0 1 0,1-1 1,-1 1-1,1-1 0,0 1 1,0-1-1,-1 0 0,1 1 1,0-1-1,0 1 0,0-1 1,1 0-1,-1 1 0,0-1 1,1 1-1,-1-1 0,1 1 1,-1-1-1,1 1 0,0-1 1,0 0-92,5-6 153,-1 1 0,2 1 1,-1-1-1,1 1 1,0 0-1,0 1 0,1-1 1,-1 1-1,1 1 1,0 0-1,1 0 1,-1 0-1,1 1 0,0 0 1,-1 1-1,1 0 1,0 1-1,0-1 0,4 1-153,-7 1 14,0 0 0,-1 1-1,1-1 1,0 1 0,-1 0-1,1 1 1,-1-1 0,1 1-1,-1 0 1,0 0-1,0 1 1,0-1 0,0 1-1,0 1 1,0-1 0,-1 0-1,1 1 1,-1 0 0,0 0-1,-1 1 1,1-1 0,-1 1-1,1-1 1,-1 1-1,2 4-13,1 4 0,1 0-1,-2 1 1,0 0-1,0-1 1,-1 1-1,-1 1 1,-1-1-1,0 0 1,0 11 0,0-7 4,-1-1 0,0 1 0,-2 0 0,0-1 1,-1 1-1,-1-1 0,0 0 0,-2 0 0,0 0 1,0 0-1,-2-1 0,0 0 0,-1 0 0,-3 4-4,2-14-7,0 0 0,-1 0 0,1-1-1,-1 0 1,0 0 0,-1-1 0,1-1-1,-1 0 1,1 0 0,-1-1 0,0-1-1,0 1 1,0-2 0,0 0 0,0 0-1,0-1 1,0 0 0,0 0-1,1-2 1,-1 1 0,1-1 0,-1-1-1,1 0 1,0 0 0,-9-6 7,7 5-232,0-1 1,0 0-1,1-1 1,0 0-1,0-1 1,0 0-1,1-1 1,0 0-1,1 0 1,-7-10 231,11 13-708,1 0 0,1 0-1,-1-1 1,1 1 0,0-1 0,0 0 0,1 0 0,0 0 0,0 0 0,1-1 0,0 1 0,0 0 0,0-2 708,1-15-5173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2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4 180 12396,'-3'-151'6892,"3"150"-6775,0 0 1,0-1-1,0 1 1,0 0-1,0 0 1,1 0-1,-1-1 1,0 1 0,1 0-1,-1 0 1,1 0-1,0 0 1,-1 0-1,1 0 1,0 0 0,0 0-1,-1 0 1,1 0-1,0 0 1,0 0-1,0 1 1,0-1-1,0 0 1,0 1 0,0-1-1,0 1 1,0-1-1,1 1 1,-1-1-1,0 1 1,0 0-1,0 0 1,1-1 0,-1 1-1,0 0 1,0 0-1,1 0 1,-1 0-1,0 0 1,0 1-1,0-1 1,1 0 0,-1 1-1,0-1 1,0 1-1,0-1 1,0 1-1,0-1 1,0 1 0,1 0-118,52 35 730,237 300-409,-288-333-343,-3-2 17,1 1-1,0-1 1,0 0-1,-1 0 1,1 0-1,0 0 1,0 0-1,0 0 1,0 0 0,0 0-1,0 0 1,0 0-1,0 0 1,1 0-1,-1-1 1,0 1-1,0-1 1,1 1-1,-1-1 1,0 1-1,1-1 1,-1 0 0,1 1-1,-1-1 1,0 0-1,1 0 1,-1 0-1,1 0 1,-1 0-1,0-1 1,1 1-1,-1 0 1,0-1-1,1 1 1,-1-1-1,0 1 1,1-1 0,-1 1-1,0-1 1,1-1 5,4-15 28,0-1 0,-2 0 1,0-1-1,-1 1 0,-1 0 1,-1-1-1,0 0 1,-2 1-1,0-1 0,-2-10-28,2 18 16,2 9 3,-1 1 1,0 0 0,0-1 0,0 1 0,1 0 0,-1-1 0,0 1 0,-1-1 0,1 1 0,0 0 0,0-1 0,-1 1 0,1-1 0,0 1 0,-1 0 0,0 0-1,1-1 1,-1 1 0,0 0 0,1 0 0,-1 0 0,0-1 0,0 1 0,0 0 0,0 0 0,0 0 0,0 1 0,0-1 0,-1 0 0,1 0 0,0 1 0,0-1-1,-1 0 1,1 1 0,0-1 0,-1 1 0,1 0 0,0 0 0,-1-1 0,1 1 0,0 0 0,-1 0 0,1 0 0,-1 0 0,1 0 0,0 1 0,-1-1-1,1 0 1,-1 1-20,-60 72 97,-70 139-405,81-125-2818,-3-2-5329,34-55 1387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11.1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85 15118,'0'0'8745,"0"0"-7176,0 0-640,0 0-288,0 0-481,0-77-160,0 71 0,0 5-1025,-8 1-1506,-5 13-3651,-4 1-11146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2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150 141 15759,'0'0'3214,"0"0"-1191,4-13-224,16-39-470,-17 48-1238,0 0 1,0 0-1,0 0 0,1 0 0,-1 1 0,1-1 1,0 1-1,0 0 0,0 0 0,0 1 0,0-1 1,1 1-1,0 0 0,-1 0 0,1 0 0,0 1 1,3-1-92,2-2 67,4-1-29,0 1 0,-1 1 1,1 0-1,1 1 0,-1 1 1,0 0-1,0 0 0,1 2 1,-1 0-1,0 0 0,13 4-38,-25-5-11,1 1-1,0 0 0,-1 0 1,1 0-1,-1 0 0,1 1 1,-1-1-1,0 1 0,0-1 1,1 1-1,-1 0 0,0 0 1,0 0-1,-1 0 0,1 0 1,0 0-1,-1 1 1,1-1-1,-1 0 0,0 1 1,0-1-1,0 1 0,0-1 1,0 1-1,0 0 0,-1 0 1,1-1-1,-1 1 0,0 0 1,0 0-1,0-1 0,0 1 1,0 0-1,-1 0 0,1-1 1,-1 1-1,0 2 12,-49 90-2307,26-66 1947,-2-1 0,-1 0 0,0-3 1,-2 0-1,-27 17 360,45-38 420,34-20 211,-13 10-487,1 1 0,0 0 0,0 0-1,0 1 1,1 1 0,0 0 0,0 0-1,-1 1 1,1 1 0,0 0 0,1 0 0,-1 1-1,0 1 1,0 0-144,-8 0 0,0 1-1,0-1 1,0 1 0,0-1-1,-1 1 1,1 0-1,0 1 1,-1-1 0,0 1-1,1-1 1,-1 1 0,0 0-1,-1 0 1,1 1 0,0-1-1,-1 0 1,0 1-1,0 0 1,0-1 0,0 1-1,0 0 1,-1 0 0,0 0-1,0 0 1,0 0-1,0 0 1,0 1 0,0 5-1,0 0 0,0-1 0,-1 1 0,0 0 0,-1 0 0,0 0 0,-1 0 0,0 0 0,0-1 0,-1 1 0,0 0 1,-1 1 3,0-1 1,-1 0-1,0 0 1,-1 0-1,0-1 1,-1 0-1,1 0 1,-2-1-1,1 1 1,-1-2-1,-1 1 1,1-1-1,-1 0 1,0-1-1,-1 0 1,1 0-1,-1-1 0,0-1 1,-1 1-1,1-2 1,-1 1-1,0-1 1,0-1-1,0 0 1,0-1-1,-2 0-3,-1 0 11,1-2 0,-1 0 1,1 0-1,0-1 0,0-1 0,0 0 0,0-1 0,0 0 0,1-1 0,-1 0 0,1-1 0,0 0 0,1-1 0,0-1 0,-1-1-11,6 4-52,0 0 0,1 0 0,0-1-1,0 1 1,0-1 0,1-1 0,0 1 0,0 0 0,1-1 0,-1 0-1,1 0 1,1 0 0,0 0 0,0-1 0,0 1 0,1-1 0,-1-6 52,9-45-8424,2 40-529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2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 6182,'0'0'7153,"0"0"-3149,0 0-1223,0 0-266,0 0-775,0 0-635,6-5-475,-1 1-603,0 1-1,1-1 1,-1 1 0,0 0 0,1 0-1,0 0 1,-1 1 0,1 0-1,0 0 1,0 1 0,1-1-1,-1 1 1,0 1 0,4-1-27,0 0-27,-3 0-175,1 1 1,0-1-1,0 1 0,0 1 0,0-1 0,0 1 0,0 1 0,0 0 0,-1 0 0,1 0 0,6 4 202,-13-5-240,0 1-1,0 0 0,0-1 1,-1 1-1,1 0 0,-1 0 1,1-1-1,-1 1 1,0 0-1,0 0 0,0 0 1,0 0-1,0 0 0,0 0 1,0-1-1,0 1 0,-1 0 1,1 0-1,-1 0 1,0-1-1,1 1 0,-1 0 1,0 0-1,0-1 0,0 1 1,0-1-1,0 1 0,0-1 1,-1 1-1,1-1 1,0 0-1,-1 0 0,1 1 1,-1-1-1,1 0 0,-1 0 1,0-1-1,1 1 0,-2 0 241,-111 74-1866,38-29 5830,75-46-3845,0 0 0,0 0 0,-1 0-1,1 0 1,0 1 0,0-1 0,0 0-1,-1 1 1,1-1 0,0 1-1,0-1 1,0 1 0,0 0 0,0-1-1,0 1 1,0 0 0,0 0 0,0 0-1,0 0 1,0 0 0,1 0 0,-1 0-1,0 0 1,1 0 0,-1 0 0,1 0-1,-1 0 1,1 0 0,-1 1 0,1-1-1,0 0 1,-1 0 0,1 0-1,0 1 1,0-1 0,0 0 0,0 0-1,0 1 1,0-1 0,1 0 0,-1 0-1,0 1 1,1-1 0,-1 0 0,1 0-1,-1 0 1,1 0 0,-1 1 0,1-1-1,0 0 1,0 0 0,-1 0 0,1-1-1,0 1 1,0 0 0,0 0-1,0 0 1,0-1 0,0 1 0,0 0-1,0-1 1,0 1 0,1-1 0,-1 1-1,0-1 1,0 1-119,135 2 1561,-48-16-7441,-80 11 115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2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242 132 16752,'4'-13'2760,"5"-13"-1979,11-27 3685,-23 106-2015,-43 409-2238,37-361-2741,4-49-1039,0-1-3785,1-28 70</inkml:trace>
  <inkml:trace contextRef="#ctx0" brushRef="#br0" timeOffset="199.01">1 751 9705,'0'0'3267,"0"0"-688,0 0-22,0 0-625,0 0-592,0 0-229,0 0-321,0 0-337,17-3-84,283-33 191,-270 31-695,30-2 68,-21 5-2731,-56 24-7558,-1-7 2765</inkml:trace>
  <inkml:trace contextRef="#ctx0" brushRef="#br0" timeOffset="1899.411">45 91 12748,'0'0'2562,"0"0"-602,10-14-33,37-42-149,-44 53-1680,0 1 1,-1 0-1,2 0 1,-1 0-1,0 1 1,0-1 0,1 1-1,-1-1 1,0 1-1,1 0 1,-1 1 0,1-1-1,0 1 1,-1-1-1,1 1 1,-1 0 0,1 0-1,0 1 1,-1-1-1,1 1-98,9 0 244,-2-1-191,-1 1 0,1 0 1,-1 0-1,1 2 0,-1-1 0,0 1 0,0 1 1,0 0-1,0 0 0,-1 1 0,0 0 0,0 0 1,0 1-1,0 0 0,-1 1 0,0 0 0,-1 0 1,1 1-1,-1 0 0,-1 0 0,0 1 0,0 0 1,0 0-1,-1 0 0,-1 1 0,0-1 0,0 1 1,0 0-1,-1 1 0,0 6-53,-2-6-32,-1 0-1,0 0 1,-1 0-1,0 0 1,-1-1-1,0 1 1,-1 0-1,0-1 1,0 0-1,-1 1 1,-1-1-1,1-1 1,-2 1-1,1-1 1,-2 0 0,1 0-1,-1 0 1,0-1-1,-1 0 1,0-1-1,-7 6 33,-5 3-86,-1-1 0,-1-1-1,0 0 1,-1-2 0,0-1 0,-1-1-1,0-1 1,-20 5 86,-12-4 23,55-10-22,0 1 0,0-1 0,0 0 0,0 0 0,-1 0 0,1 0 0,0 0 0,0 0 0,0 0 0,0 0 0,0 0 0,0-1 0,0 1 0,0 0 0,0-1 0,0 1 0,0-1 0,0 1 0,0-1 0,0 0 0,0 1 0,0-1 0,0 0 0,0 0 0,1 1 0,-1-1 0,0 0 0,1 0 0,-1 0 0,0 0 0,1 0 0,-1 0 0,1 0 0,0 0 0,-1 0 0,1 0 0,0 0 0,0 0 0,-1 0 0,1-1 0,0 1 0,0 0 1,0 0-1,0 0 0,0 0 0,1 0-1,1-3 27,1 0 1,-1 1-1,1-1 1,0 1-1,1 0 1,-1 0-1,0 0 0,1 0 1,0 0-1,-1 1 1,1 0-1,0 0 1,0 0-1,1 0 1,-1 0-1,0 1 1,0 0-1,1 0 1,-1 0-1,2 0-27,4-1 32,1 0 0,0 0-1,-1 1 1,1 0 0,0 1-1,0 0 1,0 1 0,-1 0-1,1 1 1,0 0 0,-1 1-1,1 0 1,-1 0 0,0 1-1,0 0 1,0 1-1,-1 0 1,0 1 0,0 0-1,0 1 1,-1-1 0,1 1-1,-2 1 1,1 0 0,-1 0-1,0 0 1,-1 1 0,6 9-32,55 104 32,-67-120-32,0-1 0,1 1 1,0-1-1,-1 1 1,1-1-1,0 1 1,0-1-1,0 0 0,0 1 1,0-1-1,0 0 1,0 0-1,0 0 1,0 0-1,1 0 0,-1 0 1,0 0-1,1 0 1,-1 0-1,1 0 1,-1-1-1,1 1 0,-1-1 1,1 1-1,-1-1 1,1 0-1,0 0 1,-1 1-1,1-1 0,0 0 1,-1 0-1,1-1 1,-1 1-1,1 0 1,0 0-1,-1-1 1,1 1-1,-1-1 0,1 1 1,-1-1-1,1 0 1,-1 0-1,0 0 1,1 0-1,-1 0 0,0 0 1,1 0-1,0-1 0,42-68-309,-34 24-1524,-9 15-3476,-1 18-1001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2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62 457 8904,'3'-16'2969,"-2"10"-2597,18-69 2280,5 15 3532,-24 61-6121,0-1 0,0 0 0,1 1 0,-1-1 0,0 0-1,0 1 1,0-1 0,0 0 0,0 1 0,0-1 0,1 0 0,-1 1-1,0-1 1,0 0 0,0 0 0,1 1 0,-1-1 0,0 0 0,0 0-1,1 0 1,-1 1 0,0-1 0,1 0 0,-1 0 0,0 0 0,0 0-1,1 1 1,-1-1 0,0 0 0,1 0 0,-1 0 0,0 0 0,1 0-1,-1 0 1,0 0 0,1 0 0,-1 0 0,0 0 0,1 0-1,-1 0 1,0 0 0,1 0 0,-1-1 0,0 1 0,1 0 0,-1 0-1,0 0 1,1 0 0,-1-1 0,0 1 0,0 0 0,1 0 0,-1 0-1,0-1 1,0 1 0,1 0 0,-1-1 0,0 1 0,0 0 0,0 0-1,0-1 1,1 1 0,-1 0 0,0-1-63,6 34 204,-6-31-64,7 107 386,-4 0 1,-7 39-527,1-33 148,-9-2-505,12-113 356,0 1 1,0-1-1,0 1 1,-1-1 0,1 0-1,0 1 1,0-1-1,-1 0 1,1 1 0,0-1-1,0 0 1,-1 0 0,1 1-1,0-1 1,-1 0-1,1 0 1,0 0 0,-1 1-1,1-1 1,-1 0 0,1 0-1,0 0 1,-1 0-1,1 0 1,-1 0 0,1 0-1,0 0 1,-1 0-1,1 0 1,-1 0 0,1 0-1,0 0 1,-1 0 0,1 0-1,-1 0 1,1 0-1,0 0 1,-1 0 0,1-1-1,0 1 1,-1 0 0,1 0-1,0-1 1,-1 1-1,1 0 1,0 0 0,-1-1-1,1 1 1,0 0 0,0-1-1,-1 1 1,1 0-1,0-1 1,0 1 0,0 0-1,0-1 1,-1 1-1,1-1 1,0 1 0,0 0-1,0-1 1,0 1 0,0-1-1,0 1 1,0 0-1,0-1 1,0 1 0,-12-34 67,11 32-71,-11-46 39,2 0 0,2-1 0,3 0 0,1 0 1,3-1-1,2 1 0,2 0 0,2 0 0,2 0 0,2 0 0,3 1 1,9-22-36,-17 52 10,1 1 0,1-1 0,1 1 1,1 0-1,0 1 0,1 0 0,0 0 1,2 1-1,0 0 0,0 1 0,1 0 0,7-5-10,-17 17-2,1 0 0,0-1 0,0 1 0,0 0 0,0 1 0,0-1 0,0 1 0,0-1 0,0 1 0,1 0 0,-1 0 0,0 0 0,1 1 0,-1-1 0,1 1 0,-1 0-1,1 0 1,-1 0 0,1 0 0,-1 0 0,1 1 0,-1 0 0,1 0 0,-1 0 0,0 0 0,0 0 0,1 1 0,-1-1 0,0 1 0,0 0 0,0 0 0,-1 0 0,1 0 0,0 1-1,-1-1 1,2 2 2,1 2-6,1 1-1,-1 0 1,-1 0-1,1 1 1,-1-1-1,0 1 1,-1 0-1,0 0 1,0 0-1,-1 0 1,0 1-1,0-1 0,-1 1 1,0 2 6,-1 0-16,-1 0-1,0 1 1,-1-1 0,0 0 0,-1 0 0,0 0-1,0-1 1,-1 1 0,-1-1 0,0 0-1,0 0 1,-1 0 0,0-1 0,-1 0 0,0 0-1,0 0 1,-1-1 0,0 0 0,-2 0 16,-8 8-120,-1-1 0,0-1 1,-1 0-1,-1-2 1,0 0-1,-1-2 0,0 0 1,-12 3 119,-37 3-1429,39-15-2064,32-1 3404,-4-1-2665,4-1-1824,3-1-2628</inkml:trace>
  <inkml:trace contextRef="#ctx0" brushRef="#br0" timeOffset="293.598">457 600 8328,'0'0'7143,"0"0"-3481,0 0-1393,0 0-161,0 0-672,9 15-496,23 51-326,-22 0 235,-12-47-737,-5 120-513,5-166 368,1 0 0,2 0 0,0 0 0,2 0 0,0 0 0,2 1 0,1 0 0,2 0 0,0 0 0,2 1 0,0 0 0,2 1 0,1 0 0,0 1 0,2 0 0,2-1 33,-12 19-158,1-1 1,0 1-1,0 0 0,0 0 1,1 1-1,0-1 1,-1 1-1,2 1 0,-1 0 1,0 0-1,1 0 1,-1 1-1,1 0 1,0 0-1,-1 1 0,1 0 1,0 0-1,0 1 1,0 0-1,0 1 0,3 0 158,45 13-4049,-4 16-3406,-30-13-131</inkml:trace>
  <inkml:trace contextRef="#ctx0" brushRef="#br0" timeOffset="654.366">1130 427 10730,'0'0'4335,"0"0"-2104,0 0-885,0 0-209,0 0-523,0 0-422,-15 1-123,5-1-57,6-1-8,0 1-1,1 0 1,-1 0-1,0 0 0,0 0 1,0 1-1,0-1 1,0 1-1,1 0 0,-1 0 1,0 0-1,1 1 1,-1-1-1,1 1 1,-1 0-1,1 0 0,0 0 1,0 1-1,0-1 1,0 1-1,0 0 1,0-1-1,-1 4-3,-4 8 26,2-1 1,0 1-1,1 0 1,0 0-1,1 1 1,0 0-1,2-1 0,-1 1 1,2 0-1,0 0 1,1 0-1,0 0 1,1 0-1,1 0 0,1 0 1,0 0-1,0-1 1,2 1-1,0-1 0,2 4-26,-3-12 0,0 1-1,0-1 0,1 0 1,0 0-1,0 0 0,0-1 1,1 1-1,0-1 0,0-1 0,0 1 1,1-1-1,-1 0 0,1-1 1,0 1-1,0-1 0,1-1 1,-1 1-1,0-1 0,1-1 1,-1 1-1,1-1 0,0 0 0,1-1 1,7 1 138,0-1 0,0-1 0,0 0-1,0-1 1,0-1 0,0 0 0,-1-1-1,1-1 1,-1 0 0,10-6-138,-13 5 189,-1 0-1,1-1 1,-1-1 0,-1 0 0,0 0 0,0-1 0,0 0 0,-1-1-1,-1 0 1,0 0 0,0-1 0,-1 0 0,0-1 0,-1 1-1,0-1 1,-1 0 0,0-1 0,-1 1 0,-1-1 0,0 0 0,0 0-1,-1 0 1,-1 0 0,0-4-189,0 9 10,0 0 0,0 0 0,0 0-1,-1-1 1,0 1 0,-1 0 0,1 0 0,-2 0 0,1 0 0,-1 0-1,-1 0 1,1 0 0,-1 0 0,0 1 0,-1-1 0,0 1 0,0 0-1,-1 0 1,0 1 0,0-1 0,0 1 0,-1 0 0,0 0 0,0 1-1,0 0 1,-7-4-10,1 4-266,-1 0 0,1 1-1,-1 0 1,0 2 0,0-1-1,0 1 1,0 1 0,-1 0-1,1 1 1,0 1 0,0 0-1,-7 1 267,-36 18-4013,14 16-3400,25-9-840</inkml:trace>
  <inkml:trace contextRef="#ctx0" brushRef="#br0" timeOffset="1124.968">1712 310 9801,'37'-156'12214,"-35"147"-11239,2-7 1042,-2 23-498,5 412-1145,-28-243-940,27-205 721,1 0 0,1 1 0,1 0 0,2 0-1,1 1 1,1 1 0,16-25-155,-26 44 25,1 0 0,-1 1 0,1 0 1,0 0-1,1 0 0,0 0 0,0 1 0,0 0 0,0 0 1,1 0-1,0 0 0,0 1 0,0 0 0,0 1 0,1-1 1,-1 1-1,1 0 0,0 1 0,0 0 0,0 0 0,0 0 1,1 1-1,-1 0 0,0 0 0,1 1 0,-1 0 0,0 0 1,6 2-26,-6 1-19,-1 1 0,0 0 0,-1 1 0,1 0 0,-1-1-1,0 2 1,0-1 0,0 1 0,-1-1 0,1 1 0,-1 1 0,-1-1 0,1 0 0,-1 1 0,-1 0 0,1 0 0,-1 0 0,0 0 0,-1 0 0,1 0 0,-1 0 0,-1 1 0,0-1 0,0 0 0,0 0 0,-1 1 0,0-1 0,0 0 0,0 0 0,-1 0 0,-1 0 0,0 1 19,-2 7-34,0 0 0,-1-1-1,-1 0 1,0-1 0,-1 1 0,-1-2-1,0 1 1,0-1 0,-1 0 0,-1-1-1,0 0 1,-1-1 0,0 0 0,0-1-1,-1 0 1,0-1 0,0-1 0,-1 0-1,0-1 1,-1 0 0,1-1 0,-1 0 0,0-2-1,0 0 1,-1 0 0,1-1 0,0-1-1,-1-1 1,-5 0 34,17-1-9,1 1 0,-1-1 1,1 0-1,0 0 0,-1 0 0,1-1 0,0 1 0,-1-1 0,1 1 1,0-1-1,0 0 0,1-1 0,-1 1 0,0 0 0,1-1 0,-1 1 1,1-1-1,0 0 0,0 0 0,0 0 0,0 0 0,0 0 0,1 0 1,-1-1-1,1 1 0,0 0 0,0-1 0,0 1 0,1-1 0,-1 1 1,1-1-1,0 1 0,0-1 0,0 0 0,0 1 0,0-1 9,17-64-2542,20 15-4494,-17 37-139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1:2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230 249 545,'47'-123'14910,"16"-2"-2723,-117 687-9977,-10-15-5167,62-508 2017,-7 63-2352,-13-44-1866,22-57 5055,-1-1 0,1 1 1,-1-1-1,1 1 0,-1 0 1,1-1-1,-1 1 1,1-1-1,-1 1 0,0-1 1,1 1-1,-1-1 0,0 0 1,0 1-1,1-1 0,-1 0 1,0 1-1,0-1 1,1 0-1,-1 0 0,0 0 1,0 0-1,1 0 0,-1 0 1,0 0-1,0 0 1,0 0-1,1 0 0,-1 0 1,0 0-1,0 0 0,0-1 1,1 1-1,-1 0 0,0-1 1,1 1-1,-1-1 1,0 1-1,1 0 0,-1-1 1,0 0-1,1 1 0,-1-1 1,1 1-1,-1-1 1,1 0-1,-1 1 0,1-1 1,0 0-1,-1 1 0,1-1 1,0 0-1,-1 0 0,1 1 1,0-1-1,0 0 103,-21-45-1198,1-30 2350,18 60 110,-1 0-1,-1 1 0,-1-1 0,0 1 0,0 1 0,-2-1 1,0 1-1,-1 0 0,-8-12-1261,16 25 64,-1 0-1,1 0 1,-1 0 0,1 0 0,-1 0 0,0 0 0,0 0-1,1 1 1,-1-1 0,0 0 0,0 0 0,0 1 0,0-1-1,0 0 1,0 1 0,0-1 0,0 1 0,0-1-1,0 1 1,0-1 0,0 1 0,0 0 0,0 0 0,0 0-1,0-1 1,0 1 0,-1 0 0,1 0 0,0 1-1,0-1 1,0 0 0,0 0 0,0 0 0,0 1 0,0-1-1,-1 0 1,1 1 0,0-1 0,0 1 0,0 0 0,1-1-1,-1 1 1,0 0 0,0-1 0,0 1 0,0 0-1,1 0 1,-1 0 0,0 0 0,1 0 0,-1 0 0,1 0-1,-1 0 1,1 0 0,-1 0 0,1 0 0,0 0 0,-1 0-1,1 0 1,0 0 0,0 0 0,0 1 0,0-1-1,0 0 1,0 0 0,0 0 0,0 1-64,-1 7 11,1 0 0,0 0-1,0 1 1,1-1 0,0 0 0,1 0 0,0 0 0,0 0 0,1 0-1,0 0 1,0-1 0,1 1 0,0-1 0,1 0 0,0 0 0,0-1-1,1 1 1,0-1 0,0 0 0,0-1 0,1 1 0,7 4-11,2 2-7,2 0 0,0 0 0,1-2 0,0 0 0,0-1 0,1-1 0,0-1 0,1-1 0,6 1 7,-19-5-6,0-1-1,0 1 1,1-1 0,-1-1-1,0 0 1,1 0-1,-1 0 1,1-1 0,-1 0-1,1-1 1,-1 0 0,0 0-1,1-1 1,-1 0 0,0-1-1,0 1 1,0-2-1,0 1 1,-1-1 0,1 0-1,-1 0 1,0-1 0,0 0-1,-1-1 1,1 1 0,3-5 6,2-9 106,-1 0 1,-1-1 0,0 0 0,-1 0-1,-2-1 1,0 0 0,-1-1 0,-1 1-1,-1-1 1,-1 0 0,-1-1 0,0-15-107,-2 39-57,0-1 1,0 1-1,0 0 1,0 0-1,0-1 1,0 1-1,-1 0 1,1 0-1,0-1 1,0 1-1,-1 0 1,1-1-1,0 1 1,-1 0-1,1-1 1,-1 1-1,1-1 1,-1 1-1,1-1 1,-1 1-1,1-1 1,-1 1-1,1-1 1,-1 1-1,0-1 1,1 1-1,-1-1 1,0 0-1,1 0 1,-1 1-1,0-1 1,1 0-1,-1 0 1,0 0-1,0 0 1,1 1-1,-1-1 1,0 0-1,0-1 1,1 1-1,-1 0 1,0 0-1,0 0 1,1 0-1,-1 0 1,0-1-1,1 1 1,-1 0-1,0-1 1,1 1-1,-1-1 1,0 1-1,1 0 1,-1-1-1,1 1 1,-1-1-1,1 0 1,-1 1-1,1-1 1,-1 1-1,1-1 0,0 0 1,-1 1-1,1-1 1,0 0 56,-26 48-9625,13-22-1383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2:5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246 140 6598,'0'0'6881,"0"0"-3315,3-15-1190,37-109 4660,-35 176-4815,-11-10-1981,-2 0 0,-1 0 1,-3-1-1,-1-1 0,-14 28-240,13-29 64,-137 379 352,140-391-400,1 1-1,2 0 1,1 1-1,1 0 1,1 0-1,2 0 0,1 0 1,1 0-1,3 27-15,-1-50-3,0 0 0,1 0 0,0 0-1,1 0 1,-1-1 0,1 1 0,0-1 0,0 0 0,1 1-1,-1-2 1,1 1 0,0 0 0,1-1 0,-1 0-1,1 0 1,0 0 0,0 0 0,0-1 0,0 0-1,1 0 1,-1 0 0,1-1 0,0 1 0,-1-1 0,1-1-1,0 1 1,7 0 3,13 1-127,0 0 0,0-1 0,0-2 0,0-1 1,26-4 126,25-7-103,-1-3 0,-1-3 0,0-4 0,5-5 103,6-7 299,-110 36 390,-63 52-1522,35-10-7366,30-20-2873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2:5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4837,'0'0'9774,"0"0"-5642,0 0-2392,0 0-53,0 0-379,16-3-528,19-6-523,19-5-70,0 2-1,1 2 0,42 0-186,-96 10-141,0 1 0,0 0-1,-1 0 1,1-1 0,0 1 0,-1 0-1,1 0 1,-1 0 0,1 0-1,-1 0 1,0 0 0,1-1 0,-1 1-1,0 0 1,0 0 0,1 0-1,-1 0 1,0 0 0,0 0-1,0 1 1,0-1 0,-1 0 0,1 0-1,0 0 1,0-1 0,0 1-1,-1 0 1,1 0 0,-1 0-1,1 0 1,0 0 0,-1 0 0,0 0-1,1 0 1,-1-1 0,0 1-1,1 0 1,-1 0 0,0-1 0,0 1-1,1-1 1,-1 1 0,0 0-1,0-1 1,0 0 0,0 1-1,0-1 142,-21 23-4783,-5 1-731</inkml:trace>
  <inkml:trace contextRef="#ctx0" brushRef="#br0" timeOffset="188.685">64 288 448,'0'0'5542,"0"0"-3268,0 0-448,0 0 640,86 22-929,-58-35-223,6 0-289,-4-6-321,2 4-319,-5-1-193,-4 2-160,-4 5-32,-7 0-128,-8 9-1410,-4 0-2914,-3 8-7175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0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146 248 224,'0'0'13501,"-17"-3"-8285,15 3-5095,-77-11 2184,31 5 1338,49 6-3592,-1 0 0,1 1 1,-1-1-1,1 0 0,-1 0 0,0 0 0,1 0 0,-1 0 0,1 0 0,-1 0 0,1 1 0,-1-1 0,1-1 0,-1 1 0,1 0 0,-1 0 1,1 0-1,-1 0 0,0 0 0,1 0 0,-1 0 0,1-1 0,-1 1 0,1 0 0,-1 0 0,0-1 0,1 1 0,-1 0 0,0 0 0,1-1 1,-1 1-1,0-1 0,1 1 0,-1 0 0,0-1 0,0 1 0,1 0 0,-1-1 0,0 1 0,0-1 0,0 1 0,0-1 0,0 1 1,1-1-1,-1 1 0,0-1 0,0 1 0,0 0 0,0-1 0,0 1 0,0-1 0,-1 1 0,1-1 0,0 1 0,0-1 0,0 1 0,0 0 1,0-1-1,-1 1 0,1-1 0,0 1 0,0-1 0,-1 1 0,1 0 0,0-1 0,-1 1 0,1 0-51,52-16 325,2 4 0,-1 1 0,1 3 0,38-1-325,-60 6 62,1355-144 343,-1357 144-410,-183 2-566,14 14-2584,48 7-2787,34-2-811</inkml:trace>
  <inkml:trace contextRef="#ctx0" brushRef="#br0" timeOffset="419.927">829 32 12876,'0'0'3812,"0"0"-396,0 0-309,0 0-822,0 0-779,0 0-524,2 13-160,1 161 1271,-74 314-636,-7 32-1430,72-407-6231,8-140-522,2 13 181</inkml:trace>
  <inkml:trace contextRef="#ctx0" brushRef="#br0" timeOffset="828.736">1502 371 13453,'5'-14'2989,"14"-42"-344,14-18 3620,-30 67-5961,-2 7-179,-1 0 1,0 1-1,1-1 0,-1 0 0,0 0 0,1 0 0,-1 0 1,0 0-1,0 0 0,1 0 0,-1 0 0,0 0 1,1 0-1,-1 0 0,0 0 0,1 0 0,-1 0 0,0 0 1,1 0-1,-1 0 0,0-1 0,0 1 0,1 0 0,-1 0 1,0 0-1,0 0 0,1-1 0,-1 1 0,0 0 0,0 0 1,1-1-1,-1 1 0,0 0 0,0 0 0,0-1 0,0 1 1,1 0-1,-1 0-125,-7 146 977,-7 1 0,-30 129-977,8-54 400,21-8-400,30-278-630,-12 51-188,5-43-1665,-15 25-6067,-3 24-2575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0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13357,'0'0'1569,"0"0"545,0 0 737,0 0-737,0 0-481,0 0-448,0 0-320,0 0-352,0 0-225,-19-5-192,25 5-96,1 0-64,1 0-160,3 1-961,-4 8-1410,2 2-2498,-2 2-4516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0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8136,'0'0'6107,"0"0"-2691,0 0-1120,0 0-561,0 0-59,0 0-347,0 8 155,-5 47-1106,-1-1 0,-3 1 0,-2-2-1,-3 1 1,-10 24-378,-12 51 81,74-233 85,-25 73-151,-2 1 5,2 0-1,0 0 1,2 2-1,2-1 0,0 2 1,1 1-1,2 0 1,13-12-20,-32 35 9,1 1 1,0 0 0,-1 0 0,1 0 0,0 0 0,0 0-1,0 0 1,0 1 0,0-1 0,0 1 0,1-1 0,-1 1-1,0 0 1,1 0 0,-1 0 0,1 0 0,0 0 0,-1 0-1,1 1 1,-1 0 0,1-1 0,0 1 0,-1 0 0,1 0-1,0 0 1,-1 1 0,1-1 0,0 1 0,-1-1 0,1 1-1,-1 0 1,1 0 0,-1 0 0,1 0 0,-1 1 0,0-1-1,1 0 1,-1 1-10,4 12 12,0 0-1,-1 0 0,0 1 0,-1 0 1,-1 0-1,0 0 0,-1 0 1,-1 0-1,0 0 0,-2 0 0,0 13-11,1-13-1,-2 259-944,13-238-750,-3-31-2062,2-12-4420,-4-4-241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18.496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14974 9680 14318,'0'0'2909,"0"0"-1158,0 0-240,0 0-113,0 0-405,4 18-363,-2-11-579,10 140 544,-29-8-266,-12 191-1416,28-308 323,0-14 483,1 0-1,-1 1 0,1-1 1,1 0-1,0 0 0,0 0 1,0 0-1,1 0 0,0 0 1,1 0-1,0 0 0,0-1 1,2 4 281,-4-11-14,0 0 0,0 0-1,0-1 1,0 1 0,0 0 0,0 0 0,0-1 0,0 1 0,0-1 0,0 1 0,0-1 0,0 1 0,0-1 0,0 1 0,0-1 0,-1 0 0,1 0 0,0 1 0,0-1-1,-1 0 1,1 0 0,-1 0 0,1 0 0,-1 0 0,1 0 0,-1 0 0,1 0 0,-1 0 0,0 0 0,0 0 0,1 0 0,-1 0 0,0 0 0,0 0 0,0 0 0,0 0 0,0 0-1,0 0 1,-1 0 0,1 0 0,0 0 0,0 0 0,-1 0 0,1 0 14,0-2 10,17-208 3599,-11 105-2044,-5 66-1290,2 0 1,1 0-1,2 0 0,1 1 0,7-17-275,-5 30 27,1 0 0,1 1-1,1 1 1,1 0 0,1 0-1,1 1 1,1 1 0,1 1-1,5-3-26,-18 20-1,0 0 0,0 0 0,1 1-1,-1 0 1,1 0 0,0 0 0,0 1 0,0-1-1,0 1 1,0 1 0,1-1 0,-1 1-1,1-1 1,-1 2 0,1-1 0,-1 1-1,1-1 1,-1 1 0,1 1 0,0-1-1,-1 1 1,1 0 0,-1 0 0,0 1-1,1 0 1,-1 0 0,0 0 0,0 0-1,0 1 1,0 0 0,-1 0 0,1 0-1,-1 1 1,1-1 0,-1 1 0,0 0 0,-1 0-1,1 1 1,-1-1 0,0 1 0,0 0-1,0-1 1,1 6 1,2-2-135,-2 0-1,1 0 1,-1 0 0,-1 1-1,0 0 1,0 0-1,0 0 1,-1 0 0,0 0-1,-1 0 1,0 0 0,-1 1-1,0-1 1,0 0-1,-1 1 1,0-1 0,-1 0-1,1 0 1,-2 0-1,0 0 1,0 0 0,0 0-1,-1-1 1,0 0 0,-3 4 135,-2-3-62,1-1 1,-1-1 0,0 1-1,0-2 1,-1 1 0,0-1 0,0-1-1,-1 0 1,1 0 0,-1-1 0,0 0-1,0-1 1,-1 0 0,1-1-1,-1 0 1,1-1 0,-1 0 0,0-1-1,1-1 1,-1 1 0,1-2-1,-1 0 1,-3-1 61,-53-43-1543,55-5-5663,21 31 933</inkml:trace>
  <inkml:trace contextRef="#ctx0" brushRef="#br1" timeOffset="-131637.304">12123 5618 17809,'0'0'1996,"0"0"-95,15 4-145,151 14 929,288-57-887,-310 23-1594,945-89 389,-773 51-550,-306 49-77,-31 5-103,-169 37-3772,68 2-3590,50-13-1796</inkml:trace>
  <inkml:trace contextRef="#ctx0" brushRef="#br1" timeOffset="-131016.199">12468 6336 10506,'0'0'4468,"-2"-13"-1057,-3-41-261,-6 32 2346,2 39-3401,5 30-1878,1 1 0,2-1 1,3 1-1,2 0 0,1-1 0,3 0-217,-2-5-491,21 118-215,-11-108-2909,5-2-3670,-24-61-495,1-8 5163,-1-4 2647,-17-57 3743,5-1 0,2-1 1,4-1-1,4-2-3773,15-90 2748,-10 164-2641,0 1 1,1-1-1,0 1 0,1 0 1,0-1-1,1 1 1,0 0-1,1 1 1,0-1-1,0 0 1,1 1-1,0 0 0,1 0 1,0 1-1,0-1 1,1 1-1,0 1 1,0-1-1,1 1 0,0 0 1,0 1-1,0 0 1,1 0-1,7-2-107,-2 5 26,1 1-1,-1 1 1,1 0 0,0 1-1,0 1 1,-1 0 0,1 1-1,-1 0 1,1 1-1,-1 1 1,0 0 0,0 1-1,0 1 1,-1 0 0,0 1-1,0 0 1,0 1-1,-1 0 1,-1 1 0,8 7-26,-14-12-15,0 0 1,0 0 0,-1 1-1,0 0 1,1 0-1,-1 0 1,-1 0 0,1 1-1,-1-1 1,0 1-1,0 0 1,-1 0 0,0 0-1,0 1 1,0-1 0,-1 0-1,0 1 1,0-1-1,0 1 1,-1-1 0,0 1-1,0-1 1,-1 1-1,0-1 1,0 0 0,0 1-1,-1-1 1,0 0 0,0 0-1,-1 0 1,0 0-1,0 0 1,0 0 0,0-1-1,-1 1 1,-2 1 14,-8 7-233,0-1 0,-1 0 0,-1-1 0,0 0 0,0-2 0,-1 0 0,0 0 0,-1-2 0,0 0 0,-1-1 0,1-1 0,-1-1 0,0 0 0,-1-2 0,1 0 0,-1-1 0,-14-1 233,22-5-2922,18-8-4107,9 1 666</inkml:trace>
  <inkml:trace contextRef="#ctx0" brushRef="#br1" timeOffset="-130473.152">13385 6072 15855,'0'0'3054,"0"0"-460,0 0-218,0 0-631,0 0-480,0 0-453,0 0-390,-13 7-198,4-2-193,1 0 1,0 1-1,0 0 1,0 0 0,1 0-1,-1 1 1,2 1-1,-1-1 1,1 1-1,0 0 1,-3 7-32,-7 11 6,2 2 1,1-1 0,1 2-1,1 0 1,2 0-1,1 1 1,1 0-1,1 0 1,2 1 0,1-1-1,2 1 1,1 0-1,3 29-6,-2-53-183,0 1-1,0-1 0,1 0 1,0 1-1,1-1 1,-1 0-1,1 0 0,0-1 1,1 1-1,0 0 1,0-1-1,0 0 1,1 0-1,0-1 0,0 1 1,0-1-1,1 0 1,0 0-1,0-1 0,0 1 1,0-1-1,1-1 1,0 1-1,-1-1 0,1-1 1,1 1-1,-1-1 1,0 0-1,0-1 0,1 1 1,-1-1-1,1-1 1,-1 0-1,1 0 0,-1 0 1,1-1-1,-1 0 1,0 0-1,1-1 0,-1 0 1,0-1-1,0 1 1,0-1-1,0 0 0,-1-1 1,2 0 183,7-13-8,0-1 0,-1 0 0,-1-1 0,-1 0 1,-1-1-1,0-1 0,-2 0 0,0 0 0,-1 0 0,2-16 8,-8 34 26,5-15 438,0 0 1,-1 0 0,-1 0 0,0-1-1,-2 0 1,0 0 0,-1 0 0,-1 0 0,0 0-1,-2 0 1,0 0 0,-2 0 0,0 0 0,0 0-1,-5-10-464,-12 1 2098,19 45-790,22 281-678,-20-248-676,1-24-201,-2 1 0,-1-1 0,-1 0 0,-1 0 0,-5 20 247,5-117-1303,50-312 1586,-46 374-309,1 1 0,0 0-1,0 0 1,0-1 0,1 1-1,0 1 1,1-1-1,0 0 1,0 1 0,0 0-1,1 0 1,0 0 0,1 0-1,-1 1 1,1 0-1,1 0 1,3-2 26,-8 6-92,1 0-1,0 1 1,-1-1-1,1 1 1,0 0 0,-1 0-1,1 0 1,0 0-1,0 1 1,0-1 0,0 1-1,0-1 1,0 1-1,0 0 1,0 0 0,0 1-1,0-1 1,0 1-1,0-1 1,0 1 0,-1 0-1,1 0 1,0 0-1,0 0 1,-1 1 0,1-1-1,0 1 1,-1-1-1,0 1 1,1 0 0,-1 0-1,0 0 1,1 1 92,2 2-789,-1 0 1,0 1-1,1-1 1,-2 1-1,1 0 1,-1 0-1,0 0 1,0 0-1,0 0 1,-1 1-1,0-1 1,0 1-1,-1 0 1,0 0 788,0 24-7340</inkml:trace>
  <inkml:trace contextRef="#ctx0" brushRef="#br1" timeOffset="-130196.728">13490 6494 6502,'0'0'9417,"0"0"-6694,0 0-353,75-20-576,-37 11-1314,6-1-256,4-3-128,0 3-64,-2-3-32,-7 2-160,0-3-1025,-7-1-1121,1 1-2371,-7 3-3875</inkml:trace>
  <inkml:trace contextRef="#ctx0" brushRef="#br1" timeOffset="-129908.554">14213 6022 6822,'0'0'9935,"0"0"-5600,0 0-1474,0 0-661,0 0-754,0 0-341,14 14-208,-1 0-716,-3-4-51,1 2 0,-1-1-1,-1 1 1,0 1 0,-1 0 0,0 0-1,5 14-129,-4-9 38,-2 0 0,0 1-1,-1 0 1,-1 0-1,-1 0 1,0 1 0,-2 0-1,0-1 1,-1 1-1,-2 0 1,1 0 0,-2 0-1,-1-1 1,0 1 0,-2-1-1,0 0 1,-1 0-1,-1 0 1,-1-1 0,0 0-1,-1 0 1,-9 12-38,-8 1-721,-1-1 1,-2-1-1,0-2 1,-2-1 0,-22 14 720,-92 58-6514,60-47-923</inkml:trace>
  <inkml:trace contextRef="#ctx0" brushRef="#br1" timeOffset="-132926.444">12442 4589 12492,'0'0'5856,"0"0"-2722,0 0-828,0 0-523,0 0-502,1-3-373,0 3-896,-1-1 1,0 1 0,1 0 0,-1 0-1,1-1 1,-1 1 0,1 0 0,-1 0-1,1 0 1,-1 0 0,1 0 0,-1 0-1,1 0 1,-1 0 0,1 0-1,-1 0 1,1 0 0,-1 0 0,1 0-1,-1 0 1,1 0 0,-1 1 0,0-1-1,1 0 1,-1 0 0,1 1 0,-1-1-1,1 0 1,-1 0 0,0 1 0,1-1-1,-1 0 1,0 1 0,1-1 0,-1 1-1,0-1 1,1 0 0,-1 1 0,0-1-1,0 1 1,0-1 0,1 1 0,-1-1-1,0 1 1,0-1 0,0 1 0,0-1-1,0 1 1,0-1 0,0 1 0,0-1-1,0 1 1,0-1 0,0 1 0,0-1-1,0 1 1,-1-1 0,1 1-1,0-1 1,0 0 0,0 1 0,-1-1-1,1 1-12,15 59 172,-11-40-84,10 51-134,-3 0 1,-3 1-1,-2 67 46,-5 13-8068,-1-152 7820,-1 0 1,1 0-1,0 0 0,-1 0 1,1 0-1,0-1 0,-1 1 1,1 0-1,-1 0 0,1 0 1,0 0-1,-1 1 0,1-1 1,-1 0-1,1 0 0,0 0 1,-1 0-1,1 0 0,0 0 1,-1 1-1,1-1 0,0 0 1,-1 0-1,1 0 0,0 1 1,-1-1-1,1 0 0,0 1 1,-1-1-1,1 0 0,0 1 1,0-1-1,0 0 0,-1 1 1,1-1-1,0 0 0,0 1 1,0-1-1,0 0 0,0 1 1,0-1-1,0 1 0,0-1 1,0 0-1,0 1 0,0-1 1,0 1-1,0-1 0,0 0 1,0 1-1,0-1 248,-9-17-2690,2 2 3490,-2-14 1289,0 0-1,2-1 0,2 1 0,0-1 0,2 0 0,1-5-2088,15-182 5392,-9 188-4976,1 1 0,2-1 0,1 1-1,1 0 1,1 1 0,4-7-416,-10 26 56,1-1 1,-1 1-1,1 0 0,0 1 1,1-1-1,0 1 1,0 0-1,1 0 0,0 1 1,0-1-1,0 2 0,1-1 1,-1 1-1,2 0 0,-1 1 1,0 0-1,1 0 0,0 1 1,0 0-1,0 0 1,4 0-57,1 2 30,0-1 0,0 2 0,0 0 0,0 1 0,0 1 0,0 0 0,-1 0 0,1 1 0,0 1 0,-1 1 0,0 0 1,3 2-31,-9-5 1,-1 1 0,0 0 1,0 1-1,-1 0 0,1 0 1,-1 0-1,1 0 0,-1 1 1,-1 0-1,1 0 1,-1 0-1,0 0 0,0 1 1,0 0-1,-1 0 0,0 0 1,0 0-1,0 0 0,-1 1 1,0-1-1,0 1 0,-1 0 1,1-1-1,-2 1 1,1 4-2,-1-5-11,-1 0-1,0 0 1,0-1 0,-1 1 0,1 0 0,-1-1 0,0 1 0,-1-1 0,1 0 0,-1 0 0,0 0 0,-1 0 0,1 0 0,-1-1-1,0 1 1,0-1 0,0 0 0,0 0 0,-1-1 0,0 1 0,0-1 0,0 0 0,-1 0 11,-128 51-343,-27-23-828,92-31-3023,63-7-5298,9 2 796</inkml:trace>
  <inkml:trace contextRef="#ctx0" brushRef="#br1" timeOffset="-132559.228">13444 4457 11467,'0'0'6806,"6"-13"-3699,17-44-715,-16 31 593,-19 28-578,-76 94-1372,70-76-1002,0 1 0,2 1 0,0 1 0,2 0 0,0 1 0,2 1 0,1-1 0,1 2 0,0 0-1,2 0 1,2 0 0,0 1 0,1 0 0,2 0 0,1 1 0,1-1 0,1 1 0,3 6-33,-1-24-151,2 0 0,-1 0 0,1 0 1,1 0-1,0-1 0,0 0 0,1 0 0,0 0 1,1-1-1,0 0 0,0 0 0,0-1 0,1 1 1,1-2-1,-1 1 0,1-1 0,7 4 151,-5-4-499,0 0 1,1-1-1,-1-1 0,1 1 1,0-2-1,0 0 0,0 0 0,0-1 1,9 0 498,125-13-12054,-102-1 4948</inkml:trace>
  <inkml:trace contextRef="#ctx0" brushRef="#br1" timeOffset="-132218.277">14050 4692 9513,'27'-116'5525,"-18"15"4074,-9 100-9499,0-1 1,-1 0 0,1 1-1,0-1 1,-1 1 0,1-1-1,-1 1 1,0-1 0,1 1-1,-1-1 1,0 1 0,0-1 0,0 1-1,0 0 1,0 0 0,0 0-1,0-1 1,-1 1 0,1 0-1,0 0 1,-1 1 0,1-1-1,-1 0 1,1 0 0,0 1-1,-1-1 1,0 1 0,1-1-1,-1 1 1,1-1 0,-1 1 0,0 0-1,1 0 1,-1 0 0,1 0-1,-1 0 1,0 0 0,1 1-1,-1-1 1,1 0 0,-1 1-1,-1 0-100,-66 26 405,58-20-378,0 0 0,1 1 1,0 0-1,0 1 0,1 0 0,0 0 0,0 1 0,1 0 0,1 1 0,-5 8-27,9-14-5,0 0 1,1 0-1,-1 0 0,1 1 1,1-1-1,-1 1 0,1-1 1,0 1-1,0-1 1,1 1-1,-1 0 0,1 0 1,1-1-1,-1 1 0,1 0 1,0-1-1,0 1 1,0-1-1,1 1 0,0-1 1,0 0-1,1 1 0,-1-1 1,1 0-1,1 1 5,2 1-48,1-1-1,0 0 0,0 0 1,0 0-1,0-1 0,1 0 1,0 0-1,0-1 0,1 0 1,-1-1-1,1 0 0,0 0 1,-1 0-1,1-1 1,6 0 48,94 43-344,-105-43 344,-1 0 0,1 0-1,-1 0 1,0 1 0,0-1-1,0 1 1,0 0 0,0 0 0,-1 0-1,1 0 1,-1 0 0,0 0-1,0 1 1,0-1 0,0 1 0,-1 0-1,1-1 1,-1 1 0,0 0-1,0 0 1,0 0 0,-1 0 0,1 0-1,-1 0 1,0 0 0,0 0-1,-1 0 1,1 0 0,-1 0-1,0 0 1,0-1 0,0 1 0,0 0-1,-1 0 1,0-1 0,1 1-1,-2 1 1,-10 3 16,-1-2 0,1 1 0,-1-2-1,0 1 1,0-2 0,-1 0-1,1-1 1,-1 0 0,0-1-1,0-1 1,0 0 0,1-1-1,-1-1 1,-10-2-16,-8 3 10,26 1-218,0-1 0,-1 1 0,1-2 0,0 1 1,0-1-1,-1 0 0,1 0 0,0-1 0,0 0 0,0 0 0,1-1 0,-1 0 1,0 0-1,1-1 0,0 0 0,0 0 0,-2-1 208,1-21-8002,7 10 512</inkml:trace>
  <inkml:trace contextRef="#ctx0" brushRef="#br1" timeOffset="-131967.412">14413 4317 11883,'0'0'5558,"0"0"-2249,0 0-752,16 8-758,-4-3-1504,-2-1-111,0 1-1,-1 0 0,0 0 1,0 1-1,0 0 0,0 0 1,-1 1-1,0 0 0,0 1 1,-1 0-1,0 0-183,7 11 186,-2 0-1,1 1 1,-2 0 0,-1 1 0,-1 0-1,0 0 1,-2 1 0,0 0 0,-2 1-1,0-1 1,-1 2-186,-3-10 15,0-1 0,0 1 0,-1-1 0,-1 1 0,-1-1 0,1 1 0,-2-1 0,0 0 0,-1 0 0,0 0 0,-1 0 0,0-1 0,-1 0 0,0 0 0,-1 0 0,-1-1 0,1 0 0,-2 0-1,-3 3-14,-6 3-211,0-2 0,-1 0 0,0-1 0,-2 0-1,1-2 1,-2-1 0,1 0 0,-12 2 211,-107 37-7888,88-35 20</inkml:trace>
  <inkml:trace contextRef="#ctx0" brushRef="#br2" timeOffset="36908.124">3508 10992 9353,'0'0'5653,"0"0"-2279,0 0-726,0 0-278,0 0-774,0 0-475,0 0-448,1-13-331,-1 5-301,-1 6-36,1-1 0,0 1 1,0 0-1,-1 0 0,1-1 0,1 1 1,-1 0-1,0 0 0,0-1 0,1 1 0,-1 0 1,1 0-1,0 0 0,0-1 0,0 1 1,0 0-1,0 0 0,0 0 0,0 1 0,1-1 1,-1 0-1,1 0 0,-1 1 0,1-1 1,0 1-1,0-1 0,0 1 0,-1 0 0,1 0 1,0 0-1,1 0 0,-1 0 0,0 0 1,1 0-6,4 0 11,-5 0-9,1 0-1,-1 0 0,1 0 0,-1 0 1,1 1-1,0-1 0,-1 0 1,1 1-1,0 0 0,-1 0 0,1 0 1,0 0-1,0 0 0,-1 0 0,1 1 1,-1-1-1,1 1 0,0 0 1,-1 0-1,1 0 0,-1 0 0,1 0 1,-1 1-1,0-1 0,0 1 1,1-1-1,-1 1 0,0 0 0,0 0 1,-1 0-1,1 0 0,0 0 0,-1 0 1,1 0-1,-1 1 0,0-1 1,1 1-1,-1-1 0,0 1 0,-1-1 1,1 1-2,-5 10-4,0-1 0,-2 0 0,1 0 0,-1-1 0,-1 0 1,0 0-1,-1-1 0,0 1 0,0-2 0,-1 1 1,0-1-1,-2 1 4,-7 9-2,-33 32 63,-55 72 289,104-122-346,1 0 1,0 1 0,0-1 0,-1 0 0,1 0 0,0 0 0,0 1-1,0-1 1,0 1 0,1-1 0,-1 1 0,0-1 0,1 1-1,-1-1 1,1 1 0,-1-1 0,1 1 0,0 0 0,0-1-1,-1 1 1,1 0 0,0-1 0,1 1 0,-1 0 0,0-1 0,0 1-1,1-1 1,-1 1 0,1 0 0,-1-1 0,1 1 0,0-1-1,-1 1 1,1-1 0,0 0 0,0 1 0,0-1 0,0 0 0,1 0-1,-1 1 1,0-1 0,0 0 0,1 0 0,-1 0 0,0 0-1,1-1 1,-1 1 0,1 0 0,-1-1 0,1 1 0,0-1-1,-1 1 1,1-1 0,0 0-5,17 0-333,1-1 1,-1-1-1,1-1 0,-1 0 0,0-2 0,0 0 1,17-8 332,12-1-1589,20-7-2431,-8 2-2786</inkml:trace>
  <inkml:trace contextRef="#ctx0" brushRef="#br2" timeOffset="37991.991">6449 11012 13997,'0'0'2984,"0"0"-325,0 0-118,0 0-795,0 14-679,-8 109 879,-5 1 0,-11 35-1946,7-51 336,4-22-240,-4 11-407,5 2 0,5-1-1,3 36 312,16-53-2960,12-34-4271,-3-26-2634</inkml:trace>
  <inkml:trace contextRef="#ctx0" brushRef="#br2" timeOffset="39590.258">8020 11426 13581,'0'0'4436,"0"0"-1895,0 0-299,0 0-651,0 0-518,0 0-277,0 0-353,-8 5-257,5-3-179,0-1-2,1 1 1,-1-1 0,1 1 0,0-1 0,-1 1 0,1 0 0,0 0 0,0 0-1,0 0 1,0 0 0,0 1 0,1-1 0,-1 0 0,1 1 0,-1 0 0,1-1 0,0 1-1,0 0 1,0-1 0,1 1 0,-1 0 0,1 0 0,-1 0 0,1 0 0,0-1-1,0 1 1,0 0 0,0 2-6,1-1-20,-1 1 0,0-1 0,1 0-1,0 1 1,0-1 0,0 0 0,1 0 0,-1 1-1,1-1 1,0 0 0,0-1 0,0 1-1,1 0 1,0-1 0,-1 1 0,1-1 0,0 0-1,1 0 1,-1 0 0,0 0 0,1 0-1,0-1 1,-1 0 0,1 0 0,0 0 0,0 0-1,0 0 1,1-1 0,-1 0 0,0 0-1,0 0 1,1 0 0,-1-1 0,1 1 0,-1-1-1,0 0 1,1-1 0,-1 1 0,1-1 0,-1 0-1,0 0 1,0 0 0,1 0 0,-1-1-1,0 0 1,0 0 0,3-2 20,6-8 69,0 0 1,0-1-1,-2-1 1,1 0-1,-2 0 0,0-1 1,-1 0-1,0-1 1,-1 0-1,-1-1 0,2-6-69,-7 21 61,0-1 0,0 1 0,-1-1 0,1 0 0,-1 0 0,0 0 0,1 1 0,-1-1 0,-1-1 0,1 1 0,0 0 0,-1 0 0,1 0 0,-1 0 0,0 0 0,0 0 0,0-1 0,-1 1 0,1 0 0,-1 0 0,0 0-1,1 0 1,-1 0 0,-1 0 0,1 0 0,0 0 0,-1 0 0,1 1 0,-1-1 0,0 0 0,0 1 0,0 0 0,0-1 0,-1 1 0,1 0 0,-1 0 0,1 0 0,-1 0 0,1 1 0,-1-1 0,0 1 0,0 0 0,-1-1-61,-5 2 54,0-1 0,0 2 0,0-1 0,0 1 0,0 1 0,0-1 0,0 2 0,1-1 0,-1 1 0,0 0 0,1 1 0,0 0 0,0 1 0,0-1 0,1 1 0,-1 1 0,1 0 0,0 0 0,-3 3-54,-9 10 19,1 1 1,1 0-1,0 2 0,1 0 1,2 0-1,-1 3-19,3-3-1,1 0 0,1 1-1,0 0 1,2 1 0,1-1 0,1 2-1,1-1 1,1 1 0,1-1 0,1 17 1,1-28 1,2-1 0,0 0 0,0 1 1,1-1-1,1 0 0,0 0 1,1 0-1,0 0 0,0-1 1,1 1-1,1-1 0,0 0 0,1-1 1,0 1-1,0-2 0,1 1 1,0-1-1,1 0 0,0 0 0,0-1 1,1 0-1,1-1-1,1 1-25,0-1-1,1-1 1,-1 0 0,1-1-1,0 0 1,1-1 0,-1 0-1,1-1 1,0-1 0,-1 0-1,1-1 1,0 0 0,0-1-1,0-1 1,6-1 25,-11 1-58,-1 0 0,1-1 0,-1 0 1,0-1-1,0 0 0,0 0 0,0 0 0,0-1 0,0 0 1,-1-1-1,0 0 0,0 0 0,0-1 0,-1 1 1,0-1-1,0-1 0,0 1 0,-1-1 0,0 0 0,0 0 1,-1-1-1,0 1 0,0-1 0,0 0 0,-1-1 58,7-71-2896,-12 29-4356,-1 25-2234</inkml:trace>
  <inkml:trace contextRef="#ctx0" brushRef="#br2" timeOffset="38300.967">6824 11596 16079,'0'0'3588,"0"0"-2339,0 0 769,0 0-1121,0 0-577,119-13-160,-67 13-128,-2 0-32,-1 0 0,2 0-288,-5 0-577,-7-1-608,-3-1-449,-11 2-1377,-8 0-2275,-10 0-2337</inkml:trace>
  <inkml:trace contextRef="#ctx0" brushRef="#br2" timeOffset="39008.415">7162 11278 8392,'0'0'2915,"0"0"-689,0 0 486,0 0-427,2-13-721,0-5-1080,3-32 3238,-8 99 140,-5 29-3677,-62 319-1553,51-263-2432,3-2-3972,9-72 52</inkml:trace>
  <inkml:trace contextRef="#ctx0" brushRef="#br1" timeOffset="-464767.497">980 8872 11627,'0'0'3203,"0"0"-945,0 0-464,-13-2-305,-41-4-352,52 6-1084,0 0 0,-1 1 0,1-1-1,0 0 1,0 1 0,1-1-1,-1 1 1,0 0 0,0 0 0,0 0-1,0 0 1,0 0 0,1 0-1,-1 0 1,0 0 0,1 1 0,-1-1-1,1 1 1,0-1 0,-1 1 0,1-1-1,0 1 1,0 0 0,0 0-53,-3 4 122,0 0-62,-1 1 0,2-1-1,-1 1 1,1 0-1,0 0 1,0 1-1,1-1 1,0 0 0,1 1-1,-1-1 1,1 1-1,1 0 1,-1-1 0,1 1-1,1 0 1,0-1-1,0 1 1,0 0-1,1-1 1,0 0 0,0 1-1,1-1 1,0 0-1,0 0 1,1 0 0,-1-1-1,2 1 1,-1-1-1,1 0 1,0 0 0,0 0-1,0-1 1,1 0-1,0 0 1,0 0-1,0-1 1,2 1-60,0 1 72,0-1-1,0 0 1,0 0-1,1-1 1,0 0-1,0 0 1,0-1-1,0 0 1,0-1-1,1 0 1,-1-1-1,1 0 1,0 0 0,-1-1-1,1 0 1,0 0-1,-1-1 1,1-1-1,-1 0 1,1 0-1,-1 0 1,0-1-1,0-1 1,0 0-1,0 0 1,-1-1 0,1 0-1,-1 0 1,-1 0-1,1-1 1,-1-1-1,0 1 1,0-1-1,0-1 1,1-2-72,2-6 149,0 0-1,-1-1 1,0 0 0,-2 0-1,0-1 1,-1 0 0,-1 0 0,0-1-1,-2 0 1,0 1 0,-1-1-1,0 0 1,-2-14-149,-1 21-50,0 0 0,0 0-1,-1 1 1,-1-1 0,0 0 0,0 1-1,-1 0 1,-1 0 0,0 0-1,0 0 1,-1 1 0,0 0 0,-1 0-1,0 0 1,-1 1 0,0 0 0,0 1-1,-1-1 1,0 2 0,0-1 0,-1 1-1,-1 0 51,-110-39-5562,63 36-844</inkml:trace>
  <inkml:trace contextRef="#ctx0" brushRef="#br0" timeOffset="-453164.039">11379 3 2787,'0'0'2738,"0"0"-1302,0 0-197,0 0-129,0 0-176,0 0 38,0 0-118,-4-2 1217,-128 113 2104,-7 11-2670,-151 130-917,7-9-583,-78 66 16,62-42-3,-153 147 23,-38 88-100,-103 133 59,80-89 11,148-179 10,-76 76-15,81-70 47,101-115-85,-195 174 32,92-82-21,-105 96 26,28-58 16,-45 46-15,197-175 26,22-38-70,-89 92 70,14-7 326,175-154-267,1-22-27,30-51-96,-42 15 550,92-46 256,56-26 528,28-21-1270,0-1 0,0 0 6,14-15-249,-14 8-2300,-7 3-3293,-7 1-5823</inkml:trace>
  <inkml:trace contextRef="#ctx0" brushRef="#br1" timeOffset="-136197.806">7676 5014 8456,'0'0'7500,"0"0"-4457,0 0-1511,0 0 81,0 0-215,0 0-383,0 0-423,-14 3-336,5-2-232,5-1-21,1 0 1,-1 0 0,0 1 0,1 0 0,-1-1 0,1 1 0,-1 0 0,1 1 0,0-1-1,0 0 1,-1 1 0,1 0 0,0 0 0,0 0 0,0 0 0,1 0 0,-1 1 0,0-1-1,1 1 1,0 0 0,0-1 0,-1 1 0,2 0 0,-1 1 0,0-1 0,1 0-1,-2 3-3,-9 46 6,3 1-1,1 0 1,3 0-1,3 0 0,1 0 1,3 1-6,-1-33-71,1-1 0,0 1 0,2 0 0,0-1 0,1 0 1,1 0-1,4 6 71,-8-18-68,1-1 0,1-1 0,0 1 0,0 0 0,0-1 0,0 0 0,1 0 1,0 0-1,1-1 0,-1 1 0,1-1 0,0 0 0,0-1 0,1 0 0,-1 0 0,1 0 0,0-1 0,0 0 1,0 0-1,0 0 0,4 0 68,0-1-31,1-1 1,-1 0-1,0-1 0,1 0 1,-1 0-1,1-2 1,-1 1-1,0-1 0,0-1 1,0 0-1,0 0 1,0-1-1,-1-1 1,0 0-1,1 0 0,-2-1 1,1 0-1,-1-1 1,0 0-1,0 0 1,-1-1-1,3-3 31,5-5 155,-2-1 0,0 0-1,-1-1 1,-1-1 0,-1 1 0,0-2 0,-1 0 0,-2 0-1,0-1 1,-1 1 0,1-7-155,-3 4 178,0 1 1,-2-1-1,0 0 0,-2 1 1,0-1-1,-2 0 0,-1 0 1,0 0-1,-3-7-178,3 21 2,0 0 0,-1 0-1,0 0 1,0 0 0,-1 1 0,0-1 0,0 1 0,-1 0 0,0 1 0,-1-1-1,1 1 1,-2 0 0,1 0 0,-1 1 0,0 0 0,0 0 0,0 1-1,-1-1 1,0 2 0,0-1 0,0 1 0,-1 0 0,1 1 0,-3 0-2,0-1-244,0 2 1,0-1 0,-1 2 0,1-1-1,-1 1 1,0 1 0,1 1 0,-1-1 0,1 2-1,-1-1 1,1 2 0,-1 0 243,-75 43-8239,61-18 1145</inkml:trace>
  <inkml:trace contextRef="#ctx0" brushRef="#br1" timeOffset="-135771.813">8401 5018 5125,'0'0'9673,"0"0"-7239,0 0-160,0 0-384,0 0-673,0 0-512,0 0-353,0 0-223,-20 89-65,16-32 32,1 2-64,1-2-32,1 0 0,1-5-417,0 1-1889,-1-3-1057,-2-13-4196</inkml:trace>
  <inkml:trace contextRef="#ctx0" brushRef="#br1" timeOffset="-135467.983">8242 5114 16624,'-1'-74'534,"1"71"-361,0 0 0,0 0 0,0 0 1,0 0-1,0 0 0,1 0 0,-1-1 0,1 1 1,0 0-1,0 0 0,0 0 0,0 0 1,0 1-1,1-1 0,-1 0 0,1 0 1,0 1-1,0-1 0,0 1 0,0 0 1,0 0-1,1-1 0,-1 1 0,1 0 1,-1 1-1,1-1 0,0 0 0,-1 1 1,1 0-1,0 0 0,0-1 0,0 2 1,0-1-1,0 0 0,0 1 0,2-1-173,4 1 116,1 0 1,0 0-1,-1 1 0,1 0 0,-1 0 1,0 2-1,1-1 0,-1 1 0,0 0 1,5 3-117,8 3 14,0 1 0,0 1 0,-2 2 1,1-1-1,-2 2 0,1 1 0,-2 0 0,0 2 1,-1 0-1,-1 0 0,0 2 0,-2 0 1,0 1-1,-1 0 0,-1 1 0,-1 0 1,0 1-1,5 19-14,-14-32-12,0-1 0,-1 1 0,0 0 0,0 0 0,-1 0-1,0 0 1,0 0 0,-1-1 0,0 1 0,-1 0 0,0-1 0,0 1 0,-1-1 0,0 1 0,-1-1 0,0 0 0,0 0 0,0-1 0,-1 1 0,0-1 0,-1 0 0,0 0 0,0-1 0,0 0-1,-1 0 1,0 0 0,0-1 0,0 0 0,-1 0 0,1-1 0,-6 2 12,-6 6-278,-1-2-1,-1 0 1,1-1-1,-2-2 1,1 0-1,-1-1 1,0-1-1,0-1 1,-1-1-1,1-1 1,-1-1-1,0-1 279,22 0-202,0 0 0,0 0 0,1 0 0,-1 0 0,0 0 0,1 0 0,-1-1 0,1 1 0,-1 0 0,0 0 0,1-1 0,-1 1 0,1 0 0,-1-1 0,1 1 0,-1-1 0,1 1 1,-1-1-1,1 1 0,-1-1 0,1 1 0,-1-1 0,1 1 0,0-1 0,-1 0 0,1 1 0,0-1 0,0 0 0,0 1 0,-1-1 0,1 0 0,0 1 0,0-1 0,0 0 0,0 1 0,0-1 0,0 0 0,0 1 0,0-1 0,0 0 0,1 1 0,-1-1 0,0 0 0,0 1 0,1-1 0,-1 1 0,0-1 0,1 0 0,-1 0 202,11-12-6844</inkml:trace>
  <inkml:trace contextRef="#ctx0" brushRef="#br1" timeOffset="-135152.131">9185 5028 8488,'0'0'3043,"0"0"-1281,0 0-257,0 0-1185,0 0-128,0 0-63,-14 92 95,2-55-160,2 3-32,-3 0 0,5 3-32,-4 0-224,3-3-1186,5 2-1953,0-9-4004</inkml:trace>
  <inkml:trace contextRef="#ctx0" brushRef="#br1" timeOffset="-135151.131">9076 4958 8584,'4'-67'1965,"-4"65"-1719,0 0-1,0 1 1,0-1 0,0 0 0,0 0 0,0 0 0,1 1 0,-1-1 0,1 0 0,-1 1 0,1-1-1,0 0 1,0 1 0,-1-1 0,1 1 0,0-1 0,0 1 0,1-1 0,-1 1 0,0 0 0,0-1-1,1 1 1,-1 0 0,1 0 0,-1 0 0,1 0 0,-1 0 0,1 1 0,0-1 0,-1 0 0,2 0-246,31 2 2057,-26-1-2160,11 3 121,0 1-1,1 0 1,-2 1 0,1 1 0,-1 1-1,1 1 1,-2 0 0,1 1 0,-2 1 0,1 1-1,-1 0 1,-1 1 0,0 1 0,0 0 0,-2 1-1,1 1 1,-2 0 0,0 1 0,-1 0 0,-1 0-1,5 11-17,-10-16 53,-2 0 0,0 0 1,0 1-1,-1-1 0,0 0 0,-1 1 0,0 0 0,-1-1 0,0 1 0,-1-1 0,0 1 0,-1-1 0,-1 1 0,1-1 0,-2 0 0,0 0 0,0 0 0,-1-1 0,0 1 0,0-1 0,-1 0 0,-1-1 1,0 1-1,0-1 0,-1-1 0,0 1 0,0-2 0,-1 1 0,0-1 0,-1 0 0,1-1 0,-6 3-53,-3 3 187,0-1 1,0-1-1,-1-1 0,-1 0 0,0-2 1,0 0-1,0-1 0,-1-1 0,1-1 1,-1-1-1,0 0 0,-1-2 0,-8-1-187,-1-21-1297,47-12-5189,3 16-369</inkml:trace>
  <inkml:trace contextRef="#ctx0" brushRef="#br1" timeOffset="-134793.501">10092 4947 1185,'0'0'13207,"0"0"-8295,0 0-2201,0 0-484,0 0-679,0 0-443,0 0-417,-1-11-325,0 4-316,2 7-41,-1-1-1,1 0 1,-1 0 0,0 0 0,0 0 0,1 0-1,-1 0 1,0 0 0,0 0 0,0 0 0,0 0 0,0 0-1,-1-1 1,1 1 0,0 0 0,0 0 0,-1 1 0,1-1-1,0 0 1,-1 0 0,1 0 0,-1 0 0,1 0-1,-1 0 1,0 0 0,1 1 0,-1-1 0,0 0 0,1 0-1,-1 1 1,0-1 0,0 1 0,0-1 0,0 1-1,0-1 1,1 1 0,-1-1 0,0 1 0,0 0 0,0-1-1,0 1 1,0 0 0,0 0 0,0 0 0,0 0-1,0 0 1,-1 0 0,1 0 0,0 0 0,0 0 0,0 0-1,0 1 1,0-1 0,0 0 0,1 1 0,-1-1-1,0 1 1,0-1 0,-1 1-6,-17 9 22,1 1 1,-1 1-1,2 0 0,-1 1 0,2 1 1,0 0-1,1 2 0,0 0 0,1 0 1,1 1-1,1 1 0,-5 9-22,15-25-17,1 1 0,0-1 0,0 0 1,0 0-1,0 1 0,0-1 0,1 1 0,-1-1 0,1 1 0,-1-1 1,1 1-1,0-1 0,0 1 0,0-1 0,0 1 0,1-1 0,-1 1 0,1-1 1,-1 1-1,1-1 0,0 0 0,0 1 0,0-1 0,0 0 0,1 0 1,-1 1-1,0-1 0,1 0 0,0 0 0,-1-1 0,1 1 0,0 0 1,0-1-1,0 1 0,0-1 0,0 1 0,0-1 0,1 0 0,-1 0 0,0 0 1,1 0-1,-1 0 0,0-1 0,3 1 17,84 17-609,-77-18 476,1 2 1,0 0-1,-1 0 0,1 1 0,-1 1 0,0 0 0,0 1 0,-1 0 0,1 0 0,7 6 133,-17-9-10,1 0 0,-1 1 0,1-1 0,-1 1 0,0-1 0,0 1 0,0 0 0,0-1 0,-1 1 0,1 0 0,-1 0 0,1 1 0,-1-1 0,0 0 0,-1 0 0,1 0 0,0 1 0,-1-1 0,0 0 0,0 1 0,0-1 0,0 0-1,0 1 1,-1-1 0,1 0 0,-1 1 0,0-1 0,0 0 0,0 0 0,-1 0 0,0 2 10,-2 4 5,-1 1 0,0-2 0,0 1 0,-1-1 0,0 0 0,-1 0 0,0 0 0,0-1 0,0 0 0,-2 0-5,-6 3-22,0 0 0,-1-1 1,-1 0-1,1-2 0,-1 0 0,-1 0 1,1-2-1,-1 0 0,0-1 1,0-1-1,0-1 0,-1 0 1,1-1-1,-1-2 0,1 1 1,-5-3 21,-25-12-2367,21-4-2153,13 1-1416</inkml:trace>
  <inkml:trace contextRef="#ctx0" brushRef="#br1" timeOffset="-134261.724">10923 5147 14670,'0'0'3844,"0"0"-1383,0 0-454,14-6-881,48-17-491,-59 22-604,1-1-1,0 1 1,-1 0-1,1 0 0,0 0 1,-1 0-1,1 1 1,0-1-1,0 1 0,0 0 1,0 0-1,0 0 1,-1 1-1,1 0 0,0-1 1,0 1-1,0 0 1,-1 1-1,1-1 0,-1 1 1,1 0-1,-1-1 1,0 2-1,1-1 0,-1 0 1,0 1-1,0-1 0,-1 1 1,1 0-1,-1 0 1,1 0-1,-1 0 0,0 0 1,0 0-1,0 1 1,0-1-1,-1 1 0,0-1 1,1 1-1,-1 0 1,0 0-1,-1-1 0,1 1 1,-1 0-1,0 0 1,0 0-1,0 0 0,0 0 1,-1 3-31,-6 8 37,0 0 0,-2-1 0,1 0 1,-2-1-1,1 0 0,-2 0 0,0-1 0,-1 0 0,0-1 1,0 0-1,-1-1 0,-6 3-37,-16 16 381,22-18-219,-35 47 546,49-56-705,0-1-1,-1 0 1,1 0-1,0 0 0,0 0 1,0 0-1,0 0 1,1 0-1,-1 0 0,0-1 1,0 1-1,0 0 1,1-1-1,-1 1 0,0-1 1,1 1-1,-1-1 1,0 0-1,1 1 1,-1-1-1,0 0 0,1 0 1,-1 0-1,1 0 1,-1 0-1,0 0 0,1 0 1,-1-1-1,1 1 1,-1-1-1,0 1 0,1-1 1,-1 1-3,5-1 11,50-5-588,0-3 1,-1-2-1,0-2 0,9-6 577,34-8-4473,-47 16-1788,-9 2-4715</inkml:trace>
  <inkml:trace contextRef="#ctx0" brushRef="#br2" timeOffset="37378.764">7295 9359 18353,'0'0'2429,"5"-14"-48,19-64 1335,-24 123-1245,-38 450-1221,6-156-3904,27-205-1996,5-47-3095,0-39-1816</inkml:trace>
  <inkml:trace contextRef="#ctx0" brushRef="#br2" timeOffset="37615.786">6592 10523 13997,'-47'-2'3006,"-14"1"-602,-1-3-1,1-2 1,0-3-1,-28-10-2403,55 1 780,34 17-772,0 0-1,0 0 1,0 0 0,0 0-1,0 0 1,0 0 0,0 0-1,0 1 1,0-1 0,1 0-1,-1 0 1,0 0 0,1 0 0,-1 1-1,0-1 1,1 0 0,-1 0-1,1 0 1,-1 1 0,1-1-1,-1 0 1,1 1 0,0-1-1,-1 1 1,1-1 0,0 0 0,0 1-1,-1 0 1,1-1 0,0 1-1,0-1 1,0 1 0,-1 0-1,1 0 1,0-1 0,0 1-1,0 0 1,0 0 0,0 0-1,0 0 1,0 0 0,-1 0 0,2 0-8,78-21 56,0 2 1,2 5-1,0 3 1,18 2-57,-47 4 14,596-43-2118,2 29 1,43 29 2103,-618-8-3214,-177-5-7126,46 3 517</inkml:trace>
  <inkml:trace contextRef="#ctx0" brushRef="#br2" timeOffset="36279.169">1977 10994 7207,'1'-13'9913,"0"1"-8338,3-20 3,3-5 2577,-8 92-1156,2-27-2869,-26 454 147,14-263-2733,5-147-1324,0-1-3287,2-29-1859</inkml:trace>
  <inkml:trace contextRef="#ctx0" brushRef="#br2" timeOffset="36558.038">1918 11363 8552,'22'-271'7693,"-17"240"-7094,1 1 0,2 0 1,0 1-1,2 0 1,2 0-1,4-6-599,-13 28 108,1 0 0,0 0-1,0 1 1,0-1 0,1 1 0,0 0 0,0 1 0,1-1-1,0 1 1,-1 0 0,2 0 0,-1 1 0,0 0 0,1 0-1,0 0 1,0 1 0,0 0 0,1 1 0,-1-1-1,0 1 1,1 1 0,0-1 0,-1 2 0,1-1 0,0 1-1,-1 0 1,2 0-108,-2 1 5,0 0 0,-1 1 0,1-1 0,0 1 0,-1 1 0,0-1 0,1 1 0,-1 0 0,0 1 0,-1-1 1,1 1-1,0 0 0,-1 1 0,0-1 0,0 1 0,-1 0 0,1 1 0,-1-1 0,0 1 0,0-1 0,-1 1 0,0 0 0,0 1 0,0-1 0,-1 0 0,0 1-5,4 9 5,-2 0 0,0 1 0,0-1 0,-2 1 0,0-1 0,-1 1 0,-1 0 1,0 0-1,-1-1 0,-1 5-5,-2-4-2,0 0 0,0-1 1,-2 0-1,0 0 0,0 0 1,-2-1-1,0 0 1,-1 0-1,0-1 0,-1 0 1,-1 0-1,0-1 0,0-1 1,-2 0-1,1-1 0,-2 0 1,1 0-1,-1-2 0,-1 0 1,0-1-1,0 0 1,-1-1-1,0 0 0,0-2 1,0 0-1,-11 2 2,25-7-36,-1 1 0,1 0 1,0-1-1,-1 1 0,1-1 0,0 1 0,-1-1 1,1 0-1,-1 0 0,1-1 0,0 1 0,-1 0 1,1-1-1,0 1 0,-1-1 0,1 0 1,0 0-1,0 0 0,-1 0 0,1 0 0,0 0 1,0 0-1,0-1 0,1 1 0,-1-1 0,0 0 1,0 1-1,1-1 0,-1 0 0,1 0 0,0 0 1,-1 0-1,1 0 0,0 0 0,0 0 0,0-1 1,1 1-1,-1 0 0,0-1 0,1 1 1,0 0-1,-1-1 0,1 1 0,0-1 36,26-69-4938,2 35-1415</inkml:trace>
  <inkml:trace contextRef="#ctx0" brushRef="#br2" timeOffset="40391.611">8709 10820 8872,'0'0'6412,"0"0"-3054,0 0-817,0 0-369,0 0-714,0 0-396,2-2-389,3 0-628,-1 0 1,1 0-1,0 1 1,-1-1-1,1 1 1,0 0-1,0 1 0,0-1 1,0 1-1,0 0 1,0 0-1,0 0 1,0 1-1,0 0 1,0 0-1,0 0-45,25 2 132,125-1-4,-154-2-368,-25-4-2408,-8 2-4313,19 2-700</inkml:trace>
  <inkml:trace contextRef="#ctx0" brushRef="#br2" timeOffset="40750.521">9613 10447 13965,'0'0'4879,"0"0"-1836,0 0-448,-16 0-679,4-1-1589,5 1-209,1-1 1,-1 1-1,1 0 1,-1 0-1,1 1 0,-1 0 1,1 0-1,-1 1 0,1 0 1,0 0-1,0 0 1,0 1-1,0-1 0,0 1 1,1 1-1,-1 0-118,-13 15 127,0 1-1,2 0 1,0 2 0,1 0 0,2 1-1,0 0 1,1 1 0,2 1-1,0 0 1,2 0 0,0 1-1,2 0 1,1 1 0,1 0 0,1 7-127,0-10-33,2 0 1,1 0 0,0 0 0,2-1 0,1 1 0,1 0 0,1 0 0,0-1 0,4 7 32,-4-18-154,0-1 1,1 1-1,0-1 0,0 0 1,1 0-1,1-1 1,0 0-1,0 0 0,1-1 1,0 1-1,1-2 1,0 1-1,0-1 0,1-1 1,0 0-1,1 0 1,-1-1-1,12 5 154,-13-7-354,0-1-1,1 0 1,-1-1 0,1 1 0,0-2-1,0 0 1,0 0 0,0-1 0,0 0-1,0 0 1,0-1 354,67-22-6790,-40 2 485</inkml:trace>
  <inkml:trace contextRef="#ctx0" brushRef="#br2" timeOffset="40970.13">9910 10773 1922,'-2'-13'10185,"-10"-41"-4974,12 53-5004,1 0 1,-1 0-1,0 0 1,0 0-1,0 1 1,0-1-1,1 0 1,-1 0-1,-1 0 1,1 0-1,0 0 1,0 0-1,0 0 1,0 0-1,-1 0 1,1 0-1,-1 0 1,1 0-1,0 0 1,-1 0-1,0 0 1,1 1-1,-1-1 1,1 0-1,-1 0 1,0 1-1,0-1 1,1 0-1,-1 1 1,0-1-1,0 1 1,0-1-1,0 1 1,1-1-1,-1 1 1,0 0-1,0-1 1,0 1-1,0 0 1,0 0-1,0 0 1,0-1-1,0 1 1,0 0-1,-1 1-207,-17 30 2904,9 4-2632,3-1 0,1 1 1,1 0-1,3 0 0,0 1 1,2-1-1,2 0 0,1 1 1,2 0-273,4 115-1,-11-45-1259,1-78-4929,1-9-9002,0-35 9858</inkml:trace>
  <inkml:trace contextRef="#ctx0" brushRef="#br2" timeOffset="41340.048">9838 11107 2787,'1'-22'1457,"-2"-26"932,3 1 1,2-1-1,2 0 0,2 1 1,2 0-1,2 1 0,17-44-2389,-25 82 210,-1-1 0,1 1 0,0 1 0,1-1 0,0 1 0,0-1 0,1 1 0,0 1 1,0-1-1,0 1 0,1 0 0,0 1 0,0-1 0,0 1 0,1 1 0,0-1 0,0 1 0,0 1 0,0 0 0,1 0 0,-1 0 0,1 1 0,0 0 0,0 1 0,-1 0 0,1 0 0,0 1 0,0 0 0,6 2-210,-10 0-29,-1 0-1,0 0 0,0 1 1,0 0-1,0 0 1,0 0-1,0 0 0,-1 1 1,1-1-1,-1 1 0,0 0 1,0 0-1,-1 0 1,1 0-1,-1 1 0,0-1 1,0 1-1,0-1 1,-1 1-1,1 0 0,-1-1 1,0 1-1,-1 0 0,1 0 1,-1 0-1,0 0 1,0 0-1,-1 0 0,1-1 1,-1 1-1,0 0 1,0 0-1,-1 0 0,0-1 1,1 1-1,-1-1 0,-1 1 1,1-1-1,-1 0 1,0 0-1,1 0 0,-5 3 30,-1 7-197,-1-1-1,-1 0 1,0 0-1,-1-1 1,0-1-1,-1 1 1,0-2-1,-1 0 1,0 0-1,0-1 1,-1-1-1,-12 5 198,26-13-3,0 0-1,0 0 1,0 0-1,1-1 1,-1 1-1,0 0 1,0 0-1,0-1 1,0 1-1,0 0 1,1-1-1,-1 1 1,0 0-1,0-1 1,0 1-1,0 0 1,0 0-1,0-1 1,0 1-1,0 0 1,0-1-1,0 1 1,0 0-1,0-1 1,0 1-1,0 0 1,-1-1-1,1 1 1,0 0-1,0 0 1,0-1-1,0 1 1,-1 0-1,1 0 1,0-1-1,0 1 1,0 0-1,-1 0 1,1-1-1,0 1 1,0 0-1,-1 0 1,1 0-1,0 0 1,0 0-1,-1-1 1,1 1-1,0 0 1,-1 0-1,1 0 1,0 0-1,-1 0 1,1 0-1,0 0 1,0 0-1,-1 0 4,20-24 36,-17 21-17,0 0 0,0 0-1,1-1 1,-1 1 0,1 1 0,0-1-1,0 0 1,0 1 0,0-1 0,1 1-1,-1 0 1,0 0 0,1 0 0,0 1-1,-1-1 1,1 1 0,0 0 0,0 0-1,0 0 1,-1 1 0,1-1 0,0 1-1,0 0 1,0 0 0,0 0 0,0 1-1,0-1 1,0 1 0,0 0 0,0 0 0,-1 0-1,1 1 1,0-1 0,-1 1 0,1 0-1,-1 0 1,2 1-19,2 3 12,-1 1-1,0 0 1,0 0 0,-1 0-1,0 1 1,0-1-1,-1 1 1,0 1 0,0-1-1,-1 0 1,0 1 0,0 0-1,-1 0 1,0 0-1,-1 0 1,0 0 0,0 0-1,-1 0 1,0 0 0,-1 0-1,0 0 1,0 0 0,-1 0-1,0 0 1,-1-1-1,0 1 1,0 0 0,-5 7-12,-1-5 79,-1-1 1,-1-1-1,0 1 1,0-2 0,-1 0-1,0 0 1,-1-1-1,1 0 1,-1-1-1,-1-1 1,1 0-1,-1-1 1,0 0 0,0-1-1,0-1 1,0 0-1,0 0 1,-1-2-1,1 0 1,0-1 0,-13-2-80,-23-22-2349,48 23 2106,1 0 1,-1 0 0,1 0-1,0 0 1,-1 0-1,1-1 1,0 1 0,1 0-1,-1 0 1,0-1-1,1 1 1,-1-1 0,1 1-1,-1 0 1,1-1-1,0 1 1,0-1 0,0 1-1,1-1 1,-1 1-1,1-1 1,-1 1 0,1 0-1,0-1 1,0 1-1,0 0 1,0 0 0,0 0-1,0 0 1,1-1-1,-1 2 1,1-2 242,16-20-7992</inkml:trace>
  <inkml:trace contextRef="#ctx0" brushRef="#br2" timeOffset="41621.45">10416 10789 16592,'0'0'3059,"0"0"-518,0 0-534,0 0-737,-5 13-570,-55 187-65,59-196-631,-1 6 5,0 0 0,1 1 0,0-1-1,0 0 1,1 1 0,0-1 0,1 0 0,0 1 0,1-1 0,0 0-1,2 3-8,-2-10 16,0-1-1,0 0 1,0 0-1,1-1 0,-1 1 1,1 0-1,0-1 1,-1 1-1,1-1 0,0 0 1,0 0-1,-1 0 1,1 0-1,0-1 0,0 1 1,0-1-1,0 0 1,0 0-1,0 0 0,0 0 1,0 0-1,0-1 1,0 1-1,0-1 0,0 0 1,0 0-1,0 0 0,0 0 1,-1 0-1,1 0 1,0-1-1,-1 0 0,1 1 1,-1-1-1,0 0 1,0 0-1,1 0 0,-1-1 1,-1 1-1,1 0 1,0-1-1,0 0 0,-1 1-15,10-11 150,-1 0 0,0 0 0,-2-1 0,1 0-1,-1 0 1,-1-1 0,-1 0 0,0 0 0,-1 0-1,-1-1 1,0 0 0,-1 0 0,-1 0 0,0 0 0,-1-1-1,-1-4-149,-24-23-2193,-26 34-6899,25 11-811</inkml:trace>
  <inkml:trace contextRef="#ctx0" brushRef="#br2" timeOffset="42142.953">11021 10899 9321,'0'0'7554,"0"0"-4544,0 0-1307,0 0-277,0 0-561,0 0-481,13-10-277,44-30-70,-53 38-35,0 0 0,0 0 0,1 0 0,-1 1 0,1 0 0,-1 0 0,1 0 0,0 0 0,-1 1 0,1 0 0,0 0 0,-1 0 0,1 0 0,0 1 0,-1 0 0,5 1-2,-2-1 0,51 20-587,-56-59 128,-4-100 3240,-6 158-1633,-46 225-988,37-124-3040,25 61-6614,-2-152 183</inkml:trace>
  <inkml:trace contextRef="#ctx0" brushRef="#br2" timeOffset="42406.973">11658 10787 16464,'0'-13'3544,"0"-36"-1096,0 44 3582,-34 384-4456,6-230-3912,7-45-6860,15-70-197</inkml:trace>
  <inkml:trace contextRef="#ctx0" brushRef="#br2" timeOffset="42736.772">11649 10982 12428,'30'-210'6902,"-28"198"-6520,-1 3-112,-1 0-1,1-1 1,1 1-1,-1 1 1,2-1-1,-1 0 1,1 0-1,0 1 1,1 0-1,0-1 1,0 1-1,1 1 0,0-1 1,0 1-1,1 0 1,0 0-1,0 0 1,1 1-1,0 0 1,0 0-1,0 1 1,1 0-1,0 0 0,7-3-269,-10 6-18,1 0-1,0 0 0,0 1 0,-1 0 0,1 0 1,0 0-1,0 1 0,0 0 0,0 0 0,0 0 1,0 1-1,-1 0 0,1 0 0,0 0 0,0 1 1,-1 0-1,1 0 0,-1 0 0,0 1 0,1 0 1,-1 0-1,0 0 0,-1 1 0,1-1 0,-1 1 0,1 0 1,-1 1-1,0-1 0,-1 1 0,1 0 0,-1-1 1,0 2-1,0-1 0,0 0 0,-1 0 0,0 1 1,0 0-1,0-1 0,-1 1 0,0 0 0,0 0 1,0-1-1,-1 1 0,0 3 19,-4 4-286,0 0 0,-2 0 0,1 0 1,-1-1-1,-1 0 0,-1 0 0,1-1 0,-2 1 0,1-2 0,-2 1 0,1-1 1,-1-1-1,-1 0 0,0 0 0,0-1 0,-1-1 0,0 1 0,0-2 0,0 0 1,-12 4 285,7-15 718,35-15 1233,-12 18-1822,0 0 0,1 0 0,-1 1 1,0 0-1,1 0 0,-1 0 0,1 1 0,-1 0 0,1 1 1,0-1-1,-1 1 0,0 0 0,1 1 0,-1-1 1,0 1-1,0 1 0,0-1 0,0 1 0,0 0 1,4 3-130,-4-1 32,-1-1 1,0 1 0,0 1-1,0-1 1,0 0 0,-1 1 0,0 0-1,0 0 1,-1 1 0,0-1-1,0 1 1,0-1 0,-1 1 0,0 0-1,0 0 1,0 0 0,-1 0 0,0 0-1,-1 0 1,0 0 0,0 1-1,0-1 1,-1 0 0,0 0 0,0 0-1,-1 0 1,0 0 0,0 0-1,-1-1 1,0 1 0,0 0-33,-4 5-51,0-1 0,0 0 0,-1 0 0,-1-1 0,1 0-1,-2-1 1,1 0 0,-2 0 0,1-1 0,-1 0 0,0-1 0,0 0 0,-1 0 0,0-2 0,-1 1 0,1-2 0,-1 0 0,1 0 0,-1-1 0,-1 0 0,1-2-1,0 1 1,-7-1 51,-2-19-4003,18-1-3567,4 8 758</inkml:trace>
  <inkml:trace contextRef="#ctx0" brushRef="#br2" timeOffset="43013.942">12264 11021 15855,'0'0'4773,"0"0"-2019,0 0-576,0 0-833,0 0-480,-19 90-288,3-57-193,5-3-192,-4 0-64,8-4-128,3-3 0,2-2-224,2-5-641,0-2-832,6-1-1474,4-3-3459,5-1-9514</inkml:trace>
  <inkml:trace contextRef="#ctx0" brushRef="#br2" timeOffset="43455.27">12504 10936 10890,'2'-15'7138,"6"-48"-3994,-8 61-2932,0-1-1,0 1 1,0 0-1,0 0 1,1 0 0,-1 0-1,1 0 1,-1 0 0,1 0-1,0 0 1,0 0-1,-1 0 1,1 0 0,1 0-1,-1 0 1,0 0 0,0 1-1,1-1 1,-1 1-1,1-1 1,0 1 0,-1-1-1,1 1 1,0 0-1,0 0 1,-1 0 0,1 0-1,0 0 1,0 0 0,2 0-212,48 24 1162,-26 4-1248,-1 1 0,-1 1-1,-2 1 1,-1 1 0,-2 1 0,0 1-1,1 8 87,36 61-3021,-31-71 1457,-10-61 1399,-7 6 830,0 0 0,-2-1 0,0 0 0,-2 0 0,-1-1 0,-1 1 0,-1-16-665,-1 39 39,-1 1 1,1-1 0,0 1-1,-1 0 1,1-1 0,-1 1 0,1 0-1,-1 0 1,0-1 0,1 1-1,-1 0 1,0 0 0,0 0-1,0 0 1,0 0 0,0 0-1,0 0 1,0 0 0,0 0-1,0 0 1,-1 1 0,1-1-1,0 0 1,0 1 0,-1-1-1,1 1 1,0 0 0,-1-1-1,1 1 1,-1 0 0,1 0-1,0 0 1,-1 0 0,1 0-1,-1 0 1,1 0 0,0 0-1,-1 1 1,1-1 0,0 0-1,-1 1 1,1-1 0,-1 1-40,-60 25 493,44-15-589,0 1-1,0 0 0,1 2 1,1 0-1,0 1 0,1 0 1,1 1-1,0 1 0,1 1 1,1-1-1,0 2 0,-2 8 97,-6 31-3937,12 5-3372,7-32-2172</inkml:trace>
  <inkml:trace contextRef="#ctx0" brushRef="#br2" timeOffset="43688.318">13078 10690 13036,'22'-73'4928,"-21"70"-4721,0 1 0,1-1 1,0 1-1,-1-1 0,1 1 0,0 0 1,0 0-1,0 0 0,0 0 1,1 0-1,-1 1 0,0-1 0,1 0 1,0 1-1,-1 0 0,1 0 1,0 0-1,-1 0 0,1 0 0,0 0 1,0 1-1,0-1 0,0 1 0,-1 0 1,1 0-1,0 0 0,0 0 1,0 0-1,0 1 0,0-1 0,0 1 1,-1 0-1,1 0 0,0 0 1,0 0-1,-1 0 0,1 1 0,-1-1 1,1 1-1,-1 0 0,2 1-207,15 15 218,0 0-1,-1 1 0,-1 1 1,-1 1-1,-1 1 0,-1 0 1,-1 0-1,0 2 1,-2-1-1,-1 2 0,-1-1 1,-1 1-1,-1 1 0,0 5-217,-2-14-3,0-1 0,-1 1 0,-1 1-1,-1-1 1,0 0 0,-1 1 0,-1-1 0,-1 1-1,0-1 1,-1 0 0,-1 1 0,-1-1 0,0-1-1,-1 1 1,-1 0 0,-1-1 0,0 0 0,-1-1-1,-1 0 1,-7 11 3,-3-5-252,0-1-1,-1 0 1,-1-2 0,0 0-1,-2-1 1,0-2 0,-1 0-1,-10 3 253,-123 59-5498,119-59 3241,-55 24-6744</inkml:trace>
  <inkml:trace contextRef="#ctx0" brushRef="#br2" timeOffset="44699.113">13499 9449 13901,'0'0'3315,"12"-4"-902,99-21 694,-79 23-2778,1 1-1,-1 2 1,0 1-1,0 1 1,0 2-1,-1 1 1,1 2 0,-2 0-1,1 3 1,-1 0-1,23 14-328,-45-21 61,-1 1 0,0-1-1,-1 2 1,1-1 0,-1 1-1,0 0 1,0 0 0,-1 0 0,0 1-1,0 0 1,-1 0 0,1 1-1,-2-1 1,1 1 0,-1 0-1,0 0 1,-1 0 0,1 0 0,-2 0-1,1 0 1,-1 1 0,0-1-1,-1 1 1,0-1 0,-1 0-1,1 1 1,-3 6-61,-45 180 496,25-127-421,-11 58-15,4 2 0,7 0 1,5 2-1,3 39-60,-22 1143 1381,35-1125-894,2-95-228,-4 0 1,-5 0-1,-3-1 0,-18 63-259,23-124 29,-2 0-1,-1-1 1,-1 0-1,-1-1 0,-2 0 1,-1-1-1,-1-1 0,-1 0 1,-1-1-1,-2-1 0,0-1 1,-1-1-1,-2 0 0,0-2 1,-23 16-29,2-13-116,0-2 0,-2-2 1,0-1-1,-2-3 0,1-2 1,-2-2-1,1-2 0,-1-2 1,-1-2-1,1-3 0,-1-2 1,-5-2 115,34 3-479,-52-4-866,33-12-2437,34 7-995,5 0-3605</inkml:trace>
  <inkml:trace contextRef="#ctx0" brushRef="#br2" timeOffset="45497.212">1581 9914 12620,'0'0'3961,"0"0"-1452,0 0-406,0 0-309,-17-2-652,-118 1 262,15 23-403,50-11-760,-1 3 1,2 4-1,-67 25-241,130-41 0,0 0 0,1 0 0,-1 0 1,0 1-1,1 0 0,0 0 0,-1 0 0,1 0 1,0 1-1,1 0 0,-1 0 0,1 1 1,0-1-1,0 1 0,0 0 0,0 0 0,1 0 1,0 1-1,0-1 0,1 1 0,-1-1 1,1 1-1,0 0 0,1 0 0,-1 1 0,16 234 171,0-106 0,-11 7-115,-6 0-1,-7-1 1,-5 0 0,-7 0 0,-6-2 0,-5-1-1,-25 53-55,-44 93 494,-12-4-1,-143 252-493,226-474 102,-26 51 389,4 2 0,-20 68-491,67-167 15,1 1 1,0-1 0,1 1 0,1 0-1,0 0 1,0 1 0,1-1 0,1 0-1,0 1 1,1-1 0,1 0-1,0 1 1,1-1 0,0 0 0,1 1-1,0-1 1,1-1 0,3 8-16,3-13-51,0 1 1,0-2 0,0 1 0,1-1-1,0-1 1,0 0 0,0 0 0,1-1-1,-1-1 1,1 0 0,0 0 0,0-1-1,0-1 1,0 0 0,1-1 0,-1 0-1,0-1 1,0 0 0,1-1 50,9 2-150,-1 0-231,0 0 0,0-1 0,0-2 0,0 0 1,-1-1-1,0-1 0,0-1 0,0-1 0,13-6 381,-17 1-2418,-20 7-5018,-8 5-390</inkml:trace>
  <inkml:trace contextRef="#ctx0" brushRef="#br2" timeOffset="47061.683">4137 13667 4420,'0'0'12092,"0"0"-7816,0 0-2221,0 0-357,0 0-722,20-5-47,240-34 379,389 30-902,-572 2-347,-76 7-61,0-1 1,-1 1-1,1-1 1,0 1 0,-1-1-1,1 1 1,-1-1-1,1 1 1,0-1 0,-1 1-1,1-1 1,-1 0-1,0 1 1,1-1 0,-1 0-1,0 0 1,1 1-1,-1-1 1,0 0-1,0 0 1,0 0 0,1 1-1,-1-1 1,0 0-1,0 0 1,0 0 0,0 1-1,-1-1 1,1 0-1,0 0 1,0 1 0,0-1-1,-1 0 1,1 0-1,0 1 1,-1-1 0,1 0-1,0 0 1,-1 1-1,1-1 1,-1 1-1,1-1 1,-1 0 0,0 1-1,1-1 1,-1 1-1,1-1 1,-1 1 0,0 0-1,0-1 1,1 1-1,-1 0 1,0-1 0,0 1-1,1 0 1,-1 0-1,0-1 1,0 1 0,1 0-1,-1 0 1,0 0-1,0 0 2,0 0-3,-144-130-92,139 123 91,0-1 1,0 0-1,1 0 0,-1 0 1,2 0-1,-1-1 0,1 0 0,1 0 1,0 0-1,0 0 0,0 0 1,2-1-1,-1 1 0,1-1 0,0 0 1,1 1-1,0-1 0,0 0 0,2 0 4,-2 9-2,0 0 0,1 0 0,-1 0 0,1 0 0,-1 0-1,1 1 1,0-1 0,-1 0 0,1 0 0,0 1 0,0-1-1,-1 0 1,1 1 0,0-1 0,0 1 0,0-1 0,0 1-1,0-1 1,-1 1 0,1 0 0,0-1 0,0 1 0,0 0-1,0 0 1,0 0 0,0 0 0,0 0 0,0 0-1,0 0 1,0 0 0,0 0 0,0 0 0,0 0 0,0 1-1,0-1 1,0 0 0,0 1 0,0-1 0,0 1 0,0-1-1,0 1 1,-1 0 0,1-1 0,0 1 0,0 0 0,-1-1-1,1 1 1,0 0 0,-1 0 0,1-1 0,-1 1 0,1 0-1,-1 0 1,1 0 0,-1 0 0,0 0 0,1 0-1,-1 0 1,0 1 2,9 19-17,-1 2 1,0-1-1,-2 1 0,-1 0 0,-1 0 0,0 1 0,-2-1 0,-1 1 0,-1-1 0,-1 1 0,-1-1 0,-2 8 17,1-6-345,-2 0-1,0-1 0,-2 1 0,0-1 0,-2-1 0,-1 0 0,-1 0 1,0 0 345,-71 102-9736,59-97 2839</inkml:trace>
  <inkml:trace contextRef="#ctx0" brushRef="#br2" timeOffset="47752.402">6619 13444 7623,'10'-13'3860,"132"-143"5204,-127 141-8308,-8 10-396,-1-1 0,1 0 0,-1 0 0,-1 0 0,1-1 0,-1 0-1,0 0 1,-1 0 0,0-1 0,0 1 0,0-1 0,-1 0 0,2-7-360,-6 13 67,0 0-1,1-1 1,-1 1 0,-1 0-1,1 0 1,0 0 0,0 0-1,-1 0 1,1 0 0,-1 0 0,0 0-1,0 1 1,1-1 0,-1 1-1,0-1 1,0 1 0,0-1-1,-1 1 1,1 0 0,0 0 0,0 0-1,-1 1 1,1-1 0,0 0-1,-1 1 1,1 0 0,-1-1-1,1 1 1,0 0 0,-1 0 0,1 0-1,-1 1 1,1-1 0,-1 1-1,1-1 1,-1 1-67,0-1 23,-21 1-5,0 1 1,0 2 0,0 0-1,0 1 1,1 2 0,0 0-1,0 1 1,1 2 0,0 0-1,1 1 1,0 2 0,1 0-1,0 1 1,1 0 0,0 2 0,-2 4-20,15-15-39,0 1 0,0 0-1,0 1 1,1-1-1,0 1 1,0 0 0,1 1-1,0-1 1,0 1-1,1-1 1,-1 1-1,2 0 1,-1 0 0,1 1-1,1-1 1,0 0-1,0 1 1,0-1 0,1 1-1,0-1 1,1 1-1,0-1 1,0 1-1,1-1 1,0 0 0,0 0-1,1 0 1,0 0-1,0 0 1,1-1 0,0 1-1,1-1 1,-1 0-1,1 0 1,4 3 40,235 205-262,-240-211 261,-1-1 1,0 2-1,0-1 0,0 0 1,-1 0-1,0 1 0,1 0 0,-2-1 1,1 1-1,0 0 0,-1 0 0,0 0 1,0 0-1,0 0 0,-1 0 0,0 0 1,0 0-1,0 0 0,0 0 0,-1 0 1,0 0-1,0 0 0,0 0 0,-1 0 1,0 0-1,0 0 0,0-1 0,0 1 1,-1-1-1,0 0 0,1 1 0,-2-1 1,1-1-1,0 1 0,-1 0 1,-3 2 0,-11 4 6,1-2 0,-2 0 1,1 0-1,-1-2 1,0-1-1,0 0 0,0-1 1,-1-1-1,1-1 1,-1-1-1,0-1 0,0 0 1,1-1-1,-1-1 1,-13-4-7,-98-40 92,127 44-129,1 0-1,-1 0 1,0 0-1,1-1 0,0 1 1,-1-1-1,1 0 1,0 0-1,0 0 0,1-1 1,-1 1-1,1 0 0,-1-1 1,1 0-1,0 1 1,1-1-1,-1 0 0,1 0 1,-1 0-1,1 0 1,0-1-1,1 1 0,-1 0 1,1 0-1,0 0 1,0-1-1,0 1 0,0 0 1,1 0-1,0-1 1,0 1 37,2-3-548,0 1 0,1-1 0,0 1 0,0 0 0,0 0 1,1 0-1,0 1 0,0 0 0,0 0 0,1 0 0,-1 0 0,1 1 1,0 0-1,1 0 0,-1 1 0,5-2 548,36-18-7105</inkml:trace>
  <inkml:trace contextRef="#ctx0" brushRef="#br2" timeOffset="48008.683">6918 13660 7591,'0'0'7816,"0"0"-4934,0 0-351,0 0-257,0 0-1217,0 0-449,0 0-191,0 76-225,-11-45-64,2 4-96,2-1-32,0 2 0,2-3 0,4-5-608,-1 1-898,2-8-1313,0-2-2177,2-8-2724</inkml:trace>
  <inkml:trace contextRef="#ctx0" brushRef="#br2" timeOffset="48274.014">6989 13335 11179,'-13'-99'2594,"6"79"-288,1 4 193,2 5-1122,4 7-769,0 4-447,4 4-161,5 13-64,9 6-1,1 10-959,6 4-3044,-1 0-4645</inkml:trace>
  <inkml:trace contextRef="#ctx0" brushRef="#br2" timeOffset="48584.036">7643 13568 17168,'-2'-18'3887,"-8"-58"-1357,9 71-2348,0 0 0,0 0 0,0 0 0,-1 0 0,0 1 0,0-1 0,0 1 0,0-1 0,-1 1 0,0 0 1,0 0-1,0 0 0,0 0 0,-1 0 0,1 1 0,-1-1 0,0 1 0,0 0 0,0 0 0,0 1 0,-1-1 0,1 1 0,-1 0 0,-2-1-182,1 2 19,0 0-1,0 0 1,0 0 0,0 0-1,0 1 1,-1 0-1,1 1 1,0-1 0,0 1-1,0 0 1,0 1-1,0-1 1,0 1-1,0 0 1,0 1 0,1 0-1,-1-1 1,1 2-1,0-1 1,0 1 0,0-1-1,0 1 1,1 1-1,-1-1 1,1 1 0,-2 3-19,-3 6-139,2 1-1,0 0 1,1 1 0,0-1 0,1 1 0,1 0 0,1 0 0,0 0 0,1 1 0,1-1 0,0 1 0,1-1 0,1 1-1,1-1 1,0 1 0,1-1 0,1 0 0,0 0 0,2 1 139,-6-15-46,0 0 0,0 0 0,1 0 0,-1 0 0,1 0 0,-1 0 0,1 0 0,0-1 0,-1 1 0,1 0 0,0 0 0,0-1 0,0 1 0,1-1 0,-1 1 0,0-1 0,1 1 0,-1-1 0,1 0 0,-1 0 0,1 1 0,-1-1 0,1 0 0,0-1 0,0 1 1,-1 0-1,1 0 0,0-1 0,0 1 0,0-1 0,0 1 0,0-1 0,0 0 0,0 0 0,0 0 0,0 0 0,-1 0 0,1-1 0,0 1 0,0 0 0,0-1 0,0 1 0,0-1 0,1 0 46,67-133 2915,-67 128-2580,-4 6-288,1-1 0,0 0 1,0 0-1,0 0 1,0 0-1,0 0 0,0 0 1,0 0-1,0 0 0,0 0 1,1 0-1,-1 0 1,0 0-1,1 1 0,-1-1 1,0 0-1,1 0 0,-1 0 1,1 0-1,-1 1 1,1-1-1,0 0 0,-1 1 1,1-1-1,0 0 0,-1 1 1,1-1-1,0 1 1,0-1-1,0 1 0,-1-1 1,1 1-1,0 0 0,0-1 1,0 1-1,0 0 1,0 0-1,0-1 0,0 1 1,0 0-1,0 0 0,0 0 1,0 0-1,-1 1 1,1-1-1,0 0 0,0 0 1,0 0-1,0 1 0,0-1 1,0 0-1,0 1 1,-1-1-1,2 1-47,3 20 72,0 1 0,-2-1-1,0 1 1,-1 0 0,-1 0 0,-2 0 0,0 0-1,-1 0 1,-1-1 0,-1 1 0,-1-1 0,-1 1 0,-3 7-72,-12 59 70,-52 389-3295,72-466 2346,-2 26-1713,9-19-6263,0-15-2366</inkml:trace>
  <inkml:trace contextRef="#ctx0" brushRef="#br2" timeOffset="48995.128">8003 13613 11435,'0'0'5653,"0"0"-2407,0 0-465,0 0-891,0 0-934,0 0-375,-1 18-89,-12 126 196,-46 167-773,41-282-1431,11-62 357,5 10 1221,1-1-1,1 1 1,1-1-1,1 1 1,1 0-1,1-1 1,1 2 0,2-1-1,0 0 1,1 1-1,1 1 1,1-1-1,1 1 1,0 1-1,2 0 1,1 1-1,0 0 1,1 1-1,7-5-61,-16 18 20,0 0 0,0 1 1,1 0-1,-1 1 0,1-1 0,0 1 0,0 0 0,0 1 0,1 0 0,-1 0 0,0 0 0,1 1 0,-1 0 0,1 0 0,0 1 0,-1 0 0,1 1 0,-1 0 0,1 0 0,-1 0 1,1 1-1,-1 0 0,0 0 0,0 1 0,0 0 0,0 0 0,0 1 0,-1 0 0,0 0 0,1 0 0,-1 1 0,-1 0 0,1 0 0,-1 1 0,0-1 0,0 1 0,1 2-20,3 4-41,-1 1-1,0 0 0,-1 1 0,0-1 0,-1 1 0,-1 1 0,0-1 0,-1 1 0,0 0 1,-1 0-1,-1 0 0,0 0 0,-1 0 0,-1 1 0,-1-1 0,0 0 0,0 0 0,-2 2 42,0 2-591,-1 0-1,0 0 0,-2-1 1,0 0-1,-1 0 0,-1 0 0,-1-1 1,-10 16 591,-7-5-2808,23-59 2888,14-15 1376,2 1 0,2 0 1,2 1-1,2 1 0,22-38-1456,-35 67 144,0 0-1,1 1 0,1-1 0,0 1 1,1 1-1,0 0 0,1 0 1,1 1-1,-1 0 0,2 0 1,0 1-1,0 1 0,10-6-143,-19 14 11,0 0-1,-1 0 0,1 0 0,0 0 1,0 0-1,0 1 0,-1-1 1,1 1-1,0 0 0,0 0 0,0 0 1,0 1-1,0-1 0,-1 0 0,1 1 1,0 0-1,0 0 0,0 0 1,-1 0-1,1 0 0,-1 0 0,1 1 1,-1-1-1,1 1 0,-1 0 0,0 0 1,0 0-1,0 0 0,0 0 1,0 0-1,0 0 0,-1 1 0,1-1 1,-1 1-1,1-1 0,-1 1 0,0 0-10,28 108-6,-31 84-2290,-2-97-4814,3-67 576</inkml:trace>
  <inkml:trace contextRef="#ctx0" brushRef="#br2" timeOffset="49300.701">9076 13744 11307,'4'-18'696,"16"-46"2846,2 23 2042,-10 29-1663,-19 34-3101,-21 44-798,2 1 1,3 0 0,4 2 0,-7 42-23,25-100-75,-5 69-824,6-77 853,-1-1 1,2 0 0,-1 1 0,0-1 0,0 1-1,1-1 1,-1 0 0,1 1 0,0-1 0,0 0-1,0 0 1,0 0 0,0 0 0,0 0 0,0 0-1,1 0 1,-1 0 0,1 0 0,0 0 0,-1-1-1,1 1 1,0-1 0,0 1 0,0-1 0,0 0-1,0 0 1,0 1 0,0-2 0,2 2 45,8-3 42,0 0 1,-1 0-1,1-1 1,-1-1-1,1 0 0,-1 0 1,0-1-1,0-1 1,0 0-1,-1 0 1,1-1-1,-1-1 0,-1 1 1,1-2-1,-1 1 1,-1-1-1,1 0 1,-1-1-1,-1 0 1,6-9-43,15-14 570,-2-1 0,-1-1 1,-2-1-1,-1-1 1,-2-1-1,-2-1 1,0-4-571,-15 37 32,0 1 0,-1-1 1,0 0-1,0 0 0,0 0 1,0 0-1,-1 0 0,0 0 1,0 0-1,0 0 0,-1-1 1,0 1-1,0 0 0,0 0 1,0-1-1,-1 1 0,0 0 1,0 0-1,-1 0 0,1 0 1,-1 0-1,0 0 0,0 0 1,-1 1-1,1-1 0,-1 1 1,0-1-1,0 1 0,-1 0 1,1 0-1,-1 1 0,0-1 1,0 1-1,0 0 0,-1-1-32,-8-1-211,1 0-1,-1 1 1,0 0-1,-1 1 0,1 0 1,-1 1-1,1 0 0,-1 2 1,1-1-1,-1 2 1,-6 0 211,-89 21-8627,65-5-1580</inkml:trace>
  <inkml:trace contextRef="#ctx0" brushRef="#br2" timeOffset="49716.341">9920 13653 15503,'0'0'4233,"0"0"-1857,0 0-369,0 0-315,-6 19-533,-48 121 122,38-104-1159,1 0 1,2 2 0,2-1 0,1 2-1,1 3-122,0 59-4969,9-98 4388,5 11-8266,3-13 1459</inkml:trace>
  <inkml:trace contextRef="#ctx0" brushRef="#br2" timeOffset="49995.253">10058 13334 9129,'5'-131'9449,"-5"100"-8521,-1 8 1603,-5 14-930,0 6-1024,3 3-417,-1 12-160,3 11 0,1 7-128,7 8-1089,7 7-1602,7-2-4324</inkml:trace>
  <inkml:trace contextRef="#ctx0" brushRef="#br2" timeOffset="50279.573">10749 13664 20788,'-1'-16'2423,"-5"-51"-608,5 63-1654,0 0 0,-1 0 0,1 0 0,-1 0 0,0 0 0,0 1 0,0-1-1,0 0 1,0 1 0,-1-1 0,0 1 0,0 0 0,0 0 0,0 0 0,0 0-1,-1 1 1,1-1 0,-1 1 0,1 0 0,-1 0 0,0 0 0,-4-1-161,3 1 27,0 0 1,0 1 0,0-1-1,0 1 1,0 0 0,-1 0-1,1 0 1,0 1 0,0 0-1,-1 0 1,1 0-1,0 1 1,-1 0 0,1 0-1,0 0 1,0 0 0,0 1-1,0 0 1,0 0 0,0 1-1,1-1 1,-1 1 0,1 0-1,-1 0 1,1 0 0,0 1-1,0-1 1,1 1-1,-2 2-27,-5 5-6,1 1-1,0 0 1,1 0-1,0 1 0,1 0 1,0 0-1,1 1 0,1 0 1,-4 13 6,4-9-78,1 1-1,0-1 1,2 1 0,0-1 0,1 1 0,1 0 0,0 0-1,2-1 1,0 1 0,1 0 0,1-1 0,1 0 0,1 0-1,2 6 79,-7-21-43,0 0 0,0 0 1,0 0-1,1-1 0,-1 1 0,1 0 0,-1-1 0,1 1 0,0-1 0,0 0 0,0 0 0,0 1 0,0-1 0,1 0 0,-1-1 0,1 1 0,-1 0 0,1-1 0,-1 1 1,1-1-1,0 0 0,0 0 0,0 0 0,0 0 0,0-1 0,0 1 0,0-1 0,0 0 0,0 0 0,0 0 0,0 0 0,0 0 0,0-1 0,0 1 0,0-1 1,0 0-1,0 0 0,-1 0 0,1 0 0,0 0 0,0-1 0,-1 1 0,1-1 0,-1 1 0,1-1 0,-1-1 43,13-12 10,-1 0-1,0-1 1,-1-1-1,-1 0 0,-1-1 1,0-1-1,7-16-9,7-12 20,177-308 1117,-110 195 309,-146 252-218,29-45-1184,3 0 0,1 2 0,2 0 0,3 1 0,2 1 0,2 1 0,2-1 1,1 17-45,8-57-13,0 1 1,1 0 0,0-1-1,1 1 1,0 0 0,1-1 0,0 1-1,1-1 1,0 1 0,1-1 0,0 0-1,1 0 1,4 6 12,-5-12-204,-1 0-1,1-1 1,0 1-1,0-1 1,1 0 0,-1-1-1,1 1 1,0-1 0,0 0-1,0 0 1,0 0-1,1-1 1,-1 1 0,1-1-1,-1-1 1,1 1 0,0-1-1,5 1 205,63-3-6945,-35-9 53</inkml:trace>
  <inkml:trace contextRef="#ctx0" brushRef="#br2" timeOffset="51298.882">12499 13432 897,'0'0'10613,"-4"-14"-6626,-19-47-1643,22 59-2162,0 0 0,0 0 0,-1-1 0,1 1-1,-1 0 1,0 0 0,1 0 0,-1 1 0,0-1 0,0 0 0,0 1 0,-1-1 0,1 1 0,0 0 0,0 0 0,-1-1-1,1 2 1,0-1 0,-1 0 0,1 0 0,-1 1 0,0-1 0,1 1 0,-1 0 0,1 0 0,-1 0 0,1 0-1,-1 0 1,0 1-182,-6-1 394,-2 2-213,0 1-1,0 0 1,1 0 0,-1 1-1,1 1 1,0 0 0,0 0-1,0 1 1,1 0-1,0 1 1,0 0 0,1 0-1,-1 1 1,2 0-1,-1 1 1,1 0 0,0 0-1,-2 5-180,-7 7 47,1 1 0,1 1 0,0 0 0,2 1 1,1 0-1,1 1 0,1 0 0,1 0 0,1 1 0,1 0 0,2 0 0,1 1 0,0 0 0,2-1 0,2 1 0,2 25-47,-2-40-59,1 1 0,0 0 0,0-1 0,1 1 0,1-1 0,0 0-1,1 0 1,0 0 0,1-1 0,0 0 0,1 0 0,0 0 0,1-1 0,0 0 0,0-1 0,1 1 0,1-2 0,-1 1 0,1-1-1,1-1 1,0 0 0,0 0 0,0-1 0,0-1 0,1 0 0,0 0 0,0-1 0,1-1 0,-1 0 0,5 0 59,-4-3-113,0-1 0,0-1 0,-1 0 0,1-1 0,-1 0 0,1-1 0,-1-1 0,0 0 1,0 0-1,-1-1 0,0 0 0,0-1 0,0-1 0,-1 0 0,0 0 0,-1-1 0,1 0 0,-2 0 0,1-1 1,6-11 112,16-13 189,-2-1 1,-2-2-1,-1 0 1,-1-2-1,-3-1 1,-1-1-1,-2 0 1,2-11-190,-12-20 1831,-10 71-1803,0 1 0,1-1 1,-1 1-1,0-1 1,0 1-1,1-1 0,-1 1 1,0-1-1,0 1 0,0 0 1,0-1-1,1 1 1,-1 0-1,0 0 0,0 0 1,0 0-1,0 0 0,0 0 1,0 0-1,1 0 1,-1 0-1,0 0 0,0 0 1,0 1-1,0-1 0,0 0 1,1 1-1,-1-1 1,0 0-1,0 1 0,0-1 1,1 1-1,-1-1 0,0 1 1,1-1-1,-1 1 0,1 0 1,-1-1-1,0 1 1,1 0-1,-1 0 0,1-1 1,0 1-1,-1 0 0,1 0 1,0 0-1,-1 0 1,1-1-1,0 1 0,0 0 1,0 0-1,0 0 0,0 0 1,0 0-29,-11 26 33,2 0 1,1 1-1,1-1 1,1 2-1,2-1 1,1 1-1,1-1 1,1 1-1,2 0 1,0-1-1,5 15-33,-5-22-5,2 0 0,1 0-1,1-1 1,0 0 0,2 0-1,0 0 1,5 7 5,-10-21-244,2 1 1,-1-1-1,1 0 1,0 0-1,0 0 0,0 0 1,1-1-1,0 0 0,0 0 1,0 0-1,1 0 0,-1-1 1,1 0-1,0 0 1,1-1-1,-1 0 0,1 0 1,-1 0-1,1-1 0,0 1 1,0-2-1,7 2 244,-9-3-311,0-1 1,1 1-1,-1-1 0,0 0 0,1 0 0,-1-1 1,0 1-1,0-1 0,0 0 0,0-1 1,0 1-1,-1-1 0,1 0 0,-1 0 0,1-1 1,-1 1-1,0-1 0,-1 0 0,4-4 311,62-87-2181,-65 89 2185,82-150 773,-20-11 4291,-51 90-455,-26 85-3001,1 21-1543,2 1-1,2 0 1,0 0 0,2 1 0,2 0-1,0 0 1,2-1 0,3 22-69,-2-39-62,1-1 1,0 1 0,0 0-1,1-1 1,1 0 0,0 0-1,1 0 1,0 0 0,0-1 0,2 0-1,-1 0 1,2 1 61,54 37-4675,-57-47 3811,0-1 0,0 1 0,0-1 0,1 0 0,-1-1 1,1 1-1,-1-1 0,0 0 0,1 0 0,-1-1 1,1 0-1,-1 0 0,0 0 0,5-2 864,12-7-4954</inkml:trace>
  <inkml:trace contextRef="#ctx0" brushRef="#br2" timeOffset="51564.987">13528 14028 4869,'8'-17'3352,"57"-115"2985,29-20 4590,-95 174-8748,-71 188-1534,-16 39-1814,76-228-4228,49-175 5653,-29 119 136,-2 0-44,2 0 0,1 1 0,2-1 0,1 2 0,2 0 0,1 1 0,1 0 0,2 1 0,5-5-348,-20 33-11,-1 0 0,1-1 1,0 1-1,0 0 0,1 0 1,-1 0-1,0 1 0,1-1 1,0 1-1,0 0 0,-1 0 0,1 0 1,0 1-1,1-1 0,-1 1 1,0 0-1,0 0 0,0 0 1,1 1-1,0-1 11,49 31-4975,-35-5-1255,-1 0-4543</inkml:trace>
  <inkml:trace contextRef="#ctx0" brushRef="#br2" timeOffset="51913.605">14280 13746 14478,'1'-14'4201,"2"-9"-2962,2-10-8,-4 0 3095,-31 184-3357,5-56-988,21-73 18,0-4-92,0 0-1,1 1 1,1-1 0,1 1-1,1 0 1,0-1 0,1 1 0,3 11 93,-4-28-37,1 1 1,-1-1 0,1 0-1,-1 0 1,1 0 0,0 0-1,0 0 1,0 0 0,0 0-1,0 0 1,0 0 0,1-1-1,-1 1 1,1 0 0,-1-1-1,1 1 1,0-1-1,-1 0 1,1 1 0,0-1-1,0 0 1,0 0 0,0 0-1,0 0 1,0 0 0,0-1-1,0 1 1,0-1 0,0 1-1,1-1 1,-1 0 0,0 0-1,0 0 1,0 0 0,1 0-1,-1 0 1,1-1 36,72-39-70,-41 4 605,-2-1 1,-2-1-1,-2-2 0,-1-1 1,2-8-536,-11 20 360,-5 10-111,94-184 901,-100 166-1230,-8 37-26,0 0-1,0-1 1,0 1-1,-1 0 1,1 0-1,0 0 1,0 0 0,0 0-1,0 0 1,0 0-1,0 0 1,0 0-1,0 0 1,0 0 0,0 1-1,0-1 1,0 0-1,0 1 1,0-1-1,0 1 1,0-1 0,0 1-1,1 0 1,-1-1-1,0 1 1,0 0-1,1-1 1,-1 1-1,0 0 1,1 0 0,-1 0-1,0 0 107,-33 50-9870,19-21 68</inkml:trace>
  <inkml:trace contextRef="#ctx0" brushRef="#br2" timeOffset="52362.117">14982 13651 4580,'0'0'4655,"0"0"-2172,0 0-225,0 0-208,0 0-940,0 0-496,-2 14-219,-6 79-128,8-92-265,0 0 1,1 0-1,-1 0 0,1 0 1,-1 0-1,1 0 0,-1 0 0,1 0 1,0-1-1,-1 1 0,1 0 1,0 0-1,0 0 0,0-1 0,0 1 1,0 0-1,0-1 0,0 1 1,0-1-1,0 1 0,0-1 0,0 0 1,0 1-1,0-1 0,0 0 1,0 0-1,0 0 0,0 0 0,0 0 1,1 0-1,-1 0 0,0 0 1,0 0-1,0 0 0,0 0 0,0-1 1,0 1-1,0-1 0,0 1 1,0 0-1,0-1 0,0 0 0,0 1 1,0-1-1,0 0 0,0 1 1,-1-1-1,1 0 0,1-1-2,6-6 577,0-2 1,-1 1-1,0-1 0,0-1 0,-1 1 1,0-1-1,-1 0 0,-1 0 1,1-1-1,-2 1 0,1-1 0,-2 0 1,0 0-1,0 0 0,-1-3-577,-1 14 35,0 0 1,-1-1-1,1 1 0,-1 0 0,0 0 1,1 0-1,-1-1 0,0 1 1,0 0-1,0 0 0,0 0 0,0 0 1,0 0-1,0 0 0,0 1 0,0-1 1,0 0-1,0 1 0,0-1 0,-1 0 1,1 1-1,0-1 0,0 1 1,-1 0-1,1-1 0,0 1 0,-1 0 1,1 0-1,0 0 0,-1 0 0,1 0 1,0 0-1,-1 0 0,1 0 1,0 1-1,-1-1 0,1 1 0,0-1 1,-1 1-1,1-1 0,0 1 0,0-1 1,0 1-1,0 0 0,-1 0 1,1 0-1,0 0 0,1 0 0,-1 0 1,0 0-1,0 0 0,0 0 0,0 0 1,1 0-1,-1 0 0,0 2-35,-20 15-24,0 0 0,2 2-1,0 1 1,1 0 0,1 1-1,1 1 1,1 0 0,2 1-1,0 1 1,1 0 0,1 0-1,2 1 1,1 1 0,0 0-1,2 0 1,2 0 0,0 1 0,1 17 24,2-37-72,1-1 0,0 1 0,0 0 0,1-1 0,0 1 0,0-1 0,1 0 0,0 1 0,0-1 0,1 0 0,0 0 0,0 0 0,1-1 0,0 1 0,0-1 0,0 0 0,1 0 0,0 0 0,0-1 0,0 1 0,1-1 0,-1 0 0,2-1 0,-1 0 0,0 0 0,1 0 0,-1 0 0,1-1 0,0 0 0,0-1 0,1 0 0,-1 0 0,0 0 0,1-1 0,-1 0 0,1 0 0,5-1 72,2-3-14,0-1 0,0 0 0,-1-1 0,0 0 1,0-1-1,0-1 0,-1 0 0,0-1 1,0-1-1,-1 0 0,0 0 0,-1-1 0,0-1 1,0 0-1,-1 0 0,-1-1 0,0 0 0,0-1 1,-1 0-1,-1 0 0,0-1 0,-1 1 0,0-2 1,0-5 13,3-13-1358,-8 9-5516,-1 16-2004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0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7976,'0'0'2941,"0"0"-848,0 0 47,0 0-52,0 0-578,0 0-463,-4 12-86,-25 87 838,6-6-448,9-45-889,3 1-1,1 0 1,3 0-1,-1 48-461,8-95-30,0 0 0,0 0-1,-1 0 1,1 0-1,0 0 1,1 0 0,-1 0-1,0 0 1,1 0-1,-1-1 1,1 1 0,-1 0-1,1 0 1,0 0-1,0 0 1,0-1 0,0 1-1,0 0 1,0-1-1,0 1 1,1-1 0,-1 1-1,0-1 1,1 0-1,0 0 1,-1 0 0,1 1-1,-1-1 1,1-1-1,0 1 1,0 0 0,0 0-1,0-1 1,-1 1 0,1-1-1,0 1 1,0-1-1,0 0 1,0 0 0,0 0-1,0 0 1,0 0-1,0 0 1,0 0 0,0-1-1,0 1 1,0-1-1,-1 0 1,2 0 30,58-33-8056,-45 20 1746</inkml:trace>
  <inkml:trace contextRef="#ctx0" brushRef="#br0" timeOffset="734.837">406 98 8968,'0'0'2958,"0"0"-187,0 0-140,0 0-768,0 0-362,0 0-338,0 0-319,0 0-236,5 1-116,123 7-839,-114 10-9844,-14-6 3496</inkml:trace>
  <inkml:trace contextRef="#ctx0" brushRef="#br0" timeOffset="1051.719">346 363 4388,'0'0'2627,"0"0"-962,0 0 33,80-10-833,-56 1-641,5 3-192,-3-1-32,-3 2 0,-1 2-352,0 0-1859,-5 1-3266</inkml:trace>
  <inkml:trace contextRef="#ctx0" brushRef="#br0" timeOffset="1394.475">809 82 6983,'0'0'4521,"0"0"-1515,0 0 42,0 0-240,0 0-678,0 0-534,0 0-389,0 0-375,1 4-244,2 7-483,-1 0 0,0 0 1,-1 1-1,-1-1 1,1 1-1,-2-1 1,0 1-1,0-1 0,-1 0 1,0 1-1,-1-1 1,-3 6-106,2 5 59,-45 210-1346,47-212-757,2-6-2142,0-12 2638,0 5-5579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1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13869,'0'0'5194,"0"0"-3197,0 0-764,0 0 267,0 0-368,13 4-385,-4-1-638,-4-2-79,-1 0-1,1 0 0,-1 1 0,1 0 0,-1-1 0,0 2 0,1-1 0,-1 0 0,-1 1 0,1 0 0,0 0 1,0 0-1,-1 0 0,0 1 0,0-1 0,0 1 0,0 0 0,0 0 0,0 2-29,13 30-105,1-1-1,1-1 0,3 0 1,0-1-1,2-2 1,1 0-1,2-1 0,1-2 1,1 0-1,1-2 0,2-1 1,0-2-1,1-1 1,3-1 105,-33-19-54,0 0 0,1 0 1,-1-1-1,0 1 0,1-1 1,-1 1-1,1-1 1,-1 0-1,1 0 0,-1 0 1,1-1-1,0 1 1,0 0-1,-1-1 0,1 0 1,0 0-1,0 0 1,-1 0-1,1 0 0,0 0 1,0-1-1,-1 1 0,1-1 1,0 0-1,-1 0 1,1 0-1,0 0 0,-1 0 1,0-1-1,1 1 1,-1-1-1,0 0 0,0 1 1,0-1-1,0 0 0,0 0 1,0 0-1,0-1 1,-1 1-1,1 0 0,-1-1 1,1 1-1,-1-1 1,0 1-1,0-1 0,0 1 1,0-2 53,0-28 276,-1 0-1,-1 0 1,-2 0 0,-1 0 0,-1 1 0,-2 0 0,-1 0-1,-2 0 1,-7-14-276,17 41 80,-1 1 0,1-1-1,-1 1 1,0 0 0,0-1 0,0 1-1,-1 0 1,1 0 0,-1 0 0,0 0-1,0 0 1,0 0 0,0 0-1,0 1 1,0-1 0,-1 1 0,1 0-1,-1-1 1,0 1 0,0 0 0,0 1-1,0-1 1,0 0 0,0 1 0,0 0-1,-1-1 1,1 1 0,0 1-1,-1-1 1,1 0 0,0 1 0,-1 0-1,1 0 1,-1 0 0,1 0 0,-1 0-1,1 1 1,-1-1 0,1 1 0,0 0-1,-1 0 1,1 0 0,0 1 0,0-1-1,0 1 1,0 0 0,-1 0-80,-19 21 122,2 0 0,1 1 1,0 1-1,2 1 0,1 0 0,-5 13-122,3-8 19,-33 54-206,-72 114 514,34-73-3664,84-120 2340,0-1-1634,4-2-5342,2-6 147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1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33 8552,'0'0'5194,"0"0"-2023,0 0-539,0 0-288,0 0-449,0 0-443,0-7-395,1-19-265,3 52 535,-3 30-980,-3 1 0,-2-1 1,-2 1-1,-4-2 0,-1 1 0,-3-1 0,-20 51-347,13-37 122,5-14-222,-50 211-474,57-85-4016,12-160 1544,4-10-3592,1-6-4001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2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18674,'0'0'3016,"0"0"-603,0 0-235,-14 11-651,4-4-1314,1-1-61,-1 1-1,1 0 1,0 1 0,1 0-1,0 0 1,0 1-1,1 0 1,0 0 0,1 1-1,-3 4-151,-16 43 165,2 1 0,3 1-1,3 1 1,2 0 0,3 2 0,2-1-1,2 12-164,2-23-61,3 0 0,1 0-1,3 0 1,2 1 0,6 25 61,-5-52-1006,2-1 0,0 0 0,2 0 0,1 0 0,0-1 0,1-1 0,2 0 0,1 2 1006,3 0-4527,-4-5-2712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1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1153 897,'0'0'14664,"0"0"-10083,0 0-2339,0 0-128,0 0-374,13-4-806,204-44 486,-148 30-1218,40-6-2971,-107 24 2132,0 0-1898,-2 2-2904,-4 4-3615</inkml:trace>
  <inkml:trace contextRef="#ctx0" brushRef="#br0" timeOffset="491.175">1019 680 13965,'0'0'4458,"0"0"-2467,0 0-315,0 0 11,0 0-641,0 0-474,0 0-364,0 0-155,-5 14-21,-20 112 0,26-95-129,1 0-1,2 0 1,1 0 0,1-1-1,2 1 1,1-1-1,1-1 1,14 27 97,-23-53-4,1 1 0,-1 0 0,1-1 0,-1 0 0,1 1 0,0-1 0,0 0 0,0 0 0,1 0 1,-1 0-1,1 0 0,0-1 0,0 1 0,0-1 0,0 0 0,0 0 0,0 0 0,0 0 0,1 0 0,-1-1 0,1 0 0,-1 1 0,1-1 0,0 0 0,-1-1 0,1 1 1,0-1-1,0 0 0,-1 0 0,1 0 0,0 0 0,0 0 0,-1-1 0,1 0 0,0 0 0,-1 0 0,1 0 0,-1 0 0,1-1 0,-1 0 0,1 1 0,1-3 4,11-8 237,-1-1-1,0-1 0,-1 0 0,0-1 1,-2 0-1,0-1 0,0-1 0,-1 0 0,-2 0 1,1-1-1,-2 0 0,0 0 0,-2-1 1,0 0-1,-1-1 0,0 1 0,-2-1 0,-1 0 1,0 0-1,-1-2-236,-22 41 555,-17 58-500,4 3 0,3 0 0,-2 22-55,6-22 6,-52 182-164,-42 113-154,113-351 329,-1 0-1,-1-1 0,-2 0 1,0-1-1,-1 0 1,-1-1-1,-1-1 0,-1 0 1,-1-1-1,-1-1 1,0 0-1,-1-1 0,-1-1 1,-9 4-17,22-16 3,-1-2-1,1 1 1,-1-1 0,0 0 0,0 0 0,0-1-1,0 0 1,0-1 0,0 1 0,0-2 0,0 1-1,0-1 1,0 0 0,0-1 0,0 0 0,0 0-1,1-1 1,-1 1 0,1-2 0,-1 1 0,1-1 0,0 0-1,1-1 1,-1 0 0,1 0 0,0 0 0,0-1-1,0 0 1,1 0 0,0 0 0,0 0 0,1-1-1,-1 0 1,2 0 0,-1 0 0,1-1 0,0 1 0,0-2-4,-4-8-243,0-1 0,1 1-1,1-2 1,1 1-1,1 0 1,0-1-1,0-17 245,3 29-613,0 0 0,1-1-1,0 1 1,0 0 0,1-1 0,-1 1-1,2 0 1,-1 0 0,1 1-1,0-1 1,0 0 0,1 1 0,3-5 613,17-17-7245</inkml:trace>
  <inkml:trace contextRef="#ctx0" brushRef="#br0" timeOffset="831.285">1591 1352 6887,'0'0'8899,"0"0"-4250,0 0-1643,0 0-668,0 0-736,0 0-577,0 0-305,-8 10-282,-83 137 331,74-115-1308,-48 105 1215,53-89-3576,7 1-3738,5-38-105</inkml:trace>
  <inkml:trace contextRef="#ctx0" brushRef="#br0" timeOffset="1134.226">1731 940 12364,'0'0'8231,"0"0"-5380,0 0-609,0 0-512,-18-87-929,15 72-321,-2 3-192,3-4-95,-1 6-65,3 5-96,0 3-32,-1 2-96,-1 7-865,1 10-1634,1 12-2530,0-1-6662</inkml:trace>
  <inkml:trace contextRef="#ctx0" brushRef="#br0" timeOffset="1474.283">2233 617 7431,'0'0'7185,"0"0"-3912,0 0-839,0 0 123,0 0-843,15 4-545,-8-2-1040,-3-1-72,0-1 0,0 2-1,0-1 1,0 0 0,0 1 0,0-1-1,0 1 1,-1 0 0,1 1 0,0-1-1,-1 0 1,0 1 0,0 0 0,0 0 0,0 0-1,0 0 1,0 0 0,-1 1 0,0-1-1,0 1 1,0 0 0,0 0 0,0-1-1,-1 1 1,2 3-57,5 28 103,-1 1-1,-2 0 1,-1 0 0,-2 0-1,-1 0 1,-2 1-1,-2-1 1,-1 0 0,-2 0-1,-1-1 1,-2 0 0,-1 0-1,-2-1 1,-1 0-1,-2-1 1,-1-1 0,-2 0-1,-4 4-102,-15 17-91,-2-2-1,-3-2 0,-1-2 1,-3-1-1,-2-3 0,-16 11 92,-64 35-3938,-8-14-5592,81-52-3112</inkml:trace>
  <inkml:trace contextRef="#ctx0" brushRef="#br0" timeOffset="3303.941">2915 60 10922,'0'0'3235,"0"0"-870,0 0 278,0 0-289,0 0-582,0 0-538,0 0-444,0 0-315,10-10-187,-5 5-260,-2 1-17,1 0 1,-1 0 0,1 1 0,0 0-1,0-1 1,0 1 0,0 1 0,1-1-1,-1 1 1,1 0 0,0 0 0,0 0-1,-1 0 1,1 1 0,0 0 0,0 0-1,1 0 1,-1 1 0,4-1-12,286 21 464,-236-10 134,-57 37 486,-34 62-879,4 1 1,0 34-206,-73 790-203,95-887 173,-25 160 274,-40 132-244,63-308 135,-2-1 0,0 0-1,-2 0 1,-1-1 0,-15 23-135,23-43 20,-1-1 1,0 0-1,0 0 0,0 0 0,-1-1 0,0 0 1,-1 0-1,0-1 0,0 0 0,0 0 0,0-1 1,-1 0-1,0 0 0,0-1 0,0 0 0,-1-1 0,1 0 1,-1-1-1,0 0 0,-3 0-20,-18 0-300,-1-2-1,1-1 1,0-1-1,0-2 1,0-1-1,0-2 1,-7-3 300,26 10-2681,5 3-4813,4 4-3605</inkml:trace>
  <inkml:trace contextRef="#ctx0" brushRef="#br0" timeOffset="4721.67">3578 2092 16624,'0'0'4324,"0"0"-2082,0 0 0,0 0-480,0 0-801,0 0-417,0 0-224,7 26-127,-7-23-97,0 1-64,-2 0-32,-6 2-737,-7 7-1441,1 6-3235,-1-2-10570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1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989 432 11851,'6'-14'2322,"3"-5"-1519,16-37 1839,-10 15 2893,-16 60-2234,2 33-2939,0-4-331,-2-30-21,1-1 0,0 1 0,1-1 0,1 1 1,0-1-1,1 1 0,1-1 0,1 0 0,1-1 0,0 1 1,1-1-1,0 0 0,2-1 0,0 0 0,0 0 0,2-1 1,-1 0-1,2-1 0,0 0 0,0-1 0,2 1-10,-11-11 1,0 0-1,1 0 0,-1 0 0,0-1 1,0 1-1,1-1 0,-1 0 1,1 1-1,-1-2 0,1 1 1,-1 0-1,1-1 0,0 1 0,-1-1 1,1 0-1,0-1 0,-1 1 1,1 0-1,0-1 0,-1 0 1,1 0-1,-1 0 0,1 0 0,-1-1 1,0 1-1,0-1 0,1 0 1,-1 0-1,0 0 0,0 0 0,-1-1 1,1 1-1,0-1 0,-1 0 1,0 1-1,1-2 0,9-15 152,0 0-1,-2-1 1,0 0 0,-2-1-1,0 1 1,-1-2 0,-1 1 0,-1-1-1,-1 0 1,-1 0 0,-1 0-1,0-17-151,-5 19 210,-5 26-23,-6 32-71,-32 155-66,-8 116-50,47-269-7,-13 100-231,13-69 147,-4-1 1,-2 0 0,-4-1 0,-3-1 0,-9 17 90,26-76 8,0 1 0,0-1 1,-1 0-1,0 0 0,0-1 0,-1 1 1,-1-1-1,1 0 0,-1 0 1,-1-1-1,1 1 0,-1-2 0,0 1 1,-1-1-1,0 0 0,0 0 0,0-1 1,0 0-1,-1-1 0,0 0 0,0 0 1,0-1-1,-1 0 0,1 0 1,-1-1-1,1 0 0,-1-1 0,0 0 1,1-1-1,-1 0 0,-9-1-8,2-6 17,-1-1 0,2-1 0,-1-1 0,1 0 1,1-1-1,0 0 0,0-1 0,1-1 0,1 0 0,-10-12-17,12 14-149,0 1 0,1-1-1,0-1 1,1 0 0,0 0 0,1-1 0,0 0 0,1 0-1,0-1 1,1 0 0,1 0 0,0-1 0,1 1-1,1-1 1,0 0 0,1 0 0,0 0 0,1-10 149,22-17-4649,9 28-2030,-3 10-2439</inkml:trace>
  <inkml:trace contextRef="#ctx0" brushRef="#br0" timeOffset="489.515">1624 1134 11851,'0'0'4490,"0"0"-1293,0 0-559,0 0-615,0 0-603,0 0-320,0 0-300,-2-10-186,1 6-578,-8-25 422,-6 61-135,2 24-309,3 0-1,2 1 1,0 48-14,12 13-3121,7-81-3579,-1-27-170</inkml:trace>
  <inkml:trace contextRef="#ctx0" brushRef="#br0" timeOffset="800.082">1864 615 11050,'0'0'4869,"0"0"-2082,0 0-684,0 0-368,0 0-758,0 0-411,0 0-193,0 0-58,-5 12 59,-15 40 10,20-48-327,0 1-1,0 0 0,0-1 0,0 1 0,1 0 1,0-1-1,0 1 0,0-1 0,1 1 1,-1-1-1,1 0 0,0 0 0,0 1 0,1-1 1,-1-1-1,1 1 0,0 0 0,0-1 0,0 1 1,1-1-1,-1 0 0,1 0 0,-1 0 0,1 0 1,0-1-1,0 0 0,0 0 0,1 0 0,-1 0 1,0 0-1,1-1 0,-1 0 0,1 0 0,0 0 1,-1-1-1,2 1-56,-1-1 56,0 1 1,0-1-1,0 0 0,0 0 1,0-1-1,0 1 1,0-1-1,0 0 1,0 0-1,-1-1 1,1 0-1,0 0 0,-1 0 1,1 0-1,-1-1 1,0 1-1,1-1 1,-1 0-1,-1-1 0,1 1 1,0 0-1,-1-1 1,0 0-1,0 0 1,0 0-1,0 0 0,0-1 1,-1 1-1,0-1 1,0 0-1,0 1 1,-1-1-1,1 0 0,-1 0 1,0-2-57,2-7 63,1-1 1,-2 1-1,0-1 1,-1 0-1,-1 0 0,0 1 1,-1-1-1,-1-6-63,0 17-59,0 1-1,1 0 1,-2 0 0,1 0-1,0 0 1,-1 1-1,1-1 1,-1 1 0,0-1-1,0 1 1,0 0 0,0 0-1,0 0 1,0 0-1,0 1 1,-1-1 0,1 1-1,-1 0 1,1 0 0,-1 0-1,1 1 1,-1-1 0,0 1-1,1 0 1,-1 0-1,0 0 1,1 0 0,-1 1-1,1-1 1,-1 1 0,0 0-1,1 0 1,0 0-1,-1 1 1,1-1 0,0 1-1,-1 0 1,1 0 0,0 0-1,0 0 1,0 1 59,-42 27-3673,0 5-3347</inkml:trace>
  <inkml:trace contextRef="#ctx0" brushRef="#br0" timeOffset="8597.584">556 22 6662,'0'0'3139,"0"0"-801,0 0 156,0 0-66,0 0-677,0 0-672,0-3-385,0 2-635,0 1-1,0-1 1,0 0 0,0 0 0,0 0 0,0 1-1,0-1 1,-1 0 0,1 1 0,0-1 0,-1 0-1,1 0 1,0 1 0,-1-1 0,1 0 0,-1 1-1,1-1 1,-1 1 0,1-1 0,-1 1 0,0-1-1,1 1 1,-1-1 0,0 1 0,1 0 0,-1-1-1,0 1 1,1 0 0,-1-1 0,0 1 0,0 0-1,1 0 1,-1 0 0,0 0 0,0 0 0,0 0-1,1 0 1,-1 0 0,0 0 0,0 0-1,1 0 1,-1 0 0,0 0 0,0 1 0,1-1-1,-1 0 1,0 1 0,0-1 0,1 0-59,-11 1 167,-10-1 197,-16-2-137,-1 1-1,0 2 1,0 2-1,0 2 0,1 1 1,0 2-1,0 1 1,1 2-1,-3 3-226,32-8 33,1 0 1,0 0-1,0 1 0,0 0 0,1 0 0,0 0 0,0 1 0,1 0 0,0-1 1,0 2-1,1-1 0,0 0 0,1 1 0,-1-1 0,2 1 0,-1 0 1,1-1-1,1 1 0,-1 0 0,1 0 0,1 0 0,1 8-33,-3 7 51,-1 261 429,3-141-357,-6 0 0,-7 6-123,-7 48 486,7 163-486,11-328 19,2-1 0,1 0 1,1 1-1,2-1 0,1 0 1,2-1-1,0 0 0,12 25-19,-20-54 0,1 0 1,-1 1-1,1-1 0,0 1 0,0-1 0,0 0 0,0 0 0,0 1 0,0-1 0,1 0 1,-1 0-1,1 0 0,-1-1 0,1 1 0,0 0 0,0 0 0,0-1 0,0 1 0,0-1 0,0 0 1,0 0-1,0 1 0,0-1 0,1-1 0,-1 1 0,0 0 0,1 0 0,-1-1 0,1 0 1,-1 1-1,1-1 0,-1 0 0,0 0 0,1 0 0,-1-1 0,1 1 0,-1 0 0,1-1 1,-1 0-1,0 0 0,1 1 0,-1-1 0,0-1 0,0 1 0,0 0 0,0 0 0,0-1 0,0 1 1,0-1-1,2-1 0,1-6-180,43-42 475,1 54-5092,-33 6-557,2 2-4405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40.7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66 2562,'0'0'257,"0"0"-49,0 0 299,0 0 144,0 0 17,0 0-311,0 0-111,20 4-6,171 16 0,151-33-131,73-23-109,-45 2 132,-296 28-165,-230 10-372,-53 28 774,-147 43-369,163-32 741,-74 24 562,266-67-1299,0-1 1,1 1-1,-1 0 1,0 0-1,0 0 1,0 0-1,0-1 1,0 1-1,1 1 0,-1-1 1,0 0-1,0 0 1,0 0-1,0 0 1,0 0-1,1 1 1,-1-1-1,0 0 1,0 1-1,1-1 1,-1 1-1,0-1 1,0 1-1,1-1 1,-1 1-1,1-1 1,-1 1-1,0 0 0,1-1 1,-1 1-1,1 0 1,-1 0-1,1-1 1,0 1-1,-1 0 1,1 0-1,0 0 1,0-1-1,-1 1 1,1 0-1,0 0 1,0 0-1,0 0 1,0-1-1,0 1 1,0 0-1,0 0 0,0 0 1,0 0-1,1 0 1,-1-1-1,0 1 1,0 0-1,1 0 1,-1 0-1,1-1 1,-1 1-1,1 0 1,-1-1-1,1 1 1,-1 0-1,1-1 1,-1 1-1,1 0 1,0-1-1,-1 1 1,1-1-1,0 1-4,146 12 19,-102-13-6,964-47 14,-947 46-28,-21-1-18,0 2 1,-1 1-1,1 3 1,26 6 18,-68-10-3,1 0-1,0 0 1,-1 1-1,1-1 1,0 0-1,-1 1 1,1-1-1,0 0 1,0 1-1,0-1 1,-1 0-1,1 1 1,0-1-1,0 1 1,0-1-1,0 1 1,0-1-1,0 0 1,0 1-1,0-1 1,0 1 0,0-1-1,0 1 1,0-1-1,0 0 1,0 1-1,0-1 1,0 1-1,0-1 1,0 0-1,1 1 1,-1-1-1,0 1 1,0-1-1,0 0 1,1 1-1,-1-1 1,0 0-1,1 1 1,-1-1-1,0 0 1,1 0 0,-1 1-1,0-1 1,1 0-1,-1 0 1,0 0-1,1 1 1,-1-1-1,1 0 1,-1 0-1,1 0 1,-1 0-1,0 0 1,1 0-1,-1 0 1,1 0-1,-1 0 1,1 0-1,-1 0 1,0 0 0,1 0 3,-36 14-87,34-14 85,-377 84-85,297-69 83,-657 117 858,704-126-808,4-1 48,0 0 1,0 2-1,0 2 1,1 0-1,-17 10-94,44-19 5,1 0-1,0 0 1,-1 0 0,1 0-1,0 1 1,-1-1-1,1 0 1,0 1 0,0-1-1,-1 1 1,1-1 0,0 1-1,0 0 1,0 0 0,0-1-1,0 1 1,0 0 0,0 0-1,0 0 1,0 0 0,0 0-1,0 0 1,1 0-1,-1 1 1,0-1 0,1 0-1,-1 0 1,1 0 0,-1 1-1,1-1 1,0 0 0,0 1-1,-1-1 1,1 0 0,0 1-1,0-1 1,0 0 0,0 1-1,1-1 1,-1 0 0,0 1-1,0-1 1,1 0-1,-1 0 1,1 1 0,-1-1-1,1 0 1,0 0 0,-1 0-1,1 0 1,0 0 0,0 1-1,0-1 1,0-1 0,0 1-1,0 0 1,0 0 0,0 0-1,0 0 1,0-1 0,0 1-1,0-1-4,17 8 13,0-2 0,1 0 0,0-2 0,-1 0 1,1-1-1,1 0 0,-1-2 0,10 0-13,1 1 13,322 14 21,-127-8 6,109 21-40,-174-2 0,-160-27 0,0 0 0,-1 0-1,1 0 1,0 0-1,-1-1 1,1 1-1,0 0 1,-1 0 0,1 0-1,0 0 1,-1 0-1,1 0 1,-1 0 0,1 0-1,0 0 1,-1 0-1,1 0 1,0 1 0,-1-1-1,1 0 1,0 0-1,-1 0 1,1 0 0,0 1-1,-1-1 1,1 0-1,0 0 1,0 0-1,-1 1 1,1-1 0,0 0-1,0 0 1,-1 1-1,1-1 1,0 0 0,0 1-1,0-1 1,0 0-1,-1 1 1,1-1 0,0 0-1,0 1 1,0-1-1,0 0 1,0 1 0,0-1-1,0 0 1,0 1-1,0-1 1,0 1-1,0-1 1,0 0 0,0 1-1,0-1 1,1 0-1,-1 1 1,0-1 0,0 0-1,0 1 1,0-1-1,1 0 1,-1 1 0,-40 8-33,-617 56 273,72-11 523,491-28-549,94-26-213,-1 0 1,0 1-1,1-1 1,-1 0 0,1 1-1,-1-1 1,1 1-1,-1-1 1,1 1-1,-1-1 1,1 1 0,0 0-1,-1-1 1,1 1-1,0-1 1,-1 1-1,1 0 1,0-1 0,0 1-1,0 0 1,-1-1-1,1 1 1,0 0-1,0-1 1,0 1-1,0 0 1,0 0 0,0-1-1,1 1 1,-1 0-1,0-1 1,0 1-1,0 0 1,1-1 0,-1 1-1,0 0 1,1-1-1,-1 1 1,0-1-1,1 1 1,-1-1-1,1 1 1,-1-1 0,1 1-1,-1-1 1,1 1-1,-1-1 1,1 1-1,-1-1 1,1 0 0,0 0-1,-1 1 1,1-1-1,0 0 1,-1 0-1,1 1 1,0-1 0,0 0-2,20 9 0,0-1 0,1-2 0,0 0 0,0-1 0,1 0 0,-1-2 0,7-1 0,-2 2 0,998 90-1693,-850-67-1782,-229-25 3107,-874 23 5322,878-23-4860,-183 22 938,231-24-1008,0-1-1,0 1 1,0 0-1,0 0 1,0 0-1,0 0 1,1 0-1,-1 1 1,0-1-1,0 1 1,0-1-1,0 1 1,0 0 0,1-1-1,-1 1 1,0 0-1,0 0 1,1 0-1,-1 0 1,1 1-1,-1-1 1,1 0-1,0 1 1,-1-1-1,1 1 1,0-1-1,0 1 1,0-1 0,0 1-1,0 0 1,0 0-1,1-1 1,-1 1-1,0 0 1,1 0-1,0 0 1,-1 0-1,1 0 1,0 0-1,0 0 1,0 0-1,0 0 1,0-1-1,1 1 1,-1 0 0,0 0-1,1 0 1,0 0-1,0 0-23,103 55 38,-4-25-41,2-3 0,1-6 1,60 5 2,-43-7-62,-41-6 47,301 56-1964,-130-23-4307,-230-41 5740,-47-6 542,-473-44 7040,27 17-4094,473 27-2950,0-1 0,1 0 1,-1 1-1,0-1 0,0 0 1,1 1-1,-1-1 0,0 1 0,0-1 1,0 0-1,0 1 0,0-1 1,1 1-1,-1-1 0,0 0 1,0 1-1,0-1 0,0 1 0,0-1 1,0 1-1,-1-1 0,1 0 1,0 1-1,0-1 0,0 1 0,0-1 1,0 1 7,31-7-2643,3-11-6256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3:44.1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61 257 160,'0'0'902,"0"0"43,0 0 64,-2-8-123,-1 1-602,-8-27 603,7 10 2485,4 24-2747,0 0-139,0 0-150,-3 73 1714,-12-3-1258,-7 108 188,22-176-975,0 1 0,1-1-1,-1 0 1,1 0-1,-1 1 1,1-1 0,0 0-1,0 0 1,0 0 0,0 0-1,0 0 1,0 0-1,1 0 1,-1-1 0,1 1-1,-1 0 1,1-1-1,0 1 1,0-1 0,0 1-1,-1-1 1,1 0 0,0 0-1,0 0 1,1 0-1,-1 0 1,0 0 0,0-1-1,0 1 1,1-1 0,-1 0-1,0 1 1,0-1-1,1 0 1,-1 0 0,0 0-1,1-1 1,1 1-5,89-22 198,60-40-113,-2-6 1,-3-7-1,80-58-85,-208 121 3,13-7 11,-2-1-1,0-1 0,-1-2 0,-2-1 1,12-13-14,-41 37 34,0 0 1,0 1 0,1-1 0,-1 0 0,0 0 0,0 0-1,0 1 1,0-1 0,0 0 0,0-1 0,0 1 0,0 0-1,0 0 1,0 0 0,0 0 0,0-1 0,0 1 0,0 0-1,0-1 1,0 1 0,0-1 0,1 1 0,-1-1-1,0 0 1,0 1 0,0-1 0,1 0 0,-1 1 0,0-1-1,1 0 1,-1 0 0,1 0 0,-1 1 0,1-1 0,-1 0-1,1 0 1,0 0 0,-1 0 0,1 0 0,0 0 0,0 0-1,0 0 1,0 0 0,0 0 0,0 0 0,0 0-1,0 0 1,0 0 0,0 0 0,0 0 0,1 0 0,-1 0-1,0 0 1,1 0 0,-1 0 0,1 1 0,-1-1 0,1 0-1,-1 0 1,1 0 0,-1 1 0,1-1 0,0 0-35,-3 3 14,-1-1-1,1 1 1,0 0 0,0 0 0,0 0 0,0 0 0,0 0 0,0 1 0,0-1 0,1 1-1,-1-1 1,1 1 0,0-1 0,0 1 0,0 0 0,0 0 0,0-1 0,1 1-1,-1 0 1,1 0 0,0 0 0,-1 0 0,1 0 0,1 0 0,-1 0 0,0-1-1,1 1 1,-1 0 0,1 0 0,0 0 0,0-1 0,0 1 0,1 0 0,-1-1 0,0 1-1,1-1 1,0 1 0,-1-1 0,1 0 0,2 2-14,4 5-146,25 21-115,-7-20-3202,-8-9-2719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 14958,'0'0'3513,"0"0"-721,0 0-497,0 0-800,0 0-459,0 0-289,0 0-234,-5-3-198,-19 4-1,17 37-47,5-23-203,-14 161 239,17-58-3328,3-93 275,5-11-6597,-6-13-908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75 13357,'0'0'4489,"0"0"-1889,0 0-571,0 0-663,0 0-613,0 0-161,0 0-116,0 0-135,-14 5-58,-43 21-69,55-24-208,-1 1 1,1-1 0,0 0-1,0 0 1,0 1-1,0 0 1,0-1 0,1 1-1,-1 0 1,1 0-1,0-1 1,0 1 0,0 0-1,0 0 1,0 0-1,1 1 1,-1-1 0,1 0-1,0 0 1,0 0-1,0 0 1,1 2-7,-2 8 4,0-11-6,0 0 0,0 0-1,1 1 1,-1-1 0,0 1 0,1-1-1,0 0 1,0 1 0,-1-1 0,1 1-1,1-1 1,-1 0 0,0 1-1,1-1 1,-1 1 0,1-1 0,0 0-1,-1 1 1,1-1 0,0 0 0,1 0-1,-1 0 1,0 0 0,1 0-1,-1 0 1,1 0 0,-1 0 0,1 0-1,0-1 1,0 1 0,0-1 0,0 1-1,0-1 1,0 0 0,0 0 0,0 0-1,0 0 1,1 0 0,-1 0-1,1-1 3,4 1 34,-1-2-1,1 1 0,0-1 1,-1 0-1,1 0 0,-1-1 0,0 0 1,1 0-1,-1 0 0,0-1 0,0 0 1,0 0-1,-1-1 0,1 1 1,-1-1-1,0 0 0,0-1 0,0 1 1,-1-1-1,1 0 0,-1 0 0,0-1 1,2-3-34,0 0 119,0 0-1,-1 0 1,0 0 0,-1 0-1,0-1 1,0 0 0,-1 0 0,0 0-1,-1 0 1,0 0 0,-1-1 0,0 1-1,0-1 1,-1 1 0,-1-1-119,1 10-11,0 0-1,0-1 1,0 1 0,-1-1-1,1 1 1,0 0 0,-1 0-1,1-1 1,-1 1 0,0 0-1,1 0 1,-1-1 0,0 1-1,0 0 1,0 0 0,0 0-1,0 0 1,0 0 0,0 0-1,0 1 1,0-1 0,0 0-1,-1 0 1,1 1 0,0-1-1,0 1 1,-1-1 0,1 1-1,0 0 1,-1-1 0,1 1-1,0 0 1,-1 0 0,1 0-1,-1 0 1,1 0 0,0 0-1,-1 0 1,1 0 0,0 1-1,-1-1 1,1 1 0,0-1-1,-1 1 1,0 0 11,-55 31-2816,12 28-6926,28-28-2163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34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0 121 8520,'0'0'982,"0"0"465,0 0 0,15-5-513,123-21-502,810 5-188,-371 18-263,-398-9-99,-178 13 117,-1-1 1,1 0-1,-1 0 0,1 1 1,-1-1-1,1 0 0,-1 0 1,1 0-1,-1 0 0,1 0 1,-1 0-1,1 0 0,-1 0 1,1 0-1,-1 0 0,1 0 1,-1 0-1,1 0 0,-1 0 1,0 0-1,1 0 0,-1-1 1,1 1-1,-1 0 0,1 0 0,-1-1 1,1 1-1,-1 0 0,0-1 1,1 1-1,-1 0 0,0-1 1,1 1-1,-1 0 0,0-1 1,0 1-1,1-1 0,-1 1 1,0-1-1,0 1 0,1 0 1,-1-1-1,0 1 0,0-1 1,0 1-1,0-1 0,0 1 1,0-1-1,0 1 0,0-1 1,0 1-1,0-1 0,0 1 0,0-1 1,0 1-1,-1-1 0,1 1 1,0-1-1,0 1 0,0-1 1,-1 1 0,-26-14-50,-9 6 298,0 2 0,-1 1-1,1 2 1,-1 2 0,-6 1-248,41-1-12,0 1 0,-1 0 1,1-1-1,-1 1 0,1 0 1,-1 0-1,1 1 0,-1-1 0,1 0 1,-1 1-1,1 0 0,0-1 0,-1 1 1,1 0-1,0 0 0,0 0 1,0 1-1,-1-1 0,1 0 0,0 1 1,1-1-1,-1 1 0,0 0 1,0 0-1,1 0 0,-1 0 0,1 0 1,0 0-1,-1 0 0,1 0 1,0 0-1,0 0 0,0 1 0,1-1 1,-1 1-1,0-1 0,1 0 0,0 1 1,-1-1-1,1 1 0,0-1 1,0 1-1,1-1 0,-1 1 0,0-1 1,2 3 11,3 16-2467,2-4-1729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25 11179,'0'0'6662,"0"0"-3619,0 0-161,0 0-1056,0 0-801,0 0-608,0 0-321,0 0-32,-34-15-64,34 15-64,0 0-417,3 0-800,5-2-1506,5-2-2946,-3 1-6887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13549,'0'0'6534,"0"0"-4612,0 0 192,0 0-801,0 0-608,0 0-225,0 0-192,84-19-127,-58 19-65,1-1-32,-2-1-64,-2 2-192,-1-1-801,-2-1-1025,-3 1-1730,-5-2-3907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17713,'0'0'4302,"0"0"-2027,0 0-690,0 0-517,0 0-481,0 0-176,0 0-123,2 18-106,6 116 122,-13-81-215,1-27-79,2 1 0,0 0 0,2 0 1,1-1-1,1 1 0,6 25-10,-7-47-37,1 0 1,-1 0-1,1 0 1,1 0-1,-1 0 1,1 0-1,0 0 1,0-1-1,0 0 1,0 1-1,1-1 0,0 0 1,0-1-1,0 1 1,0-1-1,1 0 1,-1 0-1,1 0 1,0 0-1,0-1 1,0 0-1,0 0 1,0 0-1,0-1 1,1 1-1,-1-1 1,0-1-1,1 1 1,-1-1-1,6 0 37,-1 0-11,1-1-1,0 0 1,0-1 0,0 0-1,0-1 1,-1 0 0,1-1-1,-1 0 1,0 0 0,0-1-1,-1 0 1,1-1-1,-1 0 1,8-8 11,5-7 86,-1-2-1,-1-1 0,-1-1 1,-1 0-1,-1-1 1,-1-1-1,-2-1 0,0 0 1,-1-4-86,3-38 512,-18 70-492,1-1 1,0 1-1,-1 0 0,1-1 0,0 1 0,-1 0 0,1 0 0,0 0 0,-1 0 0,1 0 0,-1 0 0,1 0 0,0 0 1,-1 1-1,1-1 0,0 1 0,0-1 0,-1 1 0,1-1 0,0 1 0,0 0 0,0-1 0,-1 1 0,1 0 1,0 0-1,0 0 0,0 0 0,0 0 0,1 0 0,-1 0 0,0 0 0,0 0 0,1 0 0,-1 1 0,0-1 1,1 0-1,-1 0 0,1 1-20,-20 32 46,1 1 1,2 0-1,2 2 0,1 0 1,2 0-1,1 1 1,-3 29-47,-1-8 6,-31 123-1282,-21 187 1276,60-304-144,5-26 82,-2 0 0,-2 0 0,-1-1 0,-2 0 0,-2 0 0,-1-1-1,-2-1 1,-12 23 62,23-53-2,-1 0 0,1 0 0,-1-1 0,-1 1 0,1-1 0,-1 0 0,0-1 0,0 1 0,0-1 0,-1 0 0,1 0 0,-1-1 0,0 1 0,0-1 0,-1-1 0,1 1 0,0-1 0,-1 0-1,0-1 1,1 1 0,-1-1 0,0-1 0,1 1 0,-1-1 0,0 0 0,0-1 0,0 1 0,1-1 0,-1-1 0,0 1 0,1-1 0,-1 0 0,1-1 0,-6-3 2,-1-1-14,0-1-1,1-1 1,0 0 0,0-1 0,1 0-1,0-1 1,1 0 0,0-1 0,1 0-1,0 0 1,1-1 0,0 0 0,1 0-1,1-1 1,0 0 0,1 0 0,1-1-1,0 1 1,0-1 0,2 0 0,0 0-1,0 0 1,2 0 0,0-2 14,0 3-669,1 0 0,0 1 0,1-1 0,1 0 1,0 0-1,1 1 0,0 0 0,1-1 0,1 2 0,3-8 669,22-27-6529,0 6-3555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0 10346,'0'0'7810,"0"0"-4153,0 0-1282,0 0-640,-15 17-646,4-5-920,-2 3-15,0-1 0,1 2-1,1-1 1,0 2-1,1-1 1,1 2-1,-3 7-153,-4 14 184,2 1 0,2 1-1,2 0 1,2 0 0,1 1 0,3 0 0,0 31-184,3-50-223,2 0 1,1-1-1,1 1 1,1-1 0,0 1-1,2-1 1,1-1-1,0 1 1,2-1-1,0 0 1,2-1-1,0 0 1,1-1 0,1 0-1,3 2 223,34 27-4283,-12-23-1433,4-5-4149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29 14510,'0'0'3096,"0"0"-560,0 0-321,0 0-736,0 0-582,0 0-374,16-5-256,111-19 144,-87 24-223,0 2 0,0 1 0,0 2 1,28 8-189,-67-11 39,0-1 1,0 0-1,0 0 1,0 1-1,0-1 1,-1 0-1,1 1 0,-1-1 1,1 1-1,-1-1 1,1 1-1,-1-1 1,0 1-1,0-1 1,0 1-1,0-1 1,0 1-1,0-1 1,0 1-1,0-1 1,-1 1-1,1-1 1,0 1-1,-1-1 1,1 1-1,-1-1 1,0 0-1,0 1 1,1-1-1,-1 0 1,0 0-1,0 1 1,0-1-1,0 0 1,0 0-1,0 0 1,-1 0-1,1 0 1,0 0-1,-1 0-39,-7 13 172,-6 25-90,1 1 0,3 0-1,1 0 1,2 1 0,1 1 0,3-1 0,0 34-82,0-20 8,-49 1014 105,54-1038-96,0-19 46,0 1 0,0-1 0,-1 0 1,-1 0-1,0 1 0,-1-1 0,0 0 0,-1 0 0,-1 0 0,1-1 0,-2 1 1,0-1-1,0 1-63,3-10 9,0 0 0,0-1 0,0 1 1,0 0-1,0-1 0,0 0 0,0 1 1,0-1-1,0 0 0,-1 0 0,1 0 0,0 0 1,-1-1-1,1 1 0,-1-1 0,1 1 1,-1-1-1,1 0 0,-1 0 0,1 0 1,-1 0-1,1-1 0,-1 1 0,1 0 1,-1-1-1,1 0 0,-1 0 0,1 0 0,0 0 1,0 0-1,-1 0-9,-69-45 159,67 42-151,-58-48-56,-36-28-443,24 43-4778,60 33 278,2 4-3679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741 352 14606,'0'0'4719,"0"0"-2194,0 0-443,0 0-673,0-3-699,36 124-85,-22-77-651,2 0 0,2-1 0,1-1 1,2 0-1,3-2 0,14 20 26,-36-56-27,0-1-1,1 1 0,0 0 1,-1-1-1,1 0 1,0 1-1,0-1 0,1 0 1,-1-1-1,1 1 1,-1-1-1,1 1 1,0-1-1,0 0 0,0 0 1,0-1-1,0 1 1,1-1-1,-1 0 0,0 0 1,1 0-1,-1-1 1,0 0-1,1 0 1,-1 0-1,1 0 0,-1 0 1,0-1-1,1 0 1,-1 0-1,0 0 0,0-1 1,0 1-1,1-1 1,-2 0-1,4-1 28,5-10 96,-1 0 0,0 0-1,-1-1 1,-1-1 0,0 0-1,-1 0 1,0 0 0,-2-1 0,0 0-1,0 0 1,-1-1 0,-1 0-1,-1 0 1,1-13-96,1-1 410,0 0 0,-2-1 0,-2 1 0,0-1 0,-4-16-410,3 49 17,-1-1 0,1 1 0,-1 0 0,1-1 0,-1 1 0,0 0 0,1-1 0,-1 1 0,0-1 1,1 1-1,-1-1 0,0 1 0,0-1 0,0 0 0,1 1 0,-1-1 0,0 0 0,0 0 0,0 1 0,0-1 0,0 0 0,0 0 0,0 0 0,1 0 0,-1 0 0,0 0 0,0 0 0,0-1 0,0 1 1,0 0-1,0 0 0,1-1 0,-1 1 0,0-1 0,0 1 0,0 0 0,1-1 0,-1 1 0,0-1 0,1 0 0,-1 1 0,0-1 0,1 0 0,-1 1 0,1-1 0,-1 0 0,1 0 0,-1 1 0,1-1 1,0 0-1,-1 0 0,1 0 0,0 0 0,-1 0 0,1 1 0,0-1 0,0 0 0,0 0 0,0 0 0,0 0 0,0 0 0,0 0 0,0 0 0,1 1 0,-1-1 0,0 0 0,0 0-17,-7 23 8,0 0 0,1 0 0,1 0 0,1 1 0,1 0 0,1 9-8,-2 3 0,-62 613-106,63-621 87,-1 0 0,-1 0 1,-1-1-1,-1 0 0,-2 0 1,-1-1-1,0 0 0,-2-1 1,-1 0-1,-14 20 19,24-40-16,-1-1 0,1 1 0,-1 0 0,1-1 0,-1 0 0,0 0 0,0 0 0,0 0 0,-1-1 0,1 1 0,-1-1 0,1 0 0,-1-1 0,0 1 0,0-1 0,0 0 0,0 0 0,0 0 0,0-1 0,1 0 0,-1 0 0,0 0 0,0 0 0,0-1 0,0 0 0,0 0 0,0 0 0,0-1 0,0 0 0,1 0 0,-2-1 16,-7-3 5,0-2 0,1 1-1,0-2 1,1 0 0,-1 0 0,2-1-1,0 0 1,0-1 0,0 0-1,-1-4-4,3 5-250,1-1-1,-1 0 0,2-1 0,0 1 0,0-1 0,1-1 0,1 1 0,0-1 0,0 1 0,1-1 1,1 0-1,0 0 0,1-1 0,1 1 0,0-12 251,21-13-5185,3 20-2426,-1 8-2089</inkml:trace>
  <inkml:trace contextRef="#ctx0" brushRef="#br0" timeOffset="5908.993">512 47 5637,'0'0'7613,"0"0"-4325,0 0-875,0 0-341,0 0-620,0 0-486,0 0-379,-10-8-187,-37-25-63,-9 27 187,43 9-418,2-2-28,-17 2 38,1 0 0,-1 2 0,1 1-1,0 1 1,1 2 0,0 0 0,0 2 0,1 0 0,-4 4-116,25-12 4,0 1 0,0-1 0,0 1 0,1 0 0,-1 0 0,1 0 0,0 1 0,0-1-1,1 1 1,-1-1 0,1 1 0,0 0 0,0 0 0,0 0 0,1 0 0,0 0 0,0 0 0,0 1 0,1-1 0,0 0 0,0 0 0,0 1 0,0 0-4,29 126 55,-16-89-4,3 31 46,-3 2 0,-3 0-1,-4 0 1,-3 0 0,-3 1-1,-4-1 1,-3 0 0,-3 0-1,-15 49-96,-63 277 694,87-399-663,0-1-19,-1-1 1,1 0-1,0 1 1,1-1-1,-1 1 0,0-1 1,0 1-1,0 0 1,1-1-1,-1 1 1,1 0-1,0-1 1,-1 1-1,1 0 1,0 0-1,0-1 0,0 1 1,0 0-1,0 0 1,1 0-1,-1-1 1,0 1-1,1 0 1,-1-1-1,1 1 1,0 0-1,-1-1 0,1 1 1,0-1-1,0 1 1,0-1-1,0 1 1,0-1-1,1 0 1,-1 0-1,0 1 1,1-1-1,-1 0 1,0 0-1,1 0 0,0-1 1,-1 1-1,1 0 1,-1 0-1,1-1 1,0 1-1,-1-1 1,1 0-1,0 1 1,0-1-1,-1 0 0,1 0-12,125-51-122,-5-3-2019,-80 41-1482,0 2-3730,-15 6-4776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66 461 4869,'0'0'12054,"0"0"-7325,0 0-2166,0 0-572,0 0-646,0 0-426,0 0-386,-1 6-255,-53 257-326,45-216-2558,8-31-895,1 0-3503,0-7-3673</inkml:trace>
  <inkml:trace contextRef="#ctx0" brushRef="#br0" timeOffset="313.895">168 58 16111,'0'0'3758,"0"0"-1713,0 0-417,0 0-533,0 0-401,0 0-246,0 0-208,0 0-112,8 18 326,-2-15-985,-19-21-758,-4 11-501,4 5-2383,2 2-1961</inkml:trace>
  <inkml:trace contextRef="#ctx0" brushRef="#br0" timeOffset="736.198">734 1 4580,'0'0'8814,"0"0"-4698,0 0-1143,0 0-319,0 0-711,0 0-502,0 0-507,8 3-320,1 7-483,-1-1 1,0 1-1,0 0 0,-1 1 0,0 0 0,0 0 0,-2 1 0,1 0 1,-1-1-1,-1 2 0,0-1 0,-1 0 0,-1 1 0,1 0 0,-1 6-131,1-4 30,3 11-2,-1 0 0,-1 0 1,-1 0-1,-2 1 0,0-1 0,-2 1 1,-1-1-1,-1 0 0,-1 1 0,-1-1 1,-2-1-1,0 1 0,-2-1 0,-1-1 1,-1 1-1,0-2 0,-8 10-28,-1-4-150,0 0 0,-2-2 1,-1-1-1,-1-1 0,-1 0 0,-1-2 0,-26 17 150,25-21-1103,0-2-1,-1-1 1,-1-1-1,0-2 1,-12 3 1103,-11 0-5136,4-8-4259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6:5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14 189 9193,'0'0'3843,"5"-14"-1579,15-43-123,-14 21 3827,-6 35-5066,-2 9 603,-15 138-362,41 130-2302,-24-276 1141,2 49-3840,-4-17-3455,-2-17 1446</inkml:trace>
  <inkml:trace contextRef="#ctx0" brushRef="#br0" timeOffset="455.824">61 78 6822,'0'0'4047,"0"0"-593,1-13 1196,2-6-3333,0-8-143,-2 9 5196,-26 308-3834,-15 293-2365,38-561 20,1 15-1256,16-57-869,0-16-340,18-39-7928,-19 47 1928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1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15278,'0'0'2808,"0"0"-800,0 0-289,0 0-518,-1 16-198,-34 194 1005,-16-27-1351,19-74-623,4 0 1,-5 66-35,21-96-342,17-149-192,6-13 515,-1-1 12,3 2 0,4-1 0,4 2 1,3 0-1,7-8 7,-29 79 1,2 0 0,-1 0 0,1 1-1,0 0 1,1-1 0,0 2 0,1-1 0,-1 0 0,2 1 0,-1 0 0,1 1 0,0 0 0,1 0 0,0 0 0,0 1 0,0 0 0,1 0-1,0 1 1,0 0 0,0 1 0,1 0 0,-1 1 0,11-3-1,-14 6-4,1 0 1,0 0-1,-1 1 0,1 0 0,-1 0 0,1 1 1,-1 0-1,0 0 0,0 0 0,1 1 1,-2 0-1,1 0 0,0 1 0,-1-1 0,1 1 1,-1 0-1,0 1 0,0-1 0,-1 1 1,0 0-1,1 0 0,-1 1 0,-1-1 0,1 1 1,-1 0-1,0 0 0,-1 0 0,1 0 1,-1 1 2,3 6 0,-1 0 0,0 0-1,-1 0 1,-1 1-1,0-1 1,0 1 0,-2 0-1,1-1 1,-2 1-1,0-1 1,-1 1-1,0-1 1,-4 12 1,3-15 14,0-1 1,-1 0-1,-1 0 0,0-1 0,0 1 1,0-1-1,-1 0 0,0-1 0,-1 1 1,1-1-1,-2 0 0,1-1 1,-1 0-1,0 0 0,0-1 0,0 1 1,-1-2-1,0 1 0,0-1 0,0-1 1,0 0-1,0 0 0,-1-1 1,0 0-1,1 0 0,-1-1 0,0-1 1,0 1-1,0-2 0,1 1 0,-1-1 1,0-1-1,0 0 0,1 0 0,-1-1 1,1 0-1,0-1 0,0 0 1,0 0-1,1-1 0,-1 0 0,1 0 1,0-1-1,0 0 0,1-1 0,0 0 1,0 0-1,1 0 0,-6-8-14,-13-72-648,42 33-3054,-2 46-308,2 6-2994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1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71 192,'0'0'18386,"0"0"-15119,0 0-673,0 0-768,0 0-929,0 0-353,0 0-320,10-70-192,-10 70 0,0 4-32,0 10-352,0 5-1025,0 7-929,-3 5-1730,1-4-4452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22.895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1730 978 9161,'0'0'15150,"0"0"-12331,0 0-2243,0 0-352,0 0-127,0 0-97,0 0-737,0 0-1601,-26-23-3396,2 50-12427</inkml:trace>
  <inkml:trace contextRef="#ctx0" brushRef="#br0" timeOffset="-871.24">245 251 7687,'0'0'7559,"0"0"-3277,0 0-1634,0 0-524,0 0-570,0 0-508,0 0-304,-8 3-283,2 0-386,0-1-1,1 1 1,0 0-1,0 1 0,0-1 1,0 1-1,0 0 1,1 0-1,-1 0 1,1 1-1,0 0 1,1-1-1,-1 1 1,1 1-73,-2 0 7,0 1 0,1-1 1,0 1-1,0 0 1,0 1-1,1-1 1,0 0-1,1 1 1,0 0-1,0-1 1,0 1-1,1 0 1,0 0-1,1 0 1,0 0-1,0 0 1,0 0-1,1 0 1,1 0-1,-1 0 1,1 0-1,0-1 0,1 1 1,0-1-1,1 3-7,8 1-72,0-1 1,1 0-1,0-1 0,1 0 0,-1-1 0,2 0 0,-1-1 0,1-1 0,0 0 0,9 1 72,82 40-455,-104-46 455,0 0 0,1 0 0,-1 0-1,0 0 1,0 1 0,0-1 0,0 1 0,0-1 0,0 1 0,-1 0 0,1 0 0,-1 0-1,1 0 1,-1 0 0,1 0 0,-1 0 0,0 1 0,0-1 0,0 0 0,0 1 0,-1-1-1,1 0 1,-1 1 0,1-1 0,-1 1 0,0-1 0,0 1 0,0-1 0,0 1 0,0-1-1,-1 1 1,1-1 0,-1 1 0,0-1 0,1 0 0,-1 1 0,0-1 0,-1 0 0,1 0-1,0 1 1,0-1 0,-1 0 0,1 0 0,-1-1 0,0 1 0,0 0 0,0 0 0,0-1 0,-17 10-13,0-1 1,-1-1 0,0-1 0,-1-1 0,0-1 0,0 0 0,-1-2 0,1 0-1,-1-2 1,0 0 0,-6-2 12,-64-2-3551,32-17-5913,45 13 3811</inkml:trace>
  <inkml:trace contextRef="#ctx0" brushRef="#br0" timeOffset="-685.718">221 400 7079,'0'0'4906,"8"-15"-956,27-44-629,-33 55-2944,1 0 0,0 1 1,0-1-1,0 0 1,0 1-1,1 0 0,0 0 1,-1 0-1,1 0 1,0 0-1,1 1 1,-1 0-1,0 0 0,1 0 1,-1 0-1,1 1 1,2-1-378,9-3 459,124-33 767,-46 37-4176,-58 17-7492,-22-5-2082</inkml:trace>
  <inkml:trace contextRef="#ctx0" brushRef="#br0" timeOffset="-290.118">936 677 16175,'0'0'5520,"0"-14"-2733,0-117 1046,0 123-3775,-1 1 0,2-1 0,-1 1 0,1 0 0,0-1 0,0 1 0,1-1 0,0 1 0,0 0 0,1 0 0,0 0 0,0 1 0,1-1 0,0 1 0,0-1-1,0 1 1,1 0 0,0 1 0,0-1 0,0 1 0,1 0 0,0 0 0,0 1 0,0 0 0,0 0 0,1 0 0,-1 1 0,1 0 0,0 0 0,0 0 0,0 1 0,1 0 0,-1 1 0,0 0 0,1 0 0,3 0-58,-7 1-84,0-1 0,0 1-1,0 0 1,1 0 0,-1 0-1,0 0 1,0 1 0,0 0 0,0 0-1,0 0 1,0 0 0,0 1 0,0-1-1,-1 1 1,1 0 0,0 0-1,-1 1 1,0-1 0,1 1 0,-1-1-1,0 1 1,0 0 0,-1 0 0,1 0-1,-1 1 1,1-1 0,-1 1 0,0-1-1,0 1 1,0 0 0,-1 0-1,0 0 1,1 0 0,-1 0 0,-1 0-1,1 0 1,0 0 0,-1 0 0,0 0-1,0 0 1,0 1 0,-1 0 84,-4 9-127,-1 0 0,0-1 0,-1 0 0,0 0 0,-1 0 0,0-1 0,-1 0 0,-1-1 0,0 0 0,0 0 0,-7 4 127,6-4-93,-74 70-259,55-55 333,1 2 0,1 0-1,2 2 1,1 2 0,-5 9 19,27-40 1,1 1 1,1 0-1,-1-1 1,0 1-1,0 0 1,1 0-1,-1 0 1,1 0-1,-1 0 1,1 0-1,0 1 1,0-1-1,0 0 1,0 1-1,0-1 1,1 1-1,-1-1 0,1 1 1,0-1-1,-1 1 1,1-1-1,0 1 1,0-1-1,1 1 1,-1-1-1,1 1 1,-1-1-1,1 1 1,0-1-1,-1 0 1,1 1-1,1-1 1,-1 0-1,0 0 1,0 0-1,1 1 1,-1-2-1,1 1 1,0 0-1,0 0 0,-1 0 1,1-1-1,0 1 1,1-1-1,-1 1 1,0-1-1,2 1-1,9-3 207,1 0 1,-1 0-1,0-1 0,0-1 0,0 0 0,0-1 0,0-1 0,-1 0 0,0 0 1,0-1-1,0-1 0,-1 0 0,1-1 0,-2 0 0,1 0 0,-1-1 0,-1 0 1,0-1-1,0 0 0,3-5-207,-6 8 101,0 0 0,-1-1 0,0 1 0,0-1 1,0 0-1,-1 0 0,0-1 0,-1 1 0,0-1 0,0 0 0,-1 1 1,0-1-1,0-1 0,-1 1 0,0 0 0,-1 0 0,0 0 0,-1-4-101,0 10-58,0-1 0,-1 1-1,1 0 1,-1 0 0,0 0 0,0 0-1,0 0 1,0 1 0,-1-1-1,1 0 1,-1 1 0,1 0-1,-1 0 1,0 0 0,0 0 0,0 0-1,0 0 1,0 1 0,-1-1-1,1 1 1,0 0 0,-1 0 0,1 0-1,-1 0 59,-25 2-3978,6 14-4418,12 3-5361</inkml:trace>
  <inkml:trace contextRef="#ctx0" brushRef="#br1" timeOffset="70894.215">1440 122 2050,'0'0'1137,"0"0"112,0 0 139,11-13-235,52-62 796,-59 71-1726,0 0 1,1 1-1,0 0 1,0 0-1,0 1 1,0-1-1,0 1 1,0 0-1,1 0 1,-1 1-1,1 0 1,-1 0-1,1 0 1,0 0-1,2 1-223,137 20 593,-119-13-535,-11-5 74,0 2-1,0 0 1,-1 1-1,1 1 1,-1 0-1,0 0 1,-1 2-1,9 5-131,-20-9 45,0 0 1,-1 0-1,1 0 0,-1 0 1,0 0-1,0 1 0,0-1 0,-1 0 1,1 1-1,-1-1 0,0 1 0,0-1 1,-1 0-1,1 1 0,-1-1 0,0 0 1,0 1-1,-1-1 0,1 0 1,-1 0-1,0 0 0,0 0 0,0 0 1,0-1-1,-1 1 0,0 0 0,1-1 1,-1 0-1,-1 0 0,1 0 0,-3 2-45,-4 9 204,-5 10-113,2 0 1,1 1-1,1 1 0,0-1 0,2 2 1,2-1-1,0 1 0,2 0 0,0 1 0,2-1 1,1 19-92,-3 27 5,3 3 25,-4 1 0,-2-1 1,-4-1-1,-4 0 0,-2-1 1,-24 59-31,39-126 3,1 1 0,-1-1 0,0 0 0,0 0 0,0 0 0,-1 0 0,-1 0 0,1-1 0,-1 0 0,0 0 0,0 0 0,-1-1 0,1 1 0,-1-1 0,-1-1 0,1 1 0,0-1 0,-1 0 0,0-1 0,0 1 0,0-1 0,-1-1 0,-1 1-3,-3-3 10,0-1 0,0 0 0,0-1-1,0 0 1,0-1 0,1-1 0,-1 1 0,1-2 0,0 0 0,1 0 0,-1-1-1,1 0 1,0-1 0,-2-2-10,-49-39-8055,55 43 2872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1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11 15631,'0'0'4516,"0"0"-1665,0 0-481,0 0-1057,0 0-672,0 0-449,0 0-160,0 0-32,0 0-512,-65-6-898,78 2-1985,5 4-5381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105 105 21268,'6'-31'732,"13"-43"3415,-24 112-2337,-83 512-2749,84-495-65,16-78 967,95-198 1382,-99 211-1291,0 0 0,0 0 1,1 0-1,0 1 0,0 0 0,1 1 0,1 0 1,-1 0-1,3 0-54,-10 6-1,0 1-1,-1-1 1,1 0 0,1 1 0,-1-1-1,0 1 1,0 0 0,0 0 0,1 1-1,-1-1 1,0 1 0,1-1 0,-1 1-1,0 0 1,1 0 0,-1 0 0,0 1-1,1-1 1,-1 1 0,0 0 0,1 0-1,-1 0 1,0 0 0,0 1 0,0-1-1,0 1 1,0 0 0,0 0 0,-1 0-1,1 0 1,-1 0 0,1 1 0,-1-1-1,0 1 1,0-1 0,1 3 1,2 2-69,-1 0-1,0 1 1,0 0 0,-1 0 0,0 0-1,-1 0 1,0 1 0,0-1-1,0 1 1,-1-1 0,-1 1-1,1-1 1,-1 1 0,-1 0 0,0-1-1,0 1 1,-1-1 0,1 1-1,-2-1 1,1 0 0,-1 0 0,-1 0-1,0 0 1,0 0 0,0-1-1,-1 0 1,0 1 69,-1 1-33,0-1 0,-1 1 0,0-1 0,0 0 1,-1-1-1,0 1 0,0-2 0,-1 1 0,0-1 0,0 0 0,0-1 0,-1 0 0,0-1 0,0 0 0,0 0 0,0-1 0,0 0 0,-1-1 0,0-1 0,1 1 1,-7-1 32,11-2-36,-1 1 1,1-2 0,0 1 0,-1 0 0,1-1 0,0-1 0,0 1 0,0-1 0,0 0 0,1 0 0,-1 0 0,1-1 0,-1 0 0,1 0 0,1 0 0,-1-1 0,1 1 0,-1-1 0,1 0 0,1-1 0,-1 1-1,-2-6 36,-13-37-3543,13-3-4394,9 21-3669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88 17745,'5'-14'2520,"16"-41"-161,-8 37 825,-9 30-1441,-6 84-1230,-5-1-1,-3 1 0,-5-2 0,-14 45-512,29-137 1,-64 242-326,64-244 321,1 1-1,-1-1 1,0 0 0,0 1 0,1-1 0,-1 1-1,0-1 1,0 1 0,0-1 0,1 0 0,-1 1 0,0-1-1,0 1 1,0-1 0,0 1 0,0-1 0,0 1 0,0-1-1,0 1 1,0-1 0,0 1 0,0-1 0,0 1-1,0-1 1,-1 1 0,1-1 0,0 1 0,0-1 0,0 1-1,-1-1 1,1 0 0,0 1 0,-1-1 0,1 1-1,0-1 1,-1 0 0,1 1 0,0-1 0,-1 0 0,1 0-1,-1 1 1,1-1 0,-1 0 0,1 0 0,0 0 0,-1 1-1,1-1 1,-1 0 0,1 0 0,-1 0 0,1 0-1,-1 0 1,1 0 0,-1 0 0,1 0 0,-1 0 0,1 0-1,-1 0 1,1 0 0,-1 0 0,1-1 0,-1 1 0,1 0-1,-1 0 1,1 0 0,0-1 0,-1 1 0,1 0-1,-1-1 5,1-25 14,2 1-1,0-1 0,2 0 1,0 1-1,2 0 1,1 0-1,1 0 0,1 1 1,1 1-1,1-1 0,1 1 1,9-11-14,-19 30-30,0-1 0,0 1 1,0-1-1,1 1 1,-1 0-1,1 0 1,0 0-1,1 0 0,-1 0 1,1 1-1,0-1 1,-1 1-1,1 0 1,1 0-1,-1 1 1,0-1-1,1 1 0,-1 0 1,1 0-1,0 1 1,0-1-1,-1 1 1,1 0-1,0 0 0,0 1 1,0-1-1,0 1 1,0 0-1,0 0 1,0 1-1,0 0 0,0 0 1,0 0-1,0 0 1,0 1-1,-1 0 1,1 0-1,-1 0 1,1 0 28,4 8-247,0 1 0,-1 0-1,0 0 1,-1 1 0,0 0-1,-1 0 1,0 0-1,-1 1 1,0 0 0,-1 0-1,-1 0 1,0 0-1,-1 1 1,0-1 0,-1 1-1,-1-1 1,0 1-1,0 0 1,-2-1 0,1 1-1,-2-1 1,0 0-1,-1 1 1,0-1 0,-1-1-1,0 1 1,-1-1-1,0 0 1,-1 0 0,0-1-1,-1 1 1,-1-2 0,0 1-1,-9 8 249,12-15 14,0-1 1,0 1-1,0-1 0,0 0 0,-1-1 0,1 1 1,-1-1-1,0-1 0,0 1 0,0-1 1,1 0-1,-1-1 0,0 0 0,0 0 0,0 0 1,0-1-1,0 0 0,0 0 0,0-1 0,0 0 1,1 0-1,-1 0 0,1-1 0,0 0 1,-1-1-1,1 1 0,1-1 0,-1 0 0,1 0 1,-1-1-1,1 0 0,0 0 0,1 0 1,-1 0-1,1-1-14,-1 0-57,0 0 0,0 0 0,0 0 0,1-1 0,0 0 0,1 0 0,-1 0 0,1 0 0,0-1 0,1 1 0,0-1 0,0 0 0,1 1 0,0-1 0,0 0 0,1 0 0,0 0 0,0 0 0,1 0 0,0 1 0,0-1 0,1 0 0,0 1 0,0-1 0,1 1 0,0-1 0,0 1 0,1 0 0,0 0 0,5-5 57,18-15-3993,0 8-2247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8136,'0'0'10826,"0"0"-9929,0 0-64,0 0-481,0 0-256,0 0-96,-7 96-673,25-57-3170,1-8-3684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4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20531,'0'0'3716,"0"0"-1410,0 0-1377,0 0-929,0 0 0,0 0-929,0 0-1121,0 0-1505,-78 37-4036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10698,'0'0'5253,"0"0"-1815,0 0-625,0 0-501,0 0-647,0 0-522,0 0-380,9-1-208,-8 1-551,0 0 15,0-1 0,0 1 0,1-1 0,-1 1 0,0 0-1,1-1 1,-1 1 0,0 0 0,1 0 0,-1 0 0,1 0 0,-1 0 0,0 0-1,1 1 1,-1-1 0,0 0 0,1 1 0,-1-1 0,0 1 0,0-1 0,1 1-1,-1 0 1,0-1 0,0 1 0,0 0 0,0 0 0,0 0 0,0 0-1,0 0 1,0 0 0,0 0 0,0 0 0,-1 0 0,1 1 0,0-1 0,-1 0-1,1 0 1,-1 1 0,1-1 0,-1 0 0,0 1 0,0-1 0,1 0 0,-1 1-1,0-1 1,0 0 0,0 1 0,0-1 0,-1 1 0,1-1 0,0 0-19,-32 324 1164,3-82-3748,23-163-4068,5-50 75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14286,'0'0'5381,"0"0"-3876,0 0-288,0 0-704,0 0-417,0 0-96,0 0-32,108 14-961,-69-13-705,2-1-2081,-7 0-3268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6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4965,'0'0'12134,"0"0"-7559,0 0-2402,0 0-684,0 0-672,0 0-358,17-6-224,57-15-139,-71 20-105,1 0 0,0 1 0,0-1 0,0 1 0,-1 0 0,1 0 0,0 1 0,0-1 0,0 1-1,0 0 1,-1 0 0,1 0 0,0 0 0,-1 1 0,1-1 0,-1 1 0,0 0 0,1 0 0,-1 0 0,0 1 0,0-1 0,0 1 0,-1-1 0,1 1 0,-1 0 0,1 0 0,-1 0 0,0 1 0,0-1 0,0 0 0,-1 1 0,1-1 0,-1 1 0,0 0 0,0-1 0,0 1 0,0 0-1,-1 0 1,1 0 0,-1-1 0,0 1 0,0 0 0,-1 0 0,1 0 0,-1 0 0,0-1 0,0 1 0,0 0 0,0-1 0,-1 1 0,1-1 0,-3 4 9,-76 89-209,35-51 242,45-45-33,1 0 0,-1 0 0,1 0 0,-1 0 0,1 0 0,-1 0 0,1 0 0,-1 0 0,1 0 0,-1 0 0,1 0 0,-1 0 0,1 0 0,-1 0 0,1 1 0,-1-1 0,0 0 0,1 0 0,-1 1 0,1-1 0,-1 0 0,0 1 0,1-1 0,-1 0 0,1 1 0,-1-1 0,0 0 0,0 1 0,1-1 0,-1 1 0,0-1 0,0 0 0,1 1 0,-1-1 0,0 1 0,0-1 0,0 1 0,0-1 0,0 1 0,0-1 0,0 1 0,0-1 0,0 1 0,0-1 0,0 1 0,0-1 0,0 1 0,0-1 0,0 1 0,0-1 0,0 1 0,-1-1 0,1 1 0,0-1 0,0 0 0,-1 1 0,1-1 0,0 1 0,-1-1 0,1 0 0,0 1 0,-1-1 0,1 0 0,-1 1 0,1-1 0,0 0 0,-1 0 0,1 1 0,-1-1 0,46-5-500,-40 4 285,64-15-3755,-24 2-2695,-9 3-4278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24 157 11211,'7'-21'2517,"-2"6"-1208,0 0 0,1 0 0,0 1 0,1-1 0,1 2 0,0-1 0,10-11-1309,5 16 1839,-21 41-981,-2-24-987,-2 80 557,-3 1 0,-16 70-428,-27 61-5095,50-298 6163,0 68-807,0-9-16,1 0 0,0 0 0,1 1 1,1 0-1,1 0 0,1 0 0,0 0 1,1 1-1,1 1 0,0-1 0,2 1 1,0 1-1,0 0 0,2 0 0,13-12-245,-22 25 15,-1-1-1,1 1 1,0 0-1,0 0 1,0 1-1,1-1 1,-1 1-1,0 0 1,1 0-1,-1 0 1,1 0-1,-1 1 1,0 0-1,1 0 1,-1 0-1,1 1 1,-1-1-1,1 1 1,-1 0-1,0 0 1,1 1-1,-1-1 1,0 1-1,0 0 0,0 0 1,0 0-1,-1 1 1,1-1-1,0 1 1,-1 0-1,0 0 1,0 0-1,0 1 1,0-1-1,1 3-14,3 3-1,0 0-1,-1 1 0,0 0 1,-1 1-1,0-1 1,-1 1-1,0 0 0,-1 0 1,0 0-1,-1 0 1,0 1-1,0-1 0,-1 5 2,-3-4-87,0-1-1,-1 0 1,0 0 0,0-1-1,-1 1 1,-1-1-1,0 1 1,0-1 0,-1-1-1,0 1 1,-1-1 0,0 0-1,0 0 1,-1-1-1,0 0 1,-1-1 0,1 0-1,-2 0 1,1 0-1,-1-1 1,0-1 0,0 0-1,0 0 1,-1-1-1,1 0 1,-1-1 0,0 0-1,0-1 1,-1 0-1,1-1 1,0 0 0,0-1-1,-1 0 1,1 0-1,-2-2 88,-44-27-2822,32-7-2411,17 10 204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12300,'8'-15'5018,"28"-49"-2589,-33 59-2096,-1 0 0,1 1 0,0-1 0,0 1 0,0 0 0,1 0 0,-1 0 1,1 0-1,0 1 0,0-1 0,0 1 0,1 0 0,-1 0 0,1 1 0,-1-1 1,1 1-1,0 0 0,0 1 0,0-1 0,2 0-333,-3 4 26,0-1 1,0 1-1,0 0 1,0 0-1,-1 0 1,1 1-1,-1-1 1,1 1-1,-1 0 1,0 0-1,0 0 1,0 0-1,0 1 1,-1-1-1,1 1 1,-1 0-1,0-1 1,0 1-1,0 0 1,0 0-1,-1 0 1,0 1-1,0-1 1,0 0-1,0 0 1,-1 1-1,1-1-26,7 41-37,-2 0 0,-2 0-1,-2 0 1,-1 0-1,-3 1 1,-4 21 37,-10 99-1799,17-166 1795,0 0-1,-1 0 1,1 1-1,0-1 1,0 0-1,-1 0 1,1 0-1,0 0 1,0 0-1,0 0 0,-1 0 1,1-1-1,0 1 1,0 0-1,-1 0 1,1-1-1,0 1 1,0 0-1,-1-1 1,1 1-1,0 0 1,-1-1-1,1 1 1,-1-1-1,1 1 1,0-1-1,-1 0 1,1 1-1,-1-1 1,0 1-1,1-1 1,-1 0-1,1 0 1,-1 1-1,0-1 1,0 0-1,1 0 1,-1 1-1,0-1 1,0 0-1,0 0 1,0 1-1,0-1 1,0 0-1,0 0 5,58-127 414,-48 98-233,1 0 0,2 1-1,0 1 1,2 0 0,1 1 0,2 0 0,0 2 0,1 0-1,2 1 1,1 1 0,0 1 0,22-16-181,-43 37 0,1-1-1,-1 1 1,0-1-1,1 1 1,-1 0-1,1 0 1,-1 0-1,1 0 1,0 0-1,0 0 1,-1 1-1,1-1 1,0 0-1,0 1 1,0-1-1,-1 1 1,1 0-1,0 0 1,0 0 0,0 0-1,0 0 1,0 0-1,0 0 1,0 0-1,0 1 1,-1-1-1,1 1 1,0-1-1,0 1 1,-1 0-1,1 0 1,0 0-1,-1 0 1,1 0-1,-1 0 1,1 0-1,-1 1 1,1-1-1,-1 0 1,0 1 0,0-1-1,1 1 1,-1-1-1,-1 1 1,2 2 0,10 149-947,-13-88 372,1-40-137,1 1 1,1-1-1,1 0 0,2 0 0,0 0 0,8 21 713,-12-44-50,0 0 0,-1 1 1,1-1-1,0 0 1,0 0-1,1 0 0,-1 0 1,0 0-1,1 0 1,-1 0-1,1 0 0,0-1 1,0 1-1,-1-1 1,1 1-1,0-1 0,0 0 1,0 1-1,0-1 1,1 0-1,-1-1 1,0 1-1,0 0 0,1 0 1,-1-1-1,0 0 1,1 1-1,-1-1 0,1 0 1,-1 0-1,0 0 1,1 0-1,-1-1 0,0 1 1,1-1-1,-1 1 1,0-1-1,1 0 0,-1 0 1,0 0-1,0 0 1,0 0-1,0-1 1,0 1-1,0 0 0,0-1 1,0 0-1,-1 1 1,1-1 48,171-232 4457,-16 35-3176,-166 230-1281,-5 3-28,1 1-1,1 0 0,2 1 1,2 0-1,1 1 0,2 0 0,1 0 1,2 35 28,1-69-7,1 1 1,0-1 0,0 0 0,1 1-1,-1-1 1,1 0 0,-1 0-1,1 1 1,0-1 0,0 0-1,1 0 1,-1 0 0,1 0-1,-1 0 1,1-1 0,0 1-1,0 0 1,0-1 0,0 1-1,1-1 1,-1 0 0,1 0-1,-1 0 1,1 0 0,0 0-1,0 0 1,0-1 0,0 1-1,0-1 1,0 0 0,0 0-1,0 0 1,0 0 0,1-1 0,-1 1-1,0-1 1,0 0 0,4 0 6,3 0 63,0-1 0,0 0 0,0-1 0,0 0 1,0 0-1,0-1 0,-1 0 0,1-1 1,-1 0-1,0-1 0,0 0 0,0 0 0,-1-1 1,0 0-1,0 0 0,0-1 0,-1 0 1,0 0-1,3-5-63,4-4 151,-2-1 0,0 0 0,0-1 1,-2 0-1,0-1 0,-1 0 0,-1-1 1,-1 1-1,0-3-151,-3 6 62,0 0-1,-1 0 1,-1 0 0,0 0-1,-2 0 1,1 0 0,-2 0 0,0-1-1,-3-12-61,2 22-24,1 0 0,-1 1 0,-1-1 0,1 0-1,-1 1 1,0-1 0,0 1 0,-1 0 0,0 0 0,0 0 0,0 0 0,-1 1-1,0 0 1,0 0 0,0 0 0,-1 1 0,0-1 0,1 1 0,-1 1-1,-1-1 1,1 1 0,0 0 0,-3 0 24,1 0-285,0 1-1,1 0 1,-1 0 0,0 1-1,0 0 1,0 0 0,-1 1-1,1 0 1,0 1-1,0-1 1,0 2 0,0-1-1,-4 2 286,-51 40-9657,46-16 229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19:20.885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1106 18514,'0'0'4452,"0"0"-2050,0 0-416,0 0-673,0 0-544,-79-41-513,70 36-160,5 0-96,4 1-192,0 4-1313,12 2-2147,-1 3-4996</inkml:trace>
  <inkml:trace contextRef="#ctx0" brushRef="#br0" timeOffset="313.516">1113 625 9449,'0'0'7596,"0"0"-4158,0 0-1340,0 0-197,0 0-556,0 0-517,0 0-359,0 0-228,9 20-135,-1-4-93,-2-5-10,0 1 0,-1 0 0,0 0 0,-1 1 0,-1-1 0,0 1 0,-1 0 0,0-1 0,-1 1 0,0 6-3,-5 147-32,-1-31-3621,6-45-5271,1-51-920</inkml:trace>
  <inkml:trace contextRef="#ctx0" brushRef="#br0" timeOffset="527.114">1487 752 14606,'6'-75'3480,"-7"74"-3216,1-1-1,0 1 1,0-1-1,-1 1 1,1-1-1,0 0 0,0 1 1,1-1-1,-1 1 1,0-1-1,0 0 1,1 1-1,-1-1 0,1 1 1,-1-1-1,1 1 1,0 0-1,0-1 0,0 1 1,-1 0-1,1-1 1,0 1-1,1 0 1,-1 0-1,0 0 0,0 0 1,0 0-1,1 0 1,0-1-264,10 48 3155,-17 239-1860,-3-99-1688,8-161-92,1 54-2647,7-27-3773,0-24-1658</inkml:trace>
  <inkml:trace contextRef="#ctx0" brushRef="#br1" timeOffset="71978.248">1372 104 1313,'0'0'1319,"0"0"42,0 0 32,0 0-207,0 0 15,0 0 181,0 0-106,5-13-101,17-39-134,-21 51-1006,0 0 0,-1 1 0,1-1 0,-1 0 0,1 0 0,-1 0 0,0 0 0,0-1 0,1 1 0,-1 0 0,0 0 0,0 0 0,0 0 0,0 0 0,0 0 0,0 0 0,0 0 0,0 0 0,-1 0 0,1 0 0,0 0 0,-1 0 0,1 0 0,-1 0 0,1 0 0,-1 0 0,1 0 0,-1 0 1,0 0-1,1 0 0,-1 0 0,0 1 0,0-1 0,1 0 0,-1 1 0,0-1 0,0 0 0,0 1 0,0-1 0,0 1 0,0 0 0,0-1 0,0 1 0,0 0 0,0-1 0,0 1 0,0 0 0,0 0 0,0 0 0,-1 0 0,1 0 0,0 0 0,0 0 0,0 1 0,0-1 0,0 0 0,0 0 0,0 1 0,0-1 0,0 1 0,0-1 1,-1 1-36,-7 0 107,-53 3-82,-1 4-1,1 2 1,0 2 0,-50 18-25,74-20 8,-118 31 56,1 6 0,-136 62-64,282-106 0,0 0-1,1 0 1,-1 0-1,1 1 1,0 1-1,0-1 1,0 1-1,1 0 1,0 1-1,0 0 1,0 0-1,1 1 1,0-1 0,0 1-1,0 1 1,1-1-1,0 1 1,1 0-1,0 0 1,0 0-1,0 1 1,1-1-1,-1 7 1,-7 344 128,-108 198 326,114-515-331</inkml:trace>
  <inkml:trace contextRef="#ctx0" brushRef="#br1" timeOffset="72223.63">68 1386 15855,'-3'37'96,"3"-5"96,3-1-96,7-5 32,6-3-63,0 0-1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95 12204,'5'-15'6267,"13"-46"-3940,-7 42 512,-10 38-1560,-1-16-1505,-38 166 1529,16-94-983,-14 109-219,28-60-2967,18-73-2443,-10-51 5100,0 1 0,1 0 0,-1-1 0,0 1 0,1-1 0,-1 1 0,1 0 0,-1-1 0,1 1 0,-1-1-1,1 1 1,-1-1 0,1 1 0,-1-1 0,1 0 0,0 1 0,-1-1 0,1 0 0,0 1 0,-1-1 0,1 0 0,0 0 0,0 0 0,-1 0 0,1 1 0,0-1 0,-1 0 0,1 0 0,0 0 0,0-1 0,-1 1 0,1 0 0,0 0 0,-1 0 0,1 0 0,0-1 0,0 1 0,-1 0 0,1-1 0,-1 1 0,1 0 0,0-1 209,24-41-5004,-23-41 8246,-2 77-2927,-44-175 12102,45 179-12341,1 0 1,-1 0-1,1 0 1,0 1-1,0-1 1,0 0-1,-1 1 1,1 0-1,0-1 0,1 1 1,-1 0-1,0 0 1,0 0-1,0 0 1,1 1-1,-1-1 1,0 0-1,1 1 0,-1 0 1,1-1-1,-1 1 1,1 0-1,-1 0 1,0 1-1,1-1 1,-1 0-1,1 1 0,-1 0 1,2 0-77,6-1 95,14 0-382,-11 2-689,1-2 1,-1 0 0,1 0 0,-1-1-1,1-1 1,-1 0 0,0-1 0,0-1-1,0 0 1,0 0 0,-1-1 0,9-5 975,-6-3-8766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1034 1 11627,'0'0'6737,"-4"12"-4239,-84 300 2507,-10 188-2723,80-398-1963,-246 1276 937,-111 276-450,374-1648-808,-57 231-143,10 1 0,11 3-1,-2 171 146,38-383-217,-1-4-318,1 1-1,1-1 1,2 0 0,0 0-1,2 0 1,0 0 0,2-1-1,5 16 536,9-7-5909,-1-22-5927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91 18193,'3'-38'1178,"0"0"1024,1 23 4502,-26 77-6451,3 1-1,3 1 0,2 0 1,4 1-1,2 0 0,2 18-252,-2-6 88,-8 156-2261,11-260 2220,2-1 0,0-1 0,2 1 0,1 0 0,1 0 0,2-1 0,1 1 0,1 1 0,1-1 0,1 0-47,-5 23 2,0 0-1,0 1 1,1 0-1,-1 0 1,1-1-1,0 2 1,0-1-1,0 0 1,0 0-1,1 1 1,0 0-1,-1 0 1,1 0-1,0 0 1,0 0-1,1 1 1,-1 0-1,1 0 1,-1 0-1,1 1 1,0-1-1,-1 1 1,1 0-1,0 0 1,0 1-1,0-1 1,0 1-1,-1 0 1,1 1-1,0-1 1,0 1-1,0 0 1,0 0-1,-1 0 1,1 1-1,0-1 1,-1 1-1,0 1 1,1-1-1,-1 0 1,0 1-1,0 0 1,0 0-1,-1 0 1,1 1-1,0 0-1,4 6-181,-1 0-1,0 1 1,0 0-1,-1 0 1,0 1-1,-1-1 1,-1 1-1,0 0 1,0 1-1,-2-1 1,1 1-1,-1-1 1,-1 1-1,0 0 1,-1-1-1,-1 1 1,0 0-1,0 0 1,-1-1-1,-1 1 1,0-1-1,-1 0 1,0 0-1,-1 0 1,0 0-1,0-1 1,-2 0-1,1 0 1,-2 0-1,1-1 1,-1 0-1,-1-1 1,0 0-1,0 0 1,-1-1-1,0 0 1,0 0-1,-1-1 1,0-1-1,-4 2 182,10-5 3,1-1 0,-1 0 0,0 0 1,0 0-1,0-1 0,0 1 0,0-1 0,0 0 0,0-1 0,0 1 0,0-1 0,0 0 0,-1-1 0,1 1 0,0-1 1,0 0-1,0 0 0,0-1 0,0 1 0,0-1 0,0 0 0,1 0 0,-1-1 0,1 1 0,-1-1 0,1 0 0,0-1 1,0 1-1,0 0 0,1-1 0,-1 0 0,1 0 0,0 0 0,0-1 0,0 1 0,1 0 0,0-1 0,-1 0 0,2 0 1,-1 0-1,0 1 0,1-1 0,0-1 0,0 1 0,0-3-3,5-42-951,16 2-3634,3 13-1138</inkml:trace>
  <inkml:trace contextRef="#ctx0" brushRef="#br0" timeOffset="591.186">566 452 8296,'0'0'3534,"0"0"-1548,0 0-705,0 0-582,3 16-368,11 57-128,-28 9 101,-23 92 1325,37-173-1613,0 0 1,0 0-1,0 0 1,0 0-1,0 0 1,0 1-1,0-1 1,0 0-1,1 0 1,-1 0-1,0 0 1,1 0-1,-1 0 1,0 0-1,1 0 1,-1 0-1,1 0 1,0 0-1,-1-1 1,1 1 0,0 0-1,-1 0 1,1 0-1,0-1 1,0 1-1,0 0 1,0-1-1,0 1 1,0-1-1,0 1 1,0-1-1,0 1 1,0-1-1,0 0 1,0 0-1,0 1 1,0-1-1,0 0 1,0 0-1,0 0 1,0 0-1,0 0 1,0 0-1,0 0 1,0-1-1,0 1 1,2-1-17,46-23 1631,-34 11-1076,0-1-1,-1 0 0,0-1 1,-2-1-1,0 0 1,0 0-1,-2-1 0,7-14-554,47-154 994,-67 348-1698,2-127 597,0-15-352,0 0 1,2 1-1,0-1 1,1 0-1,2 0 1,0 0-1,1 0 1,0-1-1,2 1 459,-5-18-24,-1-1 1,0 1-1,1 0 0,-1-1 0,1 1 0,0-1 0,0 0 0,0 1 0,0-1 0,0 0 0,0 0 1,1 0-1,-1-1 0,1 1 0,-1 0 0,1-1 0,0 0 0,-1 0 0,1 1 0,0-2 0,0 1 1,0 0-1,0-1 0,0 1 0,0-1 0,0 0 0,0 0 0,0 0 0,0 0 0,0 0 0,0-1 0,0 1 1,0-1-1,0 0 0,-1 0 0,1 0 0,0-1 0,0 1 0,-1 0 0,1-1 0,-1 0 0,1 1 1,-1-1-1,2-2 24,15-14 432,-1-2 0,0 0 0,-2-1 0,0 0 1,-1-1-1,-2-1-432,7-7 321,5-9 98,5-8 285,1 2 0,2 1 0,3 1 1,25-23-705,-60 65 12,-1 0 0,0 0 1,0 0-1,1 1 1,-1-1-1,1 0 1,-1 0-1,1 1 1,-1-1-1,1 0 1,-1 1-1,1-1 1,-1 0-1,1 1 1,0-1-1,-1 1 1,1-1-1,0 1 1,0 0-1,-1-1 1,1 1-1,0 0 1,0-1-1,0 1 1,-1 0-1,1 0 1,0 0-1,0 0 1,0 0-1,0 0 1,-1 0-1,1 0 1,0 0-1,0 0 1,0 0-1,0 0 1,-1 1-1,1-1 1,0 0-1,0 1 1,0-1-1,-1 0 0,1 1 1,0-1-1,-1 1 1,1-1-1,0 1 1,-1-1-1,1 1 1,-1 0-1,1-1 1,-1 1-1,1 0 1,-1 0-1,1-1 1,-1 1-13,1 35 45,-2-1 1,-1 1-1,-2-1 0,-1 0 1,-7 21-46,-14 137-1706,26-192 1650,0 1 0,0-1 0,0 1 0,0-1 0,0 0 0,0 1 0,0-1 0,0 1 0,1-1 0,-1 0 0,1 1-1,-1-1 1,1 0 0,-1 1 0,1-1 0,0 0 0,0 0 0,-1 0 0,1 0 0,0 0 0,0 0 0,0 0 0,0 0 0,0 0 0,1 0 0,-1 0 0,0 0 0,0-1 0,0 1 0,1-1-1,-1 1 1,0-1 0,1 1 0,-1-1 0,0 0 0,1 1 0,-1-1 0,1 0 0,-1 0 0,1 0 0,-1 0 0,0 0 0,1-1 0,-1 1 0,0 0 0,1-1 0,-1 1 0,0-1 0,1 1-1,-1-1 1,0 0 0,1 1 56,63-50-2368,-36 4-3106,-18 20-281</inkml:trace>
  <inkml:trace contextRef="#ctx0" brushRef="#br0" timeOffset="1172.586">1568 513 11050,'0'0'4549,"0"0"-1149,0 0-875,0 0-790,-9 13-806,-90 161 470,-109 278-374,55-126-1047,106-265 76,46-60-50,0 0 0,0 0 0,-1 0 0,1 0 0,0-1 0,-1 1 0,1 0 0,-1 0 0,1-1 0,-1 1 0,1-1 0,-1 0 0,1 1 0,-1-1 0,0 0 0,1 0 0,-1 0 0,1 0 0,-1 0 0,0 0 0,1 0 0,-1 0 0,1-1 0,-1 1 0,1-1 0,-1 1 0,1-1 0,-1 0 0,1 0 0,-1 1 0,1-1 0,0 0 0,0 0 0,-1 0 0,1 0 0,0-1 0,0 1 0,0 0 0,0 0 0,0-1 0,0 1 0,1 0 0,-1-1 0,0 1-4,-8-17-132,0 0 0,2-1 0,0 0 0,1 0 0,0 0 0,2-1 0,0 0 0,2 0 0,0 0 0,1 0 0,2-19 132,19-28-5616,3 39-331</inkml:trace>
  <inkml:trace contextRef="#ctx0" brushRef="#br0" timeOffset="1471.33">1821 665 16464,'0'0'5306,"0"0"-2429,0 0-1035,0 0-689,0 0-560,0 0-305,0 0-128,-13 18-69,-69 114 64,75-118-474,-53 118 514,47-86-3039,8-1-3824,6-41-315,0-3-3758</inkml:trace>
  <inkml:trace contextRef="#ctx0" brushRef="#br0" timeOffset="1781.044">1910 270 12236,'0'0'2146,"0"0"-673,0 0-416,0 0-1025,0 0-32,0 0-1185,0 0-2402,0 0-2563</inkml:trace>
  <inkml:trace contextRef="#ctx0" brushRef="#br0" timeOffset="2077.386">2031 719 7207,'0'0'7260,"0"0"-3165,0 0-1117,-5 15-816,-20 49-976,-35 17-108,49-68-1036,18-28 36,1-1-33,0-4-4,1 0 0,0 0 0,2 1 0,0 1 0,1-1 0,1 2 0,0 0 0,2 0 0,0 1 0,0 1 0,2 1 0,0 0-1,0 1 1,1 1 0,1 0 0,0 2 0,0 0 0,12-3-41,-24 10 7,-1 1 0,1 0 0,-1 1 1,1 0-1,0 0 0,-1 0 0,1 1 0,0 0 0,0 0 0,-1 1 0,1-1 0,0 2 1,-1-1-1,1 1 0,-1 0 0,1 0 0,-1 1 0,0-1 0,0 1 0,0 1 1,0-1-1,-1 1 0,1 0 0,-1 1 0,0-1 0,0 1 0,-1 0-7,7 10 6,-2 1-1,0 1 1,-1 0-1,0 0 1,-2 0-1,0 1 0,-1 0 1,0 0-1,0 11-5,32 97 15,-36-123-16,0 0 0,0 0 0,0-1 0,0 1 0,1-1 0,-1 1 0,1-1 0,-1 1 0,1-1 0,0 0 0,0 0 0,0 0-1,0 0 1,0 0 0,0 0 0,1 0 0,-1-1 0,1 1 0,-1-1 0,1 0 0,-1 0 0,1 0 0,0 0 0,0 0 0,-1-1 0,1 1 0,0-1-1,0 1 1,0-1 0,0 0 0,0 0 0,-1-1 0,1 1 0,0-1 0,0 1 0,0-1 0,-1 0 0,1 0 0,0 0 0,-1 0 0,1 0 0,-1-1-1,1 1 1,-1-1 0,1 0 0,-1 0 0,0 0 0,0 0 0,0 0 0,1-2 1,12-14 218,-2-2 1,0 0-1,-1 0 1,0-1-1,-2-1 1,-1 0-1,-1 0 0,0-1 1,-2 1-1,-1-2 1,0 1-1,0-21-218,-7 24 106,-5 25-79,-12 31-67,17-32 38,-40 103-252,5 1 1,4 2-1,6 1 1,0 19 253,-24 150-482,13-66-862,-30 77 1344,61-261 27,-1 1-1,-2-1 1,-1-1 0,-1 0-1,-1 0 1,-2-1 0,-1-1-1,-1 0 1,-19 20-27,31-41 27,-1 0-1,0-1 1,0 0-1,-1 0 1,0-1 0,0 0-1,0 0 1,0-1-1,0 1 1,-1-2 0,1 1-1,-1-1 1,0 0-1,0-1 1,0 0-1,0 0 1,0 0 0,0-1-1,0 0 1,0-1-1,0 0 1,0 0 0,1-1-1,-1 0 1,0 0-1,0-1 1,0 0-27,-6-3 81,1-1 0,0 0 0,0-1 0,1 0 0,0-1 0,0 0 0,1-1 0,0 0 0,0-1 0,2 0 0,-1 0 0,1-1 0,1-1 0,-2-3-81,3 2 14,0 0 0,1-1 0,0 1 0,1-2 0,1 1 0,0 0 0,1-1-1,1 0 1,0 0 0,2 1 0,-1-1 0,2 0 0,0 0 0,1 0-1,1 0 1,0 1 0,1-1 0,1-2-14,5-8-202,1 0 0,0 0 0,2 1 0,1 1-1,1 0 1,2 1 0,0 0 0,1 2 0,18-18 202,154-119-4035,-55 66-1571,-18 15-3026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187 206 13196,'0'0'2392,"0"0"-182,0 0-192,0 0-512,-16-6-508,-50-16-539,63 22-453,0 0 1,0 1-1,1 0 0,-1-1 1,0 1-1,1 0 0,-1 0 1,1 1-1,-1-1 0,1 0 1,0 1-1,-1-1 0,1 1 1,0 0-1,0 0 0,0 0 0,0 0 1,0 0-1,1 0 0,-1 1 1,1-1-1,-1 0 0,1 1 1,0-1-1,0 1 0,-1 2-6,-1 2 12,-5 7-7,2 1 0,0 0 0,0 0 0,1 1 0,1-1 0,1 1 1,0 0-1,2 0 0,-1 0 0,2 0 0,0 0 0,1 1 0,0-1 0,2 0 0,0 0 0,0-1 0,2 1 0,0-1 0,0 0 0,6 9-5,-10-21 0,0 1-1,1-1 0,0 0 1,0 0-1,0 0 0,0 0 1,0 0-1,0 0 0,1 0 1,-1-1-1,1 1 0,0-1 1,0 0-1,0 0 0,0 0 1,0 0-1,1 0 0,-1-1 0,0 0 1,1 1-1,-1-1 0,1 0 1,-1-1-1,1 1 0,0-1 1,-1 1-1,1-1 0,0 0 1,-1 0-1,1-1 0,-1 1 1,1-1-1,0 0 0,-1 0 1,1 0-1,-1 0 0,0-1 1,1 1-1,1-2 1,6-9 67,0 0 0,0 0 0,-2-1 0,1-1 0,-1 0 0,-1 0 1,-1 0-1,0-1 0,-1-1 0,0 1 0,-1-1 0,-1 1 0,-1-1 0,1-9-67,0 9-2,-2 0 0,1 0 0,-2 0 0,0 0 0,-1-1 0,-1 1 0,0 0 0,-3-9 2,-19-10-1498,-2 33-3751,13 13-1227</inkml:trace>
  <inkml:trace contextRef="#ctx0" brushRef="#br0" timeOffset="313.884">697 196 16400,'61'-136'4276,"-44"76"-1442,-37 76-1248,0 12-1318,2 2-1,1 0 1,2 1 0,0 1 0,3 0 0,0 1 0,1 7-268,1-12 73,-47 170-92,8 1-1,10 2 1,-3 94 19,39-267-20,3-15 18,-1-1 0,0 0 0,-1 0 0,0 0 0,-1 0 0,0 0 0,-1 0 0,0-1 0,-1 0 0,0 0 0,-1 0 0,0 0 0,-1-1-1,-2 3 3,6-10-68,0-1-1,-1 0 1,1 0-1,0-1 1,-1 1-1,0 0 1,1-1-1,-1 0 1,0 0-1,1 0 0,-1-1 1,0 1-1,0-1 1,0 0-1,1 0 1,-1 0-1,0 0 1,0-1-1,0 1 0,1-1 1,-1 0-1,0 0 1,1-1-1,-1 1 1,1-1-1,-1 0 1,1 0-1,0 0 0,0 0 1,-2-2 68,-82-82-3522,66 51-220,8-3-2088</inkml:trace>
  <inkml:trace contextRef="#ctx0" brushRef="#br0" timeOffset="675.533">541 500 8232,'0'0'2786,"0"0"-1793,0 0 257,0 0-1250,79-37-833,-34 32-3363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71 156 17392,'0'0'3289,"0"0"-732,0 0-523,0 0-790,0 0-582,2 14-209,-11 185 129,-6-89-552,-18 137-1339,19-83-6546,13-100-766,1-48 4505</inkml:trace>
  <inkml:trace contextRef="#ctx0" brushRef="#br0" timeOffset="294.847">34 701 6278,'23'-285'9224,"-15"229"-7810,2 0-1,3 1 1,2 0-1,3 1-1413,-16 46 126,0 1 0,0 0 0,0 0 1,1 0-1,0 0 0,1 0 0,-1 1 0,1-1 0,1 1 0,-1 0 1,1 0-1,0 1 0,0 0 0,1-1 0,-1 2 0,1-1 0,1 1 1,-1-1-1,0 2 0,1-1 0,0 1 0,0 0 0,0 0 0,0 1 1,0 0-1,0 0 0,4 1-126,-6 0 2,1 1 1,0 0-1,-1 0 1,1 0 0,0 1-1,-1 0 1,1 0-1,-1 1 1,1-1-1,-1 1 1,0 1-1,1-1 1,-1 1-1,0-1 1,-1 1-1,1 1 1,0-1-1,-1 1 1,0 0-1,0 0 1,0 0-1,0 0 1,-1 1-1,1-1 1,-1 1-1,0 0 1,-1 0 0,1 0-1,-1 0 1,0 1-1,0-1 1,-1 1-1,0-1 1,0 1-1,0-1 1,0 5-3,-1 5-86,-1-1 0,0 0 1,-1 0-1,0 0 0,-1 0 0,-1 0 1,0-1-1,-1 0 0,0 1 1,-1-2-1,-1 1 0,0-1 0,-1 0 1,0 0-1,0-1 0,-1 0 1,-1 0-1,0-1 0,0-1 0,-1 0 1,-1 0-1,1-1 0,-1 0 1,0-1-1,-1 0 0,0-1 0,0-1 1,0 0-1,-1-1 0,1 0 1,-1-1-1,0 0 0,0-1 1,-1-1-1,1-1 0,-11 0 86,23 0-50,0-1 0,0 1 0,0-1 0,1 1 0,-1-1 0,0 0 0,0 0 0,1 1 0,-1-1 0,0-1 0,1 1 0,-1 0 0,1 0 0,-1-1 0,1 1 0,0 0 0,-1-1 0,1 0-1,0 1 1,0-1 0,0 0 0,0 1 0,0-1 0,1 0 0,-1 0 0,0 0 50,8-51-5601,10 25 577</inkml:trace>
  <inkml:trace contextRef="#ctx0" brushRef="#br0" timeOffset="589.646">619 380 11275,'0'0'6630,"0"0"-3459,0 13-1036,-3 42-811,-32 44-299,32-165-897,4 47-155,1 1-1,0 0 0,2 0 0,0 0 0,1 0 1,0 1-1,2 0 0,0 0 0,0 0 0,2 1 1,0 0-1,1 0 0,1 1 0,7-7 28,54-39-2499,15 30-3448,-46 30 241</inkml:trace>
  <inkml:trace contextRef="#ctx0" brushRef="#br0" timeOffset="910.484">1188 104 13485,'0'0'4217,"0"0"-2343,0 0-625,0 0-331,0 0-480,0 0-198,0 0-149,-13 18 5,-2 1-9,7-10-14,1 1 1,-1 0-1,2 1 1,0-1-1,0 1 1,1 0-1,0 1 1,0-1 0,2 1-1,-1 2-73,-3 11 117,1 1 0,2 1-1,0-1 1,2 1 0,1-1-1,1 1 1,2 15-117,0-37 26,-1 0-1,1 0 1,0-1 0,0 1 0,1 0 0,-1-1-1,1 1 1,0-1 0,0 0 0,1 0-1,-1 0 1,1 0 0,0-1 0,0 1-1,0-1 1,0 0 0,1 0 0,-1-1-1,1 1 1,-1-1 0,1 0 0,0 0-1,0-1 1,0 1 0,0-1 0,0 0 0,1-1-1,-1 1 1,0-1 0,0 0 0,1 0-1,-1-1 1,0 1 0,0-1 0,0 0-1,0-1 1,0 1 0,0-1 0,0 0-1,0 0 1,-1-1 0,1 1 0,-1-1 0,0 0-1,1 0 1,-1-1-26,8-6 100,-1-1 0,-1 0 0,0-1 0,0 0-1,-1-1 1,-1 0 0,0 0 0,0-1 0,-2 1 0,0-2 0,0 1 0,-1-1-1,-1 1 1,-1-1 0,0-1 0,-1 1 0,0 0 0,-1-1 0,-1 1 0,-1 0-1,0-1 1,-1 1 0,0 0 0,-3-9-100,3 19-48,1-1-1,-1 1 1,0 0-1,-1 0 1,1 0-1,-1 0 1,0 0 0,-1 0-1,1 1 1,-1-1-1,1 1 1,-1 0 0,-1 0-1,1 0 1,-1 1-1,1 0 1,-1-1-1,0 2 1,0-1 0,0 0-1,-1 1 49,1 1-454,1-1 0,-1 1-1,0 0 1,0 1 0,0-1 0,0 1-1,0 0 1,0 0 0,0 1-1,1 0 1,-1-1 0,0 1 0,0 1-1,1-1 1,-1 1 0,-1 1 454,-22 12-7244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11 13196,'0'0'4933,"0"0"-1538,0 0-571,0 0-870,0 0-710,-1 16-304,-27 299 453,20-251-1461,-22 198-1963,22-86-5831,8-135-691,0-35 2569</inkml:trace>
  <inkml:trace contextRef="#ctx0" brushRef="#br0" timeOffset="236.444">35 571 4004,'9'-100'5338,"3"1"1,5 1-1,19-58-5338,-34 149 204,-1 1 1,1 0-1,0 0 1,0 1-1,1-1 1,0 0-1,0 1 1,0-1-1,1 1 1,0 0-1,0 0 0,0 1 1,0-1-1,1 1 1,-1 0-1,1 0 1,0 0-1,1 1 1,-1 0-1,1 0 1,-1 0-1,1 1 1,0 0-1,0 0 0,0 0 1,0 0-1,0 1 1,0 0-1,1 1 1,3-1-205,-3 1 12,1 1 1,-1-1 0,1 1 0,-1 1-1,0-1 1,0 1 0,0 0 0,0 1-1,0 0 1,0 0 0,-1 0 0,1 1-1,-1 0 1,0 0 0,0 1 0,0-1-1,-1 1 1,0 1 0,0-1 0,0 1-1,0-1 1,-1 2 0,0-1 0,0 0-1,-1 1 1,0-1 0,0 1 0,0 0-1,-1 0 1,0 0 0,0 5-13,1-1-57,0 0 0,-1 0 0,-1 0 0,0 0 0,0 0 0,-1 0 0,-1 0-1,0 1 1,0-1 0,-1 0 0,0 0 0,-1-1 0,0 1 0,-1 0 0,0-1 0,-1 0 0,0 0 0,-1 0 0,0-1 0,0 0 0,-1 0 0,0 0 0,0-1 0,-1 0 0,0 0 0,-1-1 0,0 0 0,0-1 0,0 1 0,-1-2 0,0 0 0,0 0 0,0-1 0,-1 0-1,1 0 1,-1-1 0,0-1 0,-3 1 57,7-2-40,0 0 0,0 0 1,0-1-1,0 0 0,0 0 0,0-1 0,0 1 0,0-1 0,0-1 0,0 0 0,0 0 0,1 0 0,-1-1 0,1 0 0,-4-1 40,7 1-196,-1 0-1,0 0 1,1 0-1,0-1 1,0 1-1,0-1 1,0 1 0,1-1-1,-1 0 1,1 0-1,0 0 1,0-1-1,0 1 1,1 0 0,0-1-1,-1 0 197,-1-60-6940,10 34 161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86 121 7687,'0'0'9337,"0"0"-5621,0 0-1234,0 0-528,0 0-593,0 0-485,0 0-401,0 7-256,-1 14-136,-1 0 1,-1-1 0,-1 1-1,-1-1 1,0 0 0,-2 0-1,-7 17-83,-23 84-4381,32-101 62,2-8-2701</inkml:trace>
  <inkml:trace contextRef="#ctx0" brushRef="#br0" timeOffset="750.05">279 238 16816,'0'0'2920,"0"0"-1425,0 0-593,-7 13-459,-36 68-208,85-126-459,-6-5 217,-24 29 86,2 0-1,0 2 0,1 0 1,0 0-1,2 2 1,0 0-1,1 0 0,1 2 1,0 0-1,1 2 1,1 0-1,16-7-78,-31 17 2,0 1 0,0 1-1,0-1 1,0 1 0,0 0 0,0 1 0,1-1-1,-1 1 1,0 0 0,0 1 0,0 0 0,0 0-1,0 0 1,0 0 0,0 1 0,0 0 0,0 0-1,0 1 1,-1 0 0,1 0 0,-1 0 0,0 0-1,0 1 1,0 0 0,-1 0 0,1 0 0,3 5-2,0 1-9,-1 0-1,0 1 1,0-1 0,-1 1 0,0 1 0,-1-1 0,-1 1 0,1 0 0,-2 0 0,0 0 0,0 0 0,-1 1 0,0 4 9,0 26-20,-2-27-22,1 1 0,0-1 0,1 0 0,1 0 1,0 1-1,1-2 0,1 1 0,0 0 1,1-1-1,2 2 42,-6-14 5,-1-1-1,1 0 1,0 1 0,0-1 0,0 0-1,0 0 1,0 0 0,1 0 0,-1 0-1,0 0 1,1 0 0,0-1 0,-1 0-1,1 1 1,0-1 0,0 0 0,-1 0 0,1-1-1,0 1 1,0 0 0,0-1 0,0 0-1,0 0 1,0 0 0,0 0 0,0 0-1,0 0 1,0-1 0,0 0 0,0 1-1,0-1 1,0 0 0,-1-1 0,1 1-1,0 0-4,84-68 1446,-74 54-1093,0-1 1,-1-1-1,-1 0 0,0 0 0,-2-1 1,0-1-1,0 1 0,-2-1 1,-1-1-1,0 1 0,0-5-353,-6 23 9,0 1 0,1-1-1,-1 1 1,0-1 0,1 1-1,-1-1 1,0 0-1,0 1 1,0-1 0,1 1-1,-1-1 1,0 1 0,0-1-1,0 0 1,0 1 0,0-1-1,0 0 1,0 1 0,0-1-1,0 1 1,-1-1-1,1 0 1,0 1 0,0-1-1,0 1 1,-1-1 0,1 1-1,0-1 1,-1 1 0,1-1-1,0 1 1,-1-1 0,1 1-1,-1-1 1,1 1 0,-1 0-1,1-1 1,-1 1-1,1 0 1,-1-1 0,1 1-1,-1 0 1,1-1 0,-1 1-1,0 0 1,1 0 0,-1 0-1,1 0 1,-1 0 0,0 0-1,1 0 1,-1 0-1,1 0 1,-1 0 0,0 0-1,1 0 1,-1 0 0,1 0-1,-1 0 1,0 1 0,1-1-1,-1 0-8,-31 27 30,-7 33-101,2 1 1,3 2-1,2 2 0,-14 46 71,24-52-262,3 1-1,2 1 0,3 0 1,3 1-1,-2 56 263,11-85 9,-1 1 1,-2-1-1,-1 0 0,-1-1 1,-2 1-1,-1-1 0,-2-1 1,-9 17-10,19-43 21,-1 0 1,0 0 0,1 0-1,-2-1 1,1 1-1,0-1 1,-1 0-1,0 0 1,0 0 0,0-1-1,-1 1 1,1-1-1,-1 0 1,1 0 0,-1-1-1,0 1 1,0-1-1,0 0 1,-1 0 0,1-1-1,0 0 1,-1 0-1,1 0 1,-1 0 0,1-1-1,-1 0 1,1 0-1,-1-1 1,1 1-1,-1-1 1,1 0 0,-1-1-1,1 1 1,0-1-1,0 0 1,0-1 0,0 1-1,0-1 1,0 0-1,1 0 1,-1 0 0,1-1-1,0 1 1,0-1-1,-2-3-21,0-5 48,-1-1 0,2 0 0,0-1 1,0 0-1,1 1 0,1-2 0,1 1 0,0 0 0,0 0 0,1-1 0,1 1 0,1 0 0,0-1 0,1 1 0,0 0 0,1 0 0,1 0 0,1-4-48,4-6-2,0 1 0,2 0 0,1 1 0,0 0-1,2 1 1,0 1 0,2 0 0,0 0 0,1 2 0,1 0 0,0 1-1,2 1 1,0 1 0,13-8 2,0 3-260,0 1 0,0 2 0,2 1 0,0 1 0,1 3 0,0 0 0,1 3 0,0 1 0,15-1 260,-40 8-356,44-4-1307,-20 9-2943,-17 3-1442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14734,'0'0'2456,"0"0"-487,0 0-479,0 0-663,0 0-357,0 0-187,-7 17-144,-37 115 336,40 50-160,3-177-320,1 0 1,0 0 0,0 0-1,1-1 1,0 1-1,-1 0 1,2 0-1,-1-1 1,0 1 0,1 0-1,0-1 1,0 0-1,0 1 1,1-1-1,0 0 1,-1 0 0,1 0-1,1-1 1,-1 1-1,0-1 1,1 1 0,0-1-1,0 0 1,0-1-1,0 1 1,0-1-1,1 1 1,-1-1 0,0-1-1,1 1 1,0-1-1,-1 1 1,1-1-1,0-1 1,0 1 0,0-1-1,0 0 1,-1 0-1,1 0 1,0 0-1,3-2 5,5-4 93,-1-2-1,1 1 1,-2-2 0,1 1-1,-1-2 1,0 0-1,-1 0 1,0 0-1,-1-1 1,0-1-1,-1 0 1,0 0-1,-1-1 1,0 1-1,4-14-92,2 4 78,-1-2 0,-2 1-1,0-2 1,-2 1 0,0-1 0,-2-1-1,0 1 1,-2-1 0,0-19-78,-4 45-12,0-1 0,0 0 1,-1 1-1,1-1 0,-1 1 1,1-1-1,0 1 0,-1-1 1,1 1-1,-1-1 0,1 1 1,-1-1-1,1 1 0,-1 0 1,0-1-1,1 1 0,-1 0 1,0-1-1,1 1 0,-1 0 1,1 0-1,-1 0 0,0 0 1,1-1-1,-1 1 0,0 0 1,0 0-1,1 0 0,-1 0 1,0 1-1,1-1 0,-1 0 1,0 0-1,1 0 0,-1 0 1,1 1-1,-1-1 0,0 0 1,1 1-1,-1-1 0,1 0 1,-1 1-1,0-1 0,1 1 1,0-1-1,-1 1 0,1-1 1,-1 1-1,1-1 0,-1 1 1,1 0-1,0-1 0,-1 1 1,1-1-1,0 1 0,0 0 1,0-1-1,-1 1 0,1 0 1,0-1-1,0 1 0,0 0 1,0-1-1,0 1 0,0 0 1,0-1-1,0 1 0,1 0 1,-1-1-1,0 1 12,-8 21-318,1-1 1,1 1-1,0 1 0,2-1 1,1 1-1,1 0 0,0 0 1,2 0-1,1-1 0,1 10 318,-1 4-1046,6 42-3174,16-5-5290,-10-48 3216</inkml:trace>
  <inkml:trace contextRef="#ctx0" brushRef="#br0" timeOffset="390.768">626 369 6790,'10'-19'2552,"61"-112"1489,4-37 3214,-74 245-5632,-3-12-1599,7 124-1238,-5-185 1161,0 1 1,1-1-1,0 0 1,-1 0 0,2 0-1,-1 0 1,0 0-1,1 0 1,0-1 0,-1 1-1,2 0 1,-1-1 0,0 1-1,1-1 1,-1 0-1,1 0 1,0 0 0,0 0-1,0 0 1,1-1-1,-1 1 1,1-1 0,-1 0-1,1 0 1,0 0-1,0-1 1,-1 1 0,1-1-1,0 0 1,0 0-1,1 0 1,-1-1 0,0 1-1,0-1 1,0 0 0,0 0-1,1-1 1,-1 1-1,0-1 1,0 0 0,0 0-1,0 0 1,2-1 52,10-11 355,0 0 1,-1-1 0,0-1 0,-1 0-1,-1-1 1,0 0 0,-1-1-1,-1 0 1,0-3-356,5-3 402,12-23 717,-1-1-1,-2-1 0,-3-1 1,10-30-1119,-102 268 576,-133 490-1350,116-408 507,84-263 270,-1 0 0,1 0 0,-2-1-1,1 1 1,-1-1 0,0 0 0,0-1-1,-1 1 1,0-1 0,0 0 0,0 0-1,-1-1 1,0 0 0,0 0 0,0-1-1,-1 0 1,1 0 0,-1 0 0,0-1-1,0-1 1,0 1 0,-1-1 0,1 0-1,0-1 1,-1 0 0,0-1 0,1 1 0,-1-2-1,1 1 1,-1-1 0,-3-1-3,-4-3-35,-1-1 1,1-1 0,0 0 0,1-1-1,0-1 1,0 0 0,1-1 0,0-1-1,1 0 1,0-1 0,1 0-1,0-1 1,1 0 0,0-1 0,1 0-1,1-1 1,0 0 0,1-1-1,-4-10 35,8 14-290,0 0-1,1 0 1,0 0-1,1 0 0,0-1 1,1 1-1,1-1 0,0 0 1,0 1-1,2-4 291,23-73-5875,0 42-1663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148 294 769,'0'0'12086,"0"-14"-7767,-3-41-1997,3 54-2230,0 0 0,0 0 0,0 1 0,0-1 1,0 0-1,0 0 0,0 0 0,-1 0 0,1 1 1,0-1-1,0 0 0,-1 0 0,1 0 0,0 1 0,-1-1 1,1 0-1,-1 1 0,1-1 0,-1 0 0,0 1 0,1-1 1,-1 1-1,1-1 0,-1 1 0,0-1 0,0 1 1,1-1-1,-1 1 0,0-1 0,0 1 0,1 0 0,-1 0 1,0-1-1,0 1 0,0 0 0,1 0 0,-1 0 1,0 0-1,0 0-92,-37 20 880,38-20-866,-9 8-4,2 0 0,-1 0 1,1 1-1,0 0 0,1 0 0,0 0 0,0 1 0,1 0 0,1 0 0,-1 0 0,2 1 0,-1-1 0,2 1 0,-1 0 0,1 0 0,1 0 0,0 0 0,0 0 0,2 0 0,-1 0 0,1 0 0,2 11-10,0-6 2,0 0 0,1-1-1,1 1 1,0-1 0,1 0-1,1 0 1,0 0-1,1-1 1,0 0 0,1-1-1,1 0 1,0 0 0,1-1-1,0 0 1,10 7-2,-16-15 68,-1-1-1,1 0 1,0 0 0,0 0 0,0-1 0,1 1-1,-1-1 1,0 0 0,1-1 0,0 1-1,-1-1 1,1 0 0,0-1 0,0 1-1,-1-1 1,1 0 0,0-1 0,0 1 0,-1-1-1,1 0 1,0-1 0,-1 1 0,1-1-1,-1 0 1,0-1 0,0 1 0,1-1-1,-1 0 1,-1 0 0,1-1 0,-1 1-1,1-1 1,-1 0 0,0 0 0,0 0 0,1-3-68,8-12 124,0 0 0,-2-1 0,0 0 0,-1-1 0,-1 0 0,-1-1 0,-1 0 1,-1 0-1,-1-1 0,-1 1 0,-1-1 0,-1 0 0,-1 0 0,-1 0 0,-1 0 0,-3-22-124,3 38-44,1 1 1,-1 0-1,0 0 0,0 0 0,-1 0 0,0 0 0,0 0 0,0 0 0,-1 1 0,0-1 0,0 1 0,0-1 0,-1 1 0,0 0 0,0 1 0,0-1 0,0 1 0,-1 0 0,0 0 0,0 0 0,0 0 0,0 1 0,0 0 0,-1 0 0,0 0 0,1 1 0,-1 0 0,0 0 0,0 0 0,0 1 0,0 0 0,0 0 0,-1 1 0,1-1 0,0 1 0,0 1 1,-1-1-1,-2 1 44,-56 33-4060,33 3-3497,15-6-3424</inkml:trace>
  <inkml:trace contextRef="#ctx0" brushRef="#br0" timeOffset="334.65">1055 177 14478,'35'-126'5957,"-35"124"-5881,1 1 0,-1-1-1,1 1 1,-1-1 0,0 1-1,0-1 1,0 0-1,0 1 1,0-1 0,0 0-1,0 1 1,-1-1 0,1 1-1,0-1 1,-1 1 0,0-1-1,1 1 1,-1-1 0,0 1-1,1-1 1,-1 1 0,0 0-1,0-1 1,0 1-1,-1 0 1,1 0 0,0 0-1,0 0 1,0 0 0,-1 0-1,1 0 1,-1 0 0,1 0-1,-1 1 1,1-1 0,-1 1-1,1-1 1,-1 1-1,1-1 1,-1 1 0,0 0-1,1 0 1,-1 0 0,1 0-1,-1 0 1,0 0 0,1 0-1,-1 1 1,1-1 0,-1 0-1,0 1 1,1-1-1,-1 1-75,-11 5 125,0-1-1,0 2 1,0 0-1,1 0 1,0 1-1,0 1 0,1 0 1,1 0-1,-1 1 1,1 1-1,1-1 1,0 2-1,-3 4-124,-19 34 162,3 2-1,1 0 1,3 2-1,2 1 1,3 1 0,2 1-1,2 0 1,3 1-1,1 17-161,10-72-2,-23 124-3,9-42 30,-3-1 0,-3 0-1,-24 54-24,39-124 24,-1 0-1,0 0 0,-1 0 1,-1-1-1,0-1 0,0 1 0,-1-1 1,-1-1-1,0 0 0,-5 3-23,12-10-74,-1 0 0,1-1-1,-1 0 1,0 0 0,0 0 0,0-1-1,0 0 1,-1 0 0,1 0-1,-1 0 1,1-1 0,-1 0-1,1 0 1,-1 0 0,0-1 0,0 0-1,1 0 1,-1-1 0,0 1-1,1-1 1,-1 0 0,1-1-1,-1 1 1,1-1 0,-1 0 0,1-1-1,0 1 1,0-1 0,-1-1 74,-35-40-4551,28 6-1447,10 3-1908</inkml:trace>
  <inkml:trace contextRef="#ctx0" brushRef="#br0" timeOffset="613.949">590 685 5573,'0'0'9930,"0"0"-8105,92-22-63,-53 19-961,6-2-737,3 0-64,2 0-1313,1-1-2499,-5 0-1505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1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52 10570,'0'0'3166,"0"0"-326,0 0 69,0 0-533,0 0-294,0 0-443,0 0-588,4 4-453,-2 0-547,1 0 0,-1 1 1,0-1-1,-1 1 0,1-1 0,-1 1 0,0 0 1,0 0-1,0 0 0,-1 0 0,1-1 0,-1 1 0,-1 0 1,1 0-1,-1 0 0,0 0 0,0 0 0,0-1 1,0 1-1,-2 1-51,-2 25 135,-19 169 89,-8 46-1052,8-82-6688,17-131 1676,-1-8-2312</inkml:trace>
  <inkml:trace contextRef="#ctx0" brushRef="#br0" timeOffset="331.116">30 162 14734,'14'-89'3294,"-13"85"-3015,1 0 0,-1 0 0,1 0 0,-1 0 1,1 0-1,0 1 0,0-1 0,1 1 0,-1-1 0,1 1 0,0 0 1,0 0-1,0 0 0,0 0 0,0 1 0,1-1 0,-1 1 1,1 0-1,0 0 0,-1 0 0,1 0 0,0 1 0,0 0 1,3-1-281,90 3 1795,-89 3-1773,1-1 0,-1 1 0,-1 0 0,1 1 0,-1 0 0,0 0 0,0 1 0,0-1 0,-1 1 0,1 1 0,-2 0 0,1-1 0,-1 2 0,0-1 0,0 0 0,-1 1 0,0 0-1,0 0 1,-1 1 0,0-1 0,-1 0 0,0 1 0,0 0 0,-1-1 0,1 7-21,-1-9-45,0 1 1,-1-1-1,0 1 0,0 0 0,0-1 1,-1 1-1,0-1 0,0 1 0,-1-1 0,0 1 1,0-1-1,0 0 0,-1 0 0,0 0 1,0 0-1,-1 0 0,1-1 0,-1 1 0,0-1 1,-1 0-1,1-1 0,-1 1 0,0-1 1,0 1-1,-1-1 0,1-1 0,-1 1 0,0-1 1,0 0-1,0-1 0,0 1 0,0-1 1,-1 0-1,-1 0 45,-1 0 0,-1-1-1,1 0 1,0-1 0,-1 1 0,1-2 0,0 1 0,-1-1-1,1-1 1,0 0 0,0 0 0,-6-3 0,11 4-43,1 0 0,0-1-1,0 1 1,0-1 0,0 1 0,0-1 0,0 0 0,1 0 0,-1 0-1,0-1 1,1 1 0,0-1 0,0 1 0,0-1 0,0 0 0,0 0 0,0 0-1,0 0 1,1 0 0,0 0 0,0 0 0,0-1 0,0 1 0,0 0 0,0-1-1,1 1 1,0-1 0,0 1 0,0 0 0,0-1 0,0 1 0,1-1-1,0-1 44,0 2-395,1-1-1,0 0 0,0 1 0,0-1 1,0 1-1,1 0 0,-1-1 0,1 1 1,0 1-1,0-1 0,0 0 0,0 1 0,1-1 1,-1 1-1,1 0 0,-1 0 0,1 0 1,0 1-1,0-1 0,-1 1 0,1 0 1,4-1 395,21-3-6006</inkml:trace>
  <inkml:trace contextRef="#ctx0" brushRef="#br0" timeOffset="641.594">547 324 15727,'0'0'5760,"0"0"-2888,0 0-1041,0 0-704,0 0-583,0 0-277,0 0-150,0 0-31,-1 16 53,-3 115 90,1-72-165,-2-111-5,5 34-78,0 0 1,0 1-1,2-1 0,0 0 1,2 1-1,-1-1 0,2 1 0,0 0 1,2 1-1,-1-1 0,2 1 1,0 1-1,1-1 0,1 1 1,0 1-1,1 0 0,0 0 1,1 1-1,1 1 0,9-8 19,-17 17-121,1 0-1,0 0 0,-1 0 0,1 1 1,0 0-1,0 0 0,0 1 1,1 0-1,-1 0 0,0 0 1,1 1-1,-1 0 0,0 0 1,1 0-1,-1 1 0,0 0 0,0 0 1,1 1-1,-1-1 0,0 1 1,0 1 121,32 21-3454,-8 13-3301,-16-11-1722</inkml:trace>
  <inkml:trace contextRef="#ctx0" brushRef="#br0" timeOffset="938.081">1162 86 7976,'0'0'5279,"0"0"-3015,0 0-81,0 0-400,0 0-843,0 0-289,0 0-288,-4 15-123,-33 103 353,31-103-547,0 0 1,1 0 0,0 1 0,1 0-1,1 0 1,1 0 0,0 0-1,1 0 1,1 0 0,0 1 0,1-1-1,3 13-46,-2-26 35,0 0-1,0-1 0,0 1 0,0-1 0,0 0 1,1 1-1,-1-1 0,1 0 0,-1 0 1,1-1-1,0 1 0,0-1 0,-1 1 1,1-1-1,0 0 0,0 0 0,0 0 1,1 0-1,-1-1 0,0 1 0,0-1 0,0 0 1,1 0-1,-1 0 0,0 0 0,0 0 1,0-1-1,0 0 0,1 1 0,-1-1 1,0 0-1,0-1 0,0 1 0,-1 0 1,1-1-1,0 0 0,0 0 0,-1 0 0,1 0 1,-1 0-1,0 0 0,0 0 0,0-1 1,0 1-1,0-1 0,1 0-34,9-10 250,-1-1 0,0 0-1,-1 0 1,-1-1 0,0 0-1,0-1 1,-2 0 0,0 0 0,-1-1-1,-1 0 1,0 0 0,-1 0-1,-1 0 1,-1-1 0,0 1 0,-1-1-1,-1 0 1,-2-15-250,2 29-58,0 0-1,0 0 1,0 0 0,-1 1-1,1-1 1,-1 0-1,0 0 1,0 0 0,-1 1-1,1-1 1,-1 1 0,0-1-1,1 1 1,-2-1 0,1 1-1,0 0 1,-1 0-1,1 0 1,-1 0 0,0 1-1,0-1 1,0 1 0,0-1-1,0 1 1,-1 0 0,1 1-1,-1-1 1,1 0-1,-1 1 1,0 0 0,0 0-1,1 0 1,-1 0 0,0 1-1,0-1 1,0 1-1,0 0 1,0 0 0,0 0-1,1 1 1,-1 0 0,0-1-1,0 1 1,0 1 0,0-1 58,-54 41-8814,37-16-2210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9:50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11467,'0'0'1906,"0"0"-556,0 0 401,0 0-123,0 0-805,0 0-348,6 12-70,-1-1-308,53 72 655,-15-55-610,1-2 0,1-1 1,1-3-1,2-2 0,-1-1 0,2-3 0,0-2 0,33 4-142,139 42 2184,-220-60-2156,0 1 0,0 0 0,-1 0 0,1-1 0,0 1 0,-1 0 0,1 0 0,0 0 0,-1 0 0,1-1 0,-1 1 0,1 0 0,-1 0 0,1 0 0,-1 0 0,0 0 0,0 0 0,1 0 0,-1 1 0,0-1 0,0 0 0,0 0 0,0 0 0,0 0 0,0 0 0,-1 0 0,1 0 0,0 0 0,0 0 0,-1 0 0,1 0 0,-1 0 0,1 0 0,-1 0 0,1 0 0,-1 0 0,1 0 0,-1-1 0,0 1 0,0 0 0,1 0 0,-1-1 0,0 1 1,0 0-1,0-1 0,0 1 0,0-1 0,0 1 0,0-1 0,0 0 0,0 1 0,0-1 0,0 0 0,0 0 0,0 1 0,0-1 0,0 0 0,0 0 0,0 0 0,0 0 0,0-1 0,-1 1-28,-2 3 67,-158 91 1721,-141 109-1788,287-192 5,-7 5 5,0 2 0,1 0 0,1 1 0,1 0 0,1 2 0,0 1 0,-10 16-10,20 5-2423,46-25-7229,-13-18 715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9:0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1 542 3011,'118'-73'160,"-33"8"-96,-17 0 0,-13-8 0,-13-6-64,-8-8-192,-10-12-1185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1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64 131 9673,'0'0'3235,"3"-12"-502,3-4-1824,20-78 7071,-26 93-7867,1-6 4412,-5 21-4572,-30 139 805,6 2 0,5 21-758,13 63 80,10-235-239,0 1 0,0-1 1,0 1-1,0-1 0,1 1 0,-1-1 0,1 0 1,0 1-1,1-1 0,-1 0 0,1 1 0,0-1 0,0 0 1,0 0-1,0-1 0,1 1 0,0 0 0,0-1 1,0 1-1,0-1 0,0 0 0,0 0 0,1 0 0,0-1 1,-1 1-1,1-1 0,0 0 0,0 0 0,1 0 1,-1-1-1,0 1 0,0-1 0,1 0 0,-1 0 0,1-1 1,-1 1-1,1-1 0,-1 0 0,1 0 0,3-1 159,54-28-9897,-35 6 2188</inkml:trace>
  <inkml:trace contextRef="#ctx0" brushRef="#br0" timeOffset="530.534">400 378 6278,'0'0'6176,"0"0"-2914,0 0-635,0 0-497,0 0-646,0 0-379,0 0-336,0 0-193,8 4-47,35 39 111,7 62-346,-49-104-294,-1-1 1,1 1-1,0-1 0,-1 1 1,1-1-1,0 1 0,-1-1 1,1 0-1,0 1 0,0-1 1,-1 0-1,1 0 0,0 1 1,0-1-1,-1 0 0,1 0 1,0 0-1,0 0 1,0 0-1,-1 0 0,1 0 1,0 0-1,0 0 0,0-1 1,-1 1-1,1 0 0,0 0 1,0-1-1,-1 1 0,1 0 1,0-1-1,-1 1 0,1-1 1,0 1-1,-1-1 1,1 1-1,-1-1 0,1 0 1,-1 1-1,1-1 0,-1 1 1,1-1-1,-1 0 0,0 0 1,1 1-1,-1-1 0,0 0 1,0 0-1,1 1 0,18-40 42,-11 19 253,-1 0 0,-1 0 1,-1-1-1,-1 0 0,-1 0 1,-1 0-1,-1 0 1,-1 0-1,-2-18-295,2 38 14,1-1 0,-1 1-1,-1-1 1,1 1 0,0-1 0,-1 1-1,1-1 1,-1 1 0,0 0 0,0-1-1,0 1 1,0 0 0,0 0-1,0 0 1,-1 0 0,1 0 0,-1 0-1,1 0 1,-1 0 0,0 0 0,0 1-1,0-1 1,0 1 0,0-1 0,0 1-1,0 0 1,0 0 0,0 0 0,-1 0-1,1 0 1,0 0 0,-1 1 0,1-1-1,-1 1 1,1-1 0,-1 1 0,1 0-1,-1 0 1,1 0 0,-1 1-14,-10 6 5,1 0 1,-1 1-1,2 1 0,-1 0 1,2 0-1,-1 1 0,1 1 1,1 0-1,-1 0 0,2 1 1,0 0-1,0 0 0,1 1 1,-2 7-6,0-3-29,0 0 1,2 1 0,0 0-1,1 1 1,1-1 0,1 1 0,1 0-1,0 0 1,1 0 0,1 1-1,1 0 29,1-10-87,-1 0-1,2 0 0,-1 0 0,1-1 1,1 1-1,0 0 0,0-1 0,1 0 1,0 0-1,0 0 0,1 0 0,1-1 0,-1 0 1,1 0-1,1 0 0,-1 0 0,1-1 1,1-1-1,-1 1 0,1-1 0,0 0 1,1-1 87,1 2-41,1-1 1,0 0 0,0 0 0,0-2 0,1 1 0,0-1 0,0-1 0,0 0-1,0-1 1,0 0 0,0-1 0,1 0 0,-1-1 0,0-1 0,1 0 0,-1 0-1,0-1 1,0-1 0,0 0 0,0-1 0,0 0 0,-1 0 0,0-1 0,0-1-1,0 0 1,-1-1 0,1 0 0,-1 0 0,-1-1 0,0 0 0,8-9 40,1-8 187,0-1 1,-2-1-1,-1-1 1,-1 0-1,-2-1 1,0 0 0,-2-1-1,-1 0 1,-2-1-1,-1 1 1,-1-1-1,-2-1 1,-1 1-1,-1 0 1,-3-18-188,-3 5 512,-18 85-47,6 15-465,2 1 0,2 1 0,3 0 0,3 1 0,2-1 0,3 1 0,3 7 0,-1-58-216,0 0 1,1 0-1,0 0 1,0 0-1,1 0 1,0 0-1,0 0 1,1 0-1,0-1 1,0 0-1,1 1 1,0-1-1,2 3 216,-3-7-310,-1 0-1,1-1 1,0 1-1,0-1 1,0 0 0,0 0-1,0 0 1,0 0-1,0 0 1,1-1-1,-1 0 1,1 1-1,-1-1 1,1-1-1,-1 1 1,1 0-1,0-1 1,-1 0-1,1 0 1,0 0 310,58-16-8205,-32-1 2055</inkml:trace>
  <inkml:trace contextRef="#ctx0" brushRef="#br0" timeOffset="846.038">960 423 6854,'0'0'3908,"0"0"-1986,0 0 448,0 0-64,0 0-640,0 0-449,0 0-480,-34-38-65,60 41 33,8-2 32,4 2-417,2-3-320,4 0 0,-5 0-1153,0-4-1634,-6-2-3715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12716,'0'0'5733,"0"0"-3554,0 0 95,0 0-320,0 0-673,0 0-545,95-35-319,-40 31-193,6-2-128,4 1-32,3-3-64,-8 3 0,-6-1-576,-17 3-994,-18 3-1473,-19 0-2882,-19 6-7176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4260,'0'0'9737,"84"4"-7815,-32-14 128,5 0-320,4 0-673,-2-3-481,-2 3-320,-3 0-224,-4 0-32,-10 0-672,-5 2-1250,-9-4-3139,-8-1-4964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30 334 9545,'0'0'3118,"0"0"-850,0 0 220,0 0-272,0 0-599,0 0-229,0 0-187,0 0-133,-5 11-102,4-8-868,-16 28 529,11-28-208,7-27 92,5 2-430,1 1 0,1 0 0,0 0 0,2 1 0,0 0 0,2 0 0,5-5-81,-8 9 20,-3 4-21,0 0 0,0 0 0,1 1 0,1-1-1,-1 2 1,2-1 0,0 1 0,0 1 0,1 0-1,0 0 1,0 0 0,1 2 0,0-1 0,1 1-1,-1 1 1,1 0 0,0 1 0,4-1 1,-13 5 0,0 1 0,0 0 1,1 0-1,-1 0 0,0 1 0,0-1 0,0 1 1,0 0-1,0 0 0,0 0 0,0 0 1,0 0-1,0 0 0,0 1 0,-1 0 0,1-1 1,0 1-1,-1 0 0,0 0 0,1 1 1,-1-1-1,0 0 0,0 1 0,0-1 0,0 1 1,-1 0-1,1-1 0,0 2 0,30 94-11,-22-60 37,-9-28-18,1 1-1,1 0 1,0-1-1,0 0 0,1 1 1,1-1-1,-1-1 1,2 1-1,-1-1 1,1 0-1,1 0 0,0 0 1,0-1-1,0 0 1,1-1-1,0 0 1,1 0-1,-1 0 0,1-1 1,1-1-1,-1 1 1,1-1-1,2 0-7,-2-4 13,0 0-1,0 0 1,-1-1-1,1-1 1,0 0 0,0 0-1,-1-1 1,1 0-1,-1 0 1,1-1 0,-1-1-1,0 1 1,0-1-1,0-1 1,-1 0 0,1 0-1,-1-1 1,-1 0-1,1 0 1,-1-1 0,0 1-1,0-2 1,-1 1-1,0-1 1,1-1-13,4-6-247,0 0 0,0-1 0,-2-1 0,0 1 1,-1-1-1,-1-1 0,0 1 0,2-11 247,-9 24-1304,-1 5-4049,-6 9-2575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6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105 270 14093,'0'0'5627,"0"0"-2579,0 0-1094,0 0-513,0 0-651,-1 17-368,-42 229 5,27-181-383,2-10-140,3 0-1,1 1 1,0 37 96,11-94-14,-1 0 1,0 0 0,1 1 0,-1-1-1,1 0 1,-1 1 0,1-1 0,-1 0-1,1 1 1,0-1 0,-1 0 0,1 1-1,0-1 1,-1 1 0,1 0 0,0-1-1,0 1 1,-1-1 0,1 1 0,0 0-1,0 0 1,0-1 0,0 1 0,-1 0-1,1 0 1,0 0 0,0 0 0,0 0-1,0 0 1,0 0 0,-1 0-1,1 1 1,0-1 0,0 0 0,0 0-1,0 1 1,-1-1 0,1 0 0,0 1-1,0-1 1,-1 1 0,1-1 0,0 1-1,-1 0 1,1-1 0,-1 1 0,1-1-1,-1 1 1,1 0 0,-1 0 0,1-1-1,-1 1 1,1 0 0,-1 0 0,0-1-1,1 1 1,-1 0 0,0 0 0,0 0-1,0 0 14,37-69 78,-3-1-1,-4-1 1,10-36-78,42-97 419,-68 169-365,2 1 0,1 1 0,1 0 0,2 1-1,1 1 1,2 2 0,0 0 0,2 1 0,8-6-54,42-2 32,-73 35-35,0-1-1,0 1 1,0-1-1,0 1 1,0 0-1,0 0 1,0 0-1,0 0 1,0 0-1,0 0 1,0 1-1,0-1 1,0 1-1,0-1 1,-1 1-1,1 0 1,0 0-1,0 0 1,0 0-1,-1 0 1,1 0-1,0 0 1,-1 0-1,1 1 1,-1-1-1,0 0 0,1 1 1,-1 0-1,0-1 1,0 1-1,0 0 1,0-1-1,0 1 1,0 0-1,-1 0 1,1 0-1,-1 0 1,1 1 3,-1 8-126,-1 0-1,0 0 1,-1 0-1,0 0 1,0-1-1,-1 1 1,-1-1-1,0 1 1,0-1 0,-1 0-1,0 0 1,-1-1-1,0 0 1,0 0-1,-1 0 1,0-1 0,-1 0-1,0 0 1,-1 0 126,-6 9-61,-1 0 1,-1-1 0,0-1 0,-1-1 0,-1 0-1,0-1 1,-1-1 0,0-1 0,-1-1 0,0-1-1,-1 0 1,0-2 0,0 0 0,0-2 0,-1-1-1,0 0 1,0-2 0,-7 0 60,-32-19-960,44-21-7166,18 22 1133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11371,'0'0'3283,"0"0"-1148,0 0-106,0 0-348,0 0-490,0 0-268,0 0-319,4-12-209,13-40-27,-15 48-332,0 0-1,0 0 1,1 1-1,-1-1 1,1 1-1,-1 0 1,1 0-1,0 0 1,1 0-1,-1 1 1,0-1-1,1 1 1,-1 0-1,1-1 1,0 2-1,2-2-35,6-4 57,1 0-40,-11 4 22,1 0 1,0 0 0,0 0-1,1 0 1,-1 1 0,1 0 0,-1-1-1,1 1 1,-1 1 0,1-1-1,0 0 1,0 1 0,0 0 0,0 0-1,0 0 1,0 0 0,1 1-1,-1 0 1,0 0 0,0 0 0,0 0-1,0 0 1,1 1 0,-1 0-1,0 0 1,0 0 0,0 0 0,0 1-1,-1-1 1,1 1 0,0 0-1,-1 0 1,1 1 0,-1-1 0,0 1-1,3 2-39,38 89 115,-41-82-66,1-1 1,0 1-1,1 0 0,1-1 1,0 0-1,0 0 0,1-1 0,0 1 1,1-2-1,0 1 0,1-1 1,0 0-1,0-1 0,1 0 0,5 3-49,-6-8 64,0-1 0,1-1 0,-1 1 0,1-1 0,-1-1 0,0 0 0,1 0 0,-1-1-1,1 0 1,-1-1 0,0 0 0,0 0 0,0-1 0,0 0 0,0-1 0,0 0 0,-1 0-1,0-1 1,0 0 0,0 0 0,0-1 0,-1 0 0,0-1 0,-1 1 0,1-1 0,-1 0-1,0-1 1,-1 0 0,0 0 0,0 0 0,0 0-64,40-106-566,-55 124-5772,1-2 2976,-9 12-7763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396 192 17296,'3'-122'4954,"-3"119"-4791,-1 0 0,1 0 0,-1 0-1,0 0 1,1 0 0,-1 0 0,-1 0-1,1 0 1,0 0 0,-1 1 0,1-1-1,-1 0 1,0 1 0,0 0 0,0-1-1,0 1 1,0 0 0,0 0 0,-1 0-1,1 0 1,-1 0 0,1 1 0,-1-1 0,0 1-1,-2-1-162,-2 0 102,0 0 0,-1 1 0,1 0 0,0 1 0,0-1 0,-1 1 0,1 1 1,0-1-1,-1 1 0,1 0 0,0 1 0,0 0 0,0 0 0,0 1 0,1 0 0,-1 0-102,-10 7-63,0 1-1,1 0 1,0 2 0,1 0 0,1 0 0,0 1-1,1 1 1,0 0 0,1 1 0,1 1-1,1 0 1,0 0 0,1 1 0,1 0 0,0 0-1,2 1 1,0 0 0,1 0 0,1 1 0,1-1-1,0 1 1,2 0 0,0 0 0,2-1 0,0 9 63,-1-22-47,0 0 0,1 0 0,-1 0 0,1 0 0,0-1 0,0 1 0,1 0 0,0-1 0,0 1 0,0-1 0,0 0 1,1 1-1,0-1 0,0 0 0,1-1 0,-1 1 0,1-1 0,0 1 0,0-1 0,1 0 0,-1 0 0,1-1 0,0 0 0,0 1 1,0-2-1,0 1 0,0 0 0,1-1 0,-1 0 0,1-1 0,-1 1 0,1-1 0,0 0 0,0 0 0,0-1 0,0 1 0,-1-1 1,4-1 46,5-3 101,0-1 0,-1 0 1,1-1-1,-1 0 0,0-1 1,-1-1-1,0 0 0,0 0 1,-1-2-1,0 1 0,-1-1 1,0-1-1,0 0 0,-1 0 1,0-1-1,-1 0 0,6-11-101,14-16 797,61-91 1899,-108 182-2167,-208 398 261,209-413-772,2 2 1,2 0-1,1 1 0,3 0 1,1 1-1,1 0 0,3 1 1,1-1-1,2 31-18,2-66 18,-1 0 1,1 0-1,1 0 0,-1 0 0,1 0 0,0 0 0,0 0 0,1-1 1,0 1-1,0 0 0,0-1 0,1 1 0,0-1 0,0 0 1,0 0-1,0 0 0,1 0 0,0-1 0,0 1 0,0-1 0,1 0 1,-1 0-1,1 0 0,0-1 0,0 0 0,0 0 0,1 0 0,-1-1 1,1 1-1,-1-1 0,1 0 0,0-1 0,0 0 0,-1 0 1,4 0-19,10-4 52,1-1 1,-1 0 0,0-2-1,-1 0 1,0-2 0,0 0 0,0-1-1,-1 0 1,0-1 0,-1-1-1,0-1 1,-1-1 0,0 0 0,-1 0-1,-1-1 1,11-16-53,24-23 0,-2-1 0,-2-3 0,-4-2 0,-1-1 0,-4-2 0,2-9 0,-17 2 0,-59 74-2616,15 24-5664,17-11-1452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24375,'0'0'3523,"0"0"-1889,0 0-417,0 0-608,0 0-417,0 0-192,0 0-160,0 0-705,48-17-480,-28 31-1410,-9 1-4388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3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42 17457,'0'0'3971,"0"0"-1793,0 0-416,0 0-929,92-18-481,-41 13-192,2-3-64,1 3-96,-10-1-192,-5 6-1121,-10 0-1634,-16 7-2658,-13 5-5478</inkml:trace>
  <inkml:trace contextRef="#ctx0" brushRef="#br0" timeOffset="280.148">1 381 10698,'0'0'7367,"0"0"-4837,101 3-704,-48-15-545,9-2-832,-1-2-257,6 0-192,-10-2 64,1-1-64,-12 1-608,-5 0-1571,-4-3-1984,-14 2-4165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18225,'0'0'4613,"0"0"-3268,0 0-32,0 0 128,0 0-768,103 8-224,15-4-225,25 0-96,19-2 0,11-2-128,5-3-352,-8-4-577,-17-2-545,-24 2-1312,-34 4-3364,-30 2-6982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14926,'0'0'2963,"0"0"-1265,0 0 42,0 0 214,0 0-438,1 1-571,1 16-529,-45 270 913,24-127-1345,8 1 0,6 19 16,11-98-3058,12-33-7587,-7-33-1538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4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5029,'0'0'11627,"0"0"-8168,0 0-2018,0 0-320,68 74-160,16-74-64,20-3-64,14-5-417,9-4-255,6 1-161,-6-3-65,-11 1 33,-23-2-64,-20 5-352,-24 6-1474,-25 4-3459,-15 3-7559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8:4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6 108 12492,'3'-15'2018,"11"-47"-572,4 32 4312,-8 58-3465,0 80-1311,-6-1 0,-8 95-982,-19 32 134,14-215-146,2-30 120,1-31 201,7 23-262,1-1-1,0 1 0,2 0 0,0 0 1,1 1-1,1-1 0,0 1 1,2 0-1,0 1 0,1 0 0,0 0 1,9-9-47,-13 17-7,2 0 0,-1 0 0,1 1 1,0 0-1,1 0 0,0 0 0,0 1 1,1 0-1,-1 1 0,2 0 1,-1 1-1,0 0 0,1 0 0,0 1 1,0 0-1,1 0 0,-1 1 0,1 1 1,0 0-1,-1 0 0,1 1 1,0 1-1,9 0 7,-15 1-9,-1 0 1,0 0-1,0 0 1,0 1-1,-1 0 1,1 0-1,0 0 1,0 0-1,-1 1 1,0-1-1,1 1 1,-1 0-1,0 0 1,0 0-1,-1 0 1,1 0-1,0 1 1,-1-1-1,0 1 1,0 0 0,0 0-1,-1 0 1,1 0-1,-1 0 1,0 0-1,0 0 1,0 0-1,0 4 9,0 2-18,0-1 0,-1 1 0,0 0 0,0 0 0,-1 0 0,0 0 0,-1-1 0,0 1 0,-1-1 0,0 1 0,0-1 0,-1 1 18,-6 8-18,0 0-1,-1-1 1,0 0-1,-2-1 0,0 0 1,0-1-1,-2 0 1,1-1-1,-2-1 1,0 0-1,-1-2 1,0 1-1,0-2 1,-1-1-1,-11 5 19,25-12-31,1 0 0,-1 0 0,0-1 0,0 1-1,0-1 1,-1 0 0,1 0 0,0 0 0,0-1-1,0 1 1,-1-1 0,1 0 0,0 0-1,-1-1 1,1 1 0,0-1 0,0 0 0,0 0-1,0 0 1,0-1 0,0 1 0,0-1 0,0 0-1,0 0 1,1-1 0,-1 1 0,1-1 0,-1 0-1,1 1 1,0-1 0,0-1 0,1 1 0,-1 0-1,1-1 1,-1 1 0,1-1 0,0 0-1,0 0 1,0-1 31,0-46-2270,27 6-3457,1 20-27</inkml:trace>
  <inkml:trace contextRef="#ctx0" brushRef="#br0" timeOffset="267.633">595 449 14478,'0'0'3528,"0"0"-987,0 0-336,0 0-651,0 0-449,4 13-246,13 82 268,-42 21 254,5-31-3524,15-28-7617,5-55 1597</inkml:trace>
  <inkml:trace contextRef="#ctx0" brushRef="#br0" timeOffset="549.02">669 44 9577,'0'0'2562,"0"0"-960,0 0 832,0 0-960,0 0-1250,0 0-224,0 0-32,0 0-128,0 0-961,65 82-3235,-52-52-6951</inkml:trace>
  <inkml:trace contextRef="#ctx0" brushRef="#br0" timeOffset="875.385">774 403 5830,'0'0'7612,"0"0"-3848,0 0-1357,0 0-416,0 0-619,0 0-582,0 0-208,0 0-363,9 15-96,25 45-27,-25-1 61,-10-41-84,26-70 119,-22 44-196,1 0 0,0 1 0,0-1 0,1 1 0,0 0 0,1 0 0,-1 0 0,1 1 0,0 0 0,1 0 0,0 1 0,0 0 0,0 0 0,0 0 1,1 1-1,-1 0 0,1 0 0,0 1 0,0 0 0,1 1 0,-1 0 0,1 0 0,-1 1 0,1 0 0,-1 0 0,1 1 0,0 0 4,-4 1-99,-1 1 0,1 0 0,-1 0 1,0 0-1,1 0 0,-1 1 0,0 0 0,0 0 0,-1 0 0,1 0 0,-1 1 1,1-1-1,-1 1 0,0 0 0,0 0 0,-1 0 0,1 0 0,-1 1 0,0-1 0,1 3 99,23 60-5645,-23-57 4161,8 23-3908</inkml:trace>
  <inkml:trace contextRef="#ctx0" brushRef="#br0" timeOffset="1201.229">1548 300 12684,'0'0'3481,"2"-12"-1506,4-38-133,-10 41 842,-21 31-2535,24-22-9,-11 13-128,2 1 1,-1 0-1,2 0 0,0 1 1,0 0-1,2 0 0,0 1 1,0 0-1,2 1 0,0-1 1,1 1-1,0 0 1,2 0-1,0 0 0,1 0 1,0 7-13,1-12 13,9 104-627,-8-112 497,0-1 0,0 0-1,0 0 1,0 0 0,1 0 0,-1-1 0,1 1-1,-1 0 1,1 0 0,0-1 0,0 1 0,0-1-1,1 0 1,-1 0 0,0 0 0,1 0 0,0 0-1,-1 0 1,1-1 0,0 1 0,0-1 0,0 0-1,0 1 1,0-1 0,0-1 0,0 1 0,0 0-1,0-1 1,1 0 0,-1 0 0,0 0 0,0 0-1,3 0 118,1-2-12,1 1-1,-1-2 0,1 1 1,-1-1-1,0 0 1,0 0-1,0-1 0,0 0 1,-1 0-1,1 0 0,-1-1 1,0 0-1,-1-1 0,1 1 1,-1-1-1,0 0 1,-1 0-1,1 0 0,3-8 13,3-5 493,0 0 0,-2-1 0,0-1 0,-1 0 0,-1 0 0,2-10-493,1-98 2383,-11 125-2371,1 0 0,-1 0-1,0 0 1,0 1 0,0-1 0,-1 0 0,0 1-1,1-1 1,-1 1 0,0 0 0,0-1 0,-1 1-1,1 0 1,-1 0 0,1 1 0,-1-1 0,0 0-1,0 1 1,0 0 0,-1 0 0,1 0 0,0 0-1,-1 0 1,1 1 0,-1-1 0,0 1 0,1 0-1,-1 0 1,0 0 0,0 1 0,-3-1-12,-34 5-1061,4 19-3510,13 5-1744</inkml:trace>
  <inkml:trace contextRef="#ctx0" brushRef="#br0" timeOffset="1635.479">1908 349 14029,'0'0'3572,"5"-12"-2174,18-38-239,-22 49-1128,-1 1 0,1 0-1,-1-1 1,1 1 0,-1-1 0,1 1 0,-1 0 0,1-1 0,-1 1 0,1 0 0,0 0 0,-1-1 0,1 1 0,-1 0 0,1 0-1,0 0 1,-1 0 0,1 0 0,-1 0 0,1 0 0,0 0 0,-1 0 0,1 0 0,0 0 0,-1 0 0,1 0 0,-1 1-1,1-1 1,0 0 0,-1 0 0,1 1 0,-1-1 0,1 0 0,-1 1 0,1-1 0,-1 0 0,1 1 0,-1-1 0,1 1 0,-1-1-1,0 1 1,1-1 0,-1 1 0,0-1 0,1 1 0,-1 0 0,0-1 0,0 1 0,1-1 0,-1 1 0,0 0 0,0-1-1,0 1 1,0-1 0,0 1 0,0 0 0,0-1 0,0 1 0,0 0 0,0-1 0,0 1 0,-1-1 0,1 1 0,0 0-1,0-1 1,-1 1 0,1-1-31,0 1 32,4 25 5,-2 0 1,-1 0-1,-1 0 1,-2 0-1,0 0 0,-2 0-37,1 3-41,1-1-329,-1 0 0,-2 0 1,-1 0-1,-1-1 0,-7 17 370,16-71 65,2 5 270,1 1 1,0 0 0,2 0 0,1 0 0,0 1 0,2 0 0,0 0 0,1 1 0,1 1 0,1 0 0,1 0-1,0 2 1,9-9-336,-20 21 4,1 0-1,0 1 1,-1-1-1,1 1 1,0 0-1,1 0 0,-1 1 1,0-1-1,1 1 1,0 0-1,-1 0 1,1 0-1,0 0 0,0 1 1,0 0-1,0 0 1,0 1-1,0-1 1,0 1-1,0 0 1,1 0-1,-1 1 0,0-1 1,0 1-1,0 0 1,0 1-1,-1-1 1,1 1-1,0 0 1,0 0-1,-1 1 0,1-1 1,-1 1-1,0 0 1,0 0-1,0 1 1,0-1-1,-1 1 0,1-1 1,-1 1-1,0 1 1,0-1-1,0 0 1,-1 1-1,2 3-3,0 8-80,0-1-1,-2 1 1,0 0-1,-1 0 0,-1 0 1,0 0-1,-1 0 1,0 0-1,-2 0 1,0-1-1,0 1 1,-2-1-1,0 0 1,-1 0-1,-4 8 81,5-8-105,19-46 264,2 0 0,1 1 1,2 0-1,0 2 0,2 0 0,20-20-159,49-22 226,-88 68-227,1 1 0,-1 0 0,1 0 0,0 0 0,0 0 0,0 0 0,-1 0 0,1 1 0,0-1 1,0 1-1,0 0 0,0 0 0,0 0 0,0 0 0,0 1 0,0-1 0,0 1 0,0 0 0,-1 0 0,1 0 0,0 0 1,0 0-1,-1 0 0,1 1 0,-1-1 0,1 1 0,-1 0 0,0 0 0,0 0 0,0 0 0,0 0 0,0 0 0,0 0 1,0 1-1,-1-1 0,2 3 1,32 88-59,-33-84 41,-1 0 1,1-1-1,0 1 0,1-1 1,0 0-1,1 0 0,-1 0 0,1 0 1,1 0-1,0-1 0,0 1 0,0-2 1,1 1-1,0 0 0,0-1 1,1 0-1,-1-1 0,1 1 0,1-1 1,-1 0-1,1-1 0,6 3 18,-8-5 37,1-1 0,-1 0 0,0-1 0,1 1 1,-1-1-1,1 0 0,-1-1 0,0 0 0,1 0 0,-1 0 0,0-1 0,0 1 0,0-2 0,0 1 0,0-1 0,0 1 0,-1-2 0,0 1 0,1-1 0,-1 1 0,0-1 0,0-1 1,-1 1-1,0-1 0,1 0 0,-1 0 0,-1 0 0,1 0 0,-1-1 0,0 1 0,0-1 0,-1 0 0,1 0 0,0-3-37,1 1 2,-1 0 0,0 0 0,0 0 0,0 0 0,-1-1 0,0 1 0,-1-1 1,1 1-1,-2-1 0,1 1 0,-1-1 0,-1 0 0,0 0-2,-15-2-2340,0 16-3419,-3 5-5142</inkml:trace>
  <inkml:trace contextRef="#ctx0" brushRef="#br0" timeOffset="2211.928">3301 252 9097,'0'0'6283,"0"0"-3795,0 0-1325,0 0-138,-1 15-267,-21 270 492,-32-19-1555,63-337 305,8-9 323,75-276 3988,-25 222-3500,-65 131-809,0 0 0,0 0 0,0 0 1,1 0-1,-1 1 0,1-1 0,0 0 0,-1 1 0,1 0 0,0 0 0,0 0 0,0 0 1,1 0-1,-1 1 0,0-1 0,1 1 0,-1 0 0,1 0 0,-1 0 0,1 0 0,0 1 1,-1 0-1,1-1 0,0 1 0,-1 1 0,1-1 0,0 0 0,-1 1 0,1 0 1,-1 0-1,1 0 0,-1 0 0,1 0 0,-1 1 0,0 0 0,0-1 0,1 1 0,1 2-2,-1-1-22,-1 0 0,1 0 0,-1 0 0,1 0 0,-1 1 0,0-1-1,-1 1 1,1 0 0,-1 0 0,1 0 0,-1 0 0,0 0 0,0 0-1,-1 1 1,0-1 0,1 1 0,-1-1 0,-1 1 0,1-1 0,-1 1-1,1 0 1,-2-1 0,1 1 0,0-1 0,-1 1 0,0 0 0,0-1-1,0 1 1,0-1 0,-2 3 22,-1 4-148,-1 0 1,-1 1-1,0-2 0,0 1 0,-1-1 0,-1 0 1,0 0-1,0-1 0,0 0 0,-1 0 0,-1-1 148,-8 6-342,-1-2 0,0 0 0,0-1 0,-2-1 0,1 0 1,-1-2-1,0-1 0,-1 0 0,-10 1 342,-66 10-10610,85-17 1097</inkml:trace>
  <inkml:trace contextRef="#ctx0" brushRef="#br0" timeOffset="2567.536">3593 493 8680,'0'0'4431,"-4"13"-1447,-52 141 3075,35-56-5690,21-98-365,-1 0 1,1 1 0,0-1-1,-1 0 1,1 1 0,0-1-1,-1 0 1,1 1 0,-1-1-1,1 0 1,-1 0 0,1 1 0,0-1-1,-1 0 1,1 0 0,-1 0-1,1 0 1,-1 0 0,1 0-1,-1 0 1,1 0 0,-1 0-1,1 0 1,-1 0 0,1 0-1,-1 0 1,1 0 0,-1 0-1,1 0 1,0 0 0,-1 0-1,1-1 1,-1 1 0,1 0-1,-1 0 1,1-1 0,0 1 0,-1 0-1,1-1 1,0 1 0,-1 0-1,1-1 1,0 1 0,-1 0-1,1-1 1,0 1 0,0-1-1,-1 1 1,1-1 0,0 1-1,0 0 1,0-1 0,0 1-1,0-1 1,-1 1 0,1-1-1,0 1 1,0-1 0,0 1 0,0-1-1,1 1 1,-1-1 0,0 1-1,0-1 1,0 0-5,-3-10 55,0 0 0,1 0 0,1 0 0,0-1 0,0 1 0,1-1 0,0 1 0,1 0 0,1-1 0,-1 1 0,2 0 0,0 0 0,0 0 0,1 0 0,0 0 0,1 1 0,0 0 0,1 0 0,0 0 0,0 1 0,1-1 0,0 2 0,1-1 0,0 1 0,0 0 0,1 1 0,0 0-1,0 0 1,1 1 0,0 0 0,0 0 0,0 1 0,1 1 0,0 0 0,0 0 0,0 1 0,0 1 0,0 0 0,0 0 0,5 1-55,75 8-2502,-34 13-3548,-28-4-751</inkml:trace>
  <inkml:trace contextRef="#ctx0" brushRef="#br0" timeOffset="2849.468">4098 332 13421,'0'0'2599,"0"0"-282,0 0-406,0 0-784,0 0-684,-13 15-352,-73 106-33,75-96-75,1 0 0,1 1 0,1 0 1,2 0-1,0 1 0,2 0 0,1 0 0,1 0 0,1 0 0,2 0 0,1 8 17,-2-32-6,1 0 0,-1 0 0,1-1 0,0 1 1,0 0-1,0 0 0,0 0 0,0 0 0,1-1 1,-1 1-1,1-1 0,0 1 0,-1-1 1,1 0-1,0 1 0,1-1 0,-1 0 0,0 0 1,1-1-1,-1 1 0,1 0 0,-1-1 0,1 1 1,0-1-1,0 0 0,-1 0 0,1 0 0,0 0 1,0-1-1,0 1 0,0-1 0,0 0 0,0 0 1,0 0-1,0 0 0,0 0 0,0-1 0,0 1 1,0-1-1,0 0 0,0 0 0,0 0 1,-1 0-1,1 0 0,0-1 0,-1 1 0,3-3 6,14-8 442,0-2 0,-1 0 0,-1-1 0,-1-1 0,0 0 0,-1-1 0,0-1 0,-2 0 0,0-1 0,-1-1 0,-1 0 0,-1 0 0,-1-1 0,4-14-442,-8 23 52,-2 1 1,1-1 0,-1 0 0,-1 0-1,0 0 1,-1 0 0,0 0 0,-1-1 0,0 0-53,-1 9-4,1 0 0,-1 0 0,0 0 0,0 0 0,0 1 0,0-1 0,0 0 0,-1 1 0,0-1 1,0 1-1,0 0 0,0-1 0,0 1 0,-1 0 0,0 0 0,1 1 0,-1-1 0,0 0 0,0 1 0,0 0 0,-1 0 1,1 0-1,0 0 0,-1 0 0,0 0 0,1 1 0,-1 0 0,0 0 0,0 0 0,1 0 4,-7-1-201,1 1 1,-1 0-1,1 1 0,-1 0 1,0 0-1,1 1 0,-1 0 0,1 0 1,0 1-1,-1 1 0,1-1 0,0 1 1,-4 3 200,-61 51-6445,47-16 2</inkml:trace>
  <inkml:trace contextRef="#ctx0" brushRef="#br0" timeOffset="3276.231">4543 398 8136,'47'-145'14702,"-29"134"-10910,-14 44-3271,-9 29-657,-2 0-1,-3 0 1,-3-1-1,-2-1 1,-4-1-1,-1 0 1,-3-1-1,-11 15 137,28-57-264,-29 49-1679,30-82 2050,8-5 188,0 1 0,1 0 0,2 0 0,0 0 0,1 0 0,1 1 0,1 0 0,1 1 0,0 0 0,2 0 0,10-13-295,-18 25 18,1 0-1,-1 0 1,1 0-1,0 1 0,1 0 1,0 0-1,0 0 1,0 1-1,0 0 0,1 0 1,0 0-1,0 1 1,0 0-1,1 1 0,-1-1 1,1 1-1,0 1 1,0 0-1,0 0 0,0 0 1,0 1-1,0 0 1,0 1-1,1 0 0,-1 0 1,0 0-1,4 2-17,-7 0-5,-1 1 1,0-1-1,1 1 0,-1 0 0,0 0 0,0 1 0,-1-1 0,1 1 1,-1 0-1,0 0 0,0 0 0,0 0 0,0 1 0,-1-1 1,1 1-1,-1-1 0,-1 1 0,1 0 0,-1 0 0,1 0 1,-1 0-1,-1 0 0,1 0 5,-7 120-423,0-108 232,-2 0 0,0-1 0,-2 0 0,1-1 0,-2 0 0,0-1 0,0 0 0,-2 0 0,0-1 0,0-1 0,-1 0 0,0-1 0,-1-1 0,-6 3 191,15-8-24,-1 0 1,0-1 0,0 0-1,0-1 1,0 0-1,0 0 1,-1 0 0,1-1-1,-1 0 1,0 0-1,0-1 1,1 0 0,-1-1-1,0 0 1,0 0 0,0 0-1,0-1 1,0 0-1,1-1 1,-1 0 0,0 0-1,1 0 1,-1-1-1,1 0 1,0-1 0,0 0-1,0 0 1,1 0-1,-1-1 1,1 0 0,0 0-1,0 0 1,1-1-1,-5-5 24,-41-93-5589,47 85-1602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08.6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164 233 5285,'0'0'6331,"0"0"-3448,0 0-1036,0 0 283,-3-13-293,-5-39-663,8 51-1148,0-1 0,0 1 0,0 0 0,0-1-1,0 1 1,0 0 0,1 0 0,-1-1 0,1 1 0,-1 0 0,1 0 0,-1-1 0,1 1 0,0 0-1,-1 0 1,1 0 0,0 0 0,0 0 0,0 0 0,0 0 0,0 0 0,0 1 0,0-1-1,0 0 1,0 0 0,0 1 0,1-1 0,-1 1 0,0-1 0,1 1-26,3-3 45,49-22 6,2 1 0,0 4 0,2 1-1,11 1-50,-27 6 5,26-4-101,-68 17 92,-1-1 0,1 0 0,0 0 0,0 0 0,0 1 0,0-1 0,0 0 0,0 0 0,0 1 0,0-1 0,0 0 0,0 0 0,0 1-1,0-1 1,0 0 0,0 0 0,1 1 0,-1-1 0,0 0 0,0 0 0,0 1 0,0-1 0,0 0 0,0 0 0,1 0 0,-1 1 0,0-1 0,0 0 0,0 0 0,1 0 0,-1 0 0,0 0-1,0 1 1,0-1 0,1 0 0,-1 0 0,0 0 0,0 0 0,1 0 0,-1 0 0,0 0 0,0 0 0,1 0 0,-1 0 0,0 0 0,0 0 0,0 0 0,1 0 0,-1 0 0,0 0 0,0 0-1,1 0 5,-21 14-104,-522 260 1172,515-249-951,27-24-117,0 0 0,0-1 1,0 1-1,0 0 1,0-1-1,0 1 0,0 0 1,0-1-1,1 1 0,-1 0 1,0-1-1,0 1 0,1 0 1,-1-1-1,1 1 0,-1-1 1,0 1-1,1-1 0,-1 1 1,1-1-1,-1 1 1,1-1-1,-1 1 0,1-1 1,0 0-1,-1 1 0,1-1 1,-1 0-1,1 0 0,0 1 1,-1-1-1,1 0 0,0 0 1,-1 0-1,1 0 1,0 0-1,-1 0 0,1 0 1,0 0-1,-1 0 0,1 0 1,0 0-1,-1 0 0,1 0 1,0-1-1,-1 1 0,1 0 0,39-1 11,0-2-1,-1-1 0,1-2 0,-1-1 1,0-3-1,-1-1 0,0-1 0,1-4-10,124-33-813,-155 53-2713,-29 12-732,13-10 2556,-26 21-6680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09.15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418 96 8872,'-17'2'1661,"-134"29"2903,113-15-758,43-14-3042,46-3-475,-1-2 0,0-2 0,0-3 0,47-13-289,-33 8 55,328-78 47,-375 87-55,-34 10 34,-286 114 2070,-5 18-2151,-18 25 11,298-141-109,27-21 92,1-1 0,-1 0 1,1 0-1,0 1 0,-1-1 0,1 0 1,0 1-1,-1-1 0,1 1 1,0-1-1,0 0 0,-1 1 0,1-1 1,0 1-1,0-1 0,0 1 1,0-1-1,-1 0 0,1 1 1,0-1-1,0 1 0,0-1 0,0 1 1,0-1-1,0 1 0,0-1 1,0 1-1,1-1 0,-1 1 0,0-1 1,0 0-1,0 1 0,0-1 1,1 1-1,-1-1 0,0 1 0,0-1 1,1 0-1,-1 1 0,0-1 1,0 0-1,1 1 0,-1-1 0,1 0 1,-1 1-1,0-1 0,1 0 1,-1 0-1,1 0 0,-1 1 0,0-1 1,1 0-1,-1 0 0,1 0 1,-1 0-1,1 0 0,-1 0 1,1 0-1,-1 0 0,1 0 0,-1 0 1,1 0-1,-1 0 0,0 0 1,1 0-1,0 0 6,28 1-135,1-2 0,-1-1 0,1-1 0,-1-1 0,0-2 1,0-1-1,2-2 135,8 0-33,124-29-82,-2-8 0,103-45 115,-233 77-16,-31 13-20,0 1-1,0 0 1,-1 0-1,1 0 1,0 0-1,0 0 1,0 0-1,0 0 1,-1-1-1,1 1 1,0 0-1,0 0 1,0 0-1,0 0 1,0-1-1,-1 1 1,1 0-1,0 0 1,0 0-1,0-1 1,0 1-1,0 0 1,0 0-1,0 0 1,0-1-1,0 1 37,-31 8-1004,-78 32-4394,45-15-1136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1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16 355 14061,'6'-16'3678,"49"-109"2056,-55 124-5673,0 0 0,0 0 0,0 0 0,0 1 0,0-1 0,1 0 0,-1 0 1,0 1-1,0-1 0,1 0 0,-1 1 0,0-1 0,1 0 0,-1 1 0,0-1 0,1 0 0,-1 1 0,1-1 1,-1 1-1,1-1 0,0 1 0,-1-1 0,1 1 0,-1-1 0,1 1 0,0 0 0,-1-1 0,1 1 0,0 0 0,0-1 1,-1 1-1,1 0 0,0 0 0,0 0 0,-1 0 0,1 0 0,0 0 0,0 0 0,-1 0 0,1 0 0,0 0 0,0 0 1,-1 0-1,1 1 0,0-1 0,0 0 0,-1 0 0,1 1 0,0-1 0,-1 1 0,1-1 0,0 1-61,8 40 598,-10 30-553,-3-1 1,-3 0-1,-4 0 0,-3 3-45,-3 23-362,9-43-223,-34 145-5962,42-198 6384,-1 0 1,1-1-1,0 1 1,0 0-1,0 0 1,-1 0-1,1 0 1,0 0-1,0-1 1,-1 1-1,1 0 1,0 0-1,0 0 1,-1 0-1,1 0 1,0 0-1,0 0 1,-1 0-1,1 0 1,0 0-1,0 0 1,-1 0-1,1 0 1,0 0-1,0 0 1,-1 0-1,1 0 1,0 0 0,0 0-1,-1 0 1,1 0-1,0 1 1,0-1-1,-1 0 1,1 0-1,0 0 1,0 0-1,0 1 1,-1-1-1,1 0 163,-1-34-1032,1 32 972,4-64 960,3 1-1,3 1 1,3 0-1,15-43-899,-14 48 716,3 2-1,3 0 0,2 1 1,2 1-1,3 1 0,21-31-715,-40 74 165,0 1-1,0 0 0,1 0 1,1 1-1,-1 0 0,1 1 0,1 0 1,-1 0-1,2 1 0,-1 1 1,7-3-165,-14 7 43,0 0 0,0 1 0,0-1 1,1 1-1,-1 0 0,1 0 0,-1 1 1,0-1-1,1 1 0,-1 0 0,1 0 1,-1 1-1,1-1 0,-1 1 0,1 0 1,-1 0-1,0 0 0,1 1 0,-1 0 1,0-1-1,0 2 0,0-1 0,0 0 1,-1 1-1,1 0 0,-1-1 0,1 1 1,-1 1-1,0-1 0,0 0 0,-1 1 1,1 0-1,-1-1 0,1 3-43,2 5 4,-1 0 0,0 0 0,-1 0 0,0 1-1,-1-1 1,0 1 0,-1 0 0,0 0 0,-1-1 0,0 1 0,-1 0-1,-1 0 1,1-1 0,-2 1 0,0-1 0,0 1 0,-1-1-1,0 0 1,-1 0 0,0-1 0,-1 1 0,0-1 0,-1 0-1,0-1 1,-4 4-4,1-1 4,-2 0-1,1-1 0,-1 0 0,-1-1 1,0 0-1,-1-1 0,1 0 0,-2-2 1,1 1-1,-1-2 0,0 0 0,-1 0 1,1-2-1,-1 0 0,0 0 1,0-2-1,0 0 0,-7-1-3,17 0-4,0-1 0,1 0 0,-1-1-1,0 1 1,1-1 0,-1-1 0,1 1 0,-1-1 0,1 1 0,-1-2-1,1 1 1,0 0 0,0-1 0,0 0 0,1 0 0,-1-1 0,1 1-1,-3-4 6,5 5-143,0-1 1,0 1 0,0-1 0,0 0-1,1 0 1,0 0 0,-1 0 0,1 0-1,0 0 1,1 0 0,-1 0 0,0 0-1,1-1 1,0 1 0,0 0 0,0 0 0,0-1-1,0 1 1,1 0 0,-1 0 0,1 0-1,1-3 142,14-29-4174,6 1-3263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1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6246,'0'0'4185,"0"0"-1174,0 0-230,0 0-197,0 0-731,6-4-599,9-5-831,0 0-1,-1-2 1,-1 1 0,1-2-1,-2 0 1,1 0-1,-2-1 1,0 0 0,0-1-1,-1-1 1,-1 1 0,2-7-423,-1-2 61,-1 0 1,-1 0 0,-2-1 0,0 0-1,-1 0 1,-2 0 0,1-17-62,-5 40-22,0 0 1,0 0 0,0 0-1,-1 0 1,1 0-1,0 0 1,-1 0-1,1 1 1,-1-1-1,1 0 1,0 1-1,-1-1 1,1 1-1,-1 0 1,0 0-1,1-1 1,-1 1-1,1 0 1,-1 0-1,1 0 1,-1 1-1,1-1 1,-1 0-1,1 1 1,-1-1 0,1 0-1,-1 1 1,1 0-1,-1-1 1,1 1-1,0 0 1,-1 0-1,1 0 1,0 0-1,0 0 1,0 0-1,0 0 1,0 0-1,0 0 1,0 1-1,0-1 1,0 0-1,0 1 22,-5 4-154,1-1 0,-1 1 0,1 0 0,1 1-1,-1-1 1,1 1 0,0 0 0,1 0-1,-1 0 1,1 0 0,1 1 0,0-1 0,0 1-1,0 0 1,1-1 0,0 1 0,0 0-1,1 3 155,2-8-2,0 0-1,0 0 0,1-1 0,-1 1 0,1-1 0,-1 1 0,1-1 0,0 0 0,0 0 0,0-1 0,0 1 0,0 0 0,0-1 0,1 0 0,-1 0 0,0 0 1,1 0-1,-1 0 0,1-1 0,0 1 3,3 0 5,-1 1-2,0 0-1,1 1 0,-1 0 1,0 0-1,-1 0 1,1 1-1,-1-1 1,1 1-1,-1 1 1,0-1-1,-1 1 1,1 0-1,-1 0 1,0 0-1,0 0 1,0 1-1,-1 0 1,0-1-1,0 1 0,0 0 1,-1 1-1,0-1 1,0 0-1,-1 1 1,1-1-1,-2 1 1,1 0-1,-1 2-2,2 20 94,-2 0 0,-2 0 0,0 1 0,-2-1 0,-6 21-94,9-46 51,0-3-25,0 0-1,1 0 1,-1 0-1,0 0 1,1 0 0,-1 0-1,0 0 1,1 0-1,-1 0 1,1 1-1,0-1 1,-1 0 0,1 0-1,0 1 1,0-1-1,0 0 1,0 0-1,0 1 1,0-1 0,0 0-1,0 0 1,0 1-1,1-1 1,-1 0-1,1 0 1,-1 0 0,1 1-1,-1-1 1,1 0-1,-1 0 1,1 0 0,0 0-1,0 0 1,0 0-1,-1 0 1,1 0-1,0 0 1,0-1 0,0 1-1,0 0 1,0-1-1,1 1 1,-1 0-1,0-1 1,0 1 0,0-1-1,1 0 1,-1 1-1,0-1 1,0 0 0,1 0-1,-1 0 1,0 0-1,0 0 1,1 0-1,-1 0 1,0 0 0,0 0-1,1-1 1,0 1-26,12-6 70,1 1 0,-1-2 0,0 0 0,-1 0 1,1-2-1,-2 1 0,1-2 0,-1 0 0,0 0 0,-1-1 1,-1 0-1,0-1 0,0-1 0,2-3-70,16-26-144,-34 50-5307,-5 5-512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1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56 10250,'0'0'3918,"0"0"-1430,0 0-679,0 0-501,0 0-614,0 0-389,-4 10-108,-12 31 59,15-40-222,1 1-1,-1-1 1,1 1-1,-1-1 0,1 1 1,0 0-1,-1-1 1,1 1-1,0 0 0,0-1 1,0 1-1,0-1 0,1 1 1,-1 0-1,0-1 1,1 1-1,-1-1 0,1 1 1,-1-1-1,1 1 1,0-1-1,0 1 0,-1-1 1,1 1-1,0-1 0,0 0 1,1 0-1,-1 0 1,0 1-1,0-1 0,0 0 1,1 0-1,-1-1 1,1 1-1,-1 0 0,0 0 1,1-1-1,0 1 1,-1-1-1,1 1 0,-1-1 1,1 0-1,-1 1 0,1-1 1,0 0-1,-1 0 1,1 0-1,0 0 0,-1-1 1,1 1-1,-1 0 1,1-1-1,0 1 0,-1-1 1,1 1-1,-1-1 1,1 0-1,-1 0 0,0 1-33,3-6 199,-1 0-1,0 0 0,0 0 1,-1-1-1,0 1 0,0-1 1,0 1-1,-1-1 1,0 1-1,0-1 0,-1 0 1,0 0-1,0 1 0,-1-1 1,1 0-1,-1 1 0,-1-1 1,1 0-1,-3-4-198,-29-8-1647,11 32-5877,13 1-884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1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1138 11050,'6'-17'7314,"19"-60"-4058,-23 72-3042,0 1 0,0 0 0,0-1 0,-1 0 0,1 1 0,-1-1 0,0 0 0,-1 0 0,1 0 0,-1 1 0,0-1 0,0 0 0,0 0-1,-1 0 1,0 0 0,0 1 0,0-1 0,0 0 0,-1 1 0,0-1 0,0 1 0,0-1 0,-1 1 0,1 0 0,-1 0 0,0 0 0,-1-1-214,0 4 5,1 1-1,-1 0 1,0 0 0,1 0 0,-1 0 0,0 1 0,1-1 0,-1 1 0,1 0 0,-1 0 0,1 0 0,0 1 0,-1-1 0,1 1 0,0 0 0,0 0 0,0 0 0,0 0 0,0 0 0,0 1 0,1-1 0,-1 1 0,1 0-1,0-1 1,0 1 0,0 0 0,0 1 0,0-1 0,1 0 0,-1 2-5,-5 4-68,-34 44-635,8-13-239,2 1 0,2 2 0,-19 37 942,34-9-117,16-69 120,0 0 0,0-1 1,0 1-1,0 0 0,0-1 1,0 0-1,0 1 0,1-1 1,-1 0-1,1 0 0,-1 0 1,0-1-1,1 1 0,-1 0 1,1-1-1,0 0 0,-1 1 1,1-1-1,-1 0 0,1-1 1,-1 1-1,1 0 0,-1-1 1,1 1-1,-1-1 0,1 0 1,-1 0-1,1 0 0,-1 0 1,0 0-1,0 0 0,1-1-3,18-9 434,0-2 0,-1 0-1,-1 0 1,0-2 0,-1-1-1,0 0 1,3-6-434,1 1 376,-21 19-345,0 1 1,0-1-1,0 1 1,1-1 0,-1 1-1,1 0 1,-1 0-1,1-1 1,-1 1 0,1 0-1,-1 0 1,1 0 0,0 1-1,0-1 1,0 0-1,-1 1 1,1-1 0,0 1-1,0-1 1,0 1 0,0 0-1,0 0 1,0 0-1,0 0 1,0 0 0,1 1-32,0 19 10,-2 0 0,0 0 0,-1 0 0,-1 0-1,-1 0 1,-1-1 0,-4 19-10,4-24 5,-92 565 124,92-452 73,3-126-197,-1 1 0,1-1 0,0 0 0,0 1 0,0-1 0,0 1 0,1-1 0,-1 0 0,0 1 0,1-1 0,-1 0 0,0 0 0,1 1 0,0-1 0,-1 0 0,1 0 0,0 0 0,-1 0 0,1 1 0,0-1 0,0 0 0,0 0 0,0-1 0,0 1 0,0 0 0,0 0 0,0 0 0,1-1 0,-1 1 0,0-1 0,0 1 0,0-1 0,1 1 0,-1-1 0,0 0 0,1 1 0,-1-1 0,0 0 0,1 0 0,-1 0 0,1 0 0,-1 0 0,0 0 0,1-1 0,-1 1 0,0 0 0,0-1 0,1 1 0,-1-1 0,0 1 0,0-1 0,1 0-5,62-39-9,-21 0 11,-1-3-1,-3-1 0,-2-2 1,31-50-2,-3-19-45,-48 63-2473,-11 43-4256,-4 7-1031</inkml:trace>
  <inkml:trace contextRef="#ctx0" brushRef="#br0" timeOffset="636.091">1089 258 9353,'0'0'4532,"0"0"-1302,0 0-748,0 0-645,0 0-791,0 0-454,0 10-122,2 20-67,-2 1-1,-2-1 1,0 0-1,-2 1 1,-5 17-403,-28 51 422,30-113 352,5-3-674,0 1-1,1-1 1,1 0 0,0 0 0,1 0 0,1 1 0,1-1 0,0 0 0,1 1 0,1 0 0,1 0-1,0 0 1,1 1 0,0 0 0,1 0 0,1 1 0,1 0 0,0 0 0,0 1 0,1 0 0,10-7-100,-18 17 2,1 1 0,0-1 0,0 1 1,0 0-1,0 0 0,0 0 0,0 1 1,0-1-1,0 1 0,1 0 1,-1 0-1,1 1 0,-1-1 0,0 1 1,1 0-1,-1 0 0,1 1 0,-1-1 1,1 1-1,-1 0 0,0 0 0,0 1 1,1-1-1,-1 1 0,0 0 1,0 0-1,0 0 0,-1 0 0,1 1 1,0 0-1,-1-1 0,0 1 0,1 2-2,5 2-34,-1 1 0,0 0 0,0 1 0,-1 0 0,-1 0 0,1 0 0,-1 1 0,-1 0-1,0 0 1,0 1 0,-1-1 0,-1 1 0,0 0 0,0 0 0,-1 0 0,0 0 0,-1 1 0,0-1 0,-1 0-1,0 1 1,-1-1 0,0 0 0,-1 1 0,0-1 0,-1 0 0,0 0 0,-1-1 0,0 1 0,0-1-1,-1 1 1,-4 4 34,-13 13-1978,4-12-6875,15-13 1683</inkml:trace>
  <inkml:trace contextRef="#ctx0" brushRef="#br0" timeOffset="969.148">1636 367 15214,'0'0'3972,"0"0"-2210,0 0-161,0 0-512,0 0-608,0 0-289,0 0-128,89-7-32,-68 7-32,-1 0-192,-1-2-993,-2 0-1057,2-1-1250,0 0-2593</inkml:trace>
  <inkml:trace contextRef="#ctx0" brushRef="#br0" timeOffset="1262.473">2034 197 5797,'0'0'7026,"0"0"-2846,0 0-972,0 0-245,0 0-790,0 0-604,0 0-491,0 0-384,0 0-261,-2 10-161,-47 337-240,41-330-435,5-30-253,2-30-228,3 19 970,0 1 0,2 0 0,0 0-1,2 0 1,0 0 0,2 1 0,0 0 0,1 1 0,2-1 0,0 2-1,1 0 1,12-15-86,-21 31 9,-1 1 1,1 0-1,0-1 0,0 1 0,0 0 0,1 1 0,-1-1 0,1 1 0,-1-1 0,1 1 0,0 0 1,0 1-1,0-1 0,0 1 0,0-1 0,0 1 0,0 0 0,1 1 0,-1-1 0,0 1 1,1 0-1,-1 0 0,0 0 0,1 0 0,-1 1 0,0 0 0,0 0 0,0 0 0,1 0 1,-1 1-1,0-1 0,-1 1 0,1 0 0,3 2-9,62 66-1316,-57-40-1906,-7 4-3413,-4-14-1085</inkml:trace>
  <inkml:trace contextRef="#ctx0" brushRef="#br0" timeOffset="1608.935">2546 91 2691,'0'0'13015,"0"0"-8003,0 0-2423,0 0-405,0 0-716,0 0-726,0 0-294,8 14-47,-3-6-333,0 0-3,1 1 1,-1 0 0,-1 1 0,0-1 0,0 1-1,-1 0 1,0 0 0,-1 0 0,0 0 0,1 6-66,-1 1-86,-1-1 0,0 1 1,-1 0-1,0 0 0,-1-1 1,-1 1-1,-1 0 0,-1-1 1,0 0-1,-1 0 0,0 0 1,-2 0-1,0-1 0,0 0 1,-2-1-1,0 1 0,0-2 1,-1 1-1,-1-1 0,0-1 1,-9 8 85,-104 55-8446,83-57 1651</inkml:trace>
  <inkml:trace contextRef="#ctx0" brushRef="#br0" timeOffset="1902.162">772 1 15695,'0'0'3897,"0"0"-1431,0 0-395,0 0-570,-13 10-642,6-5-769,-83 89 898,79-74-928,0-1-1,1 2 0,1-1 0,1 1 0,0 1 0,2-1 0,1 1 0,0 0 0,2 1 0,0-1 1,2 1-1,0-1 0,2 1 0,3 21-59,-2-33-190,1 0 0,1-1 0,0 1 0,0-1 0,1 0 0,1 0 1,-1 0-1,2-1 0,-1 0 0,1 0 0,0-1 0,1 0 0,0 0 0,1 0 0,-1-1 1,8 4 189,98 52-9283,-70-45-321</inkml:trace>
  <inkml:trace contextRef="#ctx0" brushRef="#br0" timeOffset="2242.115">2751 826 15663,'0'0'4836,"0"0"-2626,0 0-544,0 0-257,0 0-896,0 0-353,0 0-160,0 0-192,-9-10-1314,9 16-2658,0 1-8103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3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11 11659,'0'0'3870,"0"0"-928,0 0-316,0 0-314,0 0-631,0 0-426,2-3-422,4-5-197,-9 32-268,-11 43 59,13-64-390,-12 51 163,1 0 0,3 0 0,3 1 1,1 0-1,4 1 0,2 15-200,21-1-22,-21-69-9,-1 1 1,1-1-1,0 0 0,0 0 1,-1 0-1,1 1 0,0-1 1,0 0-1,0 0 0,0 0 1,0 0-1,0 0 0,1 0 1,-1-1-1,0 1 0,0 0 1,1-1-1,-1 1 1,0-1-1,1 1 0,-1-1 1,1 1-1,-1-1 0,0 0 1,1 0-1,-1 0 0,1 0 1,-1 0-1,1 0 0,-1 0 1,0 0-1,1-1 0,-1 1 1,1 0-1,-1-1 0,0 1 1,1-1-1,-1 0 0,0 1 1,0-1-1,1 0 0,-1 0 1,0 0-1,0 0 0,0 0 1,0 0-1,0 0 31,64-94-4948,-36 25-3621,-17 35 781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3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13453,'0'0'4388,"0"0"-2658,0 0-225,0 0-288,0 0-929,0 0-256,0 0-32,0 0-800,0 0-1186,11 16-4837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 15791,'0'0'3998,"0"0"-1462,0 0-593,0 0-539,0 0-475,0 0-320,4 16-262,-3-13-332,3 9 17,-1-1 0,-1 0 1,0 1-1,0 0 0,-1-1 0,-1 1 0,0 0 0,-1-1 0,-1 12-32,-81 315 144,82-338-167,1-1 0,0 1 0,0 0-1,-1 0 1,1-1 0,0 1 0,0 0 0,-1 0-1,1 0 1,0 0 0,0-1 0,-1 1 0,1 0-1,0 0 1,-1 0 0,1 0 0,0 0-1,-1 0 1,1 0 0,0 0 0,-1 0 0,1 0-1,0 0 1,-1 0 0,1 0 0,0 0 0,-1 0-1,1 0 1,0 0 0,-1 0 0,1 0 0,0 1-1,-1-1 1,1 0 23,1-42-54,4 7 60,2 1 0,1 1 0,2 0 1,1 0-1,1 0 0,2 2-6,-13 29 0,5-15 24,1 0 0,1 1 0,0-1 0,1 1 0,1 1 0,1 0 0,0 1 0,0-1 0,2 2 0,0 0 0,0 1 0,10-7-24,-20 17 6,0 0 0,1 0 0,-1 0 0,1 0 0,-1 1 0,1-1 0,0 1 0,0 0 0,-1 0-1,1 1 1,0-1 0,0 1 0,0 0 0,0 0 0,0 0 0,0 0 0,0 1 0,-1-1 0,1 1 0,0 0 0,0 0-1,-1 1 1,1-1 0,0 1 0,-1 0 0,0 0 0,1 0 0,-1 0 0,0 0 0,0 1 0,0-1 0,0 1 0,-1 0-1,1 0 1,-1 0 0,1 0 0,-1 1-6,8 15-49,0 1 0,-1-1-1,-2 2 1,0-1 0,-1 1 0,-1 1-1,0-1 1,-2 0 0,-1 1-1,0 0 1,-2 0 0,-1-1 0,-2 21 49,-7 17-3347,-6-23-7047,9-23-2322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3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38 9769,'0'0'3620,"0"0"-481,0 0-625,0 0-688,0 0-283,0 0-385,3 14-389,0 0-586,0 0-1,-1 1 1,-1 0 0,0-1 0,-1 1 0,-1 0 0,0 0-1,-2 1-182,-31 127 443,30-181-229,4 25-213,1-1 1,0 0-1,1 1 0,0 0 1,1 0-1,1-1 0,0 2 1,1-1-1,0 0 0,1 1 1,0 0-1,1 0 0,0 1 1,1 0-1,0 0 0,1 1 1,0 0-1,1 0 0,0 1 1,1 1-1,-1 0 0,1 0 1,1 1-1,1-1-1,-10 7 9,0-1 0,1 1 0,-1-1 0,0 1 0,1 0 0,-1 1 0,1-1 0,-1 0 0,1 1 0,-1 0 0,1 0 0,-1 0 0,1 0 0,-1 1 0,1-1 0,-1 1 0,1 0 0,-1 0 0,1 0 0,-1 1 0,0-1 0,0 1 0,0 0 0,0-1 0,0 1-1,0 1 1,0-1 0,0 0 0,-1 1 0,1-1 0,-1 1 0,0 0 0,0 0 0,0 0 0,0 0 0,-1 0 0,1 0 0,-1 0 0,1 2-9,5 11 90,-1 0 1,-1 1-1,0-1 0,-1 1 1,-1 0-1,0 0 0,-1 11-90,-4 145-338,-7-99-6071,6-56 419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3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7303,'0'0'6726,"0"0"-3459,0 0-320,0 0-384,0 0-930,0 0-608,0 0-480,0 0-353,56-7-96,-30 1-32,0 2-64,-1 1-32,-4 2-673,-3 1-1217,-7 0-2017,-4 3-3620</inkml:trace>
  <inkml:trace contextRef="#ctx0" brushRef="#br0" timeOffset="345.468">38 253 9577,'0'0'3171,"0"0"-352,0 0-193,0 0-1537,83-3-736,-59-4-257,2 0-64,-1-2-32,-2 3-64,-3-1-353,-1 1-1857,0 3-1570,-5-1-2049</inkml:trace>
  <inkml:trace contextRef="#ctx0" brushRef="#br0" timeOffset="346.468">467 1 12236,'0'0'3619,"0"0"-304,0 0-352,0 0-534,0 0-577,0 0-458,0 0-364,0 0-341,3 0-364,-1 5-308,-1 0-1,1 0 0,-1 0 0,0 0 1,0 0-1,-1 0 0,1 1 1,-1-1-1,0 0 0,-1 1 1,1-1-1,-1 0 0,0 0 0,0 0 1,-1 0-1,0 0 0,-1 4-16,2-4 12,-8 38-272,-16 81-1030,18-40-8440,6-60 638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2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3 157 9161,'0'0'6731,"0"0"-3127,0 0-1095,0-8-326,-1 6-2073,1 1-51,0-1 1,-1 1 0,1-1-1,0 0 1,0 1 0,0-1-1,0 0 1,0 1 0,0-1 0,0 1-1,1-1 1,-1 0 0,0 1-1,1-1 1,-1 1 0,1-1 0,0 1-1,0 0 1,-1-1 0,1 1-1,0-1 1,0 1 0,0 0-1,0 0 1,1 0 0,-1 0 0,0 0-1,0 0 1,1 0 0,-1 0-1,0 0 1,1 0 0,-1 1-1,1-1 1,-1 1 0,1-1 0,0 1-1,-1-1 1,1 1 0,-1 0-1,1 0-59,87-15 541,0 4-1,68 1-540,-57 4 126,419-34 55,-511 37-525,-22-1 146,-23-2-231,-99 2-3079,91 12-334,2 5-3345,15-1-1402</inkml:trace>
  <inkml:trace contextRef="#ctx0" brushRef="#br0" timeOffset="326.993">439 237 7175,'0'0'3961,"1"-14"-988,4-118 5483,-13 114-2976,0 51-4089,-7 247-350,-18 88-1175,30-245-4126,14-106 355,2-14-3470,-2-3-1470</inkml:trace>
  <inkml:trace contextRef="#ctx0" brushRef="#br0" timeOffset="656.526">933 167 3235,'0'0'10421,"0"0"-5692,9-14-1830,37-68 1516,-43 83 385,-5 34-4208,-27 162 497,-32 252-619,71-502-4773,-7 23-4612,-3 22-1068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3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82 12107,'0'0'4020,"0"0"-769,0 0-539,0 0-555,0 0-465,0 3-581,-50 299 1264,9 89-3147,41-222-9827,2-158 5896,0-9-672</inkml:trace>
  <inkml:trace contextRef="#ctx0" brushRef="#br0" timeOffset="275.826">27 646 6598,'3'-61'1155,"-2"-6"1338,3-1 0,3 1-1,3 0 1,3 1-1,16-50-2492,-28 109 219,1 0 0,0 1 0,-1-1 0,2 1 0,-1 0 0,1 0 0,0 0-1,0 0 1,1 0 0,0 0 0,0 1 0,0 0 0,0 0 0,1 0 0,0 0-1,0 1 1,0 0 0,1 0 0,0 0 0,-1 1 0,1 0 0,0 0 0,1 0-1,-1 1 1,0-1 0,1 2 0,-1-1 0,1 1 0,0 0 0,-1 0 0,1 1-1,0 0 1,2 0-219,2 5 42,1 0 1,-1 0-1,-1 1 0,1 1 0,-1 0 0,0 0 0,-1 1 0,0 0 0,0 1 0,-1 0 1,0 0-1,0 1 0,-1 0 0,0 0 0,-1 1 0,0 0 0,-1 0 0,3 10-42,-1-7-5,0-1 0,-2 1 0,1 1 0,-2-1 0,0 1 0,-1 0 0,0 0 0,-1 0 1,-1 0-1,0 0 0,-1 0 0,-1 1 0,-1-1 0,0 0 0,-3 10 5,4-21-4,-1 0 0,1 0 1,-1 0-1,-1 0 1,1 0-1,0-1 0,-1 1 1,0-1-1,1 0 0,-1 1 1,-1-1-1,1-1 1,0 1-1,-1 0 0,0-1 1,1 0-1,-1 0 0,0 0 1,0 0-1,0 0 1,0-1-1,0 0 0,-1 0 1,1 0-1,0 0 0,-1-1 1,1 0-1,0 0 1,-1 0-1,1 0 0,0-1 1,-4 0 3,-1-1-4,0 0 0,0-1 0,0 0 0,0 0 0,1-1 0,0 0 0,-1 0 0,1-1 0,1 0 0,-1 0 0,1-1-1,0 0 1,0-1 0,1 1 0,-1-3 4,2 4-165,1 0 0,1-1 0,-1 0 0,1 0 0,-1 0 0,2 0-1,-1-1 1,1 1 0,0-1 0,0 1 0,1-1 0,0 0-1,0 0 1,0 1 0,1-1 0,1-4 165,4-5-2874,3 9-2078,4 6-4711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4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1 453 4228,'0'0'5013,"0"0"-1565,0 0-1195,14-11-214,110-93 1613,-111 90-3312,-2-1-1,0 0 1,0-1-1,-1 0 1,-1 0 0,-1-1-1,0-1 1,-2 1 0,0-1-1,0 0 1,-2 0 0,0-1-1,-1 0 1,-1 1 0,-1-1-1,-1-9-339,-1 26 5,1-1 0,-1 1 0,0 1 0,0-1 0,0 0 1,0 0-1,-1 0 0,1 0 0,0 1 0,-1-1 0,1 1 0,-1-1 0,0 1 0,1-1 0,-1 1 0,0 0 0,0 0 0,0 0 0,0 0 0,0 0 0,0 0 0,0 1 0,0-1 0,0 1 0,0-1 0,0 1 0,0 0 0,0 0 0,-1 0 0,1 0 0,0 0 0,0 0 0,0 1 0,0-1 0,0 1 0,-1-1 0,1 1 1,0 0-1,1 0 0,-1 0 0,0 0 0,0 0 0,0 0 0,0 1 0,1-1 0,-1 1 0,1-1 0,-1 1 0,1-1 0,-1 1 0,1 0 0,0 1-5,-4 2-77,0 1 1,1 0-1,0 0 1,1 1-1,0-1 1,0 1-1,0 0 1,0 0-1,1 0 1,0 0-1,1 0 1,0 0-1,0 1 1,0-1-1,1 0 1,0 1-1,1-1 1,-1 0-1,1 1 1,1-1-1,-1 0 1,1 0-1,1 0 0,-1 0 1,1 0-1,0-1 1,1 1-1,-1-1 1,1 0-1,1 0 1,-1 0-1,1-1 1,0 1-1,0-1 1,1 0-1,4 3 77,-5-4 125,0 0-1,-1 0 1,1 0 0,-1 1-1,0 0 1,0 0-1,-1 0 1,0 0-1,1 0 1,-2 1-1,1 0 1,-1-1 0,0 1-1,0 0 1,0 0-1,-1 0 1,0 0-1,0 0 1,0 1 0,-1-1-1,0 2-124,-11 216 1057,11-223-1007,0 1 1,0 0-1,0 0 1,0-1-1,0 1 0,1 0 1,-1 0-1,1-1 0,-1 1 1,1 0-1,0-1 1,-1 1-1,1-1 0,0 1 1,0-1-1,0 1 0,0-1 1,0 1-1,1-1 1,-1 0-1,0 0 0,1 1 1,-1-1-1,0 0 0,1 0 1,0-1-1,-1 1 1,1 0-1,-1 0 0,1-1 1,0 1-1,-1-1 1,1 0-1,0 1 0,0-1 1,-1 0-1,1 0 0,0 0 1,0 0-1,0 0 1,-1 0-1,1-1 0,0 1 1,0-1-1,-1 1 0,1-1 1,-1 0-1,1 1 1,0-1-1,-1 0 0,1 0 1,-1 0-1,1 0 0,-1 0 1,1-1-51,56-40 450,36-23-1413,-28 33-6468,-50 27-5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5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9385,'0'0'3032,"0"0"-502,0 0-506,0 0-551,0 0-421,0 0-278,0 0-176,0 7 101,0-5-577,0 1 0,0-1-1,0 1 1,0-1 0,1 1 0,-1-1 0,1 1-1,-1 0 1,1-1 0,0 0 0,0 1-1,0-1 1,0 0 0,0 1 0,1-1 0,-1 0-1,1 0 1,0 0 0,-1 0 0,1 0-1,0-1 1,0 1 0,0 0 0,0-1 0,0 0-1,1 1 1,-1-1 0,0 0 0,1 0 0,-1 0-1,1 0 1,-1-1-122,-1-23 2082,-1 19-1919,0 3-145,1 0-1,-1 0 0,0 0 1,0 0-1,0 0 1,0 0-1,1 0 0,-1 0 1,-1 0-1,1 0 1,0 0-1,0 0 0,0 0 1,0 0-1,-1 0 1,1 0-1,0 0 0,-1 0 1,1 1-1,-1-1 1,1 0-1,-1 0 1,1 0-1,-1 0 0,0 1 1,1-1-1,-1 0 1,0 1-1,0-1 0,0 1 1,1-1-1,-1 0 1,0 1-1,0 0 0,0-1 1,0 1-1,0 0 1,0-1-1,0 1 1,-1 0-18,2 0-27,1 18-672,-13-35-2289,9 14 114,0 0-3794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5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36 5445,'0'0'6118,"0"0"-3150,0 0-112,0 0 54,0 0-535,0 0-608,4-8-544,13-20-353,-10 62 854,-12 51-1000,-3 1 1,-4-2-1,-10 27-724,8-45 128,2 1 0,3 1 0,4 0 0,2 0 0,5 47-128,-3-114-55,1 0 0,-1 1-1,1-1 1,0 0 0,-1 0-1,1 0 1,0 0 0,0 0-1,0 0 1,0 0 0,0 1-1,0-1 1,0 0 0,0 0-1,1 0 1,-1 0 0,0 0-1,1 0 1,-1 0 0,1 0-1,-1 0 1,1 0 0,-1 0-1,1 0 1,0 0 0,-1 0-1,1 0 1,0 0-1,0 0 1,0-1 0,-1 1-1,1 0 1,0-1 0,0 1-1,0-1 1,0 1 0,0-1-1,0 1 1,1-1 0,-1 0-1,0 1 1,0-1 0,0 0-1,0 0 1,0 0 0,0 0-1,1 0 1,-1 0 0,0 0-1,0 0 1,0-1 0,0 1-1,0 0 1,0-1 0,0 1-1,0-1 1,0 1 0,0-1-1,0 1 1,1-1 55,38-64-10639,-27 41 2337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5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11979,'0'0'4757,"0"0"-1752,0 0-672,0 0-742,0 0-577,0 0-218,0 0-236,13 1-85,142-2 492,-145-1-1213,85-26 534,-48-14-6560,-42 35 1675,-1 1-2860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5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15278,'0'0'4357,"0"0"-1128,0 0-784,0 0-672,0 0-487,0 0-298,0 0-262,-9 16-155,-83 194 598,71-144-1066,3 1 0,3 0 0,3 2 0,3-1 0,3 1 0,4 0 0,3 36-103,0-89-73,1 0 0,1 0 1,0 0-1,1 0 0,0-1 0,2 0 1,0 0-1,0 0 0,2-1 0,-1 0 1,2 0-1,0-1 0,1 0 0,0-1 1,0 0-1,5 3 73,-11-12-255,0 0 0,0 0-1,0-1 1,1 0 0,-1 0 0,0 0 0,1 0-1,0-1 1,-1 0 0,1 0 0,0 0-1,-1 0 1,1-1 0,0 0 0,0 0 0,2 0 255,45-18-10128,-34 3-1307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9:5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132 208 9225,'0'0'4473,"0"0"-853,0 0-476,0 0-571,0 0-662,0 0-469,0 0-407,-1 16-282,-22 121 485,-63 263-23,65-128-3791,21-272 2436,0 0-1,0 0 1,1 0-1,-1-1 0,0 1 1,0 0-1,1 0 1,-1 0-1,0 0 1,0 0-1,1 0 1,-1 0-1,0 0 1,0 0-1,1 0 0,-1 0 1,0 0-1,0 0 1,1 0-1,-1 0 1,0 0-1,1 1 1,-1-1-1,0 0 1,0 0-1,0 0 0,1 0 1,-1 0-1,0 1 1,0-1-1,0 0 1,1 0-1,-1 0 1,0 1 140,10-33-1425,38-241 854,40-175 3699,-87 438-2989,-1 1 0,2-1-1,-1 1 1,1-1 0,1 1 0,-1 0 0,2 0-1,-1 0 1,1 0 0,1 1 0,-1-1 0,1 1-1,1 0 1,0 0 0,0 1 0,0 0 0,1 0-1,0 0 1,0 1 0,1 0 0,0 1 0,0 0-1,1-1-138,-6 5 22,0 0-1,-1 1 0,1-1 0,0 1 0,-1 0 0,1 0 0,0 0 0,-1 0 1,1 0-1,0 1 0,0-1 0,-1 1 0,1-1 0,-1 1 0,1 0 0,-1 0 1,1 0-1,-1 1 0,1-1 0,-1 1 0,0-1 0,0 1 0,0 0 0,0-1 1,0 1-1,0 0 0,0 1 0,-1-1 0,1 0 0,-1 0 0,1 1 0,-1 0-21,36 82-35,-33-68-85,-1 0-1,0 0 1,-1 1-1,-1-1 1,0 1 0,-2-1-1,0 1 1,-1-1-1,0 1 1,-2-1 0,-3 13 120,4-23-85,1 1 1,-1-1 0,0 1-1,-1-1 1,1 0-1,-2-1 1,1 1 0,-1-1-1,0 1 1,0-2 0,0 1-1,-1 0 1,0-1-1,0 0 1,0 0 0,-1-1-1,0 0 1,0 0 0,0-1-1,0 1 1,0-2 0,-1 1-1,1-1 1,-1 0-1,0 0 1,-7 0 84,8-1-146,0-1 1,0 0-1,0 0 1,0 0-1,0-1 0,0 1 1,0-2-1,0 1 1,0-1-1,0 0 0,1-1 1,-1 1-1,1-1 1,0-1-1,-1 1 0,-1-3 146,5 4-251,1-1-1,-1 1 1,1-1-1,0 0 1,0 0-1,0 0 1,0 0-1,0 0 1,0-1-1,1 1 0,0 0 1,0-1-1,0 1 1,0-1-1,0 1 1,1-1-1,-1 0 1,1 1-1,0-1 1,0 0-1,1 1 1,-1-1 251,7-27-4501,7 4-2124</inkml:trace>
  <inkml:trace contextRef="#ctx0" brushRef="#br0" timeOffset="325.631">870 0 12972,'0'0'7111,"0"0"-4431,0 0-475,0 0-139,0 0-614,0 0-422,0 0-389,3 7-161,10 31-215,-2 0 1,-1 0-1,-2 1 0,-2 0 0,0 14-265,0-7 30,-1-26-48,-1 0 0,0 1 1,-2 0-1,0-1 0,-2 1 0,0 0 0,-1 0 1,-1 0-1,-1-1 0,-1 1 0,-1-1 0,0 0 1,-2 0-1,0-1 0,-2 0 0,0 0 0,0-1 1,-9 11 17,0-11-514,0 0 0,-1-2 0,-1 0 1,-1-1-1,0-1 0,-1-1 1,-1-1-1,-21 9 514,-111 41-8119,145-59 7274,-53 19-7440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62 14446,'3'-12'3144,"14"-38"-1190,-17 50-1896,1 1 0,-1-1 0,0 1 0,0-1 0,0 0 0,0 1 0,1-1 0,-1 0 0,0 1 0,0-1 0,0 0 0,1 1 0,-1-1 0,0 0 0,1 0 0,-1 1-1,0-1 1,1 0 0,-1 0 0,0 0 0,1 1 0,-1-1 0,1 0 0,-1 0 0,0 0 0,1 0 0,-1 0 0,0 0 0,1 0 0,-1 0 0,1 0 0,-1 0 0,0 0 0,1 0 0,-1 0 0,1 0 0,-1 0 0,0 0 0,1 0 0,-1-1 0,1 1 0,-1 0 0,0 0 0,1 0 0,-1-1 0,0 1 0,1 0 0,-1 0 0,0-1 0,0 1 0,1 0 0,-1-1 0,0 1 0,0 0 0,0-1 0,1 1 0,-1 0 0,0-1 0,0 1 0,0-1-58,2 4 338,61 198 4178,-42-114-4049,-5 1-1,-3 0 1,-5 1-1,-3 0 1,-5 50-467,-1-105-4,-3 0 1,0-1-1,-2 1 0,-2-1 0,-1 0 1,-1 0-1,-2-1 0,-1-1 1,-1 0-1,-2-1 0,-2 0 1,0-2-1,-14 17 4,-7 2-928,-1-2 1,-2-2-1,-31 24 928,-72 48-8161,86-72-679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0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36 20788,'0'0'3523,"0"0"-1025,0 0-544,0 0-320,0 0-385,0 0-448,0 0-481,0 0-320,-3-11 0,3 9 0,0-1 0,-2-1 0,-5 0 0,2 0 0,-4 4-192,-1-5-2210,-5 2-1698,-5 3-5573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1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7719,'0'0'4479,"0"0"-1970,0 0-662,0 0-357,0 0-214,2 20 181,12 128 838,-27 429 2836,13-564-5093,-2-9-36,1 1 0,0-1 1,0 1-1,0 0 0,0-1 0,1 1 1,0 0-1,0-1 0,0 1 0,1 0 1,0-1-1,0 1 0,0-1 1,0 1-1,1-1 0,-1 1 0,1-1 1,0 0-1,1 0 0,-1 0 0,1 0 1,-1 0-1,1 0 0,0-1 0,1 1 1,-1-1-1,1 0 0,-1 0 1,1 0-1,0-1 0,0 1 0,0-1 1,0 0-1,0 0 0,1 0-2,9-4-74,0 0-1,-1-1 1,1 0 0,-1-1 0,0 0-1,0-1 1,-1-1 0,1 0-1,-1 0 1,0-1 0,-1-1-1,0 0 1,0-1 0,0 0-1,6-8 75,-4 6-321,42-31-2841,-17 18-3568,-17 13-2190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1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30 6438,'0'0'5419,"0"0"-1683,0 0-703,0 0-711,0 0-598,0 0-443,0 0-411,3 0-341,174-22 314,-111 14-2524,-77 31-6658,-12-7 2942,-3 2-865</inkml:trace>
  <inkml:trace contextRef="#ctx0" brushRef="#br0" timeOffset="328.923">79 178 2530,'0'0'5093,"0"0"-1986,-73 76 64,68-59-160,5-3-1025,10-3-609,13 1-320,9-6-192,8-3-64,3-3-449,3-8-96,-2-5-256,1-1-32,-5 1-32,-5-1-544,-1 3-2691,-6 1-4997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33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9609,'0'0'4591,"0"0"-1740,0 0-983,0 0-645,0 0-561,0 0-321,0 0-164,0 0-76,12 12-37,36 39-27,-20 24 1,-26-71-29,-2-2-7,-1 0 0,2 0 0,-1 0 0,0-1 0,0 1 0,0 0 0,1 0 0,-1 0 0,1-1 0,0 1 0,-1 0 0,1-1 0,0 1 1,0 0-1,0-1 0,0 1 0,0-1 0,0 1 0,1-1 0,-1 0 0,0 0 0,1 1 0,-1-1 0,1 0 0,-1 0 0,1 0 0,0-1 0,-1 1 0,1 0 0,0-1 0,0 1 0,-1-1 1,1 1-1,0-1 0,0 0 0,0 0 0,0 0 0,-1 0 0,1 0 0,0 0 0,0 0 0,0-1 0,-1 1 0,1-1 0,2 0-2,8-8 466,1 0-1,-1-1 1,-1 0-1,0-1 1,0-1-1,-1 1 1,0-2-1,7-12-465,-8 12 301,-2 4-79,-1 3-42,0-1 1,-1-1-1,0 1 1,0-1-1,0 1 1,-1-1-1,-1 0 1,1-1-1,-1 1 1,-1-1-1,1 0 1,-1 1-1,0-9-180,-4 15 31,0 0-1,0 0 1,-1 0 0,1 0 0,0 1-1,-1-1 1,1 1 0,-1 0-1,0 0 1,1 0 0,-1 0-1,0 0 1,0 0 0,0 1 0,0 0-1,0-1 1,1 1 0,-1 0-1,0 0 1,0 1 0,0-1-1,0 0 1,0 1 0,1 0-1,-1 0 1,0 0 0,0 0 0,1 0-1,-1 0 1,1 1 0,-1-1-1,-1 2-30,-12 5 3,0 1 1,1 0-1,0 1 0,1 0 0,0 1 0,0 1 0,1 0 1,1 1-1,0 1 0,1 0 0,0 0 0,1 1 0,1 0 0,0 1 1,1 0-1,1 0 0,0 1 0,1-1 0,1 2 0,1-1 1,0 0-1,0 13-3,4-22 2,1 1 0,0-1 0,0 0 0,1 0 1,0 0-1,1 0 0,-1 0 0,1 0 0,1-1 0,0 1 0,0-1 1,0 0-1,1 0 0,0 0 0,0-1 0,1 0 0,-1 0 1,2 0-1,-1 0 0,0-1 0,1 0 0,0-1 0,0 0 0,1 0 1,-1 0-1,1-1 0,0 0 0,0 0-2,4 2-72,1-1-1,0 0 1,0-1 0,0 0-1,1-1 1,-1-1 0,0 0-1,1-1 1,-1 0 0,1-1 0,-1-1-1,0 0 1,0 0 0,0-1-1,0-1 1,0-1 0,4-1 72,65-61-2750,-66 36-1334,-10-3-4494,-6 16-4149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34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316 110 16752,'-1'-13'3363,"-7"-41"-1430,6 51-1821,1 0 0,-1 1 0,0-1 0,1 1 1,-1-1-1,0 1 0,0-1 0,-1 1 1,1 0-1,0 0 0,-1 0 0,1 0 1,-1 1-1,0-1 0,0 1 0,0-1 1,1 1-1,-1 0 0,0 0 0,0 0 1,0 1-1,-1-1 0,1 1 0,0 0 0,0 0 1,0 0-1,0 0 0,0 0 0,0 0 1,-1 1-1,1 0 0,0 0 0,0 0 1,0 0-1,1 0 0,-1 0 0,0 1 1,0-1-1,1 1 0,-3 1-112,-10 9 65,0 0-1,1 0 1,1 2 0,0-1-1,0 2 1,2 0 0,0 0-1,0 1 1,2 0 0,0 1-1,1 0 1,0 0 0,2 1-1,0 0 1,1 0 0,0 1-1,2-1 1,0 2-65,-3 6-2,2 0 1,0 0-1,2 0 1,1 1-1,1-1 0,1 1 1,1-1-1,2 0 1,0 0-1,2 0 1,1 0-1,1-1 0,1 0 1,1-1-1,1 0 1,1 0-1,14 19 2,-23-39-8,1 0-1,-1 0 1,1 0-1,0 0 1,0-1-1,0 0 1,1 1 0,-1-1-1,1-1 1,0 1-1,0-1 1,0 0-1,0 0 1,0 0-1,0-1 1,1 1-1,-1-1 1,0-1 0,1 1-1,-1-1 1,1 0-1,-1 0 1,0-1-1,1 1 1,-1-1-1,0 0 1,1-1 0,-1 1-1,0-1 1,0 0-1,0 0 1,0-1-1,0 1 1,-1-1-1,1 0 1,-1-1 8,23-19 4,-2-1 1,0-1-1,-2-1 0,-1-1 1,-1-1-1,-1-1 0,-2-1 1,-1 0-1,-1-1 1,-2-1-1,0-4-4,15-89 69,-44 155-42,7 10-32,1 0-1,2 0 1,2 1 0,2-1-1,2 1 1,3 18 5,-3-47-2,0 1 1,0-1-1,1 0 1,1 0-1,0 0 0,1 0 1,0-1-1,1 1 1,0-1-1,1 0 2,-3-7-2,-1 0 0,1 0 0,0 0 1,0 0-1,0-1 0,0 1 0,1-1 0,-1 0 0,1 0 1,0-1-1,0 1 0,0-1 0,0 1 0,0-1 0,1-1 0,-1 1 1,1-1-1,-1 1 0,1-1 0,0-1 0,-1 1 0,1 0 0,0-1 1,-1 0-1,1 0 0,4-1 2,6-4-11,1 0 1,-2-1-1,1-1 0,-1 0 1,0-1-1,0-1 0,-1 0 1,0-1-1,-1 0 0,0-1 0,0 0 1,-1-1-1,-1 0 0,0-1 1,4-7 10,5-2-3,-1-1 1,-1 0-1,-1-1 1,-1-1-1,-1-1 1,-2 0 0,0 0-1,-2-1 1,-1-1-1,-1 0 1,-1 0-1,-2 0 1,1-16 2,-6 44 3,0 0-1,0-1 1,-1 1 0,1-1 0,0 1-1,-1 0 1,1 0 0,0-1 0,-1 1 0,1 0-1,0 0 1,-1-1 0,1 1 0,-1 0 0,1 0-1,-1 0 1,1 0 0,0-1 0,-1 1 0,1 0-1,-1 0 1,1 0 0,-1 0 0,1 0-1,-1 0 1,1 0 0,-1 0 0,1 1 0,0-1-1,-1 0 1,1 0 0,-1 0 0,1 0 0,0 1-1,-1-1 1,1 0 0,-1 0 0,1 1 0,0-1-1,-1 0 1,1 1 0,0-1 0,-1 0-1,1 1 1,0-1 0,0 0 0,-1 1 0,1-1-1,0 1 1,0-1 0,0 0 0,0 1 0,-1-1-1,1 1 1,0-1 0,0 1 0,0-1 0,0 0-1,0 1 1,0-1 0,0 1 0,0-1-1,0 1 1,0-1 0,1 1 0,-1-1 0,0 1-3,-8 16 0,2 2 1,0-1-1,0 1 0,2 0 1,0 0-1,2 0 1,0 0-1,1 1 1,1-1-1,0 1 1,2 4-1,-1-7 0,-2-9 0,0-1 0,1 1-1,0 0 1,0 0 0,1-1 0,0 1 0,0 0 0,1-1-1,0 1 1,0-1 0,1 0 0,0 1 0,0-1 0,1-1-1,-1 1 1,2 0 0,-1-1 0,1 0 0,0 0-1,0 0 1,0-1 0,1 1 0,0-1 0,0-1 0,1 1-1,-1-1 1,1 0 0,0-1 0,0 1 0,0-1 0,5 1 0,2-6 3,1 0 1,-1 0-1,1-1 1,-1-1 0,0-1-1,0 0 1,0 0-1,-1-2 1,0 0-1,0 0 1,-1-1 0,0 0-1,0-1 1,0-1-1,-2 0 1,9-9-4,-19 19 1,22-17 12,-1-1 1,0-1-1,-2-1 0,0 0 0,-1-2 0,-1 0 0,-2-1 0,0 0 1,-1-1-1,-1-1 0,-2 0 0,0-1 0,3-16-13,-13 41 2,-1 0-1,1 0 1,0 0-1,-1 0 1,0-1 0,1 1-1,-1 0 1,0 0-1,1-1 1,-1 1 0,0 0-1,0 0 1,0-1-1,0 1 1,0 0-1,-1 0 1,1-1 0,0 1-1,-1 0 1,1 0-1,0 0 1,-1-1 0,1 1-1,-1 0 1,0 0-1,1 0 1,-1 0 0,0 0-1,0 0 1,0 0-1,0 0 1,1 0-1,-1 1 1,0-1 0,-1 0-1,1 0 1,0 1-1,0-1 1,0 1 0,0-1-1,0 1 1,-1 0-1,1-1 1,0 1-1,0 0 1,-1 0 0,1 0-1,0 0 1,0 0-1,-1 0 1,1 0 0,0 0-1,0 0 1,-1 0-1,1 1 1,0-1-1,0 1 1,0-1 0,0 1-1,-1-1 1,1 1-1,0 0 1,0-1 0,-1 2-2,-1 0-4,0 0 1,-1 1-1,1-1 1,0 1-1,1-1 1,-1 1-1,0 0 1,1 0-1,-1 1 1,1-1-1,0 0 1,0 1-1,0-1 1,1 1-1,-1 0 1,1-1 0,0 1-1,0 0 1,0 0-1,1 0 1,-1 0-1,1 0 1,0 0-1,0 0 1,0 0-1,1 0 1,0 3 3,41 99-45,-33-93-17,0-1-1,1-1 1,0 1 0,1-2-1,0 1 1,0-2 0,1 0 0,1 0-1,-1-1 1,1 0 0,1-1-1,-1-1 1,1 0 0,1-1 0,8 3 62,4 2-131,-41 6 155,-209 25 716,91-23-498,84-9-474,-26 4-611,26 0-8502,37-9-3809</inkml:trace>
  <inkml:trace contextRef="#ctx0" brushRef="#br0" timeOffset="400.488">2125 133 14510,'-1'-16'4404,"-7"-48"-2221,1 37 1102,-1 29-741,-3 29-979,-9 87-1346,5 0 0,5 1 0,5 86-219,4-151-294,0 77-3416,4-44-7148,-2-68 3042</inkml:trace>
  <inkml:trace contextRef="#ctx0" brushRef="#br0" timeOffset="817.084">1939 534 10122,'-11'-16'3037,"-37"-49"-918,44 61-1768,0 0 0,0 0 0,-1 0-1,1 0 1,-1 1 0,0 0-1,0 0 1,0 0 0,0 0 0,-1 1-1,1 0 1,-1 0 0,1 0-1,-1 1 1,0 0 0,0 0-1,-3 0-350,-30-7 2703,85 14-1556,30 4-931,1-4 0,-1-2-1,36-5-215,104 5 74,-214-5-77,0 1 1,1 0-1,-1 0 1,0 0-1,1 1 1,-1-1-1,0 0 0,1 1 1,-1 0-1,0-1 1,0 1-1,0 0 0,0 0 1,0 0-1,0 1 1,0-1-1,0 0 0,0 1 1,0-1-1,0 1 1,-1 0-1,1 0 0,-1-1 1,1 1-1,-1 0 1,0 0-1,0 0 0,0 0 1,0 1-1,0-1 1,0 0-1,-1 0 0,1 0 1,-1 1-1,1-1 1,-1 0-1,0 2 3,0 125-29,-3-103 29,2-1 1,1 1-1,1-1 0,2 0 1,0 1-1,1-1 0,2 1 0,-6-23 1,1 0 0,-1 0 0,1-1-1,0 1 1,0 0 0,0 0 0,0-1 0,1 1-1,-1-1 1,0 1 0,1-1 0,0 0-1,0 1 1,0-1 0,0 0 0,0 0 0,0 0-1,0 0 1,1-1 0,-1 1 0,0-1-1,1 1 1,0-1 0,-1 0 0,1 0 0,0 0-1,-1 0 1,1-1 0,0 1 0,0-1-1,0 1 1,0-1 0,0 0 0,0 0 0,-1 0-1,1-1 1,0 1 0,0-1 0,0 0-1,0 1 1,-1-1 0,1 0 0,0-1 0,-1 1-1,1 0 1,-1-1 0,0 1 0,2-2-1,10-10 191,0 0 0,-1-1 0,0-1 1,-1 0-1,0-1 0,-2 0 0,0-1 0,0 0 1,-2-1-1,0 0 0,3-11-191,-7 19 64,0 1 0,0 0 0,-1-1-1,0 0 1,0 0 0,-1 0 0,-1 0 0,1 0 0,-2 0-1,1-1 1,-2 1 0,1 0 0,-1 0 0,-1 0 0,0 0-1,0 0 1,-1 0 0,0 0 0,-1 1 0,0-1 0,0 1-1,-1 0 1,-1 0 0,-1-2-64,-1 5-44,-1 1 0,1 0 1,-1 0-1,0 1 0,-1 0 0,1 1 0,-1 0 0,1 0 1,-1 1-1,0 0 0,0 1 0,0 0 0,0 1 0,0 0 1,0 0-1,0 1 0,1 0 0,-1 1 0,-7 2 44,13-2-299,0 0-1,0 0 1,0 0-1,0 0 1,0 1-1,0 0 1,0 0-1,1 0 1,0 0-1,-1 1 1,1-1-1,1 1 1,-1 0-1,0 0 1,1 0-1,0 0 1,-1 1 299,-16 47-9157,11-17-3938</inkml:trace>
  <inkml:trace contextRef="#ctx0" brushRef="#br0" timeOffset="1382.756">2904 449 18770,'5'-14'2349,"28"-68"176,-25 82 835,-3 33-3224,-4-28 105,2 24-203,-1-1 1,-1 0 0,-1 0 0,-2 1 0,-1-1-1,-1 0 1,-1 0 0,-2-1 0,0 0-1,-2 0 1,-1 0 0,-1-1 0,-1-1 0,-2 0-1,-1 1-38,15-26 0,0 0-1,1-1 0,-1 1 0,0 0 0,0-1 0,0 1 1,1 0-1,-1 0 0,0-1 0,0 1 0,0 0 1,0-1-1,0 1 0,0 0 0,1-1 0,-1 1 0,0 0 1,0-1-1,0 1 0,0-1 0,0 1 0,0 0 0,0-1 1,-1 1-1,1 0 0,0-1 0,0 1 0,0 0 0,0-1 1,0 1-1,0 0 0,-1-1 0,1 1 0,0 0 1,0 0-1,0-1 0,-1 1 0,1 0 0,0 0 0,-1-1 1,1 1-1,0 0 0,0 0 0,-1 0 0,1-1 0,0 1 1,-1 0-1,1 0 0,0 0 0,-1 0 0,1 0 0,0 0 1,-1 0-1,1 0 0,-1 0 0,1 0 0,0 0 1,-1 0-1,1 0 0,0 0 0,-1 0 0,1 0 1,5-38 46,3 7-30,1 0-1,2 1 0,2 0 1,0 1-1,2 0 1,1 1-1,1 1 0,2 1 1,20-24-16,-35 45 3,-1 0 1,1 1-1,0 0 1,0 0-1,0 0 0,1 1 1,-1-1-1,1 1 1,0 0-1,0 0 0,0 1 1,0-1-1,0 1 1,1 0-1,-1 1 0,1-1 1,-1 1-1,1 0 1,0 0-1,-1 1 1,1 0-1,0 0 0,-1 0 1,1 1-1,0 0 1,-1 0-1,1 0 0,-1 1 1,1-1-1,-1 1 1,0 1-1,0-1 0,0 1 1,0 0-1,0 0 1,3 3-4,0 4-14,-1 0-1,-1 0 1,0 0 0,0 1 0,-1 0 0,0 1-1,-1-1 1,0 1 0,-1-1 0,-1 1 0,0 0 0,0 0-1,-1 1 1,0-1 0,-1 0 0,-1 0 0,0 0 0,-1 0-1,0 0 1,0 0 0,-2 0 0,1 0 0,-1-1 0,-1 0-1,0 1 1,-1-2 0,0 1 0,-1-1 0,-6 9 14,13-20 0,0 1 1,0-1-1,-1 1 1,1 0 0,0-1-1,0 1 1,-1-1 0,1 1-1,0 0 1,0-1-1,-1 1 1,1 0 0,0-1-1,-1 1 1,1 0-1,-1 0 1,1 0 0,0-1-1,-1 1 1,1 0 0,-1 0-1,1 0 1,0 0-1,-1-1 1,1 1 0,-1 0-1,1 0 1,-1 0-1,1 0 1,-1 0 0,1 0-1,0 0 1,-1 0-1,1 1 1,-1-1 0,1 0-1,-1 0 1,1 0 0,0 0-1,-1 1 1,1-1-1,-1 0 1,1 0 0,0 1-1,-1-1 1,1 0-1,0 0 1,-1 1 0,1-1-1,0 1 1,0-1 0,-1 0-1,1 1 1,0-1-1,0 0 1,0 1 0,-1-1-1,1 1 1,0-1-1,0 1 1,0-1-1,2-20 56,2 1 0,0 0 0,0 0 0,2 0 0,1 0 0,0 1 0,1 0 0,1 1 0,7-11-56,-5 6 115,85-120 825,-91 137-921,-1 0 0,2 0 0,-1 0 0,1 0 0,-1 1-1,1 0 1,0 0 0,1 1 0,-1-1 0,1 2 0,-1-1 0,1 0 0,0 1 0,0 1 0,0-1 0,0 1 0,0 0 0,0 1-1,0-1 1,1 1 0,-1 1 0,4 0-19,-2 3-5,-1 1 0,1 0-1,-1 0 1,0 1 0,0 0-1,-1 0 1,1 0 0,-2 1-1,1 1 1,-1-1-1,0 1 1,0 0 0,-1 0-1,0 1 1,-1-1 0,1 1-1,-2 0 1,1 0 0,-1 1-1,0 3 6,2 5-96,0 0 0,-1 1-1,-1-1 1,-1 1-1,0 0 1,-1 0 0,-2 0-1,0 0 1,0-1-1,-2 1 1,0 0-1,-2-1 1,-4 12 96,-11 26-4909,-6-2-4506,19-38-1806</inkml:trace>
  <inkml:trace contextRef="#ctx0" brushRef="#br0" timeOffset="2029.187">3995 436 4036,'0'0'4297,"0"0"-2722,0 0-336,0 0 245,0 0-305,7 15-250,45 97 534,-52-111-1343,1 0 0,0 0 0,-1 0 0,1 0 0,0 0 1,0 0-1,0 0 0,0 0 0,0 0 0,0 0 0,0-1 0,0 1 0,0 0 0,0-1 0,1 1 0,-1-1 1,0 0-1,0 1 0,1-1 0,-1 0 0,0 1 0,0-1 0,1 0 0,-1 0 0,0 0 0,1 0 0,-1-1 1,0 1-1,0 0 0,1 0 0,-1-1 0,0 1 0,0-1 0,1 1 0,-1-1 0,0 1 0,0-1 0,0 0 1,0 0-1,0 1 0,0-2-120,41-45 3125,-31 31-2649,-3 8-183,-1-2-1,0 1 0,0-1 0,-1 0 0,0 0 1,-1-1-1,0 1 0,-1-1 0,0-1 0,-1 1 0,0 0 1,0-1-1,-2 0 0,1 1 0,-1-4-292,-4 12 5,0 1-1,0-1 1,1 1 0,-1 0-1,-1 1 1,1-1-1,0 0 1,0 1-1,-1 0 1,1-1 0,-1 1-1,1 1 1,-1-1-1,1 0 1,-1 1-1,1 0 1,-1 0 0,0 0-1,1 0 1,-1 1-1,1-1 1,-1 1-1,1 0 1,-1 0 0,1 0-1,-1 0 1,1 1-1,-2 0-4,-7 4-24,0 0-1,1 1 1,0 0-1,0 1 1,0 0-1,1 1 0,0 0 1,1 0-1,0 1 1,1 0-1,0 1 1,0 0-1,1 0 1,0 0-1,1 1 0,1 0 1,0 1-1,0-1 1,1 1-1,1 0 1,0 0-1,1 0 1,0 0-1,1 0 0,0 1 1,1-1-1,1 0 1,0 1-1,1-1 1,2 9 24,0-11-90,0-1 1,0-1 0,0 1 0,1 0 0,1-1 0,0 0-1,0 0 1,0-1 0,1 0 0,1 0 0,-1-1 0,1 1-1,1-2 1,-1 1 0,1-1 0,0 0 0,0-1 0,1 0-1,5 1 90,1 2-61,1-2 0,0 0 0,0-1 0,1-1 1,-1 0-1,1-2 0,0 0 0,0-1 0,0 0 0,0-2 0,7-1 61,-2-5 65,0 0 1,0-2 0,-1-1 0,0-1-1,-1-1 1,0-1 0,-1 0-1,-1-2 1,0 0 0,0-1-1,-2-1 1,0-1 0,11-15-66,112-132 2018,-271 407-1431,9-89-2770,123-178 1750,91-128 1447,-76 130-816,0 0-1,1 2 0,2 0 1,0 1-1,1 1 0,22-16-197,-34 29 24,1 0 0,0 0 0,0 1 0,1 0 0,0 1 0,-1 0 0,1 0 0,1 1 0,-1 0 0,0 1 0,1 0 0,-1 1 0,1 0 0,0 1 0,-1 0 0,1 1-1,-1 0 1,1 0 0,5 3-24,-6-1-52,-1 0 1,0 1-1,0 1 0,-1-1 0,1 1 0,-1 1 0,0 0 0,-1 0 0,1 0 0,-1 1 0,0 0 0,-1 0 0,0 1 0,0 0 1,0 0-1,-1 1 0,4 8 52,13 56-5897,-21-39-2159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31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310 178 1377,'0'0'6257,"0"0"-2969,0 0-885,13-9 202,100-61 2488,-108 67-4633,1 0-193,-1 1 0,1-1 0,-1-1 0,0 1-1,0-1 1,0 0 0,-1 0 0,1 0 0,-1 0 0,0-1-1,0 0 1,-1 0 0,0 0 0,1 0 0,-2-1-1,1 1 1,0-3-267,-5 7 86,0-1 0,0 0 0,0 1 0,0-1 0,-1 1 0,1 0 0,-1 0 0,1-1 0,-1 2 0,1-1 0,-1 0 0,1 0 0,-1 1 0,0 0 0,1-1 0,-1 1 0,0 0 0,1 0 0,-1 1 0,0-1 0,1 0 0,-1 1 0,0 0 0,1 0 0,-3 0-86,5-1 7,-32 8 31,1 1 0,0 1 0,1 2 0,0 1 0,1 1 0,0 2 0,1 1 0,-9 8-38,31-22 14,-8 5 20,-1 1 0,1 1 0,1 0 0,0 0 0,0 1 0,1 1 0,1 0 1,0 1-1,-6 9-34,16-20 1,-1 0 1,1 1 0,0-1 0,0 1-1,0-1 1,1 1 0,-1 0-1,1-1 1,-1 1 0,1 0 0,0-1-1,0 1 1,0 0 0,0-1 0,0 1-1,1 0 1,-1-1 0,1 1 0,0-1-1,0 1 1,0 0 0,0-1 0,0 0-1,0 1 1,1-1 0,-1 0 0,1 0-1,0 0 1,-1 0 0,1 0-1,0 0 1,0 0 0,0 0 0,1-1-1,-1 1 1,0-1 0,1 0 0,0 1-2,103 38 16,-97-37-8,70 18-12,-39-12 10,0 1 0,0 2 0,-1 2 0,-1 2 0,0 1 0,-1 2 0,2 3-6,-36-19 2,1 0 0,0 0 0,-1 0 0,1 0 0,-1 1 0,0-1 0,0 1 0,0 0 0,-1-1 0,1 2 0,-1-1 0,0 0 0,0 0 0,-1 1 0,1-1 0,-1 0 0,0 1 0,0 0 0,0-1 0,-1 1 0,1 0 0,-1-1 0,0 1 0,-1 0 1,1-1-1,-1 1 0,0-1 0,0 1 0,-1 0 0,1-1 0,-1 0 0,0 1 0,0-1 0,0 0 0,-1 0 0,1 0 0,-1-1 0,0 1 0,0 0 0,0-1 0,-1 0 0,1 0-2,-16 9 15,-1-1 1,0-1-1,0 0 0,0-2 1,-1 0-1,-1-2 0,1 0 1,-1-2-1,0 0 0,0-1 0,-1-1 1,1-1-1,0-2 0,-1 0 1,-6-2-16,-189-28-390,207 25-4812,35 8-3150,0 3-2015</inkml:trace>
  <inkml:trace contextRef="#ctx0" brushRef="#br0" timeOffset="284.44">759 415 8072,'0'0'5851,"0"0"-2312,0 0-961,0 0-373,0 0-582,0 0-550,9-3-438,-7 2-616,-1 0-6,0 1 1,0-1-1,0 0 0,0 1 0,0-1 1,0 0-1,0 1 0,0-1 1,0 1-1,1 0 0,-1-1 1,0 1-1,0 0 0,0 0 0,0-1 1,1 1-1,-1 0 0,0 0 1,0 0-1,0 1 0,0-1 1,1 0-1,-1 0 0,0 1 1,0-1-1,0 0 0,0 1 0,0-1 1,0 1-1,0 0 0,0-1 1,0 1-1,0 0 0,0-1 1,0 1-1,0 0 0,0 0 0,-1 0 1,1 0-1,0 0 0,-1 0 1,1 0-1,-1 0 0,1 0 1,-1 0-1,1 0 0,-1 1 1,0-1-1,1 0 0,-1 0 0,0 0 1,0 0-1,0 1 0,0-1 1,0 0-1,0 0 0,0 0 1,-1 1-1,1-1 0,0 0 0,-1 0 1,1 0-1,-1 0 0,1 0 1,-1 0-1,1 1-13,-32 165 779,14-46-2465,15-113-1972,2-4-1893,1-3-1197</inkml:trace>
  <inkml:trace contextRef="#ctx0" brushRef="#br0" timeOffset="594.069">785 30 14926,'0'0'3491,"0"0"-1473,0 0 224,0 0-832,0 0-706,0 0-415,0 0-289,0 0-32,0 0-128,44 15-1410,-29 16-3138,-1-4-5094</inkml:trace>
  <inkml:trace contextRef="#ctx0" brushRef="#br0" timeOffset="905.31">1063 315 15855,'0'0'3662,"0"0"-1975,0 0-384,3 17-70,10 105 427,-59 150-635,41-241-999,9-47 167,50-160 917,-53 168-1093,1 0-1,0 0 1,0 0 0,0 0-1,1 1 1,1-1-1,-1 1 1,1 0 0,0-1-1,1 2 1,0-1-1,0 1 1,0-1-1,1 1 1,0 1 0,0-1-1,0 1 1,1 0-1,0 0 1,0 1 0,0 0-1,0 1 1,1-1-1,-1 1 1,1 0 0,0 1-1,0 0 1,5 0-17,-5 2-15,0 0 0,0 1 0,-1 0 0,1 0 1,0 1-1,-1 0 0,1 1 0,-1 0 0,0 0 1,0 0-1,0 1 0,0 0 0,0 0 0,-1 1 1,0 0-1,0 0 0,0 0 0,-1 1 0,1-1 0,-1 2 1,-1-1-1,1 0 0,-1 1 0,0 0 0,-1 0 1,0 0-1,0 0 0,0 1 0,-1-1 0,0 1 1,0 1 14,9 47-1018,11 39-3772,12-42-4740,-16-36 2938</inkml:trace>
  <inkml:trace contextRef="#ctx0" brushRef="#br0" timeOffset="1233.722">1892 524 9353,'70'-163'8990,"-46"76"-4054,-24 84-4849,0 1 0,0-1-1,-1 1 1,1-1 0,-1 1 0,1 0 0,-1-1 0,0 1-1,0 0 1,0-1 0,0 1 0,0 0 0,0 0 0,-1 0-1,1 0 1,-1 0 0,0 0 0,1 1 0,-1-1 0,0 0 0,0 1-1,0-1 1,0 1 0,0 0 0,0 0 0,-1 0 0,1 0-1,0 0 1,0 0 0,-1 0 0,1 1 0,-1-1 0,1 1-1,-1 0 1,0 0-87,-4-1 16,0 1 1,0 0-1,-1 0 0,1 1 0,0 0 0,0 0 1,0 1-1,0 0 0,0 0 0,0 1 0,1 0 1,-1 0-1,1 0 0,0 1 0,0 0 0,0 0 1,0 0-1,1 1 0,-1 0 0,1 0 0,0 1 0,1-1 1,0 1-1,-1 0 0,2 0 0,-1 0 0,1 1 1,0-1-1,0 1 0,0 1-16,-5 11-36,1 1 0,0 0 0,2 0 0,0 1 0,1 0 1,1-1-1,1 1 0,1 0 0,1 0 0,1 1 0,1 0 36,-2-21-17,0 0 1,0 0-1,0 0 1,0 0-1,0 0 0,0 0 1,1 0-1,-1 0 1,0 0-1,1 0 0,-1 0 1,1 0-1,-1 0 1,1 0-1,-1 0 0,1-1 1,0 1-1,-1 0 1,1 0-1,0-1 0,0 1 1,-1 0-1,1-1 1,0 1-1,0 0 0,0-1 1,0 0-1,0 1 1,0-1-1,0 1 0,0-1 1,0 0-1,0 0 1,0 0-1,0 1 0,0-1 1,0 0-1,0 0 1,0-1-1,0 1 0,0 0 1,0 0-1,0 0 1,0-1-1,0 1 0,0 0 1,0-1-1,0 1 1,0-1-1,0 0 17,47-30-19,55-54 1146,-101 86-1112,0-1 0,0 0 1,0 0-1,-1 1 0,1-1 1,0 1-1,0 0 0,0 0 1,0-1-1,-1 1 0,1 0 1,0 0-1,-1 1 0,1-1 1,0 0-1,-1 0 0,0 1 1,1-1-1,-1 1 0,0-1 1,0 1-1,0 0 0,0-1 1,0 1-1,0 0 0,0 0 1,-1 0-1,1 0 0,-1 0 1,1 0-1,-1-1 0,0 1 1,1 0-1,-1 0 0,0 0 1,0 0-1,-1 2-15,1-2 9,7 45 0,-2 0-1,-2 1 0,-2-1 1,-3 4-9,1 13 20,-1 18-11,-3-1 0,-5-1 1,-2 0-1,-17 53-9,27-122-4,0 0 1,-1 0-1,0 0 0,-1 0 1,0 0-1,-1-1 0,0 0 1,-1 0-1,0 0 1,0-1-1,-1 0 0,0 0 1,-1 0-1,1-1 0,-2 0 1,1-1-1,-1 0 1,-1 0-1,1-1 0,-1 0 1,0-1-1,0 0 0,-1 0 1,1-1-1,-4 1 4,4-3 8,1 0 1,-1 0-1,0-1 0,0 0 0,0-1 1,0 0-1,0-1 0,0 0 1,0 0-1,1-1 0,-1 0 0,0-1 1,1 0-1,0 0 0,-1-1 0,1-1 1,1 1-1,-1-1 0,1-1 0,0 0 1,0 0-1,0 0 0,1-1 0,0 0 1,0 0-1,1-1 0,0 0 1,1 0-1,-1-1 0,1 1 0,-1-6-8,0 1-129,1-1 0,0 0 0,2 0 0,-1 0 0,2 0 0,-1-1 0,2 1 0,0-1 0,1 1 0,1-1 0,0 1 0,0-1-1,2 1 1,0 0 0,0 0 0,2 0 0,2-6 129,0 2-1190,1 1 1,1 0-1,0 0 0,2 1 0,0 1 1,0-1-1,2 2 0,5-6 1190,28-24-7479</inkml:trace>
  <inkml:trace contextRef="#ctx0" brushRef="#br0" timeOffset="1559.99">2190 175 9801,'0'0'8088,"0"0"-4613,3-13-1436,9-37-288,-7 47 1242,-1 26-3111,-4-21 276,5 59-15,-4 1 1,-2 1-1,-2-2 1,-4 3-144,2-5 34,-10 266-9787,17-304 3075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27:00.30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4 902 12107,'0'0'8200,"0"0"-5894,0 0 129,0 0-513,0 0-769,0 0-321,0 0-383,0 0-321,-3 11-128,3-11-64,3 2-673,2-2-1249,3 0-2882,-3 0-9514</inkml:trace>
  <inkml:trace contextRef="#ctx0" brushRef="#br1" timeOffset="210036.157">128 325 7335,'0'0'4650,"0"0"-1325,0 0-613,0 0-256,-13-8-187,-71-35 1932,105 30-1777,41 1-2323,1 1 1,0 4 0,34 1-102,6-1 15,321-39-175,-421 46 157,-2 0 1,-1 1-1,1-1 0,-1 0 1,1 1-1,0-1 0,-1 0 1,1 1-1,0-1 0,0 0 1,-1 0-1,1 0 0,0 0 1,-1 0-1,1 0 0,0 0 1,0 0-1,-1 0 0,1 0 1,0 0-1,0 0 0,-1 0 1,1-1-1,0 1 0,-1 0 1,1 0-1,0-1 0,-1 1 1,1-1-1,0 1 0,-1 0 1,1-1-1,-1 1 0,1-1 1,-1 0-1,1 1 0,-1-1 1,1 1-1,-1-1 0,0 0 1,1 1-1,-1-1 0,0 0 1,0 1-1,1-1 0,-1 0 1,0 1-1,0-1 0,0 0 1,0 0-1,0 1 0,0-1 1,0 0-1,0 0 0,0 1 0,0-1 1,0 0-1,0 1 0,-1-1 1,1 0 2,-108-52 26,-82-45 337,219 105-21,-12 2-338,-1 0 0,0 1 1,-1 1-1,-1 0 0,1 1 0,-2 0 0,1 1 0,-2 1 1,0 0-1,-1 1 0,0 0 0,4 10-4,-9-16 2,-1 0 1,-1 1-1,1-1 0,-2 1 1,1 0-1,-1 1 0,-1-1 1,0 0-1,0 1 1,-1-1-1,-1 1 0,1-1 1,-2 1-1,1 0 0,-2-1 1,1 1-1,-1-1 0,-1 0 1,0 0-1,0 1 0,-1-2 1,-3 6-3,-5 4-75,0 0 0,-2-1 0,0-1 1,0 0-1,-2-1 0,0-1 0,-1 0 1,-1-1-1,0-1 0,-1 0 0,-3 0 75,-138 73-5119,145-78 4206,-42 18-5055,7-5-4816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4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12780,'0'0'3539,"0"0"-747,0 0-432,0 0-454,0 0-411,0 0-337,0 0-400,-3 5-272,-30 177 1537,-40 254-315,67-308-1521,6-125-185,0 1 0,0-1 0,1 0 0,-1 0 0,1 1 0,0-1 0,0 0 0,1 0 0,-1 0 0,0 0 0,1 0 0,0 0 0,0 0 0,0-1 0,0 1 0,0-1-1,0 1 1,1-1 0,-1 0 0,1 0 0,0 0 0,-1 0 0,1 0 0,0-1 0,0 1 0,0-1 0,0 0 0,1 0 0,-1 0 0,0 0 0,0 0 0,1-1-2,111-3-138,-46-14-1079,0-2 0,-1-4 0,11-8 1217,-43 14-2808,-26 9-533,-2-2-3546,-4 3-1297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4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12 11435,'0'0'4719,"0"0"-1260,0 0-565,0 0-770,0 0-501,0 0-422,0 0-373,0 0-342,2 0-204,202-11-2710,-204 11 2252,0 0 1,-1 0 0,1 1 0,-1-1 0,1 0 0,0 1 0,0-1 0,-1 1-1,1-1 1,0 0 0,-1 1 0,1-1 0,0 1 0,0-1 0,0 0 0,0 1-1,-1-1 1,1 1 0,0-1 0,0 1 0,0-1 0,0 1 0,0-1 0,0 1 0,0-1-1,0 1 1,0-1 0,0 0 0,1 1 0,-1-1 0,0 1 0,0-1 0,0 1-1,0-1 1,1 1 0,-1-1 0,0 0 0,1 1 0,-1-1 0,0 0 0,0 1-1,1-1 1,-1 0 0,1 1 0,-1-1 0,0 0 0,1 0 0,-1 1 0,1-1 0,-1 0-1,0 0 1,1 0 0,-1 0 0,1 1 0,-1-1 0,1 0 175,-40 24-8019,39-24 7972,-29 16-6205</inkml:trace>
  <inkml:trace contextRef="#ctx0" brushRef="#br0" timeOffset="249.642">58 194 6566,'0'0'3908,"0"0"192,-55 81-32,52-59-1346,5-3-672,11 1-608,10-6-450,7-3-223,6-5-320,-1-4-289,2-2-128,-3 0 0,-3-2-32,-5-2-769,-4-1-1185,-8 1-2690,-5 1-8200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1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12620,'0'0'3876,"0"0"-2051,93-17 1,-44 13-513,9 1-480,9 0-352,7-2-417,-2 1-32,-2 1-32,-14 2-32,-8-1-353,-15 2-928,-16 0-769,-17 3-1826,-4 4-1729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 4132,'0'0'13874,"0"0"-9459,0 0-2893,0 0-396,0 0-384,0 0-261,0 0-209,15-1-144,48 1-107,-61 0-41,-1-1 0,1 1 0,0 0 0,-1 0 0,1 0 0,0 0 0,-1 0 0,1 0 0,-1 0-1,1 1 1,0-1 0,-1 0 0,1 1 0,-1-1 0,1 1 0,-1 0 0,1 0 0,-1-1 0,1 1 0,-1 0 0,0 0-1,0 0 1,1 1 0,-1-1 0,0 0 0,0 0 0,0 1 0,0-1 0,0 0 0,-1 1 0,1-1 0,0 1 0,-1-1-1,1 1 1,-1-1 0,1 1 0,-1 0 0,0-1 0,1 1 0,-1-1 0,0 1 0,0 0 0,0-1 0,-1 1 0,1 0-1,0-1 1,-1 1 0,1-1 0,-1 1 0,1 0 0,-1-1 0,1 1 0,-1-1 0,0 0 0,0 1 0,0-1 0,0 0-1,0 1 1,0-1 0,0 0 0,-1 0 0,1 0 0,-1 1 20,-93 81-453,-26 33 1072,120-115-609,0 0 1,0-1 0,0 1-1,1 0 1,-1 0 0,0 0-1,1 0 1,-1 0 0,0 0 0,1 0-1,-1 0 1,1 0 0,-1 0-1,1 0 1,0 0 0,-1 0-1,1 0 1,0 0 0,0 0 0,0 0-1,0 1 1,0-1 0,0 0-1,0 0 1,0 0 0,0 0-1,1 0 1,-1 0 0,0 1 0,1-1-1,-1 0 1,1 0 0,-1 0-1,1 0 1,0 0 0,-1-1-1,1 1 1,0 0 0,-1 0 0,1 0-1,0-1 1,0 1 0,0 0-1,0-1 1,0 1 0,0 0 0,0-1-1,0 1 1,0-1 0,0 0-1,0 1 1,0-1 0,0 0-1,0 0 1,1 0-11,66 4-76,-65-4 81,102-14-1463,-34-2-3049,-26 7-1640,6-3-7584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13773,'0'0'4004,"0"0"-1634,0 0-192,0 0-769,0 0-512,0 0-64,75 50-352,-17-57-257,7-2-160,6-2-32,1 1-32,-3-2-64,-11-1-289,-12 0-415,-10-2-674,-15-1-1056,-11-1-1314,-6 1-2434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10058,'0'0'3790,"0"0"-795,0 0-123,0 0-593,0 0-523,0 0-453,0 0-353,6-13-229,21-42-134,-26 52-526,1 0 0,-1 0 0,1 0 0,0 1-1,0-1 1,0 1 0,1-1 0,-1 1 0,1 0 0,-1 0-1,1 0 1,0 0 0,-1 0 0,1 1 0,0-1 0,0 1 0,0 0-1,0 0 1,2 0-61,7-4 131,-6 1-119,1 0-1,-1 1 1,1 0 0,0 0 0,0 1 0,0 0-1,0 0 1,0 1 0,0 0 0,1 0 0,-1 0-1,0 1 1,0 0 0,1 1 0,-1-1 0,0 1-1,0 1 1,1-1 0,-1 1 0,0 1 0,-1-1 0,1 1-1,0 1 1,-1-1 0,0 1 0,0 0 0,0 0-1,0 1 1,0-1 0,-1 1 0,0 1 0,0-1-1,0 1-11,19 57 10,-24-57-7,1-1 0,0 1 0,0 0 0,0-1-1,1 1 1,0-1 0,0 1 0,1-1 0,-1 0 0,1 0 0,0 0 0,1 0 0,-1 0 0,1-1-1,0 0 1,0 1 0,0-2 0,0 1 0,1 0 0,0-1 0,0 0 0,0 0 0,0 0 0,0-1-1,0 1 1,1-1 0,-1 0 0,2-1-3,1-1 5,-1 0-1,1 0 0,-1-1 1,1-1-1,-1 1 1,1-1-1,-1 0 0,0-1 1,0 0-1,0 0 0,0 0 1,0-1-1,-1 0 1,0 0-1,1-1 0,-2 0 1,1 0-1,0 0 1,-1-1-1,0 0-4,82-131-360,-80 118 7,-7 13-913,-8 10-3436,-6 12-2291,-1 5-5488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74 11147,'0'0'3849,"0"0"-855,0 0-202,0 0-400,0 0-705,0 0-470,0 0-448,0 6-198,-40 123 851,19-79-1221,-18 51-16,-48 154-1091,85-230-580,12-27-1977,51-181 2097,-25 59 1350,55-149 2034,-91 271-1954,0-1 1,0 0 0,1 1-1,0-1 1,-1 1-1,1-1 1,0 1 0,0-1-1,0 1 1,0 0 0,1 0-1,-1-1 1,1 1 0,-1 0-1,1 0 1,0 0-1,0 0 1,0 1 0,0-1-1,0 1 1,0-1 0,0 1-1,1-1 1,-1 1-1,0 0 1,1 0 0,-1 0-1,1 1 1,-1-1 0,1 0-1,0 1 1,-1 0-1,1 0 1,-1 0 0,1 0-1,0 0 1,-1 0 0,1 0-1,-1 1 1,1 0 0,-1-1-1,1 1 1,-1 0-1,1 0 1,-1 0 0,0 0-1,1 1-64,11 16 28,-1 1 0,-2 0-1,1 1 1,-2 0 0,-1 0-1,0 1 1,-2 0 0,0 1 0,-2 0-1,1 7-27,-3-17 1,7 20-64,-3 1-1,0 0 1,-2 0 0,-2 0-1,-1 1 1,-2-1 0,-2 18 63,3-47-13,-1-1 1,0 1 0,1 0-1,-2-1 1,1 1 0,0-1-1,-1 1 1,0-1-1,1 1 1,-1-1 0,-1 1-1,1-1 1,0 0 0,-1 1-1,0-1 1,0 0-1,0 0 1,0 0 0,0-1-1,-1 1 1,1 0 0,-1-1-1,1 0 1,-1 1-1,0-1 1,0 0 0,0 0-1,0-1 1,-1 1 0,1-1-1,0 1 1,-1-1-1,1 0 1,-1-1 0,1 1-1,-1 0 1,1-1 0,-1 0-1,1 0 1,-1 0-1,0 0 1,1-1 0,-1 1-1,0-1 13,-12-7 111,1-1-1,0 0 1,1-1-1,0-1 0,1 0 1,0-1-1,1-1 1,-1-1-111,-14-12 275,-2-2 38,3 6-175,2-1 0,0-2 0,2 0 1,0-2-1,2 0 0,-3-9-138,23 36-85,1 1-1,-1-1 1,1 0-1,-1 0 1,1 1 0,-1-1-1,1 0 1,-1 0-1,1 0 1,-1 0 0,1 0-1,0 0 1,-1 0-1,1 0 1,-1 0-1,1 0 1,-1 0 0,1 0-1,0 0 1,-1 0-1,1 0 1,-1 0 0,1-1-1,-1 1 1,1 0-1,-1 0 1,1-1 0,-1 1-1,1 0 1,-1-1-1,1 1 1,-1-1-1,0 1 1,1 0 0,-1-1-1,0 1 1,1-1-1,-1 1 1,0-1 0,1 1-1,-1-1 1,0 1-1,0-1 1,0 0-1,0 1 1,1-1 0,-1 1-1,0-1 1,0 1-1,0-1 1,0 0 0,0 1-1,0-1 1,0 1-1,-1-1 1,1 1 0,0-1 84,30 13-6122,3 4-3769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3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11883,'0'0'6753,"0"0"-3165,0 0-1138,0 0-534,0 0-640,0 0-421,0 0-263,-8 15-165,-50 108 230,51-98-696,0 0-1,2 0 1,0 1 0,2-1 0,1 1-1,1 0 1,1 0 0,2 0 0,0 0 0,2-1-1,0 1 1,3 2 39,58 102-9555,-55-115 3373,-2-4-2818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79 14702,'0'0'3390,"3"-13"-673,13-39-352,-8 38 1139,-6 33-3063,-31 196 29,6-88-321,18-90-170,-7 171-1063,22-183-1969,6-18-2857,-1-6-1638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4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84 15150,'0'0'4869,"0"0"-1869,-4-13-859,-14-41-620,18 53-1487,0 1 1,0-1-1,0 0 0,0 0 0,0 1 1,0-1-1,-1 0 0,1 0 0,0 1 1,-1-1-1,1 0 0,0 1 0,-1-1 0,1 1 1,-1-1-1,1 1 0,-1-1 0,1 0 1,-1 1-1,0 0 0,1-1 0,-1 1 1,1-1-1,-1 1 0,0 0 0,1-1 0,-1 1 1,0 0-1,0 0 0,1 0 0,-1-1 1,0 1-1,0 0 0,1 0 0,-1 0 1,0 0-1,0 0 0,1 0 0,-1 0 1,0 1-1,0-1 0,1 0 0,-1 0 0,0 1 1,1-1-1,-1 0 0,0 1 0,1-1 1,-1 0-1,1 1 0,-1-1 0,0 1 1,1-1-1,-1 1 0,1 0 0,-1-1 0,1 1 1,0-1-1,-1 1 0,1 0-34,-2 1 82,-12 16-132,1 0 0,1 1 0,0 0 0,2 1 0,0 0 1,1 0-1,1 1 0,1 1 0,1-1 0,1 1 1,1 0-1,1 0 0,1 1 0,1-1 0,1 12 50,-1-26-80,6 131-2862,-5-132 2709,1-1 1,1 1 0,-1-1-1,1 0 1,1 1 0,-1-1-1,1 0 1,0 0 0,0-1 0,0 1-1,1-1 1,0 1 0,0-1-1,1 0 1,-1-1 0,1 1-1,0-1 1,0 0 0,3 2 232,-2-3-53,-1-1 0,1 0-1,0-1 1,-1 1 0,1-1 0,0 0 0,0 0 0,0-1-1,0 0 1,0 0 0,0 0 0,0-1 0,0 0 0,-1 0-1,1 0 1,0-1 0,0 0 0,-1 0 0,1 0 0,-1-1-1,0 0 1,0 0 0,1-1 53,109-88 2114,-63 37-323,-3-2-1,-1-2 0,11-24-1790,-62 148 587,-7-25-634,1 0 0,2 1 0,2 0-1,2 0 1,2 0 0,2 25 47,-1-63-3,0 0 0,0 0 0,0-1 0,1 1 1,-1 0-1,1 0 0,0-1 0,0 1 0,0 0 0,0-1 0,0 1 0,1-1 0,-1 1 1,1-1-1,-1 0 0,1 1 0,0-1 0,0 0 0,0 0 0,0 0 0,0-1 0,1 1 0,-1 0 1,1-1-1,-1 1 0,1-1 0,-1 0 0,1 0 0,0 0 0,-1 0 0,1-1 0,0 1 0,0-1 1,0 1-1,-1-1 0,1 0 0,0 0 0,0 0 0,0-1 0,-1 1 0,3-1 3,5-2-4,1 1-1,-1-2 0,1 0 1,-1 0-1,0 0 0,0-2 1,-1 1-1,0-1 0,0 0 1,1-2 4,22-22 164,-2-1-1,0-2 1,-3-1 0,0-1 0,-3-1 0,0-1 0,10-28-164,9-24 193,-67 195-119,19-73-41,-1 5-17,2 1 0,1-1 0,2 1-1,3 23-15,-2-59-6,0-1 0,1 1 0,-1 0-1,1 0 1,-1-1 0,1 1 0,0 0-1,0-1 1,0 1 0,0-1 0,1 1-1,-1-1 1,1 0 0,0 1 0,-1-1-1,1 0 1,0 0 0,0 0 0,0 0-1,1-1 1,-1 1 0,0-1 0,1 1-1,-1-1 1,1 0 0,-1 0 0,1 0-1,-1 0 1,1 0 0,0 0 0,0-1-1,-1 1 1,1-1 0,0 0 0,0 0-1,0 0 1,-1 0 0,1-1 0,0 1-1,0-1 1,-1 1 0,1-1 0,0 0-1,-1 0 1,1 0 0,-1-1 0,3 0 6,30-20 35,-1 0 0,-1-3 0,-1-1 0,-1-1 0,-1-1 0,-2-2 0,18-24-35,-21 25 80,123-158 614,-134 156-555,-42 45 187,19-2-394,0 0 1,1 0-1,1 1 1,0 0-1,1 1 0,0-1 1,1 1-1,0 0 1,1 1-1,1-1 1,1 1-1,0-1 0,0 1 1,2 0-1,0 0 1,0-1-1,1 1 1,1 0-1,1 0 1,0-1-1,1 0 0,0 0 1,1 0-1,1 0 1,0 0-1,1-1 1,0 0-1,1-1 0,1 0 1,0 0-1,0-1 1,3 2 67,-12-13-2,0 1 1,0-1 0,0 1-1,1-1 1,-1 1-1,0-1 1,0 1 0,0-1-1,0 0 1,0 1-1,0-1 1,0 1 0,0-1-1,0 1 1,0-1-1,0 1 1,0-1 0,-1 1-1,1-1 1,0 1 0,0-1-1,0 1 1,-1-1-1,1 0 1,0 1 0,0-1-1,-1 1 1,1-1-1,0 0 1,-1 1 0,1-1-1,-1 0 1,1 0-1,0 1 1,-1-1 0,1 0-1,-1 0 1,1 1-1,-1-1 1,1 0 0,0 0-1,-1 0 1,1 0-1,-1 0 1,1 0 0,-1 0-1,1 0 1,-1 0 0,1 0-1,-1 0 1,1 0-1,-1 0 1,1 0 0,-1 0-1,1 0 1,-1-1-1,1 1 1,0 0 0,-1 0-1,1-1 1,-1 1-1,1 0 1,0 0 0,-1-1-1,1 1 1,0 0-1,-1-1 1,1 1 0,0-1-1,-1 1 2,-43-6 7,-28-13-2057,-31-20-5253,86 31-704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7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18385,'0'0'3492,"140"3"-1570,-54-1-161,5-2-960,8 0-449,0-2-256,-1-4-96,-4 2-32,-16 1-608,-11-1-706,-28 1-992,-22 3-1794,-17 0-4932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7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18770,'0'0'3171,"0"0"-1346,0 0-223,127 38-385,-57-38-448,9 0-225,9 0-287,11-3-129,3-2-64,2-2-64,-4-1-96,-9 0-96,-15-5-673,-18 0-1313,-19 0-2178,-15 5-5478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14 204 10794,'0'0'2926,"0"0"-391,0 0-442,0 0-801,0 0-582,0 0-342,11 9-202,35 29-54,-39-34-100,-1 0 1,1-1 0,0 1-1,0-1 1,0-1 0,0 1-1,1-1 1,-1-1 0,1 1-1,-1-1 1,8 0-13,-1 0 5,-11 0 17,1 0 0,-1-1 0,0 1 0,0-1 0,0 0 0,0 0 0,0 0 0,0-1 0,1 1 0,-1-1 0,0 0 0,0 0 0,0 0 0,0 0-1,-1 0 1,1 0 0,0-1 0,0 0 0,-1 1 0,1-1 0,-1 0 0,1 0 0,-1 0 0,0-1 0,0 1 0,0-1 0,0 1 0,0-1 0,-1 1 0,1-1 0,-1 0 0,0 0 0,1 0 0,-1 0 0,0-3-22,4-7 615,0 6-352,-1-1-1,0 0 0,-1 0 1,1 0-1,-2 0 1,1 0-1,-1 0 1,0-1-1,-1 1 1,0-1-1,0 0 0,-1 1 1,0-1-1,-1 0 1,0 1-1,0-1 1,-1 1-1,0-1 1,0 1-1,-1 0 0,0 0 1,0 0-1,-1 0-262,-1 5 21,0 1 0,0 0-1,0 0 1,0 0 0,0 0-1,-1 1 1,1 0 0,0 0 0,-1 1-1,1-1 1,0 1 0,-1 0-1,1 1 1,0-1 0,-1 1-1,1 0 1,0 1 0,-1-1-1,1 1 1,0 0 0,0 0-1,1 0 1,-1 1 0,-4 2-21,-4 7-38,0-1 0,1 2 0,0-1-1,1 2 1,0 0 0,1 0 0,1 0 0,0 1 0,1 1 0,1 0 0,0 0 0,1 0 0,1 1-1,0-1 1,2 1 0,0 1 0,0-1 0,2 0 0,0 0 0,1 1 0,1-1 0,2 15 38,-2-25-44,0 0 0,0-1 1,1 1-1,0 0 0,0-1 1,1 1-1,0-1 0,0 0 0,0 0 1,1 0-1,0 0 0,0 0 1,0-1-1,1 0 0,-1 0 1,1 0-1,1-1 0,-1 1 1,1-1-1,-1 0 0,1-1 1,0 1-1,1-1 0,-1-1 0,1 1 1,-1-1-1,1 0 0,-1 0 1,1-1-1,0 0 0,0 0 1,0-1-1,0 0 0,0 0 1,0-1-1,0 1 0,-1-1 0,6-2 44,9-3 79,0-2 0,0 0 0,-1-1 0,0-1 0,0-1 0,-1 0 0,-1-2 0,0 0-1,9-10-78,47-35 1111,-3-3-1,48-53-1110,-136 130 331,-140 284-1094,149-287 610,8-13 116,15-30 61,7-89 218,10-26 61,-28 138-390,0 0 0,0 0 0,0 0 0,1 1 1,0 0-1,0 0 0,1 0 0,-1 0 0,2 1 0,-1 0 1,0 0-1,1 1 0,0-1 0,0 1 0,0 1 0,0 0 1,1 0-1,-1 0 0,1 1 0,0 0 0,0 0 0,0 1 1,0 0-1,0 1 0,0-1 0,0 1 0,0 1 0,0 0 1,0 0-1,5 2 87,63 21-5179,-29 0-2316,-15-4-2434</inkml:trace>
  <inkml:trace contextRef="#ctx0" brushRef="#br0" timeOffset="345.344">1324 168 16239,'0'0'4052,"0"0"-1036,0 0-651,0 0-624,0 0-572,0 0-342,0 0-213,-1-8-267,1 2-310,0 5-33,1 1 0,-1-1 0,0 0 0,1 1 0,-1-1 0,0 0 0,0 0 0,0 1 0,0-1 0,1 0 0,-1 0 0,0 0 0,0 1 0,0-1 0,-1 0 0,1 0 0,0 1 0,0-1 0,0 0-1,-1 0 1,1 1 0,0-1 0,0 0 0,-1 0 0,1 1 0,-1-1 0,1 0 0,-1 1 0,1-1 0,-1 1 0,1-1 0,-1 1 0,0-1 0,1 1 0,-1-1 0,0 1 0,1 0 0,-1-1 0,0 1 0,1 0 0,-1-1 0,0 1 0,0 0 0,1 0 0,-1 0 0,0 0 0,0 0 0,0 0 0,1 0 0,-1 0-1,0 0 1,0 0 0,1 0 0,-1 0 0,0 0 0,0 1 0,1-1 0,-1 0 0,0 1 0,0-1 0,1 0 0,-1 1 0,0-1 0,1 1 0,-1-1 0,1 1-4,-15 9-43,1 0 0,0 0-1,1 2 1,0-1 0,1 2 0,0 0-1,1 0 1,0 1 0,1 0 0,1 1-1,0 0 1,1 0 0,1 1 0,0 0-1,2 1 1,-1-1 0,2 1 0,0 0-1,1 0 1,1 3 43,3-14-87,0 1-1,1-1 1,0 0-1,0 0 1,1 0 0,-1 0-1,1 0 1,0-1-1,1 1 1,-1-1-1,1 0 1,0 0 0,1 0-1,-1-1 1,1 1-1,0-1 1,0 0-1,0 0 1,1-1-1,-1 0 1,1 0 0,4 2 87,13 10-356,-23-14 362,0-1-1,0 1 1,1-1 0,-1 1 0,0-1 0,0 1 0,0-1 0,0 1 0,0-1-1,0 1 1,0-1 0,0 1 0,-1-1 0,1 1 0,0-1 0,0 1 0,0-1-1,-1 1 1,1-1 0,0 1 0,0-1 0,-1 1 0,1-1 0,0 0 0,-1 1-1,1-1 1,0 0 0,-1 1 0,1-1 0,-1 0 0,1 1 0,-1-1 0,1 0-1,-1 0 1,1 1 0,0-1 0,-1 0 0,1 0 0,-1 0 0,0 0-1,1 0 1,-1 0 0,1 0 0,-1 0 0,1 0 0,-1 0 0,1 0 0,-1 0-1,1 0 1,-1 0 0,1 0 0,-1 0 0,1-1 0,-1 1 0,1 0 0,-1 0-1,1-1 1,0 1 0,-1 0 0,1-1 0,-1 1 0,1 0 0,0-1 0,-1 1-1,1-1 1,0 1 0,-1-1 0,1 1-6,0 0 6,-286-64 1521,262 58-1621,-108-8-2486,110 22-1456,8 3-3368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54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98 10218,'4'-15'6539,"14"-68"-485,-17 88-344,-3 32-4800,-56 187 326,-8 45-1609,40-88-7025,25-155-2003,1-23 3401</inkml:trace>
  <inkml:trace contextRef="#ctx0" brushRef="#br0" timeOffset="407.19">222 517 9577,'-8'-17'3331,"5"10"-3011,-3-7 483,0 0 1,-2 1 0,1 0 0,-1 0 0,-1 0 0,0 1-1,-1 1 1,0-1 0,-10-7-804,-98-36 5338,264 72-4302,268 18-700,-411-35-333,-1 0-1,0 0 0,1 1 0,-1-1 0,0 0 1,1 1-1,-1 0 0,0 0 0,0 0 0,0 0 0,1 0 1,-1 0-1,0 0 0,0 1 0,-1-1 0,1 1 1,0-1-1,0 1 0,-1 0 0,1-1 0,-1 1 1,1 0-1,-1 0 0,0 0 0,0 1 0,0-1 0,0 0 1,0 0-1,-1 0 0,1 1 0,0-1 0,-1 0 1,0 1-1,0-1 0,1 0 0,-2 1 0,1-1 1,0 1-1,0-1-2,-9 223-70,10-219 62,0-1 0,0 1 0,0 0 0,1-1 0,0 1-1,0-1 1,1 0 0,0 0 0,-1 0 0,2 0 0,-1 0-1,0 0 1,1-1 0,0 0 0,0 0 0,0 0 0,1 0-1,0-1 1,-1 1 0,1-1 0,0 0 0,0-1 0,1 1-1,-1-1 1,0 0 0,1 0 0,-1-1 0,5 1 8,1 0 22,0 0 1,0-1-1,0 0 0,0-1 1,0 0-1,0-1 1,0 0-1,0-1 1,0 0-1,0-1 0,-1 0 1,1 0-1,-1-1 1,7-4-23,-4 1 187,0 0 1,-1-1-1,0 0 1,0-1-1,-1 0 1,0-1-1,-1 0 1,0-1-1,0 0 1,-1 0-1,-1-1 1,0 0-1,0-1 1,-1 0-1,-1 0 1,-1 0-1,1-1 1,-2 0 0,0 0-1,-1 0 1,0 0-1,-1-1 1,-1 1-1,0-7-187,-4 13 12,-1-1-1,0 1 1,-1 0-1,0 0 1,0 1 0,-1-1-1,0 1 1,0 0 0,-1 1-1,1-1 1,-2 2-1,1-1 1,-1 1 0,1-1-1,-1 2 1,-1 0-1,1 0 1,-1 0 0,1 1-1,-1 0 1,0 1-1,0 0 1,-5-1-12,-114-15-2329,46 38-6291,58-4 340</inkml:trace>
  <inkml:trace contextRef="#ctx0" brushRef="#br0" timeOffset="1125.575">1409 470 16015,'0'0'3513,"0"0"-1389,0 0-196,0 0-423,0 0-645,0 0-412,0 0-192,6 5-53,-4-3-194,1 0-1,-1 0 1,0 0 0,0 1-1,0-1 1,0 0 0,0 1-1,0 0 1,-1-1-1,1 1 1,-1 0 0,0 0-1,0 0 1,0 0 0,0 0-1,0 0 1,-1 0 0,0 0-1,1 0 1,-1 0 0,0 3-9,0 13 11,-1 0 1,-1 0 0,-1 0 0,0 0-1,-1 0 1,-1-1 0,-1 1 0,-1-1-1,0-1 1,-3 3-12,-47 84-838,63-136 891,11-5 141,2 1 0,2 1 0,1 1 0,1 1 0,2 0 0,27-26-194,-39 45 52,1 1-1,1 0 1,0 1-1,0 1 1,1 0 0,0 1-1,1 0 1,4 0-52,-16 8 3,0-1-1,0 1 1,0 1 0,0-1-1,0 1 1,0 0 0,1 0-1,-1 0 1,0 1 0,1-1 0,-1 1-1,0 1 1,1-1 0,-1 1-1,0 0 1,1 0 0,-1 1-1,0-1 1,0 1 0,0 0 0,0 1-1,-1-1 1,1 1 0,0 0-1,-1 0 1,0 0 0,0 1-1,0-1 1,0 1 0,0 0 0,-1 1-3,4 5-95,-1 0 1,0 0 0,-1 1 0,0 0 0,0 0-1,-1 1 1,-1-1 0,0 1 0,0 0 0,-2 0-1,1 0 1,-1 0 0,-1 0 0,0 0 0,-1 0 0,0 0-1,-1 0 1,0 0 0,-1-1 0,0 1 0,-1-1-1,0 1 1,-1-1 0,0 0 0,-1-1 0,0 0 0,-1 1-1,-5 5 95,12-17-9,0 1 0,0 0 0,0-1 0,0 1 0,-1 0 0,1-1 0,0 1 0,0 0 0,0-1 0,0 1 0,-1 0 0,1-1 0,0 1 0,0 0 0,-1 0 0,1-1 0,0 1 0,0 0-1,-1 0 1,1-1 0,0 1 0,-1 0 0,1 0 0,0 0 0,-1 0 0,1 0 0,0-1 0,-1 1 0,1 0 0,-1 0 0,1 0 0,0 0 0,-1 0 0,1 0 0,0 0 0,-1 0 0,1 0 0,-1 0 0,1 0-1,0 1 1,-1-1 0,1 0 0,0 0 0,-1 0 0,1 0 0,0 1 0,-1-1 0,1 0 0,0 0 0,0 1 0,-1-1 0,1 0 0,0 0 0,-1 1 9,8-36 237,5 7 85,2-1-1,0 2 0,2 0 0,1 1 0,1 0 0,1 2 0,4-4-321,-14 19 62,0-1 1,1 1-1,0 1 0,0 0 1,1 0-1,0 1 1,1 1-1,8-5-62,-16 9 14,0 0 0,0 0 1,0 1-1,1-1 0,-1 1 0,1 0 0,-1 0 1,1 1-1,0-1 0,-1 1 0,1 0 0,-1 0 1,1 0-1,0 1 0,-1 0 0,1 0 0,-1 0 1,1 0-1,-1 1 0,0 0 0,1-1 0,-1 2 1,0-1-1,0 0 0,3 3-14,3 8-13,0-1-1,-1 1 1,-1 1-1,0 0 1,-1 0-1,0 0 1,-1 1-1,-1 0 1,0 0-1,-1 1 1,0-1-1,-2 1 1,0 0-1,0 0 1,-2-1-1,0 1 1,-1 0-1,0 0 1,-2 2 13,-10 38-1509,-12-30-7280,14-24 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14350,'0'0'6235,"0"0"-3304,0 0-1180,0 0-721,0 0-678,19-4-256,128-18-37,82 30-443,-227-7 378,0-1 0,0 0 0,-1 0 1,1 0-1,0 0 0,0-1 0,0 1 1,0 0-1,0-1 0,0 1 0,-1-1 1,1 0-1,0 0 0,0 0 0,-1 0 1,1 0-1,-1 0 0,1 0 0,-1 0 1,1 0-1,-1-1 0,0 1 0,1-1 1,-1 1-1,0-1 0,0 1 0,0-1 1,0 0-1,0 1 0,-1-1 0,1 0 1,0 0-1,-1 0 0,0 1 0,1-1 1,-1 0-1,0 0 0,0 0 0,0 0 1,0 0-1,0 0 0,0 0 0,-1 0 1,1 1-1,0-1 0,-1 0 0,0 0 1,1 0-1,-1 1 0,0-1 0,0 0 1,-1-1 5,0-1 62,0-1 0,-1 1 0,1 0 1,-1 0-1,0 0 0,0 0 0,0 1 0,0-1 1,-1 1-1,0 0 0,1 0 0,-1 0 1,-1 0-1,1 1 0,0-1 0,0 1 0,-1 0 1,1 0-1,-1 1 0,0 0 0,1-1 1,-1 2-1,0-1 0,0 0 0,0 1 0,0 0 1,1 0-1,-1 0 0,-2 1-62,3 3 40,1-1 0,1 0 0,-1 1 0,0-1 0,1 1 0,0 0 0,-1 0 0,2 0 0,-1 0 0,0 0-1,1 1 1,0-1 0,0 0 0,0 1 0,0-1 0,1 1 0,0-1 0,0 3-40,-1 2 18,-8 264-75,10-213-580,4 24-2986,2-31-1856,-2-13-2689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8:1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4036,'0'0'854,"0"0"37,0 0-229,0 0-293,14-6-76,115-30 935,-33 35-528,-126 6-236,-124-6 358,154 1-758,38-1 240,150-8-197,-174 9-139,-23 5-1409,-3 0-1378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0:00.42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1174 255 13453,'0'0'6747,"0"0"-3389,0 0-1020,0 0-560,0 0-545,0 0-357,0 0-353,0 0-165,1 9-6,5 73 70,-35 113-225,20-90-1398,9-104 1020,1-3 79,49-216 449,-49 210-320,1-14 69,2 1 1,0 0 0,2 0-1,0 0 1,1 0 0,1 1 0,1 1-1,1-1 1,6-7-97,-15 25-13,1 0-1,-1 0 1,1 0 0,0 0 0,0 0-1,0 0 1,0 1 0,0-1 0,0 1-1,0-1 1,1 1 0,-1 0-1,1 0 1,-1 0 0,0 0 0,1 0-1,0 0 1,-1 1 0,1-1 0,-1 1-1,1 0 1,0 0 0,-1 0-1,1 0 1,0 0 0,-1 1 0,1-1-1,-1 1 1,1 0 0,0-1 0,-1 1-1,0 0 1,1 1 0,-1-1-1,0 0 1,1 1 0,-1-1 0,0 1-1,0 0 1,1 1 13,41 39-3717,-13 1-6566,-20-23 626</inkml:trace>
  <inkml:trace contextRef="#ctx0" brushRef="#br0" timeOffset="292.303">1714 140 17617,'0'0'4116,"0"0"-1127,0 0-576,0 0-726,0 0-486,0 0-347,0 0-315,7 13-101,-1-3-349,29 86 436,-31-70-504,-1 0 1,-2 1-1,-1-1 0,0 1 1,-2-1-1,-2 0 1,0 1-1,-1-2 0,-2 1 1,-6 16-22,3-20-409,0-1 1,-1 0 0,0-1 0,-2 0-1,-1-1 1,0 0 0,-1-1 0,-16 14 408,18-20-1529,-1-1 1,-1 1-1,0-2 1,0 0-1,-1-1 1,-1-1-1,-8 3 1529,-12 4-7762</inkml:trace>
  <inkml:trace contextRef="#ctx0" brushRef="#br0" timeOffset="-823.5">515 196 8680,'0'0'4618,"0"0"-924,0 0-571,0 0-774,0 0-571,0 0-380,0 0-181,3-9-250,7-26-199,-2 60 2104,-9 28-2567,-3 0 0,-2 0-1,-2 0 1,-7 16-305,4-12 84,6 24-1744,5-80-54,5-2-4003,4-4 421,2-1-2866</inkml:trace>
  <inkml:trace contextRef="#ctx0" brushRef="#br0" timeOffset="-420.491">710 445 18193,'0'0'3283,"0"0"-656,0 0-609,0 0-721,0 0-454,0 0-319,0 0-231,13 1-74,20-1-273,-1-1-1,0-1 1,1-2-1,-1-1 1,11-5 54,-37 9-736,7-3 685,-10 1-3300,-2-1-3364,-1 4 202</inkml:trace>
  <inkml:trace contextRef="#ctx0" brushRef="#br0" timeOffset="737.563">189 0 13613,'0'0'4858,"0"0"-1399,0 0-790,0 0-806,0 0-571,-14 8-325,5-2-809,-75 68 1141,72-52-1153,0 0 0,2 0 0,1 2 1,0-1-1,2 1 0,0 0 0,2 1 0,1-1 1,1 1-1,1 0 0,1 0 0,1 0 0,1 1-146,0-9-96,1 1 0,1-1 0,1 1 0,0-1 0,1 0 0,1-1 0,0 1 0,2-1 0,0-1-1,0 1 1,2-1 0,-1-1 0,2 1 0,0-2 0,1 0 0,0 0 0,1-1 0,0 0 0,1-1 0,15 8 96,54 4-3810,-28-25-2593,-25-4-1626</inkml:trace>
  <inkml:trace contextRef="#ctx0" brushRef="#br1" timeOffset="491541.994">631 932 2338,'0'0'1121,"0"0"203,0 0-165,0 0-150,0 0-171,0 0-160,12-6-118,78-24 294,55 26-266,-174 12-733,-221 18 327,290-17-177,190-11 150,-291 29-1869,34-18-1088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2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 8776,'0'0'4655,"0"0"-2546,0 0-721,-14 6-37,-43 18-342,55-23-982,1 0 1,-1 1-1,0-1 1,1 1-1,-1-1 1,1 1-1,-1-1 1,1 1-1,0 0 1,0 0-1,0 0 1,0 0 0,0-1-1,0 1 1,0 1-1,1-1 1,-1 0-1,1 0 1,-1 0-1,1 0 1,0 0-1,0 0 1,0 1-1,0-1 1,0 0 0,0 0-1,1 0 1,-1 0-1,1 0 1,-1 0-1,1 0 1,0 0-1,0 0 1,0 0-1,0 0 1,1 0-28,-2-1 7,3 5 31,-1-1 1,1 0-1,1-1 1,-1 1-1,1 0 1,0-1-1,0 0 1,0 0-1,0 0 0,1 0 1,-1-1-1,1 0 1,0 0-1,0 0 1,0 0-1,1-1 1,-1 0-1,1 0 1,-1 0-1,1-1 1,0 0-1,-1 0 0,4 0-38,-5-1 130,0 1-1,0-1 0,0 0 1,0 0-1,0-1 0,0 1 1,0-1-1,0 0 0,0 0 0,0 0 1,0-1-1,0 1 0,-1-1 1,1 0-1,-1 0 0,1 0 1,-1 0-1,0-1 0,0 0 1,0 1-1,0-1 0,0 0 0,0 0 1,-1-1-1,0 1 0,1 0 1,-1-1-1,0 0 0,-1 1 1,1-1-1,-1 0 0,0 0 0,1-1-129,-1 2 18,1 0 0,-1 0 0,0 0 0,0 0 0,0 0 0,0-1 0,-1 1 0,1 0 0,-1-1-1,0 1 1,0 0 0,0-1 0,-1 1 0,1 0 0,-1-1 0,1 1 0,-1 0 0,0-1 0,0 1 0,-1 0-1,1 0 1,-1 0 0,1 0 0,-1 0 0,0 1 0,0-1 0,0 0 0,-1 1 0,1 0 0,-1-1-1,1 1 1,-1 0 0,0 0 0,1 0 0,-1 1 0,0-1 0,0 1 0,0 0 0,-1-1 0,1 1 0,0 1-1,0-1 1,-1 0 0,1 1 0,0 0 0,-1-1 0,1 1 0,-4 1-18,-13 29-7084,14-4-1559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22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3651,'0'0'10234,"0"0"-6219,0 0-2072,0 0-267,0 0-416,0 0-609,0 0-341,4 4-145,26 39 388,-28-38-452,-1 0 0,1-1 0,1 1 0,-1-1 0,0 1 0,1-1 0,0 0 0,0 0-1,1 0 1,-1 0 0,1 0 0,0-1 0,-1 0 0,2 0 0,-1 0 0,0 0 0,1 0 0,-1-1 0,1 0 0,-1 0 0,1 0 0,0-1 0,0 1 0,0-1 0,0-1 0,0 1 0,0-1 0,0 1 0,4-1-101,-6-3 65,0 0-1,0-1 1,0 1 0,0 0 0,-1-1-1,0 1 1,1-1 0,-1 0-1,0 0 1,-1 0 0,1 0 0,-1 0-1,0 0 1,0 0 0,0-1 0,0 1-1,-1 0 1,1-1 0,-1 1-1,-1 0 1,1-1 0,0 1 0,-1 0-1,-1-4-64,2-1 15,-1 0-1,0-1 1,-1 1 0,0 0-1,0 0 1,-1 0-1,0 1 1,-1-1-1,0 1 1,0-1 0,-4-3-15,8 11-74,0 1 0,-1 0 0,1-1 0,0 1 0,-1-1 0,1 1 0,-1-1 0,1 1 0,-1 0 0,1-1 0,-1 1 0,1 0 0,-1 0 0,1-1 0,-1 1 0,1 0 0,-1 0 0,1 0 0,-1 0 0,0 0 0,1-1 0,-1 1-1,1 0 1,-1 0 0,1 0 0,-1 1 0,0-1 0,1 0 0,-1 0 0,1 0 0,-1 0 0,1 0 0,-1 1 0,1-1 0,-1 0 0,1 1 0,-1-1 0,1 0 0,-1 1 0,1-1 0,-1 0 0,1 1 0,0-1 0,-1 1 0,1-1 0,0 1 0,-1-1 0,1 1 0,0-1 0,0 1 0,-1-1 0,1 1 0,0-1 0,0 1 0,0 0 0,0-1 0,0 1 0,0 0 74,-14 36-7036,14-35 6182,-8 30-9625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2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7335,'0'0'6817,"0"0"-3753,0 0-1558,0 0-551,0 0-448,0 0-197,0 0-64,7 17-81,43 113 572,-11-55 325,-39-75-1013,1 1-1,-1-1 1,0 1-1,1-1 1,-1 1-1,1-1 1,-1 0-1,1 1 1,0-1-1,-1 1 1,1-1-1,-1 0 1,1 0-1,0 1 1,-1-1-1,1 0 1,0 0-1,-1 0 1,1 0-1,0 1 1,-1-1-1,1 0 1,0 0-1,-1-1 1,1 1-1,0 0 1,-1 0-1,1 0 1,0 0-1,-1 0 1,1-1-1,-1 1 1,1 0-1,0-1 1,-1 1-1,1 0 1,-1-1-1,1 1 1,-1-1-1,1 1 1,-1-1-1,1 1 1,-1-1-1,0 1 1,1-1-1,-1 1 1,1-1-1,-1 1 1,0-1-1,0 0 1,1 1-1,-1-1 1,0 0-1,0 1 1,0-1-49,12-39 1950,-11 32-1860,1-1 1,-1 0-1,0 1 1,-1-1-1,0 0 1,0 0-1,-1 0 1,0 1-1,-1-1 1,1 0-1,-2 1 1,1-1-1,-1 1 1,-1 0-1,0 0 1,0 0-1,0 0 1,-1 1-1,0 0 1,0 0-1,-1 0-90,-15 3-2981,12 26-5729,5-1-4209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2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34 9769,'0'0'6097,"0"0"-2045,0 0-807,0 0-773,0 0-721,0 0-534,0 0-304,5-3-401,10-3-520,0 0 0,1 2 0,0 0-1,-1 0 1,1 2 0,0 0 0,0 0-1,0 2 1,1 0 0,-1 1 0,11 2 8,-26-3-55,0 0 1,0 0-1,0 0 1,0 0-1,0 0 1,0 0-1,0 1 1,0-1-1,0 0 1,0 0-1,0 1 1,0-1-1,0 1 1,0-1-1,0 1 1,0-1-1,0 1 1,0 0-1,-1-1 1,1 1-1,0 0 1,-1 0-1,1 0 1,0-1-1,-1 1 1,1 0-1,-1 0 1,1 0-1,-1 0 1,1 0-1,-1 0 1,0 0-1,0 0 1,1 0-1,-1 0 1,0 0-1,0 0 1,0 0-1,0 0 1,0 0-1,0 1 1,-1-1-1,1 0 1,0 0-1,0 0 1,-1 0-1,1 0 1,-1 0-1,1-1 1,-1 1-1,1 0 1,-1 0-1,1 0 1,-1 0-1,0 0 1,0-1 54,-40 47-2607,-151 102-190,168-116 5332,63-30-944,143-52-2343,-91 25-5478,-52 15-2595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2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423 887 14670,'-3'-14'4078,"2"3"-3306,1 6-554,-1 1-1,0-1 1,1 0-1,-1 1 0,-1-1 1,1 1-1,-1-1 1,0 1-1,0 0 1,0-1-1,0 1 0,-1 0 1,0 0-1,0 1 1,0-1-1,0 1 1,-2-2-218,-1 0 245,0 0 0,-1 1 1,0 0-1,1 1 0,-1-1 0,-1 1 1,1 1-1,0-1 0,-1 1 1,1 1-1,-1-1 0,0 1 0,1 0 1,-8 1-246,3 1 16,0 1 1,1 0 0,-1 1-1,0 0 1,1 0 0,0 2-1,0-1 1,0 1 0,0 1-1,1 0 1,0 0 0,0 1-1,1 1 1,0-1 0,0 2 0,0-1-1,1 1 1,1 0 0,-1 1-1,2 0 1,-1 0 0,-2 7-17,2-5 1,1 1 0,0-1 0,1 1 1,0 0-1,2 0 0,-1 1 1,1-1-1,1 1 0,1 0 1,0 0-1,0-1 0,2 1 0,-1 0 1,2 0-1,0-1 0,0 1 1,2-1-1,0 1 0,0-1 0,1 0 1,0-1-1,1 1 0,1-1 1,0 0-1,1-1 0,0 1 1,0-2-1,1 1 0,1-1 0,0 0 1,0-1-1,1-1 0,1 1-1,-7-5 2,1-1 1,-1-1-1,1 1 0,0-1 0,-1 0 0,1 0 0,0-1 0,0 1 0,0-2 1,0 1-1,0 0 0,1-1 0,-1 0 0,0-1 0,0 1 0,0-1 1,0 0-1,0-1 0,0 0 0,0 1 0,-1-2 0,1 1 0,-1-1 0,1 0 1,-1 0-1,0 0 0,0-1 0,0 0 0,0 0 0,-1 0 0,0 0 1,0-1-1,0 0 0,0 0 0,2-4-2,8-8 128,-1-2 0,0 0 0,-1 0 0,-1-1 1,-1-1-1,-1 0 0,-1 0 0,-1-1 0,0 0 0,-2 0 0,-1 0 0,0-1 1,-2 1-1,0-1 0,-2-16-128,0 39 18,1-1 1,-1 0-1,1 1 1,-1-1-1,0 0 1,0 1-1,1-1 0,-1 0 1,0 1-1,0-1 1,0 0-1,0 0 1,0 1-1,0-1 1,0 0-1,0 0 1,0 1-1,0-1 0,0 0 1,0 0-1,-1 1 1,1-1-1,0 0 1,-1 1-1,1-1 1,0 0-1,-1 1 1,1-1-1,-1 1 1,1-1-1,-1 0 0,1 1 1,-1-1-1,1 1 1,-1-1-1,1 1 1,-1 0-1,0-1 1,1 1-1,-1 0 1,0-1-1,1 1 0,-1 0 1,0 0-1,0-1 1,1 1-1,-1 0 1,0 0-1,0 0 1,1 0-1,-1 0 1,0 0-1,1 0 0,-1 0 1,0 1-1,0-1 1,1 0-1,-1 0 1,0 1-1,1-1 1,-1 0-1,0 1 1,1-1-1,-1 0 0,0 1 1,1-1-1,-1 1 1,1-1-1,-1 1 1,1 0-19,-7 13 71,1 1 1,1 0-1,1 0 1,0 1-1,1-1 1,1 1-1,0 0 1,1 0-1,0-1 0,2 1 1,0 0-1,1 0 1,0-1-1,1 1 1,1-1-1,0 1 1,1-1-1,7 12-71,-8-20-45,1 1 0,0-1-1,1-1 1,0 1 0,0-1 0,0 0-1,1 0 1,-1-1 0,1 0-1,1 0 1,-1-1 0,1 0 0,0 0-1,0 0 1,0-1 0,0 0 0,1-1-1,-1 0 1,1 0 0,-1-1-1,1 0 1,0-1 0,7 0 45,91-20-4189,-15-34-5950,-62 26-41</inkml:trace>
  <inkml:trace contextRef="#ctx0" brushRef="#br0" timeOffset="588.177">725 133 3748,'0'-77'10912,"0"22"2401,24 183-12106,-8 280-1026,-16-374-330,0-35 20,3-17 135,-1-4 5,2 0 0,1 0 1,1 0-1,0 0 0,2 1 0,0 0 1,5-5-12,-11 20-3,1 1 1,0 0 0,1 0 0,-1 0 0,1 0 0,0 0 0,0 1 0,1-1 0,-1 1 0,1 0 0,0 1 0,0-1 0,0 1 0,0 0 0,1 0 0,-1 1 0,1-1 0,0 1 0,0 0 0,0 1 0,0 0 0,0 0-1,0 0 1,0 0 0,0 1 0,0 0 0,0 0 0,6 2 2,-5 1-43,0 0 0,0 1 1,-1 0-1,0 0 0,0 1 0,0-1 0,0 1 0,0 1 0,-1-1 0,0 1 1,0 0-1,-1 0 0,0 0 0,0 1 0,0-1 0,-1 1 0,0 0 0,0 0 0,-1 0 1,0 1-1,0-1 0,0 1 0,-1-1 0,0 1 0,-1-1 0,0 1 0,0-1 1,0 1-1,-1 0 0,0-1 0,-1 2 43,0-1-12,0-1-1,-1 1 1,0-1 0,0 1-1,-1-1 1,0 0 0,0-1-1,0 1 1,-1-1 0,0 0-1,0 0 1,-1 0 0,1 0-1,-1-1 1,0 0 0,-1-1-1,1 1 1,-1-1 0,0 0-1,0-1 1,-1 0 0,1 0-1,0 0 1,-1-1 0,0 0-1,0-1 1,1 0 0,-3 0 12,4 0-68,0 0-1,-1 0 1,1-1 0,0 1 0,-1-2 0,1 1 0,0-1 0,0 0 0,-1 0 0,1-1 0,0 1 0,0-1 0,1-1 0,-1 1 0,0-1-1,1 0 1,-1 0 0,1-1 0,0 0 0,0 0 0,0 0 0,1 0 0,-1-1 0,1 0 0,0 0 0,1 0 0,-1 0 0,1 0 0,0-1-1,0 1 1,1-1 0,-1 0 0,2 0 0,-1 0 0,0-2 68,14-35-6844,2 29-443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2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12139,'0'0'3561,"5"-13"-299,3-7-2032,9-26 1165,0 12 2126,-11 53-1777,-23 406-1719,17-415-1027,14 195-581,-11-191 111,1 1 1,0 0 0,1-1-1,1 0 1,0-1 0,1 1-1,1-1 1,0 0 471,35 29-4981,-7-30-2263,-17-12 1180</inkml:trace>
  <inkml:trace contextRef="#ctx0" brushRef="#br0" timeOffset="318.728">376 555 3940,'30'-85'5696,"6"-22"5995,-35 107-11564,-1-1 0,1 0-1,-1 1 1,1-1 0,-1 1 0,1-1 0,-1 1 0,1-1-1,-1 0 1,0 1 0,0-1 0,1 0 0,-1 0 0,0 1-1,0-1 1,0 0 0,1 0 0,-1 1 0,0-1 0,0 0 0,0 0-1,-1 1 1,1-1 0,0 0 0,0 1 0,0-1 0,0 0-1,-1 0 1,1 1 0,0-1 0,-1 0 0,1 1 0,0-1 0,-1 0-1,1 1 1,-1-1 0,1 1 0,-1-1 0,1 1 0,-1-1-1,1 1 1,-1-1 0,0 1 0,1 0 0,-1-1 0,0 1-127,-1 5 32,-1 0 1,1 0 0,0 0 0,1 0 0,-1 1-1,1-1 1,0 1 0,0-1 0,1 1-1,0-1 1,0 1 0,0-1 0,1 1 0,0 3-33,-1 4 21,3 15-4,1-1 0,1 0-1,1-1 1,1 1 0,2-1 0,0-1 0,5 7-17,-8-19-20,0 0 0,1 0 0,0 0 0,1-1 0,0 0-1,1-1 1,0 0 0,1 0 0,5 3 20,-11-10-6,0 0-1,1-1 1,0 1-1,0-1 1,0-1-1,0 1 1,0 0-1,0-1 1,1 0-1,-1-1 1,1 1-1,0-1 1,-1 0-1,1 0 1,0-1-1,0 0 1,-1 0-1,1 0 1,0 0-1,0-1 1,-1 0-1,1-1 1,0 1-1,4-3 7,5-3 60,-1-2 0,-1 0 0,1 0 0,-1-1 0,-1-1 0,0 0 0,0-1 0,-1 0 0,-1-1 0,0 0 0,-1-1 0,0 1 0,1-6-60,-5 13 19,0-1-1,-1 0 1,1 0 0,-2 0 0,1 0 0,-1-1-1,0 1 1,-1-1 0,0 0 0,0 0 0,0 0 0,-1 0-1,0 0 1,-1 0 0,0 0 0,0 0 0,-1 0 0,0 0-1,0 0 1,-1 0 0,0 0 0,0 0 0,-1 1-1,0-1 1,-1 1 0,1 0 0,-1 0 0,-1 0 0,1 0-1,-1 1 1,0-1 0,-1 1 0,1 1 0,-1-1 0,0 1-1,-1 0 1,1 0 0,-6-2-19,-2 2-235,0 2 0,-1-1 0,1 2 1,-1 0-1,1 0 0,-1 2 0,0 0 0,1 0 0,-1 1 0,0 1 0,-9 3 235,15-3-555,-1 0-1,1 1 0,0 1 1,0-1-1,0 2 0,0-1 1,0 1-1,1 0 0,0 1 0,0 0 1,-3 3 555,-15 23-5141,9 4-2541</inkml:trace>
  <inkml:trace contextRef="#ctx0" brushRef="#br0" timeOffset="784.103">1270 587 12876,'3'-15'1484,"16"-96"5942,-19 105-7230,1 0-1,-2-1 1,1 1 0,-1-1 0,1 1-1,-2-1 1,1 1 0,-1 0 0,0-1-1,0 1 1,-1 0 0,0 1 0,0-1-1,0 0 1,-4-4-196,4 6 8,-1-1-1,0 1 1,-1-1-1,1 1 1,-1 0-1,0 0 1,1 1-1,-2 0 1,1 0-1,0 0 1,-1 0-1,1 1 1,-1 0-1,0 0 1,0 1 0,0-1-1,0 1 1,0 0-1,0 1 1,0 0-1,0 0 1,0 0-1,0 0 1,0 1-1,0 0 1,0 0-1,0 1 1,0 0-1,1 0 1,-1 0-1,1 1 1,-1 0 0,1 0-1,0 0 1,0 0-1,0 1 1,0 0-1,1 0 1,-4 5-8,-1 2-5,1 1 1,0 1 0,1 0-1,1 0 1,0 0 0,1 0-1,0 1 1,1 0 0,0 0-1,1 1 1,1-1 0,0 0-1,1 1 1,1-1 0,0 1-1,1-1 1,1 1 0,1 4 4,-2-11-35,0 1 1,1-1 0,1 1 0,-1-1 0,1 0 0,0 0 0,1 0 0,0 0 0,1 0 0,-1-1 0,1 0 0,1 0 0,-1 0 0,1-1 0,0 0 0,1 0 0,-1 0 0,1-1 0,0 0-1,1 0 1,-1-1 0,1 0 0,0 0 0,0 0 0,0-1 0,1-1 0,-1 0 0,1 0 0,-1 0 0,5-1 34,-2 0 121,-1-2-1,1 1 1,0-2 0,-1 1 0,1-2-1,-1 1 1,0-1 0,1-1-1,-1 0 1,-1 0 0,1-1-1,-1 0 1,1-1 0,-2 0 0,1 0-1,-1-1 1,0 0 0,0-1-1,0 1 1,-1-1 0,-1-1 0,1 0-1,-2 0 1,1 0 0,-1 0-1,0-1 1,-1 0 0,0 0-1,-1 0 1,0 0 0,0-1 0,-1 1-1,-1-1 1,0 0 0,0 1-1,-1-5-120,0 14 20,1 0-1,-1 0 1,0 0-1,0-1 0,0 1 1,0 0-1,0 0 1,0 0-1,0 0 0,-1 0 1,1 0-1,0 0 0,0 0 1,-1 0-1,1 0 1,-1 0-1,1 0 0,-1 0 1,1 0-1,-1 0 1,0 1-1,1-1 0,-1 0 1,0 0-1,0 0 1,1 1-1,-1-1 0,0 1 1,0-1-1,0 0 0,0 1 1,0 0-1,0-1 1,0 1-1,0 0 0,0-1 1,0 1-1,0 0 1,0 0-1,0 0 0,0 0 1,0 0-1,0 0 1,-1 0-1,1 0 0,0 0 1,0 0-1,0 1 1,0-1-1,0 0 0,0 1 1,0-1-1,0 1 0,0-1 1,1 1-1,-1 0 1,0-1-1,0 1 0,0 0 1,0-1-1,1 1 1,-1 0-1,0 0 0,1 0 1,-1 0-1,1 0 1,-1 0-1,0 0-19,-12 28 56,2 0 0,0 1 0,2 0 1,1 1-1,-3 31-56,1-14 29,-74 380-595,75-368 525,-3-1 0,-1 0 0,-21 51 41,28-93 7,-1-1-1,-1 1 1,0-1-1,-1-1 0,0 0 1,-2 0-1,0-1 0,0 0 1,-1-1-1,-1 0 1,0-1-1,-1 0 0,0-1 1,-1-1-1,-6 3-6,13-8-54,1-1 0,-1 0-1,0 0 1,-1-1 0,1 0 0,-1 0 0,1-1 0,-1 0-1,0 0 1,0-1 0,0-1 0,0 1 0,0-1-1,0-1 1,1 0 0,-1 0 0,0-1 0,0 0 0,1 0-1,-1-1 1,1 0 0,-1 0 0,1-1 0,0 0-1,1-1 1,-1 0 0,1 0 0,0 0 0,0-1 0,1 0-1,-1-1 1,1 1 0,1-1 0,-1 0 0,1-1-1,1 1 1,-1-1 0,1 0 0,0 0 0,1-1 54,1 0-294,0 0 0,1 0 0,0-1 1,0 1-1,1 0 0,0 0 0,1-1 1,0 1-1,0 0 0,1 0 0,1 0 1,-1 0 293,35-64-6165,-1 26-2146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12236,'0'-12'4745,"0"-60"-645,5 74 1058,11 38-4678,-11-20-381,2 1 0,0-1 0,1-1 0,1 1 0,1-1 0,0-1 0,2 0 0,0 0 0,7 6-99,-18-24 12,-1 1-1,1-1 1,0 0-1,0 0 0,0 0 1,0 0-1,-1 0 1,1 0-1,0 0 1,0 0-1,0-1 1,-1 1-1,1 0 1,0 0-1,0-1 1,-1 1-1,1 0 1,0-1-1,-1 1 0,1-1 1,0 1-1,-1-1 1,1 1-1,0-1 1,-1 0-1,1 1 1,-1-1-1,1 0 1,-1 1-1,0-1 1,1 0-1,-1 1 1,0-1-1,1 0 0,-1 0 1,0 0-1,0 1 1,0-1-1,0 0 1,1 0-1,-1 0 1,0 1-1,-1-1 1,1 0-1,0 0 1,0 0-1,0 1 1,0-1-1,-1 0 0,1 0 1,0 0-1,-1 1 1,1-1-1,0 0 1,-1 1-1,1-1 1,-1 0-1,1 1 1,-1-1-1,1 1 1,-1-1-1,0 0-11,1-6 138,0-1-91,0-1-1,0 1 1,-1-1-1,0 1 1,0-1 0,-1 1-1,-1-1 1,1 1 0,-1 0-1,0 0 1,-1 0 0,0 1-1,0-1 1,-1 1 0,0 0-1,0 0 1,-1 0-1,0 1 1,-3-3-47,8 8-81,0 0 1,1 1-1,-1-1 0,0 1 0,0-1 1,1 1-1,-1-1 0,0 1 0,0 0 1,0-1-1,0 1 0,1 0 0,-1 0 0,0 0 1,0 0-1,0 0 0,0 0 0,0 0 1,0 0-1,0 0 0,1 0 0,-1 0 1,0 0-1,0 0 0,0 1 0,0-1 1,0 0-1,1 1 0,-1-1 0,0 1 1,0-1-1,1 1 0,-1-1 0,0 1 1,0 0-1,1-1 0,-1 1 0,1 0 0,-1-1 1,1 1-1,-1 0 0,1 0 0,-1-1 1,1 1-1,0 0 0,-1 0 0,1 0 1,0 0-1,0 0 0,0 0 0,-1-1 1,1 1-1,0 1 81,4 49-10561,5-22-996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15343,'23'-116'7692,"-29"140"-4532,3-18-3073,1 1-1,0-1 1,0 1-1,0-1 0,1 1 1,-1 0-1,2 0 0,-1 0 1,1-1-1,0 1 0,0 0 1,1 0-1,0 0 0,0 0 1,1-1-1,0 1 0,0-1 1,0 1-1,1-1 0,0 0 1,0 0-1,1 0 0,1 2-86,-4-7 10,0-1-1,0 1 1,0-1-1,0 1 1,0-1-1,0 1 1,0-1-1,1 0 1,-1 1-1,0-1 1,0 0-1,0 0 1,1 0-1,-1 0 1,0 0-1,0 0 1,0 0-1,1-1 1,-1 1-1,0 0 1,0-1-1,0 1 1,0-1-1,0 1 1,1-1-1,-1 1 1,0-1-1,0 0 1,-1 1-1,1-1 1,0 0-1,0 0 1,0 0-1,0 0 1,-1 0-1,1 0 1,0 0-1,-1 0 1,1 0-1,-1 0 1,1 0-1,-1 0 1,0-1-1,1 1 1,-1 0-1,0-1-9,18-59 540,-15-35-502,-15 83-1594,-11 29-5472,8 10 317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74 16143,'2'-13'3598,"8"-40"-1340,-10 53-2196,0 1-1,1-1 0,-1 1 0,0-1 0,1 1 0,-1-1 0,0 1 0,1-1 0,-1 1 0,1-1 0,-1 0 0,1 1 0,-1-1 0,1 0 0,-1 1 0,1-1 0,-1 0 0,1 0 0,-1 1 0,1-1 0,-1 0 0,1 0 0,0 0 0,-1 0 0,1 0 0,-1 0 0,1 0 0,0 0 0,-1 0 0,1 0 0,-1 0 0,1 0 0,-1 0 0,1 0 0,0-1 0,-1 1 0,1 0 1,-1 0-1,1-1 0,-1 1 0,1 0 0,-1-1 0,1 1 0,-1 0 0,1-1 0,-1 1 0,0-1 0,1 1 0,-1-1 0,0 1 0,1-1 0,-1 1 0,0-1 0,0 1 0,1-1 0,-1 0 0,0 1 0,0-1 0,0 1 0,0-1 0,0 1 0,0-1 0,0 0 0,0 1 0,0-1-61,1 2 16,133 192 619,-108-158-741,100 125-1842,-35-62-3306,-90-95 5156,1-1 0,0 1 1,0-1-1,0 0 0,0 0 0,0 0 1,0 0-1,1 0 0,-1 0 1,0 0-1,1-1 0,0 1 0,-1-1 1,1 0-1,0 0 0,0 0 0,0 0 1,0 0-1,0-1 0,0 1 0,0-1 1,0 0-1,0 0 0,0 0 0,0 0 1,0 0-1,0-1 0,0 1 0,0-1 1,-1 0-1,1 0 0,0 0 0,0 0 1,0 0-1,-1-1 0,1 0 0,-1 1 1,1-1-1,-1 0 0,0 0 0,0 0 1,1-1 97,12-22 1132,-1-2 1,-1 0 0,-2-1-1,-1 0 1,-1-1 0,-1 0-1,0-8-1132,-5 27 271,14-106 3397,-17 114-3596,0 0 0,0 0-1,-1 0 1,1 0 0,-1 0 0,0 0 0,1 0 0,-1 0-1,0 0 1,0 0 0,0 0 0,0 1 0,-1-1 0,1 0-1,0 1 1,-1-1 0,1 1 0,-1-1 0,1 1 0,-1 0-1,0 0 1,0 0 0,1 0 0,-1 0 0,0 0 0,0 0-1,0 0 1,0 1 0,0-1 0,0 1 0,0 0 0,0-1-1,0 1 1,-1 0 0,1 0 0,0 0 0,0 1 0,0-1-1,0 0 1,-1 1-72,-85 22 752,39 3-732,0 3 1,3 1-1,0 3 1,2 1 0,2 3-1,1 1 1,1 3-21,-92 116-1818,71-37-5546,49-79 152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17457,'0'0'2509,"0"0"-678,0 0-91,0 0-432,0 0-454,0 0-336,0 0-246,0 0-37,7-7 21,24-20-80,2 39 105,-28-7-220,-1-2-33,0 0 1,-1 0-1,1-1 1,0 0-1,0 0 1,1 0-1,-1 0 1,0 0-1,1-1 1,-1 0-1,1 0 1,-1 0-1,1 0 1,0-1-1,-1 0 1,1 0-1,0 0 1,-1 0-1,1-1 0,-1 0 1,1 0-1,-1 0 1,1-1-1,-1 1 1,0-1-1,1 0 1,-1 0-1,0 0 1,0-1-1,-1 0 1,1 1-1,0-1 1,-1-1-1,0 1 1,0 0-1,0-1 0,0 0 1,0 1-1,-1-1 1,1 0-1,-1 0 1,0-1-1,-1 1 1,1 0-1,0-4-28,0 5 52,-1 0-1,0 0 1,0 0-1,0 0 0,-1 0 1,1 0-1,-1 0 1,1 0-1,-1 0 1,0 0-1,0 0 0,0 0 1,-1 0-1,1 0 1,-1 0-1,0 0 1,0 0-1,0 0 0,0 0 1,0 0-1,-1 0 1,1 1-1,-1-1 1,0 0-1,1 1 0,-1 0 1,0-1-1,-1 1 1,1 0-1,0 0 1,-1 0-1,1 0 0,-1 1 1,1-1-1,-1 1 1,0-1-1,0 1 1,0 0-1,0 0 0,0 0 1,0 1-52,0 2-6,0 0 0,0 0 0,0 0 0,0 1 0,0-1 0,1 1-1,-1 0 1,1 0 0,0 0 0,0 0 0,0 0 0,0 1 0,0-1 0,1 1 0,-1-1 0,1 1 0,0-1 0,0 1 0,0 0 0,1 0 0,0-1 0,-1 1 0,1 0-1,0 0 1,1 2 6,-3 7-270,2-11 205,-8 41-2752,-2-16-3702,2-10-3047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29 7431,'0'0'6534,"0"0"-2898,0 0-1053,0 0-292,0 0-524,0 0-443,0 0-358,3-7-294,-1 3-580,7-13 302,-3 32 161,-8 56 41,-2-1-1,-4 1 0,-3-2 0,-3 1 0,-2-1-595,-2 9 297,-3 16-62,9-52-173,2 2 0,2 0 0,2 0-1,2 0 1,2 16-62,2-56-6,0-1-1,0 1 0,0-1 1,1 1-1,0-1 0,0 0 1,0 1-1,0-1 0,0 0 1,1 1-1,-1-1 0,1 0 1,0 0-1,0 0 0,0-1 1,0 1-1,1 0 0,-1-1 1,1 1-1,-1-1 0,1 0 1,0 0-1,0 0 0,0 0 0,0 0 1,0-1-1,0 0 0,1 1 1,-1-1-1,0 0 0,1 0 1,-1-1-1,1 1 0,-1-1 1,1 0-1,-1 0 0,1 0 1,-1 0-1,1-1 0,-1 1 1,1-1-1,-1 0 0,1 0 1,2-1 6,18-7-237,0 0 0,-1-2 0,0 0 0,-1-2 0,0 0 0,-1-1 237,14-8-580,-13 5-50,30-11-4383,-44 30-2738,-5 3 475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8072,'0'0'6886,"0"0"-4420,0 0-672,0 0-417,87-15-736,-46 10-449,-1-3-128,0 1-64,-5 2-544,-2 4-1122,-11 1-3010,-12 4-1954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3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6438,'0'0'6983,"0"0"-4389,0 0-352,0 0-416,0 74-833,33-74-160,6-4-257,7-7-352,5-4-191,5-5-33,0 0-865,-1-1-1185,-3-1-3043,-11 7-6118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28 7271,'0'0'5979,"0"0"-1564,0 0-956,0 0-806,0 0-683,0 0-475,0 0-433,2-7-266,1-14-134,-12 45-70,2 3-478,1 1 1,1-1-1,1 1 1,1 1-1,2-1 0,1 0 1,4 27-115,-5-51-91,1 0 0,0 1 0,1-1 0,-1 1 0,1-1 0,0 0 0,0 0 0,0 1 1,1-1-1,-1 0 0,1 0 0,0 0 0,0 0 0,0 0 0,1-1 0,-1 1 0,1-1 0,0 0 0,0 1 0,0-1 1,1 0-1,-1-1 0,1 1 0,-1-1 0,1 1 0,0-1 0,0 0 0,0-1 0,0 1 0,0-1 0,1 1 0,2-1 91,-2-3-519,-1-1-1,1 1 1,-1-1-1,1 0 1,-1 0 0,0-1-1,0 1 1,0-1-1,-1 0 1,1 0-1,-1 0 1,0-1-1,0 1 1,-1-1-1,1 0 1,-1 1-1,0-1 1,0-2 519,1 1-1022,14-25-4290,2-1-1227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16207,'0'0'4036,"0"0"-1858,0 0-64,0 0-833,0 0-640,0 0-417,0 0-224,0 0 0,0 0-480,58-19-962,-35 28-1729,-2 1-3587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40 8968,'0'0'8296,"0"0"-5317,0 0-545,0 0-800,0 0-769,0 0-225,88-23-479,-61 16-97,-2 1-64,-3 3-128,-5 3-705,-3 0-769,-8 3-1248,-6 8-2211,-4 5-1762</inkml:trace>
  <inkml:trace contextRef="#ctx0" brushRef="#br0" timeOffset="1">0 216 6790,'0'0'4228,"0"0"-1057,0 0-448,0 0-897,0 0-929,0 0-449,0 0-256,82 64-96,-44-70-96,-1-4-128,0-3-1345,-7 5-2403,-4-1-2306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35 8552,'0'0'6956,"0"0"-2984,0 0-1095,0 0-699,0 0-715,0 0-513,0 0-448,-3 6-208,-9 33-95,1 0 0,2 0 0,2 1 0,1 0 0,2 2-199,-1 2 56,1-70 99,4 12-156,1-1 0,0 1 0,1 0-1,1 0 1,0 0 0,1 0 0,0 0 0,1 0 0,1 1-1,0 0 1,1 0 0,0 1 0,1 0 0,0 0 0,1 1-1,0 0 1,1 0 0,0 1 0,1 0 0,0 1 0,0 1 0,1-1-1,2 1 2,-10 6-2,0 1 0,0-1 0,1 1 0,-1 0 0,0 1 0,1-1 0,-1 1 0,0 0 0,1 0-1,-1 0 1,1 0 0,-1 1 0,0 0 0,1 0 0,-1 0 0,0 0 0,0 1 0,0 0 0,0 0 0,0 0-1,0 0 1,0 0 0,-1 1 0,1 0 0,-1-1 0,0 1 0,0 1 0,0-1 0,0 0 0,0 1 0,-1-1-1,1 1 1,-1 0 0,0 0 0,0 0 0,-1 0 0,1 0 0,-1 1 0,0-1 0,0 0 0,0 0 0,-1 1 0,1-1-1,-1 1 1,0-1 0,-1 1 2,3 13-13,-2 0 0,0 1 0,-2-1 0,0 0 0,0 1 0,-2-1 0,0-1 0,-1 1 0,-1 0 0,-1-1 0,-1 1 13,-32 69-7198,37-81 6291,-3 6-5835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65 17617,'0'0'4003,"0"0"-1152,0 0-705,0 0-1089,0 0-480,0 0-289,0 0-224,0 0-64,0 0-128,-8-64-865,4 77-1409,-5 8-1890,4 1-4068</inkml:trace>
  <inkml:trace contextRef="#ctx0" brushRef="#br0" timeOffset="310.414">73 94 10154,'0'0'6059,"0"0"-2328,0 0-880,0 0-716,0 0-656,0 0-369,0 0-309,-1 17-171,-11 108 299,-38 157-1655,43-270-871,5-10-7526,2-2 1004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509 156 14350,'0'0'5103,"0"0"-2871,0 0-161,0 0-117,0 0-513,0 0-384,15-13-518,-7 5-495,1 1 0,0 0 0,0 1 0,0 0-1,1 0 1,0 1 0,0 0 0,0 1 0,1 0 0,-1 1 0,1 0-1,0 0 1,0 1 0,10 0-44,305-10 620,187-18-1464,-545 22-1975,-72 5-3506,35 9-1849,20 3-1499</inkml:trace>
  <inkml:trace contextRef="#ctx0" brushRef="#br0" timeOffset="303.051">658 280 8936,'0'0'6652,"0"0"-2648,0 0-1378,0 0-576,0 0-587,0 0-513,0 0-352,0 0-117,1-6-81,0 1-332,-1 5-50,-1 0-1,1 1 1,0-1 0,-1 0 0,1 0 0,0 0-1,-1 0 1,1 0 0,0 0 0,-1-1-1,1 1 1,0 0 0,-1 0 0,1 0 0,0 0-1,-1 0 1,1 0 0,0 0 0,-1-1-18,-9 28 24,2 1 1,0 0 0,2 0 0,1 0 0,1 1 0,1 6-25,-8 53-438,-1-22-648,-19 131-2349,23-68-7130,8-104 3876</inkml:trace>
  <inkml:trace contextRef="#ctx0" brushRef="#br0" timeOffset="630.317">1220 154 6054,'0'0'9721,"0"0"-5029,0 0-1729,0 0-651,0 0-615,0 0-480,0 0-384,0 0-117,0 15-28,-8 78-267,-4-1-1,-4 0 1,-3-1-1,-22 54-420,2 4 192,26-93-4116,30-84-1724,-5 8-1356,-4 4-5792</inkml:trace>
  <inkml:trace contextRef="#ctx0" brushRef="#br0" timeOffset="1203.54">89 127 10282,'0'0'5119,"-14"2"-1489,-60 6 1538,121-5-1778,288-40-1687,363-66-1383,-768 153-8933,43-33 2892,-9 9-7411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28 6887,'0'0'16079,"0"0"-13677,0 0-1281,0 0-737,0 0-384,0 0-288,0 0-1153,0 0-1986,-32-28-4325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4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5 377 3812,'0'0'3454,"0"0"-1196,0 0 96,0 0 38,0 0-177,0 0-48,-4 2 2579,65-47-932,-46 35-3665,0-1 0,0 0 1,-1-1-1,0-1 0,-1 0 0,0-1 0,8-13-149,-12 16-3,-1-2 0,-1 1 0,0-1 0,-1 0-1,0-1 1,-1 1 0,-1-1 0,0 0 0,-1 0 0,0-1 0,-1 1 0,0-7 3,-3 18-34,0 1 1,0-1-1,0 1 1,-1 0-1,1 0 1,0 0-1,-1-1 1,1 1-1,-1 1 0,0-1 1,0 0-1,0 0 1,0 1-1,0-1 1,0 1-1,0-1 1,0 1-1,-1 0 1,1 0-1,-1 0 1,1 0-1,-1 0 1,1 1-1,-1-1 1,1 1-1,-1 0 1,1-1-1,-1 1 0,1 0 1,-1 1-1,0-1 1,1 0-1,-1 1 1,1-1-1,-1 1 1,1 0-1,-1 0 1,1 0-1,0 0 1,0 0-1,-1 1 1,1-1-1,0 1 1,0-1-1,0 1 1,0 0-1,0 0 1,1 0-1,-1 0 0,0 0 34,0 0-47,0-1 0,0 1-1,1 0 1,-1 0-1,0 0 1,1 0-1,-1 0 1,1 0 0,0 0-1,0 0 1,0 1-1,0-1 1,0 0-1,0 1 1,0-1-1,1 1 1,-1-1 0,1 1-1,0-1 1,0 1-1,0-1 1,0 1-1,0-1 1,0 1-1,1-1 1,-1 1 0,1-1-1,0 1 1,0-1-1,0 0 1,0 1-1,0-1 1,0 0 47,62 67-3,-28-36 109,-29-21-17,1-1 1,-2 1 0,0 0 0,0 1-1,-1-1 1,-1 1 0,0 0-1,0 0 1,-2 0 0,1 0 0,-2 0-1,0 1 1,0-1 0,-1 0-1,-1 2-88,1 23-2,-13 169 33,14-205-10,0 0 1,0 0-1,0-1 1,1 1-1,-1 0 0,1 0 1,-1 0-1,1 0 1,0-1-1,-1 1 0,1 0 1,0 0-1,0-1 1,0 1-1,1-1 0,-1 1 1,0-1-1,1 0 1,-1 1-1,1-1 0,-1 0 1,1 0-1,-1 0 1,1 0-1,0 0 0,0 0 1,-1 0-1,1-1 1,0 1-1,0-1 0,0 1 1,0-1-1,0 0 1,-1 0-1,1 0 0,0 0 1,0 0-1,0 0 1,0 0-1,0-1 0,0 1 1,0-1-1,0 1 1,-1-1-1,1 0 0,0 1 1,0-1-1,-1 0 1,1 0-1,-1 0 0,2-1-22,11-7 206,0 0 0,0 0-1,-1-2 1,0 0-1,0 0 1,-2-1-1,1-1 1,-1 0-1,-1 0 1,6-10-206,-1-20-486,-29 50-5739,7 4-352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4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 6790,'0'0'9407,"0"0"-4998,0 0-1809,0 0-1180,0 0-795,0 0-246,0 0-155,-6 6-133,-18 18-33,25-25-15,0 1 0,-1-1 0,1 1 0,0-1 0,0 1 0,0-1 0,0 1 1,0 0-1,0-1 0,0 1 0,0 0 0,0 0 0,0 0 0,0 0 0,0 0 0,0 0 0,0 0 0,0 0 0,0 0 0,0 0 0,0 1 0,0-1 0,0 0 0,0 1 0,0-1 0,0 1 0,0-1 0,0 1 0,0-1 0,-1 1 0,1-1 0,0 1 0,0 0 0,-1 0 0,1-1 0,0 1 0,-1 0 0,1 0 0,-1 0 0,1 0 0,-1 0 1,1 0-1,-1 0 0,0 0 0,1 0 0,-1 0 0,0 0 0,0 0 0,0 0 0,0 0 0,0 0 0,0 0 0,0 0 0,0 0 0,0 0 0,0 0 0,-1 0 0,1 0 0,0 0 0,-1 0 0,1 0 0,-1-1 0,1 1 0,-1 0 0,1 0 0,-1 1-43,2-5 20,-1 0-1,1 0 0,0 1 0,-1-1 0,0 0 1,1 0-1,-1 0 0,0 0 0,-1 0 0,1 1 1,0-1-1,-1 0 0,0 0 0,1 0 1,-1 1-1,0-1 0,0 0 0,-1 1 0,1-1 1,-1 1-1,1-1 0,-1 1 0,0 0 1,0 0-1,-1-2-19,3 4-2306,0 0-2787,2 0-4789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42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13453,'0'0'4521,"0"0"-2060,0 0-715,0 0-390,0 0-235,0 0-144,0 0-358,17 3-128,55 10-42,-60-11-383,0-1 0,1 0 0,-1-1 0,1 0-1,-1-1 1,1 0 0,-1-1 0,11-4-66,-4 2 39,66-28-1146,-60 17-2456,0-2-4259,-16 9-3602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4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22325,'0'0'1602,"0"0"159,0 0-223,-58 111-577,51-60-225,3 6-351,-1 2-193,5 0-96,3-4-64,6-4 32,7-6-64,0-3-32,4-6-384,4-8-834,1-8-799,2-5-1122,-1-7-2659,-3-1-5220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4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22357,'0'0'3043,"0"0"-961,0 0-480,0 0-97,0 0-448,0 0-256,0 0-481,0 0-320,0 0 0,-15 13 0,10-11 0,3 2-1313,2 2-1378,-1 1-2946,-2 2-8937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4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11659,'0'0'4442,"0"0"-855,0 0-539,0 0-768,0 0-513,0 0-486,0 0-358,7 1-197,-5-1-698,0 0 0,-1 0 0,1 0-1,0 1 1,-1-1 0,1 0 0,-1 1-1,1-1 1,0 1 0,-1-1 0,1 1-1,-1 0 1,0-1 0,1 1-1,-1 0 1,0 0 0,1 0 0,-1 0-1,0 0 1,0 1 0,0-1 0,0 0-1,0 0 1,0 1 0,0-1 0,0 1-1,0-1 1,-1 1 0,1-1-1,-1 1 1,1-1 0,-1 1 0,0 0-1,1-1 1,-1 1 0,0-1 0,0 1-1,0 0 1,0-1 0,0 1 0,-1 0-28,-29 284 1057,18-207-804,1-7-1663,8-24-5163,4-41 994,2-2-3347</inkml:trace>
  <inkml:trace contextRef="#ctx0" brushRef="#br0" timeOffset="311.972">212 258 15951,'0'0'3940,"0"0"-2339,0 0-31,0 0-801,0 0-257,0 0-96,88 28-255,-56-28-129,2 0-32,-2 0-64,0-4-577,-3-2-736,-2 1-1218,-4-3-2337,-4 3-3364</inkml:trace>
  <inkml:trace contextRef="#ctx0" brushRef="#br0" timeOffset="621.993">713 36 17969,'0'0'4442,"0"0"-1410,0 0-838,0 0-828,0 0-517,0 0-246,2 13-191,19 177 420,-23-158-896,-1 0-1,-2 0 0,-1-1 0,-1 0 1,-1 0-1,-2-1 0,-2 0 0,-3 7 66,-8-3-1192,16-50 732,6-18 490,2 0 1,1 1 0,1-1-1,2 1 1,1-1-1,2 2 1,2-1-1,0 1 1,2 1-1,2 0 1,5-9-32,-14 32 5,0 1-1,0-1 1,0 1 0,1 1 0,0-1-1,0 1 1,1 0 0,0 0-1,0 1 1,0 0 0,1 0-1,6-3-4,41 1-1570,-1 40-3370,-38-11 637,-4-2-2551</inkml:trace>
  <inkml:trace contextRef="#ctx0" brushRef="#br0" timeOffset="954.623">1116 16 7111,'0'0'9459,"0"0"-5535,0 0-1329,0 0-695,0 0-565,12 2-305,-6-2-918,-3 0-77,0 0 0,0 0 0,-1 0 0,1 1 0,0-1 0,0 1-1,-1-1 1,1 1 0,0 0 0,-1 0 0,1 0 0,-1 1 0,1-1-1,-1 0 1,0 1 0,0 0 0,0-1 0,1 1 0,-1 0 0,-1 0-1,1 0 1,0 0 0,0 1 0,-1-1 0,0 0 0,1 1-1,-1-1 1,0 1 0,0-1 0,0 1 0,0 0 0,-1 0-35,4 21 83,-2 0-1,0 1 1,-2-1 0,0 0 0,-2 1 0,-1-1 0,0 0 0,-2 0 0,-1 0-1,-1-1 1,-1 0 0,-1 0 0,-1-1 0,-1 0 0,-1-1 0,-9 14-83,-74 72-3479,-24-30-5558,85-62 1510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4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657 212 5061,'0'0'10757,"0"0"-6551,0 0-1270,0 0-501,0 0-626,0 0-511,0 0-407,0 1-224,-7 46 615,-20 242 143,15 50-1457,1-281-1283,3-34-6648,8-22 1866,0-2-3095</inkml:trace>
  <inkml:trace contextRef="#ctx0" brushRef="#br0" timeOffset="1649.909">273 0 1922,'0'0'13260,"0"0"-8119,0 0-2285,0 0-491,0 0-726,-16 12-486,14-10-1113,-12 7 129,2 1-1,-1 1 0,2 0 0,-1 1 0,1 0 0,1 0 0,0 1 0,1 1 1,-5 9-169,-10 28 224,2 0 1,2 2 0,2 1 0,3 0 0,3 1 0,1 0 0,3 1 0,0 49-225,8-83-15,0 1 0,2 0 0,1-1 0,1 0 0,0 1 0,2-2 0,0 1 0,2 0 0,0-1 0,2-1 0,2 4 15,-6-13-276,0-1 1,1 0-1,0 0 0,1-1 1,0 1-1,0-2 1,1 1-1,0-1 0,1-1 1,0 0-1,0 0 1,0-1-1,1 0 1,0 0-1,0-2 0,0 1 1,1-1-1,-1-1 1,1 0-1,0-1 0,6 1 276,95-5-8146,-63-9-1116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4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216 242 9641,'0'0'7949,"1"-13"-4201,-1-14-2647,0 7 704,0 13 2672,-55 281-2961,-31 97-3237,52-248-1943,-2-3-3411,30-103-723,7-27 4729,8-32 3086,-8 39-57,48-205 10772,33-101-3698,-70 267-6601,1 0 0,3 2 1,1-1-1,2 2 0,2 1 0,25-35-433,-45 69 11,1 0-1,-1 1 0,1 0 1,0-1-1,0 1 0,0 0 1,1 0-1,-1 0 0,1 0 0,0 0 1,-1 1-1,1-1 0,0 1 1,1 0-1,-1 0 0,0 0 1,1 0-1,-1 0 0,1 1 1,-1 0-1,1-1 0,0 1 0,-1 1 1,1-1-1,0 1 0,0-1 1,0 1-1,0 0 0,-1 0 1,1 1-1,0-1 0,0 1 0,0 0 1,-1 0-1,1 0 0,0 0 1,-1 1-1,1-1 0,-1 1 1,0 0-1,1 0 0,-1 0 1,0 1-11,3 4-29,-1-1 1,1 2-1,-1-1 1,-1 1 0,0 0-1,0 0 1,0 0 0,-1 0-1,0 0 1,-1 1 0,0 0-1,0-1 1,-1 1 0,0 0-1,0 0 1,-1 0-1,-1 0 1,1 0 0,-1-1-1,-1 1 1,1 0 0,-4 6 28,1 1-48,-1 0-1,0-1 1,-1 0 0,-1 0 0,0-1 0,-1 1 0,-1-2 0,0 1 0,-1-1 0,-1-1 0,0 0-1,-2 2 49,5-7 6,0-1-1,0 1 0,-1-2 1,0 1-1,0-1 0,-1-1 1,1 1-1,-1-2 0,0 1 1,0-1-1,0-1 0,0 0 1,0 0-1,-1-1 0,-5 0-5,13-1-44,1 0 0,0 0-1,0-1 1,-1 1-1,1 0 1,0-1-1,0 0 1,0 1-1,0-1 1,0 0 0,0 0-1,0 0 1,0 0-1,0 0 1,0-1-1,0 1 1,0-1-1,1 1 1,-1-1-1,1 0 1,-1 1 0,1-1-1,0 0 1,0 0-1,-1 0 1,1 0-1,1 0 1,-1 0-1,0-2 45,12-39-5314,9 22-628,3 1-3635</inkml:trace>
  <inkml:trace contextRef="#ctx0" brushRef="#br0" timeOffset="314.758">778 0 15663,'0'0'4319,"0"0"-1624,0 0-773,0 0-614,12 11-299,-7-7-908,3 2 13,-1 1-1,0-1 1,0 1 0,-1 0 0,0 1 0,0-1 0,-1 1 0,0 0 0,0 1 0,-1-1 0,0 1 0,2 8-114,3 10 82,-2 1 1,0 0-1,-2 1 0,-1-1 1,-2 1-1,0 0 0,-2-1 0,-2 1 1,0 0-1,-2-1 0,-1 1 0,-1-1 1,-1 0-1,-2-1 0,-1 0 1,0 0-1,-14 21-82,5-21-125,0-2 0,-2 0-1,-1-2 1,-1 0 0,-1-1 0,0-2 0,-2 0 0,-25 14 125,-137 67-5037,129-78 606,3-8-3096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39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81 194 1217,'0'0'6817,"0"0"-3309,0 0-700,9-9-209,40-47 711,-43 32 112,-6 23-3144,-17 13 480,17-13-706,0 1 1,0-1 0,1 1-1,-1-1 1,0 1-1,0-1 1,0 1 0,0 0-1,0-1 1,0 1 0,0-1-1,0 1 1,0-1-1,0 1 1,0-1 0,0 1-1,0-1 1,0 1 0,0-1-1,-1 1 1,1-1-1,0 1 1,0 0 0,-1-1-1,1 1 1,0-1 0,0 1-1,-1 0 1,1-1-1,0 1 1,-1 0 0,1-1-1,-1 1 1,1 0-1,0-1 1,-1 1 0,1 0-1,-1 0 1,1 0 0,-1 0-1,1-1 1,0 1-1,-1 0 1,1 0 0,-1 0-1,1 0 1,-1 0 0,1 0-1,-1 0 1,1 0-1,-1 0 1,1 0 0,-1 0-1,1 1 1,-1-1 0,1 0-1,-1 0 1,1 0-1,0 0 1,-1 1 0,1-1-1,-1 0 1,1 1-1,0-1 1,-1 0 0,1 1-1,0-1 1,-1 0 0,1 1-1,0-1-52,7-15 1536,3 46-1102,-9 36-155,-2 1 1,-3-1-1,-3 0 0,-14 56-279,10-55 52,-1 10-861,-4 0-1,-3-2 0,-5 6 810,18-63-12,2-7-7414,2-28-259,2-29-793,0 17 3962</inkml:trace>
  <inkml:trace contextRef="#ctx0" brushRef="#br0" timeOffset="312.013">5 612 2979,'5'-62'2293,"4"1"-1,1-1 1,4 2 0,2 0 0,3 1 0,2 0 0,3 2 0,5-3-2293,-28 55 169,1 1 0,0 0 0,0 0 0,0 0 0,1 0 0,-1 0 1,1 1-1,0-1 0,0 1 0,0-1 0,1 1 0,-1 0 1,1 1-1,-1-1 0,1 0 0,0 1 0,0 0 0,0 0 1,1 0-1,-1 1 0,0-1 0,1 1 0,-1 0 0,1 0 1,-1 1-1,1-1 0,-1 1 0,1 0 0,-1 0 0,1 1 0,-1-1 1,4 2-170,4 2 30,-1 2 1,0-1 0,0 2-1,-1-1 1,0 1 0,0 1-1,0 0 1,-1 0 0,-1 1-1,1 0 1,-1 1-1,-1 0 1,0 0 0,0 0-1,-1 1 1,0 0 0,-1 0-1,0 1 1,-1-1 0,0 1-1,-1 0 1,0 0 0,-1 1-1,0-1 1,-1 0 0,-1 1-1,0-1 1,0 0 0,-1 1-1,-1-1 1,-1 3-31,2-8-30,0 0 1,-1-1-1,0 1 1,0-1-1,-1 1 1,0-1-1,0 0 1,0 0-1,-1 0 1,0-1-1,0 1 1,0-1-1,-1 0 1,0 0-1,0 0 1,0-1-1,0 0 1,-1 0-1,0 0 1,1 0-1,-1-1 1,-1 0-1,1-1 1,0 1-1,-1-1 1,1 0-1,-1-1 1,0 0-1,0 0 1,1 0-1,-1-1 1,0 0-1,0 0 1,0 0-1,0-1 1,1 0-1,-1-1 1,0 1-1,1-1 1,-1-1-1,1 1 1,0-1-1,0 0 1,0-1-1,0 1 1,0-1-1,1 0 1,0-1-1,-1 1 1,2-1-1,-1 0 0,1 0 1,-1-1-1,1 1 1,0-3 29,-9-58-2265,23 23-2341,5 20-1164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11467,'0'0'5888,"0"0"-2749,0 0-870,0 0-294,0 0-470,0 0-485,0 0-363,3-7-225,11-19-26,-5 13 533,-4-12-1273,-9 35-13665,-1 10 4112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7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13453,'0'0'7207,"0"0"-5510,78-8 129,-13-1-577,17 1-640,15-8-129,12-4-384,7-5-96,4 3-96,-3-3-512,-3 4-578,-15 4-671,-18 5-1731,-27 4-4515</inkml:trace>
  <inkml:trace contextRef="#ctx0" brushRef="#br0" timeOffset="305.349">76 441 17681,'0'0'3459,"107"30"-929,-31-34-800,15-9-929,16-5-385,9-5-288,15 0-32,3 0-96,-1 0-96,-16 4-801,-14-2-1313,-25 4-2786,-21 1-6952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55 7623,'0'0'6177,"0"0"-2606,0 0-1286,0 0-443,0 0-134,0 0-357,0 0-326,0 0-305,0 11 54,-6 55 1741,14-78-1165,-1-23-705,-7 29-789,1 1 0,0-1 1,0 0-1,1 1 1,-1-1-1,1 0 0,0 1 1,1 0-1,-1 0 1,1-1-1,0 2 0,1-1 1,3-4 143,12 4-6620,-10 6-1040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6854,'0'0'2211,"0"0"378,3-14 550,-1 6-2698,11-44 2850,16-7 4225,-29 59-7441,1-1 1,-1 1 0,0 0-1,0 0 1,1-1 0,-1 1-1,0 0 1,1 0 0,-1 0-1,1-1 1,-1 1 0,0 0-1,1 0 1,-1 0 0,1 0-1,-1 0 1,0 0-1,1 0 1,-1 0 0,1 0-1,-1 0 1,0 0 0,1 0-1,-1 0 1,1 0 0,-1 0-1,0 1 1,1-1 0,-1 0-1,0 0 1,1 0 0,-1 1-1,0-1 1,1 0 0,-1 0-1,0 1 1,1-1 0,-1 0-1,0 0 1,0 1 0,1-1-1,-1 0 1,0 1 0,0-1-1,0 1 1,0-1 0,1 0-1,-1 1 1,0-1 0,0 1-1,0-1 1,0 0 0,0 1-1,0-1 1,0 1-1,0-1 1,0 0 0,0 1-1,0-1 1,0 1 0,0-1-1,0 0 1,-1 1 0,1-1-1,0 0 1,0 1 0,0-1-76,4 38-152,-4-36 359,3 545 557,-3-534-978,2-1 0,-1 1 1,2-1-1,0 0 0,0 0 0,1 0 1,0 0-1,1-1 0,0 1 0,1-1 1,6 8 213,25 14-3847,15-19-3680,-29-13 149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18 236 3908,'0'0'4959,"0"0"-2140,0 0-300,0 0 33,0 0-406,0 0-352,0 0-246,0 0-400,3-6-283,6-11 55,-7 39 460,-28 140-8,25-157-1367,0-1-5,0 0 1,0 0 0,1-1 0,-1 1 0,1 0 0,0 0-1,0 0 1,0 0 0,0 0 0,1 0 0,-1 0-1,1 0 1,0 0 0,1-1 0,-1 1 0,0 0 0,1-1-1,0 1 1,0-1 0,0 1 0,0-1 0,1 0-1,-1 0 1,1 0 0,0 0 0,0 0 0,0-1 0,0 1-1,0-1 1,1 0 0,-1 0 0,1 0 0,-1-1-1,3 2 0,7-3 17,0-1 0,0 0 0,0-1-1,0 0 1,0-1 0,0 0 0,-1-1-1,1-1 1,-1 0 0,0 0 0,-1-2-1,1 1 1,-1-1 0,-1-1 0,1 0-1,-1 0 1,-1-1 0,1 0 0,-2-1-1,1 0 1,-1-1 0,-1 1 0,0-1-1,0-1 1,-1 1 0,-1-1 0,0 0-1,0-1 1,2-11-17,-3 7 54,0 0-1,-2 1 0,0-2 1,0 1-1,-2 0 1,0 0-1,-1 0 0,-1-1 1,0 1-1,-3-9-53,2 20-41,0 0 0,0 1 0,0-1 0,0 1 0,-1 0 0,0 0 0,0 0 0,-1 0 0,1 1 0,-1 0 0,0 0 0,0 0 0,0 0 0,-1 1 0,1 0 0,-1 0 0,0 1 0,0-1 0,0 1 0,0 1 0,0-1 0,0 1 0,-1 0 0,1 0 0,0 1 0,-1-1 0,1 2 0,0-1 0,-1 1 0,1 0 0,0 0 0,0 0 0,0 1 0,0 0 0,0 0 0,0 1 0,0 0 0,1 0 0,-1 0 0,1 0 0,0 1 0,0 0 0,0 0 0,0 1 0,1-1 0,0 1 0,0 0 41,-33 81-4897,33-24-1443,4-19-606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103 356 11050,'14'-17'5462,"47"-58"-1693,-53 66-3378,-2 0 0,1 0 1,-1-1-1,-1 1 1,1-1-1,-2 0 1,1-1-1,-2 1 1,1-1-1,-1 0 1,-1 0-1,0 0 1,0 0-1,-1 0 1,-1-1-1,0 1 1,-1 0-1,0-1-391,1 8 6,-1 1 1,0 0-1,-1-1 0,1 1 1,-1 0-1,1 0 0,-1 0 1,0 0-1,0 0 0,0 0 0,-1 0 1,1 1-1,-1-1 0,1 1 1,-1-1-1,0 1 0,0 0 1,0 0-1,0 1 0,0-1 0,0 1 1,-1-1-1,1 1 0,0 0 1,-1 0-1,1 0 0,-1 1 1,1-1-1,-1 1 0,0 0 0,1 0 1,-1 0-1,1 1 0,-1-1 1,1 1-1,-1 0 0,1 0 1,-1 0-1,1 0 0,0 0 0,0 1 1,-1-1-1,1 1 0,0 0 1,0 0-1,1 1 0,-1-1 1,0 0-1,1 1 0,-1 0-6,-8 11-130,0 0 1,1 0-1,1 1 0,1 0 0,0 1 0,1 0 1,0 0-1,1 0 0,1 1 0,1 0 0,0 0 1,1 0-1,1 0 0,1 1 0,0-1 1,2 15 129,-1-30-3,-1 0 0,1 0 0,0 0 0,0 0 0,0 1 0,0-1 1,0 0-1,1 0 0,-1 0 0,1 0 0,-1 0 0,1 1 0,0-1 1,0 0-1,-1 0 0,2-1 0,-1 1 0,0 0 0,0 0 0,1 0 1,-1-1-1,0 1 0,1-1 0,0 1 0,-1-1 0,1 0 0,0 1 1,0-1-1,0 0 0,0 0 0,0 0 0,0 0 0,0-1 1,0 1-1,0-1 0,0 1 0,0-1 0,0 0 0,1 1 0,-1-1 1,0 0-1,0-1 0,0 1 0,0 0 0,1-1 0,-1 1 0,0-1 1,0 1-1,0-1 0,0 0 0,0 0 0,0 0 0,0 0 0,-1 0 1,1-1-1,0 1 0,0 0 0,0-2 3,79-107 2335,-61 75-1403,-18 68-489,-34 442 32,32-475-479,-15 228 136,13-149-3751,5-123-3054,5 13-352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16560,'0'0'4228,"0"0"-1730,0 0-512,0 0-833,0 0-641,0 0-255,0 0-225,0 0 0,6-61-32,-4 56 0,-1 4-545,0 1-1184,1 0-1410,-1 4-3107,2 2-9257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34 11050,'0'0'5205,"0"0"-1569,0 0-876,0 0-684,0 0-608,0 0-581,0 0-455,13-5-213,40-15-64,-51 19-151,0 0 0,1 0 0,-1 0 0,0 0 1,0 0-1,1 0 0,-1 1 0,1-1 0,-1 1 1,0 0-1,1 0 0,-1 0 0,1 0 0,-1 0 1,1 0-1,-1 1 0,0-1 0,1 1 0,-1 0 1,0-1-1,1 1 0,-1 0 0,0 0 0,0 1 1,0-1-1,0 0 0,0 1 0,0-1 0,0 1 1,-1 0-1,1-1 0,0 1 0,-1 0 0,1 0 1,-1 0-1,0 0 0,0 1 0,0-1 0,0 0 1,0 0-1,0 1 0,0-1 0,-1 0 0,1 1 1,-1-1-1,0 1 0,0-1 0,0 0 0,0 1 0,0-1 1,0 1-1,-1-1 0,1 0 0,-1 1 0,0-1 1,0 2-5,-117 113 165,112-111-101,3-4-28,0 0 0,0 0 1,1 1-1,-1-1 0,1 1 0,-1 0 1,1 0-1,0 0 0,0 0 0,0 0 1,1 0-1,-1 0 0,1 1 0,0-1 1,0 1-1,0-1 0,0 1 1,0-1-1,1 1-36,1-2 1,0-1 1,0 0-1,0 1 1,1-1-1,-1 0 1,0 1-1,1-1 1,-1 0-1,1 0 1,-1 0-1,1-1 1,0 1-1,-1 0 1,1 0-1,0-1 0,-1 1 1,1-1-1,0 0 1,0 1-1,0-1 1,-1 0-1,1 0 1,0 0-1,0 0 1,0-1-1,-1 1 1,2-1-2,3 2 3,156-20-2801,-79 3-3864,-46 9-470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4452,'0'0'6598,"0"0"-2887,0 0-546,0 0-197,0 0-523,0 0-726,0 0-534,0 7-325,15 270 1046,23-43-2955,-29-184-2810,0-1-3410,-5-26-2548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348 185 17617,'1'-17'3320,"4"-93"1437,-5 108-4681,0-1 1,0 0-1,-1 1 1,0-1-1,1 1 1,-1-1 0,0 1-1,0-1 1,0 1-1,0 0 1,-1-1-1,1 1 1,-1 0-1,1 0 1,-1 0-1,0 0 1,0 0 0,0 1-1,0-1 1,0 0-1,0 1 1,0 0-1,0-1 1,-1 1-1,1 0 1,0 0 0,-1 0-1,1 0 1,-1 1-1,1-1 1,-1 1-1,0-1 1,1 1-1,-1 0 1,1 0 0,-1 0-1,0 1 1,1-1-1,-1 0 1,1 1-1,-1 0 1,1 0-1,-1-1 1,1 2-1,-1-1 1,1 0 0,0 0-1,0 1 1,0-1-1,-2 2-76,-18 12-66,1 1 0,0 1-1,1 1 1,1 1 0,1 1 0,1 0-1,1 1 1,0 1 0,2 0-1,0 1 1,2 1 0,-2 6 66,9-22-114,1 1-1,0 0 1,0 0 0,1 0 0,0 0-1,1 0 1,0 1 0,0-1 0,1 1-1,0-1 1,1 1 0,0-1 0,1 1-1,0 0 1,0 1 114,2-9-11,0 0 0,0 0 0,1 0-1,-1 0 1,0 0 0,1 0 0,-1-1-1,1 0 1,0 0 0,-1 0 0,1 0-1,0 0 1,-1-1 0,1 0 0,0 1 0,0-1-1,0-1 1,-1 1 0,1-1 0,0 1-1,0-1 1,-1 0 0,1 0 0,-1-1 0,1 1-1,-1-1 1,1 0 0,-1 0 0,2-1 11,23-13 172,-2-1 1,0-1-1,-1-1 1,-1-1 0,0-1-1,-2-1 1,-1-1-1,-1-1 1,1-3-173,-21 28 13,0-1-1,0 0 1,0 1-1,1-1 1,-1 0-1,0 0 1,0 1-1,0-1 1,1 0-1,-1 0 1,0 1 0,0-1-1,1 0 1,-1 0-1,0 0 1,0 1-1,1-1 1,-1 0-1,0 0 1,0 0-1,1 0 1,-1 0 0,0 0-1,1 1 1,-1-1-1,0 0 1,1 0-1,-1 0 1,0 0-1,1 0 1,-1 0-1,0 0 1,1 0-1,-1-1 1,0 1 0,1 0-1,-1 0 1,0 0-1,0 0 1,1 0-1,-1 0 1,0-1-1,1 1 1,-1 0-1,0 0 1,0 0 0,0-1-1,1 1 1,-1 0-1,0 0 1,0-1-13,-6 38-92,6-33 131,-19 71-34,11-49 3,1 0-1,2 1 0,0-1 1,2 1-1,0 0 1,2 0-1,1 0 0,3 16-7,-2-39 2,0 0-1,-1 0 1,2-1-1,-1 1 1,0 0-1,1-1 1,0 1-1,0-1 0,0 1 1,0-1-1,0 0 1,1 0-1,-1 0 1,1 0-1,0 0 1,0-1-1,0 1 1,0-1-1,1 0 0,-1 0 1,0 0-1,1 0 1,0-1-1,-1 1 1,1-1-1,0 0 1,0 0-1,-1 0 1,1-1-1,0 1 0,0-1 1,0 0-1,0 0 1,0-1-1,0 1 1,0-1-1,0 1 1,-1-1-1,1-1 1,0 1-1,0 0 1,-1-1-1,1 0 0,2-2-1,8-2 3,-1-1-1,-1-1 1,1 0-1,-1-1 1,-1 0-1,0-1 1,0 0-1,-1 0 1,0-2-1,-1 1 0,0-1 1,-1 0-1,1-2-2,-2-8-978,-24 16-4711,-4 14-1385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10 260 6054,'0'0'7522,"0"0"-3465,0 0-1287,0 0-266,0 0-716,0 0-619,-3-9-480,2 6-651,1 2-31,-1 0 0,1 0 0,-1 0 0,1 0 0,-1 0 1,1 0-1,-1 0 0,1 0 0,0 0 0,-1 0 0,1 0 0,0 0 0,0 0 0,0 0 0,0 0 0,0-1 0,0 1 0,0 0 1,0 0-1,1 0 0,-1 0 0,0 0 0,1 0 0,-1 0 0,0 0 0,1 0 0,0 0 0,-1 0 0,1 0 0,-1 0 0,1 0 1,0 1-1,0-1 0,-1 0 0,1 0 0,0 1 0,0-1 0,0 0 0,0 1 0,0-1 0,0 1 0,0-1 0,0 1 0,0 0 1,0-1-1,0 1 0,0 0 0,0 0 0,1 0 0,-1 0 0,0 0 0,0 0 0,0 0 0,0 0 0,0 0 0,0 0 1,0 1-1,1-1-7,294 3 282,-293-2-276,0 0-1,0-1 1,1 1-1,-1-1 1,0 0-1,0 0 1,0 0-1,1-1 1,-1 1-1,0-1 1,0 1-1,0-1 0,0 0 1,0-1-1,0 1 1,0 0-1,0-1 1,0 1-1,0-1 1,-1 0-1,1 0 1,-1 0-1,1-1 1,-1 1-1,0 0 1,0-1-1,0 1 0,0-1 1,-1 0-1,1 0 1,-1 0-1,1 0 1,-1 0-1,0 0 1,0 0-1,0 0 1,-1 0-1,1 0 1,-1 0-1,0-1 0,0 1 1,0 0-1,0-2-5,-5-7 20,-1 1 0,0 1 0,-1-1 0,0 1 0,0 0 0,-1 1 0,-1 0 0,1 0-1,-1 1 1,-1 0 0,-9-7-20,17 14 15,1 0-1,-1 0 0,0 0 1,1 0-1,-1 0 1,0 1-1,1-1 0,-1 0 1,0 1-1,0-1 0,0 1 1,0 0-1,0 0 1,1-1-1,-1 1 0,0 0 1,0 1-1,0-1 1,0 0-1,0 0 0,0 1 1,1 0-1,-1-1 0,0 1 1,0 0-1,1-1 1,-1 1-1,0 0 0,1 0 1,-1 1-1,1-1 0,-1 0 1,1 0-1,0 1 1,-1-1-1,1 1 0,0-1 1,-1 2-15,-25 73 707,24-66-674,-39 307 453,22-251-2726,3-24-3581,4-18-2144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8680,'0'0'2600,"0"0"229,0 0 289,0 0-289,0 0-490,8-13-359,24-36-240,-24 47 1606,-6 25-3214,-2-21 101,-7 139 636,3-99-875,1 1 0,3-1-1,1 1 1,2-1 0,9 40 6,21 30-2259,-16-65-1215,5 15-8885,-16-47 2574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20083,'0'0'3753,"0"0"-1463,0 0-763,0 0-593,4 12-304,10 116 288,-35 28-788,-6-1 1,-30 86-131,25-110-1894,-5 64-3905,27-65-5507,10-99 2824</inkml:trace>
  <inkml:trace contextRef="#ctx0" brushRef="#br0" timeOffset="373.804">86 566 6502,'8'-248'11659,"-6"232"-10915,-4 9-533,2 0 1,-1 0-1,1 0 1,0 0-1,1 0 1,-1 0-1,1 0 1,1 0-1,-1 0 1,1 1-1,1-1 1,-1 1-1,1-1 1,0 1-1,0 0 1,1 0-1,0 0 1,0 0-1,0 1 1,1-1-1,0 1 1,0 1-1,0-1 1,1 1-1,-1-1 1,1 1-1,5-2-211,0 4 11,-1 0 0,1 0 0,-1 1-1,1 1 1,-1 0 0,1 0 0,-1 1-1,1 0 1,-1 1 0,1 0 0,-1 1-1,0 0 1,0 1 0,0 0 0,0 0-1,-1 1 1,0 0 0,0 1 0,0 0-1,0 0 1,0 2-11,-3-3-144,-1 1 0,1 0 0,-1 0-1,0 1 1,0 0 0,-1 0 0,0 0-1,0 0 1,-1 1 0,0-1 0,0 1-1,0 0 1,-1 0 0,-1 0 0,1 0 0,-1 0-1,-1 1 1,1-1 144,-2 0-433,1 0-1,-1-1 1,-1 0-1,1 1 1,-1-1-1,-1 0 1,1 0-1,-1 0 1,-1 0-1,1 0 0,-1-1 1,0 1-1,0-1 1,-1 0-1,0-1 1,0 1-1,0-1 1,-1 0-1,0 0 1,0 0-1,0-1 1,-1 0-1,-2 1 434,-105 43-2350,59-42 2580,55-7-153,-1 0 1,1 1 0,-1-1 0,1 0 0,0 0 0,-1 1 0,1-1 0,0 0-1,-1 0 1,1 1 0,0-1 0,0 0 0,0 0 0,-1 0 0,1 0 0,0 1-1,0-1 1,0 0 0,1 0 0,-1 0 0,0 0 0,0 1 0,0-1 0,1 0-1,-1 0 1,0 1 0,1-1 0,-1 0 0,0 0 0,1 1 0,-1-1-1,1 0 1,-1 1 0,1-1 0,0 0 0,-1 1 0,1-1 0,-1 1 0,1-1-1,0 1 1,0 0 0,-1-1 0,1 1 0,0 0 0,0-1 0,0 1-78,19-12 496,0 2 1,1 0-1,0 1 1,0 1-1,1 0 0,1 2 1,-1 1-1,1 1 1,-1 1-1,5 0-496,-21 3 27,1 0 0,-1 1-1,1-1 1,-1 1 0,1 1 0,-1-1-1,1 1 1,-1 0 0,0 1-1,0-1 1,0 1 0,0 0-1,-1 1 1,1-1 0,-1 1-1,0 0 1,0 1 0,0-1 0,-1 1-1,1 0 1,-1 0 0,0 0-1,-1 1 1,1-1 0,-1 1-1,0 1-26,4 4-67,0-1 0,-1 1 0,-1 0 0,0 1 0,-1-1 0,0 1 0,0 0 0,-1 0 0,-1 0 0,0 1 0,-1-1 0,0 0 0,-1 1 0,0-1 0,-1 0 0,0 1 0,-1-1 0,-1 0 0,0 0 0,0 0 0,-1 0 0,-1-1 0,0 1 0,0-1 0,-1 0 0,-1-1 0,0 1 0,0-1 0,-1-1 0,0 1 0,-1-1-1,0-1 1,0 0 0,-1 0 0,0-1 0,-3 2 67,-2-2 134,0 1 0,-1-2 0,0 0 0,0-1 0,0 0 0,-1-1 0,0-1 0,1-1 0,-1-1 0,0 0 0,0-1 0,0 0 0,0-2 0,0 0 0,0-1 0,1 0 0,-1-2 0,1 0 0,0-1 0,0 0 0,-11-7-134,22 10-12,2-1 1,-1 1-1,0-1 1,1 0-1,0 0 1,-1 0-1,2 0 0,-1-1 1,0 1-1,1-1 1,0 1-1,0-1 1,0 0-1,1 0 1,0 0-1,0 0 1,0 0-1,0 0 1,1-2 11,15-60-3411,16 28-1954,7 4-4090</inkml:trace>
  <inkml:trace contextRef="#ctx0" brushRef="#br0" timeOffset="637.37">851 612 12556,'0'0'7943,"0"0"-4964,-13 79-833,9-42-1217,-1-1 0,1 4-449,2-6-415,1 0-65,1-5-289,0-5-864,4-1-544,1-4-1474,0-2-3300,4-3-7974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1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79 181 13357,'23'-155'8765,"-22"130"-5411,0 34 536,-4 158-3417,-7 0-1,-10 18-472,-1-82-1601,23-122 1617,1 0 1,1-1 0,1 1-1,0 1 1,1-1-1,1 1 1,1 0 0,1 1-1,9-16-16,57-43-1,-73 74-1,1 0 0,0 0 0,0 1 0,0-1-1,0 1 1,0 0 0,0 0 0,0 0 0,0 0-1,0 1 1,0-1 0,1 1 0,-1 0 0,0 0-1,0 0 1,1 0 0,-1 0 0,0 1-1,0-1 1,0 1 0,1 0 0,-1 0 0,0 0-1,0 1 1,0-1 0,-1 1 0,1 0 0,0-1-1,-1 1 1,1 0 0,0 1 2,2 4-31,0-1 0,-1 1 1,0 0-1,0 1 0,-1-1 0,0 1 0,0-1 1,-1 1-1,1 0 0,-2 0 0,1 0 0,-1 0 1,-1 0-1,1 0 0,-1 0 0,-1 0 0,1 0 1,-2 0-1,1 0 0,-1 0 0,0 0 0,0 0 1,-1 0-1,0-1 0,-1 0 0,0 1 0,0-1 1,0-1-1,-1 1 0,0-1 0,0 1 0,-1-1 1,1-1-1,-1 1 0,-1-1 0,1 0 0,-1 0 1,0-1-1,-2 1 31,-2 3-1,0-1 0,-1-1 0,1 0 1,-2-1-1,1 0 0,0 0 0,-1-1 1,0-1-1,0 0 0,0-1 0,0-1 1,0 0-1,-1 0 0,-5-2 1,17 1-67,0 0 1,1-1-1,-1 1 0,1 0 0,-1-1 1,0 1-1,1-1 0,-1 0 1,1 0-1,-1 1 0,1-1 0,0 0 1,-1 0-1,1 0 0,0-1 0,0 1 1,0 0-1,0 0 0,0-1 0,0 1 1,0 0-1,0-1 0,0 1 1,0-1-1,1 1 0,-1-1 0,1 1 1,-1-1-1,1 0 0,0 1 0,-1-1 1,1 0-1,0 1 0,0-1 1,0 0-1,1 1 0,-1-1 0,0 0 1,0 1-1,1-1 0,-1 1 0,1-1 1,0 0-1,-1 1 0,1-1 0,0 1 1,0 0-1,0-1 0,0 1 1,0 0-1,0-1 0,0 1 0,0 0 1,1 0-1,-1 0 0,0 0 0,1 0 1,-1 0-1,1 1 0,1-2 67,25-15-3689,13-4-2743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1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36 21236,'0'0'4260,"0"0"-2402,0 0-513,0 0-448,0 0-673,0 0-224,0 0-352,0 0-929,-46-36-1378,46 42-3683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3748,'50'-113'10308,"-1"36"-32,-44 103-7959,-14 240-2221,11-123-304,-1-141 204,-1 1 0,1-1 0,0 1 0,0-1 0,0 1 0,0-1 0,0 1 0,0-1 0,1 0 0,-1 0 0,1 0 0,-1 1 0,1-2 0,0 1 0,0 0 0,0 0 0,0 0 0,0-1 1,0 0-1,1 1 0,-1-1 0,0 0 0,1 0 0,-1 0 0,1 0 0,0 0 0,-1-1 0,1 1 0,-1-1 0,1 0 0,0 0 0,-1 1 0,1-2 0,0 1 0,-1 0 0,1-1 0,-1 1 0,1-1 0,-1 0 0,1 1 0,-1-1 0,1-1 0,-1 1 0,1 0 0,-1-1 0,0 1 0,0-1 0,0 1 0,0-1 0,0 0 0,1-1 4,14-9 146,1 0 0,-2-2 0,0 1 0,0-2 0,-2 0 0,0-1 0,0-1 0,-2 0 0,0 0 0,-1-2 0,-1 1 0,0-1 0,-2-1 0,0 1 0,-1-1 0,-1-1 0,-1 1 0,-1-1 0,0 0 0,-1-18-146,-2 35-38,0-1 0,0 1 0,-1 0 0,0-1 1,0 1-1,0-1 0,0 1 0,-1 0 0,0-1 0,1 1 0,-2 0 0,1-1 0,0 1 0,-1 0 0,0 0 0,0 0 0,0 0 0,0 1 0,-1-1 0,0 1 0,1-1 0,-1 1 0,-1 0 0,1 0 0,0 0 0,-1 0 0,1 1 0,-1-1 0,0 1 0,0 0 1,0 0-1,0 0 0,0 1 0,0-1 0,0 1 0,-3 0 38,1 0-324,0 1 1,0 0 0,0 1-1,0-1 1,0 1-1,0 0 1,0 0 0,0 1-1,0 0 1,1 0 0,-1 0-1,1 1 1,-5 2 323,-34 35-5913,27-13-583</inkml:trace>
  <inkml:trace contextRef="#ctx0" brushRef="#br0" timeOffset="363.147">824 285 15407,'9'-15'3715,"31"-49"-1532,-36 58-1950,-1-1-1,-1 1 0,1-1 1,-1 1-1,-1-1 1,1 0-1,-1 0 0,0 1 1,0-1-1,-1 0 0,0 0 1,0 0-1,-1 0 0,0 0 1,0 0-1,0 0 0,-1 1 1,0-1-1,-1 1 0,1-1 1,-1 1-1,-1 0 0,-2-5-232,3 7 17,0 1 0,0-1 1,0 1-1,-1 0 0,1 0 0,-1 1 0,1-1 0,-1 1 0,0 0 1,0 0-1,0 0 0,0 0 0,-1 1 0,1-1 0,0 1 0,-1 0 0,1 1 1,-1-1-1,1 1 0,-1 0 0,1 0 0,-1 0 0,1 0 0,-1 1 1,1 0-1,-1 0 0,1 0 0,0 0 0,0 1 0,-1 0 0,1 0 0,0 0 1,1 0-1,-1 1 0,0-1 0,1 1 0,-1 0 0,1 0 0,0 0 1,0 1-1,0-1 0,0 1 0,0 1-17,-8 5-10,1 1 0,0 0 0,1 1 0,0 1 0,1-1 0,0 1 0,1 0 0,1 1-1,0 0 1,0 0 0,2 0 0,0 1 0,0-1 0,1 1 0,1 0 0,1 0 0,0 14 10,0-26-10,1 0 0,0 0 0,1 0 1,-1 0-1,0 1 0,1-1 0,0 0 0,-1 0 0,1 0 0,1 0 0,-1 0 0,0-1 1,1 1-1,-1 0 0,1 0 0,0-1 0,0 1 0,0-1 0,0 0 0,0 1 1,1-1-1,-1 0 0,1 0 0,-1-1 0,1 1 0,0 0 0,-1-1 0,1 0 0,0 1 1,0-1-1,0 0 0,0-1 0,0 1 0,0 0 0,1-1 0,-1 0 0,0 0 1,0 0-1,0 0 0,0 0 0,1-1 0,-1 1 0,0-1 0,0 0 0,0 0 0,0 0 1,1-1 9,6-8 19,0 0-1,-1 0 1,0-1 0,-1 0 0,0-1 0,-1 0 0,0 0 0,-1-1 0,0 1 0,-1-1-1,-1-1 1,0 1 0,1-8-19,5 12 11,-6 41-73,-4-29 60,21 200 7,-17-186-501,24 57-888,-11-56-2539,5-7-3646,-9-10 1104</inkml:trace>
  <inkml:trace contextRef="#ctx0" brushRef="#br0" timeOffset="862.892">928 185 8392,'0'0'2376,"0"0"15,0 0 422,0 0-191,0 0-663,0 0-352,0 0-230,-7-11-208,-19-31-160,25 42-971,0 1 0,0-1 0,0 1 0,1-1 0,-1 1 0,0-1 0,0 1 0,0-1 1,1 1-1,-1 0 0,0-1 0,1 1 0,-1 0 0,1 0 0,-1-1 0,1 1 0,-1 0 0,1 0 0,0 0 0,-1 0 0,1 0 0,0 0 0,0-1 0,-1 1 0,1 0 0,0 0 1,0 0-1,0 0 0,0 0 0,0 0 0,0 0 0,1 0 0,-1 0 0,0 0 0,0 0 0,1 0 0,-1-1 0,0 1 0,1 0-38,-1 1 64,-13 596 534,13-562-723,-1 0 0,-2-1 1,-1 0-1,-2 0 0,-1 0 0,-7 15 125,11-41-5,1 1 0,-2-1-1,0-1 1,0 1 0,0-1-1,-1 1 1,0-1 0,-1 0 0,0-1-1,0 0 1,-1 0 0,0 0-1,0 0 1,0-1 0,-1-1 0,0 1-1,0-1 1,0 0 0,-1-1 0,0 0-1,0-1 1,0 1 0,0-2-1,0 1 1,-1-1 0,1-1 5,-3 1 4,-1-2 1,1 1-1,0-2 0,-1 0 1,1 0-1,0-1 0,0 0 1,0-1-1,0-1 1,0 0-1,1 0 0,0-1 1,0-1-1,0 0 0,0 0 1,1-1-1,0 0 0,1-1 1,-1 0-1,1-1 1,1 0-1,0 0 0,0 0 1,1-1-1,0-1 0,1 1 1,0-1-1,0 0 1,1 0-1,1-1 0,0 0 1,1 1-1,-1-7-4,4 10-212,0 0 0,1 0 0,0 1 0,0-1 0,1 0 0,0 0 0,1 1 0,-1-1 0,2 1 0,-1 0 1,1 0-1,0 0 0,0 1 0,1-1 0,-1 1 0,2 0 0,-1 0 0,6-5 212,70-57-9423,-77 65 8696,50-37-12043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9833,'0'0'5179,"0"0"-2334,0 0-1035,0 0-337,0 0-512,0 0-513,0 0-239,4 13-103,11 98-31,-20 105 48,5-214-123,0 0 0,0 0 0,1 1 0,-1-1 0,1 0 0,-1 0 1,1 0-1,0 0 0,0 0 0,0 0 0,0 0 0,0 0 0,1 0 0,-1 0 1,0 0-1,1-1 0,-1 1 0,1-1 0,0 1 0,0-1 0,-1 1 0,1-1 0,0 0 1,0 0-1,0 0 0,0 0 0,0 0 0,1-1 0,-1 1 0,0-1 0,0 1 0,0-1 1,1 0-1,-1 0 0,0 0 0,0 0 0,1 0 0,-1 0 0,0 0 0,0-1 0,0 0 1,0 1-1,1-1 0,-1 0 0,0 0 0,0 0 0,0 0 0,22-12 426,0 0 0,-1-2 0,0-1 0,-2-1 0,1 0 0,-2-2 0,-1 0 0,0-2 0,-2 0 0,4-5-426,-12 15 109,0-1 0,0 0-1,-1 0 1,0 0 0,-1-1-1,-1 0 1,0-1 0,-1 1-1,0-1 1,-1 0 0,-1 0-1,0-1 1,-1 1 0,0-4-109,-2 16-22,0-1 1,0 0-1,0 1 0,-1-1 1,0 1-1,1-1 1,-1 1-1,0-1 1,0 1-1,0-1 1,0 1-1,-1 0 1,1-1-1,0 1 1,-1 0-1,0 0 1,1 0-1,-1 0 0,0 0 1,0 1-1,0-1 1,-1 1-1,1-1 1,0 1-1,0 0 1,-1 0-1,1 0 1,-1 0-1,1 0 1,-1 0-1,1 1 0,-1-1 1,1 1-1,-1 0 1,0-1-1,1 1 1,-3 1 21,-3-1-566,-1 0 0,1 0 1,0 1-1,0 1 0,0-1 0,0 1 1,0 1-1,0-1 0,0 1 0,1 1 1,-6 2 565,-16 17-5590,6 1-3058</inkml:trace>
  <inkml:trace contextRef="#ctx0" brushRef="#br0" timeOffset="412.775">755 231 14318,'7'-14'5199,"21"-50"-2337,-26 58-2597,0 1 1,0-1-1,-1 1 1,0-1-1,0 1 1,0-1 0,-1 0-1,1 0 1,-1 1-1,-1-1 1,1 0 0,-1 0-1,0 1 1,0-1-1,-1 0 1,0 1-266,1 1 19,-1 1 0,0-1 0,0 1-1,0-1 1,0 1 0,-1 0 0,1 0 0,-1 0 0,0 0 0,0 1-1,0-1 1,0 1 0,-1 0 0,1 0 0,0 0 0,-1 0 0,0 0-1,1 1 1,-1 0 0,0-1 0,0 2 0,0-1 0,0 0 0,0 1-1,0-1 1,0 1 0,0 0 0,1 1 0,-1-1 0,-4 1-19,3 1-4,0-1 0,0 1 0,0 0 0,0 0 0,0 0 0,0 1 1,1 0-1,-1 0 0,1 0 0,0 0 0,0 1 0,0 0 0,0-1 0,0 2 0,1-1 1,0 0-1,0 1 0,0-1 0,0 1 0,1 0 0,0 0 0,-1 2 4,-30 117-779,32-120 714,-1 0 0,1 0 0,0 0 0,0 0-1,0 0 1,1 1 0,0-1 0,-1 0 0,2 0 0,-1 1 0,0-1 0,1 0 0,0 0 0,0 1-1,0-1 1,0 0 0,1 0 0,-1 0 0,1 0 0,0-1 0,0 1 0,1 0 0,-1-1 0,1 0-1,0 1 1,-1-1 0,2 0 0,-1 0 0,0-1 0,0 1 0,1-1 0,0 1 0,-1-1 0,1 0-1,0-1 1,2 2 65,0-3 19,0 1-1,0-1 0,0-1 1,0 1-1,0-1 0,0 0 0,0 0 1,0-1-1,-1 1 0,1-1 1,0-1-1,-1 1 0,1-1 1,-1 0-1,0 0 0,0 0 0,0-1 1,0 0-1,-1 0 0,4-4-18,77-105 2294,-61 75-1297,2-3 316,-28 87-608,-80 284-230,69-276-649,-24 122 206,27-55-3547,15-111-3062,6-10 97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58 100 11627,'0'0'3870,"0"0"-549,4-13-705,10-41-337,-11 61 3392,-1 77-5133,-12 34-311,-5-1-1,-18 65-226,11-106-597,26-101 548,12-15 71,3 1-1,1 1 1,2 1-1,11-13-21,-28 42-2,1-1 1,-1 1-1,2 1 1,-1-1-1,1 1 0,0 0 1,0 0-1,1 1 1,0 0-1,0 0 1,1 1-1,-1 0 0,1 1 1,0 0-1,0 0 1,1 1-1,4-1 2,-11 4-12,0 0-1,-1 0 1,1 0-1,0 0 1,0 1-1,0 0 0,0-1 1,0 1-1,0 0 1,-1 0-1,1 1 1,0-1-1,-1 0 1,1 1-1,-1 0 1,0 0-1,1-1 1,-1 1-1,0 1 1,0-1-1,0 0 1,0 0-1,-1 1 1,1-1-1,-1 1 0,1-1 1,-1 1-1,0 0 1,0 0-1,0-1 1,0 3 12,16 94-653,-18-87 474,0 0-1,-1-1 1,0 1 0,-1 0-1,0 0 1,-1-1-1,0 0 1,-1 0-1,0 0 1,-1 0 0,0-1-1,-1 0 1,0 0-1,0-1 1,-1 1 0,0-2-1,-1 1 1,0-1-1,0-1 1,-1 0-1,0 0 1,0 0 0,-5 0 179,13-5-16,0-1 0,0 1 0,0-1 0,-1 0 0,1 0 0,0 0 0,-1 0 0,1 0 0,-1-1 1,1 1-1,-1-1 0,1 0 0,-1 0 0,1 0 0,-1 0 0,1 0 0,-1 0 0,1 0 0,-1-1 0,1 0 1,-1 1-1,1-1 0,-1 0 0,1 0 0,0 0 0,-1 0 0,1-1 0,0 1 0,0-1 0,0 1 0,0-1 1,0 0-1,1 0 0,-1 1 0,0-1 0,1 0 0,-1-1 0,1 1 0,0 0 0,0 0 0,0-1 0,0 1 1,0 0-1,0-1 0,1 1 0,-1-1 0,1 1 0,-1-1 0,1 0 0,0 1 0,0-3 16,6-48-3896,17 4-5314,-8 23-564</inkml:trace>
  <inkml:trace contextRef="#ctx0" brushRef="#br0" timeOffset="324.482">652 8 12812,'0'0'5333,"0"0"-1911,0 0-747,15-1-455,-5-1-1817,-7 1-322,0 0 1,1 1 0,-1-1-1,0 0 1,0 1 0,1 0-1,-1 0 1,0 0 0,0 0-1,1 0 1,-1 1 0,0-1-1,0 1 1,0 0 0,0 0-1,1 0 1,-1 0 0,-1 1-1,1-1 1,0 1 0,0 0-1,0-1 1,-1 1 0,1 1-1,-1-1 1,0 0 0,0 1-1,1-1 1,0 3-82,8 21 215,0 1 0,-2 0 0,-1 1 0,-2 0 0,0 0 0,-2 1 0,-1 0 0,-1-1 1,-2 1-1,0 0 0,-2 0 0,-2-1 0,0 1 0,-9 25-215,7-32-19,-2 0-1,-1-1 1,0 0 0,-2 0-1,0-1 1,-1-1 0,-1 0 0,-1 0-1,-1-1 1,0-1 0,-9 6 19,13-13-693,-1 0-1,1-1 1,-2-1 0,1 0 0,-1-1 0,0 0 0,-1-1 0,0 0-1,0-1 1,0-1 0,-10 2 693,2-4-6502,7-1-5798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13869,'0'0'3924,"0"0"-823,0 0-287,0 0-609,0 0-732,0 0-555,-15 6-277,10-4-598,-3 1 32,-1 1 1,1-1-1,0 1 1,0 1 0,0 0-1,1 0 1,0 1-1,0-1 1,0 1-1,0 1 1,1 0-1,0-1 1,-4 8-76,-6 8 0,0 1 0,2 1 1,0 0-1,2 1 0,0 0 1,2 1-1,1 0 1,1 0-1,1 1 0,2 0 1,0 1-1,2-1 0,1 1 1,1 0-1,3 25 0,1-42-393,0-1 1,0 0-1,1 0 1,0 0-1,1 0 0,0-1 1,1 0-1,0 0 0,0 0 1,1-1-1,0 0 0,0 0 1,8 6 392,30 13-4893,7-14-4013,-24-12-276</inkml:trace>
  <inkml:trace contextRef="#ctx0" brushRef="#br0" timeOffset="369.217">649 309 224,'1'-16'11141,"5"-52"-6224,-6 61-4340,0 1 1,0-1-1,0 1 0,-1-1 1,0 1-1,0 0 0,-1-1 1,0 1-1,0 0 0,-1 0 1,1 0-1,-1 0 0,0 1 1,-3-4-578,3 5 163,0 0 0,0 0 1,0 0-1,-1 0 0,0 1 1,0-1-1,0 1 0,0 0 1,0 0-1,0 1 1,-1-1-1,0 1 0,1 0 1,-1 0-1,0 1 0,0-1 1,0 1-1,0 0 0,0 0 1,0 1-1,0 0 0,0-1 1,-1 2-1,1-1 0,-2 1-163,-2 3 13,1 0-1,-1 1 0,1 0 0,1 1 1,-1 0-1,1 0 0,0 0 0,0 1 1,0 0-1,1 0 0,1 1 1,-1 0-1,1 0 0,0 0 0,1 1 1,0-1-1,0 1 0,1 0 1,0 0-1,-1 10-12,-7 21-62,2 0-1,2 1 1,1 0 0,2 1-1,3-1 1,2 37 62,19 17-637,-19-93 619,0 0 1,0 0-1,0 0 1,0 0 0,0 0-1,0 0 1,0-1-1,1 1 1,-1 0-1,0-1 1,1 1 0,0-1-1,-1 0 1,1 0-1,0 1 1,-1-1 0,1 0-1,0 0 1,0-1-1,0 1 1,0 0-1,0-1 1,0 1 0,0-1-1,0 1 1,1-1-1,-1 0 1,0 0-1,0 0 1,0 0 0,0 0-1,0-1 1,0 1-1,0-1 1,0 1 0,0-1-1,0 0 1,0 0-1,0 0 1,0 0-1,0 0 1,-1 0 0,1 0-1,0-1 18,76-87 164,-63 67-136,199-311 346,-213 356-369,-40 189 369,39-212-389,9 102-587,7-73-2721,10-6-4364,-12-15 582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0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55 1505,'0'0'4645,"0"0"-3492,0 0-224,0 0-225,0 0-223,0 0-257,29-9-160,-25 9 0,1 0-64,0 0-96,-3 0-256,1 0-1346,-3 0-768,1 0-673</inkml:trace>
  <inkml:trace contextRef="#ctx0" brushRef="#br0" timeOffset="700.533">1 52 2370,'0'0'3513,"0"0"-1394,0 0-101,0 0 160,0 0-21,0 0-166,0 0-325,0-3-449,0 4-1124,0-1 0,0 0 0,0 0-1,1 1 1,-1-1 0,0 0 0,0 1 0,0-1 0,0 0 0,0 0 0,1 1 0,-1-1 0,0 0 0,0 0-1,0 1 1,1-1 0,-1 0 0,0 0 0,0 0 0,1 1 0,-1-1 0,0 0 0,0 0 0,1 0 0,-1 0-1,0 0 1,1 0 0,-1 1 0,0-1 0,0 0 0,1 0 0,-1 0 0,0 0 0,1 0 0,-1 0 0,0 0-1,1 0 1,-1 0 0,0-1 0,1 1 0,-1 0 0,0 0 0,0 0 0,1 0-93,6 17 1106,-3-9-464,13-4 1962,-14-6-2570,0 1 1,0-1-1,0 0 1,0 0-1,-1 0 1,1 0-1,-1-1 1,1 1-1,-1-1 1,0 0-1,0 1 1,0-1-1,0 0 1,-1 0-1,1 0 1,-1 0-1,0-1 1,0 1 0,0 0-1,0-1 1,0 1-1,-1 0 1,1-1-1,-1 1 1,0-1-1,0 1 1,0 0-1,-1-2-34,-27 13 134,11 48-1128,16-30-8935,1-19 2557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2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15310,'0'0'5702,"0"0"-3588,96 24-417,-33-34-447,11-6-610,11-1-351,8-4-161,5-1-128,-1-1-64,-11 5 64,-18 0 0,-20 11-289,-19 6-1280,-18 2-1987,-9 9-4964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2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222 119 12908,'4'-14'3145,"0"0"-2228,12-37 1238,2 12 2310,-13 39 262,-9 56-3993,-17 35 35,-4-1-1,-3-1 1,-21 38-769,19-53 203,3 0 0,3 2 0,4 0 0,3 2 0,1 17-203,15-91-1,-1 1 0,1-1 0,0 1 0,0-1 1,0 0-1,1 1 0,0-1 0,-1 1 0,2 0 0,-1-1 0,0 1 0,1-1 0,0 1 1,0-1-1,0 0 0,1 1 0,-1-1 0,1 0 0,0 0 0,1 0 0,-1 0 0,0 0 1,1-1-1,0 1 0,0-1 0,0 0 0,0 1 0,1-1 0,-1-1 0,1 1 0,0 0 1,0-1-1,0 0 0,0 0 0,0 0 0,2 0 1,8-3-222,0 0-1,0-1 1,0-1 0,0 0 0,0-1-1,0-1 1,-1 0 0,0 0 0,0-2-1,0 1 1,-1-2 0,0 1 0,0-2-1,-1 0 1,0 0 0,9-10 222,23-15-1814,-20 15-526,-12 8-922,2 1-3831,-7 7 729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2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42 4324,'0'0'8146,"0"0"-4067,0 0-1111,0 0-315,0 0-485,0 0-444,0 0-432,0 0-369,3-9-250,8-16-350,-6 17-174,-7 19 62,-62 194 880,44-152-994,2 0 0,3 1-1,2 0 1,2 1 0,3 0-1,2 11-96,5-62 1,1 1-1,0-1 1,0 0 0,0 0-1,1 1 1,-1-1-1,1 0 1,0 0-1,0 0 1,1 0 0,-1 0-1,1 0 1,0 0-1,0 0 1,0-1 0,0 1-1,1-1 1,-1 1-1,1-1 1,0 0-1,0 0 1,0 0 0,1 0-1,-1-1 1,1 0-1,-1 1 1,1-1-1,0 0 1,0-1 0,0 1-1,0-1 1,0 1-1,0-1 1,0-1 0,0 1-1,1 0 1,-1-1-1,16-1-2,-1-1 1,0-1 0,0-1 0,0 0 0,0-2 0,0 0 0,-1-1-1,0-1 1,-1 0 0,0-1 0,0-1 0,-1-1 0,0-1 0,6-5 1,22-27-27,-57 51-2584,-18 27-7099,11-13-3839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9:51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92 187 10570,'0'-13'3609,"0"8"-3498,0-3 338,0 1-1,0-1 1,0 0 0,1 1 0,0-1-1,0 1 1,1-1 0,0 1 0,0 0-1,1 0 1,0 0 0,0 0 0,1 0-1,0 0 1,0 1 0,0 0 0,1 0-1,0 0 1,2-1-449,1 3 71,-1 0 0,1 0 0,0 1 0,1 0 0,-1 1 0,0 0 0,1 0 0,-1 0 0,1 1 0,0 1 0,-1-1 0,1 2 0,0-1 0,-1 1 0,1 0 0,0 1 0,-1 0 0,0 0 0,1 1 0,-1 0 0,0 1 0,0-1 0,-1 1 0,1 1 0,-1 0 0,0 0 0,0 0 0,0 1 0,-1 0 0,0 0 0,0 1 0,-1-1 0,0 1 0,0 1 0,0-1 0,-1 1 0,0-1 0,0 1 0,-1 0 0,0 3-71,0-1-7,-1 1 0,-1 0 0,0-1 0,0 1 0,-1 0 0,0 0 0,-1 0-1,-1-1 1,1 1 0,-2 0 0,1-1 0,-2 0 0,1 1 0,-1-1 0,-1 0 0,0-1 0,0 1 0,-1-1-1,0 0 1,-7 7 7,1-2-21,-1 0-1,-1-1 1,0-1-1,0 0 1,-2-1-1,1-1 0,-1 0 1,-1-1-1,1-1 1,-1 0-1,-16 3 22,24-7 6,-1-1 0,1 0 0,-1-1 0,1 0 0,-1-1 0,0 0 0,0 0 0,0-1 0,0 0 0,1-1 0,-1 0 0,0-1 0,0 0 0,1 0 0,-1-1 0,-3-2-6,12 5 20,0 0-1,1 0 0,-1 0 1,0 0-1,1 0 0,-1-1 0,0 1 1,1 0-1,-1-1 0,0 1 1,1 0-1,-1-1 0,1 1 0,-1 0 1,0-1-1,1 1 0,-1-1 1,1 1-1,-1-1 0,1 0 1,0 1-1,-1-1 0,1 1 0,0-1 1,-1 0-1,1 1 0,0-1 1,0 0-1,-1 1 0,1-1 0,0 0 1,0 1-1,0-1 0,0 0 1,0 0-1,0 1 0,0-1 1,0 0-1,0 1 0,0-1 0,1 0 1,-1 1-1,0-1 0,0 0 1,1 1-1,-1-1 0,0 0 0,1 1 1,-1-1-1,0 1 0,1-1 1,-1 1-1,1-1 0,-1 1 1,1-1-1,0 1 0,-1-1 0,1 1 1,-1-1-1,1 1 0,0 0 1,-1 0-1,1-1 0,0 1 0,-1 0 1,1 0-1,0 0 0,-1 0 1,1 0-1,0-1-19,15 4 94,-1 1 0,1 0 0,-1 0 0,0 2 1,0 0-1,0 1 0,-1 0 0,0 1 0,-1 1 0,0 0 0,3 3-94,10 5 81,9 7 3,0-3 1,1 0-1,1-3 1,0-1-1,2-1 1,21 4-85,-56-19-27,-1 0 0,1 0 1,0 0-1,-1-1 0,1 0 0,0 1 1,0-1-1,-1-1 0,1 1 0,0-1 1,-1 1-1,1-1 0,0 0 0,-1 0 1,1-1-1,-1 1 0,0-1 0,1 1 1,-1-1-1,0 0 0,0-1 0,0 1 27,34-46-5593,-29 32 719,-1 3-3416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0 18257,'0'0'2627,"0"0"-572,-2 17-437,-25 134 768,-116 277-576,69-118-2262,36-101-4301,32-155 373,6-19-1912,1-8-3157</inkml:trace>
  <inkml:trace contextRef="#ctx0" brushRef="#br0" timeOffset="420.888">193 356 3363,'12'-128'7250,"-11"118"-6752,0 1 1,2-1-1,-1 0 0,1 1 1,0-1-1,1 1 1,0 0-1,1 0 0,0 0 1,0 1-1,0-1 1,1 1-1,1 1 0,-1-1 1,1 1-1,1 0 1,-1 1-1,1 0 0,0 0 1,7-3-499,-2 2 174,0 1 1,0 1-1,1 0 1,-1 1-1,1 0 0,0 1 1,0 1-1,0 0 1,0 1-1,1 1 0,-1 0 1,0 0-1,1 2-174,-8-2-3,-1 0 1,1 1-1,-1 0 0,1 0 0,-1 1 0,0 0 1,0 0-1,1 0 0,-1 0 0,-1 1 0,1 0 1,0 1-1,-1-1 0,0 1 0,1 0 0,-2 0 1,1 1-1,0-1 0,-1 1 0,0 0 0,0 1 0,0-1 1,-1 0-1,0 1 0,0 0 0,0 0 0,-1 0 1,0 0-1,0 0 0,0 1 0,-1-1 0,0 0 1,0 1-1,-1-1 0,1 1 0,-1-1 0,-1 1 0,0 5 4,-5 3-121,-1-1 1,0 0-1,-1-1 1,-1 0-1,0 0 1,0-1 0,-1 0-1,-1 0 1,0-1-1,-1-1 1,0 0 0,0 0-1,-1-2 1,0 1-1,-1-1 1,1-1 0,-2-1-1,1 0 1,-14 3 119,26-8-12,-2 1-6,0 0 0,0 0 0,0-1 1,0 1-1,-1-1 0,1 0 0,0 0 0,0-1 0,-1 1 1,1-1-1,0 0 0,-1 0 0,1-1 0,0 1 0,-1-1 1,1 0-1,-3-1 18,6 0-2,1 0 1,0 0 0,-1-1-1,1 1 1,0 0 0,0 0-1,1 0 1,-1 0 0,0-1-1,1 1 1,-1 0 0,1 0-1,0 0 1,-1 0 0,1 0-1,0 0 1,0 0 0,1 0 0,-1 0-1,0 1 1,1-1 0,-1 0-1,1 1 1,-1-1 0,1 1-1,-1 0 1,1-1 0,0 1-1,0 0 1,0 0 1,-1 0-3,10-8-53,1 1 1,-1 0-1,1 0 0,1 1 0,0 1 1,0 0-1,0 1 0,0 0 1,1 1-1,0 0 0,0 1 0,0 1 1,0 0-1,0 1 0,0 1 1,9 1 55,-18 0-54,-1 0 1,0 0-1,0 1 0,0-1 1,0 1-1,0 0 1,0 1-1,-1-1 1,1 1-1,0-1 1,-1 1-1,0 0 1,0 0-1,0 1 1,0-1-1,-1 1 1,1-1-1,-1 1 1,0 0-1,0 0 1,0 0-1,0 0 1,-1 0-1,1 0 1,-1 1 53,17 112-1369,-17-99 1363,-2-1 0,0 1 0,-1-1 1,0 0-1,-2 0 0,0 0 0,-1 0 0,0 0 6,3-12 5,-1 1 1,1-1-1,-1 0 0,0 0 1,0 0-1,0-1 0,-1 1 0,1-1 1,-1 1-1,0-1 0,-1 0 1,1-1-1,-1 1 0,1-1 0,-1 0 1,0 0-1,0 0 0,0-1 1,-1 0-1,1 0 0,-1 0 1,1 0-1,-1-1 0,0 0 0,-5 0-5,4 0 41,0-1-1,1 0 0,-1 0 0,0-1 0,0 0 0,0 0 1,0-1-1,1 0 0,-1 0 0,0 0 0,1-1 0,0 0 1,0 0-1,0 0 0,0-1 0,0 0 0,1 0 0,-1-1 1,1 0-1,0 0-40,-26-51-4679,27 36-425</inkml:trace>
  <inkml:trace contextRef="#ctx0" brushRef="#br0" timeOffset="731.981">1072 286 15855,'0'0'3555,"0"0"-1841,0 0-716,-15 20-411,-50 68-325,55-73-190,0 1 1,1 1-1,0-1 0,2 2 1,0-1-1,0 1 0,2 0 1,1 0-1,0 1 0,1-1 0,-1 19-72,3-30-19,-1 0-1,1 0 1,0 0-1,1 1 1,-1-1-1,1 0 0,1 1 1,0-1-1,0 0 1,0 0-1,1 0 1,0 0-1,0 0 0,0 0 1,1 0-1,1-1 1,-1 1-1,1-1 1,0 0-1,0 0 0,0 0 1,1-1-1,0 1 1,0-1-1,1 0 1,0-1-1,-1 1 0,1-1 1,1 0-1,-1-1 1,1 1-1,-1-1 1,1-1-1,0 1 0,0-1 1,1 0 19,2-2 41,0 0 1,0 0 0,0-1-1,0 0 1,0-1-1,-1 0 1,1 0 0,0-1-1,-1-1 1,0 0-1,0 0 1,0 0 0,0-1-1,-1-1 1,0 1 0,0-1-1,0-1 1,-1 1-1,0-1 1,0-1 0,-1 1-1,5-8-41,-1 2 296,-1-1 0,0 0 0,-1-1 0,-1 0 0,0 0-1,-1 0 1,-1-1 0,0 0 0,-1 0 0,-1 0 0,-1-1 0,0 1 0,-1-8-296,-22-105 1056,-15 78-3285,-25 28-6704,36 23-681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1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96 9001,'0'0'3235,"3"-14"154,0-4-1998,3-13 237,6-2 3703,-12 39-982,-2 29-3936,-48 198 825,29-151-1305,3 1 1,4 0-1,4 2 0,2 35 67,7-90-509,0-20 245,0 1 0,1-1-1,0 0 1,0 0 0,1 0-1,0 0 1,1 0 0,0 0-1,1 0 1,0 0 0,1-1-1,0 1 1,1 0 264,-2-7-430,0-1 0,0 1 1,0-1-1,1 0 0,-1 0 0,1 0 0,-1 0 0,1-1 1,0 1-1,0-1 0,-1 0 0,1 0 0,0 0 0,0-1 1,0 1-1,0-1 0,0 0 0,0 0 0,0-1 1,3 0 428,-2 1-856,31 0-5619</inkml:trace>
  <inkml:trace contextRef="#ctx0" brushRef="#br0" timeOffset="341.198">636 439 8904,'0'0'5339,"0"-13"-1752,-3-42-715,3 52-2666,-1 1 0,1-1 0,0 1-1,-1 0 1,1-1 0,-1 1 0,0-1-1,0 1 1,0 0 0,0 0 0,0-1-1,0 1 1,0 0 0,-1 0 0,1 0 0,-1 0-1,0 1 1,1-1 0,-1 0 0,0 1-1,0-1 1,0 1 0,0-1 0,-2 1-206,1 0 77,0 0 0,0 0 0,0 1 0,0 0 1,0-1-1,0 1 0,0 0 0,0 1 0,0-1 0,0 0 1,0 1-1,0 0 0,0 0 0,0 0 0,0 0 0,0 0 1,0 0-1,0 1 0,1-1 0,-1 1 0,1 0 0,-1 0 0,1 0 1,-1 1-78,-9 12 13,1 0 1,1 1-1,0 1 1,1-1-1,1 2 1,1-1-1,0 1 1,1 0-1,1 1 1,1-1-1,0 1 1,2 0-1,0 0 1,1 0-1,1 0 1,0 0-1,3 5-13,-4-16-97,2-1-1,-1 0 0,1 0 1,0 1-1,0-1 0,1 0 1,0 0-1,0 0 0,1 0 1,0-1-1,0 1 0,1-1 1,-1 0-1,1 1 0,1-2 1,-1 1-1,1 0 0,0-1 1,0 0-1,1 0 0,-1-1 1,1 1-1,0-1 0,1 0 1,-1-1-1,0 0 0,1 0 1,0 0-1,0-1 0,0 0 1,0 0-1,0 0 0,0-1 1,1 0 97,0-5-10,-1 1 0,0-1-1,0 0 1,0 0 0,0-1 0,-1 0 0,0 0 0,0-1 0,0 0 0,-1 0-1,0 0 1,0 0 0,0-1 0,-1 0 0,0 0 0,0 0 0,-1 0 0,0-1-1,0 0 1,1-6 10,-2 10 16,11-27 294,-1-1-1,-2 0 1,-1-1-1,-1 0 1,-2-1 0,-2 1-1,-1-1 1,-1-6-310,-1 36-14,-1 0 0,0-1 1,0 1-1,0 0 0,-1-1 0,0 1 1,1-1-1,-1 1 0,-1 0 0,1 0 1,-1 0-1,1 0 0,-1 0 0,-1 0 1,1 0-1,0 0 0,-1 1 0,0-1 1,0 1-1,0 0 0,0 0 1,0 0-1,-1 0 0,1 1 0,-1-1 1,0 1-1,1 0 0,-1 0 0,0 0 1,0 1-1,-1-1 0,1 1 0,0 0 1,0 0-1,-1 0 0,1 1 0,-1 0 1,1-1-1,0 2 0,-2-1 14,-61 26-5194,38 3-828</inkml:trace>
  <inkml:trace contextRef="#ctx0" brushRef="#br0" timeOffset="760.613">1467 333 21685,'39'-118'4179,"-38"116"-4110,-1 0-1,1-1 0,0 1 0,-1 0 0,0 0 1,1-1-1,-1 1 0,0 0 0,0-1 0,-1 1 1,1 0-1,0-1 0,-1 1 0,1 0 0,-1 0 0,0-1 1,1 1-1,-1 0 0,0 0 0,-1 0 0,1 0 1,0 0-1,0 0 0,-1 0 0,1 1 0,-1-1 1,0 0-1,0 1 0,1-1 0,-1 1 0,0 0 0,0-1 1,0 1-1,0 0 0,0 0 0,-1 1 0,1-1 1,0 0-1,-2 0-68,-94 8 111,82 0-135,1 0 1,0 1-1,0 0 0,1 1 1,0 1-1,1 0 0,-1 1 1,2 1-1,0 0 0,0 0 1,2 1-1,-1 1 0,1 0 1,1 0-1,1 1 0,0 0 1,1 0-1,0 1 0,1 0 1,1 0-1,1 0 0,0 1 1,-1 14 23,5-27-39,-1 1 1,1 0 0,0 0 0,0-1-1,0 1 1,0 0 0,1-1 0,0 1-1,0 0 1,0-1 0,1 1 0,-1-1-1,1 1 1,0-1 0,1 0 0,-1 0 0,1 0-1,-1 0 1,1 0 0,0-1 0,1 1-1,-1-1 1,1 0 0,-1 0 0,1 0-1,0 0 1,0-1 0,0 0 0,0 1-1,1-1 1,-1-1 0,0 1 0,1-1 0,0 0-1,-1 0 1,1 0 0,0 0 0,-1-1-1,1 0 1,0 0 0,0 0 0,-1-1-1,6 0 39,-1-4 15,0 0 0,0 0-1,0-1 1,0 0 0,-1-1-1,0 0 1,0 0 0,-1-1-1,0 0 1,0 0 0,-1 0-1,0-1 1,-1 0 0,0 0-1,0-1 1,3-9-15,6-6 240,36-64 1784,-79 168-2023,3 2 0,4 1-1,3 0 1,4 1 0,4 1 0,1 40-1,10-102-20,-1 1-60,1 0 0,1-1-1,1 1 1,1 0 0,1 0-1,0-1 1,6 13 80,17 2-1972,0-33-3668,-21-11 627,-5-3-2851</inkml:trace>
  <inkml:trace contextRef="#ctx0" brushRef="#br0" timeOffset="1039.782">324 1306 21845,'0'0'3299,"0"0"-2114,87-3-32,-19-8-352,16-2-321,21-3-127,11-4-353,15 2 32,-1-5-32,-7 0 32,-18 4-32,-24 5-225,-32 8-992,-23 6-1313,-26 3-2018,-16 6-5286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13421,'2'-47'1032,"1"5"759,-3-2 6078,-1 319-4140,-1-1-4025,2-248 95,-1-14-119,0-1 1,1 1-1,0-1 1,1 0-1,0 1 1,1-1-1,0 0 1,1 0-1,0 0 1,1 0 0,3 5 319,-7-15-49,1-1 1,0 0 0,0 1 0,0-1 0,-1 0 0,1 1 0,0-1 0,0 0-1,0 0 1,0 0 0,0 0 0,-1 0 0,1 0 0,0 0 0,0 0 0,0 0 0,0 0-1,0 0 1,-1 0 0,1-1 0,0 1 0,0 0 0,0-1 0,-1 1 0,1-1-1,0 1 1,0-1 0,-1 1 0,1-1 0,0 1 0,-1-1 0,1 0 0,-1 1-1,1-1 1,-1 0 0,1 1 0,-1-1 0,1 0 0,-1 0 0,0 0 0,1 1 0,-1-1-1,0 0 1,0 0 0,0 0 0,1 0 0,-1 1 0,0-1 0,0 0 0,0 0-1,-1 0 1,1 0 48,2-4-23,163-341 3590,-153 327-3339,-1 0 23,1-1 0,1 2 0,1 0 0,0 1 0,1 0 1,10-7-252,-25 24 6,-1 0 1,1 1-1,0-1 1,0 1 0,0-1-1,0 0 1,0 1-1,0-1 1,0 1 0,-1-1-1,1 0 1,0 1 0,0-1-1,1 1 1,-1-1-1,0 1 1,0-1 0,0 0-1,0 1 1,0-1 0,0 1-1,1-1 1,-1 0-1,0 1 1,0-1 0,0 0-1,1 1 1,-1-1 0,0 0-1,1 1 1,-1-1-1,0 0 1,1 0 0,-1 1-1,0-1 1,1 0 0,-1 0-1,0 0 1,1 1-1,-1-1 1,1 0 0,-1 0-1,0 0 1,1 0 0,-1 0-1,1 0 1,-1 0-1,0 0 1,1 0 0,-1 0-1,1 0 1,-1 0 0,1 0-1,-1 0 1,0 0-1,1-1 1,-1 1 0,0 0-1,1 0-6,-13 38-22,-10 6 44,-3-1 1,-2-1-1,-1-2 0,-16 17-22,7-9 2,35-47-1,1 0 1,0 0-1,-1 0 1,1 0-1,0 0 1,0 0 0,0 0-1,0 1 1,0-1-1,0 0 1,0 1-1,0-1 1,0 0 0,0 1-1,1-1 1,-1 1-1,1-1 1,-1 1-1,1 0 1,0-1-1,-1 1 1,1 0 0,0-1-1,0 1 1,0-1-1,0 1 1,0 0-1,1-1 1,-1 1 0,0-1-1,1 1 1,-1 0-1,1-1 1,0 1-1,-1-1 1,1 0-1,0 1 1,0-1 0,0 1-1,0-1 1,0 0-1,0 0 1,1 0-1,-1 0 1,0 0 0,0 0-1,1 0 1,-1 0-1,1 0 1,-1 0-1,1-1 1,-1 1 0,1-1-1,-1 1 1,1-1-1,-1 0 1,1 1-1,1-1-1,253 49-1046,-128-16-3369,-126-34 4427,0 0 0,-1-1 0,1 1-1,0 0 1,-1-1 0,1 1 0,-1 0 0,0-1 0,1 0-1,-1 1 1,0-1 0,0 0 0,0 0 0,0 0-1,0 1 1,-1-1 0,1 0 0,0 0 0,-1 0 0,0 0-1,1 0 1,-1 0 0,0 0 0,0-1 0,0 1-1,0 0 1,0 0 0,-1 0 0,1 0 0,-1-1-12,2-16 387,48-180 4514,-38 246-3502,-18 211-2595,22-205-2698,16-39-6738,-17-15 2165</inkml:trace>
  <inkml:trace contextRef="#ctx0" brushRef="#br0" timeOffset="297.91">666 1 12780,'0'0'1826,"0"0"-1410,0 0-95,0 0-321,0 0-513,0 0-3138</inkml:trace>
  <inkml:trace contextRef="#ctx0" brushRef="#br0" timeOffset="829.277">972 369 9833,'0'0'4864,"0"0"-1779,0 0-373,0 0-416,0 0-882,0 0-693,0 0-465,0 0-90,-2 13-81,-45 175 70,31-83-1089,16-104 640,43-95 81,-36 72 267,2 0 0,0 0 0,1 1 0,1 1 0,1 0 0,1 0 0,1 1 0,1 1 0,0 0 0,1 1 1,1 1-1,1 0 0,0 1 0,1 1 0,7-3-54,-21 15 4,0 0 0,0 1 0,0 0 0,1 0 0,-1 0 0,0 0 0,0 1 1,0 0-1,1 0 0,-1 1 0,0-1 0,0 1 0,0 0 0,0 1 0,0-1 0,0 1 0,0 0 0,0 0 0,0 0 0,-1 1 1,1 0-1,-1 0 0,0 0 0,0 0 0,0 1 0,0-1 0,-1 1 0,1 0 0,-1 0 0,0 1 0,0-1 0,-1 0 0,1 1 0,-1 0 1,0 0-1,0 0 0,0 0 0,0 3-4,15 31 6,-14-29-27,0 1 1,1-1 0,0 0-1,1-1 1,0 1 0,0-1-1,1 0 1,0 0 0,1 0 0,0-1-1,0 0 1,0-1 0,1 1-1,1-1 1,-1-1 0,1 0-1,0 0 1,0 0 0,1-1-1,0-1 21,-3-5 25,-1 0-1,1 0 0,0-1 0,-1 0 1,0 0-1,1-1 0,-1 0 0,0 0 1,0 0-1,0-1 0,-1 0 1,1 0-1,-1 0 0,0-1 0,0 1 1,-1-1-1,1 0 0,-1-1 0,0 1 1,-1-1-1,1 0 0,-1 0 0,0 0 1,1-4-25,1 3 122,149-271 3028,-140 245-2697,-46 86-111,7 7-345,3 2 0,3 0-1,2 0 1,3 2 0,3 4 3,-30 119-48,25-124-16,-13 52-219,-5-2 0,-23 46 283,53-149-29,2-3-84,0-1-1,-1 1 0,0-1 0,0 0 1,-1 0-1,1 0 0,-1-1 1,0 1-1,-1-1 0,1 0 1,-1 0-1,-3 2 114,9-40-2904,30-31-5173,-8 25 112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16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63 204 3780,'0'0'7644,"0"0"-4323,-9-13-1127,-44-60 2642,53 72-4755,-1 0 0,1 0-1,0 0 1,0 0 0,0 0-1,0 0 1,1 0 0,-1 1-1,0-1 1,0 0 0,0 0-1,1 0 1,-1 0 0,1 0 0,-1 0-1,0 0 1,1 0 0,0 0-1,-1 1 1,1-1 0,-1 0-1,1 0 1,0 1 0,0-1-1,-1 1 1,1-1 0,0 0-1,0 1 1,0-1 0,0 1-1,-1 0 1,1-1 0,0 1-1,0 0 1,0-1 0,0 1 0,0 0-1,0 0 1,0 0 0,0 0-1,0 0 1,0 0 0,0 0-1,0 0 1,0 1 0,0-1-1,0 0 1,0 0 0,0 1-81,3-1 141,613-26 14,-611 25-245,21-2-227,-28-7-275,-19 0 638,-1 2 0,0 0-1,0 2 1,-1 0 0,1 1-1,-1 1 1,0 1 0,-1 2-1,-4-1-45,25 4 33,1-1-1,-1 1 0,1 0 0,0-1 0,-1 1 0,1 0 0,0 0 1,0 0-1,0-1 0,0 1 0,1 0 0,-1 0 0,0 1 1,1-1-1,-1 0 0,1 0 0,0 0 0,0 0 0,0 0 0,0 0 1,0 0-1,0 1 0,1-1 0,-1 0 0,1 0 0,-1 0 1,1 0-1,0 2-32,1 5 76,0 45 27,-2 1-1,-2 0 0,-2-1 0,-3 1 0,-2-2 0,-3 1 1,-16 46-103,7-33-510,-32 117-968,41-122-2387,5 0-3324,6-31-3248</inkml:trace>
  <inkml:trace contextRef="#ctx0" brushRef="#br0" timeOffset="403.792">956 440 13549,'0'0'3059,"0"-13"-833,2-38-230,-2 49-1869,-1 0 0,1 0 0,-1 0 0,1 0 0,-1 0 0,0 0 0,0 0 0,0 1 0,0-1-1,0 0 1,0 1 0,0-1 0,-1 1 0,1-1 0,-1 1 0,1-1 0,-1 1 0,1 0 0,-1 0 0,0 0-1,0 0 1,1 0 0,-1 0 0,0 0 0,0 1 0,0-1 0,0 1 0,0-1 0,0 1 0,0 0 0,0-1 0,0 1-1,0 1 1,0-1 0,0 0 0,0 0 0,0 1 0,0-1-127,-3 0 147,-6 1-68,0 0-1,0 0 0,0 1 0,0 1 1,1 0-1,-1 0 0,1 1 0,-1 1 1,1 0-1,1 0 0,-1 0 0,1 2 1,0-1-1,0 1 0,0 0 0,1 1 1,1 0-1,-1 0-78,-6 7-18,1 1-1,1 1 1,0-1 0,1 2-1,1 0 1,0 0 0,2 1 0,0 0-1,-2 9 19,6-17-157,1 1 0,0-1 0,1 0 0,0 1 1,1 0-1,0-1 0,0 1 0,2 0 0,-1 0 0,1-1 0,1 1 0,0 0 0,1-1 0,0 0 0,1 0 0,0 0 0,1 0 0,0 0 0,1-1 0,0 1 157,-5-10-12,0 0 0,0 1 0,0-1 1,1 0-1,-1 0 0,0 0 0,1-1 0,-1 1 0,1 0 0,-1 0 0,0-1 0,1 1 0,0-1 0,-1 1 0,1-1 0,-1 0 0,1 1 0,-1-1 1,1 0-1,0 0 0,-1 0 0,1 0 0,-1-1 0,1 1 0,0 0 0,-1-1 0,1 1 0,-1-1 0,1 1 0,-1-1 0,1 0 0,-1 0 0,0 1 0,1-1 1,-1 0-1,0 0 0,0 0 0,1-1 12,42-50 112,-40 46-118,154-236 2286,-158 242-2280,0 0 1,0 1-1,0-1 0,0 0 1,0 0-1,0 1 1,1-1-1,-1 0 1,0 1-1,0-1 0,0 0 1,0 0-1,1 1 1,-1-1-1,0 0 1,0 0-1,0 0 0,1 1 1,-1-1-1,0 0 1,0 0-1,1 0 0,-1 0 1,0 1-1,1-1 1,-1 0-1,0 0 1,0 0-1,1 0 0,-1 0 1,0 0-1,1 0 1,-1 0-1,0 0 1,1 0-1,-1 0 0,0 0 1,1 0-1,-1 0 1,0 0-1,1 0 0,-1 0 1,0-1-1,0 1 1,1 0-1,-1 0 1,0 0-1,0 0 0,1-1 1,-1 1-1,0 0 1,0 0-1,1 0 1,-1-1-1,0 1 0,0 0 1,0 0-1,0-1 1,1 1-1,-1 0 1,0-1-1,0 39-84,-1-25 67,9 174-1379,1-125-2675,6-1-4416,-5-37 842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3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5221,'0'0'6566,"0"0"-512,0 0-3428,0 0-416,0 0-576,0 0-737,0 0-417,0 0-288,73-29-159,-34 22-33,-3 0-225,-1 4-960,-8 3-769,-11 1-736,-10 12-2755,-6 1-3011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3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7495,'0'0'6342,"0"0"-2787,0 0-832,0 0-577,0 0-544,0 0-609,0 0-257,0 0-319,98 49-257,-46-65-96,5-2-64,-5-1-353,-2 2-864,-2 3-1249,-12 1-2563,-6 4-6758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3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213 135 6598,'0'0'6497,"0"0"-3230,0 0-881,0 0-314,0 0-503,0 0-453,16-6-529,135-34-101,373-39 1025,-569 70-1917,-52 34-7938,62-8 1703</inkml:trace>
  <inkml:trace contextRef="#ctx0" brushRef="#br0" timeOffset="617.733">164 191 4420,'0'0'4153,"0"0"-1414,0 0-305,0 0-320,0 0-133,0 0-326,-12-4-374,-40-12-107,51 16-1097,0 0 0,0 0 0,0 0 0,0 0 1,0 0-1,0 0 0,0 1 0,0-1 0,0 0 0,1 1 0,-1-1 0,0 0 0,0 1 0,0-1 0,0 1 0,0 0 0,1-1 0,-1 1 0,0 0 0,0-1 0,1 1 0,-1 0 0,1 0 0,-1-1 0,0 1 0,1 0 0,0 0 0,-1 0 0,1 0 0,-1 0 0,1 0 0,0 0 0,0 0 0,0 0 0,-1 0 0,1 0 0,0 0 0,0 0 0,0 0 0,1 0 0,-1 0 0,0 0 0,0 0 0,0 0 0,1 0 0,-1-1 0,1 1 0,-1 0 0,0 0 0,1 0 0,-1 0 0,1 0 0,0-1 0,-1 1 0,1 0 0,0 0 0,0-1 0,-1 1 0,1-1 0,0 1 0,0 0-77,16 16 143,0 0 0,1 0 0,1-2 0,1-1 0,0 0 0,0-1 1,2-1-1,14 5-143,-35-16 3,280 123 34,-255-110-125,-35 1 812,-46 44 658,-53 66-766,-1 1-383,-76 115-233,158-203 55,12-19-21,2 1-1,0 1 1,1 0-1,1 0 1,1 1-1,-1 4-33,10-24 4,0 0-1,0 1 0,1-1 1,-1 1-1,0-1 0,1 1 1,0-1-1,0 1 0,0 0 1,0-1-1,0 1 0,0-1 1,0 1-1,1-1 0,-1 1 1,1-1-1,0 1 0,0-1 1,0 0-1,0 1 0,0-1 1,1 0-1,-1 0 0,0 0 0,1 0 1,0 0-1,0 0 0,-1 0 1,1 0-1,0-1 0,0 1 1,0-1-1,1 1 0,-1-1 1,0 0-1,1 0 0,-1 0 1,0 0-1,1 0 0,-1-1 1,1 1-1,-1-1 0,1 1 1,0-1-4,119-1 83,178-74-131,74-50-449,-428 163 588,19-21-3662,26-11-3919,3-3-1228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3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11435,'0'0'4676,"0"0"-1825,0 0-417,0 0-992,0 0-706,0 0-415,0 0-225,0 0-96,0 0-32,14-6-897,-7 6-2498,-1 6-4965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3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14 7303,'0'0'2424,"0"0"-220,0 0 289,0 0 177,0 0-359,0 0-555,2 16-426,2 55-231,-24 31 727,-4 27-945,34-158-821,2 1 1,0 0-1,2 1 1,1 0-1,1 1 1,1 1-1,1 1 1,2 0-1,15-14-60,-32 34-2,0 0 1,0-1-1,1 2 0,-1-1 0,1 0 0,0 1 0,0 0 0,0-1 0,0 2 0,1-1 0,-1 0 0,1 1 0,0 0 0,-1 0 0,1 0 0,0 1 0,0 0 0,0 0 1,1 0-1,-1 0 0,0 1 0,0 0 0,0 0 0,0 0 0,1 1 0,-1-1 0,0 1 0,0 1 0,0-1 0,0 1 0,-1-1 0,1 2 0,4 1 2,-2 4 30,-1 1 0,0-1 0,0 1 0,-1 1 0,0-1 0,-1 1 0,0-1 0,0 1 0,-1 0 0,0 1 0,-1-1 0,0 0 0,-1 1 0,0-1 0,-1 1-30,2 62-3022,0-10-5744,1-42-1484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3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0 596 12524,'0'0'4580,"0"0"-1452,0 0-677,0 0-727,16-11-453,93-68 314,-92 69-1444,1-1 0,-2-1 0,0-1 0,-1-1 1,0 0-1,-1 0 0,0-1 0,-1-1 0,-1-1 0,-1 0 0,0 0 0,-1-1 0,-1 0 0,1-5-141,-1-3 51,-1-1 1,-2 0-1,0-1 0,-2 1 0,-1-1 0,-2 0 0,0-3-51,-1 28-13,0 1 0,0 0 0,0 0 1,-1-1-1,1 1 0,-1 0 0,1 0 0,-1 0 0,0 0 0,1 0 0,-1 0 1,-1 0-1,1 0 0,0 0 0,0 0 0,-1 0 0,1 0 0,-1 1 0,1-1 1,-1 1-1,0-1 0,1 1 0,-1 0 0,0 0 0,0-1 0,0 1 1,0 0-1,0 1 0,0-1 0,0 0 0,-1 1 0,1-1 0,0 1 0,0 0 1,0-1-1,-1 1 0,1 0 0,0 0 0,0 1 0,-1-1 0,1 0 1,-1 1 11,-5 0-59,0 1 0,0 0 0,0 0 0,0 0 0,1 1 0,-1 0 0,1 1 0,0 0 0,0 0 0,0 0 0,-3 3 60,7-3-37,0-1 0,0 0 0,0 1 0,1 0 0,0-1 0,-1 1 0,1 0 0,1 0 0,-1 0 0,0 1 0,1-1 0,0 0 0,0 0 0,0 1 0,1-1 0,0 1 0,-1-1 0,1 1 0,1-1 0,-1 0 0,1 1 0,0-1 0,0 0 0,0 1 0,0-1 0,1 0 0,0 0 0,-1 0 0,2 0 0,-1 0 0,0 0 0,1-1 0,0 1 0,-1-1 0,2 0 0,-1 0 0,0 0 0,0 0 0,1 0 0,0-1 0,-1 1 0,4 0 37,114 75 342,-115-70-321,-1 1 1,0 0-1,0 1 1,-1-1-1,0 1 1,-1 0-1,0 0 1,-1 0-1,0 0 1,0 1-1,-1-1 0,0 0 1,-1 1-1,0-1 1,-2 8-22,2 2 14,1 9 8,14 103 10,-14-130-27,0 1 1,0-1-1,0 0 1,0 0-1,0 1 1,1-1-1,-1 0 1,1 0-1,0 0 1,0-1-1,-1 1 1,1 0-1,0-1 1,1 1-1,-1-1 1,0 1-1,0-1 1,1 0-1,-1 0 1,0 0-1,1 0 1,-1-1-1,1 1 1,-1-1-1,1 1 1,-1-1-1,1 0 1,0 0-1,-1 0 1,1 0-1,-1-1 1,1 1-1,2-1-5,82-30 688,-84 29-650,191-94 2162,-194 96-2191,1 0 0,-1 0 0,1 0 0,-1 0 0,1 0 0,-1-1 0,1 1 0,-1 0 0,1 0 0,-1 0 0,1-1 0,-1 1 1,1 0-1,-1-1 0,1 1 0,-1 0 0,0-1 0,1 1 0,-1 0 0,0-1 0,1 1 0,-1-1 0,0 1 0,0-1 0,1 1 0,-1-1 0,0 1 1,0-1-1,0 1 0,1-1 0,-1 1 0,0-1 0,0 1 0,0-1 0,0 1 0,0-1 0,0 1 0,0-1 0,0 0 0,-1 1 0,1-1 0,0 1 1,0-1-1,0 1 0,0-1 0,-1 1 0,1-1 0,0 1 0,-1 0 0,1-1 0,0 1 0,-1-1 0,1 1 0,0 0 0,-1-1 0,1 1 0,-1 0 1,1-1-1,-1 1 0,1 0 0,-1-1-9,-16-1-1512,1 7-3658,6 2-739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3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88 7335,'0'0'4762,"0"0"-1479,0 0-593,0 0-634,0 0-599,0 0-202,0 0-316,-3 16-298,-23 100 549,20-85-861,0 1 0,2-1 0,1 1 0,2 0-1,3 30-328,-3-60-7,1-1 0,0 1 0,0 0 0,0-1 0,0 1 0,1-1 0,-1 1 0,0-1 0,1 1 0,-1 0 0,1-1 0,-1 0 0,1 1 0,0-1 0,0 1 0,0-1 0,0 0 0,-1 1 0,2-1 0,-1 0-1,0 0 1,0 0 0,0 0 0,0 0 0,1 0 0,-1 0 0,1 0 0,-1-1 0,0 1 0,1 0 0,-1-1 0,1 1 0,-1-1 0,1 0 0,0 1 0,-1-1 0,1 0 0,-1 0 0,1 0 0,0 0 0,-1 0-1,1 0 1,-1-1 0,1 1 0,-1-1 0,1 1 0,-1-1 0,1 1 0,-1-1 0,1 0 0,0 0 7,72-43-3236,-73 44 3201,36-26-6568,-21 16 474</inkml:trace>
  <inkml:trace contextRef="#ctx0" brushRef="#br0" timeOffset="671.757">343 111 6983,'0'0'6544,"0"0"-2428,0 0-1393,0 0-929,0 0-679,0 0-559,13-5-258,102-20-116,-78 28-823,-37-3 559,1 0 0,-1 0 0,1 1 0,-1-1-1,1 0 1,-1 0 0,1 1 0,-1-1 0,0 1-1,1-1 1,-1 0 0,0 1 0,1-1 0,-1 1-1,0-1 1,1 1 0,-1-1 0,0 1 0,0-1-1,1 1 1,-1-1 0,0 1 0,0-1 0,0 1-1,0-1 1,0 1 0,0-1 0,0 1 0,0-1-1,0 1 1,0 0 0,0-1 0,0 1 0,0-1 0,0 1-1,-1-1 1,1 1 0,0-1 0,0 1 0,-1-1-1,1 1 1,0-1 0,-1 1 0,1-1 0,0 0-1,-1 1 1,1-1 0,-1 0 0,1 1 0,0-1-1,-1 0 1,1 1 0,-1-1 0,1 0 0,-1 0-1,1 1 1,-1-1 0,1 0 0,-1 0 0,1 0 0,-1 0-1,0 0 1,1 0 82,-68 45-9458,18-13 6238,7 6 4325,43-38-1051,-1 0 0,0 1 0,0-1 0,1 1 0,-1-1 0,1 1 0,-1-1 0,0 1 0,1 0 0,-1-1 0,1 1 0,-1 0 0,1-1 0,0 1 0,-1 0 0,1 0 0,0-1 0,-1 1 0,1 0 0,0 0 0,0-1 0,0 1 0,0 0 0,-1 0 0,1 0 0,0 0 0,1-1 0,-1 1 0,0 0 0,0 0 0,0 0 0,0-1 0,1 1 0,-1 0 0,0 0 0,1-1 0,-1 1 0,0 0 0,1 0 0,-1-1 0,1 1 0,-1 0 0,1-1 0,0 1 0,-1-1 0,1 1 0,-1-1 0,1 1 0,0-1 0,0 1 0,-1-1 0,1 0 0,0 0 0,0 1 0,-1-1 0,1 0 0,0 0 0,1 1-54,54 3 544,-48-4-569,48-4-1507,-30-1-1644</inkml:trace>
  <inkml:trace contextRef="#ctx0" brushRef="#br0" timeOffset="980.245">703 1 11723,'0'0'3908,"0"0"-289,0 0-800,0 0-961,0 0-481,0 0-416,0 0-417,6 81-191,-11-45-97,-2 0-192,-3 1-64,0-3 0,-5 1-128,2-4-641,-1-1-1473,4 0-2082,3-4-5541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0:4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1 160,'0'0'11867,"0"0"-6539,0 0-2370,0 0-332,0 0-709,-18 0-615,12 0-1211,1 0-31,-1 0 0,0 0-1,1 0 1,-1 1 0,1 0 0,-1 0 0,1 0 0,-1 1-1,1-1 1,0 1 0,-1 1 0,1-1 0,0 1 0,1 0-1,-1 0 1,0 0 0,1 0 0,0 1 0,0 0 0,0 0-1,0 0 1,0 1 0,1-1 0,-1 1-60,-39 73 639,3 2 1,4 2-1,3 1 1,3 2 0,-4 35-640,-10 15 82,6 3 1,6 1 0,6 1 0,-3 99-83,26-223-43,2 0 0,0 0 0,1 0 0,0-1 0,1 1 0,1 0 0,1 0 0,0-1 0,1 1 0,1-1 0,0 0 0,1 0 0,0-1 0,1 0 0,1 0 0,1 0 0,0-1 0,0-1 0,1 1 0,6 4 43,-10-13-232,0-1 0,1 0-1,-1 0 1,1 0 0,0-1 0,-1 0-1,1 0 1,0-1 0,0 0 0,0 0-1,1 0 1,-1-1 0,0 0 232,91-20-6814,-49-2-286</inkml:trace>
  <inkml:trace contextRef="#ctx0" brushRef="#br0" timeOffset="634.701">1479 122 17969,'0'0'2845,"0"0"-597,0 0-476,0 0-469,0 0-364,2 18-207,1 137 31,-137 435-1622,131-578 321,-8 46-1812,8-18-3880,4-45 1347,6-6 2102,2-6 1054,22-122 794,-8-76 6801,-13 102-2405,-7 82-2517,0-13 24,1 0 0,3 1 0,1-1-1,2 1 1,2 1 0,2 0 0,9-15-970,-20 51 53,1-1 0,-1 1 0,2 0 0,-1 0 0,1 0 1,-1 0-1,2 1 0,-1 0 0,0 0 0,1 0 0,0 1 0,0 0 0,1 0 0,-1 0 1,1 1-1,0 0 0,0 0 0,0 1 0,0 0 0,0 0 0,0 0 0,1 1 0,-1 0 0,0 1 1,1 0-1,-1 0 0,1 0 0,-1 1 0,0 0 0,1 1 0,-1-1 0,0 2 0,0-1 0,0 1 1,0 0-1,-1 0 0,1 0 0,0 2-53,3 2-21,0 0-1,-1 1 1,0 0-1,-1 0 1,1 1 0,-2 0-1,1 1 1,-1 0 0,-1 0-1,0 0 1,0 1 0,-1 0-1,0 0 1,-1 0 0,0 1-1,-1-1 1,0 1 0,-1 0-1,-1 0 1,1 0-1,-2 0 1,0 0 0,0 0-1,-1 0 1,-1 0 0,0 0-1,0 0 1,-1 0 0,-1-1-1,0 1 1,-1-1 0,0 0-1,-1 1 22,-4 4-1,-1 0-1,-1 0 1,0-2 0,-1 1-1,0-1 1,-1-1-1,-1-1 1,0 0 0,-1 0-1,0-2 1,-1 0 0,0-1-1,0 0 1,-1-2-1,0 0 1,-1-1 0,1-1-1,-1-1 1,0 0-1,0-1 1,-1-1 0,1-1-1,-14-1 2,30-1-37,0 1 0,0-1 0,0 1 0,0-1 0,0 0 0,0 0 1,0 0-1,0 0 0,0-1 0,0 1 0,1-1 0,-1 0 0,1 0 0,-1 0 0,1 0 0,0 0 0,-1 0 0,1-1 0,0 1 0,1-1 0,-1 1 0,0-1 0,1 0 0,-1 0 0,1 0 0,0 1 1,0-1-1,0-1 0,1 1 0,-1 0 0,0 0 0,1 0 0,0 0 0,0 0 0,0 0 0,0 0 0,1-2 37,0 1-308,-1 1 0,1-1 0,1 0 0,-1 1 0,0-1 0,1 1 0,0-1 0,0 1 0,0 0 0,0-1 0,1 1 0,-1 0 0,1 1 0,-1-1 0,1 0 0,0 1 0,0 0 0,1-1 0,-1 1 0,2 0 308,27-12-6241,-2 7-3405</inkml:trace>
  <inkml:trace contextRef="#ctx0" brushRef="#br0" timeOffset="968.054">670 1174 13485,'0'0'5205,"0"0"-2531,0 0-805,0 0-337,0 0-443,21 0-283,293-28 37,494-87-1622,-722 99-1527,-101 11-395,-29 5-5152,16 8-1238</inkml:trace>
  <inkml:trace contextRef="#ctx0" brushRef="#br0" timeOffset="1343.279">1027 1647 12716,'0'0'5456,"0"0"-2392,0 0-704,0 0-508,0 0-496,0 0-390,0 0-240,7 19-187,-2-4-414,0-6-47,-2 1 0,1-1 1,-1 1-1,-1 0 0,0 0 0,0 0 0,-1 0 0,0 0 0,-1 0 1,0 0-1,-1 0 0,-1 7-78,-17 80 406,8-51-845,3 0 0,1 1-1,3-1 1,1 35 439,22-53-9908,-7-26 2055</inkml:trace>
  <inkml:trace contextRef="#ctx0" brushRef="#br0" timeOffset="1631.504">1363 1848 13549,'0'0'6406,"0"0"-4676,0 0-641,0 0-801,92-37-224,-60 29-64,6 2-449,1 3-1633,3 0-1985,-2 2-4005</inkml:trace>
  <inkml:trace contextRef="#ctx0" brushRef="#br0" timeOffset="1947.881">2021 1594 12043,'0'0'6332,"0"0"-2649,0 0-928,0 0-593,0 0-657,0 0-400,0 0-251,0 17-181,-16 117-22,-8-35-509,-35 158-2600,50-181-2014,8-24-5844,1-42 4786</inkml:trace>
  <inkml:trace contextRef="#ctx0" brushRef="#br0" timeOffset="1948.881">1922 1973 448,'1'-15'2196,"25"-177"9144,-24 181-10802,1-1 1,1 1 0,0-1-1,0 1 1,1 0 0,1 1-1,0-1 1,0 1 0,1 0-1,0 1 1,1-1 0,0 2-1,0-1 1,1 1 0,1 0-539,-1 1 254,0 2 1,0-1-1,1 1 1,0 1 0,0-1-1,0 2 1,1 0-1,0 0 1,-1 0-1,1 2 1,3-1-255,-9 2 10,-1-1 0,1 1 1,-1 1-1,1-1 0,-1 0 0,0 1 0,1 0 1,-1 0-1,0 1 0,0-1 0,1 1 0,-1 0 0,0 0 1,-1 0-1,1 0 0,0 1 0,-1 0 0,1-1 1,-1 1-1,0 1 0,0-1 0,0 0 0,0 1 0,-1-1 1,1 1-1,-1 0 0,0 0 0,2 4-10,-2 0-116,0 1-1,0-1 1,-1 1 0,0-1-1,0 1 1,-1 0-1,0 0 1,-1-1 0,1 1-1,-2 0 1,1-1 0,-1 1-1,-1-1 1,0 0-1,0 0 1,0 0 0,-1 0-1,0 0 1,-1-1 0,1 1-1,-2-1 1,1-1-1,-1 1 1,0-1 0,0 0-1,0 0 1,-1 0 0,0-1-1,0 0 1,-1-1-1,0 1 1,1-2 0,-1 1-1,0-1 1,-1 0 0,1 0-1,0-1 1,-1-1-1,0 1 1,-7-1 116,-21-5-2172,6-35-5569,25 20 3598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3:3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9001,'0'0'3816,"0"0"-1339,0 0-234,0 0-375,0 0-507,0 0-250,1 7-316,-1-4-769,0 1 181,0-1 0,0 1 0,0-1 0,1 1 0,-1-1 0,1 1 1,0-1-1,0 1 0,0-1 0,1 0 0,-1 1 0,1-1 0,-1 0 0,1 0 0,0 0 0,0 0 0,1-1 0,0 2-207,4-40 4212,-17 25-4751,-3 26-3673,7 5-2338,-1 2-5515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2:2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932 1 9449,'0'0'8066,"0"0"-4009,0 0-1644,0 0-662,0 0-619,0 0-438,9 17-288,2 1-326,-5-9-55,0 0 0,-1 0 1,0 1-1,-1 0 0,0 0 0,-1 0 1,0 0-1,0 0 0,-1 1 0,0-1 0,-1 2-25,4 157 403,-1-4-1107,12-57-3009,-4-53-3045,-5-32 640</inkml:trace>
  <inkml:trace contextRef="#ctx0" brushRef="#br0" timeOffset="342.605">1332 274 9513,'3'-13'3422,"13"-40"-304,-4 24 3167,-16 46-2999,-5 8-3236,2 0-1,1 0 0,1 0 1,1 1-1,1 0 0,1 0 1,1 0-1,3 24-49,-2-22 22,0 0 28,12 109-272,-11-133 211,1 0 0,-1 0 0,1 0-1,0 0 1,0 0 0,0-1 0,1 1 0,-1-1-1,1 1 1,0-1 0,0 0 0,0 0 0,0 0 0,0 0-1,1-1 1,-1 1 0,1-1 0,0 0 0,0 0-1,0 0 1,0-1 0,0 0 0,0 1 0,0-1-1,0 0 1,0-1 0,1 1 0,-1-1 0,0 0-1,1 0 12,8-3 74,-1 0 0,0-1 0,0 0 0,0-1 0,0-1 0,-1 0-1,1 0 1,-1-1 0,-1 0 0,0-1 0,0 0 0,0-1 0,-1 0-1,0-1 1,-1 0 0,0 0 0,-1 0 0,1-2-74,1-1 121,1-1 0,-2 1 1,0-2-1,0 1 0,-2-1 1,0 0-1,0 0 0,-1-1 0,-1 0 1,-1 0-1,0 0 0,-1 0 1,-1 0-1,-1 0 0,0 0 1,-1-1-1,0 1 0,-4-15-121,2 25-38,1 0-1,-1 0 1,0 0-1,0 0 1,-1 1-1,0-1 1,0 1 0,0 0-1,0 0 1,-1 1-1,0-1 1,0 1-1,0 0 1,0 1-1,-1-1 1,0 1-1,1 0 1,-1 0-1,0 1 1,-1-1 0,1 1-1,0 1 1,-1-1-1,-3 1 39,6 0-396,-1 1 1,0 0-1,0 0 0,1 0 0,-1 0 0,0 1 1,0 0-1,1 0 0,-1 0 0,1 1 0,-1-1 1,1 1-1,0 0 0,-1 1 0,1-1 0,0 1 1,0-1-1,1 1 0,-1 0 0,0 1 0,1-1 1,-1 2 395,-17 24-6220</inkml:trace>
  <inkml:trace contextRef="#ctx0" brushRef="#br0" timeOffset="736.611">2188 467 8968,'8'-17'10421,"27"-58"-6471,-33 69-3879,0 0-1,-1 0 0,1 0 0,-1 1 0,0-1 0,-1 0 1,1-1-1,-1 1 0,-1 0 0,1 0 0,-1 0 1,0 0-1,0 0 0,0 1 0,-1-1 0,0 0 0,0 1 1,-1-1-1,0 1 0,0-1 0,0 1 0,0 0 0,-1 0 1,0 1-1,0-1 0,0 1 0,0 0 0,-1 0 1,0 0-1,0 1 0,0-1 0,0 1 0,0 0 0,-1 1 1,1-1-1,-1 1 0,0 0 0,1 1 0,-1-1 1,0 1-1,0 0 0,0 1 0,0-1 0,0 1 0,0 1 1,0-1-1,0 1 0,-2 0-70,0 3 4,-1 1-1,1 0 1,1 0 0,-1 0 0,1 1 0,0 0-1,0 1 1,0 0 0,1 0 0,0 0-1,1 1 1,0-1 0,0 1 0,0 1-1,1-1 1,0 1 0,0 1-4,-2 4-19,0-1-1,2 1 1,-1 1-1,2-1 1,0 1 0,0-1-1,1 1 1,1 0-1,1 0 1,0 0-1,2 12 20,-2-25-3,1 1-1,-1-1 1,1 1-1,0-1 0,-1 1 1,1-1-1,0 0 0,0 1 1,1-1-1,-1 0 0,0 0 1,1 0-1,-1 0 0,1 0 1,0 0-1,0 0 1,-1-1-1,1 1 0,0-1 1,1 1-1,-1-1 0,0 0 1,0 0-1,1 0 0,-1 0 1,0 0-1,1 0 1,-1-1-1,1 1 0,-1-1 1,1 1-1,-1-1 0,1 0 1,-1 0-1,1 0 0,0-1 4,88-30 46,76-106 1748,-167 136-1778,1 0 1,-1 1 0,1-1-1,-1 0 1,1 1 0,-1-1-1,1 1 1,0-1 0,-1 1-1,1-1 1,-1 1 0,1 0-1,0-1 1,0 1 0,-1 0-1,1-1 1,0 1 0,-1 0-1,1 0 1,0 0 0,0-1-1,0 1 1,-1 0 0,1 0-1,0 0 1,0 0 0,-1 1-1,1-1 1,0 0 0,0 0-1,-1 0 1,1 1 0,0-1 0,0 0-1,-1 1 1,1-1 0,0 0-1,-1 1 1,1-1 0,0 1-1,-1-1 1,1 1 0,-1-1-1,1 1 1,-1 0 0,1-1-1,-1 1 1,0 0 0,1-1-1,-1 1 1,0 0 0,1-1-1,-1 1 1,0 0 0,0 0-1,0 0 1,0 0-17,2 53 128,-3-42-117,-5 53 92,-2 0 1,-4-1 0,-11 36-104,-3 15 121,12-47-92,1 5-24,-4-2-1,-2 0 1,-6 4-5,24-70-1,0 0-1,0 0 1,0-1 0,-1 1 0,0-1 0,0 1-1,0-1 1,0 0 0,-1 1 0,1-1 0,-1 0-1,0-1 1,0 1 0,-1-1 0,1 1 0,-1-1-1,0 0 1,0 0 0,0 0 0,0-1 0,0 0-1,-1 1 1,1-2 0,-1 1 0,1 0 0,-1-1-1,0 0 1,1 0 0,-1 0 0,0-1 0,-3 1 1,4-4-110,0-1 1,0 1 0,0-1 0,0 0-1,1 0 1,0 0 0,0 0 0,0-1-1,0 1 1,1-1 0,-1 1 0,1-1 0,0 0-1,1 0 1,-1 0 0,1 0 0,0-1-1,1 1 1,-1 0 0,1 0 0,0-1-1,0 1 1,0 0 0,1 0 0,0 0 0,0-3 109,25-72-5835,-3 42-486</inkml:trace>
  <inkml:trace contextRef="#ctx0" brushRef="#br0" timeOffset="1283.349">3099 484 8360,'7'-17'7810,"23"-58"-4607,-27 67-2724,0 0 0,-1 0-1,0 0 1,0-1 0,-1 1 0,0-1-1,0 0 1,-1 1 0,0-1 0,-1 1-1,1-1 1,-2 0 0,0 0-479,1 4 102,-1 0 0,0 0-1,0 0 1,0 0 0,-1 1 0,0-1 0,0 1 0,0 0-1,0-1 1,-1 1 0,0 1 0,1-1 0,-1 0 0,-1 1-1,1 0 1,0 0 0,-1 0 0,0 1 0,0-1 0,1 1-1,-1 0 1,0 1 0,-1-1 0,1 1 0,0 0 0,0 0-1,-1 1 1,-4-1-102,-1 2-13,0 0 0,1 1-1,-1 0 1,1 1 0,0 0 0,0 0-1,0 1 1,0 1 0,0-1 0,1 2-1,0-1 1,0 1 0,0 1-1,1-1 1,0 2 0,0-1 0,1 1-1,0 0 1,0 0 0,1 1 0,0 0-1,0 0 1,1 1 0,1-1 0,-1 1-1,2 0 1,-1 0 0,1 1-1,1-1 1,0 1 0,0-1 0,1 1-1,0 0 1,1-1 0,1 2 13,-2-6-7,0 0-1,1 0 1,0-1 0,0 1 0,0 0 0,1 0 0,-1 0-1,2-1 1,-1 1 0,1 0 0,-1-1 0,1 1 0,1-1 0,-1 0-1,1 0 1,0 0 0,0 0 0,1 0 0,-1-1 0,1 1-1,0-1 1,0 0 0,1 0 0,-1 0 0,1-1 0,0 0-1,0 0 1,0 0 0,0 0 0,0-1 0,1 0 0,-1 0-1,1 0 1,0-1 0,-1 1 0,1-2 0,0 1 0,0 0 7,5-5 25,0 0 0,-1 0 0,0-1 0,0-1 1,0 1-1,0-2 0,-1 1 0,0-1 0,-1-1 1,1 1-1,-2-1 0,1-1 0,-1 0 0,0 0 1,-1 0-1,0-1 0,0 0 0,1-3-25,-1 2 87,0 2 18,0 0 1,0 0-1,-1-1 1,0 0 0,-1 0-1,0 0 1,-1-1-1,0 1 1,-1-1 0,1-4-106,-13 35 90,2 2-90,0 1 0,2 0 0,1 0-1,1 0 1,1 1 0,1-1-1,1 1 1,1 0 0,1 0-1,1-1 1,2 1 0,0-1-1,1 0 1,1 0 0,1 0-1,1-1 1,9 17 0,-13-33 5,0-1 0,-1 0-1,2 1 1,-1-1 0,0-1-1,1 1 1,0-1 0,0 0-1,1 0 1,-1 0 0,1-1-1,0 1 1,0-1 0,0-1 0,0 1-1,0-1 1,0 0 0,1-1-1,-1 1 1,1-1 0,-1-1-1,1 1 1,0-1 0,-1 0-1,1-1 1,-1 1 0,1-1 0,-1-1-1,1 1 1,-1-1 0,0 0-1,1-1 1,-1 0-5,23-13 178,0-3 1,-2 0-1,0-2 1,-1 0-1,-2-2 0,0-1 1,-1-1-1,-2-1 0,0 0 1,-2-2-1,-1-1 1,11-23-179,-17 19-1922,-23 40-2989,-1 10-2414,-1 4-8156</inkml:trace>
  <inkml:trace contextRef="#ctx0" brushRef="#br0" timeOffset="1588.205">4084 765 22517,'0'0'4132,"0"0"-3555,0 0-513,0 0-64,0 0-160,0 0-1410,0 0-2594,0 0-6662</inkml:trace>
  <inkml:trace contextRef="#ctx0" brushRef="#br0" timeOffset="73080.431">0 1161 3972,'0'0'7991,"0"0"-4756,0 0-1382,0 0 282,0 0-197,0 0-342,0 0-448,20-3-321,196-14 652,-206 17-1454,2084 20 1963,-789 10-558,-1081-47-1067,-158-5-155,-65 21-202,0 1 0,0-1 0,0 0 1,0 1-1,0-1 0,0 0 0,0 0 1,0 0-1,0 0 0,-1 0 1,1 0-1,0 0 0,-1 0 0,1 0 1,-1 0-1,1 0 0,-1-1 0,1 1 1,-1 0-1,0 0 0,1-1 0,-1 1 1,0 0-1,0 0 0,0-1 1,0 1-1,0 0 0,0 0 0,-1-1 1,1 1-1,0 0 0,-1 0 0,1-1 1,-1 1-1,1 0 0,-1 0 1,1 0-1,-1 0 0,0 0 0,1 0 1,-1 0-1,0 0 0,0 0 0,0 0 1,0 0-1,0 0 0,-1 0-6,-11-9-237,-1 1-1,0 1 1,-1 0-1,0 0 0,0 2 1,0 0-1,-1 1 1,0 0-1,0 1 1,0 1-1,-1 0 0,-5 1 238,-123-13-8546,82 13-2147</inkml:trace>
  <inkml:trace contextRef="#ctx0" brushRef="#br0" timeOffset="-345.939">0 164 16400,'3'-16'2322,"-1"3"-1585,9-45 883,2 9 4778,-14 82-3085,2-9-3242,-8 604-1341,41-718 319,-30 78 948,0 1 0,1-1 0,1 1 0,0 0 0,0 1 0,1 0-1,0 0 1,0 0 0,2 1 0,-1 0 0,1 1 0,0-1-1,1 2 1,-1-1 0,2 2 0,-1-1 0,1 1 0,0 1 0,0 0-1,0 0 1,1 1 0,5-1 3,-10 5 1,-1-1 0,1 1 0,-1 1 0,1-1 0,-1 1 0,1 0 1,-1 0-1,0 1 0,1 0 0,-1 0 0,0 0 0,0 1 0,0 0 0,0 0 0,-1 1 0,1 0 0,-1-1 0,0 2 0,0-1 0,-1 1 0,1-1 1,-1 1-1,0 0 0,0 1 0,0-1 0,-1 1 0,0 0 0,0 0 0,-1 0 0,1 1-1,0 3-70,-1 1-1,0 0 1,-1 0-1,0 1 1,-1-1 0,0 0-1,-1 0 1,0 0-1,0 0 1,-1 0-1,-1 0 1,0-1 0,-1 1-1,0-1 1,0 1-1,-1-1 1,0-1-1,-1 1 1,0-1 0,-1 0-1,1 0 1,-2-1-1,1 1 1,-1-2-1,-1 1 1,-1 0 70,5-4-28,-1-1 1,1 0-1,-1 0 1,0 0-1,0-1 1,0 0-1,0 0 0,-1-1 1,1 1-1,0-1 1,-1-1-1,1 1 1,-1-1-1,1 0 0,0 0 1,-1-1-1,1 0 1,-1 0-1,1-1 1,0 0-1,0 0 1,0 0-1,0-1 0,0 1 1,1-1-1,-1-1 1,1 1-1,-1-1 1,-3-4 27,2 3-135,0-1 0,1 0 1,0-1-1,0 0 0,0 1 1,1-2-1,0 1 0,0-1 0,1 0 1,0 0-1,0 0 0,-1-5 135,1-65-4097,15 55-569,8 5-2759</inkml:trace>
  <inkml:trace contextRef="#ctx0" brushRef="#br0" timeOffset="73795.823">550 594 6470,'0'0'4271,"0"0"-1218,0 0-293,0 0-400,0 0-689,0 0-342,0 0-203,-1 12 396,20 26-422,-18-34-1065,1-1 0,0 0 0,0 0 0,0-1 1,0 1-1,0 0 0,0 0 0,1-1 0,-1 0 0,1 1 1,0-1-1,-1 0 0,1 0 0,0-1 0,1 1 1,-1 0-1,0-1 0,0 0 0,0 0 0,1 0 0,-1 0 1,3 0-36,-5-2 99,-1 0-1,1 0 1,0 0 0,-1 0 0,1 0 0,-1 0 0,1 0 0,-1 0 0,1 0 0,-1 0 0,0-1 0,1 1-1,-1 0 1,0 0 0,0 0 0,0-1 0,0 1 0,0 0 0,0 0 0,0 0 0,0 0 0,-1-1 0,1 1-1,0 0 1,-1 0 0,1 0 0,-1 0 0,1 0 0,-1 0 0,0 0 0,1 0 0,-1 0 0,0 0 0,0 0-1,1 0 1,-2 0-99,-28-35 454,24 56-6817,2 1-364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2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12556,'0'0'2941,"1"-14"-234,4-47-1,-5 58-2440,0-1-1,0 1 1,0 0-1,1 0 0,-1-1 1,1 1-1,0 0 1,0 0-1,0 0 0,0 0 1,1 0-1,-1 0 1,1 0-1,0 0 0,0 0 1,0 1-1,0-1 1,0 1-1,1 0 0,-1-1 1,1 1-1,-1 0 1,1 0-1,0 1 0,0-1 1,-1 0-1,2 1 0,1-1-265,8 27 1314,-5 8-1136,-2 1 0,-1-1 0,-1 1 0,-2 0 1,-2 1-1,-1-1 0,-1 0 0,-6 25-178,-5 13 98,-3 11-195,4 2 0,-1 84 97,13-162-223,3 38-1327,10-22-3462,-6-21-236,3-2-3453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2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33 112 9865,'0'0'4453,"0"0"-1037,0 0-410,0 0-593,0 0-710,0 0-492,0 0-517,4-2-315,16 6-48,-18 33-71,-2-20-157,-1 33 56,-2 0 0,-2 0 0,-3-1 0,-12 46-159,7-66-27,6-54-160,6-9 188,0 1-1,2-1 1,2 0-1,1 0 1,2 1 0,1 0-1,1 0 1,2 1-1,9-20 0,-18 46 1,1 0 0,0 0-1,0 0 1,0 1 0,1-1 0,0 0-1,0 1 1,1 0 0,-1 0-1,1 0 1,0 0 0,0 1-1,1-1 1,-1 1 0,1 0-1,0 0 1,0 1 0,0 0-1,1 0 1,-1 0 0,1 0-1,0 1 1,-1 0 0,1 0-1,0 0 1,1 1 0,-1 0 0,0 0-1,0 1 1,0-1 0,0 2-1,1-1 1,-1 0 0,0 1-1,0 0 1,0 1 0,0-1-1,0 1 1,5 3-1,3 3-7,-2 1 1,1 1-1,-1 0 0,-1 0 1,0 1-1,0 1 0,-1 0 1,-1 0-1,0 1 0,-1 0 1,0 0-1,-1 1 0,0 0 1,-1 1-1,-1-1 0,0 1 1,-1 0-1,-1 0 0,0 1 1,-1-1-1,-1 1 0,0-1 1,-1 1-1,-1 1 7,2 5-53,1-6-1,-1 0 0,0-1 0,-2 1 1,0 0-1,0 0 0,-1-1 0,-1 1 0,-1-1 0,0 1 0,-1-1 0,-1-1 1,-4 10 53,4-20-2760,4-9-5269,2-5-2557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2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40 13453,'0'0'4030,"0"0"-998,0 0-250,0 0-812,0 0-780,-17 17-416,6-7-652,-3 3 13,1 0 1,0 0 0,1 1-1,1 1 1,0 0-1,1 1 1,0-1 0,-1 6-136,11-21 2,-92 234 1194,86-215-1183,1-1 1,1 1-1,1 1 0,1-1 1,0 0-1,1 1 0,2-1 1,0 1-1,0-1 0,2 0 1,5 17-14,-4-22-116,1-1-1,1 0 1,0-1 0,1 1 0,0-1 0,1-1 0,0 1-1,1-1 1,0-1 0,1 1 0,0-2 0,1 1 0,0-1-1,0-1 1,1 0 0,0-1 0,0 0 0,1-1 0,0 0-1,1-1 117,81 20-3833,4-25-3543,-58-7 799</inkml:trace>
  <inkml:trace contextRef="#ctx0" brushRef="#br0" timeOffset="389.018">606 348 15375,'0'0'5071,"0"0"-1574,0 0-871,0 0-864,0 0-561,0 0-416,0 0-390,-1 18-86,-21 324 407,-1-95-2942,21-208 138,0-18-3449,2-46 841,3-210 2607,0 159 4369,4 1 0,3 0 0,13-49-2280,-18 106 502,0 0 0,0 0 0,2 1 1,0 0-1,1 0 0,1 1 0,4-6-502,-10 18 93,0 0 0,0 0 0,0 0 0,1 0 0,-1 1 0,1-1-1,0 1 1,0 0 0,0 0 0,0 1 0,0-1 0,1 1 0,-1 0-1,1 0 1,0 0 0,-1 1 0,1-1 0,0 1 0,0 1 0,0-1-1,0 0 1,0 1 0,0 0 0,0 1 0,0-1 0,0 1 0,0 0-1,0 0 1,2 1-93,1 2 5,-1 1 0,0 0 0,0 1 0,-1 0 0,1 0 0,-1 0 0,-1 1 0,1-1 0,-1 1 0,0 1 0,-1-1 0,0 1 0,0 0-1,0 0 1,-1 0 0,0 0 0,-1 0 0,0 1 0,0-1 0,-1 1 0,0 0 0,0-1 0,-1 1 0,0 0 0,-1-1 0,0 1 0,-2 7-5,2-2-64,-1 0 0,-1 0 0,0 0 1,-1-1-1,0 1 0,-1-1 0,-1 0 0,0 0 1,-1-1-1,0 1 0,-1-2 0,0 1 0,-1-1 0,0 0 1,-1-1-1,0 0 0,0-1 0,-1 0 0,-1 0 1,1-1-1,-13 6 64,21-12-67,1 0 1,0-1-1,-1 1 0,1-1 1,-1 0-1,0 1 0,1-1 1,-1 0-1,0-1 1,0 1-1,1 0 0,-1-1 1,0 0-1,0 1 1,0-1-1,0 0 0,0-1 1,0 1-1,1 0 0,-1-1 1,0 1-1,0-1 1,0 0-1,1 0 0,-1 0 1,0-1-1,1 1 0,-1-1 1,1 1-1,0-1 1,-1 0-1,1 0 0,0 0 1,0 0-1,0 0 1,0 0-1,1 0 0,-1-1 1,0 1-1,1-1 0,0 1 1,0-1-1,0 0 1,0 1-1,0-1 0,0 0 1,1 0-1,-1-2 67,18-54-6465,4 26-1110</inkml:trace>
  <inkml:trace contextRef="#ctx0" brushRef="#br0" timeOffset="711.429">1229 28 21076,'0'0'3331,"0"0"-779,14-7-823,46-13-586,-58 20-1090,1 0 1,-1 1 0,1-1-1,-1 1 1,0 0-1,1 0 1,-1 0-1,0 0 1,0 0-1,0 1 1,0-1 0,0 0-1,0 1 1,0 0-1,0-1 1,-1 1-1,1 0 1,0 0 0,-1 0-1,0 0 1,1 0-1,-1 0 1,0 1-1,0-1 1,0 0-1,-1 1 1,2 1-54,2 5 145,11 26 4,-1 2 1,-1-1-1,-3 2 1,-1 0-1,-1 0 1,-2 0-1,-2 1 1,-2 0-1,-2 31-149,0-52-61,0 0 0,-2 0 1,0-1-1,-1 1 0,-1-1 0,0 1 0,-1-1 1,-1 0-1,-1-1 0,0 0 0,-2 0 0,1 0 0,-2-1 1,0 0-1,-1-1 0,0 0 0,-1-1 0,0 0 1,-1-1-1,-1 0 0,0-1 0,-1-1 0,-9 5 61,-59 28-3087,26-17-2453,54-24 5097,-41 17-9299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13068,'0'0'5878,"0"0"-3113,0 0-758,0 0-384,0 0-512,20-7-423,140-40-63,-68 33-324,-50 9-159,0-2 0,0-2 1,-1-1-1,35-15-142,-75 25 3,0 0 0,1 0 0,-1 0 0,0 0 0,1 0 0,-1-1 0,0 1-1,1 0 1,-1-1 0,0 0 0,0 1 0,0-1 0,1 1 0,-1-1 0,0 0 0,0 0 0,0 0 0,0 0 0,0 0 0,0 0-1,0 0 1,-1 0 0,1 0 0,0 0 0,-1 0 0,1-1 0,0 1 0,-1 0 0,1 0 0,-1-1 0,0 1 0,1 0 0,-1-1-1,0 1 1,0 0 0,0-1 0,0 1 0,0-1 0,0 1 0,0 0 0,-1-1 0,1 1 0,0 0 0,-1 0 0,1-1-1,-1 1 1,0 0 0,1 0 0,-1-1 0,0 1 0,1 0 0,-1 0 0,-1-1-3,-19-14 124,0 0 1,-2 2-1,1 0 0,-2 1 0,0 2 1,0 0-1,-19-4-124,43 14 25,-1 1 0,0 0 0,1-1 0,-1 1 0,0 0 0,0 0 0,1 0 0,-1 0 0,0 0 0,0-1 0,0 2 0,1-1 0,-1 0 0,0 0 0,0 0 0,1 0 1,-1 0-1,0 1 0,0-1 0,1 0 0,-1 0 0,0 1 0,1-1 0,-1 1 0,0-1 0,1 1 0,-1-1 0,1 1 0,-1-1 0,1 1 0,-1-1 0,1 1 0,-1 0 0,1-1 0,-1 1 0,1 0 0,0-1 0,-1 1 0,1 0 0,0 0 0,0-1 0,0 1 0,0 0 0,-1 0 0,1-1 0,0 1 0,0 0 0,0 0 0,1 0 0,-1-1 0,0 1 0,0 0 0,0 0 0,0-1 1,1 1-1,-1 0 0,0-1 0,1 1 0,-1 0 0,1-1 0,-1 1 0,1 0 0,-1-1 0,1 1 0,-1-1 0,1 1 0,0 0-25,-1-1-6,33 194 908,-30-142-913,-2 0-1,-2 0 0,-2 0 1,-3-1-1,-2 1 1,-13 42 11,12-60-654,-18 64-2816,11-33-4829,8-35-3627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 7527,'0'0'9289,"0"0"-6695,0 0-31,0 0-673,0 0-1122,0 0-255,0 0-289,0 0-224,-46-4 0,56 11-480,3 4-1378,-1 1-2755,2-3-6533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59 3107,'0'0'8541,"0"0"-4286,0 0-1297,0 0-711,0 0-347,0 0-309,0 0-368,0 4-305,1 18-449,-1-1 0,-1 1 0,0 0 0,-2 0 1,-1-1-1,-1 1 0,-1 1-469,-13 77 213,13-52-43,9-66-132,0 0 1,1 1-1,1 0 0,0 0 0,2 0 0,0 1 0,0 0 0,10-13-38,-10 11-1,2 1 1,0 0 0,1 0-1,1 1 1,1 1-1,0 0 1,1 0 0,0 1-1,1 1 1,1 0 0,0 1-1,0 1 1,1 0-1,2 1 1,-16 9-3,1 0-1,0 0 0,0 0 1,0 0-1,0 0 0,0 1 0,0 0 1,0-1-1,0 1 0,0 0 1,0 0-1,0 1 0,0-1 1,0 1-1,0-1 0,-1 1 0,1 0 1,0 0-1,0 1 0,0-1 1,-1 0-1,1 1 0,-1-1 0,1 1 1,-1 0-1,0 0 0,1 0 1,-1 0-1,0 1 0,0-1 1,-1 0-1,1 1 0,0-1 0,-1 2 4,33 100 169,-27-35-508,-4-1 0,-2 1 0,-4 0 0,-7 47 339,6-66-5840,2-30-1474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46 176 3427,'0'0'10255,"0"0"-5712,0 0-1783,0 0-219,0 0-619,0 0-427,0 0-481,-3 1-384,0 2-560,0 0 0,1 0 0,-1 0 0,1 1 0,0-1 0,0 1 0,0 0 0,0-1 0,1 1 0,0 0 0,0 0 0,0 0 0,0 0 0,0 0 0,1 0 0,-1 0 0,1 0 0,0 0 0,1 0 0,-1 0 0,1 3-70,-2 17 164,-11 245 332,11-267-547,0 1 0,1-1 0,-1 1 0,1 0 0,-1 0-1,1-1 1,0 1 0,0 0 0,1-1 0,-1 1 0,0 0 0,1-1 0,0 1 0,-1 0 0,1-1 0,0 1-1,0-1 1,1 1 0,-1-1 0,0 0 0,1 0 0,-1 1 0,1-1 0,0 0 0,0 0 0,0-1-1,0 1 1,0 0 0,0-1 0,1 1 0,-1-1 0,0 1 0,1-1 0,-1 0 0,1 0 0,-1 0 0,1-1-1,0 1 1,-1-1 0,1 1 0,0-1 0,-1 0 0,1 0 0,0 0 0,-1 0 0,1 0 0,0-1-1,-1 1 1,2-1 51,83-79-5321,-46 14-3568,-25 35 972</inkml:trace>
  <inkml:trace contextRef="#ctx0" brushRef="#br0" timeOffset="686.762">477 105 5125,'0'0'5322,"0"0"-2167,0 0-192,0 0-395,0 0-662,0 0-134,0 0-405,0 0-401,73-4 1479,53-14-3582,-130 39-6214,-13-7 2434,-3 1-1163</inkml:trace>
  <inkml:trace contextRef="#ctx0" brushRef="#br0" timeOffset="1014.805">373 361 4388,'0'0'6406,"0"0"-3715,0 0 256,0 0-801,0 0-865,93 39-416,-58-45-513,3-1-192,-2 0-96,0-3-64,-6-2 0,1 2-352,-5-1-1186,-5 1-2497,-2 0-2339</inkml:trace>
  <inkml:trace contextRef="#ctx0" brushRef="#br0" timeOffset="1015.805">900 0 12364,'0'0'4052,"0"0"-871,0 0-474,0 0-535,0 0-298,0 0-427,-2 19-513,-34 203 534,11-139-1358,-3 13-2104,14-31-6777,12-44-1068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213 122 10826,'0'0'5424,"0"0"-2210,0 0-460,0 0-501,0 0-689,0 0-491,0 0-464,10-9-321,-3 3-266,0 1-1,1 0 0,-1 0 1,1 0-1,0 1 0,0 1 1,1-1-1,-1 1 0,1 1 1,-1-1-1,1 2 0,0-1 1,0 1-1,2 0-21,490-35 182,-473 29-344,-28 8 146,0-1 0,0 0-1,-1 0 1,1 0 0,0 0 0,-1-1-1,1 1 1,0 0 0,0 0-1,-1 0 1,1 0 0,0 0-1,-1 0 1,1 0 0,0 0-1,0-1 1,-1 1 0,1 0 0,0 0-1,0 0 1,-1 0 0,1-1-1,0 1 1,0 0 0,0 0-1,0-1 1,-1 1 0,1 0-1,0 0 1,0-1 0,0 1 0,0 0-1,0-1 1,0 1 0,0 0-1,0 0 1,0-1 0,0 1-1,0 0 1,0-1 0,0 1-1,0 0 1,0-1 0,0 1 0,0 0-1,0 0 1,0-1 0,0 1-1,0 0 1,0 0 0,1-1 16,-148-9-5725,50 23-1736,54-2 1418</inkml:trace>
  <inkml:trace contextRef="#ctx0" brushRef="#br0" timeOffset="509.043">84 153 7815,'0'0'3695,"0"0"-482,0 0 134,0 0-672,0 0-454,0 0-497,0 0-416,0 0-283,-4-3-272,-9-6-282,27 22-146,14 10-171,258 239 134,-173-149-411,-113-112 131,0 0-1,0 1 1,0-1-1,0 0 1,0 0-1,0 0 1,-1 0-1,1 0 1,0 0-1,-1 0 0,1 0 1,-1 0-1,1 0 1,-1 0-1,0 0 1,1 0-1,-1 0 1,0 0-1,1 0 1,-1-1-1,0 1 1,0 0-1,0-1 1,0 1-1,0 0 1,0-1-1,0 1 0,0-1 1,0 0-1,0 1 1,0-1-1,0 0 1,0 1-1,0-1 1,0 0-1,-1 0 1,1 0-1,0 0-7,-8 4 138,-38 26 68,1 2-1,2 2 1,2 2-1,1 1 1,1 3-1,-21 29-205,45-52 10,0 0 0,1 1-1,0 0 1,2 1 0,0 1-1,1 0 1,1 1 0,1 0 0,1 1-1,1 0 1,-3 13-10,11-32 2,-1 0-1,1 0 1,-1 0 0,1 1 0,0-1-1,0 0 1,0 0 0,1 0 0,-1 0-1,1 0 1,0 0 0,0 0 0,0 0-1,0 0 1,0 0 0,1 0-1,-1-1 1,1 1 0,0 0 0,0-1-1,0 1 1,0-1 0,0 0 0,0 0-1,1 0 1,-1 0 0,1 0 0,-1 0-1,1-1 1,0 1 0,0-1-1,-1 0 1,1 0 0,0 0 0,0 0-1,0 0 1,0 0 0,1-1 0,-1 0-1,1 0-1,45 5 16,1-3-1,0-1 0,0-4 1,0-1-1,0-2 0,47-13-15,-82 16 4,20-3 1,242-27-319,-277 34 66,1 0-1,-1-1 1,0 1-1,1 0 1,-1 0 0,0 0-1,0 0 1,0 0 0,0 0-1,0 0 1,0 0 0,0 0-1,0-1 1,0 1 0,0 0-1,0 0 1,-1 0-1,1 0 1,0 0 0,-1 0-1,1 0 1,0-1 0,-1 1-1,1 0 1,-1 0 0,0-1-1,1 1 1,-1 0 0,1-1-1,-1 1 1,0 0-1,0-1 1,1 1 0,-1-1-1,0 1 1,0-1 0,0 0-1,1 1 1,-1-1 0,0 0 248,1 0-193,-9 10-6640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15599,'0'0'4078,"0"0"-2001,0 0-967,0 0-208,19 0-245,585-25 448,750-39-1025,-818 45 1447,337-61-1527,-669 44-133,-172 23 101,-34 4 10,-86 4-1409,-69 15-6587,67 2-2178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35 114 10122,'0'0'5172,"5"-15"-1851,25-72 1900,-27 76-220,-7 31-3158,-21 128-800,7 2 1,1 148-1044,13-187-3747,-1 61-8356,5-160 1400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11947,'0'0'7239,"0"0"-4548,0 0-65,0 0-800,0 0-897,0 0-321,0 0-223,75 5-225,-30-5-32,1-5 0,6 0-128,-3-3-64,1 1-512,-2-3-706,-5 2-800,-5 1-1025,-2 1-2082,-10-3-5413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15727,'0'0'3966,"0"0"-1222,0 0-133,0 0-556,0 0-672,0 0-396,-18 15-298,10-8-611,-4 2 20,1 1 1,0 0 0,0 1 0,1 0-1,1 1 1,0 0 0,0 0-1,1 1 1,1 0 0,0 1 0,0 1-99,-19 66 165,3 0 1,4 2-1,3 0 1,4 1-1,4 0 1,3 31-166,4-77-167,2 1 0,1 0 0,2-1 0,2 1 0,1 0 167,-2-21-380,0-1 0,0 1 0,2-1 1,0 0-1,1-1 0,1 1 0,0-2 0,2 1 0,-1-1 1,2-1-1,7 8 380,61 30-8216,-40-41-1457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3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65 444 10602,'0'0'6112,"0"0"-2722,0 0-352,0 0-460,0 0-720,0 0-603,0 0-508,0 0-299,-5 13-106,-30 100 181,12 129-384,21-146-582,14-118 192,19-104 296,-19 68 1,4 0-1,1 1 1,26-53-46,-38 99-1,1 0 1,0 1-1,1 0 1,0 1 0,1-1-1,0 1 1,0 1-1,1-1 1,0 2 0,1-1 0,-7 5-13,0 1 0,0 0 0,1 0 1,-1 0-1,1 0 0,-1 1 1,1-1-1,-1 1 0,1 0 0,0 0 1,0 0-1,-1 0 0,1 1 1,0 0-1,0 0 0,0 0 0,0 0 1,0 0-1,-1 1 0,1 0 0,0-1 1,0 2-1,-1-1 0,1 0 1,0 1-1,-1-1 0,1 1 0,-1 0 1,0 0-1,0 1 0,0-1 0,2 3 13,10 11-871,-1 1-1,-1 1 0,-1 1 0,0 0 1,-2 0-1,0 1 0,-1 0 0,3 13 872,4 5-4236,2 0-4060</inkml:trace>
  <inkml:trace contextRef="#ctx0" brushRef="#br0" timeOffset="310.682">822 0 8712,'0'0'8435,"0"0"-4768,0 0-1029,0 0-316,0 0-683,13 18-438,-11-16-1171,10 15 205,0-1-1,-1 2 1,-1 0-1,0 0 0,-1 1 1,-1 0-1,-1 0 1,0 5-235,9 38 356,-3 0 0,-3 1 0,-2 0 1,-2 54-357,-5-92-48,-3 1 1,0-1-1,-1 0 0,-1 1 1,-2-2-1,0 1 0,-2 0 1,0-1-1,-2-1 1,-1 0-1,0 0 0,-2-1 1,-8 11 47,-1-6-478,0-1 0,-2-1-1,-1-1 1,-1-1 0,-1-1 0,0-1 0,-17 8 478,-131 62-5814,78-52-432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41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28 10314,'0'0'4046,"0"0"-1499,0 0-471,0 0-383,0 0-439,-5 2-325,4-1-870,-1-1 1,1 1-1,0-1 1,-1 1 0,1 0-1,0 0 1,0 0-1,0-1 1,-1 1-1,1 0 1,0 1-1,0-1 1,0 0-1,0 0 1,1 0-1,-1 0 1,0 1-1,0-1 1,1 0-1,-1 1 1,1-1-1,-1 1 1,1-1-1,0 1 1,-1-1-1,1 0 1,0 1-1,0-1 1,0 1-1,0-1 1,0 1-1,0-1 1,1 1-1,-1 0-59,1 4 3301,0-27-1903,0-36-887,9 66-5064,-2 3-2884,0 2-8487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4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1 635 18385,'0'0'4421,"0"0"-1859,0 0-352,0 0-833,0 0-512,0 0-256,0 0-353,110 10-128,-67-10-64,-1 0-64,-5 0-224,-1-3-1057,-8 1-705,-5 2-1505,-10-1-4165</inkml:trace>
  <inkml:trace contextRef="#ctx0" brushRef="#br0" timeOffset="282.071">706 333 20820,'0'0'4660,"0"0"-2023,0 0-704,0 0-380,0 0-629,2 15-700,20 216-208,-29-188-78,-2 0 0,-2 0 0,-1-1 0,-3 0 0,-1-1 0,-2-1 0,-2-1 0,-8 10 62,10-14-171,-3 5-1151,-21 44-2198,18-24-5278,18-46 1356</inkml:trace>
  <inkml:trace contextRef="#ctx0" brushRef="#br0" timeOffset="598.152">697 650 4548,'44'-226'14441,"-37"201"-13150,-5 14-580,1 0 1,0 0 0,0 1 0,1-1 0,0 1 0,1 0 0,0 0-1,1 0 1,0 0 0,1 1 0,0 0 0,0 0-712,-2 8 97,-1-1 0,0 1 0,1 0 0,-1 0 0,1 0 0,0 1 0,-1 0 0,1 0 0,-1 0 0,1 0 0,0 1 0,-1-1 0,1 1 0,-1 0 0,1 1 0,-1-1 0,0 1 0,0 0 0,1 0 0,-1 0 0,-1 0 0,1 1 0,0 0-1,0 0 1,-1 0 0,0 0 0,1 0 0,-1 1 0,-1-1 0,1 2-97,5 2-63,0 0-1,0 1 1,-1 1-1,0-1 1,-1 1-1,0 0 1,-1 1-1,1-1 0,-2 1 1,1 0-1,-2 0 1,1 1-1,-1-1 1,-1 1-1,0 0 1,0-1-1,-1 1 1,-1 0-1,1 0 0,-2 0 1,0 0-1,0 0 1,-1-1-1,0 1 1,-1 0-1,0-1 1,0 0-1,-1 1 1,-1-1-1,0-1 0,-2 3 64,-4 0-385,-1 0 0,0-1-1,0-1 1,-2 0-1,1 0 1,-1-1-1,0-1 1,-1-1-1,0 0 1,0 0-1,-1-2 1,1 0-1,-1-1 1,0 0-1,-1-2 1,1 1-1,0-2 1,-1 0-1,-11-2 386,27 1-143,-29-4-3110,16-7-2698,13 1 740</inkml:trace>
  <inkml:trace contextRef="#ctx0" brushRef="#br0" timeOffset="936.889">1391 0 20660,'0'0'3421,"0"0"-954,15 22-428,-8-13-1815,9 14 259,0 0 0,-2 2 0,0-1 1,-2 2-1,-1 0 0,1 6-483,0-3 76,-2 1-1,-1 0 1,-1 0-1,-2 1 1,-1 0-1,-1 0 1,-2 1-1,-1-1 1,-2 1-1,0-1 1,-3 0-1,0 1 1,-2-2-1,-4 9-75,-1-13-102,-1 0 0,-2-1 0,-1 0 0,-1-1 0,0 0 0,-2-2 0,-1 0 0,-1-1 1,0-1-1,-2-1 0,0-1 0,-1-1 0,-3 1 102,-53 31-1048,-1-4 0,-2-3 1,-38 11 1047,8-5-5830,10-9-6197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4:4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0 19026,'0'0'3272,"0"0"-731,0 0-234,-17 6-530,14-5-1707,-9 2 111,0 1 0,1 1 0,0-1 0,0 2 0,0 0 0,1 0 0,0 1 0,0 0 0,0 0 0,1 1 0,-8 9-181,-16 23 196,1 2-1,2 1 1,2 1 0,2 2 0,1 0-1,3 2 1,2 0 0,2 1 0,-7 37-196,20-67-78,0 0 1,2 1-1,1-1 1,0 0-1,1 1 1,1-1-1,1 1 1,0-1-1,2 1 1,0-1-1,2 0 1,0 0-1,1 0 1,0-1-1,2 0 1,0 0-1,1-1 1,1 0-1,0 0 1,1-1-1,1-1 1,1 0-1,0-1 1,1 0-1,0-1 1,1 0-1,15 9 78,-20-16-315,1-1 0,0 0 0,0 0 0,0-2 1,0 1-1,1-1 0,-1-1 0,1 0 0,0 0 0,6-1 315,70-17-7336,-52-1 461</inkml:trace>
  <inkml:trace contextRef="#ctx0" brushRef="#br0" timeOffset="308.577">718 493 16528,'0'0'5498,"0"0"-2199,0 0-1041,0 0-565,0 0-540,0 0-395,0 0-256,0 0-134,1 18-48,5 126 54,-9-97-372,-3-1 0,-1 1 0,-3-2 0,-10 30-2,-13 34-2445,22-72 691,1 13-6376,9-32-673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06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74 13677,'0'0'2466,"3"-13"-101,9-39 96,-8 43 3354,-3 19-4587,-3 19-1288,-16 277 2136,14 110-2076,10-278-1135,8-47-6207,-8-71 621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06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16303,'0'0'4090,"0"0"-1485,0 0-529,0 0-293,0 0-549,0 0-428,0 0-337,0 0-207,2 10-32,25 360 464,-15-439-972,-10 41 287,1 0-1,2 0 1,0 1 0,2 0 0,1 0-1,2 0 1,0 1 0,1 1 0,2 0-1,1 0 1,5-5-9,-16 25 11,1 1 1,-1 0-1,1 0 1,0 0-1,0 0 1,1 1-1,-1-1 0,1 1 1,-1 0-1,1 0 1,0 1-1,0 0 0,1-1 1,-1 2-1,0-1 1,1 1-1,-1 0 1,1 0-1,-1 0 0,1 1 1,-1-1-1,1 1 1,-1 1-1,1-1 1,0 1-1,-1 0 0,1 0 1,-1 1-1,0 0 1,0 0-1,1 0 0,-1 0 1,0 1-1,-1 0 1,1 0-1,1 1-11,5 5 29,-1 1 0,0 1 0,0 0 0,-1 0 0,-1 1-1,1 0 1,-2 0 0,0 1 0,0 0 0,-2 0 0,1 1 0,-2 0 0,0-1-1,1 6-28,3 17 10,-2 1 0,-2 1 0,-1-1-1,-2 37-9,-18 59-355,-19-53-5973,25-68-1392,3-6-8717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96 8968,'0'0'5643,"2"-13"-2424,1-5-2079,2-12-41,-4-4 5983,-17 82-5192,-8 28-1331,3 1-1,3 1 1,4 1 0,3 1 0,3 0-1,4 36-558,3-96 36,2-1 0,0 0 0,2 1 0,0-1 0,1 0-1,0 0 1,3 3-36,-5-16 6,0 1-1,1-1 1,0 0 0,0-1-1,0 1 1,1 0-1,0-1 1,0 0-1,0 0 1,1 0 0,0 0-1,-1-1 1,2 0-1,-1 0 1,0 0-1,1 0 1,0-1 0,0 0-1,0 0 1,0-1-1,0 0 1,5 1-6,-2-1-276,1 0 1,-1-1-1,1-1 0,-1 1 1,1-2-1,-1 1 0,1-1 1,-1-1-1,1 1 1,5-3 275,7-5-1399,-2 0 1,1-1-1,-2-1 1,1 0-1,-1-2 1,-1 0-1,0-2 1,-1 1-1,-1-2 1,8-10 1398,-6 7-7954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6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155 155 11499,'0'-15'4788,"2"-46"-2775,-2 61-1892,-1 0 0,1 1 0,-1-1 0,1 0 0,-1 1 0,1-1 0,-1 0 0,1 0 0,-1 0 0,0 1 1,1-1-1,-1 0 0,1 0 0,-1 0 0,1 0 0,-1 0 0,0 0 0,1 0 0,-1 0 0,1-1 0,-1 1 0,0 0 0,1 0 0,-1 0 0,1 0 0,-1-1 0,1 1 0,-1 0 0,1-1 1,-1 1-1,1 0 0,-1-1 0,1 1 0,0-1 0,-1 1 0,1-1 0,-1 1 0,1-1 0,0 1 0,0-1 0,-1 1 0,1-1 0,0 1 0,0-1 0,-1 1 0,1-1 0,0 1 0,0-1 0,0 0 1,0 1-1,0-1 0,0 0-121,-2 4-177,-13 18 282,1 1-1,1 0 1,1 1 0,1 1 0,1 0-1,1 0 1,1 0 0,-3 21-105,1 2 30,2-1 0,2 1 0,2 1-1,2-1 1,5 41-30,-4-81 2,0 0 0,0 0 0,1 0 0,1-1 0,-1 1 0,1 0 0,0 0 0,1 0-1,-1 0 1,1-1 0,1 1 0,-1-1 0,1 1 0,0-1 0,1 0 0,-1 0 0,1 0-1,0-1 1,1 1 0,-1-1 0,1 0 0,0 0 0,1-1 0,-1 0 0,1 1 0,0-2 0,0 1-1,0-1 1,0 0 0,0 0 0,4 1-2,5-6 72,0-1 0,0 0 0,-1 0 0,1-1 0,-1-1 0,0-1 1,0 0-1,-1-1 0,0 0 0,0-1 0,0 0 0,-1-1 0,-1-1 0,1 0 0,-2 0 0,1-1 0,-1 0 0,-1-1 0,0 0 0,4-9-72,1 2 179,-1 0-1,-1-1 1,0-1-1,-2 1 0,0-2 1,-2 1-1,0-1 0,-1-1 1,-2 1-1,0-1 0,-1 0 1,-2 0-1,0 0 1,-1 0-1,-2-1 0,0 1 1,-4-15-179,2 26-48,0 0 1,-1 0 0,-1 0-1,0 1 1,-1 0-1,0 0 1,0 0 0,-1 1-1,-1 0 1,0 0 0,0 1-1,-1 0 1,0 0-1,0 1 1,-1 0 0,0 1-1,-1 0 1,0 1-1,0 0 1,0 1 0,0 0-1,-1 0 1,0 1 0,0 1-1,0 0 1,0 1-1,-1 0 1,1 1 0,-1 0-1,1 1 1,-1 0 0,-1 1 47,12-1-170,0 0 1,0 0-1,0 0 1,0 0 0,0 0-1,-1 0 1,1 0-1,0 1 1,0-1 0,0 1-1,0-1 1,0 1 0,0 0-1,0 0 1,0 0-1,1 0 1,-1 0 0,0 0-1,1 0 1,-1 1-1,0-1 1,1 1 0,-1-1-1,1 1 1,0 0 0,0-1-1,0 1 1,0 0-1,0 0 1,0 0 0,0 0-1,0 0 1,1 0-1,-1 0 1,1 0 0,-1 0-1,1 2 170,-1 30-7137,5 2-5478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1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13164,'4'-13'3801,"28"-64"2029,-25 75 922,-7 13-7029,-14 245 2156,-14 143-1024,43-303-782,-13-93-71,-1 0-1,1 0 1,-1-1 0,1 1 0,0-1-1,0 1 1,0-1 0,0 0-1,1 1 1,-1-1 0,1 0-1,-1-1 1,1 1 0,0 0 0,-1-1-1,1 1 1,0-1 0,0 0-1,0 0 1,0 0 0,0 0-1,0-1 1,0 1 0,1-1 0,-1 0-1,0 0 1,0 0 0,0 0-1,2-1-1,10-2-111,-1-1-1,1-1 0,0 0 0,-1-1 1,0-1-1,0 0 0,-1-1 0,0 0 0,-1-1 1,1 0-1,2-4 112,1 1-164,50-44-1861,-31 26-845,1 2-3985,-18 16-2327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2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46 14574,'0'0'3849,"0"0"-1367,0 0-427,0 0-763,15-7-656,52-20-172,-61 25-432,1-1 1,-1 2-1,1-1 1,-1 1-1,1 0 1,0 0-1,0 1 1,-1 0-1,1 0 0,0 1 1,0-1-1,-1 2 1,2-1-33,-7-1 0,0 0 0,0 0 0,0 1 1,0-1-1,0 0 0,0 0 0,0 1 0,0-1 1,0 0-1,0 1 0,0-1 0,0 1 1,0 0-1,-1-1 0,1 1 0,0-1 0,0 1 1,0 0-1,-1 0 0,1 0 0,-1-1 0,1 1 1,0 0-1,-1 0 0,1 0 0,-1 0 1,0 0-1,1 0 0,-1 0 0,0 0 0,0 0 1,1 0-1,-1 0 0,0 0 0,0 0 1,0 0-1,0 0 0,0 0 0,-1 0 0,1 0 1,0 0-1,0 0 0,-1 0 0,1 0 0,0 0 1,-1 0-1,1 0 0,-1 0 0,0 0 1,1 0-1,-1-1 0,0 2 0,-38 45 3,36-44-1,-176 165 1530,178-167-1522,0-1-1,0 1 1,1-1 0,-1 1 0,0 0 0,0 0-1,1-1 1,-1 1 0,0 0 0,1 0 0,-1 0-1,1 0 1,-1 0 0,1 0 0,0 0 0,-1 0-1,1 0 1,0 0 0,0 0 0,-1 0 0,1 0-1,0 0 1,0 0 0,0 0 0,0 0 0,1 0-1,-1 0 1,0 0 0,0 0 0,1 0-1,-1 0 1,0 0 0,1 0 0,-1 0 0,1 0-1,-1-1 1,1 1 0,-1 0 0,1 0 0,0 0-1,0-1 1,-1 1 0,1 0 0,0-1 0,0 1-1,0 0 1,0-1 0,-1 1 0,1-1 0,0 0-1,0 1 1,0-1 0,0 0 0,1 1-10,60 3-37,-58-5 47,148-26-2287,-56-5-5264,-96 32 7493,45-16-8685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10 10922,'0'0'5627,"0"0"-1655,0 0-865,0 0-865,0 0-667,0 0-412,0 0-244,-3-4-343,-11-1-171,13 33-114,2-11-165,-1-1-99,-1 57 236,3-1 1,4 1-1,8 34-263,-15-104-82,1 0 1,1 0-1,-1 0 1,0 0-1,1 0 1,0 0-1,0 0 0,0 0 1,0 0-1,0 0 1,0 0-1,1 0 1,-1-1-1,1 1 1,0 0-1,0-1 0,0 0 1,0 1-1,0-1 1,1 0-1,-1 0 1,1 0-1,-1 0 0,1-1 1,0 1-1,0-1 1,-1 0-1,1 0 1,0 0-1,0 0 0,0 0 1,0 0-1,1-1 1,-1 1-1,0-1 1,0 0-1,0 0 1,0 0-1,0-1 0,0 1 1,0-1-1,0 1 1,3-2 81,-1-2-608,1 0 0,-1-1 0,0 1 1,0-1-1,0 0 0,-1-1 0,0 1 0,0-1 1,0 0-1,-1 0 0,1 0 0,0-3 608,20-47-9618,-10 21-776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4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1 192,'0'0'16175,"0"0"-14701,0 0-962,0 0 385,0 0-801,0 0-96,0 0-1249,0 0-3780,0 0-7078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61 11531,'0'0'7735,"0"0"-4377,0 0-1463,0 0-384,0 0-507,-2 13-294,-21 253 213,22-219-1131,-3-75 187,6 0 21,1 0 1,1 0 0,2 0 0,1 0 0,1 1 0,7-16-1,-14 36 20,1-1-1,0 1 1,0-1 0,1 1-1,0 0 1,0 0 0,0 1-1,1-1 1,0 1 0,0-1-1,1 1 1,0 0 0,0 1-1,0-1 1,1 1 0,-1 0 0,1 1-1,1-1 1,-1 1 0,1 0-1,-1 1 1,1-1 0,0 1-1,0 1 1,1-1 0,-1 1-1,0 1 1,1-1 0,-1 1-1,1 1 1,0-1 0,3 1-20,-1 5 15,-1 0 1,0 0 0,0 1-1,0 0 1,0 1-1,-1-1 1,0 2 0,-1-1-1,1 1 1,-1 0-1,-1 1 1,0 0-1,0 0 1,-1 0 0,0 1-1,0-1 1,-1 1-1,0 0 1,-1 1 0,-1-1-1,1 0 1,-1 1-1,-1 0 1,0-1 0,-1 6-16,8 101-2105,-9-79-1867,-2-1-3612,0-5-8218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 14926,'0'0'3865,"0"0"-1110,0 0-150,0 0-779,0 0-647,0 0-437,0 0-363,-6 6-218,3-2-153,-1 1 1,1-1 0,1 0 0,-1 1 0,0 0 0,1-1 0,0 1 0,0 0 0,1 0 0,-1 0-1,1 1 1,0-1 0,1 0 0,-1 0 0,1 5-9,0 38-125,2-1-1,2 1 1,3-1-1,1 0 1,2-1-1,11 27 126,8-18-899,-28-54 891,0 0 0,-1 0-1,1 0 1,0 0-1,0 0 1,0-1 0,0 1-1,0 0 1,0 0 0,1-1-1,-1 1 1,0 0-1,0-1 1,0 0 0,1 1-1,-1-1 1,0 1-1,0-1 1,1 0 0,-1 0-1,0 0 1,1 0-1,-1 0 1,0 0 0,1 0-1,-1 0 1,0-1-1,0 1 1,1 0 0,-1-1-1,0 1 1,0-1-1,1 0 1,-1 1 0,0-1-1,0 0 1,0 1-1,0-1 1,0 0 0,0 0-1,0 0 1,0 0 0,0-1 7,88-153 1171,-80 139-941,0 0 0,-1 0 0,-1-1 0,-1 1 0,0-2 0,-1 1 0,-1-1 0,0 1 0,-2-1 0,1-9-229,-10 33 464,-1 13-400,0 1 0,2 0 0,1 0 0,0 1 0,2-1 1,-1 13-65,-6 86-19,4 1 0,7 0 0,9 64 19,1 146-24,-10-310 53,-1-1-1,0 1 0,-2-1 1,0 1-1,-1-1 0,-1 0 1,-1 0-1,-1-1 0,0 1 1,-2-1-1,0 0 0,-1-1 1,-10 16-29,16-30 11,-1 1 1,0 0 0,0-1 0,0 1-1,0-1 1,-1-1 0,1 1-1,-1 0 1,1-1 0,-1 0-1,0 0 1,0 0 0,0-1-1,0 0 1,0 0 0,0 0-1,-1-1 1,1 1 0,0-1-1,0 0 1,-1-1 0,1 1-1,0-1 1,0 0 0,0 0-1,0-1 1,-3-1-12,-5-1-1,0-2 0,0 0-1,1-1 1,-1 0 0,2-1 0,-1 0 0,1-1-1,0 0 1,-6-7 1,6 7-199,1 0 1,0 0-1,0-1 0,1-1 1,1 0-1,-1 0 0,2 0 1,-1-1-1,2 0 0,0-1 1,0 0-1,1 1 0,1-2 1,0 1-1,0 0 0,2-1 1,0 0-1,0 1 0,1-1 0,1 0 1,0 0-1,1 0 0,1-1 199,37-49-6641,-10 44-1980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8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14 14798,'0'0'4586,"0"0"-1800,0 0-714,0 0-759,0 0-475,0 0-240,0 0-235,0 0-166,-3 4-26,2-4-164,0 1 0,0 0-1,0 1 1,0-1 0,0 0-1,0 0 1,0 0 0,0 0-1,1 1 1,-1-1 0,1 0-1,-1 1 1,1-1 0,-1 0-1,1 1 1,0-1 0,-1 1-1,1-1 1,0 1 0,0-1-1,0 1 1,0-1 0,1 0-1,-1 1 1,0-1 0,1 1-1,-1-1 1,0 0 0,1 1-1,0-1 1,-1 0 0,1 1-1,0-1 1,0 0 0,0 0-1,-1 0 1,1 0 0,0 0 0,0 0-1,1 0-6,-1-2 44,0 1 0,0-1 0,0 0 0,0 0 0,-1 0 0,1 0 0,0 0 0,0-1 0,-1 1-1,1 0 1,0 0 0,-1 0 0,1-1 0,-1 1 0,0 0 0,1 0 0,-1-1 0,0 1 0,0 0 0,0-1 0,0 1 0,0 0 0,0-1-1,0 1 1,0 0 0,-1-1 0,1 1 0,-1 0 0,1 0 0,0-1 0,-1 1-44,1-2 37,-10-23-475,3 24-3175,-1 16-4059,4 1-8231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7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17008,'0'0'4207,"0"0"-1084,0 0-812,0 0-811,0 0-485,0 0-305,0 0-246,2 11-170,0 2-781,25 114 1875,-14-83-3556,2-6-3740,-13-35-18,-2-1-3565</inkml:trace>
  <inkml:trace contextRef="#ctx0" brushRef="#br0" timeOffset="591.337">22 7 16400,'0'0'4580,"0"0"-1148,0 0-923,0 0-875,0 0-406,0 0-246,0 0-256,9-1-181,-4 0-451,-3 0-73,0 0 0,0 0 0,0 1 0,0-1-1,0 1 1,0-1 0,0 1 0,0 0 0,0 0 0,0 0-1,0 0 1,1 0 0,-1 1 0,0-1 0,0 1 0,0-1-1,0 1 1,-1 0 0,1-1 0,0 1 0,0 0 0,0 0-1,0 1 1,-1-1 0,1 0 0,-1 0 0,1 1 0,0 0-21,2 9 5,0 1 1,-1 0 0,0 0 0,-1 0 0,0 0 0,-1 0 0,0 0-1,-1 0 1,0 1 0,-2 10-6,1 14-5,-3 32 5,2-54 0,0 1 0,1 0 0,1-1 0,0 1 0,1-1 0,1 1 0,0-1 0,2 0 0,-1 1 0,2-1 0,3 8 0,-6-19-130,0-1 0,0 1 0,0-1 0,1 1 0,-1-1 0,1 0 0,0 0 0,0 0 0,0 0 0,0-1 0,0 1 0,1-1 0,-1 0 0,1 0 0,-1 0 0,1 0 0,0-1 0,0 1 0,0-1 0,0 0 0,0 0 0,0-1 0,0 1 0,0-1 0,0 0 0,0 0 0,0 0 0,1-1 0,-1 1 0,0-1 0,0 0 0,0 0 0,0 0 0,-1-1 0,1 1 0,0-1 0,1-1 130,1-2-518,1 0 0,-1-1 1,0 0-1,0 0 0,-1-1 0,0 0 0,0 1 0,0-2 0,-1 1 1,0 0-1,0-2 518,18-55-9075,-13 28-748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57 101 6438,'0'0'9278,"0"0"-5076,0 0-1480,0 0-469,0 0-774,0 0-556,0 0-357,0 0-240,6-7-107,0 5-407,1 1 0,-1 0 0,1 0 0,0 0 0,-1 1 0,1 0 1,0 1-1,-1-1 0,1 1 0,-1 0 0,1 1 0,-1 0 1,1 0-1,-1 0 0,0 1 0,1 0 188,-6 0-484,0-1-1,0 0 1,0 1 0,-1-1-1,1 1 1,-1-1 0,0 0-1,0 1 1,0-1 0,0 1-1,0-1 1,0 1 0,-1-1-1,1 1 1,-1-1 0,0 0-1,0 1 1,1-1 0,-2 0-1,1 0 1,0 0 0,0 0-1,-1 0 1,1 0 0,-1 0-1,1 0 1,-1 0 0,0 0-1,0-1 1,0 1 0,0-1-1,0 0 1,0 1 484,-12 14-5328,4 0 1239</inkml:trace>
  <inkml:trace contextRef="#ctx0" brushRef="#br0" timeOffset="340.872">116 251 1409,'0'0'2355,"0"0"-348,0 0-181,0 0 31,0 0 108,0 0-198,0 0-267,0 0-278,5 2-282,13 7-331,-14-23 485,-4 8-2600,14-1-4392,-6 5 1029</inkml:trace>
  <inkml:trace contextRef="#ctx0" brushRef="#br0" timeOffset="669.456">0 118 8040,'0'0'4847,"0"0"-1153,0 0-576,0 0-679,0 0-704,0 0-523,0 0-374,0 0-304,15 0-203,183-8-966,-186 6 83,0 1-1647,-5-1-7120,-11 4 1834</inkml:trace>
  <inkml:trace contextRef="#ctx0" brushRef="#br0" timeOffset="670.456">45 284 11371,'0'0'4580,"0"0"-1185,0 0-608,0 0-1057,0 0-866,0 0-191,0 0-225,81 40-223,-48-40-129,-1 0-96,0-1-64,0-4-417,-6 1-896,-3-2-1153,-7 4-1474,-2 0-3555</inkml:trace>
  <inkml:trace contextRef="#ctx0" brushRef="#br0" timeOffset="996.565">552 1 11211,'0'0'8707,"0"0"-4714,0 0-1570,0 0-544,0 0-560,0 0-433,0 0-384,0 0-176,0 11-97,2 39-391,-1 110 454,-17-54-5675,9-78 50,1-5-3929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43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90 104 13293,'0'0'3304,"0"0"-512,0 0-358,0 0-741,0 0-711,20-4-432,145-23 5,-74 22-437,0 2-6,-1-5 0,69-15-112,-89 0 21,-103 12-630,-66 14-3853,34 9-3450,31-3 534</inkml:trace>
  <inkml:trace contextRef="#ctx0" brushRef="#br0" timeOffset="466.247">96 100 4965,'0'0'5963,"0"0"-2712,0 0-406,0 0-245,0 0-630,0 0-315,0 0-342,0 0-261,-7-8-252,3 2-709,-17-19 437,39 37-138,53 54-177,-44-39-201,0 0 0,2-2 0,1-2 0,0 0 1,2-2-1,1-2 0,0 0 0,1-3-12,87 30 85,-121-44-40,1 0-1,-1-1 0,0 1 0,1 0 0,-1-1 1,0 1-1,0 0 0,0-1 0,-1 1 1,1 0-1,0-1 0,-1 1 0,1 0 1,-1-1-1,1 1 0,-1 0 0,0-1 1,1 1-1,-1-1 0,0 0 0,0 1 0,0-1 1,0 0-1,-1 1 0,1-1 0,0 0 1,0 0-1,-1 0 0,1 0 0,-1 0 1,1 0-1,-1 0 0,0 0-44,-5 5 163,-81 83 66,4 4-1,5 4 1,4 3-1,4 3 1,3 5-229,60-96 7,1 0 1,1 1 0,-1 0-1,2 0 1,0 0 0,0 0 0,2 1-1,-1 0 1,1 8-8,2-20 1,1 0 0,1 1 0,-1-1-1,0 0 1,0 1 0,1-1 0,-1 0 0,1 0 0,0 0-1,0 1 1,0-1 0,0 0 0,0 0 0,0 0 0,0 0-1,1 0 1,-1-1 0,1 1 0,-1 0 0,1-1 0,0 1-1,-1-1 1,1 1 0,0-1 0,0 0 0,0 0 0,0 0-1,0 0 1,1 0 0,-1 0 0,0-1 0,0 1-1,79 10 5,-80-11-5,60-2 6,-1-3 1,-1-2-1,1-2 0,17-8-6,55-8 7,109-13-258,-216 37-699,-39 12-1917,-32 11-4462,19-9-2190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11 122 11018,'3'-12'7853,"-2"6"-7262,-1 2-396,1-1 0,0 1 0,0-1 0,0 1 0,0 0 0,1-1 0,0 1 0,0 0 0,0 0-1,0 0 1,1 0 0,-1 1 0,1-1 0,0 1 0,0-1 0,0 1 0,1 0 0,-1 0 0,1 0 0,0 1-1,-1-1 1,1 1 0,0 0 0,1 0-195,5-2 89,-1 1 0,1 1 0,0 0 0,1 0 0,-1 1 1,0 0-1,0 0 0,1 1 0,-1 1 0,0 0 0,0 0 0,0 1 0,0 0 0,0 1 0,0 0 0,0 1 0,-1 0 0,1 0 0,-1 1 0,0 0 0,-1 1 0,3 1-89,-9-4 6,1 0 0,-1 0-1,0 0 1,0 0-1,0 0 1,0 1 0,-1-1-1,0 0 1,1 1-1,-1-1 1,0 1 0,-1 0-1,1-1 1,-1 1-1,1 0 1,-1-1-1,0 1 1,0 0 0,-1-1-1,1 1 1,-1 0-1,0-1 1,0 1 0,0-1-1,0 1 1,-1-1-1,1 1 1,-1-1 0,0 0-1,-2 3-5,-74 83 713,-145 47 1348,214-121-1957,39-15-154,-24-1 39,263-56-3956,-149 31-4788,-69 16-496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5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49 9161,'0'0'3422,"0"0"443,0 0-1073,0 0-572,0 0-533,0 0-576,0 0-385,7-8-353,-4 3-339,-3 3-31,1 1 0,-1 0-1,1-1 1,-1 1 0,1 0 0,-1 0-1,1 0 1,0 0 0,0-1 0,-1 1-1,1 0 1,0 0 0,0 0 0,0 1-1,0-1 1,0 0 0,0 0 0,1 0-1,-1 1 1,0-1 0,0 1 0,0-1-1,1 1 1,-1-1 0,0 1 0,1 0-1,-1 0 1,0-1 0,1 1-1,-1 0 1,0 0 0,1 0 0,-1 0-1,0 1 1,0-1 0,1 0 0,-1 1-1,0-1 1,1 0 0,-1 1 0,0 0-1,0-1 1,0 1 0,0 0 0,1-1-1,-1 1 1,0 0 0,0 0-3,154 225-2055,-124-194-417,-28-67 2370,-16-207 5905,-1 274-4746,-114 204-330,76-143-2996,2-1-5611,34-60-1548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59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28 125 11499,'3'-16'4436,"1"-4"-2990,4-22 363,2-4 3606,-12 67-1126,0 31-3348,-1 13-774,-14 135 105,-5 87-134,16-95-8107,7-166 1621,5-6-3341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5:59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61 142 11979,'3'-15'4250,"1"-2"-2893,9-41 1225,-10 15 5992,-33 284-6850,-23 6-2178,64-337-635,-8 74 1090,5-25 17,2 0 1,1 0-1,2 1 0,2 1 0,1 0 0,2 1 0,8-10-18,-24 43 11,1 1-1,-1 0 0,1 0 1,0 0-1,0 1 0,0-1 0,0 1 1,0-1-1,1 1 0,0 0 1,-1 0-1,1 1 0,0-1 0,1 1 1,-1 0-1,0 0 0,1 0 0,-1 0 1,1 1-1,-1 0 0,1 0 1,0 0-1,-1 0 0,1 1 0,0 0 1,0 0-1,-1 0 0,1 1 1,0 0-1,0-1 0,-1 2 0,1-1 1,-1 0-1,1 1 0,-1 0 0,0 0 1,1 0-1,-1 1 0,0-1 1,0 1-11,8 11 2,0 1 1,0 0 0,-2 1-1,0 0 1,0 1 0,-2 0-1,0 0 1,-1 1 0,-1 0-1,0 0 1,-2 1 0,0-1-1,-1 1 1,0 5-3,2 146-177,-13-58-4718,7-92-80,1-4-4164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0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 12780,'0'0'6251,"0"0"-2909,0 0-827,0 0-732,-14 12-566,9-7-1099,-7 6 186,-1 1 0,2 0 0,0 1 1,0 0-1,1 1 0,1 0 0,-8 15-304,-2 9 234,2 0 0,1 2 0,2 0-1,2 1 1,2 0 0,1 1 0,2 0 0,3 0 0,0 0-1,3 26-233,2-57-171,1 0 0,-1 0-1,2 0 1,0 0 0,0-1 0,0 0-1,2 1 1,-1-1 0,1-1-1,1 1 1,-1-1 0,2 0-1,6 8 172,27 20-4167,8-8-3745,-22-19-1447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1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16592,'0'0'4543,"0"0"-1831,0 0-620,0 0-512,0 0-501,0 0-284,0 0-245,-15 18-198,1-4-278,5-5-36,1 0 1,-1 0-1,2 1 1,0 0-1,0 0 1,0 1-1,1 0 0,1 0 1,0 0-1,1 1 1,-2 6-39,-1 9 57,1 0 1,1 0-1,2 1 1,0-1-1,2 1 1,1 0-1,4 22-57,35 60-2740,-34-103 1999,0 0 0,1 0 0,0-1 0,0 0 1,0 0-1,1-1 0,-1 1 0,1-1 0,1-1 1,-1 1-1,1-1 0,0-1 0,1 1 741,15 4-4644,-1-5-1047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38 10442,'0'0'2915,"0"0"496,0 0-107,0 0-768,0 0-497,0 0-352,0 0-475,0 0-411,3-6-353,20-8-140,1 45-89,-13-14-169,16 23-120,102 137 349,-28-78-3296,-100-97 2865,0 0 1,0-1-1,1 1 1,-1-1-1,0 1 1,0-1-1,1 0 1,-1 1-1,1-1 1,-1 0-1,1 0 1,0 0-1,-1 0 1,1 0-1,0 0 1,0-1-1,-1 1 1,1-1-1,0 1 1,0-1-1,0 0 1,0 1-1,0-1 1,0 0 0,-1 0-1,1-1 1,0 1-1,0 0 1,0 0-1,0-1 1,0 1-1,0-1 1,-1 0-1,1 0 1,0 0-1,-1 1 1,1-1-1,0-1 1,-1 1-1,1 0 1,-1 0-1,0-1 1,1 1-1,-1 0 1,1-2 151,7-23 244,0 0 0,-2-1 0,-1 0 0,-1 0 0,-1 0 0,0-25-244,-3 36 495,0 4-39,1 4-92,0 1-1,-1-1 1,0 1-1,-1-1 1,0 0-1,0 0 1,0 1-1,-1-1 0,0 0 1,-1 1-1,0-1 1,0 1-1,0-1 1,-1 1-1,0 0 1,-1 0-1,1 0 0,-2-1-363,1 7 77,1 0-1,-1 0 0,1 1 0,0-1 0,-1 1 0,1 0 1,-1 0-1,1 1 0,-1-1 0,1 1 0,0-1 0,-1 1 1,1 0-1,0 0 0,-1 1 0,1-1 0,0 1 0,0-1 1,0 1-1,0 0 0,1 0 0,-1 0 0,0 1 0,1-1 1,-1 1-1,1-1 0,0 1 0,0 0 0,0 0 0,0 0-76,-243 268-368,185-198-2102,25-22-2123,16-19-2053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608 162 14798,'7'-109'7282,"-7"107"-7094,0 0 0,0 0 1,0-1-1,0 1 1,0 0-1,-1 0 0,1 0 1,-1 0-1,1 0 1,-1 1-1,0-1 0,0 0 1,1 0-1,-2 0 1,1 0-1,0 1 0,0-1 1,0 1-1,-1-1 1,1 1-1,-1-1 1,1 1-1,-1 0 0,0-1 1,1 1-1,-1 0 1,0 0-1,0 1 0,0-1 1,0 0-1,0 0 1,0 1-1,0-1 0,0 1 1,0 0-1,0 0 1,0 0-1,0 0 0,0 0 1,0 0-1,-2 0-188,-2 1 180,-1 1 0,1-1-1,-1 1 1,1 1 0,0-1 0,0 1-1,0 0 1,0 0 0,0 0-1,1 1 1,0 0 0,-4 4-180,-10 14 73,0 1 0,2 1 1,0 0-1,2 2 0,1 0 1,1 0-1,1 1 0,2 1 0,0 0 1,2 0-1,-1 10-73,-46 294 0,11 235 0,41-540 0,0-1 0,-2 1 0,-1-1 0,-1-1 0,-1 1 0,-1-1 0,-2-1 0,0 0 0,-1 0 0,-2-1 0,-6 8 0,17-27-99,0 0 0,0 0 1,0 0-1,-1-1 0,1 1 0,-1-1 1,0 0-1,0 0 0,0 0 0,0-1 1,-1 1-1,1-1 0,-1 0 0,0 0 1,1 0-1,-1-1 0,0 0 0,0 0 1,0 0-1,-3 0 99,-9-34-6319,18 7-1562,4 2-4259</inkml:trace>
  <inkml:trace contextRef="#ctx0" brushRef="#br0" timeOffset="295.811">45 699 18289,'0'0'2787,"0"0"-545,0 0-288,0 0-993,0 0-417,117-49-127,-58 48-225,5-1-64,7 1-64,-1-1-32,-3-2 32,-9-2-64,-5-2-512,-8 2-1058,-5-3-1793,-9 2-4132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1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123 370 12364,'2'-13'3315,"9"-39"-331,-1 26 2036,-1 33-2070,4 35-1584,-13-41-1403,2 10 136,15 65 276,-3 0 1,-3 2-1,-4-1 0,-3 1 1,-3 1-376,-3-62-72,0 0 1,-1 0 0,-1 0 0,-1-1-1,0 1 1,-1-1 0,-1 0 0,0-1-1,-1 0 1,-1 0 0,0 0-1,-5 3 72,-95 88-8652,75-83 1354</inkml:trace>
  <inkml:trace contextRef="#ctx0" brushRef="#br0" timeOffset="851.105">715 79 11371,'0'0'6561,"1"-13"-3631,2-40-543,6 41 1439,3 33-2848,-11-19-834,34 71 480,-3 2-1,-4 2 1,-3 0 0,0 16-624,-19-64 30,0 1 1,-3 0 0,0 0-1,-2 0 1,0 0 0,-3 0 0,0 0-1,-2 0 1,-1-1 0,-2 1-1,-1-1 1,-1-1 0,-1 2-31,-14 16-197,-1-1 0,-3-1 1,-1-1-1,-2-2 1,-2-1-1,-2-1 0,-1-3 1,-2 0-1,-1-3 0,-2-1 1,-1-2-1,-5 0 197,-76 58-6224,73-55-1453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3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0 291 5573,'0'0'10090,"0"0"-6241,0 0-1847,0 0-70,0 0-768,19-3-459,215-10 26,11 7-614,-243 6-113,0 1 0,0-1-1,0 0 1,0 0 0,0 0-1,0 0 1,0 0 0,0-1-1,1 1 1,-1 0 0,0-1-1,0 0 1,0 0 0,0 1-1,-1-1 1,1 0 0,0 0-1,0-1 1,0 1 0,-1 0-1,1 0 1,-1-1 0,1 1-1,-1-1 1,1 0 0,-1 1-1,0-1 1,0 0 0,0 0-1,0 0 1,0 0 0,0 0-1,-1 0 1,1 0 0,-1 0-1,1 0 1,-1 0 0,0 0-1,1 0 1,-1 0 0,0 0-1,0 0 1,-1 0 0,1-1-1,0 1 1,-1 0 0,0 0-1,1 0 1,-1 0 0,0 0-1,-1-1-3,-167-164 2846,142 136-1955,29 48-779,4 36-123,-2 1-1,-2 0 1,-3 0-1,-2-1 1,-3 1 0,-1-1-1,-4 0 1,-4 11 11,-53 140-3950,46-149-619,9-19-2772,2-2-6779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4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14 146 16624,'0'0'2882,"0"0"-335,0 0-43,0 0-620,-2-13-661,1 5-1061,0 6-140,0 1 0,0-1 1,1 1-1,-1-1 0,1 0 1,-1 1-1,1-1 0,0 0 1,-1 1-1,1-1 0,0 0 1,0 1-1,0-1 1,1 0-1,-1 0 0,0 1 1,1-1-1,-1 0 0,1 1 1,-1-1-1,1 1 0,0-1 1,-1 1-1,1-1 0,0 1 1,0-1-1,0 1 1,0 0-1,1-1 0,-1 1 1,0 0-1,1 0 0,-1 0 1,0 0-1,1 0 0,-1 0 1,1 1-1,-1-1 0,1 0 1,0 1-1,-1-1 1,1 1-1,0-1 0,-1 1 1,1 0-1,1 0-22,646-31 550,-562 16-1047,-101 9-469,-35-1-588,1 3 0,-1 2 0,1 2 0,-8 2 1554,10-1-1743,-19 5-828,-29 9-5447,-42 5-1087,105-19 11826,-13-4 6182,-9 1 3667,53 2-12472,-1 0 0,0 0 0,1 0 0,-1 0 0,0 0 0,0 0 0,1 0 0,-1 0 1,1 0-1,-1 1 0,0-1 0,1 0 0,-1 0 0,0 0 0,1 1 0,-1-1 0,1 0 0,-1 1 0,1-1 0,-1 1 1,1-1-1,-1 1 0,1-1 0,-1 1 0,1-1 0,-1 1 0,1-1 0,0 1 0,-1-1 0,1 1 0,0 0 0,0-1 1,-1 1-1,1 0 0,0-1 0,0 1 0,0 0 0,0-1 0,0 1 0,0 0 0,0-1 0,0 1 0,0 0 0,0-1 0,0 1 1,0-1-1,1 1 0,-1 0 0,0-1 0,0 1 0,1 0 0,-1-1 0,0 1 0,1-1-98,20 36 571,13-1-490,2 0 1,1-3 0,2-1-1,1-2 1,1-2 0,1-1-1,2-3 1,0-1 0,2-2-1,8 0-81,-48-17-14,-4-3 12,0 0 0,1 1-1,-1-1 1,0 1 0,0-1 0,0 1 0,0 0 0,1 0 0,-1 0 0,0 0 0,0 0 0,-1 0 0,1 1 0,0-1 0,0 1 0,-1-1 0,1 1 0,-1 0 0,1-1 0,-1 1 0,0 0-1,1 0 1,-1 0 0,0 0 0,0 0 0,-1 0 0,1 0 0,0 1 0,-1-1 0,1 0 0,-1 0 0,0 1 0,0-1 0,1 0 0,-2 0 0,1 1 0,0 0 2,-94 76 256,50-46-136,1 3-1,2 1 1,2 2 0,1 1-1,2 2 1,2 2 0,2 1-1,2 1 1,2 2 0,2 1-1,3 1 1,-11 32-120,30-75 0,1 1 0,0 0 0,0 0 0,0 0 0,1 0 0,1 1 0,-1-1 0,1 0 0,0 1 0,1-1 0,0 1 0,1-1 0,-1 0 0,1 1 0,1-1 0,0 0 0,0 1 0,1-1 0,0 0 0,0-1 0,1 1 0,0-1 0,0 1 0,0-1 0,1 0 0,0-1 0,1 1 0,0 0 0,12 1 0,0 0 0,1-1 0,0-1 0,0 0 0,0-2 0,1 0 0,-1-1 0,1-1 0,0-1 0,-1-1 0,1-1 0,0 0 0,18-5 0,302-61 0,-289 65 0,-51 2-105,1 1 0,-1 0 1,1-1-1,-1 1 0,1 0 0,-1 0 0,1 0 0,-1-1 1,0 1-1,1 0 0,-1 0 0,0 0 0,0 0 0,1 0 1,-1 0-1,0 0 0,0 0 0,0 0 0,0-1 0,0 1 1,-1 0-1,1 0 0,0 0 0,0 0 0,-1 0 1,1 0-1,0 0 0,-1-1 0,1 1 0,-1 0 0,1 0 1,-1-1-1,1 1 0,-1 0 0,0 0 0,1-1 0,-1 1 1,0-1-1,1 1 0,-1-1 0,0 1 0,0-1 0,0 1 1,0-1 104,-18 25-8745,8-10-1504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67 16432,'0'0'4185,"6"-13"-1260,15-39-613,-15 50 1441,-6 19-3465,-74 449 1906,78-250-2347,18-76-2796,-7-73-1095,-7-24-2807,-1 1-8935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17553,'0'0'3075,"0"0"-1090,0 0-447,0 0-898,0 0-479,0 0-161,0 0 0,0 0-385,0 0-1889,43 16-2691,-36 5-6694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35 15663,'0'0'4073,"0"0"-1382,0 0-444,0 0-592,0 0-662,0 0-305,-1 9-260,-4 308 153,4-374-572,8-110 59,-5 160-64,0-1-1,0 1 1,0 0 0,1 0 0,0 0 0,1 0 0,-1 1 0,1-1 0,0 1 0,1 0 0,0 0 0,0 0 0,0 1 0,0 0 0,1 0 0,0 0-1,0 1 1,0-1 0,1 2 0,5-4-4,-7 5 4,1 0 1,-1 0-1,0 1 0,1 0 0,0 0 0,-1 0 0,1 0 1,0 1-1,-1 0 0,1 0 0,0 1 0,-1-1 1,1 1-1,-1 1 0,1-1 0,-1 1 0,1 0 0,-1 0 1,0 0-1,0 1 0,0 0 0,0 0 0,0 0 0,-1 1 1,0-1-1,1 1 0,-1 0 0,0 0 0,0 1-4,7 8 9,0 1 0,0 0 0,-1 0 0,-1 1 0,0 0 0,-1 1 0,-1 0-1,5 15-8,-7-14-20,-1 0-1,-1 0 0,0 1 1,-1-1-1,-1 1 0,0-1 0,-2 1 1,0 0-1,-1 1 21,-22 97-6209,11-75-555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7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14 10986,'0'0'4250,"0"0"-759,0 0-571,0 0-576,0 0-535,0 0-362,0 0-395,-2-5-300,-4-3-25,12 39-156,0 2-171,0 17-65,-2 1-1,-2 0 1,-3 0-1,-2 0 1,-2-1-1,-10 45-334,-51 167-4041,52-210-2867,9-33-421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7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15855,'0'0'3908,"0"0"-1276,0 0-385,0 0-427,0 0-522,0 0-450,0 0-340,13 7-193,-3-1-252,-4-2-37,0-1 0,0 1 1,0-1-1,1 0 0,-1-1 1,1 0-1,-1 0 0,1 0 1,0-1-1,0 0 0,0 0 1,5-1-27,20 0-139,0-2 1,0-2-1,-1-1 1,1-1-1,21-8 139,32-19-8009,-73 26 1026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0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56 153 12620,'0'0'4127,"4"-13"-754,15-60 2329,-26 97-1657,-8 14-2457,-7 20-1312,12-21-148,2 0 1,1 1-1,2 0 0,2 1 0,1-1 0,3 0 0,1 7-128,-2-37-18,1 0 1,0-1-1,1 1 0,0-1 1,0 1-1,1-1 0,0 0 0,0 0 1,0 0-1,1 0 0,0 0 0,1-1 1,-1 0-1,1 0 0,0 0 0,2 1 18,-3-4-209,1 1 0,-1-1 0,1 0 0,0-1-1,-1 1 1,1-1 0,0 0 0,0 0 0,0-1-1,1 0 1,-1 1 0,0-2 0,1 1 0,-1-1-1,4 1 210,70-24-5810,-38-14-3850,-24 16 1081</inkml:trace>
  <inkml:trace contextRef="#ctx0" brushRef="#br0" timeOffset="680.043">397 125 3299,'0'0'11227,"0"0"-6076,0 0-2054,0 0-642,0 0-747,0 0-608,0 0-481,13-6-277,41-14-150,-51 20-193,1 0 0,-1 1 1,0-1-1,0 1 0,0 0 0,1-1 0,-1 1 0,0 1 0,0-1 0,0 0 0,0 1 0,-1 0 0,1-1 1,0 1-1,-1 0 0,1 0 0,-1 1 0,0-1 0,1 0 0,-1 1 0,0 0 0,-1-1 0,1 1 0,0 0 0,-1 0 1,0 0-1,1 0 0,-1 0 0,0 0 0,-1 0 0,1 0 0,0 1 0,-1-1 0,0 0 0,0 0 0,0 1 1,0-1-1,0 0 0,-1 0 0,1 1 0,-1-1 1,0 8-82,-1-1 1,0 0-1,0 0 0,-1-1 1,0 1-1,-1 0 0,0-1 1,-1 0-1,1 0 0,-2 0 1,1 0-1,-4 2 82,-18 36-24,26-46-10,0 0-1,0 0 0,1 0 1,-1 0-1,1 0 1,-1 1-1,1-1 0,0 0 1,-1 0-1,1 1 1,0-1-1,0 0 0,0 1 1,0-1-1,0 0 0,0 0 1,0 1-1,1-1 1,-1 0-1,0 1 0,1-1 1,-1 0-1,1 0 1,-1 0-1,1 0 0,-1 1 1,1-1-1,0 0 0,0 0 1,0 0-1,-1 0 1,1 0-1,0-1 0,0 1 1,0 0-1,0 0 0,1-1 1,-1 1-1,0 0 1,0-1-1,0 1 0,0-1 1,1 0-1,-1 1 1,0-1-1,1 0 0,-1 0 1,0 1-1,0-1 0,1 0 1,-1-1-1,0 1 1,1 0-1,-1 0 0,0 0 1,0-1-1,1 1 1,-1-1-1,0 1 0,0-1 1,0 1-1,0-1 0,0 0 1,1 0 34,114-29-4042,-47-10-1696,-33-9 1939,-23-48 6529,-10 41 933,-2 52-3406,0-9 620,1 0-1,0 1 1,1-1 0,1 1 0,0-1 0,0 1-1,1 1 1,6-11-877,-10 21 53,-1 0-1,0 1 0,0-1 0,1 1 1,-1 0-1,1-1 0,-1 1 0,0-1 1,1 1-1,-1 0 0,1-1 0,-1 1 1,1 0-1,-1-1 0,1 1 0,-1 0 1,1 0-1,0-1 0,-1 1 0,1 0 1,-1 0-1,1 0 0,-1 0 1,1 0-1,0 0 0,-1 0 0,1 0 1,-1 0-1,1 0 0,-1 0 0,1 0 1,0 1-1,-1-1 0,1 0 0,-1 0 1,1 0-1,-1 1 0,1-1 0,-1 0 1,1 1-1,-1-1 0,1 1 0,-1-1 1,0 0-1,1 1 0,-1-1 1,1 1-1,-1-1 0,0 1 0,0-1 1,1 1-1,-1-1 0,0 1 0,0-1 1,0 1-1,1 0 0,-1-1 0,0 1 1,0-1-1,0 1 0,0 0 0,0-1-52,9 39 139,-6 5-277,-2 0 0,-1-1 0,-3 1 0,-2-1 0,-1 1 0,-3-1 0,-10 30 138,7-13-3409,6-21-3469,3-16-2683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0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82 6887,'2'-10'6982,"0"-4"-5281,3-13-184,3-4 3967,-6 42-1567,5 23-4092,-2 17 197,3 0 0,2-1 0,2 0 0,2-1 0,3 0 1,1-1-1,21 35-22,-38-80-15,0 1 0,0-1 1,1 1-1,-1-1 1,1 0-1,0 0 0,0 1 1,0-1-1,0-1 1,1 1-1,-1 0 0,1-1 1,0 1-1,-1-1 0,1 0 1,0 0-1,1 0 1,-1 0-1,0 0 0,0-1 1,1 1-1,-1-1 1,1 0-1,-1 0 0,1-1 1,0 1-1,-1-1 0,1 1 1,0-1-1,-1 0 1,1 0-1,0-1 0,-1 1 1,1-1-1,-1 0 1,1 0-1,-1 0 0,1 0 1,-1-1-1,1 1 0,-1-1 1,3-2 14,10-11 210,0-1 0,-1-1 1,0 0-1,-1-1 0,-1-1 0,-1 0 1,-1-1-1,-1 0 0,0-1 0,-2 1 1,0-2-1,-1 1 0,2-15-210,-6 23 159,0 0 0,0 0 0,-1-1 0,-1 1 0,0 0 0,-1-1 0,-1 1 0,0-1 0,0 1-159,0 12 20,0 0 0,0 1 1,0-1-1,0 1 0,-1-1 0,1 1 1,0-1-1,0 1 0,0-1 1,-1 1-1,1 0 0,0 0 0,0 0 1,0 0-1,-1 0 0,1 0 1,0 0-1,0 0 0,-1 0 0,1 1 1,0-1-1,0 0 0,0 1 1,-1-1-1,1 1 0,0-1 0,0 1 1,0 0-1,0-1 0,0 1 1,0 0-1,0 0 0,0 0 0,1 0 1,-1 0-1,0 0 0,0 0 1,1 0-1,-1 0 0,0 0 0,1 0 1,-1 0-1,1 0 0,0 0 1,-1 1-1,1-1 0,0 0 0,0 0 1,0 1-1,0 0-20,-16 35 56,1 1 0,2 1 0,2 0 0,2 0 0,-2 21-56,1-10 19,-64 445-927,72-478 889,0 4 3,0-1 0,-1 1-1,-1 0 1,-1-1 0,-1 0 0,-1 0-1,-1 0 1,-6 10 16,12-27-3,0 1 0,-1-1 0,0 1-1,0-1 1,0 0 0,0 0 0,0-1 0,0 1 0,-1-1 0,1 1-1,-1-1 1,0 0 0,0 0 0,0-1 0,0 1 0,0-1-1,0 0 1,0 0 0,0 0 0,0-1 0,-1 1 0,1-1 0,0 0-1,0 0 1,-1-1 0,1 1 0,0-1 0,0 0 0,0 0 0,0 0-1,0-1 1,-1 0 3,-121-71-684,116 65 502,-71-66-1096,54 10-2910,43 34-5426,4 19-1442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38 10218,'0'0'3656,"0"0"-308,0 0 31,0 0-470,-14-9-789,5 4-1779,7 3-271,0-1 1,0 1 0,0 1 0,-1-1 0,1 0-1,0 0 1,-1 1 0,0 0 0,1-1 0,-1 1-1,0 0 1,0 0 0,0 1 0,1-1-1,-1 0 1,0 1 0,0 0 0,0 0 0,0 0-1,0 0 1,0 0 0,0 1 0,0-1 0,0 1-1,0-1 1,1 1 0,-1 0 0,0 1 0,0-1-1,1 0 1,-1 1 0,1-1 0,-1 1-1,1 0 1,-2 1-71,-28 36 355,2 0 0,1 2-1,3 1 1,1 1 0,2 1-1,3 1 1,1 1 0,2 1 0,-7 34-355,17-60-90,1 1 1,1-1 0,0 1 0,2 0 0,1 1 0,1-1 0,0 0 0,2 1-1,1-1 1,0 0 0,2 0 0,0 0 0,2 0 0,0-1 0,2 1 0,0-2-1,1 1 1,1-1 0,1-1 0,1 0 0,0 0 0,2-1 0,0 0 89,113 73-4141,-32-49-2769,-18-17-4808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2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15375,'0'0'5146,"0"0"-1981,0 0-661,0 0-571,0 0-647,0 0-277,0 0-229,-11 2-209,-29 6-214,35-3-75,19-3-485,-14-2 172,6 0-564,5 0-623,-3 0-4512,-6 0-868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89 12396,'6'-14'4265,"17"-43"-944,-7 39 2841,-14 44-3053,-2-22-3407,-5 75 1170,-2-1-1,-5 0 1,-7 22-872,-19 140 1197,3 13-1197,22-163-2634,4 123-12605,9-188 3132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3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21428,'0'0'3262,"0"0"-1180,0 0-390,0 0-405,0 0-518,0 0-278,-1 20-160,-9 132 112,6-29-288,-13 125-2851,14-239 2189,2-22-107,4-26-123,6-6 977,2 1 0,1 1 1,3 0-1,2 0 0,1 2 0,3 0 1,1 1-1,22-29-240,-41 63 54,1 1 0,0-1-1,0 1 1,0 0 0,1 0 0,0 0 0,0 0 0,0 1 0,0 0 0,1 0 0,-1 0 0,1 1-1,0 0 1,0 0 0,1 1 0,-1-1 0,0 1 0,1 1 0,0-1 0,-1 1 0,1 0 0,0 1-1,-1-1 1,1 1 0,0 1 0,0-1 0,-1 1 0,1 0 0,-1 1 0,1 0 0,5 2-54,-3 2 16,-1 1 0,0-1 0,0 2 0,-1-1 0,0 1 0,0 0 0,-1 1 0,0-1 0,0 1 0,-1 0 0,0 1 0,-1-1 0,0 1-1,-1 0 1,1 0 0,-2 0 0,0 1 0,0-1 0,-1 1-16,2 9-63,-2 0 0,0 0-1,-1 0 1,-2 0-1,0 0 1,-1 0 0,0-1-1,-2 1 1,-4 12 63,-35 58-2964,21-48-2592,14-23-1358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3 247 14734,'0'0'7335,"0"0"-5573,10-83-289,-13 66-32,-1 5-768,0 2-513,2 5-64,2 2-96,0 3-352,10 1-1025,5 11-1314,6 3-2178,1 3-4900</inkml:trace>
  <inkml:trace contextRef="#ctx0" brushRef="#br0" timeOffset="268.278">369 78 13164,'0'0'5478,"0"0"-2110,0 0-853,0 0-604,0 0-651,0 0-465,0 0-315,0 0-234,-11 6-32,5-3-186,0 0 1,1 0-1,-1 1 1,0 0 0,1 0-1,0 0 1,0 1 0,0 0-1,1 0 1,-1 0 0,1 0-1,1 1 1,-1-1 0,1 1-1,0 0 1,0 0 0,0 0-1,1 1 1,-2 5-29,4 5 5,1-1 1,1 0-1,0 0 1,1-1-1,0 1 0,2 0 1,0-1-1,0 0 0,2 0 1,-1 0-1,2-1 1,0 0-1,1-1 0,0 0 1,1 0-1,1-1 0,2 2-5,29 46-54,-34-51 40,-1 0 0,0 1 0,-1 0 0,0 0 0,-1 1 0,0 0 0,-1 0 0,0 0 0,0 0 0,-1 1 0,-1-1 0,0 1 0,0-1 0,-1 1 0,-1 0 0,-1 11 14,-3-15 4,0 0 0,-1-1 0,0 0-1,0 0 1,-1-1 0,0 1 0,0-1-1,0 0 1,-1-1 0,0 0 0,0 0 0,0 0-1,-1-1 1,0 0 0,0 0 0,0-1-1,0 0 1,0-1 0,0 1 0,-1-1 0,1-1-1,-1 0 1,0 0 0,-4-1-4,-100-4-503,68-23-2262,24-28-4372,20 32 646,1-1-2873</inkml:trace>
  <inkml:trace contextRef="#ctx0" brushRef="#br0" timeOffset="554.141">289 194 10025,'0'0'5318,"0"0"-2212,0 0-639,0 0-385,0 0-865,94-74-512,-62 62-449,7-2-160,4-2-96,3 0-256,6-1-1474,2-4-2690,-10-2-6919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3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72 16816,'6'-13'4014,"20"-39"-1339,-25 46 2109,-20 27-3701,-56 84 49,4 3-1,5 4 1,-10 33-1132,61-113 2,1 1-1,2 1 1,1 0-1,2 1 1,1 0-1,2 0 1,1 1-1,1 24-1,3-40-16,2 0 0,0 0 1,1 1-1,1-1 0,1 0 0,1-1 1,0 1-1,2-1 0,0 0 0,1 0 1,1-1-1,1 0 0,0-1 0,1 0 1,1-1-1,1 0 16,-1-3-354,1 0-1,0-1 1,1-1 0,0-1 0,1 1-1,0-2 1,0 0 0,1-1 0,0-1 0,13 4 354,104 18-7316,-83-28 317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4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83 15375,'3'-13'4895,"9"-56"214,-14 154-2647,-4 0 1,-3 0 0,-6 12-2463,-72 319-4287,78-374-206,7-15-2993,2-11-2353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4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21300,'0'0'2883,"0"0"-1602,0 0 96,0 0-448,0 0-448,104 5-161,-52-4-160,4-1-96,5 0-32,-2-3-32,-5-5-288,-7-4-577,-5-2-704,-9 1-1154,-11-1-2914,-9 2-8104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0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46 622 12908,'0'0'4960,"0"0"-1490,0 0-721,0 0-689,0 0-661,0 0-411,0 0-257,2-7-218,1-1-366,1-4 105,-6 27-38,-17 79 222,-14 127-2057,33-210 589,0 7-1749,1-7-4969,0-9-700</inkml:trace>
  <inkml:trace contextRef="#ctx0" brushRef="#br0" timeOffset="359.319">107 250 10602,'0'0'9161,"0"0"-5670,0 0-672,0 0-865,0 0-962,0 0-543,0 0-225,0 0-192,0 0-32,-45-46-576,58 69-770,0 7-1376,3-2-2595,-3 1-10442</inkml:trace>
  <inkml:trace contextRef="#ctx0" brushRef="#br0" timeOffset="684.195">580 116 15727,'11'-116'9107,"-5"117"-5119,16 41-2995,-2 7-660,-2 0 0,-2 1 0,-2 0 0,-3 1 0,-2 1 0,-2-1 0,-2 1 0,-2 13-333,-3-42-32,-1-1 1,-2 1-1,0-1 1,-1 0 0,-1 0-1,-1-1 1,0 1-1,-2-1 1,-1-1-1,0 1 1,-2-1-1,0-1 1,-1 0 0,-1-1-1,-1 0 1,-1-1-1,0-1 1,-10 9 31,-17 13-1111,-2-1 0,-1-3 0,-35 20 1111,-76 33-5860,78-50-44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6:14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448 357 3203,'7'-15'9198,"21"-45"-4586,-27 56-4230,1 1-1,-1 0 1,0-1-1,0 1 0,0-1 1,0 0-1,0 1 1,-1-1-1,0 0 1,0 1-1,0-1 0,0 0 1,0 1-1,-1-1 1,1 1-1,-1-1 0,0 0 1,0 1-1,-1-1 1,1 1-1,-1 0 0,0 0 1,1-1-1,-1 1 1,-1 0-1,1 0-381,-1 1 153,0-1 0,0 1 0,-1 0 0,1 0 0,-1 0 0,1 0 0,-1 1 0,0-1 0,1 1 0,-1 0 0,0 0 0,0 0 0,0 1 0,0-1 0,0 1 0,0 0 0,0 0 0,0 0 0,0 1 0,0-1 0,0 1 0,0 0 0,0 0 0,1 1 0,-1-1 0,0 1 0,1 0 0,-1 0 0,1 0 0,0 0 0,-1 1-153,-7 9 60,0 1-1,2 1 1,-1 0 0,1 0 0,1 1 0,1 0 0,0 0 0,1 1 0,1 0 0,0 0 0,1 0 0,1 1-1,0-1 1,1 1 0,1 0 0,1-1 0,0 1 0,2 5-60,4 213 15,0-192-18,-2 0 0,-2 1 1,-2-1-1,-2 1 0,-2-1 0,-1 1 0,-3-1 0,-1-1 1,-2 0-1,-2 0 0,-15 30 3,26-69-41,-4 12-316,-2 0 0,0 0-1,-1-1 1,-1 0 0,0-1-1,-1 0 1,0-1 0,-1 0 0,-8 6 357,19-17-259,1-1 0,-1 0 0,0 0 0,0-1 1,0 1-1,0 0 0,0 0 0,0 0 1,0-1-1,0 1 0,1 0 0,-1-1 0,0 1 1,0-1-1,0 1 0,1-1 0,-1 1 1,0-1-1,0 1 0,1-1 0,-1 0 1,1 1-1,-1-1 0,0 0 0,1 0 0,0 0 1,-1 1-1,1-1 0,-1 0 0,1 0 1,0 0-1,0 0 0,-1 0 0,1 0 0,0 0 1,0 1-1,0-1 0,0 0 0,0 0 1,0 0-1,0 0 0,0 0 0,1 0 1,-1 0-1,0 0 0,0 0 0,1 1 0,-1-1 1,1 0-1,-1 0 0,1 0 0,-1 1 1,1-1-1,0 0 259,-1-5-2720,2-12-6125</inkml:trace>
  <inkml:trace contextRef="#ctx0" brushRef="#br0" timeOffset="200.074">1 782 12940,'0'0'5445,"0"0"-3202,0 0-290,95-61-223,-52 56-1121,6 3-321,2 1-128,1 1-96,-1 0 0,-1-3-64,-4 3-352,-13-4-641,-7 2-1025,-8 2-1313,-8 0-3812</inkml:trace>
  <inkml:trace contextRef="#ctx0" brushRef="#br0" timeOffset="465.941">916 335 15375,'0'0'6320,"0"0"-3651,13-13-1222,42-41 165,-32 37 322,-22 29-666,-2-5-1347,-3 10 226,0 0-1,-2 0 0,1-1 1,-2 0-1,0 0 1,-1 0-1,-1-1 0,-10 13-146,2 1 153,-33 54 24,26-48-179,1 0-1,2 2 0,2 0 0,1 2 1,2 0-1,1 0 0,3 1 0,1 1 0,2 0 1,1 6 2,7-42-99,1 1 1,0-1-1,0 0 1,1 0-1,-1 1 1,1-1 0,1 0-1,-1 0 1,1 0-1,-1 0 1,1 0-1,1-1 1,-1 1-1,1 0 1,0-1-1,0 0 1,0 0 0,0 0-1,1 0 1,-1 0-1,1-1 1,0 1-1,1-1 1,-1 0-1,0 0 1,1-1 0,0 1-1,-1-1 1,1 0-1,0 0 1,0-1-1,0 1 1,0-1-1,3 0 99,7 1-602,0 0-1,0-1 0,0-1 1,0 0-1,0-1 0,0 0 1,0-2-1,4 0 603,68-26-6891,-47 8 693</inkml:trace>
  <inkml:trace contextRef="#ctx0" brushRef="#br0" timeOffset="855.245">1157 596 10154,'0'0'4148,"0"0"-1058,0 0-169,0 0-215,0 0-629,0 0-433,0 0-512,0 0-385,14-3-256,-8 2-434,-1 0-15,0-1-1,0 2 0,0-1 1,0 0-1,0 1 0,0 0 0,1 0 1,-1 1-1,0-1 0,0 1 1,0 0-1,0 1 0,-1-1 1,1 1-1,0 0 0,0 0 1,-1 0-1,4 3-41,32 28-104,-1 2 0,-2 1 0,-1 2 0,-2 2 0,-2 2 104,6 4-1391,-37-44 1325,0-1 1,0 1-1,-1 0 0,1 0 1,1-1-1,-1 1 0,0-1 1,0 1-1,1-1 0,-1 1 1,0-1-1,1 0 0,-1 0 1,1 1-1,0-1 0,-1 0 1,1-1-1,0 1 0,0 0 1,0 0-1,0-1 0,-1 1 1,1-1-1,0 0 1,0 1-1,0-1 0,0 0 1,0 0-1,0 0 0,0 0 1,0-1-1,0 1 0,0-1 1,0 1-1,0-1 0,0 1 1,-1-1-1,1 0 0,0 0 1,0 0-1,-1 0 0,1 0 1,-1 0-1,1-1 0,-1 1 1,1 0-1,-1-1 1,0 1-1,0-1 0,0 0 1,0 1-1,0-1 0,0 0 1,0 1-1,0-1 0,0 0 1,-1 0 65,7-24 480,-1-1 0,-2 0 1,-1 0-1,-1 0 0,-1 0 0,-1 0 1,-2-8-481,2 20 305,0 12-215,1 1 0,-1-1 1,0 0-1,1 1 0,-1-1 0,0 0 0,0 0 0,-1 1 0,1-1 1,-1 0-1,1 1 0,-1-1 0,0 1 0,0-1 0,0 1 0,0-1 1,0 1-1,-1 0 0,1-1 0,-1 1 0,0 0 0,1 0 0,-1 0 1,0 0-1,0 0 0,0 1 0,0-1 0,-1 1 0,1-1 0,0 1 1,-1 0-1,1 0 0,-1 0 0,1 0 0,-1 0 0,0 0 0,1 1 1,-1-1-1,0 1 0,1 0 0,-1 0 0,0 0 0,1 0 1,-2 0-91,-6 5 43,0 1 1,0 0 0,1 0 0,-1 1 0,1 0 0,1 0 0,-1 1 0,1 0 0,1 1 0,-6 6-44,-3 4 30,-221 264-1156,182-190-1914,45-59-1038,10 0-4301,5-19-3804</inkml:trace>
  <inkml:trace contextRef="#ctx0" brushRef="#br0" timeOffset="1137.585">1907 269 16207,'0'0'3598,"0"0"-1041,0 0-69,0 0-358,0 0-726,0 0-432,0 0-289,7 11-170,-1 0-388,0 0 0,-1 0 0,0 1 0,0 0 0,-1 0 1,-1 0-1,0 0 0,-1 0 0,0 3-125,8 91 544,-5 0 1,-6 77-545,1-169-99,-1 0 1,0-1-1,-1 1 1,-1 0-1,0 0 1,-1-1-1,0 0 1,-1 0-1,0 0 1,-1 0-1,-1-1 1,0 0-1,-1 0 1,0-1-1,0 0 1,-1 0-1,-1-1 1,0 0-1,0-1 1,-1 0-1,0 0 1,-12 5 98,-72 33-4244,29-27-6220,41-16-3378</inkml:trace>
  <inkml:trace contextRef="#ctx0" brushRef="#br0" timeOffset="2220.768">2350 0 9769,'0'0'5200,"0"0"-1858,0 0-823,14 3-127,-8-1-2166,-1-2-86,0 1 0,1 0 0,-1 1 0,0-1-1,0 1 1,0 0 0,0 1 0,0-1 0,-1 1-1,1 0 1,-1 0 0,0 0 0,1 1 0,-1-1-1,-1 1 1,1 0 0,-1 0 0,1 1 0,1 3-140,12 24 327,-2 0 1,-2 1-1,-1 1 1,-1 0-1,-2 1 1,-1 0-1,-2 0 1,-2 0-1,-1 1 1,-1 0-1,-2 0 1,-2 3-328,-3 16 127,-2 1 0,-3-1 0,-2 0 1,-2-1-1,-3-1 0,-2 0 0,-11 19-127,9-31-116,-3-1 0,-1-1 0,-1-1-1,-3-1 1,0-2 0,-3-1 0,-1-1 0,-1-2-1,-1-1 1,-2-2 0,-1-2 0,-1-1-1,-11 3 117,6 2-6000,38-23-1047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8:23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7111,'187'216'0,"14"-78"-192,23 36-1602,11 32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2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403 122 5157,'0'0'6390,"4"-15"-3764,15-48-779,5 19 5894,-22 65-5531,-6-1-1880,0 0 1,-1 0-1,0 0 0,-2 0 0,-1-1 0,0 0 0,-4 5-330,-8 20 252,-310 609 495,320-632-737,2 1 0,0 0-1,2 0 1,0 0 0,1 1 0,1 7-10,4-30-1,-1 1 1,1 0 0,0-1-1,0 1 1,0 0-1,0 0 1,0-1-1,0 1 1,0 0 0,0 0-1,0-1 1,0 1-1,0 0 1,0 0 0,1-1-1,-1 1 1,0 0-1,1-1 1,-1 1-1,0 0 1,1-1 0,-1 1-1,1-1 1,-1 1-1,1-1 1,-1 1 0,1 0-1,-1-1 1,1 0-1,0 1 1,-1-1 0,1 1-1,-1-1 1,1 0-1,0 0 1,0 1-1,-1-1 1,1 0 0,0 0-1,-1 0 1,1 0-1,0 1 1,0-1 0,-1 0-1,1-1 1,0 1-1,0 0 1,-1 0-1,1 0 1,0 0 0,-1 0-1,1-1 1,0 1-1,0 0 1,-1-1 0,1 1-1,-1-1 1,1 1-1,0-1 1,43-26-5,-43 26 8,47-36 69,-36 25-66,1 1 0,0 0 0,0 1 0,1 0 0,0 1 0,1 1 0,0 1-1,0 0 1,1 0 0,0 2 0,0 0 0,0 1 0,1 0 0,11 0-6,-20 6-3,0 1 0,0 0 0,0 0 1,0 1-1,0 0 0,-1 0 0,0 1 0,1 0 1,-2 0-1,1 0 0,-1 1 0,0 0 0,0 1 0,0-1 1,-1 1-1,0 0 0,-1 1 0,1-1 0,-1 1 1,-1 0-1,0 0 0,2 5 3,11 17-18,-12-25 1,90 129-158,-90-129 176,1 0 0,0-1 0,0 0 0,0 0 0,0 0-1,1 0 1,-1-1 0,1 0 0,0 0 0,0-1 0,0 0 0,0 0 0,1 0 0,-1-1 0,0 0 0,1 0 0,-1 0-1,1-1 1,-1 0 0,1 0 0,-1-1 0,1 0 0,4-1-1,-2-2 20,1 0-1,-2-1 1,1-1 0,0 1-1,-1-1 1,0-1 0,0 1-1,-1-1 1,0-1 0,0 1-1,-1-1 1,0-1 0,0 1-1,-1-1 1,0 0-1,0 0 1,-1 0 0,-1-1-1,1 1 1,-1-1 0,-1 0-1,1-3-19,-2-21 294,-20 43-1954,9 10-1035,-4 7-4534,-2 0-7222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2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79 5797,'0'0'9284,"0"0"-4960,0 0-1601,0 0-679,14-6-987,41-13-761,0 2-1,2 3 0,51-7-295,-42 19-859,-66 3 810,1 0 1,0 0-1,0 0 0,0 0 1,0 1-1,-1-1 0,1 0 1,-1 0-1,1 0 0,-1 1 1,1-1-1,-1 0 0,0 1 1,1-1-1,-1 0 0,0 1 1,0-1-1,0 0 0,0 1 1,0-1-1,-1 0 1,1 1-1,0-1 0,0 0 1,-1 1-1,1-1 0,-1 0 1,1 0-1,-1 1 0,0-1 1,0 0-1,1 0 0,-1 0 1,0 0-1,0 0 0,0 0 1,0 0-1,0 0 0,0 0 1,0-1-1,0 1 0,0 0 1,-1-1-1,0 1 49,-26 23-187,-1-2 0,-1-1 0,0-1 0,-2-1 0,-23 8 187,-62 39 871,100-55-547,-64 58 2021,80-68-2321,1 0-1,0 0 0,0 0 1,-1 1-1,1-1 0,0 0 1,0 0-1,0 0 0,0 0 0,0 0 1,1 0-1,-1 0 0,0 0 1,0 1-1,1-1 0,-1 0 1,1 0-1,-1 0 0,1 0 1,-1 0-1,1-1 0,0 1 1,-1 0-1,1 0 0,0 0 0,0 0 1,-1-1-1,1 1 0,0 0 1,0-1-1,0 1 0,0-1 1,0 1-1,0-1 0,0 1 1,0-1-1,0 0 0,0 1 1,0-1-1,1 0 0,-1 0 1,0 0-1,0 0 0,0 0 0,0 0 1,0 0-1,0 0 0,0 0 1,1-1-24,36 3-46,0-1 0,0-3 0,-1 0 0,1-3 0,-1-1 0,0-2 0,2-2 46,53-9-3602,-1 7-4704,-60 11-3765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3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15599,'0'0'3043,"0"0"-1602,0 0-384,0 0-769,0 0-288,0 0-448,0 0-2018,0 0-4837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32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17649,'0'0'2333,"0"0"-540,0 0 182,0 0-555,0 0-571,0 0-229,3 16-215,15 111 113,-39 101-246,43-297-117,-22 69-154,7-29 67,2 0 1,0 0-1,2 1 1,1 1-1,2 0 1,0 1 0,18-24-69,-28 45 7,-1 1 0,1 0 0,0 0 0,1 1 0,-1-1 1,1 1-1,-1 0 0,1 0 0,0 0 0,0 1 0,0 0 1,1 0-1,-1 0 0,0 1 0,1-1 0,-1 1 0,1 0 1,0 1-1,-1 0 0,1 0 0,-1 0 0,1 0 0,0 1 0,-1 0 1,1 0-1,-1 0 0,1 1 0,-1 0 0,0 0 0,0 0 1,0 1-1,0 0 0,0 0 0,-1 0 0,1 0 0,-1 1 1,1-1-1,-1 1 0,-1 0 0,1 1 0,2 2-7,3 11-63,0 1 0,-1 0-1,-1 0 1,-1 1 0,-1 0 0,0 0 0,-2 0-1,0 0 1,-1 1 0,-1-1 0,-1 0-1,-1 1 1,-3 17 63,-13 64-4532,5-51-1100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228 114 14286,'0'0'2573,"0"0"-1169,0 0-54,0 0-95,0 0-396,0 0-352,0 0-304,0 0-107,-10 8 32,-30 31-53,38-36-70,0 0-1,1 0 1,-1 0-1,0 0 1,1 0-1,0 0 1,0 1 0,0-1-1,0 0 1,0 1-1,1-1 1,-1 0-1,1 1 1,0-1-1,0 1 1,0-1-1,1 1 1,0 1-5,0 10 14,-2-4-7,1 1-1,1 0 0,0 0 1,1-1-1,0 1 0,0-1 1,1 0-1,1 1 0,0-2 1,1 1-1,0 0 1,0-1-1,1 0 0,1 0 1,-1 0-1,2-1 0,-1 0 1,1-1-1,1 1 0,-1-1 1,7 3-7,46 26 328,-46-30-167,-1 1 0,-1 0 1,0 1-1,0 0 0,0 1 0,-1 0 0,-1 1 0,9 10-161,-19-18 69,0-1 1,1 1-1,-1 0 0,0-1 0,0 1 0,0 0 0,-1 0 0,1 0 0,-1 0 1,1-1-1,-1 1 0,0 0 0,0 0 0,-1 0 0,1 0 0,0 0 0,-1 0 1,0 0-1,1-1 0,-1 1 0,0 0 0,-1-1 0,1 1 0,0 0 0,-1-1 1,0 0-1,1 1 0,-3 1-69,-60 58 846,44-48-931,0-1 0,0 0 1,-2-2-1,1 0 0,-1-1 1,-1-2-1,1 0 0,-1-1 1,-1-2-1,1 0 0,-1-1 1,0-2-1,0 0 0,-18-2 85,13-21-5328,28-17-4638,4 14 1067</inkml:trace>
  <inkml:trace contextRef="#ctx0" brushRef="#br0" timeOffset="266.491">295 142 11050,'0'0'4303,"0"0"-1265,0 0-508,0 0-523,16-12-683,55-38-406,6 27 98,-57 21-809,232-33 524,-209 16-1654,-61 19-2035,-54 20-8092,25-2-1143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3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39 231 2242,'3'-12'8979,"25"-97"1260,-20 24-3000,-20 128-6096,-6 17-1040,4-1 0,2 2 0,3 0 0,2 0 1,3 0-1,3 41-103,0-92-123,1 0 1,0-1-1,1 1 1,0-1-1,0 1 1,1-1-1,1 1 1,-1-1-1,1 0 1,1 0-1,0 0 1,0-1-1,0 1 1,1-1 0,1 0-1,-1 0 1,1-1-1,2 2 123,-5-8-382,0 0 1,0 0-1,0 0 0,0-1 1,0 1-1,0-1 0,0 0 1,0 0-1,0 0 0,0 0 0,0-1 1,0 1-1,0-1 0,0 0 1,0 0-1,0 0 0,0 0 1,0 0-1,-1 0 0,1-1 0,0 0 1,-1 1-1,1-1 0,-1 0 1,0 0-1,0 0 0,1-1 1,-1 1-1,-1 0 0,2-2 382,18-19-7196</inkml:trace>
  <inkml:trace contextRef="#ctx0" brushRef="#br0" timeOffset="701.833">497 155 13773,'0'0'4228,"0"0"-1313,0 0-577,0 0-1281,0 0-609,0 0-287,88-50-129,-59 43-32,-4 4-193,-7 3-1024,-9 6-1185,-7 7-737,-5 9-2562,-12 1-3364</inkml:trace>
  <inkml:trace contextRef="#ctx0" brushRef="#br0" timeOffset="1025.687">341 406 8904,'0'0'4260,"0"0"-928,0 0-578,0 0-1120,77 52-321,-37-57-480,6-2-545,-1-5-192,9-1-96,-4-5-160,2 2-1025,0-1-1025,-4 4-2339,-9 1-3234</inkml:trace>
  <inkml:trace contextRef="#ctx0" brushRef="#br0" timeOffset="1026.687">1078 1 11659,'0'0'7847,"0"0"-4579,0 0-258,0 0-992,0 0-1025,0 0-416,0 0-193,0 0-160,20 91 33,-36-38-129,2 3-64,-2-3-64,-3-2-64,4 1-897,2-5-1153,8 0-2242,3-8-5382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2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16976,'0'0'2717,"0"0"-640,0 0-219,20-11-609,6-1-1035,0 0 1,1 2-1,0 0 1,1 2-1,-1 1 0,8 0-214,892-118 913,-895 119-943,132-38-116,-164 44 143,1 0 1,-1 0-1,1 0 0,-1 0 1,1 0-1,-1 0 0,1 0 0,-1 0 1,1 0-1,-1 0 0,0 0 1,1 0-1,-1-1 0,1 1 0,-1 0 1,0 0-1,1 0 0,-1-1 1,1 1-1,-1 0 0,0 0 0,1-1 1,-1 1-1,0 0 0,1-1 1,-1 1-1,0-1 0,0 1 0,0 0 1,1-1-1,-1 1 0,0-1 1,0 1-1,0 0 0,0-1 0,1 1 1,-1-1-1,0 1 0,0-1 1,0 1-1,0-1 0,0 1 0,0 0 1,0-1-1,-1 1 0,1-1 1,0 1-1,0-1 0,0 1 0,0 0 1,-1-1-1,1 1 0,0-1 1,0 1-1,0 0 0,-1-1 0,1 1 1,0 0-1,-1-1 0,1 1 1,0 0-1,-1-1 0,1 1 0,-1 0 1,1 0 2,-31-10-187,-7 5-468,-1 2 1,-1 1-1,1 2 1,0 2-1,0 2 0,-23 5 655,-127 42-10192,127-27 2323</inkml:trace>
  <inkml:trace contextRef="#ctx0" brushRef="#br0" timeOffset="321.209">382 302 14189,'0'0'4768,"0"0"-2035,3-14-496,10-42-529,-12 38 1460,-7 38-2535,-44 331-286,-24 166-4490,77-442 777,19-34-5861,-7-32 344</inkml:trace>
  <inkml:trace contextRef="#ctx0" brushRef="#br0" timeOffset="617.202">947 368 16912,'0'0'3865,"0"0"-876,0 0-602,0 0-700,0 0-443,0 0-364,0 0-260,0 0-76,1 17-47,0 245 367,-3-225-1161,-2 1 0,-1-1-1,-3 0 1,0 0-1,-3-1 1,-1 0-1,-12 25 298,6-22-1646,-3 7-2337,6-16-1774,-1 0-6057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3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8104,'0'0'7569,"0"0"-4200,0 0-1175,0 0-406,0 0-672,0 0-481,0 0-293,-10 14-166,2-4-151,4-5-19,0 1-1,0-1 1,0 1-1,0 0 0,1 0 1,0 0-1,0 1 1,1-1-1,-1 0 1,1 1-1,1 0 1,-1 0-1,1-1 1,1 1-1,-1 4-5,2 4-32,0 1 0,1 0 0,1-1 0,1 0 0,0 1 0,0-2 0,2 1 0,0 0 0,1-1 0,0 0 0,1-1 0,0 1 0,1-2 0,1 1 0,0-1 0,1-1 0,6 6 32,-14-14-2,0-1 1,0 1 0,1-1 0,-1 0 0,1 0-1,-1-1 1,1 1 0,0-1 0,-1 0 0,1 0-1,0 0 1,0 0 0,0 0 0,0-1 0,0 0-1,0 0 1,0 0 0,-1 0 0,1-1 0,0 1-1,0-1 1,0 0 0,0 0 0,-1-1 0,1 1 0,0-1-1,-1 0 1,1 0 0,-1 0 0,0 0 0,0 0-1,1-1 1,-2 0 0,1 1 0,0-1 0,1-2 1,7-8 317,1 0 0,-2-1 0,0-1 1,0 1-1,-2-2 0,0 1 1,4-12-318,-3 7 298,-1-1 0,-1-1 0,0 1 0,-2-1 1,-1 0-1,0 0 0,-1-21-298,-4 43 4,0 0 1,0-1-1,0 1 1,0 0-1,1 1 1,-1-1-1,0 0 0,0 0 1,0 0-1,0 1 1,0-1-1,0 0 1,0 1-1,0-1 1,1 0-1,-1 1 1,0-1-1,0 1 0,1 0 1,-1-1-1,0 1 1,1 0-1,-1-1 1,0 1-1,1 0 1,-1 0-1,1-1 0,-1 1 1,1 0-1,0 0 1,-1 0-1,1 0 1,0 0-1,-1 0 1,1 0-1,0-1 1,0 1-1,0 0 0,0 0 1,0 0-1,0 0 1,0 1-5,-16 41 13,2 0 1,1 0 0,3 2-1,1-1 1,-2 47-14,-4 6 22,5-36-15,-6 41-117,-4 0 0,-22 56 110,0-75-210,40-81 182,1 0 0,-1 0 1,0 0-1,0 0 0,0-1 1,0 1-1,0-1 0,0 1 1,0-1-1,0 0 0,-1 0 0,1 0 1,0 0-1,-1 0 0,1 0 1,-1-1-1,1 1 0,-1-1 0,1 0 1,-1 0-1,0 0 0,1 0 1,-1 0-1,1 0 0,-1-1 1,1 1-1,-1-1 0,1 0 0,0 0 1,-1 0-1,1 0 0,0 0 1,-1 0-1,1 0 0,0-1 28,-12-9-253,1-1 0,0-1 0,1 0 0,0 0 0,1-1 0,1-1 0,0 1 1,1-2-1,0 1 0,1-1 0,1-1 0,1 1 0,-1-7 253,-5-39-3545,13 22-3272,5 18-1356</inkml:trace>
  <inkml:trace contextRef="#ctx0" brushRef="#br0" timeOffset="298.104">669 566 17424,'0'0'3177,"0"0"-834,0 0-624,0 0-518,0 0-357,0 0-342,0 0-123,-5 13 26,-60 239 338,61-121-4726,17-109-1877,4-18-2587,-2-4-1359</inkml:trace>
  <inkml:trace contextRef="#ctx0" brushRef="#br0" timeOffset="587.478">890 138 7335,'0'0'6038,"0"0"-2563,0 0-1067,0 0-914,0 0-629,-13 6-283,-36 23-192,47-27-376,1-1 0,-1 1 0,0 0 1,1 0-1,0 0 0,0 0 0,-1 0 1,1 0-1,0 0 0,1 0 0,-1 0 1,0 1-1,0-1 0,1 0 0,0 0 1,-1 1-1,1-1 0,0 0 0,0 1 1,0-1-1,0 0 0,1 1 0,-1-1 1,1 0-1,-1 0-14,1 9 23,0-7-15,0-1 1,0 1-1,0 0 1,0-1-1,1 1 1,-1-1-1,1 0 1,0 1-1,0-1 1,0 0-1,0 0 0,1 0 1,-1 0-1,1-1 1,0 1-1,0-1 1,0 1-1,0-1 1,0 0-1,0 0 1,0-1-1,1 1 1,-1-1-1,1 1 1,-1-1-1,1 0 1,0 0-1,-1-1 1,1 1-1,0-1 1,0 0-1,-1 0 1,1 0-1,0 0 0,0-1 1,-1 1-1,1-1 1,0 0-1,-1 0 1,1 0-1,-1-1 1,1 1-1,-1-1 1,0 0-1,0 0 1,1 0-1,-1 0 1,-1-1-1,1 1 1,0-1-1,1-2-8,2-1 210,0-1 0,-1 0-1,1 0 1,-2-1 0,1 1-1,-1-1 1,0 0 0,-1 0 0,1-1-1,-2 1 1,1-1 0,-1 1 0,-1-1-1,1 0 1,-2 0 0,1 1-1,-1-1 1,0 0 0,-1 0 0,0 0-1,-2-5-209,2 12-2,0 0-1,-1 0 1,0 0-1,0 1 1,1-1 0,-1 1-1,0-1 1,0 1-1,0-1 1,-1 1-1,1 0 1,0 0-1,0 0 1,-1 0 0,1 1-1,0-1 1,-1 1-1,1-1 1,0 1-1,-1 0 1,1 0-1,-1 0 1,1 0-1,-1 0 1,1 1 0,-1-1-1,1 1 1,0-1-1,-1 1 1,1 0-1,0 0 1,0 0-1,0 0 1,-1 1-1,1-1 1,0 0 0,0 1 2,-71 64-4479,35-21-2002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3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15855,'0'0'3710,"0"0"-1067,0 0-455,0 0-543,-18 1-546,11 0-995,0-1-47,1 0 0,0 1 0,0 0 0,0 0 0,0 0 0,0 1 0,0 0 0,0 0 0,0 0 0,1 1 0,-1 0 0,1 0 0,0 0 0,0 1 0,0-1 0,0 1 0,0 1 0,1-1 0,0 1 0,-3 3-57,-15 27 88,1 1 0,2 0 0,1 2 0,3 0 0,0 1-1,3 0 1,1 1 0,2 0 0,2 1 0,2 0 0,1 0 0,2 0 0,3 19-88,0-47-165,0-1 0,1 0 0,1 0 0,0 0 0,0 0 0,1-1 1,1 1-1,0-1 0,0 0 0,1 0 0,1-1 0,0 1 0,0-2 0,1 1 1,0-1-1,0 0 0,1-1 0,1 1 0,-1-2 0,5 3 165,-7-6-540,1 1-1,0-2 0,0 1 1,0-1-1,0 0 0,1 0 1,-1-1-1,1 0 0,0-1 1,-1 0-1,1 0 0,0-1 0,0 0 1,0-1-1,-1 0 0,1 0 1,0-1-1,-1 0 0,2-1 541,30-15-5279,-5-7-2099</inkml:trace>
  <inkml:trace contextRef="#ctx0" brushRef="#br0" timeOffset="311.525">495 344 12011,'0'0'3353,"0"0"-369,0 0-464,0 0-593,0 0-454,0 0-304,0 0-309,0 0-209,2 10-154,-1-4-463,1 0 1,-1 0-1,1 0 1,0-1-1,0 1 1,1-1-1,0 1 1,0-1-1,0 0 1,1 0-1,0 0 1,0-1-1,4 5-34,166 141-296,-48-64-6246,-85-72-484,-34-20 3960,-1-12 2672,-6 17 272,18-191 5925,-6 68 1265,-12 123-6991,0 0-1,0 0 1,0 0 0,0 0-1,0 0 1,0 0 0,0 0-1,0 0 1,0 0 0,-1 0-1,1 0 1,0 0 0,-1 0-1,1 0 1,-1 1 0,1-1-1,-1 0 1,1 0 0,-1 0-1,1 0 1,-1 1 0,0-1 0,1 0-1,-1 1 1,0-1 0,0 0-1,0 1 1,1-1 0,-1 1-1,0-1 1,0 1 0,0 0-1,0-1 1,0 1 0,0 0-1,0 0 1,0-1 0,0 1-1,0 0 1,0 0 0,0 0-1,0 0 1,0 0 0,0 1-1,0-1 1,0 0 0,0 0-1,0 1 1,0-1 0,0 1-77,-48 24 1115,11 12-956,1 1 0,2 2 0,2 1 0,2 2 0,-16 29-159,32-50-5,-63 111-1254,55-35-7342,23-77 2152</inkml:trace>
  <inkml:trace contextRef="#ctx0" brushRef="#br0" timeOffset="609.049">1281 11 12972,'0'0'6161,"0"0"-2851,0 0-1111,0 0-667,0 0-614,12 19-160,-6-10-664,75 151 923,-73-138-968,-2 0 0,0 1 1,-1 0-1,-2 0 1,0 0-1,-1 0 0,-1 0 1,-2 0-1,0 0 1,-1 1-1,-2-1 0,0-1 1,-1 1-1,-2-1 0,0 0 1,-6 11-50,-5 0-204,-1-1 1,-1-1 0,-2-1-1,-1-1 1,-2-1 0,0-2-1,-2 0 1,-28 20 203,-44 27-4224,-3-11-4905,61-40-3048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3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630 240 7879,'1'-28'3611,"0"12"-2428,0 1 1,-1 0-1,-1-1 1,0 1-1,-1 0 1,-1 0-1,-1 0 1,0 0-1,0 0 1,-2 1 0,0-1-1184,5 13 89,0-1 0,-1 1 0,0 0 1,1 0-1,-1 0 0,0 0 1,0 1-1,0-1 0,0 0 0,0 1 1,-1-1-1,1 1 0,0 0 1,-1 0-1,1 0 0,-1 0 1,1 0-1,-1 1 0,1-1 0,-1 1 1,0-1-1,1 1 0,-1 0 1,0 0-1,1 0 0,-1 0 1,0 1-1,1-1 0,-1 1 0,1 0 1,-1-1-1,1 1 0,-1 0 1,1 1-1,0-1 0,-1 0 0,1 1 1,0-1-1,0 1 0,0 0 1,0-1-1,0 1 0,0 0 1,-1 2-90,-12 16 166,2 0 1,-1 0-1,2 2 1,1 0-1,1 0 1,1 1-1,0 0 1,2 0 0,1 1-1,-1 10-166,-28 134 664,6 1 0,4 59-664,-21 129-25,41-324-169,-1 1 1,-2-1-1,-1-1 1,-1 1-1,-2-2 1,-2 1-1,0-2 1,-3 1 193,16-29-156,0 0 0,0 1 0,-1-1 0,1 0 0,-1 1 0,0-1 0,0 0 0,0 0 0,0-1 0,0 1 0,0 0 0,0-1 0,0 1 0,-1-1 0,1 1 0,0-1 0,-1 0 0,0 0 0,1 0 0,-1-1 0,1 1 0,-1-1 0,-1 1 156,3-2-236,-1 0-1,1 0 1,0 0-1,0 0 1,-1-1-1,1 1 1,0 0-1,0-1 1,0 1-1,0-1 1,1 1-1,-1-1 0,0 1 1,1-1-1,-1 1 1,1-1-1,-1 0 1,1 1-1,0-1 1,-1 0-1,1 1 1,0-1-1,0 0 1,1 1-1,-1-1 1,0 0-1,0 1 1,1-1-1,-1 0 237,0-4-946,2-30-3799,7-8-871</inkml:trace>
  <inkml:trace contextRef="#ctx0" brushRef="#br0" timeOffset="237.734">93 821 9385,'0'0'5669,"0"0"-3010,-79-21-289,67 22-352,11 3-641,4 1-416,18-2-448,17-1-257,15-2 64,9-1 0,15-8-127,4-1-193,-2-4 0,2-6-641,-6 1-960,-8 1-1827,-17 1-3811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4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6854,'0'0'6775,"0"0"-2750,0 0-1212,0 0-506,0 0-637,0 0-410,0 0-299,0 0-261,4 1-145,4 2-394,-7-1-114,0-1-1,1 0 1,-1 0 0,0 1-1,1-1 1,-1 0-1,1 0 1,0 0 0,-1-1-1,1 1 1,0 0-1,-1-1 1,1 1 0,0-1-1,0 1 1,0-1-1,0 0 1,-1 0 0,1 0-1,0 0 1,0 0-1,0 0 1,0 0 0,-1-1-1,1 1 1,0-1-1,0 1 1,0-1 0,-1 0-1,1 1 1,0-1-1,-1 0 1,1 0 0,-1 0-1,1-1 1,-1 1-1,0 0 1,1 0 0,-1-1-1,0 1 1,0-1 0,0 1-1,0-1 1,0 0-1,0 1 1,0-1 0,-1 0-1,1 1 1,-1-2-47,-16-21-3381,-15 20-6173,15 8-6883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4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17969,'0'0'4068,"0"0"-2146,0 0-513,0 0-480,0 0-353,103-8-191,-69 8-225,7 0-96,2-3-64,-1-3 0,1-4-448,0-1-802,1-2-928,-5-1-1569,-6-1-4229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4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899 354 4644,'0'0'10715,"0"0"-6301,3-12-1910,7-39-235,-7 51 2751,-4 21-4953,-18 72 874,-34 252 328,33-157-1764,-3-66-3093,14-70-973,7-18-5116,2-17-3044</inkml:trace>
  <inkml:trace contextRef="#ctx0" brushRef="#br0" timeOffset="2249.13">433 1 16528,'0'0'5957,"0"0"-3133,-15 12-1046,-108 109 763,90-82-2396,2 1 0,1 1 0,2 2 0,2 1 0,3 1-1,1 1 1,2 0 0,2 2 0,2 0 0,2 1 0,3 1 0,2 0 0,2 0 0,0 27-145,8-58-221,0 0-1,1-1 1,1 1 0,1-1 0,1 1 0,0-1 0,1 0 0,1-1 0,1 0 0,0 0 0,1 0-1,1-1 1,1-1 0,0 0 0,1 0 0,0-1 0,1 0 0,1-1 0,0-1 0,1 0 0,0-1-1,1-1 1,0 0 0,3 0 221,20 9-2454,0-2 0,1-2-1,1-1 1,17 2 2454,55 10-10736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4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695 169 13325,'-3'-17'3688,"-16"-53"-1136,17 65-2271,-1-1 0,0 1 0,-1 0 0,1 0 0,-1 0 0,0 1 0,0-1 0,-1 1 0,1 0 0,-1 0 0,0 1 0,0-1 0,0 1 0,0 0 0,-1 0 0,1 1 0,-1 0 0,0 0 0,1 0 0,-1 0 0,0 1 0,0 0 0,0 1 0,0-1 1,-1 1-283,-6 0 104,1 0-1,-1 1 0,0 1 0,0 0 0,1 1 0,0 0 0,-1 0 1,1 2-1,0 0 0,1 0 0,-1 1 0,1 0 0,0 1 0,1 0 1,-1 1-1,2 0 0,-1 0 0,1 1 0,0 1 0,1-1 0,0 1 1,0 1-1,1 0 0,1 0 0,0 0 0,0 0 0,1 1 0,1 0 1,0 0-1,-2 9-102,-29 276 694,31-248-955,-4 50 696,-4-1 1,-16 57-436,-29 10-1374,-41-15-4135,95-148 4300,-1 3-353,3-2-4977,1-2-1212</inkml:trace>
  <inkml:trace contextRef="#ctx0" brushRef="#br0" timeOffset="311.968">57 645 12204,'0'0'2786,"0"0"-736,0 0 0,0 0-1057,77-38-641,-34 38-192,8 0-127,3 0-1,1 0-32,5 3-385,-4-3-1248,-4 0-2531,-7 0-3395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4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664 112 5477,'0'0'10458,"0"0"-5824,0 0-1992,0 0-554,0 0-663,0 0-395,-3 14-277,-28 171 865,-20 84-1496,12-157-4734,27-73-4228,10-26 405</inkml:trace>
  <inkml:trace contextRef="#ctx0" brushRef="#br0" timeOffset="300.046">830 440 12972,'0'0'5125,"0"0"-3908,0 0-448,0 0 96,93-6-353,-53 6-416,5 0-96,3-7-832,-2 0-866,0-4-2050,-3 3-2722</inkml:trace>
  <inkml:trace contextRef="#ctx0" brushRef="#br0" timeOffset="642.098">1483 127 3812,'0'0'13853,"0"0"-8814,0 0-2871,0 0-503,0 0-725,0 0-572,0 0-203,0 0-84,0 19-23,2 122-20,-18 117-2804,15-257 2747,1 0-1,0 1 0,0-1 0,0 0 0,0 0 1,0 0-1,0 0 0,0 1 0,0-1 1,0 0-1,0 0 0,1 0 0,-1 0 0,0 0 1,1 0-1,-1 1 0,1-1 0,-1 0 1,1 0-1,0 0 0,-1-1 0,1 1 0,0 0 1,0 0-1,0 0 0,0 0 0,-1-1 0,1 1 1,0 0-1,0-1 0,0 1 0,1-1 1,-1 1-1,0-1 0,0 1 0,0-1 0,0 0 1,0 0-1,0 0 0,1 1 0,-1-1 1,0 0-1,0 0 0,0 0 0,0-1 0,1 1 1,-1 0-1,0 0 0,0-1 0,0 1 0,1-1 20,94-66 458,-78 50-222,14-10 324,-2-1 0,-1-2-1,-1-1 1,-1-1 0,-2-2-1,18-31-559,-28 24 876,-24 47-396,-6 14-467,1 1 0,0 1-1,2 1 1,0 0 0,-8 24-13,3-7 0,-215 505-160,222-516 144,-41 79-806,49-108 758,0 1 1,-1-1-1,1 0 1,0 0-1,-1 0 0,1 0 1,0 0-1,0 0 0,-1-1 1,1 1-1,0-1 1,0 0-1,0 1 0,0-1 1,-1 0-1,1 0 1,0 0-1,1-1 0,-1 1 1,0 0-1,0-1 0,0 1 1,1-1-1,-1 0 1,1 1-1,-1-1 0,1 0 1,0 0-1,0 0 1,0 0-1,0 0 0,0 0 1,0 0-1,0 0 0,1-1 1,-1 1 63,-39-103-3150,33 30-7452,7 52 2306</inkml:trace>
  <inkml:trace contextRef="#ctx0" brushRef="#br0" timeOffset="953.434">2056 509 12011,'0'0'7031,"0"0"-3743,0 0-1312,0 0-380,0 0-678,0 0-502,0 0-170,-7 12 10,-123 245 785,123-242-1388,-9 27-512,12-14-4576,5-28 615,5-2 1457,4-8-1816</inkml:trace>
  <inkml:trace contextRef="#ctx0" brushRef="#br0" timeOffset="1268.455">2116 191 12396,'0'0'6150,"0"0"-3972,0 0-609,0 0-608,0 0-801,0 0-160,0 0-96,0 0-1121,0 0-1826,44 56-4324</inkml:trace>
  <inkml:trace contextRef="#ctx0" brushRef="#br0" timeOffset="1623.876">2519 150 22229,'0'0'3096,"0"0"-1019,0 0-620,0 0-384,13 10-277,-3-3-656,-4-4-86,0 1 1,-1 0 0,1 0-1,-1 1 1,0 0 0,0 0-1,0 0 1,-1 0 0,0 1-1,0 0 1,0 0-1,-1 0 1,1 0 0,-2 0-1,1 1 1,0 3-55,2 15 33,-2 0-1,-1 0 1,0 1 0,-2-1-1,-1 0 1,-2 1 0,0-1-1,-1 0 1,-2-1 0,0 1-1,-2-1 1,0 0 0,-2-1-1,-1 0 1,0 0-1,-2-1 1,-1-1 0,0 0-1,-1-1 1,-2-1-33,-11 15-766,-1-2-1,-2-1 1,-1-2-1,-2-1 1,-9 5 766,4-6-2906,-1-1 0,-1-3 0,-1-1 0,-26 8 2906,-2-5-9540</inkml:trace>
  <inkml:trace contextRef="#ctx0" brushRef="#br0" timeOffset="1930.247">315 8 9929,'0'0'10602,"0"0"-7751,-87-7-1057,50 34-33,-7 17-575,7 15-482,1 11-287,7 12-193,7 1-96,9 3-96,5-3 0,6-2-32,4-5-64,16-7-609,8-8-576,8-8-1505,3-13-2499,-5-11-6503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207 101 12780,'0'0'3886,"1"-14"-1937,2-45-134,-14 32 2075,-19 43-2351,11 10-1448,2 0 0,0 2-1,2 0 1,1 0 0,2 2 0,0-1-1,2 1 1,2 1 0,-1 4-91,-1 6 23,1 0 0,2 1 0,1 0-1,3 0 1,1 0 0,3 7-23,0-28-21,0-1 0,2 1 0,1 0-1,0-1 1,2 1 0,0-1 0,1-1-1,1 1 1,1-1 0,0-1 0,2 1-1,0-2 1,5 6 21,-10-16-11,0 1 0,0-1 1,1 0-1,0 0 0,0-1 0,1 0 0,0 0 0,0-1 0,0 0 1,1-1-1,0 1 0,0-2 0,0 1 0,0-1 0,0 0 1,1-1-1,-1 0 0,1-1 0,-1 0 0,1-1 0,0 1 0,-1-2 1,1 0-1,0 0 0,-1 0 0,1-1 0,-1-1 0,0 1 0,1-2 1,-1 1-1,8-6 11,3-5 95,-1-2 1,-1 0-1,0-2 0,-1 0 1,-1 0-1,0-2 0,-2 0 1,0 0-1,-1-2 0,-1 1 1,-2-2-1,0 1 0,-1-2 1,-1 1-1,-1-1 1,-2 0-1,0 0 0,-1-1 1,-2 1-1,0-1 0,-2 0 1,-1-12-96,0 20 26,0 1 1,-1-1-1,0 0 1,-1 1-1,-1 0 0,-1 0 1,0 0-1,-1 0 1,-1 1-1,-1 0 1,0 1-1,0-1 1,-1 1-1,-1 1 0,-1 0 1,0 0-1,0 1 1,-1 1-1,-1 0 1,0 0-1,0 1 1,-13-6-27,-99-39-902,37 48-3732,64 14-288,8 6-3251</inkml:trace>
  <inkml:trace contextRef="#ctx0" brushRef="#br0" timeOffset="378.771">916 528 13997,'0'0'5766,"0"0"-3909,0 0-223,0 0-353,0 0-640,0 0-417,0 0-160,0 0-64,46-69-160,-44 69-1057,-1 3-1570,-1 4-2498,2 0-5189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4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301 377 16592,'0'0'3576,"0"0"-821,0 0-390,0 0-699,-14-9-642,-46-24-340,57 33-653,1 0 0,-1 0 0,0 0 0,0 1 0,0-1 0,1 1 0,-1-1 1,0 1-1,0 0 0,1 0 0,-1 0 0,1 1 0,-1-1 0,1 1 0,0-1 0,-1 1 0,1 0 1,0 0-1,0 0 0,0 0 0,0 0 0,0 0 0,1 0 0,-1 1 0,1-1 0,-1 1-31,-4 5 99,-12 15-95,0 0 0,2 1 1,1 1-1,1 0 0,1 1 0,1 0 0,2 1 0,0 0 0,2 1 0,1 0 0,1 0 0,2 1 0,1-1 0,1 1 1,1 0-1,1 0 0,3 10-4,-1-29-385,0 0 0,0-1 1,1 1-1,1-1 0,0 0 0,0 0 1,0 0-1,1 0 0,1-1 1,-1 0-1,2 0 0,-1 0 0,1-1 1,7 7 384,75 42-11751,-53-43 2804</inkml:trace>
  <inkml:trace contextRef="#ctx0" brushRef="#br0" timeOffset="328.629">555 538 12812,'0'0'4933,"-5"-13"-1912,-17-60 1570,24 74-1806,12 10-2255,290 326 325,-179-218-6247,-124-118 5308,0-1 0,0 1 0,-1 0 0,1-1 0,0 1 0,0 0 0,0-1-1,0 1 1,0-1 0,0 1 0,0-1 0,0 0 0,0 1 0,0-1 0,0 0 0,0 0 0,0 0 0,0 1 0,0-1 0,0 0 0,0-1 0,0 1 0,1 0 0,-1 0 0,0 0 0,0-1 0,0 1 0,0 0 0,0-1 0,0 1-1,0-1 1,0 1 0,-1-1 0,1 0 0,0 1 0,0-1 0,0 0 0,-1 1 0,1-1 0,0 0 0,-1 0 0,1 0 0,0 0 0,-1 0 0,1 0 0,-1 0 0,0 0 0,1 0 0,-1 0 0,0 0 0,1 0 84,13-66 274,-11 52-362,21-210 4535,-22 210-4027,-1 9-187,1 1 0,-1-1 1,-1 0-1,1 0 0,-1 0 0,0 1 1,0-1-1,-1 0 0,0 0 0,0 0 0,0 1 1,-1-1-1,1 0 0,-1 1 0,-3-5-233,2 9 79,0 0 0,1 0 0,-1 0-1,0 1 1,0-1 0,0 1 0,0 0-1,0 0 1,0 0 0,0 0 0,0 0 0,0 1-1,0-1 1,0 1 0,0 0 0,0 0 0,1 0-1,-1 0 1,0 0 0,1 1 0,-1-1 0,1 1-1,-1 0 1,1 0 0,0 0 0,-1 0-1,1 0 1,0 0 0,-1 3-79,-36 34 112,1 3 0,2 1 1,3 1-1,-8 15-112,-1 1 31,12-19-439,2-5-1694,1 2 1,2 1-1,2 0 0,1 2 1,-3 13 2101,15-24-8110</inkml:trace>
  <inkml:trace contextRef="#ctx0" brushRef="#br0" timeOffset="640.794">1527 89 24311,'0'0'1938,"0"0"-721,14 22-235,88 171 785,-89-166-1672,0 2 1,-2-1-1,-1 2 0,-2-1 0,0 1 0,-2 0 0,-2 1 0,-1-1 1,-1 1-1,-1 0 0,-2 0 0,-1-1 0,-1 1 0,-2-1 0,-1 1 1,-1-1-1,-5 9-95,-4-9-60,-1 0 1,-1-2-1,-1 0 1,-2-1-1,0-1 1,-2 0-1,-1-2 1,-1-1-1,-1-1 1,-20 12 59,-17 9-1859,-2-3 1,-2-3-1,-1-3 1,-15 3 1858,-25 6-7052</inkml:trace>
  <inkml:trace contextRef="#ctx0" brushRef="#br0" timeOffset="2673.566">2315 59 10666,'0'0'4890,"0"0"-1954,0 0-427,14-12-48,44-33-667,-56 45-1747,0-1-1,0 1 1,-1 0 0,1 0 0,0 0-1,0 0 1,0 0 0,-1 0 0,1 0-1,0 0 1,0 1 0,-1-1-1,1 1 1,0-1 0,0 1 0,-1 0-1,1 0 1,-1-1 0,1 1 0,-1 0-1,1 1 1,-1-1 0,1 0 0,-1 0-1,0 0 1,0 1 0,0-1-1,0 1 1,0-1 0,0 1 0,0-1-1,0 1 1,0 0 0,-1-1 0,1 1-1,-1 1-46,5 4 144,12 26 19,-1 0 1,-2 1 0,-2 1-1,-1 0 1,-1 1 0,-3 0 0,0 0-1,-3 1 1,0 0 0,-3 0-1,-1-1 1,-3 21-164,1-10-41,-1 0 1,-2 0-1,-3 0 0,-1 0 0,-3-1 1,-2-1-1,-1 0 0,-3-1 0,-1-1 0,-2-1 1,-2 0-1,-2-2 0,-2-1 0,-1-1 1,-2-1-1,-1-1 0,-2-2 0,-2-2 1,0-1-1,-3-1 0,0-3 0,-26 14 41,-60 20-2388,38-31-2591,38-18-1774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5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265 200 4837,'2'-16'6272,"26"-116"2360,-13 80-37,-24 89-8374,-1 0 0,-1-1 0,-2 0 1,-15 28-222,-5 15 55,-19 73-52,6 3 1,2 29-4,16-71-141,-1-21-243,23-103 325,6 5 61,-1 0-1,1 0 1,0 0-1,1 0 1,-1 1-1,1-1 1,0 0-1,1 0 1,-1 1-1,1-1 1,1 1-1,-1-1 1,0 1-1,1 0 1,0 0-1,1 0 1,-1 0-1,1 1 1,0-1-1,0 1 1,0 0-1,0 0 1,1 1-1,0-1 1,0 1-1,0 0 0,0 0 1,0 1-1,0-1 1,1 1-1,-1 0 1,1 1-1,0-1 1,-1 1-1,1 0 1,0 1-1,0-1 1,0 1-1,0 0 1,-1 1-1,1-1 1,0 1-1,0 0 1,-1 1-1,1-1 1,0 1-1,-1 0 1,0 1-1,1-1 1,0 2-2,14 13-109,-1 0 1,-1 2-1,0 0 0,-2 1 0,0 0 1,6 13 108,56 67-1051,-76-97 988,0 0 1,-1-1-1,1 1 1,0-1-1,0 1 0,0-1 1,0 0-1,1 0 1,-1 0-1,1 0 1,-1 0-1,1-1 0,0 1 1,-1-1-1,1 0 1,0 1-1,0-1 1,0-1-1,0 1 0,0 0 1,0-1-1,0 1 1,1-1-1,-1 0 0,0 0 1,0 0-1,0-1 1,0 1-1,0-1 1,0 1-1,0-1 0,0 0 1,0 0-1,0-1 1,0 1-1,0-1 63,28-76-3972,-24 23-4783,-5 23-1222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5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94 16816,'0'-68'3005,"-5"42"2538,-3 42-2694,-31 218-2000,-17 34-742,-24 155-315,77-351 170,20-77 12,71-95 52,-69 77-31,-11 11 1,1 1 1,0 0 0,1 0-1,1 1 1,-1 0 0,2 1 0,-1 1-1,8-5 4,-16 13-2,1-1-1,0 1 1,0 0-1,-1 0 1,1 0-1,0 1 1,0-1-1,-1 1 1,1 0-1,0 0 1,-1 0-1,1 0 1,-1 1-1,1-1 1,-1 1-1,0 0 1,0 0-1,0 0 1,0 0-1,0 1 1,0-1-1,0 1 1,-1 0-1,0 0 1,1 0-1,-1 0 1,0 0 0,0 0-1,-1 1 1,1-1-1,-1 1 1,1-1-1,-1 1 1,0-1-1,-1 1 1,1 0-1,0 0 3,6 12-4,-5-9-34,1 0 0,-1 0 0,1-1 0,0 1 0,1-1 0,-1 0 0,1 0 0,1 0 0,-1 0 0,1-1 0,0 1 0,0-1 0,0-1 0,1 1 0,0-1 0,0 0 0,0 0 1,0 0-1,1-1 0,-1 0 0,1-1 0,0 1 0,0-1 0,0 0 0,0-1 0,2 0 38,-3-1 27,1-1 1,0 0-1,-1 0 1,1-1 0,0 0-1,-1 0 1,0 0-1,0-1 1,1 0 0,-2 0-1,1-1 1,0 0-1,-1 0 1,1 0 0,-1 0-1,0-1 1,-1 0-1,1 0 1,-1 0-1,0-1 1,3-4-28,57-135 787,-63 142-804,1 0 1,-1 0-1,0 0 0,0-1 0,-1 1 0,1 0 0,0-1 0,-1 1 1,0-1-1,0 1 0,0 0 0,-1-1 0,1 1 0,-1-1 0,1 1 1,-1 0-1,0-1 0,0 1 0,-1-1 17,-40 28-8573,24-6-1394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39:52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11179,'0'0'5519,"0"0"-2065,0 0-859,0 0-652,0 0-614,0 0-507,7-6-379,-4 3-415,1 0 0,-1 1 0,1-1 0,0 1-1,0 0 1,0 0 0,0 0 0,0 0-1,1 1 1,-1-1 0,1 1 0,-1 0-1,1 1 1,-1-1 0,4 1-28,-5 0 18,83 8 202,-84-7-218,0-1-1,-1 0 0,1 1 0,0-1 0,-1 1 0,1-1 1,0 1-1,-1 0 0,1 0 0,-1 0 0,1-1 1,-1 2-1,1-1 0,-1 0 0,0 0 0,0 0 1,0 1-1,1-1 0,-1 0 0,0 1 0,-1-1 1,1 1-1,0-1 0,0 1 0,-1 0 0,1-1 1,-1 1-1,1 0 0,-1-1 0,0 1 0,1 0 1,-1-1-1,0 1 0,0 0 0,0 0 0,-1-1 1,1 1-1,0 0 0,-1 0 0,1-1 0,-1 1 1,1 0-1,-1-1 0,0 1 0,0-1 0,1 1-1,-5 5 22,0 0-1,0 0 0,0-1 0,-1 1 0,0-1 0,0 0 0,0-1 0,-1 0 0,0 0 0,0 0 0,0-1 0,-4 2-21,-58 48 1141,69-53-1138,0 0 0,0 0 0,1 0-1,-1 0 1,1 1 0,-1-1 0,0 0 0,1 0 0,0 0 0,-1 0 0,1 0 0,0 0 0,-1 0 0,1 0 0,0 0 0,0-1-1,0 1 1,0 0 0,0 0 0,0-1 0,0 1 0,0-1 0,0 1 0,0-1 0,0 1 0,0-1 0,0 0 0,0 1 0,1-1 0,-1 0-1,0 0 1,0 0 0,0 0 0,1 0 0,-1 0 0,0 0 0,0 0 0,0 0 0,1-1 0,-1 1 0,0 0 0,0-1 0,0 1-1,0-1 1,0 1 0,0-1-3,4 1 10,124-7-422,-45-7-4557,-83 14-65,-7 3-4250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0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14798,'0'0'3171,"0"0"-1121,0 0-449,0 0-768,0 0-352,0 0-353,0 0-128,0 0-160,0 0-769,58-8-1473,-39 18-3652,-5 0-7143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0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11179,'0'0'2893,"0"0"-96,0 0 203,0 0-827,0 0-678,0 0-572,0 0-383,-2 15-17,-15 105 262,5-72-733,3 1 0,2 0 0,2 0 0,2 4-52,24-117 37,-5 10-2,-10 30-8,1-1 0,1 1 1,1 0-1,2 0 0,0 1 0,12-17-27,-21 37 13,0 0 0,0 0 0,0 1 0,0-1 1,1 0-1,-1 1 0,1 0 0,-1-1 0,1 1 1,0 0-1,0 0 0,0 1 0,0-1 0,1 1 1,-1-1-1,0 1 0,1 0 0,-1 0 0,0 0 1,1 1-1,-1-1 0,1 1 0,-1 0 0,1 0 1,0 0-1,-1 1 0,1-1 0,-1 1 0,0-1 1,1 1-1,-1 1 0,1-1 0,-1 0 0,0 1 1,0-1-1,2 2-13,9 15 27,0 0 0,-1 1 1,-2 0-1,0 1 0,-1 1 0,0-1 1,-2 1-1,-1 1 0,0 1-27,39 158-576,-41-58-6487,-10-83-245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0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8 2434,'0'0'7474,"0"0"-3908,0 0-881,0 0-74,0 0-684,0 0-470,-4-3-416,4 3-1014,-1-1 0,1 1 1,-1-1-1,0 1 0,1 0 0,-1-1 0,0 1 0,0 0 0,1 0 0,-1-1 0,0 1 0,0 0 0,1 0 0,-1 0 0,0 0 1,0 0-1,1 0 0,-1 0 0,0 0 0,0 0 0,0 0 0,1 1 0,-1-1 0,0 0 0,1 0 0,-1 1 0,0-1 0,0 0 1,1 1-1,-1-1 0,1 1 0,-1-1 0,0 1 0,1-1 0,-1 1 0,1 0 0,-1-1 0,1 1 0,-1-1 0,1 1 0,0 0 1,-1 0-1,1-1 0,0 1 0,0 0 0,-1-1 0,1 1 0,0 0 0,0 0 0,0 0 0,0 0-27,-12 59 917,8-37-716,-4 24 34,-2-6-122,3 0 0,2 1 0,1 0 0,2-1 0,2 1 0,2 6-113,0-35-23,1 1 0,1-1 1,0 0-1,0 0 1,1 0-1,1 0 1,0-1-1,1 0 1,5 8 22,-10-17-70,-1-1 0,1 0 1,0 0-1,0 0 0,0 0 1,0 0-1,0 0 0,0-1 1,0 1-1,0-1 0,1 1 1,-1-1-1,0 0 0,1 0 1,-1 0-1,1 0 0,0 0 1,-1-1-1,1 1 0,0-1 1,-1 0-1,1 0 0,0 0 1,0 0-1,-1 0 0,1 0 1,0-1-1,-1 1 0,1-1 1,-1 0-1,1 0 0,0 0 1,-1 0-1,0 0 0,2-1 70,3-2-423,-1-1 0,0 1 0,0-1 0,0 0-1,-1-1 1,0 0 0,0 1 0,0-2 0,0 1 0,-1 0-1,0-1 1,-1 0 423,27-61-7863,-18 34-342</inkml:trace>
  <inkml:trace contextRef="#ctx0" brushRef="#br0" timeOffset="557.496">464 22 577,'0'0'10548,"0"0"-5770,0 0-1756,0 0-674,0 0-565,0 0-443,0 0-443,0 0-422,4-2-272,3 0-258,-1 0-1,1 0 0,0 1 1,0-1-1,0 2 0,0-1 1,0 1-1,0 0 0,0 0 1,0 1-1,0 0 0,0 0 1,0 1-1,6 1 56,-12-1-298,0-1 0,1 0 0,-1 1 0,0-1 0,0 0 0,0 1 0,0-1 0,0 1 0,-1-1 0,1 1 0,0 0 0,-1-1 0,1 1 0,-1 0 0,0 0 0,0-1-1,1 1 1,-1 0 0,0 0 0,0-1 0,-1 1 0,1 0 0,0 0 0,0-1 0,-1 1 0,1 0 0,-1-1 0,0 1 0,1 0 0,-1-1 0,0 1 0,0-1 0,0 1 0,0-1 0,0 0 0,0 1 0,-1-1 0,1 0 0,0 0 0,-1 0 0,1 0 0,-1 0 0,1 0 0,-1 0 0,1 0 0,-2 0 298,-26 28-4025,1 1-1319</inkml:trace>
  <inkml:trace contextRef="#ctx0" brushRef="#br0" timeOffset="854.909">384 247 577,'0'0'3875,"0"0"-416,0 0-1088,0 0 31,0 0-800,0 0-449,0 0-449,0 0-255,75 72-257,-42-79-160,5-1-32,-5-3-416,2 0-994,-6-1-1312,-6 1-1186,-12 1-4452</inkml:trace>
  <inkml:trace contextRef="#ctx0" brushRef="#br0" timeOffset="855.909">770 1 6406,'0'0'3999,"0"0"-1095,0 0 10,0 0-111,0 0-593,0 0-496,0 0-572,0 0-373,6 12-182,-4-6-521,2 1-15,-1 0 0,0 0 0,0 0 0,-1 1 0,0-1 0,0 1 0,0 0 0,-1-1 0,-1 1 0,1 0 0,-1 0 0,-1 7-51,-51 276-1964,47-221-5948,3-42-10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0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133 148 7719,'0'0'2739,"0"0"-1074,0 0-207,13-6 15,98-24 1207,30 15-1024,-10 3-1085,0-6-1,37-14-570,-111 10-331,-94 9-1756,-82 15-6476,76 3 3113</inkml:trace>
  <inkml:trace contextRef="#ctx0" brushRef="#br0" timeOffset="673.387">80 117 5990,'0'0'3523,"0"0"-1345,0 0-107,0 0-26,0 0-257,0 0-362,0 0-492,0 0-192,-4 6 91,2-4-778,1 0-1,0-1 1,0 1 0,0 0 0,0 0 0,0-1 0,0 1-1,1 0 1,-1 0 0,1 0 0,-1 0 0,1 0 0,0 0-1,-1 0 1,1 0 0,0 0 0,0 0 0,1 0 0,-1 0 0,0 0-1,1 0 1,-1 0 0,1 0 0,0 0 0,-1 0 0,1 0-1,0 0 1,0-1 0,0 1 0,0 0 0,1-1 0,-1 1-1,1 0-54,20 23 200,1-1-1,1-1 1,1-1-1,1-1 0,1-1 1,1-2-1,1-1 0,0-1 1,13 4-200,22 16 138,24 12-95,-87-48-30,-1 1 1,1-1-1,-1 0 1,0 1-1,1-1 1,-1 0-1,1 1 1,-1-1-1,1 0 1,-1 0-1,1 1 1,-1-1-1,1 0 1,-1 0-1,1 0 1,-1 0-1,1 0 1,0 0-1,-1 0 1,1 0-1,-1 0 1,1 0-1,-1 0 1,1 0-1,-1 0 1,1 0-1,-1 0 1,1-1-1,-1 1 1,1 0-1,-1 0 1,1-1-1,-1 1 1,1 0-1,-1-1 1,1 1-1,-1 0 1,0-1-1,1 1 1,-1-1 0,0 1-1,1-1 1,-1 1-1,0-1 1,0 1-1,1-1 1,-1 1-1,0-1 1,0 0-14,-13 9 726,-199 181-427,164-146-275,3 2 1,1 2-1,3 2 1,1 1-1,-13 28-24,50-75 1,0 1-1,0 0 0,0 0 1,0 0-1,1 1 0,-1-1 0,1 1 1,0-1-1,1 1 0,-1 0 1,1-1-1,0 1 0,0 0 0,1 0 1,-1 0-1,1 0 0,0 0 1,0 0-1,1 0 0,0 0 1,-1 0-1,2 0 0,-1-1 0,0 1 1,1 0-1,0-1 0,0 1 1,1-1-1,-1 0 0,1 1 1,0-1-1,0 0 0,0-1 0,0 1 1,1-1-1,0 1 0,15 2 14,0 0 1,1-1-1,-1-1 1,1-1-1,0-1 1,0 0-1,0-2 1,0 0-1,9-2-14,13 1 19,7 2-113,-1-2-1,1-3 0,0-1 0,-1-3 0,0-2 0,-1-2 0,0-2 0,-1-2 0,6-5 95,-39 16-21,-13 4-80,0 1-150,-17 1-2707,-3 5-3208,11-1-37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13164,'0'0'3374,"0"0"-827,0 0-636,0 0-411,0 0-587,0 0-459,-10 12-332,2-2-111,4-6-7,0 0-1,1 0 1,-1 1-1,1-1 1,0 1-1,0 0 0,1 0 1,-1 0-1,1 1 1,0-1-1,0 0 1,1 1-1,0-1 0,0 1 1,0-1-1,1 1 1,-1 0-4,3 11 2,1-1-1,0 1 1,1-1 0,0 0 0,2 0-1,0 0 1,1-1 0,0 0 0,1 0 0,1-1-1,0 0 1,1 0 0,0-1 0,1-1-1,1 0 1,0 0 0,0-1 0,14 9-2,-23-17 6,1-1 0,0 1 1,0-1-1,0 0 0,1 0 1,-1-1-1,0 1 0,1-1 1,-1 0-1,1 0 0,-1 0 1,1-1-1,0 1 0,-1-1 1,1 0-1,0 0 0,-1-1 1,1 0-1,-1 0 0,1 0 1,-1 0-1,1 0 0,-1-1 1,0 0-1,0 0 0,1 0 0,-1-1 1,-1 1-1,1-1 0,0 0 1,-1 0-1,1 0 0,-1 0 1,0-1-1,0 1 0,0-1 1,-1 0-1,1 0-6,8-10 332,-1 1 0,0-1 0,-1-1-1,0 1 1,-1-2 0,-1 1 0,0-1 0,-1 0 0,-1 0 0,-1-1 0,0 0-1,1-13-331,-5 29 13,0 1-1,0-1 0,0 0 1,0 0-1,-1 1 0,1-1 0,0 0 1,0 1-1,-1-1 0,1 1 1,-1-1-1,1 0 0,0 1 0,-1-1 1,1 1-1,-1-1 0,1 1 0,-1-1 1,1 1-1,-1-1 0,0 1 1,1 0-1,-1-1 0,1 1 0,-1 0 1,0-1-1,0 1 0,1 0 1,-1 0-1,0 0 0,1 0 0,-1 0 1,0 0-1,1 0 0,-1 0 0,0 0 1,0 0-1,1 0 0,-1 0 1,0 0-1,1 0 0,-1 1 0,0-1 1,1 0-1,-1 0 0,0 1 1,1-1-1,-1 1 0,1-1 0,-1 1 1,1-1-1,-1 0 0,1 1 1,-1 0-1,1-1 0,-1 1 0,1-1 1,-1 1-1,1 0 0,0-1 0,0 1 1,-1 0-1,1-1 0,0 1 1,0 0-1,0-1 0,0 1 0,-1 0 1,1-1-1,0 2-12,-10 17 22,0 0 0,1 1 0,1 0 0,0 1 0,2 0 1,0 0-1,1 7-22,2-16 10,-45 213-309,-10 158 299,56-372-13,-3 40-27,-2-1-1,-2-1 0,-3 1 0,-17 44 41,28-90 0,0 1 0,0-1 0,-1 1 0,1-1 0,-1 0 0,0 0 0,-1 0 0,1 0 0,-1-1 0,0 1 0,1 0 0,-1-1 0,-1 0 0,1 0 0,-1 0 0,1 0 0,-1 0 0,0-1 0,0 0 0,0 0 0,0 0 0,0 0 0,0 0 0,-1-1 0,1 0 0,0 0 0,-1 0 0,1 0 0,-1-1 0,1 0 0,-1 0 0,0 0 0,1 0 0,-1-1 0,1 0 0,0 0 0,-1 0 0,-3-1 0,-9-8 21,1 0 0,0-1-1,1-1 1,1-1 0,-1 0 0,2 0-1,0-1 1,1-1 0,-8-12-21,19 26 0,-12-15-106,0-2-1,2 0 1,0 0-1,0-1 1,2 0-1,-7-20 107,14 32-288,-1 0 0,1 1-1,0-1 1,1 0 0,0 0-1,0 0 1,1 0 0,-1 0-1,1 0 1,1 0-1,0-1 1,0 1 0,0 1-1,0-1 1,1 0 0,1 0-1,-1 0 1,1 1 0,0 0-1,0-1 1,1 1 0,3-4 288,10-2-4154,-2 7-4595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9897,'0'0'6551,"0"0"-2350,0 0-1158,0 0-903,0 0-698,0 0-503,-3 5-394,-3 7-453,0 1-1,1 0 1,1 0 0,0 0 0,1 1 0,0 0-1,1-1 1,1 1 0,0 0 0,1 0 0,0 0-1,1 0 1,2 11-92,24 113-4209,-19-109-2929,-6-22 161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77 13421,'0'0'3550,"0"0"-2002,0 0-726,-13 9-96,7-5-642,-2 1 21,0 1 0,1 0 0,-1 0 0,1 1 0,0-1 1,1 2-1,0-1 0,0 1 0,1 0 0,-1 0 0,2 0 0,-2 4-105,-3 10 48,0 0-1,2 0 0,1 1 1,1 0-1,0 0 1,2 0-1,1 1 0,1-1 1,1 1-1,1-1 0,0 1 1,2-1-1,1 1 1,1-1-1,1-1 0,1 1 1,1-1-1,1 0 0,1-1 1,1 0-1,0 0 1,2-1-1,0-1 0,4 3-47,-7-8 116,1-2 0,1 1-1,0-2 1,0 1-1,1-2 1,0 0 0,1 0-1,0-1 1,1-1-1,0 0 1,0-1-1,1-1 1,0 0 0,0-1-1,0-1 1,0-1-1,1 0 1,0-1 0,-1 0-1,1-2 1,0 0-1,0-1 1,-1 0 0,1-2-1,0 0 1,14-4-116,-16 1 96,0-1 0,0 0-1,0 0 1,-1-2 0,0 0 0,0 0 0,-1-2 0,-1 1 0,0-2 0,0 1 0,-1-2-1,-1 1 1,0-2 0,0 1 0,-1-1 0,-1-1 0,-1 1 0,0-1 0,-1-1 0,0 1-1,-1-1 1,-1 0 0,-1 0 0,0 0 0,-1-1 0,0-5-96,0 0-3,-1 1 1,-1-1-1,-1 1 0,-1-1 1,-1 1-1,0 0 0,-2 0 1,-1 0-1,0 0 0,-1 1 1,-1 0-1,-1 1 0,-1 0 0,-1 0 1,0 1-1,-2 0 0,0 1 1,-1 1-1,0 0 0,-1 0 1,-1 2-1,-2-2 3,-3 3-280,1 0-1,-2 2 1,0 0-1,0 1 1,-1 1-1,0 1 1,0 1-1,-1 2 1,0 0-1,0 1 1,0 2 0,-1 0-1,-20 2 281,36 0-421,0 0 0,0 1 0,0 0 0,0 1 0,1-1 0,-1 2 0,0-1 0,1 1 0,0 1 0,-1-1 0,2 1 0,-8 5 421,11-6-724,0 0 1,0 1 0,1-1 0,-1 1 0,1 0 0,0 0 0,0 0 0,0 0 0,1 1 0,-1-1 0,1 1 0,0-1 0,1 1 0,-1 0 0,0 3 723,-3 26-6267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13741,'0'0'3539,"0"0"-416,0 0-603,0 0-694,0 0-380,0 0-378,0 0-326,0 0-176,-2 12-176,-3 35-155,9-29-39,0-23-318,-4 2-32,-2-10-2263,-7 9-2117,-2 5-1840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60 1377,'0'0'12578,"0"0"-7619,1-12-2007,1 2-2686,4-27 3048,-15 60-77,-10 55-2675,4 0-1,3 1 0,4 0 1,2 40-562,23 175-4963,-13-261 1647,1 1-3954,-2-7-3978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19314,'0'0'3438,"0"0"-726,0 0-790,0 0-710,0 0-449,0 0-288,8 12-261,-3-4-197,0-2-7,-1 0 0,0 0 1,0 1-1,-1 0 0,0 0 0,0-1 0,-1 2 0,0-1 1,0 0-1,0 0 0,-1 1 0,0-1 0,-1 5-10,-16 277-1313,6-252-465,-1-56 1287,9-6 632,1 0-1,2 0 1,0 0-1,1 1 0,2-1 1,1 1-1,0 0 1,2 0-1,1 0 1,1 1-1,1 0 0,0 1 1,15-21-141,-22 37 19,0 0 1,0 0-1,0 0 1,1 0-1,0 1 0,0-1 1,0 1-1,1 0 1,0 1-1,0-1 0,0 1 1,0 0-1,1 0 1,0 1-1,0-1 0,0 1 1,0 1-1,0-1 1,0 1-1,1 0 1,-1 0-1,1 1 0,0 0 1,-1 0-1,1 0 1,0 1-1,0 0 0,-1 1 1,1-1-1,0 1 1,-1 1-1,1-1 0,0 1-18,5 5-65,0 0 1,0 0 0,-1 1 0,0 0-1,0 1 1,-1 1 0,0 0 0,-1 0-1,0 1 1,0 0 0,-1 0 0,-1 1 0,0 0-1,-1 0 1,0 1 0,0-1 0,-2 1-1,1 1 1,-2-1 0,0 1 0,0-1 0,-2 1-1,1 0 1,-2 0 0,0 0 0,0 0-1,-2-1 1,0 1 0,0 0 0,-1-1-1,-1 1 1,-2 4 63,4-8-570,-11 34-3592,7-15-4051,4-12-4268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74 13293,'0'0'5402,"0"0"-2039,0 0-864,0 0-514,0 0-693,0 0-454,-17 12-330,7-5-444,-1 0-6,0 1 0,0 1 0,1-1 0,0 2 1,1-1-1,0 2 0,0-1 0,1 1 0,0 0 1,1 2-59,-14 19-16,3 2 1,1 0-1,1 1 1,2 1-1,1 0 1,3 1-1,0 1 1,3-1-1,1 1 1,-1 23 15,7-54-253,0 1 0,1-1-1,0 0 1,0 0 0,0 1 0,1-1 0,0 0 0,0 0 0,1 0 0,0-1 0,0 1 0,0-1 0,1 1-1,0-1 1,0 0 0,1-1 0,0 1 0,5 4 253,-5-6-566,0 0-1,1 0 0,0-1 1,0 0-1,0 0 1,0 0-1,0-1 1,0 1-1,1-2 1,-1 1-1,1-1 1,-1 0-1,7 0 567,18 0-4986,-3-1-2301</inkml:trace>
  <inkml:trace contextRef="#ctx0" brushRef="#br0" timeOffset="359.573">425 281 320,'0'0'11745,"0"0"-6530,0 0-1990,0 0-460,0 0-699,0 0-486,0 0-480,0 0-438,2 1-299,67 50 187,112 124-1529,-125-115-2212,-56-59 3187,1 0-93,-1 0 0,0 0 0,0 0 1,1 0-1,-1 0 0,0 0 0,1 0 0,-1 0 1,1-1-1,-1 1 0,1 0 0,0 0 1,-1 0-1,1 0 0,0-1 0,0 1 1,-1 0-1,1-1 0,0 1 0,0 0 0,0-1 1,0 1-1,0-1 0,0 0 0,0 1 1,0-1-1,0 0 0,0 1 0,0-1 1,0 0-1,0 0 0,0 0 0,0 0 1,0 0-1,0 0 0,1 0 0,-1 0 0,0-1 1,0 1-1,0 0 0,0-1 0,0 1 1,0-1-1,0 1 0,-1-1 0,1 1 1,0-1-1,0 1 0,0-1 0,0 0 0,-1 0 1,1 1-1,0-1 0,-1 0 0,1 0 1,0 0-1,-1 0 0,1 0 0,-1 0 1,0 0-1,1 0 0,-1 0 0,0 0 1,1 0 96,9-25 283,-2 0 1,0 0 0,-2-1 0,0 0 0,-2-1-1,1-25-283,-5 46 184,-3-61 3566,3 67-3630,-1-1 0,1 1 0,-1-1 0,1 0 0,-1 1 0,0-1 0,0 1 0,0-1 0,0 1-1,0 0 1,0-1 0,0 1 0,0 0 0,-1 0 0,1 0 0,0 0 0,-1 0 0,1 0 0,-1 0 0,1 0-1,-1 1 1,1-1 0,-1 1 0,0-1 0,1 1 0,-1-1 0,0 1 0,1 0 0,-1 0 0,0 0 0,1 0-1,-1 0 1,0 0 0,1 0 0,-1 1 0,0-1 0,1 0-120,-8 4 75,1 0 0,0 0 1,1 0-1,-1 1 0,1 0 0,0 1 0,0 0 1,1 0-1,-1 0 0,1 1 0,1-1 0,-1 2 1,1-1-1,1 0 0,-1 1 0,0 2-75,-13 16 78,-110 163-334,55-56-4367,57-94 172,9-14-1310,3-1-5786</inkml:trace>
  <inkml:trace contextRef="#ctx0" brushRef="#br0" timeOffset="683.725">1132 1 16720,'0'0'4783,"0"0"-1964,0 0-914,0 0-543,9 13-305,14 27-415,-2 1 0,-2 1 0,-1 1 0,9 39-642,-21-66 22,-1 1 1,-1 0 0,0 0-1,-1 1 1,-1-1 0,0 1-1,-2 0 1,0-1 0,-1 1-1,0 0 1,-2-1 0,0 0-1,-1 1 1,-1-1 0,0-1 0,-8 17-23,1-15-296,-1-1 0,-1-1 0,-1 0 1,0-1-1,-1 0 0,0-2 1,-9 6 295,-76 49-5021,62-42 1269,3-2-3497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600 109 9417,'0'-13'6187,"-5"-41"-2578,4 52-3381,0-1 0,0 1 0,-1-1 0,1 1 0,-1-1 0,1 1 0,-1 0 0,0 0 0,0 0 0,0 0 0,0 0 0,0 0 0,-1 1 0,1-1 0,0 1 0,-1-1 0,0 1 0,1 0 0,-1 0 0,1 0 0,-1 1 0,0-1 0,0 0 0,1 1 0,-1 0 0,0 0 0,0 0 1,0 0-1,1 0 0,-1 0 0,0 1 0,0-1 0,0 1 0,1 0 0,-2 0-228,-12 5 178,1 0 1,0 1 0,0 0-1,1 2 1,0-1 0,1 2-1,-1 0 1,2 0 0,-1 1 0,2 1-1,-1 0 1,2 1 0,0 0-1,0 0 1,1 1 0,1 0-1,-4 10-178,-5 15 29,3 0 1,1 2-1,2-1 0,1 1 0,3 1 0,1-1 0,2 1 0,2 0 0,2 0 0,1 0 1,7 34-30,4 55-7,-6-81-67,-1 1-1,-3 0 1,-2 0-1,-2 0 1,-3 3 74,3-41-61,-1 1 1,0-1 0,-1 0 0,0-1 0,-1 1 0,-1-1 0,0 0-1,0 0 1,-1-1 0,-1 1 0,0-2 0,0 1 0,-1-1 0,0 0-1,-1-1 1,-3 2 60,7-7-449,1-1-1,-1 0 1,0 0-1,0 0 1,0-1-1,0 0 1,0 0 0,0 0-1,-1-1 1,1 0-1,-1 0 1,1-1-1,-1 1 1,0-2 449,-8-1-4319,4-7-2108</inkml:trace>
  <inkml:trace contextRef="#ctx0" brushRef="#br0" timeOffset="317.275">48 600 8168,'0'0'10025,"0"0"-7911,0 0-160,0 0-416,0 0-994,81-13-192,-33 15-95,7-1-161,3-1-32,-1 0 0,-3-7-64,-2-2-353,-3-2-1216,-4-2-1730,-14 1-4613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61 14670,'0'0'3598,"0"0"-1751,0 0 48,0 0 0,0 0-646,0 0-400,12-10-240,-4 2-496,-4 4-72,-1 1 1,1-1 0,0 1 0,0-1-1,0 1 1,0 0 0,0 1 0,1-1 0,-1 1-1,1 0 1,0 0 0,0 0 0,-1 1 0,1-1-1,0 1 1,0 1 0,1-1 0,3 0-42,24 5 349,0 2 1,-1 0 0,1 3-1,-1 0 1,-1 2 0,28 14-350,-57-24 35,1-1 0,-1 1 0,1 1 1,-1-1-1,1 0 0,-1 0 0,0 1 1,0 0-1,0-1 0,0 1 0,0 0 1,0 0-1,0 0 0,-1 0 1,1 0-1,0 0 0,-1 1 0,0-1 1,0 0-1,0 1 0,0-1 0,0 1 1,0 0-1,0-1 0,-1 1 0,1 0 1,-1-1-1,0 1 0,0 0 0,0-1 1,0 1-1,-1 0 0,1-1 0,-1 1 1,1-1-1,-1 1 0,0 0 0,0-1 1,0 1-1,0-1 0,0 0 1,-1 1-1,-1 1-35,-19 68 96,2 2 1,4 0 0,3 0-1,4 2 1,1 23-97,-2 4-56,-52 478-382,60-570 437,0 14 10,-2 0 0,0 0 0,-2-1 0,-1 1 0,0-1 0,-2-1 0,-1 1 0,-1-2 0,-4 6-9,13-25 5,0 0 1,-1 0-1,1 0 0,-1 0 0,0-1 0,0 0 0,0 1 1,0-1-1,0 0 0,0 0 0,-1-1 0,1 1 1,-1-1-1,1 1 0,-1-1 0,0 0 0,1-1 0,-1 1 1,0-1-1,1 1 0,-1-1 0,0 0 0,0-1 1,1 1-1,-1 0 0,0-1 0,0 0 0,1 0 1,-1 0-1,1-1 0,-1 1 0,1-1 0,-3-1-5,-102-75 96,60 15-1959,47 67-3278,-1 6-833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14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408 160 14253,'0'0'4485,"0"0"-1565,-15 11-582,7-4-1987,-4 1 1,1 1 1,0 0-1,1 1 1,0 0-1,0 1 1,1 0-1,1 0 1,-5 10-353,-10 15 246,3 1-1,0 1 1,3 0-1,1 2 1,2 0-1,2 1 1,2 0 0,1 0-1,3 1 1,1 0-1,2 1 1,1-1-1,5 38-245,-1-67-61,1-1-1,0 1 0,1 0 0,0-1 0,1 1 0,0-1 0,1-1 0,1 1 0,0-1 1,0 0-1,1 0 0,0-1 0,1 0 0,0-1 0,1 0 0,0 0 0,5 3 62,56 23-4326,10-24-5387,-57-12 1652</inkml:trace>
  <inkml:trace contextRef="#ctx0" brushRef="#br0" timeOffset="3137.717">338 14 8520,'0'0'4292,"0"0"-1345,0 0-246,0 0-640,0 0-625,0 0-385,6-3-437,13 0-516,-1 0 0,1 0 0,0 2 0,0 0 0,0 1 0,0 2-1,0-1 1,0 2 0,11 3-98,-167 0 96,78-3-112,35-3-14,0 1-1,0 1 1,1 1-1,-1 1 1,0 1-1,1 1 1,-1 2 30,22-6 42,-1 0 1,1 0-1,-1 1 1,1-1-1,0 1 1,0 0-1,0 0 1,0-1-1,1 1 1,-1 0-1,1 1 1,0-1-1,0 0 1,0 0-1,0 0 1,0 1 0,1-1-1,0 0 1,-1 1-1,1-1 1,1 0-1,-1 1 1,0-1-1,1 0 1,-1 1-1,1-1 1,0 0-1,0 0 1,1 1-1,-1-1 1,0 0-1,1 0 1,1 0-43,5 38 1132,-6 321 2274,-6-215-2965,-7 0-1,-26 123-440,-56 122 411,93-390-408,-1-1-1,0 0 1,0 1-1,1-1 1,-1 1-1,0-1 1,1 1-1,-1-1 1,1 1-1,0-1 1,0 1-1,-1-1 1,1 1-1,0 0 0,0-1 1,1 1-1,-1-1 1,0 1-1,0-1 1,1 1-1,-1-1 1,1 1-1,-1-1 1,1 1-1,0-1 1,0 1-1,0-1 1,-1 0-1,1 1 1,0-1-1,0 0 1,1 0-1,-1 0 1,0 0-1,0 0 1,1 0-1,-1 0 1,0 0-1,1-1 1,-1 1-1,1 0 0,-1-1 1,2 1-3,10-2 0,1-1 0,-1 0 0,0-1 0,0 0 0,0-1 0,0 0 0,-1-1 0,1-1 0,-1 0 0,8-6 0,14-5 0,129-66-139,-157 75-244,-9 12-10765,0 4 941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2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19987,'0'0'2701,"0"0"-913,0 0-58,0 0-379,0 0-497,0 0-395,0 0-294,22-7-116,-7 2-43,7-2 4,0 1-1,0 1 1,0 1-1,0 1 1,1 1 0,9 1-10,265-7-97,-296 9 98,0-1 0,0 0 0,0 0-1,0 1 1,0-1 0,0 0-1,0 0 1,-1 0 0,1 0-1,0 0 1,0 0 0,0 0 0,0-1-1,0 1 1,0 0 0,0 0-1,0-1 1,0 1 0,-1-1-1,1 1 1,0-1 0,0 1 0,0-1-1,-1 1 1,1-1 0,0 0-1,-1 1 1,1-1 0,0 0-1,-1 1 1,1-1 0,-1 0 0,1 0-1,-1 0 1,0 0 0,1 0-1,-1 1 1,0-1 0,0 0-1,1 0 1,-1 0 0,0 0 0,0 0-1,0 0 1,0 0 0,0 0-1,0 0 1,0 0 0,-1 0-1,1 0 1,0 1 0,0-1 0,-1 0-1,1 0 1,-1 0 0,1 0-1,-1 0 1,1 1 0,-1-1-1,1 0 1,-1 0 0,0 1 0,0-1-1,-50-41 160,47 40-140,-177-92 1005,133 80-465,37 40-320,6 71-245,-5 0-1,-4-1 0,-7 12 6,-35 57-2513,26-85-3978,16-47-567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2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157 173 12364,'0'0'5616,"-6"-14"-2525,-18-45-694,30 18 1059,51 21-2512,-46 17-759,55-6-2,1 1 0,-1 4 1,48 4-184,-55 0 16,175-5-625,-295-5-1013,-266 11-818,70 31 2178,254-32 382,0 1 0,0-1 0,0 1 0,0-1 0,0 1 0,1 0 0,-1 0 0,0 1 0,1-1 0,-1 0 0,0 1 0,1 0 0,0-1 0,-1 1 0,1 0 0,0 0 0,0 0 0,0 1-1,0-1 1,0 0 0,1 1 0,-1-1 0,1 1 0,0 0 0,0-1 0,-1 1 0,2 0 0,-1 0 0,0 0 0,0-1 0,1 1 0,0 0 0,0 0 0,0 0 0,0 0 0,0 0 0,0 0-1,1 0 1,-1 0 0,1 0 0,0 0 0,0-1 0,0 1 0,0 0 0,0-1 0,1 1 0,-1-1 0,1 1 0,1 1-120,24 26 112,2-2-1,0-2 1,2 0-1,0-2 1,2-1-1,1-2 1,0-1 0,1-2-1,2-1 1,26 8-112,-40-15 26,116 51 17,-137-60-42,-1-1-1,1 0 1,-1 1 0,0-1-1,1 1 1,-1-1 0,1 1-1,-1-1 1,0 1 0,0 0-1,1 0 1,-1 0 0,0 0-1,0 0 1,0 0 0,0 0-1,0 0 1,0 0 0,0 0-1,-1 1 1,1-1 0,0 0-1,-1 1 1,1-1 0,0 0-1,-1 1 1,0-1 0,1 1-1,-1-1 1,0 1 0,0-1-1,0 0 1,0 1 0,0-1-1,0 1 1,0-1 0,0 1-1,-1-1 1,1 1 0,-1-1-1,1 0 1,-1 1 0,1-1-1,-1 0 1,0 1 0,1-1-1,-1 0 1,-1 1-1,-151 105 1308,69-53-1241,2 4-1,3 4 1,3 3 0,-56 62-67,71-41 45,59-84-48,1 0 0,-1 1 1,1-1-1,0 1 1,0 0-1,0 0 0,0-1 1,0 1-1,1 0 0,-1 0 1,1 0-1,0 0 0,0-1 1,0 1-1,0 0 0,0 0 1,1 0-1,-1 0 0,1 0 1,0-1-1,-1 1 0,1 0 1,1-1-1,-1 1 0,0 0 1,1-1-1,-1 1 0,1-1 1,0 0-1,0 0 1,0 0-1,0 0 0,1 1 3,9 3-55,1 0-1,0-1 0,0 0 1,0-2-1,0 1 1,1-1-1,-1-1 0,1-1 1,0 0-1,0 0 1,-1-1-1,1-1 1,0-1 55,14 2-95,56-3-338,1-5 0,0-2 0,-2-5-1,0-3 1,0-4 0,-2-3 433,-79 24-233,17-4-255,-17 8-3665,-42 30-2488,13-11-299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2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 11499,'0'0'3849,"0"0"-336,0 0-599,0 0-757,0 0-710,0 0-502,0 0-230,2 14-32,14 175 550,-16-173-1205,-15 116-18,9-173 145,8 22-131,1-1 0,1 1 0,1 0 0,1 0 0,0 0 0,2 0 0,0 1 0,1 1 0,1-1 0,0 2 0,1-1 0,9-8-24,-13 16 31,0 0 1,1 1-1,0 0 0,1 1 0,0 0 1,0 0-1,0 0 0,1 1 1,7-3-32,-13 8 14,-1-1 1,1 0 0,-1 1-1,1 0 1,0 0-1,0 0 1,-1 0-1,1 1 1,0-1 0,0 1-1,0 0 1,0 0-1,0 1 1,0-1-1,-1 1 1,1 0 0,0 0-1,0 0 1,-1 0-1,1 1 1,0-1-1,-1 1 1,0 0 0,1 0-1,-1 0 1,0 1-1,0-1 1,0 1 0,2 2-15,4 9 12,-1 0 1,0 1 0,-1 0 0,-1 0 0,0 1 0,-1-1 0,-1 1 0,0 0 0,-1 1 0,-1-1 0,-1 0 0,0 1 0,-1-1 0,-1 1 0,-2 13-13,3 5-45,-7 104-2483,-13-50-8082,7-53-2987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49:5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35 257 6182,'0'0'3913,"0"0"-1399,0 0-314,0 0 181,0 0-438,0 0-481,0 0-228,0 0-145,-5 0-224,1 0-699,-10-2 287,21 2 182,144-16 317,-1 0-5326,-144 28-5550,-18 2 1756</inkml:trace>
  <inkml:trace contextRef="#ctx0" brushRef="#br0" timeOffset="345.556">0 501 4132,'0'0'3219,"17"3"-924,104 10 1971,-64-22-2835,-1-3-1,0-1 1,45-19-1431,-91 29 17,0-1 0,0 0-1,-1-1 1,1 0 0,-1 0 0,0-1 0,0 0 0,-1 0 0,0-1-1,0 0 1,-1-1 0,1 0 0,-2 0 0,6-8-17,6-53-2633,-45-165 807,22 213 1999,1 2 1039,3 9 3948,38 99-2555,31 98-974,-65-176-1608,-2 1 1,1-1-1,-2 1 1,1-1-1,-2 1 1,1-1-1,-2 1 1,1-1 0,-2 0-1,1 1 1,-2-1-1,1 0 1,-1-1-1,-1 1 1,0-1-1,-2 2-23,-92 101-1929,20-52-4459,36-31-664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18578,'0'0'2146,"17"2"-1191,128 7 62,0-7-1,130-15-1016,-110 5 103,1156-14 586,-908 20 618,-295 3-1053,-1-6-1,0-5 1,0-5-1,37-13-253,-142 26 5,0-1-1,-1 0 0,1-1 0,-1 0 0,0 0 0,0-1 0,-1-1 1,1 0-1,4-4-4,-15 10-2,1-1-1,0 1 1,-1 0 0,1-1 0,-1 1 0,1 0-1,-1-1 1,1 1 0,-1-1 0,1 1 0,-1-1 0,1 1-1,-1-1 1,1 1 0,-1-1 0,0 1 0,1-1-1,-1 0 1,0 1 0,0-1 0,1 0 0,-1 1 0,0-1-1,0 0 1,0 1 0,0-1 0,0 0 0,0 1-1,0-1 1,0 0 0,0 1 0,0-1 0,0 0 0,-1 1-1,1-1 1,0 0 0,0 1 0,-1-1 0,1 1-1,0-1 1,-1 0 0,1 1 0,0-1 0,-1 1-1,1-1 1,-1 1 0,1-1 0,-1 1 0,1 0 0,-1-1-1,0 1 1,1 0 0,-1-1 0,1 1 0,-1 0-1,0-1 1,1 1 0,-1 0 0,0 0 0,1 0 0,-1 0-1,0 0 1,1 0 0,-1 0 0,0 0 0,0 0 2,-20-4-957,1 2 0,-1 0 0,-1 1 0,1 1 0,0 1 0,0 1 0,-18 5 957,33-6-482,-84 13-7621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2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95 489 7847,'0'0'5696,"0"0"-1852,4-14-657,10-42-384,-15 50 3303,-9 22-4763,-10 29-1345,1 13 295,3 0 1,2 1 0,3 0-1,-1 34-293,10-76-23,0-10-18,0 0 0,1 0 0,0 0 0,0 0-1,1 0 1,-1 0 0,2 0 0,-1 0-1,1 0 1,0 0 0,0 0 0,1-1 0,0 1-1,0 0 1,1-1 0,-1 1 0,2-1-1,-1 0 1,3 3 41,0-6-219,0-1-1,1 0 1,0-1 0,-1 1-1,1-1 1,0-1-1,-1 1 1,1-1 0,0 0-1,0-1 1,0 0-1,-1 0 1,1 0-1,0-1 1,-1 0 0,1 0-1,-1 0 1,0-1-1,0 0 1,5-4 219,80-53-5180,-39 10-2441,-19 15-1385</inkml:trace>
  <inkml:trace contextRef="#ctx0" brushRef="#br0" timeOffset="325.967">241 38 16143,'0'0'4837,"0"0"-2851,0 0-641,0 0-576,0 0-641,0 0-128,0 0-256,81-37-1026,-55 40-1696,-5 4-3973</inkml:trace>
  <inkml:trace contextRef="#ctx0" brushRef="#br0" timeOffset="632.593">629 289 12716,'0'0'3678,"0"0"-619,0 0-539,0 0-428,0 0-453,0 0-347,0 0-379,0 0-310,16-3-197,112-10-54,-126 12-382,-1 1 0,0-1 0,0 1-1,1-1 1,-1 1 0,0 0 0,1 0 0,-1-1-1,0 1 1,1 0 0,-1 0 0,0 0 0,1 1-1,-1-1 1,0 0 0,1 0 0,-1 1-1,0-1 1,0 1 0,1-1 0,-1 1 0,0-1-1,0 1 1,0 0 0,0 0 0,0-1-1,0 1 1,0 0 0,0 0 0,0 0 0,0 0-1,0 0 1,0 0 0,-1 0 0,1 1-1,0-1 1,-1 0 0,1 0 0,-1 1 0,0-1-1,1 0 1,-1 0 0,0 1 0,0-1-1,0 0 1,0 1 0,0-1 0,0 0 0,0 1-1,0-1 1,0 0 0,-1 1 0,1-1-1,0 0 1,-1 1 0,1-1 0,-1 0 0,0 0-1,0 1 31,-130 153-4858,120-144 4751,2-3 102,1 0-1,0 0 0,1 0 0,0 1 1,0 0-1,1 1 0,0-1 0,0 1 1,1 0-1,1 1 0,0-1 0,-2 7 6,6-16 3,0 1 0,1-1 0,-1 0 0,0 1 0,0-1 0,1 0 0,-1 1 0,1-1-1,-1 0 1,1 0 0,0 0 0,-1 1 0,1-1 0,0 0 0,0 0 0,0 0 0,0 0 0,0 0-1,0-1 1,0 1 0,0 0 0,0 0 0,0-1 0,0 1 0,1 0 0,-1-1 0,0 1 0,0-1 0,1 0-1,-1 1 1,0-1 0,1 0 0,-1 0 0,0 0 0,1 0 0,-1 0 0,1 0-3,58 0 93,-53 0-80,118-28-2411,-46-3-6329,-45 18 1189</inkml:trace>
  <inkml:trace contextRef="#ctx0" brushRef="#br0" timeOffset="943.791">1109 183 12876,'0'0'4815,"0"0"-1510,0 0-513,0 0-454,0 0-715,0 0-507,0 0-230,0 0-208,1 18-203,3 114-37,-50 84-1538,29-173-3676,-4-2-4274,12-26-2978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2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14638,'0'0'4415,"0"0"-1591,0 0-630,-17 10-539,10-6-1499,-3 1 12,1 1-1,-1 0 1,1 1 0,1-1 0,-1 2 0,1-1 0,1 1 0,-1 0-1,1 1 1,1 0 0,-1 0 0,1 0 0,0 4-168,-12 29 252,2 0 0,2 1 0,2 1 0,2 1 0,2-1 0,2 1 0,1 1 0,3-1 0,2 0 0,3 26-252,-1-46-43,2 0 0,0-1 0,2 1 0,0-1 0,2 0 0,0 0 0,2-1 1,1 0-1,0-1 0,2 0 0,1-1 0,0 0 43,60 57-2716,17-20-3470,-66-45-471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2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 11755,'0'0'4516,"0"0"-1601,0 0-651,0 0-230,0 0-556,3-3-405,-3 3-1052,0 0 0,0 1 0,0-1 0,0 0 0,0 1 0,0-1 0,0 0 0,1 0 0,-1 1 0,0-1 0,0 0 0,0 1 0,1-1 0,-1 0 0,0 0 0,0 0 0,1 1 0,-1-1 0,0 0 0,1 0 0,-1 0 0,0 1-1,1-1 1,-1 0 0,0 0 0,0 0 0,1 0 0,-1 0 0,1 0 0,-1 0 0,0 0 0,1 0 0,-1 0 0,0 0 0,1 0 0,-1 0 0,0 0 0,1 0 0,-1 0 0,0 0 0,0-1 0,1 1 0,-1 0 0,0 0 0,1 0 0,-1 0 0,0-1 0,0 1 0,1 0 0,-1 0-1,0-1 1,0 1 0,1 0 0,-1 0 0,0-1 0,0 1 0,0 0 0,1-1-21,0 48 878,-1-34-655,-42 564 2692,25-477-3859,9-57-1678,2-2-3731,5-30-416,1-5-4030</inkml:trace>
  <inkml:trace contextRef="#ctx0" brushRef="#br0" timeOffset="308.784">276 442 13773,'0'0'5029,"0"0"-3428,0 0-319,0 0-33,0 0-673,0 0-320,101 5-159,-62-5-65,2 0-32,3 0-321,-2 3-1024,-4-3-801,1 0-2082,-9 0-2594</inkml:trace>
  <inkml:trace contextRef="#ctx0" brushRef="#br0" timeOffset="670.62">974 113 14894,'0'0'3967,"0"0"-1394,0 0-267,0 0-326,0 0-661,0 0-577,0 0-438,0 0-117,-2 19-48,-9 130 16,12-91-266,2 0 0,3-1 0,2 0 1,5 6 110,-13-59-39,0 1 1,0 0 0,1-1 0,0 1 0,-1-1 0,2 1 0,-1-1 0,1 1-1,-1-1 1,1 0 0,1 1 0,-1-1 0,0 0 0,1-1 0,0 1 0,0 0-1,0-1 1,0 0 0,1 1 0,-1-1 0,1 0 0,0-1 0,0 1-1,0-1 1,0 0 0,0 0 0,0 0 0,1 0 0,-1-1 0,1 0 0,-1 0-1,1 0 1,0 0 0,-1-1 0,1 1 38,10-6 55,-1 1 0,0-2 0,0 0 0,0 0 0,-1-2 0,0 1 0,0-2 1,-1 1-1,0-2 0,-1 0 0,0 0 0,0-1 0,-1 0 0,-1-1 0,1 0 0,-2-1 0,0 0 0,-1 0 0,4-8-55,65-153 1009,-69 114-774,-22 60-165,-40 89 10,52-82-70,-20 59 18,4 2 0,2 0 0,4 0 0,2 2 1,3-1-1,3 36-28,-39 242-126,39-327 129,0-1-1,-1-1 1,0 1 0,-2-1-1,0 0 1,-1 0 0,-1-1 0,-5 5-3,11-16 2,0-1 1,-1 1 0,1-1 0,-1 0 0,0-1 0,-1 1 0,1-1 0,-1 0-1,0 0 1,0-1 0,0 1 0,0-1 0,-1-1 0,1 1 0,-1-1 0,0 0 0,0-1-1,0 0 1,0 0 0,1 0 0,-1-1 0,0 0 0,0 0 0,-6-1-3,-5-4-29,1 0 0,0-1 0,0-1 0,1-1 0,0 0 1,0-1-1,0-1 0,2 0 0,-1-1 0,1-1 0,1 0 0,0-1 0,1 0 1,0-1-1,1 0 0,0-1 0,2 0 0,0-1 0,0 0 0,1-1 0,1 1 1,1-2 28,1 4-329,0 0 0,1 0 1,1-1-1,1 1 0,0-1 1,1 1-1,0-1 0,1 0 1,1-9 328,12-25-4102,15 6-3866,-3 18-5389</inkml:trace>
  <inkml:trace contextRef="#ctx0" brushRef="#br0" timeOffset="961.939">1677 517 16047,'0'0'4351,"0"0"-1356,0 0-700,0 0-811,0 0-662,-4 12-272,-33 216 651,36-160-1215,-2 11-1466,-3-28-5092,4-42 193,0-4-3700</inkml:trace>
  <inkml:trace contextRef="#ctx0" brushRef="#br0" timeOffset="1169.754">1742 153 12812,'0'0'9769,"0"0"-6758,0 0-705,0 0-448,0 0-737,0 0-512,0 0-321,0 0-160,0 0-96,-44-58-32,50 58-384,3 4-961,4 12-866,0 5-1632,-6 2-4645</inkml:trace>
  <inkml:trace contextRef="#ctx0" brushRef="#br0" timeOffset="1538.757">2136 16 17136,'0'0'3294,"0"0"-550,0 0-326,0 0-635,17 2-603,-8-1-1037,-1 0-49,0 0 0,0 0 0,-1 1 0,1 0 0,0 0 0,-1 1 0,1 0 0,-1 0 0,0 1 0,0-1 0,0 2 0,0-1 0,-1 1 0,0 0 1,1 1-96,9 9 93,-1 1-1,-1 0 1,0 1-1,-1 0 1,-1 1-1,-1 1 0,0 0 1,-2 0-1,0 1 1,-1 0-1,-1 1 1,-1 0-1,0 0 0,-2 0 1,-1 1-1,0-1 1,-2 1-1,0-1 0,-2 1 1,0 0-1,-1-1 1,-1 1-1,-2-1 1,-5 17-92,-3-4-33,-1 0 0,-2-2 0,-2 0 0,-1-1 0,-1 0 0,-2-2 0,0-1 0,-2 0 0,-2-2 0,-15 13 33,-9 4-879,-1-3 0,-2-3 0,-2-1 0,-1-3 0,-30 11 879,-26 7-4042,38-22-1642,-6-2-6435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2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3555,'0'0'5574,"0"0"-2201,0 0-565,0 0 81,0 0-642,2-1 2935,3-1-3680,1-8 403,-5 3-2127,2-9 467,-6 11-7090,-10 7-954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3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77 122 15599,'0'0'3043,"1"-15"-833,1-8-1235,1-14 86,-3-8 3800,0 44-4103,3 9 219,5 166 167,-10-108-873,-23 347 140,-12-212-2673,24-159-2505,-1-1-4091,12-36-287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3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 16784,'0'0'4207,"0"0"-1661,0 0-619,0 0-395,0 0-512,1 15-294,1 103 310,-31 169-161,15-219-1291,18-113-188,15-12 652,2 1-1,4 1 0,1 2 0,3 0 0,2 2 0,3 0-47,-32 46 18,0 0 0,1 0 0,-1 1 0,1-1 0,0 1-1,1 0 1,-1 0 0,1 0 0,0 0 0,-1 1 0,2-1-1,-1 1 1,0 0 0,1 0 0,-1 0 0,1 1 0,0 0-1,0 0 1,0 0 0,0 1 0,0-1 0,0 1 0,0 0-1,1 1 1,-1-1 0,0 1 0,1 0 0,-1 0 0,0 1 0,0-1-1,1 1 1,-1 1 0,0-1 0,0 1 0,0-1 0,0 2-1,0-1 1,3 3-18,2 5 2,-1 0 0,0 1 0,-1 0-1,-1 0 1,1 1 0,-2 0 0,0 0 0,0 1-1,-1 0 1,-1 0 0,0 0 0,-1 1-1,0-1 1,-1 1 0,0-1 0,-1 1 0,-1 0-1,0 0 1,-1-1 0,-1 1 0,0 0-1,0-1 1,-2 1 0,0-1 0,0 0 0,-1 0-1,-6 11-1,-64 96-2315,38-72-4425,31-40 4889,-5 6-6674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3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44 105 5285,'0'0'7175,"3"-14"-3401,-3 13-3572,10-49 2032,0 11 4347,-8 49-3411,2 8-2892,-2 74 618,-3 0-1,-4 0 0,-5-1 1,-8 30-896,-4 38 192,14-96-99,-1 14-3698,8-73 2462,3-5-13361,6-8 4617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3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14189,'0'0'4052,"0"0"-1575,0 0-357,13 2-316,175 0 1436,-154-7-3112,-13 3-196,-1-1 1,0-1-1,0-1 0,-1 0 0,0-2 0,0 0 0,6-4 68,-5-5-1967,-15 1-7303,-5 10-590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3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21 1634,'0'0'12406,"0"0"-7537,0 0-2889,0 0-224,0 0-416,0 0-411,2-4-261,-1-13-3,-27 26 83,15-4-613,-48 18 622,30-13-607,1 0-1,0 3 1,0 0-1,1 1 1,1 2-1,0 1 1,2 1 0,-15 13-150,33-25 31,1 1 1,0 0-1,0 0 1,0 0-1,1 1 1,0-1-1,1 1 1,0 0-1,0 0 1,0 0 0,1 1-1,1-1 1,-1 0-1,1 1 1,1-1-1,-1 1 1,1 0-1,1-1 1,0 2-32,39 165 118,-22-118-67,-5-11-16,-2 0 0,-2 1 0,-2 0 0,-3 0 0,-1 0 0,-2 1 0,-2-1 0,-3 1 0,-1-1-35,-16 49 87,-4-2 0,-26 65-87,32-104 72,17-47-43,-5 10 42,0 0 0,2 0 0,0 0 0,1 1 0,1 0-1,1 0 1,0 0 0,2 0 0,1 15-71,0-31 11,0 1 0,0-1-1,0 0 1,1 0 0,-1 0-1,1 0 1,0 0 0,0 0 0,0-1-1,0 1 1,1-1 0,-1 1-1,1-1 1,0 0 0,-1 0 0,1 0-1,0 0 1,0 0 0,0-1-1,0 1 1,0-1 0,1 0 0,-1 0-1,0 0 1,1-1 0,-1 1 0,0-1-1,1 1 1,0-1-11,105-2 178,-108 2-176,41-5 29,0-2 1,0-2-1,-1-2 0,-1-1 1,0-3-1,0-1 0,0-2-31,-30 13 7,0 1 0,0-2 0,-1 1 1,0-1-1,0 0 0,-1-1 0,1 0 0,-1-1 0,-1 1 0,0-2 0,0 1 0,1-2-7,-8 9 7,1 0-1,-1 1 0,0-1 0,0 0 0,0 0 0,0 1 0,0-1 0,0 0 1,0 1-1,0-1 0,0 0 0,0 0 0,0 1 0,0-1 0,0 0 0,0 0 0,-1 1 1,1-1-1,0 0 0,-1 1 0,1-1 0,0 0 0,-1 1 0,1-1 0,-1 1 0,1-1 1,-1 1-1,1-1 0,-1 1 0,0-1 0,1 1 0,-1-1 0,1 1 0,-1 0 0,0-1 1,1 1-1,-1 0 0,0 0 0,0-1 0,1 1 0,-1 0 0,0 0 0,0 0 0,1 0 1,-1 0-1,0 0 0,0 0 0,1 0 0,-1 0 0,0 0 0,1 1 0,-1-1 0,0 0 1,0 0-1,1 1 0,-1-1 0,0 1-6,-47 10-204,-23 33-2256,23-12-2826,14-13-2556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3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202 485 7111,'0'0'7959,"0"0"-3699,0 0-1575,0 0-266,0 0-647,0 0-678,0 0-367,0 0-194,-15 14-95,1-3-347,3-3-37,1 1 0,1-1 0,-1 1 0,2 1 0,-1 0 0,1 0 0,1 1 0,0 0 0,-5 10-54,-1 3 9,1 0-1,1 1 1,2 0 0,0 1 0,1 0 0,2 1 0,1 0 0,1 0 0,1 0 0,2 0 0,0 0-1,3 23-8,0-43-244,0 1-1,0 0 0,1-1 0,0 1 0,1-1 1,-1 0-1,1 0 0,1 0 0,-1 0 0,1-1 0,0 0 1,1 0-1,-1 0 0,1-1 0,0 0 0,1 0 1,-1 0-1,1-1 0,0 0 0,3 1 245,-5-3-523,0 0 0,0 0 0,0-1 0,1 1 0,-1-1-1,0-1 1,1 1 0,-1-1 0,1 0 0,-1 0 0,0-1 0,1 1 0,-1-1 0,0 0-1,0-1 1,1 1 0,-1-1 0,0 0 0,0 0 0,2-2 523,21-14-4810,-2-2-2301</inkml:trace>
  <inkml:trace contextRef="#ctx0" brushRef="#br0" timeOffset="390.473">428 586 5477,'0'0'8760,"0"0"-4115,0 0-1816,0 0-352,0 0-608,0 0-615,0 0-341,0 0-304,7 0-177,8 6-353,1 1-1,-1 0 1,0 1 0,0 1-1,-1 0 1,0 1 0,-1 1-1,0 0 1,-1 0 0,0 1-1,2 5-78,4 0 5,142 160-1471,-106-113-1018,-53-62 2420,0-1 0,0 1 1,1-1-1,-1 1 0,0-1 0,1 0 1,-1 0-1,1 0 0,-1 0 1,1 0-1,0 0 0,-1 0 1,1 0-1,0-1 0,-1 1 0,1-1 1,0 1-1,0-1 0,0 0 1,0 1-1,-1-1 0,1 0 0,0 0 1,0 0-1,0-1 0,0 1 1,0 0-1,-1-1 0,1 1 0,0-1 1,0 0-1,-1 0 0,1 1 1,0-1-1,-1 0 0,1 0 0,-1 0 1,1-1-1,-1 1 0,0 0 1,1-1-1,-1 1 0,0 0 0,0-1 1,0 0-1,1-1 64,11-15 280,-2-2-1,0 1 1,-1-2 0,0 1 0,-2-1-1,-1-1 1,0 1 0,-2-1 0,-1-1-1,2-14-279,-4-73 2830,-4 107-2769,-1 1 0,1 0 0,-1 0 0,1 1 1,-1-1-1,0 0 0,1 1 0,-1 0 0,0 0 0,0-1 1,0 2-1,0-1 0,0 0 0,0 1 0,0-1 0,-1 1 1,1 0-1,0 0 0,0 0 0,0 0 0,0 1 1,0-1-1,0 1 0,0 0 0,0 0 0,0 0 0,0 0 1,0 0-1,0 1 0,0-1 0,1 1 0,-1 0 0,1 0 1,-1 0-1,1 0 0,0 0 0,-1 2-61,-25 18 75,1 1 1,2 2-1,0 0 1,2 2-1,1 0 0,-1 4-75,-23 27 18,14-19-148,-70 86-1104,41-38-3728,46-63-110,9-4-3997</inkml:trace>
  <inkml:trace contextRef="#ctx0" brushRef="#br0" timeOffset="858.665">1398 291 16560,'0'0'3027,"0"0"-502,0 0 48,0 0-502,0 0-795,0 0-539,0 0-182,13 19 16,-2-4-450,0-1-32,-2 0 0,0 0 0,0 1 0,-1 0 0,-1 0 0,-1 1 0,0 0 0,1 8-89,2 11 80,-3-1 0,-1 1 0,-1 0 0,-2 0 0,-2 0 0,-1 0 0,-2 0 0,-1-1 0,-8 34-80,7-47-87,-1 0-1,-1-1 1,-1 0-1,-1 0 1,0 0 0,-1-2-1,-2 1 1,0-1-1,0-1 1,-2 0 0,0 0-1,-1-2 1,0 0 0,-2-1-1,1 0 1,-15 8 87,-70 33-4901,88-50 492,9-4-3038</inkml:trace>
  <inkml:trace contextRef="#ctx0" brushRef="#br0" timeOffset="1543.972">1950 60 11147,'0'0'4078,"0"0"-987,0 0-315,0 0-400,0 0-924,12-9-497,-3 0-763,-4 5-124,-1 0-1,0 0 0,1 1 1,0-1-1,0 1 1,0 0-1,0 0 0,0 1 1,1 0-1,-1 0 1,1 0-1,-1 0 0,1 1 1,0 0-1,0 0 1,3 0-68,311 20 2861,-332 9-1735,-2 2-1088,2 0-1,0 1 1,2 1 0,1 0-1,2 0 1,1 0-1,2 1 1,0 22-38,-4 10 9,-37 371-351,42-424 323,1 9-7,-1 0 1,-1 0-1,-1-1 0,-1 0 1,-1 0-1,0 0 1,-2-1-1,0 0 0,-1-1 1,-1 0-1,-1 0 1,0-1-1,-3 1 26,-2-7-74,-1 0 0,0-2-1,-1-1 1,0 0 0,0-1-1,0-1 1,-1-1 0,0 0-1,0-2 1,0 0 0,-1-2 0,-6 0 74,-131 3-2707,125-16-1525,23 7 1113,-2 0-3645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1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28 484 16624,'0'0'4452,"0"0"-3683,0 0-673,-28-74 0,31 68-96,11-1-449,7 7-1536,2 0-2500,-3 4-2657</inkml:trace>
  <inkml:trace contextRef="#ctx0" brushRef="#br0" timeOffset="436.9">350 103 15471,'11'-13'3576,"-3"3"-3010,-4 4-391,0 1 0,0-1 1,1 1-1,0 0 0,0 1 0,0-1 0,0 1 0,1 0 0,0 0 0,0 1 0,0-1 0,0 1 1,0 1-1,1-1 0,2 0-175,0 0 89,-1 1 0,0-1 1,1 1-1,-1 1 1,1 0-1,0 0 0,-1 1 1,1 0-1,0 0 1,0 1-1,-1 0 0,1 1 1,-1 0-1,1 0 0,-1 1 1,0 0-1,0 0 1,0 1-1,0 0 0,-1 0 1,1 1-1,-1 0 0,0 0 1,-1 1-1,1 0 1,-1 0-1,0 1 0,-1-1 1,0 1-1,0 0 0,0 1 1,-1-1-1,0 1 1,0 0-1,1 5-89,-3-1-110,-1 0 1,-1 0-1,1 1 0,-2-1 1,0 0-1,0 0 1,-1 0-1,-1 0 0,0 0 1,-1 0-1,0-1 0,0 1 1,-2-1-1,1 0 0,-1-1 1,-1 1-1,0-1 0,0 0 1,-1-1-1,0 0 1,-1 0-1,0-1 0,0 0 1,-1 0-1,0-1 0,-4 2 110,-109 61-320,123-70 326,-1 0 0,1 0 0,0 0 0,-1-1 0,1 1 0,0 0-1,-1-1 1,1 1 0,0 0 0,-1-1 0,1 1 0,0 0 0,0-1 0,-1 1 0,1 0 0,0-1 0,0 1 0,0-1 0,-1 1-1,1-1 1,0 1 0,0 0 0,0-1 0,0 1 0,0-1 0,0 1 0,0-1 0,0 1 0,0-1 0,0 1 0,0 0-1,0-1 1,0 1 0,1-1 0,-1 1 0,0-1 0,0 1 0,0 0 0,1-1 0,-1 1 0,0 0 0,0-1 0,1 1 0,-1 0-1,0-1 1,1 1 0,-1 0 0,0-1 0,1 1 0,-1 0 0,1 0 0,-1-1 0,0 1 0,1 0 0,-1 0 0,1 0 0,-1 0-1,1 0 1,-1 0 0,1 0 0,-1 0 0,0 0 0,1 0 0,0 0-6,8-8 42,0 1 0,0 0 0,1 0 0,1 1 0,-1 1 1,1-1-1,0 2 0,0 0 0,0 0 0,0 1 0,1 0 0,0 1 0,-1 0 0,1 1 0,0 0 0,0 1 0,9 1-42,-16 0 5,0 0 0,0 1 0,0 0 0,0 0 0,0 0 0,-1 0 0,1 1 0,0-1 0,-1 1 0,0 0 0,0 1 0,0-1 0,0 1 0,0 0 0,-1 0 0,0 0 0,0 0 0,0 0 0,0 1 0,-1-1 0,1 1 0,-1 0 0,1 4-5,24 120 147,-25-118-90,-1 0-1,0 0 1,-1 0 0,0 0 0,-1 0-1,0 0 1,-1 0 0,0 0 0,-1 0-1,0 0 1,0-1 0,-1 1 0,-1-1-1,1 0 1,-2 0 0,0-1 0,0 0-1,0 0 1,-1 0 0,0-1 0,-1 1-1,0-2 1,0 1 0,-1-1 0,0-1-1,0 0 1,-6 3-57,-3-3 130,-1-1-1,0-1 1,0-1-1,-1 0 1,1-2-1,0 0 1,-1-1-1,1-1 1,-1-1-1,1 0 1,0-2-1,0 0 1,0-1-1,1-1 1,0-1-1,0-1 1,0 0 0,1-1-1,-15-11-129,24 16-43,1-1-1,0 0 1,1-1 0,-1 0 0,1 0-1,0 0 1,1-1 0,-1 0-1,1 0 1,1 0 0,-3-5 43,-3-33-6202,10 43 164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0:3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517 139 12236,'2'-12'4115,"7"-42"-1573,-8 51-2279,-1 1 0,1-1 0,-1 1 0,0-1 0,0 1 0,0-1 0,0 1 0,0-1 0,0 1 0,-1-1 0,1 1 0,-1-1 0,0 1 0,1 0 0,-1-1 0,0 1 0,-1 0 0,1 0 0,0-1 0,-1 1 0,1 0 0,-1 0 0,0 1 0,1-1 1,-1 0-1,0 0 0,0 1 0,-2-2-263,-1 2 140,1-1 0,0 1 0,-1 0 0,1 0 0,-1 1 1,0 0-1,1-1 0,-1 2 0,1-1 0,-1 0 0,1 1 1,-1 0-1,1 0 0,-1 0 0,1 1 0,0-1 0,-1 1 0,1 0 1,0 0-1,0 1 0,0 0-140,-8 6 125,1 0-1,0 2 1,0-1-1,1 1 1,1 1-1,0 0 1,0 0 0,1 0-1,1 1 1,0 1-1,1-1 1,0 1-1,1 0 1,-1 8-125,-33 210 621,32-116-497,6-56-96,-3 0 1,-2 0 0,-3-1 0,-3 0 0,-2 0 0,-2-2 0,-11 20-29,-38 30-1088,3-50-3942,60-55 3963,-6 2-1505,3-4-6169,3-1 1080</inkml:trace>
  <inkml:trace contextRef="#ctx0" brushRef="#br0" timeOffset="307.946">36 586 10250,'0'0'8007,"0"0"-5444,0 0-609,0 0-321,0 0-864,0 0-161,106-22-191,-63 24-161,0-2-128,2 0-96,3 0-32,-3 0-352,-4-4-769,0-6-1057,-8 0-2146,-6 0-4773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1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245 193 11435,'0'0'5434,"0"0"-2263,0 0-832,0 0-546,0 0-474,-14-5-396,-43-11-277,54 16-621,1 1 0,0 0 0,0 0 0,0 0 1,0 0-1,0 0 0,0 0 0,0 1 0,0-1 0,0 1 0,0-1 0,1 1 0,-1 0 0,1 0 0,-1 0 0,1 0 0,0 0 0,-1 0 0,1 0 0,0 0 0,0 0 0,1 0 1,-1 1-1,0-1 0,1 0 0,-1 2-25,-3 7 80,-6 16-43,0 0 0,2 1 0,1-1 0,1 2 0,1-1 0,2 0 0,1 1 1,1 0-1,2 0 0,1 7-37,-1-21-54,1-1 0,0 1 0,1-1 1,1 0-1,0 0 0,1 0 0,0 0 1,1-1-1,0 0 0,2 0 0,-1-1 1,1 0-1,1 0 0,0-1 0,1 0 0,0 0 1,1-1-1,0-1 0,0 0 0,1 0 1,0-1 53,-6-5-24,0 1 0,0-2 0,1 1 0,-1-1 0,1 0 0,-1 0 0,1 0 1,-1-1-1,1 0 0,0-1 0,0 0 0,-1 0 0,1 0 0,0-1 0,0 1 1,-1-2-1,1 1 0,-1-1 0,1 0 0,-1 0 0,0-1 0,1 0 0,-1 0 1,-1 0-1,1-1 0,0 0 0,-1 0 0,0 0 0,0-1 0,0 0 0,0 0 1,-1 0-1,0 0 0,0-1 0,0 1 0,0-3 24,10-21 26,0-2 1,-2 0-1,-1-1 0,-2 0 0,-1 0 1,-1-1-1,-2 0 0,-1 0 0,-2 0 1,-1-1-1,-2 1 0,-2-18-26,1 24 108,0 1-1,-2-1 0,-1 1 1,0 0-1,-3 0 1,0-1-108,5 19 44,0 1 1,0-1-1,0 1 1,-1 0-1,0 0 1,0 1-1,-1-1 0,0 1 1,0 0-1,0 0 1,-1 1-1,0 0 1,0 0-1,0 0 1,-1 0-1,0 1 1,1 0-1,-1 1 1,-1-1-1,1 1 0,0 1 1,-4-1-45,-5 0 22,-1 0 0,1 2 0,0 0-1,-1 1 1,1 1 0,0 0 0,0 1 0,0 1 0,0 1 0,0 0-1,0 1 1,1 0 0,0 1 0,0 1 0,1 1 0,-1 0 0,2 1-1,-1 0 1,1 1 0,1 0 0,-10 11-22,18-17 1,1 0 0,0 0-1,0 1 1,0-1 0,1 1 0,-1 0 0,1-1-1,0 1 1,0 0 0,1 0 0,0 0 0,0 0-1,0 1 1,0-1 0,1 0 0,0 0 0,0 0-1,0 1 1,1-1 0,-1 0 0,1 0-1,1 0 1,-1 0 0,1 0 0,0 0 0,0 0-1,0 0 1,0-1 0,1 1 0,0-1 0,0 0-1,3 4 0,7 8 5,1-1 0,1 0 0,0 0-1,1-2 1,0 0 0,1-1 0,15 8-5,68 32 12,-78-42-64,1 0-1,-2 1 1,1 2 0,-2 0-1,0 1 1,0 1-1,-2 1 1,1 0 0,9 14 52,-3 41-3572,-31-21-4441,0-31 1741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1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12748,'0'0'4121,"0"0"-1542,0 0-305,0 0-358,0 0-736,20 3-379,-9-1-716,8 1 22,0-1 0,1-1-1,-1 0 1,1-1 0,-1-1 0,19-4-107,70-18 183,-59 10-756,1 3 0,0 2 0,1 3 0,36 0 573,-67 9-2488,-20 20-7468,-18-8 1623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1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10730,'0'0'3363,"0"0"-256,0 0-192,0 0-1089,0 0-609,0 0-609,0 0-319,0 0-97,96 18-64,-35-26-128,5-2 0,7-3-448,2-1-1218,0-1-1793,-9 1-4773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1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88 7175,'1'-13'7618,"6"-61"-1458,-20 164-1010,-5 68-4764,15 222-1624,3-369 1045,0-6 89,-1 0 0,1 0 1,0 0-1,0 0 0,0 0 0,1 0 0,0 0 0,0 0 0,0 0 0,1 0 0,-1 0 0,1 0 0,0-1 0,1 1 0,-1-1 0,1 1 0,0 0 104,28-40-1089,58-131 1901,-71 137-400,-11 15-213,0 0 1,1 0 0,1 1-1,0 1 1,1-1 0,0 1-1,1 1 1,0 0 0,1 0-1,0 1 1,1 1 0,12-8-200,-21 16 22,-1 0 1,1 0-1,-1 0 1,1 0 0,-1 1-1,1-1 1,0 1-1,-1 0 1,1 0-1,0 0 1,-1 1-1,1-1 1,0 1-1,-1 0 1,1 0 0,-1 0-1,1 1 1,-1-1-1,0 1 1,0 0-1,0 0 1,1 0-1,-2 0 1,1 0 0,0 1-1,0-1 1,-1 1-1,1 0 1,-1 0-1,0 0 1,0 0-1,1 2-22,50 111-86,-40-71 109,-11-32-84,1 0 0,0 0 0,1-1 0,1 1 0,0-1 0,0 0 0,1 0 0,1 0 0,0-1 0,1 0 0,0 0 0,0-1 0,1 0 0,1-1 1,6 6 60,-11-12 5,0-1 0,1 1 1,-1-1-1,0-1 1,1 1-1,-1-1 1,1 0-1,0 0 1,-1 0-1,1-1 0,0 0 1,-1 0-1,1-1 1,0 1-1,-1-1 1,1 0-1,-1-1 1,1 0-1,-1 1 0,1-2 1,-1 1-1,0 0 1,0-1-1,2-2-5,106-88 409,-87 67-269,-1-1 0,-2-1 0,0-1 0,-2-1 0,-1-1 0,-2 0 1,-1-2-1,9-24-140,-24 54 14,0 0-1,-1-1 1,1 0 0,0 1 0,-1-1 0,0 0 0,0 0-1,0 0 1,-1 0 0,1 0 0,-1 0 0,0 0 0,0 0 0,0 0-1,0 0 1,-1 0 0,0 0 0,0 0 0,0 1 0,0-1-1,-1 0 1,1 0 0,-1 1 0,0-1 0,0 1 0,0-1-1,-2-1-13,-5 3-4,0 1-1,0 1 0,0 0 0,0 0 0,1 0 0,-1 1 0,0 0 0,0 1 0,0 0 0,1 1 0,-1-1 0,1 2 0,0-1 0,0 1 1,0 0-1,0 1 0,1 0 0,0 0 0,0 0 0,0 1 0,0 0 0,1 1 0,0-1 0,1 1 0,-1 0 0,-1 5 5,-11 10-111,1 1 0,2 0-1,0 1 1,1 1 0,2 0 0,1 1-1,0 0 1,2 1 0,1 0-1,2 0 1,0 0 0,2 1 0,1 3 111,2-31-3,1 1 0,0 0 0,0 0 0,0 0 0,0 0 0,0 0 0,0 0 1,0 0-1,0 0 0,1 0 0,-1-1 0,0 1 0,0 0 0,1 0 0,-1 0 1,1 0-1,-1 0 0,0-1 0,1 1 0,0 0 0,-1-1 0,1 1 0,-1 0 1,1-1-1,0 1 0,0 0 0,-1-1 0,1 1 0,0-1 0,0 1 0,0-1 0,-1 0 1,1 1-1,0-1 0,0 0 0,0 0 0,0 0 0,0 1 0,0-1 0,0 0 1,-1 0-1,1 0 0,0 0 0,0-1 0,0 1 0,0 0 0,0 0 0,0 0 1,0-1-1,0 1 0,-1 0 0,1-1 0,0 1 0,0-1 3,46-26 102,-27 5 35,0 0 0,-2-1 1,-1-1-1,0 0 0,5-15-137,52-71 377,-74 109-379,0 0 0,0 1 1,1-1-1,-1 0 1,0 0-1,1 0 1,-1 0-1,1 0 1,-1 0-1,1 0 0,0 1 1,-1-1-1,1 0 1,0 0-1,-1 1 1,1-1-1,0 1 0,0-1 1,0 0-1,0 1 1,-1-1-1,1 1 1,0 0-1,0-1 0,0 1 1,0 0-1,0 0 1,0-1-1,0 1 1,0 0-1,0 0 1,0 0-1,0 0 0,0 0 1,0 1-1,0-1 1,0 0-1,0 0 1,0 1-1,0-1 0,0 0 1,0 1-1,0-1 1,-1 1-1,1-1 1,0 1-1,0-1 0,0 1 1,-1 0-1,1 0 1,0-1-1,-1 1 1,1 0-1,0 0 1,-1 0-1,1-1 0,-1 1 1,1 1 1,42 198-70,-42-193 71,0 1-1,0-1 0,0 1 0,1-1 0,0 0 0,1 0 1,0 0-1,0 0 0,0-1 0,1 1 0,0-1 0,0 1 1,0-1-1,1-1 0,0 1 0,0-1 0,1 0 0,-1 0 1,1 0-1,0-1 0,1 0 0,-1 0 0,1 0 0,-1-1 0,1 0 1,0-1-1,0 1 0,0-1 0,1 0 0,-1-1 0,0 0 1,1 0-1,3-1 0,3-5 27,0 0 1,0-2 0,0 0-1,0 0 1,-1-1-1,-1-1 1,1 0 0,-1 0-1,-1-2 1,0 1 0,0-1-1,-1-1 1,3-4-28,-12 14 9,33-35 169,-2-2-1,-2-1 1,-1-2-1,-2-1 1,-3-1-1,-1-1 1,-2 0-1,-1-5-177,-35 147-224,-2-4 133,5 1 0,0 57 91,12-141-29,1-7 2,-1 1 0,0 0 0,1-1 1,-1 1-1,0 0 0,-1-1 0,1 1 1,-1 0-1,1-1 0,-1 1 0,0-1 0,-1 1 1,1-1-1,0 1 0,-1-1 0,0 0 1,0 0-1,0 0 0,0 0 0,0 0 0,-1 0 1,1 0-1,-1-1 0,0 1 0,0-1 1,0 0-1,0 0 0,-1 0 27,-9-1-30,0-2 1,0 0-1,0 0 0,0-1 1,0-1-1,1 0 0,-1-1 1,1 0-1,0-1 0,0-1 0,0 1 1,1-2-1,-1 0 30,-16-7-175,23 12 35,-67-36-1624,30 7-5108,30 17-1151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2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548 121 12908,'15'-79'5264,"0"38"1863,-13 47-4752,-44 274-346,-4 171-3672,41-385-190,-12 56-6986,10-79 860</inkml:trace>
  <inkml:trace contextRef="#ctx0" brushRef="#br0" timeOffset="444.39">187 486 16079,'-9'-14'579,"5"7"-235,0 0 0,-1 1-1,1-1 1,-1 1 0,-1 0 0,1 0 0,-1 1-1,0 0 1,0 0 0,0 0 0,-1 1-1,0 0 1,0 0 0,-5-2-344,-75-26 4644,109 23-3405,672-26-59,-668 35-1155,-9-1-11,0 0-1,0 1 1,0 1-1,0 1 1,-1 1-1,1 0 1,-1 1-1,13 4-13,-27-5-14,0 0 0,1 0 0,-2 0 0,1 0 0,0 0 1,-1 1-1,1-1 0,-1 0 0,0 1 0,0 0 0,0-1 0,-1 1 0,1-1 0,-1 1 0,0 0 0,0-1 0,0 1 0,-1-1 1,1 1-1,-1 0 0,0-1 0,0 1 0,0-1 0,0 1 0,0-1 0,-1 0 0,0 0 0,0 1 0,0-1 0,0 0 0,-2 2 14,1 0 0,-9 23-72,0 0 0,2 1 0,1 0 0,1 1 0,2 0 0,-1 8 72,6-26-85,0-1-1,1 0 1,0 0 0,0 1 0,1-1 0,1 0 0,0 0 0,1 0-1,0 0 1,0 0 0,1-1 0,1 1 0,-1-1 0,2 0 0,-1 0-1,2-1 1,-1 0 0,5 5 85,-5-7-11,1-1-1,-1 0 0,1 0 1,1-1-1,-1 1 1,1-1-1,0-1 0,0 0 1,0 0-1,1-1 1,-1 0-1,1 0 0,0-1 1,0 0-1,0 0 1,0-1-1,0 0 0,0-1 1,0 0-1,0 0 1,0-1-1,0 0 0,0-1 1,0 0-1,0-1 1,0 1-1,-1-1 0,0-1 1,2 0 11,8-8 206,0 0 0,0-1-1,-1 0 1,-1-2 0,0 0 0,-1-1 0,-1 0 0,0-1 0,-1 0-1,-1-2 1,-1 1 0,-1-1 0,0-1 0,-1 0 0,-1 0 0,3-16-206,-7 28 56,0 0 1,0-1-1,-1 0 0,0 0 1,0 0-1,-1 0 1,0-1-1,-1 1 1,0 0-1,-1-1 0,0 1 1,0-1-1,-1 1 1,0-1-1,0 1 1,-1 0-1,-1 0 0,0 0 1,0 0-1,0 0 1,-1 0-1,-1 1 1,1 0-1,-1 0 0,-1 0 1,1 0-1,-1 1 1,-6-6-57,-2 6-129,0 0 1,0 0 0,0 1-1,-1 1 1,1 1-1,-1 0 1,-1 1-1,1 0 1,0 1 0,-1 1-1,1 1 1,0 0-1,-1 1 1,1 0 0,-1 1-1,1 1 1,0 1-1,-4 1 129,-53 41-3190,39 0-2604,16-11-3052</inkml:trace>
  <inkml:trace contextRef="#ctx0" brushRef="#br0" timeOffset="772.22">1793 309 21012,'66'-114'3304,"-47"60"364,-29 60-3316,1 7-331,0 1 0,2 1 0,-1-1 0,2 1 0,0 0 0,1 1-1,0 0 1,1 0 0,1 0 0,0 10-21,1-19-1,-5 37-49,2 0-1,2 0 0,1 0 0,3 1 1,1-1-1,3 5 51,-4-37-76,0-1 0,1 0-1,0 1 1,0-1 0,1 0-1,1 0 1,0-1 0,1 1 0,-1-1-1,2 0 1,0 0 0,0 0 0,1-1-1,0 0 1,0 0 0,1-1 0,0 0-1,1 0 1,-1-1 0,2 0 0,1 1 76,34 16-16,-73-15 341,-39-4-622,0-2-1,-1-4 0,1-2 1,-28-7 297,89 10-842,-13-3-1480,10-2-6478,9 2 323</inkml:trace>
  <inkml:trace contextRef="#ctx0" brushRef="#br0" timeOffset="1126.745">2427 399 16367,'0'0'3188,"5"-14"-316,15-46-657,-19 59-2133,0-1 0,0 1 1,-1-1-1,1 1 0,-1-1 0,1 0 0,-1 1 1,0-1-1,1 1 0,-1-1 0,0 0 1,0 1-1,0-1 0,0 0 0,-1 1 0,1-1 1,0 0-1,-1 1 0,1-1 0,-1 1 0,1-1 1,-1 1-1,0-1 0,0 1 0,0-1 1,0 1-1,0 0 0,0-1 0,0 1 0,0 0 1,0 0-1,0 0 0,-1 0 0,1 0 0,0 0 1,-1 0-1,1 0 0,-1 1 0,1-1 1,-1 0-1,0 1 0,1 0 0,-1-1 0,1 1 1,-1 0-1,0 0 0,-1-1-82,-68 14 279,61-7-285,0 0 1,0 1 0,0 0-1,1 0 1,1 1 0,-1 0-1,1 1 1,0 0 0,1 0-1,0 0 1,0 1 0,1 0-1,1 1 1,0-1-1,0 1 1,1 0 0,0 0-1,1 0 1,0 1 0,1 0-1,0-1 1,1 1 0,0 0-1,1-1 1,0 1 0,1 0-1,0 0 1,3 7 5,1-6-33,2-1 0,-1 0-1,2-1 1,-1 1 0,2-1 0,-1-1-1,2 0 1,-1 0 0,1 0 0,1-2-1,0 1 1,0-1 0,0-1 0,1 0-1,0 0 1,1-1 0,-1-1 33,64 42-145,-74-46 142,0 0 0,0-1-1,0 1 1,0 0 0,0 1 0,-1-1 0,1 0-1,0 0 1,-1 1 0,1-1 0,-1 1-1,0-1 1,1 1 0,-1 0 0,0-1-1,0 1 1,0 0 0,0 0 0,0 0 0,-1 0-1,1 0 1,0 0 0,-1 0 0,0 0-1,1 0 1,-1 0 0,0 0 0,0 0 0,0 0-1,0 0 1,0 1 0,-1-1 0,1 0-1,-1 0 1,1 0 0,-1 0 0,0 0 0,0-1-1,0 1 1,0 0 0,0 0 0,0 0-1,0-1 1,-1 1 0,1-1 0,-1 1 0,1-1-1,-1 1 4,-17 6 54,0-1-1,-1 0 1,0-2-1,0 0 0,-1-1 1,1-1-1,-1-1 1,0-1-1,-3-1-53,22 0 5,-198-1-2274,175-5-950,10-2-5626,10 4-1042</inkml:trace>
  <inkml:trace contextRef="#ctx0" brushRef="#br0" timeOffset="1910.615">2610 518 6694,'0'0'7020,"0"0"-3454,0 0-1073,0 0-715,14-3-636,43-7-448,-56 10-674,1 0 0,-1 0 0,0 0 0,0 0 0,0 1 0,0-1 0,0 0-1,0 0 1,0 1 0,0-1 0,0 1 0,0-1 0,0 1 0,0-1 0,0 1 0,-1 0-1,1-1 1,0 1 0,0 0 0,-1 0 0,1 0 0,0 0 0,-1-1 0,1 1-1,-1 0 1,1 0 0,-1 0 0,1 0 0,-1 0 0,0 0 0,1 0 0,-1 0-1,0 0 1,0 1 0,0-1 0,0 0 0,0 1-20,1 3 76,1 6-40,-1 0-1,0 0 1,-1 0 0,0 0 0,-1 0-1,0 0 1,-1 0 0,0 0 0,-1-1-1,0 1 1,-1-1 0,-4 10-36,2-2 35,6-18-34,0 1-1,-1 0 1,1 0 0,0 0-1,-1 0 1,1 0-1,0-1 1,0 1 0,0 0-1,0 0 1,0 0-1,0 0 1,0 0-1,0 0 1,0 0 0,0-1-1,0 1 1,1 0-1,-1 0 1,0 0-1,1 0 1,-1-1 0,1 1-1,-1 0 1,1 0-1,-1-1 1,1 1 0,-1 0-1,1 0 1,0-1-1,-1 1 1,1-1-1,0 1 1,-1-1 0,1 1-1,0-1 1,0 1-1,0-1 1,0 0-1,-1 0 1,1 1 0,0-1-1,0 0 1,0 0-1,0 0 1,0 0 0,0 0-1,0 0 1,-1 0-1,1 0 1,0 0-1,0 0 0,52-8 69,-52 8-66,19-6 167,-1-1 0,1 0 0,-1-2 0,-1 0 1,0-1-1,0-1 0,-1 0 0,0-1 0,-1-1 0,0-1 1,-1-1-1,-1 0 0,0 0 0,-1-1 0,-1-1 0,10-17-170,-20 31 70,0 0-1,0 0 1,0 0 0,0 0-1,-1 0 1,1-1-1,-1 1 1,0-1-1,0 1 1,0-1-1,0 1 1,-1-1-1,1 1 1,-1-1-1,0 1 1,0-1 0,0 0-1,-1 1 1,1-1-1,-1 1 1,0-1-1,0 1 1,0-1-1,0 1 1,-1 0-1,0-1 1,1 1 0,-1 0-1,0 0 1,0 0-1,-1 1 1,1-1-1,0 0 1,-1 1-1,0-1 1,0 1-1,0 0-69,-7-1 12,0 0-1,-1 1 1,1 0-1,-1 1 1,1 0-1,-1 1 0,1 0 1,-1 1-1,1 0 1,-1 0-1,1 1 0,0 1 1,-1 0-1,1 0 1,1 1-1,-1 0 1,0 1-1,1 0 0,0 0 1,0 1-1,1 0 1,-1 1-1,1 0 0,1 0 1,-1 1-1,1-1 1,1 2-1,-1-1 1,2 1-1,-1 0 0,1 0 1,0 0-1,1 1 1,0 0-1,1 0 0,-2 7-11,0-4-168,1 0-1,0 1 1,1-1-1,0 1 1,1 0-1,1 0 1,0 0-1,1 0 1,1 0-1,0 0 1,1-1-1,0 1 0,1 0 1,0-1-1,1 1 1,1-1-1,0 0 1,1 0-1,1-1 1,-1 0-1,5 5 169,10 3-123,0-1 0,2-1 0,0-1 0,1 0 0,0-2 0,2-1 0,-1-1 0,2-2 0,-1 0-1,2-2 1,-1 0 0,1-2 0,1-2 0,-1 0 0,1-2 0,-1-1 0,1-1 0,0-1 0,3-2 123,-7 0 167,0-1-1,0-1 1,-1-1 0,0-1-1,0-1 1,0-1 0,-1-2-1,0 0 1,0-1 0,-1-1-1,-1-1 1,5-5-167,-13 9 155,-1-1 1,0 1-1,0-2 1,-1 0-1,-1 0 1,0-1-1,0-1 0,-1 1 1,-1-2-1,0 1 1,-1-1-1,0 0 1,-1 0-1,-1-1 1,0 0-1,-1 0 0,-1 0 1,0 0-1,-1-1 1,0-1-156,-2 11 21,-1-1 0,1 0 0,-1 1 1,0-1-1,-1 1 0,1 0 0,-1-1 0,-1 1 1,1 0-1,-1 0 0,0 0 0,0 1 0,-1-1 1,0 1-1,0 0 0,0-1 0,-1 2 0,1-1 1,-1 1-1,0-1 0,0 1 0,-1 1 0,1-1 0,-1 1 1,0 0-1,0 0 0,0 1 0,0-1 0,0 1 1,-1 1-1,1-1 0,-1 1 0,1 0 0,-3 1-21,-4-2-15,0 0-1,0 1 1,0 1-1,0 0 0,-1 1 1,1 0-1,0 1 0,1 0 1,-1 1-1,0 1 0,1 0 1,-1 1-1,1 0 1,1 1-1,-1 0 0,1 1 1,0 0-1,0 1 0,1 0 1,0 0-1,0 1 0,1 1 1,1 0-1,-1 0 1,1 0-1,1 1 0,0 0 1,-1 4 15,0 5-265,1-1 1,0 1-1,2 0 1,0 1-1,2-1 0,0 1 1,1 0-1,1 0 1,2 18 264,-2-36-89,1 0 0,-1-1 0,1 1 1,0 0-1,0-1 0,0 1 0,0 0 0,0-1 1,1 1-1,-1 0 0,1-1 0,-1 1 0,1-1 1,0 1-1,0-1 0,1 1 0,-1-1 1,0 0-1,1 1 0,-1-1 0,1 0 0,0 0 1,0 0-1,-1 0 0,1-1 0,1 1 0,-1 0 1,0-1-1,0 1 0,1-1 0,-1 0 0,0 0 1,1 0-1,-1 0 0,1 0 0,0-1 0,-1 1 1,1-1-1,0 1 0,-1-1 0,1 0 1,0 0-1,-1 0 0,1 0 0,0-1 0,-1 1 1,1-1-1,-1 0 0,3 0 89,7-7 154,1 0 0,-1-1 1,0 0-1,-1-1 0,-1-1 0,1 1 1,-1-2-1,-1 1 0,0-1 0,-1-1 1,0 1-1,4-12-154,-4 11 194,163-315 2567,-108 196-2111,-41 91-481,1 2 1,2 0-1,2 2 1,12-13-170,-39 51 20,0-1 0,1 1 0,-1-1 1,0 0-1,0 1 0,0-1 0,1 1 0,-1-1 0,0 0 1,0 1-1,1-1 0,-1 0 0,0 1 0,1-1 1,-1 0-1,0 1 0,1-1 0,-1 0 0,1 0 0,-1 1 1,0-1-1,1 0 0,-1 0 0,1 0 0,-1 0 1,1 0-1,-1 0 0,0 1 0,1-1 0,-1 0 0,1 0 1,-1 0-1,1-1 0,-1 1 0,1 0 0,-1 0 1,1 0-1,-1 0 0,0 0 0,1 0 0,0-1-20,-54 222 571,-28 196-474,77-396-154,0-1 1,2 1 0,1 0 0,0-1 0,2 1 0,0 0 0,2 0 0,0-1 0,1 1 0,1-1 0,1 0 0,7 15 56,-12-32-58,0 0 1,1-1-1,-1 1 0,1-1 1,0 1-1,0-1 0,0 0 1,0 0-1,0 0 0,0 0 1,1 0-1,-1 0 0,1 0 1,-1-1-1,1 0 0,0 1 1,-1-1-1,1 0 0,0 0 1,0 0-1,0-1 1,0 1-1,0-1 0,0 1 1,0-1-1,0 0 0,0 0 1,0-1-1,0 1 0,0 0 1,0-1-1,-1 0 0,1 0 1,0 0-1,0 0 0,0 0 1,-1 0-1,1-1 0,0 1 1,-1-1-1,0 0 0,1 0 1,-1 0-1,0 0 0,1-1 58,75-117-4599,-41 34-2996,-34 79 6604,18-47-9916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2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14 104 14318,'0'-14'2311,"-1"-45"91,-6 29 2373,2 50-3394,18 509-1307,-14-371-1339,-3-151 1321,2-24 107,2-6 172,1 0 0,0 1 0,2-1 0,1 1 0,1-1 0,1 1 0,1 1-1,2-4-334,-6 17 60,1-1 0,0 1 0,0 1 0,1-1 0,0 0 0,1 1 0,-1 0 0,1 1 0,1-1 0,-1 1 0,1 0 0,0 1 0,1-1 0,-1 2 0,1-1 0,0 1 0,0 0 0,1 0 0,-1 1-1,1 0 1,-1 1 0,2 0-60,-4 0 0,0 0-1,1 1 0,-1 0 0,1 0 0,-1 0 1,1 1-1,0 0 0,-1 0 0,1 1 1,-1 0-1,1 0 0,-1 0 0,1 1 0,-1 0 1,0 0-1,0 1 0,0-1 0,0 1 0,0 1 1,-1-1-1,1 1 0,-1 0 0,0 0 1,0 1-1,-1-1 0,1 1 0,-1 0 0,0 1 1,0-1-1,-1 0 0,1 1 0,-1 0 0,0 0 1,0 1 0,-2 2-22,1 0 0,-1 0 0,-1 0 1,0 0-1,0 1 0,0-1 0,-1 0 1,-1 0-1,0 0 0,0-1 0,0 1 0,-1 0 1,-1-1-1,1 1 0,-1-1 0,-1 0 1,1 0-1,-1-1 0,-1 0 0,0 0 1,0 0-1,0 0 0,-1 0 22,-6 6-136,-1-1-1,0 0 1,0-1-1,-1-1 1,-1 0-1,0-1 1,0 0-1,-1-2 1,0 0-1,0 0 1,-3-1 136,15-5-167,1 1 1,-1-1 0,0-1 0,0 1-1,0 0 1,0-1 0,1 0 0,-1 0-1,0-1 1,0 1 0,0-1 0,0 0-1,1 0 1,-1-1 0,0 0-1,1 1 1,-1-1 0,1-1 166,2 2-439,0-1 1,0 0-1,1 0 1,-1 0-1,0 0 1,1 0-1,-1 0 1,1 0-1,0-1 1,0 1-1,0 0 1,0-1-1,0 1 0,0-1 1,1 1-1,-1-1 1,1 1-1,0-1 1,0 1-1,0-1 1,0 0-1,0 1 1,0-1 438,3-21-6508</inkml:trace>
  <inkml:trace contextRef="#ctx0" brushRef="#br0" timeOffset="1109.529">620 365 17040,'0'0'3283,"0"0"-891,0 0-1090,0 0-880,0 0-304,0 0-76,1 13-15,11 101 37,16-19-27,-25-93-39,-1 0 0,1-1-1,0 0 1,0 0 0,0 0-1,0 0 1,0 0 0,0 0-1,0-1 1,1 0-1,-1 1 1,0-1 0,0 0-1,0-1 1,0 1 0,1 0-1,-1-1 1,0 0 0,0 0-1,0 0 1,0 0 0,0 0-1,0 0 1,-1-1 0,1 0-1,0 1 1,-1-1-1,1 0 1,-1 0 0,0-1-1,1 1 1,-1 0 0,0-1-1,0 0 3,25-21 517,-1-1 0,-1-1 1,-1-1-1,-1-2 0,-2 0 0,0-1 0,13-30-517,-32 59 22,0-1 0,-1 0 0,1 0 0,-1 0 0,1-1 0,-1 1 0,0 0 0,0 0 0,0-1 1,0 1-1,-1 0 0,1-1 0,0 1 0,-1-1 0,0 1 0,0-1 0,1 1 0,-2-1 0,1 1 0,0-1 0,0 1 1,-1-1-1,1 1 0,-1-1 0,0 1 0,0-1 0,0 1 0,0 0 0,0 0 0,0-1 0,-1 1 0,1 0 0,-1 0 1,1 0-1,-1 1 0,0-1 0,0 0 0,0 1 0,0-1 0,0 1 0,0-1 0,0 1 0,0 0 0,-1 0-22,-7 0-32,1 0 1,0 1-1,0 0 0,-1 1 0,1 0 0,0 0 0,0 1 0,0 0 0,0 1 0,0 0 1,1 1-1,-1-1 0,1 1 0,0 1 0,0 0 0,0 0 0,1 1 0,0-1 1,0 1-1,0 1 0,1 0 0,0 0 0,0 0 0,0 0 0,1 1 0,1 0 0,-1 0 1,1 1-1,0-1 0,1 1 0,0 0 0,1-1 0,-1 1 0,2 1 0,-1-1 0,1 0 1,1 0 31,-3 3-299,0-1 0,1 0 1,1 1-1,0-1 1,0 1-1,1-1 1,1 1-1,0 0 1,0-1-1,1 0 0,1 1 1,0-1-1,0 0 1,1 0-1,1 0 1,0-1-1,0 0 1,1 0-1,0 0 0,1 0 1,0-1-1,0 0 1,1-1-1,0 0 1,1 0-1,0 0 1,8 4 298,-3-6 53,0-1 1,0-1-1,0 0 1,1-1-1,0-1 1,0 0-1,-1-1 1,1 0 0,0-2-1,0 1 1,0-2-1,0 0 1,-1-1-1,1 0 1,-1-1-1,0-1 1,0 0-1,0-1 1,2-1-54,11-7 573,0-1 1,0-2-1,-2 0 1,0-1-1,-1-2 1,-1-1-1,-1 0 1,16-21-574,37-89 1631,-50 79-1244,-31 96-14,-45 157-367,50-200-12,1 0 0,-1 0 0,0 0 1,0 0-1,1 0 0,-1 0 0,1 0 1,-1 0-1,1 0 0,-1 0 0,1 0 1,0 0-1,-1 0 0,1 1 0,0-1 0,0 0 1,0 0-1,0 0 0,0 1 0,0-1 1,0 0-1,1 0 0,-1 0 0,0 0 0,1 1 1,-1-1-1,1 0 0,-1 0 0,1 0 1,-1 0-1,1 0 0,0 0 0,-1 0 0,1 0 1,0 0-1,0-1 0,0 1 0,0 0 1,0 0-1,0-1 0,0 1 0,0 0 0,0-1 1,0 1-1,0-1 0,0 0 0,0 1 1,0-1-1,0 0 0,1 1 0,-1-1 1,0 0-1,0 0 0,0 0 0,1 0 0,-1 0 1,0-1-1,0 1 0,0 0 0,0 0 1,2-1 4,4-4 10,1 1-1,-1-1 0,0-1 0,0 1 1,-1-1-1,0-1 0,0 1 0,0-1 1,-1 0-1,0 0 0,1-2-8,4-7 51,-1 0 0,-1-1-1,-1 0 1,0 0 0,-1-1 0,-1 0-1,-1 1 1,0-2 0,-1 1-1,-1 0 1,-1-1 0,-1 1 0,0-1-1,-1 1-50,1 16 2,1 0-1,-1 0 1,0 0-1,1 0 1,-1-1-1,0 1 1,0 0-1,0 0 1,-1 0-1,1 0 0,0 0 1,-1 0-1,1 0 1,-1 0-1,0 0 1,0 1-1,0-1 1,0 0-1,0 0 1,0 0-1,0 1 1,0-1-1,-1 1 1,1-1-1,-1 1 1,1-1-1,-1 1 0,1 0 1,-1 0-1,0 0 1,0 0-1,0 0 1,1 0-1,-1 0 1,0 1-1,0-1 1,0 1-1,0-1 1,0 1-1,0 0 1,0-1-1,0 1 1,-1 0-1,1 1 1,0-1-1,0 0 0,0 1 1,0-1-1,0 1 1,0-1-1,1 1 1,-1 0-1,0 0 1,0 0-1,0 0 1,1 0-1,-1 0 1,0 1-2,-8 9-8,1 1 1,1 1-1,-1-1 0,2 2 1,0-1-1,1 1 1,0 0-1,1 0 1,0 0-1,1 1 0,1-1 1,0 6 7,-1-1-45,1-1 0,1 1 1,1 1-1,0-1 0,1 0 0,2 0 0,0 0 1,0 0-1,2 0 0,5 16 45,-6-26-54,0-1-1,1 1 1,0-1 0,0 0 0,0-1-1,1 1 1,0-1 0,1 0-1,0 0 1,0 0 0,0-1-1,1 0 1,0 0 0,0-1 0,0 1-1,1-2 1,-1 1 0,1-1-1,1 0 1,-1-1 0,0 0 0,1 0-1,0-1 1,0 0 54,6 1 39,0-2-1,0 0 1,0-1 0,0 0 0,0-1-1,0-1 1,0 0 0,0-1-1,-1-1 1,1 0 0,-1-1 0,0 0-1,0-1 1,-1-1 0,0 0-1,6-5-38,15-11 316,-1-2 0,-1-1 0,-1-2 0,-1-1 0,9-13-316,-26 28 88,0 1 0,-1-2 0,-1 0 0,-1 0 0,0-1 0,0 0 0,-2 0 0,0-1-1,-1-1 1,-1 1 0,0-1 0,-1 0 0,-1 0 0,-1-1 0,0-9-88,-11 16 371,-4 30-299,3 9-106,1 2 0,2-1 1,0 0-1,2 1 0,1 0 0,2 0 0,1 0 1,3 27 33,-2 5-178,14 62-1525,-15-122 1690,1-1 1,-1 1-1,0 0 1,1 0 0,-1 0-1,1 0 1,-1 0 0,1-1-1,-1 1 1,1 0-1,0 0 1,-1-1 0,1 1-1,0 0 1,0-1-1,-1 1 1,1-1 0,0 1-1,0-1 1,0 1-1,0-1 1,0 0 0,-1 1-1,1-1 1,0 0 0,0 0-1,0 0 1,0 0-1,0 0 1,0 0 0,0 0-1,0 0 1,0 0-1,0 0 1,0 0 0,0 0-1,0-1 1,0 1-1,0 0 1,-1-1 0,1 1-1,0-1 1,0 1 0,0-1-1,-1 1 1,1-1-1,0 0 13,36-35 151,-34 33-157,66-96 592,-58 81-504,0 0 0,1 0 0,1 1 1,0 0-1,2 2 0,-1-1 0,2 2 1,15-12-83,-29 25 5,0-1 1,1 0-1,-1 1 1,1 0 0,-1-1-1,1 1 1,-1 0-1,1 0 1,0 0-1,-1 1 1,1-1 0,0 1-1,0-1 1,0 1-1,-1 0 1,1 0-1,0 0 1,0 1 0,0-1-1,-1 1 1,1-1-1,0 1 1,0 0-1,-1 0 1,1 0 0,-1 1-1,1-1 1,-1 0-1,1 1 1,-1 0-1,0-1 1,0 1-1,0 0 1,0 0 0,0 0-1,0 1 1,-1-1-1,1 0 1,-1 1-1,1-1 1,0 2-6,39 113 97,-36-95-62,35 108 106,-37-125-136,-1 1 0,1-2 0,0 1 0,1 0-1,-1-1 1,1 1 0,0-1 0,0 0 0,0 0 0,0 0 0,1-1 0,0 0-1,0 0 1,0 0 0,0 0 0,0-1 0,0 0 0,1 0 0,-1 0 0,1-1-1,-1 0 1,2 1-5,3-1 5,-1 0 0,1-1 0,0 0 0,-1 0-1,1-1 1,-1 0 0,1-1 0,-1 0 0,0-1 0,1 0-1,-1 0 1,0 0 0,-1-2 0,1 1 0,-1-1-1,0 0 1,0 0 0,0-1 0,-1 0 0,0-1 0,0 0-1,-1 0 1,1 0 0,-2-1 0,1 0 0,-1 0-1,0 0 1,-1-1 0,0 1 0,0-1 0,0-3-5,0 2-407,25-84-2137,-26 62-1484,-7 4-3519,-5 7-5815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1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413 113 13901,'-3'-12'3593,"-13"-40"-1885,15 50-1616,0 0 1,0 1-1,0-1 0,0 1 1,0-1-1,0 1 0,0 0 1,0-1-1,-1 1 0,1 0 1,0 0-1,-1 0 0,1 0 1,-1 0-1,0 0 0,1 0 0,-1 1 1,0-1-1,1 0 0,-1 1 1,0 0-1,0-1 0,1 1 1,-1 0-1,0 0 0,0 0 1,0 0-1,-1 0-92,-3 0 325,-6 0-188,1 0 1,0 0 0,-1 1 0,1 1 0,0 0 0,0 1-1,0 0 1,0 0 0,0 1 0,1 1 0,-1 0 0,1 0-1,0 1 1,1 0 0,0 1 0,0 0 0,0 0 0,1 1-1,0 0 1,0 1 0,1 0 0,0 0 0,-5 8-138,-2 7 24,0 1-1,2 0 1,0 1 0,2 0 0,1 0 0,1 1-1,1 1 1,1-1 0,1 7-24,2-7-18,0 0 0,2 0 0,1 0 0,1 1-1,1-1 1,2 0 0,1 4 18,-3-21-43,1 1-1,0-1 0,0 0 1,1 0-1,0 0 1,1-1-1,0 1 0,0-1 1,1 0-1,1 0 0,-1-1 1,1 0-1,1 0 1,-1-1-1,1 0 0,1 0 1,-1-1-1,1 0 1,5 3 43,-7-6-23,0 0 0,0-1 0,0 0 0,0 0 0,0 0 0,1-1 0,-1 0 0,0 0 0,1-1 1,-1 0-1,1-1 0,-1 1 0,0-1 0,1-1 0,-1 1 0,0-1 0,0 0 0,0-1 0,0 0 0,-1 0 1,1-1-1,-1 1 0,0-1 0,0-1 0,0 1 0,0-1 0,2-2 23,17-17 109,-1-1-1,0-2 0,-2 0 1,-2-1-1,3-6-108,-21 31 18,15-20 152,-2 0 0,0-1 0,-2-1 0,-1 0 1,0 0-1,-2-1 0,-1-1 0,0-6-170,-8 27 28,0 1 606,-2 26-436,1 17-188,2 0 1,1 0 0,3 0-1,1-1 1,1 0 0,2 0-1,7 14-10,-16-45-2,1-1 0,-1 0 0,1 0-1,0 0 1,0 0 0,1 0 0,-1 0 0,1 0-1,0-1 1,0 0 0,1 1 0,-1-1 0,1-1-1,0 1 1,0 0 0,0-1 0,1 0 0,-1 0-1,1 0 1,0 0 0,0-1 0,0 0-1,0 0 1,0 0 0,0-1 0,0 1 0,0-1-1,1-1 1,-1 1 0,1-1 0,-1 0 0,0 0-1,1 0 1,-1-1 0,1 0 0,-1 0-1,0 0 1,0-1 0,0 1 0,1-1 0,3-3 2,5-7 49,0-1 1,-1 0-1,0-1 1,-2-1-1,1 0 1,-2 0-1,0-1 1,-1 0-1,0-1 1,-2 0-1,1-1-49,-2 2 97,0 0 0,0 0 0,-1 0 0,-1-1 0,-1 1 0,-1-1 0,0 0-1,-1 0 1,-1-14-97,0 26-4,0-1 0,0 1 0,-1 0-1,0 0 1,0 0 0,0 0 0,-1 0-1,1 0 1,-1 0 0,0 1-1,-1-1 1,1 1 0,-1-1 0,0 1-1,0 0 1,0 0 0,-1 0 0,1 0-1,-1 1 1,0-1 0,0 1-1,0 0 1,0 0 0,-1 1 0,1-1-1,-1 1 1,0 0 0,0 0 0,0 0-1,1 1 1,-2 0 0,1 0-1,-3 0 5,1 0-161,0 0-1,0 1 0,0 0 0,0 1 0,0-1 0,0 1 0,0 1 1,0-1-1,0 1 0,0 0 0,1 1 0,-1 0 0,1 0 0,0 0 0,-1 0 1,2 1-1,-1 0 0,0 1 0,1-1 0,0 1 0,0 0 0,0 1 0,-2 2 162,1 0-1130,0 1 0,1 0-1,0 0 1,1 0-1,-1 1 1,2 0-1,-1 0 1,1-1-1,1 2 1,0 1 1130,-4 27-10180</inkml:trace>
  <inkml:trace contextRef="#ctx0" brushRef="#br0" timeOffset="232.425">1217 433 18385,'5'-15'2136,"0"-5"-1217,18-49 3564,-17 87-2865,-1 352-2067,-4-354-677,0 15-1719,-2-13-4554,0-17 1767</inkml:trace>
  <inkml:trace contextRef="#ctx0" brushRef="#br0" timeOffset="503.189">1269 75 10058,'-3'-75'1825,"3"75"-159,0 0-321,3 7-800,9 1-545,-1 5-32,7 5-289,-2 5-1504,-1-2-2916</inkml:trace>
  <inkml:trace contextRef="#ctx0" brushRef="#br0" timeOffset="747.044">1538 433 15439,'0'0'3571,"0"0"-667,0 0-715,0 0-1025,8 14-636,26 50-218,-31-56-293,-1-1 0,0 1 1,-1-1-1,1 1 0,-1 0 1,-1-1-1,0 1 0,0 0 1,0 0-1,-1-1 0,0 1 1,-1 2-18,0 5 16,-31 119-545,33-134 496,0-1 0,-1 1 0,1 0 0,0 0 0,-1 0 0,1 0 0,0-1 0,-1 1 0,1 0 0,0 0 0,-1 0 0,1 0 0,0 0 0,-1 0 0,1 0 0,0 0 0,-1 0 0,1 0 0,0 0 0,-1 0 0,1 0 0,0 0 0,-1 1 0,1-1 0,0 0 0,-1 0-1,1 0 1,0 0 0,-1 1 0,1-1 0,0 0 0,0 0 0,-1 0 0,1 1 0,0-1 0,0 0 0,-1 1 33,3-39 59,3 13 68,1 0 0,2 0 1,0 1-1,2 0 0,0 0 1,2 1-1,11-17-127,61-69 429,-80 105-415,0 1 0,0-1 0,0 1 1,1 0-1,-1 0 0,1 0 0,-1 1 0,1 0 0,0 0 1,0 0-1,0 0 0,1 1 0,-1 0 0,0 0 0,0 0 1,1 0-1,-1 1 0,0 0 0,1 0 0,-1 1 0,0-1 1,1 1-1,-1 0 0,3 2-14,-1 2-2,0 1 1,0 0-1,-1 0 0,0 1 0,0 0 1,0 0-1,-1 0 0,0 1 1,0-1-1,-1 1 0,0 1 1,-1-1-1,0 0 0,0 1 1,0 0-1,-1-1 0,-1 1 1,1 0-1,-1 3 2,9 154-5757,-5-31-2788,-1-117-2585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1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459 159 13325,'-1'-10'648,"0"0"101,0 0 0,-1 0 1,0 0-1,0 0 0,-1 1 0,0-1 0,-1 1 0,0-1 0,-1 1 0,0 0 0,-4-5-749,8 12 150,0 0-1,0 0 1,0 1 0,-1-1-1,1 0 1,-1 0-1,1 1 1,-1-1 0,1 1-1,-1-1 1,0 1-1,0 0 1,0 0 0,0 0-1,0 0 1,0 0 0,0 0-1,0 0 1,0 1-1,0-1 1,0 1 0,-1 0-1,1-1 1,0 1 0,0 0-1,0 0 1,-1 0-1,1 1 1,0-1 0,0 1-1,0-1 1,0 1 0,-1-1-1,1 1 1,0 0-1,-1 1-149,-3 6 108,0 0 0,1 0 0,0 1-1,1-1 1,-1 1 0,2 0 0,-1 1-1,1-1 1,1 0 0,0 1 0,-1 7-108,-19 228 717,19-165-628,-12 150-249,-37 179 160,48-388-145,-32 131-482,33-144 279,1-1 1,-2 1-1,1-1 0,-1 0 0,0 0 1,0 0-1,-1-1 0,0 1 0,0-1 0,-1-1 1,1 1-1,-1-1 0,0 1 0,-1-2 0,1 1 1,-1-1-1,-5 3 348,-19 0-4834,10-10-1404,1-9-4060</inkml:trace>
  <inkml:trace contextRef="#ctx0" brushRef="#br0" timeOffset="346.93">9 683 7719,'0'0'7880,"0"0"-6567,0 0 32,0 0 193,0 0-1026,0 0-384,0 0-32,0 0 1,117 12-33,-58-2-32,2 0-32,5-2-257,5-5-511,0-3-642,-2 0-1248,-7-10-769,-1-1-33,-12-6-1344</inkml:trace>
  <inkml:trace contextRef="#ctx0" brushRef="#br0" timeOffset="706.151">784 629 2691,'0'0'4526,"0"0"-362,1-16-315,-1-49-795,-1 62-2868,1 0 1,0 0-1,-1-1 1,0 1-1,0 0 1,0 0-1,0 0 1,0 1-1,-1-1 1,1 0-1,-1 0 0,0 1 1,0-1-1,0 1 1,0-1-1,0 1 1,0 0-1,-1 0 1,1 0-1,-1 0 1,1 0-1,-1 1 1,-2-2-187,-1-1 366,1 2-317,1-1 1,-1 1-1,0 0 0,0 0 1,0 0-1,0 0 0,0 1 1,0 0-1,0 0 0,-1 0 1,1 1-1,0 0 0,0 0 0,-1 0 1,1 1-1,0 0 0,0 0 1,-1 0-1,1 0 0,0 1 1,0 0-1,0 0 0,1 0 1,-1 1-1,1-1 0,-1 1 1,1 0-1,0 1 0,0-1 1,0 1-1,0 0 0,1 0 0,-1 0 1,1 0-1,0 0 0,0 1 1,1-1-1,-1 1 0,1 0 1,0 0-1,1 0 0,-1 1-49,-3 7-53,0 0 0,1 0 0,0 1 0,1 0 0,1 0-1,0 0 1,1 0 0,1 0 0,0 0 0,1 0 0,0 0 0,1 0-1,0 0 1,2 0 0,-1-1 0,2 1 0,0-1 0,0 0 0,1-1 0,1 1-1,0-1 1,4 4 53,-7-12-9,0 0-1,0-1 0,0 1 0,1-1 1,-1 0-1,1 0 0,0-1 1,0 1-1,0-1 0,0 0 1,1 0-1,-1-1 0,0 0 1,1 0-1,-1 0 0,1 0 0,-1-1 1,1 0-1,-1 0 0,1-1 1,-1 1-1,1-1 0,-1-1 1,0 1-1,1-1 0,-1 1 1,0-1-1,0-1 0,0 1 0,0-1 1,-1 0-1,1 0 0,-1 0 1,0-1-1,1 0 0,-2 1 1,1-2-1,3-2 10,10-13 162,-1 0 1,0-1-1,-2-1 0,0-1 1,-2 1-1,0-2 1,-2 0-1,0 0 0,-2-1 1,0 0-1,-2 0 0,1-16-162,10 239 1073,-15-153-1012,-3-33-65,0 1 0,1-1 0,1 0 0,0 1 0,0-1 0,1 0 0,1 0 0,0 0 0,0 0 0,2 0 0,-1-1 0,1 1 0,1-1 0,0-1 0,1 1 0,0-1-1,0 0 1,1 0 0,0-1 4,-4-7-36,-1 0-1,1 0 1,-1-1 0,1 1-1,-1-1 1,1 0-1,0 0 1,0 0-1,0 0 1,-1-1-1,1 0 1,0 0-1,0 0 1,0 0 0,0 0-1,0-1 1,-1 1-1,1-1 1,0 0-1,0-1 1,-1 1-1,1-1 1,-1 1-1,1-1 1,-1 0 0,0 0-1,2-1 37,75-75-665,-65 54 449,0 0-1,-1-1 1,-2-1 0,0 0 0,-2-1 0,-1 0-1,-1 0 1,-2-1 0,0 0 0,-2 0 0,-1 0-1,-1-28 217,-1 55 18,-1 0-1,1 1 0,-1-1 1,0 0-1,1 0 0,-1 0 1,0 0-1,0 1 0,0-1 0,1 0 1,-1 0-1,0 0 0,0 0 1,0 0-1,-1 0 0,1 1 1,0-1-1,0 0 0,0 0 1,0 0-1,-1 0 0,1 0 1,-1 1-1,1-1 0,0 0 0,-1 0 1,1 1-1,-1-1 0,1 0 1,-1 1-1,0-1 0,1 0 1,-1 1-1,0-1 0,0 1 1,1-1-1,-1 1 0,0-1 1,0 1-1,1 0 0,-1-1 0,0 1 1,0 0-1,0 0 0,0 0 1,0-1-1,1 1 0,-1 0 1,0 0-1,0 0 0,0 0 1,0 1-1,0-1 0,0 0 1,0 0-1,1 0 0,-1 1 0,0-1 1,0 0-1,0 1 0,1-1 1,-1 1-1,0-1 0,0 1 1,1-1-1,-1 1 0,1 0 1,-1-1-1,0 1 0,1 0-17,-6 8 197,0 1 0,1-1-1,0 1 1,0 1 0,1-1-1,1 0 1,0 1 0,0 0-1,1 0 1,1 0 0,-1 0 0,2 0-1,0 3-196,-1 3 11,0 0 0,2 1-1,0-1 1,1 0 0,1 0-1,1 0 1,0 0 0,1 0-1,1-1 1,0 0 0,1 0-1,1-1 1,1 0 0,7 10-11,3-10-3394,-4-11-4402,-6-4-1209</inkml:trace>
  <inkml:trace contextRef="#ctx0" brushRef="#br0" timeOffset="1006.298">1259 135 11211,'0'0'6246,"0"0"-3876,0 0-609,0 0-575,0 0-834,0 0-352,0 0 0,0 0-1153,13 26-1730,-4-5-4964</inkml:trace>
  <inkml:trace contextRef="#ctx0" brushRef="#br0" timeOffset="1405.815">1587 629 13741,'2'-13'2819,"8"-30"-713,-2 11 2567,-2 48-1122,-3-7-3391,4 13-97,-1 0 0,-1 0 0,-2 0 0,0 1 0,-1-1 1,-1 1-1,-1 0 0,-2 0 0,0-1 0,-1 1 0,-1-1 1,-6 18-64,1-49-128,6-12 149,2 0 1,0 0 0,1 0-1,1 0 1,1 0 0,1 0-1,1 0 1,1 0 0,6-16-22,-8 29-5,0-1 0,1 1 0,0 0 1,1 0-1,0 0 0,0 0 0,0 1 1,1 0-1,0 0 0,0 1 0,1-1 0,0 1 1,0 1-1,0-1 0,1 1 0,0 1 1,0-1-1,0 2 0,1-1 0,-1 1 0,1 0 1,0 0-1,8 0 5,-4 1-296,-1 0 0,1 2-1,0-1 1,0 2 0,-1-1 0,1 2 0,-1 0-1,13 3 297,53 27-10213,-50-15-2375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1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1153,'0'0'11403,"0"0"-7111,0 0-2066,0 0-374,0 0-634,0 0-658,0 0-400,-5 9-90,-19 78 202,26-47-147,2 1 0,1-1 0,2-1 0,2 1 0,2-1 0,1-1 0,5 9-125,34 37-50,-49-82 53,-1 0 0,1 0-1,0-1 1,0 1 0,-1-1 0,1 1-1,0-1 1,0 0 0,1 0 0,-1 0-1,0 0 1,0 0 0,0 0-1,1-1 1,-1 1 0,0-1 0,1 1-1,-1-1 1,1 0 0,-1 0-1,0 0 1,1 0 0,-1-1 0,1 1-1,-1-1 1,0 1 0,0-1 0,1 0-1,-1 0 1,0 0 0,0 0-1,0 0 1,0 0 0,0-1 0,0 1-1,0-1 1,0 1 0,0-2-3,19-19 191,-2-1 1,-1-1-1,-1-1 1,-1 0-1,-1-1 0,-1-1 1,-1 0-192,10-19 534,-20 40-461,9-13 181,-2-1-1,0 0 0,-2 0 1,0-1-1,-1-1 0,-1 1 1,0-8-254,-11 280-123,36-95-2541,17-65-6523,-34-78 2994,0-7-2407</inkml:trace>
  <inkml:trace contextRef="#ctx0" brushRef="#br0" timeOffset="344.425">805 123 13741,'0'0'3507,"0"-12"-437,-1-38-267,4 103 1246,4 42-2613,3 37-1412,-7 21-718,-13-163 160,3-12 566,0 1-1,2-1 1,0 0-1,2-1 1,0 1-1,1-1 1,2 0 0,0 1-1,1-1 1,2 1-1,0-1 1,2-4-32,-2 20 28,-1-1 1,2 1-1,-1 0 1,1 0-1,0 0 1,0 1-1,0-1 1,1 1-1,0 0 1,1 0-1,-1 1 1,1-1-1,0 1 1,0 1-1,1-1 1,-1 1-1,1 0 0,0 1 1,0-1-1,1 1 1,-1 1-1,1-1 1,-1 1-1,1 1 1,0-1-1,-1 1 1,1 1-1,0-1 1,0 1-1,0 1 1,0 0-1,-1 0 1,1 0-1,0 1 0,-1 0 1,1 0-1,-1 1 1,1 0-1,5 4-28,0 0-41,0 1 0,0 0 0,-1 1-1,-1 0 1,1 1 0,-1 0-1,-1 1 1,0 0 0,-1 1 0,0 0-1,0 0 1,-1 1 0,-1 0 0,0 1-1,-1-1 1,-1 1 0,0 1-1,-1-1 1,0 1 0,-1-1 0,-1 1-1,0 0 1,-1 0 0,-1 0 0,0 0-1,-2 11 42,-12 18-3954,-2-19-4973,4-10-5209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5830,'0'0'8856,"0"0"-4671,0 0-2044,0 0-123,0 0-550,0 0-598,9 0-379,20-1-340,0 1 1,-1 2-1,1 1 0,0 1 0,-1 1 1,0 2-1,0 1 0,-1 1 0,9 5-151,-34-13 3,-1-1-1,1 1 1,-1-1-1,1 1 0,-1 0 1,1 0-1,-1-1 1,1 1-1,-1 0 0,0 1 1,0-1-1,1 0 1,-1 0-1,0 0 0,0 1 1,0-1-1,0 0 0,0 1 1,-1-1-1,1 1 1,0-1-1,-1 1 0,1-1 1,-1 1-1,0 0 1,1-1-1,-1 1 0,0 0 1,0-1-1,0 1 1,0 0-1,0-1 0,0 1 1,-1 0-1,1-1 1,0 1-1,-1-1 0,1 1 1,-1-1-1,0 1 1,1-1-1,-1 1 0,0-1 1,0 1-1,0-1 0,0 0 1,0 0-1,-1 1-2,-65 51 149,66-52-146,-91 49 344,92-50-347,0 0 0,1 0-1,-1 0 1,0 0-1,1 0 1,-1 1 0,0-1-1,0 0 1,1 0 0,-1 0-1,0 0 1,1 1-1,-1-1 1,0 0 0,0 0-1,0 0 1,1 1 0,-1-1-1,0 0 1,0 0-1,0 1 1,1-1 0,-1 0-1,0 1 1,0-1-1,0 0 1,0 0 0,0 1-1,0-1 1,0 0 0,0 1-1,0-1 1,0 0-1,0 1 1,0-1 0,0 0-1,0 1 1,0-1 0,0 0-1,0 1 1,0-1-1,0 0 1,0 0 0,0 1-1,-1-1 1,1 0 0,0 1-1,0-1 1,0 0-1,-1 0 1,1 1 0,0-1-1,0 0 1,37 2-256,-34-2 212,10 0-117,138-2-3151,-50-4-2135,-39-1-943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1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238 125 12684,'0'0'3838,"0"0"-1126,0 0-203,0 0-507,0 0-769,-13 6-469,7-3-681,-1-1-18,0 1 1,1 0-1,0 1 1,-1 0-1,1 0 1,0 0-1,1 1 1,-1-1-1,1 1 0,0 1 1,0-1-1,1 1 1,-4 5-66,-15 30 133,2 0 1,2 2-1,1 0 1,3 1-1,1 1 1,3 0-1,0 7-133,7-3-139,13-53-101,46-134 176,-30 66 90,-16 38-20,2 1 0,0 1-1,3 0 1,0 1 0,2 0 0,2 1 0,0 1 0,2 1 0,1 1 0,1 0 0,8-4-6,-28 29 6,0-1 0,0 2 0,0-1 0,0 0 0,0 0 0,1 1 0,-1-1 0,1 1 0,-1-1 0,1 1 0,-1 0 0,1 0 0,0 0 0,0 1 0,-1-1 0,1 1 0,0-1 1,0 1-1,0 0 0,0 0 0,-1 0 0,1 1 0,0-1 0,0 1 0,0-1 0,-1 1 0,1 0 0,0 0 0,-1 0 0,1 0 0,-1 1 0,1-1 0,-1 1 0,1 0 0,-1-1 0,0 1 0,0 0 0,0 1-6,14 18 35,-1 1 0,-2 1 0,0 0 0,-1 1 0,-2 1 0,0-1 0,-2 2 0,0-1 0,-1 6-35,-6-26 0,8 21-3,-2-1-1,-1 1 1,-1 0-1,-1 0 0,-1 1 1,-1-1-1,-2 1 1,-1-1-1,-1 7 4,2-32 2,-1 0-1,1 0 0,-1 0 0,1 0 1,-1 0-1,1 0 0,-1 0 0,0 0 1,1 0-1,-1-1 0,0 1 1,0 0-1,0 0 0,0-1 0,1 1 1,-1 0-1,0-1 0,0 1 1,0-1-1,0 1 0,-1-1 0,1 0 1,0 1-1,0-1 0,0 0 0,0 0 1,0 0-1,0 0 0,0 0 1,-1 0-1,1 0 0,0 0 0,0 0 1,0 0-1,0-1 0,0 1 0,0 0 1,0-1-1,0 1 0,0-1 1,0 1-1,0-1 0,0 0-1,-48-25 103,48 26-101,-111-80 287,-91-51 20,114 106-453,88 25 66,0 1 1,-1-1-1,1 1 0,0 0 1,0 0-1,0-1 0,0 1 1,0 0-1,0 0 0,1 0 1,-1 0-1,0 0 0,0 0 0,1 0 1,-1 0-1,0 0 0,1 1 1,-1-1-1,1 0 0,0 0 1,-1 0-1,1 1 0,0-1 1,0 0-1,0 1 0,0-1 0,0 0 1,0 0-1,0 1 0,0-1 1,0 0-1,1 0 0,-1 1 1,0-1-1,1 0 0,-1 0 1,1 0-1,0 1 0,-1-1 0,1 0 1,0 0-1,-1 0 0,1 0 1,0 0-1,0 0 0,0-1 1,0 1-1,0 0 0,0 0 1,0-1-1,0 1 0,1 0 0,-1-1 1,0 1-1,0-1 0,1 0 78,30 26-4003,13 1-2158</inkml:trace>
  <inkml:trace contextRef="#ctx0" brushRef="#br0" timeOffset="325.015">812 268 11147,'4'-13'7100,"17"-43"-3860,-21 56-3148,0-1 0,-1 0 0,1 0 0,0 0 0,0 1 0,0-1 0,0 0 0,0 0 0,0 0 0,0 0 0,0 1 0,0-1 0,0 0 0,0 0 0,0 0 0,1 1 0,-1-1 0,0 0 0,1 0 0,-1 1 1,0-1-1,1 0 0,-1 1 0,1-1 0,-1 0 0,1 1 0,0-1 0,-1 1 0,1-1 0,-1 0 0,1 1 0,0 0 0,-1-1 0,1 1 0,0-1 0,0 1 0,-1 0 0,1 0 0,0-1 0,0 1 0,0 0 0,-1 0 0,1 0 0,0 0 0,0 0 0,0 0 0,0 0 0,-1 0 0,1 0 0,0 0 0,0 1 0,0-1 0,-1 0 0,1 0 0,0 1 0,0-1 0,0 1-92,7 37 846,-10 7-681,-1 0 0,-3-1 0,-2 0 0,-2 0-1,-1 0 1,-7 13-165,15-48 4,-33 96-41,27-133 37,7 2 11,2-1 1,1 1-1,1-1 0,1 1 1,1 0-1,1 0 1,2 1-1,0 0 1,2 0-1,1 0 0,0 1 1,2 0-1,1 1 1,16-21-12,-26 40-3,1 0 1,0 0 0,1 0-1,-1 0 1,1 1 0,0 0-1,0 0 1,0 0-1,0 0 1,0 1 0,1 0-1,-1 0 1,1 0 0,-1 1-1,1 0 1,0 0-1,-1 0 1,1 1 0,0 0-1,0 0 1,-1 0 0,1 1-1,0 0 1,0 0-1,-1 0 1,1 1 0,-1 0-1,1 0 1,-1 0 0,0 0-1,0 1 1,0 0 0,0 0-1,0 1 1,-1-1-1,4 5 3,3 1-5,0 0-1,0 2 0,-1-1 0,-1 1 0,0 1 0,0-1 0,-1 1 0,-1 1 0,0 0 0,0 0 1,-1 0-1,-1 1 0,-1 0 0,1 0 0,-2 0 0,0 0 0,-1 1 0,-1-1 0,0 1 0,-1 4 6,0-8-579,-2 0 0,1 0-1,-1 0 1,-1-1-1,0 1 1,-1-1 0,0 1-1,0-1 1,-1 0-1,-1-1 1,0 3 579,-9 7-6166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2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153 197 18481,'2'-13'2643,"9"-51"2199,-23 88-2285,-27 75-947,5 3-1,-18 91-1609,24 11-2769,28-174 1640,0 1 1,2-1-1,1 0 1,1 0-1,2 0 0,1 0 1,1-1-1,13 28 1129,-7-29-8765</inkml:trace>
  <inkml:trace contextRef="#ctx0" brushRef="#br0" timeOffset="314.238">485 490 16015,'-1'-92'5856,"-14"72"-508,-5 37-3745,12 6-1534,1 0 1,1 0-1,1 1 1,1 0-1,1 1 0,2-1 1,0 0-1,1 3-69,6 241-870,-6-264 766,-1 0-1,1-1 1,0 1 0,0 0 0,1 0-1,-1 0 1,1 0 0,0-1 0,0 1 0,0 0-1,0 0 1,1-1 0,-1 1 0,1-1-1,0 0 1,0 1 0,0-1 0,1 0-1,-1 0 1,1 0 0,0-1 0,-1 1-1,1 0 1,1-1 0,-1 0 0,0 0-1,0 0 1,1 0 0,-1 0 0,1-1-1,-1 0 1,1 1 0,0-1 0,0-1-1,-1 1 1,1 0 104,9-6 113,-2 0-1,1 0 1,-1-1-1,0-1 1,0 0 0,0 0-1,-1-1 1,0 0-1,-1-1 1,0 0 0,0 0-1,-1-1 1,0 0-1,5-9-112,-5 9 228,14-16 102,-1-2 0,-1 0 0,-1-1 0,-1-1 1,-2 0-1,-1-1 0,-2-1 0,-1 0 0,-1-1 0,-2-1 0,3-19-330,-11 48 1,-1 0 1,1 0 0,-1-1-1,1 1 1,-2 0 0,1-1-1,-1 1 1,1 0 0,-1-1-1,-1 1 1,1 0 0,-1 0-1,0 0 1,0 0 0,0 0-1,-1 1 1,0-1 0,0 1-1,0-1 1,0 1 0,-1 0-1,1 0 1,-1 0 0,0 1-1,0 0 1,-1-1 0,1 1-1,-1 1 1,0-1 0,1 1-1,-1 0 1,-4-2-2,2 2-121,-1-1 0,1 1 0,0 1 0,-1 0 0,1 0 0,0 0 1,-1 1-1,1 0 0,-1 0 0,1 1 0,-1 0 0,1 0 0,0 1 0,0 0 0,-3 1 121,5-1-310,1 0-1,-1 1 1,1-1-1,-1 1 1,1 0-1,0 0 1,0 1-1,1-1 1,-1 1-1,1 0 1,0 0-1,0 0 1,0 0-1,-2 5 311,-11 30-5215,7 2-4202</inkml:trace>
  <inkml:trace contextRef="#ctx0" brushRef="#br0" timeOffset="628.088">1275 519 20499,'35'-154'5328,"-35"155"-5304,-1-1 0,1 1-1,-1 0 1,1-1 0,-1 1 0,1-1 0,-1 1-1,0-1 1,1 1 0,-1-1 0,0 1-1,0-1 1,1 1 0,-1-1 0,0 0 0,0 0-1,1 1 1,-1-1 0,0 0 0,0 0-1,0 0 1,0 0 0,1 0 0,-1 0 0,0 0-1,0 0 1,0 0 0,0 0 0,1 0 0,-1-1-1,0 1 1,0 0 0,1-1 0,-1 1-1,0 0 1,0-1 0,1 1 0,-1-1 0,0 1-1,1-1 1,-1 1 0,1-1 0,-1 0-1,1 1 1,-1-1 0,1 0 0,-1 1 0,1-1-1,-1 0 1,1 0 0,0 1 0,0-1-1,-1 0 1,1 0 0,0 0 0,0 1 0,0-1-1,0 0 1,0 0 0,0 0 0,0 0-1,0 1 1,0-1 0,0 0 0,0 0 0,1 0-24,-14 17 93,0 0 1,2 1 0,0 0-1,1 1 1,0 0 0,2 1-1,0 0 1,1 0 0,1 1-1,1 0 1,-1 9-94,-2-3 27,2 1-1,0-1 1,2 1 0,1 0-1,1 0 1,1 0 0,2 0-1,1 0 1,0 0 0,7 23-27,-7-43-17,1 0 0,0 0 0,1 0 0,-1 0 0,1-1 1,1 1-1,-1-1 0,1 0 0,0-1 0,0 1 0,1-1 0,-1 0 0,1 0 0,1 0 1,-1-1-1,0 0 0,1-1 0,0 1 0,0-1 0,0 0 0,0-1 0,1 0 1,-1 0-1,1 0 0,-1-1 0,1 0 0,0-1 0,-1 0 0,1 0 0,-1 0 1,1-1-1,0-1 0,-1 1 0,1-1 0,-1 0 0,0 0 0,3-2 17,5-3 62,0-1-1,-1 1 1,0-2 0,0 0-1,-1-1 1,0 0 0,-1-1-1,0-1 1,-1 0-1,0 0 1,-1-1 0,0 0-1,-1-1 1,-1 0 0,0 0-1,-1-1 1,0 0-1,-2 0 1,1-1 0,-2 0-1,0 0 1,-1 0 0,0 0-1,-2 0 1,0-1-1,-1 1 1,0-1 0,-1 1-1,-1 0 1,-1 0-1,0-1 1,-1 2 0,-1-1-1,0 0 1,-4-6-62,4 12-270,-1 1 0,-1 0 0,1 0 0,-1 0 0,-1 1 0,0 0 0,0 0 0,0 1 0,-1 0 0,0 1 0,-7-4 270,-69-28-8102,53 29 95</inkml:trace>
  <inkml:trace contextRef="#ctx0" brushRef="#br0" timeOffset="1018.194">2374 78 17681,'4'-78'5183,"-25"121"-1537,-48 180-2404,61-188-1170,-15 76-583,5 1 1,-1 66 510,14-92-4005,0 0-3461,4-55 494</inkml:trace>
  <inkml:trace contextRef="#ctx0" brushRef="#br0" timeOffset="1371.259">1998 601 6022,'-4'-9'717,"0"0"67,0 0 0,0 1 0,-1-1 0,0 1 0,-1 0 0,1 1 1,-2 0-1,1-1 0,-1 2 0,0-1 0,-6-3-784,7 4 863,-1 2 0,0-1 0,0 1 0,-1 0 0,1 0 0,-1 1 0,0 0 0,0 0 0,0 1 0,0 0 0,0 1 0,-5-1-863,301 18 935,-120-15-759,-1-6 0,54-14-176,-94 6 91,-127 13-93,1 0 1,0 0-1,0 0 0,-1 0 1,1 0-1,0 0 1,0 0-1,-1 0 1,1 0-1,0 1 1,-1-1-1,1 0 1,0 0-1,-1 1 0,1-1 1,0 0-1,-1 1 1,1-1-1,0 0 1,-1 1-1,1-1 1,-1 1-1,1-1 1,-1 1-1,1-1 0,-1 1 1,1 0-1,-1-1 1,0 1-1,1 0 1,-1-1-1,0 1 1,0 0-1,1-1 0,-1 1 1,0 0-1,0 0 1,0-1-1,0 1 1,0 0-1,0-1 1,0 1-1,0 0 1,0 0-1,0-1 0,0 1 1,0 0-1,-1 0 1,1-1-1,0 1 1,-1 0-1,1-1 1,0 1-1,-1-1 1,1 1-1,-1 0 0,1-1 2,-27 45-47,24-42 49,-16 22-172,2 1 1,0 1-1,1 0 0,2 1 1,1 1-1,1 0 0,-2 12 170,4 15-4170,8 3-3706,3-47 2057</inkml:trace>
  <inkml:trace contextRef="#ctx0" brushRef="#br0" timeOffset="1651.697">2877 197 11915,'13'-112'1954,"-8"84"224,-2 11 385,-2 7-898,-1 7-800,2 3-353,-2 10-512,2 10-32,4 8-128,0 7-865,3 5-2338,-2-3-4324</inkml:trace>
  <inkml:trace contextRef="#ctx0" brushRef="#br0" timeOffset="1946.135">3059 508 13164,'0'0'8339,"0"0"-4768,0 0-1569,0 0-651,0 0-636,0 0-421,0 0-198,6 15-37,-2-4-50,0-2-3,0 1-1,-1-1 1,0 0-1,-1 1 0,0-1 1,-1 1-1,0 0 1,0 0-1,-1-1 1,-1 6-6,1 2-251,-2 1 1,0 0-1,-1 0 1,-1-1 0,-1 1-1,0-1 1,-1 0-1,-1-1 1,-1 0 0,0 0-1,-3 3 251,10-19-17,1 0-1,-1 0 1,0 0 0,1 0 0,-1-1-1,0 1 1,1 0 0,-1 0-1,0-1 1,1 1 0,-1 0-1,1-1 1,-1 1 0,1-1-1,-1 1 1,1-1 0,-1 1 0,1-1-1,-1 1 1,1-1 0,-1 1-1,1-1 1,0 0 0,-1 1-1,1-1 1,0 0 0,0 1-1,0-1 1,-1 0 0,1 1-1,0-1 1,0 0 0,0 1 0,0-1-1,0 0 1,0 1 0,0-1-1,0 0 1,0 1 0,1-1-1,-1 0 1,0 1 0,0-1-1,1 0 1,-1 1 0,0-1-1,1 0 1,-1 1 0,0-1 0,1 1-1,-1-1 1,1 1 0,-1-1-1,1 1 1,0-1 17,-1 0-30,5-19 201,2 0 0,0 0-1,1 1 1,1 0 0,0 1 0,2 0 0,0 0-1,1 1 1,1 1 0,0 0 0,13-11-171,-13 10 64,2 1-1,0 0 1,1 0 0,0 2-1,1 0 1,1 1 0,0 1 0,1 0-1,1 2 1,-1 0 0,1 1-1,1 1 1,0 1 0,0 1 0,16-3-64,-32 9-3,0-1 1,0 1-1,1 1 1,-1-1-1,0 1 1,1 0-1,-1 0 1,0 0-1,0 1 1,0 0-1,0 0 1,0 0-1,-1 1 1,1-1-1,-1 1 1,1 0-1,-1 1 1,0-1-1,0 1 1,-1-1-1,1 1 1,-1 0 0,1 1-1,-1-1 1,0 0-1,-1 1 1,1 0-1,-1 0 1,0-1-1,0 1 1,-1 1-1,1-1 1,-1 4 2,3 6-29,-2 1 0,0 0 1,0-1-1,-2 1 0,0 0 1,0 0-1,-2 0 1,0 0-1,-1-1 0,-4 14 29,3-16-18,-1 1 1,0-1-1,-1 0 0,-1-1 0,0 1 0,0-1 1,-2 0-1,1-1 0,-2 1 18,10-12 5,0-1 1,1 1-1,-1 0 1,1-1-1,-1 1 1,0 0-1,0-1 0,1 1 1,-1 0-1,0-1 1,0 1-1,1-1 1,-1 1-1,0-1 0,0 1 1,0 0-1,0-1 1,0 1-1,1-1 1,-1 1-1,0-1 0,0 1 1,0-1-1,0 1 1,-1-1-1,1 1 1,0-1-1,0 1 0,0 0 1,0-1-1,0 1 1,0-1-1,-1 1 1,1-1-1,0 1 1,0 0-1,-1-1 0,1 1 1,0 0-1,-1-1 1,1 1-1,0 0 1,-1-1-1,1 1 0,0 0 1,-1 0-1,1-1 1,-1 1-1,1 0 1,-1 0-1,1 0 0,-1-1 1,1 1-1,0 0 1,-1 0-1,1 0 1,-1 0-1,0 0-5,115-155 811,-99 131-679,1 2 0,2 0 0,0 1 0,1 0 0,1 2 0,1 0 0,0 2 0,1 0 0,1 1 0,1 2 0,5-2-132,-24 14 2,1 1-1,-1-1 0,1 1 0,-1 0 0,1 1 0,0-1 0,-1 1 0,1 1 0,0-1 0,-1 1 0,1 0 0,-1 0 0,1 0 0,-1 1 1,1 0-1,-1 0 0,0 0 0,0 1 0,0-1 0,0 1 0,0 1 0,-1-1 0,0 1 0,1-1 0,-1 1 0,0 0 0,-1 1 0,1-1 0,-1 1 1,0-1-1,0 1 0,0 0 0,-1 0 0,1 1 0,-1-1 0,-1 0 0,1 1 0,-1-1 0,0 1 0,0 2-1,3 10-54,-1 1-1,-1-1 0,-1 1 1,0-1-1,-1 1 1,-2-1-1,0 1 0,0-1 1,-2 0-1,0 0 0,-1 0 1,-1-1-1,-6 14 55,-34 76-3686,32-77 1778,5-3-2646,5-5-2685</inkml:trace>
  <inkml:trace contextRef="#ctx0" brushRef="#br0" timeOffset="2573.751">4538 489 6054,'0'0'12209,"0"0"-7933,0 0-2146,0 0-657,0 0-774,0 0-282,0 0-54,-9 0-102,3 1-226,5-2-28,0 1 1,-1 0-1,1 0 1,-1-1-1,1 1 1,0 0-1,-1 1 0,1-1 1,-1 0-1,1 0 1,-1 1-1,1-1 1,0 0-1,-1 1 1,1-1-1,0 1 1,0 0-1,-1 0 1,1-1-1,0 1 1,0 0-1,0 0 1,0 0-1,0 0 0,0 0 1,0 0-1,0 0 1,0 1-1,0-1 1,1 0-1,-1 0 1,1 1-1,-1-1 1,1 0-1,-1 1 1,1-1-1,-1 1 1,1-1-1,0 1-7,13 147-21,-13-148 1,0 0 1,1 0-1,-1 0 0,0 0 1,0 0-1,1-1 1,-1 1-1,1 0 1,-1 0-1,0-1 1,1 1-1,0 0 1,-1 0-1,1-1 0,-1 1 1,1-1-1,0 1 1,-1 0-1,1-1 1,0 0-1,0 1 1,0-1-1,-1 1 1,1-1-1,0 0 0,0 1 1,0-1-1,0 0 1,0 0-1,-1 0 1,1 0-1,0 0 1,0 0-1,0 0 1,0 0-1,0 0 0,0 0 1,-1 0-1,1-1 1,0 1-1,0 0 1,0-1-1,0 1 1,-1 0-1,1-1 1,0 1-1,0-1 0,-1 1 1,1-1-1,0 0 1,0 0 19,38-34 38,-36 32-40,29-36 325,-1-2 0,-2 0 0,-2-2 0,0-5-323,-19 35 117,-7 11-94,12-19 237,-1 0-1,-1-1 1,0 0-1,-2-1 1,-1 0-1,-1-1-259,-6 23 14,0-1 0,-1 1 1,0 0-1,1-1 0,-1 1 0,0 0 0,0-1 0,1 1 0,-1 0 0,0-1 0,0 1 0,-1-1 0,1 1 0,0 0 1,0-1-1,-1 1 0,1 0 0,-1-1 0,1 1 0,-1 0 0,0-1 0,1 1 0,-1 0 0,0 0 0,0 0 0,0 0 1,0 0-1,0 0 0,0 0 0,0 0 0,0 0 0,0 0 0,0 1 0,0-1 0,-1 0 0,1 1 0,0-1 1,-1 1-1,1-1 0,0 1 0,-1 0 0,1-1 0,0 1 0,-1 0 0,1 0 0,-1 0 0,1 0 0,-1 1-14,-70 16 82,50-3-96,0 0 0,2 1-1,-1 2 1,2 0 0,0 0-1,1 2 1,1 1 0,1 0-1,1 0 1,0 2 0,2 0-1,0 1 1,2 0 0,0 1-1,2 0 1,1 0 0,0 1-1,2 0 1,-3 24 14,0 92-1243,9-136 1149,1 1 0,0-1 0,0 0 1,0 0-1,0 0 0,1 0 0,0 0 1,0 0-1,1-1 0,-1 1 0,1-1 1,0 1-1,0-1 0,0 0 0,1 0 1,0 0-1,-1-1 0,1 1 0,1-1 0,-1 0 1,0 0-1,1 0 0,-1-1 0,1 1 1,1-1 93,6 2-13,-1-1 0,1-1 1,0 0-1,0-1 0,0 0 1,0 0-1,0-1 0,0-1 1,0 0-1,-1-1 0,1 0 1,0-1-1,-1 0 0,1-1 1,9-5 12,159-91 969,342-250 1780,-421 279-2284,-141 96 5,25-11-503,1 0 1,0 1 0,1 1-1,0 0 1,2 1 0,0 0 0,1 1-1,0 0 1,2 1 0,0 0-1,1 0 1,1 1 0,1-1 0,1 1-1,0 1 1,2-1 0,0 0-1,1 1 1,1-1 0,1 1 0,2 4 32,34 82-566,-47-108 688,-66-57 199,54 45-584,0 1-1,0 1 1,-1 0 0,-1 2 0,1 1-1,-1 1 1,-17-3 263,-31 0-3634,0 7-3579,7 3-8887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2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462 259 14061,'0'0'2712,"4"-15"-726,11-49 128,-14 62-1992,-1-1 1,1 1-1,-1-1 0,0 1 0,0-1 1,0 1-1,0 0 0,0-1 0,-1 1 1,1-1-1,-1 1 0,0 0 0,1-1 1,-1 1-1,0 0 0,0 0 0,0 0 1,-1-1-1,1 1 0,-1 0 0,1 1 1,-1-1-1,1 0 0,-1 0 0,0 1 0,0-1 1,0 1-1,0-1 0,0 1 0,0 0 1,0 0-1,-1 0 0,1 0 0,0 0 1,-1 1-1,0-1-122,-82-2 1146,69 10-1139,1 0 0,0 1 0,0 1 0,0 0 0,1 1 0,0 1 0,1 0 1,0 0-1,1 1 0,1 1 0,0 0 0,0 1 0,1 0 0,1 1 0,-3 5-7,-9 15-68,1 1 0,1 1 0,2 1 0,2 0-1,2 1 1,1 1 0,2 0 0,2 0 0,1 3 68,6-39-16,0-1 0,0 1 0,0-1 0,1 1 0,0-1 0,0 1 1,0 0-1,0-1 0,0 1 0,1-1 0,-1 1 0,1-1 0,0 1 0,0-1 1,1 1-1,-1-1 0,0 0 0,1 0 0,0 0 0,0 0 0,0 0 1,0 0-1,1 0 0,-1-1 0,1 1 0,-1-1 0,1 1 0,0-1 1,0 0-1,0 0 0,0-1 0,0 1 0,1 0 0,-1-1 16,12-2 12,-1-1 0,1 0-1,-1-1 1,0-1-1,0 0 1,0-1 0,0 0-1,-1-1 1,0-1 0,0 0-1,-1 0 1,0-2-1,0 1 1,-1-2 0,0 1-1,0-2 1,7-9-12,6-4 223,-1 0 0,-1-2 0,-1 0 0,-1-2 0,-2 0 0,-1-1 0,-1-1 0,-2-1 0,0 0 1,-3 0-1,0-1 0,-2-1 0,-2 0 0,0-4-223,-11 13 119,-15 56-115,11-6-117,1 0 1,1 1-1,2 0 1,0 0-1,2 0 1,1 0-1,1 0 1,1 0-1,1 0 1,2 0 0,1 0-1,1-1 1,1 1-1,1-2 1,6 13 112,-13-33-37,0-1-1,0 0 1,0 1 0,1-1 0,-1 0 0,1 0 0,0 0 0,0 0 0,0 0 0,1 0 0,-1-1 0,1 1 0,0-1-1,0 0 1,0 0 0,0 0 0,1 0 0,-1 0 0,1-1 0,0 1 0,0-1 0,0 0 0,0 0 0,0-1 0,0 1-1,0-1 1,0 0 0,1 0 0,-1 0 0,1-1 0,-1 1 0,0-1 0,1 0 0,-1-1 0,1 1 0,-1-1-1,0 0 1,2 0 37,5-6 27,1-1-1,-1-1 0,0 0 0,0 0 0,-1-1 0,-1 0 1,0-1-1,0 0 0,-1 0 0,0-1 0,-1 0 0,4-10-26,-1 6 49,134-228 1286,-119 213-1272,-25 30-63,0 1-1,1-1 1,-1 1 0,1 0-1,-1-1 1,1 1 0,-1 0-1,1-1 1,-1 1 0,1 0-1,-1 0 1,1-1 0,0 1-1,-1 0 1,1 0 0,-1 0-1,1 0 1,0 0 0,-1 0-1,1 0 1,-1 0 0,1 0-1,0 0 1,-1 0 0,1 0-1,-1 0 1,1 0 0,-1 0-1,1 1 1,0-1 0,-1 0-1,1 0 1,-1 1 0,1-1-1,-1 0 1,1 1 0,-1-1-1,0 1 1,1-1 0,-1 1-1,1-1 1,-1 1 0,0-1-1,1 1 1,-1-1 0,0 1-1,0-1 1,1 1 0,-1-1-1,0 1 1,0-1 0,0 1-1,0 0 1,0-1 0,0 1-1,0-1 1,0 1 0,0 0-1,0-1 1,0 1 0,0 0 0,10 197-164,-8-51-169,-2-144 325,0-1 0,1 0 0,-1 0 0,0 0 0,1 0 0,-1 1 1,1-1-1,-1 0 0,1 0 0,0 0 0,0 0 0,0 0 0,0 0 0,0-1 0,1 1 0,-1 0 0,0-1 0,1 1 0,0 0 0,-1-1 0,1 0 0,0 1 0,-1-1 0,1 0 0,0 0 0,0 0 1,0 0-1,0 0 0,0 0 0,0-1 0,1 1 0,-1-1 0,0 0 0,0 1 0,0-1 0,0 0 0,1 0 0,-1 0 0,0 0 0,0-1 0,0 1 0,0-1 0,0 1 0,1-1 0,-1 0 0,0 0 0,1-1 8,12-6 31,0-1-1,-1-1 0,0 0 0,-1-1 1,0 0-1,-1-1 0,11-13-30,-12 14 55,62-72 406,-51 56-396,1 0 0,2 2-1,0 0 1,2 2 0,14-9-65,-40 30-3,1 0 1,0 0-1,-1 1 0,1-1 0,0 1 0,0-1 1,0 1-1,0 0 0,1 0 0,-1 0 0,0 0 1,0 0-1,1 0 0,-1 1 0,0-1 0,1 1 1,-1-1-1,1 1 0,-1 0 0,0 0 1,1 0-1,-1 0 0,1 1 0,-1-1 0,0 1 1,1-1-1,-1 1 0,0 0 0,1 0 0,-1 0 1,0 0-1,0 0 0,0 1 0,0-1 0,0 0 1,0 1-1,0 0 0,-1-1 0,1 1 1,0 0-1,-1 0 0,0 0 0,1 0 0,0 1 3,21 87-103,-22-80 103,0-1 0,0 1-1,1-1 1,0 1 0,1-1 0,0 0 0,0 0 0,1 0 0,0 0-1,0-1 1,1 0 0,0 0 0,1 0 0,0 0 0,0-1 0,1 0-1,-1 0 1,1-1 0,1 0 0,0 0 0,-1 0 0,2-1 0,-1 0 0,8-1 56,-1 0 1,1-1 0,0-1-1,-1 0 1,1-1 0,0 0 0,0-2-1,0 0 1,0-1 0,0 0 0,-1-1-1,1-1 1,-1 0 0,0-2-1,0 1 1,0-2-57,6-2 195,0-1-1,0-1 1,-1-1-1,-1-1 1,0-1 0,0-1-1,-2 0 1,16-17-195,-25 24 50,-1-1 0,0 0 1,-1 0-1,1-1 1,-2 1-1,1-1 1,-2-1-1,1 1 0,-1-1 1,-1 1-1,0-1 1,0 0-1,-1 0 0,-1-1 1,0 1-1,0 0 1,-1 0-1,0-1 1,-2-4-51,2 12 3,-1 1 0,0-1 0,0 0 0,0 0 0,0 1 0,0-1 0,-1 0 0,0 1 0,0 0 0,0-1 0,0 1 0,0 0 0,-1 0 0,1 0 0,-1 0 0,0 1 0,0-1 0,0 1 0,0 0 0,0-1 0,-1 1 0,1 1 0,-1-1 0,1 0 0,-1 1 0,0 0 0,1 0 0,-1 0 0,0 0 0,0 1 0,0-1 0,1 1 0,-1 0 0,-3 0-3,-6 1-21,0 0 0,0 1 0,0 0 0,1 1 0,-1 0 0,1 1 0,0 0 1,0 1-1,0 0 0,0 2 21,-1-1-81,0 1 1,1 0 0,0 1 0,1 1-1,-1 0 1,2 1 0,-1-1 0,1 2-1,1 0 1,0 0 0,0 1-1,1 0 1,1 0 0,0 1 0,1-1-1,0 2 1,1-1 0,0 1 0,1-1-1,1 1 1,0 1 0,1-1-1,0 0 1,1 0 0,1 1 0,1-1-1,0 8 81,1-16-50,0 0-1,0 0 0,0 0 0,1 0 1,-1-1-1,2 1 0,-1-1 1,0 0-1,1 0 0,0 0 0,0 0 1,1 0-1,-1-1 0,1 0 1,0 0-1,0 0 0,0-1 0,1 0 1,-1 0-1,1 0 0,0-1 1,0 1-1,0-1 0,0-1 0,0 1 1,0-1-1,0 0 0,0-1 1,1 1-1,-1-1 0,0 0 0,0-1 1,1 0-1,-1 0 0,0 0 1,0 0-1,0-1 0,0 0 0,0-1 1,0 1-1,-1-1 0,1 0 1,-1 0-1,4-3 51,12-14 161,0 0 0,-1-1-1,-1-1 1,0-1 0,-2 0 0,-1-1 0,-1-1-1,10-23-160,69-198 1215,-73 180-967,36-69 323,-73 144-170,7 12-402,0 1-1,1 0 1,1 0 0,1 0 0,1 1 0,1 0-1,1 0 1,1 0 0,1 13 1,-2 3 0,2-1-1,1 0 1,3 1-1,0-1 1,3 0-1,6 20 1,-10-48 1,0 0-1,2 0 0,-1 0 1,1 0-1,0 0 0,1-1 1,0 0-1,1 0 0,0-1 0,0 1 1,1-1-1,0 0 0,0-1 1,1 0-1,0 0 0,0-1 1,1 0-1,0 0 0,0-1 1,0 0-1,0 0 0,1-1 1,0 0-1,0-1 0,0 0 0,2-1 0,-1 0-2,1-1 0,-1-1 0,1 0 0,-1-1 0,0 0 0,0 0 0,1-1 0,-1-1 0,0 0 0,-1 0 0,1-1 0,0-1 0,-1 0 0,0 0 0,0-1 0,-1 0 0,0-1 0,0 1 0,0-2 0,-1 0 0,0 0 0,0 0 0,-1-1 0,6-8 2,31-84-1665,-44 100 1464,0 0 0,0 1 0,0-1 0,-1 0 1,1 0-1,0 0 0,-1 0 0,1 0 0,0 1 0,-1-1 1,1 0-1,-1 0 0,0 1 0,1-1 0,-1 0 0,1 1 0,-1-1 1,0 1-1,0-1 0,1 1 0,-1-1 0,0 1 0,0-1 1,0 1-1,1 0 0,-1-1 0,0 1 0,0 0 0,0 0 1,0-1-1,0 1 0,0 0 0,0 0 0,0 0 0,1 0 1,-1 1-1,0-1 0,0 0 0,0 0 0,0 0 0,0 1 0,0-1 1,1 0-1,-1 1 0,-1 0 201,-24 3-9492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3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21 15599,'0'0'2455,"-13"-5"-1173,4 2-1037,5 1-89,0 0 1,0 0-1,-1 1 1,1 0-1,-1-1 0,1 2 1,-1-1-1,1 0 1,-1 1-1,0 0 1,1 0-1,-1 0 0,1 1 1,-1-1-1,1 1 1,-1 0-1,1 1 1,-1-1-1,1 1 0,-4 1-156,-15 13 98,1 0 0,0 2 0,2 0-1,0 1 1,0 1 0,2 1-1,1 0 1,1 2 0,0 0 0,2 1-1,1 0 1,0 1 0,2 0 0,1 1-1,1 0 1,2 1 0,0 0-1,2 0 1,1 0 0,1 1 0,1-1-1,1 1 1,3 19-98,-2-40 1,0 1 1,0-1-1,1 0 0,0 1 0,0-1 1,1 0-1,0 0 0,0 0 1,1 0-1,0 0 0,0 0 1,1-1-1,-1 1 0,1-1 1,1 0-1,-1 0 0,1-1 0,0 1 1,1-1-1,-1 0 0,1 0 1,0-1-1,0 0 0,0 0 1,1 0-1,-1-1 0,1 0 0,0 0 1,0-1-1,0 1 0,0-2 1,0 1-1,1-1 0,-1 0 1,0 0-1,1-1 0,-1 0 1,1-1-1,-1 1 0,0-1 0,1-1 1,-1 0-1,0 0 0,0 0 1,3-2-2,-1-1 148,0-1-1,0-1 1,-1 1 0,1-1 0,-1-1 0,-1 0 0,0 0 0,0 0 0,0-1 0,-1 0-1,0 0 1,-1-1 0,0 0 0,-1 0 0,0 0 0,0 0 0,-1 0 0,-1-1 0,1 0 0,-2 1-1,1-1 1,-2 0 0,1 0 0,-1 0 0,-1 0 0,0 0 0,-2-7-148,1 11 18,0 1 1,-1-1-1,1 1 1,-1-1-1,0 1 1,-1 0-1,0 0 0,0 1 1,0-1-1,0 1 1,-1 0-1,0 0 1,0 0-1,0 0 1,-1 1-1,1 0 1,-1 0-1,0 1 0,-1 0 1,1 0-1,0 0 1,-1 1-1,1 0 1,-1 0-1,0 0 1,0 1-1,0 0 1,0 1-1,0-1 0,1 1 1,-1 1-1,0-1 1,0 1-1,0 0 1,-3 2-19,6-1-123,1 0 0,-1 1 0,1-1 0,0 1 0,0 0 0,0 0 0,1 0 0,-1 1 0,1-1 0,-1 0 1,1 1-1,0 0 0,0-1 0,1 1 0,-1 0 0,1 0 0,0 0 0,0 0 0,0 0 0,0 1 0,1-1 0,0 0 0,0 0 0,0 0 1,0 0-1,1 1 0,-1-1 0,1 0 0,0 0 0,1 0 0,-1 0 0,0 0 0,1-1 0,0 1 0,0 0 0,0-1 0,2 3 123,55 67-6454,-27-42-539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3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13421,'48'-147'5797,"-39"128"-4412,-7 14-899,0-1 1,0 1-1,0-1 1,1 1-1,0 0 1,0 0-1,1 0 0,-1 1 1,1-1-1,0 1 1,0 0-1,0 0 1,5-4-487,4 36 1784,-13-21-1689,8 105 569,-5 1-1,-4 0 1,-11 59-664,9-145-236,-1 0 0,0 0-1,-2-1 1,-2 1 0,0-1 0,-1-1 0,-2 0-1,-3 5 237,-7-9-3402,11-22-4855,6-6-247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3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292 277 15246,'-6'-15'2307,"-21"-45"-738,26 57-1423,-1-1 1,1 1-1,-1 0 0,0 0 1,0 0-1,0 0 0,0 1 1,0-1-1,-1 0 0,1 1 1,-1 0-1,0-1 0,0 1 1,1 0-1,-1 0 0,-1 1 1,1-1-1,0 1 0,0 0 1,-1-1-1,1 1 0,0 1 1,-1-1-1,1 0 0,-1 1 1,1 0-1,-1 0 0,1 0 1,-1 0-1,1 0 0,-1 1 1,1 0-1,-1-1 0,1 1 1,-2 1-147,-4 2 69,1 0 1,-1 1 0,1 0 0,0 0-1,0 1 1,0 0 0,1 1-1,0-1 1,0 1 0,0 1-1,0 1-69,0 0 1,0 1-1,1 0 0,0 0 1,0 0-1,1 1 0,1 0 1,0 0-1,0 0 0,1 0 0,0 1 1,1-1-1,1 1 0,-1 0 1,2-1-1,0 1 0,0 0 1,1 0-1,1-1 0,0 1 1,0-1-1,1 1 0,1-1 1,0 0-1,0 0 0,1 0 0,0-1 1,1 0-1,0 0 0,1 0 1,0-1-1,1 0 0,0 0 1,0-1-1,7 6 0,-1-3-107,0 0 1,0-1-1,1-1 1,0 0-1,1-1 0,-1-1 1,2 0-1,-1-1 0,1-1 1,0-1-1,0 0 1,13 0 106,-20-2-36,-1-2 0,1 1 1,0-1-1,0-1 1,0 0-1,-1 0 0,1-1 1,-1 0-1,1-1 1,-1 0-1,0 0 1,0-1-1,0 0 0,0-1 1,-1 0-1,1 0 1,-1-1-1,-1 0 0,1 0 1,-1-1-1,0 0 1,-1 0-1,2-3 36,2-4 215,-1-1 0,0 0 0,-1-1 1,-1 1-1,0-2 0,-2 1 0,1-1 0,-2 0 0,0 0 1,-1 0-1,-1 0 0,0-17-215,-2 26 58,1 1 0,-2-1 0,1 0 0,-1 1 0,0-1 0,-1 1 0,1-1 0,-1 1 0,-1 0 1,0 0-1,0 0 0,0 0 0,-1 0 0,0 1 0,0-1 0,0 1 0,-1 0 0,0 0 0,0 1 0,-1-1 0,0 1 0,0 1 1,0-1-1,0 1 0,-1 0 0,1 0 0,-1 1 0,0 0 0,0 0 0,-2 0-58,-1 0-26,-1 1 1,0 0-1,0 0 0,0 1 1,0 1-1,0 0 0,-1 0 1,1 1-1,0 1 0,0 0 1,0 0-1,1 1 0,-1 1 1,1-1-1,-1 2 0,1-1 1,1 1-1,-1 1 0,1 0 1,-1 0-1,-7 8 26,14-10-216,-1-1 0,1 1-1,0 0 1,0 1 0,0-1 0,1 0 0,0 1 0,-1 0 0,2-1-1,-1 1 1,0 0 0,1 0 0,0 0 0,0 0 0,0 0 0,1 0-1,0 3 217,8 54-7269,4-25-840</inkml:trace>
  <inkml:trace contextRef="#ctx0" brushRef="#br0" timeOffset="454.696">793 246 15086,'40'-128'5429,"2"49"625,-30 106-5333,-4 42-698,-3 1 0,-4 0 0,-6 67-23,-48 285-3267,47-457 3497,7 16-137,1 1 0,1-1 0,0 1 0,1 0 1,1 0-1,1 0 0,0 0 0,1 1 0,1 0 0,1 0 1,0 1-1,1 0 0,1 1 0,1 0 0,0 1 1,0 0-1,2 1 0,0 1 0,0 0 0,1 0 0,0 2 1,3-2-94,-8 7 2,0 1 1,0 0 0,1 1 0,-1 0 0,1 1 0,-1 0-1,1 0 1,0 1 0,0 0 0,0 1 0,-1 1 0,1-1-1,0 2 1,5 0-3,-11 0-16,1-1 1,-1 1-1,0-1 0,1 2 1,-1-1-1,0 0 0,0 1 1,-1 0-1,1 0 0,0 1 0,-1-1 1,0 1-1,0 0 0,0 0 1,0 0-1,-1 1 0,1-1 0,-1 1 1,0 0-1,-1 0 0,1 0 1,-1 0-1,0 0 0,0 1 0,-1-1 1,1 1-1,-1-1 0,0 3 16,0 3-19,-1 0-1,0-1 0,-1 1 0,0-1 1,0 1-1,-1-1 0,0 1 0,-1-1 1,0 0-1,-1 0 0,0 0 1,-1-1-1,1 1 0,-2-1 0,0 0 1,0-1-1,0 1 0,-1-1 0,0 0 1,-1-1-1,0 0 0,0 0 0,-8 5 20,7-5 2,-1 1 0,0-1-1,-1-1 1,1 0 0,-1 0-1,0-1 1,-1-1 0,1 0-1,-1 0 1,0-1 0,1-1-1,-2 0 1,1 0 0,0-1-1,0-1 1,0 0 0,0-1-1,-1 0 1,1-1 0,0 0-1,1-1 1,-1 0 0,0-1-1,1 0 1,0-1 0,0 0-1,0-1 1,0 0 0,1-1-2,7 4-67,1 1 1,-1-1 0,1 0 0,0 0 0,0 0-1,0-1 1,0 1 0,0 0 0,1-1 0,-1 1 0,1-1-1,0 1 1,0-1 0,0 0 0,1 1 0,0-1 0,-1 0-1,1 0 1,0-2 66,34-59-8095,-4 37-367</inkml:trace>
  <inkml:trace contextRef="#ctx0" brushRef="#br0" timeOffset="831.308">1753 254 16079,'0'0'3748,"9"-15"-1079,29-48-566,-37 63-2034,0-1 0,0 0 0,0 1 0,0-1 0,0 0 0,0 0 0,0 0 0,0 1 0,0-1 0,0 0 0,-1 0 0,1 0 0,0 0 0,-1-1 0,1 1 0,0 0 0,-1 0 0,1 0-1,-1 0 1,0-1 0,0 1 0,1 0 0,-1 0 0,0-1 0,0 1 0,0 0 0,0-1 0,0 1 0,0 0 0,-1 0 0,1-1 0,0 1 0,-1 0 0,1 0 0,0 0 0,-1-1 0,0 1 0,1 0 0,-1 0 0,0 0 0,1 0 0,-1 0 0,0 0-1,0 0 1,0 0 0,0 1 0,0-1 0,0 0 0,0 0 0,0 1 0,0-1 0,0 1 0,-1-1 0,1 1 0,0-1 0,0 1 0,-1 0 0,1 0 0,-1-1-69,-61 17 117,48-7-119,1 1 1,0 0 0,0 1-1,1 0 1,1 1 0,0 0-1,1 1 1,0 1 0,1 0-1,0 0 1,1 1 0,-4 10 1,10-20-48,1-1 0,0 0 1,0 1-1,1-1 0,-1 1 1,1-1-1,0 1 0,0 0 1,0 0-1,1 0 1,0-1-1,0 1 0,0 0 1,1 0-1,-1 0 0,1-1 1,0 1-1,0 0 0,1-1 1,0 1-1,-1-1 1,2 1-1,-1-1 0,0 0 1,1 0-1,0 0 0,0 0 1,0-1-1,0 1 0,0-1 1,1 1-1,0-1 1,0 0-1,-1-1 0,2 1 1,-1-1-1,0 0 0,0 1 1,4 0 47,237 75-2029,-194-37 1626,-50-40 407,0 1 0,0-1 0,0 0 0,0 0 0,-1 0 0,1 1 0,-1-1 0,1 0 0,-1 0 0,1 1 0,-1-1 0,0 0 0,1 1 0,-1-1 0,0 1 0,0-1 0,0 0 0,0 1 0,0-1 0,-1 1 1,1-1-1,0 0 0,-1 1 0,1-1 0,-1 0 0,1 0 0,-1 1 0,1-1 0,-1 0 0,0 0 0,0 0 0,0 0 0,0 1 0,1-1 0,-1-1 0,-1 1 0,1 0 0,0 0 0,0 0 0,0 0 1,0-1-1,-1 1 0,0 0-4,-14 5 254,-1-1 1,0 0-1,-1-1 1,1-1 0,0 0-1,-1-2 1,0 0-1,1-1 1,-1 0 0,-9-3-255,-24 2 27,-25-3 183,36 1-1424,1 1-3879,27 2-1110</inkml:trace>
  <inkml:trace contextRef="#ctx0" brushRef="#br0" timeOffset="1839.838">2118 425 7911,'0'0'1735,"0"0"-133,0 0 272,0 0-278,0 0-448,0 0-358,0 0-347,10-8-214,32-27-26,-39 34-181,-1 0-1,1 1 1,0-1-1,-1 0 0,1 1 1,0 0-1,-1-1 1,1 1-1,0 0 0,0 1 1,-1-1-1,1 0 1,0 1-1,0 0 1,-1-1-1,1 1 0,-1 0 1,1 0-1,-1 1 1,1-1-1,-1 0 1,2 2-22,10 4 46,14 4 167,85 19-317,-109-30 280,1 0-1,-1-1 0,1 1 1,-1-1-1,1 0 0,-1-1 1,0 1-1,1-1 0,-1 1 1,0-1-1,0-1 0,0 1 1,-1 0-1,1-1 0,0 0 1,0-1-176,2 0 194,0 0 0,-1-1 1,0 1-1,0-1 0,0 0 0,0-1 0,-1 1 1,0-1-1,0 0 0,0 0 0,-1 0 1,0 0-1,0-1 0,0 1 0,-1-1 1,0 0-1,-1 0 0,1 0 0,-1 0 1,-1 0-1,1 0 0,-1 0 0,0 0 0,-1 0 1,0 0-1,0-2-194,-3 6 26,1-1-1,-1 1 1,0 0 0,0 0-1,0 0 1,-1 1 0,1 0 0,0 0-1,-1 0 1,0 0 0,1 0-1,-1 1 1,0 0 0,0 0 0,0 1-1,0-1 1,0 1 0,0 0-1,0 0 1,0 1 0,0-1-1,1 1 1,-1 0 0,0 0 0,0 1-1,0 0 1,0 0-26,-8 3-9,1 0 1,0 1 0,0 0-1,0 1 1,1 1-1,0 0 1,0 0-1,1 1 1,0 0-1,1 1 1,0 0-1,1 1 1,0 0-1,0 0 1,1 0-1,0 1 1,1 0 0,1 1-1,0-1 1,0 1-1,2 0 1,-1 0-1,2 1 1,0-1-1,0 0 1,1 1-1,1-1 1,0 1-1,1 5 9,0-12-10,0 0 1,1 0-1,0 0 0,0 0 0,0-1 0,1 1 0,0-1 0,0 1 0,0-1 1,1 0-1,0 0 0,1 0 0,-1-1 0,1 1 0,0-1 0,0-1 0,1 1 0,-1-1 1,1 1-1,0-1 0,0-1 0,0 0 0,1 1 0,-1-2 0,1 1 0,2 0 10,13 3-10,1 0-1,0-1 1,0-1-1,1-2 1,-1 0-1,0-1 0,11-2 11,-12-2 9,0-2-1,0 0 1,0-1 0,0-1-1,-1-1 1,0-1-1,-1-1 1,0 0-1,-1-2 1,0 0-1,0-1 1,-1-1-1,-1-1 1,-1 0 0,0-2-1,-1 0 1,0 0-1,-2-1 1,0-1-1,0-2-8,-6 11 21,0-1-1,-1 0 0,0 0 1,-1-1-1,0 1 1,-1-1-1,-1 0 0,1-1 1,-2 1-1,0 0 0,0-4-20,-3 15 1,1 1 0,-1-1 0,0 1 0,0-1 0,1 1 0,-1-1 0,0 1 0,0 0 0,0 0 0,1-1 0,-1 1 0,0 0 0,0 0 0,0 0 0,0 0 0,0 0 0,0 0 0,0 0 0,1 0 0,-1 0 0,0 0 0,0 1 0,0-1 0,0 0 0,0 1 0,1-1 0,-1 0 0,0 1 0,0-1 0,1 1 0,-1-1 0,0 1 0,1 0 0,-1-1 0,0 1 0,1 0 0,-1-1 0,1 1 0,-1 0 0,1 0 0,0-1 0,-1 1 0,1 0 0,0 0 0,-1 0 0,1 0 0,0-1 0,0 2-1,-10 12-3,1 0 0,1 1-1,0 0 1,1 1 0,0-1-1,2 1 1,0 1 0,0-1-1,2 1 1,0 0 0,1 0-1,0 0 1,2 0 0,0 0-1,1 0 1,2 11 3,-3-23-1,0 0 0,1 0 0,0-1 1,0 1-1,0 0 0,0-1 0,1 1 0,-1-1 0,1 1 0,0-1 0,1 0 0,-1 0 1,1 0-1,0 0 0,0 0 0,0-1 0,0 1 0,1-1 0,-1 0 0,1 0 0,0 0 1,0 0-1,0-1 0,2 1 1,-4-4 5,0-1 0,0 0 0,0 0 0,0 0 0,0 0 0,0 0 0,0 0 1,-1 0-1,1-1 0,-1 1 0,0 0 0,0-1 0,1 0 0,-2 1 0,1-1 0,0 1 1,0-1-1,-1 0 0,0 0 0,1 1 0,-1-1 0,0 0 0,-1-2-5,1-270 806,0 272-808,1 0 0,-1-1 0,1 1 0,0 0 1,-1 0-1,1 0 0,1 0 0,-1 0 0,0 0 0,1 0 0,-1 0 0,1 1 0,0-1 0,0 0 0,0 1 0,0 0 0,1-1 0,-1 1 0,1 0 0,-1 0 0,1 0 0,0 1 0,0-1 0,-1 1 0,1-1 0,0 1 1,0 0-1,1 0 0,-1 0 0,0 1 0,0-1 0,0 1 0,1-1 0,-1 1 0,0 0 0,0 1 0,1-1 0,-1 0 0,0 1 0,0 0 0,2 0 2,14 2-517,-1 2 0,0 0 0,0 0 0,0 2 0,-1 0 0,0 1 0,4 3 517,68 40-7371,-85-49 6857,38 26-7414</inkml:trace>
  <inkml:trace contextRef="#ctx0" brushRef="#br0" timeOffset="2152.133">3463 382 14830,'-2'-13'3224,"-6"-97"4165,8 110-7340,0 1-1,0 0 1,1 0 0,-1-1 0,0 1 0,0 0-1,1 0 1,-1-1 0,1 1 0,-1 0 0,0-1-1,1 1 1,-1 0 0,1-1 0,-1 1 0,1-1-1,0 1 1,-1-1 0,1 1 0,0-1 0,-1 1-1,1-1 1,0 0 0,-1 1 0,1-1 0,0 0 0,0 0-1,-1 1 1,1-1 0,0 0 0,0 0 0,-1 0-1,1 0 1,0 0 0,0 0 0,0 0 0,-1 0-1,1-1 1,0 1 0,0 0 0,-1 0 0,1-1-1,0 1 1,0 0 0,-1-1 0,1 1 0,0 0-1,-1-1 1,1 1 0,-1-1 0,1 0 0,0 1 0,-1-1-1,1 1 1,-1-1 0,0 0 0,1 1 0,-1-1-1,1 0 1,-1 1 0,0-1 0,0 0 0,1 0-49,31 139 151,-17-48-121,35 34 4,-48-120-52,0 1 1,1-2 0,0 1 0,-1 0 0,1-1 0,1 1 0,-1-1 0,0 0 0,1 0 0,0 0 0,0 0-1,0-1 1,0 1 0,0-1 0,0 0 0,0-1 0,1 1 0,-1-1 0,1 1 0,-1-1 0,1-1-1,0 1 1,-1-1 0,1 0 0,0 0 0,3 0 17,0-4 0,-1 0-1,0 0 1,0 0 0,0-1-1,0 0 1,-1-1 0,0 1 0,0-1-1,-1 0 1,1-1 0,-1 1-1,-1-1 1,1 0 0,-1 0-1,0-1 1,-1 1 0,0-1-1,1-2 1,-2 6 1,26-59-16,-4-1 0,-2 0 1,8-44 14,-12 43-196,-11 49-950,3 11-5508,-6 4-1161</inkml:trace>
  <inkml:trace contextRef="#ctx0" brushRef="#br0" timeOffset="3222.794">4240 397 4740,'0'0'2579,"0"0"-1010,0 0 12,0 0-140,0 0-347,0 0-256,0 2-304,3 2-471,1 0 0,0-1-1,-1 0 1,1 0 0,0 0-1,1 0 1,-1-1 0,0 1 0,1-1-1,-1 0 1,1-1 0,0 1-1,0-1 1,-1 0 0,1 0 0,0 0-1,0-1 1,3 1-63,-3-1 3,140 6 366,-140-6-133,1-2 0,0 1 1,-1 0-1,0-1 0,1 0 0,-1-1 0,0 1 1,0-1-1,0 0 0,0 0 0,0 0 0,-1-1 1,0 1-1,1-1 0,-1 0 0,-1-1 0,1 1 1,-1-1-1,1 0 0,-1 1 0,-1-1 0,1 0 1,-1-1-1,1 0-236,-1 1 244,0-1 1,-1 0 0,1 0-1,-1 0 1,-1 0 0,1 0-1,-1 0 1,0 0-1,0 0 1,-1 0 0,1-1-1,-1 1 1,-1 1 0,1-1-1,-1 0 1,0 0 0,0 1-1,-1-1 1,-2-4-245,1 5 60,1 1 0,-1-1-1,1 1 1,-1-1 0,-1 1 0,1 0 0,0 1 0,-1-1 0,0 1 0,0 0-1,0 0 1,0 1 0,0-1 0,-1 1 0,1 0 0,-1 0 0,1 1-1,-1 0 1,0 0 0,-4 0-60,-1 0 4,1 1-1,0 1 1,-1 0-1,1 0 1,0 1-1,0 0 1,-1 1-1,2 0 1,-1 0-1,0 1 1,1 0-1,-1 1 1,1 0-1,1 1 1,-1 0-1,1 0 1,0 1-1,0 0 1,1 0-1,0 1 1,0 0-1,1 0 1,0 0-1,0 1 1,1 0-1,-1 1-3,1-1-8,1 0 0,0 0 0,0 0 0,0 1 0,1-1 0,1 1 0,0 0 0,0-1 0,1 1 0,0 0 0,0 0 0,1 0 0,1 0 0,0 0 0,0 0 0,1 0 0,0 0 0,0-1 0,1 1 0,1-1 0,0 0 0,0 1 0,0-2 0,1 1 0,1-1 0,0 1 0,0-1 0,1 0 8,12 10-48,1-2 0,1 0 0,0-1 0,2-1 0,-1-1 0,2-1-1,-1-1 1,1-1 0,1-1 0,0-1 0,0-1 0,1-2 0,0 0 0,0-2 0,0-1 0,0-1 0,0-1 0,0-1 0,0-1 0,22-6 48,-20 4 97,-1-2 0,1 0 0,-1-2 0,-1-1 0,1-2 0,-2 0 1,1-1-1,-2-2 0,0-1 0,0 0 0,-2-2 0,0-1 0,-1 0 0,0-2 0,-2 0 0,11-15-97,-27 31 18,1 0-1,-1 0 0,0 0 0,0-1 0,0 1 1,0-1-1,-1 0 0,0 0 0,0 0 1,0 0-1,-1 0 0,1 0 0,-1-1 0,-1 1 1,1 0-1,-1-1 0,0 1 0,0 0 0,0-1 1,-1 1-1,1 0 0,-2-1 0,1 1 1,0 0-1,-1 0 0,0 0 0,0 0 0,-1 0 1,1 0-1,-1 1 0,0-1 0,0 1 0,-1 0 1,1 0-1,-1 0 0,0 0 0,0 1 1,0-1-1,0 1 0,-1 0-17,-9 0-4,0-1-1,0 2 1,0 0-1,0 1 1,0 0-1,-1 1 1,1 1-1,0 0 1,0 1-1,0 0 1,0 1-1,0 1 1,1 0-1,-1 1 1,1 1-1,0 0 1,0 0-1,1 2 1,0-1 0,0 1-1,1 1 1,0 0-1,1 1 1,0 0-1,0 0 1,1 1-1,0 1 1,1-1-1,0 1 1,1 1-1,1-1 1,-1 1-1,2 0 1,0 1-1,1-1 1,0 1 0,-1 11 4,3-19-73,0 0 0,1 0 0,0 0 0,0 0 0,0 0 0,1 0 0,0 0 0,0 0 0,0 0 0,1 1 0,0-1 0,0 0 0,0 0 0,1-1 0,0 1 0,0 0 0,1 0 0,-1-1 0,1 0 0,1 1 0,-1-1 0,1 0 0,-1-1 0,1 1 1,1-1-1,-1 1 0,1-1 0,-1 0 0,1-1 0,0 1 0,1-1 0,-1 0 0,1-1 0,-1 1 0,1-1 0,0 0 0,0 0 0,0-1 0,4 1 73,-2-2-21,1-1-1,-1 0 0,0 0 1,1-1-1,-1 0 1,0 0-1,0-1 1,-1 0-1,1 0 0,0-1 1,-1 0-1,0-1 1,0 1-1,0-1 0,-1-1 1,0 1-1,0-1 1,3-4 21,90-125 1162,-73 83-843,-1 0 0,-3-1 0,-2-2-1,-3 0 1,-2 0 0,-2-2 0,3-44-319,-13 33 309,-18 85 236,1 21-515,1 0 1,2 1-1,2 0 1,1 1-1,3 0 0,1 0 1,1 0-1,3 1 1,1-1-1,3 6-30,-4-25-22,2 0 0,0-1 0,1 0-1,1 1 1,1-1 0,1-1 0,0 1 0,2-1 0,0 0-1,1-1 1,1 0 0,1 0 0,6 8 22,-14-23-138,0 0 1,0 1 0,0-2-1,1 1 1,-1 0-1,0 0 1,1-1-1,0 0 1,0 0 0,0 0-1,0 0 1,0-1-1,0 1 1,0-1-1,0 0 1,0 0 0,1-1-1,-1 1 1,0-1-1,1 0 1,-1 0-1,0 0 1,1-1 0,-1 0-1,0 0 1,0 0-1,1 0 1,-1 0-1,0-1 1,0 0 0,0 0-1,-1 0 1,1 0-1,0-1 1,2-1 137,61-50-9097,-40 36 3177</inkml:trace>
  <inkml:trace contextRef="#ctx0" brushRef="#br0" timeOffset="3523.182">5753 614 9609,'0'0'2466,"0"0"-197,0 0 438,0 0-775,0 0-624,0 0-32,0 0 5,-3 12-266,-13 68 378,18-77-1295,-1-1-1,1 0 1,0 0-1,-1 1 1,1-1 0,0 0-1,1-1 1,-1 1 0,0 0-1,0-1 1,1 1 0,-1-1-1,1 1 1,-1-1-1,1 0 1,0 0 0,-1-1-1,1 1 1,0 0 0,0-1-1,0 0 1,-1 1 0,1-1-1,0 0 1,0 0-1,0-1 1,0 1 0,-1-1-1,1 1 1,0-1 0,0 0-1,-1 0 1,1 0 0,-1-1-1,1 1 1,-1 0-1,1-1 1,-1 0-98,45-67 2053,-46 67-2006,0 0 0,-1 0 0,1 0 1,-1 0-1,1 0 0,-1-1 0,0 1 1,0 0-1,0 0 0,0 0 0,0 0 1,-1 0-1,1 0 0,-1-1 0,1 1 1,-1 0-1,0 0 0,0 0 0,0 0 1,0 1-1,0-1 0,0 0 0,0 0 1,-1 1-1,1-1 0,-1 0 0,1 1 1,-1-1-1,1 1 0,-1 0 1,0 0-1,0 0 0,0 0 0,0 0 1,0 0-1,0 0 0,0 0-47,-2 0-226,0-1 1,0 1-1,0 0 1,0 0-1,0 0 1,-1 1-1,1-1 1,0 1-1,0 0 1,-1 0-1,1 1 0,0-1 1,0 1-1,0 0 1,0 0-1,0 0 1,0 1-1,0-1 1,0 1-1,0 0 1,0 0-1,1 0 0,-1 1 1,1-1-1,0 1 1,0 0-1,0 0 1,0 0-1,0 0 1,0 1-1,1-1 1,-2 3 225,-6 15-7229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31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81 208 10282,'0'0'4297,"1"-14"-1532,1-5-1612,0-11 63,-1-2 6478,-24 364-5841,23-201-1816,0 12-2973,-3-49-7581,2-68 887</inkml:trace>
  <inkml:trace contextRef="#ctx0" brushRef="#br0" timeOffset="320.653">6 680 15631,'0'-13'2370,"-2"-5"-1607,-1-27 529,2 9 2883,35 34-2024,318 38-2380,-345-36 202,1-1 0,-1 0 0,1 0-1,-1-1 1,0 0 0,1 0 0,-1-1 0,0 1 0,0-2 0,-1 1 0,1-1 0,-1 0 0,0 0 0,0-1 0,0 0 0,0 0 0,-1 0-1,0-1 1,0 0 0,-1 0 0,1 0 0,-1 0 0,0-1 0,-1 0 0,0 1 0,0-1 0,0 0 0,0-4 27,4-16 631,-1 0-1,-1-1 1,-1 0 0,-2 0 0,0 0 0,-3-22-631,-40 349 1121,33-254-1174,0-5-688,2-1 0,2 1 0,1-1 0,3 40 741,13-33-3965,5-22-3494,-4-14-1322</inkml:trace>
  <inkml:trace contextRef="#ctx0" brushRef="#br0" timeOffset="1625.479">837 448 10762,'0'0'3214,"0"0"-710,0 0 218,0 0-565,0 0-780,0 0-629,0 0-492,0 0-187,5 2 11,-3-1-75,0 0 0,0 0 0,0 0-1,0 0 1,0 1 0,0-1 0,0 1-1,0-1 1,-1 1 0,1 0 0,0-1-1,-1 1 1,0 0 0,1 0 0,-1 0-1,0 1 1,0-1 0,0 0 0,0 0-1,0 1 1,-1-1 0,1 0 0,-1 1-1,0-1 1,1 0 0,-1 1-5,1 3 4,20 97-36,-21-103 28,0 1-1,0 0 1,0 0-1,0-1 1,0 1-1,0 0 1,0-1-1,1 1 1,-1 0-1,0-1 1,1 1-1,-1 0 1,0-1-1,1 1 1,-1 0-1,1-1 1,-1 1-1,1-1 1,-1 1-1,1-1 0,-1 1 1,1-1-1,-1 0 1,1 1-1,0-1 1,-1 0-1,1 1 1,0-1-1,-1 0 1,1 0-1,0 1 1,0-1-1,-1 0 1,1 0-1,0 0 1,-1 0-1,1 0 1,0 0-1,0 0 1,-1 0-1,1 0 1,0-1-1,-1 1 1,1 0-1,0 0 1,-1-1-1,1 1 1,0 0-1,-1-1 0,1 1 1,0-1-1,-1 1 1,1-1-1,-1 1 1,1-1-1,-1 1 1,1-1-1,-1 1 1,0-1-1,1 1 1,-1-1-1,0 0 1,1 1-1,-1-2 5,30-38 327,-22 24-7,-1 0 0,0 0 1,-1-1-1,0 1 0,-2-2 1,0 1-1,-1 0 0,0-1 0,-2 1 1,0-11-321,-1 25 13,0 0 0,0 0 0,0 0 0,0 0 0,-1 0 0,1 0 0,-1 0 0,0 0 0,0 0 0,0 1 0,0-1 1,-1 0-1,1 1 0,-1-1 0,1 1 0,-1-1 0,0 1 0,0 0 0,0 0 0,0 0 0,0 0 0,-1 0 0,1 0 0,-1 1 0,1-1 0,-1 1 0,1 0 0,-1-1 1,0 1-1,0 0 0,0 1 0,1-1 0,-1 0 0,0 1 0,0 0 0,0-1 0,0 1 0,0 1 0,0-1 0,0 0 0,0 1 0,0-1 0,0 1 0,0 0 1,1 0-1,-1 0 0,0 0-13,-4 2-11,0-1 0,0 1 1,1 0-1,-1 1 0,1-1 1,0 1-1,0 1 1,0-1-1,0 1 0,1 0 1,0 0-1,0 1 0,0-1 1,1 1-1,0 0 0,0 0 1,0 1-1,1-1 1,0 1-1,0 0 0,1 0 1,0 0-1,0 0 0,0 0 1,1 0-1,0 4 11,-1 3-249,1 1 0,1 0-1,0 0 1,1 0 0,1 0 0,0 0 0,1 0-1,1-1 1,0 1 0,1-1 0,0 0 0,5 8 249,-4-12-293,0 0 1,0-1 0,1 0 0,0 0 0,0 0 0,1-1 0,0 0 0,1 0-1,-1-1 1,2 0 0,-1-1 0,10 5 292,-7-5 13,-1-1 1,1 0-1,1-1 1,-1 0-1,0-1 0,1-1 1,0 0-1,0 0 1,-1-2-1,1 1 0,0-2 1,0 1-1,0-2 1,0 0-1,-1 0 0,1-1 1,5-3-14,8-4 401,-1-1 0,0-1 0,-1-2 0,-1 0 0,0-2 0,0 0 0,-2-1 1,0-2-1,-1 0 0,-1-1 0,-1-1 0,-1 0 0,-1-1 0,0-1 0,8-19-401,-1-32 715,-23 72-701,1 0 1,-1 0 0,0 0-1,1 0 1,-1 0-1,0 0 1,0 1 0,-1-1-1,1 0 1,0 0-1,-1 0 1,1 0 0,-1 0-1,1 1 1,-1-1-1,0 0 1,0 0-1,0 1 1,0-1 0,0 1-1,0-1 1,0 1-1,-1-1 1,1 1 0,0-1-1,-1 1 1,1 0-1,-1 0 1,0 0 0,1 0-1,-1 0 1,0 0-1,1 1 1,-1-1 0,0 0-1,0 1 1,-1-1-15,-9 2 10,0 1 0,0 0 0,0 1 0,0 0 1,1 1-1,-1 0 0,1 0 0,0 2 0,0-1 1,1 1-1,-1 1 0,1 0 0,1 0 0,-1 1 1,2 0-1,-1 1 0,1 0 0,0 0 0,1 1 1,0 0-1,0 0 0,-4 10-10,3-7-166,0 1 1,1 0-1,0 1 1,1 0-1,0 0 1,2 0-1,0 1 1,0-1-1,2 1 1,0 0 0,0 0-1,2 0 1,0 1 165,-1-15-22,1-1 0,0 1 0,0-1 1,0 1-1,0-1 0,0 1 1,0-1-1,1 1 0,-1-1 1,0 0-1,1 1 0,-1-1 1,1 1-1,-1-1 0,1 0 0,0 1 1,-1-1-1,1 0 0,0 0 1,0 0-1,0 1 0,0-1 1,0 0-1,0 0 0,0-1 0,1 1 1,-1 0-1,0 0 0,0 0 1,1-1-1,-1 1 0,0-1 1,1 1-1,-1-1 0,1 1 1,-1-1-1,1 0 0,-1 0 0,1 0 1,-1 0-1,1 0 0,-1 0 1,0 0-1,2 0 22,56-35 47,-37 11 262,-2-2 0,-1 0 0,-1-1-1,-1 0 1,-2-2 0,-1 0 0,10-27-309,-21 47 104,-3 8-101,-1 0 1,1 0-1,0 0 1,0 0-1,0 0 1,0 0-1,0 0 1,0 0-1,0 0 1,0 0-1,0 0 1,0 0-1,0 0 1,1 0-1,-1 0 1,0 0-1,1 0 1,-1 1 0,1-1-1,-1 0 1,1 0-1,-1 0 1,1 0-1,-1 1 1,1-1-1,0 0 1,0 1-1,-1-1 1,1 0-1,0 1 1,0-1-1,0 1 1,0-1-1,-1 1 1,1 0-1,0-1 1,0 1-1,0 0 1,0 0 0,0 0-1,0-1 1,0 1-1,0 0 1,0 0-1,0 0 1,0 1-1,0-1 1,0 0-1,0 0 1,0 0-1,0 1 1,0-1-1,0 0 1,-1 1-1,1-1 1,0 1-1,0-1 1,0 1-1,0 0 1,0-1-4,148 226-1751,-139-218 1013,0 0-1,1-1 1,-1 0 0,1-1-1,1 0 1,-1-1-1,1-1 1,0 1 0,0-2-1,1 0 1,-1 0-1,1-1 1,-1-1 0,1 0-1,0 0 1,-1-1 0,1-1-1,4-1 739,-11 2-156,21 0-27,1-1 0,-1-2 1,1-1-1,-1-1 0,0-1 1,-1-1-1,1-1 0,-2-2 1,1-1-1,-1 0 0,9-8 183,55-50 2696,-21-23 3312,-64 86-5741,0 0 0,0-1 1,-1 1-1,0-1 0,0 0 0,-1 0 1,0-1-1,0 1 0,-1 0 0,0-1 1,0 1-1,0 0 0,-1-1 0,0 1 1,-1-1-1,0 1 0,0-1 0,0 1 1,-1 0-1,0 0 0,-1-1 0,1 1 1,-1 1-1,-1-1 0,1 0 0,-1 1 1,0 0-1,-1 0 0,1 0 0,-1 0 1,0 1-1,-1 0 0,-5-5-267,-4 6 38,0 0 0,0 0 0,0 2 0,0 0 0,-1 0 0,1 2 0,-1 0 0,1 0 0,-1 2 0,1 0 0,0 0 0,0 2 0,0 0 0,0 0 1,0 2-1,1-1 0,0 2 0,0 0 0,1 1 0,0 0 0,0 1 0,1 0 0,0 1 0,-3 4-38,4-5-27,0 0 0,1 0 0,0 1 0,0 0-1,1 1 1,0 0 0,1 0 0,1 1 0,0 0 0,0 0 0,1 0 0,0 1 0,2 0 0,-1 1 0,2-1 0,-1 1 0,2-1 0,0 1-1,0 0 1,2 0 0,0 0 0,0 0 0,1 0 0,1 0 0,0-1 0,1 1 0,0 0 0,2 1 27,-1-6-87,0 1-1,0-1 1,1 0 0,0-1 0,1 1 0,0-1-1,0 0 1,1 0 0,0-1 0,1 0 0,-1 0-1,1-1 1,0 0 0,1 0 0,-1-1 0,1 0-1,0 0 1,1-1 0,-1-1 0,1 1 0,0-1 0,-1-1-1,1 0 1,0 0 0,1-1 0,-1-1 0,0 1-1,0-1 1,0-1 0,0 0 0,0-1 0,0 0-1,0 0 1,0-1 0,0 0 0,-1-1 0,1 0-1,-1 0 1,0-1 0,-1-1 0,1 1 0,1-3 87,9-14 130,-1 0 1,-1-1 0,-1-1 0,-2 0 0,0-2-1,-1 1 1,-2-2 0,5-16-131,145-442 2221,-158 478-2157,-1 0 25,0 0 0,0-1 1,1 1-1,0 1 1,1-1-1,0 0 1,0 1-1,0-1 1,1 1-1,-1 1 0,2-1 1,3-3-90,-9 10 17,1 0 1,0-1-1,0 1 1,-1 0-1,1 0 1,-1 0-1,1 0 0,-1 0 1,1 0-1,-1 0 1,1 0-1,-1 0 1,0 0-1,0 0 1,1 0-1,-1 0 0,0 0 1,0 0-1,0 0 1,0 0-1,0 0 1,-1 0-1,1 0 1,0 0-1,0 0 0,-1 0 1,1 0-1,0 0 1,-1 0-1,1 0 1,-1 0-1,1 0 1,-1 0-1,0 0 0,1 0 1,-1-1-1,0 1 1,0 0-1,0 0 1,0-1-18,0 3 7,-48 233 259,37-177-240,2 1 0,2 0-1,4 1 1,2-1 0,4 45-26,-2-96-29,1 0 0,0 0 1,0 0-1,1-1 1,0 1-1,0 0 1,1-1-1,0 0 1,1 1-1,0-1 1,0 0-1,0-1 1,1 1-1,0-1 1,1 0-1,0 0 0,0-1 1,0 0-1,1 0 1,0 0-1,0-1 1,0 0-1,1 0 1,0 0-1,0-1 1,0-1-1,0 1 1,1-2-1,1 1 29,1-2-33,0 0 0,1-1 0,-1-1 0,0 0 1,1-1-1,-1 0 0,0-1 0,0 0 0,0 0 0,-1-1 0,1-1 0,-1 0 0,0 0 0,0-1 1,0 0-1,-1-1 0,3-3 33,12-9-4,-2-2 1,0 0-1,-1-2 1,-2 0 0,16-25 3,-18 23 12,-1-1 0,-1-1 0,-1 0 1,-2-1-1,-1-1 0,-1 0 0,-1 0 1,-1-1-1,-2 0 0,1-23-12,-6 52 8,-1 0-1,0-1 1,1 1-1,-1 0 1,0-1-1,0 1 1,0 0-1,0-1 1,0 1-1,0 0 1,0-1-1,-1 1 1,1 0-1,0-1 1,-1 1-1,1 0 1,-1 0-1,0 0 1,1-1-1,-1 1 1,0 0-1,1 0 1,-1 0 0,0 0-1,0 0 1,0 0-1,0 0 1,0 1-1,0-1 1,0 0-1,-1 0 1,1 1-1,0-1 1,0 1-1,0-1 1,-1 1-1,1-1 1,0 1-1,-1 0 1,1 0-1,0 0 1,-1-1-1,1 1 1,0 1-1,-1-1 1,1 0-1,0 0 1,0 0-1,-1 1 1,1-1-1,0 0 1,-1 1-1,1 0 1,0-1-1,0 1 1,0-1-1,0 1 1,0 0-1,0 0 1,0 0-1,0 0 1,0 0-1,0 0 1,0 0-8,-5 9 1,1 0 1,1 1-1,0-1 1,0 1 0,1 0-1,0 0 1,1 0-1,0 1 1,1-1-1,0 0 1,1 1-1,0-1 1,0 1 0,2-1-1,-1 0 1,2 0-1,-1 1 1,1-1-1,1-1 1,0 1-1,1-1 1,0 1 0,0-1-1,7 8-1,75 146-384,-86-163 369,0 0 1,0 1-1,0-1 1,0 1-1,0-1 1,0 0-1,-1 1 1,1-1-1,-1 1 1,1 0-1,-1-1 1,0 1-1,0-1 1,1 1-1,-1 0 1,0-1-1,0 1 1,-1 0-1,1-1 1,0 1-1,0-1 1,-1 1-1,1 0 1,-1-1-1,0 1 1,1-1-1,-1 1 1,0-1-1,0 0 1,0 1-1,0-1 1,0 0-1,0 0 1,0 1-1,0-1 1,0 0-1,-1 0 1,1 0-1,0 0 0,-1-1 1,1 1-1,-1 0 1,1-1-1,-1 1 1,1-1-1,-2 1 15,-23 5-181,0-2 0,0-1-1,0-1 1,0-1-1,0-1 1,-23-3 181,19 1-321,-70-7-1579,36 0-5003,41 4-1371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4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81 260 10890,'0'0'2942,"-10"-14"-748,-18-27-496,-14-18 3053,42 58-4683,0 0 0,-1 0 1,1 0-1,0 0 0,0 0 1,1 0-1,-1 0 1,0 0-1,0 0 0,0 0 1,1 0-1,-1 0 0,0 0 1,1 0-1,-1 0 1,1 1-1,-1-1 0,1 0 1,-1 0-1,1 0 0,0 1 1,-1-1-1,1 0 0,0 0 1,0 1-1,0-1 1,-1 1-1,1-1 0,0 1 1,0-1-1,0 1 0,0 0 1,0-1-1,0 1 1,0 0-1,0 0 0,0-1 1,0 1-1,0 0 0,0 0 1,0 0-1,0 0 1,0 1-1,0-1 0,0 0 1,0 0-1,0 0 0,0 1 1,0-1-1,0 1 1,-1-1-1,1 1 0,0-1 1,0 1-1,0 0-68,10-1 142,585 4-195,-595-4 46,27-2-315,-29 2 318,1 0 0,0 0 0,-1 0 0,1 0 0,0 0 0,-1 0 1,1-1-1,0 1 0,0 0 0,-1 0 0,1 0 0,0 0 0,-1 0 0,1-1 0,0 1 0,0 0 0,-1 0 0,1 0 0,0-1 0,0 1 0,0 0 0,-1 0 0,1-1 0,0 1 0,0 0 0,0 0 0,0-1 0,0 1 0,0 0 0,-1-1 0,1 1 0,0 0 0,0-1 0,0 1 1,0 0-1,0 0 0,0-1 0,0 1 0,0 0 0,0-1 0,0 1 0,1 0 0,-1-1 0,0 1 0,0 0 0,0 0 0,0-1 0,0 1 0,0 0 0,1-1 0,-1 1 0,0 0 0,0 0 0,0 0 0,1-1 0,-1 1 0,0 0 0,0 0 0,1 0 0,-1-1 0,0 1 0,1 0 1,-1 0-1,0 0 0,0 0 0,1 0 0,-1 0 0,0 0 4,-152-59-64,2 7 128,148 68 96,4 50-25,-10 101 461,-58 44 49,46-160-779,3 1 1,2 1 0,2 0 0,-4 44 133,15-34-2652,9-23-2212,3-14-2370</inkml:trace>
  <inkml:trace contextRef="#ctx0" brushRef="#br0" timeOffset="626.363">712 229 16175,'20'-65'2920,"-20"63"-2639,0 0 0,1 0 0,-1 0-1,1 0 1,-1 0 0,1 1-1,0-1 1,0 0 0,0 0 0,0 0-1,0 1 1,0-1 0,0 1-1,1-1 1,-1 1 0,1-1-1,-1 1 1,1 0 0,-1 0 0,1 0-1,0 0 1,-1 0 0,1 0-1,2-1-280,8 44 2189,-7 15-1961,-3 0-1,-3 1 0,-1-1 1,-4 0-1,-7 30-227,-10 169-496,23-251 479,4 37-1159,-4-42 1162,0 1-1,0 0 1,1-1 0,-1 1 0,0-1-1,1 1 1,-1-1 0,1 1 0,-1-1 0,0 1-1,1-1 1,-1 0 0,1 1 0,-1-1-1,1 0 1,0 1 0,-1-1 0,1 0 0,-1 0-1,1 1 1,-1-1 0,1 0 0,0 0-1,-1 0 1,1 0 0,0 0 0,-1 0 0,1 0-1,-1 0 1,1 0 0,0 0 0,-1 0-1,1 0 1,-1-1 0,1 1 0,0 0 0,-1 0-1,1-1 1,-1 1 0,1 0 0,-1-1-1,1 1 1,-1 0 0,1-1 0,-1 1 0,1-1-1,-1 1 1,0-1 0,1 1 0,-1-1-1,0 1 1,1-1 0,-1 1 0,0-1-1,0 1 1,1-1 0,-1 0 0,0 1 0,0-1-1,0 1 1,0-1 14,128-219 112,-117 204-49,-3 3-28,1 0 0,0 0 0,0 1 0,1 0-1,1 0 1,0 1 0,0 1 0,1 0 0,0 0-1,10-4-34,-18 13 0,0 1 1,1 0-1,-1 1 0,0-1 0,1 1 0,-1-1 0,0 1 0,0 0 1,1 1-1,-1-1 0,0 1 0,0 0 0,-1 0 0,1 0 1,0 1-1,-1-1 0,1 1 0,-1 0 0,0 0 0,0 0 0,0 0 1,0 0-1,0 1 0,-1-1 0,0 1 0,0 0 0,0 0 0,0 0 1,0 0-1,-1 0 0,1 0 0,-1 0 0,0 0 0,0 4 0,6 7 1,-2-2-10,0 0 0,1 0 1,0 0-1,1-1 0,1 0 0,0-1 1,0 1-1,1-1 0,1-1 1,0 0-1,0 0 0,1-1 0,0-1 1,0 0-1,1 0 0,0-1 1,1 0-1,0-1 0,12 4 9,-12-7 14,1 0 1,0 0-1,0-1 0,0-1 0,0 0 0,0-1 0,0-1 1,0 0-1,0 0 0,0-2 0,-1 0 0,1 0 0,-1-2 1,1 1-1,-1-2 0,0 1 0,-1-2 0,0 0 1,0 0-1,0-1 0,-1-1 0,0 0 0,-1 0 0,0-1 1,0 0-1,-1-1 0,0 0 0,-1-1 0,4-8-14,-4 7 120,-2-1-1,0 0 0,0 0 1,-1-1-1,-1 1 1,0-1-1,-1 0 0,-1 0 1,0 0-1,-1 0 0,-1-7-119,0 20 17,0 0 0,0 1-1,0-1 1,-1 0 0,1 0-1,0 0 1,-1 0 0,1 1-1,-1-1 1,0 0 0,1 0-1,-1 1 1,0-1 0,0 1-1,0-1 1,0 1-1,-1-1 1,1 1 0,0-1-1,-1 1 1,1 0 0,-1 0-1,1 0 1,-1 0 0,1 0-1,-1 0 1,0 0 0,1 0-1,-1 1 1,0-1 0,0 1-1,0-1 1,1 1-1,-1 0 1,0 0 0,0-1-1,0 1 1,0 1 0,0-1-1,1 0 1,-1 0 0,0 1-1,0-1 1,0 1 0,1-1-1,-1 1 1,-1 0-17,-79 44 168,73-37-166,0 0 0,1 1 0,0 0 0,1 0 0,0 1 0,0 0 0,1 0 0,0 0 0,1 1 0,0 0 0,1 0 0,0 0 0,1 1 0,0-1 1,1 1-1,0-1 0,1 1 0,0 0 0,1 0 0,0 0 0,1 0 0,0 0 0,1-1 0,0 1 0,1-1 0,0 1 0,1-1 0,0 0 0,1 0 0,0 0 0,1-1 0,0 0 0,1 0 1,0 0-1,0-1 0,1 0 0,0-1 0,1 1 0,5 3-2,-1-5-8,1 0 0,0 0 0,0-1 1,0-1-1,1-1 0,0 0 0,0-1 1,0 0-1,0-1 0,0-1 0,0 0 0,0-1 1,1-1-1,-1 0 0,0-1 0,0-1 0,0 0 1,0-1-1,-1-1 0,1 0 0,-1-1 1,0 0-1,-1-1 0,5-4 8,-12 6-66,0-1 0,0 1-1,-1-1 1,1-1 0,-1 1 0,-1-1 0,1 0-1,-1 0 1,0 0 0,-1-1 0,0 1 0,0-1-1,-1 0 1,1 1 0,-2-1 0,1-1 0,-1 1-1,0 0 1,-1 0 0,0-7 66,-10-13-3095,-10 19-5117,1 8-5454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5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95 8808,'0'0'3283,"0"-13"-992,0-5-1338,1-11 183,-1-5 3618,-1 40-1135,-4 17-3559,-24 433 890,23-320-924,6-136-26,0 0 0,1 1 0,-1-1 0,1 0-1,-1 0 1,1 1 0,-1-1 0,1 0 0,-1 0-1,1 1 1,-1-1 0,1 0 0,-1 0-1,1 0 1,-1 0 0,1 0 0,-1 0 0,1 0-1,-1 0 1,1 0 0,-1 0 0,1 0-1,-1 0 1,1-1 0,-1 1 0,1 0 0,-1 0-1,1 0 1,-1-1 0,1 1 0,-1 0-1,1-1 1,-1 1 0,0 0 0,1-1 0,-1 1-1,1-1 1,-1 1 0,0 0 0,1-1 0,-1 1-1,0-1 1,0 1 0,0-1 0,1 1-1,-1-1 1,0 1 0,0-1 0,0 0 0,83-114 317,-68 90-301,0 2 1,1 0 0,1 1 0,2 0 0,0 1 0,1 2 0,0 0 0,2 1 0,1 1 0,2-1-17,-20 16-5,-1 0 0,0 0-1,1 0 1,0 1 0,-1 0 0,1 0 0,0 0 0,0 0 0,-1 1 0,1 0 0,0 0 0,0 0 0,0 0 0,-1 1 0,1 0 0,0 0 0,-1 0 0,1 1 0,0-1 0,-1 1 0,0 0 0,1 1 0,-1-1 0,0 1 0,0 0-1,-1 0 1,1 0 0,0 0 0,-1 0 0,0 1 0,0 0 0,0-1 0,0 1 0,0 1 0,-1-1 0,1 3 5,79 115-43,37 45-127,-115-162 143,0-1 1,0 0-1,1-1 0,0 1 1,-1-1-1,1 0 1,1 0-1,-1 0 1,0-1-1,1 1 1,-1-1-1,1-1 1,-1 1-1,1-1 1,0 0-1,0 0 1,0-1-1,-1 0 0,1 0 1,0 0-1,0 0 1,0-1-1,0 0 1,-1-1-1,1 1 1,0-1-1,-1 0 1,1 0-1,-1-1 1,0 0-1,0 1 1,0-2-1,1 0 27,16-10 199,0-1 0,-1-1-1,-1 0 1,-1-2 0,-1 0 0,0-1 0,-1-1-1,-1-1 1,-1 0 0,-1-1 0,-1 0-1,-1-1 1,0-1 0,-2 0 0,-1 0-1,-1-1 1,3-19-199,-10 42 3,0 0-1,0-1 0,0 1 1,0 0-1,-1 0 0,1-1 1,-1 1-1,0 0 0,1 0 1,-1-1-1,0 1 1,0 0-1,-1-1 0,1 1 1,0 0-1,-1-1 0,1 1 1,-1 0-1,0 0 0,0 0 1,0-1-1,0 1 1,0 0-1,0 0 0,0 0 1,-1 1-1,1-1 0,-1 0 1,0 0-1,1 1 0,-1-1 1,0 1-1,0 0 0,0-1 1,0 1-1,0 0 1,0 0-1,0 0 0,0 0 1,-1 1-1,1-1 0,0 0 1,-1 1-3,-10 2-27,0 1-1,0 0 1,0 0 0,0 2 0,0 0 0,1 0-1,0 1 1,0 0 0,0 1 0,1 1 0,0 0 0,0 0-1,1 1 1,0 0 0,1 1 0,0 0 0,1 1 0,0-1-1,0 2 1,1-1 0,0 1 0,-3 11 27,2-7-69,0 1 0,2 0 0,0 0 0,1 0 0,0 1 0,2 0 0,0 0 0,1 0 1,0 0-1,2 0 0,0 0 69,0-14-6,1-1 0,-1 1 1,0-1-1,1 1 0,0-1 0,0 1 1,0-1-1,0 0 0,0 1 0,1-1 1,0 0-1,-1 0 0,1 0 1,0 0-1,0 0 0,1-1 0,-1 1 1,1-1-1,-1 1 0,1-1 0,0 0 1,0 0-1,0 0 0,0 0 1,0-1-1,0 1 0,0-1 0,1 0 1,-1 1-1,0-2 0,1 1 0,-1 0 1,1-1-1,-1 1 0,1-1 1,-1 0-1,1-1 0,-1 1 0,1 0 1,-1-1-1,3 0 6,10-5 12,-1 0 0,0 0 0,0-2 0,0 0 1,-1 0-1,0-1 0,-1-1 0,0 0 0,0-1 0,-1-1 1,-1 0-1,0 0 0,-1-1 0,0 0 0,-1-1 0,0 0 1,-1-1-1,3-8-12,24-83 37,-24 155-165,19 161 123,-29-208 6,0 1 1,0-1 0,0 0 0,0 1 0,1-1 0,-1 0-1,0 0 1,1 0 0,0 0 0,-1 0 0,1-1-1,0 1 1,0 0 0,0-1 0,0 1 0,0-1-1,0 0 1,0 0 0,1 0 0,-1 0 0,0 0 0,1 0-1,-1-1 1,1 1 0,-1-1 0,1 1 0,-1-1-1,1 0 1,-1 0 0,1 0 0,-1-1 0,1 1-1,-1 0 1,1-1 0,-1 0 0,1 1-2,84-40 111,-43 7-28,-1-2 0,-2-1 0,-1-2 0,-2-2 0,-2-2 0,-1-1 0,-3-2 0,-2-1 0,9-20-83,-35 59-46,-16 31-121,1 17 160,1 0 1,3 1 0,1 0-1,2 0 1,2 0-1,2 1 1,1-1 0,3 4 6,-4-39-3,10 97-280,-12-102 276,1-1-1,-1 1 0,1-1 0,-1 1 0,0-1 1,1 0-1,-1 0 0,0 0 0,0 0 0,0 0 0,0 0 1,0 0-1,0-1 0,0 1 0,0-1 0,0 1 1,0-1-1,0 0 0,0 0 0,0 0 0,0 0 1,-1 0-1,1 0 0,0-1 0,0 1 0,0-1 1,0 0-1,0 1 0,0-1 0,0 0 0,0 0 1,1 0-1,-1 0 0,0 0 0,0-1 0,1 1 1,-1 0-1,1-1 0,-1 0 8,-86-65-1180,36 14-2711,33 30-332,9 0-2568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5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98 13196,'0'-13'2568,"-2"-40"-331,1 51-2116,0 0 0,1 1 0,-1-1 0,0 0 0,0 0 0,-1 1 0,1-1 0,0 0 0,-1 1 0,1-1 0,0 1 0,-1 0 0,0 0 0,1-1 0,-1 1 0,0 0 0,1 0 0,-1 0 0,0 1 0,0-1 0,0 0 0,0 1 0,0-1 0,0 1 0,0 0 0,0-1 0,0 1 0,0 0 0,0 0 0,0 0 0,0 1 0,0-1 0,0 0 0,0 1 0,0 0 0,0-1 0,0 1 0,0 0 0,1 0 0,-1 0 0,0 0 0,-1 1-121,-15 8 61,0 1 0,1 1 0,0 1 1,1 0-1,1 1 0,0 1 0,1 0 0,0 1 0,-10 17-61,9-18-4,0 2 0,2 0 1,0 1-1,0 0 0,2 1 0,1 0 0,0 1 1,1 0-1,1 0 0,1 1 0,1 0 0,1 0 0,1 1 1,-1 8 3,5-28 0,0 0 0,1 0 0,-1 0 0,0 0 0,1 0 1,-1 0-1,1 0 0,0 0 0,0 0 0,0-1 0,0 1 0,0 0 1,0 0-1,0-1 0,0 1 0,1-1 0,-1 1 0,0-1 1,1 1-1,0-1 0,-1 0 0,1 0 0,0 0 0,-1 0 0,1 0 1,0 0-1,0 0 0,0-1 0,0 1 0,0-1 0,0 1 0,0-1 1,0 0-1,0 0 0,0 0 0,0 0 0,0 0 0,0 0 1,0 0-1,0-1 0,81-24 122,-43-5 330,-1-1 1,-2-2-1,-1-1 1,-1-2 0,-2-1-1,-2-2 1,-1-1-1,-2-2 1,3-9-453,-30 50 3,8-11 44,-14 29-54,-3 12 8,0 0 0,2 0 0,1 1 0,1 0 1,1 0-1,2 0 0,2 0 0,0 0 0,5 24-1,-4-47-18,-1-1 0,1 1-1,1-1 1,-1 0 0,1 0-1,0 0 1,1 0 0,-1 0 0,1-1-1,0 1 1,0-1 0,1 0-1,0-1 1,0 1 0,0-1-1,0 0 1,1 0 0,-1 0-1,1-1 1,0 0 0,0 0 0,0 0-1,1-1 1,-1 0 0,1 0-1,2 0 19,3 0-83,-1 0 0,0-1 0,1-1-1,-1 1 1,1-2 0,-1 0 0,1 0 0,-1-1-1,1-1 1,-1 1 0,0-2 0,0 0-1,-1 0 1,1-1 0,2-2 83,80-65-2363,-42 9-5999,-38 45 1465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91 12236,'0'0'4628,"0"0"-1900,0 0-614,0 0-107,0 0-630,-5-12-405,2 4-813,2 7-143,0 0 1,0 0-1,0 0 1,0 0-1,0 0 1,0 0-1,1 0 1,-1 0 0,0-1-1,1 1 1,-1 0-1,1 0 1,-1-1-1,1 1 1,0 0-1,-1-1 1,1 1 0,0 0-1,0-1 1,0 1-1,0 0 1,0-1-1,0 1 1,1-1-1,-1 1 1,0 0-1,1-1 1,-1 1 0,1 0-1,-1 0 1,1-1-1,-1 1 1,1 0-1,0 0 1,0 0-1,0 0 1,-1 0-1,1 0 1,0 0 0,0 0-1,1 0 1,-1 0-1,0 1 1,0-1-1,0 0 1,0 1-1,1-1 1,-1 1-1,0-1 1,1 1 0,-1 0-1,0-1 1,1 1-17,550-9 1254,-535 9-1148,-15-1-60,1 0 0,-1 0-1,1 0 1,0 1 0,0-1 0,-1 1 0,1 0 0,0-1 0,0 1-1,0 0 1,-1 1 0,1-1 0,0 0 0,0 1 0,-1 0 0,1 0-1,0-1 1,-1 2 0,1-1 0,-1 0 0,1 0 0,-1 1 0,0-1-1,1 1 1,-1 0 0,0 0 0,0 0 0,0 0 0,0 0 0,-1 0-1,1 0 1,0 1 0,-1-1 0,0 1 0,1-1 0,-1 1 0,0-1-1,-1 1 1,1 0 0,0-1 0,-1 1-46,-3 22 195,-2-1-1,-1 0 1,-1 0 0,-1-1-1,0 0 1,-6 8-195,-13 37 135,12-19-158,2 1 0,2 0 0,2 1 0,3 0 1,1 0-1,3 21 23,5 93-4817,-2-123-100,-1-5-4105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5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132 163 12556,'0'0'5498,"0"0"-2236,0 0-774,0 0-769,0 0-705,-3 18-218,-61 266 933,49-214-2287,-24 138 1335,31-138-4103,6-2-3966,4-107 2203,8-23 3919,-1 8 1146,12-142 1180,27-152 6624,-48 347-7740,34-107 3255,-32 104-3192,-1 1 0,1 0 0,0-1 0,1 1 0,-1 0 0,0 0 0,1 0 0,0 0 0,0 1 1,0-1-1,0 1 0,0-1 0,0 1 0,0 0 0,1 0 0,-1 1 0,1-1 0,0 1 0,-1 0 0,1 0 0,0 0 1,0 0-1,0 0 0,0 1 0,-1 0 0,1 0 0,1 0-103,7 3 12,0 1 0,0 1 1,0 0-1,0 0 0,-1 1 0,1 0 1,-2 1-1,1 1 0,-1 0 0,0 0 1,0 1-1,-1 0 0,-1 0 0,1 1 1,-2 0-1,1 1 0,5 10-12,-5-8 0,0 0 0,0 0 0,-2 1 0,0 0 1,0 0-1,-1 0 0,-1 1 0,0 0 0,0 9 0,-3-19-4,0 0 0,-1 1 1,0-1-1,0 0 0,0 0 1,-1 0-1,1 0 0,-1 0 0,-1 0 1,1 0-1,-1 0 0,1 0 1,-1 0-1,-1-1 0,1 1 1,-1-1-1,0 1 0,0-1 0,0 0 1,0 0-1,-1 0 0,1-1 1,-1 1-1,0-1 0,0 0 0,-1 0 1,1-1-1,-1 1 0,-3 1 4,-2 1-148,0-1 0,-1 0 0,1 0 0,-1-1 0,1-1 0,-1 0 0,0 0 0,0-1 0,0 0 0,0-1 0,0 0 0,0-1 0,0 0 0,0-1 0,1 0 0,-1-1 0,0 0 0,1-1 0,0 0 0,0 0 0,0-1 0,0-1 0,1 1 0,0-2-1,0 1 1,-2-3 148,-2-19-3438,17-1-3790,10 8-1148</inkml:trace>
  <inkml:trace contextRef="#ctx0" brushRef="#br0" timeOffset="308.827">714 184 14798,'0'0'4014,"0"0"-1163,0 0-651,0 0-802,0 0-597,1 14-176,-8 89 245,-54 151-400,63-323-406,2 45-34,1 0 1,1 0-1,1 1 1,1 0 0,1 0-1,2 0 1,0 1-1,1 1 1,1 0 0,14-17-31,-20 28-189,0 1 0,1 1 0,0 0 0,1 0 0,-1 0 0,2 1 0,-1 1 0,1-1 0,0 1 0,0 1 1,0 0-1,1 1 0,0 0 0,0 0 0,0 1 0,0 1 0,1-1 0,-1 2 0,1 0 0,-1 0 0,1 1 0,-1 1 0,1 0 1,0 0 188,31 11-3604,-3 7-2209</inkml:trace>
  <inkml:trace contextRef="#ctx0" brushRef="#br0" timeOffset="639.77">1273 111 13293,'0'0'3053,"0"0"-1190,0 0-149,0 0-230,0 0-710,0 0-496,0 0-156,-13 13 135,2-3-180,2-2-18,0 1-1,1 0 1,-1 1-1,2 0 0,0 0 1,0 0-1,0 1 0,1 0 1,-1 5-59,-6 13 42,0 1 0,2 0 0,2 0 0,1 1 0,1 1 1,1-1-1,2 1 0,1 0 0,2 17-42,1-46-4,0 0-1,0 1 1,1-1 0,0 0-1,-1 0 1,1 1 0,0-1 0,1 0-1,-1 0 1,1 0 0,-1 0-1,1 0 1,0 0 0,0-1 0,0 1-1,0 0 1,1-1 0,-1 0 0,1 0-1,-1 1 1,1-1 0,0-1-1,0 1 1,0 0 0,0-1 0,0 0-1,0 1 1,0-1 0,1 0-1,-1-1 1,0 1 0,0 0 0,1-1-1,-1 0 1,1 0 0,2 0 4,4-1 9,0 1 0,0-2 0,0 0 0,0 0 1,0 0-1,0-1 0,0-1 0,-1 0 0,1 0 0,-1-1 0,5-3-9,0-2 173,0 0-1,0-1 1,-1 0-1,-1-2 1,0 1-1,0-1 1,-2-1-1,1 0 1,-2 0-1,0-1 0,0 0 1,-2-1-1,0 0 1,-1 0-1,0 0 1,-1-1-1,-1 0 1,-1 0-1,0 0 1,-1 0-1,-1-1 0,-1 1 1,-1-7-173,1 20-55,0 0-1,0 0 1,0 0-1,-1 0 1,0 0 0,0 0-1,0 0 1,0 0 0,-1 0-1,1 0 1,-1 1 0,0-1-1,0 1 1,-1-1 0,1 1-1,-1 0 1,1 0-1,-1 0 1,0 0 0,0 0-1,0 0 1,-1 1 0,1 0-1,0 0 1,-1 0 0,0 0-1,1 0 1,-1 1 0,0-1-1,0 1 1,0 0-1,0 0 1,0 1 0,0-1-1,0 1 1,0 0 0,-1 0-1,1 0 1,0 1 0,0-1-1,0 1 1,0 0 0,0 0-1,0 0 1,1 1-1,-3 0 56,-43 47-8557,31-19-32</inkml:trace>
  <inkml:trace contextRef="#ctx0" brushRef="#br0" timeOffset="1059.15">1702 128 16464,'31'-127'7068,"-31"127"-7032,0 1 1,-1-1 0,1 0 0,0 1 0,0-1 0,0 0 0,-1 1 0,1-1-1,0 1 1,0-1 0,0 1 0,0-1 0,0 0 0,0 1 0,0-1 0,0 1-1,0-1 1,0 1 0,0-1 0,0 0 0,0 1 0,1-1 0,-1 1 0,0-1-1,0 1 1,0-1 0,0 0 0,1 1 0,-1-1 0,0 0 0,0 1-1,1-1 1,-1 0 0,0 1 0,1-1 0,-1 0 0,0 0 0,1 1 0,-1-1-1,1 0 1,-1 0 0,0 0 0,1 1 0,-1-1 0,1 0 0,-1 0 0,0 0-1,1 0 1,-1 0 0,1 0 0,-1 0 0,1 0 0,-1 0 0,1 0 0,-1 0-1,0 0 1,1 0 0,-1 0 0,1-1 0,-1 1 0,0 0 0,1 0 0,-1 0-1,1-1 1,-1 1 0,0 0 0,1-1-37,4 44-15,-7 18 11,-3-1 0,-2 0 0,-2 0 0,-4-1-1,-2-1 1,-2 0 0,-3-1 0,-9 14 4,11-21-276,33-81 680,1 2 0,1 0 1,1 1-1,1 0 1,2 2-1,1 0 0,0 2 1,12-9-405,-24 25 37,1-1 0,-1 1 0,1 1 0,1 0 1,-1 1-1,1 0 0,1 1 0,-1 0 0,1 1 1,-1 0-1,1 1 0,0 0 0,0 1 0,11 0-37,-17 2-3,-1 0 0,1 0-1,0 0 1,-1 1-1,1 0 1,0 0-1,-1 1 1,1 0 0,-1 0-1,0 0 1,0 1-1,0 0 1,0 0 0,0 1-1,-1-1 1,1 1-1,-1 0 1,0 1 0,0-1-1,0 1 1,-1 0-1,0 1 1,0-1-1,0 1 1,-1-1 0,1 1-1,-1 0 1,-1 0-1,3 6 4,-3-4-6,1-1-1,-1 1 0,-1 0 0,1 0 0,-1 0 0,-1 0 0,1 0 0,-2 0 0,1 0 0,-1 0 0,0 0 0,0 0 0,-1 0 1,0 0-1,-1 0 0,0-1 0,0 0 0,0 1 0,-1-1 0,0 0 0,-1 0 0,0-1 0,0 1 0,0-1 0,0 0 1,-1-1-1,-4 4 7,-7 3 2,-1 0 0,0-2 0,0 0 0,-1-1 0,-1-1 0,1 0 0,-1-2 0,-1 0 0,1-1 0,-1-2 0,1 0 0,-1-1 0,0-1 0,0 0 0,0-2 0,-8-2-2,21 3-246,-1-1 0,0-1 1,1 1-1,-1-1 1,1-1-1,0 0 1,0 0-1,0-1 1,0 0-1,1 0 0,-1 0 1,1-1-1,0 0 1,-1-2 245,0-7-3705,6 0-3310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5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4 360 8328,'0'0'1815,"0"0"-246,0 0 625,0 0 81,0 0-588,0 0-620,0 0-512,0 0-304,-2-4-139,0-4-14,24 29 55,11 12-14,-29-29-122,1 1 0,1 0 0,-1-1 0,0 0 0,1-1 0,0 1-1,0-1 1,0 0 0,1 0 0,-1-1 0,1 0 0,-1 0 0,1 0 0,-1-1 0,1 0 0,0 0 0,0-1-1,0 0 1,0 0 0,-1-1 0,1 0 0,0 0 0,0 0 0,0-1-17,3-2 208,-1-1 1,0 0 0,-1 0-1,1-1 1,-1 0 0,-1-1-1,1 1 1,-1-2-1,0 1 1,0-1 0,-1 0-1,0 0 1,-1-1-1,1 1 1,-2-1 0,1 0-1,-1-1 1,-1 1-1,0-1 1,0 0 0,-1 0-1,0 0 1,0 0-1,-1 0 1,-1 0 0,0-3-209,-2 8 46,0 1-1,0-1 1,-1 1 0,1 0 0,-1-1 0,0 1 0,-1 1 0,1-1-1,0 0 1,-1 1 0,0 0 0,0 0 0,0 0 0,0 0 0,-1 1-1,1-1 1,-1 1 0,1 0 0,-1 0 0,0 1 0,0 0 0,0 0-1,0 0 1,0 0 0,0 1 0,0-1 0,0 1 0,0 1 0,0-1 0,0 1-1,0 0 1,1 0 0,-1 0 0,0 1 0,0-1 0,1 1 0,-1 0-1,1 1 1,-1-1 0,1 1 0,0 0 0,0 0 0,0 0 0,-2 3-46,-4 1-18,0 1 1,1 0-1,0 1 0,0 0 1,1 0-1,0 1 1,0 0-1,1 0 1,1 1-1,0 0 1,0 0-1,1 1 1,0-1-1,1 1 0,1 0 1,0 0-1,0 1 1,1-1-1,1 1 1,0-1-1,1 1 1,0-1-1,1 1 1,0-1-1,1 1 1,0-1-1,1 0 0,1 0 1,0 0-1,0 0 1,1-1-1,1 0 1,0 0-1,0 0 1,3 2 17,-2-1-70,1-1 1,0 0 0,1-1 0,0 0 0,1 0-1,0-1 1,0 0 0,1-1 0,0 0-1,0 0 1,1-2 0,0 1 0,0-1 0,1-1-1,0 0 1,0-1 0,0-1 0,0 0-1,0 0 1,1-1 0,-1-1 0,1-1 0,0 1-1,-1-2 1,1 0 0,-1-1 0,1 0-1,-1-1 1,0 0 0,11-6 69,-6 0 96,0-1 1,-1-1-1,-1-1 0,0-1 1,0 0-1,-2-1 0,1 0 1,-2-1-1,0-1 0,-1 0 0,0-1 1,-2 0-1,0-1 0,-1 0 1,0 0-1,-2-1 0,0 0 1,-1-1-1,-1 1 0,-1-1 1,0 0-1,-2 0 0,0 0 1,-2-1-97,0 21 7,0-1 0,0 0 0,-1 1 1,1-1-1,0 1 0,-1-1 1,1 1-1,0-1 0,-1 1 1,1-1-1,-1 1 0,1-1 0,-1 1 1,1 0-1,-1-1 0,1 1 1,-1 0-1,1-1 0,-1 1 1,1 0-1,-1 0 0,0 0 0,1-1 1,-1 1-1,1 0 0,-1 0 1,0 0-1,1 0 0,-1 0 1,1 0-1,-1 0 0,0 0 0,1 0 1,-1 0-1,0 1 0,1-1 1,-1 0-1,1 0 0,-1 1 1,1-1-1,-1 0 0,1 0 0,-1 1 1,1-1-1,-1 1 0,1-1 1,-1 1-1,1-1 0,-1 0 1,1 1-1,0-1 0,-1 1 0,1 0 1,0-1-1,0 1 0,-1-1 1,1 1-1,0-1 0,0 1 1,0 0-1,0-1 0,-1 1 0,1-1 1,0 1-1,0 0 0,0-1 1,0 1-1,1 0-7,-8 13-29,0 0 1,2 1-1,0 0 1,0 0-1,1 0 1,1 1-1,1-1 1,0 1-1,1 0 0,1 0 1,0-1-1,2 1 1,-1 0-1,2-1 1,0 1-1,1-1 1,0 0-1,1 0 0,1 0 1,2 4 28,55 52-2796,-23-61-1224,-1-35-3556,-27 9 2403</inkml:trace>
  <inkml:trace contextRef="#ctx0" brushRef="#br0" timeOffset="277.088">845 6 12780,'0'0'2114,"0"0"-1153,0 0 480,0 0-448,0 0-833,0 0-160,0 0 0,0 0 0,-29 41-1889,40-17-3909</inkml:trace>
  <inkml:trace contextRef="#ctx0" brushRef="#br0" timeOffset="608.959">1344 1 19122,'0'0'3075,"0"0"-1345,0 0 95,0 0-800,0 0-576,0 0-193,0 0-256,0 0 96,8 126-64,-11-65-32,3 2 0,0-1 0,0-2 0,0-1-576,0-6-1058,-3 1-1249,-6-5-1665,-1-11-3492</inkml:trace>
  <inkml:trace contextRef="#ctx0" brushRef="#br0" timeOffset="949.847">1188 397 3235,'0'-2'1326,"-3"-8"-57,0 0-1,0 1 1,0-1-1,-2 1 0,1 0 1,-1 0-1,0 0 0,-1 0 1,0 1-1,0 0 1,-6-5-1269,-5-3 3391,21 20-2223,5 4-1179,1 0 0,1 0 0,-1-1 1,1 0-1,1 0 0,-1-2 1,1 1-1,0-2 0,0 1 1,1-2-1,-1 1 0,1-2 1,0 0-1,-1 0 0,1-1 1,0-1-1,0 0 0,0-1 1,0 0-1,0-1 0,-1 0 1,1-1-1,0-1 0,-1 0 1,0 0-1,0-1 0,-1-1 1,1 0-1,-1-1 0,1 0 11,-1-2 0,-6 4 8,1 1 1,-1-1-1,1 1 1,0 0-1,0 0 1,1 1-1,-1 0 1,1 0-1,0 0 1,-1 1-1,1 0 1,0 1-1,1-1 1,-1 1-1,0 0 1,0 1-1,2 0-8,-5 3 11,0 0-1,0 1 0,0-1 0,0 1 1,0 0-1,-1 0 0,0 0 0,0 0 1,0 1-1,0-1 0,-1 1 0,0 0 1,0 0-1,0 0 0,0 0 0,-1 0 1,0 0-1,0 0 0,0 0 0,-1 3-10,2 0 30,23 270 189,-25-277-218,0-1 0,-1 1 1,1-1-1,0 1 0,0-1 0,0 1 0,0-1 0,0 1 0,0-1 1,0 1-1,0-1 0,0 1 0,0-1 0,0 1 0,0-1 0,0 1 1,0-1-1,0 1 0,0-1 0,1 1 0,-1-1 0,0 1 0,0-1 1,1 1-1,-1-1 0,0 1 0,1-1 0,-1 0 0,0 1 0,1-1 1,-1 1-1,1-1 0,-1 0 0,0 0 0,1 1 0,-1-1 0,1 0 1,-1 0-1,1 1 0,-1-1 0,1 0 0,-1 0 0,1 0 0,-1 0 1,1 0-1,-1 0 0,1 0 0,0 0 0,-1 0 0,1 0 0,-1 0 1,1 0-1,-1 0 0,1 0 0,-1 0 0,1-1 0,-1 1 0,1 0 1,-1 0-1,1-1 0,-1 1 0,0 0 0,1-1 0,-1 1 0,1 0 0,-1-1 1,0 1-1,1-1 0,-1 1 0,0-1-1,24-37 770,-20 31-429,3-4-10,109-164 2137,-108 166-2430,1 1 1,-1 0-1,1 0 0,0 1 0,1 0 1,0 0-1,0 1 0,0 1 0,1 0 0,0 0 1,0 1-1,0 0 0,0 1 0,1 0 1,-1 1-1,9 0-38,-14 0 1,0 1 0,1 0 1,-1 1-1,0 0 0,0 0 1,0 0-1,0 0 0,0 1 0,0 0 1,0 0-1,0 1 0,0 0 1,0 0-1,-1 0 0,1 1 0,-1-1 1,1 2-1,-1-1 0,0 0 1,0 1-1,0 0 0,-1 0 1,0 0-1,1 1 0,-1-1 0,-1 1 1,1 0-1,-1 0 0,0 1 1,0-1-1,0 1 0,-1-1 0,1 2-1,10 100 163,-5-22-1278,8-33-2577,-5-32-359,0-9-2922,1-2-5321</inkml:trace>
  <inkml:trace contextRef="#ctx0" brushRef="#br0" timeOffset="1479.662">2612 283 13004,'0'0'2888,"0"0"-662,0 0-26,0 0-812,0 0-913,0 0-363,0 0-37,1 10 64,31 188 282,-32-197-436,0 0-1,0 0 1,0 0-1,0 0 1,0-1-1,0 1 1,1 0-1,-1 0 0,0 0 1,0 0-1,1 0 1,-1 0-1,1 0 1,-1 0-1,1-1 1,-1 1-1,1 0 1,-1 0-1,1-1 0,0 1 1,-1 0-1,1-1 1,0 1-1,0-1 1,0 1-1,-1-1 1,1 1-1,0-1 1,0 1-1,0-1 0,0 0 1,0 1-1,0-1 1,0 0-1,0 0 1,0 0-1,-1 0 1,1 0-1,0 0 1,0 0-1,0 0 0,0 0 1,0 0-1,0-1 1,0 1-1,0 0 1,0-1-1,0 1 1,0-1-1,-1 1 0,1-1 1,1 0 15,37-36 125,6-18 1209,-35 46-987,0-1 0,0-1 0,-2 0 0,1 0 0,-1 0 0,-1-1 0,0-1 0,0 1 0,-2-1 0,1 0 0,-2 0 0,1 0 0,-2-1 1,0 0-1,1-10-347,-5 23 3,0-1 0,0 1 1,0-1-1,0 1 1,0 0-1,0-1 1,-1 1-1,1 0 1,0 0-1,-1 0 0,1 0 1,0 0-1,-1 0 1,1 0-1,-1 0 1,0 1-1,1-1 1,-1 0-1,0 1 1,1 0-1,-1-1 0,0 1 1,0 0-1,1 0 1,-1 0-1,0 0 1,0 0-1,1 0 1,-1 0-1,0 1 0,1-1 1,-1 1-1,0-1 1,1 1-1,-1 0 1,0-1-1,1 1 1,-1 0-1,1 0 0,0 0 1,-1 0-1,1 1 1,0-1-1,-1 0 1,1 0-1,0 1 1,0-1-1,-1 2-3,-13 13-207,1 1-1,0 0 1,2 1 0,0 1 0,0 0-1,2 0 1,1 1 0,0 0-1,1 1 1,1 0 0,2 0-1,-3 15 208,4-27-434,1 0-1,1 0 0,-1 0 0,1 1 1,1-1-1,0 1 0,0-1 0,1 1 1,0-1-1,1 1 0,0 0 0,0-1 1,1 0-1,0 1 0,1-1 0,0 1 435,0-7-19,-1-1-1,0 1 0,1-1 1,0 0-1,-1 0 1,1 0-1,0-1 0,0 1 1,0-1-1,0 1 0,0-1 1,0 0-1,1 0 0,-1 0 1,0-1-1,1 1 0,-1-1 1,0 0-1,1 0 0,-1 0 1,0 0-1,1-1 0,-1 1 1,0-1-1,1 0 0,-1 0 1,2-1 19,80-43 1342,-52 20-217,-2-3-1,0 0 1,-2-2-1,-2-1 1,0-1 0,13-24-1125,-4-27 1462,-60 258-1630,14-126-148,3 1 0,2 0 1,1 51 315,4-102-3,0 0 0,0 0 0,0 1 0,0-1 0,0 0 0,0 1 0,1-1-1,-1 0 1,0 1 0,0-1 0,1 0 0,-1 1 0,0-1 0,1 1 0,-1-1 0,0 1 0,1-1 0,-1 0 0,1 1 0,-1 0 0,1-1 0,-1 1 0,1-1 0,0 1 0,-1 0 0,1-1 0,-1 1 0,1 0 0,0-1 0,-1 1 0,1 0 0,0 0 0,-1 0 0,1 0 0,0 0 0,0 0 0,-1 0 0,1 0 0,0 0 0,-1 0 0,1 0 0,0 0 0,-1 0 0,1 1 0,0-1 0,-1 0 0,1 0 0,-1 1 0,1-1 0,0 0 0,-1 1 0,1-1 0,-1 1 0,1-1 0,-1 1 0,1-1 0,-1 1 0,1-1 0,-1 1 0,0-1 0,1 1 0,-1 0 3,21-156 893,-17 78-494,-4 69-384,-1-1 1,2 1 0,-1 0-1,1-1 1,0 1 0,1 0-1,0 0 1,0 0-1,1 0 1,0 0 0,0 0-1,1 1 1,0-1 0,0 1-1,0 0 1,1 0 0,1 1-1,-1-1 1,1 1 0,0 0-1,0 1 1,1 0 0,-1 0-1,1 0 1,0 0-1,1 1 1,-1 1 0,1-1-1,2 0-15,-2 3-217,1 1 0,0-1 0,0 2 0,0-1-1,0 1 1,0 0 0,0 1 0,-1 0 0,1 1 0,7 2 217,48 24-4265,-42-19 1952,17 9-4937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1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196 142 18097,'0'0'945,"-3"-13"-86,-9-38 300,12 51-1133,0-1 1,0 0-1,-1 1 0,1-1 1,-1 0-1,1 1 1,0-1-1,-1 1 0,1-1 1,-1 1-1,0-1 1,1 1-1,-1-1 0,1 1 1,-1-1-1,0 1 1,1-1-1,-1 1 0,0 0 1,1 0-1,-1-1 0,0 1 1,0 0-1,1 0 1,-1 0-1,0 0 0,0 0 1,1 0-1,-1 0 1,0 0-1,0 0 0,1 0 1,-1 0-1,0 0 1,1 1-1,-1-1 0,0 0 1,0 0-1,1 1 0,-1-1 1,1 1-1,-1-1 1,0 0-1,1 1 0,-1-1 1,1 1-1,-1-1 1,1 1-1,-1 0 0,1-1 1,-1 1-1,1 0-26,-3 1 80,-10 9-51,1 1 0,1 1 0,0 0 0,0 1 0,1 0-1,1 0 1,0 1 0,1 0 0,1 1 0,0 0 0,1 0 0,1 2-29,-2 2-21,1 1-1,2-1 1,0 1 0,1 0-1,1 0 1,1 0-1,1 1 1,0-1 0,2 0-1,1 0 1,0 0 0,1 0-1,2-1 1,0 0 0,1 0-1,2 3 22,-6-17-46,1 0 0,-1-1 0,1 1-1,0-1 1,0 0 0,0 0 0,1 0-1,0-1 1,0 0 0,0 0 0,1 0 0,-1 0-1,1-1 1,0 0 0,0 0 0,0 0-1,0-1 1,0 0 0,1 0 0,-1-1-1,1 0 1,-1 0 0,1 0 0,-1-1 0,1 0-1,0 0 1,-1-1 0,1 1 46,8-3-3,0 0 0,0 0-1,0-1 1,0-1 0,-1-1 0,1 0 0,-2 0 0,1-2-1,-1 0 1,0 0 0,8-8 3,3-2 325,-1-1 0,0-2 1,-1 0-1,-2-2 0,0 0 0,-2-1 0,0-1 1,-2 0-1,0-2 0,-2 0 0,-1 0 0,0-4-325,-6-6 189,-7 37-183,0-1 1,0 1-1,0-1 1,0 0 0,0 1-1,0-1 1,0 1-1,0-1 1,0 1 0,0-1-1,0 1 1,0-1 0,0 1-1,0-1 1,0 1-1,0-1 1,0 1 0,-1-1-1,1 1 1,0-1-1,0 1 1,-1-1 0,1 1-1,0 0 1,-1-1-1,1 1 1,0 0 0,-1-1-1,1 1 1,-1 0 0,1-1-1,-1 1 1,1 0-1,-1-1 1,1 1 0,0 0-1,-1 0 1,0 0-1,1 0 1,-1 0 0,1-1-1,-1 1 1,1 0-1,-1 0 1,1 0 0,-1 0-1,1 0 1,-1 1 0,1-1-1,-1 0 1,1 0-1,-1 0 1,1 0 0,-1 0-1,1 1 1,-1-1-1,1 0 1,-1 1 0,1-1-1,0 0 1,-1 1-1,1-1 1,0 0 0,-1 1-1,1-1 1,-1 1-7,-3 5 9,-1 0 0,1 1 1,0-1-1,0 1 0,0 0 0,1 1 0,0-1 0,1 0 1,0 1-1,0-1 0,0 1 0,1 0 0,0 0 0,1 0 1,0 0-1,0-1 0,0 1 0,2 5-9,-2-12 0,-1 11 2,0 1 0,1-1-1,1 1 1,0 0-1,1-1 1,0 1-1,1-1 1,0 0-1,1 0 1,1 0-1,0-1 1,0 1-1,1-1 1,0 0-1,1 0 1,0-1-1,1 0 1,0-1-1,1 1 1,0-1 0,3 2-2,-4-7 6,1 1 0,-1-1 0,1 0 1,0-1-1,0 0 0,1 0 0,-1-1 1,0 0-1,1 0 0,-1-1 0,1-1 1,0 0-1,-1 0 0,1-1 0,-1 0 1,1 0-1,-1-1 0,0 0 0,1-1 1,-1 0-1,0-1 0,-1 0 0,1 0 1,-1-1-1,1 0 0,-2 0 0,1-1 1,0 0-1,-1 0 0,0-1 0,-1 0 1,1 0-1,-1-1 0,-1 0 0,3-3-6,0-1 83,-1 0-1,0-1 0,0 0 0,-1 0 0,-1-1 0,0 1 0,-1-1 0,0 0 0,-2-1 1,1 1-1,-1-8-82,-1 16 16,-1-1 1,1 1 0,-1-1 0,-1 1 0,1-1-1,-1 1 1,0 0 0,-1-1 0,0 1 0,0 0-1,0 0 1,0 0 0,-1 0 0,0 0 0,-1 0-1,1 1 1,-1 0 0,0 0 0,0 0 0,0 0-1,-1 0 1,0 1 0,0 0 0,0 0 0,0 0-1,-4-1-16,3 2-41,-1 1-1,1-1 0,-1 2 0,1-1 0,-1 1 1,0 0-1,1 0 0,-1 0 0,0 1 0,0 0 1,0 1-1,1-1 0,-1 2 0,0-1 0,1 0 1,-1 1-1,1 1 0,-1-1 0,1 1 0,0 0 1,0 0-1,-5 4 42,5-3-457,1 0 1,-1 0-1,1 0 1,1 1-1,-1 0 1,1 0-1,-1 0 1,1 0-1,1 1 1,-1-1-1,1 1 1,0 0-1,0 0 1,1 0-1,-1 3 457,-4 27-6508</inkml:trace>
  <inkml:trace contextRef="#ctx0" brushRef="#br0" timeOffset="277.684">1286 402 14125,'5'-13'4079,"25"-67"21,-26 70-639,-7 27-2861,-10 30-823,-25 163-308,27-133-8729,9-66 2134</inkml:trace>
  <inkml:trace contextRef="#ctx0" brushRef="#br0" timeOffset="605.372">1300 4 13357,'0'0'993,"0"0"32,0 0 256,0 0-1153,0 0-128,0 0 0,0 0-192,45 82-2211,-31-52-3234</inkml:trace>
  <inkml:trace contextRef="#ctx0" brushRef="#br0" timeOffset="948.236">1611 345 15631,'0'0'3635,"0"0"-1179,0 0-321,0 0-784,0 0-828,1 14-256,0-6-231,-8 92 254,-3-73-305,2-1 1,0 1 0,2 0 0,2 1-1,0-1 1,1 7 14,15-69-486,-6 10 565,1 0 0,2 1 0,0 1 0,2-1 0,0 2 0,2-1-1,0 2 1,8-10-79,-16 24 64,1-1 0,0 1 0,1 0 0,0 0 0,0 1 0,0 0 0,0 0 0,1 1 0,0 0 0,0 0 1,1 1-1,-1 0 0,1 0 0,0 1 0,0 0 0,0 1 0,1 0 0,-1 0 0,0 1 0,1 1 0,-1-1 0,1 1 0,-1 1 0,1 0-64,-1 1 10,0 1-1,0-1 1,-1 2 0,1 0 0,-1 0 0,0 0-1,0 1 1,0 0 0,-1 0 0,0 1 0,0 0-1,0 1 1,-1-1 0,0 1 0,0 0 0,-1 1 0,1 0-1,-2-1 1,1 2 0,-1-1 0,0 0 0,-1 1-1,0 0 1,-1-1 0,1 1 0,-2 0 0,1 1-1,-1-1 1,-1 0 0,1 0 0,-2 0 0,1 1-1,-1-1 1,-1 0 0,1 0 0,-2 0 0,0 3-10,-30 53-1997,4-27-3106,3-14-3300</inkml:trace>
  <inkml:trace contextRef="#ctx0" brushRef="#br0" timeOffset="17623.027">1407 59 5894,'0'0'320,"0"0"-53,0 0 309,0 0 225,0 0-70,0 0-181,0 0-256,-5-2-129,-18-4-63,18 5-38,5 1-21,-18 27 5033,17-27-4403,-2-9 2624,-6-8-2992,5 9 230,4 8-471,0 0-26,-24 48 31,24-47-31,1 0-1,0 0 1,-1 0-1,1-1 0,0 1 1,0 0-1,-1-1 1,1 1-1,0-1 1,0 1-1,0-1 1,0 1-1,0-1 1,0 0-1,0 1 1,0-1-1,0 0 1,0 0-1,0 1 1,0-1-1,0 0 0,0 0 1,0 0-1,0-1 1,0 1-1,0 0 1,0 0-1,0 0 1,0-1-1,0 1 1,0-1-1,0 1 1,0 0-1,0-1 1,0 0-1,0 1 1,-1-1-1,1 1 0,0-1 1,0 0-1,-1 0 1,1 0-1,0 1 1,-1-1-1,1 0 1,-1 0-1,1 0 1,-1 0-1,1 0 1,-1 0-1,0 0 1,0 0-1,1 0-37,1-3 103,0 1 0,-1 0 0,1-1 0,0 1 0,-1-1-1,0 0 1,0 1 0,0-1 0,-1 0 0,1 0 0,-1 0 0,0 0 0,0 1 0,0-1 0,0 0 0,-1 0 0,1 0-1,-2-2-102,1 5 17,1 0 0,-1 1-1,1-1 1,-1 1-1,0-1 1,1 0 0,-1 1-1,0-1 1,0 1-1,0 0 1,1-1-1,-1 1 1,0 0 0,0-1-1,0 1 1,0 0-1,0 0 1,0 0 0,1 0-1,-1 0 1,0 0-1,0 0 1,0 0 0,0 0-1,0 0 1,0 0-1,0 0 1,1 1-1,-1-1 1,0 0 0,0 1-1,0-1 1,0 1-1,1-1 1,-1 1 0,0-1-1,1 1 1,-1 0-1,0-1 1,1 1 0,-1 0-1,1-1 1,-1 1-1,1 0 1,-1 0-1,1-1 1,-1 1 0,1 0-1,0 0 1,-1 0-1,1 0 1,0 0 0,0-1-1,0 1 1,0 0-1,0 0-16,-7 2 1429,-1-18-455,-24 25-6137,17-2-1398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305 109 15118,'11'-94'4068,"-9"80"1774,-6 30-2752,1-3-3448,-6 50 586,2 1 1,3 0 0,3 0-1,4 13-228,-2-19 25,7 232-697,-8-289 665,0 1 1,1 0-1,-1 0 1,0-1-1,-1 1 1,1 0 0,0 0-1,0 0 1,-1-1-1,1 1 1,-1 0-1,0-1 1,1 1 0,-1 0-1,0-1 1,0 1-1,0-1 1,0 1-1,0-1 1,0 0-1,-1 1 1,1-1 0,0 0-1,-1 0 1,1 0-1,-1 0 1,1 0-1,-1 0 1,1 0 0,-1-1-1,0 1 1,1 0-1,-1-1 1,0 1-1,0-1 1,1 0 0,-1 0-1,0 0 1,0 0-1,1 0 1,-1 0-1,0 0 1,0 0 0,-1-1 6,-111-37 124,64 16 13,-36-9 530,149 32-570,9 4-302,0-3 0,0-3 1,0-4-1,0-2 0,0-4 1,18-7 204,-64 4-2322,-37 14-2104,-4 7-672,-3 4-2910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90 191 7079,'1'-17'9422,"4"-55"-6224,-5 68-3023,1-1 1,-1 1-1,1-1 1,0 1-1,0 0 1,1-1 0,-1 1-1,1 0 1,0 0-1,0 0 1,0 0-1,1 0 1,0 0-1,-1 1 1,1-1-1,0 1 1,1 0 0,-1 0-1,1 0 1,-1 0-1,1 1 1,0-1-1,0 1 1,0 0-1,0 0 1,0 0 0,0 1-1,1-1 1,-1 1-1,1 0 1,3 0-176,1 0 47,1 1 0,-1 0 0,1 0 0,-1 1 0,1 0 0,-1 1 0,0 0 0,1 0 0,-1 1 0,0 0 0,0 1 0,-1 0 0,7 3-47,-9-4-13,0 1 0,0-1-1,-1 1 1,1 0 0,-1 0-1,0 1 1,0-1 0,0 1-1,0 0 1,-1 1 0,0-1-1,0 1 1,-1 0 0,1 0-1,-1 0 1,0 0-1,-1 0 1,0 1 0,0-1-1,0 1 1,-1 0 0,0-1-1,0 1 1,0 0 0,-1 0-1,0-1 1,-1 1 0,0 3 13,-3 3-168,-1-1 0,0 0 0,0 0 0,-2 0 0,1-1 1,-2 1-1,1-2 0,-1 1 0,-1-1 0,0 0 0,-1-1 0,1 0 0,-2-1 1,1 0-1,-1 0 0,0-1 0,-1 0 0,-9 3 168,20-9 4,0 0-1,1 0 1,-1-1-1,0 1 1,0 0 0,0 0-1,1-1 1,-1 1-1,0 0 1,0-1-1,0 1 1,0-1-1,0 1 1,0-1 0,0 0-1,-1 1 1,1-1-1,0 0 1,0 0-1,0 0 1,0 0-1,0 0 1,0 0 0,0 0-1,0 0 1,-1 0-1,1-1 1,0 1-1,0 0 1,0-1-1,0 1 1,0-1 0,0 1-1,0-1 1,0 1-1,0-1 1,0 0-1,1 1 1,-1-1-1,0 0 1,0 0 0,1 1-1,-1-1 1,0 0-1,1 0 1,-1 0-1,1 0 1,-1 0 0,1 0-1,-1 0 1,1 0-1,0 0 1,-1-1-1,1 1 1,0 0-1,0 0 1,0 0 0,0 0-1,0 0 1,0-1-4,2-2 41,0 0 0,0 0 0,1 1 0,-1-1 0,1 0 1,0 1-1,0 0 0,0 0 0,1 0 0,-1 0 0,1 0 0,-1 0 1,1 1-1,0 0 0,0 0 0,0 0 0,0 0 0,0 1 1,1-1-1,-1 1 0,0 0 0,1 0 0,-1 1 0,4-1-41,-3 1 0,0 0 0,0 0 0,0 0 0,-1 0 0,1 1 0,0 0 0,0 0 0,0 0 0,-1 1 0,1-1 0,-1 1 0,1 0 0,-1 1 0,0-1 0,0 1 0,0-1 0,0 1 0,0 0 0,-1 1 0,1-1 0,-1 1 0,0 0 0,0-1 0,0 1 0,0 1 0,-1-1 0,2 4 0,39 133-348,-38-117 205,7 89 357,-13-110-202,1-1 1,-1 1 0,0-1 0,0 1-1,0-1 1,0 0 0,0 1-1,-1-1 1,1 0 0,-1 0-1,1 0 1,-1 0 0,0 0 0,0-1-1,0 1 1,0 0 0,0-1-1,0 1 1,0-1 0,0 0-1,-1 0 1,1 0 0,0 0 0,-1 0-1,1 0 1,-1-1 0,1 1-1,-1-1 1,1 0 0,-1 0-1,-1 0-12,-85-2 173,64-3-115,0 0 0,0-2 0,1-2 0,0 0 0,1-1 0,0-1 0,0-1 0,-4-4-58,-46-56-496,52 9-6097,20 39-539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77 10890,'0'0'4874,"0"0"-1911,0 0-523,-2-13-177,-9-39-629,11 52-1605,0-1 0,0 1 0,0-1 0,0 1 0,0 0 0,0-1 1,0 1-1,0-1 0,0 1 0,-1-1 0,1 1 0,0-1 0,0 1 0,0-1 1,-1 1-1,1 0 0,0-1 0,-1 1 0,1-1 0,0 1 0,-1 0 0,1 0 1,0-1-1,-1 1 0,1 0 0,-1-1 0,1 1 0,0 0 0,-1 0 0,1 0 1,-1-1-1,1 1 0,-1 0 0,1 0 0,-1 0 0,1 0 0,-1 0 1,1 0-1,-1 0 0,1 0 0,-1 0 0,1 0 0,-1 0 0,1 0 0,-1 1 1,1-1-1,0 0 0,-1 0 0,1 0 0,-1 1 0,1-1 0,-1 0 0,1 0 1,0 1-1,-1-1 0,1 0 0,0 1 0,-1-1 0,1 1 0,0-1 0,0 0 1,-1 1-1,1-1 0,0 1 0,0-1-29,-2 1 130,-10 15 10,1-1-1,0 2 1,1-1 0,1 1 0,0 1 0,1 0-1,2 0 1,-1 0 0,2 1 0,0 0-1,0 13-139,-9 26-216,4 0-1,1 1 0,4 0 0,2 0 1,4 50 216,3-76-609,-10-38 671,-1 0 1,-1 1-1,1 0 0,-1 0 1,1 1-1,-1 0 0,0 1 0,0 0 1,0 0-1,-1 0 0,1 1 1,-4 0-63,-125-3 560,127 10-565,27 3-38,23-3-18,-1-2-1,1-1 1,0-3-1,0-1 1,-1-2 0,39-7 61,-34 5-289,-1-2 1,-1-1 0,1-2 0,24-11 288,-54 17-1988,-26 12-4367,-3 2 44,0 1-3112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91 10762,'0'0'4137,"12"-13"-1425,40-41-592,-48 51-1970,-1 0 0,1 1 0,0 0 1,0 0-1,1 0 0,-1 0 0,0 0 1,1 1-1,-1 0 0,1 0 0,-1 0 1,1 1-1,-1-1 0,1 1 0,-1 0 0,1 0 1,0 1-1,-1-1 0,1 1 0,-1 0 1,1 0-1,-1 1 0,0-1 0,1 1 1,-1 0-1,0 0 0,0 1 0,2 1-150,2 1 30,1 0-1,-1 1 0,-1 1 0,1-1 1,-1 1-1,0 0 0,-1 1 0,0-1 1,0 1-1,0 1 0,-1-1 0,-1 1 1,1 0-1,-1 0 0,-1 0 1,0 1-1,0-1 0,0 1 0,-2-1 1,1 1-1,-1 0 0,-1 0 0,1 0 1,-2 0-1,1 0 0,-1 0 0,-1 2-29,-8 6-139,1 1-1,-2-2 1,-1 1-1,0-2 0,-1 1 1,0-2-1,-2 0 0,0 0 1,0-1-1,-1-1 1,-1-1-1,0-1 0,-14 8 140,18-11-18,1 0-1,-2-1 0,1 0 1,-1-1-1,0 0 0,0-1 1,0-1-1,-1 0 0,0-1 1,0 0-1,0-2 0,-8 1 19,18-4 109,0 0-1,0-1 0,0 1 1,1-1-1,-1 0 0,1 0 1,-1 0-1,1-1 1,0 0-1,0 0 0,1 0 1,-1 0-1,1 0 1,0-1-1,0 1 0,0-1 1,1 0-1,-1 0 0,1 0 1,1 0-1,-1-1 1,1 1-1,-1 0 0,1-1 1,1 1-1,-1 0 1,1-1-1,0 1 0,1-1 1,-1 1-1,1-1 0,0 1 1,0-2-109,-1 5 21,0 0 0,1-1 0,-1 1-1,1-1 1,-1 1 0,1 0 0,0-1 0,-1 1 0,1 0 0,0 0 0,1 0 0,-1 0 0,0 0 0,1 0-1,-1 0 1,1 0 0,-1 0 0,1 1 0,0-1 0,0 0 0,0 1 0,0 0 0,0-1 0,0 1 0,0 0-1,0 0 1,0 0 0,1 0 0,-1 1 0,0-1 0,1 1 0,-1-1 0,0 1 0,1 0 0,-1 0 0,3 0-21,0 0 35,1 0 0,-1 1 0,1 0 0,-1 0 0,0 0 0,1 0 0,-1 1 0,0 0 0,0 0 0,0 1 0,0-1 0,-1 1 0,1 0 0,0 0 0,-1 1 0,0-1-35,70 111-56,-71-105 51,1 1-1,0 0 0,0-1 0,1 0 1,0 0-1,1-1 0,0 1 1,0-1-1,1 0 0,0-1 1,0 0-1,0 0 0,1 0 1,1-1-1,-1 0 0,1-1 0,0 1 1,0-2-1,0 1 0,1-2 1,-1 1-1,1-1 0,4 0 6,-5-3-3,-1 0 0,1-1 0,0 0 0,-1 0 0,1-1 0,-1 0 0,1-1 0,-1 0 0,0 0 0,0-1 0,0 0 0,-1 0 0,1-1 0,-1 0 0,0 0 0,-1 0 0,1-1 0,-1 0 0,0-1 0,0 1 0,-1-1 0,0 0 0,2-4 3,44-75-2339,-36 22-4237,-15 41 180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131 144 18642,'9'-16'1542,"29"-50"498,-35 61-1741,0 0-1,0 1 1,0-1 0,1 1 0,0 0 0,-1 0 0,1 0 0,1 1 0,-1-1 0,0 1 0,1 0-1,0 0 1,-1 1 0,1-1 0,0 1 0,3 0-299,-4 1 52,0 1 0,1 0 0,-1 0 1,0 0-1,1 0 0,-1 1 0,1-1 0,-1 1 0,0 0 0,0 1 1,0-1-1,1 1 0,-1 0 0,-1 0 0,1 0 0,0 0 0,0 1 1,-1-1-1,0 1 0,1 0 0,-1 0 0,0 0 0,0 1 0,-1-1 0,2 3-52,4 3 8,0 1 0,-1 0-1,0 0 1,-1 1-1,0 0 1,-1 0 0,0 1-1,0-1 1,-1 1-1,-1 0 1,0 0 0,-1 0-1,0 0 1,-1 1-1,0-1 1,-1 0 0,-1 1-1,0-1 1,0 0-1,-1 1 1,-1-1 0,0 0-1,0 0 1,-1-1-1,-1 1 1,-4 7-8,-4 0-147,0 0 0,-1-1 1,-1 0-1,-1-1 0,-1-1 0,0 0 0,-1-2 1,0 0-1,-1-1 0,-1 0 0,0-2 0,0 0 0,-1-2 1,-7 2 146,25-9 8,0 0 1,0 0-1,0-1 1,0 0 0,0 1-1,0-1 1,0 0-1,0 0 1,0-1 0,0 1-1,-1-1 1,1 1-1,0-1 1,0 0 0,-1-1-1,1 1 1,0 0-1,0-1 1,-1 0 0,1 1-1,0-1 1,0-1-1,0 1 1,0 0 0,0-1-1,0 1 1,1-1-1,-1 0 1,0 0-1,1 0 1,0 0 0,-1-1-1,1 1 1,0-1-1,0 1 1,0-1 0,0 0-1,1 0 1,-1 0-1,1 0 1,-1-1-9,1-1 54,-1 0 0,1 0-1,0 0 1,0-1 0,1 1 0,-1 0-1,1-1 1,0 1 0,1 0 0,-1 0 0,1-1-1,0 1 1,1 0 0,-1 0 0,1 0-1,0 0 1,0 0 0,0 0 0,1 1-1,0-1 1,0 1 0,0 0 0,0-1 0,1 1-1,-1 1 1,1-1 0,0 1 0,0-1-1,1 1 1,-1 0 0,1 0 0,-1 1 0,1 0-1,0 0 1,0 0 0,0 0 0,0 1-1,0-1 1,1 1 0,-1 1 0,5-1-54,-4 4-6,0 0 1,0 0-1,0 1 1,0 0-1,0 0 1,-1 1-1,0 0 1,0 0-1,0 0 1,-1 0-1,0 1 0,1-1 1,-2 1-1,1 0 1,-1 0-1,0 1 1,0-1-1,0 5 6,4 2 14,6 13 101,72 111-1054,-81-133 863,1 1-1,-1-1 0,1 0 1,0 0-1,0-1 0,0 1 1,0-1-1,0 0 0,1-1 1,0 1-1,-1-1 0,1 0 1,0 0-1,0-1 0,0 0 1,0 0-1,0 0 0,1-1 1,-1 0-1,0 0 0,0 0 1,0-1-1,0 0 1,4-1 76,-1-1-221,-1 0 0,0-1 0,-1 1 1,1-2-1,-1 1 0,1-1 1,-1 0-1,-1 0 0,1-1 1,-1 0-1,0 0 0,1-2 221,30-55-8877,-33 49 3656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17040,'0'0'3983,"0"0"-1522,15 5-588,117 20 444,299-54-676,-246 11-1691,-119 10 88,41-1-3284,-113 11-1984,2-1 3167,-14 5-5426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197 103 15599,'0'0'2786,"4"-14"-527,18-43-359,-21 54-1816,1 1 0,0 0 0,-1 0 0,1 0 0,0 0 0,0 0 0,0 0 0,1 0 0,-1 1 0,0-1 0,1 1 0,-1-1 0,1 1 0,-1 0 0,1 0 0,-1 0 0,1 0 0,0 1 0,0-1 0,-1 1 0,1-1 0,0 1 0,0 0 0,-1 0 1,1 1-1,0-1 0,0 0-84,6 0 176,1 1-149,1 0 1,-1 1-1,1 0 1,-1 1-1,0 0 1,0 1-1,0-1 1,0 2-1,-1 0 1,0 0-1,0 0 0,0 1 1,0 1-1,-1 0 1,0 0-1,-1 0 1,1 1-1,-2 0 1,1 0-1,-1 1 1,1 1-28,-5-6-111,0 1 1,0-1 0,-1 1 0,1-1 0,-1 1-1,0 0 1,0-1 0,-1 1 0,1 0 0,-1 0 0,0 0-1,0 0 1,-1-1 0,1 1 0,-1 0 0,0 0 0,-1-1-1,1 1 1,-1-1 0,0 1 0,0-1 0,0 0 0,0 1-1,-1-1 1,0 0 0,0-1 0,0 1 0,0 0 0,-3 1 110,-7 9-334,-1-1 0,0-1 1,-1 0-1,-1-1 0,1-1 1,-2 0-1,-1-1 334,14-6 61,-1 0-1,0-1 1,-1 1 0,1-1 0,0 0-1,-1-1 1,1 0 0,-1 0-1,1 0 1,-1 0 0,1-1 0,-1 0-1,0 0 1,1 0 0,-1-1 0,-2 0-61,7 0 56,0 0 0,1-1 0,-1 1 0,0 0 1,1 0-1,-1-1 0,1 1 0,0 0 1,-1-1-1,1 1 0,0 0 0,0-1 1,0 1-1,0 0 0,0-1 0,0 1 1,0 0-1,0-1 0,0 1 0,1 0 1,-1-1-1,1 1 0,-1 0 0,1 0 1,-1-1-1,1 1 0,0 0 0,0 0 0,-1 0 1,1 0-1,0 0 0,0 0 0,0 0 1,0 0-1,0 0 0,0 0 0,0 1 1,1-1-1,-1 0 0,0 1 0,0-1 1,1 1-1,-1-1-56,3-1 34,0-1 1,0 1-1,0 0 1,0 0-1,0 1 0,1-1 1,-1 1-1,0 0 1,1 0-1,-1 0 0,1 1 1,-1-1-1,1 1 1,-1 0-1,1 1 1,-1-1-1,1 1 0,-1 0 1,1 0-1,-1 0 1,0 1-1,0-1 0,0 1 1,1 0-1,-2 0 1,1 1-1,0-1 1,0 1-1,-1 0 0,1 0 1,-1 0-1,0 0 1,0 0-1,0 1 0,0-1 1,-1 1-1,0 0 1,1 1-35,0 4-9,0 0 0,0 0-1,-1 0 1,0 1 0,0-1 0,-1 1 0,-1 0 0,0-1 0,0 1 0,-1 0 0,0-1 0,0 1-1,-1-1 1,0 0 0,-2 3 9,3-7 13,-1 1 0,0-1 0,0 0 0,-1 0 0,1 0-1,-1 0 1,0 0 0,-1 0 0,1-1 0,-1 1 0,0-1-1,0 0 1,0-1 0,-1 1 0,1-1 0,-1 1 0,0-1 0,0-1-1,0 1 1,0-1 0,0 0 0,0 0 0,-1 0 0,1-1-1,-1 1 1,-2-1-13,-7-1 122,0 0-1,0-1 1,0 0-1,0-2 1,0 1-1,0-2 1,0 0-1,1-1 1,0 0-1,0-1 1,0-1-1,1 0 1,-1-1-1,2 0 1,-1-1-1,1-1 1,1 0-1,0 0 1,0-1-1,1 0 1,-1-4-122,-10-54-2581,40 0-4500,-7 50-4653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337 225 3107,'0'0'7970,"5"-16"-4260,-1 0-2926,16-47 1689,3 17 2358,-17 38-4355,-1 0 0,1 1 0,1 0 0,-1 0 0,1 1 0,0-1 0,1 2 0,-1-1 0,1 1-1,8-4-475,-13 7 16,0 1-1,0 0 0,0 0 1,0 0-1,0 0 0,0 1 1,0-1-1,0 1 0,0-1 0,1 1 1,-1 0-1,0 1 0,0-1 1,0 0-1,0 1 0,0 0 1,0 0-1,0 0 0,0 0 0,0 0 1,0 0-1,0 1 0,0-1 1,-1 1-1,1 0 0,-1 0 1,1 0-1,-1 0 0,0 0 0,0 1 1,0-1-1,0 1 0,0-1 1,0 2-16,7 10-88,-1 1 0,-1 0 0,0 0 0,-1 1 0,-1 0 0,0 0 0,-1 0 0,-1 1 0,0-1 1,-1 1-1,-1-1 0,-1 1 0,0 0 0,-1 0 0,-3 9 88,4-19-65,-2 0 0,1 0 0,-1 0 0,0 0-1,0-1 1,0 1 0,-1-1 0,-1 1 0,1-1 0,-1 0 0,0 0 0,0-1-1,0 1 1,-1-1 0,0 0 0,0 0 0,0 0 0,-1-1 0,1 0-1,-1 0 1,0 0 0,-1-1 0,1 0 0,0 0 0,-1 0 0,0-1 0,1 0-1,-1 0 1,0-1 0,-4 0 65,10-1 15,0-1-1,1 0 1,-1 0-1,1 0 1,-1 0-1,0 0 1,1 0 0,-1 0-1,1 0 1,0 0-1,-1 0 1,1 0-1,0 0 1,0 0-1,0 0 1,-1 0-1,1 0 1,0 0 0,1 0-1,-1-1 1,0 1-1,0 0 1,0 0-1,1 0 1,-1 0-1,0 0 1,1 0 0,-1 0-1,1 0 1,-1 0-1,1 0 1,0 0-1,-1 0 1,1 1-1,0-1 1,-1 0-1,1 0 1,0 1 0,0-1-1,1 0-14,3-4 37,0 1 1,1-1-1,-1 1 1,1 0-1,0 1 0,0-1 1,0 1-1,1 1 0,-1-1 1,1 1-1,-1 0 1,1 1-1,0-1 0,0 1 1,0 1-1,0-1 0,0 1 1,0 0-1,0 1 0,-1 0 1,1 0-1,0 0 1,0 1-1,0 0 0,-1 0 1,1 1-1,-1-1 0,0 2 1,0-1-1,0 1 0,0-1 1,-1 2-1,1-1 1,-1 1-1,0-1 0,2 4-37,2 1 2,-1 0-1,0 0 1,0 1-1,-1-1 1,-1 2 0,0-1-1,0 1 1,-1 0-1,0 0 1,-1 0-1,0 1 1,-1-1-1,0 1 1,-1 0-1,0 0 1,-1 0-1,0 0 1,-1 1-1,0-1 1,-1 0-1,-2 9-1,0-14 8,1 0 1,-1 0-1,-1-1 0,1 1 0,-1-1 0,0 0 0,-1 0 0,1-1 0,-1 1 0,0-1 0,-1 0 0,1 0 0,-1-1 0,0 0 0,0 0 0,0 0 1,-1 0-1,1-1 0,-1 0 0,0-1 0,0 1 0,0-2 0,-6 2-8,0 0 27,-1 0 0,1-1-1,0-1 1,0 0 0,-1-1 0,1-1 0,-1 0-1,1 0 1,0-1 0,0-1 0,0 0 0,-9-4-27,12 3 23,0 0 1,0 0-1,0-1 0,0 0 1,1 0-1,0-1 1,0-1-1,1 0 1,0 0-1,0 0 1,0-1-1,1 0 1,0 0-1,1-1 1,0 0-1,0 0 1,1-1-1,0 1 1,0-1-1,1 0 1,1-1-1,0 1 1,0-1-1,1 1 1,-1-7-24,23-12-2644,4 31-5939,-10 8-3994</inkml:trace>
  <inkml:trace contextRef="#ctx0" brushRef="#br0" timeOffset="330.445">0 1098 14894,'0'0'4991,"15"-3"-2519,352-30 2144,-246 26-4443,-21 1-75,19 1 3,-1-6-1,0-5 1,24-10-101,-133 23-15,4 2-61,-1-2-1,0 0 1,0 0-1,0-1 1,0-1-1,-1 0 1,1 0-1,-1-1 1,-1 0-1,1-1 1,-1-1 0,0 0-1,0 0 77,-10 7-35,1 0-1,0 1 1,-1-1-1,1 0 1,-1 0-1,1 1 1,-1-1-1,0 0 1,1 0-1,-1 0 1,0 0-1,1 0 1,-1 1-1,0-1 1,0 0-1,0 0 1,0 0-1,0 0 1,0 0-1,0 0 1,0 0-1,0 0 1,-1 0-1,1 0 1,0 1-1,0-1 1,-1 0-1,1 0 1,-1 0-1,1 0 1,-1 1-1,1-1 1,-1 0-1,1 1 1,-1-1-1,0 0 1,1 1-1,-1-1 1,0 0-1,0 1 1,1-1-1,-1 1 1,0 0-1,0-1 1,0 1-1,0 0 1,1-1-1,-1 1 1,0 0-1,0 0 1,0 0-1,0 0 1,0-1-1,0 1 1,0 1 35,-54-5-4016,13 9-1851,-2 6-4255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82 6790,'0'0'5510,"0"0"-2804,0 0-656,0 0-171,-15-4-571,-52-10-427,64 15-846,0-1-1,0 1 1,0-1-1,-1 1 1,1 0-1,0 0 1,0 1-1,0-1 1,1 1 0,-1-1-1,0 1 1,0 0-1,1 0 1,-1 0-1,1 0 1,0 0 0,-1 1-1,1-1 1,0 1-1,1 0 1,-1-1-1,0 1 1,0 3-35,-3 0 32,-3 9-27,1 0-1,0 0 0,1 1 0,0 0 0,1 0 0,1 0 1,1 0-1,0 1 0,1-1 0,1 1 0,1 0 0,0 0 0,1-1 1,0 1-1,2 0 0,0-1 0,1 0 0,5 13-4,-7-21 8,1-1-1,0 1 1,1-1-1,-1 0 0,2 0 1,-1 0-1,1-1 1,0 1-1,0-1 1,1 0-1,-1-1 1,1 1-1,1-1 0,-1 0 1,1-1-1,0 1 1,0-1-1,0-1 1,1 1-1,-1-1 1,1-1-1,-1 1 0,1-1 1,0-1-1,0 1 1,0-1-1,0-1 1,0 0-1,1 0 1,-1 0-1,0-1 1,0 0-1,0-1 0,0 1 1,-1-2-1,1 1 1,0-1-1,-1 0 1,0-1-1,1 0 1,-1 0-1,-1 0 0,3-3-7,11-12 491,-2-1-1,-1-1 0,0-1 0,-2 0 0,0-1 0,-2 0 1,0-2-1,-2 1 0,-1-1 0,-1-1 0,4-15-490,-9 28 116,0 0-1,0-1 0,-1 0 0,-1 1 1,0-1-1,-1 0 0,-1 0 0,0 0 1,-1-1-116,1 11 2,0 0 1,-1-1 0,0 1 0,0 0 0,-1 0-1,1-1 1,-1 1 0,0 0 0,0 0 0,0 1-1,0-1 1,-1 0 0,1 1 0,-1-1 0,0 1-1,0 0 1,-1 0 0,1 0 0,0 1-1,-1-1 1,0 1 0,0-1 0,1 1 0,-1 1-1,-1-1 1,1 0 0,0 1 0,0 0 0,0 0-1,-1 0-2,-8-1-225,-1 0 0,1 2-1,0-1 1,-1 1 0,1 1-1,0 1 1,0 0 0,-1 0-1,1 1 1,1 1 0,-1 0-1,0 1 1,-4 2 225,9-3-643,0 1-1,0-1 1,0 2-1,1-1 1,0 1 0,0 0-1,0 0 1,0 1-1,1-1 1,0 2 0,1-1-1,-4 6 644,-14 35-6454</inkml:trace>
  <inkml:trace contextRef="#ctx0" brushRef="#br0" timeOffset="346.592">754 131 15919,'28'-93'6038,"-32"97"-2103,-16 25-3220,16-17-688,1 1 0,1 0 0,0 0 0,1 0 0,0 0 0,1 0 1,0 0-1,2 10-27,-1 17 113,-21 267-80,13-469 490,21-4 578,-13 160-1097,1-1-1,0 1 1,1-1 0,-1 1-1,1 0 1,0 0-1,1 0 1,0 1 0,0-1-1,0 1 1,0 0 0,1 0-1,-1 0 1,2 1 0,-1-1-1,0 1 1,1 1 0,-1-1-1,1 1 1,0 0-1,0 0 1,1 0 0,2 0-4,3 0-257,-1 1 0,1 0 0,0 1 1,0 0-1,0 1 0,0 0 0,0 1 0,0 0 0,0 1 1,9 2 256,67 26-6604,-44-11-1275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220 103 11211,'0'0'3117,"0"0"-533,0 0-507,-14 9-657,-46 32-363,48-31-837,1 1 1,0 0 0,0 0 0,1 1 0,0 1-1,1-1 1,1 2 0,0-1 0,1 1-1,0 0 1,1 0 0,1 1 0,0 0 0,-1 6-221,-14 121 204,20-136-210,0 0 0,1 0 0,-1 0 0,1 0 0,1 0 0,-1 0-1,1 0 1,0 0 0,0-1 0,1 1 0,-1-1 0,1 0-1,1 0 1,-1 0 0,1 0 0,-1 0 0,1-1 0,1 1-1,-1-1 1,1 0 0,-1 0 0,3 0 6,-3-2-6,1 1 0,-1-1 0,1-1 0,0 1 0,0-1 0,0 0 0,-1 0 0,1 0 0,0-1 0,0 0 0,0 0 0,0 0 0,0 0-1,0-1 1,0 0 0,0 0 0,0 0 0,0 0 0,-1-1 0,1 0 0,0 0 0,-1 0 0,0-1 0,1 1 0,-1-1 0,0 0 0,2-2 6,6-6 66,-1 1 0,0-2-1,0 1 1,-1-1 0,-1-1-1,0 0 1,0 0 0,0-4-66,5-10 343,-2-1 0,0 0 1,-2-1-1,-1 0 0,-2 0 1,-1-1-1,-1 0 0,-1 0 0,-2 0 1,-1-25-344,-1 49 10,1 1 1,-1-1 0,0 1-1,-1-1 1,0 1 0,0-1-1,0 1 1,0-1 0,-1 1-1,0 0 1,0 0 0,0 0-1,-1 0 1,1 0 0,-1 0-1,0 1 1,-1-1 0,1 1-1,-1 0 1,0 0 0,0 0-1,0 1 1,0-1 0,-1 1-1,0 0 1,1 0 0,-1 1 0,0 0-1,-5-2-10,0 1-93,-1 1 0,1 1 0,-1 0 0,1 0 0,-1 1 0,0 0 0,1 1 0,-1 0 1,1 1-1,-1 0 0,1 0 0,0 1 0,0 1 0,0 0 0,0 0 0,-3 3 93,-30 33-3863,23 18-4085,19-21-1239</inkml:trace>
  <inkml:trace contextRef="#ctx0" brushRef="#br0" timeOffset="343.824">647 191 17008,'7'-15'3166,"38"-71"480,-60 87-811,11 5-2794,1 0 0,0 1 0,0 0 0,0 0 0,0 0 0,1 0 0,1 0 1,-1 0-1,1 0 0,0 1 0,1-1 0,0 1 0,0-1 0,0 0 0,1 2-41,-1 5 104,-6 351-344,16-432 507,-7-10 120,-4 54-295,1 0 0,0-1-1,2 1 1,1 0 0,1 0 0,0 0 0,2 0-1,1 1 1,0 0 0,2 0 0,1 1-1,0 0 1,4-3-92,-11 20-27,0 1-1,0 0 1,0 0-1,0 0 1,1 0-1,-1 1 1,1-1 0,0 1-1,0 0 1,0 0-1,0 1 1,0-1-1,0 1 1,0-1 0,1 2-1,-1-1 1,0 0-1,1 1 1,-1-1-1,1 1 1,-1 1 0,0-1-1,1 1 1,-1-1-1,1 1 1,-1 0-1,1 1 28,55 21-2744,-8 7-3818,-20-10-2956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201 148 2370,'0'0'8638,"-15"13"-5740,9-8-2757,-8 6 129,1 1 1,0 0-1,1 1 1,0 0-1,1 0 1,1 2-1,-5 7-270,2 4 171,1 0 0,1 1 0,1 1 0,2 0 0,1 0-1,1 0 1,1 1 0,1 0 0,2 0 0,1 0 0,2 26-171,-1-48 1,1 0 1,-1 0-1,1 0 1,0 0-1,0 0 1,1 0-1,0 0 1,0 0-1,1 0 1,0-1-1,0 0 1,0 1-1,1-1 1,0 0-1,0-1 1,1 1-1,0-1 1,0 1-1,0-2 1,0 1-1,1 0 1,-1-1-1,1 0 1,0-1-1,1 1 1,-1-1-1,1 0 1,-1-1-1,1 1 1,0-1-1,0-1 1,3 1-2,0-1 144,0-1 1,0-1 0,-1 0-1,1 0 1,0-1-1,-1 0 1,1-1 0,-1 0-1,0 0 1,0-1 0,0 0-1,0-1 1,-1 0 0,0 0-1,0-1 1,0 0 0,0 0-1,-1-1 1,0 0 0,-1 0-1,0-1 1,0 1-1,0-2 1,-1 1 0,4-8-145,2-5 571,-1 0 1,-1 0-1,-1-1 1,-1 0-1,-1 0 1,-1 0-1,-1-1 1,-1 0 0,-1 0-1,0-12-571,-1 28 21,-1 1 0,1-1 0,-1 1-1,0-1 1,-1 1 0,1-1 0,-1 1 0,-1 0 0,1-1 0,-1 1-1,0 0 1,-1 0 0,1 0 0,-1 0 0,0 0 0,-1 1 0,1-1-1,-1 1 1,0 0 0,0 0 0,-1 1 0,0-1 0,0 1 0,0 0-1,0 0 1,0 0 0,-1 1 0,0 0 0,1 0 0,-1 1 0,0-1-1,-2 1-20,-1 0-136,0 1 0,0 0 0,0 1-1,0 0 1,0 1 0,0 0-1,0 0 1,0 1 0,0 0 0,0 0-1,0 1 1,1 0 0,0 1 0,-1 0-1,-2 2 137,4-2-780,1 1 1,1-1-1,-1 1 0,1 0 0,-1 0 0,1 0 0,1 1 0,-1 0 0,1 0 0,0 0 0,0 0 1,-1 5 779,-6 18-7431</inkml:trace>
  <inkml:trace contextRef="#ctx0" brushRef="#br0" timeOffset="328.846">791 100 16335,'20'-69'3625,"-1"38"657,-23 35-1392,-8 8-2604,-2 16-205,1 1-1,1 0 1,2 1 0,1 0 0,1 0-1,2 1 1,1 0 0,0 9-81,-5 120 309,9 155-309,1-307 1,37 460 527,-36-442-455,-2-1-1,0 0 1,-2 1 0,-1-1-1,-1 0 1,-1-1 0,-1 0-1,-2 0 1,0 0-1,-1-1 1,-6 9-73,9-20 13,0 0 0,-1-1 0,0 1 0,-1-1 0,0-1 0,-1 0 0,0 0 0,-1-1 0,0 0 1,0-1-1,-1 0 0,0-1 0,0 0 0,-1-1 0,0-1 0,0 1 0,0-2 0,0 0 0,-1-1 0,0 0 0,-1-1-13,0 0-104,-1-1 1,1-1-1,-1 0 0,1-1 1,-1 0-1,1-2 0,0 1 0,0-2 1,0 0-1,-6-3 104,-42-44-3015,59 46 2527,2 0 0,-1 0 0,1-1 0,0 1 0,0-1 0,0 1 0,1-1 0,-1 0-1,1 0 1,1 1 0,-1-1 0,1 0 0,0 0 0,1-3 488,8-42-7372,6 0-4346</inkml:trace>
  <inkml:trace contextRef="#ctx0" brushRef="#br0" timeOffset="649.544">674 792 14414,'0'0'3139,"0"0"-1730,96-37-512,-54 29-481,1-4-320,3 4-64,-1 0-32,0 1-544,-2 0-1570,-3-3-2691,-11 0-5573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1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153 149 12172,'0'0'2210,"0"0"-16,0 0 181,0 0-864,0 0-411,-16 16-203,-47 56-294,55-63-514,1 1 0,1 0 0,0 0 0,0 0 0,1 1 0,0-1 0,1 1 1,0 0-1,0 1 0,2-1 0,-1 2-89,1-4 50,-1 1-39,0 0 0,1 1 0,0-1 0,1 1 0,0-1 0,1 1 0,0-1 0,1 1 0,0 0 0,1-1 0,0 0-1,0 1 1,1-1 0,0 0 0,1 0 0,0-1 0,1 1 0,0-1 0,0 0 0,2 2-11,-2-3 0,1 0 0,-1 0 1,1-1-1,1 1 0,-1-1 0,1-1 0,1 1 0,-1-1 1,1-1-1,0 1 0,0-1 0,1-1 0,-1 1 1,1-2-1,0 1 0,0-1 0,0 0 0,1-1 0,-1 0 1,1-1-1,-1 0 0,1 0 0,-1-1 0,1 0 1,0-1-1,-1 0 0,1 0 0,-1-1 0,9-3 0,-4-4 111,-1 0 0,0-1 0,0 0 0,-2-1-1,1-1 1,-1 0 0,-1 0 0,0-1 0,-1-1 0,0 1-1,-1-1 1,0-1 0,-2 1 0,1-1 0,-2-1 0,0 1-1,-1-1 1,0 0 0,-2 0 0,0 0 0,0 0-1,-2 0 1,0 0 0,0-1 0,-2-4-111,2 13 30,0 0 0,-1 0 0,1 0 0,-1 0 1,-1 0-1,0 0 0,0 0 0,0 1 0,-1-1 0,0 1 0,-1 0 0,1 0 1,-1 0-1,-1 0 0,1 1 0,-1-1 0,0 1 0,-1 0 0,0 1 0,0-1 1,0 1-1,0 0 0,-1 1 0,1 0 0,-1 0 0,-1 0 0,1 1 0,-1-1-30,1 3-187,-1-1-1,1 1 0,-1 0 1,0 0-1,1 1 0,-1 0 1,0 1-1,1 0 0,-1 0 1,1 0-1,-1 1 0,1 0 1,0 0-1,-1 1 0,1 0 1,0 1-1,1-1 0,-1 1 1,1 0-1,0 1 0,0 0 1,0 0-1,0 0 0,1 0 1,0 1-1,0 0 0,0 0 1,1 1-1,0-1 1,0 1-1,1 0 0,0 0 1,0 0-1,0 0 0,1 0 1,0 1-1,1-1 0,0 1 1,0 2 187,1 38-4228,7-1-2098</inkml:trace>
  <inkml:trace contextRef="#ctx0" brushRef="#br0" timeOffset="312.522">873 246 2018,'41'-154'16517,"-26"63"-9241,-40 109-5509,1 30-1577,2 0 0,2 2-1,2 0 1,2 1 0,3 1 0,1 0 0,4 1-1,1 0 1,2 10-190,-8 33 128,2-13-125,0 11 10,-4 0-1,-4-1 1,-4 0 0,-31 79-13,49-158 0,0 1 0,0-1 0,-2-1 1,1 1-1,-2-1 0,0 0 0,0 0 0,-1-1 1,-1 0-1,0-1 0,-1 0 0,0-1 0,0 0 1,-1-1-1,0 0 0,-1 0 0,0-2 0,0 1 1,-1-2-1,0 0 0,0 0 0,0-2 0,-1 0 0,0 0 1,0-1-1,0-1 0,0 0 0,-3-1 0,13-1-62,1-1 0,0 1 0,-1 0 0,1-1 0,0 0 0,0 0 1,-1 0-1,1-1 0,0 1 0,0-1 0,0 0 0,1 0 0,-1-1 0,0 1 0,1-1 0,0 1 0,-1-1 0,1 0 0,0-1 0,0 1 0,1 0 0,-1-1 0,1 1 0,0-1 0,0 0 0,0 0 0,0 0 0,0 0 0,1 0 1,0 0-1,0 0 0,0-1 0,0-3 62,1-4-946,1 0 0,0 0 0,1 0 0,0 0 1,1 1-1,0-1 0,0 1 0,2-1 1,-1 1-1,2 0 0,-1 1 0,7-9 946,21-39-7175</inkml:trace>
  <inkml:trace contextRef="#ctx0" brushRef="#br0" timeOffset="624.265">564 694 96,'0'0'14734,"0"0"-12524,0 0 545,0 0-1026,0 0-864,116-3-288,-67-1-289,0-1-256,-1-2-32,-4 2 0,0-4-512,-8 2-1570,-6-2-2403,-10-1-5668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2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610 171 11723,'1'-16'2504,"4"-50"405,-5 63-2663,1 0 0,-1 0-1,1 0 1,-1 0 0,0 0-1,0-1 1,-1 1 0,1 0-1,-1 0 1,1 0 0,-1 0-1,0 0 1,0 0 0,-1 0 0,1 0-1,0 0 1,-1 1 0,0-1-1,0 0 1,0 1 0,0-1-1,0 1 1,0 0 0,0 0-1,-1 0 1,1 0 0,-1 0-1,0 0 1,1 1 0,-1-1 0,0 1-1,0 0 1,0 0 0,0 0-1,0 0 1,0 0 0,0 1-1,0 0 1,-1-1-246,-3 1 148,-1 0 0,0 1 0,0 0 0,1 0 0,-1 0 0,1 1 0,-1 0 0,1 1 0,0 0 0,0 0 0,0 0 0,0 1 0,0 0 0,-1 2-148,-5 5 72,1 0 1,1 1-1,0 0 1,0 1-1,1 1 1,1-1 0,0 1-1,1 1 1,0 0-1,1 0 1,1 0-1,1 1 1,-4 13-73,-32 218 370,39-228-338,-9 105-33,7-59-263,-2 0 0,-3-1 0,-3 1 0,-3-2 0,-2 0 0,-7 11 264,-33 12-3450,29-67-632,-4-16-4119,18-8 1598</inkml:trace>
  <inkml:trace contextRef="#ctx0" brushRef="#br0" timeOffset="315.817">1 589 10090,'0'0'5060,"0"0"-2689,0 0 191,0 0-1025,0 0-768,82-60-320,-33 58-321,4 2-96,9 0 0,3 2-32,0-1 0,0 1-609,-5-2-672,-4 0-641,-7-3-1441,-11-6-1089,-10-1-2146</inkml:trace>
  <inkml:trace contextRef="#ctx0" brushRef="#br0" timeOffset="657.917">762 291 7976,'0'0'2690,"0"-15"284,0-10-1626,0-21 713,1 6 2057,0 40-3942,-1 0 1,0 0 0,0 0-1,1 0 1,-1 0 0,0-1-1,1 1 1,-1 0 0,0 0-1,1 0 1,-1 0-1,0 0 1,0 0 0,1 0-1,-1-1 1,0 1 0,0 0-1,1 0 1,-1 0 0,0 0-1,0-1 1,0 1 0,1 0-1,-1 0 1,0-1 0,0 1-1,0 0 1,0 0-1,1-1-176,5 33 456,-7 301-173,3-299-577,2 0-1,1-1 1,1 1-1,2-1 1,2-1-1,9 22 295,-17-50-98,-1-1 0,1 1 0,0-1 0,0 1 0,1-1-1,-1 0 1,1 1 0,0-1 0,0-1 0,0 1 0,0 0 0,0-1-1,1 1 1,-1-1 0,1 0 0,-1 0 0,1-1 0,0 1 0,0-1-1,0 0 1,0 0 0,0 0 0,0 0 0,0-1 0,0 1 0,0-1-1,0 0 1,0 0 0,0-1 0,0 1 0,2-1 98,4-2-32,1 0 1,-1 0-1,0-1 1,0-1-1,0 1 0,-1-1 1,0-1-1,0 0 1,0 0-1,0-1 0,3-4 32,14-13 367,-1-1 0,-1-1 0,-1-1 0,-1-1 0,-2-1 0,-1-1 0,-1 0 0,2-8-367,-18 33 111,1 0-1,-1 0 0,0-1 0,0 1 0,0 0 0,-1-1 0,0 0 0,0 1 0,-1-1 0,1 1 0,-1-1 0,-1 0 0,0-5-110,1 10 17,-1 1 0,0-1-1,0 0 1,0 1 0,0-1 0,0 1-1,0-1 1,0 1 0,0-1-1,0 1 1,0 0 0,0 0 0,0-1-1,0 1 1,0 0 0,0 0 0,0 0-1,0 0 1,0 0 0,0 0-1,0 1 1,0-1 0,-1 0 0,1 0-1,0 1 1,0-1 0,0 1-1,0-1 1,1 1 0,-1-1 0,0 1-1,0-1 1,0 1 0,0 0 0,0 0-1,1-1 1,-1 1 0,0 0-1,1 0 1,-1 0 0,1 0 0,-1 0-1,1 0 1,-1 0 0,1 0-17,-9 15 3,2 0 1,-1 1-1,2 0 1,1 0-1,0 1 0,1 0 1,1-1-1,0 1 1,1 0-1,2 1 1,-1-1-1,2 0 0,1 0 1,0 2-4,-1-11-33,0 0 1,0 0-1,1-1 0,0 1 1,1 0-1,0-1 0,0 1 1,1-1-1,0 0 0,0 0 1,1 0-1,0-1 1,0 0-1,1 0 0,0 0 1,1 0-1,2 1 33,38 17-2781,11-21-3423,-40-9-42,-8-4-4078</inkml:trace>
  <inkml:trace contextRef="#ctx0" brushRef="#br0" timeOffset="986.522">1367 111 3908,'0'0'7719,"0"0"-5509,0 0 737,0 0-1346,0 0-1152,0 0-417,0 0 0,0 0-32,0 0-897,-10 80-4196</inkml:trace>
  <inkml:trace contextRef="#ctx0" brushRef="#br0" timeOffset="987.522">1625 522 15727,'0'0'5205,"0"0"-2691,0 0-976,0 0-407,0 0-442,3 16-241,-1-10-404,4 129 719,-70 174-166,6-125-3709,35-124-1194,-3-2-3773,17-41 2607</inkml:trace>
  <inkml:trace contextRef="#ctx0" brushRef="#br0" timeOffset="1331.291">1525 818 10346,'11'-56'1693,"59"-224"7947,-68 272-9473,0 1 0,0 0 0,1 0-1,0 0 1,0 1 0,1-1 0,0 1 0,0 0 0,0-1-1,1 2 1,0-1 0,0 1 0,0 0 0,1 0 0,0 0-1,0 1 1,0-1 0,0 1 0,1 1 0,0 0-1,-1 0 1,1 0 0,0 0 0,1 1 0,-1 1 0,0-1-1,0 1 1,1 0 0,-1 1 0,1-1 0,-1 2 0,6 0-167,-3 0-27,0 1 1,-1 1 0,0 0 0,1 0 0,-1 0 0,0 2 0,-1-1 0,1 1 0,-1 0 0,0 0 0,0 1 0,-1 0 0,1 1 0,-1 0-1,-1 0 1,1 0 0,-1 1 0,-1 0 0,1 0 0,-1 1 0,-1-1 0,1 1 0,-2 0 0,1 0 0,-1 0 0,0 1 0,-1-1 0,0 1-1,-1 0 1,0-1 0,-1 1 0,1 0 0,-2 0 0,0-1 0,0 1 0,0 0 0,-1-1 0,-1 1 0,0-1 0,0 0 0,0 0 0,-2 0-1,-2 5 28,-6 1-123,-2 0 0,0-1 1,0 0-1,-2-1 0,1-1 1,-2-1-1,0 0 0,0-1 1,0-1-1,-1-1 0,-1-1 1,1 0-1,-1-2 0,-1 0 1,1-1-1,0-1 0,-1-1 1,0-1-1,-5-1 122,-4-2-2468,31-20-6862,14 8 1771</inkml:trace>
  <inkml:trace contextRef="#ctx0" brushRef="#br0" timeOffset="1646.729">2105 473 897,'0'0'12123,"0"0"-7569,0 0-1767,0 0-390,0 0-700,0 0-389,0 0-326,0 0-346,8 19-236,-1-5-331,-3-8-50,-1 0 1,0 0-1,0 1 0,0-1 0,-1 1 0,0 0 0,0 0 1,-1 0-1,0 0 0,0 0 0,0 0 0,-1 0 0,0 0 0,-1 0 1,0 0-1,0 0 0,-2 6-19,-111 342-24,61-206-3732,179-640 6484,-119 470-2644,1-7 80,1 1-1,1 0 1,1 1-1,1 0 0,2 0 1,0 2-1,18-23-163,-29 43 3,0 1 0,0-1 0,0 1 0,0-1 1,1 1-1,-1 0 0,1 1 0,0-1 0,0 1 0,0-1 0,0 1 0,1 0 0,-1 1 0,0-1 0,1 1 0,-1 0 0,1 0 0,0 0 0,-1 1 1,1-1-1,0 1 0,-1 0 0,1 0 0,-1 1 0,1 0 0,0 0 0,-1 0 0,1 0 0,-1 0 0,1 1 0,-1 0 0,0 0 0,0 0 1,0 1-1,0-1 0,0 1 0,-1 0 0,1 0 0,-1 0 0,1 1-3,3 4-54,-1 1 1,1-1-1,-2 1 1,1 1-1,-1-1 0,-1 1 1,0 0-1,0 0 1,-1 0-1,0 0 0,0 1 1,-2-1-1,1 1 1,-1-1-1,-1 1 0,0 9 54,0-10-258,-1-1-1,0 1 0,-1-1 0,0 1 1,0-1-1,-1 0 0,0 0 0,-1 0 0,0 0 1,0 0-1,-1-1 0,0 0 0,-1 0 0,1 0 1,-2-1-1,1 0 0,-1 0 0,0 0 0,0-1 1,-1 0-1,0-1 0,0 1 0,0-1 0,0-1 1,-1 0-1,0 0 0,0-1 0,-3 1 259,4-1-248,0-1-1,0 0 0,1 0 1,-1-1-1,0 0 1,-1 0-1,1-1 0,0 0 1,0 0-1,0-1 0,0 0 1,0 0-1,0-1 1,1 0-1,-1-1 0,0 0 1,1 0-1,0 0 1,-1-1-1,2 0 0,-4-2 249,1-9-2418,7-2-1378</inkml:trace>
  <inkml:trace contextRef="#ctx0" brushRef="#br0" timeOffset="1985.337">2655 456 512,'0'0'13309,"0"0"-8494,0 0-2124,0 0-534,0 0-743,0 0-314,-5 15-395,-32 102-225,28-88-566,1 0 0,1 1 0,1 0 0,2 0 0,1 0 0,2 0-1,0 0 1,3 8 86,12 6-3132,-3-35-895,4-9-3793,-4-5-1261</inkml:trace>
  <inkml:trace contextRef="#ctx0" brushRef="#br0" timeOffset="1986.337">2684 135 7399,'0'0'8328,"0"0"-5093,0 0-384,0 0-1474,0 0-1057,0 0-192,0 0-128,0 0 0,0 0-1601,66 80-3268,-56-65-11915</inkml:trace>
  <inkml:trace contextRef="#ctx0" brushRef="#br0" timeOffset="3039.186">3003 559 10762,'0'0'3406,"0"0"-1260,0 0-507,0 0-497,0 0-250,-2 14-182,-23 115 827,1-43-928,44-110-385,22-48 652,-32 51-682,1 1 1,1 0-1,1 1 0,0 0 0,2 1 1,0 0-1,0 2 0,2 0 1,0 0-1,2 1-194,-14 12-2,1 0 0,-1-1 0,1 2 0,0-1 0,0 1 0,1 0 0,-1 0 0,0 0 0,1 1 0,-1 0 0,1 1 0,-1-1 0,1 1 0,-1 0 0,1 1 0,-1 0 0,1 0 0,-1 0 0,0 1 0,1 0 0,-1 0 0,0 0 0,0 1 0,0 0 0,-1 0 0,1 0 0,-1 1 0,1 0 0,-1 0 0,-1 0 0,1 1 0,0 0 0,-1 0 0,0 0 0,1 2 2,50 125-116,-52-116 94,1-1 1,1 0 0,1 0-1,0-1 1,1 1-1,0-1 1,1-1-1,1 0 1,0 0 0,1 0-1,3 1 22,-9-10-5,1-1-1,-1 1 1,1-1 0,0-1-1,0 1 1,1-1-1,-1 0 1,0 0 0,1 0-1,-1-1 1,1 0-1,0 0 1,-1 0 0,1-1-1,0 0 1,-1 0 0,1 0-1,0-1 1,-1 1-1,1-2 1,0 1 0,-1 0-1,1-1 1,1-1 5,124-69 150,-79 35 229,-2-3 1,-2-1-1,-2-3 0,-1-2 0,17-25-379,-57 65 23,0 0 1,-1 0 0,1-1 0,-2 1-1,1-1 1,-1 0 0,0 0 0,0 0 0,-1 0-1,0 0 1,1-7-24,-4 12 0,0 0 0,0 0 0,0 1 0,-1-1-1,1 0 1,-1 1 0,1-1 0,-1 1 0,1 0 0,-1-1 0,0 1-1,0 0 1,1 0 0,-1 0 0,0 0 0,0 0 0,0 0-1,0 1 1,0-1 0,-1 1 0,1-1 0,0 1 0,0 0 0,0 0-1,0 0 1,0 0 0,0 0 0,-1 0 0,1 1 0,0-1 0,0 1-1,0 0 1,0-1 0,0 1 0,0 0 0,0 0 0,-13 4-137,0 1 0,0 1 0,0 0 0,1 1 0,0 1 0,1 0 0,0 0 0,0 2 0,1-1 0,1 2 0,0 0 0,0 0 0,1 1 0,0 0 0,1 0 0,1 1-1,0 0 1,-2 10 137,6-18-86,2-2 64,-1-1 0,1 1 0,0-1 0,1 1 0,-1 0 0,1 0 0,-1-1 0,1 1 0,0 0 0,1 0 0,-1 0 1,1 1-1,-1-1 0,1 0 0,1 0 0,-1 3 22,3-5 17,0-1 1,0 0-1,0 0 0,0 0 1,0 0-1,0-1 1,0 1-1,0-1 1,1 0-1,-1 0 0,0 0 1,0 0-1,0-1 1,0 1-1,0-1 0,0 0 1,0 0-1,0 0 1,1 0-18,53-31 1206,19-5-170,-73 39-1034,-1 0 0,1 1 0,-1 0 0,1-1 0,-1 1 0,0 0 0,0 0 0,0 0 0,-1 0 0,1 0 0,-1 0 0,1 1 0,-1-1 0,0 0 0,0 1 0,-1-1 0,1 1 0,-1-1 0,0 1 0,0-1 0,0 1 0,0-1 0,0 1 0,-2 2-2,3-2 0,-3 57-98,-3 0 0,-2-1 0,-2 0 0,-16 52 98,23-104-25,-20 78-386,-3-1-1,-4-2 0,-4 0 0,-3-2 0,-4-2 0,-48 72 412,76-131-8,-1 1-1,0-2 1,-2 0 0,0 0-1,-1-2 1,-1 0 0,-1-1-1,0 0 1,-1-1 0,-1-2-1,0 0 1,-1-1 0,0-1 0,0-1-1,-2 0 1,1-2 0,-1-1-1,-9 2 9,9-6 131,0-1-1,0 0 0,0-2 0,-1 0 1,1-2-1,0-1 0,1 0 0,-1-2 1,1-1-1,-1 0 0,2-2 0,-15-6-130,25 9 83,0-1 0,0 0-1,0-1 1,0 0 0,1 0-1,0-1 1,1-1 0,0 1-1,0-1 1,1-1 0,0 0-1,0 0 1,1-1 0,1 1 0,0-1-1,0-1 1,1 1 0,1-1-1,0 0 1,0 0 0,1 0-1,1-1 1,-1-9-83,2 10 15,1 0-1,1 0 1,0 0 0,1 0 0,0 0-1,1 0 1,0 1 0,1-1-1,0 1 1,1 0 0,0 0 0,1 1-1,0-1 1,1 1 0,0 1 0,0-1-1,7-6-14,9-7 17,1 0 0,0 2 0,2 0 0,0 2 0,1 1 0,2 1-17,74-36-49,3 5 0,1 4-1,3 5 1,0 5-1,3 5 1,0 4 0,1 6-1,26 2 50,54-3-651,-393 58 315,176-22-1373,33-7-4238,7-8-528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25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70 15214,'0'0'3348,"0"0"-1282,-12-12-129,-43-33-255,52 43-1624,0 0 0,0 1 1,1 0-1,-1-1 0,0 1 0,0 0 1,0 1-1,0-1 0,0 1 0,0-1 1,-1 1-1,1 0 0,0 0 0,0 0 1,0 0-1,0 1 0,0-1 0,0 1 1,0 0-1,0 0 0,0 0 0,0 0 0,0 0 1,0 1-59,-2 0 43,-14 7-19,0 1 0,1 1-1,1 1 1,0 0 0,0 1-1,2 1 1,-1 0 0,2 1 0,0 1-1,1 0 1,0 1 0,1 1-1,1 0 1,1 0 0,1 1-1,-2 5-23,5-10-51,1-1 0,1 1 0,0-1 0,0 1 0,2 0 0,0 0-1,0 1 1,1-1 0,1 0 0,0 1 0,2-1 0,-1 0 0,1 0-1,1 0 1,1 0 0,0 0 0,1-1 0,0 1 0,7 11 51,-6-20-33,-1 0 1,2 0 0,-1 0-1,0-1 1,1 0 0,0 0-1,0 0 1,0-1 0,1 0-1,-1-1 1,1 1 0,-1-2-1,1 1 1,0-1 0,0 0-1,0 0 1,-1-1 0,1 0-1,0-1 1,0 0 0,0 0-1,0-1 1,-1 1 0,1-2-1,-1 1 1,1-1 0,-1 0-1,0-1 1,0 1 0,-1-2-1,1 1 1,-1-1 0,0 1-1,0-2 1,5-4 32,9-8 173,-1 0 1,0-1-1,-1-2 0,-2 0 0,0 0 1,-1-1-1,-1-1 0,-1-1 0,-1 0 1,-1 0-1,3-16-173,-5-34 1116,-17 75-802,3 6-312,-1 0-1,2 0 0,-1 0 1,1 1-1,0 0 0,0 0 1,1 0-1,0 0 0,0 0 1,1 1-1,1-1 1,-2 7-2,0 1-7,1 1 0,0-1 1,1 0-1,1 1 1,0-1-1,1 1 0,1-1 1,1 1 6,-3-12-13,1 0 0,0 0 0,1 0 0,-1 0-1,1 0 1,0-1 0,0 1 0,1 0 0,-1-1 0,1 0 0,0 1 0,0-1 0,1 0 0,-1-1 0,1 1 0,0-1 0,0 1-1,0-1 1,0 0 0,0-1 0,1 1 0,-1-1 0,1 1 0,0-2 0,0 1 0,-1 0 0,5 0 13,-1-1-30,-1 1 0,1-2 0,-1 1 0,1-1 0,0 0-1,-1 0 1,1-1 0,0 0 0,-1-1 0,1 0 0,-1 0 0,0 0 0,0-1 0,0 0 0,0 0 0,0-1 0,0 0 0,-1 0 0,0-1 0,0 0 0,0 0 0,0 0 0,-1 0 0,0-1-1,0 0 1,-1 0 0,1-1 30,40-68-2685,-32 49-1065,-2-1-3550,-5 9-4519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2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14 499 10058,'0'0'1932,"0"0"-544,0 0 502,0 0-150,-3-6-742,-8-12-436,14 38-269,-1-13-275,1 0 0,0 0 0,0 0 0,1-1 1,-1 0-1,2 0 0,-1 0 0,1 0 0,-1-1 1,2 1-1,-1-1 0,0 0 0,1-1 0,0 0 1,0 0-1,1 0 0,-1 0 0,1-1 1,-1 0-1,1-1 0,0 1 0,0-1 0,0 0 1,1-1-1,-1 0 0,0 0 0,1-1 0,-1 0 1,0 0-1,1 0 0,-1-1 0,0 0 1,0-1-1,4-1-18,-1 2 214,1-1 0,-1 0 0,0-1 0,0 0 0,0 0 0,0-1 1,-1-1-1,1 1 0,-1-2 0,0 1 0,0-1 0,-1-1 0,0 1 0,0-2 0,-1 1 0,1-1 1,-2 0-1,1 0 0,-1-1 0,0 0 0,-1 0 0,0 0 0,0-1 0,-1 1 0,-1-1 1,1 0-1,-2 0 0,1-2-214,-2 8 40,-1-1 1,1 0-1,-1 1 1,0-1-1,0 1 1,-1-1 0,1 0-1,-1 1 1,0-1-1,0 1 1,-1-1-1,1 1 1,-1 0-1,0 0 1,0 0-1,0 0 1,-1 0 0,1 0-1,-1 0 1,0 1-1,0-1 1,-1 1-1,1 0 1,-1 0-1,1 0 1,-1 0-1,0 1 1,0 0 0,0-1-1,0 1 1,0 1-1,-1-1 1,1 1-1,-1-1 1,1 1-1,-1 1 1,-2-1-41,-4 0 1,0 1-1,0 0 1,0 1-1,0 0 1,0 0 0,0 2-1,0-1 1,0 1 0,1 1-1,-1 0 1,1 0 0,0 1-1,0 0 1,1 1 0,-1 0-1,1 1 1,1 0 0,-1 0-1,1 1 1,0 0 0,1 0-1,0 1 1,-3 4-1,0 2-39,0 0 0,1 0 0,0 1 1,1 0-1,1 1 0,1-1 0,0 1 0,1 1 0,1-1 1,1 1-1,0 0 0,1-1 0,1 1 0,1 5 39,1-12-61,0 0 1,1-1-1,1 1 0,0-1 0,0 0 0,1 0 0,0 0 0,1 0 0,0 0 0,0-1 0,1 0 0,0 0 0,1-1 0,0 1 0,0-1 1,1-1-1,0 0 0,0 0 0,1 0 0,7 3 61,1 1-39,1-1 0,0 0 0,0-2 1,1 0-1,0-1 0,1-1 0,-1-1 0,1-1 0,0 0 0,14-1 39,-7-1 47,1-1 0,-1-1-1,0-2 1,0 0-1,0-2 1,0-1 0,-1-1-1,0-2 1,0 0-1,0-2 1,-1-1 0,-1 0-1,0-2 1,0-1-1,-2-1 1,1-1 0,-2-1-1,0-1 1,-2 0-1,0-2 1,0 0-1,0-4-46,-12 13 59,-1-1-1,0 0 0,-1-1 0,0 0 0,-1 0 0,0 0 0,-1 0 0,0 0 0,-1-1 0,-1 1 1,0-1-1,-1 1 0,-1-12-58,1 19 6,-1-1 1,0 1-1,0 0 0,0-1 1,0 1-1,-1 0 0,0 0 1,-1 0-1,1 0 0,-1 1 1,0-1-1,-1 1 0,1-1 1,-1 1-1,0 0 0,0 0 1,-1 1-1,0-1 1,1 1-1,-1 0 0,-1 1 1,1-1-1,0 1 0,-1 0 1,0 0-1,0 0 0,0 1 1,0 0-1,-4-1-6,0 2-1,1-1-1,-1 2 0,0-1 1,0 1-1,0 1 1,0-1-1,1 2 1,-1-1-1,0 2 1,1-1-1,-1 1 1,1 0-1,0 1 1,0 0-1,0 1 1,1 0-1,0 0 1,0 1-1,0 0 1,0 0-1,1 1 1,0 0-1,0 0 1,1 1-1,-3 4 2,0 0-4,0 1 0,1 0 0,1 0 0,0 0 0,1 1 0,0 0 0,1 1 0,1-1 0,0 1 0,1 0 0,1 0 0,0 0 0,1 0 1,1 0-1,0 0 0,2 8 4,-1-13-59,2 0 1,0 1-1,0-1 1,1-1 0,0 1-1,0 0 1,1-1-1,1 0 1,-1 0 0,2-1-1,-1 1 1,1-1 0,0-1-1,1 1 1,0-1-1,0 0 1,0-1 0,1 0-1,0-1 1,0 1-1,0-2 1,1 1 0,0-1-1,0-1 1,0 0-1,0 0 1,0-1 0,1 0-1,-1-1 1,1 0 0,-1-1-1,4 0 59,-3-4 18,0 0-1,0-1 0,-1 0 1,0-1-1,0 0 1,0-1-1,-1 0 1,0 0-1,0-1 0,-1 0 1,0-1-1,0 0 1,-1 0-1,0 0 0,-1-1 1,0 0-1,-1 0 1,1-1-1,1-6-17,3-6 277,0 0-1,-1-1 0,-2 0 1,0 0-1,-2 0 1,0-1-1,-2 0 0,-1 0 1,0-24-277,-9 180 219,8-110-284,1 0 1,1-1-1,1 1 1,1 0-1,0-1 1,2 0-1,0 0 1,2-1-1,1 3 65,47 46-5532,-40-58 1544,0-3-2636</inkml:trace>
  <inkml:trace contextRef="#ctx0" brushRef="#br0" timeOffset="620.574">1642 416 9545,'1'-16'5589,"1"-52"-2813,-2 67-2613,1-1-1,-1 1 1,1-1-1,-1 1 1,0-1-1,0 1 0,1-1 1,-1 1-1,0-1 1,0 0-1,0 1 1,-1-1-1,1 1 1,0-1-1,-1 1 0,1-1 1,0 1-1,-1-1 1,0 1-1,1 0 1,-1-1-1,0 1 1,0 0-1,0-1 0,0 1 1,0 0-1,0 0 1,0 0-1,0 0 1,0 0-1,-1 0 1,1 0-1,0 0 0,-1 0 1,1 1-1,-1-1 1,1 1-1,0-1 1,-1 1-1,1-1 1,-1 1-1,0 0-162,-29 19 1147,13 3-1030,1 1-1,1 0 0,2 1 0,0 1 0,2 0 0,0 1 0,2 1 0,-6 24-116,10-31-6,1 0-1,1 0 0,1 1 0,1 0 1,1 0-1,1-1 0,0 1 1,3 12 6,-2-26-44,0 0 0,0-1 1,1 1-1,-1-1 0,1 1 1,1-1-1,-1 0 0,1 0 1,0 0-1,1 0 0,-1 0 1,1-1-1,1 1 1,-1-1-1,1 0 0,-1 0 1,1-1-1,1 0 0,-1 1 1,0-2-1,1 1 0,0-1 1,0 0-1,0 0 0,0 0 1,1-1-1,-1 0 0,2 0 44,5 0-34,0 0 0,1-1-1,-1-1 1,0 0 0,0-1-1,0 0 1,0-1 0,0 0-1,0-1 1,0-1-1,0 0 1,-1-1 0,0 0-1,0-1 1,0 0 0,-1-1-1,0 0 1,0-1-1,2-2 35,17-15 117,-2 0 0,-1-2 0,-1-1 0,-1-1 0,-1-2 0,0-4-117,-3 2 291,-2-1 1,-1-1-1,-2 0 1,-1-2 0,-2 0-1,-2 0 1,-1-1-1,3-31-291,-9 12 207,-5 56-203,1 0 0,0-1 0,-1 1 0,1 0 0,-1 0-1,0 0 1,1-1 0,-1 1 0,0 0 0,1 0 0,-1 0 0,0 0-1,0 0 1,0 1 0,0-1 0,0 0 0,0 0 0,0 0 0,0 1 0,0-1-1,-1 1 1,1-1 0,0 1 0,0-1 0,0 1 0,-1 0 0,1 0 0,0-1-1,-1 1 1,1 0 0,0 0 0,0 0 0,-1 0 0,1 1 0,0-1-1,0 0 1,-1 0 0,1 1 0,-1-1-4,-7 4 2,-1 0 0,1 1 0,0 0 1,0 1-1,1-1 0,-1 1 0,1 1 0,1 0 0,-1 0 0,1 1 1,1-1-1,-1 1 0,1 1 0,1-1 0,-1 1 0,1 0 0,1 1 1,0-1-1,0 1 0,0 4-2,-5 6-45,2 0 0,1 0 1,1 1-1,0-1 0,1 1 1,2 0-1,0 0 0,1 0 1,1 1-1,1-1 0,1 0 1,1 0-1,0 0 0,2-1 1,1 1-1,0-1 0,1 0 1,1-1-1,9 14 45,-14-27-28,1-1-1,0 0 1,0 0 0,0-1 0,1 1-1,-1-1 1,1 0 0,0 0-1,0-1 1,1 1 0,-1-1 0,1 0-1,0-1 1,0 1 0,-1-1 0,2 0-1,-1-1 1,0 1 0,0-1-1,0-1 1,1 1 0,-1-1 0,0 0-1,1 0 1,-1-1 0,0 0-1,0 0 1,1 0 0,-1-1 0,0 0-1,0 0 1,-1-1 0,1 1 0,0-1-1,-1-1 1,0 1 0,5-4 28,20-19 93,-2-1 0,-1-2 0,-1 0 0,-1-2 0,17-28-92,13-16 397,-55 76-391,0 0-1,0 0 0,1 0 1,-1-1-1,0 1 0,0 0 1,1 0-1,-1 0 0,1-1 0,-1 1 1,1 0-1,-1-1 0,1 1 1,-1 0-1,1-1 0,-1 1 0,1-1 1,0 1-1,-1-1 0,1 1 1,0-1-1,0 1 0,-1-1 1,1 0-1,0 1 0,0-1 0,0 0 1,-1 0-1,1 1 0,0-1 1,0 0-1,0 0 0,0 0 0,0 0 1,-1 0-1,1 0 0,0 0 1,0-1-1,0 1 0,0 0 1,-1 0-1,1-1 0,0 1 0,0 0 1,-1-1-1,1 1 0,0-1 1,0 1-1,-1-1 0,1 1 1,-1-1-1,1 0 0,0 1 0,-1-1 1,1 0-1,-1 1 0,1-1 1,-1 0-1,0 0 0,1 1 0,-1-1 1,0 0-1,0 0 0,1 0 1,-1 1-1,0-1 0,0 0-6,2 131 56,-3-106-49,0 1-1,1-1 1,2 1 0,0-1 0,2 0-1,6 23-6,-6-39 11,0 0 1,0 0-1,1 0 0,0-1 0,1 0 0,-1 0 0,2 0 1,-1 0-1,1-1 0,-1 0 0,2-1 0,-1 1 0,1-1 0,-1-1 1,1 0-1,1 0 0,-1 0 0,0-1 0,1 0 0,0-1 0,0 0 1,-1 0-1,1-1 0,0 0 0,0 0 0,1-1 0,-1-1 1,0 1-1,0-1 0,0-1 0,-1 0 0,1 0 0,0-1 0,-1 0 1,1 0-1,-1-1 0,0 0 0,0 0 0,0-1 0,-1 0 1,1-1-1,-1 1 0,-1-2 0,1 1 0,-1-1-11,4-3-5,-1 0 0,0-1-1,-1 0 1,0-1 0,-1 0 0,0 0 0,-1 0-1,0-1 1,-1 0 0,0-4 5,8-85-3690,-31 58-5786,-1 29-1030</inkml:trace>
  <inkml:trace contextRef="#ctx0" brushRef="#br0" timeOffset="1023.497">3611 134 14414,'0'0'2776,"0"0"-582,0 0 155,0 0-412,0 0-960,0 0-640,0 20-92,0 293 1127,22-44-2070,-14-203-1390,-6-48 949,1-1-1937,-2-6-7705,-1-14 4140</inkml:trace>
  <inkml:trace contextRef="#ctx0" brushRef="#br0" timeOffset="1321.293">3430 510 4388,'-5'-14'565,"4"7"-166,-1 0 0,0 0 1,-1 0-1,0 0 0,0 0 0,0 0 0,-1 1 0,0 0 1,0-1-1,0 2 0,-1-1 0,0 0 0,0 1 1,-1 0-1,1 0 0,-1 0 0,-3-1-399,7 5 169,0-1-1,1 1 0,-1 0 1,0 0-1,0 0 1,0 0-1,0 0 1,0 0-1,0 0 1,0 0-1,0 1 0,-1-1 1,1 1-1,0 0 1,0 0-1,0 0 1,-1 0-1,1 0 1,0 0-1,0 0 0,0 1 1,-1-1-1,1 1 1,0 0-1,0-1 1,0 1-1,0 0 1,0 0-1,0 0 0,0 1 1,0-1-1,1 0 1,-1 1-1,0-1 1,1 1-1,-1 0 1,1-1-1,0 1 0,-1 0 1,1 0-1,0 0 1,0 0-1,0 0 1,0 0-1,1 0 1,-1 0-1,0 2-168,4 0 126,0 1 0,0-1 0,0 0 0,0 0 0,1 0 0,-1 0 0,1 0 0,0-1 0,0 0 0,1 0 0,-1 0 0,1 0 0,-1-1-1,1 0 1,0 0 0,0 0 0,0 0 0,0-1 0,0 0 0,0 0 0,0 0 0,0-1-126,-1 1 90,27 8 168,1-1 1,-1-2-1,1-1 0,0-1 0,1-2 0,-1-1 0,0-2 0,1-1 1,-1-2-1,0 0 0,-1-3 0,1 0 0,-1-2 0,15-8-258,19-26 614,-51 76-480,7 357-337,-7-333-2098,-10-60-1148,3-26 1677,-2-55-7554,-4 54 2925</inkml:trace>
  <inkml:trace contextRef="#ctx0" brushRef="#br0" timeOffset="1650.39">4113 81 7431,'0'0'1922,"0"-79"-128,-3 78 800,2 1-608,-2 4-1313,-1 9-577,2 6-96,2 5 0,0 5-32,4 1-993,4-3-5510</inkml:trace>
  <inkml:trace contextRef="#ctx0" brushRef="#br0" timeOffset="1936.975">4247 505 13004,'0'0'3935,"0"0"-978,0 0-603,2 15-795,-2 131-400,-6-113-1055,4-17-89,-1-1 0,0 0 0,-1 0 0,-1 0 0,0 0 0,-1-1 0,0 0 0,-3 2-15,8-49 363,4 8-223,2 1 0,0-1 0,2 1 0,0 0 0,2 1 0,1 0 0,0 0 0,2 1 0,1 0 0,0 1 0,2 0 0,0 2 0,2-2-140,-12 15 4,-1 0 0,1-1 0,0 1 0,1 1 0,0-1 0,0 1 0,0 0 0,0 0 0,1 1-1,0 0 1,-1 0 0,2 0 0,-1 1 0,0 0 0,1 1 0,-1-1 0,1 2 0,0-1 0,0 1 0,-1 0 0,1 0 0,0 1 0,0 0-1,0 1 1,0 0 0,0 0 0,0 0 0,-1 1 0,1 0 0,-1 1 0,1 0 0,-1 0 0,0 1 0,5 2-4,-3 4-2,-1-1 0,0 2 0,0-1 0,-1 1 0,-1 0-1,0 0 1,0 0 0,-1 1 0,-1 0 0,0 0 0,-1 0 0,0 1 0,0-1 0,-1 1 0,-1 0 0,-1 0 0,1-1 0,-2 1 0,0 0 0,0-1 0,-4 12 2,4-19-20,0 0 0,-1 0-1,1 0 1,-1 0 0,0 0 0,-1 0 0,1-1 0,-1 1-1,0-1 1,0 0 0,0 0 0,0 0 0,-1 0 0,0 0-1,0-1 1,0 0 0,0 0 0,-1 0 20,-3-38 32,12 18-2,1 0-1,1 0 1,0 1-1,1 0 1,1 0-1,0 1 1,1 0-1,4-5-29,6-11 111,-14 18-67,1 0-1,1 0 1,0 0-1,1 1 1,0 1-1,1-1 1,0 1-1,1 0 1,0 1-1,0 0 1,1 1-1,0 0 1,1 1-1,0 0 1,1 1-1,-1 0 1,1 1-1,1 1 1,-1 0-1,1 0-43,-9 5 7,0 0-1,0 1 1,0-1 0,0 1-1,0 0 1,-1 0-1,1 1 1,0-1-1,-1 1 1,1 0 0,-1 0-1,0 1 1,1-1-1,-1 1 1,0 0 0,-1 0-1,1 1 1,0-1-1,-1 1 1,0-1-1,0 1 1,0 0 0,0 1-7,50 103 35,-49-90-132,0 1 0,-2-1 0,0 1 1,-1 0-1,0 0 0,-2 0 0,0-1 0,-2 1 0,0 0 0,-1-1 1,0 0-1,-2 0 0,0 0 0,-3 4 97,5-11-737,-11 33-2350,9-14-3574,6-14-2574</inkml:trace>
  <inkml:trace contextRef="#ctx0" brushRef="#br0" timeOffset="2355.372">5534 377 14702,'0'0'3134,"0"0"-1367,0 0-203,0 0-427,0 0-406,-13 5 33,-39 19-135,50-21-595,0 0 0,-1 0-1,1 0 1,0 0-1,1 0 1,-1 1-1,1-1 1,-1 1 0,1-1-1,0 1 1,0-1-1,0 1 1,1 0-1,-1-1 1,1 1 0,0 0-1,0 0 1,0-1-1,1 1 1,0 1-34,-1 11 70,-4 118 59,4-134-130,0 1 1,0-1 0,0 1 0,0-1-1,0 1 1,1-1 0,-1 1-1,0-1 1,0 1 0,1-1 0,-1 1-1,0-1 1,0 0 0,1 1 0,-1-1-1,0 1 1,1-1 0,-1 0-1,1 1 1,-1-1 0,0 0 0,1 0-1,-1 1 1,1-1 0,-1 0 0,1 0-1,-1 0 1,1 0 0,-1 1-1,1-1 1,-1 0 0,1 0 0,-1 0-1,1 0 1,-1 0 0,1 0 0,-1 0-1,1 0 1,-1-1 0,0 1-1,1 0 1,-1 0 0,1 0 0,-1 0-1,1-1 1,-1 1 0,1 0 0,-1 0-1,0-1 1,1 1 0,-1 0-1,1-1 1,-1 1 0,0 0 0,1-1-1,-1 1 1,0-1 0,0 1 0,1-1-1,-1 1 1,0 0 0,0-1 0,0 1-1,1-1 1,21-27 119,-4 0 183,-2-1 0,-2 0 0,0-1 0,-2-1 0,-2 0 0,0-1 0,1-13-302,-7-38 1820,-5 81-1785,-1 1-1,1-1 1,-1 1 0,1 0-1,-1 0 1,1 0-1,-1-1 1,0 1-1,1 1 1,-1-1-1,0 0 1,0 0-1,0 1 1,0-1-1,0 1 1,1-1-1,-1 1 1,0 0 0,0 0-1,0 0 1,0 0-1,0 0 1,0 1-1,0-1 1,0 0-1,0 1 1,0-1-1,0 1 1,0 0-1,1 0 1,-1 0-1,0 0-34,-16 7 8,0 1 0,1 1 0,0 1 0,0 0 0,1 1-1,1 1 1,0 0 0,0 1 0,2 1 0,0 0 0,1 1-1,0 0 1,1 1 0,1 0 0,-4 10-8,3-6 1,0 1-1,2-1 1,1 2 0,1-1 0,1 1-1,1 0 1,0 0 0,2 0 0,1 1 0,1 0-1,1-1 1,1 1 0,1-1 0,4 21-1,-2-35 2,0 1 0,0-1 0,1 0 1,0 0-1,1 0 0,0-1 1,0 0-1,1 0 0,0 0 0,0-1 1,1 0-1,0-1 0,0 1 1,0-1-1,1-1 0,0 0 0,0 0 1,0-1-1,1 0 0,0 0 1,0-1-1,0-1 0,0 0 1,0 0-1,0-1 0,0 0 0,1 0 1,-1-1-1,0-1 0,0 0 1,1 0-1,-1-1 0,0 0 0,0-1 1,9-4-3,-1 1-80,0-1 0,-1 0-1,1-2 1,-1 0 0,-1-1 0,0-1 0,-1 0 0,0-1 0,0-1 0,-1 0 0,-1-1 0,0 0 0,-1-1 0,-1-1 0,0 0-1,-1 0 1,6-15 80,-14 28-311,12-33-1211,-18 15-5464,-8 17-2302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2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84 10826,'3'-12'2258,"1"-4"-1301,3-11 341,-3-2 2309,-11 98 2194,-3 4-3403,-17 198-2285,27-48-305,21-393 330,-18 159-114,0 0 0,0 0 0,1 1 0,0 0 0,1 0-1,0 0 1,1 0 0,0 1 0,0 0 0,1 0 0,0 0-1,1 1 1,0 0 0,0 1 0,1 0 0,0 0 0,0 1-1,0 0 1,1 0 0,0 1 0,0 0 0,1 1 0,-1 0-1,1 1 1,0 0 0,-1 1 0,1 0 0,6 0-24,-6 2 7,0 1 0,-1 0 0,1 1 0,-1 0 1,1 0-1,-1 1 0,0 1 0,0-1 0,0 2 0,0-1 1,-1 1-1,0 1 0,0 0 0,0 0 0,-1 1 0,0 0 1,0 0-1,-1 1 0,1 0 0,-2 0 0,1 1 0,-1 0 1,-1 0-1,0 0 0,0 1 0,0 0 0,-1-1 0,-1 2 1,0-1-1,0 0 0,-1 1 0,-1-1 0,1 1 0,-2 0 1,1 9-8,-22 173-9802,16-174 2371</inkml:trace>
  <inkml:trace contextRef="#ctx0" brushRef="#br0" timeOffset="1172.017">758 287 10570,'0'0'2077,"0"0"-1394,0 0-80,0 0 406,0 0-507,0 0-385,0 0-79,7 3 4,-4-2-36,0 0 0,-1 0 0,1 0-1,0 0 1,-1 0 0,0 1 0,1-1-1,-1 1 1,0 0 0,1 0 0,-1-1-1,0 1 1,0 1 0,-1-1 0,1 0-1,0 0 1,-1 1 0,1-1 0,-1 1-1,0-1 1,0 1 0,0 0 0,0-1-1,0 1 1,-1 0 0,1 1-6,11 69 75,7-81 1489,-7-4-944,-1-1-1,0 1 1,-1-2 0,-1 0 0,0 0 0,0 0-1,-2-1 1,1 0 0,-2-1 0,3-10-620,-8 25 19,0 0 0,0 0 1,0 0-1,0-1 0,0 1 1,0 0-1,-1 0 0,1-1 1,0 1-1,-1 0 0,1-1 1,-1 1-1,1-1 0,-1 1 0,0 0 1,0-1-1,1 1 0,-1-1 1,0 1-1,0-1 0,-1 1 1,1-1-1,0 1 0,0-1 1,-1 1-1,1-1 0,-1 1 1,1 0-1,-1-1 0,0 1 1,1 0-1,-1 0 0,0-1 1,0 1-1,0 0 0,0 0 1,0 0-1,0 0 0,0 0 0,0 0 1,0 0-1,-1 0 0,1 1 1,0-1-1,-1 0 0,1 1 1,0-1-1,-1 1 0,1-1 1,-1 1-1,1 0 0,-1 0 1,1-1-1,0 1 0,-1 0 1,1 0-1,-1 1 0,1-1 1,-1 0-1,1 0 0,-1 1 1,1-1-1,-1 1-19,-9 5-12,0 1 0,1 0 0,-1 0 0,1 1 0,1 0 0,0 1 0,0 0 0,0 1 0,1 0 0,1 0 0,0 1-1,0 0 1,1 0 0,1 0 0,-1 1 0,-2 10 12,-4 15-838,1 1 0,2 0 0,2 0 0,-2 36 838,7-69-75,1 0 0,0 0 0,0 0-1,1 0 1,0 0 0,-1 0 0,2 0 0,-1 1 0,1-1-1,-1 0 1,2 0 0,-1 0 0,0 0 0,1 0 0,0 0-1,0-1 1,0 1 0,1-1 0,0 1 0,0-1 0,0 0-1,0 0 1,1 0 0,-1 0 0,1-1 0,0 1 0,0-1-1,0 0 1,0 0 0,1-1 0,-1 1 0,1-1 0,0 0-1,0 0 1,0-1 0,0 1 0,3 0 75,18-2 142,-1-1 1,0 0-1,0-2 1,0-1-1,-1-1 1,1-1-1,-1-2 1,0 0-1,-1-1 1,0-1-1,-1-2 0,0 0 1,0-1-1,-1-1 1,-1-1-1,4-5-142,115-99 2635,-132 111-2596,-1 0 0,0 0 1,0 0-1,0-1 0,-1 0 0,0 0 0,-1 0 1,0 0-1,-1-1 0,0 0 0,0 0 0,-1 0 1,0 0-1,-1 0 0,0 0 0,0-7-39,-2 14 3,1 1-1,0 0 1,-1 0-1,1 1 1,-1-1-1,0 0 1,1 0-1,-1 0 1,0 0-1,0 0 1,0 1-1,0-1 1,-1 0-1,1 1 1,0-1-1,-1 1 1,1 0-1,-1-1 1,1 1-1,-1 0 1,0 0-1,0 0 1,1 0-1,-1 0 1,0 0-1,0 1 1,0-1-1,0 0 1,0 1-1,0 0 1,0-1-1,0 1 1,0 0-1,0 0 1,0 0-1,0 0 1,0 1-1,0-1 1,-1 1-3,-77 23 89,63-10-136,1 0-1,0 1 1,2 1 0,0 0-1,0 1 1,2 1 0,0 0-1,1 0 1,1 1 0,0 0-1,2 1 1,0 0 0,1 1-1,1-1 1,0 7 47,5-25-30,0 0-1,-1 0 1,1 0 0,0 1-1,1-1 1,-1 0 0,0 0 0,0 1-1,1-1 1,0 0 0,-1 1-1,1-1 1,0 0 0,0 1 0,0-1-1,1 1 1,-1-1 0,0 0-1,1 1 1,0-1 0,-1 0 0,1 0-1,0 0 1,0 1 0,0-1-1,0 0 1,1 0 0,-1 0-1,1-1 1,-1 1 0,1 0 0,-1 0-1,1-1 1,0 1 0,0-1-1,0 0 1,0 1 0,0-1 0,0 0-1,0 0 1,1 0 0,-1 0-1,2 0 31,9-3 11,-1-1 0,1-1 0,-1 1 0,0-2 0,0 0 0,-1 0-1,1-1 1,-1 0 0,-1-1 0,1-1 0,-1 1 0,0-2 0,-1 1-1,0-1 1,0-1 0,-1 0 0,4-5-11,5-3 82,7-8 140,-1-1-1,-1-2 1,-2 0-1,16-30-221,-33 113 428,-3-27-355,-1-5-70,0 0 0,1 0 0,1-1 0,1 1 0,1 0 0,1-1 0,1 0 0,1 0 0,0 0 0,2-1 0,5 10-3,-9-25-8,0 0 0,0 0 0,1 0 0,0-1 0,0 0 0,0 0 0,0 0 0,1 0 0,-1-1 0,1 0 0,0 0 0,0 0 0,0-1 0,1 0 0,-1 0 0,0-1 0,1 0 0,-1 0 0,1 0 0,2-1 8,132-13 38,-105 4 86,-1-1 1,0-2 0,-1-1-1,0-2 1,-1-1 0,-1-2 0,0-1-1,-2-1 1,0-2 0,-1 0-1,-1-3-124,-20 16 160,0 1 0,-1-1-1,0 0 1,-1-1-1,0 1 1,0-1-1,-1-1 1,0 1-1,3-11-159,-7 18 17,0-2 0,0 1 0,0 0 0,0 0-1,0 0 1,-1 0 0,0-1 0,0 1-1,0 0 1,0 0 0,-1 0 0,0-1 0,0 1-1,0 0 1,0 0 0,0 0 0,-1 0-1,0 0 1,0 1 0,0-1 0,0 0 0,-1 1-1,1 0 1,-1-1 0,0 1 0,0 0-1,0 0 1,0 1-17,-7-3 1,1 0 0,-1 1-1,0 1 1,0 0 0,0 0 0,-1 1-1,1 0 1,-1 1 0,1 0 0,-1 0-1,0 2 1,1-1 0,-1 1 0,1 0-1,-1 1 1,1 1 0,0 0 0,0 0-1,0 1 1,0 0 0,0 0-1,1 1 1,0 0 0,0 1 0,0 0-1,1 1 1,0 0 0,0 0 0,-4 5-1,1-1-77,-1 0 1,2 0 0,0 1 0,0 1 0,1 0-1,1 0 1,0 1 0,0 0 0,2 0 0,0 0 0,0 1-1,1 0 1,1 0 0,1 0 0,0 1 0,1-1-1,1 1 1,0 0 0,1 0 0,1-1 0,0 1-1,1 1 77,-1-12-31,1-1 0,-1 0-1,1 0 1,0 0 0,0 0-1,0 0 1,0 0 0,1 0 0,-1-1-1,1 1 1,0-1 0,0 0-1,1 0 1,-1 0 0,1 0-1,-1-1 1,1 1 0,0-1-1,0 0 1,0 0 0,0 0-1,0-1 1,0 1 0,1-1-1,-1 0 1,0 0 0,1-1-1,-1 1 1,1-1 0,-1 0-1,0 0 1,1-1 0,-1 1 0,1-1-1,-1 0 1,0 0 0,1 0-1,-1-1 1,0 1 0,0-1-1,0 0 1,0 0 0,0-1-1,-1 1 1,4-3 31,10-8 78,0 1 1,-1-2-1,-1 0 1,0-1-1,-1-1 0,-1 0 1,0-1-1,-1 0 0,-1-1 1,-1 0-1,0-1 1,-1 0-1,2-10-78,10-34 321,-2-1-1,-4-1 1,4-40-321,-13 77 237,1 1 0,2 0 0,0 1 0,2 0 0,11-21-237,-25 94 1201,-12 153-1041,9 107-160,20-203-71,-13-101 52,0 0 1,0 0 0,0 0 0,0-1 0,1 1-1,-1 0 1,1-1 0,0 1 0,0-1 0,0 1-1,0-1 1,0 0 0,0 0 0,1 0 0,-1 0 0,1 0-1,-1-1 1,1 1 0,0-1 0,0 1 0,0-1-1,0 0 1,0 0 0,0-1 0,0 1 0,0-1-1,0 1 1,0-1 0,0 0 0,0 0 0,2 0 18,4-2-56,0 0 0,1 0 0,-1-1 0,0-1 0,0 1 0,-1-1 0,1-1 0,-1 0 0,0 0 0,0 0 0,0-1 0,-1 0 0,0-1 0,0 0 0,-1 0 0,0 0 0,2-3 56,52-88-3468,-46 41-5101,-12 33-709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3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451 134 7431,'0'0'6897,"0"0"-3080,0 0-955,0 0-257,0 0-838,0 0-572,-1 14-276,-51 393 1686,7-140-3619,21-154-8467,19-86 768</inkml:trace>
  <inkml:trace contextRef="#ctx0" brushRef="#br0" timeOffset="309.809">104 349 15407,'-11'-25'1111,"9"19"-765,0 0-1,-1 0 0,0 1 0,0-1 1,0 0-1,-1 1 0,0 0 0,0 0 1,0 0-1,-1 0 0,1 1 0,-1 0 1,-3-3-346,1 3 903,5 3-758,1 1 0,-1-1 0,0 0 0,1 1-1,-1-1 1,0 0 0,1 0 0,-1 0-1,1 0 1,-1-1 0,1 1 0,0 0-1,0 0 1,-1-1 0,1 1 0,0-1 0,0 1-1,0-1 1,0 0 0,1 1 0,-1-1-1,0 0 1,1 1 0,-1-1 0,1 0-1,0 0 1,-1 0 0,1 0 0,0 1 0,0-1-1,0-1-144,55-22 769,278-41-366,-228 50-432,209-44-448,-182 32-2591,-125 26 2260,5 0-923,-5 3-2323,-6 1-2779</inkml:trace>
  <inkml:trace contextRef="#ctx0" brushRef="#br0" timeOffset="624.056">725 465 16464,'0'0'3790,"0"0"-1281,0 0-603,0 0-646,0 0-625,0 0-352,0 0-166,-14 11-53,2-2-52,7-6-7,-1 0 0,1 1 0,0 0 0,1 0 0,-1 0 0,1 1 0,-1 0 0,1-1 0,1 2 0,-1-1 0,1 0 0,0 1-1,0-1 1,0 1 0,1 0 0,0 0 0,-1 4-5,-1 5-4,1 1 0,1 0 0,0 0 0,1-1 0,1 1 0,1 0 0,0 0 0,1 0 0,0 0 0,1-1 0,1 1 0,1-1-1,0 0 1,1 0 0,1-1 0,0 1 0,0-2 0,2 1 0,0-1 0,0 0 0,10 9 4,-9-15-16,0-1 0,0 0-1,1-1 1,0 0 0,-1-1 0,2 0 0,-1-1-1,0 0 1,1-1 0,-1 0 0,1 0 0,0-2-1,0 1 1,-1-1 0,1-1 0,0 0 0,-1-1 0,1 0-1,-1-1 1,1 0 0,-1-1 0,0 0 0,0-1-1,-1 0 1,1-1 0,-1 0 0,-1 0 0,1-1-1,-1 0 1,0-1 0,6-7 16,-3 3 171,-1-1 0,-1 0 0,0-1 0,-1 0 1,0 0-1,-1-1 0,-1 0 0,0 0 0,-1-1 0,-1 0 0,-1 0 0,0 0 0,-1-1 0,0 1 1,-1-1-1,-1 1 0,-1-1 0,-1 0 0,0 0 0,-3-11-171,2 21 13,0 1-1,0 0 1,0 0 0,-1 0-1,0 1 1,-1-1 0,1 1-1,-1 0 1,0 0 0,0 0-1,-1 0 1,1 0-1,-1 1 1,0 0 0,0 0-1,-1 1 1,1-1 0,-1 1-1,0 0 1,1 1 0,-1-1-1,-1 1 1,0 0-13,-7-2-162,0 0 1,-1 2-1,1-1 0,-1 2 1,0 0-1,0 1 1,0 0-1,1 1 0,-10 2 162,-58 35-4610,46 10-4339,23-14-1771</inkml:trace>
  <inkml:trace contextRef="#ctx0" brushRef="#br0" timeOffset="984.896">1578 441 19506,'35'-106'4260,"-22"45"-763,-14 60-3464,-1 0-1,1 0 1,0 0 0,-1 0-1,1 0 1,-1 1 0,1-1-1,-1 0 1,1 1 0,-1 0-1,0-1 1,1 1 0,-1 0-1,0 0 1,1-1 0,-1 1-1,1 0 1,-1 1 0,0-1-1,1 0 1,-1 0 0,0 1-1,1-1 1,-1 1 0,1 0-1,-1-1 1,1 1 0,-1 0-1,1 0 1,0 0 0,-1 0-1,1 0 1,0 0 0,0 0-33,-16 11 20,2 1 1,-1 0 0,2 2-1,0-1 1,1 2 0,0 0-1,1 0 1,-9 17-21,17-27-18,0 1 0,0 0 1,0 1-1,1-1 0,0 0 0,0 1 0,1 0 1,0 0-1,0-1 0,1 1 0,0 0 0,0 1 1,1-1-1,0 0 0,1 0 0,0 0 0,0 0 1,0 0-1,1 0 0,0-1 0,1 1 1,0 0-1,0-1 0,0 0 0,1 0 0,0 0 1,4 4 17,-1-2-39,0-1 0,1 0 0,1-1 0,-1 1 0,1-2 0,0 1 0,0-1 0,1-1 1,0 0-1,0 0 0,0-1 0,1 0 0,-1 0 0,8 0 39,-4-1-11,1 1 1,-1 0-1,-1 1 0,1 0 1,-1 1-1,1 1 0,-2 0 1,1 1-1,8 7 11,-20-15 1,0 1 0,1 0 0,-1 0 1,0 0-1,0 0 0,0 0 0,0 0 0,-1 0 1,1 1-1,0-1 0,0 0 0,-1 0 0,1 1 0,-1-1 1,1 0-1,-1 1 0,1-1 0,-1 0 0,0 1 0,0-1 1,0 1-1,0-1 0,0 0 0,0 1 0,0-1 1,0 1-1,0-1 0,-1 0 0,1 1 0,-1-1 0,1 0 1,-1 1-1,1-1 0,-1 0 0,0 0 0,1 1 0,-1-1 1,0 0-1,0 0 0,0 0 0,0 0 0,0 0 0,0 0 0,-53 30 119,29-24-70,0-2 0,0-1 0,-1 0 0,1-2 0,-1-1 0,0-1 0,1-2 0,-18-2-50,-117-41-1708,146 36-366,15 5-4506,11 0-925</inkml:trace>
  <inkml:trace contextRef="#ctx0" brushRef="#br0" timeOffset="1369.145">2143 338 12492,'0'0'5205,"7"-15"-2157,37-75 1628,-45 90-4620,1 0 0,0 0 0,-1 0 0,1 1 0,-1-1 0,1 0 0,-1 0 0,1 0 0,-1 0 0,1 0 0,-1 0 0,1 0 0,-1 0 0,1 0 0,-1 0 0,1 0 0,-1-1 0,1 1 0,-1 0 0,1 0 0,0 0 0,-1 0 0,1-1 0,-1 1 0,1 0 0,0-1 0,-1 1 0,1 0 0,0-1 0,-1 1 0,1 0 0,0-1 0,-1 1 0,1 0 0,0-1 0,0 1 0,-1-1 0,1 1 0,0-1 0,0 1 0,0-1 0,0 1 0,0-1 0,0 1 0,0-1 0,0 1 0,0-1 0,0 1 0,0 0 0,0-1 0,0 1 0,0-1 0,0 1 0,0-1 0,0 1 0,0-1 0,1 1 0,-1-1 0,0 1 0,0 0 0,1-1 0,-1 1 0,0-1 0,1 1 0,-1 0 0,0-1 0,1 1-56,-35 20 354,15-5-340,1 1 1,0 1 0,2 0-1,0 1 1,0 1 0,2 1 0,1 0-1,-7 14-14,16-28-13,0 1-1,1 0 1,0 0-1,0 1 0,1-1 1,0 0-1,0 1 1,1-1-1,0 1 1,1 0-1,-1-1 1,1 1-1,1 0 1,-1 0-1,1-1 1,1 1-1,-1-1 0,1 1 1,1-1-1,-1 0 1,1 0-1,1 0 1,-1 0-1,1 0 1,0-1-1,1 1 1,-1-1-1,5 4 14,-1-3-152,0-1 0,0 0 0,0 0 0,1 0 0,0-1 0,0-1 0,0 0 1,1 0-1,-1 0 0,3-1 152,65 33-931,-75-35 927,0 1 0,1 0 0,-1-1 0,0 1 0,0 0 0,0 1 0,0-1 0,0 0 0,0 0 0,-1 1 0,1-1 0,-1 1 0,0-1 0,0 1 0,1 0 0,-2-1 0,1 1 0,0 0 0,-1 0 0,1 0 0,-1 0 0,0 0 0,0-1 0,0 1 0,0 0 0,0 0 0,-1 0 0,1 0 0,-1 0 1,0-1-1,0 1 0,0 0 0,0 0 0,0-1 0,-1 1 0,1-1 0,-1 0 0,0 1 0,1-1 0,-1 0 0,0 0 0,0 0 0,-1 0 4,-13 4-61,1-2-1,-2 0 1,1-1 0,0 0-1,-1-2 1,1 1 0,-1-2 0,1-1-1,-1 0 1,1-1 0,-1 0-1,-10-4 62,-69-4-8628,74 9 1726</inkml:trace>
  <inkml:trace contextRef="#ctx0" brushRef="#br0" timeOffset="2782.988">2534 476 5285,'0'0'4014,"0"0"-1286,0 0-112,0 0-432,0 0-754,0 0-431,-2 4-204,1-1-739,0-1 1,0 0-1,0 0 0,0 0 0,0 1 1,1-1-1,-1 0 0,1 1 1,-1-1-1,1 0 0,0 1 1,0-1-1,0 1 0,0-1 0,1 0 1,-1 1-1,1-1 0,-1 0 1,1 1-1,0-1 0,0 0 0,0 0 1,0 1-1,0-1 0,0 0 1,1 0-1,-1 0 0,1-1 1,-1 1-1,1 0 0,0 0 0,-1-1 1,1 1-57,3 2 56,0 0 0,0 0 0,1-1 0,-1 1 0,1-1-1,-1-1 1,1 1 0,0-1 0,0 0 0,0 0 0,0 0 0,1-1 0,-1 0 0,0 0 0,1-1 0,-1 0 0,0 0 0,1 0 0,-1-1 0,0 0 0,1 0 0,-1-1 0,0 0 0,0 0 0,0 0 0,0 0 0,-1-1 0,1 0 0,0-1-56,2-3 233,0-1 1,-1 0-1,0 0 1,0-1-1,-1 1 1,0-1-1,-1-1 1,0 1-1,0-1 1,-1 0-1,0 0 1,-1-1-1,0 1 1,-1-1-1,0 1 1,0-1-1,-1 0 1,-1 0-1,0 0 1,0 1-1,-1-1 1,-1 0-1,0-4-233,1 13 3,1 0 1,-1 0-1,1 0 0,-1 1 0,0-1 1,0 0-1,0 1 0,0-1 0,0 0 1,0 1-1,0-1 0,0 1 0,-1-1 1,1 1-1,-1 0 0,1 0 0,-1 0 1,1-1-1,-1 1 0,0 1 0,1-1 1,-1 0-1,0 0 0,0 1 0,0-1 1,0 1-1,0-1 0,1 1 0,-1 0 1,0 0-1,0 0 0,0 0 0,0 0 1,0 0-1,0 1 0,0-1 0,0 0 1,0 1-1,1 0 0,-1-1 0,-1 1-3,-65 49-202,55-33 70,1 0 1,1 1-1,1 0 1,1 1-1,0 1 1,1-1-1,2 1 1,0 0-1,0 1 1,2-1 0,1 1-1,1 0 1,0 0-1,2 0 1,0 0-1,2 4 132,-2-15-130,1-1 0,0 1-1,0-1 1,1 0-1,0 0 1,1 0 0,0 0-1,1 0 1,-1-1 0,2 1-1,-1-1 1,1 0 0,0 0-1,1-1 1,0 1 0,0-1-1,1-1 1,0 1-1,0-1 1,0 0 0,1-1-1,-1 1 1,2-2 0,-1 1-1,0-1 1,1 0 0,0-1-1,0 0 1,0 0 0,0-1-1,3 0 131,2-1 108,0 0 1,0-1-1,0 0 0,0-1 0,0-1 0,0 0 1,0-1-1,0-1 0,-1 0 0,0-1 0,0 0 1,0-1-1,-1 0 0,1-1 0,-1 0 0,-1-1 0,9-8-108,7-7 628,-1-1 0,-2-2-1,0 0 1,-2-1 0,-1-1-1,10-19-627,-19 28 92,-1 1-1,-1-1 0,-1-1 1,0 1-1,-2-2 0,0 1 0,-1-1 1,-1 0-1,-1 0 0,0-17-91,-3 37 0,-1-1-1,1 0 1,-1 0 0,1 0-1,-1 0 1,0 0-1,0 1 1,0-1-1,0 0 1,0 0 0,-1 0-1,1 0 1,-1 0-1,1 1 1,-1-1-1,1 0 1,-1 0 0,0 1-1,0-1 1,0 0-1,0 1 1,0-1-1,0 1 1,0-1 0,-1 1-1,1 0 1,-1-1-1,1 1 1,-1 0-1,1 0 1,-1 0 0,1 0-1,-1 0 1,0 1-1,0-1 1,1 0-1,-1 1 1,0-1 0,0 1-1,0 0 1,0-1-1,0 1 1,1 0-1,-1 0 1,0 0 0,0 1-1,0-1 1,0 0-1,0 1 1,0-1 0,-8 6-76,-1-1 1,1 2-1,-1-1 0,2 1 1,-1 1-1,1 0 1,0 0-1,1 1 0,0 0 1,0 0-1,1 1 0,0 0 1,1 0-1,0 1 1,1 0-1,0 0 0,1 0 1,-1 3 75,-3 8-486,1 0 0,0 0 0,2 0 0,1 1 1,1 0-1,0 0 0,2 0 0,1 0 1,1 1 485,-1-20-137,0 0 0,0 0 0,0 0 0,1-1 0,0 1 0,0 0 0,0 0 0,0 0 0,1 0 0,-1-1 0,1 1 0,0-1 0,0 1 0,0-1 0,0 0 0,1 0 0,0 0 0,-1 0 0,1 0 0,0 0 0,0-1 0,1 1 0,-1-1 0,0 0 0,1 0 0,-1 0 0,1-1 0,0 1 0,-1-1 0,1 0 0,0 0 0,0 0 0,0 0 0,0-1 0,0 0 0,0 0 0,0 0 0,0 0 0,0 0 0,0-1 0,0 0 0,0 0 0,0 0 0,-1 0 0,1-1 0,0 1 0,2-2 137,10-10 498,-1-1 0,0 0 0,-1-1 0,0 0 0,-1-2 0,-1 1 0,0-1 0,-2-1 0,0 0 0,-1-1 0,0 1 0,-2-2 0,0 1 0,2-15-498,15-60 2168,-4-1-1,7-90-2167,-27 166 1196,-21 99-1121,5 1-1,2 1 1,4-1 0,4 2 0,4 53-75,1-130 2,1 0 1,-1 0 0,2 1 0,-1-1-1,1 0 1,-1 0 0,2 0 0,-1-1-1,1 1 1,0 0 0,0 0 0,0-1-1,1 1 1,0-1 0,0 0 0,0 0-1,1 0 1,-1 0 0,1-1 0,0 1-1,1-1 1,-1 0 0,1 0 0,0 0 0,0-1-1,0 0 1,0 0 0,1 0 0,-1-1-1,1 0 1,4 2-3,2-5 23,-1 0-1,1 0 1,0-1-1,-1 0 1,1-1 0,-1-1-1,0 0 1,0 0-1,0-1 1,-1 0 0,1-1-1,-1 0 1,-1-1-1,1 0 1,-1-1 0,0 0-1,-1 0 1,0 0-1,0-1 1,-1-1 0,0 1-1,-1-1 1,0 0-1,0-1 1,-1 1 0,0-1-1,-1 0 1,-1-1-1,0 1 1,2-12-23,-6-8-348,-17 28-2651,-4 27-6286,22-22 8603,-13 15-13230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3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74 499 10922,'0'-14'4837,"1"-8"-3469,0-10-129,-3-4 3585,-1 60-220,-9 28-4015,1-4-502,-7 34-149,-7 52 203,20-43-4582,8-72 147,2-7-4550,-3-7-877</inkml:trace>
  <inkml:trace contextRef="#ctx0" brushRef="#br0" timeOffset="364.483">95 119 9673,'3'-90'2178,"-3"74"-160,2 8-96,-2 4-801,0 4-833,0 4-256,0 7-32,3 8-160,2 5-897,4 3-2851,0 2-5028</inkml:trace>
  <inkml:trace contextRef="#ctx0" brushRef="#br0" timeOffset="679.964">586 261 7271,'0'0'9219,"10"-16"-5204,-2 1-3283,29-46 1346,-1 18 2068,-81 67-1883,2 11-2299,1 3 0,2 2 0,1 1 0,-12 20 36,48-59-38,1 0-1,-1 1 1,0-1 0,1 1-1,0 0 1,0 0-1,0 0 1,0 0 0,0 0-1,1 0 1,-1 1 0,1-1-1,0 0 1,0 1-1,0-1 1,1 1 0,-1-1-1,1 1 1,-1 0 0,1-1-1,1 1 1,-1-1-1,0 1 1,1 0 0,0-1-1,-1 1 1,2-1 0,-1 0-1,0 1 1,1-1 0,-1 0-1,3 3 39,8-1-81,0 0 0,0-1 0,1-1 0,-1 0 0,1 0 0,0-2 0,0 1-1,0-2 1,11 0 81,29 3-311,100 30-691,-147-31 980,-1 1 1,0-1 0,0 1 0,0 0 0,-1 0-1,1 0 1,0 1 0,-1-1 0,0 1 0,0 0 0,0 1-1,-1-1 1,1 1 0,-1-1 0,0 1 0,0 0-1,-1 0 1,0 0 0,0 1 0,0-1 0,0 1-1,-1-1 1,0 1 0,0-1 0,0 1 0,0 1 21,-1-1-1,1 1 0,-1-1-1,0 0 1,-1 1 0,0-1 0,1 1 0,-2-1 0,1 0 0,-1 0 0,0 0 0,0 0 0,-1 0 0,0 0 0,0-1 0,0 1 0,-1-1 0,0 0-1,0 0 1,0 0 0,0 0 0,-1-1 0,0 0 0,0 0 0,0 0 0,-1 0 1,-3 2 23,-1-2 1,1 1-1,-1-1 0,0-1 1,0 1-1,-1-2 0,1 1 1,0-2-1,-1 1 0,1-1 1,-1-1-1,0 0 0,1-1 1,-1 0-1,1 0 0,-1-1 1,1 0-1,0-1 0,0 0 1,-3-2-24,7 2-357,-1 0 0,1-1 0,0 0 0,1 0 0,-1 0 0,1-1 0,0 0 0,0 0 0,0 0 0,1 0 0,-1-1 0,-2-4 357,2-5-6000,5 2-5045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1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246 186 11979,'0'0'4735,"0"0"-2231,0 0-630,0 0 42,0 0-506,0 0-567,-12 11-538,-11 10-259,1 1 1,1 1 0,2 1 0,0 0 0,-7 15-47,11-14 7,1 1-1,1 0 0,2 1 0,0 0 1,2 1-1,1 0 0,1 0 0,1 1 0,2 0 1,1 0-1,1 0 0,2 2-6,0-28-11,0 1 0,0-1-1,0 1 1,0-1 0,1 1-1,0-1 1,0 1 0,0-1-1,0 1 1,0-1 0,1 0-1,-1 0 1,1 0 0,0 0-1,0 0 1,0 0 0,0 0-1,1 0 1,-1-1 0,1 1-1,0-1 1,-1 0 0,1 0-1,0 0 1,0 0 0,0 0-1,1-1 1,-1 1 0,0-1-1,1 0 1,-1 0 0,1 0-1,0-1 12,8 1-7,1-1 0,-1 0 0,0-1 0,1-1 0,-1 0 0,0 0 0,0-1 0,0-1 0,-1 0 0,1 0 0,-1-1 0,0-1 0,0 0 0,-1-1-1,1 0 1,0-1 7,10-8 139,-2-1-1,0 0 0,0-1 0,-2-1 0,0-1 0,-1 0 1,3-8-139,-7 9 208,0 0 1,-1 0 0,-1-1 0,0 0 0,-2-1 0,0 0-1,-2 0 1,0-1 0,-2 1 0,0-1 0,-1-1-1,-1 1 1,-2 0 0,0 0 0,-1-1 0,-1 1 0,-3-9-209,1 21-35,-1 0 1,-1 0-1,0 1 1,0 0 0,-1 0-1,0 0 1,-1 1 0,0 0-1,0 1 1,0 0-1,-1 0 1,0 1 0,-1 0-1,1 0 1,-1 1 0,0 0-1,-1 1 1,1 0-1,-1 1 1,1 0 0,-1 1-1,0 0 1,0 0 0,0 1-1,-9 1 35,-28 4-2860,28 19-4743,16-1-3485</inkml:trace>
  <inkml:trace contextRef="#ctx0" brushRef="#br0" timeOffset="280.69">951 474 23126,'0'0'2851,"0"0"-1762,0 0 96,0 0-449,-41-81-479,34 70-129,0 5-128,5 2-32,2 3-257,5-1-639,8 2-898,5 2-1217,0 5-3011,-4 1-8359</inkml:trace>
  <inkml:trace contextRef="#ctx0" brushRef="#br0" timeOffset="579.672">1345 17 9161,'0'0'9032,"0"0"-5396,0 0-1885,0 0-214,0 0-459,0 0-533,0 0-273,12 0-117,386-3 582,-264-11 378,-133 16-1068,0 0 0,0 0-1,0 0 1,0 0-1,0 1 1,-1-1 0,1 0-1,0 0 1,-1 1-1,0-1 1,0 0 0,0 1-1,0-1 1,0 0-1,0 1 1,0-1 0,-1 0-1,1 1 1,-1-1-1,1 0 1,-1 0 0,0 0-1,0 1 1,0-1-1,0 0 1,-1 0 0,1-1-1,-1 1-46,2 0 35,-54 127 439,31-79-524,1 1 0,2 1-1,3 1 1,3 0 0,1 1 0,3 1 0,-2 36 50,16 32-3040,0-83-654,2 0-3425,-3-16-4641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3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87 520 18193,'0'0'3182,"0"0"-1164,0 0-59,0 0-213,0 0-503,0 0-479,0 0-476,-6 12-16,-33 93 220,16 57 299,6-33-3024,15-107-589,2-18-1278,1-3-3370,0-1-1696</inkml:trace>
  <inkml:trace contextRef="#ctx0" brushRef="#br0" timeOffset="310.858">146 1 320,'0'0'14414,"0"0"-11724,0 0-992,0 0-160,0 0-834,0 0-608,0 0-96,0 0-32,0 0-640,3 45-1859,17-10-3458</inkml:trace>
  <inkml:trace contextRef="#ctx0" brushRef="#br0" timeOffset="621.225">485 142 15471,'0'0'4313,"0"0"-1243,0 0-609,0 0-668,0 0-768,0 0-395,1 21-187,-12 154 150,-22-27-748,-22 135-93,50-95-8344,11-159 3627,3-7-1105</inkml:trace>
  <inkml:trace contextRef="#ctx0" brushRef="#br0" timeOffset="622.225">257 653 11627,'0'0'2552,"0"0"-187,0 0 234,0 0-511,0 0-497,-4-12-460,-10-39-421,15 50-695,0-1-1,0 1 0,0 0 1,0 0-1,0 0 1,0 0-1,1 0 0,-1 0 1,0 0-1,1 0 1,-1 0-1,1 1 0,-1-1 1,1 1-1,-1-1 0,1 1 1,-1-1-1,1 1 1,-1 0-1,1 0 0,0 0 1,-1 0-1,1 0 1,-1 0-1,1 0 0,0 0 1,-1 1-1,1-1 0,-1 1 1,1-1-1,-1 1-14,10-1 29,74 1-2,-1-5 0,0-3 0,28-9-27,-12-3-1853,-36 5-3464,-26 6-2578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71 6566,'0'0'3545,"0"0"-625,0 0 27,0 0-225,0 0-597,0 0-363,0 0-599,0 0-485,0 0-272,1 3-128,-1-1-260,0 0 12,-1 1-1,1-1 0,0 0 0,0 1 0,0-1 1,1 0-1,-1 1 0,0-1 0,1 0 1,0 1-1,-1-1 0,1 0 0,0 0 0,0 0 1,0 0-1,1 0 0,-1 0 0,0 0 1,1 0-1,-1 0 0,1-1 0,0 1 0,-1 0 1,1-1-1,0 0 0,0 1 0,0-1 0,0 0 1,0 0-1,0 0 0,1 0 0,-1 0 1,0-1-1,0 1 0,1-1 0,-1 1 0,1-1-29,-1-2 106,0 0-1,-1 0 0,1-1 0,-1 1 0,0 0 0,0-1 0,0 1 0,0-1 0,0 1 0,0-1 0,0 1 0,-1-1 0,1 0 0,-1 1 0,0-1 0,0 0 0,0 1 1,0-1-1,-1 0 0,1 1 0,0-1 0,-1 1 0,0-1 0,0 0 0,0 1-105,-1-3 36,0 0-1,-1 0 1,0 0-1,0 0 1,0 1 0,-1-1-1,1 1 1,-1 0-1,0 0 1,0 1 0,-1-1-1,1 1 1,-1 0-1,-2-2-35,-24-5-3477,24 11-2566,6 1-5541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10 145 2114,'-3'-128'15668,"0"122"-10129,2 18-4274,-1 24-1353,3 9 127,2-1 0,2 1 0,2-1 0,2 0 1,2-1-1,7 15-39,-12-40-20,0 4-75,0-1 0,2 0 0,1 0 0,0-1 0,1 0 0,1-1 0,1 0 0,8 7 95,-18-23-43,1 0 0,0 0 0,0 0 0,0 0 0,0-1 0,0 0-1,1 1 1,-1-1 0,1 0 0,-1-1 0,1 1 0,0-1 0,0 1-1,0-1 1,-1 0 0,1-1 0,0 1 0,0-1 0,0 0 0,1 0 0,-1 0-1,0 0 1,0-1 0,0 1 0,-1-1 0,1 0 0,0 0 0,0-1-1,0 1 1,-1-1 0,1 0 0,0 0 0,-1 0 0,0 0 0,2-2 43,9-7 79,-1 0 0,0-1 0,-1-1 0,0 0 0,-1 0 1,0-1-1,5-10-79,122-226 3838,-137 249-3832,-1 0-4,-1 1 0,1 0-1,0-1 1,0 1 0,0-1-1,0 1 1,0 0 0,0-1-1,0 1 1,-1-1 0,1 1 0,0-1-1,1 1 1,-1-1 0,0 1-1,0 0 1,0-1 0,0 1-1,0-1 1,0 1 0,1-1-1,-1 1 1,0 0 0,0-1-1,0 1 1,1 0 0,-1-1-1,0 1 1,1 0 0,-1-1-1,0 1 1,1 0 0,-1-1-1,0 1 1,1 0 0,-1 0 0,1 0-1,-1-1 1,0 1 0,1 0-1,-1 0 1,1 0 0,-1 0-1,1 0 1,-1 0 0,0 0-1,1 0 1,-1 0 0,1 0-1,-1 0 1,1 0 0,-1 0-1,1 0 1,-1 0 0,0 0-1,1 0 1,-1 1 0,1-1-1,-1 0 1,0 0 0,1 1 0,-1-1-1,1 0-1,-36 150-603,30-133 444,-1 7-102,-1 0 0,0-1 0,-2 1 0,-1-2 1,-1 0-1,-3 5 261,1-19 99,18-30 704,120-231 2245,-124 252-3041,36-53 210,-36 53-217,-1 0 0,1 0 0,0 0 1,0 0-1,0 0 0,0 0 0,0 0 0,0 0 0,1 0 0,-1 0 1,0 1-1,0-1 0,1 1 0,-1-1 0,0 1 0,1-1 0,-1 1 0,0-1 1,1 1-1,-1 0 0,0 0 0,1 0 0,-1 0 0,1 0 0,-1 0 1,0 0-1,1 1 0,-1-1 0,1 0 0,-1 1 0,0-1 0,1 1 0,-1-1 1,0 1-1,0 0 0,1-1 0,-1 1 0,0 0 0,0 0 0,0 0 1,1 1-1,8 12-15,0 0 0,-1 0 0,0 1 0,-1 1 0,-1-1 1,-1 1-1,4 13 15,42 82-57,-50-106 58,0 1 0,1-1 0,0 0 0,0 1 0,0-1 0,1-1 0,0 1 0,0-1 0,0 1 0,0-1 0,1 0-1,-1-1 1,1 1 0,0-1 0,0 0 0,0 0 0,1 0 0,-1-1 0,1 0 0,0 0 0,-1 0 0,1-1 0,0 0 0,0 0-1,0 0 1,0-1 0,0 0 0,0 0 0,1-1-1,3-3 38,-1-2 0,-1 1-1,1-1 1,-1-1 0,0 1-1,0-1 1,-1-1 0,0 0 0,0 0-1,-1 0 1,0 0 0,0-1 0,-1 0-1,0-1 1,3-7-38,-1 1 68,-1-1 0,0 0 0,-1-1 0,-1 1 0,-1-1 0,0 0 0,-1 0 1,-1 0-1,-1 0 0,0 0 0,-2 0 0,0 0 0,-1 0 0,0 0 0,-2 1 0,0 0 0,-1-1 0,0 2 0,-2-1 0,-8-13-68,14 25-164,-1 1 0,0-1 0,0 1 0,0 0 0,0 0 0,-1 0 0,0 0 0,1 1 0,-1-1 0,-1 1 0,1 0 0,0 0 0,-1 1 0,0-1 0,-4-1 164,6 3-403,1 1 0,-1 0 0,1-1 0,-1 1 1,1 0-1,-1 1 0,1-1 0,-1 0 0,1 1 0,-1-1 1,1 1-1,0 0 0,-1 0 0,1 0 0,0 0 1,-1 0-1,1 0 0,0 1 0,0-1 0,0 1 0,0-1 1,-1 2 402,-19 20-9951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10826,'5'-13'4127,"16"-42"-1447,4 24 4083,-18 53-4825,-2 276-1372,8-34-3577,16-199 216,-29-64 2779,1 0 0,0 0 0,0 0 0,0 0 0,0 0 0,0 0 0,0 0 0,0 0 0,0 0 0,0 0 0,0-1 0,0 1 0,1-1 0,-1 1 0,0 0 1,0-1-1,1 0 0,-1 1 0,0-1 0,1 0 0,-1 0 0,1 0 0,-1 0 0,0 0 0,1 0 0,-1 0 0,0 0 0,1 0 0,-1-1 0,0 1 0,1 0 1,-1-1-1,0 0 0,1 1 0,-1-1 0,0 1 0,0-1 0,0 0 0,0 0 0,0 0 0,0 0 0,0 0 0,0 0 0,0 0 0,0 0 0,0 0 0,-1 0 1,1-1 15,143-222 5792,-47 63-3822,-96 159-1952,1-3 10,1 0 0,0 1 0,1-1 0,-1 1 0,1-1 0,-1 1 0,1 0 0,1 0 0,-1 1-1,0-1 1,1 1 0,0 0 0,0 0 0,0 1 0,2-2-28,-5 5-2,-1 0 0,1 0 1,0 0-1,-1 1 0,1-1 0,-1 0 0,0 1 0,1-1 0,-1 1 0,0-1 0,0 1 0,0-1 0,0 1 0,0 0 0,0 0 1,0-1-1,-1 1 0,1 0 0,-1 0 0,1 0 0,-1 0 0,0 0 0,1 0 0,-1 0 0,0 1 2,7 133-60,-8-110-14,2 0-1,0-1 1,2 1-1,1 0 1,6 24 74,-9-46-20,1 0-1,-1 0 1,1 0 0,0 0-1,0 0 1,1-1 0,-1 1 0,1-1-1,-1 1 1,1-1 0,0 0 0,0 0-1,1 0 1,-1-1 0,1 1-1,-1-1 1,1 0 0,0 0 0,0 0-1,0 0 1,0-1 0,0 1 0,0-1-1,0 0 1,0 0 0,1-1-1,-1 1 1,0-1 0,0 0 0,4-1 20,1 1 7,0-1 1,1-1 0,-1 1 0,0-2-1,0 1 1,0-1 0,-1-1 0,1 1 0,-1-2-1,1 1 1,-1-1 0,-1 0 0,7-5-8,3-4 109,-1-1 1,0 0-1,-1-1 1,0-1 0,-2 0-1,0-1 1,-1 0-1,0-1 1,-2 0 0,0-1-1,-2 0 1,0 0-1,-1-1 1,-1 0 0,-1-1-1,0 1 1,-1-11-110,-20 52 347,9 2-359,2 0 1,0 1 0,1-1-1,2 1 1,0 0 0,1 0-1,2 0 1,0 0 11,-1-18-93,-1 1 0,1-1 1,0 0-1,1 0 0,-1 0 0,1 0 0,0 1 0,0-1 1,1 0-1,0-1 0,-1 1 0,2 0 0,-1 0 0,0-1 1,1 1-1,0-1 0,0 0 0,1 0 0,-1 0 0,1 0 1,-1-1-1,1 1 0,0-1 0,1 0 0,-1 0 1,0 0-1,1-1 0,0 0 0,-1 1 0,1-2 0,0 1 1,0-1-1,0 1 0,0-1 0,1-1 0,2 1 93,-1 0-340,-1-1 0,1 0 0,0 0 0,0-1 0,-1 0 0,1 0-1,0-1 1,-1 0 0,0 0 0,1 0 0,-1-1 0,0 0 0,0 0 0,4-3 340,33-52-6561,-36 36 2434,-2 0-1265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7527,'0'0'1217,"0"0"-1089,0 0-32,0 0-96,0 0-64,0 0-3971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42 5958,'0'0'8199,"0"0"-4462,0 0-1110,0 0-460,0 0-886,0 0-571,-14 3-315,7-1-358,3-2-26,0 1 1,-1 0-1,1 0 0,0 0 1,0 1-1,-1-1 1,1 1-1,0 0 1,1 0-1,-1 0 1,0 1-1,1-1 1,-1 1-1,1 0 0,0 0 1,0 0-1,0 1 1,0-1-1,0 1 1,1-1-1,0 1 1,-2 3-12,-3 12 5,1 1 0,0 0 1,2 0-1,0 1 0,1-1 1,1 1-1,1 0 0,1-1 1,1 1-1,1 0 0,0-1 1,2 1-1,2 6-5,-3-18-74,0 1 0,0-1 1,1 0-1,0-1 0,1 1 0,-1-1 0,2 0 0,-1 0 0,1 0 1,1-1-1,-1 0 0,1 0 0,0-1 0,1 1 0,-1-2 1,1 1-1,1-1 0,-1 0 0,1-1 0,-1 0 0,1 0 0,1-1 1,-1 0-1,0-1 0,1 0 0,-1 0 0,1-1 0,-1 0 0,1-1 1,0 0 73,0-4-19,0 0 1,0-1 0,0 0 0,-1-1-1,1 0 1,-1-1 0,-1 1 0,0-2-1,0 1 1,0-1 0,-1 0 0,0-1-1,0 0 1,-1 0 0,0 0 0,-1-1-1,0 0 1,0 0 0,1-8 18,1 6 21,12-20 537,-1 0 1,-1-1-1,-2-1 1,-2 0-1,-1-1 0,-1 0 1,-2-1-1,-2 0 1,-1-1-1,0-12-558,-22 55 459,8 10-451,1 0-1,1 1 1,1-1-1,0 1 1,1 0 0,1 0-1,1 0 1,0 1-1,1-1 1,1 0 0,1 13-8,-1-13 1,-1 26-34,-1-28-53,0 1 1,2 0 0,0 0 0,0 0-1,2-1 1,0 1 0,0 0-1,2-1 1,0 0 0,1 1 0,0-2-1,1 1 1,6 9 85,-11-21-23,1-2 0,-1 1 0,1 0 0,0 0 0,0 0 0,0-1 0,0 1 0,0-1 0,0 1 0,0-1 0,0 0 0,1 0 0,-1 0 0,0 0 0,1 0 0,-1-1 0,1 1 0,-1-1 0,1 0 0,-1 1 0,1-1 0,-1 0 0,1 0 0,-1-1 0,1 1 0,-1 0 0,0-1 0,1 0 0,-1 1 0,1-1 0,-1 0 0,0 0 0,1-1 23,65-50 76,109-196 949,-177 247-1022,1-1 0,0 1 1,-1 0-1,1 0 0,0-1 1,0 1-1,0 0 0,0 0 0,0 0 1,0 0-1,0 0 0,1 0 1,-1 0-1,0 0 0,1 0 1,-1 1-1,0-1 0,1 0 1,-1 1-1,1-1 0,-1 1 1,1 0-1,-1 0 0,1-1 0,-1 1 1,1 0-1,-1 0 0,1 0 1,-1 0-1,1 1 0,-1-1 1,1 0-1,-1 1 0,1-1 1,-1 1-1,0-1 0,1 1 0,-1-1 1,0 1-1,1 0 0,-1 0 1,0 0-1,0 0 0,0 0 1,0 0-1,1 0 0,-2 0 1,1 0-1,0 1 0,0-1-3,28 147-197,-17-56 165,-11-86 36,-1 0-3,0-1 0,1 0 0,-1 0 0,1 0-1,0 0 1,1 0 0,-1 0 0,1 0 0,0 0 0,0 0-1,0 0 1,1-1 0,0 1 0,0-1 0,0 0-1,0 0 1,1 0 0,-1 0 0,1-1 0,0 0-1,0 1 1,1-1 0,-1-1 0,0 1 0,1 0 0,0-1-1,2 1 0,2-3 28,1 0 0,-1 0-1,1-1 1,-1 0 0,0-1-1,1 1 1,-1-2 0,0 0-1,0 0 1,-1 0 0,1-1-1,-1 0 1,1-1 0,-1 0-1,-1 0 1,1-1 0,-1 0-1,0 0 1,0-1 0,-1 0-1,0 0 1,0 0 0,0-1-1,-1 0 1,0 0 0,-1 0-1,0-1 1,1-3-28,22-100-7480,-27 109 802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48 387 7815,'2'-31'3636,"2"-43"2817,-3 22 2207,3 584-5697,-1-456-2983,7 90-2798,5-57-4525,-8-56-114,-7-39 2679</inkml:trace>
  <inkml:trace contextRef="#ctx0" brushRef="#br0" timeOffset="296.611">38 1037 7303,'-29'-250'12796,"24"-123"-5354,3 362-7346,1 0 1,1 0 0,-1 0 0,2 0-1,-1 1 1,2-1 0,-1 0 0,2 0-1,-1 1 1,1-1 0,1 1-1,0 0 1,0 0 0,1 0 0,1 1-1,-1-1 1,1 1 0,1 1 0,0-1-1,0 1 1,1 0 0,-1 1 0,2 0-1,-1 0 1,7-3-97,1 6 6,0 1 0,0 1 0,0 1 0,1 0 0,-1 1 0,1 1 0,-1 0 0,0 1 0,0 1 0,0 1 0,0 0 0,0 1 0,-1 1 0,0 0 0,0 1 0,0 1 0,-1 0 0,0 1 0,-1 0 0,0 1 0,0 1 0,-1 0 0,-1 0 0,10 13-6,-15-19-106,0 1 0,0 0 1,-1 0-1,0 1 0,0-1 0,0 1 0,-1 0 0,0 1 0,0-1 0,-1 1 0,0 0 1,-1-1-1,1 1 0,-1 0 0,-1 1 0,0-1 0,0 0 0,0 0 0,-1 0 1,0 1-1,-1-1 0,0 0 0,0 0 0,-1 0 0,0 0 0,0 0 0,-1 0 1,0 0-1,0-1 0,-4 7 106,-1-6-263,0 1 0,-1-2 0,0 1 0,0-1 0,0 0 0,-1-1 0,0 0 0,0-1 0,-1 0 0,1-1 0,-1 0 0,0 0 0,0-1 0,0 0 0,-7 0 263,-175 9-6765,186-12 6307,-34 0-3834,8 0-961</inkml:trace>
  <inkml:trace contextRef="#ctx0" brushRef="#br0" timeOffset="625.939">714 313 4324,'15'-8'7431,"49"-22"-3123,-62 28-4108,0 1-1,-1 0 0,1 0 1,0 0-1,0 0 0,0 0 1,0 0-1,0 0 0,0 1 1,0-1-1,0 1 0,1-1 1,-1 1-1,0 0 0,0 0 1,0 0-1,0 0 0,0 0 1,1 1-1,-1-1 1,0 1-1,0-1 0,0 1 1,0 0-1,0-1 0,0 1 1,0 0-1,0 1 0,-1-1 1,1 0-1,0 0 0,-1 1 1,1-1-1,0 1 0,-1-1 1,0 1-1,1 0 0,-1 0-198,3 74 1540,-4-73-1577,-27 247 425,38-40-1397,-11-210 982,0 0 1,1 0 0,-1-1-1,0 1 1,0 0 0,1 0-1,-1 0 1,0 0 0,0 0-1,0 0 1,1 0 0,-1-1-1,0 1 1,0 0 0,1 0-1,-1 0 1,0 0 0,0 0-1,1 0 1,-1 0 0,0 0-1,0 0 1,1 0 0,-1 1-1,0-1 1,0 0 0,1 0-1,-1 0 1,0 0 0,1 0 25,1-31 82,-2-11 319,-3 8-177,2 0 0,2 1 1,0-1-1,3 0 0,0 1 0,3 0 0,0 0 0,2 0 0,2 1 0,1 1 0,7-13-224,-14 36-16,0 0 0,1 0 0,0 1 0,0 0 0,1 0 0,0 1 0,0 0 1,1 0-1,0 0 0,-1 1 0,2 0 0,-1 1 0,1 0 0,-1 0 0,1 1 0,0 0 0,1 0 0,-1 1 0,0 0 0,6 1 16,-4 0-442,0 0-1,0 2 1,0-1 0,-1 1 0,1 1 0,0 0-1,0 1 1,-1 0 0,1 0 0,-1 1 0,7 3 442,30 20-5552,-6 0-4757</inkml:trace>
  <inkml:trace contextRef="#ctx0" brushRef="#br0" timeOffset="914.632">1538 231 18674,'0'0'2792,"0"0"-1031,-16-5-442,5 1-1096,7 1-179,0 1-1,0 0 1,0 1 0,0-1-1,-1 1 1,1 0 0,-1 0-1,1 0 1,-1 1 0,0-1-1,1 1 1,-1 0 0,1 1 0,-1-1-1,1 1 1,-1 0 0,1 0-1,-1 0 1,1 0 0,0 1-1,-1 0 1,1 0 0,-1 1-44,-15 12 109,1 0 1,0 2 0,2 0 0,0 1-1,0 0 1,2 2 0,1 0-1,0 1 1,1 0 0,1 0-1,2 2 1,0-1 0,1 1 0,1 1-1,1 0 1,2 0 0,0 0-1,1 1 1,2-1 0,0 13-110,2-29 1,1 0 0,0 0 0,0 0 0,1-1 0,-1 1 0,2 0-1,-1-1 1,1 1 0,0-1 0,1 0 0,0 0 0,0 0 0,1 0 0,-1-1 0,1 0 0,1 0 0,-1 0 0,1 0 0,0-1 0,0 0 0,1 0 0,-1-1 0,1 0 0,0 0 0,0 0 0,1-1 0,-1 0-1,4 0 0,8 2 8,0-1-1,0-1 0,0-1 0,1 0 0,-1-1 0,0-2 0,1 0 0,-1-1 0,0 0 0,0-2 0,0 0 0,0-2 0,-1 0 0,0 0 0,0-2 0,-1 0 0,1-2 0,-2 1 0,0-2 0,0 0 1,1-2-9,1-1 41,0-1 0,-1 0 0,-1-2 0,0 0 0,-1 0 0,-1-2 0,-1 1 0,0-2 0,-1 0 0,-2 0 0,0-1 0,-1 0 0,-1-1 0,-1 0 0,-1 0 0,-1-1 0,1-11-40,-5 26-2,0-1 0,0 1 0,-1 0 0,0 0 0,-1-1 0,0 1 0,0 0 0,-1 0 0,0 0 0,0 0 0,-1 0 0,0 1 0,0-1 0,-1 1 0,0 0 0,0 0 0,-1 0-1,0 0 1,0 1 0,-1 0 0,1 0 0,-1 0 0,-1 1 0,1 0 0,-1 0 0,0 0 0,0 1 0,0 0 0,-4-1 2,-3-2-164,-1 1 0,0 1 0,0 0 0,0 1 0,-1 1 0,0 0 0,1 1 0,-1 0 0,0 2 0,0 0 0,0 1 0,0 0 0,0 1 0,1 1 0,-12 3 164,14-2-863,0 1 1,1 0-1,-1 0 0,1 1 1,0 1-1,1 0 0,0 1 1,0 0-1,0 0 0,1 2 1,0-1-1,1 1 863,-24 31-8488</inkml:trace>
  <inkml:trace contextRef="#ctx0" brushRef="#br0" timeOffset="1260.452">1957 253 15118,'31'-153'5712,"-14"53"1447,-33 194-7158,3 1-1,6 1 1,3-1 0,5 20-1,-4 76-1343,6-176 807,6-34 543,-1 3 42,3-4 126,-2 0-37,1 0 1,0 0-1,2 1 0,0 0 0,1 1 0,1 0 0,1 1 0,0 1 0,1 0 1,1 1-1,0 1 0,1 1 0,1 0 0,0 1 0,9-3-138,-22 13 0,1 1 0,-1 0 0,0 0 0,1 0 0,-1 1 0,1 0 0,-1 0 0,1 1 0,-1 0 0,0 0 0,0 0 0,1 1 0,-1 0 0,0 0 0,0 0 0,0 1 0,-1 0 0,1 0 0,-1 1 0,1-1 0,-1 1 0,0 0 0,-1 1 0,1-1 0,-1 1 0,0 0 0,0 0 0,0 0 0,-1 1 0,1-1 0,-1 1 0,-1 0 0,1 0 0,-1 0 0,0 0 0,0 0 0,-1 0 0,0 1 0,0-1 0,0 1 0,-1-1 0,0 0 0,-1 2 0,1 6-22,0 0 1,-2 0-1,0 1 0,0-1 0,-2 0 0,1-1 1,-2 1-1,0-1 0,0 0 0,-2 0 0,1 0 1,-2-1-1,1 0 0,-2 0 0,1-1 0,-2 0 1,1-1-1,-2 0 0,1 0 0,-1-1 0,-1 0 1,1-1-1,-2-1 0,-9 6 22,12-9-15,1 1 0,0-1 0,-1-1-1,0 0 1,1 0 0,-1-1 0,-1 0 0,1-1 0,0 0 0,0 0-1,0-1 1,-1-1 0,1 0 0,0 0 0,0-1 0,0 0 0,0-1-1,0 0 1,1 0 0,-1-1 0,1 0 0,0-1 0,0 0-1,1-1 1,-1 0 0,1 0 0,0 0 0,1-1 0,-1-1 0,2 1-1,-1-1 1,1 0 0,0 0 0,0-1 0,1 0 0,0 0 0,-1-5 15,-1-62-2811,39 10-5055,-3 36-814</inkml:trace>
  <inkml:trace contextRef="#ctx0" brushRef="#br0" timeOffset="1569.263">2773 692 18321,'0'0'6983,"0"0"-4645,0 0-640,0 0-257,0 0-768,0 0-545,0 0-128,0 0-192,10-63-481,-13 63-640,3 3-1089,-1 6-2147,-2 1-5989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71 16367,'0'-13'3561,"-2"-38"-1143,-1 44 2039,1 25-3826,-4 657 826,7-630-2362,-2 50-2371,-8-34-3241,-2-31-49</inkml:trace>
  <inkml:trace contextRef="#ctx0" brushRef="#br0" timeOffset="345.848">177 625 11627,'-1'-4'85,"-1"-14"713,-1 1 0,-1-1 0,-1 1 0,0 0-1,-2 0 1,1 1 0,-2 0 0,0 0 0,-5-5-798,1 5 978,0 0 0,-1 2 1,-1-1-1,0 2 1,-1 0-1,0 0 1,-4 0-979,65 8 870,493 1-587,-534 2-286,0 1 0,0 1 1,0-1-1,1 1 0,-1 0 1,0 0-1,0 0 0,1 1 1,-1 0-1,0 0 0,0 0 1,0 0-1,0 1 0,0 0 1,-1 0-1,1 0 0,0 1 1,-1 0-1,1 0 0,-1 0 1,0 0-1,0 1 0,-1-1 1,1 1-1,-1 0 0,1 0 1,-1 0-1,0 1 0,-1-1 1,2 4 2,-1 11-45,-2 0 0,-1 1-1,0-1 1,-1 0 0,-1 0 0,-1 0 0,-1 0 0,0 0 0,-2 0 0,0-1 0,-3 5 45,-13 51-22,2 64-53,20-137 74,-1 0 1,1 0-1,0-1 0,0 1 0,0 0 1,0 0-1,0 0 0,0 0 0,0 0 1,0 0-1,0 0 0,0 0 0,1 0 1,-1 0-1,0 0 0,1 0 0,-1 0 1,0 0-1,1-1 0,-1 1 0,1 0 1,0 0-1,-1-1 0,1 1 0,-1 0 1,1 0-1,0-1 0,0 1 0,0-1 1,-1 1-1,1-1 0,0 1 0,0-1 1,0 1-1,0-1 0,0 0 0,0 0 1,0 1-1,-1-1 0,1 0 0,0 0 1,0 0-1,0 0 0,0 0 0,0 0 1,0 0-1,0 0 0,0-1 0,0 1 1,0 0-1,0 0 0,0-1 0,0 1 1,0-1 0,45-29 83,-16-3 294,-1-2 1,-2 0-1,-1-2 1,17-34-378,50-69 1052,-16 75-650,-75 63-399,1 1-1,0-1 1,0 1 0,0 0-1,0 0 1,0 0 0,0 1-1,0-1 1,0 1-1,0-1 1,1 1 0,-1 0-1,0 0 1,0 1-1,0-1 1,0 1 0,0-1-1,0 1 1,0 0 0,0 0-1,0 0 1,0 1-1,0-1 1,0 1 0,-1-1-1,1 1 1,-1 0 0,1 0-1,-1 0 1,1 1-3,7 12-26,0-1 0,-2 2 1,1-1-1,-2 1 1,0 1-1,-1-1 0,-1 1 1,0 0-1,-2 0 0,2 10 26,7 61-1037,-2-10-2728,2-27-4383,-8-36 1015</inkml:trace>
  <inkml:trace contextRef="#ctx0" brushRef="#br0" timeOffset="691.929">1445 480 11883,'0'0'2792,"3"-13"347,1-5-1803,3-14-48,-5 8 5660,-3 114-6681,-4-1 0,-3 0 0,-17 67-267,15-110-892,7-79 748,3-8 446,2 1 1,2 0-1,1 0 0,2 1 0,2 0 1,2 0-1,1 1 0,12-23-302,-22 55-60,0 1 0,1-1 0,0 1 0,0 0-1,0 0 1,1 0 0,0 1 0,0-1 0,0 1 0,0 0 0,1 0-1,0 1 1,-1-1 0,1 1 0,0 0 0,1 0 0,-1 1-1,1-1 1,-1 1 0,1 0 0,0 1 0,-1-1 0,1 1-1,0 1 1,0-1 0,0 1 0,0 0 0,0 0 0,0 0-1,0 1 1,0 0 0,-1 0 0,1 1 0,0 0 0,-1 0-1,1 0 1,1 1 60,49 40-6443,-36-18-588</inkml:trace>
  <inkml:trace contextRef="#ctx0" brushRef="#br0" timeOffset="1733.898">1932 495 9545,'0'0'2322,"0"0"75,0 0-85,0 0-652,0 0-576,0 0-497,0 0-304,9 5-144,9 6-92,-11-5-43,0-1-1,1 1 0,0-1 1,0 0-1,0-1 0,1 0 1,0 0-1,-1-1 0,1 0 1,0-1-1,1 0 0,-1 0 0,0-1 1,0 0-1,1-1 0,-1 0 1,1 0-1,-1-1 0,0 0 1,0-1-1,1 0-3,0-5 348,-1 0 1,0-1-1,0-1 0,-1 1 1,0-1-1,0 0 0,-1-1 1,0 0-1,-1 0 0,-1-1 1,1 0-1,-1 0 0,-1 0 1,0 0-1,-1-1 0,0 1 1,-1-1-1,0 0 0,0 0 1,-2 0-1,1 0 0,-2 0 1,1 1-1,-2-5-348,2 13 21,0-1 1,-1 0-1,1 1 0,-1-1 1,0 0-1,0 1 0,0-1 1,-1 1-1,1-1 0,-1 1 1,1 0-1,-1 0 1,0-1-1,-1 1 0,1 1 1,0-1-1,-1 0 0,0 1 1,1-1-1,-1 1 0,0 0 1,0-1-1,-1 2 0,1-1 1,0 0-1,-1 1 0,1-1 1,0 1-1,-1 0 1,0 0-1,1 0 0,-1 1 1,0-1-1,1 1 0,-1 0 1,0 0-1,0 0 0,1 1 1,-1-1-1,0 1 0,1 0 1,-1 0-1,1 0 0,-1 0 1,1 1-1,0 0 1,-1-1-1,1 1 0,-1 1-21,-5 7-102,-1 1 0,1 1 0,1-1 0,0 1 0,1 1 0,0 0 0,1 0 1,0 0-1,1 0 0,1 1 0,0 0 0,1 0 0,0 0 0,1 0 0,1 1 0,0-1 0,1 1 0,0-1 0,2 0 0,-1 1 0,2-1 0,0 0 0,0 0 0,2 0 0,-1-1 0,2 1 0,0-1 0,0 0 0,2-1 0,2 4 102,-5-9-156,0 0-1,1 0 0,0-1 1,0 0-1,1 0 1,-1 0-1,1-1 0,0 0 1,1 0-1,-1-1 1,1 0-1,0 0 0,0-1 1,0 0-1,1-1 0,-1 1 1,1-2-1,-1 1 1,1-1-1,0 0 0,-1-1 1,10-1 156,-1 0 14,1-2 0,0 0 0,-1-1 0,0-1 0,0 0 0,0-1 1,-1-1-1,0-1 0,0 0 0,14-11-14,7-5 628,0-2 1,-2-1 0,0-2-1,-3-1 1,0-2-1,-2-1 1,-1-1 0,2-7-629,-4-30 950,-28 70-940,0 1 1,0 0-1,1-1 1,-1 1-1,0 0 0,1 0 1,-1 0-1,0 0 1,0 0-1,1 0 0,-1 0 1,0 0-1,1 0 1,-1 0-1,0 0 0,0 0 1,1 1-1,-1-1 1,0 0-1,1 0 0,-1 1 1,0-1-1,1 0 1,-1 1-1,1-1 1,-1 1-1,0-1 0,1 1 1,-1-1-1,1 1 1,-1-1-1,1 1 0,0 0 1,-1-1-1,1 1 1,0 0-1,-1-1 0,1 1 1,0 0-1,-1 0-10,-3 9 5,0 0 0,0 1 0,0 0 0,2-1 0,-1 1-1,1 0 1,1 0 0,0 0 0,1 1 0,0-1 0,0 0 0,1 2-5,0 13 0,13 61-118,-13-85 114,-1-1 0,0 1 0,1-1 0,-1 1 0,1-1 0,0 1 0,0-1 0,-1 1 0,1-1 0,0 1 0,0-1-1,0 0 1,0 0 0,1 0 0,-1 1 0,0-1 0,0 0 0,1 0 0,-1-1 0,1 1 0,-1 0 0,0 0 0,1-1 0,0 1 0,-1-1 0,1 1 0,-1-1 0,1 0 0,0 1 0,-1-1 0,1 0 0,-1 0-1,1 0 1,0 0 0,-1-1 0,1 1 0,0 0 0,-1-1 0,1 1 0,-1-1 0,1 1 0,-1-1 0,1 0 0,-1 0 0,1 0 0,-1 0 0,0 0 0,0 0 0,1 0 0,-1 0 4,9-9 58,0-1 0,-1 0 1,0-1-1,-1 0 0,0 0 1,-1-1-1,-1 1 0,0-2 1,0 1-1,-1-1 0,-1 0 1,0 0-1,-1 0 0,1-13-58,-1 11 105,-1 0 0,-1-1 0,0 1 0,-1 0 0,-1-1 0,0 1 0,-1 0 0,-3-8-105,5 20 8,-2-1 0,1 0 0,0 1 0,-1-1 0,0 1 0,0 0 0,0 0 0,0-1 0,-1 1-1,0 1 1,0-1 0,0 0 0,0 1 0,0-1 0,-1 1 0,1 0 0,-1 0 0,0 1 0,0-1 0,0 1 0,0 0 0,-1 0 0,1 0 0,-1 0 0,1 1 0,-1 0 0,1 0 0,-1 0 0,0 0 0,-3 1-8,-4 2-2,0 2 1,0 0-1,0 0 0,1 1 1,-1 0-1,1 1 1,1 0-1,-1 1 0,1 0 1,0 1-1,1 0 1,0 1-1,0-1 0,0 2 1,2-1-1,-1 1 1,1 1-1,0-1 0,1 1 1,-3 8 1,0-5-13,1 0 0,1 1 0,0 0 0,1 0 0,0 1 0,1 0 0,1 0 0,1 0 0,0 1 0,1-1 0,1 1 0,0-1 0,1 1 0,1-1 0,1 1 0,0-1 0,1 0 0,1 1 0,1-2 0,0 1 0,0 0 0,2-1 0,0 0 0,1 0 0,0-1-1,1 0 1,1-1 0,0 0 0,1 0 0,0-1 0,1-1 0,2 1 13,4 0-80,1-1 0,0-2 0,1 1 0,0-2 0,1-1 0,0-1-1,0 0 1,0-2 0,1 0 0,-1-2 0,1 0 0,0-1-1,-1-1 1,1-1 0,0-1 0,-1-2 0,11-2 80,-18 4-7,0-1 0,0-1 0,-1 0 0,1-1 0,-1 0-1,0-1 1,-1-1 0,0 0 0,0 0 0,0-2 0,-1 1 0,0-1 0,-1-1 0,0 0 0,0 0 0,-1-1 0,0 0 0,-1-1 0,0 0-1,-1 0 1,-1 0 0,0-1 0,0 0 0,-1-1 0,-1 1 0,0-1 0,-1-3 7,0-84-2568,-27 42-6811,9 47 1003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95 164 12556,'0'0'2199,"0"0"-101,0 0 86,0 0-615,0 0-597,0 0-535,4 5-207,0 6-198,0 1 1,-1-1-1,0 1 0,0-1 0,-1 1 0,-1 0 1,0 0-1,-1-1 0,0 1 0,-1 0 1,0 0-33,0 23 93,-12 226 20,13-260-112,0 0 1,0 0-1,0 0 1,0 0 0,0 0-1,1 0 1,-1 1 0,0-1-1,1 0 1,-1 0 0,0 0-1,1 0 1,0 0 0,-1 0-1,1 0 1,-1-1-1,1 1 1,0 0 0,0 0-1,-1 0 1,1-1 0,0 1-1,0 0 1,0-1 0,0 1-1,0-1 1,0 1 0,0-1-1,0 1 1,0-1-1,0 0 1,0 1 0,0-1-1,0 0 1,0 0 0,1 0-1,-1 0 1,0 0 0,0 0-1,0 0 1,0 0-1,0 0 1,0-1 0,0 1-1,0 0-1,49-20 193,-42 13-64,0 0-1,0 0 1,-1-1-1,0 0 1,-1 0-1,0 0 0,0-1 1,-1 0-1,0 0 1,0-1-1,-1 1 0,0-1 1,-1 0-1,0 0 1,0 0-1,-1 0 0,-1-1 1,0 1-1,0-1 1,-1 1-1,0-1 0,-1 1 1,0-1-1,-1 1 1,0 0-1,0 0 0,-1 0 1,-1 0-1,0 0 1,0 0-1,-1 1 0,0 0 1,0 0-1,-1 0 1,0 1-1,-1 0 0,0 0 1,-7-6-129,9 10-40,0 1 0,0-1 0,-1 1 0,1 0 0,-1 1 0,0-1 1,0 1-1,0 1 0,0-1 0,0 1 0,0 0 0,0 0 0,0 0 0,0 1 0,-1 0 1,1 1-1,0-1 0,0 1 0,0 0 0,0 1 0,-2 0 40,4-1-467,0 1 0,0-1 0,0 1 0,0 0 0,1 1 0,-1-1 0,0 1 0,1-1 0,0 1 0,-1 0 0,1 0 0,0 1 0,1-1 0,-1 1 0,1-1 0,-1 1 0,1 0 0,0 0 0,-1 3 467,-5 20-7767</inkml:trace>
  <inkml:trace contextRef="#ctx0" brushRef="#br0" timeOffset="331.109">748 172 14702,'22'-148'7415,"-22"147"-7355,0 1 0,1-1-1,-1 1 1,0-1 0,1 1 0,-1-1 0,0 1 0,0-1-1,1 1 1,-1-1 0,0 0 0,0 1 0,0-1 0,0 1-1,0-1 1,0 0 0,0 1 0,0-1 0,0 1 0,0-1-1,0 0 1,0 1 0,0-1 0,-1 1 0,1-1 0,0 1-1,0-1 1,-1 1 0,1-1 0,0 1 0,-1-1 0,1 1-1,-1-1 1,1 1 0,0-1 0,-1 1 0,1 0 0,-1-1-1,1 1 1,-1 0 0,1-1 0,-1 1 0,1 0 0,-1 0-1,0-1 1,1 1 0,-1 0 0,1 0 0,-1 0 0,1 0-1,-1 0 1,0 0 0,1 0 0,-1 0 0,1 0 0,-1 0-1,0 0 1,1 0 0,-1 1 0,1-1 0,-1 0 0,1 0-1,-1 1 1,1-1 0,-1 0 0,1 0 0,-1 1-60,-27 33 726,9 11-607,1 1-1,2 0 1,3 1-1,1 0 1,1 13-119,-2-2 37,-8 63-162,5 1-1,3 62 126,-21 156-171,34-328 183,-1 1-1,-1-1 1,0 0-1,-1 0 1,0 0-1,-1 0 1,0 0-1,0-1 1,-2 1-1,1-1 1,-1-1-1,-1 1 0,0-1 1,-1 0-1,0-1 1,0 1-1,-1-2 1,0 1-1,0-1 1,-11 7-12,6-10 2,0-1 0,-1 0 0,0-1 0,0 0 0,0-1 0,0-1 0,0 0 1,0-1-1,0-1 0,0 0 0,0-1 0,0-1 0,1 0 0,-1-1 0,1-1 0,0 0 0,0-1 0,0 0 1,1-1-1,0 0 0,0-2 0,1 1 0,-8-7-2,16 11-201,1 0 1,-1 0-1,0 0 1,1 0-1,0 0 1,0-1-1,0 1 1,1-1-1,0 0 1,-1 0-1,2 1 1,-1-2-1,0 1 1,1 0-1,0 0 1,0 0-1,1-1 1,0 1-1,0-3 201,0 0-796,1 0 0,0 1 0,1-1 0,0 1 0,0-1 0,0 1 0,1 0 0,0 0 0,1 0 0,-1 0 0,1 0 0,5-5 796,21-24-6225</inkml:trace>
  <inkml:trace contextRef="#ctx0" brushRef="#br0" timeOffset="659.237">553 557 11755,'0'0'3716,"0"0"-1506,0 0 320,0 0-1281,0 0-512,77-14 96,-12 10-481,11-2-320,5-1-32,4-5 0,-7 1-1217,0-1-1281,-1-6-3844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5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 22998,'0'0'4644,"0"0"-2530,0 0-160,0 0-897,0 0-1057,0 0 0,0 0 0,0 0 0,0 0 0,54-6 0,-54 7 0,0 2 0,-8-1 0,-17 5-2050,-9-3-2690,-10-3-6439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351 258 10826,'42'-125'12086,"-40"120"-11774,-1-1 1,1 1-1,-1 0 0,0-1 0,-1 1 0,1-1 0,-1 0 0,0 1 0,-1-1 0,1 1 0,-1-1 0,0 1 1,-1-1-1,1 0-312,-1 3 46,1 0 0,-1 0 1,1 0-1,-1 0 0,0 1 1,0-1-1,0 0 0,-1 1 0,1 0 1,-1-1-1,1 1 0,-1 0 1,0 0-1,1 1 0,-1-1 1,0 1-1,0-1 0,0 1 1,0 0-1,-1 0 0,1 0 1,0 0-1,-2 1-46,-8-2-49,-1 2 1,0 0 0,0 0-1,1 2 1,-1-1-1,0 2 1,1 0-1,0 0 1,0 1 0,0 1-1,0 0 1,1 1-1,-1 0 1,2 1-1,-1 1 1,1-1 0,0 2-1,0 0 1,1 0-1,0 1 1,1 0-1,0 0 1,1 1 0,0 0-1,1 1 1,0 0-1,0 0 1,-3 11 48,9-20-50,0 1-1,0-1 1,0 0 0,0 1-1,1-1 1,-1 1 0,1-1-1,0 1 1,0 0 0,1-1 0,-1 1-1,1-1 1,-1 1 0,1-1-1,0 0 1,0 1 0,1-1-1,-1 0 1,1 0 0,-1 0 0,1 0-1,0 0 1,0 0 0,1 0-1,-1 0 1,1-1 0,-1 1-1,1-1 1,0 0 0,-1 0 0,1 0-1,0 0 1,1 0 0,-1-1-1,0 0 1,0 1 0,1-1-1,-1 0 1,1 0 0,-1-1 0,1 1-1,-1-1 1,1 0 0,-1 0-1,3 0 51,227 3-42,-230-3 91,1 0 1,-1 0 0,0 1 0,1-1-1,-1 1 1,1 0 0,-1 0-1,0 0 1,1 0 0,-1 0 0,0 1-1,0-1 1,0 1 0,0 0 0,0 0-1,-1 0 1,1 0 0,0 0-1,-1 1 1,0-1 0,1 1 0,-1 0-1,0 0 1,-1 0 0,1 0-1,0 0 1,-1 0 0,1 0 0,-1 0-1,0 1 1,0-1 0,-1 0 0,1 1-1,-1-1 1,1 2-50,-1 16 109,-1 0 0,-1 0 0,0 0 0,-2 0 0,-1-1 0,0 1 0,-1-1 0,-1 0 0,-1-1 0,-1 1 0,-1-2 0,-3 5-109,-23 55 160,-20 93-802,51-97-4834,7-67 1227,2-6-2451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5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50 148 12492,'15'-98'7582,"-10"63"-452,-37 170-5122,25-75-1973,3 2 1,3-1 0,2 0-1,3 0 1,8 40-36,17 71-3931,-17-98-4306,-10-48 336</inkml:trace>
  <inkml:trace contextRef="#ctx0" brushRef="#br0" timeOffset="487.04">34 169 13805,'-19'-98'4038,"8"52"70,11 45-4051,-1 0-1,1 1 0,0-1 0,-1 1 1,1-1-1,0 1 0,0-1 0,-1 0 0,1 1 1,0-1-1,0 0 0,0 1 0,0-1 1,0 0-1,0 1 0,0-1 0,0 0 0,0 1 1,0-1-1,1 1 0,-1-1 0,0 0 1,0 1-1,0-1 0,1 0 0,-1 1 1,0-1-1,1 1 0,-1-1 0,1 1 0,-1-1 1,0 1-1,1-1 0,-1 1 0,1 0 1,0-1-1,-1 1 0,1-1 0,-1 1 0,1 0 1,-1 0-1,1-1 0,0 1 0,-1 0 1,1 0-1,0 0 0,-1 0 0,1 0 0,-1 0 1,1 0-1,0 0 0,-1 0 0,1 0 1,0 0-1,-1 0 0,1 0 0,0 0 0,-1 1 1,1-1-1,-1 0 0,1 0 0,0 1 1,-1-1-1,1 0 0,-1 1 0,1-1 1,-1 1-1,1-1 0,-1 1 0,1-1-56,44 28-167,42 42 216,-65-49-36,0 0-1,2-2 0,0-1 1,1-1-1,1-1 1,0-1-1,2-2 0,-1 0 1,1-2-1,1-1 0,0-1 1,7 0-13,-28-7 35,1-1 0,0 1 0,-1-1-1,1-1 1,0 1 0,-1-2 0,1 1 0,0-1 0,0 0 0,-1-1 0,1 0 0,-1 0-1,0-1 1,0 0 0,0-1 0,0 0 0,0 0 0,-1 0 0,1-1 0,-1 0 0,0-1-1,-1 1 1,0-1 0,1-1 0,-2 1 0,1-1 0,-1 0 0,0-1-35,2-3 17,-1 0 0,0 0-1,-1-1 1,0 1 0,-1-1 0,0 0 0,-1 0 0,-1-1 0,0 1 0,0-1 0,-1 1 0,-1-13-17,0 25-3,-1-1 0,1 0 1,-1 1-1,1-1 1,-1 1-1,0 0 0,1-1 1,-1 1-1,1-1 1,-1 1-1,0 0 0,1-1 1,-1 1-1,0 0 0,0 0 1,1 0-1,-1 0 1,0-1-1,1 1 0,-1 0 1,0 0-1,0 0 1,1 0-1,-1 1 0,0-1 1,0 0-1,1 0 0,-1 0 1,0 1-1,1-1 1,-1 0-1,0 1 0,1-1 1,-1 0-1,0 1 1,1-1-1,-1 1 0,1-1 1,-1 1-1,1-1 0,-1 1 1,1-1-1,-1 1 1,1 0-1,0-1 0,-1 1 1,1 0 2,-19 18-44,1 1 0,1 1-1,0 0 1,2 2 0,1-1 0,0 2 0,2 0-1,-5 14 45,-9 15 23,-51 67 62,77-121-28,-1 1-1,0-1 0,1 0 1,-1 1-1,1-1 0,-1 0 1,1 1-1,-1-1 0,1 0 0,-1 0 1,1 0-1,0 1 0,-1-1 1,1 0-1,0 0 0,0 0 1,0 0-1,0 0 0,0 1 1,0-1-1,0 0 0,0 0 1,0 0-1,0 0 0,0 0 1,0 0-1,1 1 0,-1-1 1,0 0-1,1 0 0,-1 0 1,0 1-1,1-1 0,-1 0 1,1 0-1,-1 1 0,1-1 0,0 0 1,-1 1-1,1-1-56,78-153 646,-36 113-593,-42 40-54,0 1 0,1-1 0,-1 1 0,0-1-1,0 1 1,0 0 0,1 0 0,-1-1 0,0 1 0,1 0 0,-1 0 0,0 0 0,0 0-1,1 1 1,-1-1 0,0 0 0,0 0 0,1 1 0,-1-1 0,0 1 0,0-1 0,0 1 0,0 0-1,0-1 1,0 1 0,0 0 0,0 0 0,0 0 0,0-1 0,0 1 0,0 0 0,0 0-1,-1 0 1,1 1 0,0-1 0,-1 0 0,1 0 0,-1 0 0,1 0 0,-1 1 0,0-1 0,1 0-1,-1 1 2,5 20-5,0-1 0,-1 1 0,-2 0 0,0 0-1,-1 0 1,-1 0 0,-3 12 5,2 19-1,1-12-136,12 142-2589,-10-173 2542,0-1 0,1 0 0,0 0-1,1 0 1,0 0 0,0-1 0,1 1-1,0-1 1,0 0 0,1-1 0,0 1-1,1-1 1,-1 0 0,1-1-1,1 0 1,-1 0 0,9 5 184,41 15-7244,-29-20 752</inkml:trace>
  <inkml:trace contextRef="#ctx0" brushRef="#br0" timeOffset="1025.117">1162 375 11467,'1'-105'3532,"-1"30"1707,-1 46 3163,-3 469-5973,4-425-2450,1 1-1,0-1 0,1 0 0,1 0 1,1 0-1,0 0 0,1-1 0,0 1 1,1-1-1,3 3 22,-6-12-93,0 1-1,0-1 1,1 0 0,-1-1 0,1 1-1,0-1 1,1 1 0,-1-1 0,1-1-1,0 1 1,0-1 0,0 1-1,0-1 1,1-1 0,-1 1 0,1-1-1,-1 0 1,1 0 0,0-1 0,0 0-1,0 0 1,0 0 0,0 0-1,0-1 1,0 0 0,6-1 93,0-3-34,0-1 0,-1 1 0,1-2 1,-1 0-1,0 0 0,-1-1 0,1 0 0,-1-1 0,-1 0 0,0-1 1,0 0-1,0 0 0,-1-1 0,0 0 0,-1-1 0,-1 1 0,5-9 34,-6 12-11,35-52 361,-2-2 0,-2-1 0,-4-2 0,-2-1 1,6-24-351,-31 75 193,0-1-1,-1 0 1,-1 0 0,0 0 0,-1 0 0,-1-1 0,0 1-1,-2-12-192,1 26 10,1 1-1,-1-1 0,0 0 1,0 0-1,0 0 1,0 1-1,-1-1 0,1 0 1,0 0-1,0 1 0,0-1 1,-1 0-1,1 0 0,0 1 1,-1-1-1,1 0 0,0 1 1,-1-1-1,1 1 0,-1-1 1,1 0-1,-1 1 0,1-1 1,-1 1-1,0-1 0,1 1 1,-1 0-1,0-1 0,1 1 1,-1-1-1,0 1 0,1 0 1,-1 0-1,0 0 0,0-1 1,1 1-1,-1 0 0,0 0 1,0 0-1,1 0 0,-1 0 1,0 0-1,0 0 0,1 0 1,-1 1-1,0-1 1,0 0-1,1 0 0,-1 1 1,0-1-1,0 0 0,1 1 1,-1-1-1,0 1-9,-32 30 328,24-9-328,0 0 0,2 1-1,0 1 1,2-1 0,0 1 0,2 0-1,1 0 1,0 0 0,2 0-1,2 15 1,-2-12-2,-8 239-1274,2-228 146,3-30 451,2-27 604,27-160 432,-14 117-46,4 1-1,1 1 1,4 1-1,2 1 1,2 1-1,9-9-310,-28 55 18,0 1 0,1 0 0,0 0-1,0 1 1,1 0 0,1 0 0,-1 1 0,2 0-1,8-6-17,-15 12-9,1-1-1,0 1 0,0 0 0,0 0 1,0 1-1,0-1 0,0 1 1,0 0-1,1 0 0,-1 0 0,0 0 1,1 1-1,-1 0 0,0 0 1,1 0-1,-1 0 0,1 1 0,-1 0 1,0 0-1,0 0 0,1 0 1,-1 1-1,0-1 0,0 1 0,0 0 1,-1 0-1,1 1 0,0 0 10,3 1-268,-1 2 0,0-1 0,0 0 0,0 1 0,-1 0 0,0 1 0,0-1 0,-1 1 0,0 0 0,0 0 0,0 0 0,-1 0 0,0 1 0,2 6 268,6 72-8526,-10-50 593</inkml:trace>
  <inkml:trace contextRef="#ctx0" brushRef="#br0" timeOffset="1222.631">1689 507 8488,'0'0'10730,"0"0"-8135,0 0-353,0 0-545,82-59-960,-36 57-481,5 2-192,-2 0-32,-3 4-32,-10 4 0,-7 4-512,-10 1-1026,-9 0-960,-10 2-1922,-2 1-4004</inkml:trace>
  <inkml:trace contextRef="#ctx0" brushRef="#br0" timeOffset="1458.094">1628 825 10698,'0'0'4730,"0"0"-940,0 0-848,0 0-775,-5 13-624,-12 39-347,17-51-1163,0 0 0,1 0 0,-1 0 0,0 0 0,1 0 0,-1 0 0,1-1 0,-1 1 0,1 0 0,0 0 0,-1 0 0,1 0 0,0-1 0,0 1 0,-1 0 0,1-1 0,0 1 0,0-1 0,0 1 0,0-1 0,0 1 0,0-1 1,0 1-1,0-1 0,0 0 0,0 0 0,0 1 0,0-1 0,0 0 0,0 0 0,0 0 0,0 0 0,0 0 0,0 0 0,0-1 0,0 1 0,0 0 0,0 0 0,0-1 0,0 1 0,0-1-33,5 1 146,63 1 71,-1-3 1,1-3 0,-1-4 0,0-2 0,43-14-218,1-13-2024,-99 35-1174,-4 2-2149,-8 1 4454,5 0-7691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2:4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11883,'7'-16'3460,"27"-55"-508,-32 66-2604,1 1 1,0-1 0,0 1-1,0 0 1,1 0 0,0 0 0,-1 0-1,1 1 1,1-1 0,-1 1-1,0 0 1,1 0 0,0 1-1,-1-1 1,1 1 0,0 0-1,0 0 1,1 1 0,3-1-349,-1 1 143,1 0 0,-1 1 0,1 0 0,-1 1 0,1 0 1,-1 0-1,0 0 0,1 1 0,-1 1 0,0-1 0,0 1 0,0 1 0,0 0 1,-1 0-1,0 0 0,3 3-143,0 1 18,-1 0 0,0 0 0,-1 1 0,0 0-1,0 1 1,-1 0 0,0 0 0,-1 1 0,0-1 0,-1 1 0,0 1 0,-1-1 0,0 1 0,0-1 0,-2 1 0,1 3-18,14 194-106,-17-193-65,0-1-1,-1 1 1,-1 0-1,0-1 1,-1 0-1,-1 1 1,0-1-1,-6 12 172,10-27-8,0 0 0,-1 0 1,1 0-1,0 0 0,0-1 0,0 1 0,0 0 0,0 0 0,0 0 0,0 0 0,-1 0 0,1 0 0,0 0 0,0-1 1,0 1-1,0 0 0,-1 0 0,1 0 0,0 0 0,0 0 0,0 0 0,0 0 0,-1 0 0,1 0 0,0 0 1,0 0-1,0 0 0,0 0 0,-1 0 0,1 0 0,0 0 0,0 0 0,0 0 0,0 1 0,-1-1 8,5-23-283,15-32-2225,2-7-7209,-13 33 6</inkml:trace>
  <inkml:trace contextRef="#ctx0" brushRef="#br0" timeOffset="574.91">397 142 10954,'0'0'3636,"0"0"-615,0 0-421,0 0-689,0 0-720,5 15-310,31 110 464,-23-28-582,-5 1 1,-3 57-764,-16-171 64,6-29 72,1-1 0,2 0 0,3 0 0,2-13-136,-3 46 18,1 0-1,0 0 0,1 0 1,0 0-1,1 1 1,1-1-1,0 1 0,0 0 1,1 0-1,1 0 1,0 0-1,1 1 0,0 0 1,0 0-1,1 1 1,1 0-1,0 1 0,0-1 1,1 2-1,0-1 1,0 2-1,1-1 0,0 1 1,0 1-1,1 0 1,0 0-1,5 0-17,75 6-2469,-35 28-3091,-27-3-814</inkml:trace>
  <inkml:trace contextRef="#ctx0" brushRef="#br0" timeOffset="1125.89">1138 132 12460,'0'0'2439,"0"0"-1200,0 0 357,0 0-133,12 1-657,39 5-240,-48-5-529,-1 0-1,0 0 1,0 1 0,0-1 0,0 0 0,0 1-1,0-1 1,0 1 0,0 0 0,-1-1 0,1 1-1,0 0 1,-1 0 0,0 0 0,0 0 0,1 1-1,-1-1 1,0 0 0,-1 0 0,1 1 0,0-1-1,-1 0 1,1 1 0,-1-1 0,0 1 0,1-1-37,1 10 207,20 113 353,-21-124-531,-1 1 0,0-1 0,1 0 0,-1 0 0,1 0 0,-1 1 0,1-1-1,0 0 1,-1 0 0,1 0 0,0 0 0,0 0 0,0 0 0,0 0 0,-1 0 0,1-1 0,1 1 0,-1 0 0,0 0-1,0-1 1,0 1 0,0-1 0,0 1 0,1-1 0,-1 0 0,0 1 0,0-1 0,1 0 0,-1 0 0,0 0 0,0 1-1,1-2 1,-1 1 0,0 0 0,1 0 0,-1 0 0,0 0 0,0-1 0,1 1 0,-1-1 0,0 1 0,0-1 0,0 1-1,0-1 1,0 0 0,0 0 0,0 1 0,0-1 0,0 0 0,0 0 0,0 0 0,0 0 0,0 0 0,-1 0 0,1 0-1,0 0 1,-1-1 0,1 1 0,-1 0 0,1-1-29,9-12 216,0-1-1,0 0 1,-2 0 0,0-1-1,0 0 1,-2 0 0,0-1-1,-1 1 1,0-1 0,-2-1-1,0 1 1,-1 0 0,0-1-1,-2 0 1,0-4-216,0 19 12,-1 0-1,1 0 1,-1 0-1,0 0 1,0 0-1,0 0 1,-1 1 0,1-1-1,0 0 1,-1 1-1,0-1 1,0 1-1,0 0 1,0-1-1,0 1 1,0 0-1,0 0 1,-1 0 0,1 1-1,-1-1 1,1 1-1,-1-1 1,0 1-1,1 0 1,-1 0-1,0 0 1,0 0 0,0 0-1,0 1 1,0-1-1,0 1 1,0 0-1,0 0 1,0 0-1,0 0 1,0 1-1,0-1 1,0 1 0,0 0-1,0-1 1,1 2-1,-1-1 1,0 0-1,0 0 1,1 1-1,-1-1 1,1 1 0,-1 0-1,1 0 1,0 0-1,0 0 1,0 0-1,0 1 1,0-1-1,-1 2-11,-18 19-3,0 1 0,2 0 0,1 2 0,1 0-1,1 1 1,1 1 0,2 0 0,0 1 0,2 0-1,-1 12 4,3-19-4,1 2 0,1-1 0,2 1 0,0 0 0,1 0-1,2 0 1,0 1 0,2-1 0,1 8 4,-1-27-6,1 0 0,1 0 0,-1-1 0,1 1-1,-1-1 1,1 1 0,0-1 0,1 0 0,-1 0 0,1 0 0,0 0 0,0 0-1,0-1 1,0 1 0,1-1 0,0 0 0,-1 0 0,1 0 0,0 0 0,0-1 0,1 0-1,-1 0 1,0 0 0,1 0 0,-1 0 0,1-1 0,0 0 0,-1 0 0,1 0 0,0-1-1,1 0 7,9 2-5,-1-2 0,0 0 0,1-1 0,-1 0 0,1-1 0,-1-1 0,0 0 0,0-1 0,0-1 0,-1 0 5,17-7 8,-1-1 0,-1-2 0,0-1 1,-1-1-1,-1-1 0,-1-2 0,0 0 0,-2-2 1,0 0-1,-2-2 0,0 0 0,-2-2 1,3-5-9,1-31-972,-22 61 814,-1-1 0,0 1 0,0 0-1,1 0 1,-1-1 0,0 1 0,0 0-1,0-1 1,0 1 0,0 0-1,-1 0 1,1-1 0,0 1 0,-1 0-1,1 0 1,-1 0 0,1-1 0,-1 1-1,1 0 1,-1 0 0,0 0-1,1 0 1,-1 0 0,0 0 0,0 0-1,0 0 1,0 0 0,0 1 0,0-1-1,0 0 1,0 1 0,0-1-1,0 0 1,-1 1 0,1-1 0,0 1-1,0 0 1,0-1 0,-1 1 0,1 0-1,0 0 1,-1 0 0,1 0 0,0 0-1,0 0 1,-1 0 0,1 0-1,-1 1 159,-14 1-6155</inkml:trace>
  <inkml:trace contextRef="#ctx0" brushRef="#br0" timeOffset="1591.68">2046 130 11915,'6'-33'1531,"3"-22"1829,-6 17 3558,-11 47-3571,0 12-3012,2 0 0,0 1 0,1-1 1,1 1-1,1 0 0,1 9-335,-1-10 215,-63 546 223,60-472-3481,-1 5-4815,2-84 3176,-1-5-1623</inkml:trace>
  <inkml:trace contextRef="#ctx0" brushRef="#br0" timeOffset="1817.401">1900 687 5157,'0'-1'259,"18"-212"8683,-10 145-5955,2 2-1,3-1 1,18-50-2987,-30 111 132,0 0 0,1 1 0,0-1 0,0 0 0,0 1 0,0 0 0,1-1 0,0 1 0,0 0 0,0 0 0,1 1 0,-1-1 0,1 1 0,0-1 0,1 1 0,-1 1 0,1-1 0,-1 0 0,1 1 0,0 0 0,1 0 0,-1 1 0,0 0 0,1 0 0,-1 0 1,1 0-1,0 1 0,0 0 0,-1 0 0,1 0 0,0 1 0,0 0 0,0 0 0,0 0 0,0 1 0,-1 0 0,2 1-132,7 2 2,-1 2 1,0 0-1,-1 1 1,1 0 0,-2 1-1,1 0 1,-1 1-1,0 0 1,0 1-1,-1 0 1,-1 1 0,0 0-1,0 0 1,-1 1-1,-1 0 1,0 0-1,0 1 1,-1 0 0,-1 0-1,0 0 1,-1 1-1,0 0 1,-1 0 0,-1 0-1,0 0 1,-1 0-1,-1 0 1,0 0-1,-1 3-2,0-10-15,-1 0 0,0 0 0,0 0 0,0 0 0,-1-1 0,0 1 0,0-1-1,-1 1 1,0-1 0,0 0 0,-1 0 0,1-1 0,-1 0 0,0 1-1,-1-2 1,1 1 0,-1 0 0,0-1 0,0 0 0,0-1 0,-1 1 0,1-1-1,-1-1 1,0 1 0,0-1 0,0 0 0,-6 1 15,-4 0-5,1 0 1,-1-1-1,0-1 1,-1 0-1,1-1 0,0-1 1,0-1-1,0 0 1,1-1-1,-1-1 0,-7-3 5,23 7-8,-53-25-755,53 24 642,0 1 1,-1-1-1,1 1 0,0-1 0,0 0 0,0 0 0,-1 0 0,1 0 1,0 1-1,0-1 0,0-1 0,1 1 0,-1 0 0,0 0 0,0 0 1,0 0-1,1-1 0,-1 1 0,1 0 0,-1 0 0,1-1 0,0 1 1,-1-1-1,1 1 0,0 0 0,0-1 0,0 1 0,0-1 0,0 1 1,0 0-1,0-1 0,0 1 0,1 0 0,-1-1 0,0 1 0,1 0 1,0-1-1,-1 1 0,1 0 0,0-1 121,47-21-9737,-13 16-1362</inkml:trace>
  <inkml:trace contextRef="#ctx0" brushRef="#br0" timeOffset="2104.878">2529 598 20852,'0'0'3139,"0"0"-897,0 0-384,0 0-641,0 0-417,0 0-159,0 0-225,0 0-223,0 0-97,-18 10-96,31-14-224,2 0-1090,2 4-1024,-4 0-2082,-3 0-6022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28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 14350,'0'0'5226,"0"0"-2098,-15 15-854,9-9-2023,-10 10 237,0 0 1,2 1-1,0 0 1,1 1-1,0 0 1,-4 12-489,-12 22 221,2 1 1,3 1-1,2 2 0,3 0 0,2 0 1,2 2-1,3 0 0,3 1 1,2 0-1,3 0 0,2 18-221,2-60-125,1-1-1,1 1 1,0-1-1,1 1 1,1-1-1,1 0 0,0-1 1,1 1-1,0-1 1,2 0-1,-1 0 1,2-1-1,0 0 1,1-1-1,0 0 0,1 0 1,0-1-1,1-1 1,0 0-1,1 0 1,1-1-1,-1-1 1,1 0-1,1-1 1,0-1-1,0 0 0,7 2 126,0-5-1373,-1-1-1,0-1 1,1-1-1,0 0 1,-1-2-1,1-1 1,10-2 1373,24-7-7372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28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97 16143,'0'0'2830,"0"0"-1437,0 0-69,0 0 176,0 0-593,0 19-277,-13 254 342,2 54-814,13-110-4531,-2-195 3426,0-21 883,3 70-3638,3-25-6257,-5-40 3307</inkml:trace>
  <inkml:trace contextRef="#ctx0" brushRef="#br0" timeOffset="298.058">5 891 6022,'-4'-373'10587,"7"317"-9336,3-1 0,2 1 0,3 0 0,2 1 0,10-25-1251,-22 73 113,0-1 1,1 1-1,0-1 0,0 1 0,0 0 0,1-1 1,1 1-1,-1 1 0,1-1 0,0 0 0,0 1 0,1 0 1,0 0-1,0 0 0,0 1 0,1-1 0,0 1 0,0 1 1,0-1-1,1 1 0,-1 0 0,1 0 0,0 1 0,0 0 1,0 0-1,1 1 0,-1 0 0,1 0 0,-1 1 1,4-1-114,2 6 23,1 0 1,-1 0 0,0 1 0,-1 1 0,1 0 0,-1 0 0,0 2 0,0-1 0,-1 2 0,0-1 0,-1 1 0,0 1 0,0 0-1,-1 0 1,0 1 0,-1 1 0,0-1 0,-1 1 0,0 0 0,-1 1 0,0-1 0,-1 1 0,-1 0 0,0 1 0,-1-1 0,0 1-1,0 9-23,-1-13-22,-1 0-1,0 1 0,-1-1 1,0 0-1,-1 1 0,0-1 1,0 0-1,-1 1 0,0-1 1,-1 0-1,-1-1 0,1 1 1,-1 0-1,-1-1 0,0 0 0,0 0 1,-1 0-1,0-1 0,0 0 1,-1 0-1,0 0 0,-1-1 1,0 0-1,0-1 0,0 0 1,0 0-1,-1 0 0,-9 3 23,4-2-220,-1-1 0,1-1 0,-1 0-1,0-1 1,0-1 0,-1 0 0,1-1 0,0-1-1,-1 0 1,1-1 0,-1-1 0,1 0-1,-1-1 1,1-1 0,0 0 0,-7-3 220,-19-24-3950,28-1-2142,12 6-1456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38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92 13453,'0'-12'4148,"1"-13"-2877,0-1 294,-1-1 2838,0 26-2749,0 3-404,-16 85 954,6-6-1461,4 1-1,3 0 0,5 32-742,1-32 128,-5 1 0,-2-1 0,-10 40-128,-59 330 21,63-363-84,2-25-631,3 1-1,3 0 1,3 30 694,9-72-2891,4-25-3138,-2-11-2000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37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9353,'0'0'4820,"0"0"-1435,0 0-716,7-13-261,31-54 971,-46 104 86,5-15-3353,-9 59 105,3 1 1,4 0-1,6 82-217,0-70-113,8 49-1857,7-49-7602,-13-81 3321,1-5-2499</inkml:trace>
  <inkml:trace contextRef="#ctx0" brushRef="#br0" timeOffset="308.611">54 486 11499,'0'0'3737,"0"0"-956,0 0-373,0 0-422,0 0-572,0 0-448,0 0-373,0 0-283,13-10-172,-4 2-123,-5 4-11,0-1-1,1 2 1,-1-1-1,1 0 1,0 1-1,0 0 1,1 0-1,-1 0 1,1 1-1,-1 0 1,1 0-1,0 0 1,0 1 0,0-1-1,0 2 1,0-1-1,2 0-3,24 3-47,0-1 0,0-2 0,0-1 0,0-1 0,-1-2 0,1-2 0,-1-1 0,0-1 0,-1-1-1,0-2 1,18-10 47,-40 15 30,0 0-1,0 0 1,0-1-1,-1-1 1,-1 1-1,1-1 1,-1 0-1,-1 0 1,0-1-1,0 0 1,-1 0-1,0 0 1,-1 0-1,0 0 1,0-1-1,-1 0 0,-1 1 1,1-1-1,-2 0 1,0 0-1,0 0 1,-1 1-1,-1-8-29,2 16 85,0 0-1,0 0 0,0 0 1,0 0-1,0 1 0,0-1 1,0 0-1,0 0 0,-1 0 1,1 1-1,-1-1 0,0 0 0,1 0 1,-1 1-1,0-1 0,0 1 1,0-1-1,0 1 0,0-1 1,0 1-1,0-1 0,-1 1 1,1 0-1,-1 0 0,1 0 1,-1 0-1,1 0 0,-1 0 1,1 0-1,-1 0 0,0 0 1,1 1-1,-1-1 0,0 1 1,0-1-1,0 1 0,1 0 0,-1 0 1,-1 0-85,-25 54 827,13 2-567,2 2 1,3 0-1,2 0 0,2 0-260,2-14 86,-2 3-136,0-10-179,2 0 0,2 0-1,1 0 1,2 0 0,4 21 229,8-18-2732,4-20-2757,-5-12-2407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41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11723,'0'0'4025,"0"0"-779,0 0-678,0 0-700,0 0-619,0 0-373,9-3-353,1-1-523,0 0-1,0 1 1,1 0-1,0 1 1,-1 0 0,1 1-1,0 0 1,0 1 0,0 0-1,0 1 1,-1 0-1,1 0 1,0 1 0,0 1 0,-9-3-112,0 1 0,0-1 0,-1 0 0,1 1 0,0-1 0,0 1 0,-1 0 0,1-1 0,0 1 0,-1 0 0,1 0 0,-1 0 0,1 0 0,-1 1 0,0-1 0,1 0 0,-1 1 0,0-1 0,0 0 0,0 1 0,0 0 0,0-1 0,0 1 0,0-1 0,0 1 0,-1 0 0,1 0 0,-1-1 0,1 1 0,-1 0 0,0 0 0,0 0 0,0 0 0,0-1 0,0 1 0,0 0 0,0 0 0,0 0 0,-1 0 0,1-1 0,-1 1 0,0 0 0,1 0 0,-1-1 0,0 1 0,0-1 0,0 1 0,0-1 0,0 1 0,-1 0 112,-88 84-2489,11-13 5677,78-73-3129,0 0-1,1 1 1,-1-1-1,1 0 1,-1 1-1,1-1 1,-1 1 0,0-1-1,1 1 1,-1-1-1,1 1 1,0-1-1,-1 1 1,1 0-1,-1-1 1,1 1 0,0-1-1,0 1 1,-1 0-1,1-1 1,0 1-1,0 0 1,0-1 0,0 1-1,-1 0 1,1 0-1,0-1 1,0 1-1,1 0 1,-1-1-1,0 1 1,0 0 0,0-1-1,0 1 1,0 0-1,1-1 1,-1 1-1,0 0 1,1-1 0,-1 1-1,1-1 1,-1 1-1,0 0 1,1-1-1,-1 1 1,1-1-1,-1 0 1,1 1 0,0-1-1,-1 1 1,1-1-1,-1 0 1,1 1-1,0-1 1,-1 0 0,1 0-1,0 1 1,-1-1-1,1 0 1,0 0-59,50 2 191,-40-2 17,112-22-1158,-45-8-5696,-46 16-1010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3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89 212 13453,'0'0'5664,"0"0"-2627,0 0-880,0 0-433,0 0-661,-4-4-423,4 3-628,0 1 0,-1-1-1,1 0 1,-1 1 0,1-1 0,0 1-1,-1-1 1,1 1 0,-1-1 0,0 1-1,1-1 1,-1 1 0,1 0-1,-1-1 1,0 1 0,1 0 0,-1 0-1,1-1 1,-1 1 0,0 0-1,0 0 1,1 0 0,-1 0 0,0 0-1,1 0 1,-1 0 0,0 0 0,1 0-1,-1 0 1,0 0 0,1 0-1,-1 0 1,0 1 0,1-1 0,-1 0-1,0 0 1,1 1 0,-1-1 0,0 1-1,1-1 1,-1 0 0,1 1-1,-1-1 1,1 1 0,-1-1 0,1 1-1,0 0 1,-1-1 0,1 1-12,-17 48 300,16-44-278,-8 43 15,2 1 1,3 0-1,1 1 1,3-1-1,2 0 0,3 11-37,9 64-1687,1-43-2188,-9-62 1250,-4-24-4573,-7-126 7235,-18-67 4337,-5-131 2645,27 323-6920,0 0 0,0-1 0,0 1 0,1-1 1,0 1-1,0 0 0,1-1 0,0 1 0,0 0 0,0-1 1,1 1-1,0 0 0,0 0 0,1 0 0,-1 1 1,1-1-1,1 0 0,-1 1 0,1 0 0,0 0 1,0 0-1,0 0 0,1 1 0,-1-1 0,1 1 1,0 0-1,1 1 0,-1-1 0,0 1 0,1 0 0,2 0-99,9 0 11,0 1 0,0 1 0,0 0 0,0 2 0,0 0 0,0 1 0,0 0 0,0 1 0,-1 1 0,1 1 0,-1 1 0,0 0 0,-1 1 0,1 0 0,-2 1 0,1 1 0,-1 1 0,0 0 0,5 5-11,-15-12-3,0-1 0,0 1 0,0 0 0,-1 0 0,1 1 0,-1-1 0,0 1 0,0-1 0,0 1 1,-1 0-1,1 0 0,-1 0 0,0 1 0,0-1 0,-1 0 0,1 1 0,-1-1 0,0 1 0,0 0 0,0-1 1,-1 1-1,1 0 0,-1-1 0,-1 1 0,1 0 0,0 0 0,-1-1 0,0 1 0,0-1 0,-1 1 0,1-1 0,-1 1 1,-1 1 2,-7 6-6,0 0 1,-1-1 0,0 0-1,-1-1 1,-1-1 0,1 1-1,-1-2 1,-1 0 0,1-1-1,-2 0 1,1-1 0,0 0-1,-1-1 1,0-1 0,-10 1 4,-142 15-1814,144-24-1151,25-7-4963,9 3 2014</inkml:trace>
  <inkml:trace contextRef="#ctx0" brushRef="#br0" timeOffset="294.887">534 429 9929,'0'0'6091,"0"0"-2615,0 15-1005,-9 90 866,3-80-2990,0 0 0,2 0 0,1 1 0,1-1 0,1 1 0,2-1 0,0 8-347,2-144 651,-2 96-634,0 0 1,1 0-1,0 1 0,1-1 1,1 1-1,0-1 0,1 1 1,1 0-1,0 1 0,0-1 0,2 1 1,0 0-1,0 1 0,1 0 1,0 0-1,1 1 0,1 0-17,-4 5-203,1-1 0,0 1 1,0 1-1,0 0 0,1 0 0,0 0 0,0 1 0,0 1 0,0-1 0,0 2 1,1-1-1,-1 1 0,1 1 0,0-1 0,0 2 0,-1-1 0,4 1 203,51 11-4487,-25 5-2044,-15-3-1466</inkml:trace>
  <inkml:trace contextRef="#ctx0" brushRef="#br0" timeOffset="648.927">1145 233 16239,'0'0'2723,"0"0"-1009,0 0-332,0 0-592,0 0-363,-13 17-96,-40 56 11,46-62-186,0 1 1,1 0-1,0 1 0,1-1 0,0 1 1,1 0-1,1 1 0,-2 10-156,0-2 127,0-9-135,1 1 0,0 0-1,1 0 1,1 0 0,0 0-1,1 1 1,1-1 0,0 1 0,0-1-1,2 0 1,0 1 0,0-1-1,2 0 1,-1 0 0,2-1-1,0 1 1,1-1 0,2 5 8,-2-14-16,0 0 0,0 0 0,0-1 0,1 0 1,-1 0-1,1 0 0,0-1 0,-1 0 0,1-1 0,0 1 0,0-1 0,0-1 1,0 1-1,0-1 0,0 0 0,0-1 0,0 0 0,0 0 0,0 0 1,0-1-1,0 0 0,0-1 0,-1 1 0,1-1 0,-1 0 0,0-1 1,0 1-1,0-1 0,0-1 0,-1 1 0,0-1 0,0 0 0,0 0 0,0 0 1,1-3 15,8-7 173,0 0 1,-1-2-1,0 1 1,-1-1-1,-1-1 1,-1 0-1,-1-1 1,0 0-1,-2 0 1,0-1-1,-1 0 1,-1 0-1,0 0 1,-2-3-174,-2 20-6,0-1 1,0 0 0,-1 0 0,0 1 0,0-1-1,0 0 1,0 0 0,0 0 0,-1 1 0,0-1 0,1 0-1,-2 0 1,1 1 0,0-1 0,-1 1 0,1-1-1,-1 1 1,0 0 0,0-1 0,0 1 0,-1 0 0,1 0-1,-1 1 1,0-1 0,1 0 0,-1 1 0,0 0-1,-1 0 1,1 0 0,0 0 0,-1 0 0,1 0-1,-1 1 1,1 0 0,-3-1 5,-95 2-3448,38 16-2649,32-4-912</inkml:trace>
  <inkml:trace contextRef="#ctx0" brushRef="#br0" timeOffset="1067.755">1705 97 16976,'8'-74'5280,"-1"51"-2433,-6 31 685,-3 156-1626,19 227-1308,-17-251-1233,2-181 609,2-1 1,1 1-1,3 0 1,11-34 25,-19 68 11,1 0-1,0 0 1,0 1-1,0-1 1,1 0-1,0 1 1,1 0-1,-1-1 1,1 1-1,0 0 1,1 0-1,0 0 1,0 1-1,0 0 1,0-1-1,1 1 1,0 1 0,0-1-1,0 1 1,0 0-1,1 0 1,0 0-1,0 1 1,0 0-1,0 0 1,0 0-1,1 1 1,-1 0-1,1 0 1,-1 1-1,1 0 1,0 0-1,0 0 1,0 1-1,5 1-10,2 4-8,-1 1 0,0 0 0,0 1 0,0 1 0,-1 0-1,0 0 1,-1 1 0,0 1 0,0 0 0,-1 1-1,-1-1 1,1 2 0,-2 0 0,0 0 0,2 3 8,-7-8-51,0 1 1,0-1-1,0 1 1,-1 0-1,0 0 0,0 0 1,-1 0-1,0 0 1,0 1-1,-1-1 1,0 0-1,-1 0 1,0 1-1,0-1 1,-1 0-1,1 0 1,-2 0-1,1 0 1,-1-1-1,-1 1 1,1-1-1,-1 0 1,-1 1-1,1-2 0,-1 1 1,0-1-1,-1 1 1,1-1-1,-1-1 1,-1 1-1,1-1 1,-1 0-1,1-1 1,-2 1-1,1-1 1,0-1-1,-1 1 1,1-1-1,-1-1 1,0 1-1,0-1 0,0-1 1,-2 1 50,-2 0-124,0 0-1,0-1 1,0 0-1,-1-1 1,1-1-1,0 0 1,0 0 0,0-1-1,0-1 1,0 0-1,1 0 1,-1-1 0,1-1-1,0 0 1,0 0-1,0-1 1,1-1 0,0 0-1,0 0 1,1-1-1,0 0 1,0 0 0,0-2 124,-9-47-6092,17 29-714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4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198 181 8552,'0'0'4634,"3"-13"-1186,2-1-2091,9-32 832,-9 12 6223,-12 139-7531,32 405-849,-25-508-51,1 1 0,0-1 0,-1 0 0,1 1 0,-1-1 0,0 0 0,1 1 0,-1-1 0,0 1-1,-1-1 1,1 1 0,0-1 0,-1 0 0,1 1 0,-1-1 0,0 0 0,0 0 0,0 1 0,0-1 0,0 0 0,0 0-1,0 0 1,-1 0 0,1 0 0,-1 0 0,0-1 0,1 1 0,-1 0 0,0-1 0,0 0 0,0 1 0,0-1 0,0 0-1,0 0 1,-1 0 0,1 0 0,0 0 0,0-1 0,-1 1 0,1-1 0,-1 1 0,1-1 0,0 0 0,-1 0 0,1 0 0,-1 0-1,1 0 20,-25-8 163,1-1 0,-1 0 0,2-3 0,0 0 0,0-1-1,-4-4-162,30 17 3,-1 0-1,0 1 0,1-1 1,-1 0-1,1 0 1,-1 0-1,1 0 0,-1 1 1,0-1-1,1 0 1,-1 0-1,1 0 0,-1 0 1,1 0-1,-1 0 0,0 0 1,1 0-1,-1 0 1,1 0-1,-1 0 0,1-1 1,-1 1-1,0 0 1,1 0-1,-1 0 0,1-1 1,-1 1-1,0 0 0,1 0 1,-1-1-1,0 1 1,1 0-1,-1 0 0,0-1 1,1 1-1,-1-1 0,0 1 1,0 0-1,0-1 1,1 1-1,-1 0 0,0-1 1,0 1-1,0-1 1,0 1-1,0-1 0,0 1 1,0 0-1,1-1 0,-1 1 1,-1-1-1,1 1 1,0-1-1,0 1 0,0-1 1,0 1-1,0 0 1,0-1-1,0 1 0,-1-1-2,63 1 142,-47 0-128,37 0-83,-4 2-238,-1-2 1,1-2-1,0-2 1,-1-2-1,1-2 0,-2-2 1,25-10 306,-62 16-56,-1 0 0,0 0 0,0-1 0,0-1 0,0 1 0,-1-1 0,0 0 0,-1-1 0,1 0 0,-1 0 0,0 0 0,-1-1-1,0 1 1,0-1 0,-1-1 0,0 1 0,0-1 0,-1 1 0,0-1 0,0-1 56,4-18 444,-1 0 0,-1 0 0,-1 0 0,-2-1 1,-1-26-445,-3 41 1627,-3 30 128,-1 2-1748,-22 51 56,2 0 0,4 2 0,2 1-1,4 0 1,3 1 0,3 1 0,4-1-1,2 25-62,4-91-317,0 0-1,0-1 0,0 1 1,1-1-1,0 1 0,1-1 1,0 0-1,0 1 1,0-1-1,0 0 0,1 0 1,0 0-1,1-1 0,-1 1 1,1-1-1,0 0 0,0 0 1,5 4 317,27-1-9166,-19-8 646</inkml:trace>
  <inkml:trace contextRef="#ctx0" brushRef="#br0" timeOffset="446.279">947 408 18770,'0'0'3208,"15"-13"-672,52-44-524,-59 52-1813,0 0 0,0 0 0,0 1 0,1 0 0,-1 1 0,1 0 0,0 0 0,0 1 0,1 0 0,-1 0 0,0 1 0,1 0 0,6 1-199,-7 0 99,-2-2-68,0 1 1,0 0 0,0 1 0,0-1-1,-1 1 1,1 1 0,0-1-1,0 1 1,0 0 0,0 1 0,-1 0-1,1 0 1,-1 0 0,1 1-1,-1 0 1,0 0 0,0 0 0,0 1-1,0 0 1,-1 0 0,0 1-1,0 0 1,0-1 0,0 2 0,-1-1-1,1 0 1,-1 1 0,-1 0-1,1 0 1,-1 0 0,0 0 0,-1 1-1,1-1 1,0 5-32,-3-1-15,0 0-1,-1 1 1,0-1 0,0 0 0,-1 0-1,-1 0 1,0-1 0,0 1 0,0 0-1,-2-1 1,1 0 0,-1 0-1,0 0 1,-1-1 0,0 0 0,0 0-1,-1 0 1,0-1 0,0 0 0,-3 1 15,-5 6-61,-2-1 1,1-1-1,-2-1 1,1 0 0,-2-1-1,1-1 1,-1-1 0,0-1-1,-11 3 61,-19-4-91,54-25 113,5 10-36,0 0 0,1 1 0,0 0 0,0 1 0,0 0-1,1 0 1,0 1 0,0 1 0,1 0 0,-1 1 0,1 0 0,0 1 0,0 1 0,0 0 0,1 0 0,-1 1 0,1 1 0,-1 0 0,13 3 14,-14 2-112,0 2 1,-1-1 0,1 1-1,-2 1 1,1 0 0,-1 0-1,0 1 1,-1 1-1,0-1 1,-1 1 0,0 1-1,0 0 1,-1 0-1,0 0 1,1 5 111,1-2-66,1 1 1,-2 0-1,0 0 1,-1 1-1,0 0 1,-2 1-1,0-1 1,0 1-1,-2 0 1,0 0-1,0 15 66,-3-29 3,-1 1-1,1-1 0,-1 0 0,0 0 1,0 0-1,0 0 0,0 0 1,-1-1-1,1 1 0,-1 0 0,0-1 1,0 1-1,0-1 0,0 1 1,0-1-1,0 0 0,-1 0 0,1 0 1,-1 0-1,1 0 0,-1-1 1,0 1-1,0-1 0,1 1 0,-1-1 1,0 0-1,0 0 0,-1-1 0,-1 1-1,-95 9 365,60-12-341,-1-1 0,1-2-1,1-2 1,-1-1 0,1-3 0,-36-13-25,14-10-2191,41-3-5531,19 19 109</inkml:trace>
  <inkml:trace contextRef="#ctx0" brushRef="#br0" timeOffset="821.486">2068 75 14157,'0'0'3780,"0"0"-839,-4-13-149,-12-38-694,17 51-2049,-1 0 0,0 0 0,1 0 0,-1-1 0,0 1-1,0 0 1,1 0 0,-1 0 0,0 0 0,1 0 0,-1 0-1,0 0 1,0 0 0,1-1 0,-1 1 0,0 0 0,0 0-1,0 0 1,1 0 0,-1-1 0,0 1 0,0 0 0,0 0-1,1-1 1,-1 1 0,0 0 0,0 0 0,0-1 0,0 1-1,0 0 1,0 0 0,0-1 0,0 1 0,1 0 0,-1-1-1,0 1 1,0 0 0,0 0 0,0-1 0,-1 1 0,1 0-1,0-1 1,0 1 0,0 0 0,0 0 0,0-1 0,0 1-50,0 0 215,17 13 63,-1 1 0,-1 0 0,0 0-1,-1 2 1,-1 0 0,0 0 0,7 15-277,-10-18 123,11 15-61,-1 1 0,-1 1 0,-1 0 0,-2 1 1,-1 1-1,-1 0 0,-2 1 0,-2 1 0,-1 0 0,-1 0 0,-2 0 0,-1 1 0,-2 0 0,-2 0 0,-1 0 1,-1 1-1,-2-1 0,-2-1 0,-2 10-62,-8-1-35,-1-1-1,-2 0 1,-2-1 0,-1-1 0,-2-1 0,-2-1 0,-2-1-1,-1-2 1,-2 0 0,-1-2 0,-2-2 0,-1-1 0,-1-1-1,-1-2 1,-2-1 0,0-2 0,-19 7 35,-34 17-2048,28-26-3378,29-15-2069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4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11050,'0'0'9161,"0"0"-6695,0 0-416,0 0-224,0 0-769,0 0-416,0 0-321,80-53-224,-32 50-64,4 2-32,-4 1-416,-6 0-801,-18 0-801,-21 7-1313,-7 8-2051,-16 0-3074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15567,'0'0'3299,"0"0"-1783,0 0-427,21 10-59,80 30-15,27-31-305,1092-47 288,-979 36-414,11 3 480,0-12 0,210-37-1064,-370 24 144,-93 24-148,1 1 1,0-1-1,0 0 0,-1 0 0,1 0 1,0 1-1,-1-1 0,1 0 1,0 0-1,-1 0 0,1 0 1,0 0-1,-1 0 0,1 0 1,0 0-1,-1 0 0,1 0 0,0 0 1,-1 0-1,1 0 0,-1 0 1,1 0-1,0 0 0,-1 0 1,1 0-1,0 0 0,-1 0 1,1-1-1,0 1 0,-1 0 1,1 0-1,0 0 0,0-1 0,-1 1 1,1 0-1,0 0 0,0-1 1,-1 1-1,1 0 0,0-1 1,0 1-1,0 0 0,-1 0 1,1-1-1,0 1 0,0-1 1,0 1-1,0 0 0,0-1 0,0 1 1,0 0-1,0-1 0,0 1 1,0 0-1,0-1 0,0 1 1,0 0-1,0-1 0,0 1 1,0 0-1,0-1 0,0 1 0,1 0 1,-1-1-1,0 1 0,0 0 1,0-1-1,1 1 4,-116 2-3530,0 17-3409,36-1-1100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46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11915,'0'0'5638,"0"0"-3108,0 0 225,0 0-1346,0 0-544,0 0 0,111 56-321,-59-62-288,4 1-256,4-2-192,-7-1-1185,-7-2-1250,-11 2-2946,-11 1-8104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5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63 141 17489,'0'0'4196,"0"0"-3139,0 0-161,78 0 289,-12-9-128,27-1-320,12-1-192,19-4-321,15 3-64,5 0-160,-4-2-32,-20 1 0,-27-3-448,-38 3-1026,-35 3-1633,-23 6-3203,-26 3-6982</inkml:trace>
  <inkml:trace contextRef="#ctx0" brushRef="#br0" timeOffset="318.659">1 360 18289,'0'0'4260,"84"17"-2338,-12-20-897,11-8 192,16-2-576,9-3 384,0 0-288,1 1-257,-14-1-480,-10 2-64,-13 1-481,-15 3-896,-8 2-1410,-12 3-2658,-14 3-9161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54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20083,'0'0'3844,"0"0"-2691,0 0-160,0 0 64,94-28-353,-19 10-351,16 1-161,9 1-128,7 1-64,-3-2-160,-19-2-993,-19 5-1314,-37 6-2113,-24 8-5926</inkml:trace>
  <inkml:trace contextRef="#ctx0" brushRef="#br0" timeOffset="257.115">54 491 14478,'76'15'6150,"11"-31"-4101,8-4-639,11-10-449,-2-2-385,1 1-191,-2-4-321,-14 3-64,-15 4-1314,-28 8-3939,-20 10-12651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5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16912,'0'0'4666,"0"0"-1832,0 0-559,0 0-556,0 0-444,0 0-287,0 0-241,0 0-90,8 16-161,-2-5-425,0-1-58,-1 1 0,1 0-1,-2 0 1,0 0 0,0 0-1,-1 1 1,-1 0 0,0 0-1,0-1 1,-1 3-13,0 44 0,-4-1 0,-1 1 0,-3-1 0,-9 31 0,-2-15-8584,18-61 1025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5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17681,'0'0'1212,"0"0"-187,0 0 325,0 0 140,15-7-337,51-21-342,-63 28-784,0 0 1,0 0-1,1 1 1,-1-1-1,0 1 1,0 0-1,0 0 1,0 0-1,-1 0 0,1 0 1,0 1-1,0-1 1,-1 1-1,1 0 1,-1 0-1,1 0 1,-1 0-1,0 0 0,0 1 1,0-1-1,0 0 1,0 1-1,0 0 1,-1-1-1,1 1-27,6 7 77,62 77 257,102 107-289,-169-192-64,162 126-2898,-164-127 2893,0 0 0,-1-1 0,1 1 1,0 0-1,0-1 0,0 1 0,0-1 0,0 1 0,1-1 0,-1 1 0,0-1 0,0 0 0,0 1 0,0-1 0,0 0 0,1 0 0,-1 0 0,0 0 0,0 0 0,0 0 0,0 0 0,1 0 0,-1-1 0,0 1 0,0 0 0,0-1 1,0 1-1,0-1 0,0 1 0,0-1 0,0 0 0,0 1 0,0-1 0,0 0 0,0 0 0,0 1 0,0-1 0,-1 0 0,1 0 0,0 0 0,-1 0 0,1 0 0,-1 0 0,1 0 0,-1 0 0,1 0 0,-1-1 0,0 1 1,1-1 23,1-67 695,-3 49-430,0-6 238,-1-1 1,-2 1 0,0 0-1,-2 0 1,-1 1-1,-1 0 1,-1 0 0,-1 0-1,-1 1-503,11 23 52,-1-1-1,1 1 1,0 0-1,0 0 1,-1-1 0,1 1-1,0 0 1,-1-1-1,1 1 1,-1 0-1,0 0 1,1 0-1,-1 0 1,0 0 0,0-1-1,0 1 1,0 1-1,0-1 1,0 0-1,0 0 1,0 0 0,0 0-1,0 1 1,0-1-1,-1 1 1,1-1-1,0 1 1,0-1 0,-1 1-1,1-1 1,0 1-1,-1 0 1,1 0-1,0 0 1,-1 0 0,1 0-1,0 0 1,-1 0-1,1 0 1,0 1-1,-1-1 1,1 0-1,0 1 1,-1-1 0,1 1-1,0 0 1,0-1-52,-59 91 507,26-35-787,-3-1 0,-2-2 0,-2-2 0,-3-1 0,-2-3 1,-1-1-1,-42 29 280,67-65-2422,19-11-2018,4-2-3849,5-5-2473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3:56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6278,'2'-13'6662,"22"-192"9786,-16 227-14740,2 50-1372,-3 0-1,-4 0 1,-4 55-336,0-44 77,1-41-161,-2 161-118,-8-69-2902,8-100 128,2-13-3125,0-15 2985,0 1-6659</inkml:trace>
  <inkml:trace contextRef="#ctx0" brushRef="#br0" timeOffset="385.237">347 301 7751,'0'0'6823,"0"0"-3273,0 0-1121,0 0-358,0 0-566,0 0-389,0 0-342,0 0-288,3 5-128,-1 2-294,0-1 0,-1 1 0,0 0 0,0 0 0,0 0 0,-1 0 0,0 0 0,0 0 0,-1 0 0,0 0 0,0-1 0,-2 8-64,-3 29 155,2-20-132,2 0-1,1 1 0,0-1 1,2 0-1,1 1 0,0-1 1,2 0-1,1 0 0,1 0 1,0-1-1,9 19-22,-13-38 6,0-1-1,0 1 1,0 0 0,0-1 0,0 0 0,0 1 0,1-1-1,-1 0 1,1 0 0,-1 0 0,1-1 0,0 1-1,0-1 1,0 1 0,-1-1 0,2 0 0,-1 0-1,0 0 1,0 0 0,0-1 0,0 1 0,0-1 0,1 0-1,-1 0 1,0 0 0,0-1 0,0 1 0,1-1-1,-1 1 1,0-1 0,0 0 0,0 0-6,93-51 428,-78 37-320,-2-1 0,1-1 0,-2 0 1,0-1-1,-1-1 0,-1 0 0,-1-1 0,-1 0 0,-1-1 1,0 0-1,-1 0 0,-2-1 0,0 0 0,-1-1 1,1-16-109,-6 35-35,-1-1 1,0 0-1,0 0 1,0 0 0,-1 0-1,0 0 1,1 1-1,-2-1 1,1 0-1,0 1 1,-1-1 0,0 1-1,0-1 1,0 1-1,-1 0 1,0 0 0,1 0-1,-1 0 1,-1 0-1,1 1 1,0-1-1,-1 1 1,0 0 0,0 0-1,0 0 1,0 1-1,0-1 1,0 1-1,-1 0 1,1 1 0,-1-1-1,0 1 1,1-1-1,-1 1 1,0 1 0,0-1-1,0 1 1,-2-1 34,-87-5-3489,37 22-4308,34-1-429</inkml:trace>
  <inkml:trace contextRef="#ctx0" brushRef="#br0" timeOffset="729.58">1072 191 13613,'0'0'3726,"0"0"-1756,0 0-523,0 0-316,-16 11-298,1-1-650,3-2-24,-1 1 0,1 0 1,0 1-1,1 0 0,0 1 0,1 0 0,-9 12-159,7-5 190,1 0 0,1 1 1,0 0-1,2 0 0,0 1 0,1 0 0,1 0 0,1 1 0,0-1 0,2 1 0,1 0 0,0 1 0,1-1 0,2 0 0,2 18-190,-1-29 4,0-1-1,0 1 1,1-1 0,1 0-1,0 0 1,0 0-1,0-1 1,1 1 0,0-1-1,1 0 1,0-1-1,0 1 1,1-1 0,0 0-1,0-1 1,1 1-1,-1-2 1,1 1 0,1-1-1,-1 0 1,1-1-1,0 0 1,0 0 0,0-1-1,0 0 1,0-1-1,1 1 1,6-1-4,-1 1 61,0-1-1,0-1 1,0 0-1,0-1 1,0 0-1,0-2 1,0 1-1,0-2 1,0 0-1,0-1 1,-1 0-1,0-1 1,0-1-1,0 0 1,0-1-1,-1-1 1,0 0 0,3-3-61,-4-2 103,0-1 1,-1-1-1,-1 1 1,0-2 0,-1 1-1,-1-1 1,0-1 0,-1 1-1,-1-1 1,0 0 0,-2-1-1,0 1 1,-1-1 0,0 0-1,-2 0 1,0 0 0,-1 0-1,-1 0 1,0 0 0,-2 0-1,0 0 1,-1 0 0,0 1-1,-6-12-103,8 19-105,-2-1 0,1 1-1,-1-1 1,-1 1 0,0 1-1,0-1 1,-1 1 0,-1-1-1,1 2 1,-1-1 0,-1 1-1,1 0 1,-1 1 0,-1-1-1,1 2 1,-1-1 0,-1 1-1,1 1 1,-1-1 0,0 2-1,0-1 1,0 1 0,-1 1-1,0 0 1,1 1 0,-7-1 105,-93 10-7095,65 8-5</inkml:trace>
  <inkml:trace contextRef="#ctx0" brushRef="#br0" timeOffset="1356.546">2109 820 16624,'0'0'4596,"0"0"-1761,-15-9-695,-49-26-650,61 34-1416,-1-1 1,0 1-1,0 0 0,1 0 1,-1 0-1,0 1 0,0 0 1,0-1-1,0 1 1,0 1-1,0-1 0,1 0 1,-1 1-1,0 0 1,0 0-1,0 0 0,1 0 1,-1 1-1,1-1 0,-1 1 1,-2 2-75,-1-1 93,-17 9-5,0 0-1,1 2 1,1 0 0,0 2 0,1 0-1,0 2 1,2 0 0,0 1 0,1 1-1,1 1 1,1 0 0,1 1 0,0 1-1,2 0 1,1 1 0,-7 19-88,15-33 3,1 1 0,0 0 0,0 0 0,1 0 0,1 0 0,0 0 0,0 0 0,1 1 0,0-1 0,1 0 0,1 0 0,-1 0 0,2 0 0,0 0 0,0 0 0,1-1 0,0 1 0,0-1 0,2 0 0,-1 0 0,1-1 0,0 1 0,1-1 0,0-1 0,6 5-4,-1-1-1,2 0-1,0-2 0,0 0 1,1 0-1,0-2 0,1 0 1,0 0-1,0-1 0,1-1 1,-1-1-1,1-1 0,0 0 1,1-1-1,-1-1 0,1 0 1,-1-1-1,1-1 0,-1-1 1,1-1-1,8-2 3,-20 4-16,1-2-1,0 1 0,-1-1 1,0 0-1,1 0 1,-1-1-1,0 1 0,0-2 1,0 1-1,0-1 1,-1 1-1,0-1 0,1-1 1,-1 1-1,-1-1 1,1 0-1,-1 0 0,0 0 1,0-1-1,0 0 17,10-54-4061,-25 45-6990,2 14-2957</inkml:trace>
  <inkml:trace contextRef="#ctx0" brushRef="#br0" timeOffset="1898.607">2735 1520 19795,'0'0'2557,"0"0"-550,0 0-309,0 0-545,-18-9-454,7 3-580,7 3-94,1 0 0,-1 1 1,0 0-1,0 0 0,0 0 0,0 0 1,0 0-1,0 1 0,0 0 0,-1 0 1,1 0-1,0 0 0,-1 1 0,1-1 1,-1 1-1,1 0 0,0 1 1,-1-1-1,1 1 0,-1 0 0,1 0 1,0 0-1,0 0 0,0 1 0,-1 0 1,2 0-1,-5 2-25,-10 9 49,1 1 0,0 0 1,1 1-1,0 1 0,2 0 1,0 1-1,1 1 0,0 0 1,1 1-1,2 0 0,0 1 1,1 0-1,0 0 0,2 1 1,1 0-1,0 0 0,2 1 1,0 0-1,1 0 0,2 0 0,0 21-49,3-31-13,0-1 0,0 1 0,1-1 0,1 1 0,0-1 0,0 0 0,1 0 0,0-1 0,1 0 0,1 0 0,-1 0 0,1 0 0,1-1 0,0 0 0,0-1 0,1 0 0,0 0 0,0-1 0,1 0 0,0-1-1,0 0 1,1 0 0,-1-1 0,1-1 0,0 1 0,1-2 0,-1 0 0,1 0 0,-1-1 0,1 0 0,0-1 0,0-1 0,0 1 0,-1-2 0,1 0 0,0 0 13,-6-1 52,0 1-1,-1-1 1,0 0 0,1 0 0,-1-1 0,0 1 0,0-1-1,0 0 1,0 0 0,-1-1 0,1 0 0,-1 0 0,0 0-1,0 0 1,0 0 0,-1-1 0,0 0 0,0 1 0,0-1-1,0-1 1,-1 1 0,1 0 0,-1 0 0,-1-1 0,1 0-1,-1 1 1,0-1 0,0 0 0,-1 1 0,0-1 0,0 0 0,0 0-1,0 1 1,-1-1 0,0 0 0,0 1 0,-1-1 0,-1-4-52,-6 1-101,0 0 0,0 0 0,-1 0 0,0 1 0,-1 1 0,0 0 0,0 0 0,0 1 1,-1 1-1,0 0 0,0 0 0,0 1 0,-1 1 0,1 0 0,-1 0 0,0 2 0,1-1 0,-1 2 1,0 0-1,-2 0 101,-30 12-3788,35 18-4996,9-7-857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05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1017 184 3619,'0'0'7965,"4"-13"-4287,24-65 748,-28 78-4329,0 0-1,0 1 1,1-1 0,-1 1 0,0-1 0,1 0-1,-1 1 1,1-1 0,-1 0 0,0 1-1,1-1 1,-1 0 0,1 0 0,-1 1-1,1-1 1,-1 0 0,1 0 0,-1 0-1,1 0 1,-1 0 0,1 0 0,-1 0-1,1 0 1,-1 0 0,1 0 0,-1 0-1,1 0 1,-1 0 0,1 0 0,-1 0-1,1 0 1,-1-1 0,1 1 0,-1 0-1,1 0 1,-1 0 0,0-1 0,1 1-1,-1 0 1,1-1 0,-1 1 0,0 0 0,1-1-1,-1 1 1,0-1 0,1 1 0,-1-1-1,0 1 1,0 0 0,1-1 0,-1 1-1,0-1 1,0 1 0,0-1 0,0 1-1,0-1 1,0 1 0,0-1 0,0 1-1,0-1 1,0 1 0,0-1 0,0 1-1,0-1 1,0 1 0,0-1-97,13 44 906,-2 24-715,-3 0 0,-2 1 0,-4 0 0,-5 38-191,2-41 37,1-40-18,0 28 3,-2 1 0,-2-1 0,-10 43-22,14-92 2,-1 1-1,1 0 0,-1-1 0,0 1 1,-1-1-1,1 1 0,-1-1 0,0 0 0,0 1 1,0-1-1,0 0 0,-1 0 0,0-1 1,0 1-1,0 0 0,0-1 0,0 0 1,-1 0-1,1 0 0,-1 0 0,0 0 0,0-1 1,0 1-1,0-1 0,-1 0 0,-3 1-1,-27-1 290,1-2 1,-1-1-1,1-1 0,-1-2 0,1-2 0,-33-9-290,63 14 21,-51-16 273,116 16-230,260 18-75,-316-17 8,83 3 15,-1-4 0,1-4 1,0-3-1,-1-4 1,59-18-13,-137 27-10,-5 3 2,1-1-1,-1 0 1,0 0-1,0 0 1,0 0-1,0-1 1,0 1-1,-1-1 1,1 0-1,0 0 1,-1-1-1,1 1 1,-1-1-1,0 0 1,0 0-1,0 0 1,0 0-1,0 0 1,1-4 8,-5 5-109,1 0 1,-1 0-1,-1 0 0,1 1 0,0-1 1,0 0-1,-1 1 0,1-1 0,-1 1 1,1-1-1,-1 1 0,0 0 1,1-1-1,-1 1 0,0 0 0,0 0 1,0 0-1,0 1 0,0-1 0,0 0 1,0 1-1,0-1 0,0 1 1,0 0-1,0-1 0,0 1 0,-1 0 1,1 1-1,0-1 0,0 0 109,-62 0-8434,25 10-508</inkml:trace>
  <inkml:trace contextRef="#ctx0" brushRef="#br0" timeOffset="619.602">1077 1532 7944,'0'0'6891,"2"-17"-2844,10-55-1826,-11 67-2027,1 0 0,1 0 1,-1 0-1,1 0 0,0 1 0,0-1 1,0 1-1,0 0 0,1 0 1,-1 0-1,1 0 0,0 1 0,1 0 1,-1-1-1,1 1 0,-1 1 1,1-1-1,0 1 0,0 0 0,0 0 1,0 0-1,4 0-194,-6 1 71,17-6 151,1 2 0,0 0 0,0 2 0,1 0 0,-1 1 1,1 1-1,-1 1 0,1 1 0,-1 1 0,2 1-222,-19-2 7,0-1 0,0 1 0,-1 0-1,1 0 1,0 0 0,-1 1 0,1-1 0,-1 1 0,1 0 0,-1 0 0,0 0 0,0 0 0,0 1-1,0-1 1,0 1 0,-1 0 0,1 0 0,-1 0 0,0 0 0,0 0 0,0 0 0,0 1 0,0-1-1,-1 1 1,1-1 0,-1 1 0,0-1 0,0 1 0,0 0 0,-1 0 0,1 0 0,-1-1 0,0 1-1,0 0 1,-1 0 0,1 0 0,-1-1 0,1 1 0,-1 0 0,0-1 0,-2 4-7,-4 12 6,-1 0 1,-1 0-1,-1-1 1,0-1-1,-1 0 0,-1 0 1,-1-1-1,0 0 1,-1-1-1,-1-1 1,0 0-1,-15 10-6,-49 51 24,187-107-18,-100 31-7,-1 1-1,1 0 1,-1 1 0,1 0 0,-1 0 0,0 0 0,1 1 0,-1 0 0,0 0 0,0 1 0,0 0 0,0 0 0,-1 1 0,1 0 0,-1 0 0,0 0 0,0 1 0,0 0 0,-1 0 0,1 0 0,-1 1 0,-1 0 0,1 0 0,-1 0 0,0 1 0,0-1 0,-1 1 0,0 0 0,0 0 0,-1 0 0,1 1 1,0 0 14,0 1 1,0 0 0,-1 0 0,0 0-1,-1 0 1,0 0 0,0 0 0,-1 0-1,0 0 1,0 0 0,-1 1 0,0-1-1,-1 0 1,0 0 0,-1-1 0,1 1-1,-2 0 1,1-1 0,-1 0 0,-1 0-1,1 0 1,-1 0 0,-1-1 0,1 1-1,-1-1 1,-1-1 0,1 1 0,-1-1 0,0 0-1,0-1 1,-1 0 0,0 0 0,0 0-1,-7 2-14,-3-2 136,0 0-1,0-1 1,-1-1-1,1-1 0,-1-1 1,0 0-1,1-2 1,-1 0-1,0-1 0,1-1 1,0 0-1,-1-1 1,1-2-1,1 1 0,-1-2 1,1-1-1,0 0 1,1-1-1,0 0 0,0-2 1,1 0-1,-2-3-135,10 8-26,1 0-1,1-1 1,-1 0 0,1 0-1,0 0 1,0-1 0,1 1-1,0-1 1,1 0 0,0-1-1,0 1 1,0-3 26,9-63-3426,7 59 31,1 8-3166</inkml:trace>
  <inkml:trace contextRef="#ctx0" brushRef="#br0" timeOffset="1380.075">2441 81 14446,'0'0'2589,"0"0"0,0 0-32,0 0-534,0 0-619,0 0-454,13 7-181,-11-6-750,5 2 83,0 1 1,1 0 0,-2 1-1,1 0 1,0 0 0,-1 0 0,0 1-1,0 0 1,-1 0 0,1 0-1,-2 1 1,1 0 0,0 0-1,-1 0 1,2 5-103,20 48 272,-3 1-1,-2 0 1,-2 2 0,-4 0-1,-2 1 1,-3 1 0,-3-1-1,-3 1 1,-3 18-272,-9 8 177,-5 0 0,-3-1 1,-4-1-1,-5-1 0,-26 64-177,31-93 79,-2-1-1,-3-1 1,-2-1-1,-3-1 1,-2-2-1,-2-1 1,-19 18-79,16-26-948,-2-2-1,-2-1 1,-2-3-1,-1-1 1,-2-2-1,-2-2 1,-1-3-1,-1-1 1,-11 2 948,2-7-7575</inkml:trace>
  <inkml:trace contextRef="#ctx0" brushRef="#br0" timeOffset="1969.983">361 1 9545,'0'0'6721,"0"0"-2925,0 0-1106,0 0-469,-16 6-785,7-3-1316,1 1 0,-1 0 0,1 0 0,0 0 1,1 1-1,-1 0 0,1 1 0,0 0 0,0 0 0,1 0 0,-1 1 0,1 0 0,1 0 1,0 1-1,0-1 0,-3 7-120,-22 59 530,2 1 1,4 2-1,4 0 1,2 1-1,3 9-530,-11 42 343,9-67-370,2 1 1,3 1 0,3 0 0,3 1 0,3-1-1,2 1 1,3-1 0,3 1 0,2-1 0,4 0-1,12 40 27,-7-58-452,1-1-1,3 0 0,1-1 1,3-2-1,23 32 453,63 42-4022,-95-104 2718,0 0 1,1-1-1,0-1 0,1-1 0,0 0 0,1-1 0,9 2 1304,21 4-8642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09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26 12812,'0'0'5653,"0"0"-2861,0 0-1126,-17-6-198,-55-13-288,68 19-1131,1 0 0,-1 0 0,1 0 0,-1 1 0,1-1 0,0 1 0,-1-1 0,1 1 0,0 1 0,-1-1-1,1 0 1,0 1 0,0-1 0,0 1 0,0 0 0,0 0 0,1 0 0,-1 0 0,0 1 0,1-1 0,0 1 0,-1 0-49,-3 3 55,-7 6-37,1 1 0,0 0 0,1 1 0,1 0 0,0 1 1,1 0-1,0 1 0,1 0 0,1 0 0,0 0 0,2 1 0,0 0 1,0 0-1,2 1 0,-1 10-18,2-6-8,0-1-1,2 1 1,0 0-1,2 0 1,0-1 0,1 1-1,1-1 1,2 0 0,0 0-1,1 0 1,1-1 0,0 0-1,2 0 1,0-1 0,2-1-1,9 13 9,-19-28 9,2 1-1,-1-1 0,0 0 0,1 0 0,-1 0 0,1 0 0,0-1 1,0 1-1,0-1 0,0 0 0,0 0 0,1 0 0,-1-1 0,1 0 1,-1 0-1,1 0 0,-1 0 0,1-1 0,0 1 0,-1-1 1,1 0-1,-1-1 0,1 1 0,0-1 0,-1 0 0,1 0 0,-1 0 1,1-1-1,-1 0 0,0 0 0,0 0 0,0 0 0,0 0 0,0-1 1,0 0-1,-1 0 0,1 0 0,2-3-8,2-1 171,0 0 0,0-1 0,-1 0 0,0 0 0,-1-1 0,1 0 0,-2 0 1,1-1-1,-1 1 0,-1-1 0,0 0 0,0 0 0,-1-1 0,0 1 0,-1-1 0,0 1 0,-1-1 0,0 0 0,-1 0 0,0 0 0,0 1 0,-1-1 0,-2-4-171,-1 8-77,-2-1-1,1 1 1,-1 0-1,0 1 1,0 0-1,-1 0 1,1 0-1,-1 0 1,-1 1-1,1 1 1,-1-1-1,0 1 1,0 0-1,0 1 1,0 0-1,-1 0 1,1 1-1,-1 0 0,0 0 1,0 1-1,0 1 1,1-1-1,-1 1 78,-32 14-4772,28 12-4159,9-6-2504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09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79 19891,'2'-13'3069,"11"-53"1063,-11 76-514,2 12-3451,3 81 463,-4 0 0,-5 1 0,-14 97-630,14-175-324,-18 54-2662,4-72-3745,3-8-140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10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16976,'6'-12'3240,"21"-40"-1264,-26 51-1848,1-1 0,-1 1 1,1-1-1,-1 1 1,1 0-1,0 0 1,0 0-1,0 0 0,0 0 1,0 0-1,0 0 1,0 0-1,0 1 1,0-1-1,0 1 0,0 0 1,0-1-1,0 1 1,0 0-1,1 0 0,-1 0 1,0 1-1,0-1 1,0 0-1,0 1 1,0 0-1,0-1 0,0 1 1,0 0-1,0 0 1,0 0-1,0 0 0,-1 0 1,1 1-1,0-1 1,-1 0-129,21 17 202,-1 0 0,-1 1 0,-1 1 1,-1 1-1,-1 0 0,0 1 0,-2 1 0,7 15-202,-1-6 112,46 74-75,-24-36-707,3-2-1,3-2 0,3-1 671,-6-22-1633,-39-70 1430,-8-46 1111,-2 0 1,-4 1 0,-4 0-1,-2 0 1,-18-54-909,29 122 44,-5-19 622,-4 28 513,-112 269-447,94-206-713,10-20-45,-2 0 0,-3-1-1,-1-1 1,-2-1 0,-12 12 26,31-45-571,8-12 122,0-8-603,7-27-1053,0 0-4016,-8 28-45,-5 5-4575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36 6342,'0'0'7426,"0"0"-4351,0 0-1885,-17 2-10,4-2-951,7 0-152,-1 1 1,0-1-1,0 1 1,0 0-1,0 0 0,1 1 1,-1 0-1,1 0 1,-1 1-1,1 0 1,0 0-1,0 0 1,0 1-1,0 0 0,1 0 1,-3 2-78,0 2 41,-8 4 62,2 1 1,0 0 0,0 0-1,1 2 1,1 0-1,0 0 1,1 1 0,1 0-1,1 1 1,0 0 0,1 1-1,1-1 1,-4 17-104,8-25 7,2-1 0,-1 1 1,1 0-1,1 0 0,0 0 0,0 0 1,0 0-1,1-1 0,1 1 1,-1 0-1,2 0 0,-1-1 0,1 1 1,0-1-1,1 0 0,0 0 0,0 0 1,1 0-1,0-1 0,0 0 0,0 0 1,1 0-1,1-1 0,-1 0 1,1 0-1,0 0 0,0-1 0,0 0 1,1 0-1,0-1 0,0 0 0,0-1 1,0 1-1,1-1 0,-1-1 0,8 2-7,-6-4 113,0 0 0,1 0 0,-1-1-1,0 0 1,0-1 0,0 0-1,0-1 1,-1 0 0,1-1-1,-1 1 1,1-2 0,-1 1-1,0-1 1,-1-1 0,1 0 0,-1 0-1,-1 0 1,1-1 0,-1-1-1,0 1 1,0-1 0,2-4-113,1-3 300,0 0 0,0-1 0,-2 0 0,0-1 0,-1 0 0,-1 0 0,0 0 1,-1-1-1,-1 0 0,-1 0 0,0 0 0,-1-4-300,-1 4 78,0-1 0,-1 0 0,-1 0 0,-1 1 0,-1-1 0,0 1 0,-1-2-78,2 15-39,0-1 1,0 1-1,0 0 1,0 0-1,-1 0 1,0 0-1,0 0 1,0 0-1,0 1 1,-1-1-1,0 1 1,0 0-1,0 0 1,0 0-1,-1 1 1,0 0-1,1 0 1,-1 0-1,0 0 1,-1 1-1,1-1 1,0 1-1,-1 1 1,1-1-1,-1 1 39,-47 0-2962,23 17-2526,10 4-3358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15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411 1 384,'0'0'14622,"0"0"-9278,0 0-2776,0 0-337,0 0-741,0 0-578,9 17-73,63 143 789,-64-132-1430,28 80 262,-6 1 1,-4 1-1,-6 1 0,3 66-460,-24-112-36,-3 1 1,-3 0-1,-3-1 1,-3 0-1,-2-1 0,-7 10 36,17-48-83,-2 0 0,0-1-1,-2 0 1,-1 0 0,0-1-1,-2 0 1,-1-1 0,-1 0-1,-1-1 1,-1-1-1,0 0 1,-2-1 0,-3 1 83,1-5-213,0-1 0,-2-1 1,1-1-1,-2-1 0,1-1 1,-2 0-1,-11 1 213,-102 22-5681,71-27-2695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14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1166 417 14638,'6'-15'2701,"19"-48"-832,-20 54-1523,0 1 1,0 0 0,0 1 0,1-1 0,0 1 0,0 0 0,1 1 0,0 0 0,0 0 0,1 0 0,0 1 0,0 0 0,0 0 0,0 1 0,1 0 0,-1 0 0,1 1 0,0 1 0,0-1 0,1 1 0,-1 1 0,5-1-347,-7 0 36,1 1 1,-1-1-1,0 1 0,0 1 0,1-1 0,-1 1 0,0 0 0,1 1 0,-1 0 0,0 0 0,0 1 0,1-1 0,-1 2 1,0-1-1,-1 1 0,1 0 0,0 0 0,-1 1 0,0 0 0,0 0 0,0 0 0,0 1 0,-1 0 0,1 0 0,-1 0 1,-1 1-1,1 0 0,-1 0 0,3 5-36,-1 0 7,0 1 0,-1 0 0,0 0 0,-1 1 1,0-1-1,-1 1 0,0 0 0,-2 0 0,1 0 1,-1 0-1,-1 0 0,0 0 0,-1 0 0,-1 0 1,0 0-1,0-1 0,-1 1 0,-1 0 0,0-1 1,-1 0-1,0 0 0,-1 0 0,-6 8-7,-1 3 0,-2-1 1,-1 0-1,0-1 0,-2-1 0,0-1 1,-1-1-1,-1 0 0,0-1 0,-2-2 1,0 0-1,0-1 0,-2-1 1,1-1-1,-2-1 0,1-2 0,-1 0 1,-1-1-1,0-2 0,0-1 0,0-1 1,-19 1-1,41-4 6,0-1 1,1 1-1,-1-1 1,0 0 0,0 0-1,0 0 1,0 0-1,0-1 1,1 0 0,-1 0-1,0 0 1,1 0 0,-1 0-1,0-1 1,1 1-1,-1-1 1,1 0 0,0 0-1,0-1 1,0 1-1,0 0 1,0-1 0,0 0-1,1 0 1,-1 0 0,1 0-1,0 0 1,0 0-1,0-1 1,0 1 0,0-1-1,1 1 1,0-1-1,0 0 1,0 1 0,0-1-1,0 0 1,1 0 0,-1 0-1,1 1 1,0-1-1,1 0 1,-1 0 0,1 0-1,-1 0 1,2-1-7,3-3 2,1 0-1,0 0 1,0 1 0,0 0 0,1 0 0,1 1-1,-1-1 1,1 2 0,0-1 0,0 1-1,0 0 1,1 1 0,0 0 0,0 0 0,0 1-1,0 0 1,0 1 0,1 0 0,-1 0-1,1 1 1,0 0 0,-1 1 0,1 0 0,0 1-1,-1 0 1,1 0 0,4 2-2,-4 1-1,-1 0 0,0 1 0,0 0 0,-1 0 0,1 1 0,-1 0 0,0 1 0,-1 0 0,0 0 0,0 1 0,0-1 0,-1 2-1,0-1 1,-1 1 0,0-1 0,0 1 0,-1 1 0,0-1 0,1 5 1,20 33-7,-4-6-71,-19-34 57,1 1 0,0-1-1,0 0 1,1 0 0,0 0 0,0 0 0,0 0-1,1-1 1,0 0 0,1 0 0,-1 0 0,1-1-1,0 0 1,0 0 0,1 0 0,-1-1 0,1 0-1,0 0 1,0 0 0,1-1 0,-1-1 0,3 2 21,-2-4-35,0 0 0,0 0 1,0 0-1,0-1 0,-1 0 0,1-1 1,0 0-1,0 0 0,-1-1 1,0 0-1,1 0 0,-1 0 1,0-1-1,0 0 0,-1-1 0,1 1 1,-1-1-1,0-1 0,-1 1 1,1-1-1,-1 0 0,0 0 1,0-1-1,1-2 35,1-20-2413,-30 18-10394,9 14 1597</inkml:trace>
  <inkml:trace contextRef="#ctx0" brushRef="#br0" timeOffset="310.154">905 1240 12428,'0'0'5936,"0"0"-2995,0 0-1131,17 1-331,233 2 587,368-57-908,-411 20-629,-207 34-544,-1 0-1,1 0 1,0 0 0,0-1 0,0 1 0,0 0 0,-1 0-1,1 0 1,0 0 0,0-1 0,0 1 0,0 0-1,0 0 1,-1 0 0,1-1 0,0 1 0,0 0-1,0 0 1,0-1 0,0 1 0,0 0 0,0 0 0,0 0-1,0-1 1,0 1 0,0 0 0,0 0 0,0-1-1,0 1 1,0 0 0,0 0 0,0-1 0,0 1-1,0 0 1,0 0 0,1 0 0,-1-1 0,0 1 0,0 0-1,0 0 16,-35-1-1697,28 1 831,-46 1-7211,21 2-86</inkml:trace>
  <inkml:trace contextRef="#ctx0" brushRef="#br0" timeOffset="792.927">1242 1695 12172,'0'0'3619,"0"0"-1099,7-13-652,22-42-560,-26 51-1211,1 0 0,-1 0 0,1 0 1,0 1-1,0-1 0,0 1 0,1 0 0,-1 0 0,1 1 0,-1-1 0,1 1 1,0 0-1,0 0 0,0 1 0,0-1 0,1 1 0,-1 0 0,5 0-97,-8 1 19,11-2 34,-1 1 1,0 0-1,1 0 0,-1 2 0,1 0 1,-1 0-1,0 1 0,13 3-53,-21-4 9,1 0 0,-1 1 0,1-1-1,-1 1 1,0 0 0,0 0 0,0 0 0,0 1-1,0-1 1,0 1 0,-1 0 0,1 0-1,-1 1 1,0-1 0,0 0 0,0 1 0,0 0-1,-1 0 1,1 0 0,-1 0 0,0 0 0,0 0-1,-1 1 1,1-1 0,0 3-9,-3 0 8,1 0 1,-1 0-1,0 0 0,0 0 0,-1 0 1,0 0-1,-1 0 0,1 0 1,-1-1-1,0 1 0,-1-1 1,1 0-1,-1 0 0,-1 0 1,1-1-1,-1 0 0,0 1 0,-1-1-8,6-5 5,-1 0 0,1 0 0,-1 0 0,1 0 0,-1 0 0,0 0 0,1 0 0,-1 0 0,1 1 0,-1-1-1,1 0 1,-1 0 0,1 1 0,-1-1 0,1 0 0,-1 0 0,1 1 0,0-1 0,-1 0 0,1 1 0,-1-1-1,1 1 1,0-1 0,-1 1 0,1-1 0,0 1 0,-1-1 0,1 1 0,0-1 0,0 1 0,0-1 0,0 1 0,-1-1-1,1 1 1,0-1 0,0 1 0,0-1 0,0 1 0,0-1 0,0 1 0,0 0 0,0-1 0,1 1 0,-1-1-1,0 1 1,0-1 0,0 1 0,0-1 0,1 1 0,-1-1 0,0 1 0,1-1 0,-1 1 0,0-1 0,1 0-1,-1 1 1,0-1 0,1 1 0,-1-1 0,1 0 0,-1 1 0,1-1 0,-1 0 0,1 0 0,-1 0 0,1 1 0,-1-1-1,1 0 1,-1 0-5,45-3 381,-29 1-364,-10 1-48,1 1-1,-1 0 1,0 0-1,0 0 1,0 1-1,0 0 1,0 0-1,0 1 1,0-1 0,0 2-1,-1-1 1,1 0-1,-1 1 1,1 0-1,-1 0 1,0 1-1,0-1 1,0 1-1,-1 0 1,1 1-1,-1-1 1,0 1 0,0 0-1,-1 0 1,1 0-1,-1 0 1,0 0-1,1 4 32,-1-2 62,0-1 0,0 1 0,-1 0 0,0-1 0,0 1 0,0 0 0,-1 1 0,0-1 0,0 0 0,-1 0-1,0 0 1,0 0 0,-1 1 0,0-1 0,0 0 0,-1 0 0,1 0 0,-2 0 0,1 0 0,-1-1 0,0 1 0,0-1 0,-1 0 0,0 0-1,0 0 1,0 0 0,-1 0 0,0-1 0,0 0 0,0 0 0,0 0 0,-1-1 0,0 0 0,0 0 0,0 0 0,-1-1 0,1 0-1,-1 0 1,0-1 0,-2 1-62,-13-1 215,0-1-1,0-2 0,-1 0 1,1-1-1,0-1 1,1-1-1,-1-1 1,1-1-1,-1-1 0,-10-5-214,-91-23-67,119 34-123,-19-1-1746,10 8-4474,7 1-1085</inkml:trace>
  <inkml:trace contextRef="#ctx0" brushRef="#br0" timeOffset="1939.085">351 1 18097,'0'0'3118,"0"0"-748,-15 5-325,8-3-1818,-5 2 103,-1 0-1,0 1 0,1 0 0,0 1 0,1 1 1,-1 0-1,1 0 0,-7 7-329,-5 12 183,1 2 0,1 0 0,1 1 0,2 1 0,1 1 0,1 1 0,2 0 1,1 1-1,1 1 0,2-1 0,2 2 0,1-1 0,1 1 0,2 0 0,2 1 0,1-1 0,2 11-183,2 50 33,4-1 0,4 0 0,4 0-1,4-1 1,4-1 0,5-1 0,35 81-33,-40-113-44,3-1 0,2-1 0,3-1 0,2-1 0,7 4 44,-23-37-413,1 0 0,1-1 0,1-1 1,1-1-1,1 0 0,1-2 0,0-1 1,1-1-1,1 0 0,0-2 1,1-1-1,12 3 413,50 11-5707,-8-13-4932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19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14798,'0'0'5477,"0"0"-3075,0 0-416,-94 99-224,65-40-609,2 9-320,7 5-353,4 2-287,10-5-161,6-6-32,10-4-32,13-7-257,12-7-255,5-7-353,4-9-897,-1-9-1697,-10-6-3844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1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0 286 14798,'0'0'3294,"0"0"-1458,4-13 113,8-40 352,-9 40-529,-5 29 187,-3 26-1577,1 1 1,3 0-1,1-1 0,2 1 0,2 3-382,23 214-2018,-26-257 1777,0 47-4424,-12-22-5179,2-19 187</inkml:trace>
  <inkml:trace contextRef="#ctx0" brushRef="#br0" timeOffset="340.505">324 309 7751,'0'0'6855,"0"0"-3353,0 0-1452,0 0-481,0 0-581,0 0-385,0 0-219,-5 16-159,3-10-206,-13 41 87,3 1 0,1 0 0,3 1 0,1 5-106,22 90-5,-14-139 5,1 0 1,-1-1 0,2 1-1,-1-1 1,0 1-1,1-1 1,0 0-1,0 0 1,0 0 0,0 0-1,1-1 1,-1 1-1,1-1 1,0 0-1,0 0 1,0-1 0,0 1-1,1-1 1,-1 0-1,1 0 1,0 0 0,-1 0-1,1-1 1,0 0-1,0 0 1,0 0-1,4 0 0,1-1 93,-1 0 0,1-1 0,0 0 0,0 0 0,-1-1 0,1-1 0,-1 1 0,0-1 0,1-1 0,-1 0 0,-1 0 0,1-1 0,-1 0 0,1 0 0,-1-1 0,-1 0 0,1-1 0,-1 1 0,0-1 0,-1-1 0,0 1 0,0-1 0,2-5-93,1-1 154,0 0 0,-1-1 0,-1-1-1,0 1 1,-1-1 0,-1 0-1,0 0 1,-1-1 0,-1 1 0,-1-1-1,0 0 1,-1 0 0,-1-6-154,-1 16-74,1 0 0,-1 1 0,-1-1 0,1 0 0,-1 0 0,0 1 0,-1-1 0,1 1 0,-1 0 0,-1 0 0,1 0 0,-1 0 0,0 0 0,0 1 0,-1 0 0,1 0 0,-1 0 0,0 0 1,-1 1-1,1 0 0,-1 0 0,0 0 0,0 1 0,0 0 0,0 0 0,-1 0 0,1 1 0,-1 0 0,0 0 0,1 1 0,-1 0 0,0 0 0,0 1 0,0-1 74,-61 3-8472,37 5-763</inkml:trace>
  <inkml:trace contextRef="#ctx0" brushRef="#br0" timeOffset="699.024">800 303 11243,'0'0'5370,"0"0"-2845,0 0-1132,0 0-181,0 13-374,-15 98-416,14-108-419,-10 28 24,1 1 1,2 1 0,1-1 0,1 1 0,2 1 0,2-1 0,1 24-28,1-54 10,0-1 1,1 1-1,-1-1 1,1 1-1,0-1 0,0 1 1,0-1-1,0 0 1,0 1-1,0-1 1,1 0-1,-1 0 1,1 0-1,-1 0 1,1 0-1,0 0 1,0-1-1,0 1 1,0 0-1,0-1 1,0 1-1,0-1 0,0 0 1,1 0-1,-1 0 1,0 0-1,1 0 1,-1-1-1,1 1 1,-1-1-1,1 1 1,-1-1-1,1 0 1,0 0-1,-1 0 1,1 0-11,91-23 1037,-78 16-823,-1 0 0,0 0 0,-1-2 0,0 0 0,0 0 0,-1-1 0,0-1 0,-1 0 0,0-1 0,0-1 0,-2 1 0,1-2 0,-2 1 0,0-1 0,0-1 0,-2 0 0,0 0 0,0 0 0,-1-1 0,-1 0-1,-1 0 1,0 0 0,-2-1 0,1 1 0,-1-9-214,-4 19-30,1-1 0,-1 1-1,1 0 1,-2-1-1,1 1 1,-1 0 0,0 0-1,0 0 1,-1 1 0,1-1-1,-1 1 1,-1 0-1,1 0 1,-1 0 0,0 1-1,0-1 1,0 1 0,0 0-1,-1 1 1,1-1-1,-1 1 1,-5-2 30,-40-11-3590,0 15-4558,23 9-3580</inkml:trace>
  <inkml:trace contextRef="#ctx0" brushRef="#br0" timeOffset="1118.596">1249 485 11691,'0'0'6726,"0"0"-4419,0 0-225,0 0-417,0 0-736,0 0-224,97 18-161,-56-16-159,-1-1-129,1 1-192,-5-2 0,0 0-64,-7-3-192,-2-3-673,-7-1-673,-8 0-1024,-8-2-2018,-4-1-3972</inkml:trace>
  <inkml:trace contextRef="#ctx0" brushRef="#br0" timeOffset="1478.461">1920 128 18385,'0'0'3796,"0"0"-1746,0 0-577,0 0-437,0 0-508,0 0-202,-8 15-91,-48 98 107,33-66-330,1 1 1,3 1 0,2 0 0,2 2 0,-8 48-13,22-95-3,-1 0-1,1 0 1,0 1 0,0-1 0,0 0 0,1 1 0,-1-1 0,1 1 0,0-1 0,0 1-1,1-1 1,0 0 0,-1 1 0,1-1 0,1 0 0,-1 0 0,1 1 0,-1-1 0,1 0-1,0 0 1,1-1 0,-1 1 0,1 0 0,-1-1 0,1 1 0,0-1 0,0 0 0,1 0-1,-1 0 1,1-1 0,-1 1 0,1-1 0,0 0 0,0 0 0,0 0 0,2 1 3,10-1 78,0-1 0,0 0 0,0-1 0,0 0 0,0-1 0,0-1 0,0-1-1,0 0 1,0-1 0,-1-1 0,0 0 0,0-1 0,0-1 0,-1 0 0,0-1 0,-1-1 0,1 0 0,-2 0 0,1-1 0,-1-1 0,-1 0 0,0-1 0,9-12-78,-18 22 19,0 0-1,0 0 0,0 0 1,0 0-1,0 0 0,-1 0 1,1 0-1,-1-1 1,1 1-1,-1-1 0,0 1 1,0-1-1,0 1 0,-1-1 1,1 0-1,0 1 1,-1-1-1,0 0 0,1 0 1,-1 1-1,0-1 0,-1 0 1,1 0-1,0 1 0,-1-1 1,0 0-1,1 1 1,-1-1-1,0 1 0,0-1 1,-1 1-1,1-1 0,0 1 1,-1 0-1,1-1 0,-1 1 1,0 0-1,0 0 1,0 0-1,0 0 0,0 1 1,0-1-1,-1 1 0,1-1 1,0 1-1,-1 0 0,1-1 1,-1 1-1,0 1 1,1-1-19,-133-7-502,25 22-1372,46 20-6075,49-17 1116</inkml:trace>
  <inkml:trace contextRef="#ctx0" brushRef="#br0" timeOffset="1742.478">2353 133 11627,'0'0'3395,"0"0"-843,0 0-86,0 0-378,0 0-647,0 0-309,7 17-166,0-3-762,-2-4-63,0 1 1,0 0 0,-1 0-1,0 1 1,-1-1 0,-1 1-1,0 0 1,0-1 0,-1 10-142,0 28 125,-7 145 1139,-35-74-5888,35-110 444,-4-4-2579</inkml:trace>
  <inkml:trace contextRef="#ctx0" brushRef="#br0" timeOffset="2257.474">2883 1 4036,'0'0'8952,"0"0"-4441,0 0-1692,0 0-331,0 0-396,3 14-282,19 85-833,-4 1 0,-5 0 0,-2 24-977,-10-111-20,-1 0 1,0 1-1,-1-1 1,-1 1 0,0-1-1,0 0 1,-2 0-1,0 0 1,0 0-1,-1-1 1,0 0 0,-1 0-1,-1 0 1,0-1-1,0 1 1,-1-2-1,-1 1 1,0-1 0,0-1-1,-1 1 1,0-1-1,0-1 1,-1 0-1,0-1 1,-8 4 19,-136 44-2985,47-36-2401,31-10-1014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31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 13357,'0'0'5541,"0"0"-3363,0 0 160,0 0-736,93-32-641,-49 27-321,3-1-255,8 0-225,2 0-64,-3 1-64,-4 2-32,-14 3-641,-13 0-832,-23 5-1250,-19 7-2306,-19-1-3394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4:31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10218,'0'0'4772,"0"0"-1216,95 27-866,-46-27-896,5 0-1122,5-3-255,-3-2-225,0 0-192,-5 2-64,-11 1-1313,-11 0-2467,-9 1-5189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10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0 113 12236,'0'0'3475,"1"-15"-571,0-8-1758,0-11 214,2-6 2967,-1 51-693,10 61-2794,-17 176-301,0 9-3086,26-167-2901,6-36-5733,-11-33 601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10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99 147 7655,'0'0'5723,"0"0"-1975,-1-12-1031,-4-39-347,5 51-2311,0 1 0,0-1 1,0 1-1,0-1 0,0 1 0,0 0 0,0-1 1,-1 1-1,1-1 0,0 0 0,0 1 0,-1-1 1,1 1-1,0-1 0,-1 1 0,1-1 0,-1 0 0,1 1 1,0-1-1,-1 0 0,1 1 0,-1-1 0,1 0 1,-1 0-1,1 1 0,-1-1 0,1 0 0,-1 0 1,1 0-1,-1 0 0,1 0 0,-1 1 0,1-1 1,-1 0-1,1 0 0,-1 0 0,1-1 0,-1 1 1,1 0-1,-1 0 0,0 0 0,1 0 0,-1 0 1,1-1-1,0 1 0,-1 0 0,1 0 0,-1-1 0,1 1 1,-1 0-1,1-1 0,-1 1 0,1 0 0,0-1 1,-1 1-1,1-1 0,0 1 0,0-1 0,-1 1 1,1-1-1,0 1 0,0 0 0,-1-1 0,1 0 1,0 1-1,0-1 0,0 1 0,0-1-59,-11 26 129,0-1 0,2 2 0,1-1 0,1 1 0,2 1 0,-3 22-129,-1 103 92,9-144-112,1 0 0,0-1 0,0 1 0,0-1 1,1 1-1,0-1 0,1 0 0,0 0 0,0 0 0,0 0 0,1 0 0,0-1 0,0 1 0,1-1 0,-1 0 0,2-1 0,-1 1 0,4 2 20,-1-4 7,0-1 0,0 0 0,1-1-1,-1 1 1,1-2 0,0 1 0,-1-1-1,1-1 1,0 1 0,-1-1 0,1-1-1,0 0 1,0 0 0,-1-1 0,1 0-1,-1 0 1,1-1 0,-1 0 0,0-1 0,0 1-1,-1-2 1,1 1 0,-1-1 0,0 0-1,0 0 1,0-1 0,-1 0 0,0 0-1,0-1 1,4-6-7,2 0 170,-2-1-1,0-1 0,0 1 1,-1-2-1,-1 1 0,-1-1 1,0 0-1,-1-1 0,0 1 1,-2-1-1,0-1 0,-1 1 1,0 0-1,-2-1 0,0 1 1,-1-1-1,-1 1 0,-2-17-169,2 26 30,-1 0-1,0 0 1,0 0-1,-1 0 1,0 0 0,0 1-1,0 0 1,-1-1-1,0 2 1,-1-1-1,0 0 1,0 1-1,0 0 1,-1 0-1,0 0 1,0 1-1,0-1 1,-1 2-1,1-1 1,-1 1-1,0 0 1,-1 0 0,1 1-1,-2-1-29,-6-1-373,-1-1 0,0 2 0,0 0 0,0 1 0,-1 1 0,1 0-1,-1 1 1,0 1 0,1 0 0,-1 2 0,-9 1 373,3 4-3413,11 3-3199,7 1-5864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11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 13869,'0'0'4057,"0"0"-1644,0 0-213,0 0-214,0 0-556,0 0-501,0 0-320,4-3-156,6-2-354,0 0-1,1 1 0,-1 0 1,1 1-1,0 0 0,0 0 0,0 2 1,0-1-1,0 1 0,4 1-98,82-18 347,-121 15-4453,9 17 19,2 2-4819,7-4-1637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11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253 238 14638,'0'0'4927,"5"-14"-2226,17-44-677,-20 53-1816,0 0 1,-1 0-1,1-1 0,-1 1 1,-1 0-1,1-1 1,-1 1-1,1 0 1,-2-1-1,1 1 0,-1-1 1,1 1-1,-1 0 1,-1 0-1,1-1 1,-1 1-1,0 0 1,0 0-1,0 0 0,-1 1 1,0-1-1,0 1 1,-2-4-209,1 4 1,0 1 0,0-1 0,0 1 0,-1 0 1,1 0-1,-1 0 0,1 0 0,-1 1 0,0 0 0,0 0 1,0 0-1,0 1 0,-1-1 0,1 1 0,0 1 0,-1-1 0,1 1 1,0 0-1,-1 0 0,1 0 0,0 1 0,-1 0 0,1 0 1,0 0-1,0 0 0,-1 1 0,1 0 0,1 0 0,-1 1 1,0-1-1,0 1 0,0 1-1,-4 4-180,0 0 1,1 1-1,0 0 0,0 0 1,1 1-1,1 0 0,-1 1 1,1-1-1,1 1 1,0 0-1,1 1 0,0-1 1,1 1-1,0 0 0,0 0 1,2 0-1,-1 0 0,1 0 1,1 0-1,1 3 180,-1-12-23,0 0 1,0 0-1,0 0 0,1 0 1,-1 0-1,1 0 0,0-1 0,0 1 1,0 0-1,0 0 0,0-1 1,1 1-1,-1 0 0,1-1 0,0 0 1,0 1-1,0-1 0,0 0 1,0 0-1,0 0 0,1 0 0,-1 0 1,0-1-1,1 1 0,0-1 1,-1 1-1,1-1 0,0 0 0,0 0 1,0 0-1,-1-1 0,1 1 1,0-1-1,0 1 0,0-1 0,0 0 1,0 0-1,0-1 0,0 1 1,0 0-1,0-1 0,0 0 0,0 0 1,0 1-1,-1-2 0,1 1 0,1-1 23,11-11 383,-1-1-1,0-1 0,-1 0 1,-1-1-1,0 0 0,-1-1 1,6-12-383,18-26 1290,-33 51-1229,-2 4-37,0-1 0,0 0 0,0 1 0,0-1 0,0 0 0,0 1 0,0-1 0,1 0 0,-1 1 0,0-1 0,0 0 0,1 1 0,-1-1 0,0 0 0,1 1 0,-1-1 0,0 1 0,1-1 0,-1 1 0,1-1 0,-1 1 0,1-1 0,-1 1 0,1 0-1,-1-1 1,1 1 0,0 0 0,-1-1 0,1 1 0,-1 0 0,1 0 0,0-1 0,-1 1 0,1 0 0,0 0 0,-1 0 0,1 0 0,0 0 0,-1 0 0,1 0 0,0 0 0,-1 0 0,1 0 0,0 1 0,-1-1 0,1 0 0,0 0 0,-1 0 0,1 1 0,-1-1 0,1 0 0,0 1 0,-1-1 0,1 1 0,-1-1 0,1 1-24,3 18 32,0 1 0,-1 0-1,-1-1 1,-1 1 0,-1 0 0,-1 0 0,-1-1 0,0 1-1,-2 0 1,0-1-32,0 9 18,-5 37-1,-15 109 254,0 125-271,23-242 107,11-76-21,-3 1-274,0 0 0,-2-1 1,0 1-1,-1-1 1,-1 0-1,-1 0 0,-1-9 188,-15 36-6464,2 10-1160,-2 4-7013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13453,'0'0'3694,"0"0"-1511,0 0-394,0 0-1,0 0-656,0 0-518,0 0-246,1 28 774,0-20-1038,-1-1-1,-1 1 0,1 0 1,-1 0-1,0-1 0,-1 1 0,0-1 1,0 1-1,-1-1 0,1 0 1,-2 1-1,1-1 0,-1-1 1,0 1-1,0-1 0,-1 1 0,0-1-103,-9 15 278,12-19-271,0-1 0,1 0 0,-1 1 0,1-1 0,-1 1 0,1-1 0,-1 1 0,1 0 0,0 0 0,0 0 0,0-1 0,0 1 0,0 0 0,0 0 0,1 0 0,-1 0 0,1 1 0,-1-1 0,1 0 0,0 0 0,0 0 0,0 0-1,0 0 1,0 0 0,0 1 0,1-1 0,-1 0 0,1 0 0,-1 0 0,1 0 0,0 0 0,0 0 0,0 0 0,0 0 0,0-1 0,0 1 0,0 0 0,1-1 0,-1 1 0,1 0 0,-1-1 0,1 0 0,0 1 0,-1-1 0,1 0 0,1 1-7,112-3-2857,-39-16-3640,-70 15 5702,30-8-6492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09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73 155 10506,'0'0'3593,"4"-14"-860,18-43-219,-19 51-2250,0 0 0,0 1-1,1 0 1,0 0-1,0 0 1,0 0 0,0 1-1,1-1 1,0 1 0,0 0-1,0 0 1,0 1 0,0 0-1,1 0 1,0 0-1,-1 0 1,1 1 0,0 0-1,0 0 1,1 1 0,-1 0-1,0 0 1,0 0 0,1 1-1,-1 0 1,2 0-264,-3 0 44,1 0 1,0 1-1,-1 0 0,1 0 1,-1 0-1,1 1 0,-1 0 1,0 0-1,0 0 1,0 0-1,0 1 0,0 0 1,0 0-1,-1 0 1,1 1-1,-1 0 0,0 0 1,0 0-1,0 0 1,-1 0-1,1 1 0,-1-1 1,0 1-1,0 0 0,-1 0 1,0 0-1,0 1 1,0-1-45,3 6-7,-1 1 1,0 0 0,-1 0 0,-1 0 0,0 0 0,0 1 0,-1-1-1,-1 0 1,0 1 0,-1-1 0,0 1 0,-2 5 6,-4 2-51,-1-1 0,-1 0 0,0 0 0,-1-1 0,-2 0 0,1-1 0,-2 0 0,0-1-1,-2 0 1,1-2 0,-2 1 0,0-2 0,0 0 0,-1-1 0,-1-1 0,-12 7 51,-57 5 231,85-23-220,-1 0 0,1 0 0,0 0 0,-1-1 0,1 1 0,0-1 0,-1 1 0,1-1-1,0 0 1,-1 0 0,1 0 0,0 0 0,0 0 0,0 0 0,0-1 0,0 1 0,0-1 0,1 1 0,-1-1 0,0 0 0,1 0 0,-1 0 0,1 0 0,0 0 0,0 0 0,-1 0-1,1 0 1,1 0 0,-1-1 0,0 1 0,0 0 0,1-1 0,0 1 0,-1 0 0,1-1-11,0 1 39,0-1 0,-1 1 0,1-1 0,0 1 1,1 0-1,-1-1 0,0 1 0,1 0 0,-1 0 0,1-1 0,0 1 0,0 0 0,0 0 1,0 0-1,0 0 0,0 0 0,1 0 0,-1 0 0,1 0 0,-1 0 0,1 1 0,0-1 1,-1 1-1,1-1 0,0 1 0,0 0 0,0-1 0,0 1 0,0 0 0,0 0 1,1 1-1,-1-1 0,0 0 0,0 1 0,1-1 0,-1 1 0,0 0 0,1 0 0,-1 0 1,0 0-1,1 0 0,-1 0 0,0 1 0,1-1 0,-1 1 0,0-1 0,0 1 0,1 0 1,-1 0-40,10 6 20,0 0 1,-1 1-1,0 1 1,0-1 0,-1 1-1,0 1 1,-1 0 0,0 1-1,-1 0 1,0 0 0,0 0-1,2 7-20,-4-9 9,0 4-6,1-1 0,0 1 0,1-1 0,1 0 0,0-1 0,0 0 0,1-1 0,0 1 0,1-2 0,0 0 0,1 0 0,0-1 0,0 0 0,1-1 1,0-1-1,0 0 0,0-1 0,1 0 0,0-1 0,0 0 0,4 0-3,-14-5 5,-1 0-1,1 0 1,0 0 0,-1 0-1,1 0 1,0-1 0,-1 1-1,0-1 1,1 0 0,-1 0-1,0 0 1,0-1 0,0 1 0,0-1-1,-1 1 1,1-1 0,-1 0-1,1 0 1,-1 0 0,0-1-1,0 1 1,0 0 0,-1-1 0,1 1-1,-1-1 1,0 0 0,0 1-1,0-3-4,14-109-1380,-15 114 1117,-1 1 0,0-1 1,1 1-1,-1-1 0,0 1 1,1 0-1,-1-1 0,0 1 1,1 0-1,-1 0 0,0-1 1,1 1-1,-1 0 0,0 0 1,0 0-1,1 0 0,-1 0 1,0 0-1,0 0 0,1 0 1,-1 0-1,0 0 0,0 1 1,1-1-1,-1 0 0,0 0 0,1 1 1,-1-1-1,0 0 0,1 1 1,-1-1-1,0 1 0,1-1 1,-1 1-1,1-1 0,-1 1 1,1-1-1,-1 1 0,1-1 1,0 1-1,-1 0 0,1-1 1,0 1-1,-1 0 263,-13 10-10127</inkml:trace>
  <inkml:trace contextRef="#ctx0" brushRef="#br0" timeOffset="574.132">803 468 7495,'0'0'3182,"0"0"-283,2-15 63,0-8-1836,13-65 3829,-14 86-4818,0 0 0,-1 1 1,1-1-1,0 1 0,0-1 1,0 1-1,0-1 0,0 1 1,0-1-1,1 1 0,-1 0 1,0 0-1,1 0 1,-1 0-1,1 0 0,-1 0 1,1 0-1,-1 0 0,1 0 1,0 1-1,-1-1 0,1 1 1,0-1-1,0 1 0,-1 0 1,1 0-1,0-1 0,1 1-137,77 21 879,269 205-553,-274-200-598,-75-49 159,-53-131 135,52 151-7,0-4 53,-1 0 1,0-1 0,-1 1 0,1 0-1,-2 1 1,1-1 0,-1 1-1,0-1 1,0 1 0,0 0 0,-1 0-1,0 1 1,0 0 0,-1-1-69,3 6 22,0 0 1,-1 0-1,1 0 1,-1 1-1,1-1 1,0 1-1,0 0 1,-1 0-1,1 0 1,0 0-1,0 0 1,0 1-1,0-1 1,0 1-1,0 0 1,0 0-1,1 0 1,-1 0-1,1 1 1,0-1-1,-1 1 1,1-1-1,0 1 1,0 0-1,1 0 1,-1 0-1,0 0 1,0 2-23,-4 4 37,-249 370-2738,252-373 2129,-17 27-2042,15-21-1365,3 0-3467,1-5-4064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08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219 200 11211,'0'0'3699,"3"-14"-1174,17-115 4751,-19 127-7216,-1-1-1,0 1 0,0 0 1,0 0-1,0 0 0,-1 0 1,1 0-1,0 0 1,-1 0-1,1 0 0,-1 0 1,0 0-1,0 0 0,0 0 1,0 0-1,0 0 0,0 1 1,0-1-1,-1 0 0,1 1 1,-1-1-1,1 1 0,-1 0 1,0-1-1,1 1 0,-1 0 1,0 0-1,0 0 1,0 0-1,0 0 0,0 0 1,0 1-1,0-1 0,0 1 1,0-1-1,0 1 0,0 0 1,0 0-1,0 0 0,0 0 1,0 0-1,0 0 0,0 1 1,-1-1-1,1 1 0,0-1 1,0 1-1,0 0 1,1 0-1,-1 0 0,-1 0-59,-8 4 12,1 0 0,-1 0 1,1 1-1,0 1 0,1 0 0,0 0 0,0 1 0,0 0 0,1 0 0,0 1 0,1 0 1,0 1-1,0-1 0,1 1 0,0 1 0,1-1 0,0 1 0,0 0 0,2 0 1,-1 0-1,1 1 0,1-1 0,0 1 0,1 0 0,0-1 0,0 2-12,1-8 0,1 1 1,-1-1-1,1 0 0,0 1 0,0-1 1,0 0-1,1 0 0,0 0 0,0 0 0,0 0 1,1 0-1,0 0 0,0-1 0,0 0 1,0 1-1,1-1 0,-1 0 0,1-1 0,0 1 1,0 0-1,0-1 0,1 0 0,-1 0 1,1-1-1,0 1 0,0-1 0,0 0 0,0 0 1,0-1-1,0 1 0,0-1 0,1 0 1,-1-1-1,0 1 0,1-1 0,-1 0 0,1 0 1,-1-1-1,0 0 0,1 0 0,-1 0 1,0 0-1,0-1 0,0 0 0,0 0 0,0 0 1,0-1-1,0 0 0,5-8 35,0-1 1,-1 0-1,0 0 0,-1-1 1,-1 0-1,0-1 0,0 0 1,-2 0-1,1 0 0,2-14-35,5-11 442,-1 102 124,-12 247-37,-5-239-703,-2 37-927,5-36-6257,2-65 2276,1-3-2381</inkml:trace>
  <inkml:trace contextRef="#ctx0" brushRef="#br0" timeOffset="399.461">596 460 12204,'0'0'4884,"0"0"-1750,0 0-593,0 0-416,0 0-556,0 0-523,0 0-293,1-4-176,4-10-145,-4 11-90,-8 12-1111,5-10 403,-7-1-7222,6 8 573</inkml:trace>
  <inkml:trace contextRef="#ctx0" brushRef="#br0" timeOffset="634.645">1040 48 15567,'0'0'3806,"0"0"-1393,0 0-256,0 0-262,0 0-545,0 0-431,0 0-289,0 0-182,-6 1-144,1 2-267,-1 0-1,1 1 1,0-1 0,0 2-1,0-1 1,0 0 0,1 1-1,0 0 1,0 0-1,0 0 1,1 0 0,-1 1-1,1 0 1,1-1-1,-1 1 1,1 0 0,0 0-1,0 0 1,0 4-37,-10 19 68,-3 2-46,1 1 1,2 0-1,1 0 1,2 1-1,1 1 1,1-1-1,2 1 1,2 1-1,1 0-22,3-25-17,0 1 0,1-1 0,0 0 0,0 0 0,1 0-1,1-1 1,0 1 0,0-1 0,1 0 0,0 0 0,0 0-1,1-1 1,1 1 0,-1-1 0,1-1 0,0 1 0,1-1-1,0-1 1,0 1 0,0-2 0,1 1 0,0-1 0,0 0-1,0-1 1,1 0 0,-1 0 0,1-1 0,0 0 0,0-1-1,0 0 1,1-1 0,-1 0 0,0 0 0,0-1 0,1-1-1,-1 1 1,0-2 17,-4 0 20,0-1 1,0 0-1,-1 0 0,0-1 0,1 1 0,-1-1 1,0 0-1,-1-1 0,1 1 0,-1-1 0,0 0 0,0 0 1,-1 0-1,1-1 0,-1 1 0,0-1 0,-1 1 1,1-1-1,-1 0 0,0 0 0,-1-1 0,1 1 0,-1 0 1,0 0-1,-1-1 0,0 1 0,0 0 0,0-1 1,-1 1-1,0 0 0,0-1 0,-1-4-20,1 5 17,0 0 0,-1 0 0,1 0 0,-1 0 0,0 0 0,0 0 0,-1 0 0,0 1 0,0-1 0,0 1 0,-1-1 0,0 1 0,0 1 0,0-1 0,0 0 0,-1 1 0,0 0 0,0 0 0,0 0 0,0 1 0,-1 0 0,1 0 0,-1 0 0,0 1 0,0-1 0,0 1 0,-2 0-17,-12-3-468,0 0 0,0 2 0,-1 0-1,1 1 1,0 2 0,-1 0-1,-18 2 469,6 6-3690,16 5-2965,12-3-1518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35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27 191 2402,'20'-173'15252,"-19"155"-10951,-1 26-173,0 24-2985,-18 377 1110,18-407-2247,-19 202 498,9 1 0,9 28-504,31 21-187,-26-236-102,1 11-3538,-6-30-1116,-5-6-4197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33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68 303 11723,'0'0'2242,"0"0"-1046,0 0 667,0 0 267,0 0-667,0 0-556,0 0-490,-2 13-172,-24 385 1054,30-124-6890,7-167-1712,-4-67 3150</inkml:trace>
  <inkml:trace contextRef="#ctx0" brushRef="#br0" timeOffset="371.48">71 738 5541,'-1'-63'3447,"-2"-1"-1757,2-1 1,4 1 0,2 0 0,3 0 0,3 1 0,6-13-1691,-16 71 104,0 0 1,1 0-1,-1 1 1,1-1-1,0 1 1,0 0-1,1 0 0,-1-1 1,1 1-1,0 1 1,0-1-1,0 0 1,1 1-1,-1 0 1,1-1-1,0 1 1,-1 1-1,2-1 1,-1 0-1,0 1 0,0 0 1,1 0-1,-1 0 1,1 1-1,-1 0 1,1 0-1,0 0 1,0 0-1,0 1 1,-1-1-1,1 1 1,0 0-1,0 1 0,0-1 1,-1 1-1,1 0 1,0 0-1,-1 1 1,1-1-1,-1 1 1,1 0-1,-1 0 1,0 1-1,2 0-104,3 3-4,0 1 1,0 0-1,0 0 0,-1 1 0,0 0 1,0 1-1,-1 0 0,0 0 0,-1 0 1,0 1-1,0 0 0,-1 0 0,-1 0 1,1 1-1,-2 0 0,1 0 0,-1 0 1,-1 0-1,0 0 0,-1 0 0,0 1 1,-1-1-1,0 1 0,-1-1 0,0 0 1,0 0-1,-2 1 0,1-1 0,-1 0 1,-1 0-1,0-1 0,0 1 0,-1-1 1,-1 0-1,0 0 0,0-1 0,-8 9 4,4-8-82,0 0 0,-2-1-1,1 0 1,-1-1-1,0-1 1,-1 0 0,1 0-1,-1-1 1,-1-1 0,1 0-1,-1-1 1,0 0 0,0-1-1,0-1 1,0 0-1,-1-1 1,1-1 0,0 0-1,-1 0 1,1-2 0,-1 0 82,-26-25-3510,28-20-4954,13 21 755</inkml:trace>
  <inkml:trace contextRef="#ctx0" brushRef="#br0" timeOffset="686.16">993 136 11851,'2'-14'4831,"6"-42"-1958,-7 54-2696,-1 0 0,1 0 0,-1 0 0,1-1 0,-1 1 1,0 0-1,0 0 0,0 0 0,0 0 0,0 0 1,-1 0-1,1 0 0,-1 0 0,1 0 0,-1 0 0,0 0 1,1 0-1,-1 0 0,0 0 0,0 0 0,-1 0 1,1 1-1,0-1 0,-1 0 0,1 1 0,-1-1 0,1 1 1,-1 0-1,0-1 0,1 1 0,-1 0 0,0 0 1,0 0-1,0 0 0,0 1 0,0-1 0,0 0 0,0 1 1,0-1-1,0 1 0,0 0 0,0 0 0,0 0 1,0 0-1,-2 0-177,-82 30 1545,63-8-1428,0 1 0,2 1 0,0 1 0,2 1 0,1 1 0,0 0 0,3 1 0,0 1 0,2 1 0,1 0 0,1 0 0,-4 23-117,6-23 7,1 1-1,1 0 1,2 0 0,1 0-1,2 0 1,1 1 0,1-1-1,3 14-6,-1-30-103,0 1 0,1-1-1,1 1 1,0-1 0,1 0-1,1-1 1,0 1 0,1-1-1,1-1 1,0 1 0,1-1-1,0-1 1,1 1 0,0-2 0,1 1-1,1-1 1,9 7 103,-7-9-437,0 0 0,0 0 1,1-1-1,0-1 0,1-1 0,-1 0 1,1-1-1,0 0 0,1-2 1,2 1 436,104-3-9460,-68-13 919</inkml:trace>
  <inkml:trace contextRef="#ctx0" brushRef="#br0" timeOffset="981.882">1380 280 9417,'1'-14'6369,"-1"-73"-1325,-9 78 40,2 21-4509,0 12-440,2 0 1,0 0-1,2 1 1,1-1-1,0 1 0,2-1 1,2 10-136,-2 0 45,15 248-406,8-95-4328,-17-149 2218,-1-14-4117,-5-21 1319</inkml:trace>
  <inkml:trace contextRef="#ctx0" brushRef="#br0" timeOffset="1296.4">1310 777 7623,'0'0'4500,"-6"-15"-1350,-15-48-406,20 2 3128,4 58-5802,0 0-1,0 1 1,0-1-1,0 1 1,0 0-1,1 0 1,-1 0-1,1 0 1,-1 0-1,1 1 1,0 0-1,0 0 1,0 0-1,0 0 1,0 0-1,0 1 1,1 0-70,5-2 137,153-14 50,-136 17-200,1-2 0,-1-1 0,1-2 0,-1 0 0,0-2 0,0-1-1,-1-1 1,1-1 0,9-6 13,-31 12 60,-1-1 0,1 1 0,-1-1-1,0 0 1,0-1 0,0 1 0,0-1 0,-1 1-1,0-1 1,0 0 0,0 0 0,-1-1 0,1 1-1,-1 0 1,0-1 0,-1 0 0,1 1-1,-1-1 1,-1 0 0,1 0 0,-1 1 0,0-1-1,0 0 1,0 0 0,-1 0 0,0 1 0,0-1-1,0 0 1,-1 1 0,0-1 0,0 1 0,-1 0-1,1-1 1,-1 1 0,0 0 0,0 0-1,-1 1 1,0-1 0,1 1 0,-4-2-60,7 5 25,0 1 0,0 0 0,0-1 0,-1 1 0,1 0-1,0-1 1,-1 1 0,1 0 0,0 0 0,-1-1 0,1 1 0,-1 0 0,1 0 0,0-1 0,-1 1 0,1 0 0,-1 0 0,1 0 0,0 0-1,-1 0 1,1 0 0,-1 0 0,1 0 0,-1 0 0,1 0 0,-1 0 0,1 0 0,0 0 0,-1 0 0,1 0 0,-1 0 0,1 0 0,-1 0-1,1 1 1,0-1 0,-1 0 0,1 0 0,0 1 0,-1-1 0,1 0 0,-1 0 0,1 1 0,0-1 0,0 0 0,-1 1 0,1-1 0,0 0 0,0 1-1,-1-1 1,1 1 0,0-1 0,0 0 0,0 1 0,0-1 0,0 1 0,-1-1 0,1 1 0,0-1 0,0 1 0,0-1 0,0 0 0,0 1-1,0-1 1,1 1 0,-1-1 0,0 1-25,-5 39 27,5-33 79,-8 91 168,4 1 1,7 63-275,20-37-1958,13-51-6899,-20-55-299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36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18 104 14734,'0'0'2925,"0"0"-506,0 0-289,0 0-251,0 0-598,0 0-438,4 6-282,2 9-444,-1 0-1,0 1 1,-1-1-1,-1 1 1,-1-1-1,0 1 1,-1 0-1,0 0 1,-2 0-1,0 0 1,0 0-1,-2 2-116,1 26 43,-17 292-1286,11-320-866,4-50 1500,1-21 586,-4-48 399,5 0 0,5 0 0,8-51-376,-9 146 34,0 0-1,0 0 1,0 0-1,1 0 1,0 1-1,0-1 1,1 1-1,0 0 1,0 0-1,1 0 1,0 1-1,0-1 1,1 1-1,-1 1 1,1-1-1,1 1 1,-1 0-1,1 0 1,0 0-1,0 1 1,0 0-1,0 1 1,1 0-1,0 0 1,-1 0-1,1 1 1,0 0-1,0 1 1,5-1-34,-7 2-5,0 0 0,1 1 0,-1 0 0,0 0 0,0 0 0,1 0-1,-1 1 1,-1 0 0,1 1 0,0-1 0,0 1 0,-1 0 0,1 0 0,-1 1 0,0 0 0,0 0 0,-1 0 0,1 0 0,-1 1 0,0 0-1,0 0 1,0 0 0,-1 0 0,0 0 0,0 1 0,0 0 0,0-1 0,1 7 5,-1-4-39,0 0 0,-1 0-1,1 0 1,-2 0 0,1 1-1,-1-1 1,0 0 0,-1 1 0,0-1-1,-1 1 1,1-1 0,-1 0 0,-1 1-1,0-1 1,0 0 0,-1 0 0,1 0-1,-2 0 1,1-1 0,-1 1 0,-2 2 39,0-3-44,-1 1 1,0-1-1,0-1 1,0 0-1,-1 0 1,0 0-1,0-1 1,-1 0-1,1 0 1,-1-1-1,0 0 1,0-1-1,0 0 1,-1 0-1,-5 0 44,10-2-158,0 0 0,0 0 0,0-1 0,0 0 1,-1 0-1,1 0 0,0 0 0,0-1 0,0 0 0,0 0 0,0 0 0,0-1 0,0 0 0,1 0 1,-1 0-1,0 0 0,1-1 0,0 1 0,0-1 0,-1 0 0,2-1 0,-1 1 0,0-1 1,1 0-1,-1 0 0,1 0 0,0 0 0,1 0 0,-3-5 158,-3-40-7265,8 26 164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37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16 12268,'0'0'4361,"0"0"-1201,0 0-699,0 0-736,0 0-642,0 0-378,0 0-294,12-3-187,86-9-74,-97 12-192,0 0 1,1 0-1,-1 0 1,0 1-1,1-1 1,-1 0-1,0 1 1,1-1-1,-1 1 1,0 0-1,0-1 1,0 1-1,1 0 1,-1 0-1,0-1 1,0 1-1,0 0 1,0 0-1,-1 0 1,1 1-1,0-1 1,0 0-1,0 0 1,-1 0-1,1 0 1,-1 1-1,1-1 1,-1 0-1,1 1 1,-1-1-1,0 0 1,0 1-1,0-1 1,1 0-1,-1 1 1,-1-1-1,1 0 1,0 1-1,0-1 1,0 1-1,-1-1 1,1 0-1,-1 0 1,1 1-1,-1-1 1,1 0-1,-1 0 1,0 1 41,-36 59-2450,-83 64 2536,99-89 2044,44-35-1815,52-19-890,-25-4-2562,-3 1-5312,-17 9-2874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37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224 123 10218,'0'-13'5205,"0"1"-4088,-3-44 1820,-5 14 3862,-1 68-4483,5 39-2255,3 1-1,2 0 0,4-1 1,2 1-1,12 45-60,-10-55-227,-9-55 226,2 3-37,-1 0-1,1 1 1,-1-1 0,0 0 0,0 1-1,0-1 1,0 1 0,-1 0-1,0-1 1,0 1 0,0-1 0,0 1-1,-1-1 1,0 1 0,0-1 0,0 1-1,-1-1 1,1 1 0,-1-1-1,0 0 1,0 0 0,0 0 0,-1 0-1,0 0 1,1-1 0,-1 1 0,0-1-1,-1 0 1,1 0 0,-1 0-1,1 0 1,-1 0 0,0-1 0,0 1 38,-24 2 277,0 0 0,0-2 0,0-1 1,0-2-1,-19-1-277,40 1 626,501-67-1544,-402 56-3006,-88 7-214,-6 3-2977,-4 1-2708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38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59 12364,'0'0'3790,"18"-10"-1751,55-26-58,-69 34-1876,0 0 1,0 1-1,0-1 1,1 1-1,-1 0 1,0 0-1,0 0 1,1 0 0,-1 1-1,0 0 1,1 0-1,-1 0 1,1 0-1,-1 1 1,0 0-1,1 0 1,-1 0-1,0 0 1,0 0-1,0 1 1,0 0-1,0 0 1,0 0 0,0 0-1,-1 1 1,1 0-1,-1-1 1,0 1-1,0 0 1,0 1-1,0-1 1,0 1-1,-1-1 1,1 1-1,0 1-105,0 2-4,1 0 0,-1 1 0,-1 0 0,1-1 0,-1 1 0,-1 0 0,1 0 0,-1 0 0,-1 0 0,1 0 0,-1 0 0,-1 0 0,0 0 0,0 0 0,0 0 0,-1 0 0,-1 2 4,-6 9-193,-1 0 0,-1-1 0,0-1 0,-2 0 1,0 0-1,0-1 0,-2-1 0,0 0 1,-12 8 192,17-13-8,-1-1 1,-1 1 0,0-2 0,0 0 0,0 0 0,-1-1 0,-1 0 0,1-2-1,-1 1 1,0-2 0,0 1 0,0-2 0,0 0 0,-1-1 0,1 0 0,-1-1 0,0-1-1,-1-1 8,10 0 103,1 0-1,-1 0 1,1-1-1,0 0 1,0 0-1,0 0 1,0-1-1,0 0 1,0 0-1,1 0 1,0 0-1,-1-1 1,1 0-1,0 0 1,1 0-1,-1 0 1,1 0-1,-1-1 1,2 0-1,-1 0 1,0 1-1,1-2 1,0 1-1,0 0 1,0 0-1,1-1 1,0 1-1,0 0 1,0-1-1,1 0 1,-1 1-1,1-1 1,1 1-1,-1-1 1,1-2-103,0 5 59,1 0 0,-1-1 1,1 1-1,-1 0 0,1 0 1,0 0-1,0 0 0,1 1 0,-1-1 1,0 0-1,1 1 0,0 0 1,-1 0-1,1-1 0,0 1 0,0 1 1,0-1-1,0 0 0,1 1 1,-1 0-1,0 0 0,1 0 0,-1 0 1,0 0-1,1 1 0,-1-1 1,1 1-1,0 0 0,-1 0-59,7 0 22,-1 0 1,0 0-1,0 1 0,0 0 1,0 1-1,-1 0 0,1 0 0,0 1 1,-1 0-1,1 0 0,-1 1-22,9 8 23,-1-1-1,-1 2 0,0 0 0,0 1 0,-1 1 1,-1 0-1,-1 1 0,8 12-22,10 11 4,-27-35-146,1 0 1,0 0-1,0 0 0,0 0 1,1-1-1,-1 0 0,1 0 1,0 0-1,0 0 0,0-1 1,0 0-1,0 0 0,0 0 1,5 0 141,-8-2-421,1 1 1,-1-1 0,0 0-1,1 0 1,-1 0-1,1 0 1,-1-1 0,1 1-1,-1 0 1,1-1-1,-1 0 1,0 0 0,0 0-1,1 0 1,-1 0-1,0 0 1,0 0 0,0-1-1,0 1 1,0-1-1,0 0 1,0 0 420,10-12-6524,-2-1-3389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38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22 17424,'0'0'1586,"0"0"-81,0 0 412,0 0 53,14-6-508,-7 3-1311,-4 1-106,-1 1 1,1-1-1,0 1 1,0 0 0,0-1-1,1 1 1,-1 1-1,0-1 1,0 0 0,0 1-1,1 0 1,-1-1 0,0 1-1,1 1 1,-1-1-1,0 0 1,0 1 0,1 0-1,-1-1 1,0 1-1,0 1 1,0-1 0,0 0-1,0 1 1,0-1 0,0 1-1,-1 0 1,1 0-1,-1 0 1,1 0 0,0 2-46,21 21 134,-1 1 1,-2 1 0,0 0 0,-2 2 0,-1 1 0,-1 0 0,-2 1 0,-1 1-1,-2 0 1,0 1 0,-3 0 0,0 1 0,-3 0 0,0 0 0,-3 0-1,0 1 1,-3-1 0,0 1 0,-4 13-135,0-26 10,-1-1-1,-1 0 1,-1-1 0,-1 0-1,-1 0 1,-1 0 0,0-1-1,-1 0 1,-1-1 0,-1-1-1,-1 0 1,0 0 0,-5 2-10,-11 11-376,-2-1 0,-1-2 0,-1-2 0,-1 0 0,-2-3 0,-10 5 376,-23 4-3053,20-19-5879,26-10-3132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41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44 6566,'0'0'4260,"0"0"-1313,0 0-75,0 0-470,0 0-677,0 0-284,0 0-416,4-4-443,2 0-544,0 0-1,1 0 1,-1 0 0,1 1 0,0 0 0,0 1-1,0-1 1,0 1 0,1 1 0,-1 0-1,0 0 1,1 0 0,3 0-38,2 0-42,-10 0-111,1 0-1,0 1 1,-1-1 0,1 0-1,0 1 1,-1 0-1,1 0 1,0 0-1,0 0 1,-1 1-1,1 0 1,-1-1-1,1 1 1,0 0-1,-1 1 1,1-1-1,-1 1 1,0-1-1,0 1 1,1 0 0,-1 0-1,0 1 1,1 1 153,-4-1-299,0 0 1,-1 0 0,0 0-1,1 0 1,-1-1 0,-1 1 0,1 0-1,0 0 1,0-1 0,-1 1-1,0-1 1,1 1 0,-1-1-1,0 1 1,0-1 0,-1 0 0,1 0-1,0 0 1,-1-1 0,1 1-1,-1 0 1,1-1 0,-1 1 0,-2 0 298,-5 5-870,-64 44-2146,-3 1 3706,8 9 4684,43-16-735,69-40-2893,112-43-1517,-55 3-3651,-54 17-2124,-6 2-4047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2:50:05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41 7015,'-17'6'7778,"-84"26"-1180,120-35-2798,12 1-2294,19-3-1271,445-43 831,-166 28-3605,-266 19-3835,-59 8-929,-9 1-4287</inkml:trace>
  <inkml:trace contextRef="#ctx0" brushRef="#br0" timeOffset="317.4">168 207 16624,'0'0'3683,"0"0"-2049,0 0 63,0 0-383,0 0-257,0 0-257,122 27-319,-44-33-129,12 2-96,16-2-160,-1 1 33,12-4-33,-13-4-96,-10 3-577,-17-1-992,-27 2-1218,-11-1-3363,-14-1-10954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3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363 248 11723,'2'-23'1775,"1"-108"5814,-3 127-7426,-1 0 0,1-1 0,-1 1 0,0 0 0,0 0 0,0 0 0,-1 0 0,0 0 0,1 0 0,-1 0 0,-1 1 0,1-1 0,0 1 0,-1-1 0,0 1 0,0 0 0,0 0 0,0 0 0,0 0 0,-1 1 0,1 0 0,-1-1 0,1 1 0,-1 0 0,0 0 0,0 1 0,0-1 0,0 1-163,-5 0 64,1 0 1,0 1-1,0 0 0,-1 0 1,1 0-1,0 1 0,0 1 1,0-1-1,0 1 0,0 1 1,0-1-1,0 1 1,1 1-1,-1 0 0,1 0 1,0 0-1,0 1 0,1-1 1,-1 2-1,1-1 0,-5 7-64,-2 1-4,0 1 0,1 0 0,1 1-1,0 0 1,1 1 0,1 0 0,1 1-1,0-1 1,-2 8 4,7-18-22,0 0 0,1 0 1,-1 0-1,1 0 0,0 1 0,1-1 0,0 1 0,0 0 0,0-1 1,1 1-1,0 0 0,0-1 0,0 1 0,1 0 0,0-1 0,1 1 1,-1-1-1,1 1 0,0-1 0,1 0 0,0 0 0,0 0 0,0 0 0,0 0 1,1-1-1,0 0 0,0 1 0,1-1 0,-1-1 0,1 1 0,0-1 1,1 0-1,-1 0 0,1 0 0,-1-1 0,1 1 0,0-2 0,0 1 1,1-1-1,-1 1 0,0-2 0,4 1 22,2-1 19,0-1-1,0 0 1,-1-1 0,1 0-1,0-1 1,-1 0 0,1-1-1,-1 0 1,0-1 0,0 0 0,0-1-1,-1 0 1,1-1 0,-1 0-1,-1-1 1,1 1 0,-1-2-1,0 0 1,-1 0 0,0 0-1,0-1 1,3-5-19,57-70 2205,-66 117-673,-80 215-1297,56-176-716,-42 113-261,35-127-3569,-6-5-4056,19-35-410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42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15022,'0'0'2648,"0"0"-699,0 0 213,3-13-112,9-51 624,-1 109-918,14 252-1131,8-79-1393,-16-146-2281,2-2-3725,-10-41-631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44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66 124 13549,'0'-15'5130,"-6"-79"-320,6 94-4733,0 0 0,-1 1-1,1-1 1,0 0 0,-1 0 0,1 0 0,-1 1 0,1-1-1,-1 0 1,1 0 0,0 0 0,-1 0 0,1 0 0,-1 0-1,1 0 1,-1 0 0,1 0 0,0 0 0,-1 0-1,1 0 1,-1 0 0,1 0 0,-1 0 0,1-1 0,0 1-1,-1 0 1,1 0 0,-1 0 0,1-1 0,0 1 0,-1 0-1,1 0 1,0-1 0,-1 1 0,1 0 0,0-1 0,-1 1-1,1 0 1,0-1 0,0 1 0,0-1 0,-1 1 0,1 0-1,0-1 1,0 1 0,0-1 0,0 1 0,0-1 0,0 1-1,0 0 1,0-1 0,0 1 0,0-1 0,0 1 0,0-1-1,0 1 1,0-1 0,0 1 0,0 0 0,0-1 0,0 1-1,1-1 1,-1 1 0,0 0 0,0-1 0,1 1-1,-1-1-75,-13 33 1049,5 30-667,2-1-1,3 1 1,4 53-383,-2 56 165,-10-38-1537,6-151-3283,17-24-2093,-1 18-298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45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29 154 14830,'-5'-16'3091,"-1"-4"-2269,-7-32 118,9 4 2839,4 47-3719,0 1 0,0-1 0,0 0 0,0 1 0,0-1 0,0 0 0,0 1 0,0-1 0,1 0 0,-1 1 0,0-1 0,0 0 0,1 1 0,-1-1 0,0 1 0,1-1 0,-1 1 0,1-1 0,-1 0 0,0 1 0,1 0 0,-1-1 0,1 1 0,0-1 0,-1 1 0,1 0 0,-1-1 0,1 1 0,-1 0 0,1-1 0,0 1 0,-1 0 0,1 0 0,0 0 0,-1 0 0,1-1 0,0 1 0,-1 0 0,1 0 0,0 0 0,-1 1 0,1-1 0,0 0 0,-1 0 0,1 0 0,0 0 0,-1 1 0,1-1 0,0 0 0,-1 0 0,1 1 0,-1-1 0,1 1 0,-1-1 0,1 0-60,38 23 49,-37-22 19,95 74 268,-4 5 1,47 52-337,48 43-2643,-149-147-683,-40-51 2531,-69-224 3672,37 116-261,32 129-2561,0 0-1,0 0 1,0 0 0,-1 0 0,1 0 0,-1 0-1,1 1 1,-1-1 0,0 0 0,1 1 0,-1-1-1,0 1 1,0 0 0,0 0 0,0 0 0,0 0-1,0 0 1,-1 0 0,1 0 0,0 0 0,0 1-1,-1-1 1,1 1 0,0 0 0,-1 0 0,1 0-1,0 0 1,-1 0 0,1 0 0,0 1 0,0-1-1,-1 1 1,1-1 0,0 1 0,-2 1-55,-66 47 399,-45 131-255,78-114-133,15-28-206,-60 111-352,45-44-5000,33-84 630,4-6-3309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42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14350,'0'0'2498,"0"0"-411,0 0-314,0 0-530,0 0-399,0 0-396,0 0-239,0 0-12,2 10 38,4 173 47,-5-21-158,33-32-226,-33-126 98,2 0 1,-1 0-1,0 0 0,1-1 0,0 1 1,-1 0-1,1-1 0,1 0 0,-1 0 1,0 0-1,1 0 0,0 0 0,0-1 1,0 1-1,0-1 0,0 0 0,0 0 1,0-1-1,1 1 0,-1-1 0,0 0 1,1 0-1,-1-1 0,1 1 0,0-1 1,-1 0-1,4 0 4,7-4 80,-1 0 0,0-1 0,0-1 0,0 0 0,-1-1 0,0-1 0,0 0 0,-1 0 0,0-1 1,0-1-1,-1 0 0,-1-1 0,1 0 0,-2 0 0,0-1 0,0 0 0,-1-1 0,0 0 0,-1 0 0,-1-1 0,0 1 0,-1-2 1,0 1-1,1-10-80,1 0 118,0-1 0,-2-1 0,-1 1 0,-1-1 1,-1 0-1,-1 0 0,-3-18-118,2 38-20,-1 1 1,0 0-1,-1-1 0,1 1 1,-1 0-1,0 0 0,0 0 1,-1 0-1,1 1 0,-1-1 1,0 1-1,-1-1 0,1 1 0,-1 0 1,1 0-1,-1 1 0,0-1 1,-1 1-1,1 0 0,-1 0 1,1 0-1,-1 0 0,0 1 1,0 0-1,0 0 0,0 0 1,0 1-1,-1 0 0,-2-1 20,-12-1-770,0 0 0,0 1-1,0 1 1,0 1 0,0 1-1,0 1 1,-9 2 770,-14 6-4447,8 6-2530</inkml:trace>
  <inkml:trace contextRef="#ctx0" brushRef="#br0" timeOffset="375.792">626 27 15919,'0'0'1981,"0"0"-908,0 0 192,0 0-331,0 0-400,0 0-246,-8 20-85,-1 0-144,-32 113 421,37-112-434,2 0-1,0 1 1,1-1-1,1 0 1,1 0 0,1 0-1,1 0 1,1 0-1,1 0 1,0 0-1,2-1 1,0 0-1,1-1 1,1 0-1,8 13-45,-15-29 11,1 1 0,-1-1 0,0 0 0,1 0 0,0 0-1,-1 0 1,1-1 0,0 1 0,1-1 0,-1 1-1,0-1 1,1 0 0,-1 0 0,1-1 0,0 1 0,-1-1-1,1 0 1,0 0 0,0 0 0,0 0 0,0-1-1,0 1 1,0-1 0,0 0 0,0-1 0,-1 1 0,1 0-1,0-1 1,0 0 0,0 0 0,0 0 0,0-1-1,-1 1 1,1-1 0,-1 0 0,1 0 0,-1 0 0,2-2-11,13-12 262,-1 0 0,-1-2 0,-1 0 0,-1-1 0,0 0 1,-1-1-1,-1 0 0,-1-1 0,-1-1 0,-1 0 0,-1 0 1,-1-1-1,-1 1 0,0-1 0,-2-1 0,-1 1 1,-1-1-1,-1-13-262,0 30-50,-1 1 1,0-1-1,0 1 1,-1-1-1,0 1 1,0 0-1,0-1 1,-1 1-1,0 0 1,0 0 0,-1 0-1,0 0 1,0 1-1,0-1 1,0 1-1,-1 0 1,0-1-1,0 2 1,-1-1-1,1 0 1,-1 1-1,0 0 1,0 0-1,0 0 1,-1 1-1,1 0 1,-1 0 0,0 0-1,0 1 1,-6-2 49,-57 2-3958,25 11-2596,12 2-3530</inkml:trace>
  <inkml:trace contextRef="#ctx0" brushRef="#br0" timeOffset="1249.446">1580 419 3363,'0'0'4682,"0"0"-2077,0 0-224,0 0 37,0 0-144,1-14-309,3-42-353,-4 55-1514,0 0 0,0 0 0,0-1 0,0 1 0,0 0 0,0-1 0,-1 1-1,1 0 1,0 0 0,-1-1 0,1 1 0,-1 0 0,1 0 0,-1 0 0,0-1 0,0 1 0,1 0-1,-1 0 1,0 0 0,0 0 0,0 1 0,0-1 0,0 0 0,0 0 0,0 0 0,0 1 0,0-1 0,-1 1-1,1-1 1,0 1 0,0-1 0,-1 1 0,1 0 0,0-1 0,0 1 0,-1 0 0,1 0 0,0 0 0,-1 0-1,1 0 1,0 0 0,-1 1 0,1-1 0,0 0 0,0 1 0,-1-1 0,1 1 0,0-1-98,-3 1 147,-9 3-24,-1 0 0,1 1 0,1 1 0,-1 0-1,1 1 1,0 0 0,0 1 0,1 0 0,0 1-1,1 0 1,0 0 0,-1 3-123,2-4 80,-13 12 31,1 1 0,0 1 0,2 1 0,1 1 0,1 1 1,1 0-1,1 1 0,-4 11-111,12-22 10,1 0 0,1 0 0,0 0 0,1 0 1,0 1-1,2 0 0,0 0 0,0 0 0,2 0 1,0 0-1,0 0 0,2 0 0,0-1 0,1 1 0,0 0 1,4 8-11,-1-12-19,-1 0 0,2-1 0,0 0 0,0 0 0,1 0 1,0-1-1,1 0 0,0-1 0,1 0 0,0 0 0,0-1 1,1 0-1,0-1 0,0 0 0,0-1 0,1-1 0,0 1 1,1-2-1,-1 1 0,1-2 0,-1 0 0,1 0 0,7-1 19,-9 0-49,0 0-1,0-1 0,0 0 0,0-1 0,0 0 1,0-1-1,0 0 0,0-1 0,0 0 0,0-1 1,-1 0-1,1-1 0,-1 0 0,0 0 0,0-1 1,0-1-1,-1 0 0,0 0 0,0 0 0,0-1 1,-1-1-1,0 0 0,0 0 0,-1 0 0,0-1 1,0 0-1,4-8 50,10-64-2824,-35 31-6118,2 38 1612</inkml:trace>
  <inkml:trace contextRef="#ctx0" brushRef="#br0" timeOffset="1794.468">2129 1036 8392,'0'0'7500,"0"0"-4286,0 0-1351,0 0-90,0 0-444,-14-4-475,7 2-760,4 1-70,-1 0 0,1 0 0,0 0 0,0 0 0,-1 0 0,1 1 0,0 0-1,-1-1 1,1 1 0,-1 0 0,1 1 0,0-1 0,-1 1 0,1-1 0,0 1 0,-1 0-1,1 0 1,0 0 0,0 1 0,0-1 0,0 1 0,0 0 0,0 0 0,0 0 0,1 0 0,-1 0-1,1 1 1,-2 1-24,-11 18 44,1 0 0,1 1 0,1 1-1,1 0 1,1 0 0,1 1 0,1 0 0,2 1-1,0 0 1,2 0 0,1 0 0,1 0-1,1 1 1,1-1 0,3 18-44,-2-34-30,1 1 1,0-1-1,1 1 0,0-1 1,0 0-1,1 0 0,0 0 1,1-1-1,0 1 0,1-1 1,6 8 29,-10-14-6,1 1 0,-1-1 0,1 0 0,0 0 0,0 0 1,1-1-1,-1 1 0,1-1 0,-1 1 0,1-1 0,0 0 0,-1-1 1,1 1-1,0-1 0,0 1 0,0-1 0,1 0 0,-1-1 1,0 1-1,0-1 0,0 0 0,1 0 0,-1 0 0,0 0 0,0-1 1,0 0-1,1 0 0,-1 0 0,0 0 0,4-2 6,3-3 117,1 0-1,-1-1 1,0 0-1,0 0 0,-1-1 1,0-1-1,-1 0 1,0 0-1,0-1 1,-1 0-1,0 0 1,-1-1-1,0 0 1,0-1-1,-1 1 1,-1-1-1,0 0 1,-1-1-1,0 1 1,-1-1-1,0 0 1,-1-2-117,-2 11 7,0 0 0,0 0 0,-1 0 0,1 0 0,-1 0 0,0 0 0,0 0 0,0 0 1,-1 0-1,1 0 0,-1 0 0,0 1 0,0-1 0,-1 1 0,1-1 0,-1 1 0,1 0 1,-1 0-1,0 0 0,0 0 0,0 1 0,-1-1 0,1 1 0,-1 0 0,1 0 0,-1 0 1,0 0-1,1 1 0,-1-1 0,0 1 0,-1 0-7,-130-13-941,61 33-1860,34 13-3340,23-9-142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49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10 13036,'0'0'5184,"0"0"-2424,0 0-566,0 0-400,0 0-609,-15-2-502,4 0-589,7 1-80,0 0 0,0 0 1,0 0-1,0 0 1,0 1-1,0 0 1,-1-1-1,1 2 0,0-1 1,0 0-1,0 1 1,0 0-1,0 0 1,0 0-1,0 0 1,0 1-1,0 0 0,0 0 1,1 0-1,-1 0 1,1 0-1,-1 1-14,-8 10 15,1 0 0,0 0 0,2 1 0,-1 1 0,1 0 0,1 0 0,1 1 0,0 0 0,1 0 0,1 0 0,1 1-1,0 0 1,1-1 0,0 2 0,2-1 0,0 0 0,1 0 0,0 0 0,2 1 0,1 2-15,-1-8-5,0 1-1,2-1 1,0 1 0,0-1 0,1-1-1,0 1 1,1-1 0,0 1-1,1-2 1,1 1 0,2 2 5,-7-8 1,1 0 0,1 0 1,-1-1-1,1 1 1,0-1-1,0 0 0,0 0 1,0-1-1,1 1 0,-1-1 1,1-1-1,0 1 1,0-1-1,0 0 0,0 0 1,1-1-1,-1 1 0,0-1 1,1-1-1,-1 1 1,1-1-1,-1 0 0,3-1-1,1-3 39,0-1-1,0 0 1,0 0-1,-1-1 1,0 0-1,0 0 0,0-1 1,-1-1-1,0 1 1,0-1-1,-1-1 1,0 1-1,-1-1 0,1 0 1,0-4-39,-3 8 29,0 0 0,-1 0 0,0 0 0,0 0 0,0-1 0,0 1 0,-1-1 0,0 0 0,0 0 1,-1 0-1,1 0 0,-1 0 0,-1 0 0,1 0 0,-1 0 0,0 0 0,0-1 0,-1 1 0,0 0 0,0 0 0,0 0 0,-1 0 0,0 0 0,0 1 1,0-1-1,-1 0 0,-1 0-29,-4-2-130,-1 1 1,-1 0-1,1 1 1,-1 0-1,0 0 1,-1 1-1,1 0 0,-1 1 1,0 0-1,0 1 1,-1 0-1,1 1 1,-1 0-1,1 1 1,-1 0-1,1 1 1,-1 0-1,0 1 1,-9 1 129,-44 24-4111,37 12-4831,21-14 540</inkml:trace>
  <inkml:trace contextRef="#ctx0" brushRef="#br0" timeOffset="304.641">630 129 12748,'1'-16'4949,"3"-78"250,-8 91-662,-5 27-3693,-34 319 1153,39-210-2051,17-49-3234,-7-49-4559,-4-23-764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46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893 123 18097,'0'-15'1858,"2"-9"-981,0-14 203,-5-6 3049,2 44-4064,1 1 0,0-1 0,0 1-1,-1-1 1,1 1 0,0-1 0,-1 1 0,1-1 0,0 1 0,-1-1 0,1 0 0,-1 1 0,1-1 0,0 1 0,-1-1 0,1 0 0,-1 0 0,1 1 0,-1-1 0,0 0 0,1 0 0,-1 1 0,1-1 0,-1 0 0,1 0 0,-1 0 0,0 0 0,1 0 0,-1 0 0,1 0 0,-1 0 0,1 0-1,-1 0 1,0 0 0,1-1 0,-1 1 0,1 0 0,-1 0 0,1-1 0,-1 1 0,1 0 0,-1 0 0,1-1 0,-1 1 0,1-1 0,0 1 0,-1 0 0,1-1 0,-1 1 0,1-1 0,0 1 0,-1-1 0,1 1 0,0-1 0,0 1 0,-1-1 0,1 1 0,0-1 0,0 0-65,-9 31 87,2 0 1,1 1 0,1-1-1,2 1 1,1 0 0,2 0-1,1 9-87,-1-4 43,13 406-1714,-12-431 1589,0-8 69,0-1 0,0 1 1,0 0-1,-1-1 0,1 1 0,-1 0 0,0-1 0,0 1 1,0 0-1,0-1 0,0 1 0,0 0 0,-1 0 0,1-1 0,-1 1 1,0-1-1,0 1 0,0 0 0,0-1 0,0 0 0,0 1 1,-1-1-1,1 0 0,-1 1 0,0-1 0,1 0 0,-1 0 1,0-1-1,0 1 0,0 0 0,-1-1 0,1 1 0,0-1 1,-1 1-1,1-1 0,-1 0 0,1 0 0,-1 0 0,1-1 1,-1 1-1,-2 0 13,-278-12 1190,525 13-1035,-147-9-1000,-1-4 0,0-4 1,-1-4-1,19-9 845,-63 8-5050,-47 19 1494,-4 2-2129,-6 4-2493</inkml:trace>
  <inkml:trace contextRef="#ctx0" brushRef="#br0" timeOffset="818.493">844 1276 11371,'0'0'5338,"0"0"-2407,10-13-860,35-45-330,-43 56-1644,0-1 0,1 1 0,-1-1-1,1 1 1,0 0 0,0 0 0,-1 0 0,1 0 0,0 1 0,1-1 0,-1 1 0,0 0 0,0 0 0,1 0 0,-1 0 0,0 1 0,1-1 0,-1 1 0,1 0 0,-1 0 0,0 0 0,1 0 0,-1 0 0,4 2-97,1-1 118,1 1-107,-1 1 0,1 0 0,0 0 0,-1 1 0,1 0 0,-1 1 0,0 0 0,-1 0 0,1 1 0,-1 0 0,0 0 0,-1 1 0,1 0 0,-1 0 0,-1 0 0,1 1 0,-1-1 0,0 1 0,-1 1 0,0-1 0,0 1 0,-1-1 0,0 1 0,-1 0 1,0 0-1,0 1 0,-1-1 0,0 0 0,-1 0 0,0 1 0,0-1 0,-1 0 0,0 0 0,0 1 0,-1-1 0,-1 0 0,1 0 0,-2-1 0,1 1 0,-1 0 0,0-1 0,-1 0 0,0 0 0,-1 0-11,-4 5-83,0-1-1,-2 0 1,1-1 0,-2 0-1,1-1 1,-1 0-1,-1-1 1,0-1-1,0 0 1,-1-1-1,1 0 1,-2-1-1,1-1 1,-1-1 0,1 0-1,-1 0 1,0-2-1,-1 0 1,-11-1 83,24-1 26,1 0 0,0 0 0,-1 0 0,1-1 0,0 0 0,-1 0 0,1 0 0,0 0 0,0 0 0,0 0 0,0-1 0,0 1 0,0-1 0,0 0 0,0 0 0,0 0 0,1-1 0,0 1 0,-1-1 0,1 1 0,0-1 0,0 0 0,0 1 0,0-1 0,1 0 0,-1 0 0,1 0-1,0-1 1,0 1 0,0 0 0,0 0 0,0-1 0,1 1 0,-1-1 0,1 1 0,0 0 0,0-1 0,1-2-26,1 3 38,0 1 0,0-1-1,1 0 1,-1 1 0,0 0 0,1 0-1,0-1 1,0 2 0,0-1-1,0 0 1,0 0 0,0 1 0,0 0-1,0 0 1,0 0 0,1 0-1,-1 0 1,0 0 0,1 1-1,-1 0 1,1 0 0,-1 0 0,0 0-1,1 0 1,-1 1 0,1-1-1,-1 1 1,0 0 0,0 0-1,1 0 1,-1 0 0,3 2-38,8 6 4,-1 0-1,0 1 1,-1 0 0,0 1 0,0 0 0,-1 1-1,0 0 1,-1 1 0,-1 0 0,8 14-4,54 63-289,-69-87 224,1-1 0,-1 1 0,0-1 0,1 0 0,0 0 0,0 0 0,0 0 0,0 0 0,0-1 0,0 1 0,0-1 0,0 0 0,0 0 0,1 0 0,-1 0 0,0-1 0,1 1 0,-1-1 0,1 0 0,-1 0 0,1 0 0,-1 0 0,0-1 0,1 1 0,-1-1 0,0 0 0,1 0 0,-1 0 0,0-1 0,0 1 0,0-1 0,0 1 0,0-1 0,0 0 0,-1 0 0,1 0 0,0-1 0,-1 1 0,0-1 0,0 1 0,1-1 0,-1 0 0,-1 0 0,1 0 0,0 0 65,29-79-6478,-22 54 501,-2 9-1860</inkml:trace>
  <inkml:trace contextRef="#ctx0" brushRef="#br0" timeOffset="1363.778">1941 66 15086,'0'0'1693,"0"0"618,0 0 113,0 0-321,0 0-742,0 0-555,0 0-90,10 21 42,115 244 902,-95-198-1437,-3 2 0,-2 1 0,10 58-223,-30-103 3,-1 0 1,0 1 0,-2 0 0,-2-1 0,0 1 0,-1-1 0,-2 1 0,0-1 0,-2 0 0,-1 0-1,-1 0 1,-8 20-4,-1-11-45,-2-1 0,-1-1 0,-1 0-1,-2-2 1,-1 0 0,-2-2 0,0 0-1,-2-2 1,-1-1 0,-1-1-1,-4 1 46,-45 30-1711,-2-4 0,-3-4-1,-69 29 1712,-21-1-9073,159-68 7571,-64 24-9810</inkml:trace>
  <inkml:trace contextRef="#ctx0" brushRef="#br0" timeOffset="1946.031">303 57 10122,'0'0'2877,"0"0"96,0 0 284,0 0-663,0 0-506,0 0-594,-6 1-501,0 1-881,-1 1 0,1 0-1,0 0 1,-1 0-1,1 1 1,1 0 0,-1 1-1,1-1 1,0 1 0,0 0-1,0 0 1,0 0-1,1 1 1,0 0 0,0 0-1,1 0 1,-3 4-112,-4 6 163,-13 17 24,2 1 1,2 1-1,1 1 1,1 0-1,2 1 1,2 1 0,2 0-1,-4 22-187,0 24 46,3 0 0,4 1 0,4 1 0,4-1 0,9 83-46,-3-126-127,2 0 0,2-1-1,1 0 1,3-1 0,1 0 0,1-1 0,3 0 0,1-2 0,2 0 0,17 21 127,-20-33-560,1 0 0,2-2 0,0 0-1,2-1 1,0-2 0,20 13 560,-24-20-1120,1 0 0,0-2 0,1 0-1,0-1 1,1-2 0,0 0 0,0-1 0,1-2 0,1 0 1120,23 1-7500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49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1 127 12460,'2'-15'7650,"9"-51"-4602,-11 64-2954,0 0-1,0 0 1,1 1-1,-1-1 1,0 0 0,0 0-1,1 0 1,-1 1 0,1-1-1,0 0 1,-1 0 0,1 1-1,0-1 1,0 1 0,0-1-1,0 1 1,0-1-1,1 1 1,-1-1 0,0 1-1,1 0 1,-1 0 0,0 0-1,1 0 1,0 0 0,-1 0-1,1 0 1,0 0-1,-1 1 1,1-1 0,0 1-1,0-1 1,-1 1 0,1 0-1,0-1 1,0 1 0,0 0-1,-1 0 1,1 0-1,0 1 1,0-1 0,0 0-1,0 1 1,-1-1 0,1 1-1,0 0 1,0 0-94,66 48 25,-65-46 60,37 39-156,-2 2 0,-2 1 0,28 46 71,-13-17-914,34 48-2806,-79-160 3885,34-254 3460,-35 201-2024,-6 90-1573,0 0-1,0 0 0,-1 0 0,1 0 0,0 0 1,0 0-1,-1 0 0,1 1 0,0-1 0,-1 0 1,1 1-1,-1-1 0,1 1 0,-1 0 1,1-1-1,-1 1 0,0 0 0,1 0 0,-1 0 1,1 0-1,-1 0 0,1 0 0,-1 1 0,1-1 1,-1 0-1,1 1 0,-1-1 0,1 1 1,-1 0-1,1-1 0,0 1 0,-1 0 0,1 0 1,0 0-1,0 0 0,-1 0 0,1 0 0,0 0 1,0 0-1,0 0 0,0 1-27,-264 264 198,238-238-297,7-10-483,1 1-1,1 1 1,1 0-1,1 2 1,-10 17 582,21-23-3066,9-7-3066,5-7-616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54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18 737,'0'0'15887,"0"0"-12268,0 0-1409,0 0 0,0 0-832,0 0-674,0 0-287,82-3-225,-36 3-64,6-2-128,-2-5-128,1 4-801,-6 2-769,-7-1-1280,-21 2-2660,-11 2-3554</inkml:trace>
  <inkml:trace contextRef="#ctx0" brushRef="#br0" timeOffset="294.641">27 234 9993,'0'0'5061,"0"0"-1730,0 0-1249,0 0-448,113 33-833,-69-42-513,7-1-224,4 0-64,-3-4 0,-2 1-801,-1-2-1313,-7 4-2915,-10 2-7238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7:50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990 592 11307,'3'-13'5466,"0"-1"-4136,10-37 865,-9 12 4519,-13 63-4984,4 14-1557,1-1-1,1 1 1,3 0 0,3 30-173,-2-29 67,12 126 78,-6-106-514,-2-1 1,-3 1-1,-6 52 369,4-105-62,-1 1 1,1-1-1,-1 1 0,-1-1 0,1 0 1,-1 0-1,0 0 0,0 0 0,-1 0 1,0 0-1,0-1 0,0 1 0,-1-1 1,0 0-1,0 0 0,0 0 0,0 0 1,-1-1-1,0 0 0,0 0 0,0 0 1,-1 0-1,1-1 0,-1 0 0,1 0 1,-1-1-1,0 1 0,0-1 0,-1-1 1,-4 2 61,-149 1 1254,161-5-1235,-1 1-1,0-1 1,1 1-1,-1-1 1,0 1-1,1-1 1,-1 1 0,0-1-1,0 1 1,0-1-1,0 0 1,0 1-1,1-1 1,-1 1 0,0-1-1,0 1 1,0-1-1,-1 0 1,1 1-1,0-1 1,0 1-1,0-1 1,0 0 0,0 1-1,-1-1 1,1 1-1,0-1 1,-1 1-1,1-1 1,0 1 0,-1-1-1,1 1 1,0-1-1,-1 1 1,1 0-1,-1-1 1,1 1-1,-1 0 1,1-1 0,-1 1-1,1 0 1,-1-1-1,0 1 1,1 0-1,-1 0 1,1 0 0,-1 0-1,1 0 1,-1-1-1,0 1 1,1 0-1,-1 0 1,1 0-1,-1 1 1,0-1 0,1 0-1,-1 0 1,1 0-1,-1 0 1,1 0-1,-1 1 1,0-1 0,1 0-1,-1 1 1,1-1-19,135-23 86,-86 19-103,295-51-1777,-335 52 2289,-1 0-3703,-15 4-7120,-7 5 2320</inkml:trace>
  <inkml:trace contextRef="#ctx0" brushRef="#br0" timeOffset="401.049">753 1837 16432,'0'0'3106,"12"-12"-1360,42-36-214,-48 44-1412,-1 1-1,1 0 1,-1 1 0,1-1-1,0 1 1,0 0 0,0 0-1,1 1 1,-1 0-1,0 0 1,0 1 0,1-1-1,-1 1 1,0 0-1,1 1 1,-1 0 0,0 0-1,0 0 1,0 1-1,0 0 1,0 0 0,0 0-1,0 1 1,0 0-1,-1 0 1,0 1 0,1-1-1,-1 1 1,0 0 0,-1 0-1,1 1 1,-1-1-1,0 1 1,0 0 0,0 0-1,-1 1 1,1 1-120,1 1-53,-1-1 0,0 2 1,0-1-1,-1 0 0,0 1 0,0 0 1,-1 0-1,0 0 0,0 0 0,-1 0 1,-1 0-1,1 0 0,-2 0 1,1 0-1,-1 0 0,0 0 0,-1 0 1,0 0-1,-1 0 0,1-1 0,-2 1 1,1-1-1,-1 1 0,-1-1 0,1 0 1,-3 2 52,-3 5-201,0-1 0,-1 0 0,0 0 0,-1-1 0,-1-1 0,0 0 1,0-1-1,-1 0 0,-1-1 0,0 0 0,0-2 0,-1 0 0,-6 2 201,15-7 49,-1 0-1,0 0 0,0-1 1,-1-1-1,1 1 0,0-1 1,0-1-1,-1 1 0,1-1 1,0-1-1,-1 0 0,-2 0-48,8 0 94,0 0-1,0 0 0,-1-1 1,1 1-1,0 0 0,0-1 1,0 0-1,0 0 0,0 0 0,1 0 1,-1 0-1,1-1 0,-1 1 1,1-1-1,0 1 0,0-1 1,0 0-1,0 0 0,1 0 1,-1 0-1,1 0 0,-1 0 0,1-1 1,0 1-1,0 0 0,1-1 1,-1 1-1,1 0 0,0-1 1,0 1-94,-1-2 60,0 0 0,1 0 0,0 1 0,0-1 1,0 0-1,0 0 0,1 1 0,0-1 0,0 0 1,0 1-1,1-1 0,-1 1 0,1-1 0,0 1 1,1 0-1,-1 0 0,1 0 0,-1 0 0,1 0 1,0 0-1,1 1 0,-1-1 0,1 1 0,-1 0 1,1 0-1,0 1 0,0-1 0,0 1 0,0-1 1,1 1-1,-1 1 0,1-1 0,-1 1 0,1-1 1,0 1-1,-1 1 0,1-1 0,0 1 0,-1 0 1,1 0-1,0 0 0,0 0 0,0 1 0,-1 0 1,1 0-1,-1 0 0,5 2-60,13 8-129,0 1 0,-1 1-1,0 0 1,-1 2 0,-1 0 0,0 1 0,-1 1 0,-1 1-1,10 14 130,112 95-4592,-96-106 560,-13-16-1630,-11-4-958</inkml:trace>
  <inkml:trace contextRef="#ctx0" brushRef="#br0" timeOffset="883.468">1821 602 15855,'9'-170'7725,"0"161"-3856,7 27-2389,13 38-971,-4 1 1,-1 1 0,-4 1-1,0 5-509,1 2 172,-11-36-127,23 70 146,-3 2-1,14 98-190,-39-168-1,-2 0-1,0 1 0,-3-1 0,0 1 0,-2-1 0,-2 0 0,-1 0 0,-1 0 0,-2 0 0,-1-1 1,-10 23 1,-9 0-209,-2-1 0,-2-1 1,-3-1-1,-2-2 1,-1-2-1,-3-2 0,-2-1 1,-2-2-1,-1-3 1,-3-1-1,0-2 1,-3-3-1,0-2 0,-8 1 209,-195 83-3417,79-53-3068,84-36 127</inkml:trace>
  <inkml:trace contextRef="#ctx0" brushRef="#br0" timeOffset="1348.469">323 502 11979,'0'0'2803,"0"0"170,0 0-84,0 0-343,0 0-662,-16 4-608,-56 25-379,13 47 0,27-4-675,2 1 0,4 1-1,4 2 1,2 0 0,4 1 0,3 1 0,4 0 0,3 0 0,4 73-222,3-89-86,2 0 1,3-1-1,2 1 1,4-2-1,1 1 1,4-2 0,2 0-1,2-1 1,3 0-1,3-3 1,22 36 85,-35-70-308,1 1-1,1-2 1,1 0 0,0-1 0,2-1-1,0-1 1,1 0 0,0-2 0,1 0 0,1-1-1,12 4 309,-8-5-1643,0-2 0,1-1 0,1-1-1,0-1 1,0-1 0,12 0 1643,53 4-10986</inkml:trace>
  <inkml:trace contextRef="#ctx0" brushRef="#br0" timeOffset="1865.031">2236 51 5445,'0'0'4762,"0"0"-1442,0 0-303,0 0-44,0 0-517,0 0-465,0 0-496,6-11-422,18-29-310,-23 40-743,0 0 0,-1 0 0,1 0 0,0 1 0,-1-1 0,1 0 0,-1 0 0,1 1 0,0-1 0,-1 0-1,1 0 1,-1 1 0,1-1 0,-1 1 0,1-1 0,-1 0 0,1 1 0,-1-1 0,1 1 0,-1-1 0,0 1 0,1 0 0,-1-1 0,0 1 0,1-1 0,-1 1-1,0 0 1,0-1 0,0 1 0,1-1 0,-1 1 0,0 0 0,0-1 0,0 1 0,0 0 0,0-1 0,0 1 0,0 0 0,0-1 0,-1 1 0,1 0 0,0-1-1,0 1 1,0-1 0,-1 1 0,1 0 0,0-1 0,-1 1 0,1-1-20,0 2 53,17 234-37,-17-234-79,21 106-4216,1-39-6593,-13-47 1973</inkml:trace>
  <inkml:trace contextRef="#ctx0" brushRef="#br0" timeOffset="2213.139">2541 165 1537,'0'0'10405,"0"-14"-6310,1-4-3150,0-10 142,-1-4 3255,-10 42-2682,-1 15-1656,1 0 1,1 0-1,2 1 0,0 0 1,2 0-1,1 1 0,1-1 1,1 1-1,1 0 0,2-1 1,1 13-5,-2-31-2,-1-1-1,1 1 1,0-1 0,1 0 0,-1 1 0,2-1-1,-1 0 1,1 1 0,0-1 0,0 0 0,1 0-1,0-1 1,0 1 0,1 0 0,0-1-1,0 0 1,0 0 0,1 0 0,0-1 0,0 1-1,0-1 1,1 0 0,0-1 0,0 1 0,0-1-1,0 0 1,1-1 0,-1 1 0,2-1 2,2-3 50,0 0 1,0-1-1,0 0 1,-1 0-1,1-1 1,0 0-1,-1-1 1,1 0-1,-1-1 1,0 0-1,0 0 1,0-1-1,-1 0 1,0 0-1,0-1 1,0-1-1,0 1 1,-1-1-1,0 0 0,-1 0 1,0-1-1,0 0 1,0 0-1,-1-1 1,0 1-1,-1-1 1,0 0-1,0-1 1,-1 1-1,0-1 1,-1 1-1,0-1 1,0 0-1,-1 0 1,0-9-51,1 2 79,-1 0 1,-1 0-1,0 0 1,-1 0-1,-1 0 1,0 0-1,-2 0 1,0 1-1,-2-4-79,5 14-87,-1 1-1,-1 0 1,1 0-1,-1 0 1,0 0-1,0 0 1,0 0-1,-1 1 1,0-1 0,1 1-1,-2 0 1,1 0-1,0 1 1,-1-1-1,0 1 1,1 0 0,-1 0-1,-1 1 1,1-1-1,0 1 1,-1 0-1,1 1 1,-1-1 0,1 1-1,-1 0 1,0 1-1,1-1 1,-1 1-1,0 0 88,-41 12-4200,21 8-1961,9 0-1329</inkml:trace>
  <inkml:trace contextRef="#ctx0" brushRef="#br0" timeOffset="2575.94">2972 97 15214,'0'0'2830,"0"0"-1202,0 0-267,0 0-480,0 0-486,0 0-165,0 0-70,-6 14-37,-36 106 170,39-103-284,1 1 1,0-1-1,2 0 0,-1 0 0,2 1 1,1-1-1,0 0 0,1 0 0,0 0 1,2 0-1,0-1 0,1 1 1,0-1-1,2-1 0,5 10-9,-10-21 28,0 0 1,0-1-1,0 0 0,1 1 1,0-1-1,-1-1 0,1 1 0,0-1 1,0 1-1,0-1 0,1 0 1,-1 0-1,0-1 0,1 1 1,-1-1-1,1 0 0,0-1 1,-1 1-1,1-1 0,0 1 1,-1-2-1,1 1 0,0 0 0,-1-1 1,1 0-1,0 0 0,-1 0 1,1-1-1,-1 1 0,0-1 1,1 0-1,-1 0 0,2-2-28,4-6 135,-2-1 1,1 0-1,-1 0 0,-1 0 0,0-1 0,-1 0 0,0 0 0,0-1 1,-2 0-1,1 0 0,-2 0 0,0 0 0,0-1 0,-1 1 1,-1-1-1,0 0 0,-1 1 0,-1-1 0,0 0 0,-1 1 1,0-1-1,-1-1-135,2 8-8,-1 1 0,0-1 0,0 1 0,0 0 0,0-1 0,-1 1 0,0 0 0,0 0 0,-1 1 0,0-1 0,0 1 0,0 0 0,-1 0 0,1 0 0,-1 0 0,0 1 0,-4-3 8,5 5-210,0 0 1,0 0-1,0 0 1,0 0-1,0 1 0,0-1 1,0 1-1,0 0 1,-1 0-1,1 1 1,0-1-1,-1 1 1,1 0-1,0 0 1,-1 1-1,1-1 1,0 1-1,-1 0 210,-28 23-7420,25-10 1099</inkml:trace>
  <inkml:trace contextRef="#ctx0" brushRef="#br0" timeOffset="2836.355">3362 270 16560,'0'0'3171,"0"0"-2499,0 0 353,0 0-320,0 0-545,0 0-96,0 0-64,97-16 0,-70 17-32,-1 2-512,2-1-834,-2-1-1376,-5 2-1923,-3-3-2433</inkml:trace>
  <inkml:trace contextRef="#ctx0" brushRef="#br0" timeOffset="3089.219">3797 64 10058,'0'0'6769,"0"0"-3017,0 0-1291,0 0-726,0 0-779,-14 5-513,1-1-374,9-3-58,-1 0 1,1 1-1,0-1 1,-1 1 0,1 0-1,0 0 1,0 0-1,0 1 1,0 0-1,1-1 1,-1 1-1,1 0 1,-1 1 0,1-1-1,0 1 1,0-1-1,1 1 1,-1 0-1,-1 3-11,-10 20-4,2 0 0,1 1 0,0 1 0,3-1 0,0 1 0,2 1 0,1 0 0,1-1 0,1 1 0,2 1 0,1-1 0,3 17 4,-2-41-25,1-1-1,-1 1 1,1 0-1,0-1 1,0 1-1,1-1 1,-1 0-1,1 0 1,1 0-1,-1 0 1,1 0-1,-1-1 1,1 1-1,0-1 1,1 0-1,-1 0 0,1-1 1,0 1-1,0-1 1,0 0-1,0-1 1,1 1-1,-1-1 1,1 0-1,-1 0 1,1 0-1,0-1 1,-1 0-1,1 0 1,0-1-1,0 0 1,0 0-1,0 0 1,0 0-1,0-1 1,-1 0-1,1 0 1,0-1-1,-1 0 0,1 0 1,0 0 25,4-3 75,0 1 0,-1-1 0,1-1 1,-1 0-1,-1 0 0,1-1 0,-1 0 0,-1 0 0,1-1 1,-1 0-1,0 0 0,-1-1 0,0 0 0,0 0 0,-1 0 1,0-1-1,-1 0 0,0 0 0,0 0 0,-1 0 0,-1 0 1,0-1-1,0 1 0,-1-1 0,0-3-75,-1 10-2,0 0-1,-1 0 1,0 0-1,0 1 1,0-1-1,0 0 1,-1 1-1,1-1 1,-1 0-1,0 1 1,0 0-1,0-1 1,-1 1-1,1 0 1,-1 0-1,0 0 1,1 1-1,-1-1 1,-1 1-1,1-1 1,0 1-1,0 0 1,-1 0-1,1 1 1,-1-1 0,-3 0 2,-1-2-445,0 1 1,-1 0-1,1 1 1,-1 0-1,0 1 1,0-1-1,0 2 1,0-1-1,0 1 1,0 1-1,-5 0 445,-15 20-9577,24-3 769</inkml:trace>
  <inkml:trace contextRef="#ctx0" brushRef="#br0" timeOffset="3333.897">4216 151 15278,'4'-17'3369,"20"-80"1307,-31 130 40,-1 9-4510,-8 45 489,4 1 0,0 75-695,0 5 116,5-79-1055,6-50-8206,1-37 1842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3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45 14670,'0'0'2717,"0"0"-768,0 0 303,0 0-260,-13-10-749,-42-24-426,53 34-780,0 0 0,-1 0 0,1 0 0,0 1 0,0-1 0,0 1 0,0-1 0,0 1 0,0 0 0,0-1 0,0 1 0,0 0 0,0 0 0,1 1 0,-1-1 0,0 0 0,1 1 0,-1-1 0,1 1 0,-1-1 0,1 1 0,0-1 0,-1 1 0,1 0 0,0 0 0,0 0 0,0 0 0,1 0 0,-1 0 0,0 0-37,-4 7 134,-13 22-21,0 2-1,3 0 1,0 1-1,3 1 1,0 0-1,3 1 1,1 0-1,1 0 1,2 0-1,2 1 1,1 0-1,2 0 1,3 24-113,-1-43-13,1 0 1,0-1-1,2 0 0,0 0 1,0 0-1,2 0 0,0-1 1,1 0-1,0-1 0,2 1 1,0-2-1,0 1 0,1-1 1,1-1-1,0 0 1,1-1-1,1 0 0,0-1 1,7 4 12,-12-10 0,-1-2 0,0 1 0,1-1 0,0 0 0,0-1 0,0 0 0,0 0 0,0-1 0,0-1 0,0 1 0,0-1 0,0-1 0,0 0 1,1 0-1,-1 0 0,-1-1 0,1-1 0,0 0 0,0 0 0,-1 0 0,0-1 0,1-1 0,-2 1 0,1-1 0,0 0 0,2-3 0,4-4 55,0 0 0,-1-1 0,0 0 0,-1-1 0,0-1 0,-2 0 0,1 0 0,-2-1 1,0 0-1,-1-1 0,0 0 0,3-13-55,-6 15 23,0 1 1,-1-1 0,0 0 0,-1 0-1,-1-1 1,0 1 0,-1 0 0,-1-1-1,0 1 1,-2-1 0,1 1 0,-2 0-1,0 0 1,-1 0 0,0 0 0,-1 0-1,-1 1 1,0 0 0,-1 0 0,0 1-1,-2 0 1,1 0 0,-1 1-1,-1 0 1,0 0 0,-1 1 0,0 0-1,-1 1 1,-11-7-24,3 6-540,-1 0 0,-1 2 0,0 1 0,0 0 0,-1 2 0,1 0 0,-2 2 0,1 0 0,0 2 0,0 1-1,-1 0 1,-22 4 540,-4 9-3783,21 5-2577,9 2-3622</inkml:trace>
  <inkml:trace contextRef="#ctx0" brushRef="#br0" timeOffset="393.527">806 524 8776,'0'0'4848,"0"0"-1080,0 0-725,0 0-619,0 0-710,0 0-433,0 0-320,0 0-193,-2 5-180,1-5-582,0 2 62,0-1 0,0 0 1,1 0-1,-1 1 0,0-1 1,0 1-1,1-1 1,-1 1-1,0-1 0,1 1 1,-1-1-1,1 1 0,0-1 1,0 1-1,0-1 1,0 1-1,0 0 0,0-1 1,0 1-1,0-1 0,0 1 1,1 0-1,-1-1 1,1 1-1,-1-1 0,1 1 1,-1-1-1,1 0 0,0 1 1,0-1-1,0 0 1,0 1-1,0-1 0,0 0 1,0 0-1,0 0 0,2 1-68,-5-36 2018,-4 25-2117,-5-15-736,23 17-6244,-5 7 81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3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18610,'0'0'3651,"0"0"-1345,0 0-384,0 0-801,0 0-416,100 14-225,-34-14-288,13 0-128,12 0 1,5-2-65,-2 1-129,-11 0-415,-10-1-609,-21 1-1057,-18 1-1378,-18 0-2561,-14 0-5286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3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53 3235,'0'0'4575,"0"0"-1767,0 0-246,0 0 33,0 0-406,0 0-534,-1-6-305,-4-21-111,25 16 1168,391 3 1197,-411 8-3568,0 0 1,0 0 0,0 0 0,0 1-1,0-1 1,0 0 0,0 0-1,0 1 1,0-1 0,0 0 0,0 0-1,0 1 1,0-1 0,0 0-1,0 0 1,0 0 0,0 1-1,0-1 1,0 0 0,0 0 0,1 1-1,-1-1 1,0 0 0,0 0-1,0 0 1,0 0 0,0 1 0,1-1-1,-1 0 1,0 0 0,0 0-1,0 0 1,0 1 0,1-1 0,-1 0-1,0 0 1,0 0 0,1 0-1,-1 0 1,0 0 0,0 0 0,0 0-1,1 0-36,-12 11 29,-13 20 88,2 1 0,1 2 1,1 0-1,2 1 1,2 1-1,1 0 1,1 1-1,3 1 1,1 0-1,2 1 0,1-1 1,2 2-1,2-1 1,1 0-1,3 15-117,6 56-646,-7-163-4564,8 3-4004,-1 25-449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3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21 6598,'0'0'6027,"0"0"-1783,0 0-1003,0 0-481,0 0-892,0 0-587,0-5-357,1-10-436,-1 22 214,-36 311 1791,18-208-2432,9-68-709,3 1 1,1-1-1,2 1 0,2 14 648,9-40-4345,3-13-6359,-2-4 892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3203,'0'0'14067,"0"0"-8441,0 0-3085,0 0-368,0 0-593,0 0-496,0 0-246,5 1-235,-4 0-584,1 0-1,0 0 1,-1 0-1,1 0 1,-1 0 0,0 0-1,1 0 1,-1 1-1,0-1 1,1 1-1,-1-1 1,0 1-1,0-1 1,0 1-1,-1-1 1,1 1-1,0 0 1,0 0-1,-1-1 1,1 1-1,-1 0 1,0 0-1,0 0 1,1 0 0,-1-1-1,0 1 1,0 0-1,-1 0 1,1 0-1,0 0 1,-1-1-1,1 2-18,-13 80 436,9-66-413,-125 439-23,114-370 0,16-86-30,0 1 0,1-1 0,-1 0 0,0 0-1,0 0 1,0 1 0,0-1 0,1 0 0,-1 0 0,0-1 0,0 1 0,0 0 0,0 0-1,1-1 1,-1 1 0,0 0 0,0-1 0,0 1 0,0-1 0,0 1 0,0-1 0,0 0-1,0 0 1,0 1 0,0-1 0,-1 0 0,1 0 0,0 0 0,0 0 0,-1 0 0,1 0-1,-1 0 1,1 0 0,-1 0 0,1 0 0,-1 0 0,1 0 0,-1-1 30,2-1-169,68-94-8193,-61 83 5705,10-17-6888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3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43 13997,'0'0'3508,"0"0"-1544,0 0-122,-11-9 53,-35-25-753,44 34-1115,1 0 0,-1 0 0,0 0-1,1 1 1,-1-1 0,0 0 0,1 1-1,-1-1 1,1 1 0,-1-1-1,0 1 1,1 0 0,0 0 0,-1 0-1,1 0 1,-1 0 0,1 0 0,0 0-1,0 0 1,0 0 0,-1 1 0,1-1-1,0 0 1,1 1 0,-1-1 0,0 1-1,0-1 1,1 1 0,-1 0-1,0-1 1,1 1 0,0 0-27,-4 6 79,-14 30 28,1 0 1,2 2-1,2 0 1,2 0-1,2 1 1,1 1-1,-1 33-107,6-54-10,2 0 1,0 0-1,2-1 0,0 1 0,1 0 0,1-1 1,4 12 9,-5-24-40,0-1 0,1 1 0,0-1 1,0 1-1,0-1 0,1-1 1,0 1-1,1 0 0,-1-1 1,1 0-1,0 0 0,1 0 1,0-1-1,0 1 0,0-2 1,0 1-1,1-1 0,-1 1 0,1-2 1,0 1-1,4 0 40,0-1 18,0 0 0,0-1 1,0 0-1,0 0 0,0-2 0,0 1 0,0-1 0,1-1 1,-1 0-1,0-1 0,0 0 0,0-1 0,0 0 1,-1 0-1,1-1 0,-1-1 0,0 1 0,0-2 0,0 0 1,-1 0-1,6-5-18,4-3 282,-1-1 1,0-1 0,-1 0-1,-1-2 1,-1 0 0,0 0-1,-2-2 1,0 1 0,8-19-283,-13 23 166,-2 0 1,0-1 0,0 0 0,-2 0 0,0 0 0,-1-1 0,0 0-1,-1 1 1,-1-1 0,-1 0 0,-1-16-167,0 24 0,0 1 1,-1 0-1,0 0 1,0-1-1,-1 1 1,0 1-1,0-1 1,0 0-1,-1 1 1,-1-1-1,1 1 1,-1 1-1,0-1 1,-1 0-1,1 1 1,-1 0-1,-1 1 1,1-1-1,-1 1 1,0 0-1,0 1 1,0 0-1,-1 0 1,-1 0-1,-2-1-220,0 1 1,-1 1 0,1-1-1,-1 2 1,0 0-1,0 0 1,0 1 0,0 1-1,0 0 1,0 0 0,-1 1-1,1 1 1,1 0 0,-1 1-1,0 0 1,-2 2 219,-48 25-4225,8 15-3313,27-16-849</inkml:trace>
  <inkml:trace contextRef="#ctx0" brushRef="#br0" timeOffset="358.7">852 126 11211,'1'-13'7868,"4"-43"-4254,-18 13 1870,-16 62-3537,17 6-1843,1 1-1,1 1 0,1-1 0,2 2 1,1-1-1,-2 15-103,3-19-21,1 1 0,1 0 0,1 0 0,1 0 0,1 0 0,1 0 0,1-1 0,1 1 1,1 0-1,1-1 0,1 1 0,7 14 21,-7-24-135,0 0 0,1-1 1,1 0-1,0 0 0,1-1 0,0 0 0,1-1 1,1 0-1,10 10 135,-16-17-25,0 0 0,1-1 0,0 1 0,0-1 0,0 0 0,0-1 0,0 1 0,1-1 0,-1 0 0,1-1 0,-1 0 0,1 0 0,-1 0 0,1-1 0,0 0 0,0 0 0,-1 0 0,1-1 0,-1 0 0,1-1 0,-1 1 0,1-1 0,2-1 24,7-5 59,1-1-1,-1 0 0,-1-1 0,0 0 0,0-2 0,-1 0 0,-1 0 0,0-1 0,-1-1 0,0 0 0,-1 0 0,0-1 0,-1-1 0,-1 0 0,-1 0 0,0-1 0,-1 0 0,-1 0 0,-1 0 0,0-1 0,-1 0 0,-1 0 0,0 0 0,-2-1 0,0-12-57,-1 25-3,-1 0 1,0 1-1,0-1 0,0 0 1,-1 0-1,0 1 0,0-1 1,0 1-1,0 0 1,-1-1-1,0 1 0,0 1 1,-1-1-1,1 0 0,-1 1 1,0-1-1,0 1 1,-1 0-1,1 1 0,-1-1 1,0 1-1,0 0 0,0 0 1,0 0-1,-1 1 0,1 0 1,-5-2 2,-9-2-483,0 1-1,0 1 1,-1 0 0,0 2-1,1 0 1,-1 1 0,-14 2 483,-54 13-7538,54-2-1126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4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152 183 14093,'-133'-31'6615,"114"23"-5034,32 0 409,131 3 12,2043 18-721,-1252-3-523,-899-10-692,29 2 20,0-4 1,0-2-1,-1-3 0,12-5-86,-66 10 36,-7 2-20,1 0 0,0-1 1,-1 1-1,1-1 1,-1 0-1,1 0 1,-1-1-1,0 1 1,1-1-1,-1 1 0,0-1 1,0 0-1,0 0 1,0 0-1,0-1 1,-1 1-1,3-3-16,-5 2 8,0 1 0,0-1 1,-1 1-1,1-1 0,-1 1 0,0 0 0,0-1 0,0 1 0,0 0 0,0 0 0,0 0 1,0 0-1,-1 0 0,1 0 0,-1 0 0,1 0 0,-1 0 0,0 1 0,0-1 1,0 0-1,0 1 0,0 0 0,0-1 0,0 1 0,0 0 0,0 0 0,-1 0 1,1 1-1,0-1 0,-2 0-8,0-1 7,-11-5-103,1 0-1,-2 1 1,1 1-1,0 0 1,-1 1 0,0 1-1,0 0 1,0 1-1,-2 1 97,-37 3-2835,3 10-3290,31-4-1845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116 197 11018,'1'-35'915,"-7"-82"5868,-9 72-857,7 59-3326,-9 51-2090,4 1-1,2 1 1,3-1 0,3 1 0,3 1-1,3 0-509,-8 138 97,-19 518-2179,26-720 1663,3 20-1575,6-13-4594,-6-10-875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5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85 12204,'0'-13'4329,"3"-59"342,-3 131 745,2 1-3502,0 115-1738,-24 380-182,22-633 6,3 1 0,3-1 0,3 0 0,4 1 0,3-2-16,-14 55-2,1 0 1,1 0 0,1 0 0,1 1-1,1 0 1,1 0 0,1 0-1,1 1 1,1 0 0,1 1-1,1 1 1,0 0 0,2 0-1,0 2 1,1 0 0,8-6 17,-22 23-3,-1 0 0,1 1 0,-1 0 0,1-1 0,-1 1 0,1 0 0,-1 0 0,1 0 0,-1 0 0,1 0 0,0 0 1,-1 0-1,1 0 0,-1 1 0,1-1 0,-1 1 0,1-1 0,-1 1 0,1-1 0,-1 1 0,0 0 0,1 0 0,-1 0 0,0 0 0,0 0 0,0 0 0,1 0 0,-1 0 0,0 0 1,0 1-1,-1-1 0,1 0 0,0 1 0,0-1 0,-1 0 0,1 1 0,-1-1 0,1 1 0,-1-1 0,1 1 0,-1-1 0,0 1 0,0 0 0,0-1 0,0 1 0,0-1 0,0 1 1,0-1-1,0 1 0,-1-1 0,1 1 0,-1-1 0,0 2 3,4 13-36,5 18-459,-2 0 0,-1 0 0,-2 0 0,-1 1 0,-2-1 0,-1 1 0,-3 3 495,3-30-249,0-1 0,0 1 0,-1-1 0,-1 0-1,1 0 1,-1 0 0,0 0 0,-1 0 0,1 0 0,-1-1 0,-1 0 0,1 0-1,-1 0 1,0 0 0,0-1 0,-1 0 0,0 0 0,0 0 0,0-1 0,0 0-1,-1 0 1,1 0 0,-1-1 0,0 0 0,0 0 0,0-1 0,-1 0 0,1 0-1,-1-1 1,1 0 0,-1 0 0,1-1 0,-3 0 249,6-1-325,0 0-1,0-1 1,0 1 0,1-1 0,-1 0-1,1-1 1,-1 1 0,1 0 0,0-1 0,0 0-1,0 0 1,0 0 0,0 0 0,1 0-1,-1 0 1,1-1 0,0 1 0,0-1-1,0 0 1,1 0 0,-1 0 0,1 1-1,0-1 1,0 0 0,0 0 0,1-1-1,-1-2 326,0-16-5221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6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38 224,'0'0'7933,"0"0"-3929,0 0-1052,0 0 134,0 0-738,0 0-575,2-2-455,7-3-1183,0 0 0,1 0-1,-1 1 1,1 1-1,0 0 1,0 0 0,0 1-1,0 0 1,1 0-1,-1 1 1,1 1 0,-1 0-1,1 0 1,-1 1-135,-9-1-10,1-1 1,-1 1 0,1 0-1,-1-1 1,1 1 0,-1 0-1,1 0 1,-1 0 0,1 0-1,-1 1 1,1-1-1,-1 0 1,1 0 0,-1 1-1,0-1 1,1 1 0,-1 0-1,1-1 1,-1 1 0,0 0-1,0 0 1,1-1-1,-1 1 1,0 0 0,0 0-1,0 0 1,0 1 0,0-1-1,0 0 1,0 0-1,-1 1 1,1-1 0,0 0-1,-1 1 1,1-1 0,-1 0-1,1 1 1,-1-1 0,0 1-1,0-1 1,1 1-1,-1-1 1,0 1 0,0-1-1,0 1 1,-1-1 0,1 1-1,0-1 1,0 1 0,-1-1-1,1 0 1,-1 1-1,0-1 1,1 0 0,-1 1-1,0-1 1,0 1 9,-8 11-386,0 1-1,-1-2 1,-1 1-1,0-2 1,-1 1-1,0-1 1,-9 6 386,-2 2-274,-141 131 114,163-150 172,0 1 0,0-1-1,0 1 1,0-1 0,0 1 0,0 0 0,0 0-1,0 0 1,1-1 0,-1 1 0,0 0-1,0 0 1,1 0 0,-1 0 0,0 0 0,1 0-1,0 0 1,-1 1 0,1-1 0,-1 0 0,1 0-1,0 0 1,0 0 0,0 1 0,0-1 0,-1 0-1,2 0 1,-1 0 0,0 0 0,0 1-1,0-1 1,0 0 0,1 0 0,-1 0 0,1 0-1,-1 0 1,1 0 0,-1 1 0,1-1 0,0 0-1,-1-1 1,1 1 0,0 0 0,0 0-1,-1 0 1,1 0 0,0-1 0,1 2-12,16-1-7,1-1 0,-1-1 1,1 0-1,-1-2 0,0 0 1,0 0-1,0-2 0,0 0 0,-1-2 1,1 1-1,1-3 7,17-5-636,16-5-2482,1-3-3010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 8168,'0'0'5071,"0"0"-1766,0 0-567,0 0-378,0 0-577,0 0-481,0 0-282,2-3-369,1 2-637,-1-1 1,1 1-1,-1-1 0,1 1 0,0 0 0,0 0 0,0 0 0,-1 1 1,1-1-1,0 1 0,0-1 0,0 1 0,0 0 0,0 0 0,0 1 0,0-1 1,0 0-1,0 1 0,0 0 0,-1 0 0,1 0 0,0 0 0,0 0 1,-1 0-1,1 1 0,-1-1 0,1 1 0,-1 0 0,0-1 0,1 1 1,-1 1-1,0-1 0,0 0 0,0 0 0,-1 1 0,1-1 0,-1 1 0,1-1 1,-1 1-1,0 0 0,0-1 0,0 1 0,0 0 0,0 0 0,-1 0 1,1 0-1,-1 0 0,0 0 0,0 0 0,0-1 0,0 1 0,-1 0 1,1 0-1,-1 2-14,-5 4 4,1 0 0,-2-1 0,1 1 0,-1-1 0,0-1 0,-1 1 0,0-2 0,0 1 0,-1-1 0,1 0 0,-1 0 0,-1-1 0,1-1 0,-2 1-4,-6 5 61,-68 43 991,85-53-1048,0 1 1,0 0 0,0-1-1,0 1 1,0 0 0,0 0-1,0-1 1,1 1 0,-1 0-1,0-1 1,0 1 0,1-1-1,-1 1 1,0 0-1,1-1 1,-1 1 0,0-1-1,1 1 1,-1-1 0,1 1-1,-1-1 1,1 1 0,-1-1-1,1 1 1,0-1 0,-1 0-1,1 1 1,-1-1-1,1 0 1,0 1 0,-1-1-1,1 0 1,0 0 0,-1 0-1,1 0 1,0 0 0,-1 0-1,1 1 1,0-2 0,-1 1-1,1 0 1,0 0-1,0 0 1,-1 0 0,1 0-1,0-1-4,33 3-65,0-2 0,1-2-1,-1-1 1,0-1 0,21-7 65,20-7-3835,-3-4-5440,-36 11-3207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4004,'0'0'5765,"0"0"-2685,0 0-111,0 0 170,0 0-897,0 0-929,0 0-400,-2 13 144,-26 136 1614,-24 176-1168,54-139-1586,28-66-3223,-3-56-5337,-14-40 251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3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43 120 6887,'0'0'11851,"0"0"-8648,0 0-1153,-42 78-353,69-73-704,18-4-384,13-1-193,12-10-256,10-4-96,9-9-32,7 3 33,-5 1-65,-5 1-97,-6-4-511,-11-1-994,-7 2-1152,-11 1-1602,-17 7-5478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4 167 11243,'1'-13'2936,"0"-2"-3484,0-18 4861,-1 22 123,-4 43-2985,2 190-1297,2-203-162,1 1 0,1-1-1,1 1 1,1-1-1,1 0 1,0 0 0,2-1-1,0 1 1,1-1-1,0-1 1,2 0 0,0 0-1,1-1 1,6 8 8,-15-22 1,0 0 0,0 0-1,1 0 1,-1-1 0,1 1 0,-1 0 0,1-1-1,-1 0 1,1 0 0,0 1 0,0-2 0,0 1-1,0 0 1,-1 0 0,1-1 0,0 0 0,0 1-1,0-1 1,0 0 0,0-1 0,0 1 0,0 0 0,0-1-1,0 0 1,0 0 0,0 1 0,-1-2 0,1 1-1,0 0 1,-1-1 0,1 1 0,-1-1 0,1 1-1,-1-1 1,0 0 0,2-2-1,67-87 281,-54 58 79,-2 0 1,-1-1 0,-2-1 0,-1 0 0,-1-1 0,-3 0 0,0 0 0,-3-1-1,-1 0 1,-1-23-361,-1 55-5,-1 1 1,1-1-1,-1 1 0,0-1 0,0 0 0,-1 1 0,1-1 0,-1 1 0,0-1 0,0 0 1,0 1-1,-1 0 0,0-1 0,1 1 0,-2 0 0,1 0 0,0 0 0,-1 0 1,0 0-1,0 1 0,0-1 0,0 1 0,0 0 0,-1 0 0,0 0 0,1 0 1,-1 1-1,0-1 0,0 1 0,0 0 0,-1 0 0,1 1 0,0-1 0,-1 1 0,-4-1 5,-50 16-2881,17 30-5320,28-17 1277</inkml:trace>
  <inkml:trace contextRef="#ctx0" brushRef="#br0" timeOffset="325.378">697 108 17232,'0'0'1276,"1"-13"-454,1-39 582,-2 52-1370,0 0-1,0 1 0,0-1 0,-1 0 1,1 0-1,0 1 0,0-1 0,-1 0 0,1 0 1,0 0-1,-1 0 0,1 1 0,0-1 1,-1 0-1,1 0 0,0 0 0,-1 0 1,1 0-1,0 0 0,-1 0 0,1 0 1,0 0-1,-1 0 0,1 0 0,0 0 1,-1 0-1,1 0 0,0 0 0,-1 0 1,1 0-1,0 0 0,-1-1 0,1 1 1,0 0-1,-1 0 0,1 0 0,0 0 1,-1-1-1,1 1 0,0 0 0,0 0 1,0-1-1,-1 1 0,1 0 0,0-1 1,0 1-1,0 0 0,-1 0 0,1-1 1,0 1-1,0 0 0,0-1 0,0 1-33,0 0 5,-12 24 175,0 2 0,2-1 0,1 2 0,2-1 1,0 1-1,2 0 0,0 0 0,2 1 0,2-1 0,0 1 0,2 9-180,-1-14 11,-2-2-7,1 0 0,1 0 0,2 0 1,0 0-1,0 0 0,2 0 0,1 0 1,1-1-1,0 0 0,4 5-4,-9-21 3,1 0 0,0-1 0,1 1 0,-1-1 0,1 1 0,-1-1 0,1 0 0,0 0 0,0 0 0,0-1 0,0 1-1,1-1 1,-1 1 0,1-1 0,0 0 0,-1 0 0,1-1 0,0 1 0,0-1 0,0 0 0,0 0 0,0 0 0,1-1 0,-1 1 0,0-1 0,0 0-1,0 0 1,0 0 0,1-1 0,0 0-3,5-1 11,-2-1-1,1 0 1,0 0-1,-1-1 1,1 0-1,-1-1 1,0 0-1,0 0 1,-1-1-1,0 0 0,0 0 1,0 0-1,2-4-10,9-10 255,0-2 0,-1 0 0,-1-1-1,-1 0 1,-1-2 0,-1 1-1,-1-2 1,-1 1 0,-2-2 0,0 1-1,-2-1 1,-1 0 0,-1-1-1,1-21-254,-6 39 37,0 0 0,-1-1 0,0 1-1,-1 0 1,0 0 0,0 0-1,-1 0 1,0 0 0,-1 0-1,0 1 1,-1 0 0,0 0 0,-1-2-37,3 7-161,0 0 0,0 0-1,0 0 1,0 0 0,-1 1 0,0-1 0,0 1 0,0 0 0,0 0 0,0 0 0,0 0 0,-1 1 0,0 0 0,1 0 0,-1 0 0,0 0 0,0 1 0,0 0 0,0 0 0,0 0 0,0 1 0,0 0 0,0 0 0,0 0 0,0 0 0,0 1 0,-2 0 161,-25 11-4158,0 7-4672</inkml:trace>
  <inkml:trace contextRef="#ctx0" brushRef="#br0" timeOffset="995.296">1675 403 10025,'0'0'5995,"0"0"-2984,0 0-934,-13-12-96,-45-34-722,55 44-1214,0 1-1,0 0 0,-1 0 0,1 1 1,0-1-1,0 0 0,-1 1 0,1 0 1,-1 0-1,1 0 0,0 0 0,-1 1 1,1-1-1,0 1 0,0 0 0,-1 0 1,1 0-1,0 0 0,0 1 0,0-1 1,0 1-1,0 0 0,0-1 0,1 2 1,-1-1-45,-6 3 94,-16 13-4,0 2-1,0 1 0,2 0 0,1 2 0,1 1 0,1 0 0,0 2 0,2 0 0,2 1 1,0 0-1,2 2 0,0 0 0,2 2-89,2-6 7,1 0 1,1 0-1,1 1 0,1 0 1,2 0-1,0 1 0,2-1 1,1 19-8,1-33-27,1 0-1,0 0 1,1 0 0,0 0 0,1 0-1,1 0 1,-1 0 0,2-1-1,0 0 1,0 0 0,1 0 0,0 0-1,1-1 1,0 0 0,1-1 0,0 1-1,0-1 1,1-1 0,8 6 27,-8-7-71,1-1 1,0 0-1,1-1 1,-1 0-1,1-1 1,0 0 0,0 0-1,1-1 1,-1-1-1,1 0 1,-1-1-1,1 0 1,0 0-1,-1-1 1,1-1-1,0 0 1,-1-1-1,1 0 1,-1 0-1,0-2 1,1 1 0,-1-1-1,-1-1 1,1 0-1,-1 0 1,0-1-1,0-1 1,0 1-1,-1-2 1,8-7 70,-8 8-208,0 0 0,-1 0 1,1-1-1,-1-1 0,-1 0 0,0 0 1,0 0-1,-1 0 0,0-1 0,-1 0 1,0-1-1,0 1 0,-1-1 0,0 0 1,-1 0-1,-1 0 0,1 0 0,-2-1 1,0 1-1,0-1 0,-1 1 0,0-1 1,-1 1-1,-1-3 208,-27-36-6636,9 35 17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190 174 10986,'4'-16'1682,"11"-54"571,-14 65-1926,1 1-1,-1-1 1,1 1 0,0-1 0,1 1 0,-1 0-1,1 0 1,-1 0 0,1 0 0,0 0 0,1 0 0,-1 1-1,1 0 1,-1 0 0,1 0 0,0 0 0,0 0-1,0 1 1,1 0 0,1-1-327,1 0 138,0 1 0,0 0 0,0 0 0,0 1 0,1 0 0,-1 1 0,0-1 0,1 1 1,-1 1-1,1-1 0,-1 1 0,0 0 0,0 1 0,1 0 0,-1 0 0,0 1 0,5 2-138,-3 0 12,-1 1 0,0 0 0,0 0 0,0 1 0,-1 0 0,0 0-1,-1 1 1,0-1 0,0 1 0,0 1 0,-1-1 0,0 1 0,-1 0 0,0 0 0,0 1 0,-1-1 0,0 1 0,-1-1 0,0 1 0,0 0 0,-1 0 0,-1 0 0,0 0-1,0 0 1,0 0 0,-2 0 0,1 0 0,-1 0 0,-1-1 0,1 1 0,-2-1 0,1 1 0,-1-1 0,-1 0 0,0-1 0,0 1 0,0-1 0,-7 7-12,-1 2 5,-1 0 0,0-2 0,-1 0 0,-1 0 0,0-2 0,-1 0 0,0 0 0,-1-2 0,0 0 0,-1-1 0,-1-1 0,1-1 0,-1-1 0,0-1 0,-1 0 0,0-1 0,0-2 0,-9 1-5,25-3 5,1-1-1,-1 0 0,1 0 0,-1 0 0,1 0 1,-1-1-1,1 0 0,-1 0 0,1 0 0,0 0 1,-1-1-1,1 1 0,0-1 0,0 0 0,0-1 0,0 1 1,0-1-1,1 1 0,-1-1 0,1 0 0,0 0 1,0-1-1,0 1 0,0-1 0,0 0 0,1 1 1,0-1-1,0 0 0,0 0 0,0-1 0,0 1 1,1 0-1,0-1 0,0 1 0,0 0 0,0-1 1,1 1-1,0-1 0,0 0 0,0 1 0,0-1 1,1-2-5,0 3 35,1 0 1,-1-1 0,1 1 0,0 0 0,0 0-1,0 0 1,1 0 0,-1 0 0,1 1 0,0-1 0,0 1-1,0-1 1,0 1 0,1 0 0,0 1 0,-1-1 0,1 0-1,0 1 1,0 0 0,0 0 0,0 0 0,1 1 0,-1-1-1,0 1 1,1 0 0,-1 0 0,1 1 0,-1-1 0,1 1-1,0 0 1,-1 0 0,1 0 0,-1 1 0,1 0-1,-1 0 1,1 0 0,-1 0 0,0 1 0,1-1 0,-1 1-1,0 0 1,0 1 0,0-1 0,-1 1 0,3 1-36,14 11-5,-1 1 0,-1 1-1,-1 0 1,-1 2 0,0-1 0,-1 2 0,-1 0 0,-1 2 5,94 109-685,-101-125 372,0 0 1,1 0 0,-1-1 0,1 0-1,0-1 1,0 0 0,1 0-1,-1 0 1,1-1 0,-1 0-1,1 0 1,0-1 0,1 0 0,-1 0-1,0-1 1,0 0 0,1-1-1,-1 0 1,0 0 0,1-1 0,-1 0-1,0 0 1,0-1 0,0 0-1,0 0 1,7-4 312,-5 0-273,1-1-1,-1-1 0,0 0 1,-1 0-1,0-1 1,0 0-1,-1-1 1,0 1-1,-1-2 1,0 1-1,-1-1 1,0 0-1,4-10 274,49-162 3321,-48 140-1853,3-4 145,17-103 5807,-54 209-4997,-29 79-1314,7 3-1,-2 37-1108,35-122-1165,3 1-1,3 0 1,2 0-1,3 33 1166,3-62-3578,6-11-4994,-1-12-1336</inkml:trace>
  <inkml:trace contextRef="#ctx0" brushRef="#br0" timeOffset="480.067">1032 400 10986,'51'-119'6720,"-49"115"-6523,0 0 0,0 1 1,1-1-1,-1 1 0,1 0 0,0 0 0,0 0 1,0 0-1,0 0 0,0 1 0,1-1 1,-1 1-1,1 0 0,-1 0 0,1 0 0,0 1 1,0-1-1,0 1 0,0 0 0,0 0 0,0 0 1,0 0-1,0 1 0,0 0 0,1 0 1,-1 0-1,0 0 0,0 1 0,0-1 0,3 2-197,-2 2 20,0 0 0,0 1 0,0 0-1,-1 0 1,1 0 0,-1 0 0,-1 1-1,1 0 1,-1-1 0,0 1 0,0 1-1,-1-1 1,1 0 0,-1 0 0,-1 1-1,1-1 1,-1 1 0,-1 0 0,1-1-1,-1 5-19,2 0-51,0 1 0,-1-1-1,0 1 1,-1 0-1,-1-1 1,0 1 0,0-1-1,-1 1 1,0-1-1,-1 1 1,-1-1 0,1 0-1,-2-1 1,0 1-1,0-1 1,-1 0-1,0 0 1,0 0 0,-1-1-1,-1 0 1,1 0-1,-2-1 1,1 0 0,-1 0-1,0-1 1,-1-1-1,-8 6 52,17-11 4,0 0-1,-1-1 1,1 1 0,0 0-1,0-1 1,-1 1-1,1-1 1,-1 1-1,1-1 1,-1 0-1,1 1 1,0-1-1,-1 0 1,1 0-1,-1 0 1,1 0-1,-1-1 1,1 1-1,-1 0 1,1 0 0,0-1-1,-1 1 1,1-1-1,0 1 1,-1-1-1,1 0 1,0 0-1,-1 1 1,1-1-1,0 0 1,0 0-1,0 0 1,0 0-1,0 0 1,0 0-1,0-1 1,0 1 0,1 0-1,-1 0 1,0-1-1,1 1 1,-1 0-1,1-1 1,-1 1-1,1-1 1,0 1-1,0-1 1,-1 0-4,19-69 604,-15 66-593,0 0-1,1 1 1,0 0-1,-1-1 0,2 2 1,-1-1-1,0 0 1,1 1-1,-1 0 0,1 0 1,0 0-1,0 0 1,0 1-1,1 0 0,-1 0 1,0 0-1,1 1 1,-1 0-1,1 0 0,-1 0 1,1 1-1,0 0 1,-1 0-1,1 0 0,0 1 1,-1 0-1,1 0 1,-1 0-1,1 0 0,-1 1 1,0 0-1,1 0 1,-1 1-1,0 0 0,0-1 1,-1 2-1,1-1 1,-1 0-11,4 9-2,-1 0 0,-1 1 1,0 0-1,-1 0 1,0 0-1,-1 0 0,0 1 1,-1-1-1,-1 1 1,0 0-1,-1 0 0,0 0 1,-1 0-1,-1 0 0,0 0 1,-1 0-1,-1 0 1,0-1-1,-1 1 0,-4 11 2,3-12 0,-1 0 0,0 0 0,-1-1 0,0 1 0,-1-1 0,0-1 0,-1 0 0,-1 0 0,-1 1 0,8-8 0,-1-1 0,1 1 0,-1-1 0,0 0 0,-1 0 0,1-1 0,0 1 0,-1-1 0,1 0 0,-1 0 0,0 0 0,0-1 0,0 0 0,0 0 0,0 0 0,0 0 0,0-1 0,0 0 0,0 0 0,0 0 0,0-1 0,0 1 0,0-1 0,0 0 0,0-1 0,1 1 0,-3-2 0,0-2-211,-1 0 0,1-1 0,1 0-1,-1 0 1,1-1 0,0 0-1,1 0 1,-1 0 0,1-1-1,1 1 1,0-1 0,0-1-1,0 1 1,1 0 0,0-1-1,1 1 1,-1-1 0,2 0 0,-1 0-1,2 0 1,-1 0 0,1 0-1,0 0 1,1 0 0,0 0-1,0 0 1,1 0 0,0 1-1,1-1 1,0 0 0,0 1 0,1 0-1,0 0 1,0 0 0,1 0-1,1 0 212,17-27-6134</inkml:trace>
  <inkml:trace contextRef="#ctx0" brushRef="#br0" timeOffset="776.757">1644 123 13261,'0'0'5706,"0"0"-2898,0 0-678,0 0-325,0 0-652,15 7-347,-5-2-681,-2-2-57,-1 0 1,0 0-1,0 1 1,-1 0-1,1 1 1,-1-1-1,0 1 1,0 0-1,0 1 1,-1 0-1,0 0 1,0 0-1,0 0 1,1 5-69,5 8 44,-1 0 0,0 1 0,-2 0 0,-1 0 0,0 1 0,-1 0 0,-2 0 0,0 1 0,-1-1 1,-1 1-1,-1 0 0,-1-1 0,-1 1 0,-1 0 0,-1 0 0,0-1 0,-2 0 0,-1 0 0,0 0 1,-2-1-1,0 1 0,-1-2 0,-2 3-44,-5 2-334,0-1 1,-2-1-1,-1 0 1,0-1 0,-2-1-1,-1 0 334,-32 21-3360,-3-8-3712,34-22-877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25 15951,'0'0'3742,"0"0"-1783,-13-6-250,5 3-1374,5 1-219,0 0 0,0 0-1,-1 0 1,1 1 0,0 0-1,-1 0 1,0 0-1,1 0 1,-1 0 0,1 1-1,-1-1 1,0 1 0,0 0-1,1 0 1,-1 0-1,0 1 1,1-1 0,-1 1-1,1 0 1,-1 0 0,1 0-1,-1 1 1,1-1-1,-1 1 1,1 0 0,-2 1-116,-18 19 165,2 1 1,0 0-1,1 2 1,2 0-1,0 1 1,2 1-1,1 1 1,1 0-1,1 1 0,2 0 1,-1 6-166,1-6-8,2 0 0,1 1 0,1 0 0,1 0-1,2 0 1,1 1 0,1 0 0,2-1 0,1 1 0,2 0 0,1-1 0,1 1-1,1-1 1,2 0 0,1-1 0,1 0 0,2-1 0,0 0 0,2 0 0,2-2 0,0 1-1,1-2 1,2-1 0,0 0 0,10 7 8,-13-17-370,0 0-1,1-1 1,1-1 0,0-1-1,1 0 1,0-1 0,1-2-1,20 8 371,98 10-8915,-76-25-673</inkml:trace>
  <inkml:trace contextRef="#ctx0" brushRef="#br0" timeOffset="308.598">912 306 11179,'0'0'2989,"0"0"-485,-1-13 229,-5-36-299,6 49-2378,0 0 0,0 0-1,0 0 1,-1 1 0,1-1 0,0 0-1,0 0 1,-1 0 0,1 1-1,0-1 1,0 0 0,-1 0 0,1 0-1,0 0 1,-1 0 0,1 0-1,0 0 1,-1 1 0,1-1-1,0 0 1,-1 0 0,1 0 0,0 0-1,0-1 1,-1 1 0,1 0-1,0 0 1,-1 0 0,1 0 0,0 0-1,-1 0 1,1 0 0,0 0-1,0-1 1,-1 1 0,1 0 0,0 0-1,0 0 1,-1-1 0,1 1-1,0 0 1,0 0 0,0-1-1,-1 1 1,1 0 0,0 0 0,0-1-1,0 1 1,0 0 0,0-1-1,0 1-55,-1 1 138,-11 36 197,1 1 0,1 0 1,2 1-1,2 0 0,2 0 0,2 1 0,1-1 0,2 1 0,5 35-335,25 122-429,16-73-7459,-38-108 2774,-1-5-1890</inkml:trace>
  <inkml:trace contextRef="#ctx0" brushRef="#br0" timeOffset="619.807">846 758 7239,'-6'-13'3811,"-32"-65"332,34 57 2069,40 15-4176,-27 6-1977,116 1 582,127-10 47,-246 9-667,0-1-1,-1 1 1,1-1 0,-1 0 0,1 0 0,-1 0 0,1-1-1,-1 0 1,1 0 0,-1 0 0,0-1 0,0 0-1,-1 0 1,1 0 0,0 0 0,-1-1 0,0 0 0,0 0-1,0 0 1,0 0 0,-1-1 0,1 1 0,-1-1-1,0 0 1,-1 0 0,1 0 0,-1 0 0,0-1 0,0 1-1,0-3-20,-1-3 223,-1 0-1,0 0 0,0 0 0,-1 0 1,-1 0-1,0 0 0,0 0 1,-1 0-1,0 1 0,-1-1 0,-4-8-222,8 20 13,0-1 0,-1 1 0,1-1 0,0 0-1,0 1 1,0-1 0,-1 0 0,1 1 0,0-1 0,0 0-1,-1 0 1,1 1 0,0-1 0,-1 0 0,1 0-1,0 1 1,-1-1 0,1 0 0,0 0 0,-1 0 0,1 1-1,0-1 1,-1 0 0,1 0 0,-1 0 0,1 0-1,0 0 1,-1 0 0,1 0 0,-1 0 0,1 0 0,0 0-1,-1 0 1,1 0 0,0 0 0,-1 0 0,1-1-1,-1 1 1,1 0 0,0 0 0,-1 0 0,1 0-1,0-1 1,-1 1 0,1 0 0,0 0 0,-1-1 0,1 1-1,0 0 1,0-1 0,-1 1 0,1 0 0,0-1-1,0 1 1,0 0 0,-1-1 0,1 1 0,0-1 0,0 1-1,0 0 1,0-1 0,0 1 0,0 0 0,0-1-1,0 1 1,0-1-13,-8 38 79,8-31-75,-12 72 239,3 0 0,4 1 1,3 16-244,24 69-1390,43-13-6625,-48-128 1124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8:5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123 186 12268,'0'0'3256,"0"0"-1233,0-13 38,1-1-2166,-1-16 3871,1 66-1042,-23 430-1908,9-215-2524,15-167-2514,5-1-4550,-6-70 4064</inkml:trace>
  <inkml:trace contextRef="#ctx0" brushRef="#br0" timeOffset="330.765">49 529 8776,'-3'-262'5072,"3"244"-4637,1 0 0,0 1 0,1-1 0,1 1 0,0 0 0,1 0 0,1 0 0,1 0 0,1 1 1,0-1-1,1 2 0,8-13-435,-14 25 121,1 0 0,0 0 0,-1 0 0,1 1 0,0-1 0,0 1 0,0 0 0,1 0 0,-1 0 0,0 1 0,1-1 0,-1 1 0,1-1 0,0 1 0,-1 0 0,1 1 0,0-1 0,0 1 0,-1-1 0,1 1 0,0 0 0,0 0 0,0 1 0,-1-1 0,1 1 0,0 0 0,-1 0 0,1 0 0,0 1 0,0 0-121,6 2 74,-1 1-1,1 0 1,-1 1 0,0 0-1,0 0 1,-1 1 0,0 0-1,0 0 1,-1 1 0,2 2-74,-2-1 4,1-1 0,-1 1 0,-1 1 0,0-1 0,0 1 0,-1 0 0,0 1 0,-1-1 0,0 1 0,-1 0 0,0 0 0,0 0 1,-1 0-1,-1 0 0,0 1 0,-1-1 0,0 0 0,0 1 0,-1-1 0,-1 0 0,0 0 0,0 1 0,-1-2 0,-1 1 1,0 0-1,0-1 0,-1 1 0,0-1 0,-1 0 0,0-1 0,-1 1 0,0-2 0,0 1 0,-2 1-4,-3 0-118,-1 0-1,0 0 1,-1-1-1,0-1 1,0 0-1,-1-1 1,0 0-1,0-1 1,-12 2 118,-89 6-7806,94-17 3274,3-5-1730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0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26 111 14125,'0'-15'3193,"0"-72"1355,9 79-535,13 25-2896,282 312-316,-170-197-2888,-133-132 2058,1-1 1,-1 1 0,0-1 0,0 0 0,0 1 0,0-1-1,0 0 1,0 0 0,0 0 0,0 0 0,0 0-1,0 0 1,-1 0 0,1 0 0,0 0 0,-1 0 0,1-1-1,-1 1 1,1 0 0,-1 0 0,1-1 0,-1 1-1,0 0 1,0 0 0,0-1 0,0 1 0,0 0 0,0-1-1,0 1 1,0 0 0,0-1 0,0 1 0,-1 0-1,1 0 1,-1-1 0,1 1 0,-1 0 0,1 0 0,-1 0-1,0-1 29,1-8-84,-1-255 1632,2 264-1496,0-1 0,-1 0 1,1 1-1,0-1 0,-1 0 1,0 0-1,1 0 0,-1 0 0,0 1 1,0-1-1,0 0 0,0 0 0,-1 0 1,1 0-1,0 1 0,-1-1 0,1 0 1,-1 0-1,0 1 0,1-1 0,-1 0 1,0 1-1,0-1 0,0 1 0,0-1 1,0 1-1,-1-1 0,1 1 1,0 0-1,-1 0 0,1-1 0,-1 1 1,1 0-1,-1 0 0,1 1 0,-1-1 1,0 0-1,1 0 0,-1 1 0,0-1 1,0 1-1,0 0 0,1-1 0,-1 1 1,0 0-1,0 0 0,0 0 0,0 0 1,1 1-1,-1-1 0,0 0 1,0 1-1,0-1 0,1 1 0,-1-1 1,0 1-1,-1 1-52,-8 8 55,0 0 0,1 1 0,0 1 0,1 0 0,0 0 0,1 0 0,0 1 0,-5 14-55,-17 22 56,-52 70-1657,-91 101 1601,135-173-3607,16-16-1952,7-10-1440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0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84 14798,'0'0'2931,"-1"-13"-662,-8-39-129,8 51-2068,1 0 1,-1 0-1,1 0 0,-1 0 0,0-1 0,0 1 1,0 0-1,1 0 0,-1 1 0,0-1 0,0 0 1,0 0-1,0 0 0,-1 1 0,1-1 0,0 0 1,0 1-1,0-1 0,-1 1 0,1-1 0,0 1 1,0 0-1,-1-1 0,1 1 0,0 0 0,-1 0 1,1 0-1,0 0 0,0 0 0,-1 0 0,1 1 1,0-1-1,-1 0 0,1 1 0,0-1 0,0 1 0,-1-1 1,1 1-1,0-1 0,0 1 0,0 0 0,-1 0-72,-8 7 75,-1 0 0,2 0 0,-1 1-1,1 0 1,1 0 0,0 1 0,0 0-1,1 1 1,0 0 0,-4 8-75,2-5 27,-8 12-44,1 2 1,2-1-1,0 2 1,2 0-1,1 0 1,1 1 0,2 1-1,1 0 1,1 0-1,2 0 1,1 0-1,1 1 1,2 3 16,0-32-6,0-1-1,0 1 1,0-1 0,0 1-1,0-1 1,0 1 0,1-1-1,0 1 1,-1-1 0,1 0 0,0 1-1,0-1 1,0 0 0,0 0-1,1 1 1,-1-1 0,1 0-1,-1 0 1,1-1 0,0 1-1,-1 0 1,1 0 0,0-1-1,0 1 1,0-1 0,1 0-1,-1 0 1,0 1 0,0-2-1,1 1 1,-1 0 0,0 0 0,1-1-1,-1 1 1,1-1 0,-1 0-1,1 1 1,-1-1 0,1 0-1,-1-1 1,1 1 0,-1 0-1,1-1 1,-1 1 0,0-1-1,1 0 1,-1 0 0,0 0-1,2-1 7,5-3 112,0-1 0,0 1-1,-1-2 1,0 0 0,0 0-1,-1 0 1,0-1 0,0 0-1,-1 0 1,1 0-1,-2-1 1,1 0 0,-2-1-1,1 1 1,-1-1 0,0 0-1,-1 0 1,0 0 0,-1 0-1,0 0 1,-1-1-1,0 1 1,0-9-112,-2 17-65,1 0-1,0 0 0,-1-1 1,0 1-1,0 0 0,1 0 1,-1 0-1,0 0 1,-1 0-1,1 0 0,0 0 1,-1 0-1,1 1 0,-1-1 1,1 0-1,-1 1 1,0-1-1,1 1 0,-1 0 1,0-1-1,0 1 0,0 0 1,0 0-1,0 0 1,-1 1-1,1-1 0,0 0 1,0 1-1,-1-1 1,1 1-1,0 0 0,0 0 1,-1 0-1,1 0 0,0 0 1,0 1-1,-1-1 1,1 0-1,0 1 0,-2 0 66,-51 31-11153,41-14 2323</inkml:trace>
  <inkml:trace contextRef="#ctx0" brushRef="#br0" timeOffset="277.643">685 142 15791,'6'-32'1463,"8"-58"5017,-14 91-6391,0-1-1,0 0 1,0 1-1,0-1 1,0 1-1,0-1 1,0 0-1,0 1 1,0-1-1,0 0 0,-1 1 1,1-1-1,0 0 1,0 1-1,0-1 1,0 0-1,0 1 1,-1-1-1,1 0 0,0 1 1,0-1-1,-1 0 1,1 1-1,0-1 1,0 0-1,-1 0 1,1 0-1,0 1 1,-1-1-1,1 0 0,0 0 1,-1 0-1,1 0 1,0 0-1,-1 1 1,1-1-1,-1 0 1,1 0-1,0 0 0,-1 0 1,1 0-1,0 0 1,-1 0-1,1 0 1,-1 0-1,1-1 1,0 1-1,-1 0 1,1 0-1,0 0 0,-1 0 1,1 0-1,0-1 1,-1 1-1,1 0 1,0 0-1,0 0 1,-1-1-89,-51 197 2114,32-100-1671,-67 172-374,73-224-2449,13-29-1430,3-1-4296,0-9-2651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1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58 15246,'0'0'2915,"0"0"-1954,0 0 512,96-44-448,-49 36-768,3 4-193,4 3-64,-5 1 0,-9 1-192,-10 9-545,-14 4-801,-16 4-1184,-11 6-1218,-18 5-544,-6 5-1218</inkml:trace>
  <inkml:trace contextRef="#ctx0" brushRef="#br0" timeOffset="319.371">143 263 384,'0'0'4453,"-91"54"-2051,64-33 737,8-8-192,13-4-417,6-3-640,13-1-673,15 0-448,9-5-33,8 0-447,7 0-225,1-6-64,4-3 0,-2-1-96,-2 2-673,-8-1-3043,-11 1-3779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0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1 331 10250,'0'0'2530,"0"0"-1249,0 0 513,0 0-737,81-20-545,-55 18 97,3-1-449,-1 1-128,6-1 0,-4 3-32,-3 0 0,-3 0-448,-1 0-2147,-9 0-2497</inkml:trace>
  <inkml:trace contextRef="#ctx0" brushRef="#br0" timeOffset="418.881">563 42 10154,'0'0'6737,"0"0"-3620,0 0-1158,0 0-170,0 0-866,-15 2-554,5-2-323,6-1-37,1 1 1,-1 0 0,1 0-1,-1 0 1,1 0 0,-1 1 0,1-1-1,0 1 1,-1 0 0,1 0 0,0 0-1,-1 0 1,1 1 0,0-1 0,0 1-1,0 0 1,0 0 0,1 0-1,-1 0 1,0 1 0,1-1 0,-1 1-1,1-1 1,0 1 0,0 0 0,-1 2-10,-11 26 11,0 0 1,3 2 0,1-1 0,1 1 0,1 1 0,2-1 0,2 1 0,1 1-1,2 33-11,0-62-19,2 0-1,-1-1 0,1 1 1,-1 0-1,2 0 0,-1-1 1,1 1-1,-1-1 0,1 1 0,1-1 1,-1 0-1,1 0 0,0 0 1,0 0-1,1 0 0,-1-1 1,1 1-1,0-1 0,0 0 0,1 0 1,-1-1-1,1 1 0,0-1 1,0 0-1,0 0 0,0-1 0,0 1 1,1-1-1,-1 0 0,1-1 1,-1 1-1,1-1 0,0 0 1,0-1-1,-1 1 0,1-1 0,0 0 1,0-1-1,0 1 0,-1-1 1,1 0-1,2-1 20,0-1 55,0 0 0,0 0 0,-1-1 0,1 0 0,-1-1 0,0 0 0,0 0 0,0 0 0,-1-1 0,1 0 0,-1 0 0,-1 0 0,1-1 0,-1 0 0,-1 0 0,1-1 0,-1 1 0,0-1 0,-1 0 0,0 0 0,0 0 0,0 0 0,-1 0 0,-1-1 0,1 1 0,-2-1 0,1 1 0,-1-1 0,0 0 0,-1 1 0,1-1 0,-2 1 0,-1-7-55,1 9-12,-1 1 0,0 0 0,0 0 0,0 0 0,-1 0 0,1 1 0,-1-1-1,0 1 1,-1 0 0,1 0 0,-1 1 0,0-1 0,1 1 0,-1 0 0,-1 0 0,1 0 0,0 1 0,-1 0 0,1 0 0,-1 0 0,0 1 0,0 0-1,1 0 1,-1 0 0,0 1 0,-3 0 12,-44 9-2783,12 23-3766,30-13 68</inkml:trace>
  <inkml:trace contextRef="#ctx0" brushRef="#br0" timeOffset="738.752">902 134 12748,'5'-33'1523,"3"-26"1117,-5 18 4141,-33 515-3620,15-303-6990,14-166 3188,0 19-3564,0-9-1492,1 0-5855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0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1084 624 6694,'2'-146'16480,"-8"145"-12728,-1 27-3329,-1 26-321,2 0 1,3 1-1,2 0 1,3-1-1,1 1 1,3-1-103,5 140-50,-10-167 41,0-20-29,1 0 0,-1 1 0,0-1 0,-1 1 0,1 0 0,-1-1-1,0 1 1,-1-1 0,1 1 0,-1-1 0,0 1 0,0-1 0,-1 1 0,0-1 0,0 0 0,0 0 0,0 0 0,-1 0 0,0 0-1,0 0 1,0-1 0,-1 1 0,1-1 0,-1 0 0,0 0 0,0-1 0,-1 1 0,1-1 0,-1 0 0,0 0 0,1 0 0,-2 0 38,-3-2 25,0 1 0,0-1 0,0 0 0,0-1 1,-1 0-1,1-1 0,0 0 0,0 0 0,0-1 1,0 0-1,0-1 0,0 0 0,1 0 1,-1-1-1,1 0 0,0-1 0,0 1 0,-4-5-25,11 9 12,1 0 0,-1 0 0,1-1-1,-1 1 1,1 0 0,-1-1 0,1 1-1,-1-1 1,1 1 0,-1-1 0,1 1-1,0-1 1,-1 1 0,1-1 0,0 1-1,-1-1 1,1 1 0,0-1 0,0 0-1,-1 1 1,1-1 0,0 1-1,0-1 1,0 0 0,0 1 0,0-1-1,0 0 1,0 1 0,0-1 0,0 1-1,0-1 1,0 0 0,1 1 0,-1-1-1,0 1 1,0-1 0,1 0 0,-1 1-1,0-1 1,1 1 0,-1-1 0,0 1-1,1-1 1,-1 1 0,1-1 0,-1 1-1,1 0 1,-1-1 0,1 1 0,-1-1-1,1 1 1,-1 0 0,1 0 0,-1-1-1,1 1 1,0 0 0,-1 0 0,1 0-1,0 0-11,42-13 22,-38 11-11,315-32-149,-292 30 42,8 0-109,-1-2 0,1-2 0,-1-1 0,-1-1-1,18-9 207,-39 9-2019,-20 12-5536,-8 9 1313</inkml:trace>
  <inkml:trace contextRef="#ctx0" brushRef="#br0" timeOffset="484.166">934 1466 17168,'11'-14'2333,"-6"7"-2163,1-1 174,0-1 1,1 1-1,0 0 1,0 0 0,1 1-1,0 0 1,0 1 0,1-1-1,-1 2 1,1-1 0,1 1-1,-1 0 1,4 0-345,1 1 196,-1 1 0,1 1 0,-1 0 1,1 1-1,0 0 0,0 1 0,0 1 0,0 0 1,2 1-198,-12-2 15,1 1 0,-1 0 0,0 0-1,1 0 1,-1 1 0,0 0 0,0-1-1,0 1 1,0 1 0,0-1 0,-1 0-1,1 1 1,-1 0 0,1 0 0,-1 0-1,0 0 1,0 1 0,0-1 0,-1 1-1,1 0 1,-1-1 0,0 1 0,0 0-1,0 0 1,-1 1 0,1-1 0,-1 0-1,0 0 1,0 1 0,0 0-14,-1 4-50,0 1-1,0 0 1,-1-1 0,0 1 0,-1-1-1,0 1 1,0-1 0,-1 1 0,0-1-1,-1 0 1,0-1 0,0 1 0,-1 0-1,0-1 1,-1 0 0,1-1 0,-2 1-1,-2 2 51,-138 119-2845,132-117 2479,-95 56-1348,110-68 1717,0 0-1,0-1 1,0 1-1,1 0 0,-1-1 1,0 1-1,0 0 1,0-1-1,0 1 1,0-1-1,0 1 0,0 0 1,0-1-1,0 1 1,0 0-1,0-1 1,-1 1-1,1 0 0,0-1 1,0 1-1,0 0 1,0-1-1,-1 1 0,1 0 1,0-1-1,0 1 1,0 0-1,-1 0 1,1-1-1,0 1 0,0 0 1,-1 0-1,1 0 1,0-1-1,-1 1 0,1 0 1,0 0-1,-1 0 1,1 0-1,0 0 1,-1-1-1,1 1 0,0 0 1,-1 0-1,1 0 1,0 0-1,-1 0 0,1 0 1,-1 0-1,1 1-2,25-25 114,-13 15 15,0-1 0,0 2 0,1-1 1,0 2-1,1 0 0,-1 0 0,1 1 0,1 1 0,-1 0 0,1 1 0,0 1 0,0 0 0,0 1 0,0 1 0,0 0 0,1 1 0,0 1-129,-10 0 0,-1 1 1,1 0-1,-1 1 0,0-1 0,1 1 0,-1 0 0,-1 0 0,1 1 0,0-1 0,-1 1 0,0 0 1,0 0-1,0 1 0,0-1 0,-1 1 0,0-1 0,0 1 0,0 1 0,0-1 0,-1 0 0,0 0 1,0 1-1,0-1 0,-1 1 0,0 0 0,2 6 5,0-1 1,-1 1 0,-1 0-1,0 0 1,-1 0-1,0 0 1,-1 0 0,0-1-1,-1 1 1,0 0-1,-3 9-5,1-11 48,-1 1 0,0-1-1,-1-1 1,0 1 0,0-1-1,-1 0 1,0 0 0,0-1-1,-1 0 1,0 0 0,-1-1-1,1 0 1,-2-1 0,1 1-1,-1-2 1,1 1 0,-2-2-1,1 1 1,0-1 0,-1-1-1,0 0 1,0 0 0,0-1-1,-2 0-47,-9 1 103,-1-1 1,0 0-1,1-2 0,-1-1 0,1-1 1,-1 0-1,1-2 0,0-1 0,0 0 1,0-2-1,-11-4-103,-51-47-2750,80 54 2427,0 1 0,0-1-1,1 0 1,-1 0 0,1-1-1,1 1 1,-1-1 0,0 1-1,1-1 1,0 0 0,0 0-1,0 0 1,1 0 0,0 0-1,0 0 1,0-1 0,1 1-1,-1 0 1,1-1 0,1 1-1,-1 0 1,1 0-1,-1-1 1,2 1 0,-1 0-1,0 0 1,1 0 0,0 0 323,19-27-8696</inkml:trace>
  <inkml:trace contextRef="#ctx0" brushRef="#br0" timeOffset="779.6">1889 485 17264,'0'0'2776,"0"0"-736,0 0-71,0 0-639,8 22-391,87 279 914,-70-220-1720,-5 2 1,-3-1-1,-4 2 1,2 65-134,-14-124-110,0 0 0,-2 0 0,-1 0 1,-1 0-1,-1 0 0,-1 0 0,-1-1 1,-2 0-1,0 0 0,-2-1 0,0 0 1,-1 0-1,-2-1 0,0-1 1,-1 0-1,-1-1 0,-1 0 0,-6 4 110,-3-2-665,-1 0 1,-1-2-1,0-1 0,-2-2 0,0 0 1,-1-2-1,-23 8 665,-133 37-7203,91-42 1555</inkml:trace>
  <inkml:trace contextRef="#ctx0" brushRef="#br0" timeOffset="1073.607">465 352 14061,'-4'-13'3486,"-19"-38"-1644,22 50-1736,-1 0-1,0 0 1,0 0-1,0 0 1,0 1-1,0-1 1,0 1-1,0-1 1,0 1 0,0 0-1,0-1 1,0 1-1,-1 0 1,1 0-1,0 1 1,0-1-1,0 0 1,0 1-1,0-1 1,0 1 0,0 0-1,0 0 1,0-1-1,0 1 1,0 1-1,1-1 1,-1 0-1,0 0 1,1 1 0,-1-1-1,1 1 1,-1-1-1,1 1 1,-1 0-106,0 0 132,-25 23 276,1 1 0,1 2 0,1 0 0,2 1 0,1 2 0,1 0 0,2 1 1,1 1-1,1 1-408,-10 20 127,2 1 1,2 1-1,3 1 0,2 0 1,2 2-1,4 0 1,2 0-1,-2 55-127,11-92-94,1-1 0,1 1-1,1 0 1,1-1-1,1 0 1,1 0 0,0 0-1,2-1 1,0 1-1,1-2 1,1 0 0,1 0-1,1 0 1,0-2-1,2 1 1,0-2 0,0 0-1,2 0 1,0-2-1,1 0 1,0 0 0,7 2 94,21 10-1936,0-3 0,2-1 1,0-2-1,1-3 0,38 9 1936,23 0-6150</inkml:trace>
  <inkml:trace contextRef="#ctx0" brushRef="#br0" timeOffset="1540.833">2300 0 9321,'0'0'4324,"0"0"-1586,0 0-36,0 0 100,0 0-955,0 0-875,0 0-278,3 14-155,27 246 395,-4-130-1886,-15-84-3079,-2-1-5239,-5-26-403</inkml:trace>
  <inkml:trace contextRef="#ctx0" brushRef="#br0" timeOffset="1885.908">2651 109 9321,'0'0'2829,"0"0"-1206,0 0-160,0 0-54,0 0-710,0 0-389,0 0-160,-13 12-54,1-2-72,5-5-13,1 0 1,0 0-1,0 1 0,1-1 1,0 1-1,0 1 0,0-1 1,0 1-1,1-1 0,1 1 0,-1 0 1,-2 7-12,-1 5 120,-1 0 0,2 0 0,1 1 0,0 0 0,2 0 0,0 0 1,1 1-1,1-1 0,1 0 0,1 1 0,0-1 0,3 5-120,-4-21 18,1 0-1,1-1 1,-1 1-1,0-1 1,1 1 0,0-1-1,0 0 1,0 1-1,0-1 1,1 0 0,-1-1-1,1 1 1,-1 0-1,1-1 1,0 1-1,0-1 1,0 0 0,1 0-1,-1 0 1,0 0-1,1-1 1,-1 1-1,1-1 1,-1 0 0,1 0-1,0 0 1,0 0-1,-1-1 1,1 0 0,0 0-1,0 0 1,0 0-1,-1 0 1,4-1-18,3-1 211,0 0 0,-1 0 0,0-1 0,0 0 0,1 0 0,-2-1 0,1 0 1,0-1-1,-1 0 0,0 0 0,0-1 0,0 0 0,2-3-211,1-6 182,0 0 1,-1 0-1,-1-2 1,-1 1-1,0-1 1,-1 0-1,-1 0 1,0-1-1,-1 0 0,-1 0 1,-1 0-1,-1-1 1,0 1-1,-1-1 1,-1 1-1,-1-1 1,-2-9-183,-23-79 236,25 105-352,0 0-1,0-1 1,0 1-1,-1 0 1,1 0-1,0-1 1,-1 1-1,0 0 1,1 1 0,-1-1-1,0 0 1,0 0-1,0 1 1,0-1-1,0 1 1,0 0 0,0-1-1,-1 1 1,1 0-1,-1 0 1,1 1-1,0-1 1,-1 0-1,1 1 1,-1-1 0,1 1-1,-1 0 1,0 0-1,1 0 1,-1 0-1,1 1 1,-1-1-1,1 1 1,-1-1 0,1 1-1,-1 0 1,1 0-1,0 0 1,-1 0-1,1 0 1,0 1 116,-17 13-4180,5 5-2957</inkml:trace>
  <inkml:trace contextRef="#ctx0" brushRef="#br0" timeOffset="2199.631">3045 96 11179,'0'0'3437,"0"-12"-1968,-3-38-220,3 49-1208,0 1 0,0-1 0,-1 1 0,1-1 0,0 1 0,0-1 0,-1 1 0,1-1 0,0 1 0,-1-1 0,1 1 0,0-1 0,-1 1 0,1 0 0,-1-1 0,1 1 0,0 0 0,-1-1 0,1 1 0,-1 0 0,1-1 0,-1 1 0,1 0 0,-1 0 0,1 0 1,-1 0-1,0 0 0,1-1 0,-1 1 0,1 0 0,-1 0 0,1 0 0,-1 0 0,0 1 0,1-1 0,-1 0 0,1 0 0,-1 0 0,1 0 0,-1 0 0,1 1 0,-1-1 0,1 0 0,-1 1 0,1-1 0,-1 0 0,1 1 0,0-1 0,-1 0 0,1 1 0,-1-1 0,1 1 0,0-1 0,-1 1 0,1-1 0,0 0 0,0 1 0,-1 0 0,1-1 1,0 1-1,0-1 0,0 1 0,0-1 0,0 1 0,0-1 0,0 1 0,0-1 0,0 1 0,0 0 0,0-1-41,-8 14 27,1 0 0,1 0 0,1 1-1,0 0 1,0 0 0,2 0 0,0 0 0,1 1 0,0-1 0,1 1 0,1-1 0,0 1 0,1 0 0,1-1 0,1 0-1,0 1 1,0-1 0,2 0 0,0 0 0,1-1 0,0 0 0,1 0 0,1 0 0,8 11-27,-13-22 13,-1 0 0,1 0 0,0-1 0,0 1 0,0-1-1,0 0 1,0 0 0,0 0 0,1 0 0,-1-1 0,1 1 0,0-1 0,-1 0 0,1 0 0,0 0 0,-1 0 0,1-1 0,0 0 0,0 1 0,0-1 0,0-1 0,-1 1 0,1-1 0,0 1 0,0-1 0,-1 0 0,1 0 0,0-1 0,-1 1 0,1-1 0,-1 0-1,0 0 1,1 0 0,1-2-13,5-3 275,-1 0-1,0-1 1,0 0-1,-1-1 0,-1 0 1,1 0-1,-1 0 1,-1-1-1,0 0 1,0 0-1,-1-1-274,2-5 185,-1 0 0,0 0-1,-2-1 1,0 0 0,-1 1 0,0-1-1,-2-1 1,0 0-185,0 11-26,-1 1 1,0 0-1,0 0 0,-1 0 0,0 0 1,0 0-1,0 0 0,-1 0 0,1 0 1,-2 0-1,1 1 0,-1-1 1,1 1-1,-1-1 0,-1 1 0,1 0 1,-1 0-1,0 1 0,0-1 0,-1 1 1,1 0-1,-1 0 0,-4-3 26,-28-5-3413,11 18-2308,6 6-2495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0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962 660 7495,'0'0'2605,"0"0"-379,3-13 246,16-43-70,-16 51-2182,1 1-1,-1-1 0,1 1 0,1 0 1,-1 0-1,0 0 0,1 1 1,0 0-1,0-1 0,0 2 0,0-1 1,0 0-1,1 1 0,-1 0 1,1 1-1,-1-1 0,1 1 0,0 0 1,0 0-1,-1 1 0,1-1 1,0 2-1,0-1 0,0 0 0,-1 1 1,3 1-220,1-2 41,-1 1 1,0 0 0,1 1 0,-1 0 0,0 0 0,0 1-1,0 0 1,0 0 0,0 1 0,-1 0 0,0 0-1,1 1 1,-2 0 0,1 0 0,0 1 0,-1 0 0,0 0-1,-1 0 1,1 1 0,-1 0 0,-1 0 0,1 0-1,-1 0 1,0 1 0,-1 0 0,0 0 0,0 0 0,0 0-1,-1 0 1,-1 1 0,1-1 0,-1 0 0,-1 1-1,1-1 1,-2 1 0,1-1 0,-1 1 0,0-1 0,-1 1-1,0-1 1,0 0 0,-2 2-42,-4 9-8,0-2 0,-1 1 0,-2-1 0,1-1 0,-2 0 0,0-1 0,-1 0 0,0 0 0,-2-2 0,1 0 0,-2 0 0,1-1 0,-2-1 0,1-1 0,-2 0 0,1-1 0,-1-1 0,-13 3 8,18-6 1,-1-2-1,0 1 1,0-2 0,0 0-1,-1 0 1,1-2 0,0 0-1,-1 0 1,-5-2-1,16 2 9,-1-1 0,0 1 0,1-1 0,-1-1 0,0 1 0,1 0 0,-1-1 0,1 0 0,0 0 0,0 0 0,0-1 0,0 0 0,0 1 0,0-1 0,1-1 0,-1 1 0,1 0 0,0-1 0,0 0 0,0 1 0,0-1 0,1 0 0,0-1 0,-1 1 0,2 0 0,-1-1 0,0 1 0,1-1 0,0-1-9,0 4 36,1 1 1,-1-1-1,1 0 0,0 0 1,0 0-1,0 0 1,0 0-1,0 1 0,1-1 1,-1 0-1,0 0 0,1 0 1,0 0-1,-1 1 1,1-1-1,0 0 0,0 1 1,0-1-1,0 1 1,0-1-1,0 1 0,0-1 1,1 1-1,-1-1 1,0 1-1,1 0 0,-1 0 1,1 0-1,-1 0 1,1 0-1,0 0 0,-1 0 1,1 1-1,0-1 1,0 1-1,0-1 0,-1 1 1,1 0-1,0-1 1,0 1-1,0 0 0,1 0-36,80 13 559,-48 7-496,0 1-1,-2 1 0,0 2 1,-2 1-1,0 2 1,1 4-63,-5-6 15,-17-16-64,0 0 0,1 0 1,-1-1-1,2 0 0,-1 0 0,1-2 0,0 1 1,0-2-1,1 1 0,0-2 0,0 0 1,0 0-1,1-1 0,-1-1 0,10 1 49,-18-4-153,0 0 0,-1 0 0,1 0 0,0-1 0,-1 0 0,1 0 0,-1 0 0,1 0 0,-1-1 0,0 1 0,0-1 0,0 0 0,0 0 0,0-1 0,-1 1 0,0-1 0,1 0-1,-1 0 1,-1 0 0,1 0 0,1-3 153,29-59-5743,-28 47 1691,-2 4-1137</inkml:trace>
  <inkml:trace contextRef="#ctx0" brushRef="#br0" timeOffset="283.133">729 1483 11531,'0'0'4933,"0"0"-2179,13-2-608,236-24 2595,133-22-4058,-319 30-1701,-40 5-4173,-23 12 323,-5 1-2291</inkml:trace>
  <inkml:trace contextRef="#ctx0" brushRef="#br0" timeOffset="813.029">983 1763 10890,'0'0'2995,"6"-13"-934,18-43 213,-21 52-2115,0 0-1,0 0 1,0 0 0,0 1-1,1 0 1,0-1 0,0 1 0,0 1-1,0-1 1,0 0 0,0 1-1,1 0 1,-1 0 0,1 0 0,-1 1-1,1 0 1,0 0 0,0 0-1,0 0 1,-1 1 0,1-1 0,0 1-1,0 0 1,2 1-159,1-1 141,6-1-74,-1 1 0,1 1 0,-1 0 0,0 1 0,1 0 0,-1 1 0,0 1 0,-1 0 0,1 1 0,7 3-67,-15-5 2,0 0 1,1-1-1,-1 2 0,-1-1 1,1 1-1,0-1 0,-1 1 1,1 0-1,-1 1 0,-1-1 1,1 1-1,0 0 0,-1 0 1,0 0-1,0 0 0,-1 1 1,1-1-1,-1 1 1,0-1-1,-1 1 0,1 0 1,-1 0-1,-1 0 0,1 4-2,-3 0-88,-1 0 0,0-1 0,0 1 0,-1-1-1,0 0 1,-1 0 0,0 0 0,-1-1 0,0 0-1,0 0 1,0 0 0,-1-1 0,0 0 0,-1 0-1,0-1 1,0 0 0,0 0 0,0-1 0,-1 0 0,0 0-1,0-1 1,0 0 0,-1-1 0,0 0 0,-9 2 88,19-5-1,-35 6-41,35-5 43,-1-1 1,1 0 0,-1 0 0,1 0-1,-1 0 1,1 1 0,-1-1 0,1 0 0,-1 0-1,1 0 1,-1 0 0,1 0 0,-1 0-1,1 0 1,-1-1 0,1 1 0,-1 0-1,1 0 1,-1 0 0,1 0 0,-1-1-1,1 1 1,-1 0 0,1 0 0,0-1-1,-1 1 1,1 0 0,-1-1 0,1 1-1,0 0 1,-1-1 0,1 1 0,0-1-1,0 1 1,-1-1 0,1 1 0,0-1-1,0 1 1,0-1 0,-1 1 0,1-1-1,0 1 1,0-1 0,0 1 0,0-1-1,0 1 1,0-1 0,0 1 0,0-1-1,0 1 1,0-1 0,0 1 0,0-1-1,1 1 1,-1-1 0,0 1 0,0-1-1,1 1 1,-1 0 0,0-1 0,1 1-2,3-5 23,1 1 1,0 0 0,0 0-1,0 0 1,1 1-1,-1 0 1,1 0 0,0 0-1,0 1 1,0 0 0,0 0-1,0 0 1,0 1-1,1 0 1,-1 0-24,1-1 30,1 0-20,-1 0-1,1 0 1,0 0 0,-1 1 0,1 0-1,0 0 1,0 1 0,0 0-1,-1 0 1,1 1 0,0 0-1,0 1 1,-1-1 0,1 1 0,-1 1-1,0 0 1,1 0 0,-1 0-1,0 1 1,-1 0 0,1 0 0,-1 0-1,1 1 1,-2 0 0,1 1-1,0-1 1,-1 1 0,0 0 0,0 0-1,-1 1 1,0-1 0,0 1-1,1 4-9,-2-6 23,-1 0 1,0 1-1,-1-1 0,1 1 0,-1-1 0,0 1 1,0 0-1,-1-1 0,0 1 0,0 0 0,0-1 0,-1 1 1,0 0-1,0-1 0,0 1 0,0 0 0,-1-1 0,0 0 1,0 1-1,-1-1 0,0 0 0,0 0 0,0-1 1,0 1-1,0 0 0,-1-1 0,0 0 0,0 0 0,0 0 1,-1 0-1,1-1 0,-1 0 0,0 0 0,0 0 1,0 0-1,0-1 0,-1 0 0,1 0 0,0 0 0,-1-1 1,-3 1-24,-7 0 127,0 0 1,0-1-1,0-1 1,-1 0-1,1-2 1,0 0-1,0 0 1,0-2-1,0 0 1,1 0 0,-8-5-128,-37-23-1899,9-13-3398,35 25-271</inkml:trace>
  <inkml:trace contextRef="#ctx0" brushRef="#br0" timeOffset="1260.391">1981 840 12684,'6'-69'2877,"13"24"2823,-18 45-5569,0 0 1,0-1-1,1 1 1,-1 0-1,0 0 1,0 0-1,1 0 1,-1 0-1,0 1 1,0-1-1,1 0 1,-1 0-1,0 1 1,0-1 0,0 1-1,0-1 1,0 1-1,1 0 1,-1-1-1,0 1 1,0 0-1,0 0 1,-1 0-1,1-1 1,0 1-1,0 0 1,0 0-1,-1 0 1,1 1-1,0-1 1,-1 0-1,1 0-131,19 32 495,-1 1-1,-1 0 0,-2 2 1,-2 0-1,10 37-494,-12-40 45,-1 1 1,-2 1-1,-1 0 1,-2 0-1,-1 1 0,-2 0 1,-1-1-1,-2 1 0,-2 0 1,-1 0-1,-2-1 1,-1 1-1,-2-1 0,-1-1 1,-2 0-1,-1 0 1,-2-1-1,-3 4-45,-1-7-213,-2-1 0,-1-1 1,-1-1-1,-2 0 0,0-2 1,-2-1-1,0-1 0,-2-1 0,-1-1 1,0-2-1,-1-1 0,-31 13 213,6-5-2569,-2-3 0,0-2 1,-1-3-1,-22 2 2569,-3-2-8051</inkml:trace>
  <inkml:trace contextRef="#ctx0" brushRef="#br0" timeOffset="1662.358">465 489 3716,'0'0'9203,"0"0"-5349,-14 4-1371,6-3-2200,0 1 1,1 1-1,-1-1 1,1 1 0,-1 1-1,1-1 1,0 1 0,0 1-1,1-1 1,-1 1 0,1 0-1,0 1 1,0-1 0,1 1-1,-5 6-283,-37 51 949,2 1 0,3 3 0,3 1 0,3 2 0,-9 33-949,27-61 64,3 2 0,2 0 1,2 1-1,2 0 0,1 0 0,3 1 0,1 0 0,3 0 1,2 0-1,1 1-64,1-26-110,1-1 1,0 1-1,2-1 1,0 0-1,1-1 1,1 0 0,1 0-1,0 0 1,2-1-1,0-1 1,1 0-1,0 0 1,2-1 0,0-1-1,0 0 1,2-1-1,0-1 1,0 0-1,1-1 1,1-1-1,0 0 1,12 4 109,155 56-5729,-60-41-1290,-24-13-2462</inkml:trace>
  <inkml:trace contextRef="#ctx0" brushRef="#br0" timeOffset="2204.096">2621 106 9257,'-4'-14'3181,"-13"-45"-826,17 57-2160,-1 1 1,0-1-1,1 0 1,-1 1-1,0-1 1,0 0-1,0 1 1,0-1-1,0 1 1,0-1 0,0 1-1,-1 0 1,1-1-1,0 1 1,-1 0-1,1 0 1,-1 0-1,0 0 1,1 0-1,-1 0 1,0 1-1,1-1 1,-1 1 0,0-1-1,0 1 1,1-1-1,-3 1-195,-57 26 2301,45-12-2194,-1 0 0,2 1 0,0 0 0,0 2 0,2-1 0,0 2 0,1 0 0,1 0 0,1 1 0,0 1 0,1-1 0,1 1 0,1 1 0,1 0 0,1-1 0,1 2 0,1-1 0,0 0 0,2 1 0,0 0 0,2-1 0,0 2-107,2-14 5,0-1 0,0 1-1,1-1 1,0 0 0,1 1-1,-1-2 1,2 1 0,-1-1-1,1 1 1,0-2 0,0 1-1,1-1 1,0 0 0,0 0-1,1 0 1,-1-1 0,1-1-1,0 1 1,0-1 0,1-1-1,-1 1 1,1-1 0,0-1 0,0 0-1,0 0 1,0-1 0,0 0-1,0 0 1,1-1 0,-1 0-1,0-1 1,0 0 0,0 0-1,0-1 1,0 0 0,0-1-1,0 0 1,-1 0 0,1-1-1,5-4-4,-5 4 65,0-1 0,0 0 0,-1-1 0,1 0 0,-1 0 1,-1-1-1,1 0 0,-1 0 0,0-1 0,-1 0 0,0 0 0,0 0 0,-1-1 0,0 0 0,0 0 0,-1 0 0,-1-1 0,1 1 0,-1-1 0,-1 0 0,0 0 0,0 0 0,-1 0 0,0 0 0,-1 0 1,0 0-1,-2-10-65,1 16 1,-1-1 1,0 1-1,0 0 1,0 0-1,-1-1 1,1 1-1,-1 1 1,0-1-1,0 0 1,-1 1-1,1-1 1,-1 1-1,1 0 1,-1 0 0,0 1-1,0-1 1,-1 1-1,1 0 1,0 0-1,-1 0 1,1 0-1,-1 1 1,1 0-1,-1 0 1,0 0-1,0 1 1,-2-1-2,-7 0-146,1 1-1,0 0 1,-1 0 0,1 1-1,0 1 1,0 1-1,0 0 1,0 0 0,-5 3 146,-60 37-4228,39 1-4853,25-14-507</inkml:trace>
  <inkml:trace contextRef="#ctx0" brushRef="#br0" timeOffset="2469.424">2990 176 14189,'1'-24'630,"-1"-27"540,-9 17 2502,3 30 508,3 22-3323,3-14-694,-12 435 1273,13-315-6118,-1-104 262,1-3-3326</inkml:trace>
  <inkml:trace contextRef="#ctx0" brushRef="#br0" timeOffset="3062.055">2850 1332 11531,'0'-13'3534,"-6"-66"1730,15 69-1524,21 13-2542,-8 6-1042,0 1 1,0 1-1,-1 1 1,0 1 0,-1 1-1,-1 0 1,0 2-1,-1 0 1,14 17-157,13 17-137,-2 1 1,-3 3-1,24 41 137,-31-46-845,9-4-1050,-38-79 1490,4-264 2150,-6 206 193,-32 113-518,-152 252-1105,-7-40-2872,182-217 560,8-9-5540,6-6-39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19 451 15599,'0'0'6950,"0"0"-4900,0 0-993,2-78 96,-5 73-736,0 1-257,-3 4-160,3 0 0,1 0-288,0 4-930,1 5-1216,1 7-2498,0-2-5991</inkml:trace>
  <inkml:trace contextRef="#ctx0" brushRef="#br0" timeOffset="279.356">437 1 16111,'0'0'3267,"0"0"-864,0 0-231,0 0-597,0 0-571,0 0-342,-4 14-171,-45 279 1276,40-204-2019,-15 89-435,7-122-3254,-6-3-3505,13-37 249</inkml:trace>
  <inkml:trace contextRef="#ctx0" brushRef="#br0" timeOffset="623.776">837 244 12428,'0'0'5771,"0"0"-2750,0 0-1030,0 0-379,-13 2-592,9-2-951,-2 1 0,0-1 0,1 1 0,-1 0 0,0 1 0,0 0 0,1 0 1,-1 0-1,1 0 0,0 1 0,-1 0 0,1 0 0,0 0 0,1 1 0,-1 0 0,-3 3-69,-4 4 30,2 0 1,-1 1-1,2 0 0,-1 0 0,2 1 1,0 1-1,0-1 0,1 1 0,1 0 1,0 1-1,1-1 0,1 1 0,0 0 1,1 1-1,1-1 0,0 0 0,1 1 1,1-1-1,0 1 0,1-1 0,1 5-30,2-12-46,-1 1 0,1-1-1,1 0 1,-1-1 0,2 1-1,-1-1 1,1 0 0,0 0-1,0-1 1,0 0-1,1 0 1,0 0 0,1-1-1,-1 0 1,1 0 0,0-1-1,0 0 1,0 0 0,1-1-1,-1 0 1,1-1 0,0 0-1,0 0 1,0-1-1,-1 0 1,1 0 0,1-1-1,-1 0 1,0-1 0,-1 0-1,1-1 1,0 1 0,0-2-1,0 1 1,-1-1-1,1-1 1,-1 1 0,0-1 46,8-3 169,0 0-1,0-1 1,-1 0 0,0-1 0,-1-1 0,1 0 0,-2-1-1,0 0 1,0-1 0,-1-1 0,-1 0 0,0 0 0,-1-1-1,0-1 1,-1 0 0,-1 0 0,0-1 0,-1 0-1,-1 0 1,0 0 0,-1-1 0,-1 0 0,-1 0 0,1-7-169,-4 16 18,-1 0 0,0 0 1,0 0-1,0 0 0,-1 1 1,0-1-1,-1 0 0,0 1 1,0-1-1,0 1 0,-1 0 1,0 0-1,-1 0 0,1 1 1,-1-1-1,0 1 0,-1 1 1,0-1-1,0 1 0,0-1 1,0 2-1,-1-1 0,0 1 1,-4-2-19,-5-3-519,0 1 1,-1 1-1,1 1 0,-1 0 1,0 1-1,-1 1 1,1 1-1,-1 0 0,0 1 1,-12 1 518,-3 3-5344,8 7-4286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3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20 9449,'0'0'4543,"0"0"-1954,0 0-496,0 0-33,0 0-661,0 0-604,0 0-405,-5 7-203,-1 4-167,1 0-1,1 1 1,-1-1 0,2 1 0,0 0-1,0 0 1,1 0 0,1 0 0,0 0-1,0 6-19,-2 11-44,2-1-1,0 1 0,2 0 0,1-1 1,1 1-1,2-1 0,0 0 0,2 0 1,2-1-1,0 1 0,1-2 0,2 1 1,12 19 44,-19-40 0,0 0 0,0-1 0,1 1 0,-1-1 0,1 0 0,0-1 0,1 0 0,-1 0 0,1 0 0,0 0 0,0-1 0,0 0 0,0-1 0,0 0 0,1 0 0,-1 0 0,1-1 0,-1 0 0,1-1 0,-1 1 0,1-1 0,0-1 0,-1 0 0,1 0 0,-1 0 0,1-1 0,-1 0 0,0 0 0,0-1 0,0 0 0,0 0 0,0-1 0,0 0 0,3-3 0,10-5 431,-1-1 0,-1 0 1,0-2-1,-1 0 0,0-1 0,-1-1 1,-1-1-1,-1 0 0,0 0 1,-2-2-1,1-1-431,-6 9 152,-1-1 0,0 1 0,-1-1 0,-1 0 0,0 0 1,0-1-1,-1 1 0,-1-1 0,-1 1 0,0-1 0,0 0 0,-1 0 0,-1 1 0,-1-1 0,0 0 0,0 1 0,-1-1 0,-1 1 0,-1 0-152,2 5 10,-1 0-1,-1 0 0,1 1 0,-1-1 0,-1 1 0,1 0 0,-1 0 0,-1 1 0,1 0 0,-1 0 1,0 1-1,0-1 0,-1 2 0,1-1 0,-1 1 0,0 0 0,0 0 0,-1 1 0,1 0 0,-2 1-9,-178-26-1911,79 35-1890,43 19-3593,43-8 1575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3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10122,'0'0'2445,"0"0"-406,0 0 561,0 0-262,0 0-1036,0 0-645,-2 3-139,-128 347 1644,82-281-2189,49-85 182,3 7-81,0 0-1,1 0 1,0 1-1,1 0 1,0 0 0,0 0-1,1 1 1,0-1-1,0 2 1,1-1 0,0 1-1,0 0 1,0 1-1,8-4-73,-8 5 34,-1 1 0,0 0 0,0 1 0,1 0 0,0 0 0,-1 1-1,1 0 1,0 0 0,0 1 0,-1 0 0,1 0 0,0 1 0,0 0 0,-1 0-1,1 0 1,0 1 0,-1 1 0,0-1 0,1 1 0,-1 1 0,0-1 0,0 1-1,-1 0 1,1 1 0,-1-1 0,2 3-34,-4-1 46,1-1-1,0-1 0,0 1 1,1 0-1,-1-1 0,1 0 1,0-1-1,0 1 1,0-1-1,0 0 0,0-1 1,1 1-1,0-1 0,-1 0 1,1-1-1,0 0 1,0 0-1,0 0 0,0-1 1,-1 0-1,1 0 0,0-1 1,0 0-1,0 0 1,0-1-1,-1 0 0,1 0 1,-1 0-1,1-1 0,-1 0 1,0 0-1,2-2-45,0-4 156,-1 0 0,-1 0-1,0-1 1,0 1 0,-1-1 0,0-1-1,-1 1 1,0-1 0,-1 0-1,0 0 1,0-3-156,14-41 850,-14 108-210,-37 259-949,34-180-2832,19-48-5874,-9-62 1493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4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12 21973,'0'0'3715,"0"0"-1409,0 0-544,0 0-1121,0 0-385,0 0-160,0 0-96,0 0-352,-31-11-801,51 19-1154,-7 2-2881,-5 5-8073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3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98 11851,'0'-13'2974,"0"-40"111,-12 36 3355,-9 41-4434,6 3-1658,1 1 1,2 1 0,1 0 0,1 1-1,1 0 1,0 12-349,4-21 21,2 1-1,0-1 1,1 1-1,1 0 0,1 0 1,1-1-1,1 1 1,2 1-21,-3-16-11,0 1 0,1-1 0,0 0 0,0 0 0,1 0 0,-1 0 0,2 0 0,-1-1 0,1 0 0,0 1-1,0-1 1,1 0 0,0-1 0,0 1 0,0-1 0,0 0 0,1 0 0,0-1 0,0 0 0,0 0 0,1 0 0,0-1 0,-1 0 0,1 0 0,2 0 11,1-1 4,-1 0 0,1 0-1,0-1 1,0-1 0,-1 0 0,1 0 0,0-1-1,0 0 1,0 0 0,-1-1 0,1-1-1,-1 0 1,0 0 0,1-1 0,-1 0-1,-1 0 1,1-1 0,-1 0 0,0-1-1,0 0 1,0 0 0,-1 0 0,0-1 0,0 0-1,-1-1 1,1 0 0,-2 0 0,1 0-1,-1 0 1,-1-1 0,1 0 0,-1 0-1,-1 0 1,1-4-4,3-5 42,-1 0-1,-1-1 1,-1 0-1,-1 1 1,0-1 0,-1-1-1,-1 1 1,-1 0-1,-2-14-41,2 27-42,-1 0-1,0 0 1,0-1 0,-1 1-1,1 0 1,-1 0 0,0 0-1,-1 0 1,0 0-1,0 1 1,0-1 0,0 1-1,-1 0 1,0 0 0,0 0-1,0 0 1,-1 1-1,0 0 1,1 0 0,-2 0-1,1 0 1,0 1 0,-1 0-1,1 0 1,-1 0 0,0 1-1,0 0 1,0 0-1,0 0 1,0 1 0,-1 0 42,-60-3-3526,23 11-1981,15 3-1678</inkml:trace>
  <inkml:trace contextRef="#ctx0" brushRef="#br0" timeOffset="462.128">813 42 16303,'0'0'3219,"0"0"-2012,0 0-364,0 0 919,13-7-107,41-24-1153,-52 30-480,0 1 0,0-1 1,0 1-1,1-1 0,-1 1 0,0 0 1,0 0-1,0-1 0,1 2 0,-1-1 1,0 0-1,0 0 0,0 1 0,0-1 1,1 1-1,-1 0 0,0-1 1,0 1-1,0 0 0,0 0 0,0 1 1,-1-1-1,1 0 0,0 0 0,0 1 1,0 1-23,3 1 83,4 2-110,-1 1 0,1 1 0,-2 0 0,1 0 0,-1 0 0,0 1-1,-1 0 1,0 0 0,-1 1 0,0 0 0,0 0 0,-1 0 0,0 0 0,-1 1 0,0-1 0,-1 1 0,0 0 0,0 0 0,-1 0 0,-1 0 0,0 0 0,0 0 0,-1 0 0,-1-1 0,0 1 0,0 0 0,-1 0 0,0-1 0,-1 1 0,0-1 0,-2 2 27,-4 1-243,0 0 0,-1-1 1,0-1-1,-1 1 1,-1-2-1,1 0 1,-2 0-1,1-2 1,-1 1-1,-1-2 0,1 0 1,-1 0-1,0-2 1,-1 1-1,1-2 1,-7 1 242,22-6 8,0 1 0,1-1 0,-1 1 0,0 0 0,0-1 0,1 1 0,-1-1 0,0 1 0,0-1 0,0 1 0,0-1 0,0 0 0,0 1 1,0-1-1,0 1 0,0-1 0,0 1 0,0-1 0,0 1 0,0-1 0,0 1 0,0-1 0,0 1 0,-1-1 0,1 1 0,0-1 0,0 1 0,-1-1 0,1 1 1,0-1-1,-1 1 0,1 0 0,0-1 0,-1 1 0,1 0 0,-1-1 0,1 1 0,-1 0 0,1-1 0,0 1 0,-1 0 0,1 0 0,-1-1 0,1 1 1,-1 0-1,1 0 0,-1 0 0,0 0 0,1 0 0,-1 0 0,1 0 0,-1 0 0,1 0 0,-1 0 0,1 0 0,-1 0 0,1 0 0,-1 0 0,1 1 0,-1-1 1,1 0-1,-1 0 0,1 1 0,-1-1 0,1 0 0,-1 1 0,1-1-8,30-30 826,-19 23-743,-1 1 1,2 0-1,-1 0 0,1 1 0,0 0 1,0 1-1,0 1 0,0 0 0,1 0 0,-1 2 1,1-1-1,0 1 0,-1 1 0,1 0 0,0 1 1,-1 1-1,2 0-83,-6 2 0,-1 0 0,-1 0 0,1 1 0,-1 0 0,0 0 0,0 1 0,0-1 0,-1 1 0,1 1 0,-1-1 0,-1 1 0,0 0 0,0 0 0,0 0 0,-1 0 0,0 1 0,0-1 0,0 1 0,-1 0 0,-1 0 0,1 0 0,-1 0 0,-1 0 0,1 0 0,-1 0 0,-1 0 0,0 0 0,0 2 0,0 4 51,-1 1 0,-1-1-1,0 1 1,0-1 0,-2 0 0,0 0 0,0-1-1,-1 1 1,-1-1 0,0-1 0,-1 1 0,-1-1-1,0-1 1,0 1 0,-1-1 0,0-1 0,-1 0-1,0-1 1,-1 0 0,0 0 0,0-1 0,-1-1-1,0 0 1,0-1 0,-1 0 0,1-1 0,-1-1-1,0 0 1,-1-1 0,1 0 0,-2-1-51,4 0 45,-1 0 0,0 0 0,0-2 0,0 1 0,0-2 1,0 0-1,0 0 0,0-1 0,0-1 0,0 0 0,1-1 0,-1 0 0,1-1 1,0 0-1,1-1 0,-1 0 0,1-1 0,1-1 0,-1 1 0,1-2 1,0 1-1,-6-9-45,14 15-73,0-1 0,0 0 0,1 0 0,0 0 0,-1 0 1,1 0-1,0 0 0,0 0 0,1-1 0,-1 1 0,1 0 0,-1 0 1,1-1-1,0 1 0,0 0 0,0-1 0,1 1 0,-1 0 0,1 0 0,0-1 1,0 1-1,0 0 0,0 0 0,1 0 0,-1 0 0,1 0 0,0-1 73,65-60-6136,-21 38-1332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3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131 201 10282,'0'-14'3817,"-3"-113"3277,-29 76-3037,31 51-4000,0-1-1,0 0 0,0 0 0,0 0 1,0 1-1,0-1 0,0 0 0,0 1 0,0-1 1,-1 1-1,1-1 0,0 1 0,0 0 1,-1 0-1,1-1 0,0 1 0,0 0 1,-1 0-1,1 0 0,0 0 0,0 0 1,-1 1-1,1-1 0,0 0 0,0 1 0,-1-1 1,1 0-1,0 1 0,0-1 0,0 1 1,0 0-1,0-1 0,0 1 0,0 0 1,0 0-1,0 0 0,0 0 0,0 0 1,0 0-1,1 0 0,-1 0 0,0 0 1,1 0-1,-1 0 0,0 1-56,-8 20 33,1 0 0,1 0 0,0 1 0,2 0 0,1 0-1,1 1 1,0-1 0,2 0 0,1 1 0,1 0 0,1-1 0,4 18-33,-3-18-5,2 0 0,1 0 0,1-1 0,1 1 0,0-2 0,2 1 0,1-1 0,0 0 0,2-1 0,0-1 0,1 0 0,8 7 5,-15-17-2,1 0 0,0-1 0,1 0 0,0 0-1,1-1 1,-1-1 0,1 1 0,0-1 0,1-1 0,-1 0 0,1 0 0,0-1 0,1-1 0,-1 0 0,0 0 0,1-1 0,0-1-1,-1 0 1,1 0 0,0-1 0,0-1 0,-1 0 0,1 0 0,0-1 0,6-3 2,-5 0 38,0-2 1,0 0 0,-1 0-1,0-1 1,0 0-1,0-1 1,-2-1 0,1 0-1,-1 0 1,0-1-1,-1 0 1,-1 0 0,1-1-1,-2-1 1,0 1-1,0-1 1,-1 0 0,-1-1-1,0 1 1,-1-1-1,0 0 1,-1 0 0,-1-1-1,0 1 1,-1-1-1,-1-1-37,1 4 8,-1-1 0,-1 1 1,0 0-1,0 0 0,-1 0 1,-1 0-1,0 0 0,-1 1 1,0-1-1,0 1 0,-1 0 1,-1 0-1,0 1 0,-1-1 1,0 1-1,0 1 0,-1-1 1,0 1-1,0 1 0,-1-1 1,-1 1-1,1 1 0,-1 0 1,-1 0-1,1 1 0,-1 1 1,0-1-1,-5 0-9,-5-1-306,0 2 0,0 0-1,0 2 1,0 0 0,-1 1 0,1 1-1,-1 2 1,-21 2 306,30-2-942,-1 1 0,1 1 0,0 0 0,0 1 0,0 1 0,0 0 0,1 0 0,0 1 0,-4 3 942,-16 14-7126</inkml:trace>
  <inkml:trace contextRef="#ctx0" brushRef="#br0" timeOffset="275.629">841 458 4388,'0'0'11526,"0"0"-6935,0 0-2216,0 0-325,0 0-592,0 0-535,0 0-175,0 0-151,5 0-100,-5 0-497,1-1 28,1 1 0,-1 0 1,0 0-1,0 0 0,0 0 0,0 0 0,1 1 0,-1-1 0,0 0 0,0 0 1,0 1-1,0-1 0,0 1 0,0-1 0,0 1 0,0-1 0,0 1 0,0 0 1,0-1-1,0 1 0,0 0 0,0 0 0,-1-1 0,1 1 0,0 0 1,-1 0-1,1 0 0,0 0 0,-1 0 0,1 0 0,-1 0 0,0 1 0,1-1 1,-1 0-1,0 0 0,0 0 0,1 1-28,0 2 1078,3 11-4932,-12-17-8761,3-5-811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49:44.1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8 133 11755,'22'-3'2392,"346"-29"-118,3156 5 4244,-3426 29-6447,1226-2 221,-1087-13-142,-205 6-94,-32 7-55,-1 0 0,1 0 0,0 0 1,0 0-1,-1 0 0,1 0 0,0 0 1,-1 0-1,1-1 0,0 1 1,0 0-1,-1 0 0,1 0 0,0 0 1,0 0-1,-1-1 0,1 1 0,0 0 1,0 0-1,-1 0 0,1-1 0,0 1 1,0 0-1,0 0 0,0 0 0,-1-1 1,1 1-1,0 0 0,0-1 0,0 1 1,0 0-1,0 0 0,0-1 0,0 1 1,0 0-1,0-1 0,0 1 0,0 0 1,0 0-1,0-1 0,0 1 1,0 0-1,0-1 0,0 1 0,0 0 1,0 0-1,0-1 0,0 1 0,0 0 1,1 0-1,-1-1 0,0 1 0,0 0-1,-169-19 91,-581-3-154,643 21 3,-909 4 263,-721 104-203,1478-78-19,1 11 1,-107 38 18,353-75-11,-8 1-7,1 1 1,1 1-1,-1 1 1,1 0-1,0 1 1,0 1-1,-4 4 18,21-12 0,0 0 0,1-1-1,-1 1 1,0 0 0,1 0-1,-1 0 1,1 0 0,-1 0-1,1 0 1,-1 0 0,1 0-1,0 0 1,-1 0 0,1 0-1,0 0 1,0 0 0,0 0-1,0 0 1,0 0 0,0 0-1,0 0 1,0 0-1,0 0 1,0 0 0,1 0-1,-1 0 1,0 0 0,1 0-1,-1 0 1,1 0 0,-1 0-1,1 0 1,0 0 0,-1 0-1,1 0 1,0-1 0,-1 1-1,1 0 1,0-1 0,0 1-1,0 0 1,0-1 0,0 1-1,-1-1 1,1 1 0,0-1-1,0 0 1,0 1 0,0-1-1,1 0 1,-1 0 0,0 1-1,0-1 1,0 0 0,0 0-1,0 0 1,0-1 0,0 1-1,0 0 1,0 0 0,0 0-1,0-1 1,0 1 0,204 23-101,778-24 226,-753-4-101,2322 13 431,-2393-5-339,345-1 12,-451-6-80,-57-5 11,-178-13 165,-694-8-190,815 29-30,-2645 53 97,2289-23-31,-264 58-70,664-84-4,-23 4 3,-1 1 1,1 1 0,0 3-1,-16 7 1,58-18 1,-1-1-1,0 0 1,0 1-1,0-1 1,-1 0 0,1 1-1,0-1 1,0 1-1,0 0 1,0-1-1,0 1 1,0 0 0,-1-1-1,1 1 1,0 0-1,-1 0 1,1 0-1,-1 0 1,1 0-1,-1-1 1,1 1 0,-1 0-1,1 0 1,-1 0-1,0 0 1,1 0-1,-1 0 1,0 1 0,0-1-1,0 0 1,0 0-1,0 0 1,0 0-1,0 0 1,0 0 0,-1 0-1,1 0 1,0 0-1,-1 0 1,1 0-1,-1 0 1,1 0 0,-1 0-1,1 0 1,-1-1-1,1 1 1,-1 0-1,0 0 1,1 0-1,-1-1 1,0 1 0,0 0-1,0-1 1,0 1-1,0-1 1,0 1-1,1-1 1,-1 1 0,0-1-1,0 0 1,0 1-1,0-1 1,-1 0-1,1 0 1,0 0 0,0 0-1,27 8-26,1-2 0,0-1 1,0-1-1,0-1 0,24-1 26,-17 0-10,858 5-54,-745-10 74,3521-12 2409,-3404 15-2307,72-3 251,-271-1-337,-65 4-27,0 0 0,0 0 0,0 0 0,-1 0 0,1-1-1,0 1 1,0 0 0,0 0 0,0 0 0,0-1-1,0 1 1,0 0 0,0 0 0,0 0 0,0-1-1,0 1 1,0 0 0,0 0 0,0 0 0,0-1 0,0 1-1,0 0 1,0 0 0,0 0 0,0-1 0,0 1-1,0 0 1,0 0 0,0 0 0,0-1 0,0 1 0,1 0-1,-1 0 1,0 0 0,0 0 0,0-1 1,-189-20 53,2 11 11,-57 1 11,-58 0 21,-1126-4-261,-1054 139 165,2146-88 21,55 2-16,60 0 6,71-4 32,68-3-33,81-33-11,0 0-1,0 0 1,1 1-1,-1-1 0,0 0 1,0 0-1,0 1 1,1-1-1,-1 1 1,0-1-1,1 1 0,-1-1 1,0 1-1,1-1 1,-1 1-1,1-1 1,-1 1-1,1 0 0,-1-1 1,1 1-1,-1 0 1,1 0-1,0-1 0,-1 1 1,1 0-1,0 0 1,0 0-1,0-1 1,-1 1-1,1 0 0,0 0 1,0 0-1,0-1 1,0 1-1,0 0 1,1 0-1,-1 0 0,0 0 1,0-1-1,0 1 1,1 0-1,-1 0 1,0-1-1,1 1 0,-1 0 1,1-1-1,-1 1 1,1 0-1,-1-1 1,1 1-1,-1 0 0,1-1 1,0 1 1,46 18-194,11-8 96,1-2 0,-1-3 0,49-2 98,117 0-43,50-5-37,1258-27 43,2123 55 1484,-3411-33-1394,-244 6-53,0-1 0,0 1 0,0 0 0,-1 0 0,1-1 0,0 1 1,0 0-1,0-1 0,0 1 0,0 0 0,0-1 0,-1 1 0,1 0 0,0-1 0,0 1 0,0 0 0,0-1 0,0 1 1,0-1-1,1 1 0,-1 0 0,0-1 0,0 1 0,0 0 0,0-1 0,0 1 0,0 0 0,1-1 0,-1 1 0,0 0 0,0 0 1,0-1-1,1 1 0,-1 0 0,0 0 0,0-1 0,1 1 0,-1 0 0,0 0 0,1 0 0,-1-1 0,0 1 0,1 0 1,-1 0-1,0 0 0,1 0 0,-1 0 0,0 0 0,1 0 0,-1 0 0,0 0 0,1 0 0,-1 0 0,0 0 0,1 0 0,-1 0 1,0 0-1,1 0 0,-1 0 0,0 0 0,1 0 0,-1 0 0,0 1 0,1-1 0,-1 0 0,0 0 0,-57-16 27,-129-12 56,-120-1-83,218 22 8,-230-19 18,-3067-71 1,3060 101-91,58 5 64,-68 10 70,273-11-113,56-5 33,16 0 9,201 0-52,-15-4 47,56-5 38,53-2 32,2148 46 923,-1881-19-516,1023-7 495,-1305-23-710,-59-5 177,-200 13-363,12 1 7,-1-3 1,0-1-1,0-3 0,20-6-77,-63 14-2,0 1 0,0 0 1,0-1-1,0 1 0,0-1 0,0 0 1,0 1-1,0-1 0,0 0 1,0 1-1,0-1 0,1 0 0,-1 0 1,0 0-1,0 0 0,1 0 0,-1 0 1,1 0-1,-1 0 0,1 0 1,-1 0-1,1 0 0,-1 0 0,1 0 1,0 0-1,0-1 0,0 1 1,0 0-1,0 0 0,0 0 0,0 0 1,0-1-1,0 1 0,0 0 0,0 0 1,1 0-1,-1 0 0,1 0 1,-1 0-1,1 0 0,-1 0 0,1 0 1,-1 0-1,1 0 0,0 0 0,-1 0 1,1 0-1,0 0 0,0 0 1,0 1-1,0-1 0,0 0 0,0 1 1,0-1-1,0 1 0,0-1 0,0 1 1,0-1-1,0 1 0,0 0 1,1 0-1,-1-1 0,0 1 0,0 0 1,1 0 1,-38-14 34,-1 1 1,0 2-1,-1 2 0,-24-3-34,52 10 1,-344-54 192,-246-4-193,-101 17-139,-37 31 139,420 27-203,243 1 251,75-16-48,1 1 1,0-1-1,0 0 0,-1 1 0,1-1 1,0 1-1,-1-1 0,1 1 0,0-1 0,-1 1 1,1 0-1,-1-1 0,1 1 0,-1 0 1,1-1-1,-1 1 0,0 0 0,1 0 1,-1-1-1,0 1 0,1 0 0,-1 0 1,0 0-1,0-1 0,0 1 0,0 0 1,0 0-1,0 0 0,0 0 0,0-1 1,0 1-1,0 0 0,0 0 0,-1 0 1,1-1-1,0 1 0,-1 0 0,1 0 1,0-1-1,-1 1 0,1 0 0,-1 0 0,1-1 1,-1 1-1,1-1 0,-1 1 0,0 0 1,1-1-1,-1 1 0,0-1 0,1 0 1,-1 1-1,0-1 0,0 1 0,1-1 1,-1 0-1,0 0 0,0 1 0,0-1 1,1 0-1,-1 0 0,0 0 0,0 0 1,0 0-1,0 0 0,0 0 0,156 40-171,251 26 185,4-18-1,27-17-13,-417-29-4,73 3-247,1-3-1,61-8 252,-143 5-440,1 0 0,-1-1-1,0 0 1,0-1 0,-1-1 0,1 0 0,-1 0 0,1-1 0,2-2 440,4-16-5451,-14-5-5220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3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101 154 9001,'0'0'5279,"0"0"-2273,0 0-834,0 0-95,0 0-443,0 0-631,0 0-448,-13 5-202,-41 21-49,51-24-286,1 0 1,0 0-1,0 0 0,0 1 1,0-1-1,0 1 0,0-1 1,1 1-1,-1-1 0,1 1 1,-1 0-1,1 0 0,0 0 1,0 0-1,1 0 0,-1 0 1,1 0-1,-1 0 0,1 2-18,-1 5 36,-1-1-29,1 1-1,0 0 0,1 0 1,0-1-1,1 1 0,0 0 0,0-1 1,1 1-1,0-1 0,1 1 1,0-1-1,1 0 0,0 0 0,0 0 1,1-1-1,0 1 0,0-1 1,1 0-1,0-1 0,0 1 0,1-1 1,0 0-1,0-1 0,1 0 1,0 0-1,0-1 0,0 0 1,2 1-7,-6-3 7,1 1 0,-1-1 1,1-1-1,0 1 1,0-1-1,0 1 0,0-1 1,0-1-1,0 1 0,0-1 1,1 0-1,-1 0 1,1-1-1,-1 1 0,0-1 1,1 0-1,-1-1 1,1 1-1,-1-1 0,0 0 1,1-1-1,-1 1 1,0-1-1,0 0 0,0 0 1,4-3-8,4-9 158,-1-1 1,0 0 0,-2-1-1,1 0 1,-2-1-1,0 0 1,-1-1 0,-1 1-1,0-2 1,-2 1 0,0-1-1,-1 0 1,-1 1-1,1-11-158,-2 16 17,0 0-1,-1-1 1,0 1-1,-1 0 1,0-1-1,-1 1 0,-1 0 1,0-1-1,-1 1 1,0 0-1,-1 1 1,-1-1-1,0-1-16,2 10-3,0 0 0,0 0 0,-1 1 0,1 0 0,-1-1 0,1 1-1,-1 0 1,0 1 0,0-1 0,-1 1 0,1 0 0,0 0 0,-1 0 0,1 0 0,-1 1 0,1 0 0,-1 0 0,0 0 0,0 1-1,1-1 1,-1 1 0,0 0 0,0 0 0,0 1 0,1 0 0,-4 0 3,-5 1-9,0 1 0,0 0 0,0 1 0,1 1 0,0 0 1,-1 0-1,1 1 0,1 1 0,-1 0 9,5-3-1,-1 1 0,1 0 0,1 0 0,-1 1 0,1-1 0,0 1 0,0 1 0,1-1 0,0 1 0,0 0 0,0 0 0,1 1 0,0-1 0,0 1 0,1 0 0,0 0 0,1 0 0,0 0 0,0 0 0,0 1 0,1-1 0,0 1 0,1-1 0,0 1 0,1-1 0,-1 1 0,1-1 0,1 1 0,0-1 0,0 0 0,1 0 0,0 1 1,11 11-27,0-2 0,2 0 1,0-1-1,1 0 0,0-2 1,2 0-1,-1-1 0,2 0 1,0-2-1,0 0 0,1-2 1,20 8 26,-12-4-198,7 16-2043,-39 0-5106,-8-16 1758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3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11787,'0'0'6246,"0"0"-3844,0 0-480,94-14-224,-49 4-705,8 0-481,5-1-288,1-4-128,-1 5 1,-9-1-65,-3 2-32,-12 2 0,-8 3-609,-8 4-832,-13 0-1634,-5 10-1890,-3 3-3235</inkml:trace>
  <inkml:trace contextRef="#ctx0" brushRef="#br0" timeOffset="304.564">130 270 11435,'0'0'3715,"0"0"-1601,0 0-256,0 0-417,75 8-287,-31-13-546,2-10 97,6 1-609,3 0-64,1-2-32,-3 3 0,-9-4-96,-5 5-993,-10 1-1089,-9 2-2595,-10 4-4452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3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9769,'0'0'4997,"0"0"-1698,0 0-1105,0 0-550,0 0-400,0 17-283,-4 112 368,-86 287-293,83-324-4044,22-35-4511,1-32 2015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3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60 10922,'0'0'2808,"0"0"-213,0 0 79,0 0-741,0 0-567,0 0-394,0 0-385,0 0-85,-6 9 53,0-3-430,-25 57 535,28 88-414,4-149-247,1 0 0,-1 0 1,1 0-1,0 0 1,-1 0-1,1-1 0,0 1 1,0-1-1,1 1 1,-1-1-1,0 0 1,0 0-1,1 0 0,-1 0 1,0 0-1,1 0 1,-1-1-1,1 1 1,-1-1-1,1 0 0,-1 0 1,1 0-1,-1 0 1,1 0-1,-1 0 0,1-1 1,-1 1-1,1-1 1,-1 0-1,0 1 1,1-1-1,-1 0 0,0-1 1,0 1-1,0 0 1,1-1-1,-1 1 1,0-1-1,-1 1 0,1-1 1,0 0-1,0 0 1,-1 0-1,1 0 0,-1 0 1,0 0 0,15-12 72,-2-1 0,0 0 0,-1 0 0,0-1 0,-1-1 0,-1 0 0,-1-1 0,0 0 0,-1 0 1,-1-1-1,-1 0 0,3-14-72,-9 32 39,-1 0-1,1 0 1,0 0 0,0 0 0,-1-1 0,1 1 0,-1 0 0,1-1 0,-1 1 0,0 0 0,0-1 0,1 1-1,-1-1 1,0 1 0,0 0 0,0-1 0,-1 1 0,1-1 0,0 1 0,0 0 0,-1-1 0,1 1 0,-1 0-1,1-1 1,-1 1 0,1 0 0,-1 0 0,0 0 0,0-1 0,0 1 0,1 0 0,-1 0 0,0 0 0,0 0-1,-1 0 1,1 1 0,0-1 0,0 0 0,0 0 0,0 1 0,-1-1 0,1 1 0,0-1 0,-1 1 0,1-1-1,0 1 1,-1 0 0,1 0 0,-1 0 0,1 0 0,0 0 0,-1 0-39,-11 3 18,-1 1 1,1 0-1,0 2 1,0-1-1,1 1 1,-1 1-1,1 0 1,1 1-1,-1 0 1,2 1-1,-1 0 1,1 1-1,-7 9-18,5-7-28,2 0-1,-1 1 0,2 0 1,0 1-1,0 0 1,1 0-1,1 1 1,0 0-1,1 1 1,1-1-1,1 1 0,0 0 1,1 0-1,0 0 1,2 1-1,0-1 1,0 1-1,2-1 1,0 1-1,1 0 29,32 43-2779,26-24-5631,-24-27 637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2:2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160 106 18225,'0'0'1538,"0"0"-620,0 0 123,0 0 662,0 0-513,0 0-651,0 0-346,-15 15-140,5-6-47,0 1 0,0 0-1,0 0 1,1 1 0,1 0 0,0 1 0,0 0 0,1 0 0,1 1 0,-5 11-6,2-2 4,1 0 1,0 0 0,2 0-1,1 1 1,1 0 0,1 0-1,0 0 1,2 0-1,1 0 1,1 1 0,1-1-1,0 0 1,2 0 0,1 0-1,5 13-4,-7-30 3,0-1 0,0 1-1,0-1 1,1 0 0,-1 0-1,1 0 1,1 0 0,-1-1 0,1 0-1,-1 0 1,1 0 0,1 0-1,-1-1 1,0 1 0,1-2 0,0 1-1,-1 0 1,1-1 0,0 0-1,0-1 1,0 1 0,1-1 0,-1 0-1,0-1 1,0 1 0,1-1-1,-1-1 1,0 1 0,7-2-3,10-2 26,1 0 0,-1-2 0,1-1 0,-2 0 0,1-2 1,-1-1-1,6-4-26,-6 5 131,-1-1 1,-1-2-1,0 0 0,0 0 1,-1-2-1,-1-1 1,0 0-1,-1-1 1,-1-1-1,0 0 0,-1-1 1,-2-1-1,1 0 1,-2-1-1,-1-1 1,0 0-1,-2 0 0,0-1 1,-1 0-1,-2 0 1,4-21-132,-9 34 13,-1 1-1,0-1 1,0 0 0,-1 1 0,-1-1 0,1 1-1,-1-1 1,-1 1 0,1-1 0,-2 1 0,1 0 0,-1 1-1,0-1 1,-1 0 0,1 1 0,-1 0 0,-1 0 0,0 1-1,0 0 1,0 0 0,0 0 0,-1 0 0,0 1 0,0 0-1,-1 1 1,1-1 0,-1 2 0,-7-4-13,-11-3-313,0 0 1,0 2-1,-1 1 1,0 1-1,0 1 1,-1 1-1,1 2 1,-16 1 312,-43 12-3733,35 19-3307,27-3-4848</inkml:trace>
  <inkml:trace contextRef="#ctx0" brushRef="#br0" timeOffset="278.155">1003 411 12396,'0'0'3203,"0"0"-2723,0 0-384,0 0 32,0 0-128,0 0-1601,0 0-5478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3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32 12300,'0'0'3518,"0"0"-1292,0 0-251,-15-8 21,7 3-1711,5 3-216,1 0 0,-1 0 0,0 1 0,0-1 0,0 0 0,1 1 0,-2 0 0,1-1 0,0 1 0,0 1 0,0-1 0,0 0 0,-1 1 0,1-1 0,0 1 0,0 0 0,-1 0 1,1 1-1,0-1 0,0 0 0,-1 1 0,1 0 0,0 0 0,0 0 0,0 0 0,0 1 0,0-1 0,0 1 0,0-1 0,1 1 0,-1 0 0,0 0 0,1 0 0,-1 2-69,-45 54 602,3 2 1,2 2-1,3 1 0,3 3 0,2 3-602,3-8 11,3 1-1,3 1 1,3 2-1,-4 24-10,20-61-21,0 1 0,3 0 1,0 0-1,2 0 0,1 1 0,1-1 0,2 0 1,0 1-1,2-1 0,2 0 0,4 12 21,-7-29-72,1 0-1,0-1 1,1 1-1,0-1 1,1 0-1,0 0 0,1-1 1,0 0-1,0 0 1,1 0-1,1-1 1,-1 0-1,2-1 1,-1 0-1,1-1 0,0 1 1,0-2-1,1 0 1,0 0-1,0-1 1,1 0-1,8 2 73,-3-4-434,0-1 1,0 0-1,0-1 0,0-1 1,0-1-1,0 0 0,1-2 1,-2 1-1,1-2 0,0-1 1,-1 0-1,1 0 0,-2-2 1,1 0-1,-1-1 0,0-1 1,0 0-1,-1-1 0,0 0 1,-1-1-1,2-3 434,51-46-4917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3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475 259 8744,'0'0'1105,"0"0"299,0 0 908,10-13-22,65-86 1586,-43 22-341,-32 75-3468,1 0 0,-1 0 0,0-1 0,0 1 0,0 0 0,0 0 0,0-1 0,0 1 0,-1 0 0,1 0 0,-1-1 0,0 1 0,1 0 0,-1 0 0,0 0 0,0 0 0,0 0 0,-1 0 0,1 0 0,0 0 0,-1 0 0,1 1 0,-1-1 0,0 1 0,1-1 0,-1 1 0,0-1 0,0 1 0,0 0 0,0 0 0,0 0 0,0 0 0,0 0 0,-1 1-67,-11-3 25,0 1-1,-1 0 0,1 2 1,0-1-1,-1 2 1,1 0-1,0 0 0,0 2 1,0 0-1,0 0 1,0 1-1,1 1 0,-1 0 1,-12 8-25,7-6 4,0 1 0,0 1 0,0 1 1,1 0-1,1 2 0,-1 0 0,2 1 0,0 0 1,1 1-1,0 1 0,1 1 0,1 0 0,0 1 1,-6 10-5,17-23-1,0 0 0,0 0 0,1 0 0,-1 1 0,1-1 0,0 0 0,0 0 0,0 1 0,1-1 0,0 1 0,0-1 0,0 0 0,0 1 0,0-1 0,1 0 0,0 1 1,0-1-1,0 0 0,1 0 0,-1 1 0,1-1 0,0 0 0,0-1 0,0 1 0,1 0 0,-1-1 0,1 1 0,0-1 0,0 0 0,0 0 0,1 0 0,-1 0 0,1 0 1,1 0 0,19 11 11,2-1 0,0-1 0,0-1 1,1-1-1,1-1 0,9 0-11,75 27 29,-104-34-29,0 0 0,0 1 0,-1 0 0,1 0 0,-1 1 0,0 0 0,0 0 0,0 1 0,-1-1 0,0 2 0,0-1 0,0 1 0,0-1 0,-1 2 0,0-1 0,0 1 0,0-1 0,-1 1 0,0 0 0,-1 1 0,0-1 0,2 7 0,-4-7 9,0 1-1,-1 0 1,0 0 0,-1-1 0,0 1 0,0 0 0,0-1 0,-1 1 0,0-1 0,-1 0 0,1 1 0,-2-1 0,1 0 0,-1-1 0,0 1 0,0-1-1,-1 1 1,1-1 0,-1 0 0,-1-1 0,1 0 0,-1 1 0,0-2 0,0 1 0,-1-1 0,-2 2-9,-7 3 22,0 0 1,0-1 0,-1-1-1,0-1 1,0 0-1,0-1 1,-1-1-1,0 0 1,0-2 0,0 0-1,0-1-22,8 1 2,0-1 1,0 0-1,0-1 0,-1 0 1,1-1-1,0 0 0,0 0 0,0-1 1,0-1-1,0 1 0,0-2 1,1 1-1,0-1 0,-1-1 0,1 1 1,1-2-1,-1 1 0,1-1 1,0-1-1,0 1 0,1-1 0,0-1 1,0 1-1,0-1 0,1 0 1,1-1-1,-1 1 0,1-2-2,5 10-35,-14-55-517,31 31-4450,-1 23-75,1 1-2738</inkml:trace>
  <inkml:trace contextRef="#ctx0" brushRef="#br0" timeOffset="646.256">1012 420 10346,'3'-12'2589,"6"-95"2797,-10 104-5286,-1 1-1,1-1 1,-1 0-1,0 0 1,0 1-1,0-1 1,0 1-1,-1-1 1,1 1-1,-1 0 1,1 0-1,-1 0 1,0 0-1,0 1 1,0-1-1,0 1 1,0 0-1,0-1 1,0 1-1,0 1 1,-1-1-1,1 0 1,0 1-1,0 0 1,-1 0-1,1 0 0,0 0 1,-1 0-1,1 1 1,0-1-1,0 1 1,-1 0-1,1 0 1,0 0-1,0 0 1,0 1-1,0-1 1,0 1-1,1 0 1,-1 0-1,0 0 1,1 0-1,-1 0 1,-1 3-100,-17 15 8,1 1 1,1 1 0,0 0-1,2 2 1,1 0 0,1 1-1,1 0 1,1 1 0,-8 25-9,15-38-9,-1 2-14,0-3 11,0 2 0,1-1 0,0 1 0,1-1 0,1 1 0,0 1 0,1-1 0,1 1 0,0-1 0,1 1 0,0 7 12,1-21-1,0 0 0,0 1-1,1-1 1,-1 0-1,0 0 1,1 1 0,-1-1-1,0 0 1,1 0 0,0 1-1,-1-1 1,1 0-1,0 0 1,-1 0 0,1 0-1,0 0 1,0 0-1,0 0 1,0 0 0,0 0-1,0-1 1,0 1 0,0 0-1,0-1 1,1 1-1,-1 0 1,0-1 0,0 0-1,1 1 1,-1-1 0,0 0-1,0 1 1,1-1-1,-1 0 1,0 0 0,1 0-1,-1 0 1,0 0-1,1-1 1,-1 1 0,0 0-1,1-1 1,-1 1 1,53-25 6,-36 13 30,0 0 1,-1-2-1,-1 0 1,0 0-1,-1-2 1,0 0-1,-1 0 1,-1-1-1,-1-1 1,0 0-1,-2-1 1,7-14-37,-15 18 272,-26 178-581,25-92-3124,9-34-5931,0-23 2147</inkml:trace>
  <inkml:trace contextRef="#ctx0" brushRef="#br0" timeOffset="1037.859">1228 511 2947,'6'-16'5093,"11"-25"-3257,8-16 1228,-9 18 2045,-7 31-55,-3 26-3930,-2 28-1227,-6-21 123,-2 0 0,-1 0 0,0 0 0,-2 0 0,-1-1 0,-1 0-1,-1-1 1,-1 0 0,-1 0 0,-1-1 0,-13 16-20,3-18-27,19-56 246,7 17-183,1 1 1,1-1-1,1 1 0,1 0 0,0 1 1,2-1-1,-1 2 0,2-1 0,0 1 0,1 0 1,1 1-1,1 1 0,0 0 0,11-10-36,-16 16 22,0 0 0,1 0 0,-1 0 0,1 1 0,1 1 0,0-1-1,0 1 1,0 1 0,0 0 0,1 1 0,0 0 0,0 0 0,0 1-1,0 0 1,1 1 0,-1 1 0,1 0 0,-1 0 0,1 1 0,-1 0-1,6 2-21,-12 0 8,0 0 0,0 0-1,-1 1 1,1 0-1,-1 0 1,0 0-1,0 0 1,0 1-1,0-1 1,0 1 0,-1 0-1,0 0 1,1 0-1,-2 1 1,1-1-1,0 1 1,-1 0-1,0 0 1,0-1-1,0 1 1,-1 1 0,1 1-8,13 116 47,-18 22-207,-3-137-73,2-23 263,4-3-22,1-1-1,1 1 1,0 0-1,2 0 1,0 0 0,1 0-1,0 0 1,2 1-1,0 0 1,1 1-1,0-1 1,1 1 0,1 1-1,1 0 1,0 0-1,1 1 1,1 1 0,0 0-1,1 0-7,-8 10 0,0-1 0,0 1 0,0 0 0,0 0-1,1 1 1,-1 0 0,1 0 0,0 0 0,-1 1 0,1 0 0,0 0 0,0 1-1,0 0 1,0 0 0,-1 1 0,1-1 0,0 2 0,0-1 0,-1 1 0,1 0-1,0 0 1,-1 1 0,0-1 0,0 2 0,0-1 0,0 1 0,0-1 0,-1 2-1,1-1 1,-1 1 0,0-1 0,-1 1 0,1 1 0,-1-1 0,0 1 0,0-1-1,-1 1 1,1 0 0,-1 1 0,-1-1 0,1 0 0,-1 1 0,0 0 0,3 15-110,-1 0 0,-1 0-1,0 1 1,-2-1 0,-1 1 0,-1-1 0,0 1 0,-4 9 110,1 18-4623,2-2-4629,2-29-1483</inkml:trace>
  <inkml:trace contextRef="#ctx0" brushRef="#br0" timeOffset="1267.401">2264 409 7687,'0'0'2563,"3"-13"165,10-41 544,-5 37 2583,-3 23-4089,-1 20-1289,-7 23-308,-3 0 0,-2-1 0,-3 0 0,-1 0 0,-2-1-1,-2-1 1,-3 0 0,-23 42-169,26-52-214,0-2-894,-23 65-4389,28-29-6096,11-56 5940</inkml:trace>
  <inkml:trace contextRef="#ctx0" brushRef="#br0" timeOffset="1630.059">2183 604 10378,'8'-21'1388,"55"-124"1719,-56 134-2550,0 0-1,1 1 1,0 0 0,0 1 0,1 0 0,0 0 0,1 1-1,0 0 1,0 0 0,1 1 0,11-5-557,-17 9 74,0 1 1,1 0-1,-1 0 0,1 0 0,-1 0 0,1 1 1,0 0-1,0 1 0,0-1 0,-1 1 1,1 0-1,0 0 0,0 1 0,0 0 1,0 0-1,-1 0 0,1 1 0,0 0 1,-1 0-1,0 0 0,1 1 0,-1-1 1,0 1-1,0 1 0,0-1 0,2 3-74,-1 0-4,0 1 0,0-1 0,-1 1 0,0 1 0,0-1 0,-1 1 0,0 0 0,0 0 0,-1 0 0,0 0 0,0 1 0,-1-1 0,0 1 0,0 0 0,-1-1 0,0 1 0,-1 0 0,0 0 0,0 0 0,-1 0 0,0-1 0,-1 1-1,0 0 1,0-1 0,-1 1 0,0-1 0,0 0 0,-1 0 0,0 0 0,-1 0 0,1-1 0,-1 1 0,-1-1 0,0-1 0,0 1 0,0-1 0,-4 3 4,-1-2-14,1 0-1,-1-1 1,-1-1-1,1 0 1,-1 0 0,0-1-1,0-1 1,0 0 0,0 0-1,-1-2 1,1 1 0,-1-1-1,1-1 1,-1 0 0,1-1-1,-5-1 15,14 1-106,1 1 0,0-1 1,-1 1-1,1-1 0,0 0 0,0 0 0,0 0 0,0 0 0,0 0 0,0 0 0,0 0 0,0-1 0,0 1 0,0-1 0,1 0 0,-1 1 0,0-1 0,1 0 1,0 0-1,-1 0 0,1 0 0,0 0 0,0 0 0,0 0 0,0-1 106,12-54-7452,7 29 672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83 4837,'0'0'5354,"0"0"-2381,0 0-496,0 0-176,0 0-619,0 0-614,-6-5-390,3 3-592,2 1-69,0 0 0,1 0 1,-1 0-1,0 0 0,1 1 0,-1-1 0,0 0 1,0 1-1,0-1 0,1 0 0,-1 1 0,0-1 0,0 1 1,0 0-1,0-1 0,0 1 0,0 0 0,0-1 1,0 1-1,0 0 0,0 0 0,0 0 0,-1 0 1,1 0-1,0 0 0,0 0 0,0 0 0,0 1 1,0-1-1,0 0 0,0 0 0,0 1 0,0-1 1,0 1-1,0-1 0,1 1 0,-1-1 0,0 1 1,0 0-1,0-1 0,0 1 0,1 0 0,-1 0 0,0 0 1,1-1-1,-1 1 0,1 0 0,-1 0 0,1 0-17,-19 37 179,1 1 0,3 0 0,1 1 0,2 0 0,2 1-1,1 0 1,2 1 0,-1 41-179,6-72-8,1 0-1,0 0 0,0 0 1,1 0-1,1 0 1,0 0-1,0 0 1,1 0-1,0 0 1,1 0-1,0-1 1,1 1-1,0-1 1,1 0-1,6 10 9,-9-18-2,1 1 0,-1-1 0,1 0 0,0 0 0,0 0 0,0 0 0,0 0 0,1-1 1,-1 1-1,0-1 0,0 0 0,1 0 0,-1 0 0,1-1 0,-1 1 0,1-1 0,-1 0 0,1 0 0,-1 0 0,1 0 0,-1-1 0,1 1 0,-1-1 0,1 0 0,-1 0 1,1 0-1,0-1 2,83-48 185,-63 31 65,-1-2 0,0 0 0,-2-2 0,-1 0-1,-1-1 1,-1-1 0,-1-1 0,-1 0-1,-1-2 1,-2 1 0,-1-2 0,-1 0 0,-1 0-1,-2-1 1,-1 0 0,-1 0 0,-1 0 0,-2-1-1,-1-3-249,-2 30-11,-1-1 1,1 1-1,-1 0 0,0 0 0,0 0 0,0 0 1,-1 0-1,1 0 0,-1 0 0,0 0 0,0 1 0,-1-1 1,1 0-1,-1 1 0,1 0 0,-1 0 0,0 0 0,0 0 1,-1 0-1,1 0 0,0 1 0,-1 0 0,0 0 1,1 0-1,-1 0 0,0 0 0,0 1 0,0 0 0,0-1 1,-1 1-1,1 1 0,0-1 0,0 1 0,0 0 1,-1 0-1,1 0 0,-1 0 11,-5 0-275,0 0 0,-1 0 0,1 2 0,-1-1 0,1 1 0,0 0-1,0 1 1,0 0 0,-8 4 275,-47 32-6765,33-13-1920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9417,'0'0'4452,"0"0"-2754,0 0-321,0 0 0,0 0-384,-42 77-320,28-52-385,7 2-160,-1-4-96,3-5-32,2 3 0,1-1-192,1-5-1281,1 2-4901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154 161 15471,'0'0'3277,"0"0"-906,0 0-588,0 0-742,0 0-347,-12 15-80,-73 115 32,74-101-615,1 0 0,1 1 1,1 0-1,2 1 1,1 0-1,1-1 1,2 2-1,1-1 1,1 0-1,3 15-31,-3-38-50,1-1-1,-1 0 0,1 1 0,1-1 0,-1 0 0,1 0 1,1 0-1,-1 0 0,1 0 0,1 0 0,-1-1 0,1 1 0,0-1 1,0 0-1,1 0 0,0-1 0,0 1 0,0-1 0,1 0 1,-1 0-1,1-1 0,1 0 0,-1 0 0,0 0 0,1-1 0,0 0 1,0 0-1,0-1 0,0 1 0,0-2 0,0 1 0,1-1 0,-1 0 1,0 0-1,1-1 0,-1 0 0,1-1 0,-1 0 0,0 0 1,7-1 50,8-8 3,-1 0 0,0-2 1,-1 0-1,0-1 1,-1-1-1,0 0 0,-1-2 1,-1 0-1,0-1 1,-1-1-1,1-4-3,-2 6 186,-1-1 0,0 0-1,-1 0 1,-1-2 0,-1 1 0,-1-2 0,0 1 0,-2-1-1,0-1 1,-1 0 0,-1 0 0,-1 0 0,-1 0 0,-1-1 0,-1 0-1,0-13-185,-3 30 13,0-1-1,-1 1 1,0 0 0,0-1-1,0 1 1,0 0-1,-1 0 1,1 0-1,-1 1 1,-1-1-1,1 1 1,-1-1-1,1 1 1,-1 0-1,-1 0 1,1 1-1,0-1 1,-1 1 0,0 0-1,1 0 1,-1 1-1,-1-1 1,1 1-1,0 0 1,0 1-1,-1-1 1,-4 0-13,-5-1-215,0 0 1,0 1 0,0 1-1,0 0 1,-1 1 0,1 1-1,0 0 1,0 1 0,-13 3 214,-56 37-8777,52-14-1222</inkml:trace>
  <inkml:trace contextRef="#ctx0" brushRef="#br0" timeOffset="342.853">909 0 17969,'0'0'1991,"0"0"267,0 0-597,14 10-658,-4-3-826,0 1 0,0 0 1,-1 1-1,1 0 0,-2 0 0,0 1 0,0 0 0,-1 1 0,0-1 1,0 1-1,0 4-177,4 6 116,-2 1 0,0 0 0,-1 1 0,-2-1 1,0 1-1,-1 1 0,-2-1 0,0 1 0,-2 0 1,0-1-1,-2 1 0,0 0 0,-2-1 0,0 1 1,-2-1-1,0 0 0,-4 5-116,-7 7-27,-1 0-1,-2-2 1,-2 0 0,-1 0 0,-1-2-1,-2-1 1,-1-2 0,-1 0 0,-30 23 27,-42 27-2363,-3-4 1,-47 21 2362,124-79-689,-126 78-5274,-3-8-3790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168 131 9865,'4'-12'4202,"-1"0"-3340,13-49 2230,-14 16 3278,-5 49-3903,-6 22-2201,-94 464 92,40-342-588,49-130 214,13-50 454,72 22-432,84-5-1098,-53-5-3646,-72 14 944,-10 4-2101,-3 2-3704</inkml:trace>
  <inkml:trace contextRef="#ctx0" brushRef="#br0" timeOffset="282.535">603 740 16079,'0'0'4164,"0"0"-1121,0 0-1185,0 0-769,0 0-417,0 0-223,0 0-257,-22 97-128,6-66-32,1 4 32,-1-1-64,-3-4-32,-1 2-320,5-2-2339,2-2-512,6-5-5253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82 14478,'0'0'2466,"0"0"-827,0 0-470,-7 13-197,-99 236 2049,100-227-2966,0 0 0,2 1-1,0-1 1,2 1 0,0 0-1,2 0 1,0 0 0,3 13-55,-2-33-1,0 0-1,0 1 1,0-1-1,1 0 1,-1 0 0,1 0-1,0 0 1,-1 0 0,1 0-1,1 0 1,-1 0 0,0-1-1,1 1 1,-1-1-1,1 0 1,0 0 0,0 0-1,0 0 1,0 0 0,0-1-1,0 1 1,0-1 0,1 0-1,-1 0 1,1 0-1,-1 0 1,0-1 0,1 1-1,-1-1 1,1 0 0,1 0 1,5 0 11,0 0 0,0-1 0,0 0 0,0-1 0,0 0 1,0-1-1,0 0 0,0 0 0,-1-1 0,5-2-11,7-8 128,-1-1 0,-1-1-1,0 0 1,-1-2 0,-1 0-1,-1-1 1,0 0 0,-1-1-1,-1-1 1,-2-1 0,0 0-1,-1 0 1,-1-1-1,-1 0 1,-1-1 0,-1 0-1,-1 0 1,-1-1 0,-2 0-1,0 0 1,-2 1 0,0-1-1,-2-7-127,1 29-17,0-1 0,-1 0 0,1 1 0,-1-1-1,0 1 1,0 0 0,0-1 0,0 1 0,0 0 0,-1-1-1,1 1 1,-1 0 0,0 0 0,0 0 0,0 0-1,-1 1 1,1-1 0,-1 1 0,1-1 0,-1 1-1,0 0 1,0 0 0,0 0 0,0 0 0,0 1 0,0-1-1,0 1 1,-1 0 0,1-1 0,-1 2 0,1-1-1,-1 0 1,1 1 0,-1 0 0,1-1 0,-1 1-1,1 1 1,-1-1 0,1 0 0,-1 1 0,0 0 17,-82 21-2913,35 11-2203,16 1-2769</inkml:trace>
  <inkml:trace contextRef="#ctx0" brushRef="#br0" timeOffset="296.258">644 775 11915,'0'0'5542,"0"0"-2436,0 0-511,0 0-1026,0 0-480,0 0-416,0 0-417,0 0-96,-23 97-95,10-67-33,-5 3 0,-1 0-32,2-2-449,-1 2-384,10 0-2434,-1-3-4228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95 10730,'2'-13'3881,"9"-68"1308,-11 93-80,3 13-3478,4 62-1826,-4-53 154,-2 1-1,-2-1 1,0 0-1,-3 0 1,0 0 0,-3 0-1,0-1 1,-3 0 0,0 0-1,-2-1 1,-2 0-1,-9 16 42,21-45-16,1 1-1,-1 0 0,0-1 0,0 1 0,0-1 0,0 1 0,0-1 0,-1 0 1,1 0-1,-1 0 0,0-1 0,0 1 0,0 0 0,0-1 0,-1 0 0,1 0 0,-1 0 1,1 0-1,-1-1 0,0 1 0,1-1 0,-1 0 0,0 0 0,0 0 0,0-1 1,0 1-1,0-1 0,0 0 0,0 0 0,0 0 0,0-1 0,0 1 0,0-1 1,0 0-1,1 0 0,-1-1 0,-2 0 17,-3-5 68,4 4 21,0 1 0,0-2-1,1 1 1,-1-1 0,1 1-1,0-1 1,0 0 0,1-1-1,-1 1 1,1-1 0,0 0-1,0 1 1,0-1 0,1 0 0,-2-5-89,28 3 245,122-1-203,114-17-196,-256 24-105,38-14 126,-29-8-6821,-13 21 1536,-3 2-3193</inkml:trace>
  <inkml:trace contextRef="#ctx0" brushRef="#br0" timeOffset="217.647">760 692 15439,'0'0'5733,"0"0"-3203,0 0-448,0 0-961,0 0 33,0 0-482,9 78-544,-22-38 64,-9 4-127,-4 2-65,-7 2-97,0 4-575,-11 5-2147,-3 2-2370,1-5-12139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134 156 13773,'0'0'2493,"0"0"-726,0 0-75,0 0-512,-13 5-336,3-2-695,5-2-99,1 0 0,-1 0 0,1 1 0,0 0 0,-1 0 0,1 0 0,0 0 0,0 0 0,0 1 0,0 0 0,1 0 0,-1 0 0,1 0 0,0 1 0,0-1 0,0 1 0,0 0 0,0 0 0,-1 2-50,-1 5 38,0 0 0,0 0-1,1 0 1,0 1 0,1-1-1,0 1 1,1 0 0,1 0 0,-1 0-1,2 0 1,0 0 0,0 0-1,1 0 1,1 0 0,0 0 0,0-1-1,2 1 1,-1-1 0,1 1-1,1-1 1,0 0 0,0-1-1,1 1 1,1-1 0,0 0 0,0 0-1,0-1 1,2 0 0,-1-1-1,1 0 1,0 0 0,1 0-38,-2-5-2,0-1 0,0 1-1,0-2 1,0 1 0,1-1 0,-1 0 0,0-1 0,1 0 0,-1 0 0,0-1 0,1 0 0,-1 0-1,0-1 1,0 0 0,0-1 0,0 1 0,0-1 0,-1-1 0,1 0 0,-1 0 0,0 0 0,0-1 0,0 0-1,-1 0 1,0-1 0,0 0 0,0 0 0,2-4 2,6-9 234,-1 0 1,0-1-1,-2 0 0,-1-1 0,0 0 1,-1 0-1,-1-1 0,-2-1 0,0 1 1,-1-1-1,-1 0 0,-2 0 0,0 0 1,-1 0-1,-1-1 0,-1 1 0,-5-20-234,6 38 3,0 1 0,0 0 0,-1-1-1,0 1 1,0 0 0,0 0 0,-1-1-1,1 1 1,-1 0 0,0 0 0,0 1-1,0-1 1,-1 0 0,1 1 0,-1-1-1,0 1 1,0 0 0,0 0 0,-1 0-1,1 0 1,-1 1 0,1-1 0,-1 1-1,0 0 1,0 0 0,0 0 0,0 1-1,0-1 1,0 1 0,0 0-1,-1 0 1,1 1 0,0-1 0,-1 1-1,1 0 1,-1 0 0,-3 1-3,-1 0-162,1 1 1,0 1-1,0-1 1,0 1-1,0 1 1,0-1-1,1 1 1,0 1-1,-1-1 1,2 1-1,-1 0 1,0 1-1,1 0 1,-5 6 161,-40 62-5741,32-33-852</inkml:trace>
  <inkml:trace contextRef="#ctx0" brushRef="#br0" timeOffset="561.235">702 680 1441,'0'0'11739,"0"0"-6608,0 0-2233,0 0-527,0 0-738,0 0-458,0 0-401,1 9-342,-3 91 187,-39 5-277,10-29-1606,16-23-2853,10-27-2113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10890,'0'0'3556,"0"0"-2659,0 0-321,0 0-416,0 0-128,0 0-32,0 0-1025,0 0-4132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0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18610,'0'0'1836,"0"0"-864,0 0 154,25-4-106,264-21 1067,1397 5-898,-1117 20 46,-91-15-541,-458 13-674,-36 1-24,-58 3-1861,0 4 0,0 3 0,-26 9 1865,-29 6-6598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5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147 147 10986,'0'0'2824,"0"-12"22,0-54 1974,-13 118-1752,4-25-2981,1-1-55,-1 0 0,-1-1 0,-2 0 0,0-1 0,-2 0 0,0-1 1,-8 8-33,0-10 5,21-38 118,62-93 43,-42 82-124,-1 2 168,1 0-1,0 1 1,2 1 0,1 1-1,17-14-209,-31 31 37,0 0 0,0 0 0,1 1-1,0 0 1,0 0 0,0 1-1,0 0 1,1 0 0,-1 1-1,1 1 1,0 0 0,0 0-1,0 1 1,0 0 0,0 0-1,0 1 1,1 1 0,-1 0-1,9 2-36,-8 0-34,-1 1 0,1 0-1,-1 1 1,0 0-1,0 1 1,0 0-1,-1 0 1,0 1-1,0 0 1,-1 1-1,0-1 1,0 2-1,0-1 1,-1 1-1,-1 1 1,0-1 0,0 1-1,-1 0 1,0 0-1,0 0 1,-1 1-1,-1 0 1,0 0-1,0 0 1,-1 0-1,0 0 1,-1 1-1,-1-1 1,0 0-1,0 1 1,-1-1 0,0 0-1,-1 0 1,0 0-1,-1 0 1,-1 0-1,1 0 1,-2-1-1,1 1 1,-1-1-1,-1 0 1,0-1-1,0 1 1,-1-1-1,0 0 1,-5 3 34,-17 7-2602,8-9-2750,6-5-2373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5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54 181 11627,'10'-16'2525,"43"-68"1063,-21 34 677,-16 19 1415,-47 149-5018,-89 266-609,107-357-281,15-34 61,4-6 171,0-1 0,1 1 0,0 0 0,1 1 0,0-1 1,1 2-1,0-1 0,1 1 0,1 1 0,0 0 0,0 0 0,0 1 0,1 1 0,1 0 0,0 0 0,0 1 0,0 1 0,1 0 0,-1 1 1,1 1-1,8-2-4,-13 4-6,-1 0 0,0 1 0,1 0 0,0 1 1,-1 0-1,1 0 0,-1 0 0,1 1 0,-1 1 0,0 0 1,1 0-1,-1 0 0,0 1 0,0 0 0,0 1 1,-1-1-1,1 2 0,-1-1 0,0 1 0,0 0 1,-1 0-1,1 1 0,-1 0 0,0 0 0,-1 1 1,1 0-1,-1-1 0,-1 2 0,1-1 0,-1 0 1,-1 1-1,1 0 0,-1 0 0,1 4 6,-3-2-6,0-1 0,-1 1 0,1 0 1,-2-1-1,0 1 0,0-1 0,0 1 0,-1-1 0,-1 1 1,1-1-1,-2 0 0,1 0 0,-1 0 0,-1-1 0,1 0 0,-1 1 1,-1-1-1,0-1 0,0 1 0,0-1 0,-1 0 0,0-1 0,0 1 1,-1-1-1,0-1 0,0 0 0,0 0 0,-1 0 0,1-1 0,-1 0 1,-3 0 5,3 1-3,0 0 0,-1-1 0,1 0 0,-1 0 0,0-1 0,0-1 0,0 0 0,0 0 0,0-1 1,0 0-1,0 0 0,-1-1 0,1-1 0,0 0 0,0 0 0,-1-1 0,1 0 0,1-1 0,-1 0 1,0-1-1,1 0 0,-1 0 0,1-1 0,0 0 0,1-1 0,-1 0 0,1 0 0,0-1 0,1 0 1,0 0-1,0-1 0,0 1 0,1-2 0,0 1 0,0-2 3,4 6-84,1 0-1,-1 0 1,1 0-1,0 0 1,0-1-1,1 1 1,-1 0-1,1-1 1,0 1-1,0 0 1,0-1-1,1 1 1,-1 0-1,1-1 0,0 1 1,1 0-1,-1 0 1,1 0-1,-1 0 1,1 0-1,0 0 1,1 1-1,-1-1 1,1 1-1,-1-1 1,1 1-1,0 0 1,1 0-1,-1 0 1,0 0-1,1 1 1,-1-1 84,84-37-8373,-49 33 360</inkml:trace>
  <inkml:trace contextRef="#ctx0" brushRef="#br0" timeOffset="263.478">662 415 18289,'0'0'2787,"0"0"-545,0 0-544,0 0-737,0 0-577,0 0-96,0 0-160,0 0-64,-3 107-32,-4-71 0,-5 1-32,4-1 0,-1-2-288,0-4-705,3-1-768,2-8-1154,3-4-1377,-1-4-3171</inkml:trace>
  <inkml:trace contextRef="#ctx0" brushRef="#br0" timeOffset="477.276">708 118 11499,'0'-78'160,"0"65"-64,0 8 32,0 5-64,0 2-64,0 9-576,0 5-1827,2 6-4227</inkml:trace>
  <inkml:trace contextRef="#ctx0" brushRef="#br0" timeOffset="713.41">941 377 15471,'0'0'3801,"0"0"-1116,0 0-609,0 0-757,2 17-652,5 53-341,-29 19-33,12-69-255,-56 108-70,64-154-187,13-3 256,1 1 1,2 1-1,0 0 0,2 1 1,1 0-1,1 2 1,2 0-1,10-11-37,-20 25 59,1-1 1,0 1 0,0 1-1,1 0 1,0 1-1,1 0 1,0 0-1,0 2 1,0 0-1,1 0 1,13-3-60,-21 7 4,0 1 0,-1 0 0,1 0 1,0 0-1,0 0 0,0 1 0,0 0 0,-1 1 1,1-1-1,0 1 0,0 0 0,-1 0 0,1 1 1,0 0-1,-1 0 0,1 0 0,-1 1 0,0-1 0,0 1 1,0 1-1,0-1 0,-1 1 0,1-1 0,-1 1 1,0 1-1,0-1 0,0 1 0,-1-1 0,1 1 1,-1 0-1,0 1-4,1 2-48,0 1 0,0 1-1,-1-1 1,0 0 0,0 1 0,-1-1 0,-1 1 0,0 0 0,0 0 0,-1 0 0,0 0 0,0-1-1,-1 1 1,-1 4 48,-20 86-7718,15-73 1541</inkml:trace>
  <inkml:trace contextRef="#ctx0" brushRef="#br0" timeOffset="1009.022">1709 352 4965,'0'0'8493,"0"0"-4505,0 0-1378,0 0-554,0 0-802,0 0-635,0 0-272,0 0-85,-3 6-38,-7 23-183,0 0 0,2 1-1,1 0 1,2 0 0,1 0-1,1 1 1,1-1 0,3 20-41,-1-48 3,0 1 0,0 0 0,0 0 0,1 0-1,-1-1 1,1 1 0,0 0 0,0-1 0,0 1 0,0-1 0,0 1 0,0-1 0,1 1 0,0-1 0,-1 0 0,1 0 0,0 1 0,0-1 0,0-1 0,0 1 0,0 0-1,0 0 1,1-1 0,-1 1 0,1-1 0,-1 0 0,1 0 0,-1 0 0,1 0 0,0 0 0,-1-1 0,1 1 0,0-1 0,0 1 0,-1-1 0,1 0 0,0 0 0,0-1-1,0 1 1,1-1-3,109-37 1004,-75 15-555,-1-1 1,-2-2-1,0-2 1,-1-1-1,22-26-449,-53 54 3,-1-1-1,1 0 0,-1 1 0,0-1 1,1 0-1,-1 0 0,0-1 0,0 1 1,0 0-1,0-1 0,-1 1 0,1-1 1,-1 1-1,0-1 0,1 0 0,-1 0 1,0 1-1,0-1 0,-1 0 0,1 0 1,-1 0-1,1 0 0,-1 0 0,0 0 1,0 0-1,-1 0 0,1 0 0,0 0 1,-1 0-1,0 0 0,0 0 0,1 0 1,-2 0-1,1 1 0,0-1 0,-1 0 1,1 1-1,-1-1 0,0 1 0,0 0 1,0-1-1,0 1 0,0 0 0,0 0 1,-2-1-3,-81-21-2326,-3 21-4028,41 5-1152</inkml:trace>
  <inkml:trace contextRef="#ctx0" brushRef="#br0" timeOffset="1784.508">2393 422 0,'2'-14'11718,"8"-44"-7554,-2 34 1456,-6 45-4007,-35 177-392,15-123-1209,-6 62-551,40-164 390,95-186 789,-101 198-557,1 1 0,0 1 0,1 0-1,1 1 1,-1 0 0,2 1 0,0 0-1,3-1-82,-11 8 25,-1 0-1,1 1 1,0 0 0,0 0-1,0 1 1,1 0 0,-1 0-1,0 0 1,1 1-1,-1 0 1,1 0 0,0 1-1,-1-1 1,1 1-1,-1 1 1,1-1 0,0 1-1,-1 1 1,1-1-1,-1 1 1,0 0 0,0 0-1,1 1-24,-1 1-11,0-1 0,0 1 0,-1 0 0,1 1 0,-1-1 0,0 1 0,-1 0 0,1 1 0,-1-1 0,0 1 0,0 0 0,-1 0 0,1 0-1,-1 0 1,-1 0 0,1 1 0,-1-1 0,0 1 0,-1 0 0,0 0 0,0-1 0,0 1 0,-1 0 0,0 0 0,0 1 11,-1 13-64,0 0 1,-2 0-1,0-1 1,-1 1-1,-1-1 1,-1 0-1,-7 14 64,-10 19-806,47-99 1189,1 1 0,2 1-1,2 1 1,2 1-1,2 2 1,34-32-383,-63 67 13,1 0 1,0 0-1,0 0 1,0 0-1,1 1 0,0 0 1,-1 0-1,1 0 1,1 1-1,-1 0 1,0 0-1,1 1 0,0 0 1,-1 0-1,1 0 1,0 1-1,0 0 1,0 0-1,0 1 0,0 0 1,0 0-1,0 0 1,0 1-1,0 0 1,0 1-1,0 0 0,-1 0 1,1 0-1,0 1 1,-1 0-1,0 0 1,0 0-1,3 3-13,-2 6-31,0 0 1,0 0-1,-1 1 0,-1 0 0,0 1 1,-1-1-1,0 1 0,-1 0 1,-1 0-1,0 0 0,-1 0 1,0 0-1,-1 0 0,-1 0 0,0 0 1,-1 0-1,-2 6 31,0 56-1806,4-50 345,0 20-3397,5-16-3717,-1-15-751</inkml:trace>
  <inkml:trace contextRef="#ctx0" brushRef="#br0" timeOffset="2114.089">3531 621 577,'4'-16'10276,"4"-10"-7890,8-25 48,-7 10 2211,-5 27-395,-5 27-1360,0 6-2994,-1 15-18,-1-1 0,-1 0 0,-2-1 0,-2 1 0,0-1 1,-7 10 121,10-21-1384,-6 10-5363,7-20 42</inkml:trace>
  <inkml:trace contextRef="#ctx0" brushRef="#br0" timeOffset="2410.352">3690 236 9001,'0'0'2146,"0"0"-417,0 0 65,0 0-865,0 0-833,0 0-96,0 0-32,0 0-673,0 0-3555</inkml:trace>
  <inkml:trace contextRef="#ctx0" brushRef="#br0" timeOffset="2845.578">4155 532 13357,'0'0'3032,"0"0"-1484,0 0 11,0 0 112,0 0-310,0 0-336,0 0-310,0 0-234,7-10-108,-5 6-344,17-26 190,-46 47-66,-15 21-417,2 2 0,2 1 1,2 2-1,2 2 0,1 1 264,22-23-491,24-25 358,118-121 1514,7-4 809,-137 126-2188,0 0 0,0 0 0,0 1 0,0-1 0,1 0 0,-1 1 0,0-1 0,0 1 0,0 0 0,0-1 0,1 1 1,-1 0-1,0 0 0,0 0 0,1 0 0,-1 0 0,0 0 0,0 0 0,1 0 0,-1 0 0,0 0 0,0 1 0,1-1 0,-1 1 0,0-1 0,0 1 0,0-1 0,0 1 0,0-1 0,0 1 0,0 0 0,0 0 0,0 0 0,0 0 0,0-1 0,0 1 1,-1 0-1,1 0 0,0 1 0,-1-1 0,1 0 0,0 0 0,-1 0 0,0 0 0,1 0 0,-1 2-2,14 62-119,-13-56 128,22 161-84,-22-166 71,0 0 0,0 0 0,1 0 1,0 0-1,0 0 0,0 0 0,0-1 0,1 1 0,-1-1 0,1 1 0,0-1 0,0 0 0,0 0 0,0 0 0,1-1 0,-1 1 0,1-1 1,0 0-1,-1 0 0,1 0 0,0 0 0,0-1 0,0 1 0,1-1 0,-1 0 0,0 0 0,0-1 0,1 1 0,-1-1 0,0 0 0,1 0 1,-1-1-1,1 1 4,14-2 6,-1-1 0,1 0 1,-1-1-1,0-1 0,0-1 1,0-1-1,1-1-6,36-17 74,0-2 0,-2-3 0,-2-2 0,0-2 0,-3-3 0,-1-1 0,7-10-74,-37 32 133,-1 0 0,-1-1 0,0 0 0,-2-1 0,0-1 0,-1 0 0,0-1 0,-2 0 0,0-1 0,-2 0 1,0 0-1,-1-1 0,-1 0 0,0-6-133,-6 26 19,0 0-1,1-1 1,-1 1 0,0 0 0,0 0 0,0 0 0,-1 0-1,1 0 1,0 0 0,-1 0 0,0 0 0,1 0 0,-1 0-1,0 0 1,0 0 0,0 0 0,0 0 0,0 1 0,0-1-1,-1 0 1,1 1 0,-1-1 0,1 1 0,-1-1 0,1 1-1,-1 0 1,0 0 0,0 0 0,1 0 0,-1 0 0,0 0 0,0 0-1,0 0 1,0 1 0,0-1 0,0 1 0,0 0 0,-1-1-1,1 1 1,0 0 0,0 0 0,0 1 0,0-1 0,0 0-1,0 1 1,0-1 0,0 1 0,0-1 0,0 1 0,0 0-1,0 0 1,0 0 0,0 0-19,-17 10-16,-1 0-1,2 2 1,0 0-1,0 1 1,1 1-1,1 0 1,1 1-1,0 1 1,1 0-1,0 1 1,-8 17 16,6-13-75,1 1 1,1 1 0,2 0 0,0 0 0,1 1 0,2 1-1,0 0 1,-3 24 74,9-40-69,1 0 0,1 0 0,0 0 0,1-1 1,-1 1-1,2 0 0,0 0 0,0 0 0,0 0 0,1 0 0,1-1 0,0 1 0,0-1 0,1 0 0,0 0 0,0 0 0,1 0 0,1-1 0,-1 1 0,1-1 0,0-1 1,1 1-1,0-1 0,0-1 0,6 5 69,-2-3-11,1-1 1,0 0 0,0-1 0,1 0 0,0-1 0,0-1-1,0 0 1,1 0 0,-1-1 0,1-1 0,0 0 0,0-1-1,-1-1 1,1 0 0,0-1 0,0 0 0,0-1 0,-1-1-1,1 0 1,-1-1 0,11-4 10,4-2 244,-1-2 1,-1-1-1,0-1 1,-1-1-1,-1-1 0,0-1 1,-1-1-1,-1-1 1,18-20-245,-38 37 39,1 0 0,0-1 1,-1 0-1,1 1 1,-1-1-1,0 0 1,0 0-1,0 0 1,0-1-1,-1 1 0,1 0 1,-1-1-1,0 1 1,0-1-1,0 1 1,0-1-1,-1 1 1,1-3-40,-32-1-513,-63 54-8119,59-25-1148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5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809 281 8808,'12'-12'1949,"79"-113"4921,-89 122-6583,-1-1 0,1 0 0,-1 0 0,0 0 0,0-1 0,0 1-1,0 0 1,-1 0 0,0 0 0,0-1 0,0 1 0,0 0 0,-1 0-1,0-1 1,0 1 0,0 0 0,0 0 0,0 0 0,-1 0 0,0 0 0,0 0-1,0 1 1,0-1 0,-1 1 0,1-1 0,-1 1 0,0 0 0,-2-2-287,1 2 144,0-1-1,-1 1 1,0 1 0,0-1 0,1 1 0,-1-1 0,-1 1 0,1 1 0,0-1 0,0 1 0,-1 0 0,1 0 0,-1 1-1,1-1 1,-1 1-144,-8 3 80,-1 1 0,1 0 1,-1 1-1,1 1 0,1 0 0,-1 0 0,1 2 0,0 0 0,1 0 0,0 1 0,0 0 0,1 1 0,0 1 0,1 0 0,0 0 1,1 1-1,0 0 0,1 0 0,0 1 0,1 1 0,0-1-80,-25 46 107,3 1-1,2 2 1,3 0 0,3 1 0,2 2 0,-1 24-107,-6 21-853,-4-2 1,-4 0-1,-32 62 853,64-166-397,-33 56-2671,18-47-1233,-2-7-4321,11-5-1388</inkml:trace>
  <inkml:trace contextRef="#ctx0" brushRef="#br0" timeOffset="404.965">132 658 10378,'-11'-13'2909,"-87"-81"4512,76 75-4763,54 17-1291,57 3-1180,351-16 79,-332 10 380,-104 7-634,0 1 0,-1 0 0,1-1 0,-1 1 0,0 0 0,0 1 0,0-1 0,0 1 0,-1-1 0,1 1 0,-1 0 0,0 0 0,0 0 0,0 0 0,-1 0 0,1 0 0,-1 0 0,0 1 0,0-1 0,-1 0 0,1 1 0,-1-1 0,0 1 0,0-1 0,0 1 0,-1-1 0,1 0 0,-2 4-12,2-4 1,-31 171-52,13-104 38,81-211 381,-58 126-326,0 1-1,0 0 1,1 1 0,1-1-1,0 1 1,1 0 0,0 1 0,1-1-1,0 2 1,1-1 0,0 2-1,0-1 1,1 1 0,1 1-1,-1 0 1,1 0 0,1 1-1,-1 1 1,1 0 0,0 1 0,10-3-42,-14 7-193,-1 0 0,0 1 0,0 0 1,1 0-1,-1 1 0,0 0 0,0 0 1,0 1-1,0 0 0,0 0 0,0 1 1,1 1 192,52 33-8466,-39-20 416</inkml:trace>
  <inkml:trace contextRef="#ctx0" brushRef="#br0" timeOffset="765.901">1371 482 11147,'0'0'2594,"0"0"-149,0 0-230,0 0-549,0 0-508,0 0-437,0 0-294,-15 10 32,-4 2-281,-64 61 557,65-49-678,0 1 1,2 0-1,1 2 0,2 0 0,0 0 0,1 1 1,1 3-58,10-29-8,0 1 0,-1-1 0,1 1 0,0-1 0,0 1 0,0 0 0,0-1 0,1 1 0,-1 0 0,1 0 0,0-1 0,-1 1 0,1 0 0,1 0 0,-1 0 0,0-1 0,1 1 0,-1 0 0,1 0 1,0-1-1,0 1 0,0-1 0,0 1 0,0 0 0,1-1 0,-1 0 0,1 1 0,-1-1 0,1 0 0,0 0 0,0 0 0,0 0 0,0 0 0,0-1 0,1 1 0,-1 0 0,0-1 0,1 0 1,-1 1-1,1-1 0,0 0 0,-1-1 0,1 1 0,0 0 0,2 0 8,10-3 15,0 0 0,1-1 1,-1 0-1,-1-1 0,1-1 0,-1 0 1,1-1-1,-1-1 0,-1 0 0,0-1 1,0 0-1,0-1 0,-1-1 0,6-5-15,-6 5 176,1-1 0,-1-1 0,-1 0 0,0 0 0,-1-1-1,0-1 1,-1 1 0,0-2 0,-1 1 0,-1-1 0,0 0 0,-1-1-1,-1 1 1,-1-1 0,0 0 0,-1-1 0,1-8-176,-4 23-8,0 0-1,0 1 1,0-1 0,0 0-1,-1 0 1,1 1 0,0-1 0,-1 0-1,1 1 1,-1-1 0,0 0 0,0 1-1,1-1 1,-1 1 0,0-1-1,0 1 1,0-1 0,-1 1 0,1 0-1,0 0 1,0-1 0,-1 1-1,1 0 1,-1 0 0,1 0 0,-1 0-1,1 1 1,-1-1 0,0 0 0,1 1-1,-1-1 1,0 1 0,1 0-1,-1-1 1,0 1 0,0 0 0,0 0-1,1 0 1,-1 0 0,-1 1 8,-70 23-6833,51-3-411,0 4-4538</inkml:trace>
  <inkml:trace contextRef="#ctx0" brushRef="#br0" timeOffset="1304.429">1953 526 13869,'0'0'2926,"0"0"-748,0 0-854,0 0-588,0 0-138,0 0-5,-6 14-161,-10 23-181,-2-2 0,-1 0 0,-1-1 0,-14 16-251,-41 38 165,89-126 1346,-6 19-1378,1 0 1,0 0-1,1 1 1,1 0-1,1 1 1,1 0-1,0 1 1,1 1-1,1 0 1,0 0-1,1 2 0,0 0 1,1 1-1,1 0 1,0 2-1,4-2-133,-15 11-3,1 0 0,-1 0 0,0 1 0,0 0 0,1 0 0,-1 0 0,0 1 0,0 0 0,1 1 0,-1 0 0,0 0 0,0 0 0,-1 1 0,1 0 0,-1 0 0,1 1 0,-1 0 0,0 0 0,0 0 0,0 1 0,-1 0 0,0 0 0,0 0 0,0 1 0,-1-1 0,1 1 0,-1 0 0,-1 1 0,1-1 0,-1 1 0,0-1 0,-1 1 0,1 0 0,-1 0 0,-1 0 0,1 1 0,-1-1 0,-1 0 0,1 3 3,1-1-48,1 0-1,-2 0 1,1 1 0,-1-1-1,-1 0 1,0 0 0,0 1-1,0-1 1,-1 0 0,-1 0-1,0 1 1,0-1 0,-1 0-1,0-1 1,0 1 0,-1 0-1,0-1 1,-1 0 0,-4 6 48,9-13 0,-1-1 0,1 0 0,0 1 0,-1-1 0,1 0 1,-1 1-1,1-1 0,-1 0 0,1 1 0,-1-1 0,0 0 0,1 0 1,-1 0-1,1 0 0,-1 0 0,1 0 0,-1 1 0,1-1 0,-1 0 1,0-1-1,1 1 0,-1 0 0,1 0 0,-1 0 0,1 0 1,-1 0-1,0 0 0,1-1 0,-1 1 0,1 0 0,-1-1 0,1 1 1,-1 0-1,1-1 0,0 1 0,-1 0 0,1-1 0,-1 1 0,1-1 1,0 1-1,-1-1 0,1 1 0,0-1 0,0 1 0,-1-1 1,1 1-1,0-1 0,0 1 0,0-1 0,0 1 0,-1-1 0,1 0 1,0 1-1,0-1 0,0 1 0,0-1 0,0 0 0,-3-35 145,3 35-144,2-11 61,1 0 0,0 1 0,1-1-1,0 1 1,0 0 0,1 0-1,1 0 1,0 1 0,0 0-1,1 0 1,1 1 0,-1-1-1,2 2 1,-1-1 0,1 1-1,0 0 1,1 1 0,-1 0-1,2 1 1,-1 0 0,1 0-1,-1 1 1,2 0 0,-1 1-1,0 1 1,1 0 0,0 0-1,-1 1 1,1 0-62,-2 2-6,0-1 0,0 1 0,0 0 0,-1 1 0,1 0 0,0 1 1,-1 0-1,1 0 0,-1 1 0,0 1 0,0-1 0,0 1 0,0 1 0,0 0 0,-1 0 0,0 0 1,0 1-1,-1 0 0,1 1 0,-1 0 0,-1 0 0,1 1 0,-1-1 0,-1 1 0,1 0 0,-1 1 1,-1 0-1,0-1 0,0 1 0,0 1 0,-1-1 0,-1 0 0,0 1 0,0 0 0,0-1 0,-1 1 1,-1 0-1,0 7 6,-2-10-66,0 0 0,0 0 1,-1 0-1,1-1 1,-2 1-1,1-1 0,-1 0 1,0 0-1,0 0 1,0 0-1,-1-1 1,0 0-1,0 0 0,-1 0 1,1 0-1,-5 2 66,-64 32-7983,47-32 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5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563 414 6054,'0'0'3197,"0"0"-1216,-5-15 64,-22-47 261,24 57-2041,0 1 0,0 0 0,0 0 0,0 0 0,-1 0 0,0 0-1,0 1 1,0-1 0,0 1 0,0 0 0,0 1 0,-1-1 0,0 1 0,1-1 0,-1 2 0,0-1 0,0 0 0,-2 0-265,-1 0 249,-5-2-62,1 0-1,-1 1 1,0 1 0,0 0 0,0 1-1,0 0 1,0 1 0,0 0 0,0 1 0,0 1-1,0 0 1,0 1 0,1 0 0,-1 1-1,1 0 1,-11 6-187,8-3 6,1 2 0,0-1-1,1 2 1,0-1 0,0 2-1,1 0 1,1 0-1,0 1 1,0 1 0,1 0-1,1 0 1,0 1 0,1 0-1,0 0 1,1 1 0,1 0-1,0 1 1,1-1 0,1 1-1,-1 5-5,3-14-27,0 0 0,0-1-1,0 1 1,1 0-1,0 0 1,0 1 0,1-1-1,0 0 1,0 0-1,1 0 1,0 0-1,0 0 1,0 0 0,1 0-1,0 0 1,0-1-1,1 1 1,0-1 0,0 1-1,1-1 1,0 0-1,0 0 1,0-1 0,0 1-1,1-1 1,0 0-1,0 0 1,1 0-1,-1-1 1,1 0 0,0 0-1,0 0 1,0-1-1,1 0 1,-1 0 0,1-1-1,6 2 28,0-3-27,-1 0-1,1-1 1,0-1-1,0 0 1,0-1-1,0-1 1,-1 1 0,1-2-1,-1 0 1,0 0-1,0-1 1,0-1-1,-1 0 1,0-1-1,0 0 1,-1 0 0,1-1-1,-2-1 1,8-6 27,8-11 181,-1 0 0,-1-1 0,-2-1 1,0-2-1,-2 0 0,10-23-181,22-45 666,-5-3-1,-4-1 1,14-60-666,-107 442 1009,45-110-820,2-29-3792,-4-49-6954,4-64-1572</inkml:trace>
  <inkml:trace contextRef="#ctx0" brushRef="#br0" timeOffset="295.032">930 288 11851,'14'-85'3406,"-8"49"3438,-7 51-3166,2 17-2276,0 23-1309,-10 3 6,-3-1 1,-2 0 0,-2-1-1,-12 23-99,26-73 2,-65 160-1171,63-199 859,49-120 439,-38 133-102,1 1 1,0 1 0,2 0-1,0 0 1,1 1 0,1 0-1,0 0 1,2 2-1,14-15-27,-21 23-89,1 0-1,0 1 1,1-1-1,-1 1 1,1 1-1,0 0 0,1 0 1,-1 1-1,1 0 1,0 1-1,0 0 0,0 0 1,1 1-1,-1 0 1,0 1-1,1 0 1,-1 1-1,1 0 0,-1 1 1,2 0 89,39 22-4167,-24 3-1772,-9-2-2298</inkml:trace>
  <inkml:trace contextRef="#ctx0" brushRef="#br0" timeOffset="1188.448">1681 414 10730,'0'0'2499,"0"0"-460,0 0-5,-2-12-406,-6-39-523,8 50-1063,0 1 0,0-1-1,0 0 1,0 0 0,0 1 0,0-1-1,-1 0 1,1 0 0,0 1 0,0-1 0,-1 0-1,1 1 1,-1-1 0,1 0 0,-1 1-1,1-1 1,-1 1 0,1-1 0,-1 0 0,1 1-1,-1-1 1,0 1 0,1 0 0,-1-1 0,0 1-1,1 0 1,-1-1 0,0 1 0,0 0-1,1 0 1,-1-1 0,0 1 0,0 0 0,1 0-1,-1 0 1,0 0 0,0 0 0,0 0-1,1 0 1,-1 0 0,0 1 0,0-1 0,1 0-1,-2 1-41,-3-1 169,-11 4-67,0 0 1,0 1-1,1 1 0,-1 0 0,1 1 0,0 1 1,1 0-1,0 1 0,0 1 0,1 0 1,0 1-1,1 0 0,-9 11-102,20-21 6,-31 26-5,2 1 0,0 1-1,2 2 1,2 0 0,0 2 0,-15 28-1,40-60-2,-1 1-1,1-1 1,0 0 0,0 0-1,-1 0 1,1 1-1,0-1 1,0 1 0,1-1-1,-1 1 1,0-1-1,0 1 1,1-1 0,-1 1-1,1 0 1,-1-1-1,1 1 1,0 0 0,-1-1-1,1 1 1,0 0-1,0 0 1,0-1 0,1 1-1,-1 0 1,0-1-1,1 1 1,-1 0 0,1-1-1,-1 1 1,1 0-1,0-1 1,0 1 0,0-1-1,0 1 1,0-1-1,0 0 1,0 1 0,0-1-1,0 0 1,1 0-1,-1 0 1,0 0 0,1 0-1,-1 0 1,1 0-1,-1 0 1,1-1 0,1 1 2,15-3 27,0-1 1,0-1 0,-1-1-1,1-1 1,-1 0 0,0-1 0,-1-1-1,1-1 1,-2 0 0,1-1-1,-1 0 1,-1-1 0,0-1-1,0-1 1,-1 0 0,-1 0-28,-8 9 26,119-136 1096,-123 140-1124,1 0 1,-1-1 0,1 1 0,-1 0-1,1 0 1,-1 0 0,1 0 0,-1 0-1,1-1 1,0 1 0,-1 0 0,1 0-1,-1 0 1,1 1 0,-1-1 0,1 0 0,-1 0-1,1 0 1,-1 0 0,1 0 0,-1 1-1,1-1 1,-1 0 0,0 0 0,1 1-1,-1-1 1,1 0 0,-1 1 0,1-1 0,-1 0-1,0 1 1,1-1 0,-1 1 0,0-1-1,0 1 1,1-1 0,-1 0 0,0 1-1,0-1 1,0 1 0,1-1 0,-1 1 0,0-1-1,0 1 1,0 0 0,0-1 0,0 1-1,0-1 1,0 1 0,0-1 0,0 1-1,0-1 1,0 1 0,-1-1 0,1 1 0,0-1-1,0 1 1,0-1 0,-1 1 0,1-1-1,0 0 1,-1 1 0,1-1 0,0 1-1,-1-1 2,-2 47-106,-14 33 39,-3 63-2189,21-140 2103,0 1-1,0-1 0,0 0 1,1 0-1,0-1 0,-1 1 1,1 0-1,0 0 0,0-1 1,1 1-1,-1-1 0,0 0 1,1 0-1,-1 0 0,1 0 1,0 0-1,0 0 0,0-1 1,0 1-1,0-1 0,0 0 1,0 0-1,0 0 0,0 0 1,1-1-1,-1 1 0,0-1 1,0 0-1,1 0 0,-1 0 1,0 0-1,1 0 0,-1-1 0,0 0 1,0 1-1,1-1 0,-1-1 1,0 1-1,0 0 0,0-1 1,0 1-1,-1-1 0,1 0 1,0 0-1,-1 0 0,1 0 1,0-2 153,25-15 122,-1-1 1,-1-1 0,-1-1 0,-1-2 0,0 0-1,16-25-122,109-100 4287,-149 148-4227,1 0 0,-1-1 0,1 1 0,0 0 0,0 0 0,0 0 0,0 0 1,0 0-1,0 0 0,0 0 0,0 1 0,0-1 0,0 0 0,0 1 0,1-1 0,-1 1 0,0-1 0,0 1 0,1-1 0,-1 1 0,0 0 0,1 0 0,-1-1 0,0 1 0,1 0 1,-1 0-1,0 0 0,1 1 0,-1-1 0,0 0 0,1 0 0,-1 1 0,0-1 0,1 1 0,-1-1 0,0 1 0,0 0 0,0-1 0,0 1 0,1 0 0,-1 0 0,0 0 0,0 0 1,-1 0-1,1 0 0,0 0 0,0 0 0,0 0 0,-1 0 0,1 0 0,0 0 0,-1 1 0,1-1 0,-1 0 0,0 1 0,1-1 0,-1 0 0,0 0 0,0 1 0,0-1 1,0 1-1,0-1 0,0 0 0,0 1-60,-14 202 320,10-112-293,4-91-26,0 1 0,0-1 0,0 0 0,0 0 0,0 0 0,0 0 0,1 0 0,-1 0 0,0 1 0,1-1 0,-1 0 0,1 0-1,-1 0 1,1 0 0,0 0 0,-1 0 0,1-1 0,0 1 0,0 0 0,-1 0 0,1 0 0,0-1 0,0 1 0,0 0 0,0-1 0,0 1 0,0-1 0,0 1 0,0-1 0,0 1 0,0-1 0,0 0 0,1 0 0,-1 1 0,0-1 0,0 0 0,0 0 0,0 0 0,0 0 0,1 0 0,-1-1 0,0 1 0,0 0 0,0 0 0,0-1 0,0 1 0,0-1 0,1 1-1,48-29 118,171-218 2503,-220 246-2620,-1 1 0,1-1 0,0 0 0,0 1 0,-1-1 0,1 1 0,0-1 0,0 1 0,0-1 0,0 1 0,-1 0 0,1-1 0,0 1 0,0 0 0,0 0 0,0 0 0,0 0 0,0 0 0,0 0 0,0 0 0,0 0 0,0 0 0,0 0 0,0 0 0,-1 0 0,1 1 0,0-1 0,0 0 0,0 1 0,0-1 0,0 1 0,-1-1 0,1 1 0,0-1 0,0 1 0,-1-1 0,1 1 0,0 0 0,-1-1 0,1 1 0,-1 0 0,1 0 0,-1 0 0,1-1 0,-1 1 0,1 0 0,-1 0 0,0 0 0,1 0 0,-1 0 0,0 0 0,0 0 0,0-1 0,0 1 0,0 0 0,0 0-1,11 56-18,-9-16 15,-3-33 2,1-1 0,-1 1-1,1 0 1,0-1 0,1 1 0,0 0-1,0-1 1,1 1 0,-1-1 0,2 1 0,-1-1-1,1 0 1,0 0 0,1 0 0,-1 0-1,1-1 1,1 1 0,-1-1 0,1 0 0,0-1-1,1 1 1,-1-1 0,1 0 0,6 4 1,4-4 0,0 0 0,1-1 0,0-1 0,-1-1 0,1 0 0,0-1 0,0-1 0,0 0 0,0-2 0,0 0 0,0-1 0,-1 0 0,1-1 0,-1-1 0,0-1 0,5-2 0,-6 3 51,0-1 0,-1-1 1,0 0-1,0 0 0,0-2 1,-1 0-1,0 0 0,-1-1 1,0-1-1,-1 0 0,0 0 1,0-1-1,-1-1 0,-1 1 1,0-2-1,-1 1 0,0-1 1,-1-1-1,-1 1 0,0-1 1,-1 0-1,-1 0 0,0-1 1,-1 1-1,-1-1 0,1-15-51,-4 25 6,0 0 0,0 0-1,0 0 1,-1 0 0,0 0-1,0 1 1,-1-1 0,1 1 0,-1-1-1,-1 1 1,1 0 0,-1 0-1,1 1 1,-1-1 0,-1 1-1,1-1 1,-1 1 0,1 1 0,-1-1-1,0 1 1,-1 0 0,1 0-1,0 0 1,-1 0 0,0 1-1,-2 0-5,-10-5-616,-1 2-1,0 0 0,0 2 0,-1 0 1,1 0-1,-1 2 0,-13 1 617,-3 3-3748,-1 10-2225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4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41 225 10378,'0'0'4836,"0"0"-1814,0 0-556,0 0-224,0 0-560,0 0-470,0 0-438,0-4-192,-31 154 122,22-26-662,10-71-3425,1-44-229,0-4-1740,-1-3-3899</inkml:trace>
  <inkml:trace contextRef="#ctx0" brushRef="#br0" timeOffset="665.201">625 48 10698,'0'0'2568,"0"0"80,0 0 74,0 0-640,0 0-379,0 0-352,0 0-300,0 0-79,12-7-128,37-21-215,-49 27-602,0 0 1,-1 1-1,1-1 0,0 1 0,-1-1 0,1 0 0,0 1 0,-1-1 0,1 1 0,-1-1 0,1 1 0,0-1 0,-1 1 0,0-1 0,1 1 0,-1-1 0,1 1 0,-1 0 0,1-1 0,-1 1 0,0 0 0,1 0 0,-1-1 0,0 1 0,1 0 0,-1 0 0,0 0 0,1 0 0,-1 0 0,0 0 0,1 0 1,-1 0-1,0 0 0,1 0 0,-1 0 0,0 0 0,1 1 0,-1-1 0,0 0 0,1 0 0,-1 1 0,0-1 0,1 0 0,-1 1 0,1-1 0,-1 1 0,1-1-27,-19 4-1,0 1 0,1 0 0,0 2 0,0 0 1,0 0-1,1 2 0,0 0 0,1 1 0,0 1 0,0 0 0,2 1 0,-14 14 1,23-22-51,0 0-1,1 0 0,0 0 0,0 1 0,0 0 1,0 0-1,1 0 0,-1 0 0,1 0 1,1 1-1,-1-1 0,1 1 0,0 0 0,0 0 1,0 0-1,1 0 0,0 0 0,1 0 0,-1 0 1,1 5 51,2-7-40,1-1-1,0 0 1,0-1 0,0 1 0,0 0 0,0-1 0,0 1 0,1-1-1,-1 0 1,1-1 0,0 1 0,-1 0 0,1-1 0,0 0 0,0 0-1,2 1 41,3 0-19,52 17-615,-47-16 533,0 0 1,-1 1 0,0 0-1,0 1 1,0 0 0,0 1 0,-1 1-1,0 0 1,0 1 0,-1 0-1,0 1 1,0 0 0,7 8 100,-16-15-2,-1 0 1,1 0 0,-1 1-1,1-1 1,-1 1-1,0-1 1,0 1 0,0-1-1,0 1 1,0-1-1,-1 1 1,1 0 0,-1 0-1,0-1 1,0 1-1,0 0 1,0 0 0,0-1-1,0 1 1,-1 0-1,1-1 1,-1 1 0,0 0-1,0-1 1,0 1-1,0-1 1,0 1 0,-1-1-1,1 0 1,-1 1-1,1-1 1,-1 0 0,0 0-1,0 1 2,-4 2 17,1-1-1,-1 1 1,1-1-1,-1 0 0,-1 0 1,1 0-1,-1-1 1,1 0-1,-1 0 1,0-1-1,0 0 0,-4 1-16,-167 3 230,133-12-1832,-20-12-5021,36 9 2837,19 6-7265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0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84 12620,'0'0'3486,"2"-13"-288,6-43-273,-2 41 1550,5 37-3393,-6 9-867,-1 1 0,-1 0 0,-2 0 0,-2-1 0,-3 28-215,3-39 25,-13 131 122,-2 73-2872,20-176-1794,9-20-2274,-1-12-163</inkml:trace>
  <inkml:trace contextRef="#ctx0" brushRef="#br0" timeOffset="1">409 391 6790,'67'-353'15391,"-64"318"-11486,-9 56-203,-61 475-3771,62-459-1189,-2 30-1931,5-44-2256,2-1-3999,0-21 2841</inkml:trace>
  <inkml:trace contextRef="#ctx0" brushRef="#br0" timeOffset="327.908">223 428 7527,'0'0'2531,"-18"-13"132,-60-43 1,-48-9 5984,183 65-6726,24 1-1504,1 3-329,0-3 1,1-4-1,-1-4 1,-1-3-1,50-14-89,-107 14-940,-15 3-1819,-9 7-1765,-2 1-28,-5 5-5874</inkml:trace>
  <inkml:trace contextRef="#ctx0" brushRef="#br0" timeOffset="669.617">990 800 18289,'0'0'7367,"0"0"-5061,0 0-127,0 0-514,0 0-704,0 0-961,0 0 0,0 0 0,0 0 0,-25-22 0,8 37-673,-11 8-1633,-12 4-2114,-3 0-7816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59:5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190 337 6502,'0'-13'8627,"3"-42"-5323,-14 18 1143,-13 51-1879,13 8-2551,1 1-1,1 0 0,1 0 1,1 1-1,1 0 1,2 0-1,0 0 1,1 1-1,1-1 1,2 1-1,0-1 1,3 6-17,30 115-2126,10-57-7781,-38-82 5337,-2-5-1622</inkml:trace>
  <inkml:trace contextRef="#ctx0" brushRef="#br0" timeOffset="482.135">104 553 5413,'-98'-377'13415,"92"308"-9517,7 68-3840,0-1 1,1 1-1,-1 0 1,1 0-1,-1 0 1,0 1-1,1-1 1,-1 0-1,1 1 1,0-1-1,-1 0 1,1 1 0,-1 0-1,1-1 1,0 1-1,-1 0 1,1 0-1,0 0 1,0 0-1,-1 0 1,1 0-1,0 1 1,-1-1 0,1 1-1,-1-1 1,1 1-1,0-1 1,-1 1-1,1 0 1,-1 0-59,24 12-2,0 1 0,-2 2 0,0 0 0,0 2 0,-2 0 0,0 2 0,-1 0 0,17 23 2,-30-36 0,166 205-80,-160-193-13,-1 0-1,-1 2 1,0-1-1,-2 1 1,-1 0-1,0 1 1,-1 0-1,-2 0 1,0 1 0,1 19 93,-5-37-30,-1 1 1,0-1 0,0 1 0,0 0 0,0-1 0,-1 1 0,0-1 0,0 1-1,-1-1 1,0 1 0,0-1 0,0 0 0,0 0 0,-1 0 0,0 0 0,0 0 0,0-1-1,0 1 1,-1-1 0,0 0 0,0 0 0,0 0 0,0 0 0,-1-1 0,1 0-1,-1 0 1,0 0 0,0 0 0,0-1 0,0 0 0,-1 0 0,1 0 0,-5 0 29,-6 3 15,1-1 0,-1-1 0,1-1 0,-1 0 0,0-1 0,0 0 0,0-1 0,0-1 0,0-1 0,1 0 0,-1-1 0,1-1 1,-1 0-1,1-1 0,0-1 0,1 0 0,-13-8-15,25 14 10,1-1 0,-1 0 0,1 0 0,-1 1 0,1-1 0,-1 0 0,1-1 0,0 1 0,0 0 0,-1 0 0,1 0 0,0-1 0,0 1 0,0-1 0,0 1 0,1-1 0,-1 1 0,0-1 0,1 1 1,-1-1-1,1 0 0,-1 1 0,1-1 0,0 0 0,-1 1 0,1-1 0,0 0 0,0 0 0,1 1 0,-1-1 0,0 0 0,0 1 0,1-1 0,-1 0 0,1 1 0,0-1 0,-1 0 0,1 1 0,0-1 0,0 1 0,0 0 0,0-1 0,0 0-10,62-44 135,19 9-133,2 3 0,1 3 0,39-6-2,-10 3-1,168-62 433,-281 96-401,0 0 0,0 0 0,0-1-1,0 1 1,0 0 0,0 0 0,0 1-1,0-1 1,1 0 0,-1 0 0,0 0-1,0 1 1,0-1 0,0 0 0,0 1-1,0-1 1,0 1 0,0 0 0,0-1-1,-1 1 1,1 0 0,0-1 0,0 1-1,0 0 1,-1 0 0,1 0 0,0-1-1,-1 1 1,1 0 0,-1 0 0,1 0-1,-1 0 1,1 0 0,-1 0-1,0 0 1,1 0 0,-1 1 0,0-1-1,0 0 1,0 0 0,0 0 0,0 1-31,2 58-81,-3-46 168,-1 47-106,0-43-134,1 1-1,1 0 0,1 0 1,0-1-1,1 1 0,1 0 0,4 9 154,-7-38-4595,-1-42 948,-4-91-6267,5 97 5847</inkml:trace>
  <inkml:trace contextRef="#ctx0" brushRef="#br0" timeOffset="763.78">1078 1 160,'0'0'0,"0"0"1185,0 0-128,0 0 96,0 0-672,0 0-481,0 0-288,0 0-2083</inkml:trace>
  <inkml:trace contextRef="#ctx0" brushRef="#br0" timeOffset="1075.287">1512 224 11435,'0'0'3486,"5"-12"-246,3-7-1967,5-12 96,-4-5 3612,-29 43-2883,5 2-2099,1 1 0,0 0 0,0 1 0,1 0 0,0 1 0,1 0 0,1 1 0,0 0 0,0 1 0,1 1 0,1-1 0,1 2-1,0-1 1,1 1 0,0 0 0,2 0 0,-1 1 0,2 0 0,1 0 0,-1 7 1,6-18-42,1-1 0,0 1 1,1-1-1,-1 0 0,1 0 0,0 0 0,0-1 1,0 1-1,1-1 0,0 0 0,0 0 0,0 0 1,0-1-1,0 0 0,1 0 0,-1 0 0,1-1 1,0 1-1,0-2 0,0 1 0,0 0 0,0-1 1,0 0-1,1-1 0,-1 0 0,0 1 0,1-2 42,15 6-51,124 32-301,-144-36 351,0-1 1,0 0-1,0 1 0,0-1 0,0 1 1,0-1-1,0 1 0,0 0 1,0 0-1,0 0 0,-1 0 1,1 0-1,0 1 0,-1-1 0,1 0 1,0 1-1,-1-1 0,0 1 1,1-1-1,-1 1 0,0 0 1,0 0-1,0 0 0,0-1 0,0 1 1,0 0-1,-1 0 0,1 0 1,-1 0-1,1 0 0,-1 0 1,0 0-1,0 1 0,0-1 1,0 0-1,0 0 0,0 0 0,0 0 1,-1 0-1,1 0 0,-1 0 1,0 0-1,1 0 0,-1 0 1,0 0-1,-1 0 1,-11 8 58,-1 0 0,0-1-1,0-1 1,-1 0 0,0-1 0,0 0 0,-1-2 0,0 0-1,0 0 1,-1-2 0,1 0 0,-17 1-58,-170 12-310,191-18-1438,19-10-5664,15 3 1198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0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38 129 9577,'9'-45'2866,"0"-5"1115,-7 17 2555,-17 82-5377,6-25-1099,1 1 0,1 0 0,1 1 0,1-1 0,2 1 0,0 0 0,2 0 0,1 0 0,0 0 0,3 0 0,0 0 1,1 0-1,1 0 0,2-1 0,1 0 0,8 19-60,-13-39-7,-1 0 1,1 0 0,1 0-1,-1-1 1,1 1-1,-1-1 1,1 0-1,0 0 1,1 0 0,-1-1-1,1 1 1,0-1-1,0 0 1,0-1 0,0 1-1,0-1 1,0 0-1,1 0 1,-1 0 0,1-1-1,-1 0 1,1 0-1,0-1 1,-1 1 0,1-1-1,0 0 1,-1-1-1,1 1 1,0-1 0,-1 0-1,1-1 1,-1 1-1,1-1 1,-1 0 0,3-2 6,11-8-15,0-1 0,0-2 0,-2 1 0,0-2 1,0 0-1,-2-1 0,0-1 0,-1 0 0,0-1 1,-2-1-1,0 0 0,-2 0 0,1-3 15,5-7 10,-7 16-2,-1 0 1,-1 0 0,0-1-1,-1 0 1,0 0 0,-1 0-1,-1-1 1,0 0 0,-1 1-1,0-15-8,-3 30 3,-1-1-1,1 1 1,-1-1-1,1 1 1,-1-1-1,1 1 1,-1 0-1,0-1 0,1 1 1,-1 0-1,1 0 1,-1-1-1,0 1 1,1 0-1,-1 0 1,0 0-1,1 0 0,-1 0 1,1 0-1,-1 0 1,0 0-1,1 0 1,-1 0-1,0 0 1,1 0-1,-1 0 1,0 1-1,1-1 0,-1 0 1,1 0-1,-1 1 1,0-1-1,1 0 1,-1 1-1,1-1 1,-1 1-1,1-1 0,0 1 1,-1-1-1,1 1 1,-1-1-1,1 1 1,0-1-1,-1 1 1,1-1-1,0 1 0,0 0 1,-1 0-3,-12 15-7,0 2 1,1 0-1,1 0 1,1 1-1,0 1 1,1 0-1,2 0 1,0 0-1,-4 22 7,9-35 5,-38 171-325,95-335 27,21-29 303,-76 186-7,0-1 0,0 1 0,0-1 0,0 0 0,0 1 0,1-1 0,-1 1 0,0-1 0,0 0-1,1 1 1,-1-1 0,1 1 0,-1-1 0,0 1 0,1-1 0,-1 1 0,1 0 0,-1-1 0,1 1 0,-1-1 0,1 1 0,-1 0-1,1 0 1,-1-1 0,1 1 0,0 0 0,-1 0 0,1 0 0,0-1 0,-1 1 0,1 0 0,-1 0 0,1 0 0,0 0 0,-1 0 0,1 0-1,0 0 1,-1 1 0,1-1 0,-1 0 0,1 0 0,0 0 0,-1 1 0,1-1 0,-1 0 0,1 0 0,-1 1 0,1-1 0,-1 1-1,1-1 1,-1 0 0,1 1 0,-1-1 0,1 1 0,-1 0-3,18 35 38,-16-29-39,-1-5 7,6 20 30,2 1 1,0-2-1,1 1 1,1-1-1,1-1 0,0 0 1,2 0-1,0-2 1,2 0-1,0 0 0,1-1 1,2 0-37,-15-15 5,0 1 0,0-1-1,1 0 1,0 0 0,-1 0 0,1 0 0,0-1 0,0 0-1,0 0 1,0 0 0,0-1 0,0 0 0,0 0-1,0 0 1,0 0 0,0-1 0,-1 0 0,1 0 0,0 0-1,0-1 1,0 1 0,-1-1 0,1 0 0,-1-1 0,1 1-1,-1-1 1,0 0 0,0 0 0,0 0 0,-1 0 0,1-1-1,2-3-4,6-5 106,-1-2 0,-1 1-1,0-1 1,-1 0-1,-1-1 1,0 0 0,0-1-1,-2 0 1,1-4-106,0-2 57,0 0 1,-2-1 0,-1 0-1,0 0 1,-2 0-1,-1 0 1,0-1-1,-2 1 1,-3-18-58,-23 5-1483,25 36 1180,1 0 0,0-1 0,-1 1 0,1 0 0,-1 0 0,1 0-1,-1 0 1,1 0 0,0 0 0,-1 1 0,1-1 0,-1 0 0,1 1 0,0-1 0,-1 1 0,1-1 0,0 1-1,-1 0 1,1 0 0,0-1 0,0 1 0,0 0 0,0 0 0,0 0 0,0 0 0,0 0 0,0 1 0,0-1-1,0 0 1,0 1 303,-7 16-5466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1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0 982 6406,'0'0'5803,"0"0"-3353,0 0-475,10-14 81,35-43-716,50-27 683,-74 65-1530,32-28 180,-3-3-1,-1-1 0,-3-3 0,-3-1 0,28-47-672,-47 61 210,-1-1 0,-2-1-1,-2-1 1,-2-1 0,-2 0 0,-2-1-1,6-44-209,-18 89 25,0 0 0,-1 0 0,1-1-1,0 1 1,-1 0 0,1-1 0,-1 1-1,0 0 1,1-1 0,-1 1 0,0-1-1,0 1 1,0-1 0,0 1 0,0-1-1,0 1 1,0 0 0,0-1 0,-1 1-1,1-1 1,0 1 0,-1 0 0,0-1-1,1 1 1,-1 0 0,0-1 0,1 1 0,-1 0-1,0 0 1,0 0 0,0 0 0,0 0-1,0 0 1,0 0 0,0 0 0,-1 0-1,1 0 1,0 0 0,0 1 0,-1-1-1,1 1 1,0-1 0,-1 1 0,1-1-1,-1 1 1,1 0 0,-1-1-25,-4 6 5,1-1 0,0 0 0,0 1 0,1 0 0,0 0 0,-1 0 0,1 1 0,1 0-1,-1-1 1,1 1 0,0 0 0,1 1 0,-2 4-5,2-7 0,-15 41 4,2 1 0,2 0 0,2 0-1,2 1 1,2 1 0,3-1 0,0 31-4,3-49-14,1-1-1,2 0 1,0 1 0,2-1 0,1 0 0,7 20 14,-10-41-13,0 0 0,0 1 0,1-1 0,1 0 0,-1 0 1,1-1-1,0 1 0,0-1 0,1 0 0,0 0 0,0 0 0,1-1 0,-1 0 1,1 0-1,0 0 0,0-1 0,1 1 0,0-2 0,-1 1 0,1-1 1,0 0-1,1 0 0,-1-1 0,0 0 0,1 0 0,-1-1 0,1 0 13,8 0 13,0 0 0,0-2-1,1 0 1,-1-1 0,-1 0 0,1-1-1,0-1 1,-1-1 0,0 0-1,0-1 1,0-1 0,0 0-1,-1-1 1,-1 0 0,1-1 0,-1 0-1,-1-2 1,0 1 0,0-1-1,-1-1 1,1-2-13,21-25 70,-3-2 1,-1 0-1,-2-2 0,-2-2 1,-2 0-1,1-6-70,-18 37 12,86-223 403,-93 237-408,0 0 1,1 0-1,-1 1 0,0-1 1,1 0-1,-1 0 0,0 0 1,0 0-1,1 0 0,-1 0 1,0 0-1,1 0 0,-1 0 1,0 0-1,0 0 0,1 0 1,-1 0-1,0-1 0,1 1 1,-1 0-1,0 0 0,1-1 0,-1 1 1,0-1-1,1 1 0,-1-1 1,1 1-1,-1-1 0,1 1 1,-1-1-1,1 1 0,-1-1 1,1 1-1,-1-1 0,1 0 1,0 1-1,0-1 0,-1 0 1,1 1-1,0-1 0,0 0 1,0 1-1,-1-1 0,1 0 1,0 0-1,0 1 0,0-1 1,0 0-1,0 0 0,1 1 0,-1-1 1,0 0-1,0 1 0,0-1 1,1 0-1,-1 1 0,0-1 1,1 0-1,-1 1 0,0-1 1,1 0-1,-1 1 0,1-1 1,-1 1-1,1-1 0,-1 1 1,1-1-1,0 1 0,-1-1 1,1 1-8,-18 18 9,1 0 0,1 2 0,1 0 0,0 0 0,2 1 0,0 1 0,2 0 0,0 0 0,2 1 0,0 1-9,-5 9 12,2 1 0,1 0 0,2 0 0,2 1 0,0 0 0,3 0 0,1 0 0,2 31-12,1-56-1,0 0 0,1 1 0,0-1 0,1 0 0,0 0 0,1 0 0,0-1 0,0 1-1,1-1 1,0 0 0,1-1 0,0 1 0,0-1 0,1 0 0,0 0 0,0-1 0,1 0 0,0 0-1,0-1 1,0 0 0,1 0 0,0-1 0,0 0 0,1-1 0,-1 0 0,1 0 0,0-1-1,0-1 1,3 1 1,7-1 66,0-1 0,1-1 0,-1-1-1,0 0 1,0-2 0,1 0 0,-2-2-1,1 0 1,-1-1 0,1 0-1,-2-2 1,1-1 0,-1 0 0,0-1-1,-1-1 1,0 0 0,-1-2 0,-1 0-1,0 0 1,0-1 0,-1-1 0,-1-1-1,-1 0 1,0 0 0,-1-2 0,-1 1-1,0-1 1,-1 0 0,-2-1 0,1 0-1,-2-1 1,-1 1 0,0-1-1,-2 0 1,2-15-66,-5 35 5,0-1 0,1 1-1,-1-1 1,0 1 0,0-1-1,1 1 1,-1-1 0,0 1-1,0-1 1,0 1 0,0-1 0,1 1-1,-1-1 1,0 1 0,0-1-1,0 1 1,0-1 0,0 1-1,0-1 1,-1 1 0,1-1 0,0 0-1,0 1 1,0-1 0,0 1-1,-1-1 1,1 1 0,0 0-1,0-1 1,-1 1 0,1-1-1,0 1 1,-1-1 0,1 1 0,-1 0-1,1-1 1,0 1 0,-1 0-1,1-1 1,-1 1 0,1 0-1,-1 0 1,1-1 0,-1 1-1,1 0 1,-1 0 0,1 0 0,-1 0-1,1 0 1,-1 0 0,1 0-1,-1 0 1,1 0 0,-1 0-1,1 0 1,-1 0 0,0 0 0,1 0-1,-1 0-4,-19 27 11,17-18-105,0 0 0,0 0 0,1 1 0,0-1 0,1 0 0,-1 1-1,2-1 1,0 1 0,0-1 0,0 1 0,1-1 0,1 1-1,1 4 95,34 71-7194,-32-79 3126,-1-4-2562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1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70 18578,'0'0'3283,"0"0"-1361,0 0-454,0 0-310,0 0-395,0 0-186,0 6-123,0 10-143,-1-13-273,0 0 0,1 0 0,-1 0 1,1 0-1,0 0 0,-1 0 0,1-1 0,0 1 0,1 0 0,-1 0 0,0 0 1,1 0-1,0 0 0,0 0 0,-1-1 0,2 1 0,-1 0 0,0-1 0,1 1 1,-1-1-1,1 1 0,-1-1 0,1 1 0,0-1 0,0 0 0,0 0 0,1 0 1,-1 0-1,0-1 0,1 1 0,-1-1 0,1 1 0,-1-1 0,1 0 0,0 0 1,0 0-1,-1 0 0,1 0 0,0-1 0,2 1-38,-3-1 46,0-1-1,0 1 1,0-1 0,1 0-1,-1 1 1,0-1 0,0 0 0,0 0-1,0 0 1,-1-1 0,1 1-1,0 0 1,0-1 0,-1 1-1,1-1 1,-1 1 0,1-1-1,-1 0 1,0 0 0,1 0-1,-1 0 1,0 0 0,0 0-1,-1 0 1,1 0 0,0 0-1,-1 0 1,1 0 0,-1 0-1,1-1 1,-1 0-46,1-72 1312,-2 71-1312,0 1 0,0 0 0,0 0 0,0 0 0,-1 0 0,1 0 0,-1 0 0,0 0 0,0 1 0,0-1 0,0 1 0,0-1 0,-1 1 0,1 0 0,-1 0 0,1 0 0,-1 0 0,0 0 0,0 0 0,0 1 0,0 0 0,0-1 0,0 1 0,0 0 0,-12 12-2477,11 11-3972,4-11-3843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1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89 16464,'0'-65'3971,"-11"41"2290,-6 48-4547,14-19-1927,-50 79 476,33-59-270,1 1-1,1 0 0,1 2 0,2 0 1,1 1-1,1 0 0,1 1 1,2 0-1,1 1 0,1 0 0,2 1 1,1-1-1,2 1 0,0 21 8,3-43-70,1-1 0,0 0 0,1 0 0,0 1 0,0-1 0,1 0-1,0-1 1,1 1 0,0-1 0,0 1 0,1-1 0,0 0 0,0 0 0,1-1 0,0 0 0,0 0-1,1 0 1,0-1 0,0 0 0,1 0 0,-1-1 0,1 0 0,0 0 0,1-1 0,-1 0 0,1 0-1,-1-1 1,1 0 0,0-1 0,1 0 0,-1 0 0,0-1 0,0 0 0,1-1 0,-1 0 0,1 0-1,-1-1 1,1 0 70,3-5 177,0 0 1,-1-1-1,1-1 0,-1 0 0,-1 0 0,1-1 0,-2 0 0,1-1 0,-1-1 0,-1 1 0,0-2 1,0 1-1,-1-1 0,-1 0 0,0-1 0,0 0 0,1-5-177,-6 14 47,0 1 0,-1 0 0,1 0 0,-1-1 0,1 1 0,-1-1-1,0 0 1,-1 1 0,1-1 0,0 0 0,-1 1 0,0-1 0,0 0 0,0 1 0,0-1 0,-1 0-1,0 1 1,1-1 0,-1 0 0,0 1 0,-1-1 0,1 1 0,-1-1 0,1 1 0,-1 0 0,0 0-1,0 0 1,-1 0 0,1 0 0,-1 0 0,1 1 0,-1-1 0,0 1 0,0-1 0,0 1 0,0 0-1,0 0 1,-1 1 0,1-1 0,0 1 0,-1-1 0,-1 1-47,-15-4-210,0 0 0,0 1 0,-1 2 0,0 0 0,0 1 0,1 1 0,-1 1 0,0 0 0,-2 2 210,7 0-1135,0 0 0,0 1 0,0 1 0,0 0 0,1 1 0,0 1 0,0 0 0,-13 9 1135,-12 13-7784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1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125 284 18321,'0'0'1773,"0"0"31,0 0-170,0 0-647,-13-7-496,6 3-434,6 2-50,0 1 0,-1-1 0,1 1 0,-1 0 0,0-1 0,1 1 0,-1 0 0,0 0 0,1 0 0,-1 0 0,0 0 0,0 1 0,0-1 0,0 0 0,0 1-1,0 0 1,0-1 0,0 1 0,0 0 0,0 0 0,0 0 0,0 0 0,0 1 0,0-1 0,0 0 0,0 1 0,0-1 0,0 1 0,0 0 0,0 0 0,0 0 0,1 0-1,-1 0 1,0 0 0,1 0 0,-1 0 0,1 1 0,-1-1 0,1 1 0,-1-1 0,1 2-7,-7 21 11,2 1 0,0 1 0,2-1 0,1 1 0,1 0 0,1-1 0,1 1 1,3 15-12,-2 22-14,-2-44-1,10 52-1017,-6-71 1010,0 1-1,0-1 0,-1 0 0,1 0 1,0 0-1,0-1 0,0 1 1,-1 0-1,1-1 0,0 0 0,-1 0 1,1 0-1,0 0 0,-1 0 0,1 0 1,-1-1-1,0 1 0,1-1 0,-1 0 1,0 0-1,0 0 0,0 0 0,0 0 1,0 0-1,-1 0 0,1 0 1,-1-1-1,1 1 0,0-2 23,1 0-19,27-35 412,-2-1 0,-2 0 0,-1-2-1,-3-1 1,-1-1 0,-2-1 0,-2-2-393,-12 35 68,2-4-31,-1 1 1,0-1-1,0 0 1,-2-1-1,0 1 1,-1-1-1,-1 0 1,0 1-1,-1-1 1,-1-17-38,-1 32-6,1 0-1,-1 0 1,1 0 0,-1-1 0,0 1 0,0 0 0,1 0 0,-2 0-1,1 0 1,0 0 0,0 1 0,-1-1 0,1 0 0,0 0-1,-1 1 1,0-1 0,1 1 0,-1-1 0,0 1 0,0 0-1,0 0 1,0 0 0,0 0 0,0 0 0,0 0 0,0 0 0,-1 1-1,1-1 1,0 1 0,0 0 0,0-1 0,-1 1 0,1 0-1,0 1 1,0-1 0,-1 0 0,0 1 6,-78 31-2335,10 36-6089,47-32-437</inkml:trace>
  <inkml:trace contextRef="#ctx0" brushRef="#br0" timeOffset="316.124">916 96 11211,'-2'-14'5995,"-8"-44"-2755,9 56-3132,0 1 1,0-1-1,0 0 1,-1 1-1,1-1 1,-1 1-1,0-1 0,1 1 1,-1 0-1,0 0 1,0 0-1,1 0 1,-1 0-1,0 0 0,0 0 1,0 0-1,0 1 1,0-1-1,0 1 1,-1 0-1,1-1 0,0 1 1,0 0-1,0 0 1,0 0-1,0 1 1,0-1-1,0 0 0,0 1 1,0 0-1,0-1 1,0 1-1,0 0 1,0 0-1,0 0 0,0 0 1,0 0-1,1 0 1,-1 1-1,0-1 1,1 1-1,-1-1 0,1 1 1,0 0-1,-1 0-108,-19 20 205,0 0 0,2 2 0,1 0 0,1 1 0,1 0 0,1 2 0,1 0 0,1 0 0,2 1-1,1 1 1,1 0 0,1 0 0,1 6-205,-39 146 129,-61 191-92,97-342-72,-1 0 0,-2-1 1,-1-1-1,-1 0 0,-1-1 0,-2 0 1,0-1-1,-2-2 0,-1 0 1,-21 19 34,35-36-63,-1-1 0,0-1 0,0 1 1,0-1-1,-1-1 0,0 0 0,0 0 0,0 0 1,0-1-1,0-1 0,-1 1 0,1-2 1,-1 1-1,1-1 0,-1-1 0,0 0 0,0 0 1,1-1-1,-1 0 0,1 0 0,-1-1 0,1-1 1,-1 1-1,1-2 0,-5-1 63,-15-49-3332,29-9-3666,9 26 123</inkml:trace>
  <inkml:trace contextRef="#ctx0" brushRef="#br0" timeOffset="626.223">343 520 6502,'0'0'11499,"0"0"-9097,0 0 385,0 0-1538,95-29-800,-34 29-161,10 0-64,2 0-160,2 0-32,-2-1-32,-6-5-384,-10-5-1026,-7-5-1408,-11-3-2403,-14 1-5894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1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76 12043,'0'0'3139,"0"0"-133,0 0-219,0 0-780,0 0-646,0 0-288,0 0-251,-4 10-128,-18 86 587,9 46-860,8-109-335,1 0-1,1 0 1,2 1-1,2-1 1,1 0 0,2 7-86,-3-34-107,1 0 0,0-1 0,0 1 0,0 0 0,0-1 0,1 1 0,0-1 0,1 0 0,-1 0 0,1 0 0,0 0 0,0-1 0,0 0 0,0 1 1,1-1-1,0-1 0,0 1 0,0-1 0,0 0 0,1 0 0,-1-1 0,1 1 0,-1-1 0,1 0 0,0-1 0,0 1 0,0-1 0,0 0 0,0-1 1,0 0-1,0 0 0,5 0 107,2 0-567,0-1-1,0 0 1,0-1 0,0 0 0,0-1 0,-1-1 0,1 0-1,-1 0 1,0-1 0,0-1 0,-1 0 0,0-1 0,0 0 0,0 0-1,-1-1 1,0-1 0,-1 0 0,1 0 0,-2-1 0,1 0-1,-1 0 568,67-116-3661,-32-10 5684,-40 125-1037,-1 0 0,0-1 0,0 1 1,-1 0-1,0 0 0,-1-1 0,-1 1 0,0 0 0,0 0 1,-1-1-1,0 1 0,-1 0 0,-1 1 0,1-1 1,-6-9-987,1 46 2306,6 2-2150,-5 107 1012,-24 132-1168,10-148-620,34-146-405,39-285 1057,-42 265-12,1 0-1,2 0 0,3 1 0,1 0 1,3 0-20,-18 43-7,-1-1 0,1 1 1,-1-1-1,1 1 1,0 0-1,1 0 1,-1 0-1,1 0 1,-1 0-1,1 0 1,0 1-1,0-1 1,0 1-1,0 0 1,0 0-1,0 0 1,1 0-1,-1 1 1,1-1-1,-1 1 1,1 0-1,0 0 1,-1 0-1,1 0 1,0 1-1,0-1 1,-1 1-1,1 0 1,0 1-1,0-1 1,0 0-1,-1 1 1,1 0-1,0 0 1,-1 0-1,1 0 1,0 1-1,-1 0 1,0-1-1,1 1 1,0 1 6,4 2-331,-1 1 0,0-1 0,0 1 1,0 0-1,-1 1 0,0-1 0,0 1 1,-1 0-1,0 1 0,0-1 0,-1 1 1,3 7 330,6 65-9030,-19-50 2341</inkml:trace>
  <inkml:trace contextRef="#ctx0" brushRef="#br0" timeOffset="279.697">410 406 13965,'0'0'3395,"0"0"-928,94-14-834,-48 11-960,6 0-321,-1 0 1,1-1-193,-6 3-64,-4 1-32,-10 0-64,-9 4 0,-10 3-833,-12 3-929,-1 1-1280,-19 2-2051,-1 0-1505</inkml:trace>
  <inkml:trace contextRef="#ctx0" brushRef="#br0" timeOffset="514.157">498 647 11243,'0'0'3010,"0"0"706,0 0-1314,0 0-896,0 0-353,5 75-224,21-66-257,10-6-191,0-2-129,6-1-288,-2 0-64,3-3 0,-1-5-32,2-4-769,-5 0-1056,0-7-1667,-9 0-3939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1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95 180 15278,'0'0'2509,"0"0"-368,0 0 155,0 0-551,0 0-677,-5-1-491,3 3-560,-1 0 0,1 0 1,-1 0-1,1 0 0,0 1 1,0-1-1,0 0 0,0 1 1,0 0-1,1-1 0,-1 1 1,1 0-1,-1 0 1,1 0-1,0 0 0,0 0 1,1 0-1,-1 0 0,1 0 1,-1 0-1,1 0 0,0 1 1,0-1-1,0 0 0,1 0 1,-1 0-1,1 0 1,0 0-1,0 0 0,0 0 1,0 1-18,0 10 70,6 72 271,5 0-1,18 72-340,-10-64-4203,-4 1-6299,-14-79-94</inkml:trace>
  <inkml:trace contextRef="#ctx0" brushRef="#br0" timeOffset="474.58">4 174 8680,'-1'-19'796,"-1"-50"1410,2 19 2068,7 44-111,24 30-3452,33 48-197,-32-35-414,0-2 1,2-1-1,2-2 1,21 15-101,-45-39 3,0 0 1,0-1 0,0-1-1,1 1 1,0-2-1,0 0 1,1-1 0,0 0-1,-1-1 1,1 0 0,0-1-1,0-1 1,1 0-1,-1-1 1,0 0 0,0-1-1,8-3-3,-11 1 72,0-1-1,-1 0 0,1-1 1,-1 0-1,0 0 1,-1-1-1,1-1 0,-1 0 1,-1 0-1,1-1 1,-1 0-1,-1 0 0,1 0 1,-1-1-1,-1-1 0,0 1 1,0-1-1,-1 0 1,0 0-1,0-1 0,-1 1 1,-1-1-1,0 0 0,0 0 1,-1 0-1,-1 0 1,0-1-1,0 1 0,-1 0 1,0-1-1,-1 1 1,-1 0-1,0 0 0,0 0 1,-3-6-72,5 15 3,0 0 0,0 1 1,0-1-1,0 0 1,0 1-1,0-1 0,-1 0 1,1 1-1,-1-1 0,1 0 1,-1 1-1,0-1 0,0 1 1,0-1-1,0 1 1,0-1-1,0 1 0,0 0 1,0-1-1,0 1 0,0 0 1,-1 0-1,1 0 1,-1 0-1,1 0 0,-1 0 1,1 0-1,-1 1 0,1-1 1,-1 1-1,0-1 1,1 1-1,-1-1 0,0 1 1,1 0-1,-1 0 0,0 0 1,0 0-4,-6 8-74,1 1 0,0 0 1,1 1-1,0 0 0,0 0 0,1 0 1,0 0-1,1 1 0,0 0 1,1 0-1,0 0 0,-1 11 74,2-13-39,-45 209-783,83-306 2237,20-17-15,-53 101-1374,0 0 0,0 1 0,0-1 0,0 1 0,1-1-1,-1 1 1,1 0 0,0 0 0,0 0 0,0 1 0,0 0 0,1-1 0,-1 1 0,1 1 0,-1-1 0,1 1 0,-1 0 0,1 0 0,0 0 0,0 0-1,-1 1 1,1 0 0,1 0-26,-2 2 1,1 1-1,0 0 0,-1 0 0,0 1 0,0-1 1,0 1-1,0-1 0,0 1 0,-1 1 0,1-1 1,-1 0-1,0 1 0,-1 0 0,1-1 0,-1 1 1,0 0-1,0 0 0,0 1 0,-1-1 0,0 0 0,0 0 1,0 1-1,-1-1 0,1 0 0,-1 1 0,-1-1 1,0 4-1,1 37 24,-3 0 1,-2-1 0,-1 1-1,-3-1 1,-3 6-25,-7 40 5,16-80-55,-1 73-1051,5-82 868,0-1 0,-1 1-1,1-1 1,0 1 0,0-1 0,0 1 0,0-1 0,0 1 0,0-1 0,0 0 0,1 0-1,-1 0 1,0 0 0,1 0 0,-1 0 0,1 0 0,-1 0 0,1 0 0,0 0-1,-1-1 1,1 1 0,0-1 0,-1 1 0,1-1 0,0 0 0,0 0 0,-1 0-1,1 0 1,1 0 233,24-1-6096,-1-6-3182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0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504 128 10218,'3'-15'2477,"1"-1"-1722,5-35 593,-9 8 3216,-1 43-4487,1 1 0,0-1 0,0 0 0,0 1 0,-1-1 0,1 0 0,0 1 0,0-1 0,-1 0 0,1 1 0,0-1 0,-1 0 0,1 0 1,0 1-1,-1-1 0,1 0 0,0 0 0,-1 0 0,1 1 0,0-1 0,-1 0 0,1 0 0,-1 0 0,1 0 0,-1 0 0,1 0 0,0 0 0,-1 0 0,1 0 0,-1 0 0,1 0 0,0 0 0,-1 0 0,1 0 0,-1 0 0,1-1 0,0 1 0,-1 0 0,1 0 0,-1 0 0,1-1 0,0 1 0,-1 0 0,1 0 0,0-1 0,0 1 0,-1 0 0,1-1 0,0 1 0,0 0 0,-1-1 0,1 1 0,0 0 0,0-1 0,0 1 0,0-1 0,-1 1 0,1 0 0,0-1 0,0 1 0,0-1-77,-10 30 179,1 1 0,2-1-1,1 1 1,1 0 0,1 1 0,1 21-179,3-48 27,-6 282 593,7-187-4403,-2 0-6704,-1-79 1924</inkml:trace>
  <inkml:trace contextRef="#ctx0" brushRef="#br0" timeOffset="669.191">103 334 11851,'-12'-13'2733,"-41"-37"-1163,15 31 1948,93 36-2173,3-8-887,1-2 0,0-3 0,0-3-1,35-4-457,8-7 375,0-5 0,-1-4 0,-1-4 0,16-10-375,-115 33 5,0-1-1,-1 1 0,1-1 0,0 1 1,0 0-1,0-1 0,0 1 0,-1 0 1,1 0-1,0 0 0,0 0 0,0 0 1,0-1-1,0 2 0,-1-1 0,1 0 0,0 0 1,0 0-1,0 0 0,0 0 0,0 1 1,-1-1-1,1 0 0,0 1 0,0-1 1,-1 1-1,1-1 0,0 1 0,0-1 1,-1 1-1,1-1 0,-1 1 0,1 0 1,0-1-1,-1 1 0,1 0 0,-1 0 1,0-1-1,1 1 0,-1 0 0,0 0 1,1 0-1,-1-1 0,0 1 0,0 0 1,0 0-1,1 0 0,-1 0 0,0 0 0,0 0 1,0-1-1,-1 1 0,1 0 0,0 0 1,0 0-1,0 0 0,-1 0 0,1-1 1,0 1-1,-1 0 0,1 0 0,-1-1 1,1 1-1,-1 0 0,1 0 0,-1 0-4,1-1-2,-56 163 61,34-112-35,10-24-15,1-1 0,2 2 0,0-1 0,2 1 0,-2 13-9,9-40 1,0-1-1,0 1 0,0-1 1,1 1-1,-1-1 1,0 1-1,0-1 0,0 1 1,0-1-1,1 1 1,-1-1-1,0 1 1,0-1-1,1 1 0,-1-1 1,0 1-1,1-1 1,-1 1-1,1-1 1,-1 0-1,0 1 0,1-1 1,-1 0-1,1 1 1,-1-1-1,1 0 1,-1 0-1,1 1 0,-1-1 1,1 0-1,-1 0 1,1 0-1,-1 0 1,1 0-1,0 0 0,-1 0 1,1 0-1,-1 0 1,1 0-1,-1 0 0,1 0 1,-1 0-1,1 0 1,0 0-1,-1 0 1,1-1-1,-1 1 0,1 0 1,-1-1-1,1 1 1,-1 0-1,0 0 1,1-1-1,-1 1 0,1-1 1,-1 1-1,0-1 1,1 1-1,-1-1 0,35-19 44,76-83 71,-95 84-29,1 1 0,1 1-1,1 0 1,0 2 0,1 0-1,0 1 1,1 1-1,1 1 1,0 0 0,1 2-1,12-3-85,-31 12 16,0-1 1,0 1-1,0 1 0,1-1 0,-1 1 0,0-1 0,1 1 0,-1 0 0,1 1 0,-1-1 0,0 1 0,0 0 0,1 0 0,-1 0 0,0 1 0,0-1 0,0 1 0,0 0 0,0 0 0,-1 0 0,1 1 0,0-1 0,-1 1 0,0 0 0,0 0 0,0 0 0,0 1 0,0-1 0,-1 1 0,1-1 0,-1 1 0,0 0 0,0 0 0,1 4-16,21 47 26,-21-44-22,0-1-1,0 0 1,1 0-1,1 0 1,-1-1 0,1 1-1,1-1 1,0-1-1,0 1 1,1-1 0,0 0-1,0 0 1,1-1-1,0 0 1,0 0-1,1-1 1,0 0 0,0 0-1,0-1 1,1-1-1,3 2-3,6-2 89,0-2-1,0 0 0,1-1 0,-1-1 0,0 0 0,0-2 0,1 0 0,-1-1 0,0-1 0,-1-1 0,1-1 0,-1 0 1,0-1-1,-1-1 0,0-1 0,0-1 0,0 0 0,-2-1 0,1 0 0,-1-2 0,-1 0 0,2-2-88,-9 7 71,0 1 0,0-2 0,-1 1 0,0-1 0,-1 0 0,0 0 0,0-1 0,0 0 0,-2 1 0,1-1-1,-1-1 1,-1 1 0,0 0 0,0-1 0,-1 1 0,0-1 0,-1 1 0,0-1 0,-1 0 0,0 1 0,-2-8-71,1 14 18,0 0 1,0 1-1,-1-1 1,1 1-1,-1 0 1,0 0-1,0 0 1,0 0-1,0 0 1,0 1-1,-1 0 1,1-1-1,-1 1 1,0 0-1,1 1 1,-1-1-1,0 1 0,0 0 1,0 0-1,0 0 1,0 0-1,-1 0 1,1 1-1,0 0 1,0 0-1,0 0 1,0 1-1,0-1 1,-1 1-1,1 0 1,0 0-1,0 0 1,0 1-1,1-1 1,-1 1-1,0 0 1,1 0-1,-1 1 1,1-1-1,-1 1 1,0 1-19,-7 4 4,1 0 0,1 1 0,0 0 1,0 1-1,0 0 0,2 0 0,-1 0 0,1 1 1,1 1-1,0-1 0,0 1 0,1 0 0,1 0 1,0 1-1,0-1 0,2 1 0,-1 0 1,1 8-5,1-12-2,0 0 0,1 0 0,1-1 0,-1 1 0,1 0 1,1 0-1,-1 0 0,2-1 0,-1 1 0,1-1 1,0 1-1,1-1 0,0 0 0,0 0 0,1-1 0,0 1 1,0-1-1,1 0 0,0-1 0,0 1 0,1-1 1,-1 0-1,1-1 0,1 0 0,-1 0 0,1 0 0,3 1 2,3 0-49,0-1 0,1 0-1,0-1 1,0-1-1,0 0 1,0-1-1,0-1 1,0 0 0,0-1-1,1 0 1,-1-1-1,0-1 1,0-1-1,14-4 50,-18 5-310,0-1-1,-1-1 1,0 0-1,0 0 1,0-1 0,0 0-1,-1-1 1,1 0-1,-2 0 1,1-1-1,-1 0 1,0-1-1,0 0 1,-1 0-1,0-1 1,0 1-1,-1-2 1,0 1-1,-1-1 1,0 1-1,0-2 311,2-17-4057,-4 4-2728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19 449 12940,'0'0'2990,"0"0"-433,0 0-102,0 0-639,0 0-786,0 0-480,0 0-209,-3 15 33,-13 170 320,16-170-941,0 72-604,0-30-8215,0-44 2676</inkml:trace>
  <inkml:trace contextRef="#ctx0" brushRef="#br0" timeOffset="282.702">78 134 10922,'2'-92'257,"2"71"768,2 9-33,-1 5-607,0 6-225,3 2-160,7 9-128,1 6-321,-3 7-1729,3-2-2338</inkml:trace>
  <inkml:trace contextRef="#ctx0" brushRef="#br0" timeOffset="595.36">637 318 8680,'0'0'6081,"13"-8"-3071,70-42 1928,-68 45-1255,-37 21-2919,13-9-892,-245 171-53,252-178 174,1 0 0,0 1 0,-1 0 1,1-1-1,0 1 0,-1 0 0,1 0 1,0 0-1,0 0 0,0 0 0,0 0 0,0 0 1,0 0-1,0 0 0,0 0 0,0 0 1,1 1-1,-1-1 0,0 0 0,1 1 0,-1-1 1,1 0-1,-1 1 0,1-1 0,0 1 1,0-1-1,0 1 0,-1-1 0,1 1 0,1-1 1,-1 1-1,0-1 0,0 0 0,0 1 1,1-1-1,-1 1 0,1-1 0,-1 0 1,1 1-1,0-1 0,-1 0 0,1 1 0,0-1 1,0 0-1,0 0 0,0 0 0,0 0 1,0 0-1,0 0 0,0 0 0,0 0 0,1 0 7,232 31-10,-227-32 2,1 0 1,0 1-1,0 0 1,0 0-1,-1 1 0,1 0 1,-1 0-1,1 1 1,-1 0-1,0 0 1,0 0-1,0 1 1,-1 0-1,1 1 1,-1-1-1,0 1 0,0 1 1,0-1-1,-1 1 1,0 0-1,0 0 1,-1 0-1,1 1 1,-1-1-1,-1 1 1,1 0-1,-1 1 0,-1-1 1,2 5 7,-4-6 9,0 1 0,0-1 0,-1 0 1,0 1-1,0-1 0,0 0 0,-1 1 0,0-1 0,0 0 1,-1 0-1,0 0 0,0-1 0,0 1 0,-1-1 1,1 0-1,-1 0 0,0 0 0,-1 0 0,0 0 0,1-1 1,-1 0-1,0 0 0,-1-1 0,1 1 0,-3 0-9,-5 4 30,-1-1-1,0-1 0,-1 0 1,1-1-1,-1-1 1,0 0-1,0-1 0,0 0 1,0-1-1,-4-1-29,6 1-65,0-1 0,0-1 0,0 0 0,0 0 0,0-2 0,1 1-1,-1-2 1,0 1 0,1-2 0,-1 0 0,1 0 0,0-1 0,1-1 0,-1 0 0,1 0 0,0-1 0,0 0 0,1-1 0,0-1-1,1 1 1,-1-3 65,-3-20-5984,13 16-1153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0:0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12812,'0'0'1949,"0"0"608,0 0-16,0 0-587,0 0-508,0 0-645,3 0-486,-1 3-280,0 0 0,0 0 0,-1 1 0,1-1 0,-1 0 0,0 1-1,0-1 1,0 1 0,0-1 0,-1 1 0,1 0 0,-1-1 0,0 1 0,0-1 0,0 1 0,-1 0 0,1-1 0,-1 1-1,0-1 1,0 1 0,0-1 0,-1 3-35,0 7 118,-74 446-22,75-453-127,-1 14-622,6-26 291,67-158 421,-71 163-58,73-122 214,-69 118-198,0 0-1,0 0 1,1 1-1,-1-1 0,1 1 1,0 0-1,1 0 1,-1 0-1,1 1 0,-1 0 1,1 0-1,0 1 1,0-1-1,0 1 0,0 0 1,1 1-1,-1 0 0,1 0 1,-1 0-1,5 0-16,-4 4 3,0 1 0,0-1 0,-1 1 0,1 0-1,-1 1 1,0-1 0,0 1 0,0 1 0,-1-1 0,1 1-1,-1 0 1,-1 0 0,1 0 0,-1 1 0,0-1 0,-1 1-1,1 0 1,-1 0 0,-1 0 0,1 1 0,-2-1 0,1 1 0,0-1-1,-1 3-2,5 10 2,5 14 0,-10-26 0,0 0 0,1-1 0,-1 1 1,2 0-1,-1-1 0,1 1 0,0-1 0,0 0 0,1 0 0,0 0 0,0-1 0,1 1 0,-1-1 0,2 0 0,-1 0 1,1-1-1,-1 1 0,2-1 0,-1 0 0,0-1 0,1 0 0,0 0 0,0 0 0,0-1 0,0 0 0,1 0 0,4 0-2,9-5 13,-1 0-1,1-2 0,-1-1 0,0 0 1,0-1-1,-1-2 0,0 0 0,0-1 1,-1 0-1,0-2 0,-1 0 0,0-1 1,-1 0-1,0-2 0,-1 0 0,0-1 1,2-4-13,4-1 162,-1-2 1,-1-1-1,0 0 1,-2-1-1,-1-1 1,0-1-1,-2 0 1,-2-1-1,6-16-162,-17 41 7,1 0-1,-1 0 0,0 0 0,0 0 1,0-1-1,0 1 0,0 0 0,-1 0 1,1-1-1,-1 1 0,1-1 1,-1 1-1,0 0 0,0-1 0,0 1 1,0-1-1,0 1 0,-1 0 0,1-1 1,-1 1-1,0 0 0,1-1 1,-1 1-1,0 0 0,0 0 0,-1 0 1,1 0-1,0 0 0,-1 0 0,1 0 1,-1 0-1,1 1 0,-1-1 1,0 0-1,0 1 0,0-1 0,0 1 1,0 0-1,0 0 0,-2-1-6,-7 1-21,-1 0 0,1 1 1,-1 1-1,0 0 0,1 0 0,-1 1 0,1 0 0,0 1 1,0 1-1,0 0 0,0 0 0,0 1 0,1 0 0,0 1 1,0 0-1,0 1 0,1 0 0,0 0 0,0 1 0,-3 5 21,-1 0-164,1 0 0,0 1 0,2 1 0,-1 0 0,2 0 0,0 1 0,1 0-1,0 1 1,1 0 0,1 0 0,1 0 0,-3 19 164,7-35-5,1 0-1,-1 0 1,1 0 0,0 0-1,-1 0 1,1 0 0,0 0-1,0 0 1,0 1 0,0-1-1,0 0 1,0 0 0,0 0-1,0 0 1,1 0 0,-1 1-1,0-1 1,1 0 0,-1 0-1,0 0 1,1 0-1,-1 0 1,1 0 0,0 0-1,-1 0 1,1 0 0,0-1-1,0 1 1,0 0 0,-1 0-1,1 0 1,0-1 0,0 1-1,0-1 1,0 1 0,0 0-1,0-1 1,0 0 0,0 1-1,1-1 1,-1 0 0,0 1-1,0-1 1,0 0 0,0 0-1,0 0 1,0 0 0,1 0-1,-1 0 1,0 0 0,0-1-1,0 1 1,0 0 0,0-1-1,0 1 1,0-1 0,0 1-1,0-1 1,0 1 0,0-1-1,0 0 1,0 1 0,0-1-1,0 0 1,0 0 0,-1 0-1,2 0 6,175-122 273,-174 122-272,0-1 0,0 1 0,0 0 0,0 0 1,0 1-1,1-1 0,-1 1 0,0-1 1,0 1-1,0 0 0,0 0 0,1 1 1,-1-1-1,0 1 0,0-1 0,0 1 1,0 0-1,0 0 0,0 0 0,0 1 1,0-1-1,-1 1 0,1-1 0,0 1 1,-1 0-1,1 0 0,-1 0 0,0 1 1,0-1-1,0 0 0,0 1 0,0-1 1,0 1-1,0 0 0,-1 0 0,0 0 0,1 0 0,34 116 1,-18-15 30,-15-103 1,1 0 1,-1 1 0,0-1-1,1 0 1,-1 0 0,1-1-1,-1 1 1,1-1 0,0 0 0,-1 0-1,1 0 1,-1 0 0,1-1-1,0 1 1,-1-1 0,1 0-1,-1 0 1,0 0 0,1-1-1,-1 1 1,0-1 0,0 0 0,0 0-1,0 0 1,0 0 0,0 0-1,0-1 1,-1 1 0,1-1-1,-1 1 1,0-1 0,1-1-34,-2 3 11,22-23 178,-2 0 1,0-1-1,-2-1 1,-1-1 0,-1-1-1,-1-1 1,-2 0 0,2-7-190,-13 31 9,9-18 66,0 0 0,-2-1 0,0 0-1,-2-1 1,0 0 0,-2 0 0,-1 0-1,2-25-74,-7 51 12,0-1 1,0 1-1,0-1 0,0 1 0,0-1 0,0 0 0,0 1 1,0-1-1,0 1 0,0-1 0,0 1 0,0-1 0,0 1 1,0-1-1,-1 0 0,1 1 0,0-1 0,0 1 0,-1-1 1,1 0-1,0 1 0,0-1 0,-1 0 0,1 1 0,0-1 1,-1 0-1,1 1 0,-1-1 0,1 0 0,0 0 0,-1 0 1,1 1-1,-1-1 0,1 0 0,0 0 0,-1 0 0,1 0 1,-1 0-1,1 0 0,-1 0 0,1 0 0,-1 0 0,1 0 0,-1 0 1,1 0-1,0 0 0,-1 0 0,1 0 0,-1 0 0,1 0 1,-1-1-1,1 1 0,0 0 0,-1 0 0,1-1 0,-1 1 1,1 0-1,0 0 0,-1-1 0,1 1 0,0-1-12,-13 28 8,2 1-1,2 0 1,0 0-1,2 1 1,0 0-1,3 0 1,0 0-1,2 1 1,1 0-1,1-1 1,2 1-1,0-1 0,3 1 1,0-1-1,2 2-7,-5-25-184,1 0 0,-1 0-1,1 0 1,0 0-1,1 0 1,-1 0-1,1-1 1,0 0 0,0 1-1,1-2 1,0 1-1,0 0 1,0-1 0,0 0-1,1 0 1,-1-1-1,1 1 1,0-1-1,1 0 185,35 3-4611,3-20-3310,-25 1 1082</inkml:trace>
  <inkml:trace contextRef="#ctx0" brushRef="#br0" timeOffset="358.108">1367 167 8680,'0'0'2370,"0"0"-896,0 0 1216,0 0-287,0 0-610,0 0-319,0 0-449,-4-16 128,41 16-352,5 0-353,4-3-320,4-1-64,-1-3-64,-3 0-96,-3-6-1057,2 0-1538,-6-6-2946,-6 2-6342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2:3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10762,'4'-15'2749,"15"-49"-362,-20 63-2271,1-1 0,0 1 0,0 0 0,0-1 0,0 1 0,0 0 1,0 0-1,0-1 0,0 1 0,1 0 0,-1 0 0,0-1 0,1 1 0,-1 0 0,1 0 1,-1 0-1,1-1 0,0 1 0,-1 0 0,1 0 0,0 0 0,0 0 0,0 0 1,0 1-1,0-1 0,0 0 0,0 0 0,0 0 0,0 1 0,0-1 0,0 1 0,1-1 1,-1 1-1,0-1 0,0 1 0,1 0 0,-1-1 0,0 1 0,0 0 0,1 0 1,-1 0-1,0 0 0,1 0 0,-1 0 0,0 1 0,0-1 0,1 0 0,-1 1 0,0-1 1,0 1-1,1-1 0,-1 1 0,0-1 0,0 1 0,0 0 0,0 0 0,0 0 1,0-1-1,0 1 0,0 0 0,0 1-116,34 62 556,-19-9-531,-3 1-1,-3 1 1,-2 0 0,-2 0 0,-3 10-25,0-34-49,-4-60 237,2 0 1,1-1 0,1 1-1,1 0 1,1 0-1,2 1 1,0 0 0,2 0-1,1 0 1,1 1 0,1 1-1,12-18-188,-22 38 33,1-1 0,-1 1 0,1 0 0,0 0 0,0 0 0,0 0 0,1 0 0,-1 1-1,1-1 1,0 1 0,0 0 0,0 0 0,0 1 0,1-1 0,-1 1 0,1 0 0,-1 0 0,1 0 0,0 1 0,0 0-1,0 0 1,0 0 0,0 0 0,0 1 0,0 0 0,0 0 0,0 0 0,0 0 0,0 1 0,0 0 0,0 0 0,-1 1 0,1-1-1,0 1 1,0 0 0,2 2-33,6 8 0,0 1 0,-1 0 0,0 1 0,-1 0 0,-1 1 0,0 0 0,-1 1 0,-1 0 0,0 0 0,-2 1 0,1 0 0,-2 0 0,0 0 0,-1 3 0,1 4-163,-1 0-1,-1 1 0,-2-1 0,0 0 1,-1 1-1,-3 16 164,0-35-585,3-27 556,56-164 499,-51 170-385,1 1 1,0 0 0,1 1-1,1-1 1,0 1 0,1 1-1,0-1 1,1 1 0,0 1-1,0 0 1,2 1-1,-1 0 1,1 0 0,1 1-1,0 1 1,0 0 0,0 1-1,1 0 1,0 1-1,1 1 1,-1 0 0,1 1-1,0 1 1,0 0 0,11-1-86,-19 3 7,0 1 1,0 0 0,0 0 0,0 0-1,0 0 1,0 1 0,0 1 0,0-1-1,0 1 1,-1 0 0,1 0 0,-1 1-1,1 0 1,-1 0 0,0 1 0,0-1-1,-1 1 1,1 1 0,-1-1 0,0 1-1,0 0 1,0 0 0,0 0 0,-1 1-1,0 0 1,0-1 0,-1 1 0,0 1-1,0-1 1,0 0 0,1 6-8,2 16-512,-1 0-1,-1 0 1,-1 1 0,-2-1 0,-1 17 512,8 96-3055,11-82-6682,-9-38 1163</inkml:trace>
  <inkml:trace contextRef="#ctx0" brushRef="#br0" timeOffset="354.242">1591 235 13741,'55'-124'6193,"-53"122"-5946,1-1 0,-1 0 0,0 1 0,0-1 0,0 0 0,-1-1 0,1 1 0,-1 0 0,0 0 0,0-1 0,0 1 0,0-1 0,0 1 0,-1 0 0,0-1 0,1 1 0,-1-1 0,0 0 0,-1 1 0,1-1 0,-1 1 0,0 0 0,1-1 0,-1 1 0,-1-1 0,1 1 0,0 0 0,-1 0 0,0 0 0,0 0 0,0 0 0,0 0 0,-1-1-247,-7 4 37,1 0 0,-1 0 0,1 1 0,0 0 0,-1 0 0,1 1-1,0 1 1,0 0 0,0 0 0,0 0 0,0 1 0,1 1 0,0-1 0,0 1-1,0 1 1,0-1 0,1 1 0,0 1 0,0-1 0,1 1 0,-1 0 0,1 2-37,-11 7-34,0 0 0,2 1 0,0 1 0,1 0 0,1 1 0,1 0 0,0 1 0,1 0 0,2 1 1,0 0-1,1 1 0,1 0 0,1 0 0,1 0 0,1 1 0,1 0 0,1 6 34,2-24-39,0-1 0,0 0 0,1 0 0,0 1 0,-1-1 0,2 0 0,-1 0 0,0 0 0,1 0 0,0 0 0,0 0 0,0-1 0,0 1 0,1-1 0,-1 1 0,1-1 0,0 0 0,0 0 0,0 0 0,0 0 0,1 0 0,-1-1 0,1 0 0,-1 0 0,1 0 0,0 0 0,0 0 0,0-1 0,0 1 0,0-1 0,0 0-1,1-1 1,-1 1 0,0-1 0,0 1 0,1-1 0,-1-1 0,0 1 0,0-1 0,1 1 0,-1-1 0,1-1 39,9-3 2,-1-2-1,1 0 0,-1 0 1,0-1-1,-1-1 0,0 0 1,0-1-1,-1 0 1,-1-1-1,1 0 0,-2 0 1,0-1-1,4-7-1,-7 12 14,144-209 243,-149 215-259,-1 0 2,0 1-1,0-1 0,0 1 1,0-1-1,0 1 0,0-1 1,0 1-1,0-1 1,0 1-1,0-1 0,0 1 1,1-1-1,-1 1 0,0-1 1,0 1-1,1-1 0,-1 1 1,0-1-1,1 1 1,-1 0-1,0-1 0,1 1 1,-1 0-1,1-1 0,-1 1 1,0 0-1,1-1 0,-1 1 1,1 0-1,-1 0 0,1 0 1,-1-1-1,1 1 1,-1 0-1,1 0 0,-1 0 1,1 0-1,0 0 0,-1 0 1,1 0-1,-1 0 0,1 0 1,-1 0-1,1 0 1,-1 1-1,1-1 0,-1 0 1,1 0-1,-1 0 0,1 1 1,-1-1-1,0 0 0,1 0 1,-1 1-1,1-1 1,-1 0-1,0 1 0,1-1 1,-1 1-1,0-1 0,1 0 1,-1 1-1,0-1 0,1 1 1,-1 0 0,6 202-4682,-8-119-448,2-83 4849,-1 0 1,1 0 0,0 0-1,0 0 1,0 0-1,0 1 1,0-1-1,0 0 1,0 0-1,0 0 1,0 0 0,1 0-1,-1 1 1,0-1-1,1 0 1,-1 0-1,1 0 1,-1 0 0,1 0-1,0 0 1,-1 0-1,1 0 1,0 0-1,0-1 1,0 1 0,-1 0-1,1 0 1,0-1-1,0 1 1,0 0-1,0-1 1,0 1-1,0-1 1,0 1 0,1-1-1,-1 0 1,0 1-1,0-1 1,0 0-1,0 0 1,0 0 0,1 0-1,-1 0 1,0 0-1,0 0 1,0 0-1,1-1 281,14-5-3229</inkml:trace>
  <inkml:trace contextRef="#ctx0" brushRef="#br0" timeOffset="662.809">1864 424 2498,'7'-13'3123,"4"-8"-2212,117-191 11295,-117 199-11619,1 0 1,1 1-1,0 0 1,1 1-1,0 1 1,0 0-1,9-3-587,-19 10 92,1 0 0,-1 1 1,1 0-1,0 0 0,0 0 0,0 0 0,0 1 0,0 0 0,0 0 0,0 1 0,1-1 1,-1 1-1,0 0 0,0 0 0,1 1 0,-1 0 0,0 0 0,0 0 0,0 0 1,0 1-1,0 0 0,0 0 0,0 0 0,-1 0 0,1 1 0,3 3-92,6 7 48,-1 1 0,-1 1 0,0 0 0,-1 1 0,-1 0 0,0 1 0,-1 0 0,-1 0 0,0 1-48,44 78 11,-48-88-11,1 1 0,-1-1 0,2 0 0,-1 0 0,1 0 0,0-1 0,1 0 0,0 0 0,0-1 0,0 0 0,1 0 0,0-1 0,0 1 0,0-2 0,1 1 0,-1-1 0,1-1 0,0 1 0,1-2 0,-1 1 0,9 0 0,-13-6 3,1 0 1,0 0-1,-1 0 0,0-1 0,0 0 0,0 0 0,0-1 1,-1 1-1,1-1 0,-1 0 0,0 0 0,-1 0 0,1-1 0,-1 1 1,0-1-1,-1 0 0,1 0 0,-1 0 0,0 0 0,-1 0 1,1 0-1,-1-3-3,6-17 73,-1 0 0,-1 0 0,-1-1 1,-1 1-1,-2-1 0,-1 0 0,-2-19-73,2 43 44,1 0-1,-1 0 1,0 0-1,-1 0 1,1 0 0,-1 0-1,1 0 1,-1 0-1,0 0 1,0 1-1,0-1 1,0 0-1,-1 0 1,1 1 0,-1-1-1,0 1 1,1-1-1,-1 1 1,0-1-1,-1 1 1,1 0 0,0 0-1,0 0 1,-1 1-1,0-1 1,1 0-1,-1 1 1,0 0-1,1 0 1,-1 0 0,0 0-1,0 0 1,0 0-1,0 1 1,0-1-1,0 1 1,0 0 0,0 0-1,0 0 1,0 0-1,0 0 1,0 1-1,0 0 1,0-1-1,0 1 1,0 0 0,0 0-1,1 1 1,-1-1-1,0 1-43,-13 10 18,1 1 0,0 0 0,1 1 0,0 0 0,1 2 0,1-1 0,1 2 0,-7 12-18,5-10 6,-104 170 99,-8 13-1387,26-79-5976,66-89 612</inkml:trace>
  <inkml:trace contextRef="#ctx0" brushRef="#br0" timeOffset="1003.523">1221 882 20756,'0'0'2722,"-85"29"-992,85-22-417,20 0-640,32-4-289,25 0 32,31-2-95,22-1-97,23 0-96,19-4-128,0-5-224,-11-2 224,-18 1 0,-34-3-609,-28-3-1312,-22 6-1090,-29 2-1634,-18 6-3522</inkml:trace>
  <inkml:trace contextRef="#ctx0" brushRef="#br0" timeOffset="1239.827">1496 1064 10986,'-133'61'6417,"90"-35"-2701,50-19-2905,74-1 727,259-19 2177,109-28-3715,-223 9 657,-18 1-3385,-197 30 348,-16 2-3744,-13 2-4847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2:2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6222 203 12236,'0'0'3806,"0"0"-689,-14 4-410,2 0-2186,5-3-308,0 1-1,0 0 0,1 0 0,-1 1 0,1 0 0,0 0 0,0 1 0,0-1 0,0 1 0,0 1 0,1-1 0,0 1 0,-5 4-212,-3 7 147,1 0 0,1 0 0,0 1 0,1 0 0,1 1 0,1 0 1,0 1-1,1 0 0,1 0 0,1 0 0,1 1 0,0-1 0,2 1 0,0 0 0,1 0 0,1 0 1,1 0-1,2 8-147,-1-19 0,1 0 1,0 0-1,0 0 1,1-1-1,0 1 1,0-1-1,1 0 1,1 0 0,-1-1-1,1 1 1,0-1-1,1-1 1,-1 1-1,1-1 1,1 0-1,-1 0 1,1-1-1,0 0 1,0-1-1,1 1 1,-1-2 0,1 1-1,0-1 1,0-1-1,4 1 0,2 1 0,0-1 0,0-1 0,0-1-1,0 0 1,0-1 0,0-1 0,0 0 0,0-1-1,0 0 1,0-2 0,0 1 0,-1-2 0,0 0-1,0-1 1,7-3 0,-3-1 56,-1-1 1,0-1-1,0 0 0,-2-1 0,1-1 0,-2 0 0,0-1 0,0-1 0,-2 0 1,0-1-1,9-15-56,-16 22 71,0 0 1,0-1-1,0 1 0,-2-1 1,1 0-1,-1 0 1,-1 0-1,0-1 1,-1 1-1,0 0 0,0-1 1,-1 1-1,-1-1 1,0 1-1,-1 0 0,0-1 1,0 1-1,-1 0 1,-1 0-1,0 1 1,0-1-1,-2 0-71,-1-1 2,0 0-1,-1 1 1,0 1-1,-1-1 1,0 1-1,-1 1 1,0-1 0,-1 2-1,1 0 1,-2 0-1,1 1 1,-1 0-1,0 1 1,0 0 0,-1 1-1,0 0 1,0 1-1,-2 1-1,-116-19-2250,4 25-4347,21 12-6215</inkml:trace>
  <inkml:trace contextRef="#ctx0" brushRef="#br0" timeOffset="-673.864">5030 428 352,'0'0'11916,"0"0"-8841,0 0-737,0 0-320,0 0-833,91-25-320,-53 21-321,7 1-352,3-1-128,0 1-32,-8 1-32,-7 2-64,-14 0-160,-13 2-545,-8 6-1537,-15 5-1762,-9 3-928,-3 0-1987</inkml:trace>
  <inkml:trace contextRef="#ctx0" brushRef="#br0" timeOffset="-356.246">5043 552 1602,'0'0'4836,"0"0"-1505,-86 53-320,81-42-288,5-1-577,2-2-737,17 0-512,7-2-224,7-2-65,11-1-192,3-3-255,2 1-129,5-1-32,-1 0-32,5 0-289,4-1-2017,2-2-4132</inkml:trace>
  <inkml:trace contextRef="#ctx0" brushRef="#br0" timeOffset="-2393.139">1483 279 9001,'5'-130'6139,"-6"123"-5687,-1-1 0,0 1 0,0 0 1,-1 0-1,0 0 0,0 0 1,-1 0-1,0 1 0,0-1 0,0 1 1,-1 0-1,0 0 0,0 1 1,0-1-1,-5-2-452,4 3 179,1 1 1,-1 0-1,0 0 1,0 0-1,0 1 1,0 0-1,0 0 1,-1 1-1,0 0 1,1 0-1,-1 0 1,0 1-1,0 0 1,0 0-1,0 1 1,0 0-1,1 0 1,-1 1-1,0-1 1,0 2-1,0-1 1,0 1-1,1 0 1,-1 0-1,1 1 1,-4 1-181,-4 7 146,1 1 0,0 1 0,1 0 0,0 1 0,1 0 0,0 1 0,2 0 0,0 0 0,0 1-1,1 1 1,1-1 0,1 1 0,0 0 0,2 0 0,-1 1 0,2 0 0,1 0 0,0-1 0,1 1-1,1 0 1,1 2-145,-1 40 36,3-1 0,3 1-1,3-1 1,2-1-1,14 44-35,-9-44 15,-3 0 0,-3 2-1,-2-1 1,-3 1-1,-2 39-14,-5-75-266,-1 0-1,-1-1 0,-1 1 1,-1-1-1,-1 0 1,-1-1-1,-1 1 0,-1-2 1,-1 1-1,-1-1 0,-1-1 1,0 0-1,-2-1 1,0-1-1,-1 0 0,-1-1 1,-1-1-1,-2 1 267,-41 14-4001,19-33-3785,28-10 2656</inkml:trace>
  <inkml:trace contextRef="#ctx0" brushRef="#br0" timeOffset="-2079.328">858 1127 7591,'-4'-74'1914,"3"-48"6166,1 118-7931,1 0 1,0 1 0,0 0-1,0-1 1,1 1-1,-1-1 1,1 1 0,0 0-1,0 0 1,0 0 0,0 0-1,0 0 1,1 1-1,-1-1 1,1 1 0,0-1-1,-1 1 1,1 0 0,0 0-1,1 0 1,-1 1 0,0-1-1,0 1 1,1 0-1,-1-1 1,1 1 0,3 0-150,100-12 431,-106 13-423,162-1 23,-42 1-1572,-41-2-2347,-21-2-1984</inkml:trace>
  <inkml:trace contextRef="#ctx0" brushRef="#br0" timeOffset="-1676.46">2085 136 10314,'0'0'5205,"0"0"-2232,0 0-490,0 0-65,0 0-785,-14 7-576,10-5-992,-5 3 40,0-1 1,1 2-1,0-1 0,0 1 1,0 0-1,0 1 1,1 0-1,0 0 0,1 0 1,-1 1-1,1 0 1,-1 3-106,-16 26 124,1 2 1,2 1 0,2 0-1,1 1 1,3 1 0,1 0 0,2 1-1,2 0 1,2 1 0,1 0 0,2 35-125,5-66-125,0 0 0,1-1 0,1 1-1,0-1 1,1 1 0,0-1 0,1 0 0,0 0 0,1-1 0,0 0 0,1 0 0,0 0 0,1-1 0,0 0 0,6 5 125,-9-9-256,1-1 0,0 0 0,0 0 0,0-1-1,1 1 1,0-1 0,0-1 0,0 1 0,0-1-1,0-1 1,1 1 0,-1-1 0,1 0 0,0-1 0,0 0-1,-1 0 1,1-1 0,0 0 0,0 0 0,0-1-1,0 0 1,-1 0 0,1-1 0,0 0 0,6-2 256,-5-1-448,0 1 0,0-1 1,0 0-1,-1-1 0,0 0 0,0-1 1,0 0-1,-1 0 0,0 0 1,0-1-1,-1 0 0,0 0 0,0-2 448,61-118-1087,18-130 3481,-65 79 5456,-16 180-5271,10 21-2083,120 187 134,-109-175-598,-2-2-237,1-1 1,1-2-1,1 0 1,2-1-1,1-2 0,3 1 205,-28-24-135,1 0 0,-1 1 0,1-1 0,0-1 0,0 1-1,0-1 1,0 0 0,0 0 0,0 0 0,1-1 0,-1 0 0,1 0 0,-1 0-1,1-1 1,-1 1 0,1-2 0,-1 1 0,1 0 0,-1-1 0,1 0 0,-1 0-1,0-1 1,1 1 0,-1-1 0,0-1 0,0 1 0,0 0 0,0-1 0,-1 0-1,1 0 1,-1-1 0,2-1 135,6-12 22,0-1 0,-2-1-1,0 0 1,-1 0 0,-1-1 0,-1 0 0,0 0-1,-2-1 1,-1 0 0,0 0 0,-1 0-1,-1 0 1,-2-17-22,1 33 24,-7-92 1316,6 94-1252,-1 0 0,0 1-1,1-1 1,-1 0 0,-1 1 0,1-1 0,0 1 0,0 0 0,-1-1 0,0 1 0,1 0 0,-1 0 0,0 0 0,0 0 0,0 0 0,0 0 0,0 1-1,-1-1 1,1 1 0,0-1 0,-1 1 0,1 0 0,-1 0 0,1 0 0,-1 0 0,0 1 0,1-1 0,-1 1 0,0 0 0,0-1 0,1 1 0,-1 0-1,0 1-87,-8 2 42,-1 1-1,2 1 0,-1 0 1,0 0-1,1 1 0,0 0 1,1 1-1,-1 0 0,1 1 1,1 0-1,-1 0 0,2 1 1,-1 0-1,1 1 0,0-1 1,-4 9-42,8-14 16,-25 33-64,2 2-1,2 0 0,2 1 1,-14 34 48,27-51-1306,0 0 0,2 1 1,1 0-1,1 1 0,0-1 1,2 3 1305,2 16-6220</inkml:trace>
  <inkml:trace contextRef="#ctx0" brushRef="#br0" timeOffset="-1378.568">3372 116 6694,'0'0'7106,"0"0"-4005,0 0-1019,13 15-5,-4-6-1719,0 2-50,1 0 0,-1 0 0,-1 1-1,0 0 1,0 1 0,-1 0 0,-1 0-1,0 0 1,-1 1-308,6 21 464,-1 1 0,-1 1 0,-3 0 1,-1 0-1,-1 0 0,-2 0 0,-2 0 0,-2 18-464,0-40-29,0 1 1,0 0-1,-2-1 0,0 1 1,-1-1-1,0-1 1,-1 1-1,-1-1 1,0 0-1,-1 0 0,0 0 1,-2-1-1,1-1 1,-1 0-1,-1 0 0,0-1 1,-1 0-1,0-1 1,0 0-1,-1-1 0,-3 1 29,-40 16-2873,30-23-7333,24-3-2446</inkml:trace>
  <inkml:trace contextRef="#ctx0" brushRef="#br0" timeOffset="2550.293">181 1916 15086,'-180'9'5590,"515"-22"-5545,40-18-45,-99 7-126,2729-91-455,-1630 77 2593,47-64-2012,-1188 71 102,-204 21-96,-43-1-7,-29 7-325,0 2 0,1 1-1,-1 2 1,-41 7 326,71-7-99,-458 76-10706,280-39 5493</inkml:trace>
  <inkml:trace contextRef="#ctx0" brushRef="#br0" timeOffset="3098.233">4150 2061 10602,'40'-203'3048,"-37"185"-1778,0 0 0,-1 0 0,-2 0-1,1 0 1,-2 0 0,-1-1 0,-1-6-1270,-4 7 1850,2 27-721,1 32-745,-20 813-2589,13-728-550,11-125 2704,0 0-1,0 0 1,0-1-1,0 1 1,0 0-1,0 0 1,0 0-1,0 0 1,-1 0-1,1 0 1,0-1-1,-1 1 1,1 0-1,0 0 1,-1 0-1,1-1 1,-1 1-1,1 0 1,-1 0-1,1-1 1,-1 1-1,0 0 1,1-1-1,-1 1 1,0-1-1,1 1 1,-1-1-1,0 1 1,0-1-1,0 0 1,1 1-1,-1-1 1,0 0-1,0 0 1,0 1-1,0-1 1,0 0-1,0 0 1,1 0-1,-1 0 1,0 0-1,0 0 1,0 0-1,0-1 1,0 1-1,0 0 1,1 0-1,-1-1 0,0 1 1,0 0-1,0-1 1,1 1-1,-1-1 1,0 1-1,0-1 52,-32-38-348,-6-29 581,32 52 123,0 1 1,-1-1 0,-1 2 0,0-1-1,-1 1 1,0 1 0,-2 0 0,1 0-1,-1 1 1,-1 1 0,0 0 0,-1 0-1,0 2 1,-1 0 0,-8-4-357,21 11 45,1 1 0,-1 0 0,1 0 0,-1 0 0,1 1 0,-1-1 0,0 0 0,1 1 1,-1-1-1,0 1 0,1-1 0,-1 1 0,0 0 0,0 0 0,0 0 0,1 0 0,-1 0 0,0 0 0,0 0 1,0 1-1,1-1 0,-1 0 0,0 1 0,1 0 0,-1-1 0,0 1 0,1 0 0,-1 0 0,1 0 0,-1 0 1,1 0-1,-1 0 0,1 0 0,0 1 0,0-1 0,0 1 0,-1-1 0,1 0 0,1 1 0,-1 0 0,0-1 1,0 1-1,0-1 0,1 1 0,-1 0 0,1 0 0,0-1 0,-1 1 0,1 0 0,0 0 0,0 0 0,0-1 1,0 1-1,0 0 0,0 0 0,1 0-45,4 10 3,1 0 0,0 0 0,1-1 0,0 0 0,0-1 0,2 0 0,-1 0 0,1 0 0,0-1-1,1 0 1,0-1 0,1 0 0,0-1 0,0 0 0,0-1 0,1 0 0,0-1 0,11 4-3,6 5 11,1-1 0,0-2-1,1 0 1,0-2 0,0-2-1,1-1 1,0-1 0,0-2-1,1-1 1,-1-2 0,0-1-1,1-1-10,-21-1 8,-1 0 0,1 0-1,-1-1 1,0-1 0,-1 0-1,1-1 1,-1 0 0,0 0-1,-1-1 1,1 0 0,-1-1-1,-1 0 1,1 0 0,-1-1-1,-1 0 1,0 0 0,0-1-1,-1 0 1,0 0 0,-1-1-1,0 0 1,0 0 0,-1 0-1,-1 0 1,0 0 0,0-1 0,-1 0-1,-1 1 1,0-1 0,0 0-1,-1 0 1,-2-9-8,2 19-17,1 1 1,-1-1 0,0 0-1,0 1 1,0-1-1,0 0 1,-1 1 0,1-1-1,0 0 1,-1 1-1,1-1 1,-1 1-1,1-1 1,-1 0 0,0 1-1,0-1 1,0 1-1,1 0 1,-1-1 0,-1 1-1,1 0 1,0 0-1,0-1 1,0 1-1,-1 0 1,1 0 0,-1 0-1,1 0 1,-1 1-1,1-1 1,-1 0 0,1 1-1,-1-1 1,1 1-1,-1-1 1,0 1-1,1 0 1,-1 0 0,0 0-1,1 0 1,-1 0-1,0 0 1,0 0 0,1 0-1,-1 1 1,0-1-1,1 1 1,-1-1-1,1 1 1,-1-1 0,1 1-1,-1 0 1,0 1 16,-57 41-4203,10 14-3995,14-6-3515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2:5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87 7591,'0'0'3390,"0"0"-763,0 0-28,0 0 135,0-13-556,-1-39-305,2 51-1791,-1 1-1,0-1 0,1 1 0,-1-1 1,0 1-1,0-1 0,0 1 0,1-1 1,-1 0-1,0 1 0,0-1 0,0 1 0,0-1 1,0 0-1,0 1 0,0-1 0,0 1 1,-1-1-1,1 0 0,0 1 0,0-1 1,0 1-1,-1-1 0,1 1 0,0-1 1,0 1-1,-1-1 0,1 1 0,-1-1 0,1 1 1,0-1-1,-1 1 0,1 0 0,-1-1 1,1 1-1,-1-1 0,1 1 0,-1 0 1,1 0-1,-1-1 0,1 1 0,-1 0 1,0 0-1,1 0 0,-1 0 0,1 0 1,-1-1-1,0 1 0,1 0 0,-1 0 0,1 1 1,-1-1-1,0 0 0,1 0 0,-1 0 1,1 0-1,-1 0 0,1 1 0,-1-1 1,1 0-1,-1 0 0,0 1 0,1-1-81,-28 27 479,25-23-246,-12 14-145,2 1 0,0 0 0,1 2 0,1-1-1,1 1 1,1 1 0,1-1 0,1 2 0,1-1 0,0 1 0,2 0 0,1 0 0,0 0 0,2 0 0,1 13-88,1-23-39,1 1 1,0-1 0,0-1-1,2 1 1,-1 0 0,2-1 0,-1 0-1,2 0 1,0 0 0,0 0 0,1-1-1,0 0 1,1-1 0,0 1 0,1-2-1,0 1 1,1-1 0,0-1 0,0 1-1,1-2 1,0 1 0,0-2 0,0 1-1,10 2 39,30 6-278,1-2-1,1-2 1,-1-3-1,2-2 1,-1-2-1,0-3 1,39-4 278,-74 3-74,31 1 31,0-2 1,-1-2-1,1-3 0,-1-1 1,0-3-1,0-1 0,-1-3 0,-1-2 1,0-1-1,15-11 43,-54 25 39,0 0 1,0-1-1,-1 0 0,1 0 0,-1-1 1,0 0-1,0 0 0,0 0 0,-1-1 1,0 0-1,0 0 0,0 0 0,-1 0 1,0-1-1,0 0 0,0 0 0,-1 0 1,0 0-1,-1 0 0,0-1 1,0 1-1,0-1 0,-1 0 0,0 1 1,-1-1-1,1 0 0,-1 0 0,-1 0 1,0 1-1,0-1 0,-2-5-39,3 12 7,0 0-1,-1 0 1,1 0-1,0 0 1,-1 0-1,1 0 1,-1 0 0,0 0-1,1 0 1,-1 0-1,0 1 1,1-1-1,-1 0 1,0 0 0,0 1-1,0-1 1,0 0-1,0 1 1,0-1-1,0 1 1,0-1-1,0 1 1,0 0 0,0-1-1,0 1 1,0 0-1,0 0 1,0 0-1,0 0 1,0 0-1,0 0 1,0 0 0,0 0-1,0 0 1,-1 0-7,-6 42 48,7-28 10,1 1 0,0 0 0,1 0 0,1-1 0,0 1 1,1-1-1,1 1 0,0-1 0,2 2-58,-4-9-3,1 0-1,-2 0 1,1 0 0,-1 0 0,0 0 0,-1 0-1,0 0 1,0 1 0,0-1 0,-1 0 0,0 0-1,0 0 1,-1 0 0,0 0 0,0 0 0,-1 0-1,0-1 1,0 1 0,0-1 0,-1 0 0,0 0-1,0 0 1,-1 0 0,1-1 0,-3 3 3,0-2-230,-44 42-673,13-22-4840,32-24 74,0-1-3898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2:5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125 177 8360,'0'0'2760,"0"0"26,0 0 375,0 0-497,0 0-540,0 0-234,-8-6-288,-25-19-326,33 24-1239,0 0 0,0 0 0,-1 1 0,1-1 0,0 0 0,0 1 0,0-1 0,0 0 0,0 0 0,1 1 0,-1-1 0,0 0 0,0 1 1,0-1-1,1 0 0,-1 1 0,0-1 0,1 0 0,-1 1 0,0-1 0,1 1 0,-1-1 0,1 0 0,-1 1 0,1-1 0,-1 1 1,1-1-1,-1 1 0,1 0 0,0-1 0,-1 1 0,1 0 0,0-1 0,-1 1 0,1 0 0,0 0 0,-1-1 0,1 1 0,0 0 1,-1 0-1,1 0 0,0 0 0,0 0 0,-1 0 0,1 0 0,0 0 0,-1 0 0,1 1 0,0-1 0,-1 0 0,1 0 0,0 1 0,0-1-36,0 0 99,280-9 269,-169 17-2958,-114 15-2515,-24-4 850,-10 3-1806</inkml:trace>
  <inkml:trace contextRef="#ctx0" brushRef="#br0" timeOffset="393.849">1 428 8904,'0'0'3956,"0"0"-1137,0 0-545,18 7-518,64 20-741,-72-24-915,1-1 0,-1-1 1,1 0-1,0 0 1,-1-1-1,1 0 0,0-1 1,-1-1-1,1 1 1,8-4-101,15-1 117,24-2-102,47-7 196,0-4-1,55-20-210,-124 28-853,-1-2 0,-1-1 1,0-2-1,-1-1 0,21-15 853,-46 27-84,0-1-1,0 1 1,0-1-1,-1-1 1,0 1-1,0-1 1,0-1-1,-1 1 1,0-1 0,-1 0-1,4-6 85,-10 15 72,1-1 0,0 0 0,0 0 1,0 1-1,-1-1 0,1 0 0,0 1 0,0-1 0,-1 0 0,1 0 0,0 0 0,-1 1 0,1-1 0,0 0 0,-1 0 1,1 0-1,0 0 0,-1 1 0,1-1 0,0 0 0,-1 0 0,1 0 0,-1 0 0,1 0 0,0 0 0,-1 0 0,1 0 1,0 0-1,-1 0 0,1 0 0,-1-1 0,1 1 0,0 0 0,-1 0 0,1 0 0,0 0 0,-1-1 0,1 1 1,0 0-1,0 0 0,-1 0 0,1-1 0,0 1 0,0 0 0,-1-1 0,1 1 0,0 0 0,0 0 0,-1-1 0,1 1 1,0 0-1,0-1 0,0 1 0,0-1 0,0 1 0,0 0 0,0-1 0,0 1-72,-30 25 1467,16-3-913,0 0 0,1 2 0,2-1 0,0 1-1,1 1 1,2 0 0,-2 11-554,5-21 106,3-11-91,-1 0 1,1 1 0,0 0 0,0 0-1,0-1 1,0 1 0,1 0-1,0 0 1,0 0 0,1 1 0,-1-1-1,1 0 1,0 0 0,0 0-1,1 0 1,-1 1 0,1-1 0,1 0-1,-1 0 1,1 0 0,-1-1 0,1 1-1,1 0 1,-1-1 0,1 1-1,-1-1 1,1 0 0,1 0 0,-1 0-1,1 0 1,-1 0 0,1-1 0,0 1-1,0-1 1,0 0 0,1-1-1,3 3-15,11-1 85,0-1-1,0-1 0,0-1 0,0-1 1,0 0-1,0-1 0,0-1 0,0-1 1,12-4-85,-1 0 169,1-1 1,-1-2 0,-1-1-1,0-1 1,-1-1 0,0-2-1,-1-1 1,12-10-170,-24 16 137,-1-1 0,-1-1 0,1 0 0,-2-1 0,0 0 0,-1-1-1,0 0 1,-1-1 0,0 0 0,-1-1 0,-1 0 0,-1 0 0,0-1 0,-1 0 0,2-11-137,-6 22 23,-1 0 0,1-1 1,-1 1-1,-1-1 0,1 1 0,-1-1 1,0 0-1,0 1 0,-1-1 1,0 1-1,0-1 0,-1 1 0,0-1 1,0 1-1,0 0 0,-1 0 0,1 0 1,-2 0-1,1 1 0,-1-1 1,1 1-1,-1-1 0,-1 1 0,1 1 1,-4-3-24,-10-4-90,-1 1 0,0 1 1,0 0-1,-1 2 0,0 1 1,0 0-1,-1 1 0,0 1 0,0 1 1,0 1-1,0 1 0,0 1 1,0 1-1,0 0 0,-12 4 90,-144 34-2671,65 6-2334,41-10-2586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1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21781,'0'0'2941,"0"0"-517,0 0-652,0 0-549,14 5-295,129 20 359,113-36-897,123-26-390,-360 35-51,21-1-457,-1-2 1,0-2-1,-1-1 0,1-2 1,-2-2-1,30-13 508,-43 8-2119,-24 16 1938,0 1 1,0-1-1,0 0 1,0 1-1,0-1 0,-1 0 1,1 1-1,0-1 0,0 0 1,-1 1-1,1-1 0,0 1 1,-1-1-1,1 0 0,0 1 1,-1-1-1,1 1 1,-1-1-1,1 1 0,-1 0 1,1-1-1,-1 1 0,1-1 1,-1 1-1,0 0 0,1-1 1,-1 1-1,0 0 1,1 0-1,-1 0 0,0-1 1,1 1-1,-1 0 0,0 0 1,1 0-1,-1 0 0,0 0 1,1 0-1,-1 0 1,0 0-1,1 1 0,-1-1 1,0 0-1,1 0 0,-1 0 1,1 1-1,-1-1 181,-1 0-639,-37-1-8217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2:4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677 407 8520,'0'0'5493,"1"-16"-2124,1-49-1031,-3 63-2222,1 0-1,-1 0 1,1 0 0,-1 0 0,0 0 0,1 0-1,-1 0 1,0 1 0,0-1 0,0 0-1,-1 0 1,1 1 0,0-1 0,-1 1-1,1 0 1,0-1 0,-1 1 0,0 0-1,1 0 1,-1 0 0,0 0 0,0 0-1,0 0 1,1 0 0,-1 0 0,0 1-1,0-1 1,0 1 0,0 0 0,0-1-1,-1 1-115,-4-1 288,-16-3-52,0 1 0,-1 1 0,1 1 1,-1 1-1,1 1 0,-1 1 0,1 1 0,0 1 1,0 1-1,0 1 0,1 1 0,-2 2-236,-2 1 56,0 1 0,0 1 0,1 2 0,1 0 0,0 1-1,1 2 1,1 0 0,-14 16-56,27-25-12,0 0-1,1 1 1,1 0 0,-1 0-1,2 1 1,-1 0-1,1 0 1,1 1 0,0 0-1,0 0 1,1 0 0,1 0-1,-1 1 1,2-1-1,0 1 1,0 0 0,1 0-1,1 0 1,0-1 0,0 1-1,3 10 13,0-15-14,0 0 1,1 0-1,0-1 0,0 1 0,1-1 0,0 0 1,0-1-1,0 1 0,1-1 0,-1 0 0,1 0 1,1-1-1,-1 0 0,1 0 0,-1 0 0,1-1 0,0 0 1,0 0-1,1-1 0,-1 0 0,0 0 0,1-1 1,-1 0-1,1 0 0,0-1 0,-1 0 0,1 0 1,0 0-1,5-2 14,22-1 44,0-1 1,0-1-1,-1-2 1,1-2-1,-1 0 1,-1-3-1,0-1 1,-1-1-1,0-2 1,-2-1-1,1-1 1,-2-2-1,-1-1 1,0-1-1,17-19-44,-23 19 99,-1 0-1,-1-2 0,-1 0 1,-1-1-1,-1-1 1,-1-1-1,-2 0 1,0-1-1,-2 0 0,-1-1 1,-2 0-1,0-1 1,-2 0-1,-2 0 1,0-1-1,-2-11-98,-2 38 42,0 1-1,-1-1 1,1 0-1,-1 1 1,0-1 0,0 0-1,0 1 1,-1-1 0,1 0-1,-1 1 1,0-1 0,0 1-1,0-1 1,-1 1 0,1-1-1,-1 1 1,0 0-1,0 0 1,0 0 0,0 0-1,0 0 1,-1 0 0,0 0-1,1 1 1,-1-1 0,0 1-1,0 0 1,0 0-1,0 0 1,-1 0-42,1 3 13,0 0 0,-1 0 0,1 0 0,0 1 0,0-1-1,0 1 1,0 0 0,0 0 0,0 0 0,0 0 0,1 0 0,-1 1 0,1-1 0,0 1-1,0-1 1,0 1 0,0 0 0,0 0 0,0 0 0,1 0 0,-1 0 0,1 0 0,0 1 0,0-1-1,0 0 1,0 1 0,1-1 0,0 1-13,-4 7 7,-21 60-67,4 2-1,2 1 1,4 0-1,3 1 1,4 0-1,2 10 61,5-64-315,-1 93-2222,11-42-2650,2-43-1887,5-7-5028</inkml:trace>
  <inkml:trace contextRef="#ctx0" brushRef="#br0" timeOffset="477.02">1107 410 13164,'58'-169'6855,"-55"164"-6524,0 0 1,-1 1-1,2-1 1,-1 1-1,0 0 1,1 0-1,0 0 1,0 0-1,0 1 1,0 0-1,0-1 1,1 2-1,-1-1 0,1 0 1,0 1-1,0 0 1,0 0-1,5-1-331,-4 2 112,1 0 0,-1 1 0,1 0 0,-1 0 0,1 0 0,-1 0 0,0 1-1,1 0 1,-1 1 0,0 0 0,1 0 0,-1 0 0,0 0 0,-1 1 0,4 2-112,-1-1 11,-1 1 0,1 0 0,-1 1 1,0 0-1,0 0 0,-1 0 1,1 1-1,-1 0 0,-1 1 1,0-1-1,0 1 0,0 0 1,-1 0-1,0 0 0,-1 1 1,1-1-1,-2 1 0,1 0 1,-1 0-1,-1 0 0,0 0 1,0 0-1,0 0 0,-1 0 1,-2 8-12,1 1-94,-1-1 0,-1 0 1,0 0-1,-2 0 0,0 0 1,-1-1-1,0 1 0,-1-2 1,-1 1-1,-1-1 1,0 0-1,-1-1 0,-3 3 94,2-2-22,-1-2 0,-1 0 0,0 0-1,-1-1 1,0-1 0,-1 0 0,0-1-1,-1-1 1,0 0 0,0-1 0,-1-1-1,-8 2 23,38-21 96,352-248 1090,-353 251-1147,48-34 67,-3-2 0,-1-2 0,42-47-106,-67 34 150,-59 63-92,10 12-52,1 1 0,1 1 0,1 0-1,0 1 1,1 1 0,1 0 0,0 1-1,2 1 1,0-1 0,2 2 0,0-1-1,2 1 1,-4 13-6,8-23 15,1 0 0,0 0 0,1 0 1,0 1-1,0-1 0,2 0 0,-1 0 0,1 0 0,1 0 0,2 8-15,-3-16 0,0 1 0,1-1 1,-1 0-1,1 0 0,0 1 0,0-1 0,1-1 0,-1 1 0,1 0 1,0-1-1,-1 1 0,2-1 0,-1 0 0,0 0 0,1 0 0,-1 0 0,1 0 1,0-1-1,0 0 0,0 0 0,0 0 0,0 0 0,0-1 0,1 1 0,-1-1 1,0 0-1,1-1 0,-1 1 0,4-1 0,2-1 17,1-1-1,-1-1 1,0 0-1,0 0 1,-1-1 0,1-1-1,-1 1 1,0-2 0,0 1-1,0-1 1,-1 0-1,0-1 1,0 0 0,0 0-1,-1-1 1,0 0-1,-1 0 1,0 0 0,0-1-1,2-5-16,17-17 15,15-43-932,-39 46-2593,-10 3-4469,-2 13-4273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2:4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734 488 18321,'-2'-12'239,"1"4"-114,-1 0-1,1 0 1,-1 0 0,-1 0-1,1 0 1,-2 0 0,1 1 0,-1-1-1,0 1 1,0 0 0,-1 0-1,0 0-124,-3-2 155,-1 1 0,0-1-1,0 1 1,-1 1-1,0 0 1,-1 0 0,1 1-1,-1 0 1,0 1-1,-1 0 1,1 1 0,-1 0-1,0 1 1,0 1-1,0-1 1,0 2 0,-1 0-1,1 0 1,0 1-1,0 1 1,-1 0 0,1 0-1,0 2 1,-5 1-155,-12 2 53,1 2-1,1 1 1,-1 1 0,2 2 0,-1 0-1,2 2 1,0 1 0,0 1 0,-20 18-53,35-27 4,0 1 1,1 0 0,0 1 0,0 0 0,1 1 0,0-1-1,0 1 1,1 1 0,1 0 0,0 0 0,0 0 0,1 0-1,0 1 1,1 0 0,1 0 0,0 0 0,0 1 0,2-1-1,-1 0 1,1 1 0,1 9-5,0-17-6,1 0-1,0 1 1,0-1-1,0 0 1,0 1-1,1-1 1,0 0-1,0 0 1,0 0-1,1 0 1,-1-1-1,1 1 1,1-1-1,-1 1 1,0-1 0,1 0-1,0 0 1,0-1-1,0 1 1,0-1-1,1 0 1,-1 0-1,1 0 1,0-1-1,0 0 1,0 0-1,0 0 1,0 0-1,0-1 1,1 0-1,-1 0 1,1 0 0,1 0 5,21 1 87,-1 0-1,1-2 0,0-1 0,0-1 1,0-1-1,-1-2 0,1 0 0,-1-2 0,0-1 1,-1-2-1,0 0 0,-1-2 0,0 0 1,0-2-1,-2-1 0,0 0 0,0-2 0,-2-1 1,0-1-1,-1 0 0,-1-1 0,-1-2 0,0 0 1,-2 0-1,-1-2 0,-1 0 0,10-21-85,-9 15 185,-2-1-1,0 0 0,-3-1 0,0 0 0,-2-1 0,-1 1 1,-2-2-1,-1 1 0,-2 0 0,-1-13-184,-1 45 23,1-1-1,-1 0 0,0 0 1,0 0-1,1 0 1,-1 0-1,-1 0 1,1 0-1,0 0 1,0 0-1,-1 0 0,1 0 1,-1 0-1,1 0 1,-1 0-1,0 0 1,0 1-1,0-1 1,0 0-1,0 1 0,0-1 1,-1 1-1,1-1 1,0 1-1,-1-1 1,1 1-1,-1 0 1,1 0-1,-1-1 0,0 1 1,0 1-1,1-1 1,-1 0-1,0 0 1,0 1-1,0-1 1,0 1-1,0-1 0,0 1 1,0 0-1,0 0 1,0 0-1,0 0 1,-1 0-23,-2 2 20,1 0 0,-1 0 0,1 1 1,0-1-1,-1 1 0,1 0 0,0 1 1,1-1-1,-1 1 0,1-1 0,-1 1 0,1 0 1,0 0-1,0 0 0,1 1 0,0-1 1,-1 1-1,1-1 0,1 1 0,-1 0 1,1 0-1,-1 1-20,-14 120-43,14-96 73,-8 68-607,-1 145-1275,22-164-3029,13-2-4102,-11-47-2302</inkml:trace>
  <inkml:trace contextRef="#ctx0" brushRef="#br0" timeOffset="394.928">1153 272 11307,'0'0'2039,"7"-16"374,33-79 3710,-41 86-2581,-6 27-2851,1 9-662,1-1-1,1 0 0,2 1 0,0 0 0,2-1 0,1 1 0,1 0 1,1 0-1,2-1 0,0 0 0,3 3-28,-6-22-22,1 1-1,0-1 1,0 0 0,1 1-1,0-1 1,0-1 0,1 1-1,0-1 1,0 1 0,0-2-1,1 1 1,0 0 0,0-1-1,1 0 1,-1-1 0,1 1 0,0-1-1,0-1 1,0 1 0,1-1-1,-1 0 1,1-1 0,0 0-1,0 0 1,-1-1 0,1 0-1,0 0 1,1 0 0,-1-1-1,0-1 1,0 0 0,0 0-1,6-1 23,9-5 29,-1 0 0,0-1-1,0-1 1,-1-1-1,0-1 1,-1-1 0,0-1-1,-1 0 1,0-2 0,-1 0-1,15-18-28,-21 23 148,-1 0 0,0-1 0,-1 0-1,0-1 1,-1-1 0,-1 1 0,0-1 0,0-1-1,-1 1 1,-1-1 0,0-1 0,-1 1 0,-1-1-1,0 0 1,-1 0 0,0 0 0,-1 0-1,-1 0 1,-1-8-148,-1 20 13,0 1 0,-1 0 0,1 0 0,-1 0 1,0 0-1,1 0 0,-1 0 0,0 1 0,0-1 0,0 1 0,0-1 0,-1 1 0,1 0 0,0 0 0,-1-1 0,1 2 0,0-1 0,-1 0 0,1 0 0,-1 1 0,1 0 0,-1-1 0,1 1 0,-1 0 0,0 0 1,1 0-1,-1 1 0,1-1 0,-1 0 0,1 1 0,-1 0 0,1 0 0,-1-1 0,1 2 0,0-1 0,0 0 0,-1 0 0,1 1 0,0-1 0,0 1 0,0-1 0,0 1 0,1 0 0,-1 0 0,0 0-13,-23 25 0,1 0-1,1 2 1,2 1-1,1 0 0,1 2 1,1 0-1,2 1 0,2 0 1,1 1-1,1 1 1,2 0-1,0 10 1,-4-2-94,-84 258-2901,96-296 2866,0 0 0,0 1 0,0-1-1,-1 0 1,0 0 0,0 0 0,0-1 0,0 1 0,-1-1-1,0 1 1,0-1 0,0 0 0,0-1 0,0 1-1,-1-1 1,0 0 0,0 0 0,0 0 0,0-1-1,0 0 1,0 0 0,-1 0 0,1 0 0,-1-1-1,1 0 1,-1 0 0,0-1 0,1 1 0,-1-1 0,-5-1 129,-11-3-445,0-1 1,1-2 0,0 0 0,0-1-1,0-1 1,1-1 0,1-1 0,-2-2 444,-90-41-6680,63 37 4032</inkml:trace>
  <inkml:trace contextRef="#ctx0" brushRef="#br0" timeOffset="624.616">143 1075 9929,'-14'8'5317,"-79"41"582,89-43-2472,24-6-3262,-11 0 188,233-18 966,886-38 539,-754 20-2894,-420 60-2829,-10-5-107,-11 1-3026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2:5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12684,'2'-14'3315,"10"-44"-881,-12 57-2280,0-1-1,0 1 1,0 0-1,0 0 1,0 0-1,0 0 1,0 0-1,0 0 1,1-1-1,-1 1 1,0 0-1,1 0 1,-1 0-1,1 0 1,-1 0-1,1 0 1,-1 0-1,1 0 1,0 1-1,0-1 1,-1 0-1,1 0 0,0 0 1,0 1-1,0-1 1,0 0-1,0 1 1,0-1-1,0 1 1,0-1-1,0 1 1,0-1-1,0 1 1,0 0-1,0 0 1,0 0-154,19 22 1542,-13 1-1412,-2-1-1,0 1 0,-2 0 0,0 0 0,-2 0 1,-1 0-1,-2 23-129,2-1 78,0-24-86,0-1 0,-2 0 0,0 1 0,-1-1 0,-1 0 0,-1-1 0,-1 1 0,-7 16 8,13-37-3,0 1 0,-1 0 0,1-1 0,0 1 0,0 0 1,-1 0-1,1 0 0,0-1 0,-1 1 0,1 0 0,0 0 0,-1 0 1,1 0-1,-1 0 0,1 0 0,0-1 0,-1 1 0,1 0 1,0 0-1,-1 0 0,1 0 0,-1 0 0,1 1 0,0-1 0,-1 0 1,1 0-1,0 0 0,-1 0 0,1 0 0,0 0 0,-1 0 1,1 1-1,0-1 0,-1 0 0,1 0 0,0 1 0,0-1 0,-1 0 1,1 0-1,0 1 0,0-1 0,-1 0 0,1 1 0,0-1 1,0 0-1,0 1 0,-1-1 0,1 0 0,0 1 0,0-1 0,0 0 1,0 1-1,0-1 3,-2-38 99,2 32-111,-1-31 132,2 1 0,1 0 0,2 0 0,2 0 0,1 0 0,11-33-120,-14 55 34,2 0-1,-1 0 1,2 1-1,-1 0 1,2 0-1,0 1 1,0 0-1,1 1 1,1-1-1,0 2 1,0-1-1,1 1 1,1 1-1,-1 0 1,1 1-1,1 0 1,0 1 0,8-4-34,-16 8 7,1 1 1,0-1-1,0 1 1,0 0-1,0 1 1,0-1-1,1 1 1,-1 0-1,0 1 1,0 0 0,1 0-1,-1 0 1,0 1-1,1-1 1,-1 2-1,0-1 1,0 1-1,0-1 1,0 2-1,0-1 1,0 1 0,-1 0-1,1 0 1,-1 0-1,0 1 1,0 0-1,0 0 1,0 0-1,3 5-7,6 11 40,-1 1-1,-1 1 0,-1 0 0,-1 0 0,-1 1 0,-1 1 0,-1-1 1,-1 1-1,-1 1 0,-1-1 0,-1 0 0,-1 20-39,1 137 38,-15-133-247,7-77 295,8 8-32,1-1 0,0 0 0,2 1 0,0 0 0,2 1 0,0-1 0,1 1 0,1 1 0,11-16-54,-5 7 46,0 2 1,2 0-1,0 1 1,2 1-1,1 0 1,22-18-47,-36 35 11,1 1 1,1 0 0,-1 0 0,1 0 0,0 1 0,0 0-1,1 1 1,-1 0 0,1 1 0,0 0 0,0 0 0,0 1-1,0 0 1,1 1 0,-1 0 0,0 1 0,1 0-1,-1 1 1,0 0 0,0 0 0,1 1 0,6 3-12,-7-1-2,0 2 1,-1-1-1,1 2 1,-1-1-1,-1 1 0,1 0 1,-1 1-1,-1 0 1,1 0-1,-1 1 1,-1 0-1,0 0 1,0 0-1,0 1 0,-1 0 1,-1 0-1,0 1 1,0-1-1,-1 1 1,0-1-1,-1 1 1,-1 0-1,1 0 1,-2 0-1,1 0 0,-2 1 1,1-1-1,-1 0 1,-1 0-1,0-1 1,-4 12 1,-20 171-3860,26-191 3724,0 0-1,1 0 1,-1-1-1,0 1 1,1 0 0,-1 0-1,1 0 1,-1-1 0,1 1-1,0 0 1,0 0-1,0-1 1,0 1 0,0-1-1,0 1 1,0-1-1,0 1 1,1-1 0,-1 0-1,1 0 1,-1 0 0,1 0-1,-1 0 1,1 0-1,-1 0 1,1 0 0,0 0-1,0-1 1,-1 1-1,1-1 1,0 1 0,0-1-1,0 0 1,0 0 0,0 1-1,-1-1 1,1-1-1,0 1 1,0 0 0,0 0-1,0-1 1,0 1 136,81-25-2504,-48 3 2658,-1-1 0,-2-2 1,0-1-1,-2-1 0,-1-2 0,4-6-154,41-39 1985,-65 65-1743,30-26 1382,-2-2 0,-1-2 0,27-40-1624,-35 8 1742,-28 69-1705,1 0 0,-1 1 0,-1-1 0,1 0-1,0 0 1,0 0 0,-1 1 0,1-1 0,-1 0 0,1 0 0,-1 1 0,0-1 0,0 0 0,0 1 0,0-1 0,0 1-1,0-1 1,0 1 0,0 0 0,0-1 0,-1 1 0,1 0 0,-1 0 0,1 0 0,-1 0 0,1 0 0,-1 0-1,0 0 1,1 1 0,-1-1 0,0 0 0,0 1 0,1-1 0,-1 1 0,0 0 0,0 0 0,0 0 0,1 0 0,-3 0-37,-10 2 52,1 0 0,-1 1 0,1 1 1,0 0-1,0 1 0,0 1 0,1-1 1,0 2-1,0 0 0,0 0 0,1 1 1,0 1-1,1 0 0,0 0 0,0 1 1,1 0-1,0 1 0,1 0 0,-4 6-52,-7 3 9,1 2-1,2 0 0,0 1 0,1 0 1,1 1-1,1 1 0,1 0 0,2 1 0,0 0 1,2 1-1,1 0 0,1 0 0,-2 22-8,8-44-30,0 0-1,0 0 1,0 0-1,0 0 1,1-1-1,0 1 1,0 0 0,0 0-1,0-1 1,1 1-1,0 0 1,0-1-1,0 0 1,0 1-1,1-1 1,0 0-1,0 0 1,0-1-1,0 1 1,1 0 0,-1-1-1,1 0 1,0 0-1,0 0 1,0 0-1,0-1 1,1 0-1,-1 0 1,0 0-1,1 0 1,0-1-1,-1 1 1,1-1 0,1 0 30,5 0-16,0-1 1,0 0 0,0 0 0,0-2 0,0 1 0,0-1 0,-1 0 0,1-1-1,0-1 1,-1 0 0,0 0 0,0-1 0,0 0 0,-1 0 0,0-1 0,0-1 0,0 0-1,0 0 1,-1 0 0,-1-1 0,7-7 15,3-6 24,-1 0-1,-1-1 1,0 0 0,-2-1-1,-1-1 1,-1 0 0,0-1-1,2-14-23,-7 23 23,1-4 59,0 0-1,-1 0 0,-2 0 0,0-1 0,0 0 1,-2 0-1,-1 0 0,-1-20-81,-15 53 192,11 3-191,1 1-1,1 0 1,0 0-1,1 0 1,1-1-1,0 1 1,1 0 0,1 0-1,0 0 1,2 0-1,2 14-417,1-1 1,2 1-1,1-1 1,2-1 0,0 0-1,2-1 1,14 21 416,-27-46-99,0 0 1,0 0-1,1 0 1,-1 0-1,0 0 1,1 0-1,-1 0 1,1-1-1,0 1 1,0 0-1,-1-1 1,1 1-1,0-1 0,0 0 1,0 0-1,1 0 1,-1 0-1,0 0 1,0 0-1,1-1 1,-1 1-1,0-1 1,1 1-1,-1-1 1,0 0-1,1 0 1,-1 0-1,0 0 1,1 0-1,-1-1 0,0 1 1,1-1-1,-1 0 1,0 1-1,0-1 1,1 0-1,-1 0 1,0 0-1,0-1 1,0 1-1,0 0 1,-1-1-1,1 1 1,0-1-1,0 0 1,-1 0 98,17-23 195,-1 0 0,-1-1 0,-1-1 1,-2-1-1,4-11-195,6-10 812,94-184 2765,-117 232-3543,0-1 1,1 0-1,-1 1 1,0-1-1,1 0 1,-1 1-1,1-1 1,0 1-1,-1-1 1,1 1-1,0-1 1,0 1-1,0-1 1,0 1-1,0 0 1,0-1-1,0 1 1,0 0-1,1 0 1,-1 0-1,0 0 1,1 0-1,-1 0 1,1 1-1,-1-1 1,1 0-1,0 1 1,-1-1-1,1 1 1,-1-1-1,1 1 1,0 0-1,-1 0 1,1 0-1,0 0 1,-1 0-1,1 0 1,0 0-1,-1 0 1,1 1-1,0-1 1,-1 1 0,1-1-1,-1 1 1,1 0-1,0-1 1,-1 1-1,0 0 1,1 0-1,-1 0 1,0 0-1,1 0 1,-1 1-1,0-1 1,0 0-1,0 1-34,96 270 406,-88-252-434,0-1 0,2 0 0,0 0-1,1-1 1,1-1 0,1 0 0,0-1 0,1 0 0,1-1 0,1-1 0,0 0-1,0-1 1,1-1 0,1-1 0,6 2 28,-21-11-7,1 0-1,-1-1 1,1 0-1,0 0 1,0 0-1,-1 0 1,1-1-1,0 1 1,0-1-1,0 0 1,0-1-1,-1 1 1,1-1-1,0 0 1,0 0-1,-1-1 1,1 1-1,-1-1 1,1 0-1,-1-1 1,0 1-1,0-1 1,0 1-1,0-1 1,0 0-1,0-1 1,-1 1-1,0 0 1,0-1-1,0 0 1,0 0-1,0 0 1,-1 0-1,1 0 1,-1-1-1,0 1 1,0-4 7,6-13 66,0 0 1,-2-1-1,-1 0 1,0 0-1,-2 0 1,-1-1-1,0 1 1,-2-1-1,0 1 1,-2-1-1,0 1 1,-2-1-1,-5-20-66,8 39 47,1 0 1,-1 0-1,0 0 0,-1 1 0,1-1 0,0 0 0,-1 0 0,0 1 0,0-1 0,0 1 0,-1-1 1,1 1-1,-1 0 0,1 0 0,-1 0 0,0 0 0,0 1 0,-1-1 0,1 1 0,-1-1 1,1 1-1,-1 1 0,1-1 0,-1 0 0,0 1 0,0 0 0,0-1 0,0 2 0,0-1 0,0 0 1,0 1-1,0 0 0,0 0 0,-1 0-47,-6 5 27,0 1 0,0 0 1,1 0-1,-1 1 0,2 0 1,-1 1-1,1 0 0,0 1 1,1 0-1,0 0 0,0 1 1,1 0-1,-6 11-27,8-14 3,-78 118-320,5 4 0,-21 57 317,31-56-3552,29-64-5427,24-44 288</inkml:trace>
  <inkml:trace contextRef="#ctx0" brushRef="#br0" timeOffset="408.763">687 991 23126,'0'0'2781,"0"0"-1729,0 0-513,12 9 219,57 27-208,36-23-272,43-8-76,748 11 268,-751-20-1572,1-7-1,40-13 1103,-108 3-5664,-78 13-229,-16 4-2894</inkml:trace>
  <inkml:trace contextRef="#ctx0" brushRef="#br0" timeOffset="409.763">597 1323 18642,'-13'11'2333,"-42"32"-374,55-42-1904,-1-1 1,0 0 0,0 0-1,0 1 1,1-1-1,-1 1 1,0-1 0,0 0-1,1 1 1,-1-1-1,0 1 1,1-1 0,-1 1-1,1 0 1,-1-1-1,1 1 1,-1 0 0,1-1-1,-1 1 1,1 0-1,0 0 1,-1-1 0,1 1-1,0 0 1,0 0 0,-1 0-1,1-1 1,0 1-1,0 0 1,0 0 0,0 0-1,0 0 1,0-1-1,0 1 1,0 0 0,1 0-1,-1 0 1,0-1-1,0 1 1,1 0 0,-1 0-1,1 0 1,-1-1-1,0 1 1,1 0 0,-1-1-1,1 1 1,0 0-1,-1-1 1,1 1 0,-1-1-1,1 1 1,0-1 0,-1 1-1,1-1 1,0 0-1,0 1 1,-1-1 0,1 0-1,0 1-55,99 16 2061,305 10 1366,118-19-3427,-327-18 256,176-32-256,-283 25-475,-90 17 429,1 0-1,-1-1 1,1 1-1,0 0 1,-1-1 0,1 1-1,-1 0 1,1-1-1,0 1 1,-1-1-1,1 1 1,0 0 0,-1-1-1,1 1 1,0-1-1,0 1 1,0-1-1,-1 1 1,1-1-1,0 1 1,0-1 0,0 1-1,0-1 1,0 1-1,0-1 1,0 1-1,0-1 1,0 1 0,0-1-1,0 0 1,0 1-1,0-1 1,1 1-1,-1-1 1,0 1-1,0 0 1,1-1 0,-1 1-1,0-1 1,0 1-1,1-1 1,-1 1-1,0 0 1,1-1 0,-1 1-1,1 0 1,-1-1-1,1 1 1,-1 0-1,0-1 1,1 1 0,-1 0-1,1 0 1,-1 0-1,1 0 1,-1-1-1,1 1 1,-1 0-1,1 0 1,-1 0 0,1 0-1,0 0 1,-1 0-1,1 0 1,-1 0-1,1 0 47,-44-19-4301,40 18 3761,-34-11-6085,-2 2-5322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1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6 192 9673,'0'0'2835,"0"0"-828,5-15-69,39-99 3422,-12 52-460,-30 89-2748,-36 318 311,17-226-2038,2-22-228,6-49-122,3 0 0,1 0-1,3 1 1,2 32-75,1-78-55,-1 1-1,0-1 1,1 0-1,0 0 0,0 0 1,0 0-1,0 0 1,0 0-1,0 0 1,1 0-1,0-1 1,-1 1-1,1 0 1,0-1-1,0 1 1,0-1-1,1 0 0,-1 0 1,1 0-1,-1 0 1,1 0-1,-1 0 1,1-1-1,0 0 1,0 1-1,0-1 1,0 0-1,0 0 0,0 0 1,0-1-1,0 1 1,1-1-1,-1 0 1,1 0 55,6 1-534,0-1 1,0-1-1,-1 0 1,1-1 0,0 1-1,0-2 1,-1 1-1,0-2 1,1 1-1,6-5 534,67-43-9119,-64 39 4823,12-10-6610</inkml:trace>
  <inkml:trace contextRef="#ctx0" brushRef="#br0" timeOffset="643.898">496 360 9865,'0'0'3262,"0"0"-1377,0 0-167,0 0-132,0 0-497,0 0-422,5 16-261,29 110 619,-31-116-923,-4-9-69,1 1 0,0-1 0,0 1 0,0-1 0,0 0 0,0 1 1,0-1-1,0 0 0,0 1 0,0-1 0,1 1 0,-1-1 0,0 0 1,1 0-1,0 1 0,-1-1 0,1 0 0,-1 0 0,1 1 0,0-1 0,0 0 1,0 0-1,0 0 0,0 0 0,0 0 0,0 0 0,0-1 0,0 1 1,0 0-1,1 0 0,-1-1 0,0 1 0,0-1 0,1 1 0,-1-1 1,0 0-1,1 1 0,-1-1 0,0 0 0,1 0 0,-1 0 0,1 0 0,-1 0 1,0 0-1,1 0 0,-1 0 0,0-1 0,1 1 0,-1-1 0,0 1 1,1-1-1,-1 1 0,1-1-33,15-14 233,-1 0 0,0-1 0,-2-1 0,1 0 0,-2-1 0,0 0 0,-2-1 0,0-1 0,-1 1 0,-1-2 0,0 0 0,-2 0 0,0 0 0,0-11-233,-6 31 7,1-2 47,-1 0-1,1-1 0,0 1 1,-1-1-1,0 1 0,0-1 0,0 1 1,0-1-1,-1 0 0,1 1 1,-1-1-1,0 0 0,0 0 1,0 1-1,-1-1 0,1 0 1,-1 0-1,0 1 0,0-1 1,0 1-1,0-1 0,-1 1 0,0-1 1,1 1-1,-1 0 0,0 0 1,-1 0-1,1 0 0,0 0 1,-1 0-1,0 1 0,0-1 1,1 1-1,-3-2-53,-2 4 30,1 0-1,0 0 1,0 0 0,-1 1 0,1-1-1,0 2 1,0-1 0,0 1 0,0-1 0,0 2-1,0-1 1,1 1 0,-1 0 0,1 0-1,0 0 1,0 1 0,0 0 0,0 0-1,0 0 1,1 0 0,0 1-30,-78 111 16,75-99-9,0 0 0,0 0 0,2 1 1,0 0-1,1 0 0,1 1 1,1-1-1,0 0 0,1 1 0,1 0 1,1-1-1,1 1 0,2 8-7,-2-17-32,1 1 0,0 0 0,0-1 0,1 1 0,0-1 1,1 0-1,0-1 0,1 1 0,0-1 0,1 0 0,0 0 0,0-1 0,0 0 0,1 0 0,1-1 0,-1 0 0,1 0 0,0-1 0,1 0 0,-1-1 0,1 0 0,0 0 0,2-1 32,-2 0-41,0-1 0,-1 0 0,1-1 0,0 0 0,0 0 0,0-1 0,0-1 0,1 0 1,-1 0-1,0-1 0,0 0 0,0 0 0,0-1 0,0-1 0,0 0 0,-1 0 0,1-1 0,-1 0 0,0-1 0,0 0 0,-1 0 0,1-1 1,-1 0-1,0 0 0,-1-1 0,1 0 0,0-2 41,14-19 13,-1-1 1,-2-1 0,-1 0-1,-1-2 1,-1 0-1,-2 0 1,-2-2 0,-1 0-1,-1 0 1,-2-1-1,-1-3-13,25-218 1052,-32 257-1034,0-1-1,0 0 1,0 1 0,0-1-1,0 1 1,0-1-1,0 1 1,0-1 0,0 0-1,-1 1 1,1-1-1,0 1 1,0-1 0,0 0-1,0 1 1,-1-1 0,1 1-1,0-1 1,0 0-1,-1 1 1,1-1 0,0 0-1,-1 0 1,1 1 0,0-1-1,-1 0 1,1 0-1,-1 1 1,1-1 0,0 0-1,-1 0 1,1 0 0,-1 0-1,1 0 1,0 1-1,-1-1 1,1 0 0,-1 0-1,1 0 1,-1 0 0,1 0-1,0 0 1,-1 0-1,1-1 1,-1 1 0,1 0-1,-1 0 1,1 0 0,0 0-1,-1 0 1,1-1-1,0 1 1,-1 0 0,1 0-1,0-1 1,-1 1 0,1 0-1,0-1 1,-1 1-1,1 0 1,0-1 0,0 1-1,-1 0-17,-15 36 90,1 1-1,2 1 1,2 0-1,1 1 0,2 0 1,2 1-1,1 0 1,2 14-90,-1 222 37,5-263-191,1 1-1,1-1 1,0 1 0,1-1 0,1 0-1,0-1 1,0 1 0,1-1-1,1 0 1,0 0 0,1 0 154,-5-8-194,0 0 0,0 0 0,0-1 0,0 1 0,0-1 0,1 0 0,0 0 0,0 0 0,0 0 0,0 0 0,0-1-1,0 0 1,1 0 0,-1 0 0,1-1 0,-1 1 0,1-1 0,0 0 0,0 0 0,-1-1 0,1 0 0,0 1 0,0-2 0,0 1 0,-1 0 0,1-1 0,0 0 0,0 0 0,-1 0 0,1-1 0,-1 0 0,3-1 194,6-5-1375,0-1-1,-1-1 1,0 0 0,-1-1 0,0 0-1,-1 0 1,0-1 0,-1-1 0,0 0-1,-1 0 1,0 0 0,-1-1 0,3-10 1375,13-22-3401</inkml:trace>
  <inkml:trace contextRef="#ctx0" brushRef="#br0" timeOffset="970.935">1160 352 2306,'0'0'6588,"-15"3"-3145,-47 10-822,33 2 1144,36-3 424,21-12-3879,-1 0 1,1-2-1,-1 0 0,1-2 0,-1-1 0,0-2 0,-1 0 1,1-2-1,-2-1 0,21-10-310,94-54-294,-126 54-834,-22 20-2596,-9 9 163,-6 3-2215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3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95 395 6278,'0'0'8461,"4"-14"-4713,19-63 1329,-61 190 1929,4 97-6932,19-106 383,1-15-1012,3 2 0,4-1 0,4 23 555,4-109-329,3 31-942,9-22-4106,-4-21-5759,-5-2 422</inkml:trace>
  <inkml:trace contextRef="#ctx0" brushRef="#br0" timeOffset="415.634">766 99 9001,'0'-15'4783,"4"-43"-2023,-5 58-2643,1-1 1,-1 1 0,1-1 0,0 1-1,-1-1 1,1 1 0,0-1 0,-1 1 0,1-1-1,0 0 1,0 1 0,-1-1 0,1 1-1,0-1 1,0 0 0,0 1 0,0-1-1,0 0 1,0 1 0,0-1 0,0 0 0,0 1-1,0-1 1,0 1 0,1-1 0,-1 0-1,0 1 1,0-1 0,1 1 0,-1-1-1,0 0 1,1 1 0,-1-1 0,0 1 0,1-1-1,-1 1 1,1-1 0,-1 1 0,1 0-1,-1-1 1,1 1 0,-1 0 0,1-1-1,-1 1 1,1 0 0,0-1 0,-1 1 0,1 0-1,0 0 1,-1 0 0,1 0 0,-1 0-1,1 0 1,0 0 0,-1 0 0,1 0-1,0 0 1,-1 0 0,1 0 0,0 0-1,-1 0 1,1 1 0,-1-1 0,1 0 0,0 0-1,-1 1 1,1-1 0,0 1-118,22 35 1239,-20-31-1037,19 40 138,-2 1 0,-2 0 0,-3 2 0,-1 0 0,-2 1 0,-3 0 1,2 32-341,-7-52 14,0 0 0,-2 0 0,-1 1 0,-2-1 0,-1 0 0,-1 1 0,-1-1 0,-2-1 0,-1 1 0,-1-1 0,-11 25-14,-3-12-46,-1-1-1,-2 0 0,-2-2 0,-2-1 0,-1-2 0,-2 0 1,-1-2-1,-1-2 0,-2-1 0,-1-2 0,-2-1 1,0-2-1,-2-2 47,21-10-881,-17 8-1903,11-16-8584,16-5 1588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3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42 6470,'0'0'5253,"0"0"-1991,0 0-422,0 0-662,0 0-753,0 0-336,5-4-373,14-4-877,0 2 1,0 0 0,0 1 0,1 1 0,-1 0 0,1 2 0,0 0-1,0 2 1,0 0 0,0 1 0,12 2 160,16 7-3706,-37 15-5774,-22-10 2829</inkml:trace>
  <inkml:trace contextRef="#ctx0" brushRef="#br0" timeOffset="297.551">163 192 7015,'-13'9'3763,"-109"65"5275,94-47-4842,80-17-2557,198-25-912,-86-11-3547,-107 13-1296,-22 0-1740,2-1-5424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3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4 14670,'0'0'3529,"0"0"-962,0 0-244,0 0-717,-16-1-586,6 1-883,5-1-90,1 0 1,-1 0-1,0 1 0,1 0 1,-1 0-1,0 1 1,0-1-1,1 1 1,-1 0-1,0 0 1,1 0-1,-1 1 1,1 0-1,0 0 1,-1 0-1,1 0 1,0 1-1,0-1 1,0 1-1,1 0 0,-1 0 1,1 1-1,0-1 1,-1 2-48,-37 54 427,3 2 0,3 2 0,3 1 0,2 2 0,3 1 0,-4 24-427,18-55 26,0 1-1,3 1 1,1-1-1,2 1 1,1 1-1,2-1 1,2 1-1,2-1 0,1 1 1,2 0-1,1-1 1,3 0-1,7 26-25,-12-56-64,0 0 0,1 0 0,0 0-1,0 0 1,1 0 0,0-1 0,1 0-1,-1 0 1,1 0 0,0 0 0,1-1 0,0 0-1,0 0 1,0 0 0,1-1 0,-1 0-1,1 0 1,1-1 0,-1 0 0,1 0 0,-1-1-1,1 0 1,0 0 0,0-1 0,0 0-1,1 0 1,-1-1 0,0 0 0,1 0-1,-1-1 1,1 0 0,1-1 64,-3 0-327,-1-1-1,0 0 1,1-1-1,-1 1 1,0-1-1,-1 0 1,1-1-1,0 1 1,-1-1-1,0 0 1,0-1-1,0 1 1,0-1-1,-1 0 1,0-1 327,35-53-7233,-20 18-1116</inkml:trace>
  <inkml:trace contextRef="#ctx0" brushRef="#br0" timeOffset="695.46">818 348 9129,'-2'-16'3870,"-2"-6"-2667,-6-54 3669,17 64 2499,9 43-7464,-11-20 529,187 328 1534,-167-296-1925,-1 1-110,2-1 1,2-1-1,1-2 0,24 25 65,-49-60-93,0-1 0,0 1 0,0-1 1,1 0-1,-1-1 0,1 1 0,0-1 0,0 0 0,0 0 0,1 0 0,-1-1 0,0 0 0,1 0 0,0 0 0,0-1 0,-1 1 0,6-1 93,-8-3-70,-1-1-1,1 1 1,-1-1-1,1 0 0,-1 0 1,0 0-1,0 0 1,0 0-1,-1-1 1,1 1-1,-1 0 1,1-1-1,-1 1 1,0-1-1,-1 1 0,1-1 1,-1 0-1,1 1 1,-1-1-1,0 0 1,0 1-1,-1-1 1,1 1-1,-1-1 1,0 0-1,0 1 1,0-1-1,-1-1 71,-55-299 5,23 109 1485,34 193-1454,0 1 0,0 0 1,-1-1-1,1 1 0,0 0 1,-1 0-1,1 0 0,-1-1 1,1 1-1,-1 0 0,1 0 1,-1 0-1,0 0 0,0 0 0,1 0 1,-1 0-1,0 0 0,0 0 1,0 0-1,0 1 0,0-1 1,0 0-1,0 0 0,-1 1 1,1-1-1,0 1 0,0-1 1,0 1-1,-1 0 0,1 0 1,0-1-1,0 1 0,-1 0 1,1 0-1,0 0 0,-1 0 0,1 0 1,0 0-1,0 1 0,-1-1 1,1 0-1,0 1 0,0-1 1,-1 1-1,1-1 0,0 1 1,0-1-1,0 1 0,0 0 1,0 0-1,0 0 0,0-1 1,0 1-1,0 0 0,0 0 0,1 0 1,-1 0-1,0 0 0,1 1 1,-1-1-1,1 0 0,-1 0 1,1 0-1,-1 1 0,1-1 1,0 0-37,-200 346 2028,167-293-1744,-194 294 553,182-298-783,43-68-599,54-118-3822,-6 41-4558,-25 51-866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2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128 162 7271,'0'0'5408,"0"0"-2648,0 0-406,0 0 32,0 0-475,0 0-630,0 0-560,-1 13-155,-67 326 1340,29-59-1142,29-159-2841,7-35-3404,1 1-4888,2-87 3979</inkml:trace>
  <inkml:trace contextRef="#ctx0" brushRef="#br0" timeOffset="368.048">37 679 6662,'3'-35'1176,"4"-63"1826,4 1-1,4 0 1,26-86-3002,-37 169 448,1 1 0,1-1 0,0 1 0,1 0 0,0 0 0,1 1 0,1 0 0,0 0 0,3-2-448,-9 11 100,0-1-1,1 1 1,-1 0 0,1 0 0,0 0 0,0 0 0,0 1 0,1-1 0,-1 1 0,0 0 0,1 1-1,0-1 1,-1 1 0,1 0 0,0 0 0,-1 0 0,1 1 0,0-1 0,0 1 0,0 1 0,0-1 0,-1 0-1,1 1 1,0 0 0,0 0 0,-1 1 0,1-1 0,-1 1 0,2 1-100,5 4 87,0 1 1,-1 1-1,0 0 1,0 0-1,-1 1 1,0 0-1,-1 1 1,0 0-1,0 0 1,-2 0-1,1 1 1,-1 0-1,-1 1 1,0-1-1,-1 1 1,0 0-1,-1 0 1,0 4-88,0-7 12,-1 1 0,-1 0 0,0 0 1,0 0-1,-1 0 0,0 0 1,-1 0-1,0 0 0,-1 0 0,0 0 1,-1 0-1,0-1 0,-1 1 1,0-1-1,-1 0 0,0 0 0,0 0 1,-1-1-1,0 0 0,-4 5-12,-2 0-6,0-1-1,-1 0 1,0-1-1,-1 0 1,-1-1-1,1-1 1,-2 0-1,1-1 1,-1-1 0,-1 0-1,1-1 1,-1-1-1,-1-1 1,-2 1 6,-96 4-2510,65-25-3922,39 1 762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38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9 777 10218,'0'0'2925,"0"0"-202,0 0-182,0 0-742,0 0-502,0 0-347,-2 14-336,-5 41-187,7-53-401,1 1 0,-1-1 0,1 0 0,-1 0 0,1 0 0,0 1 0,0-1 1,0 0-1,0 0 0,0 0 0,0-1 0,1 1 0,-1 0 0,1 0 0,-1-1 0,1 1 0,0-1 0,-1 1 0,1-1 0,0 0 0,0 1 0,0-1 0,0 0 0,0 0 0,0-1 0,1 1 0,-1 0 0,0-1 0,0 1 0,0-1 0,1 0 0,-1 0 0,0 0 1,1 0-1,-1 0 0,2-1-26,-4 2 2,15-1 89,-1-1 0,0 0 0,1-1-1,-1 0 1,0-1 0,0-1 0,-1 0 0,1-1 0,-1-1 0,0 0 0,0 0 0,-1-1 0,0-1 0,0 0 0,0-1 0,5-6-91,6-5 273,-2 0 0,0-2 1,-1-1-1,-2-1 1,0 0-1,-1-1 0,6-14-273,111-269 1063,-111 247-925,-11 31-90,-3 12 12,-2-1 1,0 1 0,-1-1-1,0-1 1,-2 1-1,0-1 1,-2 1-1,0-1 1,-1-6-61,-1 26 9,0 0 1,-1 0-1,1 1 0,0-1 1,-1 0-1,1 0 0,0 0 1,-1 0-1,1 0 0,-1 0 1,1 0-1,0 0 0,-1 0 1,1 0-1,0 0 0,-1 0 1,1 0-1,0 0 0,-1 0 1,1 0-1,-1-1 0,1 1 1,0 0-1,-1 0 0,1 0 1,0 0-1,0-1 0,-1 1 1,1 0-1,0 0 0,-1-1 1,1 1-1,0 0 0,0-1 1,0 1-1,-1 0 0,1-1 1,0 1-1,0 0 0,0-1 1,0 1-1,0 0 0,-1-1 1,1 1-1,0 0 0,0-1 1,0 1-1,0-1 0,0 1 1,0 0-1,0-1 0,0 1 1,0 0-1,1-1 0,-1 1 1,0 0-1,0-1 0,0 1 1,0-1-10,-14 32 182,12-27-210,-28 76 28,3 1 0,4 1 0,3 0 0,5 2 0,2 0 0,3 21 0,10-105-1,-2 16-31,0 1-1,2-1 1,0 0-1,0 1 1,1-1-1,1 0 1,1 0-1,1 0 1,0 0-1,1 0 1,2 5 32,-5-18-22,0 0 1,1 0-1,-1 1 1,0-2-1,1 1 1,0 0-1,0 0 1,0-1-1,0 0 1,0 1-1,0-1 1,1 0-1,-1-1 1,1 1-1,0-1 1,-1 1-1,1-1 0,0 0 1,0 0-1,-1-1 1,1 1-1,0-1 1,0 0-1,0 0 1,0 0-1,0 0 1,0-1-1,-1 0 1,1 0-1,1 0 22,111-46-48,-82 24 100,-1-2 0,0-1 0,-2-1 0,-1-1 0,-1-2-1,-2-1 1,-1-2 0,-2 0 0,-1-2 0,-1 0 0,-2-1 0,-2-1 0,-1-1 0,-2-1 0,-2 0-1,-1-1 1,-2 0 0,1-18-52,-5-63 529,-6 120-511,-1-1 0,1 1 1,-1 0-1,0 0 1,0 0-1,0 0 0,1 0 1,-1 0-1,0 0 1,0 0-1,0 0 0,0 0 1,-1 0-1,1 0 0,0 1 1,0-1-1,0 1 1,-1-1-1,1 1 0,0-1 1,-1 1-1,1-1 0,0 1 1,-1 0-1,1 0 1,0 0-1,-1 0 0,1 0 1,0 0-1,-1 0 0,1 0 1,0 1-1,-1-1 1,1 1-1,0-1 0,-1 1 1,1-1-1,0 1 0,0-1 1,0 1-1,-1 0 1,1 0-1,0 0 0,0 0 1,0 0-1,0 0 1,1 0-1,-1 0 0,0 0 1,0 0-1,0 0 0,1 0 1,-1 1-1,1-1 1,-1 0-1,1 0 0,-1 1 1,1-1-1,0 0 0,0 1 1,0 0-19,-15 26 0,2-1 1,1 2 0,2 0-1,1 0 1,1 1-1,1 0 1,1 1 0,2-1-1,1 22 0,-1-24 0,-3 29 11,2 0-1,2 1 1,4-1 0,1 0 0,5 17-11,-6-67-29,-1 0 0,1 0 1,0 0-1,0-1 0,1 1 1,0 0-1,0-1 0,1 0 1,0 1-1,0-1 0,0 0 1,1 0-1,0-1 0,0 1 1,0-1-1,1 0 0,-1 0 1,1 0-1,1-1 1,-1 0-1,1 0 0,-1 0 1,1 0-1,0-1 0,0 0 1,1 0-1,-1-1 0,1 0 1,-1 0-1,1 0 29,8-2 19,1-1 0,-1 0 0,0-1 0,1 0 0,-1-1 0,-1-1 0,1 0 0,0-1 0,-1-1 0,0 0 0,0-1 0,-1-1 0,0 0 0,0 0 0,-1-2 0,0 1 0,0-2 0,-1 1 0,-1-1 0,0-1 0,0 0 0,-1-1 0,-1 0 0,0 0 0,0 0 0,-2-1 0,1-3-19,1-1 22,-1 0 1,0-1 0,-2 0 0,0 0 0,-1 0 0,-1-1 0,-1 1 0,0-1 0,-2 0 0,-1-18-23,-17 9-904,2 46-2767,9 3-498,0 0-3358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3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28 14478,'0'0'3779,"0"0"-1953,0 0 160,0 0-449,0 0-448,0 0-416,0 0-481,94-26-160,-47 24-32,5 2-96,2 0-416,-5 0-321,-2 0-384,-12 2-833,-15 2-577,-15 2-1537,-14-2-480,-11 5-2851</inkml:trace>
  <inkml:trace contextRef="#ctx0" brushRef="#br0" timeOffset="300.965">123 125 2370,'0'0'3662,"-15"11"-736,-52 34-220,27-1 3707,40-43-6334,0 1 0,1-1 1,-1 0-1,1 0 0,-1 0 0,1 0 0,-1 0 0,1 0 0,0 0 1,-1 0-1,1 0 0,0 0 0,0 0 0,0-1 0,0 1 1,0 0-1,0-1 0,0 1 0,0 0 0,0-1 0,0 1 0,0-1 1,0 1-1,0-1 0,0 0 0,1 0 0,-1 1 0,0-1 0,0 0 1,0 0-1,1 0 0,-1 0 0,0 0 0,0-1 0,0 1 0,1 0-79,41-1 211,1-1-1,0-2 1,-1-2-1,1-2 1,-2-2-1,20-8-210,-42 13-190,47-18-5911,-42 13-893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1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147 110 16047,'7'-15'3267,"21"-48"-427,-25 31 2792,-22 50-4057,-40 179-1210,25-64-1365,-4-30-3127,38-102 4102,0-1 0,0 1-1,0-1 1,0 1 0,-1-1-1,1 1 1,0-1-1,0 0 1,-1 1 0,1-1-1,0 1 1,-1-1 0,1 0-1,0 1 1,-1-1 0,1 0-1,-1 1 1,1-1 0,0 0-1,-1 0 1,1 0 0,-1 1-1,1-1 1,-1 0-1,1 0 1,-1 0 0,1 0-1,-1 0 1,1 0 0,-1 0-1,1 0 1,-1 0 0,1 0-1,-1 0 1,1 0 0,-1 0-1,1 0 1,-1 0 0,1-1-1,-1 1 1,1 0-1,0 0 1,-1 0 0,1-1-1,-1 1 1,1 0 0,0-1-1,-1 1 1,1 0 0,0-1-1,-1 1 1,1 0 0,0-1-1,-1 1 1,1-1 0,0 1-1,0-1 1,0 1-1,-1-1 1,1 1 0,0-1-1,0 1 1,0-1 0,0 1-1,0-1 1,0 1 0,0-1-1,0 1 1,0-1 25,-9-36 1077,9 35-1015,-1 1 1,0-1 0,1 1 0,-1-1 0,1 1 0,0-1 0,-1 1-1,1-1 1,0 0 0,0 1 0,0-1 0,0 1 0,0-1 0,1 0-1,-1 1 1,0-1 0,1 1 0,-1-1 0,1 1 0,-1-1 0,1 1-1,0 0 1,0-1 0,-1 1 0,1 0 0,0-1 0,0 1-1,1 0 1,-1 0 0,0 0 0,0 0 0,0 0 0,1 0 0,-1 0-1,0 0 1,1 1 0,-1-1 0,1 0 0,-1 1 0,1-1 0,-1 1-1,1 0 1,-1-1 0,1 1 0,0 0 0,-1 0 0,1 0 0,-1 0-1,1 0 1,-1 0 0,1 1 0,0-1 0,-1 1-63,94 56 1116,-87-53-1114,-1-1 1,1 0 0,0 0-1,-1-1 1,1 0 0,0 0-1,0-1 1,1 0 0,-1 0-1,0-1 1,0 0 0,0-1-1,1 0 1,-1 0 0,0 0-1,0-1 1,0-1 0,-1 1-1,1-1 1,0 0 0,-1-1-1,0 0 1,0 0 0,0-1-1,0 1 1,3-4-3,97-124 85,-102 117 91,-5 15 134,0 1-6,-38 150 396,27-105-523,1 1 0,3 0 0,1 0 1,3 0-1,2 39-177,1-83-18,0 1-17,0 1-1,0-1 1,0 0 0,0 1 0,1-1-1,0 0 1,0 0 0,0 1 0,0-1-1,1 0 1,-1 0 0,1 0 0,0-1 0,0 1-1,1 0 1,0 0 35,-2-4-225,1 0 0,-1 0 0,1 0 0,-1 0 0,1 0 0,-1 0 0,1-1 0,-1 1 1,1 0-1,-1-1 0,0 1 0,1-1 0,-1 0 0,0 1 0,1-1 0,-1 0 0,0 0 0,0 0 0,0 0 0,0 0 0,1 0 0,-1 0 0,-1 0 0,1-1 0,0 1 0,0 0 0,0 0 1,-1-1-1,1 1 0,-1-1 0,1 1 0,-1 0 0,1-1 0,-1 1 0,0-1 0,0 1 0,0-2 225,1 1-613,11-28-6818,-5-4-5211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4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46 264 11018,'5'-15'2563,"17"-47"-252,-9 38 3786,-12 48-2346,-2-16-4433,-41 380 2960,22-261-2301,6 0 0,4 31 23,19 28-2744,-9-186 2692,-1 0-1,1 1 1,0-1 0,0 0 0,0 1-1,-1-1 1,1 1 0,0-1-1,0 0 1,0 1 0,0-1 0,0 0-1,0 1 1,0-1 0,0 1 0,0-1-1,0 0 1,0 1 0,0-1-1,0 1 1,1-1 0,-1 0 0,0 1-1,0-1 1,0 0 0,0 1 0,1-1-1,-1 0 1,0 1 0,0-1 0,1 0-1,-1 1 1,0-1 0,0 0-1,1 0 1,-1 1 0,0-1 0,1 0-1,-1 0 1,0 0 0,1 0 0,-1 1-1,1-1 1,-1 0 0,0 0-1,1 0 1,-1 0 0,0 0 0,1 0-1,-1 0 1,1 0 0,-1 0 0,0 0-1,1 0 1,-1 0 0,1 0 0,-1 0-1,0-1 1,1 1 0,-1 0-1,0 0 1,1 0 0,-1 0 0,0-1-1,1 1 1,-1 0 0,0 0 0,1-1-1,-1 1 53,11-28-2671,59-456 1497,-64 440 1451,0-16 251,3 0 1,2 1-1,2 0 1,4 1-1,2 0 1,2 2 0,3 0-1,5-4-528,-26 53 77,0 0-1,1 0 1,0 0 0,0 1-1,1 0 1,0 0 0,0 0-1,0 0 1,1 1-1,0 0 1,0 0 0,0 0-1,1 1 1,-1 0 0,1 0-1,0 1 1,0 0-1,0 0 1,1 0 0,-1 1-1,1 0 1,-1 1 0,1 0-1,0 0 1,0 0 0,-1 1-1,1 1 1,0-1-1,0 1 1,-1 0 0,4 1-77,-1 4 32,0 1 1,0 0-1,-1 0 1,0 0 0,0 1-1,-1 1 1,0-1 0,-1 1-1,0 1 1,0-1-1,-1 1 1,0 1 0,-1-1-1,0 1 1,0 0-1,-1 0 1,-1 0 0,0 0-1,0 1 1,-1-1-1,-1 1 1,0 0 0,-1-1-1,0 1 1,0 0-1,-1-1 1,-1 1 0,-2 8-33,1-8-23,0 0 1,-1 0-1,0 0 1,-1-1-1,0 1 1,-1-1-1,0 0 1,-1-1-1,0 0 1,0 0-1,-1 0 1,-1-1-1,1-1 1,-2 1-1,1-1 1,-1-1-1,0 0 1,-1 0-1,1-1 1,-4 1 22,-3 2-80,-1-1 1,0-1-1,0 0 1,0-2-1,-1 0 1,0-1-1,0-1 1,0-1-1,0 0 1,-1-1-1,1-2 1,-14-1 79,-30-23-3205,42-13-3274,20 13 14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4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 12268,'0'0'3550,"0"0"-566,0 0-379,0 0-614,0 0-619,0 0-390,0 0-357,14-4-273,106-16 65,-105 19-368,-10 0-42,0 0-1,0 0 1,0 1 0,0-1-1,-1 1 1,1 0-1,0 1 1,0-1 0,0 1-1,0 0 1,0 0-1,-1 0 1,1 1 0,0 0-1,-1 0 1,0 0-1,1 0 1,-1 1 0,0 0-1,3 2-6,-6-1 17,-1 0 1,0 1-1,-1-1 0,1 0 1,-1 0-1,0 0 0,0 1 1,0-1-1,0 0 0,-1 0 0,1-1 1,-1 1-1,0 0 0,0 0 1,-1-1-1,1 1 0,-1-1 1,0 0-1,1 0 0,-2 0 0,1 0 1,0-1-1,0 1 0,-1-1 1,-1 1-18,-67 54 684,-49 50 329,120-106-1012,0-1 0,0 1-1,-1-1 1,1 1 0,1 0-1,-1 0 1,0-1 0,0 1 0,0 0-1,0 0 1,1 0 0,-1 0-1,0 0 1,1 0 0,-1 0-1,0 0 1,1 0 0,0 0-1,-1 1 1,1-1 0,0 0 0,-1 0-1,1 0 1,0 1 0,0-1-1,0 0 1,0 0 0,0 0-1,0 1 1,1-1 0,-1 0 0,0 0-1,0 0 1,1 0 0,-1 0-1,1 1 1,-1-1 0,1 0-1,0 0 1,-1 0 0,1 0 0,0 0-1,0-1 1,-1 1 0,1 0-1,0 0 1,0 0 0,0-1-1,0 1 1,0 0 0,0-1 0,0 1-1,1-1 1,-1 1 0,0-1-1,0 0 1,0 1 0,0-1-1,1 0 1,-1 0 0,1 0-1,28-2-319,0-2 0,-1-1 0,1-1 0,-1-2 0,0-1 0,-1-1 0,0-1 0,-1-2 0,8-4 319,-33 15-87,72-34-3873,-28 10-3989,-19 8-3353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4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1826,'0'0'15438,"0"0"-13484,0 0-448,0 0-449,0 0-513,0 0-352,0 0-192,0 0-1089,-16 9-2690,10-1-5606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379 7527,'0'0'7041,"0"0"-3683,0 0-838,0 0-523,0 0-577,0 0-267,16 2-208,54 3-385,0-3 1,0-3-1,9-4-560,-50 2-46,-3 0-97,-1 0-1,-1-1 1,1-2-1,0-1 0,-1 0 1,2-3 143,3-11-2132,-18 0-5522,-10 13-807</inkml:trace>
  <inkml:trace contextRef="#ctx0" brushRef="#br0" timeOffset="773.858">1793 740 897,'0'0'7874,"0"0"-4853,0 0-1051,0 0 123,0 0-27,0 0-267,0 0-416,3-4-369,42-18 1057,-27 23-1999,0 0 0,1-2 0,-1 0 0,0-1-1,0-1 1,-1-1 0,1 0 0,-1-2 0,1 0-1,-2 0 1,5-4-72,-3-1 15,-1-1-1,-1 0 1,0-1-1,-1-1 1,0-1-1,-1 0 1,-1-1-1,0 0 1,-1-1-1,-1-1 1,0 1-1,-2-2 1,0 1-1,5-16-14,-4 9 298,0 1 0,-2-2-1,0 1 1,-2-1 0,-1 0 0,-1 0-1,-1-1 1,-1 0 0,-2-13-298,-12-1 1041,-11 67-737,16 4-299,1-1 0,1 1 0,1 0 0,2 1 0,1-1-1,2 0 1,1 9-5,-1 30 4,-1-41-9,1-1 0,0 1 0,3-1 0,0 0 1,1 0-1,2 0 0,1-1 0,1 0 0,1 0 1,8 14 4,-16-36-8,0-1 0,0 1 0,0 0 0,1-1 0,-1 1 1,1-1-1,0 0 0,0 0 0,0 0 0,1 0 0,-1-1 0,0 1 1,1-1-1,0 0 0,0 0 0,-1 0 0,1-1 0,0 1 0,0-1 1,1 0-1,-1 0 0,0 0 0,0-1 0,0 1 0,1-1 0,-1 0 1,0-1-1,0 1 0,1 0 0,-1-1 0,0 0 0,0 0 1,0-1-1,2 0 8,16-10 29,0-1 0,-1-1 1,-1-1-1,0 0 1,-1-2-1,-1 0 0,0-2 1,-1 1-1,-1-2 0,-1 0 1,-1-1-1,3-8-29,19-22 216,-3-3-1,-1-1 1,-3-1 0,-3-1-1,14-45-215,-30 47 518,-32 74-144,9 3-364,1 1 0,1 0 0,1 0 0,2 1-1,0 1 1,1 0 0,1 0 0,2 0 0,0 0 0,2 1 0,1-1 0,1 1 0,1-1 0,4 24-10,-3-35-78,0 0 1,2 0-1,-1-1 1,2 1-1,0-1 1,0 0-1,1 0 0,1-1 1,0 0-1,1 0 1,3 4 77,-7-11-44,1 0 0,-1 0 0,1 0 0,0 0 1,0-1-1,0 0 0,1 0 0,-1 0 0,1-1 0,0 0 0,0 0 0,0 0 1,0-1-1,1 0 0,-1 0 0,1-1 0,-1 1 0,1-2 0,0 1 0,-1-1 0,1 1 1,0-2-1,-1 1 0,6-2 44,-1-3-277,1-1-1,-1 0 1,-1 0 0,1-1 0,-1 0-1,0-1 1,-1-1 0,0 1 0,0-1-1,-1-1 1,0 0 0,-1 0 0,0 0 0,0-1-1,0-1 278,32-59-4746,-7-2-5850,-18 38 613</inkml:trace>
  <inkml:trace contextRef="#ctx0" brushRef="#br0" timeOffset="1071.904">3443 0 3523,'0'0'9572,"0"0"-5280,0 0-1404,0 0-405,0 0-727,0 0-544,0 0-348,-3 19-159,3-18-695,-2 12 118,0 1 0,1 0-1,1 0 1,0 0-1,0 0 1,2 0 0,0 0-1,0 0 1,1-1 0,3 7-128,2 4 167,70 246 864,-74-249-1006,-1 1 0,-1 0 0,-1 0 0,-1 0 0,-1 0 0,-1 0 0,-1-1 0,-1 1 0,-1-1 0,0 1 0,-8 15-25,3-14-3,-2 0 1,-1-1-1,0 0 0,-2-1 0,-1 0 1,0-1-1,-1-1 0,-1-1 0,-1-1 1,-1 0-1,0-1 0,-20 11 3,-118 59-1767,-6-22-3827,86-38-1052</inkml:trace>
  <inkml:trace contextRef="#ctx0" brushRef="#br0" timeOffset="-365.093">705 53 12139,'0'0'3807,"0"0"-914,0 0-304,0 0-491,0 0-598,0 0-368,5 15-219,-1-4-767,0 0-1,-1 1 1,-1-1-1,0 0 1,0 1-1,-1-1 1,-1 1 0,0 0-1,-1-1 1,0 1-1,-1 1-145,-86 434 1597,75-383-1556,-2 9-1168,14-26-4001,14-39-3723,0-8 1334</inkml:trace>
  <inkml:trace contextRef="#ctx0" brushRef="#br0" timeOffset="1472.287">262 3 5445,'0'0'7885,"0"0"-3550,0 0-1367,-17 13-480,5-5-2073,-1 2-49,0 0 0,1 0 0,0 1-1,1 0 1,0 1 0,0 0 0,2 1-1,-4 6-365,-6 14 274,1 1 0,2 1 0,1 1-1,2 0 1,1 0 0,2 1-1,2 1 1,1 0 0,2 0 0,2 0-1,1 34-273,3-57-11,1 1-1,1-1 0,0 0 1,1 0-1,0-1 1,1 1-1,1-1 0,0 0 1,1 0-1,1-1 1,0 0-1,0 0 0,2-1 1,-1 0-1,2-1 1,-1 0-1,2 0 1,-1-1-1,5 2 12,120 63-3314,15-40-6258,-109-32 2173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4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3 611 10698,'0'0'4308,"0"0"-1238,0 0-486,0 0-551,0 0-719,0 0-428,15-6-448,99-32-97,64 22-1296,-178 16 836,1 0-1,0 0 1,-1 0 0,1 0 0,-1 0-1,1 0 1,0 0 0,-1 0 0,1 0 0,-1 0-1,1 0 1,0 0 0,-1 0 0,1 0-1,-1 0 1,1 1 0,-1-1 0,1 0 0,0 0-1,-1 1 1,1-1 0,-1 0 0,1 1 0,-1-1-1,0 1 1,1-1 0,-1 1 0,1-1-1,-1 1 1,0-1 0,1 1 0,-1-1 0,0 1-1,0-1 1,1 1 0,-1-1 0,0 1 0,0 0-1,0-1 1,0 1 0,0-1 0,0 1-1,0 0 1,0-1 0,0 1 0,0-1 0,0 1-1,0 0 1,0-1 0,0 1 0,0-1 0,-1 1-1,1-1 1,0 1 0,0 0 0,-1-1-1,1 1 1,0-1 0,-1 1 0,1-1 0,-1 0-1,1 1 1,-1-1 0,1 1 0,-1-1 0,1 0-1,-1 1 120,-32 30-8248,31-29 7764,-24 18-6936</inkml:trace>
  <inkml:trace contextRef="#ctx0" brushRef="#br0" timeOffset="309.025">0 797 3459,'0'0'6246,"0"0"-2915,0 0-160,0 0-608,0 0-1122,0 0-512,0 0 0,0 0-256,75 59-225,-30-61-256,3-3-128,4-3-64,0 1 0,2 0-448,1 3-1250,-1-5-1697,-12 2-3588</inkml:trace>
  <inkml:trace contextRef="#ctx0" brushRef="#br0" timeOffset="610.341">790 345 13196,'0'0'4143,"0"0"-1447,0 0-748,0 0-490,-4 16-374,-24 104 469,20-68-974,3-35-538,1 0 0,0 1 0,2-1 0,0 1-1,1 0 1,0 0 0,2-1 0,0 1 0,1 0 0,1-1 0,0 1 0,1-1 0,1 0-1,1 0 1,1 0 0,4 8-41,-7-20-44,0-1 0,0 0 0,0 0 1,0 0-1,1 0 0,-1 0 0,1-1 0,0 0 0,0 0 0,0 0 0,1-1 0,-1 0 1,1 0-1,-1 0 0,1-1 0,-1 1 0,1-2 0,0 1 0,0 0 0,0-1 0,-1 0 1,1 0-1,0-1 0,0 0 0,0 0 0,-1 0 0,4-2 44,6-1-41,-1 0-1,1-2 1,-1 1-1,0-2 0,-1 0 1,1-1-1,-1 0 1,-1-1-1,11-9 42,-11 6 77,-1-1 0,0 1 0,-1-2 0,-1 1 0,0-1 0,-1-1 0,0 0 0,-1 0 0,-1 0-1,0-1 1,-2 0 0,1 0 0,-2 0 0,0 0 0,-1-1 0,-1 1 0,0-1 0,-1 0 0,-1 1-1,-1-1 1,0 1 0,-1-1 0,0 1 0,-2 0 0,0 0 0,-1 1 0,0 0 0,-1 0 0,-1 0 0,-1 1-1,0 0 1,-7-8-77,12 17-41,-1 0 0,1 1 0,-1 0-1,-1 0 1,1 0 0,0 1-1,-1 0 1,0 0 0,0 0 0,0 1-1,0-1 1,0 1 0,0 1-1,-1-1 1,1 1 0,-1 1 0,1-1-1,0 1 1,-1 0 0,1 0-1,-1 1 1,1 0 0,-1 0 0,1 0-1,-5 3 42,-39 23-3837,14 19-4522,27-21-1309</inkml:trace>
  <inkml:trace contextRef="#ctx0" brushRef="#br0" timeOffset="937.306">1493 81 18802,'9'-13'3689,"28"-41"-1933,-35 52-1658,1 1 0,-1-1 1,0 1-1,0 0 0,1 0 0,-1 0 0,1 0 1,-1 0-1,1 0 0,-1 1 0,1-1 0,0 1 1,-1-1-1,1 1 0,0 0 0,-1 0 0,1 1 1,0-1-1,-1 0 0,1 1 0,-1 0 0,1-1 1,-1 1-1,1 0 0,-1 0 0,1 1 0,-1-1 1,0 0-1,0 1 0,0-1 0,0 1 0,0 0 1,0 0-1,0 0 0,0 0 0,-1 0 0,1 0 1,-1 0-1,1 1 0,-1-1 0,0 0 1,0 1-1,0-1 0,0 1 0,0-1 0,-1 1 1,1-1-1,-1 1-98,16 28 34,-2 0 1,-1 1-1,-1 0 1,-2 1-1,-2 0 1,0 1-1,-3 0 1,0 0-1,-2 0 1,-2 1-1,-1-1 1,-2 0-1,-1 0 1,-2 0-1,-1 0 1,-2 0-1,-1-1 1,-1 0-1,-2-1 1,-2 0-1,0-1 1,-2-1-1,-2 0 1,0-1-1,-2-1 1,-10 9-35,-69 56-1881,22-48-7097,57-39 709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4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11883,'0'0'5942,"0"0"-3006,0 0-806,0 0-390,0 0-544,0 0-507,0 0-380,-14 16-122,9-11-168,-7 8 66,0 2 0,0-1 0,2 2 0,0-1 0,0 1 0,2 1 0,-7 16-85,-6 21 49,2 1 0,3 1-1,2 1 1,2 0 0,3 1-1,3 0 1,2 0 0,4 51-49,0-100-158,1 0 0,0-1 0,1 1-1,-1 0 1,2-1 0,-1 0 0,1 1 0,1-1 0,-1 0 0,1-1 0,1 1 0,-1-1 0,1 1 0,1-1 0,-1-1-1,1 1 1,0-1 0,1 0 0,0-1 0,-1 1 0,2-1 0,-1 0 0,1-1 0,-1 0 0,1 0 0,0-1 0,1 0-1,-1 0 1,0-1 0,1 0 0,0-1 158,3 1-1238,0-1 0,1-1 0,-1 0 1,1 0-1,-1-2 0,0 1 0,0-2 0,0 1 0,5-3 1238,19-9-7746</inkml:trace>
  <inkml:trace contextRef="#ctx0" brushRef="#br0" timeOffset="362.057">604 42 18866,'0'0'1142,"0"0"668,0 0 299,0 0-524,0 0-533,0 0-454,16 8-203,-6-3-321,-2-2-16,0 1 0,0 0 0,-1 0 0,1 1 0,-1 0 0,0 1 0,0-1 0,-1 1 0,0 1-1,0-1 1,0 1 0,-1 0 0,1 2-58,33 61 141,-4 2-1,-2 1 1,9 40-141,-37-94-283,2-1-1,-1 0 1,2 0 0,1 0-1,0-1 1,1-1 0,0 1-1,2-2 1,0 1-1,0-2 1,2 1 0,0-2-1,10 9 284,-22-22-44,-1 1-1,0 0 1,1 0-1,-1-1 1,1 1-1,-1 0 1,1-1-1,-1 1 1,1-1-1,-1 0 1,1 0-1,-1 1 0,1-1 1,-1 0-1,1 0 1,0-1-1,-1 1 1,1 0-1,-1 0 1,1-1-1,-1 1 1,1-1-1,-1 1 1,1-1-1,-1 0 0,0 0 1,1 1-1,-1-1 1,0 0-1,1 0 1,-1 0-1,0 0 1,0-1-1,0 1 1,0 0-1,0 0 1,0-1-1,-1 1 0,1 0 1,0-1-1,0 1 45,19-67-1603,-19 64 1595,50-377 1572,-47 271 576,-5 108-2079,1 1 0,-1-1 0,0 0-1,0 1 1,1-1 0,-1 0-1,0 1 1,-1-1 0,1 1 0,0-1-1,0 1 1,-1 0 0,1-1-1,-1 1 1,1 0 0,-1 0 0,1 0-1,-1 0 1,0 0 0,1 1 0,-1-1-1,0 0 1,0 1 0,0-1-1,0 1 1,1 0 0,-1 0 0,0 0-1,0 0 1,0 0 0,0 0 0,0 0-1,0 0 1,1 1 0,-1-1-1,0 1 1,0-1 0,0 1 0,1 0-1,-1 0 1,0-1 0,1 1 0,-1 1-1,1-1 1,-1 0 0,1 0-1,-1 0 1,1 1 0,0-1 0,0 1-1,0-1 1,0 1 0,0-1-1,0 1 1,0 0 0,0 1-61,-29 32 232,2 2 0,1 0 0,3 2 0,-11 23-232,7-14 113,-249 393-76,236-356-3790,40-83 3045,-1 8-1916,7-7-5318,4-2-6194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5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11147,'0'0'3416,"0"0"-715,0 0-475,0 0-763,0 0-278,0 0-69,0 0-289,0 6-213,-1 18-53,2-24-526,-1 1 1,0-1-1,0 1 0,0 0 1,0-1-1,0 1 1,1-1-1,-1 1 0,0 0 1,0-1-1,1 1 0,-1-1 1,0 1-1,1-1 1,-1 0-1,1 1 0,-1-1 1,1 1-1,-1-1 0,1 0 1,-1 1-1,1-1 1,-1 0-1,1 1 0,-1-1 1,1 0-1,-1 0 0,1 0 1,0 1-1,-1-1 1,1 0-1,-1 0 0,1 0 1,0 0-1,-1 0 0,1 0 1,0 0-1,-1 0 1,1-1-1,-1 1 0,1 0 1,-1 0-1,1 0 0,0-1 1,-1 1-1,1 0 1,-1-1-1,1 1 0,-1 0 1,1-1-1,-1 1 0,1 0 1,-1-1-1,0 1 1,1-1-1,-1 1 0,0-1 1,1 1-1,-1-1 0,0 0 1,0 1-1,1-1 1,-1 1-1,0-1 0,0 1 1,0-1-1,0 0-35,7-15-43,7-11-1603,4 15-2532,-2 6-1822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5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46 1345,'0'0'12588,"0"0"-8040,0 0-2343,0 0-53,0 0-327,0 0-506,0 0-380,0 0-287,-4-7-215,-12-24-106,12 23-74,23 8-124,5 3-1918,-8 0-3743,-8-3-2053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5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780 10122,'0'0'7879,"0"0"-6630,0 0 641,0 0-128,0 0-1186,0 0-352,0 0-160,0 0-31,109-30-33,-72 36-33,4-3-575,-4 0-930,2-2 1,0-1-897,-3 0-1602,-1-1-897,-2-3-3106</inkml:trace>
  <inkml:trace contextRef="#ctx0" brushRef="#br0" timeOffset="543.839">2110 1102 3716,'0'0'13319,"0"0"-8579,0 0-2583,0 0-449,13-7-576,91-58 357,-83 43-1403,-1-2-1,0 0 0,-2-1 1,-1-1-1,-1-1 1,-2 0-1,0-1 0,-2-1 1,-1 0-1,-1 0 0,1-13-85,17-38 12,93-268 62,-150 430-84,16-22 15,3 0 0,3 1 1,2 0-1,3 0 0,5 55-5,-2-100-21,0 1 0,1-1-1,1 0 1,1 0 0,0-1-1,1 1 1,0-1 0,4 5 21,-8-17-11,1 1 0,0 0 1,0-1-1,1 1 0,-1-1 1,1 0-1,0 1 0,0-1 1,0-1-1,0 1 0,0 0 0,0-1 1,1 1-1,-1-1 0,1 0 1,0 0-1,0-1 0,0 1 1,0-1-1,0 0 0,0 0 1,0 0-1,0 0 0,0-1 1,0 0-1,0 0 0,1 0 1,-1 0-1,0-1 0,0 1 1,0-1-1,0 0 0,0 0 1,2-1 10,10-6 17,0 0 1,-1-1-1,0-1 1,-1 0-1,0-1 1,-1-1-1,0 0 1,-1-1-1,0 0 1,-1 0-1,0-2 1,-1 1 0,-1-1-1,2-5-17,24-50 133,-2 0 1,-4-2-1,2-18-133,7-14 214,-55 161-86,2 0 0,2 1 0,4 1 1,1-1-1,4 2 0,2 44-128,1-97-92,0 0-1,1 1 1,0-1 0,1 0 0,-1 1 0,1-1 0,1 0 0,-1 0 0,1 0-1,1 0 1,-1 0 0,1 0 0,0-1 0,1 1 0,-1-1 0,1 0-1,1 0 1,-1 0 0,1 0 0,0-1 0,0 0 0,1 0 0,-1 0-1,1-1 1,0 0 0,0 0 0,5 2 92,-3-4-448,0-1-1,1 0 1,-1-1-1,0 0 1,0 0-1,0-1 1,0 0-1,0 0 1,0-1-1,0 0 1,0 0-1,1-1 449,84-47-10430,-64 28 4515</inkml:trace>
  <inkml:trace contextRef="#ctx0" brushRef="#br0" timeOffset="903.994">3605 252 10698,'19'-116'5787,"-19"116"-5500,0 1 1,0-1-1,0 0 0,-1 0 1,1 1-1,0-1 1,0 0-1,0 0 0,0 0 1,-1 0-1,1 1 1,0-1-1,0 0 0,-1 0 1,1 0-1,0 0 0,0 0 1,-1 0-1,1 1 1,0-1-1,0 0 0,-1 0 1,1 0-1,0 0 1,0 0-1,-1 0 0,1 0 1,0 0-1,-1 0 0,1 0-287,0 2 65,13 234 4143,-11-183-3928,-4-1 1,-1 1-1,-3-1 1,-2 0-1,-12 42-280,12-70-28,-2 0-1,0 0 1,-2 0-1,0-2 0,-2 0 1,0 0-1,-2-1 1,0-1-1,-1 0 1,-1-2-1,-1 0 1,-1 0-1,0-2 1,-1-1-1,-20 11 29,-14 6-1125,-1-3 0,-2-3 0,0-1 0,-2-4-1,-58 13 1126,-14-3-5008,45-15-1184,-18-2-7335</inkml:trace>
  <inkml:trace contextRef="#ctx0" brushRef="#br0" timeOffset="-888.67">43 1100 16015,'0'0'4965,"0"0"-2755,0 0 288,0 0-704,0 0-737,0 0-256,0 0-257,0 0-223,0 0-65,-42-50-224,63 52-32,5 3-64,2 0-417,2 0-928,0 2-1378,1-3-2946,-10-1-9866</inkml:trace>
  <inkml:trace contextRef="#ctx0" brushRef="#br0" timeOffset="-326.311">1209 338 7911,'3'-16'8232,"0"-1"-6592,7-40 299,3 12 4620,-14 77-3512,2-11-2907,-36 370 1382,11-186-1421,21-177-219,-7 91-1922,9-41-3415,4-52-348,7-8-3896</inkml:trace>
  <inkml:trace contextRef="#ctx0" brushRef="#br0" timeOffset="1220.767">763 75 20820,'-2'-13'1409,"-10"-40"16,11 52-1360,1 1 1,-1-1-1,0 0 0,0 1 0,0-1 0,0 0 0,0 1 0,0-1 0,0 1 1,0-1-1,0 1 0,0 0 0,0-1 0,0 1 0,0 0 0,0 0 0,-1 0 0,1 0 1,0 0-1,0 0 0,0 0 0,0 0 0,0 0 0,0 0 0,0 1 0,-1-1 0,1 0 1,0 1-1,0-1 0,0 1 0,0-1 0,0 1 0,1 0 0,-1-1 0,0 1 1,0 0-1,0 0 0,0-1 0,1 1 0,-1 0 0,0 0 0,1 0 0,-1 0 0,1 0 1,-1 0-1,1 0 0,-1 0 0,1 0 0,0 0 0,0 1-65,-3 1 182,-25 32 177,2 2-1,2 1 1,2 1-1,1 1 0,2 0 1,1 2-1,2 4-358,0-3 98,1 0-1,3 2 0,2 0 1,2 0-1,1 0 0,3 1 1,1 0-1,4 24-97,0-46-79,1 0 1,1-1-1,1 1 1,2-1 0,0 0-1,1 0 1,1-1-1,1 0 1,2 0-1,0-1 1,1-1-1,1 0 1,0 0-1,2-1 1,0-1 0,1-1-1,7 5 79,-9-10-280,0-1 0,1-1 0,1 0 0,0-1 0,0-1 0,1 0 0,0-1 0,0-1 0,1 0 0,0-2 0,1 0 280,126 7-9449,-89-16-406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5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895 305 14574,'0'0'2706,"0"0"257,0 0-310,0 0-661,0 0-466,0 0-426,0 0-369,1-3-229,-22 124 1100,13-90-1609,-62 316 932,57-112-3995,24-167-2443,9-28-4209,-7-26 123</inkml:trace>
  <inkml:trace contextRef="#ctx0" brushRef="#br0" timeOffset="1387.799">295 0 14574,'0'0'5109,"0"0"-3188,0 0-138,-12 13-256,-21 28-645,1 2 1,2 0-1,2 2 0,1 4-882,7-13 125,1 2 0,2 0 0,1 1 0,2 0 0,2 1 0,2 1 0,2-1 0,1 2 0,2-1 0,2 1 0,2 0 0,2 19-125,1-46-11,1 0 0,1-1 0,0 1 0,1-1 0,1 0 1,0 0-1,0-1 0,2 0 0,0 0 0,0-1 0,1 0 0,0 0 0,1-1 0,1 0 0,-1 0 0,2-2 0,0 1 1,0-1-1,0-1 0,1 0 0,3 0 11,140 55-2745,6-33-4984,-78-23-1614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3:23:1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58 395 13805,'0'0'6983,"0"0"-3561,0 0-1330,0 0-416,0 0-421,0 0-310,-10-12-337,-30-32-325,54 89-128,-4-27-182,-1 1 1,-1 0-1,0 1 0,-2 0 0,0 0 1,-2 0-1,1 6 27,-4-20-8,0 1 0,-1-1 1,0 1-1,0-1 0,-1 1 0,1-1 1,-1 1-1,-1-1 0,1 0 0,-1 0 0,0 1 1,-1-1-1,1 0 0,-1 0 0,0-1 1,-1 1-1,0-1 0,1 0 0,-2 0 1,1 0-1,0 0 0,-1 0 0,0-1 1,-5 3 7,-5 6-343,30-17-719,-1 0 764,140-45-6656,-54 14-4179,-58 20 2186</inkml:trace>
  <inkml:trace contextRef="#ctx0" brushRef="#br0" timeOffset="277.285">705 77 13164,'0'-13'6604,"4"-38"-2979,-3 38 1444,0 19-3552,-1 17-928,-37 256 1610,22 19-2279,30-200-3112,17-42-7320,-18-42 1843</inkml:trace>
  <inkml:trace contextRef="#ctx0" brushRef="#br0" timeOffset="577.842">1032 518 16912,'0'0'5701,"0"0"-2946,0 0-1282,0 0-832,0 0-481,0 0-160,0 0 0,0 0-608,0 0-930,22-73-1729,-2 76-4036</inkml:trace>
  <inkml:trace contextRef="#ctx0" brushRef="#br0" timeOffset="892.299">1328 260 16944,'8'-15'3614,"28"-51"-753,-32 61-2684,0 1 0,0 0 0,1 0 0,-1 0 0,1 0 0,0 1 0,0-1 0,0 1-1,0 0 1,1 1 0,-1 0 0,1-1 0,-1 2 0,1-1 0,0 1 0,0 0-1,0 0 1,0 0 0,0 1 0,0 0 0,0 0 0,0 1 0,0-1 0,-1 1-1,1 1 1,0-1 0,0 1 0,-1 0 0,1 0 0,4 3-177,-6-3 7,0 1 0,0 0 0,0 0 0,-1 0 0,1 0 0,-1 1-1,0-1 1,0 1 0,0 0 0,-1 0 0,1 0 0,-1 0 0,0 0 0,0 0 0,0 1 0,-1-1 0,1 1 0,-1-1 0,0 1 0,-1 0 0,1-1 0,-1 1 0,0 0 0,0 0 0,0-1 0,-1 1 0,0 4-7,-2 4-42,-1 1 0,0-1 1,0-1-1,-1 1 0,-1-1 1,0 0-1,-1 0 1,0 0-1,-2 1 42,-239 245-165,247-257 165,-1 0 0,0 0 0,1 0 0,-1 0 0,1 0 0,-1 0 0,1 1 0,-1-1 0,1 0 0,0 1 0,0-1 0,0 1 0,0-1 0,0 1 0,0 0 0,0-1 0,0 1 0,1 0 0,-1 0 0,0 0 0,1-1 0,0 1 0,-1 0 0,1 0 0,0 0 0,0 0 0,0 0 0,0 0 0,1 0 0,-1-1 0,0 1 0,1 0 0,-1 0 0,1 0 0,0 0 0,-1-1 0,1 1 0,0 0 0,0-1 0,0 1 0,0-1 0,1 1 0,-1-1 0,0 1 0,1-1 0,-1 0 0,1 0 0,-1 0 0,1 0 0,-1 0 0,1 0 0,0 0 0,0 0 0,-1-1 0,21 1-598,1-1 0,-1-2 0,0 0 0,0-1 0,-1-2 0,1 0 0,-1-1 0,0-1 0,0-1 1,6-4 597,125-66-12012,-100 41 6209</inkml:trace>
  <inkml:trace contextRef="#ctx0" brushRef="#br0" timeOffset="893.299">1977 350 3331,'10'-13'3630,"31"-44"-806,-38 54-2095,0-1 0,0-1 0,0 1 1,-1 0-1,0 0 0,0-1 0,0 1 0,-1-1 0,1 0 0,-1 1 0,0-1 0,-1 0 0,1 0 0,-1 0 0,0 0 0,0 0 1,0-1-730,-1-9 3642,1 14-2532,-2 14 262,-73 135-849,71-135-535,1-1-1,0 0 1,1 1-1,0 0 1,1-1-1,1 1 0,0 0 1,0 0-1,1 0 1,1-1-1,0 1 1,1-1-1,0 1 1,1-1-1,0 0 1,1 0-1,1-1 0,0 1 1,0-1-1,3 2 13,-1 1-26,-3-7-26,0-1 0,-1 1 0,0 0 1,-1 0-1,1 1 0,-2-1 0,1 1 1,-1 0-1,0 0 0,0-1 1,-1 1-1,0 0 0,0 5 52,-4-11-2,1 0 0,-1 1 1,0-1-1,0 0 0,0 0 0,0-1 1,0 1-1,-1-1 0,1 1 0,0-1 0,-1 0 1,1-1-1,-1 1 0,1 0 0,-1-1 1,1 0-1,-1 0 0,1 0 0,-1 0 0,1 0 1,-1-1-1,1 0 0,-1 0 0,1 0 1,-1 0 1,2 1-15,-6-1-325,1-1-1,0 1 0,-1-1 1,1-1-1,0 1 0,0-1 0,0 0 1,1-1-1,-1 0 0,1 0 1,-5-4 340,-19-28-5329,18-10-3286,13 16 3901</inkml:trace>
  <inkml:trace contextRef="#ctx0" brushRef="#br0" timeOffset="1158.979">1955 367 3395,'13'-18'5563,"96"-110"1323,-92 115-5764,1 0-1,0 0 1,0 2 0,1 0-1,1 1 1,0 1-1,12-3-1121,-19 8 260,-1 1 0,1 0 0,0 1 1,0 0-1,1 1 0,-1 0 0,0 1 0,0 1 0,0 0 0,0 1 0,0 0 0,0 1 0,0 1-260,59 27-333,-50 9-4330,-29-23-1946,-13-1-4954</inkml:trace>
  <inkml:trace contextRef="#ctx0" brushRef="#br0" timeOffset="1159.979">989 950 17873,'0'0'4580,"0"0"-2690,10 76-192,38-68-321,17-3-704,23-5-97,20-8-127,16-7-289,9-5-160,4-3-192,-7-2 159,-20-2-255,-23 3-673,-30 4-1121,-25 7-1889,-19 7-4742</inkml:trace>
  <inkml:trace contextRef="#ctx0" brushRef="#br0" timeOffset="1442.935">885 1328 19122,'0'0'4260,"0"0"-2050,77 27-544,-12-33-641,13-2-289,15-4-447,13-2 191,9-5-192,7-2-288,2-1-64,-3-2 64,-5 0-160,-18-1-673,-16 2-1024,-17 5-1699,-24 5-4323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3:5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1 451 12972,'0'0'4741,"0"0"-3140,0 0 385,0 0-801,0 0-704,0 0-33,0 0-63,105-14-193,-67 14-128,7 0-32,1-4-32,-1-3-353,-1 2-1184,-5-2-705,-3 3-1858,-8 0-1986</inkml:trace>
  <inkml:trace contextRef="#ctx0" brushRef="#br0" timeOffset="550.345">421 835 12492,'0'0'5242,"0"0"-2946,16-10-663,126-73 449,-128 74-1957,-1 0-1,0-1 1,0 0-1,-1-1 1,0 0 0,-1-1-1,0-1 1,-1 1-1,0-2 1,-1 1-1,-1-1 1,0-1-1,-1 1 1,0-1 0,-1-1-1,-1 1 1,0-1-1,0-6-124,92-423 1330,-118 536-1190,4 1 1,4 0-1,1 42-140,3 119 27,9-251-27,0 0 0,1-1 0,-1 1 0,0 0 0,1 0 1,-1-1-1,1 1 0,-1-1 0,1 1 0,0 0 0,0-1 0,0 1 0,0-1 0,0 0 0,0 1 1,0-1-1,0 0 0,1 0 0,-1 0 0,0 1 0,1-1 0,-1-1 0,1 1 0,-1 0 0,1 0 1,0 0-1,-1-1 0,1 1 0,0-1 0,-1 1 0,1-1 0,0 0 0,-1 0 0,1 0 0,0 0 1,0 0-1,-1 0 0,1 0 0,0-1 0,0 1 0,-1 0 0,1-1 0,-1 1 0,1-1 1,0 0-1,-1 0 0,75-40 32,-36 5 88,-2-1-1,-2-2 0,-1-1 1,-2-2-1,-2-2 1,-2 0-1,-2-2 0,-2-1 1,-2-1-1,-2-1 1,-1-4-120,-10 7 96,-21 52 85,3 8-177,0 0 0,1 0 0,1 1 0,0 0 0,1 0-1,0 0 1,1 1 0,1 0 0,1-1 0,0 1 0,1 9-4,-3 4-181,2 0 1,0 0 0,2 0-1,2 0 1,0 0-1,2 0 1,1 0-1,2-1 1,0 1-1,10 21 181,38 10-5265,-2-48-3744,-28-11 1610</inkml:trace>
  <inkml:trace contextRef="#ctx0" brushRef="#br0" timeOffset="847.617">1725 1 11179,'0'0'5840,"0"0"-3929,0 0 304,0 0-378,0 0-668,2 13 85,52 214 2040,-35-163-2756,-2 2-1,-4 0 0,1 23-537,-13-74 15,0 0 0,-1 0 0,-1 0 1,0 0-1,-2 0 0,1 0 0,-2 0 0,0 0 0,0-1 0,-2 1 0,0-1 0,0-1 0,-1 1 0,-1-1 0,0 0 0,-1-1 0,-1 0 0,1 0 0,-2-1 0,0-1 0,0 1 0,-3 0-15,-15 11-328,-1-2 0,-1-1 0,-1-1 0,0-2-1,-2-1 1,1-2 0,-2-1 0,1-1-1,-13 0 330,-197 32-7580,144-32 249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04.1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0 253 12300,'0'0'1761,"0"0"-672,0 0 705,0 0-929,0 0-641,0 0 32,0 0 1,20 2-1,22 1-32,19-1-128,17 0-64,13 0 0,8-1-32,4-2 0,-1-1 0,-5-2 0,-8-1 0,-12-1 0,-14-1-96,-15 1 96,-15 0 32,-16 2 32,-16 0 224,-16 1-63,-16 2-33,-14 2-96,-12 4-64,-12 1 32,-7 3-64,-4 2-64,-1 2 32,2 0 32,6 1-32,7-1 0,10-1 0,11-1 0,12-3 0,11-1-32,11-3 0,10-1-193,12-1 225,13 0 32,13-2 0,12 0 0,14-2 0,11-2-128,9-1-192,6-2-865,4-2-513,0 0 225,-2-1 768,-1-1 545,-3 0 96,-2 0 64,-5 0 64,-5 2 64,-7 1 256,-10 1 449,-13 2 577,-13 0-289,-15 1-257,-15 0 258,-17 1-354,-17 1-255,-18 0-321,-14 2-32,-15 2-128,-10 2 32,-6 2 0,-5 0-32,-1 1 64,1-1-32,4 1-32,8 0-32,11 0-32,15-2 32,16 0 0,19-1 0,19 0-64,22-1 64,24 0 128,25 0-63,26-2-1,22 0-32,20-1 0,15-1-32,12-1-225,9 0 193,8-2 32,5-1 0,5 0 64,2 0 33,0 1-97,-6 0-64,-8 0 64,-16 1 0,-21-1 32,-27 1 0,-31 0 0,-32 0 32,-30 1 192,-30-1 224,-26 0-31,-24-1-225,-21 0-224,-16-1 0,-12 0 0,-10 0 32,-5-1-32,-3 0 32,-1 1 0,4 2-32,8 0 0,15 1-160,20 2 160,21 0 64,23 2-64,23 1-64,23 1-160,24 0 224,24 1 64,25-1 0,22-2-64,21 0 64,16-1 32,14 0-96,10-1-128,5-1 96,4-3 32,4-1 32,5-2 96,4-2 0,5 1 32,3-1-32,-1 1 1,-7 0 223,-12 0-64,-19 0 0,-27 1 1,-30 0 95,-33 0-128,-31 2-32,-32 0 97,-29 1-161,-26 1-160,-24 1 0,-20 0-32,-15 2 32,-10 0-32,-7 1 32,-1 0 0,5 1 0,12 1 0,19 0 128,24 2-128,27 0-64,27 2-96,29 2 32,27 0 128,29 1 0,26-2-96,26-1 64,23-3 32,16-1 0,13-2 64,4-2 0,3-2 32,-3-2 64,-1-2 256,-2 0 97,-3 0-225,-4 0-192,-10 1-32,-10 0 96,-16-1 97,-18 0 95,-22-1-32,-22 0 33,-22-1-33,-17 0 32,-15 0 161,-10 0-257,-9 0-96,-7 1-128,-8 0-32,-5 0 0,-3 1 0,-1 0 0,1 3-32,5 0 32,4 2-32,5 2 32,6 1-160,5 3 0,5 3-32,4 1-33,5 3-159,3 1-128,1 1-1,-1-1-256,-2-1-608,-5 0-1025,-7-1-1698,-10 0-5701,-2-3-321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05.11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70 104 15375,'0'0'2049,"-14"0"-1472,-8-1 672,1-1 257,9-2-257,16-2-288,22-4-673,28-1-192,29 0 64,31-1 0,29 1-64,25 1-96,22 1 65,16 2 159,6 2 384,2 1 33,-7 3 0,-10 2 127,-17 1-223,-19 0-161,-23 0-256,-27 0 32,-26-1 1,-27-1-33,-25 1-64,-23-2-64,-19 0 0,-14 0-32,-12 0-321,-7 0-1184,-4 1-1890,1 2-4517,8 0-7046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05.68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147 20 13453,'0'0'4388,"-17"-1"-3267,-12 0 641,-4 0 416,3 0-737,6 0-256,10 0-288,17 0-385,20 0 33,23 0-65,26 0-191,25 1-225,23 0 32,17 0-32,14 1 32,6 1 64,-2 0 160,-11 1 1,-16 0-97,-22 0-96,-23-1-128,-24-1-64,-22 0 32,-17-3 32,-16-1-32,-13-1-480,-10-1-738,-7 0-1536,-5 2-2691,0 0-8264,4 1 7911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06.2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30 17392,'0'0'1826,"0"0"-1217,0 0 800,0 0-128,0 0-160,0 0-320,29-7-513,31-3 97,30 2 319,28 5-95,25 5-225,17 4 33,11 4 159,5 3-127,-6 1-417,-12 0-32,-18-2 0,-23-2 32,-24-4-32,-26-2 32,-23-3-32,-21-3 32,-19-3-32,-16-3-64,-15-2-192,-10-1-321,-7-1-352,-3 0-512,0 1-545,4 1-1858,6 3-4003,11 2-3588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06.69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78 61 13805,'0'0'5830,"0"0"-4902,-14-5 866,-6-3 192,-1 0-961,4-1-224,12 2-65,14 0-351,21 0-129,23 3 160,25 1-159,25 1-161,21 2-64,18 3 0,12 2 32,3 1 32,-3 2-32,-10-1 128,-16-1 64,-18 0-95,-20-2-97,-20-2 192,-21-1 0,-16-2 97,-16-2 95,-11-1 128,-11-2-255,-8 0-161,-7 1-96,-6 1-64,-4 1 0,-3 1-160,-1 1-609,1 2-768,2 3-1154,3 2-2530,4 3-8360,6-1 5830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1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70 11531,'0'0'2963,"0"0"-1073,17-8 165,55-25-406,-66 31-1557,-1 0-1,0 1 0,0 0 1,1 0-1,-1 0 0,1 1 1,-1 0-1,1 0 0,-1 0 1,1 1-1,-1 0 1,0 0-1,1 0 0,-1 1 1,0 0-1,0-1 0,0 2 1,0-1-1,0 1 0,1 0-91,8 4 90,38 21-61,0 2 1,-3 2-1,0 2 0,-3 2 1,0 2-1,32 37-29,-77-74-3,-1-2 0,0 1-1,0-1 1,0 1 0,0-1-1,0 1 1,1 0-1,-1-1 1,0 1-1,1-1 1,-1 1-1,0 0 1,0-1-1,1 1 1,-1 0-1,1-1 1,-1 1 0,0 0-1,1-1 1,-1 1-1,1 0 1,-1 0-1,0 0 1,1-1-1,-1 1 1,1 0-1,-1 0 1,1 0-1,-1 0 1,1 0 0,-1 0-1,1 0 1,-1 0-1,1 0 1,-1 0-1,1 0 1,-1 0-1,1 0 1,-1 0-1,1 0 1,-1 1-1,0-1 1,1 0-1,-1 0 1,1 1 0,-1-1-1,1 0 1,-1 0-1,0 1 1,1-1-1,-1 0 1,0 1-1,1-1 1,-1 1-1,0-1 1,0 0-1,1 1 1,-1-1 0,0 1-1,0-1 1,0 1-1,0-1 1,1 1-1,-1-1 1,0 1 3,-16-306 4110,15 306-4081,1-1 0,-1 0 0,1 1-1,-1-1 1,1 0 0,-1 0 0,1 1-1,-1-1 1,1 0 0,-1 0 0,0 0-1,1 0 1,-1 0 0,1 1 0,-1-1-1,1 0 1,-1-1 0,0 1-1,1 0 1,-1 0 0,1 0 0,-1 0-1,1 0 1,-1 0 0,1-1 0,-1 1-1,0 0 1,1 0 0,-1-1 0,1 1-1,0-1 1,-1 1 0,1 0 0,-1-1-1,1 1 1,0-1 0,-1 1 0,1-1-1,0 1 1,-1-1 0,1 1 0,0-1-1,0 1 1,-1-1 0,1 1 0,0-1-1,0 1 1,0-1 0,0 1 0,0-1-1,0 0 1,0 1 0,0-1 0,0 1-1,0-1 1,0 1 0,0-1 0,0 0-1,1 1 1,-1-1 0,0 1 0,0-1-1,0 1 1,1-1 0,-1 0-29,-102 140 210,-6-4 0,-6-6 0,-55 44-210,57-50-646,112-123 538,0 1 1,0 0-1,-1-1 1,1 1-1,1 0 1,-1 0-1,0-1 1,0 1-1,0 0 1,0-1-1,0 1 1,1 0-1,-1-1 1,0 1-1,0 0 1,1-1-1,-1 1 1,1-1-1,-1 1 1,0-1-1,1 1 1,-1-1-1,1 1 1,-1-1-1,1 1 1,0-1-1,-1 1 1,1-1 0,-1 0-1,1 1 1,0-1-1,-1 0 1,1 0-1,0 1 1,-1-1-1,1 0 1,0 0-1,-1 0 1,1 0-1,0 0 1,0 0-1,-1 0 1,1 0-1,0 0 1,-1 0-1,1-1 1,0 1-1,-1 0 1,1 0-1,0-1 1,-1 1-1,1 0 1,-1-1-1,1 1 1,0-1-1,-1 1 1,1 0-1,-1-1 1,1 0 107,36-9-6566,3-6-5083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16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7911,'0'0'6022,"5"-13"-2968,16-42-732,-21 55-2205,0-1 0,0 1 0,-1-1 0,1 0 0,0 1 0,0-1 0,0 0 0,0 1 0,0-1 0,0 1 0,0-1 0,0 0 0,0 1 0,0-1 0,0 0 0,0 1 0,1-1 0,-1 1 0,0-1 0,0 0 0,1 1 0,-1-1 0,0 1 0,1-1 0,-1 1 0,0-1 0,1 1 0,-1-1 0,1 1 0,-1 0 0,1-1 0,-1 1 0,1 0 0,-1-1 0,1 1 0,0 0 0,-1-1 0,1 1 0,-1 0 0,1 0 0,0 0 0,-1 0 0,1 0 0,-1-1 0,1 1 0,0 0 0,-1 0 0,1 1 0,0-1 0,-1 0 0,1 0 0,-1 0 0,1 0 0,0 0 0,-1 1 0,1-1 0,-1 0 0,1 1 0,-1-1 0,1 0 0,-1 1 0,1-1-117,9 31 1607,-10-29-1638,6 53 496,-2 0-1,-3 0 1,-1 0 0,-4 0 0,-2 0 0,-7 28-465,3-6 189,6-49-155,-7 44 19,3 1 0,3 0 0,3 0 0,4 0 0,7 41-53,-9-108 6,0 0 0,0 1 0,1-1 0,0 0 0,0 0 0,1 0 0,0 0 0,0 0 0,0 0 0,0 0 0,1-1 0,0 1 0,0-1 0,1 0 0,0 0 0,0 0 0,0 0 0,0-1 0,1 1 0,-1-1 0,1 0 0,0-1 0,0 1 0,1-1 0,-1 0 0,1 0 0,0-1 0,0 0 0,-1 0 0,1 0 0,1 0 0,-1-1 0,0 0-6,18-3-179,-1-1 1,0-1-1,0-1 1,-1-1-1,0-1 0,0-1 1,0-1-1,-1-1 1,0 0-1,-1-2 179,4 0-451,73-39-1978,41-18-7324,-97 51 2135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1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10922,'0'0'4698,"0"0"-1954,0 0-427,0 0-102,0 0-816,0 0-427,20-3-236,127-20 49,69-7-801,-216 31-49,0-1 0,-1 1 1,1-1-1,0 1 0,0 0 0,0-1 0,0 1 0,0-1 1,-1 1-1,1-1 0,0 1 0,0-1 0,1 1 0,-1-1 1,0 1-1,0-1 0,0 1 0,0 0 0,0-1 1,0 1-1,1-1 0,-1 1 0,0-1 0,1 0 0,-1 1 1,0-1-1,1 1 0,-1-1 0,0 1 0,1-1 1,-1 0-1,1 1 0,-1-1 0,0 0 0,1 1 0,-1-1 1,1 0-1,-1 0 0,1 0 0,-1 1 0,1-1 0,-1 0 1,1 0-1,0 0 0,-1 0 0,1 0 0,-1 0 1,1 0-1,-1 0 0,1 0 0,-1 0 0,1 0 0,-1 0 1,1-1-1,-1 1 0,1 0 0,-1 0 0,1 0 0,-1-1 1,1 1-1,-1 0 0,1-1 0,-1 1 0,1 0 1,-1-1 64,-36 29-3389,33-27 3378,-67 42-3576,44-30 3249,2 2 0,0 0 0,1 2 0,1 0 0,0 2-1,-16 18 339,33-33 319,1 0 0,0 0 0,0 1 0,0 0 0,1-1 0,0 1 0,-1 0 0,2 1 0,-1-1 0,1 0 0,-1 1 0,2 0 0,-1-1 0,0 1 0,1 0 0,0 0 0,1 0 0,-1 0 0,1 0 0,1 3-319,1-6 189,2-1 0,-1 1-1,0 0 1,0-1 0,1 0 0,0 1 0,-1-2 0,1 1 0,0 0 0,0-1-1,0 1 1,0-1 0,0 0 0,0-1 0,0 1 0,0-1 0,0 0-1,1 0 1,-1 0 0,0 0 0,4-1-189,-3 1 128,27-2 3,0-1-1,0-2 0,-1-1 0,0-2 1,0 0-1,0-3 0,-1 0 0,-1-2 1,0-1-1,20-13-130,-49 27-30,33-17-431,-10 11-5518,-22 5-2717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04:1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506 414 10922,'5'-15'3924,"17"-50"-1564,2 24 4462,-18 62-3710,-5 25-2710,-2-1 0,-3 0 0,-1 0 0,-2 0 0,-2-1 1,-2 0-1,-16 38-402,-25 121 111,38-73-2492,23-98-1050,7-17-1920,-1-7-1669</inkml:trace>
  <inkml:trace contextRef="#ctx0" brushRef="#br0" timeOffset="1595.439">379 1 13901,'0'0'3710,"0"0"-1446,-10 13-396,-115 195 3006,86-139-4562,3 2-1,3 1 1,3 1 0,4 2-1,3 1 1,3 1 0,3 0-1,-1 39-311,17-99-53,1 0 0,0 0 0,1-1 0,1 1 0,1 0 0,0-1 0,1 0 0,1 1 0,0-2-1,1 1 1,1 0 0,0-1 0,2 1 53,-1-5-619,0 0-1,0-1 0,1 1 1,0-2-1,1 1 0,0-1 1,1-1-1,-1 0 0,2 0 1,10 5 619,36 14-6679,0-7-4542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043F-CB72-4E69-87AA-F75D940FE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881E2-6FCD-43C5-AF23-A5BF278C9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50DE-BFA2-4318-90FE-E9B94CC5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C5081-FDE8-4193-BA1A-EF13A583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430B-A444-4F2F-9C80-0A3A79DD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34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0FE9-42D8-44B6-B92B-5502964F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87831-50EC-4CAE-8CEC-16746BC75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88F1A-B302-4244-89B2-F33D245A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E13C4-C678-4108-8781-97CF6867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DA8C-72B1-490B-BB84-6EA73FBD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3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97F46-B8B2-4085-9D09-9E20C21CA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215A3-C848-4E70-919A-F3CBD5D56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243F-C2D2-4EB7-8FA3-83373D05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8A055-0D9F-425F-8053-024101EE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B91F4-3B40-4F68-B121-9E7F8B1D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8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22A2-ADC9-4CC3-9801-FEBDD051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E8FC-46A5-4D47-B550-B6DFB4728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DE4A9-4E83-4B76-B7C7-A8E77406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6AE70-91D3-4103-BB94-A50FDF27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EA2EC-B8D8-43D6-B649-17BD901C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4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008E-8765-442C-9C75-5C01285F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A387C-CFB6-4DC5-98D5-72FC1946A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DFE4-0155-4875-8D6A-976315C5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1E91-7C0D-43CF-8DEB-FC00C94B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BF30-CFA2-4357-96DE-612660D9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DEF0-96F5-4B1D-B423-E2D5F387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F2B3-7A83-4232-8348-B91F7E869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FBF14-12E5-4EE5-A490-767EB55B0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21C9A-53F4-4A8A-8E86-E986C727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FC4E-AA47-42C9-BBC4-21F6B2FB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7DD8E-E1A2-4CEE-BBB2-A02E5957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29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C3EC-B361-43E9-9145-C28ED40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6E923-6A23-442E-A5A8-9A6FC9BA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1A4C4-0716-46DA-9872-7C78715B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A98C5-37C0-41A1-928E-3F059D23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53BA3-7467-4B63-A9FE-8F9AB956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7291-D3D7-40D1-8F01-68A7AB15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3D22F-B1B9-48F2-9728-17DE8651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66474-B097-4863-A5AD-2E5F7692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7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D4F1-CBF9-4E15-B9D6-676749EC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848B5-95E5-4625-BB5C-E96971F0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8B54B-DCC9-468A-A207-89132979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681C7-55DF-4CAF-906F-ECF3BFF6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39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B4516-82E0-4DB6-B003-48D8B4E3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4E7E6-A021-4EF6-A7AC-1C4CB397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83B2A-7DE9-496A-9973-EEFF8C88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9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4C5A-BB25-4E63-BACD-7AF8A3CE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B3EB-5314-4893-B1B6-4B7B294E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33413-E3B5-425A-A95A-A5C9193F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C53DF-2B81-4DAF-91B8-05EFE8D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34DC0-914F-4635-8745-621C5807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2B843-0CD5-41DF-9295-B898CC88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2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368C-F825-4F85-A164-7E66B4F1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476C5-79FF-4A54-A32F-54D256FD7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0A4B-309C-4C68-8640-13B4C1656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8DADA-F365-4793-B59D-66A0DD39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C2136-EBE3-4361-80EB-835187DD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47E2B-814B-4827-ACA8-A633067F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55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78FB8-5675-42BF-AB9A-AADDA954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E8C36-07A4-4A5D-809B-79552F15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1808F-7D15-4CE6-86A4-F779B590E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9DE7-AF54-469C-B7F3-D051F985BE4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B07C-7449-44CD-A3E2-3084F98CF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64803-7045-481E-B1F6-8EBEC1428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23F3-78C2-48D8-8234-7A0F50C2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59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8.png"/><Relationship Id="rId21" Type="http://schemas.openxmlformats.org/officeDocument/2006/relationships/image" Target="../media/image500.png"/><Relationship Id="rId42" Type="http://schemas.openxmlformats.org/officeDocument/2006/relationships/customXml" Target="../ink/ink512.xml"/><Relationship Id="rId63" Type="http://schemas.openxmlformats.org/officeDocument/2006/relationships/image" Target="../media/image521.png"/><Relationship Id="rId84" Type="http://schemas.openxmlformats.org/officeDocument/2006/relationships/customXml" Target="../ink/ink533.xml"/><Relationship Id="rId138" Type="http://schemas.openxmlformats.org/officeDocument/2006/relationships/customXml" Target="../ink/ink560.xml"/><Relationship Id="rId107" Type="http://schemas.openxmlformats.org/officeDocument/2006/relationships/image" Target="../media/image543.png"/><Relationship Id="rId11" Type="http://schemas.openxmlformats.org/officeDocument/2006/relationships/image" Target="../media/image495.png"/><Relationship Id="rId32" Type="http://schemas.openxmlformats.org/officeDocument/2006/relationships/customXml" Target="../ink/ink507.xml"/><Relationship Id="rId53" Type="http://schemas.openxmlformats.org/officeDocument/2006/relationships/image" Target="../media/image516.png"/><Relationship Id="rId74" Type="http://schemas.openxmlformats.org/officeDocument/2006/relationships/customXml" Target="../ink/ink528.xml"/><Relationship Id="rId128" Type="http://schemas.openxmlformats.org/officeDocument/2006/relationships/customXml" Target="../ink/ink555.xml"/><Relationship Id="rId149" Type="http://schemas.openxmlformats.org/officeDocument/2006/relationships/image" Target="../media/image564.png"/><Relationship Id="rId5" Type="http://schemas.openxmlformats.org/officeDocument/2006/relationships/image" Target="../media/image492.png"/><Relationship Id="rId95" Type="http://schemas.openxmlformats.org/officeDocument/2006/relationships/image" Target="../media/image537.png"/><Relationship Id="rId22" Type="http://schemas.openxmlformats.org/officeDocument/2006/relationships/customXml" Target="../ink/ink502.xml"/><Relationship Id="rId27" Type="http://schemas.openxmlformats.org/officeDocument/2006/relationships/image" Target="../media/image503.png"/><Relationship Id="rId43" Type="http://schemas.openxmlformats.org/officeDocument/2006/relationships/image" Target="../media/image511.png"/><Relationship Id="rId48" Type="http://schemas.openxmlformats.org/officeDocument/2006/relationships/customXml" Target="../ink/ink515.xml"/><Relationship Id="rId64" Type="http://schemas.openxmlformats.org/officeDocument/2006/relationships/customXml" Target="../ink/ink523.xml"/><Relationship Id="rId69" Type="http://schemas.openxmlformats.org/officeDocument/2006/relationships/image" Target="../media/image524.png"/><Relationship Id="rId113" Type="http://schemas.openxmlformats.org/officeDocument/2006/relationships/image" Target="../media/image546.png"/><Relationship Id="rId118" Type="http://schemas.openxmlformats.org/officeDocument/2006/relationships/customXml" Target="../ink/ink550.xml"/><Relationship Id="rId134" Type="http://schemas.openxmlformats.org/officeDocument/2006/relationships/customXml" Target="../ink/ink558.xml"/><Relationship Id="rId139" Type="http://schemas.openxmlformats.org/officeDocument/2006/relationships/image" Target="../media/image559.png"/><Relationship Id="rId80" Type="http://schemas.openxmlformats.org/officeDocument/2006/relationships/customXml" Target="../ink/ink531.xml"/><Relationship Id="rId85" Type="http://schemas.openxmlformats.org/officeDocument/2006/relationships/image" Target="../media/image532.png"/><Relationship Id="rId150" Type="http://schemas.openxmlformats.org/officeDocument/2006/relationships/customXml" Target="../ink/ink566.xml"/><Relationship Id="rId12" Type="http://schemas.openxmlformats.org/officeDocument/2006/relationships/customXml" Target="../ink/ink497.xml"/><Relationship Id="rId17" Type="http://schemas.openxmlformats.org/officeDocument/2006/relationships/image" Target="../media/image498.png"/><Relationship Id="rId33" Type="http://schemas.openxmlformats.org/officeDocument/2006/relationships/image" Target="../media/image506.png"/><Relationship Id="rId38" Type="http://schemas.openxmlformats.org/officeDocument/2006/relationships/customXml" Target="../ink/ink510.xml"/><Relationship Id="rId59" Type="http://schemas.openxmlformats.org/officeDocument/2006/relationships/image" Target="../media/image519.png"/><Relationship Id="rId103" Type="http://schemas.openxmlformats.org/officeDocument/2006/relationships/image" Target="../media/image541.png"/><Relationship Id="rId108" Type="http://schemas.openxmlformats.org/officeDocument/2006/relationships/customXml" Target="../ink/ink545.xml"/><Relationship Id="rId124" Type="http://schemas.openxmlformats.org/officeDocument/2006/relationships/customXml" Target="../ink/ink553.xml"/><Relationship Id="rId129" Type="http://schemas.openxmlformats.org/officeDocument/2006/relationships/image" Target="../media/image554.png"/><Relationship Id="rId54" Type="http://schemas.openxmlformats.org/officeDocument/2006/relationships/customXml" Target="../ink/ink518.xml"/><Relationship Id="rId70" Type="http://schemas.openxmlformats.org/officeDocument/2006/relationships/customXml" Target="../ink/ink526.xml"/><Relationship Id="rId75" Type="http://schemas.openxmlformats.org/officeDocument/2006/relationships/image" Target="../media/image527.png"/><Relationship Id="rId91" Type="http://schemas.openxmlformats.org/officeDocument/2006/relationships/image" Target="../media/image535.png"/><Relationship Id="rId96" Type="http://schemas.openxmlformats.org/officeDocument/2006/relationships/customXml" Target="../ink/ink539.xml"/><Relationship Id="rId140" Type="http://schemas.openxmlformats.org/officeDocument/2006/relationships/customXml" Target="../ink/ink561.xml"/><Relationship Id="rId145" Type="http://schemas.openxmlformats.org/officeDocument/2006/relationships/image" Target="../media/image56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94.xml"/><Relationship Id="rId23" Type="http://schemas.openxmlformats.org/officeDocument/2006/relationships/image" Target="../media/image501.png"/><Relationship Id="rId28" Type="http://schemas.openxmlformats.org/officeDocument/2006/relationships/customXml" Target="../ink/ink505.xml"/><Relationship Id="rId49" Type="http://schemas.openxmlformats.org/officeDocument/2006/relationships/image" Target="../media/image514.png"/><Relationship Id="rId114" Type="http://schemas.openxmlformats.org/officeDocument/2006/relationships/customXml" Target="../ink/ink548.xml"/><Relationship Id="rId119" Type="http://schemas.openxmlformats.org/officeDocument/2006/relationships/image" Target="../media/image549.png"/><Relationship Id="rId44" Type="http://schemas.openxmlformats.org/officeDocument/2006/relationships/customXml" Target="../ink/ink513.xml"/><Relationship Id="rId60" Type="http://schemas.openxmlformats.org/officeDocument/2006/relationships/customXml" Target="../ink/ink521.xml"/><Relationship Id="rId65" Type="http://schemas.openxmlformats.org/officeDocument/2006/relationships/image" Target="../media/image522.png"/><Relationship Id="rId81" Type="http://schemas.openxmlformats.org/officeDocument/2006/relationships/image" Target="../media/image530.png"/><Relationship Id="rId86" Type="http://schemas.openxmlformats.org/officeDocument/2006/relationships/customXml" Target="../ink/ink534.xml"/><Relationship Id="rId130" Type="http://schemas.openxmlformats.org/officeDocument/2006/relationships/customXml" Target="../ink/ink556.xml"/><Relationship Id="rId135" Type="http://schemas.openxmlformats.org/officeDocument/2006/relationships/image" Target="../media/image557.png"/><Relationship Id="rId151" Type="http://schemas.openxmlformats.org/officeDocument/2006/relationships/image" Target="../media/image565.png"/><Relationship Id="rId13" Type="http://schemas.openxmlformats.org/officeDocument/2006/relationships/image" Target="../media/image496.png"/><Relationship Id="rId18" Type="http://schemas.openxmlformats.org/officeDocument/2006/relationships/customXml" Target="../ink/ink500.xml"/><Relationship Id="rId39" Type="http://schemas.openxmlformats.org/officeDocument/2006/relationships/image" Target="../media/image509.png"/><Relationship Id="rId109" Type="http://schemas.openxmlformats.org/officeDocument/2006/relationships/image" Target="../media/image544.png"/><Relationship Id="rId34" Type="http://schemas.openxmlformats.org/officeDocument/2006/relationships/customXml" Target="../ink/ink508.xml"/><Relationship Id="rId50" Type="http://schemas.openxmlformats.org/officeDocument/2006/relationships/customXml" Target="../ink/ink516.xml"/><Relationship Id="rId55" Type="http://schemas.openxmlformats.org/officeDocument/2006/relationships/image" Target="../media/image517.png"/><Relationship Id="rId76" Type="http://schemas.openxmlformats.org/officeDocument/2006/relationships/customXml" Target="../ink/ink529.xml"/><Relationship Id="rId97" Type="http://schemas.openxmlformats.org/officeDocument/2006/relationships/image" Target="../media/image538.png"/><Relationship Id="rId104" Type="http://schemas.openxmlformats.org/officeDocument/2006/relationships/customXml" Target="../ink/ink543.xml"/><Relationship Id="rId120" Type="http://schemas.openxmlformats.org/officeDocument/2006/relationships/customXml" Target="../ink/ink551.xml"/><Relationship Id="rId125" Type="http://schemas.openxmlformats.org/officeDocument/2006/relationships/image" Target="../media/image552.png"/><Relationship Id="rId141" Type="http://schemas.openxmlformats.org/officeDocument/2006/relationships/image" Target="../media/image560.png"/><Relationship Id="rId146" Type="http://schemas.openxmlformats.org/officeDocument/2006/relationships/customXml" Target="../ink/ink564.xml"/><Relationship Id="rId7" Type="http://schemas.openxmlformats.org/officeDocument/2006/relationships/image" Target="../media/image493.png"/><Relationship Id="rId71" Type="http://schemas.openxmlformats.org/officeDocument/2006/relationships/image" Target="../media/image525.png"/><Relationship Id="rId92" Type="http://schemas.openxmlformats.org/officeDocument/2006/relationships/customXml" Target="../ink/ink537.xml"/><Relationship Id="rId2" Type="http://schemas.openxmlformats.org/officeDocument/2006/relationships/customXml" Target="../ink/ink492.xml"/><Relationship Id="rId29" Type="http://schemas.openxmlformats.org/officeDocument/2006/relationships/image" Target="../media/image504.png"/><Relationship Id="rId24" Type="http://schemas.openxmlformats.org/officeDocument/2006/relationships/customXml" Target="../ink/ink503.xml"/><Relationship Id="rId40" Type="http://schemas.openxmlformats.org/officeDocument/2006/relationships/customXml" Target="../ink/ink511.xml"/><Relationship Id="rId45" Type="http://schemas.openxmlformats.org/officeDocument/2006/relationships/image" Target="../media/image512.png"/><Relationship Id="rId66" Type="http://schemas.openxmlformats.org/officeDocument/2006/relationships/customXml" Target="../ink/ink524.xml"/><Relationship Id="rId87" Type="http://schemas.openxmlformats.org/officeDocument/2006/relationships/image" Target="../media/image533.png"/><Relationship Id="rId110" Type="http://schemas.openxmlformats.org/officeDocument/2006/relationships/customXml" Target="../ink/ink546.xml"/><Relationship Id="rId115" Type="http://schemas.openxmlformats.org/officeDocument/2006/relationships/image" Target="../media/image547.png"/><Relationship Id="rId131" Type="http://schemas.openxmlformats.org/officeDocument/2006/relationships/image" Target="../media/image555.png"/><Relationship Id="rId136" Type="http://schemas.openxmlformats.org/officeDocument/2006/relationships/customXml" Target="../ink/ink559.xml"/><Relationship Id="rId61" Type="http://schemas.openxmlformats.org/officeDocument/2006/relationships/image" Target="../media/image520.png"/><Relationship Id="rId82" Type="http://schemas.openxmlformats.org/officeDocument/2006/relationships/customXml" Target="../ink/ink532.xml"/><Relationship Id="rId152" Type="http://schemas.openxmlformats.org/officeDocument/2006/relationships/customXml" Target="../ink/ink567.xml"/><Relationship Id="rId19" Type="http://schemas.openxmlformats.org/officeDocument/2006/relationships/image" Target="../media/image499.png"/><Relationship Id="rId14" Type="http://schemas.openxmlformats.org/officeDocument/2006/relationships/customXml" Target="../ink/ink498.xml"/><Relationship Id="rId30" Type="http://schemas.openxmlformats.org/officeDocument/2006/relationships/customXml" Target="../ink/ink506.xml"/><Relationship Id="rId35" Type="http://schemas.openxmlformats.org/officeDocument/2006/relationships/image" Target="../media/image507.png"/><Relationship Id="rId56" Type="http://schemas.openxmlformats.org/officeDocument/2006/relationships/customXml" Target="../ink/ink519.xml"/><Relationship Id="rId77" Type="http://schemas.openxmlformats.org/officeDocument/2006/relationships/image" Target="../media/image528.png"/><Relationship Id="rId100" Type="http://schemas.openxmlformats.org/officeDocument/2006/relationships/customXml" Target="../ink/ink541.xml"/><Relationship Id="rId105" Type="http://schemas.openxmlformats.org/officeDocument/2006/relationships/image" Target="../media/image542.png"/><Relationship Id="rId126" Type="http://schemas.openxmlformats.org/officeDocument/2006/relationships/customXml" Target="../ink/ink554.xml"/><Relationship Id="rId147" Type="http://schemas.openxmlformats.org/officeDocument/2006/relationships/image" Target="../media/image563.png"/><Relationship Id="rId8" Type="http://schemas.openxmlformats.org/officeDocument/2006/relationships/customXml" Target="../ink/ink495.xml"/><Relationship Id="rId51" Type="http://schemas.openxmlformats.org/officeDocument/2006/relationships/image" Target="../media/image515.png"/><Relationship Id="rId72" Type="http://schemas.openxmlformats.org/officeDocument/2006/relationships/customXml" Target="../ink/ink527.xml"/><Relationship Id="rId93" Type="http://schemas.openxmlformats.org/officeDocument/2006/relationships/image" Target="../media/image536.png"/><Relationship Id="rId98" Type="http://schemas.openxmlformats.org/officeDocument/2006/relationships/customXml" Target="../ink/ink540.xml"/><Relationship Id="rId121" Type="http://schemas.openxmlformats.org/officeDocument/2006/relationships/image" Target="../media/image550.png"/><Relationship Id="rId142" Type="http://schemas.openxmlformats.org/officeDocument/2006/relationships/customXml" Target="../ink/ink562.xml"/><Relationship Id="rId3" Type="http://schemas.openxmlformats.org/officeDocument/2006/relationships/image" Target="../media/image491.png"/><Relationship Id="rId25" Type="http://schemas.openxmlformats.org/officeDocument/2006/relationships/image" Target="../media/image502.png"/><Relationship Id="rId46" Type="http://schemas.openxmlformats.org/officeDocument/2006/relationships/customXml" Target="../ink/ink514.xml"/><Relationship Id="rId67" Type="http://schemas.openxmlformats.org/officeDocument/2006/relationships/image" Target="../media/image523.png"/><Relationship Id="rId116" Type="http://schemas.openxmlformats.org/officeDocument/2006/relationships/customXml" Target="../ink/ink549.xml"/><Relationship Id="rId137" Type="http://schemas.openxmlformats.org/officeDocument/2006/relationships/image" Target="../media/image558.png"/><Relationship Id="rId20" Type="http://schemas.openxmlformats.org/officeDocument/2006/relationships/customXml" Target="../ink/ink501.xml"/><Relationship Id="rId41" Type="http://schemas.openxmlformats.org/officeDocument/2006/relationships/image" Target="../media/image510.png"/><Relationship Id="rId62" Type="http://schemas.openxmlformats.org/officeDocument/2006/relationships/customXml" Target="../ink/ink522.xml"/><Relationship Id="rId83" Type="http://schemas.openxmlformats.org/officeDocument/2006/relationships/image" Target="../media/image531.png"/><Relationship Id="rId88" Type="http://schemas.openxmlformats.org/officeDocument/2006/relationships/customXml" Target="../ink/ink535.xml"/><Relationship Id="rId111" Type="http://schemas.openxmlformats.org/officeDocument/2006/relationships/image" Target="../media/image545.png"/><Relationship Id="rId132" Type="http://schemas.openxmlformats.org/officeDocument/2006/relationships/customXml" Target="../ink/ink557.xml"/><Relationship Id="rId153" Type="http://schemas.openxmlformats.org/officeDocument/2006/relationships/image" Target="../media/image566.png"/><Relationship Id="rId15" Type="http://schemas.openxmlformats.org/officeDocument/2006/relationships/image" Target="../media/image497.png"/><Relationship Id="rId36" Type="http://schemas.openxmlformats.org/officeDocument/2006/relationships/customXml" Target="../ink/ink509.xml"/><Relationship Id="rId57" Type="http://schemas.openxmlformats.org/officeDocument/2006/relationships/image" Target="../media/image518.png"/><Relationship Id="rId106" Type="http://schemas.openxmlformats.org/officeDocument/2006/relationships/customXml" Target="../ink/ink544.xml"/><Relationship Id="rId127" Type="http://schemas.openxmlformats.org/officeDocument/2006/relationships/image" Target="../media/image553.png"/><Relationship Id="rId10" Type="http://schemas.openxmlformats.org/officeDocument/2006/relationships/customXml" Target="../ink/ink496.xml"/><Relationship Id="rId31" Type="http://schemas.openxmlformats.org/officeDocument/2006/relationships/image" Target="../media/image505.png"/><Relationship Id="rId52" Type="http://schemas.openxmlformats.org/officeDocument/2006/relationships/customXml" Target="../ink/ink517.xml"/><Relationship Id="rId73" Type="http://schemas.openxmlformats.org/officeDocument/2006/relationships/image" Target="../media/image526.png"/><Relationship Id="rId78" Type="http://schemas.openxmlformats.org/officeDocument/2006/relationships/customXml" Target="../ink/ink530.xml"/><Relationship Id="rId94" Type="http://schemas.openxmlformats.org/officeDocument/2006/relationships/customXml" Target="../ink/ink538.xml"/><Relationship Id="rId99" Type="http://schemas.openxmlformats.org/officeDocument/2006/relationships/image" Target="../media/image539.png"/><Relationship Id="rId101" Type="http://schemas.openxmlformats.org/officeDocument/2006/relationships/image" Target="../media/image540.png"/><Relationship Id="rId122" Type="http://schemas.openxmlformats.org/officeDocument/2006/relationships/customXml" Target="../ink/ink552.xml"/><Relationship Id="rId143" Type="http://schemas.openxmlformats.org/officeDocument/2006/relationships/image" Target="../media/image561.png"/><Relationship Id="rId148" Type="http://schemas.openxmlformats.org/officeDocument/2006/relationships/customXml" Target="../ink/ink565.xml"/><Relationship Id="rId4" Type="http://schemas.openxmlformats.org/officeDocument/2006/relationships/customXml" Target="../ink/ink493.xml"/><Relationship Id="rId9" Type="http://schemas.openxmlformats.org/officeDocument/2006/relationships/image" Target="../media/image494.png"/><Relationship Id="rId26" Type="http://schemas.openxmlformats.org/officeDocument/2006/relationships/customXml" Target="../ink/ink504.xml"/><Relationship Id="rId47" Type="http://schemas.openxmlformats.org/officeDocument/2006/relationships/image" Target="../media/image513.png"/><Relationship Id="rId68" Type="http://schemas.openxmlformats.org/officeDocument/2006/relationships/customXml" Target="../ink/ink525.xml"/><Relationship Id="rId89" Type="http://schemas.openxmlformats.org/officeDocument/2006/relationships/image" Target="../media/image534.png"/><Relationship Id="rId112" Type="http://schemas.openxmlformats.org/officeDocument/2006/relationships/customXml" Target="../ink/ink547.xml"/><Relationship Id="rId133" Type="http://schemas.openxmlformats.org/officeDocument/2006/relationships/image" Target="../media/image556.png"/><Relationship Id="rId16" Type="http://schemas.openxmlformats.org/officeDocument/2006/relationships/customXml" Target="../ink/ink499.xml"/><Relationship Id="rId37" Type="http://schemas.openxmlformats.org/officeDocument/2006/relationships/image" Target="../media/image508.png"/><Relationship Id="rId58" Type="http://schemas.openxmlformats.org/officeDocument/2006/relationships/customXml" Target="../ink/ink520.xml"/><Relationship Id="rId79" Type="http://schemas.openxmlformats.org/officeDocument/2006/relationships/image" Target="../media/image529.png"/><Relationship Id="rId102" Type="http://schemas.openxmlformats.org/officeDocument/2006/relationships/customXml" Target="../ink/ink542.xml"/><Relationship Id="rId123" Type="http://schemas.openxmlformats.org/officeDocument/2006/relationships/image" Target="../media/image551.png"/><Relationship Id="rId144" Type="http://schemas.openxmlformats.org/officeDocument/2006/relationships/customXml" Target="../ink/ink563.xml"/><Relationship Id="rId90" Type="http://schemas.openxmlformats.org/officeDocument/2006/relationships/customXml" Target="../ink/ink536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4.png"/><Relationship Id="rId21" Type="http://schemas.openxmlformats.org/officeDocument/2006/relationships/image" Target="../media/image576.png"/><Relationship Id="rId42" Type="http://schemas.openxmlformats.org/officeDocument/2006/relationships/customXml" Target="../ink/ink588.xml"/><Relationship Id="rId63" Type="http://schemas.openxmlformats.org/officeDocument/2006/relationships/image" Target="../media/image597.png"/><Relationship Id="rId84" Type="http://schemas.openxmlformats.org/officeDocument/2006/relationships/customXml" Target="../ink/ink609.xml"/><Relationship Id="rId138" Type="http://schemas.openxmlformats.org/officeDocument/2006/relationships/customXml" Target="../ink/ink636.xml"/><Relationship Id="rId159" Type="http://schemas.openxmlformats.org/officeDocument/2006/relationships/image" Target="../media/image645.png"/><Relationship Id="rId107" Type="http://schemas.openxmlformats.org/officeDocument/2006/relationships/image" Target="../media/image619.png"/><Relationship Id="rId11" Type="http://schemas.openxmlformats.org/officeDocument/2006/relationships/image" Target="../media/image571.png"/><Relationship Id="rId32" Type="http://schemas.openxmlformats.org/officeDocument/2006/relationships/customXml" Target="../ink/ink583.xml"/><Relationship Id="rId53" Type="http://schemas.openxmlformats.org/officeDocument/2006/relationships/image" Target="../media/image592.png"/><Relationship Id="rId74" Type="http://schemas.openxmlformats.org/officeDocument/2006/relationships/customXml" Target="../ink/ink604.xml"/><Relationship Id="rId128" Type="http://schemas.openxmlformats.org/officeDocument/2006/relationships/customXml" Target="../ink/ink631.xml"/><Relationship Id="rId149" Type="http://schemas.openxmlformats.org/officeDocument/2006/relationships/image" Target="../media/image640.png"/><Relationship Id="rId5" Type="http://schemas.openxmlformats.org/officeDocument/2006/relationships/image" Target="../media/image568.png"/><Relationship Id="rId95" Type="http://schemas.openxmlformats.org/officeDocument/2006/relationships/image" Target="../media/image613.png"/><Relationship Id="rId160" Type="http://schemas.openxmlformats.org/officeDocument/2006/relationships/customXml" Target="../ink/ink647.xml"/><Relationship Id="rId22" Type="http://schemas.openxmlformats.org/officeDocument/2006/relationships/customXml" Target="../ink/ink578.xml"/><Relationship Id="rId43" Type="http://schemas.openxmlformats.org/officeDocument/2006/relationships/image" Target="../media/image587.png"/><Relationship Id="rId64" Type="http://schemas.openxmlformats.org/officeDocument/2006/relationships/customXml" Target="../ink/ink599.xml"/><Relationship Id="rId118" Type="http://schemas.openxmlformats.org/officeDocument/2006/relationships/customXml" Target="../ink/ink626.xml"/><Relationship Id="rId139" Type="http://schemas.openxmlformats.org/officeDocument/2006/relationships/image" Target="../media/image635.png"/><Relationship Id="rId85" Type="http://schemas.openxmlformats.org/officeDocument/2006/relationships/image" Target="../media/image608.png"/><Relationship Id="rId150" Type="http://schemas.openxmlformats.org/officeDocument/2006/relationships/customXml" Target="../ink/ink642.xml"/><Relationship Id="rId12" Type="http://schemas.openxmlformats.org/officeDocument/2006/relationships/customXml" Target="../ink/ink573.xml"/><Relationship Id="rId33" Type="http://schemas.openxmlformats.org/officeDocument/2006/relationships/image" Target="../media/image582.png"/><Relationship Id="rId108" Type="http://schemas.openxmlformats.org/officeDocument/2006/relationships/customXml" Target="../ink/ink621.xml"/><Relationship Id="rId129" Type="http://schemas.openxmlformats.org/officeDocument/2006/relationships/image" Target="../media/image630.png"/><Relationship Id="rId54" Type="http://schemas.openxmlformats.org/officeDocument/2006/relationships/customXml" Target="../ink/ink594.xml"/><Relationship Id="rId70" Type="http://schemas.openxmlformats.org/officeDocument/2006/relationships/customXml" Target="../ink/ink602.xml"/><Relationship Id="rId75" Type="http://schemas.openxmlformats.org/officeDocument/2006/relationships/image" Target="../media/image603.png"/><Relationship Id="rId91" Type="http://schemas.openxmlformats.org/officeDocument/2006/relationships/image" Target="../media/image611.png"/><Relationship Id="rId96" Type="http://schemas.openxmlformats.org/officeDocument/2006/relationships/customXml" Target="../ink/ink615.xml"/><Relationship Id="rId140" Type="http://schemas.openxmlformats.org/officeDocument/2006/relationships/customXml" Target="../ink/ink637.xml"/><Relationship Id="rId145" Type="http://schemas.openxmlformats.org/officeDocument/2006/relationships/image" Target="../media/image638.png"/><Relationship Id="rId161" Type="http://schemas.openxmlformats.org/officeDocument/2006/relationships/image" Target="../media/image646.png"/><Relationship Id="rId166" Type="http://schemas.openxmlformats.org/officeDocument/2006/relationships/customXml" Target="../ink/ink65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0.xml"/><Relationship Id="rId23" Type="http://schemas.openxmlformats.org/officeDocument/2006/relationships/image" Target="../media/image577.png"/><Relationship Id="rId28" Type="http://schemas.openxmlformats.org/officeDocument/2006/relationships/customXml" Target="../ink/ink581.xml"/><Relationship Id="rId49" Type="http://schemas.openxmlformats.org/officeDocument/2006/relationships/image" Target="../media/image590.png"/><Relationship Id="rId114" Type="http://schemas.openxmlformats.org/officeDocument/2006/relationships/customXml" Target="../ink/ink624.xml"/><Relationship Id="rId119" Type="http://schemas.openxmlformats.org/officeDocument/2006/relationships/image" Target="../media/image625.png"/><Relationship Id="rId44" Type="http://schemas.openxmlformats.org/officeDocument/2006/relationships/customXml" Target="../ink/ink589.xml"/><Relationship Id="rId60" Type="http://schemas.openxmlformats.org/officeDocument/2006/relationships/customXml" Target="../ink/ink597.xml"/><Relationship Id="rId65" Type="http://schemas.openxmlformats.org/officeDocument/2006/relationships/image" Target="../media/image598.png"/><Relationship Id="rId81" Type="http://schemas.openxmlformats.org/officeDocument/2006/relationships/image" Target="../media/image606.png"/><Relationship Id="rId86" Type="http://schemas.openxmlformats.org/officeDocument/2006/relationships/customXml" Target="../ink/ink610.xml"/><Relationship Id="rId130" Type="http://schemas.openxmlformats.org/officeDocument/2006/relationships/customXml" Target="../ink/ink632.xml"/><Relationship Id="rId135" Type="http://schemas.openxmlformats.org/officeDocument/2006/relationships/image" Target="../media/image633.png"/><Relationship Id="rId151" Type="http://schemas.openxmlformats.org/officeDocument/2006/relationships/image" Target="../media/image641.png"/><Relationship Id="rId156" Type="http://schemas.openxmlformats.org/officeDocument/2006/relationships/customXml" Target="../ink/ink645.xml"/><Relationship Id="rId13" Type="http://schemas.openxmlformats.org/officeDocument/2006/relationships/image" Target="../media/image572.png"/><Relationship Id="rId18" Type="http://schemas.openxmlformats.org/officeDocument/2006/relationships/customXml" Target="../ink/ink576.xml"/><Relationship Id="rId39" Type="http://schemas.openxmlformats.org/officeDocument/2006/relationships/image" Target="../media/image585.png"/><Relationship Id="rId109" Type="http://schemas.openxmlformats.org/officeDocument/2006/relationships/image" Target="../media/image620.png"/><Relationship Id="rId34" Type="http://schemas.openxmlformats.org/officeDocument/2006/relationships/customXml" Target="../ink/ink584.xml"/><Relationship Id="rId50" Type="http://schemas.openxmlformats.org/officeDocument/2006/relationships/customXml" Target="../ink/ink592.xml"/><Relationship Id="rId55" Type="http://schemas.openxmlformats.org/officeDocument/2006/relationships/image" Target="../media/image593.png"/><Relationship Id="rId76" Type="http://schemas.openxmlformats.org/officeDocument/2006/relationships/customXml" Target="../ink/ink605.xml"/><Relationship Id="rId97" Type="http://schemas.openxmlformats.org/officeDocument/2006/relationships/image" Target="../media/image614.png"/><Relationship Id="rId104" Type="http://schemas.openxmlformats.org/officeDocument/2006/relationships/customXml" Target="../ink/ink619.xml"/><Relationship Id="rId120" Type="http://schemas.openxmlformats.org/officeDocument/2006/relationships/customXml" Target="../ink/ink627.xml"/><Relationship Id="rId125" Type="http://schemas.openxmlformats.org/officeDocument/2006/relationships/image" Target="../media/image628.png"/><Relationship Id="rId141" Type="http://schemas.openxmlformats.org/officeDocument/2006/relationships/image" Target="../media/image636.png"/><Relationship Id="rId146" Type="http://schemas.openxmlformats.org/officeDocument/2006/relationships/customXml" Target="../ink/ink640.xml"/><Relationship Id="rId167" Type="http://schemas.openxmlformats.org/officeDocument/2006/relationships/image" Target="../media/image649.png"/><Relationship Id="rId7" Type="http://schemas.openxmlformats.org/officeDocument/2006/relationships/image" Target="../media/image569.png"/><Relationship Id="rId71" Type="http://schemas.openxmlformats.org/officeDocument/2006/relationships/image" Target="../media/image601.png"/><Relationship Id="rId92" Type="http://schemas.openxmlformats.org/officeDocument/2006/relationships/customXml" Target="../ink/ink613.xml"/><Relationship Id="rId162" Type="http://schemas.openxmlformats.org/officeDocument/2006/relationships/customXml" Target="../ink/ink648.xml"/><Relationship Id="rId2" Type="http://schemas.openxmlformats.org/officeDocument/2006/relationships/customXml" Target="../ink/ink568.xml"/><Relationship Id="rId29" Type="http://schemas.openxmlformats.org/officeDocument/2006/relationships/image" Target="../media/image580.png"/><Relationship Id="rId24" Type="http://schemas.openxmlformats.org/officeDocument/2006/relationships/customXml" Target="../ink/ink579.xml"/><Relationship Id="rId40" Type="http://schemas.openxmlformats.org/officeDocument/2006/relationships/customXml" Target="../ink/ink587.xml"/><Relationship Id="rId45" Type="http://schemas.openxmlformats.org/officeDocument/2006/relationships/image" Target="../media/image588.png"/><Relationship Id="rId66" Type="http://schemas.openxmlformats.org/officeDocument/2006/relationships/customXml" Target="../ink/ink600.xml"/><Relationship Id="rId87" Type="http://schemas.openxmlformats.org/officeDocument/2006/relationships/image" Target="../media/image609.png"/><Relationship Id="rId110" Type="http://schemas.openxmlformats.org/officeDocument/2006/relationships/customXml" Target="../ink/ink622.xml"/><Relationship Id="rId115" Type="http://schemas.openxmlformats.org/officeDocument/2006/relationships/image" Target="../media/image623.png"/><Relationship Id="rId131" Type="http://schemas.openxmlformats.org/officeDocument/2006/relationships/image" Target="../media/image631.png"/><Relationship Id="rId136" Type="http://schemas.openxmlformats.org/officeDocument/2006/relationships/customXml" Target="../ink/ink635.xml"/><Relationship Id="rId157" Type="http://schemas.openxmlformats.org/officeDocument/2006/relationships/image" Target="../media/image644.png"/><Relationship Id="rId61" Type="http://schemas.openxmlformats.org/officeDocument/2006/relationships/image" Target="../media/image596.png"/><Relationship Id="rId82" Type="http://schemas.openxmlformats.org/officeDocument/2006/relationships/customXml" Target="../ink/ink608.xml"/><Relationship Id="rId152" Type="http://schemas.openxmlformats.org/officeDocument/2006/relationships/customXml" Target="../ink/ink643.xml"/><Relationship Id="rId19" Type="http://schemas.openxmlformats.org/officeDocument/2006/relationships/image" Target="../media/image575.png"/><Relationship Id="rId14" Type="http://schemas.openxmlformats.org/officeDocument/2006/relationships/customXml" Target="../ink/ink574.xml"/><Relationship Id="rId30" Type="http://schemas.openxmlformats.org/officeDocument/2006/relationships/customXml" Target="../ink/ink582.xml"/><Relationship Id="rId35" Type="http://schemas.openxmlformats.org/officeDocument/2006/relationships/image" Target="../media/image583.png"/><Relationship Id="rId56" Type="http://schemas.openxmlformats.org/officeDocument/2006/relationships/customXml" Target="../ink/ink595.xml"/><Relationship Id="rId77" Type="http://schemas.openxmlformats.org/officeDocument/2006/relationships/image" Target="../media/image604.png"/><Relationship Id="rId100" Type="http://schemas.openxmlformats.org/officeDocument/2006/relationships/customXml" Target="../ink/ink617.xml"/><Relationship Id="rId105" Type="http://schemas.openxmlformats.org/officeDocument/2006/relationships/image" Target="../media/image618.png"/><Relationship Id="rId126" Type="http://schemas.openxmlformats.org/officeDocument/2006/relationships/customXml" Target="../ink/ink630.xml"/><Relationship Id="rId147" Type="http://schemas.openxmlformats.org/officeDocument/2006/relationships/image" Target="../media/image639.png"/><Relationship Id="rId168" Type="http://schemas.openxmlformats.org/officeDocument/2006/relationships/customXml" Target="../ink/ink651.xml"/><Relationship Id="rId8" Type="http://schemas.openxmlformats.org/officeDocument/2006/relationships/customXml" Target="../ink/ink571.xml"/><Relationship Id="rId51" Type="http://schemas.openxmlformats.org/officeDocument/2006/relationships/image" Target="../media/image591.png"/><Relationship Id="rId72" Type="http://schemas.openxmlformats.org/officeDocument/2006/relationships/customXml" Target="../ink/ink603.xml"/><Relationship Id="rId93" Type="http://schemas.openxmlformats.org/officeDocument/2006/relationships/image" Target="../media/image612.png"/><Relationship Id="rId98" Type="http://schemas.openxmlformats.org/officeDocument/2006/relationships/customXml" Target="../ink/ink616.xml"/><Relationship Id="rId121" Type="http://schemas.openxmlformats.org/officeDocument/2006/relationships/image" Target="../media/image626.png"/><Relationship Id="rId142" Type="http://schemas.openxmlformats.org/officeDocument/2006/relationships/customXml" Target="../ink/ink638.xml"/><Relationship Id="rId163" Type="http://schemas.openxmlformats.org/officeDocument/2006/relationships/image" Target="../media/image647.png"/><Relationship Id="rId3" Type="http://schemas.openxmlformats.org/officeDocument/2006/relationships/image" Target="../media/image567.png"/><Relationship Id="rId25" Type="http://schemas.openxmlformats.org/officeDocument/2006/relationships/image" Target="../media/image578.png"/><Relationship Id="rId46" Type="http://schemas.openxmlformats.org/officeDocument/2006/relationships/customXml" Target="../ink/ink590.xml"/><Relationship Id="rId67" Type="http://schemas.openxmlformats.org/officeDocument/2006/relationships/image" Target="../media/image599.png"/><Relationship Id="rId116" Type="http://schemas.openxmlformats.org/officeDocument/2006/relationships/customXml" Target="../ink/ink625.xml"/><Relationship Id="rId137" Type="http://schemas.openxmlformats.org/officeDocument/2006/relationships/image" Target="../media/image634.png"/><Relationship Id="rId158" Type="http://schemas.openxmlformats.org/officeDocument/2006/relationships/customXml" Target="../ink/ink646.xml"/><Relationship Id="rId20" Type="http://schemas.openxmlformats.org/officeDocument/2006/relationships/customXml" Target="../ink/ink577.xml"/><Relationship Id="rId41" Type="http://schemas.openxmlformats.org/officeDocument/2006/relationships/image" Target="../media/image586.png"/><Relationship Id="rId62" Type="http://schemas.openxmlformats.org/officeDocument/2006/relationships/customXml" Target="../ink/ink598.xml"/><Relationship Id="rId83" Type="http://schemas.openxmlformats.org/officeDocument/2006/relationships/image" Target="../media/image607.png"/><Relationship Id="rId88" Type="http://schemas.openxmlformats.org/officeDocument/2006/relationships/customXml" Target="../ink/ink611.xml"/><Relationship Id="rId111" Type="http://schemas.openxmlformats.org/officeDocument/2006/relationships/image" Target="../media/image621.png"/><Relationship Id="rId132" Type="http://schemas.openxmlformats.org/officeDocument/2006/relationships/customXml" Target="../ink/ink633.xml"/><Relationship Id="rId153" Type="http://schemas.openxmlformats.org/officeDocument/2006/relationships/image" Target="../media/image642.png"/><Relationship Id="rId15" Type="http://schemas.openxmlformats.org/officeDocument/2006/relationships/image" Target="../media/image573.png"/><Relationship Id="rId36" Type="http://schemas.openxmlformats.org/officeDocument/2006/relationships/customXml" Target="../ink/ink585.xml"/><Relationship Id="rId57" Type="http://schemas.openxmlformats.org/officeDocument/2006/relationships/image" Target="../media/image594.png"/><Relationship Id="rId106" Type="http://schemas.openxmlformats.org/officeDocument/2006/relationships/customXml" Target="../ink/ink620.xml"/><Relationship Id="rId127" Type="http://schemas.openxmlformats.org/officeDocument/2006/relationships/image" Target="../media/image629.png"/><Relationship Id="rId10" Type="http://schemas.openxmlformats.org/officeDocument/2006/relationships/customXml" Target="../ink/ink572.xml"/><Relationship Id="rId31" Type="http://schemas.openxmlformats.org/officeDocument/2006/relationships/image" Target="../media/image581.png"/><Relationship Id="rId52" Type="http://schemas.openxmlformats.org/officeDocument/2006/relationships/customXml" Target="../ink/ink593.xml"/><Relationship Id="rId73" Type="http://schemas.openxmlformats.org/officeDocument/2006/relationships/image" Target="../media/image602.png"/><Relationship Id="rId78" Type="http://schemas.openxmlformats.org/officeDocument/2006/relationships/customXml" Target="../ink/ink606.xml"/><Relationship Id="rId94" Type="http://schemas.openxmlformats.org/officeDocument/2006/relationships/customXml" Target="../ink/ink614.xml"/><Relationship Id="rId99" Type="http://schemas.openxmlformats.org/officeDocument/2006/relationships/image" Target="../media/image615.png"/><Relationship Id="rId101" Type="http://schemas.openxmlformats.org/officeDocument/2006/relationships/image" Target="../media/image616.png"/><Relationship Id="rId122" Type="http://schemas.openxmlformats.org/officeDocument/2006/relationships/customXml" Target="../ink/ink628.xml"/><Relationship Id="rId143" Type="http://schemas.openxmlformats.org/officeDocument/2006/relationships/image" Target="../media/image637.png"/><Relationship Id="rId148" Type="http://schemas.openxmlformats.org/officeDocument/2006/relationships/customXml" Target="../ink/ink641.xml"/><Relationship Id="rId164" Type="http://schemas.openxmlformats.org/officeDocument/2006/relationships/customXml" Target="../ink/ink649.xml"/><Relationship Id="rId169" Type="http://schemas.openxmlformats.org/officeDocument/2006/relationships/image" Target="../media/image650.png"/><Relationship Id="rId4" Type="http://schemas.openxmlformats.org/officeDocument/2006/relationships/customXml" Target="../ink/ink569.xml"/><Relationship Id="rId9" Type="http://schemas.openxmlformats.org/officeDocument/2006/relationships/image" Target="../media/image570.png"/><Relationship Id="rId26" Type="http://schemas.openxmlformats.org/officeDocument/2006/relationships/customXml" Target="../ink/ink580.xml"/><Relationship Id="rId47" Type="http://schemas.openxmlformats.org/officeDocument/2006/relationships/image" Target="../media/image589.png"/><Relationship Id="rId68" Type="http://schemas.openxmlformats.org/officeDocument/2006/relationships/customXml" Target="../ink/ink601.xml"/><Relationship Id="rId89" Type="http://schemas.openxmlformats.org/officeDocument/2006/relationships/image" Target="../media/image610.png"/><Relationship Id="rId112" Type="http://schemas.openxmlformats.org/officeDocument/2006/relationships/customXml" Target="../ink/ink623.xml"/><Relationship Id="rId133" Type="http://schemas.openxmlformats.org/officeDocument/2006/relationships/image" Target="../media/image632.png"/><Relationship Id="rId154" Type="http://schemas.openxmlformats.org/officeDocument/2006/relationships/customXml" Target="../ink/ink644.xml"/><Relationship Id="rId16" Type="http://schemas.openxmlformats.org/officeDocument/2006/relationships/customXml" Target="../ink/ink575.xml"/><Relationship Id="rId37" Type="http://schemas.openxmlformats.org/officeDocument/2006/relationships/image" Target="../media/image584.png"/><Relationship Id="rId58" Type="http://schemas.openxmlformats.org/officeDocument/2006/relationships/customXml" Target="../ink/ink596.xml"/><Relationship Id="rId79" Type="http://schemas.openxmlformats.org/officeDocument/2006/relationships/image" Target="../media/image605.png"/><Relationship Id="rId102" Type="http://schemas.openxmlformats.org/officeDocument/2006/relationships/customXml" Target="../ink/ink618.xml"/><Relationship Id="rId123" Type="http://schemas.openxmlformats.org/officeDocument/2006/relationships/image" Target="../media/image627.png"/><Relationship Id="rId144" Type="http://schemas.openxmlformats.org/officeDocument/2006/relationships/customXml" Target="../ink/ink639.xml"/><Relationship Id="rId90" Type="http://schemas.openxmlformats.org/officeDocument/2006/relationships/customXml" Target="../ink/ink612.xml"/><Relationship Id="rId165" Type="http://schemas.openxmlformats.org/officeDocument/2006/relationships/image" Target="../media/image648.png"/><Relationship Id="rId27" Type="http://schemas.openxmlformats.org/officeDocument/2006/relationships/image" Target="../media/image579.png"/><Relationship Id="rId48" Type="http://schemas.openxmlformats.org/officeDocument/2006/relationships/customXml" Target="../ink/ink591.xml"/><Relationship Id="rId69" Type="http://schemas.openxmlformats.org/officeDocument/2006/relationships/image" Target="../media/image600.png"/><Relationship Id="rId113" Type="http://schemas.openxmlformats.org/officeDocument/2006/relationships/image" Target="../media/image622.png"/><Relationship Id="rId134" Type="http://schemas.openxmlformats.org/officeDocument/2006/relationships/customXml" Target="../ink/ink634.xml"/><Relationship Id="rId80" Type="http://schemas.openxmlformats.org/officeDocument/2006/relationships/customXml" Target="../ink/ink607.xml"/><Relationship Id="rId155" Type="http://schemas.openxmlformats.org/officeDocument/2006/relationships/image" Target="../media/image643.png"/><Relationship Id="rId17" Type="http://schemas.openxmlformats.org/officeDocument/2006/relationships/image" Target="../media/image574.png"/><Relationship Id="rId38" Type="http://schemas.openxmlformats.org/officeDocument/2006/relationships/customXml" Target="../ink/ink586.xml"/><Relationship Id="rId59" Type="http://schemas.openxmlformats.org/officeDocument/2006/relationships/image" Target="../media/image595.png"/><Relationship Id="rId103" Type="http://schemas.openxmlformats.org/officeDocument/2006/relationships/image" Target="../media/image617.png"/><Relationship Id="rId124" Type="http://schemas.openxmlformats.org/officeDocument/2006/relationships/customXml" Target="../ink/ink629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8.png"/><Relationship Id="rId21" Type="http://schemas.openxmlformats.org/officeDocument/2006/relationships/image" Target="../media/image660.png"/><Relationship Id="rId42" Type="http://schemas.openxmlformats.org/officeDocument/2006/relationships/customXml" Target="../ink/ink672.xml"/><Relationship Id="rId63" Type="http://schemas.openxmlformats.org/officeDocument/2006/relationships/image" Target="../media/image681.png"/><Relationship Id="rId84" Type="http://schemas.openxmlformats.org/officeDocument/2006/relationships/customXml" Target="../ink/ink693.xml"/><Relationship Id="rId138" Type="http://schemas.openxmlformats.org/officeDocument/2006/relationships/customXml" Target="../ink/ink720.xml"/><Relationship Id="rId159" Type="http://schemas.openxmlformats.org/officeDocument/2006/relationships/image" Target="../media/image729.png"/><Relationship Id="rId170" Type="http://schemas.openxmlformats.org/officeDocument/2006/relationships/customXml" Target="../ink/ink736.xml"/><Relationship Id="rId191" Type="http://schemas.openxmlformats.org/officeDocument/2006/relationships/image" Target="../media/image745.png"/><Relationship Id="rId205" Type="http://schemas.openxmlformats.org/officeDocument/2006/relationships/image" Target="../media/image752.png"/><Relationship Id="rId226" Type="http://schemas.openxmlformats.org/officeDocument/2006/relationships/customXml" Target="../ink/ink764.xml"/><Relationship Id="rId107" Type="http://schemas.openxmlformats.org/officeDocument/2006/relationships/image" Target="../media/image703.png"/><Relationship Id="rId11" Type="http://schemas.openxmlformats.org/officeDocument/2006/relationships/image" Target="../media/image655.png"/><Relationship Id="rId32" Type="http://schemas.openxmlformats.org/officeDocument/2006/relationships/customXml" Target="../ink/ink667.xml"/><Relationship Id="rId53" Type="http://schemas.openxmlformats.org/officeDocument/2006/relationships/image" Target="../media/image676.png"/><Relationship Id="rId74" Type="http://schemas.openxmlformats.org/officeDocument/2006/relationships/customXml" Target="../ink/ink688.xml"/><Relationship Id="rId128" Type="http://schemas.openxmlformats.org/officeDocument/2006/relationships/customXml" Target="../ink/ink715.xml"/><Relationship Id="rId149" Type="http://schemas.openxmlformats.org/officeDocument/2006/relationships/image" Target="../media/image724.png"/><Relationship Id="rId5" Type="http://schemas.openxmlformats.org/officeDocument/2006/relationships/image" Target="../media/image652.png"/><Relationship Id="rId95" Type="http://schemas.openxmlformats.org/officeDocument/2006/relationships/image" Target="../media/image697.png"/><Relationship Id="rId160" Type="http://schemas.openxmlformats.org/officeDocument/2006/relationships/customXml" Target="../ink/ink731.xml"/><Relationship Id="rId181" Type="http://schemas.openxmlformats.org/officeDocument/2006/relationships/image" Target="../media/image740.png"/><Relationship Id="rId216" Type="http://schemas.openxmlformats.org/officeDocument/2006/relationships/customXml" Target="../ink/ink759.xml"/><Relationship Id="rId22" Type="http://schemas.openxmlformats.org/officeDocument/2006/relationships/customXml" Target="../ink/ink662.xml"/><Relationship Id="rId43" Type="http://schemas.openxmlformats.org/officeDocument/2006/relationships/image" Target="../media/image671.png"/><Relationship Id="rId64" Type="http://schemas.openxmlformats.org/officeDocument/2006/relationships/customXml" Target="../ink/ink683.xml"/><Relationship Id="rId118" Type="http://schemas.openxmlformats.org/officeDocument/2006/relationships/customXml" Target="../ink/ink710.xml"/><Relationship Id="rId139" Type="http://schemas.openxmlformats.org/officeDocument/2006/relationships/image" Target="../media/image719.png"/><Relationship Id="rId85" Type="http://schemas.openxmlformats.org/officeDocument/2006/relationships/image" Target="../media/image692.png"/><Relationship Id="rId150" Type="http://schemas.openxmlformats.org/officeDocument/2006/relationships/customXml" Target="../ink/ink726.xml"/><Relationship Id="rId171" Type="http://schemas.openxmlformats.org/officeDocument/2006/relationships/image" Target="../media/image735.png"/><Relationship Id="rId192" Type="http://schemas.openxmlformats.org/officeDocument/2006/relationships/customXml" Target="../ink/ink747.xml"/><Relationship Id="rId206" Type="http://schemas.openxmlformats.org/officeDocument/2006/relationships/customXml" Target="../ink/ink754.xml"/><Relationship Id="rId227" Type="http://schemas.openxmlformats.org/officeDocument/2006/relationships/image" Target="../media/image763.png"/><Relationship Id="rId12" Type="http://schemas.openxmlformats.org/officeDocument/2006/relationships/customXml" Target="../ink/ink657.xml"/><Relationship Id="rId33" Type="http://schemas.openxmlformats.org/officeDocument/2006/relationships/image" Target="../media/image666.png"/><Relationship Id="rId108" Type="http://schemas.openxmlformats.org/officeDocument/2006/relationships/customXml" Target="../ink/ink705.xml"/><Relationship Id="rId129" Type="http://schemas.openxmlformats.org/officeDocument/2006/relationships/image" Target="../media/image714.png"/><Relationship Id="rId54" Type="http://schemas.openxmlformats.org/officeDocument/2006/relationships/customXml" Target="../ink/ink678.xml"/><Relationship Id="rId75" Type="http://schemas.openxmlformats.org/officeDocument/2006/relationships/image" Target="../media/image687.png"/><Relationship Id="rId96" Type="http://schemas.openxmlformats.org/officeDocument/2006/relationships/customXml" Target="../ink/ink699.xml"/><Relationship Id="rId140" Type="http://schemas.openxmlformats.org/officeDocument/2006/relationships/customXml" Target="../ink/ink721.xml"/><Relationship Id="rId161" Type="http://schemas.openxmlformats.org/officeDocument/2006/relationships/image" Target="../media/image730.png"/><Relationship Id="rId182" Type="http://schemas.openxmlformats.org/officeDocument/2006/relationships/customXml" Target="../ink/ink742.xml"/><Relationship Id="rId217" Type="http://schemas.openxmlformats.org/officeDocument/2006/relationships/image" Target="../media/image758.png"/><Relationship Id="rId6" Type="http://schemas.openxmlformats.org/officeDocument/2006/relationships/customXml" Target="../ink/ink654.xml"/><Relationship Id="rId23" Type="http://schemas.openxmlformats.org/officeDocument/2006/relationships/image" Target="../media/image661.png"/><Relationship Id="rId119" Type="http://schemas.openxmlformats.org/officeDocument/2006/relationships/image" Target="../media/image709.png"/><Relationship Id="rId44" Type="http://schemas.openxmlformats.org/officeDocument/2006/relationships/customXml" Target="../ink/ink673.xml"/><Relationship Id="rId65" Type="http://schemas.openxmlformats.org/officeDocument/2006/relationships/image" Target="../media/image682.png"/><Relationship Id="rId86" Type="http://schemas.openxmlformats.org/officeDocument/2006/relationships/customXml" Target="../ink/ink694.xml"/><Relationship Id="rId130" Type="http://schemas.openxmlformats.org/officeDocument/2006/relationships/customXml" Target="../ink/ink716.xml"/><Relationship Id="rId151" Type="http://schemas.openxmlformats.org/officeDocument/2006/relationships/image" Target="../media/image725.png"/><Relationship Id="rId172" Type="http://schemas.openxmlformats.org/officeDocument/2006/relationships/customXml" Target="../ink/ink737.xml"/><Relationship Id="rId193" Type="http://schemas.openxmlformats.org/officeDocument/2006/relationships/image" Target="../media/image746.png"/><Relationship Id="rId207" Type="http://schemas.openxmlformats.org/officeDocument/2006/relationships/image" Target="../media/image753.png"/><Relationship Id="rId228" Type="http://schemas.openxmlformats.org/officeDocument/2006/relationships/customXml" Target="../ink/ink765.xml"/><Relationship Id="rId13" Type="http://schemas.openxmlformats.org/officeDocument/2006/relationships/image" Target="../media/image656.png"/><Relationship Id="rId109" Type="http://schemas.openxmlformats.org/officeDocument/2006/relationships/image" Target="../media/image704.png"/><Relationship Id="rId34" Type="http://schemas.openxmlformats.org/officeDocument/2006/relationships/customXml" Target="../ink/ink668.xml"/><Relationship Id="rId55" Type="http://schemas.openxmlformats.org/officeDocument/2006/relationships/image" Target="../media/image677.png"/><Relationship Id="rId76" Type="http://schemas.openxmlformats.org/officeDocument/2006/relationships/customXml" Target="../ink/ink689.xml"/><Relationship Id="rId97" Type="http://schemas.openxmlformats.org/officeDocument/2006/relationships/image" Target="../media/image698.png"/><Relationship Id="rId120" Type="http://schemas.openxmlformats.org/officeDocument/2006/relationships/customXml" Target="../ink/ink711.xml"/><Relationship Id="rId141" Type="http://schemas.openxmlformats.org/officeDocument/2006/relationships/image" Target="../media/image720.png"/><Relationship Id="rId7" Type="http://schemas.openxmlformats.org/officeDocument/2006/relationships/image" Target="../media/image653.png"/><Relationship Id="rId162" Type="http://schemas.openxmlformats.org/officeDocument/2006/relationships/customXml" Target="../ink/ink732.xml"/><Relationship Id="rId183" Type="http://schemas.openxmlformats.org/officeDocument/2006/relationships/image" Target="../media/image741.png"/><Relationship Id="rId218" Type="http://schemas.openxmlformats.org/officeDocument/2006/relationships/customXml" Target="../ink/ink760.xml"/><Relationship Id="rId24" Type="http://schemas.openxmlformats.org/officeDocument/2006/relationships/customXml" Target="../ink/ink663.xml"/><Relationship Id="rId45" Type="http://schemas.openxmlformats.org/officeDocument/2006/relationships/image" Target="../media/image672.png"/><Relationship Id="rId66" Type="http://schemas.openxmlformats.org/officeDocument/2006/relationships/customXml" Target="../ink/ink684.xml"/><Relationship Id="rId87" Type="http://schemas.openxmlformats.org/officeDocument/2006/relationships/image" Target="../media/image693.png"/><Relationship Id="rId110" Type="http://schemas.openxmlformats.org/officeDocument/2006/relationships/customXml" Target="../ink/ink706.xml"/><Relationship Id="rId131" Type="http://schemas.openxmlformats.org/officeDocument/2006/relationships/image" Target="../media/image715.png"/><Relationship Id="rId152" Type="http://schemas.openxmlformats.org/officeDocument/2006/relationships/customXml" Target="../ink/ink727.xml"/><Relationship Id="rId173" Type="http://schemas.openxmlformats.org/officeDocument/2006/relationships/image" Target="../media/image736.png"/><Relationship Id="rId194" Type="http://schemas.openxmlformats.org/officeDocument/2006/relationships/customXml" Target="../ink/ink748.xml"/><Relationship Id="rId208" Type="http://schemas.openxmlformats.org/officeDocument/2006/relationships/customXml" Target="../ink/ink755.xml"/><Relationship Id="rId229" Type="http://schemas.openxmlformats.org/officeDocument/2006/relationships/image" Target="../media/image764.png"/><Relationship Id="rId14" Type="http://schemas.openxmlformats.org/officeDocument/2006/relationships/customXml" Target="../ink/ink658.xml"/><Relationship Id="rId35" Type="http://schemas.openxmlformats.org/officeDocument/2006/relationships/image" Target="../media/image667.png"/><Relationship Id="rId56" Type="http://schemas.openxmlformats.org/officeDocument/2006/relationships/customXml" Target="../ink/ink679.xml"/><Relationship Id="rId77" Type="http://schemas.openxmlformats.org/officeDocument/2006/relationships/image" Target="../media/image688.png"/><Relationship Id="rId100" Type="http://schemas.openxmlformats.org/officeDocument/2006/relationships/customXml" Target="../ink/ink701.xml"/><Relationship Id="rId8" Type="http://schemas.openxmlformats.org/officeDocument/2006/relationships/customXml" Target="../ink/ink655.xml"/><Relationship Id="rId98" Type="http://schemas.openxmlformats.org/officeDocument/2006/relationships/customXml" Target="../ink/ink700.xml"/><Relationship Id="rId121" Type="http://schemas.openxmlformats.org/officeDocument/2006/relationships/image" Target="../media/image710.png"/><Relationship Id="rId142" Type="http://schemas.openxmlformats.org/officeDocument/2006/relationships/customXml" Target="../ink/ink722.xml"/><Relationship Id="rId163" Type="http://schemas.openxmlformats.org/officeDocument/2006/relationships/image" Target="../media/image731.png"/><Relationship Id="rId184" Type="http://schemas.openxmlformats.org/officeDocument/2006/relationships/customXml" Target="../ink/ink743.xml"/><Relationship Id="rId219" Type="http://schemas.openxmlformats.org/officeDocument/2006/relationships/image" Target="../media/image759.png"/><Relationship Id="rId25" Type="http://schemas.openxmlformats.org/officeDocument/2006/relationships/image" Target="../media/image662.png"/><Relationship Id="rId46" Type="http://schemas.openxmlformats.org/officeDocument/2006/relationships/customXml" Target="../ink/ink674.xml"/><Relationship Id="rId67" Type="http://schemas.openxmlformats.org/officeDocument/2006/relationships/image" Target="../media/image683.png"/><Relationship Id="rId116" Type="http://schemas.openxmlformats.org/officeDocument/2006/relationships/customXml" Target="../ink/ink709.xml"/><Relationship Id="rId137" Type="http://schemas.openxmlformats.org/officeDocument/2006/relationships/image" Target="../media/image718.png"/><Relationship Id="rId158" Type="http://schemas.openxmlformats.org/officeDocument/2006/relationships/customXml" Target="../ink/ink730.xml"/><Relationship Id="rId20" Type="http://schemas.openxmlformats.org/officeDocument/2006/relationships/customXml" Target="../ink/ink661.xml"/><Relationship Id="rId41" Type="http://schemas.openxmlformats.org/officeDocument/2006/relationships/image" Target="../media/image670.png"/><Relationship Id="rId62" Type="http://schemas.openxmlformats.org/officeDocument/2006/relationships/customXml" Target="../ink/ink682.xml"/><Relationship Id="rId83" Type="http://schemas.openxmlformats.org/officeDocument/2006/relationships/image" Target="../media/image691.png"/><Relationship Id="rId88" Type="http://schemas.openxmlformats.org/officeDocument/2006/relationships/customXml" Target="../ink/ink695.xml"/><Relationship Id="rId111" Type="http://schemas.openxmlformats.org/officeDocument/2006/relationships/image" Target="../media/image705.png"/><Relationship Id="rId132" Type="http://schemas.openxmlformats.org/officeDocument/2006/relationships/customXml" Target="../ink/ink717.xml"/><Relationship Id="rId153" Type="http://schemas.openxmlformats.org/officeDocument/2006/relationships/image" Target="../media/image726.png"/><Relationship Id="rId174" Type="http://schemas.openxmlformats.org/officeDocument/2006/relationships/customXml" Target="../ink/ink738.xml"/><Relationship Id="rId179" Type="http://schemas.openxmlformats.org/officeDocument/2006/relationships/image" Target="../media/image739.png"/><Relationship Id="rId195" Type="http://schemas.openxmlformats.org/officeDocument/2006/relationships/image" Target="../media/image747.png"/><Relationship Id="rId209" Type="http://schemas.openxmlformats.org/officeDocument/2006/relationships/image" Target="../media/image754.png"/><Relationship Id="rId190" Type="http://schemas.openxmlformats.org/officeDocument/2006/relationships/customXml" Target="../ink/ink746.xml"/><Relationship Id="rId204" Type="http://schemas.openxmlformats.org/officeDocument/2006/relationships/customXml" Target="../ink/ink753.xml"/><Relationship Id="rId220" Type="http://schemas.openxmlformats.org/officeDocument/2006/relationships/customXml" Target="../ink/ink761.xml"/><Relationship Id="rId225" Type="http://schemas.openxmlformats.org/officeDocument/2006/relationships/image" Target="../media/image762.png"/><Relationship Id="rId15" Type="http://schemas.openxmlformats.org/officeDocument/2006/relationships/image" Target="../media/image657.png"/><Relationship Id="rId36" Type="http://schemas.openxmlformats.org/officeDocument/2006/relationships/customXml" Target="../ink/ink669.xml"/><Relationship Id="rId57" Type="http://schemas.openxmlformats.org/officeDocument/2006/relationships/image" Target="../media/image678.png"/><Relationship Id="rId106" Type="http://schemas.openxmlformats.org/officeDocument/2006/relationships/customXml" Target="../ink/ink704.xml"/><Relationship Id="rId127" Type="http://schemas.openxmlformats.org/officeDocument/2006/relationships/image" Target="../media/image713.png"/><Relationship Id="rId10" Type="http://schemas.openxmlformats.org/officeDocument/2006/relationships/customXml" Target="../ink/ink656.xml"/><Relationship Id="rId31" Type="http://schemas.openxmlformats.org/officeDocument/2006/relationships/image" Target="../media/image665.png"/><Relationship Id="rId52" Type="http://schemas.openxmlformats.org/officeDocument/2006/relationships/customXml" Target="../ink/ink677.xml"/><Relationship Id="rId73" Type="http://schemas.openxmlformats.org/officeDocument/2006/relationships/image" Target="../media/image686.png"/><Relationship Id="rId78" Type="http://schemas.openxmlformats.org/officeDocument/2006/relationships/customXml" Target="../ink/ink690.xml"/><Relationship Id="rId94" Type="http://schemas.openxmlformats.org/officeDocument/2006/relationships/customXml" Target="../ink/ink698.xml"/><Relationship Id="rId99" Type="http://schemas.openxmlformats.org/officeDocument/2006/relationships/image" Target="../media/image699.png"/><Relationship Id="rId101" Type="http://schemas.openxmlformats.org/officeDocument/2006/relationships/image" Target="../media/image700.png"/><Relationship Id="rId122" Type="http://schemas.openxmlformats.org/officeDocument/2006/relationships/customXml" Target="../ink/ink712.xml"/><Relationship Id="rId143" Type="http://schemas.openxmlformats.org/officeDocument/2006/relationships/image" Target="../media/image721.png"/><Relationship Id="rId148" Type="http://schemas.openxmlformats.org/officeDocument/2006/relationships/customXml" Target="../ink/ink725.xml"/><Relationship Id="rId164" Type="http://schemas.openxmlformats.org/officeDocument/2006/relationships/customXml" Target="../ink/ink733.xml"/><Relationship Id="rId169" Type="http://schemas.openxmlformats.org/officeDocument/2006/relationships/image" Target="../media/image734.png"/><Relationship Id="rId185" Type="http://schemas.openxmlformats.org/officeDocument/2006/relationships/image" Target="../media/image742.png"/><Relationship Id="rId4" Type="http://schemas.openxmlformats.org/officeDocument/2006/relationships/customXml" Target="../ink/ink653.xml"/><Relationship Id="rId9" Type="http://schemas.openxmlformats.org/officeDocument/2006/relationships/image" Target="../media/image654.png"/><Relationship Id="rId180" Type="http://schemas.openxmlformats.org/officeDocument/2006/relationships/customXml" Target="../ink/ink741.xml"/><Relationship Id="rId210" Type="http://schemas.openxmlformats.org/officeDocument/2006/relationships/customXml" Target="../ink/ink756.xml"/><Relationship Id="rId215" Type="http://schemas.openxmlformats.org/officeDocument/2006/relationships/image" Target="../media/image757.png"/><Relationship Id="rId26" Type="http://schemas.openxmlformats.org/officeDocument/2006/relationships/customXml" Target="../ink/ink664.xml"/><Relationship Id="rId47" Type="http://schemas.openxmlformats.org/officeDocument/2006/relationships/image" Target="../media/image673.png"/><Relationship Id="rId68" Type="http://schemas.openxmlformats.org/officeDocument/2006/relationships/customXml" Target="../ink/ink685.xml"/><Relationship Id="rId89" Type="http://schemas.openxmlformats.org/officeDocument/2006/relationships/image" Target="../media/image694.png"/><Relationship Id="rId112" Type="http://schemas.openxmlformats.org/officeDocument/2006/relationships/customXml" Target="../ink/ink707.xml"/><Relationship Id="rId133" Type="http://schemas.openxmlformats.org/officeDocument/2006/relationships/image" Target="../media/image716.png"/><Relationship Id="rId154" Type="http://schemas.openxmlformats.org/officeDocument/2006/relationships/customXml" Target="../ink/ink728.xml"/><Relationship Id="rId175" Type="http://schemas.openxmlformats.org/officeDocument/2006/relationships/image" Target="../media/image737.png"/><Relationship Id="rId196" Type="http://schemas.openxmlformats.org/officeDocument/2006/relationships/customXml" Target="../ink/ink749.xml"/><Relationship Id="rId200" Type="http://schemas.openxmlformats.org/officeDocument/2006/relationships/customXml" Target="../ink/ink751.xml"/><Relationship Id="rId16" Type="http://schemas.openxmlformats.org/officeDocument/2006/relationships/customXml" Target="../ink/ink659.xml"/><Relationship Id="rId221" Type="http://schemas.openxmlformats.org/officeDocument/2006/relationships/image" Target="../media/image760.png"/><Relationship Id="rId37" Type="http://schemas.openxmlformats.org/officeDocument/2006/relationships/image" Target="../media/image668.png"/><Relationship Id="rId58" Type="http://schemas.openxmlformats.org/officeDocument/2006/relationships/customXml" Target="../ink/ink680.xml"/><Relationship Id="rId79" Type="http://schemas.openxmlformats.org/officeDocument/2006/relationships/image" Target="../media/image689.png"/><Relationship Id="rId102" Type="http://schemas.openxmlformats.org/officeDocument/2006/relationships/customXml" Target="../ink/ink702.xml"/><Relationship Id="rId123" Type="http://schemas.openxmlformats.org/officeDocument/2006/relationships/image" Target="../media/image711.png"/><Relationship Id="rId144" Type="http://schemas.openxmlformats.org/officeDocument/2006/relationships/customXml" Target="../ink/ink723.xml"/><Relationship Id="rId90" Type="http://schemas.openxmlformats.org/officeDocument/2006/relationships/customXml" Target="../ink/ink696.xml"/><Relationship Id="rId165" Type="http://schemas.openxmlformats.org/officeDocument/2006/relationships/image" Target="../media/image732.png"/><Relationship Id="rId186" Type="http://schemas.openxmlformats.org/officeDocument/2006/relationships/customXml" Target="../ink/ink744.xml"/><Relationship Id="rId211" Type="http://schemas.openxmlformats.org/officeDocument/2006/relationships/image" Target="../media/image755.png"/><Relationship Id="rId27" Type="http://schemas.openxmlformats.org/officeDocument/2006/relationships/image" Target="../media/image663.png"/><Relationship Id="rId48" Type="http://schemas.openxmlformats.org/officeDocument/2006/relationships/customXml" Target="../ink/ink675.xml"/><Relationship Id="rId69" Type="http://schemas.openxmlformats.org/officeDocument/2006/relationships/image" Target="../media/image684.png"/><Relationship Id="rId113" Type="http://schemas.openxmlformats.org/officeDocument/2006/relationships/image" Target="../media/image706.png"/><Relationship Id="rId134" Type="http://schemas.openxmlformats.org/officeDocument/2006/relationships/customXml" Target="../ink/ink718.xml"/><Relationship Id="rId80" Type="http://schemas.openxmlformats.org/officeDocument/2006/relationships/customXml" Target="../ink/ink691.xml"/><Relationship Id="rId155" Type="http://schemas.openxmlformats.org/officeDocument/2006/relationships/image" Target="../media/image727.png"/><Relationship Id="rId176" Type="http://schemas.openxmlformats.org/officeDocument/2006/relationships/customXml" Target="../ink/ink739.xml"/><Relationship Id="rId197" Type="http://schemas.openxmlformats.org/officeDocument/2006/relationships/image" Target="../media/image748.png"/><Relationship Id="rId201" Type="http://schemas.openxmlformats.org/officeDocument/2006/relationships/image" Target="../media/image750.png"/><Relationship Id="rId222" Type="http://schemas.openxmlformats.org/officeDocument/2006/relationships/customXml" Target="../ink/ink762.xml"/><Relationship Id="rId17" Type="http://schemas.openxmlformats.org/officeDocument/2006/relationships/image" Target="../media/image658.png"/><Relationship Id="rId38" Type="http://schemas.openxmlformats.org/officeDocument/2006/relationships/customXml" Target="../ink/ink670.xml"/><Relationship Id="rId59" Type="http://schemas.openxmlformats.org/officeDocument/2006/relationships/image" Target="../media/image679.png"/><Relationship Id="rId103" Type="http://schemas.openxmlformats.org/officeDocument/2006/relationships/image" Target="../media/image701.png"/><Relationship Id="rId124" Type="http://schemas.openxmlformats.org/officeDocument/2006/relationships/customXml" Target="../ink/ink713.xml"/><Relationship Id="rId70" Type="http://schemas.openxmlformats.org/officeDocument/2006/relationships/customXml" Target="../ink/ink686.xml"/><Relationship Id="rId91" Type="http://schemas.openxmlformats.org/officeDocument/2006/relationships/image" Target="../media/image695.png"/><Relationship Id="rId145" Type="http://schemas.openxmlformats.org/officeDocument/2006/relationships/image" Target="../media/image722.png"/><Relationship Id="rId166" Type="http://schemas.openxmlformats.org/officeDocument/2006/relationships/customXml" Target="../ink/ink734.xml"/><Relationship Id="rId187" Type="http://schemas.openxmlformats.org/officeDocument/2006/relationships/image" Target="../media/image74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57.xml"/><Relationship Id="rId28" Type="http://schemas.openxmlformats.org/officeDocument/2006/relationships/customXml" Target="../ink/ink665.xml"/><Relationship Id="rId49" Type="http://schemas.openxmlformats.org/officeDocument/2006/relationships/image" Target="../media/image674.png"/><Relationship Id="rId114" Type="http://schemas.openxmlformats.org/officeDocument/2006/relationships/customXml" Target="../ink/ink708.xml"/><Relationship Id="rId60" Type="http://schemas.openxmlformats.org/officeDocument/2006/relationships/customXml" Target="../ink/ink681.xml"/><Relationship Id="rId81" Type="http://schemas.openxmlformats.org/officeDocument/2006/relationships/image" Target="../media/image690.png"/><Relationship Id="rId135" Type="http://schemas.openxmlformats.org/officeDocument/2006/relationships/image" Target="../media/image717.png"/><Relationship Id="rId156" Type="http://schemas.openxmlformats.org/officeDocument/2006/relationships/customXml" Target="../ink/ink729.xml"/><Relationship Id="rId177" Type="http://schemas.openxmlformats.org/officeDocument/2006/relationships/image" Target="../media/image738.png"/><Relationship Id="rId198" Type="http://schemas.openxmlformats.org/officeDocument/2006/relationships/customXml" Target="../ink/ink750.xml"/><Relationship Id="rId202" Type="http://schemas.openxmlformats.org/officeDocument/2006/relationships/customXml" Target="../ink/ink752.xml"/><Relationship Id="rId223" Type="http://schemas.openxmlformats.org/officeDocument/2006/relationships/image" Target="../media/image761.png"/><Relationship Id="rId18" Type="http://schemas.openxmlformats.org/officeDocument/2006/relationships/customXml" Target="../ink/ink660.xml"/><Relationship Id="rId39" Type="http://schemas.openxmlformats.org/officeDocument/2006/relationships/image" Target="../media/image669.png"/><Relationship Id="rId50" Type="http://schemas.openxmlformats.org/officeDocument/2006/relationships/customXml" Target="../ink/ink676.xml"/><Relationship Id="rId104" Type="http://schemas.openxmlformats.org/officeDocument/2006/relationships/customXml" Target="../ink/ink703.xml"/><Relationship Id="rId125" Type="http://schemas.openxmlformats.org/officeDocument/2006/relationships/image" Target="../media/image712.png"/><Relationship Id="rId146" Type="http://schemas.openxmlformats.org/officeDocument/2006/relationships/customXml" Target="../ink/ink724.xml"/><Relationship Id="rId167" Type="http://schemas.openxmlformats.org/officeDocument/2006/relationships/image" Target="../media/image733.png"/><Relationship Id="rId188" Type="http://schemas.openxmlformats.org/officeDocument/2006/relationships/customXml" Target="../ink/ink745.xml"/><Relationship Id="rId71" Type="http://schemas.openxmlformats.org/officeDocument/2006/relationships/image" Target="../media/image685.png"/><Relationship Id="rId92" Type="http://schemas.openxmlformats.org/officeDocument/2006/relationships/customXml" Target="../ink/ink697.xml"/><Relationship Id="rId213" Type="http://schemas.openxmlformats.org/officeDocument/2006/relationships/image" Target="../media/image756.png"/><Relationship Id="rId2" Type="http://schemas.openxmlformats.org/officeDocument/2006/relationships/customXml" Target="../ink/ink652.xml"/><Relationship Id="rId29" Type="http://schemas.openxmlformats.org/officeDocument/2006/relationships/image" Target="../media/image664.png"/><Relationship Id="rId40" Type="http://schemas.openxmlformats.org/officeDocument/2006/relationships/customXml" Target="../ink/ink671.xml"/><Relationship Id="rId115" Type="http://schemas.openxmlformats.org/officeDocument/2006/relationships/image" Target="../media/image707.png"/><Relationship Id="rId136" Type="http://schemas.openxmlformats.org/officeDocument/2006/relationships/customXml" Target="../ink/ink719.xml"/><Relationship Id="rId157" Type="http://schemas.openxmlformats.org/officeDocument/2006/relationships/image" Target="../media/image728.png"/><Relationship Id="rId178" Type="http://schemas.openxmlformats.org/officeDocument/2006/relationships/customXml" Target="../ink/ink740.xml"/><Relationship Id="rId61" Type="http://schemas.openxmlformats.org/officeDocument/2006/relationships/image" Target="../media/image680.png"/><Relationship Id="rId82" Type="http://schemas.openxmlformats.org/officeDocument/2006/relationships/customXml" Target="../ink/ink692.xml"/><Relationship Id="rId199" Type="http://schemas.openxmlformats.org/officeDocument/2006/relationships/image" Target="../media/image749.png"/><Relationship Id="rId203" Type="http://schemas.openxmlformats.org/officeDocument/2006/relationships/image" Target="../media/image751.png"/><Relationship Id="rId19" Type="http://schemas.openxmlformats.org/officeDocument/2006/relationships/image" Target="../media/image659.png"/><Relationship Id="rId224" Type="http://schemas.openxmlformats.org/officeDocument/2006/relationships/customXml" Target="../ink/ink763.xml"/><Relationship Id="rId30" Type="http://schemas.openxmlformats.org/officeDocument/2006/relationships/customXml" Target="../ink/ink666.xml"/><Relationship Id="rId105" Type="http://schemas.openxmlformats.org/officeDocument/2006/relationships/image" Target="../media/image702.png"/><Relationship Id="rId126" Type="http://schemas.openxmlformats.org/officeDocument/2006/relationships/customXml" Target="../ink/ink714.xml"/><Relationship Id="rId147" Type="http://schemas.openxmlformats.org/officeDocument/2006/relationships/image" Target="../media/image723.png"/><Relationship Id="rId168" Type="http://schemas.openxmlformats.org/officeDocument/2006/relationships/customXml" Target="../ink/ink735.xml"/><Relationship Id="rId51" Type="http://schemas.openxmlformats.org/officeDocument/2006/relationships/image" Target="../media/image675.png"/><Relationship Id="rId72" Type="http://schemas.openxmlformats.org/officeDocument/2006/relationships/customXml" Target="../ink/ink687.xml"/><Relationship Id="rId93" Type="http://schemas.openxmlformats.org/officeDocument/2006/relationships/image" Target="../media/image696.png"/><Relationship Id="rId189" Type="http://schemas.openxmlformats.org/officeDocument/2006/relationships/image" Target="../media/image744.png"/><Relationship Id="rId3" Type="http://schemas.openxmlformats.org/officeDocument/2006/relationships/image" Target="../media/image651.png"/><Relationship Id="rId214" Type="http://schemas.openxmlformats.org/officeDocument/2006/relationships/customXml" Target="../ink/ink758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8.xml"/><Relationship Id="rId21" Type="http://schemas.openxmlformats.org/officeDocument/2006/relationships/image" Target="../media/image773.png"/><Relationship Id="rId42" Type="http://schemas.openxmlformats.org/officeDocument/2006/relationships/customXml" Target="../ink/ink786.xml"/><Relationship Id="rId47" Type="http://schemas.openxmlformats.org/officeDocument/2006/relationships/image" Target="../media/image785.png"/><Relationship Id="rId63" Type="http://schemas.openxmlformats.org/officeDocument/2006/relationships/image" Target="../media/image793.png"/><Relationship Id="rId68" Type="http://schemas.openxmlformats.org/officeDocument/2006/relationships/customXml" Target="../ink/ink799.xml"/><Relationship Id="rId84" Type="http://schemas.openxmlformats.org/officeDocument/2006/relationships/customXml" Target="../ink/ink807.xml"/><Relationship Id="rId89" Type="http://schemas.openxmlformats.org/officeDocument/2006/relationships/image" Target="../media/image805.png"/><Relationship Id="rId16" Type="http://schemas.openxmlformats.org/officeDocument/2006/relationships/customXml" Target="../ink/ink773.xml"/><Relationship Id="rId11" Type="http://schemas.openxmlformats.org/officeDocument/2006/relationships/image" Target="../media/image768.png"/><Relationship Id="rId32" Type="http://schemas.openxmlformats.org/officeDocument/2006/relationships/customXml" Target="../ink/ink781.xml"/><Relationship Id="rId37" Type="http://schemas.openxmlformats.org/officeDocument/2006/relationships/image" Target="../media/image781.png"/><Relationship Id="rId53" Type="http://schemas.openxmlformats.org/officeDocument/2006/relationships/image" Target="../media/image788.png"/><Relationship Id="rId58" Type="http://schemas.openxmlformats.org/officeDocument/2006/relationships/customXml" Target="../ink/ink794.xml"/><Relationship Id="rId74" Type="http://schemas.openxmlformats.org/officeDocument/2006/relationships/customXml" Target="../ink/ink802.xml"/><Relationship Id="rId79" Type="http://schemas.openxmlformats.org/officeDocument/2006/relationships/image" Target="../media/image800.png"/><Relationship Id="rId5" Type="http://schemas.openxmlformats.org/officeDocument/2006/relationships/image" Target="../media/image766.png"/><Relationship Id="rId90" Type="http://schemas.openxmlformats.org/officeDocument/2006/relationships/customXml" Target="../ink/ink810.xml"/><Relationship Id="rId14" Type="http://schemas.openxmlformats.org/officeDocument/2006/relationships/customXml" Target="../ink/ink772.xml"/><Relationship Id="rId22" Type="http://schemas.openxmlformats.org/officeDocument/2006/relationships/customXml" Target="../ink/ink776.xml"/><Relationship Id="rId27" Type="http://schemas.openxmlformats.org/officeDocument/2006/relationships/image" Target="../media/image776.png"/><Relationship Id="rId30" Type="http://schemas.openxmlformats.org/officeDocument/2006/relationships/customXml" Target="../ink/ink780.xml"/><Relationship Id="rId35" Type="http://schemas.openxmlformats.org/officeDocument/2006/relationships/image" Target="../media/image780.png"/><Relationship Id="rId43" Type="http://schemas.openxmlformats.org/officeDocument/2006/relationships/image" Target="../media/image783.png"/><Relationship Id="rId48" Type="http://schemas.openxmlformats.org/officeDocument/2006/relationships/customXml" Target="../ink/ink789.xml"/><Relationship Id="rId56" Type="http://schemas.openxmlformats.org/officeDocument/2006/relationships/customXml" Target="../ink/ink793.xml"/><Relationship Id="rId64" Type="http://schemas.openxmlformats.org/officeDocument/2006/relationships/customXml" Target="../ink/ink797.xml"/><Relationship Id="rId69" Type="http://schemas.openxmlformats.org/officeDocument/2006/relationships/image" Target="../media/image796.png"/><Relationship Id="rId77" Type="http://schemas.openxmlformats.org/officeDocument/2006/relationships/image" Target="../media/image673.png"/><Relationship Id="rId8" Type="http://schemas.openxmlformats.org/officeDocument/2006/relationships/customXml" Target="../ink/ink769.xml"/><Relationship Id="rId51" Type="http://schemas.openxmlformats.org/officeDocument/2006/relationships/image" Target="../media/image787.png"/><Relationship Id="rId72" Type="http://schemas.openxmlformats.org/officeDocument/2006/relationships/customXml" Target="../ink/ink801.xml"/><Relationship Id="rId80" Type="http://schemas.openxmlformats.org/officeDocument/2006/relationships/customXml" Target="../ink/ink805.xml"/><Relationship Id="rId85" Type="http://schemas.openxmlformats.org/officeDocument/2006/relationships/image" Target="../media/image803.png"/><Relationship Id="rId3" Type="http://schemas.openxmlformats.org/officeDocument/2006/relationships/image" Target="../media/image765.png"/><Relationship Id="rId12" Type="http://schemas.openxmlformats.org/officeDocument/2006/relationships/customXml" Target="../ink/ink771.xml"/><Relationship Id="rId17" Type="http://schemas.openxmlformats.org/officeDocument/2006/relationships/image" Target="../media/image771.png"/><Relationship Id="rId25" Type="http://schemas.openxmlformats.org/officeDocument/2006/relationships/image" Target="../media/image775.png"/><Relationship Id="rId33" Type="http://schemas.openxmlformats.org/officeDocument/2006/relationships/image" Target="../media/image779.png"/><Relationship Id="rId38" Type="http://schemas.openxmlformats.org/officeDocument/2006/relationships/customXml" Target="../ink/ink784.xml"/><Relationship Id="rId46" Type="http://schemas.openxmlformats.org/officeDocument/2006/relationships/customXml" Target="../ink/ink788.xml"/><Relationship Id="rId59" Type="http://schemas.openxmlformats.org/officeDocument/2006/relationships/image" Target="../media/image791.png"/><Relationship Id="rId67" Type="http://schemas.openxmlformats.org/officeDocument/2006/relationships/image" Target="../media/image795.png"/><Relationship Id="rId20" Type="http://schemas.openxmlformats.org/officeDocument/2006/relationships/customXml" Target="../ink/ink775.xml"/><Relationship Id="rId41" Type="http://schemas.openxmlformats.org/officeDocument/2006/relationships/image" Target="../media/image782.png"/><Relationship Id="rId54" Type="http://schemas.openxmlformats.org/officeDocument/2006/relationships/customXml" Target="../ink/ink792.xml"/><Relationship Id="rId62" Type="http://schemas.openxmlformats.org/officeDocument/2006/relationships/customXml" Target="../ink/ink796.xml"/><Relationship Id="rId70" Type="http://schemas.openxmlformats.org/officeDocument/2006/relationships/customXml" Target="../ink/ink800.xml"/><Relationship Id="rId75" Type="http://schemas.openxmlformats.org/officeDocument/2006/relationships/image" Target="../media/image799.png"/><Relationship Id="rId83" Type="http://schemas.openxmlformats.org/officeDocument/2006/relationships/image" Target="../media/image802.png"/><Relationship Id="rId88" Type="http://schemas.openxmlformats.org/officeDocument/2006/relationships/customXml" Target="../ink/ink809.xml"/><Relationship Id="rId91" Type="http://schemas.openxmlformats.org/officeDocument/2006/relationships/image" Target="../media/image80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68.xml"/><Relationship Id="rId15" Type="http://schemas.openxmlformats.org/officeDocument/2006/relationships/image" Target="../media/image770.png"/><Relationship Id="rId23" Type="http://schemas.openxmlformats.org/officeDocument/2006/relationships/image" Target="../media/image774.png"/><Relationship Id="rId28" Type="http://schemas.openxmlformats.org/officeDocument/2006/relationships/customXml" Target="../ink/ink779.xml"/><Relationship Id="rId36" Type="http://schemas.openxmlformats.org/officeDocument/2006/relationships/customXml" Target="../ink/ink783.xml"/><Relationship Id="rId49" Type="http://schemas.openxmlformats.org/officeDocument/2006/relationships/image" Target="../media/image786.png"/><Relationship Id="rId57" Type="http://schemas.openxmlformats.org/officeDocument/2006/relationships/image" Target="../media/image790.png"/><Relationship Id="rId10" Type="http://schemas.openxmlformats.org/officeDocument/2006/relationships/customXml" Target="../ink/ink770.xml"/><Relationship Id="rId31" Type="http://schemas.openxmlformats.org/officeDocument/2006/relationships/image" Target="../media/image778.png"/><Relationship Id="rId44" Type="http://schemas.openxmlformats.org/officeDocument/2006/relationships/customXml" Target="../ink/ink787.xml"/><Relationship Id="rId52" Type="http://schemas.openxmlformats.org/officeDocument/2006/relationships/customXml" Target="../ink/ink791.xml"/><Relationship Id="rId60" Type="http://schemas.openxmlformats.org/officeDocument/2006/relationships/customXml" Target="../ink/ink795.xml"/><Relationship Id="rId65" Type="http://schemas.openxmlformats.org/officeDocument/2006/relationships/image" Target="../media/image794.png"/><Relationship Id="rId73" Type="http://schemas.openxmlformats.org/officeDocument/2006/relationships/image" Target="../media/image798.png"/><Relationship Id="rId78" Type="http://schemas.openxmlformats.org/officeDocument/2006/relationships/customXml" Target="../ink/ink804.xml"/><Relationship Id="rId81" Type="http://schemas.openxmlformats.org/officeDocument/2006/relationships/image" Target="../media/image801.png"/><Relationship Id="rId86" Type="http://schemas.openxmlformats.org/officeDocument/2006/relationships/customXml" Target="../ink/ink808.xml"/><Relationship Id="rId4" Type="http://schemas.openxmlformats.org/officeDocument/2006/relationships/customXml" Target="../ink/ink767.xml"/><Relationship Id="rId9" Type="http://schemas.openxmlformats.org/officeDocument/2006/relationships/image" Target="../media/image767.png"/><Relationship Id="rId13" Type="http://schemas.openxmlformats.org/officeDocument/2006/relationships/image" Target="../media/image769.png"/><Relationship Id="rId18" Type="http://schemas.openxmlformats.org/officeDocument/2006/relationships/customXml" Target="../ink/ink774.xml"/><Relationship Id="rId39" Type="http://schemas.openxmlformats.org/officeDocument/2006/relationships/image" Target="../media/image371.png"/><Relationship Id="rId34" Type="http://schemas.openxmlformats.org/officeDocument/2006/relationships/customXml" Target="../ink/ink782.xml"/><Relationship Id="rId50" Type="http://schemas.openxmlformats.org/officeDocument/2006/relationships/customXml" Target="../ink/ink790.xml"/><Relationship Id="rId55" Type="http://schemas.openxmlformats.org/officeDocument/2006/relationships/image" Target="../media/image789.png"/><Relationship Id="rId76" Type="http://schemas.openxmlformats.org/officeDocument/2006/relationships/customXml" Target="../ink/ink803.xml"/><Relationship Id="rId7" Type="http://schemas.openxmlformats.org/officeDocument/2006/relationships/image" Target="../media/image1.png"/><Relationship Id="rId71" Type="http://schemas.openxmlformats.org/officeDocument/2006/relationships/image" Target="../media/image797.png"/><Relationship Id="rId2" Type="http://schemas.openxmlformats.org/officeDocument/2006/relationships/customXml" Target="../ink/ink766.xml"/><Relationship Id="rId29" Type="http://schemas.openxmlformats.org/officeDocument/2006/relationships/image" Target="../media/image777.png"/><Relationship Id="rId24" Type="http://schemas.openxmlformats.org/officeDocument/2006/relationships/customXml" Target="../ink/ink777.xml"/><Relationship Id="rId40" Type="http://schemas.openxmlformats.org/officeDocument/2006/relationships/customXml" Target="../ink/ink785.xml"/><Relationship Id="rId45" Type="http://schemas.openxmlformats.org/officeDocument/2006/relationships/image" Target="../media/image784.png"/><Relationship Id="rId66" Type="http://schemas.openxmlformats.org/officeDocument/2006/relationships/customXml" Target="../ink/ink798.xml"/><Relationship Id="rId87" Type="http://schemas.openxmlformats.org/officeDocument/2006/relationships/image" Target="../media/image804.png"/><Relationship Id="rId61" Type="http://schemas.openxmlformats.org/officeDocument/2006/relationships/image" Target="../media/image792.png"/><Relationship Id="rId82" Type="http://schemas.openxmlformats.org/officeDocument/2006/relationships/customXml" Target="../ink/ink806.xml"/><Relationship Id="rId19" Type="http://schemas.openxmlformats.org/officeDocument/2006/relationships/image" Target="../media/image772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3.png"/><Relationship Id="rId21" Type="http://schemas.openxmlformats.org/officeDocument/2006/relationships/image" Target="../media/image816.png"/><Relationship Id="rId42" Type="http://schemas.openxmlformats.org/officeDocument/2006/relationships/customXml" Target="../ink/ink831.xml"/><Relationship Id="rId63" Type="http://schemas.openxmlformats.org/officeDocument/2006/relationships/image" Target="../media/image837.png"/><Relationship Id="rId84" Type="http://schemas.openxmlformats.org/officeDocument/2006/relationships/customXml" Target="../ink/ink852.xml"/><Relationship Id="rId138" Type="http://schemas.openxmlformats.org/officeDocument/2006/relationships/customXml" Target="../ink/ink879.xml"/><Relationship Id="rId159" Type="http://schemas.openxmlformats.org/officeDocument/2006/relationships/image" Target="../media/image884.png"/><Relationship Id="rId170" Type="http://schemas.openxmlformats.org/officeDocument/2006/relationships/customXml" Target="../ink/ink895.xml"/><Relationship Id="rId191" Type="http://schemas.openxmlformats.org/officeDocument/2006/relationships/image" Target="../media/image900.png"/><Relationship Id="rId205" Type="http://schemas.openxmlformats.org/officeDocument/2006/relationships/image" Target="../media/image907.png"/><Relationship Id="rId226" Type="http://schemas.openxmlformats.org/officeDocument/2006/relationships/customXml" Target="../ink/ink923.xml"/><Relationship Id="rId247" Type="http://schemas.openxmlformats.org/officeDocument/2006/relationships/image" Target="../media/image928.png"/><Relationship Id="rId107" Type="http://schemas.openxmlformats.org/officeDocument/2006/relationships/image" Target="../media/image858.png"/><Relationship Id="rId11" Type="http://schemas.openxmlformats.org/officeDocument/2006/relationships/image" Target="../media/image811.png"/><Relationship Id="rId32" Type="http://schemas.openxmlformats.org/officeDocument/2006/relationships/customXml" Target="../ink/ink826.xml"/><Relationship Id="rId53" Type="http://schemas.openxmlformats.org/officeDocument/2006/relationships/image" Target="../media/image832.png"/><Relationship Id="rId74" Type="http://schemas.openxmlformats.org/officeDocument/2006/relationships/customXml" Target="../ink/ink847.xml"/><Relationship Id="rId128" Type="http://schemas.openxmlformats.org/officeDocument/2006/relationships/customXml" Target="../ink/ink874.xml"/><Relationship Id="rId149" Type="http://schemas.openxmlformats.org/officeDocument/2006/relationships/image" Target="../media/image879.png"/><Relationship Id="rId5" Type="http://schemas.openxmlformats.org/officeDocument/2006/relationships/image" Target="../media/image808.png"/><Relationship Id="rId95" Type="http://schemas.openxmlformats.org/officeDocument/2006/relationships/image" Target="../media/image852.png"/><Relationship Id="rId160" Type="http://schemas.openxmlformats.org/officeDocument/2006/relationships/customXml" Target="../ink/ink890.xml"/><Relationship Id="rId181" Type="http://schemas.openxmlformats.org/officeDocument/2006/relationships/image" Target="../media/image895.png"/><Relationship Id="rId216" Type="http://schemas.openxmlformats.org/officeDocument/2006/relationships/customXml" Target="../ink/ink918.xml"/><Relationship Id="rId237" Type="http://schemas.openxmlformats.org/officeDocument/2006/relationships/image" Target="../media/image923.png"/><Relationship Id="rId22" Type="http://schemas.openxmlformats.org/officeDocument/2006/relationships/customXml" Target="../ink/ink821.xml"/><Relationship Id="rId43" Type="http://schemas.openxmlformats.org/officeDocument/2006/relationships/image" Target="../media/image827.png"/><Relationship Id="rId64" Type="http://schemas.openxmlformats.org/officeDocument/2006/relationships/customXml" Target="../ink/ink842.xml"/><Relationship Id="rId118" Type="http://schemas.openxmlformats.org/officeDocument/2006/relationships/customXml" Target="../ink/ink869.xml"/><Relationship Id="rId139" Type="http://schemas.openxmlformats.org/officeDocument/2006/relationships/image" Target="../media/image874.png"/><Relationship Id="rId85" Type="http://schemas.openxmlformats.org/officeDocument/2006/relationships/image" Target="../media/image848.png"/><Relationship Id="rId150" Type="http://schemas.openxmlformats.org/officeDocument/2006/relationships/customXml" Target="../ink/ink885.xml"/><Relationship Id="rId171" Type="http://schemas.openxmlformats.org/officeDocument/2006/relationships/image" Target="../media/image890.png"/><Relationship Id="rId192" Type="http://schemas.openxmlformats.org/officeDocument/2006/relationships/customXml" Target="../ink/ink906.xml"/><Relationship Id="rId206" Type="http://schemas.openxmlformats.org/officeDocument/2006/relationships/customXml" Target="../ink/ink913.xml"/><Relationship Id="rId227" Type="http://schemas.openxmlformats.org/officeDocument/2006/relationships/image" Target="../media/image918.png"/><Relationship Id="rId248" Type="http://schemas.openxmlformats.org/officeDocument/2006/relationships/customXml" Target="../ink/ink934.xml"/><Relationship Id="rId12" Type="http://schemas.openxmlformats.org/officeDocument/2006/relationships/customXml" Target="../ink/ink816.xml"/><Relationship Id="rId33" Type="http://schemas.openxmlformats.org/officeDocument/2006/relationships/image" Target="../media/image822.png"/><Relationship Id="rId108" Type="http://schemas.openxmlformats.org/officeDocument/2006/relationships/customXml" Target="../ink/ink864.xml"/><Relationship Id="rId129" Type="http://schemas.openxmlformats.org/officeDocument/2006/relationships/image" Target="../media/image869.png"/><Relationship Id="rId54" Type="http://schemas.openxmlformats.org/officeDocument/2006/relationships/customXml" Target="../ink/ink837.xml"/><Relationship Id="rId75" Type="http://schemas.openxmlformats.org/officeDocument/2006/relationships/image" Target="../media/image843.png"/><Relationship Id="rId96" Type="http://schemas.openxmlformats.org/officeDocument/2006/relationships/customXml" Target="../ink/ink858.xml"/><Relationship Id="rId140" Type="http://schemas.openxmlformats.org/officeDocument/2006/relationships/customXml" Target="../ink/ink880.xml"/><Relationship Id="rId161" Type="http://schemas.openxmlformats.org/officeDocument/2006/relationships/image" Target="../media/image885.png"/><Relationship Id="rId182" Type="http://schemas.openxmlformats.org/officeDocument/2006/relationships/customXml" Target="../ink/ink901.xml"/><Relationship Id="rId217" Type="http://schemas.openxmlformats.org/officeDocument/2006/relationships/image" Target="../media/image913.png"/><Relationship Id="rId6" Type="http://schemas.openxmlformats.org/officeDocument/2006/relationships/customXml" Target="../ink/ink813.xml"/><Relationship Id="rId238" Type="http://schemas.openxmlformats.org/officeDocument/2006/relationships/customXml" Target="../ink/ink929.xml"/><Relationship Id="rId23" Type="http://schemas.openxmlformats.org/officeDocument/2006/relationships/image" Target="../media/image817.png"/><Relationship Id="rId119" Type="http://schemas.openxmlformats.org/officeDocument/2006/relationships/image" Target="../media/image864.png"/><Relationship Id="rId44" Type="http://schemas.openxmlformats.org/officeDocument/2006/relationships/customXml" Target="../ink/ink832.xml"/><Relationship Id="rId65" Type="http://schemas.openxmlformats.org/officeDocument/2006/relationships/image" Target="../media/image838.png"/><Relationship Id="rId86" Type="http://schemas.openxmlformats.org/officeDocument/2006/relationships/customXml" Target="../ink/ink853.xml"/><Relationship Id="rId130" Type="http://schemas.openxmlformats.org/officeDocument/2006/relationships/customXml" Target="../ink/ink875.xml"/><Relationship Id="rId151" Type="http://schemas.openxmlformats.org/officeDocument/2006/relationships/image" Target="../media/image880.png"/><Relationship Id="rId172" Type="http://schemas.openxmlformats.org/officeDocument/2006/relationships/customXml" Target="../ink/ink896.xml"/><Relationship Id="rId193" Type="http://schemas.openxmlformats.org/officeDocument/2006/relationships/image" Target="../media/image901.png"/><Relationship Id="rId207" Type="http://schemas.openxmlformats.org/officeDocument/2006/relationships/image" Target="../media/image908.png"/><Relationship Id="rId228" Type="http://schemas.openxmlformats.org/officeDocument/2006/relationships/customXml" Target="../ink/ink924.xml"/><Relationship Id="rId249" Type="http://schemas.openxmlformats.org/officeDocument/2006/relationships/image" Target="../media/image929.png"/><Relationship Id="rId13" Type="http://schemas.openxmlformats.org/officeDocument/2006/relationships/image" Target="../media/image812.png"/><Relationship Id="rId109" Type="http://schemas.openxmlformats.org/officeDocument/2006/relationships/image" Target="../media/image859.png"/><Relationship Id="rId34" Type="http://schemas.openxmlformats.org/officeDocument/2006/relationships/customXml" Target="../ink/ink827.xml"/><Relationship Id="rId55" Type="http://schemas.openxmlformats.org/officeDocument/2006/relationships/image" Target="../media/image833.png"/><Relationship Id="rId76" Type="http://schemas.openxmlformats.org/officeDocument/2006/relationships/customXml" Target="../ink/ink848.xml"/><Relationship Id="rId97" Type="http://schemas.openxmlformats.org/officeDocument/2006/relationships/image" Target="../media/image853.png"/><Relationship Id="rId120" Type="http://schemas.openxmlformats.org/officeDocument/2006/relationships/customXml" Target="../ink/ink870.xml"/><Relationship Id="rId141" Type="http://schemas.openxmlformats.org/officeDocument/2006/relationships/image" Target="../media/image875.png"/><Relationship Id="rId7" Type="http://schemas.openxmlformats.org/officeDocument/2006/relationships/image" Target="../media/image809.png"/><Relationship Id="rId162" Type="http://schemas.openxmlformats.org/officeDocument/2006/relationships/customXml" Target="../ink/ink891.xml"/><Relationship Id="rId183" Type="http://schemas.openxmlformats.org/officeDocument/2006/relationships/image" Target="../media/image896.png"/><Relationship Id="rId218" Type="http://schemas.openxmlformats.org/officeDocument/2006/relationships/customXml" Target="../ink/ink919.xml"/><Relationship Id="rId239" Type="http://schemas.openxmlformats.org/officeDocument/2006/relationships/image" Target="../media/image924.png"/><Relationship Id="rId250" Type="http://schemas.openxmlformats.org/officeDocument/2006/relationships/customXml" Target="../ink/ink935.xml"/><Relationship Id="rId24" Type="http://schemas.openxmlformats.org/officeDocument/2006/relationships/customXml" Target="../ink/ink822.xml"/><Relationship Id="rId45" Type="http://schemas.openxmlformats.org/officeDocument/2006/relationships/image" Target="../media/image828.png"/><Relationship Id="rId66" Type="http://schemas.openxmlformats.org/officeDocument/2006/relationships/customXml" Target="../ink/ink843.xml"/><Relationship Id="rId87" Type="http://schemas.openxmlformats.org/officeDocument/2006/relationships/image" Target="../media/image849.png"/><Relationship Id="rId110" Type="http://schemas.openxmlformats.org/officeDocument/2006/relationships/customXml" Target="../ink/ink865.xml"/><Relationship Id="rId131" Type="http://schemas.openxmlformats.org/officeDocument/2006/relationships/image" Target="../media/image870.png"/><Relationship Id="rId152" Type="http://schemas.openxmlformats.org/officeDocument/2006/relationships/customXml" Target="../ink/ink886.xml"/><Relationship Id="rId173" Type="http://schemas.openxmlformats.org/officeDocument/2006/relationships/image" Target="../media/image891.png"/><Relationship Id="rId194" Type="http://schemas.openxmlformats.org/officeDocument/2006/relationships/customXml" Target="../ink/ink907.xml"/><Relationship Id="rId208" Type="http://schemas.openxmlformats.org/officeDocument/2006/relationships/customXml" Target="../ink/ink914.xml"/><Relationship Id="rId229" Type="http://schemas.openxmlformats.org/officeDocument/2006/relationships/image" Target="../media/image919.png"/><Relationship Id="rId240" Type="http://schemas.openxmlformats.org/officeDocument/2006/relationships/customXml" Target="../ink/ink930.xml"/><Relationship Id="rId14" Type="http://schemas.openxmlformats.org/officeDocument/2006/relationships/customXml" Target="../ink/ink817.xml"/><Relationship Id="rId35" Type="http://schemas.openxmlformats.org/officeDocument/2006/relationships/image" Target="../media/image823.png"/><Relationship Id="rId56" Type="http://schemas.openxmlformats.org/officeDocument/2006/relationships/customXml" Target="../ink/ink838.xml"/><Relationship Id="rId77" Type="http://schemas.openxmlformats.org/officeDocument/2006/relationships/image" Target="../media/image844.png"/><Relationship Id="rId100" Type="http://schemas.openxmlformats.org/officeDocument/2006/relationships/customXml" Target="../ink/ink860.xml"/><Relationship Id="rId8" Type="http://schemas.openxmlformats.org/officeDocument/2006/relationships/customXml" Target="../ink/ink814.xml"/><Relationship Id="rId98" Type="http://schemas.openxmlformats.org/officeDocument/2006/relationships/customXml" Target="../ink/ink859.xml"/><Relationship Id="rId121" Type="http://schemas.openxmlformats.org/officeDocument/2006/relationships/image" Target="../media/image865.png"/><Relationship Id="rId142" Type="http://schemas.openxmlformats.org/officeDocument/2006/relationships/customXml" Target="../ink/ink881.xml"/><Relationship Id="rId163" Type="http://schemas.openxmlformats.org/officeDocument/2006/relationships/image" Target="../media/image886.png"/><Relationship Id="rId184" Type="http://schemas.openxmlformats.org/officeDocument/2006/relationships/customXml" Target="../ink/ink902.xml"/><Relationship Id="rId219" Type="http://schemas.openxmlformats.org/officeDocument/2006/relationships/image" Target="../media/image914.png"/><Relationship Id="rId230" Type="http://schemas.openxmlformats.org/officeDocument/2006/relationships/customXml" Target="../ink/ink925.xml"/><Relationship Id="rId251" Type="http://schemas.openxmlformats.org/officeDocument/2006/relationships/image" Target="../media/image930.png"/><Relationship Id="rId25" Type="http://schemas.openxmlformats.org/officeDocument/2006/relationships/image" Target="../media/image818.png"/><Relationship Id="rId46" Type="http://schemas.openxmlformats.org/officeDocument/2006/relationships/customXml" Target="../ink/ink833.xml"/><Relationship Id="rId67" Type="http://schemas.openxmlformats.org/officeDocument/2006/relationships/image" Target="../media/image839.png"/><Relationship Id="rId88" Type="http://schemas.openxmlformats.org/officeDocument/2006/relationships/customXml" Target="../ink/ink854.xml"/><Relationship Id="rId111" Type="http://schemas.openxmlformats.org/officeDocument/2006/relationships/image" Target="../media/image860.png"/><Relationship Id="rId132" Type="http://schemas.openxmlformats.org/officeDocument/2006/relationships/customXml" Target="../ink/ink876.xml"/><Relationship Id="rId153" Type="http://schemas.openxmlformats.org/officeDocument/2006/relationships/image" Target="../media/image881.png"/><Relationship Id="rId174" Type="http://schemas.openxmlformats.org/officeDocument/2006/relationships/customXml" Target="../ink/ink897.xml"/><Relationship Id="rId195" Type="http://schemas.openxmlformats.org/officeDocument/2006/relationships/image" Target="../media/image902.png"/><Relationship Id="rId209" Type="http://schemas.openxmlformats.org/officeDocument/2006/relationships/image" Target="../media/image909.png"/><Relationship Id="rId220" Type="http://schemas.openxmlformats.org/officeDocument/2006/relationships/customXml" Target="../ink/ink920.xml"/><Relationship Id="rId241" Type="http://schemas.openxmlformats.org/officeDocument/2006/relationships/image" Target="../media/image925.png"/><Relationship Id="rId15" Type="http://schemas.openxmlformats.org/officeDocument/2006/relationships/image" Target="../media/image813.png"/><Relationship Id="rId36" Type="http://schemas.openxmlformats.org/officeDocument/2006/relationships/customXml" Target="../ink/ink828.xml"/><Relationship Id="rId57" Type="http://schemas.openxmlformats.org/officeDocument/2006/relationships/image" Target="../media/image834.png"/><Relationship Id="rId78" Type="http://schemas.openxmlformats.org/officeDocument/2006/relationships/customXml" Target="../ink/ink849.xml"/><Relationship Id="rId99" Type="http://schemas.openxmlformats.org/officeDocument/2006/relationships/image" Target="../media/image854.png"/><Relationship Id="rId101" Type="http://schemas.openxmlformats.org/officeDocument/2006/relationships/image" Target="../media/image855.png"/><Relationship Id="rId122" Type="http://schemas.openxmlformats.org/officeDocument/2006/relationships/customXml" Target="../ink/ink871.xml"/><Relationship Id="rId143" Type="http://schemas.openxmlformats.org/officeDocument/2006/relationships/image" Target="../media/image876.png"/><Relationship Id="rId164" Type="http://schemas.openxmlformats.org/officeDocument/2006/relationships/customXml" Target="../ink/ink892.xml"/><Relationship Id="rId185" Type="http://schemas.openxmlformats.org/officeDocument/2006/relationships/image" Target="../media/image897.png"/><Relationship Id="rId4" Type="http://schemas.openxmlformats.org/officeDocument/2006/relationships/customXml" Target="../ink/ink812.xml"/><Relationship Id="rId9" Type="http://schemas.openxmlformats.org/officeDocument/2006/relationships/image" Target="../media/image810.png"/><Relationship Id="rId180" Type="http://schemas.openxmlformats.org/officeDocument/2006/relationships/customXml" Target="../ink/ink900.xml"/><Relationship Id="rId210" Type="http://schemas.openxmlformats.org/officeDocument/2006/relationships/customXml" Target="../ink/ink915.xml"/><Relationship Id="rId215" Type="http://schemas.openxmlformats.org/officeDocument/2006/relationships/image" Target="../media/image912.png"/><Relationship Id="rId236" Type="http://schemas.openxmlformats.org/officeDocument/2006/relationships/customXml" Target="../ink/ink928.xml"/><Relationship Id="rId26" Type="http://schemas.openxmlformats.org/officeDocument/2006/relationships/customXml" Target="../ink/ink823.xml"/><Relationship Id="rId231" Type="http://schemas.openxmlformats.org/officeDocument/2006/relationships/image" Target="../media/image920.png"/><Relationship Id="rId47" Type="http://schemas.openxmlformats.org/officeDocument/2006/relationships/image" Target="../media/image829.png"/><Relationship Id="rId68" Type="http://schemas.openxmlformats.org/officeDocument/2006/relationships/customXml" Target="../ink/ink844.xml"/><Relationship Id="rId89" Type="http://schemas.openxmlformats.org/officeDocument/2006/relationships/image" Target="../media/image1.png"/><Relationship Id="rId112" Type="http://schemas.openxmlformats.org/officeDocument/2006/relationships/customXml" Target="../ink/ink866.xml"/><Relationship Id="rId133" Type="http://schemas.openxmlformats.org/officeDocument/2006/relationships/image" Target="../media/image871.png"/><Relationship Id="rId154" Type="http://schemas.openxmlformats.org/officeDocument/2006/relationships/customXml" Target="../ink/ink887.xml"/><Relationship Id="rId175" Type="http://schemas.openxmlformats.org/officeDocument/2006/relationships/image" Target="../media/image892.png"/><Relationship Id="rId196" Type="http://schemas.openxmlformats.org/officeDocument/2006/relationships/customXml" Target="../ink/ink908.xml"/><Relationship Id="rId200" Type="http://schemas.openxmlformats.org/officeDocument/2006/relationships/customXml" Target="../ink/ink910.xml"/><Relationship Id="rId16" Type="http://schemas.openxmlformats.org/officeDocument/2006/relationships/customXml" Target="../ink/ink818.xml"/><Relationship Id="rId221" Type="http://schemas.openxmlformats.org/officeDocument/2006/relationships/image" Target="../media/image915.png"/><Relationship Id="rId242" Type="http://schemas.openxmlformats.org/officeDocument/2006/relationships/customXml" Target="../ink/ink931.xml"/><Relationship Id="rId37" Type="http://schemas.openxmlformats.org/officeDocument/2006/relationships/image" Target="../media/image824.png"/><Relationship Id="rId58" Type="http://schemas.openxmlformats.org/officeDocument/2006/relationships/customXml" Target="../ink/ink839.xml"/><Relationship Id="rId79" Type="http://schemas.openxmlformats.org/officeDocument/2006/relationships/image" Target="../media/image845.png"/><Relationship Id="rId102" Type="http://schemas.openxmlformats.org/officeDocument/2006/relationships/customXml" Target="../ink/ink861.xml"/><Relationship Id="rId123" Type="http://schemas.openxmlformats.org/officeDocument/2006/relationships/image" Target="../media/image866.png"/><Relationship Id="rId144" Type="http://schemas.openxmlformats.org/officeDocument/2006/relationships/customXml" Target="../ink/ink882.xml"/><Relationship Id="rId90" Type="http://schemas.openxmlformats.org/officeDocument/2006/relationships/customXml" Target="../ink/ink855.xml"/><Relationship Id="rId165" Type="http://schemas.openxmlformats.org/officeDocument/2006/relationships/image" Target="../media/image887.png"/><Relationship Id="rId186" Type="http://schemas.openxmlformats.org/officeDocument/2006/relationships/customXml" Target="../ink/ink903.xml"/><Relationship Id="rId211" Type="http://schemas.openxmlformats.org/officeDocument/2006/relationships/image" Target="../media/image910.png"/><Relationship Id="rId232" Type="http://schemas.openxmlformats.org/officeDocument/2006/relationships/customXml" Target="../ink/ink926.xml"/><Relationship Id="rId27" Type="http://schemas.openxmlformats.org/officeDocument/2006/relationships/image" Target="../media/image819.png"/><Relationship Id="rId48" Type="http://schemas.openxmlformats.org/officeDocument/2006/relationships/customXml" Target="../ink/ink834.xml"/><Relationship Id="rId69" Type="http://schemas.openxmlformats.org/officeDocument/2006/relationships/image" Target="../media/image840.png"/><Relationship Id="rId113" Type="http://schemas.openxmlformats.org/officeDocument/2006/relationships/image" Target="../media/image861.png"/><Relationship Id="rId134" Type="http://schemas.openxmlformats.org/officeDocument/2006/relationships/customXml" Target="../ink/ink877.xml"/><Relationship Id="rId80" Type="http://schemas.openxmlformats.org/officeDocument/2006/relationships/customXml" Target="../ink/ink850.xml"/><Relationship Id="rId155" Type="http://schemas.openxmlformats.org/officeDocument/2006/relationships/image" Target="../media/image882.png"/><Relationship Id="rId176" Type="http://schemas.openxmlformats.org/officeDocument/2006/relationships/customXml" Target="../ink/ink898.xml"/><Relationship Id="rId197" Type="http://schemas.openxmlformats.org/officeDocument/2006/relationships/image" Target="../media/image903.png"/><Relationship Id="rId201" Type="http://schemas.openxmlformats.org/officeDocument/2006/relationships/image" Target="../media/image905.png"/><Relationship Id="rId222" Type="http://schemas.openxmlformats.org/officeDocument/2006/relationships/customXml" Target="../ink/ink921.xml"/><Relationship Id="rId243" Type="http://schemas.openxmlformats.org/officeDocument/2006/relationships/image" Target="../media/image926.png"/><Relationship Id="rId17" Type="http://schemas.openxmlformats.org/officeDocument/2006/relationships/image" Target="../media/image814.png"/><Relationship Id="rId38" Type="http://schemas.openxmlformats.org/officeDocument/2006/relationships/customXml" Target="../ink/ink829.xml"/><Relationship Id="rId59" Type="http://schemas.openxmlformats.org/officeDocument/2006/relationships/image" Target="../media/image835.png"/><Relationship Id="rId103" Type="http://schemas.openxmlformats.org/officeDocument/2006/relationships/image" Target="../media/image856.png"/><Relationship Id="rId124" Type="http://schemas.openxmlformats.org/officeDocument/2006/relationships/customXml" Target="../ink/ink872.xml"/><Relationship Id="rId70" Type="http://schemas.openxmlformats.org/officeDocument/2006/relationships/customXml" Target="../ink/ink845.xml"/><Relationship Id="rId91" Type="http://schemas.openxmlformats.org/officeDocument/2006/relationships/image" Target="../media/image850.png"/><Relationship Id="rId145" Type="http://schemas.openxmlformats.org/officeDocument/2006/relationships/image" Target="../media/image877.png"/><Relationship Id="rId166" Type="http://schemas.openxmlformats.org/officeDocument/2006/relationships/customXml" Target="../ink/ink893.xml"/><Relationship Id="rId187" Type="http://schemas.openxmlformats.org/officeDocument/2006/relationships/image" Target="../media/image89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16.xml"/><Relationship Id="rId233" Type="http://schemas.openxmlformats.org/officeDocument/2006/relationships/image" Target="../media/image921.png"/><Relationship Id="rId28" Type="http://schemas.openxmlformats.org/officeDocument/2006/relationships/customXml" Target="../ink/ink824.xml"/><Relationship Id="rId49" Type="http://schemas.openxmlformats.org/officeDocument/2006/relationships/image" Target="../media/image830.png"/><Relationship Id="rId114" Type="http://schemas.openxmlformats.org/officeDocument/2006/relationships/customXml" Target="../ink/ink867.xml"/><Relationship Id="rId60" Type="http://schemas.openxmlformats.org/officeDocument/2006/relationships/customXml" Target="../ink/ink840.xml"/><Relationship Id="rId81" Type="http://schemas.openxmlformats.org/officeDocument/2006/relationships/image" Target="../media/image846.png"/><Relationship Id="rId135" Type="http://schemas.openxmlformats.org/officeDocument/2006/relationships/image" Target="../media/image872.png"/><Relationship Id="rId156" Type="http://schemas.openxmlformats.org/officeDocument/2006/relationships/customXml" Target="../ink/ink888.xml"/><Relationship Id="rId177" Type="http://schemas.openxmlformats.org/officeDocument/2006/relationships/image" Target="../media/image893.png"/><Relationship Id="rId198" Type="http://schemas.openxmlformats.org/officeDocument/2006/relationships/customXml" Target="../ink/ink909.xml"/><Relationship Id="rId202" Type="http://schemas.openxmlformats.org/officeDocument/2006/relationships/customXml" Target="../ink/ink911.xml"/><Relationship Id="rId223" Type="http://schemas.openxmlformats.org/officeDocument/2006/relationships/image" Target="../media/image916.png"/><Relationship Id="rId244" Type="http://schemas.openxmlformats.org/officeDocument/2006/relationships/customXml" Target="../ink/ink932.xml"/><Relationship Id="rId18" Type="http://schemas.openxmlformats.org/officeDocument/2006/relationships/customXml" Target="../ink/ink819.xml"/><Relationship Id="rId39" Type="http://schemas.openxmlformats.org/officeDocument/2006/relationships/image" Target="../media/image825.png"/><Relationship Id="rId50" Type="http://schemas.openxmlformats.org/officeDocument/2006/relationships/customXml" Target="../ink/ink835.xml"/><Relationship Id="rId104" Type="http://schemas.openxmlformats.org/officeDocument/2006/relationships/customXml" Target="../ink/ink862.xml"/><Relationship Id="rId125" Type="http://schemas.openxmlformats.org/officeDocument/2006/relationships/image" Target="../media/image867.png"/><Relationship Id="rId146" Type="http://schemas.openxmlformats.org/officeDocument/2006/relationships/customXml" Target="../ink/ink883.xml"/><Relationship Id="rId167" Type="http://schemas.openxmlformats.org/officeDocument/2006/relationships/image" Target="../media/image888.png"/><Relationship Id="rId188" Type="http://schemas.openxmlformats.org/officeDocument/2006/relationships/customXml" Target="../ink/ink904.xml"/><Relationship Id="rId71" Type="http://schemas.openxmlformats.org/officeDocument/2006/relationships/image" Target="../media/image841.png"/><Relationship Id="rId92" Type="http://schemas.openxmlformats.org/officeDocument/2006/relationships/customXml" Target="../ink/ink856.xml"/><Relationship Id="rId213" Type="http://schemas.openxmlformats.org/officeDocument/2006/relationships/image" Target="../media/image911.png"/><Relationship Id="rId234" Type="http://schemas.openxmlformats.org/officeDocument/2006/relationships/customXml" Target="../ink/ink927.xml"/><Relationship Id="rId2" Type="http://schemas.openxmlformats.org/officeDocument/2006/relationships/customXml" Target="../ink/ink811.xml"/><Relationship Id="rId29" Type="http://schemas.openxmlformats.org/officeDocument/2006/relationships/image" Target="../media/image820.png"/><Relationship Id="rId40" Type="http://schemas.openxmlformats.org/officeDocument/2006/relationships/customXml" Target="../ink/ink830.xml"/><Relationship Id="rId115" Type="http://schemas.openxmlformats.org/officeDocument/2006/relationships/image" Target="../media/image862.png"/><Relationship Id="rId136" Type="http://schemas.openxmlformats.org/officeDocument/2006/relationships/customXml" Target="../ink/ink878.xml"/><Relationship Id="rId157" Type="http://schemas.openxmlformats.org/officeDocument/2006/relationships/image" Target="../media/image883.png"/><Relationship Id="rId178" Type="http://schemas.openxmlformats.org/officeDocument/2006/relationships/customXml" Target="../ink/ink899.xml"/><Relationship Id="rId61" Type="http://schemas.openxmlformats.org/officeDocument/2006/relationships/image" Target="../media/image836.png"/><Relationship Id="rId82" Type="http://schemas.openxmlformats.org/officeDocument/2006/relationships/customXml" Target="../ink/ink851.xml"/><Relationship Id="rId199" Type="http://schemas.openxmlformats.org/officeDocument/2006/relationships/image" Target="../media/image904.png"/><Relationship Id="rId203" Type="http://schemas.openxmlformats.org/officeDocument/2006/relationships/image" Target="../media/image906.png"/><Relationship Id="rId19" Type="http://schemas.openxmlformats.org/officeDocument/2006/relationships/image" Target="../media/image815.png"/><Relationship Id="rId224" Type="http://schemas.openxmlformats.org/officeDocument/2006/relationships/customXml" Target="../ink/ink922.xml"/><Relationship Id="rId245" Type="http://schemas.openxmlformats.org/officeDocument/2006/relationships/image" Target="../media/image927.png"/><Relationship Id="rId30" Type="http://schemas.openxmlformats.org/officeDocument/2006/relationships/customXml" Target="../ink/ink825.xml"/><Relationship Id="rId105" Type="http://schemas.openxmlformats.org/officeDocument/2006/relationships/image" Target="../media/image857.png"/><Relationship Id="rId126" Type="http://schemas.openxmlformats.org/officeDocument/2006/relationships/customXml" Target="../ink/ink873.xml"/><Relationship Id="rId147" Type="http://schemas.openxmlformats.org/officeDocument/2006/relationships/image" Target="../media/image878.png"/><Relationship Id="rId168" Type="http://schemas.openxmlformats.org/officeDocument/2006/relationships/customXml" Target="../ink/ink894.xml"/><Relationship Id="rId51" Type="http://schemas.openxmlformats.org/officeDocument/2006/relationships/image" Target="../media/image831.png"/><Relationship Id="rId72" Type="http://schemas.openxmlformats.org/officeDocument/2006/relationships/customXml" Target="../ink/ink846.xml"/><Relationship Id="rId93" Type="http://schemas.openxmlformats.org/officeDocument/2006/relationships/image" Target="../media/image851.png"/><Relationship Id="rId189" Type="http://schemas.openxmlformats.org/officeDocument/2006/relationships/image" Target="../media/image899.png"/><Relationship Id="rId3" Type="http://schemas.openxmlformats.org/officeDocument/2006/relationships/image" Target="../media/image807.png"/><Relationship Id="rId214" Type="http://schemas.openxmlformats.org/officeDocument/2006/relationships/customXml" Target="../ink/ink917.xml"/><Relationship Id="rId235" Type="http://schemas.openxmlformats.org/officeDocument/2006/relationships/image" Target="../media/image922.png"/><Relationship Id="rId116" Type="http://schemas.openxmlformats.org/officeDocument/2006/relationships/customXml" Target="../ink/ink868.xml"/><Relationship Id="rId137" Type="http://schemas.openxmlformats.org/officeDocument/2006/relationships/image" Target="../media/image873.png"/><Relationship Id="rId158" Type="http://schemas.openxmlformats.org/officeDocument/2006/relationships/customXml" Target="../ink/ink889.xml"/><Relationship Id="rId20" Type="http://schemas.openxmlformats.org/officeDocument/2006/relationships/customXml" Target="../ink/ink820.xml"/><Relationship Id="rId41" Type="http://schemas.openxmlformats.org/officeDocument/2006/relationships/image" Target="../media/image826.png"/><Relationship Id="rId62" Type="http://schemas.openxmlformats.org/officeDocument/2006/relationships/customXml" Target="../ink/ink841.xml"/><Relationship Id="rId83" Type="http://schemas.openxmlformats.org/officeDocument/2006/relationships/image" Target="../media/image847.png"/><Relationship Id="rId179" Type="http://schemas.openxmlformats.org/officeDocument/2006/relationships/image" Target="../media/image894.png"/><Relationship Id="rId190" Type="http://schemas.openxmlformats.org/officeDocument/2006/relationships/customXml" Target="../ink/ink905.xml"/><Relationship Id="rId204" Type="http://schemas.openxmlformats.org/officeDocument/2006/relationships/customXml" Target="../ink/ink912.xml"/><Relationship Id="rId225" Type="http://schemas.openxmlformats.org/officeDocument/2006/relationships/image" Target="../media/image917.png"/><Relationship Id="rId246" Type="http://schemas.openxmlformats.org/officeDocument/2006/relationships/customXml" Target="../ink/ink933.xml"/><Relationship Id="rId106" Type="http://schemas.openxmlformats.org/officeDocument/2006/relationships/customXml" Target="../ink/ink863.xml"/><Relationship Id="rId127" Type="http://schemas.openxmlformats.org/officeDocument/2006/relationships/image" Target="../media/image868.png"/><Relationship Id="rId10" Type="http://schemas.openxmlformats.org/officeDocument/2006/relationships/customXml" Target="../ink/ink815.xml"/><Relationship Id="rId31" Type="http://schemas.openxmlformats.org/officeDocument/2006/relationships/image" Target="../media/image821.png"/><Relationship Id="rId52" Type="http://schemas.openxmlformats.org/officeDocument/2006/relationships/customXml" Target="../ink/ink836.xml"/><Relationship Id="rId73" Type="http://schemas.openxmlformats.org/officeDocument/2006/relationships/image" Target="../media/image842.png"/><Relationship Id="rId94" Type="http://schemas.openxmlformats.org/officeDocument/2006/relationships/customXml" Target="../ink/ink857.xml"/><Relationship Id="rId148" Type="http://schemas.openxmlformats.org/officeDocument/2006/relationships/customXml" Target="../ink/ink884.xml"/><Relationship Id="rId169" Type="http://schemas.openxmlformats.org/officeDocument/2006/relationships/image" Target="../media/image889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6.png"/><Relationship Id="rId21" Type="http://schemas.openxmlformats.org/officeDocument/2006/relationships/image" Target="../media/image940.png"/><Relationship Id="rId42" Type="http://schemas.openxmlformats.org/officeDocument/2006/relationships/customXml" Target="../ink/ink956.xml"/><Relationship Id="rId63" Type="http://schemas.openxmlformats.org/officeDocument/2006/relationships/image" Target="../media/image960.png"/><Relationship Id="rId84" Type="http://schemas.openxmlformats.org/officeDocument/2006/relationships/customXml" Target="../ink/ink977.xml"/><Relationship Id="rId138" Type="http://schemas.openxmlformats.org/officeDocument/2006/relationships/customXml" Target="../ink/ink1004.xml"/><Relationship Id="rId159" Type="http://schemas.openxmlformats.org/officeDocument/2006/relationships/image" Target="../media/image1007.png"/><Relationship Id="rId170" Type="http://schemas.openxmlformats.org/officeDocument/2006/relationships/customXml" Target="../ink/ink1020.xml"/><Relationship Id="rId107" Type="http://schemas.openxmlformats.org/officeDocument/2006/relationships/image" Target="../media/image981.png"/><Relationship Id="rId11" Type="http://schemas.openxmlformats.org/officeDocument/2006/relationships/image" Target="../media/image935.png"/><Relationship Id="rId32" Type="http://schemas.openxmlformats.org/officeDocument/2006/relationships/customXml" Target="../ink/ink951.xml"/><Relationship Id="rId53" Type="http://schemas.openxmlformats.org/officeDocument/2006/relationships/image" Target="../media/image955.png"/><Relationship Id="rId74" Type="http://schemas.openxmlformats.org/officeDocument/2006/relationships/customXml" Target="../ink/ink972.xml"/><Relationship Id="rId128" Type="http://schemas.openxmlformats.org/officeDocument/2006/relationships/customXml" Target="../ink/ink999.xml"/><Relationship Id="rId149" Type="http://schemas.openxmlformats.org/officeDocument/2006/relationships/image" Target="../media/image1002.png"/><Relationship Id="rId5" Type="http://schemas.openxmlformats.org/officeDocument/2006/relationships/image" Target="../media/image932.png"/><Relationship Id="rId95" Type="http://schemas.openxmlformats.org/officeDocument/2006/relationships/image" Target="../media/image354.png"/><Relationship Id="rId160" Type="http://schemas.openxmlformats.org/officeDocument/2006/relationships/customXml" Target="../ink/ink1015.xml"/><Relationship Id="rId22" Type="http://schemas.openxmlformats.org/officeDocument/2006/relationships/customXml" Target="../ink/ink946.xml"/><Relationship Id="rId43" Type="http://schemas.openxmlformats.org/officeDocument/2006/relationships/image" Target="../media/image950.png"/><Relationship Id="rId64" Type="http://schemas.openxmlformats.org/officeDocument/2006/relationships/customXml" Target="../ink/ink967.xml"/><Relationship Id="rId118" Type="http://schemas.openxmlformats.org/officeDocument/2006/relationships/customXml" Target="../ink/ink994.xml"/><Relationship Id="rId139" Type="http://schemas.openxmlformats.org/officeDocument/2006/relationships/image" Target="../media/image997.png"/><Relationship Id="rId85" Type="http://schemas.openxmlformats.org/officeDocument/2006/relationships/image" Target="../media/image971.png"/><Relationship Id="rId150" Type="http://schemas.openxmlformats.org/officeDocument/2006/relationships/customXml" Target="../ink/ink1010.xml"/><Relationship Id="rId171" Type="http://schemas.openxmlformats.org/officeDocument/2006/relationships/image" Target="../media/image1013.png"/><Relationship Id="rId12" Type="http://schemas.openxmlformats.org/officeDocument/2006/relationships/customXml" Target="../ink/ink941.xml"/><Relationship Id="rId33" Type="http://schemas.openxmlformats.org/officeDocument/2006/relationships/image" Target="../media/image945.png"/><Relationship Id="rId108" Type="http://schemas.openxmlformats.org/officeDocument/2006/relationships/customXml" Target="../ink/ink989.xml"/><Relationship Id="rId129" Type="http://schemas.openxmlformats.org/officeDocument/2006/relationships/image" Target="../media/image992.png"/><Relationship Id="rId54" Type="http://schemas.openxmlformats.org/officeDocument/2006/relationships/customXml" Target="../ink/ink962.xml"/><Relationship Id="rId75" Type="http://schemas.openxmlformats.org/officeDocument/2006/relationships/image" Target="../media/image966.png"/><Relationship Id="rId96" Type="http://schemas.openxmlformats.org/officeDocument/2006/relationships/customXml" Target="../ink/ink983.xml"/><Relationship Id="rId140" Type="http://schemas.openxmlformats.org/officeDocument/2006/relationships/customXml" Target="../ink/ink1005.xml"/><Relationship Id="rId161" Type="http://schemas.openxmlformats.org/officeDocument/2006/relationships/image" Target="../media/image1008.png"/><Relationship Id="rId6" Type="http://schemas.openxmlformats.org/officeDocument/2006/relationships/customXml" Target="../ink/ink938.xml"/><Relationship Id="rId23" Type="http://schemas.openxmlformats.org/officeDocument/2006/relationships/image" Target="../media/image941.png"/><Relationship Id="rId28" Type="http://schemas.openxmlformats.org/officeDocument/2006/relationships/customXml" Target="../ink/ink949.xml"/><Relationship Id="rId49" Type="http://schemas.openxmlformats.org/officeDocument/2006/relationships/image" Target="../media/image953.png"/><Relationship Id="rId114" Type="http://schemas.openxmlformats.org/officeDocument/2006/relationships/customXml" Target="../ink/ink992.xml"/><Relationship Id="rId119" Type="http://schemas.openxmlformats.org/officeDocument/2006/relationships/image" Target="../media/image987.png"/><Relationship Id="rId44" Type="http://schemas.openxmlformats.org/officeDocument/2006/relationships/customXml" Target="../ink/ink957.xml"/><Relationship Id="rId60" Type="http://schemas.openxmlformats.org/officeDocument/2006/relationships/customXml" Target="../ink/ink965.xml"/><Relationship Id="rId65" Type="http://schemas.openxmlformats.org/officeDocument/2006/relationships/image" Target="../media/image961.png"/><Relationship Id="rId81" Type="http://schemas.openxmlformats.org/officeDocument/2006/relationships/image" Target="../media/image969.png"/><Relationship Id="rId86" Type="http://schemas.openxmlformats.org/officeDocument/2006/relationships/customXml" Target="../ink/ink978.xml"/><Relationship Id="rId130" Type="http://schemas.openxmlformats.org/officeDocument/2006/relationships/customXml" Target="../ink/ink1000.xml"/><Relationship Id="rId135" Type="http://schemas.openxmlformats.org/officeDocument/2006/relationships/image" Target="../media/image995.png"/><Relationship Id="rId151" Type="http://schemas.openxmlformats.org/officeDocument/2006/relationships/image" Target="../media/image1003.png"/><Relationship Id="rId156" Type="http://schemas.openxmlformats.org/officeDocument/2006/relationships/customXml" Target="../ink/ink1013.xml"/><Relationship Id="rId177" Type="http://schemas.openxmlformats.org/officeDocument/2006/relationships/image" Target="../media/image1016.png"/><Relationship Id="rId172" Type="http://schemas.openxmlformats.org/officeDocument/2006/relationships/customXml" Target="../ink/ink1021.xml"/><Relationship Id="rId13" Type="http://schemas.openxmlformats.org/officeDocument/2006/relationships/image" Target="../media/image936.png"/><Relationship Id="rId18" Type="http://schemas.openxmlformats.org/officeDocument/2006/relationships/customXml" Target="../ink/ink944.xml"/><Relationship Id="rId39" Type="http://schemas.openxmlformats.org/officeDocument/2006/relationships/image" Target="../media/image948.png"/><Relationship Id="rId109" Type="http://schemas.openxmlformats.org/officeDocument/2006/relationships/image" Target="../media/image982.png"/><Relationship Id="rId34" Type="http://schemas.openxmlformats.org/officeDocument/2006/relationships/customXml" Target="../ink/ink952.xml"/><Relationship Id="rId50" Type="http://schemas.openxmlformats.org/officeDocument/2006/relationships/customXml" Target="../ink/ink960.xml"/><Relationship Id="rId55" Type="http://schemas.openxmlformats.org/officeDocument/2006/relationships/image" Target="../media/image956.png"/><Relationship Id="rId76" Type="http://schemas.openxmlformats.org/officeDocument/2006/relationships/customXml" Target="../ink/ink973.xml"/><Relationship Id="rId97" Type="http://schemas.openxmlformats.org/officeDocument/2006/relationships/image" Target="../media/image976.png"/><Relationship Id="rId104" Type="http://schemas.openxmlformats.org/officeDocument/2006/relationships/customXml" Target="../ink/ink987.xml"/><Relationship Id="rId120" Type="http://schemas.openxmlformats.org/officeDocument/2006/relationships/customXml" Target="../ink/ink995.xml"/><Relationship Id="rId125" Type="http://schemas.openxmlformats.org/officeDocument/2006/relationships/image" Target="../media/image990.png"/><Relationship Id="rId141" Type="http://schemas.openxmlformats.org/officeDocument/2006/relationships/image" Target="../media/image998.png"/><Relationship Id="rId146" Type="http://schemas.openxmlformats.org/officeDocument/2006/relationships/customXml" Target="../ink/ink1008.xml"/><Relationship Id="rId167" Type="http://schemas.openxmlformats.org/officeDocument/2006/relationships/image" Target="../media/image1011.png"/><Relationship Id="rId7" Type="http://schemas.openxmlformats.org/officeDocument/2006/relationships/image" Target="../media/image933.png"/><Relationship Id="rId71" Type="http://schemas.openxmlformats.org/officeDocument/2006/relationships/image" Target="../media/image964.png"/><Relationship Id="rId92" Type="http://schemas.openxmlformats.org/officeDocument/2006/relationships/customXml" Target="../ink/ink981.xml"/><Relationship Id="rId162" Type="http://schemas.openxmlformats.org/officeDocument/2006/relationships/customXml" Target="../ink/ink1016.xml"/><Relationship Id="rId2" Type="http://schemas.openxmlformats.org/officeDocument/2006/relationships/customXml" Target="../ink/ink936.xml"/><Relationship Id="rId29" Type="http://schemas.openxmlformats.org/officeDocument/2006/relationships/image" Target="../media/image1.png"/><Relationship Id="rId24" Type="http://schemas.openxmlformats.org/officeDocument/2006/relationships/customXml" Target="../ink/ink947.xml"/><Relationship Id="rId40" Type="http://schemas.openxmlformats.org/officeDocument/2006/relationships/customXml" Target="../ink/ink955.xml"/><Relationship Id="rId45" Type="http://schemas.openxmlformats.org/officeDocument/2006/relationships/image" Target="../media/image951.png"/><Relationship Id="rId66" Type="http://schemas.openxmlformats.org/officeDocument/2006/relationships/customXml" Target="../ink/ink968.xml"/><Relationship Id="rId87" Type="http://schemas.openxmlformats.org/officeDocument/2006/relationships/image" Target="../media/image972.png"/><Relationship Id="rId110" Type="http://schemas.openxmlformats.org/officeDocument/2006/relationships/customXml" Target="../ink/ink990.xml"/><Relationship Id="rId115" Type="http://schemas.openxmlformats.org/officeDocument/2006/relationships/image" Target="../media/image985.png"/><Relationship Id="rId131" Type="http://schemas.openxmlformats.org/officeDocument/2006/relationships/image" Target="../media/image993.png"/><Relationship Id="rId136" Type="http://schemas.openxmlformats.org/officeDocument/2006/relationships/customXml" Target="../ink/ink1003.xml"/><Relationship Id="rId157" Type="http://schemas.openxmlformats.org/officeDocument/2006/relationships/image" Target="../media/image1006.png"/><Relationship Id="rId178" Type="http://schemas.openxmlformats.org/officeDocument/2006/relationships/customXml" Target="../ink/ink1024.xml"/><Relationship Id="rId61" Type="http://schemas.openxmlformats.org/officeDocument/2006/relationships/image" Target="../media/image959.png"/><Relationship Id="rId82" Type="http://schemas.openxmlformats.org/officeDocument/2006/relationships/customXml" Target="../ink/ink976.xml"/><Relationship Id="rId152" Type="http://schemas.openxmlformats.org/officeDocument/2006/relationships/customXml" Target="../ink/ink1011.xml"/><Relationship Id="rId173" Type="http://schemas.openxmlformats.org/officeDocument/2006/relationships/image" Target="../media/image1014.png"/><Relationship Id="rId19" Type="http://schemas.openxmlformats.org/officeDocument/2006/relationships/image" Target="../media/image939.png"/><Relationship Id="rId14" Type="http://schemas.openxmlformats.org/officeDocument/2006/relationships/customXml" Target="../ink/ink942.xml"/><Relationship Id="rId30" Type="http://schemas.openxmlformats.org/officeDocument/2006/relationships/customXml" Target="../ink/ink950.xml"/><Relationship Id="rId35" Type="http://schemas.openxmlformats.org/officeDocument/2006/relationships/image" Target="../media/image946.png"/><Relationship Id="rId56" Type="http://schemas.openxmlformats.org/officeDocument/2006/relationships/customXml" Target="../ink/ink963.xml"/><Relationship Id="rId77" Type="http://schemas.openxmlformats.org/officeDocument/2006/relationships/image" Target="../media/image967.png"/><Relationship Id="rId100" Type="http://schemas.openxmlformats.org/officeDocument/2006/relationships/customXml" Target="../ink/ink985.xml"/><Relationship Id="rId105" Type="http://schemas.openxmlformats.org/officeDocument/2006/relationships/image" Target="../media/image980.png"/><Relationship Id="rId126" Type="http://schemas.openxmlformats.org/officeDocument/2006/relationships/customXml" Target="../ink/ink998.xml"/><Relationship Id="rId147" Type="http://schemas.openxmlformats.org/officeDocument/2006/relationships/image" Target="../media/image1001.png"/><Relationship Id="rId168" Type="http://schemas.openxmlformats.org/officeDocument/2006/relationships/customXml" Target="../ink/ink1019.xml"/><Relationship Id="rId8" Type="http://schemas.openxmlformats.org/officeDocument/2006/relationships/customXml" Target="../ink/ink939.xml"/><Relationship Id="rId51" Type="http://schemas.openxmlformats.org/officeDocument/2006/relationships/image" Target="../media/image954.png"/><Relationship Id="rId72" Type="http://schemas.openxmlformats.org/officeDocument/2006/relationships/customXml" Target="../ink/ink971.xml"/><Relationship Id="rId93" Type="http://schemas.openxmlformats.org/officeDocument/2006/relationships/image" Target="../media/image975.png"/><Relationship Id="rId98" Type="http://schemas.openxmlformats.org/officeDocument/2006/relationships/customXml" Target="../ink/ink984.xml"/><Relationship Id="rId121" Type="http://schemas.openxmlformats.org/officeDocument/2006/relationships/image" Target="../media/image988.png"/><Relationship Id="rId142" Type="http://schemas.openxmlformats.org/officeDocument/2006/relationships/customXml" Target="../ink/ink1006.xml"/><Relationship Id="rId163" Type="http://schemas.openxmlformats.org/officeDocument/2006/relationships/image" Target="../media/image1009.png"/><Relationship Id="rId3" Type="http://schemas.openxmlformats.org/officeDocument/2006/relationships/image" Target="../media/image931.png"/><Relationship Id="rId25" Type="http://schemas.openxmlformats.org/officeDocument/2006/relationships/image" Target="../media/image942.png"/><Relationship Id="rId46" Type="http://schemas.openxmlformats.org/officeDocument/2006/relationships/customXml" Target="../ink/ink958.xml"/><Relationship Id="rId67" Type="http://schemas.openxmlformats.org/officeDocument/2006/relationships/image" Target="../media/image962.png"/><Relationship Id="rId116" Type="http://schemas.openxmlformats.org/officeDocument/2006/relationships/customXml" Target="../ink/ink993.xml"/><Relationship Id="rId137" Type="http://schemas.openxmlformats.org/officeDocument/2006/relationships/image" Target="../media/image996.png"/><Relationship Id="rId158" Type="http://schemas.openxmlformats.org/officeDocument/2006/relationships/customXml" Target="../ink/ink1014.xml"/><Relationship Id="rId20" Type="http://schemas.openxmlformats.org/officeDocument/2006/relationships/customXml" Target="../ink/ink945.xml"/><Relationship Id="rId41" Type="http://schemas.openxmlformats.org/officeDocument/2006/relationships/image" Target="../media/image949.png"/><Relationship Id="rId62" Type="http://schemas.openxmlformats.org/officeDocument/2006/relationships/customXml" Target="../ink/ink966.xml"/><Relationship Id="rId83" Type="http://schemas.openxmlformats.org/officeDocument/2006/relationships/image" Target="../media/image970.png"/><Relationship Id="rId88" Type="http://schemas.openxmlformats.org/officeDocument/2006/relationships/customXml" Target="../ink/ink979.xml"/><Relationship Id="rId111" Type="http://schemas.openxmlformats.org/officeDocument/2006/relationships/image" Target="../media/image983.png"/><Relationship Id="rId132" Type="http://schemas.openxmlformats.org/officeDocument/2006/relationships/customXml" Target="../ink/ink1001.xml"/><Relationship Id="rId153" Type="http://schemas.openxmlformats.org/officeDocument/2006/relationships/image" Target="../media/image1004.png"/><Relationship Id="rId174" Type="http://schemas.openxmlformats.org/officeDocument/2006/relationships/customXml" Target="../ink/ink1022.xml"/><Relationship Id="rId179" Type="http://schemas.openxmlformats.org/officeDocument/2006/relationships/image" Target="../media/image1017.png"/><Relationship Id="rId15" Type="http://schemas.openxmlformats.org/officeDocument/2006/relationships/image" Target="../media/image937.png"/><Relationship Id="rId36" Type="http://schemas.openxmlformats.org/officeDocument/2006/relationships/customXml" Target="../ink/ink953.xml"/><Relationship Id="rId57" Type="http://schemas.openxmlformats.org/officeDocument/2006/relationships/image" Target="../media/image957.png"/><Relationship Id="rId106" Type="http://schemas.openxmlformats.org/officeDocument/2006/relationships/customXml" Target="../ink/ink988.xml"/><Relationship Id="rId127" Type="http://schemas.openxmlformats.org/officeDocument/2006/relationships/image" Target="../media/image991.png"/><Relationship Id="rId10" Type="http://schemas.openxmlformats.org/officeDocument/2006/relationships/customXml" Target="../ink/ink940.xml"/><Relationship Id="rId31" Type="http://schemas.openxmlformats.org/officeDocument/2006/relationships/image" Target="../media/image944.png"/><Relationship Id="rId52" Type="http://schemas.openxmlformats.org/officeDocument/2006/relationships/customXml" Target="../ink/ink961.xml"/><Relationship Id="rId73" Type="http://schemas.openxmlformats.org/officeDocument/2006/relationships/image" Target="../media/image965.png"/><Relationship Id="rId78" Type="http://schemas.openxmlformats.org/officeDocument/2006/relationships/customXml" Target="../ink/ink974.xml"/><Relationship Id="rId94" Type="http://schemas.openxmlformats.org/officeDocument/2006/relationships/customXml" Target="../ink/ink982.xml"/><Relationship Id="rId99" Type="http://schemas.openxmlformats.org/officeDocument/2006/relationships/image" Target="../media/image977.png"/><Relationship Id="rId101" Type="http://schemas.openxmlformats.org/officeDocument/2006/relationships/image" Target="../media/image978.png"/><Relationship Id="rId122" Type="http://schemas.openxmlformats.org/officeDocument/2006/relationships/customXml" Target="../ink/ink996.xml"/><Relationship Id="rId143" Type="http://schemas.openxmlformats.org/officeDocument/2006/relationships/image" Target="../media/image999.png"/><Relationship Id="rId148" Type="http://schemas.openxmlformats.org/officeDocument/2006/relationships/customXml" Target="../ink/ink1009.xml"/><Relationship Id="rId164" Type="http://schemas.openxmlformats.org/officeDocument/2006/relationships/customXml" Target="../ink/ink1017.xml"/><Relationship Id="rId169" Type="http://schemas.openxmlformats.org/officeDocument/2006/relationships/image" Target="../media/image1012.png"/><Relationship Id="rId4" Type="http://schemas.openxmlformats.org/officeDocument/2006/relationships/customXml" Target="../ink/ink937.xml"/><Relationship Id="rId9" Type="http://schemas.openxmlformats.org/officeDocument/2006/relationships/image" Target="../media/image934.png"/><Relationship Id="rId26" Type="http://schemas.openxmlformats.org/officeDocument/2006/relationships/customXml" Target="../ink/ink948.xml"/><Relationship Id="rId47" Type="http://schemas.openxmlformats.org/officeDocument/2006/relationships/image" Target="../media/image952.png"/><Relationship Id="rId68" Type="http://schemas.openxmlformats.org/officeDocument/2006/relationships/customXml" Target="../ink/ink969.xml"/><Relationship Id="rId89" Type="http://schemas.openxmlformats.org/officeDocument/2006/relationships/image" Target="../media/image973.png"/><Relationship Id="rId112" Type="http://schemas.openxmlformats.org/officeDocument/2006/relationships/customXml" Target="../ink/ink991.xml"/><Relationship Id="rId133" Type="http://schemas.openxmlformats.org/officeDocument/2006/relationships/image" Target="../media/image994.png"/><Relationship Id="rId154" Type="http://schemas.openxmlformats.org/officeDocument/2006/relationships/customXml" Target="../ink/ink1012.xml"/><Relationship Id="rId175" Type="http://schemas.openxmlformats.org/officeDocument/2006/relationships/image" Target="../media/image1015.png"/><Relationship Id="rId16" Type="http://schemas.openxmlformats.org/officeDocument/2006/relationships/customXml" Target="../ink/ink943.xml"/><Relationship Id="rId37" Type="http://schemas.openxmlformats.org/officeDocument/2006/relationships/image" Target="../media/image947.png"/><Relationship Id="rId58" Type="http://schemas.openxmlformats.org/officeDocument/2006/relationships/customXml" Target="../ink/ink964.xml"/><Relationship Id="rId79" Type="http://schemas.openxmlformats.org/officeDocument/2006/relationships/image" Target="../media/image968.png"/><Relationship Id="rId102" Type="http://schemas.openxmlformats.org/officeDocument/2006/relationships/customXml" Target="../ink/ink986.xml"/><Relationship Id="rId123" Type="http://schemas.openxmlformats.org/officeDocument/2006/relationships/image" Target="../media/image989.png"/><Relationship Id="rId144" Type="http://schemas.openxmlformats.org/officeDocument/2006/relationships/customXml" Target="../ink/ink1007.xml"/><Relationship Id="rId90" Type="http://schemas.openxmlformats.org/officeDocument/2006/relationships/customXml" Target="../ink/ink980.xml"/><Relationship Id="rId165" Type="http://schemas.openxmlformats.org/officeDocument/2006/relationships/image" Target="../media/image1010.png"/><Relationship Id="rId27" Type="http://schemas.openxmlformats.org/officeDocument/2006/relationships/image" Target="../media/image943.png"/><Relationship Id="rId48" Type="http://schemas.openxmlformats.org/officeDocument/2006/relationships/customXml" Target="../ink/ink959.xml"/><Relationship Id="rId69" Type="http://schemas.openxmlformats.org/officeDocument/2006/relationships/image" Target="../media/image963.png"/><Relationship Id="rId113" Type="http://schemas.openxmlformats.org/officeDocument/2006/relationships/image" Target="../media/image984.png"/><Relationship Id="rId134" Type="http://schemas.openxmlformats.org/officeDocument/2006/relationships/customXml" Target="../ink/ink1002.xml"/><Relationship Id="rId80" Type="http://schemas.openxmlformats.org/officeDocument/2006/relationships/customXml" Target="../ink/ink975.xml"/><Relationship Id="rId155" Type="http://schemas.openxmlformats.org/officeDocument/2006/relationships/image" Target="../media/image1005.png"/><Relationship Id="rId176" Type="http://schemas.openxmlformats.org/officeDocument/2006/relationships/customXml" Target="../ink/ink1023.xml"/><Relationship Id="rId17" Type="http://schemas.openxmlformats.org/officeDocument/2006/relationships/image" Target="../media/image938.png"/><Relationship Id="rId38" Type="http://schemas.openxmlformats.org/officeDocument/2006/relationships/customXml" Target="../ink/ink954.xml"/><Relationship Id="rId59" Type="http://schemas.openxmlformats.org/officeDocument/2006/relationships/image" Target="../media/image958.png"/><Relationship Id="rId103" Type="http://schemas.openxmlformats.org/officeDocument/2006/relationships/image" Target="../media/image979.png"/><Relationship Id="rId124" Type="http://schemas.openxmlformats.org/officeDocument/2006/relationships/customXml" Target="../ink/ink997.xml"/><Relationship Id="rId70" Type="http://schemas.openxmlformats.org/officeDocument/2006/relationships/customXml" Target="../ink/ink970.xml"/><Relationship Id="rId91" Type="http://schemas.openxmlformats.org/officeDocument/2006/relationships/image" Target="../media/image974.png"/><Relationship Id="rId145" Type="http://schemas.openxmlformats.org/officeDocument/2006/relationships/image" Target="../media/image1000.png"/><Relationship Id="rId166" Type="http://schemas.openxmlformats.org/officeDocument/2006/relationships/customXml" Target="../ink/ink101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37.xml"/><Relationship Id="rId21" Type="http://schemas.openxmlformats.org/officeDocument/2006/relationships/image" Target="../media/image1027.png"/><Relationship Id="rId42" Type="http://schemas.openxmlformats.org/officeDocument/2006/relationships/customXml" Target="../ink/ink1045.xml"/><Relationship Id="rId47" Type="http://schemas.openxmlformats.org/officeDocument/2006/relationships/image" Target="../media/image1040.png"/><Relationship Id="rId63" Type="http://schemas.openxmlformats.org/officeDocument/2006/relationships/image" Target="../media/image1048.png"/><Relationship Id="rId68" Type="http://schemas.openxmlformats.org/officeDocument/2006/relationships/customXml" Target="../ink/ink1058.xml"/><Relationship Id="rId84" Type="http://schemas.openxmlformats.org/officeDocument/2006/relationships/customXml" Target="../ink/ink1066.xml"/><Relationship Id="rId16" Type="http://schemas.openxmlformats.org/officeDocument/2006/relationships/customXml" Target="../ink/ink1032.xml"/><Relationship Id="rId11" Type="http://schemas.openxmlformats.org/officeDocument/2006/relationships/image" Target="../media/image1022.png"/><Relationship Id="rId32" Type="http://schemas.openxmlformats.org/officeDocument/2006/relationships/customXml" Target="../ink/ink1040.xml"/><Relationship Id="rId37" Type="http://schemas.openxmlformats.org/officeDocument/2006/relationships/image" Target="../media/image1035.png"/><Relationship Id="rId53" Type="http://schemas.openxmlformats.org/officeDocument/2006/relationships/image" Target="../media/image1043.png"/><Relationship Id="rId58" Type="http://schemas.openxmlformats.org/officeDocument/2006/relationships/customXml" Target="../ink/ink1053.xml"/><Relationship Id="rId74" Type="http://schemas.openxmlformats.org/officeDocument/2006/relationships/customXml" Target="../ink/ink1061.xml"/><Relationship Id="rId79" Type="http://schemas.openxmlformats.org/officeDocument/2006/relationships/image" Target="../media/image1056.png"/><Relationship Id="rId5" Type="http://schemas.openxmlformats.org/officeDocument/2006/relationships/image" Target="../media/image1019.png"/><Relationship Id="rId19" Type="http://schemas.openxmlformats.org/officeDocument/2006/relationships/image" Target="../media/image1026.png"/><Relationship Id="rId14" Type="http://schemas.openxmlformats.org/officeDocument/2006/relationships/customXml" Target="../ink/ink1031.xml"/><Relationship Id="rId22" Type="http://schemas.openxmlformats.org/officeDocument/2006/relationships/customXml" Target="../ink/ink1035.xml"/><Relationship Id="rId27" Type="http://schemas.openxmlformats.org/officeDocument/2006/relationships/image" Target="../media/image1030.png"/><Relationship Id="rId30" Type="http://schemas.openxmlformats.org/officeDocument/2006/relationships/customXml" Target="../ink/ink1039.xml"/><Relationship Id="rId35" Type="http://schemas.openxmlformats.org/officeDocument/2006/relationships/image" Target="../media/image1034.png"/><Relationship Id="rId43" Type="http://schemas.openxmlformats.org/officeDocument/2006/relationships/image" Target="../media/image1038.png"/><Relationship Id="rId48" Type="http://schemas.openxmlformats.org/officeDocument/2006/relationships/customXml" Target="../ink/ink1048.xml"/><Relationship Id="rId56" Type="http://schemas.openxmlformats.org/officeDocument/2006/relationships/customXml" Target="../ink/ink1052.xml"/><Relationship Id="rId64" Type="http://schemas.openxmlformats.org/officeDocument/2006/relationships/customXml" Target="../ink/ink1056.xml"/><Relationship Id="rId69" Type="http://schemas.openxmlformats.org/officeDocument/2006/relationships/image" Target="../media/image1051.png"/><Relationship Id="rId77" Type="http://schemas.openxmlformats.org/officeDocument/2006/relationships/image" Target="../media/image1055.png"/><Relationship Id="rId8" Type="http://schemas.openxmlformats.org/officeDocument/2006/relationships/customXml" Target="../ink/ink1028.xml"/><Relationship Id="rId51" Type="http://schemas.openxmlformats.org/officeDocument/2006/relationships/image" Target="../media/image1042.png"/><Relationship Id="rId72" Type="http://schemas.openxmlformats.org/officeDocument/2006/relationships/customXml" Target="../ink/ink1060.xml"/><Relationship Id="rId80" Type="http://schemas.openxmlformats.org/officeDocument/2006/relationships/customXml" Target="../ink/ink1064.xml"/><Relationship Id="rId85" Type="http://schemas.openxmlformats.org/officeDocument/2006/relationships/image" Target="../media/image1059.png"/><Relationship Id="rId3" Type="http://schemas.openxmlformats.org/officeDocument/2006/relationships/image" Target="../media/image1018.png"/><Relationship Id="rId12" Type="http://schemas.openxmlformats.org/officeDocument/2006/relationships/customXml" Target="../ink/ink1030.xml"/><Relationship Id="rId17" Type="http://schemas.openxmlformats.org/officeDocument/2006/relationships/image" Target="../media/image1025.png"/><Relationship Id="rId25" Type="http://schemas.openxmlformats.org/officeDocument/2006/relationships/image" Target="../media/image1029.png"/><Relationship Id="rId33" Type="http://schemas.openxmlformats.org/officeDocument/2006/relationships/image" Target="../media/image1033.png"/><Relationship Id="rId38" Type="http://schemas.openxmlformats.org/officeDocument/2006/relationships/customXml" Target="../ink/ink1043.xml"/><Relationship Id="rId46" Type="http://schemas.openxmlformats.org/officeDocument/2006/relationships/customXml" Target="../ink/ink1047.xml"/><Relationship Id="rId59" Type="http://schemas.openxmlformats.org/officeDocument/2006/relationships/image" Target="../media/image1046.png"/><Relationship Id="rId67" Type="http://schemas.openxmlformats.org/officeDocument/2006/relationships/image" Target="../media/image1050.png"/><Relationship Id="rId20" Type="http://schemas.openxmlformats.org/officeDocument/2006/relationships/customXml" Target="../ink/ink1034.xml"/><Relationship Id="rId41" Type="http://schemas.openxmlformats.org/officeDocument/2006/relationships/image" Target="../media/image1037.png"/><Relationship Id="rId54" Type="http://schemas.openxmlformats.org/officeDocument/2006/relationships/customXml" Target="../ink/ink1051.xml"/><Relationship Id="rId62" Type="http://schemas.openxmlformats.org/officeDocument/2006/relationships/customXml" Target="../ink/ink1055.xml"/><Relationship Id="rId70" Type="http://schemas.openxmlformats.org/officeDocument/2006/relationships/customXml" Target="../ink/ink1059.xml"/><Relationship Id="rId75" Type="http://schemas.openxmlformats.org/officeDocument/2006/relationships/image" Target="../media/image1054.png"/><Relationship Id="rId83" Type="http://schemas.openxmlformats.org/officeDocument/2006/relationships/image" Target="../media/image10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27.xml"/><Relationship Id="rId15" Type="http://schemas.openxmlformats.org/officeDocument/2006/relationships/image" Target="../media/image1024.png"/><Relationship Id="rId23" Type="http://schemas.openxmlformats.org/officeDocument/2006/relationships/image" Target="../media/image1028.png"/><Relationship Id="rId28" Type="http://schemas.openxmlformats.org/officeDocument/2006/relationships/customXml" Target="../ink/ink1038.xml"/><Relationship Id="rId36" Type="http://schemas.openxmlformats.org/officeDocument/2006/relationships/customXml" Target="../ink/ink1042.xml"/><Relationship Id="rId49" Type="http://schemas.openxmlformats.org/officeDocument/2006/relationships/image" Target="../media/image1041.png"/><Relationship Id="rId57" Type="http://schemas.openxmlformats.org/officeDocument/2006/relationships/image" Target="../media/image1045.png"/><Relationship Id="rId10" Type="http://schemas.openxmlformats.org/officeDocument/2006/relationships/customXml" Target="../ink/ink1029.xml"/><Relationship Id="rId31" Type="http://schemas.openxmlformats.org/officeDocument/2006/relationships/image" Target="../media/image1032.png"/><Relationship Id="rId44" Type="http://schemas.openxmlformats.org/officeDocument/2006/relationships/customXml" Target="../ink/ink1046.xml"/><Relationship Id="rId52" Type="http://schemas.openxmlformats.org/officeDocument/2006/relationships/customXml" Target="../ink/ink1050.xml"/><Relationship Id="rId60" Type="http://schemas.openxmlformats.org/officeDocument/2006/relationships/customXml" Target="../ink/ink1054.xml"/><Relationship Id="rId65" Type="http://schemas.openxmlformats.org/officeDocument/2006/relationships/image" Target="../media/image1049.png"/><Relationship Id="rId73" Type="http://schemas.openxmlformats.org/officeDocument/2006/relationships/image" Target="../media/image1053.png"/><Relationship Id="rId78" Type="http://schemas.openxmlformats.org/officeDocument/2006/relationships/customXml" Target="../ink/ink1063.xml"/><Relationship Id="rId81" Type="http://schemas.openxmlformats.org/officeDocument/2006/relationships/image" Target="../media/image1057.png"/><Relationship Id="rId4" Type="http://schemas.openxmlformats.org/officeDocument/2006/relationships/customXml" Target="../ink/ink1026.xml"/><Relationship Id="rId9" Type="http://schemas.openxmlformats.org/officeDocument/2006/relationships/image" Target="../media/image1021.png"/><Relationship Id="rId13" Type="http://schemas.openxmlformats.org/officeDocument/2006/relationships/image" Target="../media/image1023.png"/><Relationship Id="rId18" Type="http://schemas.openxmlformats.org/officeDocument/2006/relationships/customXml" Target="../ink/ink1033.xml"/><Relationship Id="rId39" Type="http://schemas.openxmlformats.org/officeDocument/2006/relationships/image" Target="../media/image1036.png"/><Relationship Id="rId34" Type="http://schemas.openxmlformats.org/officeDocument/2006/relationships/customXml" Target="../ink/ink1041.xml"/><Relationship Id="rId50" Type="http://schemas.openxmlformats.org/officeDocument/2006/relationships/customXml" Target="../ink/ink1049.xml"/><Relationship Id="rId55" Type="http://schemas.openxmlformats.org/officeDocument/2006/relationships/image" Target="../media/image1044.png"/><Relationship Id="rId76" Type="http://schemas.openxmlformats.org/officeDocument/2006/relationships/customXml" Target="../ink/ink1062.xml"/><Relationship Id="rId7" Type="http://schemas.openxmlformats.org/officeDocument/2006/relationships/image" Target="../media/image1020.png"/><Relationship Id="rId71" Type="http://schemas.openxmlformats.org/officeDocument/2006/relationships/image" Target="../media/image1052.png"/><Relationship Id="rId2" Type="http://schemas.openxmlformats.org/officeDocument/2006/relationships/customXml" Target="../ink/ink1025.xml"/><Relationship Id="rId29" Type="http://schemas.openxmlformats.org/officeDocument/2006/relationships/image" Target="../media/image1031.png"/><Relationship Id="rId24" Type="http://schemas.openxmlformats.org/officeDocument/2006/relationships/customXml" Target="../ink/ink1036.xml"/><Relationship Id="rId40" Type="http://schemas.openxmlformats.org/officeDocument/2006/relationships/customXml" Target="../ink/ink1044.xml"/><Relationship Id="rId45" Type="http://schemas.openxmlformats.org/officeDocument/2006/relationships/image" Target="../media/image1039.png"/><Relationship Id="rId66" Type="http://schemas.openxmlformats.org/officeDocument/2006/relationships/customXml" Target="../ink/ink1057.xml"/><Relationship Id="rId61" Type="http://schemas.openxmlformats.org/officeDocument/2006/relationships/image" Target="../media/image1047.png"/><Relationship Id="rId82" Type="http://schemas.openxmlformats.org/officeDocument/2006/relationships/customXml" Target="../ink/ink1065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16.png"/><Relationship Id="rId21" Type="http://schemas.openxmlformats.org/officeDocument/2006/relationships/image" Target="../media/image1069.png"/><Relationship Id="rId42" Type="http://schemas.openxmlformats.org/officeDocument/2006/relationships/customXml" Target="../ink/ink1087.xml"/><Relationship Id="rId63" Type="http://schemas.openxmlformats.org/officeDocument/2006/relationships/image" Target="../media/image1089.png"/><Relationship Id="rId84" Type="http://schemas.openxmlformats.org/officeDocument/2006/relationships/customXml" Target="../ink/ink1108.xml"/><Relationship Id="rId138" Type="http://schemas.openxmlformats.org/officeDocument/2006/relationships/customXml" Target="../ink/ink1135.xml"/><Relationship Id="rId159" Type="http://schemas.openxmlformats.org/officeDocument/2006/relationships/image" Target="../media/image1137.png"/><Relationship Id="rId170" Type="http://schemas.openxmlformats.org/officeDocument/2006/relationships/customXml" Target="../ink/ink1151.xml"/><Relationship Id="rId107" Type="http://schemas.openxmlformats.org/officeDocument/2006/relationships/image" Target="../media/image1111.png"/><Relationship Id="rId11" Type="http://schemas.openxmlformats.org/officeDocument/2006/relationships/image" Target="../media/image1064.png"/><Relationship Id="rId32" Type="http://schemas.openxmlformats.org/officeDocument/2006/relationships/customXml" Target="../ink/ink1082.xml"/><Relationship Id="rId53" Type="http://schemas.openxmlformats.org/officeDocument/2006/relationships/image" Target="../media/image1084.png"/><Relationship Id="rId74" Type="http://schemas.openxmlformats.org/officeDocument/2006/relationships/customXml" Target="../ink/ink1103.xml"/><Relationship Id="rId128" Type="http://schemas.openxmlformats.org/officeDocument/2006/relationships/customXml" Target="../ink/ink1130.xml"/><Relationship Id="rId149" Type="http://schemas.openxmlformats.org/officeDocument/2006/relationships/image" Target="../media/image1132.png"/><Relationship Id="rId5" Type="http://schemas.openxmlformats.org/officeDocument/2006/relationships/image" Target="../media/image1061.png"/><Relationship Id="rId95" Type="http://schemas.openxmlformats.org/officeDocument/2006/relationships/image" Target="../media/image1105.png"/><Relationship Id="rId160" Type="http://schemas.openxmlformats.org/officeDocument/2006/relationships/customXml" Target="../ink/ink1146.xml"/><Relationship Id="rId181" Type="http://schemas.openxmlformats.org/officeDocument/2006/relationships/image" Target="../media/image1148.png"/><Relationship Id="rId22" Type="http://schemas.openxmlformats.org/officeDocument/2006/relationships/customXml" Target="../ink/ink1077.xml"/><Relationship Id="rId43" Type="http://schemas.openxmlformats.org/officeDocument/2006/relationships/image" Target="../media/image1079.png"/><Relationship Id="rId64" Type="http://schemas.openxmlformats.org/officeDocument/2006/relationships/customXml" Target="../ink/ink1098.xml"/><Relationship Id="rId118" Type="http://schemas.openxmlformats.org/officeDocument/2006/relationships/customXml" Target="../ink/ink1125.xml"/><Relationship Id="rId139" Type="http://schemas.openxmlformats.org/officeDocument/2006/relationships/image" Target="../media/image1127.png"/><Relationship Id="rId85" Type="http://schemas.openxmlformats.org/officeDocument/2006/relationships/image" Target="../media/image1100.png"/><Relationship Id="rId150" Type="http://schemas.openxmlformats.org/officeDocument/2006/relationships/customXml" Target="../ink/ink1141.xml"/><Relationship Id="rId171" Type="http://schemas.openxmlformats.org/officeDocument/2006/relationships/image" Target="../media/image1143.png"/><Relationship Id="rId12" Type="http://schemas.openxmlformats.org/officeDocument/2006/relationships/customXml" Target="../ink/ink1072.xml"/><Relationship Id="rId33" Type="http://schemas.openxmlformats.org/officeDocument/2006/relationships/image" Target="../media/image1075.png"/><Relationship Id="rId108" Type="http://schemas.openxmlformats.org/officeDocument/2006/relationships/customXml" Target="../ink/ink1120.xml"/><Relationship Id="rId129" Type="http://schemas.openxmlformats.org/officeDocument/2006/relationships/image" Target="../media/image1122.png"/><Relationship Id="rId54" Type="http://schemas.openxmlformats.org/officeDocument/2006/relationships/customXml" Target="../ink/ink1093.xml"/><Relationship Id="rId75" Type="http://schemas.openxmlformats.org/officeDocument/2006/relationships/image" Target="../media/image1095.png"/><Relationship Id="rId96" Type="http://schemas.openxmlformats.org/officeDocument/2006/relationships/customXml" Target="../ink/ink1114.xml"/><Relationship Id="rId140" Type="http://schemas.openxmlformats.org/officeDocument/2006/relationships/customXml" Target="../ink/ink1136.xml"/><Relationship Id="rId161" Type="http://schemas.openxmlformats.org/officeDocument/2006/relationships/image" Target="../media/image1138.png"/><Relationship Id="rId182" Type="http://schemas.openxmlformats.org/officeDocument/2006/relationships/customXml" Target="../ink/ink1157.xml"/><Relationship Id="rId6" Type="http://schemas.openxmlformats.org/officeDocument/2006/relationships/customXml" Target="../ink/ink1069.xml"/><Relationship Id="rId23" Type="http://schemas.openxmlformats.org/officeDocument/2006/relationships/image" Target="../media/image1070.png"/><Relationship Id="rId119" Type="http://schemas.openxmlformats.org/officeDocument/2006/relationships/image" Target="../media/image1117.png"/><Relationship Id="rId44" Type="http://schemas.openxmlformats.org/officeDocument/2006/relationships/customXml" Target="../ink/ink1088.xml"/><Relationship Id="rId65" Type="http://schemas.openxmlformats.org/officeDocument/2006/relationships/image" Target="../media/image1090.png"/><Relationship Id="rId86" Type="http://schemas.openxmlformats.org/officeDocument/2006/relationships/customXml" Target="../ink/ink1109.xml"/><Relationship Id="rId130" Type="http://schemas.openxmlformats.org/officeDocument/2006/relationships/customXml" Target="../ink/ink1131.xml"/><Relationship Id="rId151" Type="http://schemas.openxmlformats.org/officeDocument/2006/relationships/image" Target="../media/image1133.png"/><Relationship Id="rId172" Type="http://schemas.openxmlformats.org/officeDocument/2006/relationships/customXml" Target="../ink/ink1152.xml"/><Relationship Id="rId13" Type="http://schemas.openxmlformats.org/officeDocument/2006/relationships/image" Target="../media/image1065.png"/><Relationship Id="rId18" Type="http://schemas.openxmlformats.org/officeDocument/2006/relationships/customXml" Target="../ink/ink1075.xml"/><Relationship Id="rId39" Type="http://schemas.openxmlformats.org/officeDocument/2006/relationships/image" Target="../media/image1078.png"/><Relationship Id="rId109" Type="http://schemas.openxmlformats.org/officeDocument/2006/relationships/image" Target="../media/image1112.png"/><Relationship Id="rId34" Type="http://schemas.openxmlformats.org/officeDocument/2006/relationships/customXml" Target="../ink/ink1083.xml"/><Relationship Id="rId50" Type="http://schemas.openxmlformats.org/officeDocument/2006/relationships/customXml" Target="../ink/ink1091.xml"/><Relationship Id="rId55" Type="http://schemas.openxmlformats.org/officeDocument/2006/relationships/image" Target="../media/image1085.png"/><Relationship Id="rId76" Type="http://schemas.openxmlformats.org/officeDocument/2006/relationships/customXml" Target="../ink/ink1104.xml"/><Relationship Id="rId97" Type="http://schemas.openxmlformats.org/officeDocument/2006/relationships/image" Target="../media/image1106.png"/><Relationship Id="rId104" Type="http://schemas.openxmlformats.org/officeDocument/2006/relationships/customXml" Target="../ink/ink1118.xml"/><Relationship Id="rId120" Type="http://schemas.openxmlformats.org/officeDocument/2006/relationships/customXml" Target="../ink/ink1126.xml"/><Relationship Id="rId125" Type="http://schemas.openxmlformats.org/officeDocument/2006/relationships/image" Target="../media/image1120.png"/><Relationship Id="rId141" Type="http://schemas.openxmlformats.org/officeDocument/2006/relationships/image" Target="../media/image1128.png"/><Relationship Id="rId146" Type="http://schemas.openxmlformats.org/officeDocument/2006/relationships/customXml" Target="../ink/ink1139.xml"/><Relationship Id="rId167" Type="http://schemas.openxmlformats.org/officeDocument/2006/relationships/image" Target="../media/image1141.png"/><Relationship Id="rId188" Type="http://schemas.openxmlformats.org/officeDocument/2006/relationships/customXml" Target="../ink/ink1160.xml"/><Relationship Id="rId7" Type="http://schemas.openxmlformats.org/officeDocument/2006/relationships/image" Target="../media/image1062.png"/><Relationship Id="rId71" Type="http://schemas.openxmlformats.org/officeDocument/2006/relationships/image" Target="../media/image1093.png"/><Relationship Id="rId92" Type="http://schemas.openxmlformats.org/officeDocument/2006/relationships/customXml" Target="../ink/ink1112.xml"/><Relationship Id="rId162" Type="http://schemas.openxmlformats.org/officeDocument/2006/relationships/customXml" Target="../ink/ink1147.xml"/><Relationship Id="rId183" Type="http://schemas.openxmlformats.org/officeDocument/2006/relationships/image" Target="../media/image1149.png"/><Relationship Id="rId2" Type="http://schemas.openxmlformats.org/officeDocument/2006/relationships/customXml" Target="../ink/ink1067.xml"/><Relationship Id="rId29" Type="http://schemas.openxmlformats.org/officeDocument/2006/relationships/image" Target="../media/image1073.png"/><Relationship Id="rId24" Type="http://schemas.openxmlformats.org/officeDocument/2006/relationships/customXml" Target="../ink/ink1078.xml"/><Relationship Id="rId40" Type="http://schemas.openxmlformats.org/officeDocument/2006/relationships/customXml" Target="../ink/ink1086.xml"/><Relationship Id="rId45" Type="http://schemas.openxmlformats.org/officeDocument/2006/relationships/image" Target="../media/image1080.png"/><Relationship Id="rId66" Type="http://schemas.openxmlformats.org/officeDocument/2006/relationships/customXml" Target="../ink/ink1099.xml"/><Relationship Id="rId87" Type="http://schemas.openxmlformats.org/officeDocument/2006/relationships/image" Target="../media/image1101.png"/><Relationship Id="rId110" Type="http://schemas.openxmlformats.org/officeDocument/2006/relationships/customXml" Target="../ink/ink1121.xml"/><Relationship Id="rId115" Type="http://schemas.openxmlformats.org/officeDocument/2006/relationships/image" Target="../media/image1115.png"/><Relationship Id="rId131" Type="http://schemas.openxmlformats.org/officeDocument/2006/relationships/image" Target="../media/image1123.png"/><Relationship Id="rId136" Type="http://schemas.openxmlformats.org/officeDocument/2006/relationships/customXml" Target="../ink/ink1134.xml"/><Relationship Id="rId157" Type="http://schemas.openxmlformats.org/officeDocument/2006/relationships/image" Target="../media/image1136.png"/><Relationship Id="rId178" Type="http://schemas.openxmlformats.org/officeDocument/2006/relationships/customXml" Target="../ink/ink1155.xml"/><Relationship Id="rId61" Type="http://schemas.openxmlformats.org/officeDocument/2006/relationships/image" Target="../media/image1088.png"/><Relationship Id="rId82" Type="http://schemas.openxmlformats.org/officeDocument/2006/relationships/customXml" Target="../ink/ink1107.xml"/><Relationship Id="rId152" Type="http://schemas.openxmlformats.org/officeDocument/2006/relationships/customXml" Target="../ink/ink1142.xml"/><Relationship Id="rId173" Type="http://schemas.openxmlformats.org/officeDocument/2006/relationships/image" Target="../media/image1144.png"/><Relationship Id="rId19" Type="http://schemas.openxmlformats.org/officeDocument/2006/relationships/image" Target="../media/image1068.png"/><Relationship Id="rId14" Type="http://schemas.openxmlformats.org/officeDocument/2006/relationships/customXml" Target="../ink/ink1073.xml"/><Relationship Id="rId30" Type="http://schemas.openxmlformats.org/officeDocument/2006/relationships/customXml" Target="../ink/ink1081.xml"/><Relationship Id="rId35" Type="http://schemas.openxmlformats.org/officeDocument/2006/relationships/image" Target="../media/image1076.png"/><Relationship Id="rId56" Type="http://schemas.openxmlformats.org/officeDocument/2006/relationships/customXml" Target="../ink/ink1094.xml"/><Relationship Id="rId77" Type="http://schemas.openxmlformats.org/officeDocument/2006/relationships/image" Target="../media/image1096.png"/><Relationship Id="rId100" Type="http://schemas.openxmlformats.org/officeDocument/2006/relationships/customXml" Target="../ink/ink1116.xml"/><Relationship Id="rId105" Type="http://schemas.openxmlformats.org/officeDocument/2006/relationships/image" Target="../media/image1110.png"/><Relationship Id="rId126" Type="http://schemas.openxmlformats.org/officeDocument/2006/relationships/customXml" Target="../ink/ink1129.xml"/><Relationship Id="rId147" Type="http://schemas.openxmlformats.org/officeDocument/2006/relationships/image" Target="../media/image1131.png"/><Relationship Id="rId168" Type="http://schemas.openxmlformats.org/officeDocument/2006/relationships/customXml" Target="../ink/ink1150.xml"/><Relationship Id="rId8" Type="http://schemas.openxmlformats.org/officeDocument/2006/relationships/customXml" Target="../ink/ink1070.xml"/><Relationship Id="rId51" Type="http://schemas.openxmlformats.org/officeDocument/2006/relationships/image" Target="../media/image1083.png"/><Relationship Id="rId72" Type="http://schemas.openxmlformats.org/officeDocument/2006/relationships/customXml" Target="../ink/ink1102.xml"/><Relationship Id="rId93" Type="http://schemas.openxmlformats.org/officeDocument/2006/relationships/image" Target="../media/image1104.png"/><Relationship Id="rId98" Type="http://schemas.openxmlformats.org/officeDocument/2006/relationships/customXml" Target="../ink/ink1115.xml"/><Relationship Id="rId121" Type="http://schemas.openxmlformats.org/officeDocument/2006/relationships/image" Target="../media/image1118.png"/><Relationship Id="rId142" Type="http://schemas.openxmlformats.org/officeDocument/2006/relationships/customXml" Target="../ink/ink1137.xml"/><Relationship Id="rId163" Type="http://schemas.openxmlformats.org/officeDocument/2006/relationships/image" Target="../media/image1139.png"/><Relationship Id="rId184" Type="http://schemas.openxmlformats.org/officeDocument/2006/relationships/customXml" Target="../ink/ink1158.xml"/><Relationship Id="rId189" Type="http://schemas.openxmlformats.org/officeDocument/2006/relationships/image" Target="../media/image1151.png"/><Relationship Id="rId3" Type="http://schemas.openxmlformats.org/officeDocument/2006/relationships/image" Target="../media/image1060.png"/><Relationship Id="rId25" Type="http://schemas.openxmlformats.org/officeDocument/2006/relationships/image" Target="../media/image1071.png"/><Relationship Id="rId46" Type="http://schemas.openxmlformats.org/officeDocument/2006/relationships/customXml" Target="../ink/ink1089.xml"/><Relationship Id="rId67" Type="http://schemas.openxmlformats.org/officeDocument/2006/relationships/image" Target="../media/image1091.png"/><Relationship Id="rId116" Type="http://schemas.openxmlformats.org/officeDocument/2006/relationships/customXml" Target="../ink/ink1124.xml"/><Relationship Id="rId137" Type="http://schemas.openxmlformats.org/officeDocument/2006/relationships/image" Target="../media/image1126.png"/><Relationship Id="rId158" Type="http://schemas.openxmlformats.org/officeDocument/2006/relationships/customXml" Target="../ink/ink1145.xml"/><Relationship Id="rId20" Type="http://schemas.openxmlformats.org/officeDocument/2006/relationships/customXml" Target="../ink/ink1076.xml"/><Relationship Id="rId41" Type="http://schemas.openxmlformats.org/officeDocument/2006/relationships/image" Target="../media/image927.png"/><Relationship Id="rId62" Type="http://schemas.openxmlformats.org/officeDocument/2006/relationships/customXml" Target="../ink/ink1097.xml"/><Relationship Id="rId83" Type="http://schemas.openxmlformats.org/officeDocument/2006/relationships/image" Target="../media/image1099.png"/><Relationship Id="rId88" Type="http://schemas.openxmlformats.org/officeDocument/2006/relationships/customXml" Target="../ink/ink1110.xml"/><Relationship Id="rId111" Type="http://schemas.openxmlformats.org/officeDocument/2006/relationships/image" Target="../media/image1113.png"/><Relationship Id="rId132" Type="http://schemas.openxmlformats.org/officeDocument/2006/relationships/customXml" Target="../ink/ink1132.xml"/><Relationship Id="rId153" Type="http://schemas.openxmlformats.org/officeDocument/2006/relationships/image" Target="../media/image1134.png"/><Relationship Id="rId174" Type="http://schemas.openxmlformats.org/officeDocument/2006/relationships/customXml" Target="../ink/ink1153.xml"/><Relationship Id="rId179" Type="http://schemas.openxmlformats.org/officeDocument/2006/relationships/image" Target="../media/image1147.png"/><Relationship Id="rId15" Type="http://schemas.openxmlformats.org/officeDocument/2006/relationships/image" Target="../media/image1066.png"/><Relationship Id="rId36" Type="http://schemas.openxmlformats.org/officeDocument/2006/relationships/customXml" Target="../ink/ink1084.xml"/><Relationship Id="rId57" Type="http://schemas.openxmlformats.org/officeDocument/2006/relationships/image" Target="../media/image1086.png"/><Relationship Id="rId106" Type="http://schemas.openxmlformats.org/officeDocument/2006/relationships/customXml" Target="../ink/ink1119.xml"/><Relationship Id="rId127" Type="http://schemas.openxmlformats.org/officeDocument/2006/relationships/image" Target="../media/image1121.png"/><Relationship Id="rId10" Type="http://schemas.openxmlformats.org/officeDocument/2006/relationships/customXml" Target="../ink/ink1071.xml"/><Relationship Id="rId31" Type="http://schemas.openxmlformats.org/officeDocument/2006/relationships/image" Target="../media/image1074.png"/><Relationship Id="rId52" Type="http://schemas.openxmlformats.org/officeDocument/2006/relationships/customXml" Target="../ink/ink1092.xml"/><Relationship Id="rId73" Type="http://schemas.openxmlformats.org/officeDocument/2006/relationships/image" Target="../media/image1094.png"/><Relationship Id="rId78" Type="http://schemas.openxmlformats.org/officeDocument/2006/relationships/customXml" Target="../ink/ink1105.xml"/><Relationship Id="rId94" Type="http://schemas.openxmlformats.org/officeDocument/2006/relationships/customXml" Target="../ink/ink1113.xml"/><Relationship Id="rId99" Type="http://schemas.openxmlformats.org/officeDocument/2006/relationships/image" Target="../media/image1107.png"/><Relationship Id="rId101" Type="http://schemas.openxmlformats.org/officeDocument/2006/relationships/image" Target="../media/image1108.png"/><Relationship Id="rId122" Type="http://schemas.openxmlformats.org/officeDocument/2006/relationships/customXml" Target="../ink/ink1127.xml"/><Relationship Id="rId143" Type="http://schemas.openxmlformats.org/officeDocument/2006/relationships/image" Target="../media/image1129.png"/><Relationship Id="rId148" Type="http://schemas.openxmlformats.org/officeDocument/2006/relationships/customXml" Target="../ink/ink1140.xml"/><Relationship Id="rId164" Type="http://schemas.openxmlformats.org/officeDocument/2006/relationships/customXml" Target="../ink/ink1148.xml"/><Relationship Id="rId169" Type="http://schemas.openxmlformats.org/officeDocument/2006/relationships/image" Target="../media/image1142.png"/><Relationship Id="rId185" Type="http://schemas.openxmlformats.org/officeDocument/2006/relationships/image" Target="../media/image1150.png"/><Relationship Id="rId4" Type="http://schemas.openxmlformats.org/officeDocument/2006/relationships/customXml" Target="../ink/ink1068.xml"/><Relationship Id="rId9" Type="http://schemas.openxmlformats.org/officeDocument/2006/relationships/image" Target="../media/image1063.png"/><Relationship Id="rId180" Type="http://schemas.openxmlformats.org/officeDocument/2006/relationships/customXml" Target="../ink/ink1156.xml"/><Relationship Id="rId26" Type="http://schemas.openxmlformats.org/officeDocument/2006/relationships/customXml" Target="../ink/ink1079.xml"/><Relationship Id="rId47" Type="http://schemas.openxmlformats.org/officeDocument/2006/relationships/image" Target="../media/image1081.png"/><Relationship Id="rId68" Type="http://schemas.openxmlformats.org/officeDocument/2006/relationships/customXml" Target="../ink/ink1100.xml"/><Relationship Id="rId89" Type="http://schemas.openxmlformats.org/officeDocument/2006/relationships/image" Target="../media/image1102.png"/><Relationship Id="rId112" Type="http://schemas.openxmlformats.org/officeDocument/2006/relationships/customXml" Target="../ink/ink1122.xml"/><Relationship Id="rId133" Type="http://schemas.openxmlformats.org/officeDocument/2006/relationships/image" Target="../media/image1124.png"/><Relationship Id="rId154" Type="http://schemas.openxmlformats.org/officeDocument/2006/relationships/customXml" Target="../ink/ink1143.xml"/><Relationship Id="rId175" Type="http://schemas.openxmlformats.org/officeDocument/2006/relationships/image" Target="../media/image1145.png"/><Relationship Id="rId16" Type="http://schemas.openxmlformats.org/officeDocument/2006/relationships/customXml" Target="../ink/ink1074.xml"/><Relationship Id="rId37" Type="http://schemas.openxmlformats.org/officeDocument/2006/relationships/image" Target="../media/image1077.png"/><Relationship Id="rId58" Type="http://schemas.openxmlformats.org/officeDocument/2006/relationships/customXml" Target="../ink/ink1095.xml"/><Relationship Id="rId79" Type="http://schemas.openxmlformats.org/officeDocument/2006/relationships/image" Target="../media/image1097.png"/><Relationship Id="rId102" Type="http://schemas.openxmlformats.org/officeDocument/2006/relationships/customXml" Target="../ink/ink1117.xml"/><Relationship Id="rId123" Type="http://schemas.openxmlformats.org/officeDocument/2006/relationships/image" Target="../media/image1119.png"/><Relationship Id="rId144" Type="http://schemas.openxmlformats.org/officeDocument/2006/relationships/customXml" Target="../ink/ink1138.xml"/><Relationship Id="rId90" Type="http://schemas.openxmlformats.org/officeDocument/2006/relationships/customXml" Target="../ink/ink1111.xml"/><Relationship Id="rId165" Type="http://schemas.openxmlformats.org/officeDocument/2006/relationships/image" Target="../media/image1140.png"/><Relationship Id="rId186" Type="http://schemas.openxmlformats.org/officeDocument/2006/relationships/customXml" Target="../ink/ink1159.xml"/><Relationship Id="rId27" Type="http://schemas.openxmlformats.org/officeDocument/2006/relationships/image" Target="../media/image1072.png"/><Relationship Id="rId48" Type="http://schemas.openxmlformats.org/officeDocument/2006/relationships/customXml" Target="../ink/ink1090.xml"/><Relationship Id="rId69" Type="http://schemas.openxmlformats.org/officeDocument/2006/relationships/image" Target="../media/image1092.png"/><Relationship Id="rId113" Type="http://schemas.openxmlformats.org/officeDocument/2006/relationships/image" Target="../media/image1114.png"/><Relationship Id="rId134" Type="http://schemas.openxmlformats.org/officeDocument/2006/relationships/customXml" Target="../ink/ink1133.xml"/><Relationship Id="rId80" Type="http://schemas.openxmlformats.org/officeDocument/2006/relationships/customXml" Target="../ink/ink1106.xml"/><Relationship Id="rId155" Type="http://schemas.openxmlformats.org/officeDocument/2006/relationships/image" Target="../media/image1135.png"/><Relationship Id="rId176" Type="http://schemas.openxmlformats.org/officeDocument/2006/relationships/customXml" Target="../ink/ink1154.xml"/><Relationship Id="rId17" Type="http://schemas.openxmlformats.org/officeDocument/2006/relationships/image" Target="../media/image1067.png"/><Relationship Id="rId38" Type="http://schemas.openxmlformats.org/officeDocument/2006/relationships/customXml" Target="../ink/ink1085.xml"/><Relationship Id="rId59" Type="http://schemas.openxmlformats.org/officeDocument/2006/relationships/image" Target="../media/image1087.png"/><Relationship Id="rId103" Type="http://schemas.openxmlformats.org/officeDocument/2006/relationships/image" Target="../media/image1109.png"/><Relationship Id="rId124" Type="http://schemas.openxmlformats.org/officeDocument/2006/relationships/customXml" Target="../ink/ink1128.xml"/><Relationship Id="rId70" Type="http://schemas.openxmlformats.org/officeDocument/2006/relationships/customXml" Target="../ink/ink1101.xml"/><Relationship Id="rId91" Type="http://schemas.openxmlformats.org/officeDocument/2006/relationships/image" Target="../media/image1103.png"/><Relationship Id="rId145" Type="http://schemas.openxmlformats.org/officeDocument/2006/relationships/image" Target="../media/image1130.png"/><Relationship Id="rId166" Type="http://schemas.openxmlformats.org/officeDocument/2006/relationships/customXml" Target="../ink/ink1149.xml"/><Relationship Id="rId187" Type="http://schemas.openxmlformats.org/officeDocument/2006/relationships/image" Target="../media/image732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080.xml"/><Relationship Id="rId49" Type="http://schemas.openxmlformats.org/officeDocument/2006/relationships/image" Target="../media/image1082.png"/><Relationship Id="rId114" Type="http://schemas.openxmlformats.org/officeDocument/2006/relationships/customXml" Target="../ink/ink1123.xml"/><Relationship Id="rId60" Type="http://schemas.openxmlformats.org/officeDocument/2006/relationships/customXml" Target="../ink/ink1096.xml"/><Relationship Id="rId81" Type="http://schemas.openxmlformats.org/officeDocument/2006/relationships/image" Target="../media/image1098.png"/><Relationship Id="rId135" Type="http://schemas.openxmlformats.org/officeDocument/2006/relationships/image" Target="../media/image1125.png"/><Relationship Id="rId156" Type="http://schemas.openxmlformats.org/officeDocument/2006/relationships/customXml" Target="../ink/ink1144.xml"/><Relationship Id="rId177" Type="http://schemas.openxmlformats.org/officeDocument/2006/relationships/image" Target="../media/image1146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7.png"/><Relationship Id="rId18" Type="http://schemas.openxmlformats.org/officeDocument/2006/relationships/customXml" Target="../ink/ink1169.xml"/><Relationship Id="rId26" Type="http://schemas.openxmlformats.org/officeDocument/2006/relationships/customXml" Target="../ink/ink1173.xml"/><Relationship Id="rId39" Type="http://schemas.openxmlformats.org/officeDocument/2006/relationships/image" Target="../media/image1170.png"/><Relationship Id="rId21" Type="http://schemas.openxmlformats.org/officeDocument/2006/relationships/image" Target="../media/image1161.png"/><Relationship Id="rId34" Type="http://schemas.openxmlformats.org/officeDocument/2006/relationships/customXml" Target="../ink/ink1177.xml"/><Relationship Id="rId42" Type="http://schemas.openxmlformats.org/officeDocument/2006/relationships/customXml" Target="../ink/ink1181.xml"/><Relationship Id="rId47" Type="http://schemas.openxmlformats.org/officeDocument/2006/relationships/image" Target="../media/image1174.png"/><Relationship Id="rId7" Type="http://schemas.openxmlformats.org/officeDocument/2006/relationships/image" Target="../media/image1154.png"/><Relationship Id="rId2" Type="http://schemas.openxmlformats.org/officeDocument/2006/relationships/customXml" Target="../ink/ink1161.xml"/><Relationship Id="rId16" Type="http://schemas.openxmlformats.org/officeDocument/2006/relationships/customXml" Target="../ink/ink1168.xml"/><Relationship Id="rId29" Type="http://schemas.openxmlformats.org/officeDocument/2006/relationships/image" Target="../media/image1165.png"/><Relationship Id="rId11" Type="http://schemas.openxmlformats.org/officeDocument/2006/relationships/image" Target="../media/image1156.png"/><Relationship Id="rId24" Type="http://schemas.openxmlformats.org/officeDocument/2006/relationships/customXml" Target="../ink/ink1172.xml"/><Relationship Id="rId32" Type="http://schemas.openxmlformats.org/officeDocument/2006/relationships/customXml" Target="../ink/ink1176.xml"/><Relationship Id="rId37" Type="http://schemas.openxmlformats.org/officeDocument/2006/relationships/image" Target="../media/image1169.png"/><Relationship Id="rId40" Type="http://schemas.openxmlformats.org/officeDocument/2006/relationships/customXml" Target="../ink/ink1180.xml"/><Relationship Id="rId45" Type="http://schemas.openxmlformats.org/officeDocument/2006/relationships/image" Target="../media/image1173.png"/><Relationship Id="rId5" Type="http://schemas.openxmlformats.org/officeDocument/2006/relationships/image" Target="../media/image1153.png"/><Relationship Id="rId15" Type="http://schemas.openxmlformats.org/officeDocument/2006/relationships/image" Target="../media/image1158.png"/><Relationship Id="rId23" Type="http://schemas.openxmlformats.org/officeDocument/2006/relationships/image" Target="../media/image1162.png"/><Relationship Id="rId28" Type="http://schemas.openxmlformats.org/officeDocument/2006/relationships/customXml" Target="../ink/ink1174.xml"/><Relationship Id="rId36" Type="http://schemas.openxmlformats.org/officeDocument/2006/relationships/customXml" Target="../ink/ink1178.xml"/><Relationship Id="rId49" Type="http://schemas.openxmlformats.org/officeDocument/2006/relationships/image" Target="../media/image1175.png"/><Relationship Id="rId10" Type="http://schemas.openxmlformats.org/officeDocument/2006/relationships/customXml" Target="../ink/ink1165.xml"/><Relationship Id="rId19" Type="http://schemas.openxmlformats.org/officeDocument/2006/relationships/image" Target="../media/image1160.png"/><Relationship Id="rId31" Type="http://schemas.openxmlformats.org/officeDocument/2006/relationships/image" Target="../media/image1166.png"/><Relationship Id="rId44" Type="http://schemas.openxmlformats.org/officeDocument/2006/relationships/customXml" Target="../ink/ink1182.xml"/><Relationship Id="rId4" Type="http://schemas.openxmlformats.org/officeDocument/2006/relationships/customXml" Target="../ink/ink1162.xml"/><Relationship Id="rId9" Type="http://schemas.openxmlformats.org/officeDocument/2006/relationships/image" Target="../media/image1155.png"/><Relationship Id="rId14" Type="http://schemas.openxmlformats.org/officeDocument/2006/relationships/customXml" Target="../ink/ink1167.xml"/><Relationship Id="rId22" Type="http://schemas.openxmlformats.org/officeDocument/2006/relationships/customXml" Target="../ink/ink1171.xml"/><Relationship Id="rId27" Type="http://schemas.openxmlformats.org/officeDocument/2006/relationships/image" Target="../media/image1164.png"/><Relationship Id="rId30" Type="http://schemas.openxmlformats.org/officeDocument/2006/relationships/customXml" Target="../ink/ink1175.xml"/><Relationship Id="rId35" Type="http://schemas.openxmlformats.org/officeDocument/2006/relationships/image" Target="../media/image1168.png"/><Relationship Id="rId43" Type="http://schemas.openxmlformats.org/officeDocument/2006/relationships/image" Target="../media/image1172.png"/><Relationship Id="rId48" Type="http://schemas.openxmlformats.org/officeDocument/2006/relationships/customXml" Target="../ink/ink1184.xml"/><Relationship Id="rId8" Type="http://schemas.openxmlformats.org/officeDocument/2006/relationships/customXml" Target="../ink/ink1164.xml"/><Relationship Id="rId3" Type="http://schemas.openxmlformats.org/officeDocument/2006/relationships/image" Target="../media/image1152.png"/><Relationship Id="rId12" Type="http://schemas.openxmlformats.org/officeDocument/2006/relationships/customXml" Target="../ink/ink1166.xml"/><Relationship Id="rId17" Type="http://schemas.openxmlformats.org/officeDocument/2006/relationships/image" Target="../media/image1159.png"/><Relationship Id="rId25" Type="http://schemas.openxmlformats.org/officeDocument/2006/relationships/image" Target="../media/image1163.png"/><Relationship Id="rId33" Type="http://schemas.openxmlformats.org/officeDocument/2006/relationships/image" Target="../media/image1167.png"/><Relationship Id="rId38" Type="http://schemas.openxmlformats.org/officeDocument/2006/relationships/customXml" Target="../ink/ink1179.xml"/><Relationship Id="rId46" Type="http://schemas.openxmlformats.org/officeDocument/2006/relationships/customXml" Target="../ink/ink1183.xml"/><Relationship Id="rId20" Type="http://schemas.openxmlformats.org/officeDocument/2006/relationships/customXml" Target="../ink/ink1170.xml"/><Relationship Id="rId41" Type="http://schemas.openxmlformats.org/officeDocument/2006/relationships/image" Target="../media/image11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customXml" Target="../ink/ink26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.xml"/><Relationship Id="rId21" Type="http://schemas.openxmlformats.org/officeDocument/2006/relationships/image" Target="../media/image36.png"/><Relationship Id="rId42" Type="http://schemas.openxmlformats.org/officeDocument/2006/relationships/customXml" Target="../ink/ink47.xml"/><Relationship Id="rId47" Type="http://schemas.openxmlformats.org/officeDocument/2006/relationships/image" Target="../media/image49.png"/><Relationship Id="rId63" Type="http://schemas.openxmlformats.org/officeDocument/2006/relationships/image" Target="../media/image57.png"/><Relationship Id="rId68" Type="http://schemas.openxmlformats.org/officeDocument/2006/relationships/customXml" Target="../ink/ink60.xml"/><Relationship Id="rId7" Type="http://schemas.openxmlformats.org/officeDocument/2006/relationships/image" Target="../media/image29.png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9" Type="http://schemas.openxmlformats.org/officeDocument/2006/relationships/image" Target="../media/image40.png"/><Relationship Id="rId11" Type="http://schemas.openxmlformats.org/officeDocument/2006/relationships/image" Target="../media/image31.png"/><Relationship Id="rId24" Type="http://schemas.openxmlformats.org/officeDocument/2006/relationships/customXml" Target="../ink/ink38.xml"/><Relationship Id="rId32" Type="http://schemas.openxmlformats.org/officeDocument/2006/relationships/customXml" Target="../ink/ink42.xml"/><Relationship Id="rId37" Type="http://schemas.openxmlformats.org/officeDocument/2006/relationships/image" Target="../media/image44.png"/><Relationship Id="rId40" Type="http://schemas.openxmlformats.org/officeDocument/2006/relationships/customXml" Target="../ink/ink46.xml"/><Relationship Id="rId45" Type="http://schemas.openxmlformats.org/officeDocument/2006/relationships/image" Target="../media/image48.png"/><Relationship Id="rId53" Type="http://schemas.openxmlformats.org/officeDocument/2006/relationships/image" Target="../media/image52.png"/><Relationship Id="rId58" Type="http://schemas.openxmlformats.org/officeDocument/2006/relationships/customXml" Target="../ink/ink55.xml"/><Relationship Id="rId66" Type="http://schemas.openxmlformats.org/officeDocument/2006/relationships/customXml" Target="../ink/ink59.xml"/><Relationship Id="rId5" Type="http://schemas.openxmlformats.org/officeDocument/2006/relationships/image" Target="../media/image28.png"/><Relationship Id="rId61" Type="http://schemas.openxmlformats.org/officeDocument/2006/relationships/image" Target="../media/image56.png"/><Relationship Id="rId19" Type="http://schemas.openxmlformats.org/officeDocument/2006/relationships/image" Target="../media/image35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39.png"/><Relationship Id="rId30" Type="http://schemas.openxmlformats.org/officeDocument/2006/relationships/customXml" Target="../ink/ink41.xml"/><Relationship Id="rId35" Type="http://schemas.openxmlformats.org/officeDocument/2006/relationships/image" Target="../media/image43.png"/><Relationship Id="rId43" Type="http://schemas.openxmlformats.org/officeDocument/2006/relationships/image" Target="../media/image47.png"/><Relationship Id="rId48" Type="http://schemas.openxmlformats.org/officeDocument/2006/relationships/customXml" Target="../ink/ink50.xml"/><Relationship Id="rId56" Type="http://schemas.openxmlformats.org/officeDocument/2006/relationships/customXml" Target="../ink/ink54.xml"/><Relationship Id="rId64" Type="http://schemas.openxmlformats.org/officeDocument/2006/relationships/customXml" Target="../ink/ink58.xml"/><Relationship Id="rId69" Type="http://schemas.openxmlformats.org/officeDocument/2006/relationships/image" Target="../media/image60.png"/><Relationship Id="rId8" Type="http://schemas.openxmlformats.org/officeDocument/2006/relationships/customXml" Target="../ink/ink30.xml"/><Relationship Id="rId51" Type="http://schemas.openxmlformats.org/officeDocument/2006/relationships/image" Target="../media/image51.png"/><Relationship Id="rId3" Type="http://schemas.openxmlformats.org/officeDocument/2006/relationships/image" Target="../media/image27.png"/><Relationship Id="rId12" Type="http://schemas.openxmlformats.org/officeDocument/2006/relationships/customXml" Target="../ink/ink32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customXml" Target="../ink/ink45.xml"/><Relationship Id="rId46" Type="http://schemas.openxmlformats.org/officeDocument/2006/relationships/customXml" Target="../ink/ink49.xml"/><Relationship Id="rId59" Type="http://schemas.openxmlformats.org/officeDocument/2006/relationships/image" Target="../media/image55.png"/><Relationship Id="rId67" Type="http://schemas.openxmlformats.org/officeDocument/2006/relationships/image" Target="../media/image59.png"/><Relationship Id="rId20" Type="http://schemas.openxmlformats.org/officeDocument/2006/relationships/customXml" Target="../ink/ink36.xml"/><Relationship Id="rId41" Type="http://schemas.openxmlformats.org/officeDocument/2006/relationships/image" Target="../media/image46.png"/><Relationship Id="rId54" Type="http://schemas.openxmlformats.org/officeDocument/2006/relationships/customXml" Target="../ink/ink53.xml"/><Relationship Id="rId62" Type="http://schemas.openxmlformats.org/officeDocument/2006/relationships/customXml" Target="../ink/ink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.xm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49" Type="http://schemas.openxmlformats.org/officeDocument/2006/relationships/image" Target="../media/image50.png"/><Relationship Id="rId57" Type="http://schemas.openxmlformats.org/officeDocument/2006/relationships/image" Target="../media/image54.png"/><Relationship Id="rId10" Type="http://schemas.openxmlformats.org/officeDocument/2006/relationships/customXml" Target="../ink/ink31.xml"/><Relationship Id="rId31" Type="http://schemas.openxmlformats.org/officeDocument/2006/relationships/image" Target="../media/image41.png"/><Relationship Id="rId44" Type="http://schemas.openxmlformats.org/officeDocument/2006/relationships/customXml" Target="../ink/ink48.xml"/><Relationship Id="rId52" Type="http://schemas.openxmlformats.org/officeDocument/2006/relationships/customXml" Target="../ink/ink52.xml"/><Relationship Id="rId60" Type="http://schemas.openxmlformats.org/officeDocument/2006/relationships/customXml" Target="../ink/ink56.xml"/><Relationship Id="rId65" Type="http://schemas.openxmlformats.org/officeDocument/2006/relationships/image" Target="../media/image58.png"/><Relationship Id="rId4" Type="http://schemas.openxmlformats.org/officeDocument/2006/relationships/customXml" Target="../ink/ink28.xml"/><Relationship Id="rId9" Type="http://schemas.openxmlformats.org/officeDocument/2006/relationships/image" Target="../media/image30.png"/><Relationship Id="rId13" Type="http://schemas.openxmlformats.org/officeDocument/2006/relationships/image" Target="../media/image32.png"/><Relationship Id="rId18" Type="http://schemas.openxmlformats.org/officeDocument/2006/relationships/customXml" Target="../ink/ink35.xml"/><Relationship Id="rId39" Type="http://schemas.openxmlformats.org/officeDocument/2006/relationships/image" Target="../media/image45.png"/><Relationship Id="rId34" Type="http://schemas.openxmlformats.org/officeDocument/2006/relationships/customXml" Target="../ink/ink43.xml"/><Relationship Id="rId50" Type="http://schemas.openxmlformats.org/officeDocument/2006/relationships/customXml" Target="../ink/ink51.xml"/><Relationship Id="rId55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3.xml"/><Relationship Id="rId117" Type="http://schemas.openxmlformats.org/officeDocument/2006/relationships/image" Target="../media/image118.png"/><Relationship Id="rId21" Type="http://schemas.openxmlformats.org/officeDocument/2006/relationships/image" Target="../media/image70.png"/><Relationship Id="rId42" Type="http://schemas.openxmlformats.org/officeDocument/2006/relationships/customXml" Target="../ink/ink81.xml"/><Relationship Id="rId47" Type="http://schemas.openxmlformats.org/officeDocument/2006/relationships/image" Target="../media/image83.png"/><Relationship Id="rId63" Type="http://schemas.openxmlformats.org/officeDocument/2006/relationships/image" Target="../media/image91.png"/><Relationship Id="rId68" Type="http://schemas.openxmlformats.org/officeDocument/2006/relationships/customXml" Target="../ink/ink94.xml"/><Relationship Id="rId84" Type="http://schemas.openxmlformats.org/officeDocument/2006/relationships/customXml" Target="../ink/ink102.xml"/><Relationship Id="rId89" Type="http://schemas.openxmlformats.org/officeDocument/2006/relationships/image" Target="../media/image104.png"/><Relationship Id="rId112" Type="http://schemas.openxmlformats.org/officeDocument/2006/relationships/customXml" Target="../ink/ink116.xml"/><Relationship Id="rId16" Type="http://schemas.openxmlformats.org/officeDocument/2006/relationships/customXml" Target="../ink/ink68.xml"/><Relationship Id="rId107" Type="http://schemas.openxmlformats.org/officeDocument/2006/relationships/image" Target="../media/image113.png"/><Relationship Id="rId11" Type="http://schemas.openxmlformats.org/officeDocument/2006/relationships/image" Target="../media/image65.png"/><Relationship Id="rId32" Type="http://schemas.openxmlformats.org/officeDocument/2006/relationships/customXml" Target="../ink/ink76.xml"/><Relationship Id="rId37" Type="http://schemas.openxmlformats.org/officeDocument/2006/relationships/image" Target="../media/image78.png"/><Relationship Id="rId53" Type="http://schemas.openxmlformats.org/officeDocument/2006/relationships/image" Target="../media/image86.png"/><Relationship Id="rId58" Type="http://schemas.openxmlformats.org/officeDocument/2006/relationships/customXml" Target="../ink/ink89.xml"/><Relationship Id="rId74" Type="http://schemas.openxmlformats.org/officeDocument/2006/relationships/customXml" Target="../ink/ink97.xml"/><Relationship Id="rId79" Type="http://schemas.openxmlformats.org/officeDocument/2006/relationships/image" Target="../media/image99.png"/><Relationship Id="rId102" Type="http://schemas.openxmlformats.org/officeDocument/2006/relationships/customXml" Target="../ink/ink111.xml"/><Relationship Id="rId5" Type="http://schemas.openxmlformats.org/officeDocument/2006/relationships/image" Target="../media/image62.png"/><Relationship Id="rId90" Type="http://schemas.openxmlformats.org/officeDocument/2006/relationships/customXml" Target="../ink/ink105.xml"/><Relationship Id="rId95" Type="http://schemas.openxmlformats.org/officeDocument/2006/relationships/image" Target="../media/image107.png"/><Relationship Id="rId22" Type="http://schemas.openxmlformats.org/officeDocument/2006/relationships/customXml" Target="../ink/ink71.xml"/><Relationship Id="rId27" Type="http://schemas.openxmlformats.org/officeDocument/2006/relationships/image" Target="../media/image73.png"/><Relationship Id="rId43" Type="http://schemas.openxmlformats.org/officeDocument/2006/relationships/image" Target="../media/image81.png"/><Relationship Id="rId48" Type="http://schemas.openxmlformats.org/officeDocument/2006/relationships/customXml" Target="../ink/ink84.xml"/><Relationship Id="rId64" Type="http://schemas.openxmlformats.org/officeDocument/2006/relationships/customXml" Target="../ink/ink92.xml"/><Relationship Id="rId69" Type="http://schemas.openxmlformats.org/officeDocument/2006/relationships/image" Target="../media/image94.png"/><Relationship Id="rId113" Type="http://schemas.openxmlformats.org/officeDocument/2006/relationships/image" Target="../media/image116.png"/><Relationship Id="rId118" Type="http://schemas.openxmlformats.org/officeDocument/2006/relationships/customXml" Target="../ink/ink119.xml"/><Relationship Id="rId80" Type="http://schemas.openxmlformats.org/officeDocument/2006/relationships/customXml" Target="../ink/ink100.xml"/><Relationship Id="rId85" Type="http://schemas.openxmlformats.org/officeDocument/2006/relationships/image" Target="../media/image102.png"/><Relationship Id="rId12" Type="http://schemas.openxmlformats.org/officeDocument/2006/relationships/customXml" Target="../ink/ink66.xml"/><Relationship Id="rId17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customXml" Target="../ink/ink79.xml"/><Relationship Id="rId59" Type="http://schemas.openxmlformats.org/officeDocument/2006/relationships/image" Target="../media/image89.png"/><Relationship Id="rId103" Type="http://schemas.openxmlformats.org/officeDocument/2006/relationships/image" Target="../media/image111.png"/><Relationship Id="rId108" Type="http://schemas.openxmlformats.org/officeDocument/2006/relationships/customXml" Target="../ink/ink114.xml"/><Relationship Id="rId54" Type="http://schemas.openxmlformats.org/officeDocument/2006/relationships/customXml" Target="../ink/ink87.xml"/><Relationship Id="rId70" Type="http://schemas.openxmlformats.org/officeDocument/2006/relationships/customXml" Target="../ink/ink95.xml"/><Relationship Id="rId75" Type="http://schemas.openxmlformats.org/officeDocument/2006/relationships/image" Target="../media/image97.png"/><Relationship Id="rId91" Type="http://schemas.openxmlformats.org/officeDocument/2006/relationships/image" Target="../media/image105.png"/><Relationship Id="rId96" Type="http://schemas.openxmlformats.org/officeDocument/2006/relationships/customXml" Target="../ink/ink10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.xml"/><Relationship Id="rId23" Type="http://schemas.openxmlformats.org/officeDocument/2006/relationships/image" Target="../media/image71.png"/><Relationship Id="rId28" Type="http://schemas.openxmlformats.org/officeDocument/2006/relationships/customXml" Target="../ink/ink74.xml"/><Relationship Id="rId49" Type="http://schemas.openxmlformats.org/officeDocument/2006/relationships/image" Target="../media/image84.png"/><Relationship Id="rId114" Type="http://schemas.openxmlformats.org/officeDocument/2006/relationships/customXml" Target="../ink/ink117.xml"/><Relationship Id="rId119" Type="http://schemas.openxmlformats.org/officeDocument/2006/relationships/image" Target="../media/image119.png"/><Relationship Id="rId44" Type="http://schemas.openxmlformats.org/officeDocument/2006/relationships/customXml" Target="../ink/ink82.xml"/><Relationship Id="rId60" Type="http://schemas.openxmlformats.org/officeDocument/2006/relationships/customXml" Target="../ink/ink90.xml"/><Relationship Id="rId65" Type="http://schemas.openxmlformats.org/officeDocument/2006/relationships/image" Target="../media/image92.png"/><Relationship Id="rId81" Type="http://schemas.openxmlformats.org/officeDocument/2006/relationships/image" Target="../media/image100.png"/><Relationship Id="rId86" Type="http://schemas.openxmlformats.org/officeDocument/2006/relationships/customXml" Target="../ink/ink103.xml"/><Relationship Id="rId4" Type="http://schemas.openxmlformats.org/officeDocument/2006/relationships/customXml" Target="../ink/ink62.xml"/><Relationship Id="rId9" Type="http://schemas.openxmlformats.org/officeDocument/2006/relationships/image" Target="../media/image64.png"/><Relationship Id="rId13" Type="http://schemas.openxmlformats.org/officeDocument/2006/relationships/image" Target="../media/image66.png"/><Relationship Id="rId18" Type="http://schemas.openxmlformats.org/officeDocument/2006/relationships/customXml" Target="../ink/ink69.xml"/><Relationship Id="rId39" Type="http://schemas.openxmlformats.org/officeDocument/2006/relationships/image" Target="../media/image79.png"/><Relationship Id="rId109" Type="http://schemas.openxmlformats.org/officeDocument/2006/relationships/image" Target="../media/image114.png"/><Relationship Id="rId34" Type="http://schemas.openxmlformats.org/officeDocument/2006/relationships/customXml" Target="../ink/ink77.xml"/><Relationship Id="rId50" Type="http://schemas.openxmlformats.org/officeDocument/2006/relationships/customXml" Target="../ink/ink85.xml"/><Relationship Id="rId55" Type="http://schemas.openxmlformats.org/officeDocument/2006/relationships/image" Target="../media/image87.png"/><Relationship Id="rId76" Type="http://schemas.openxmlformats.org/officeDocument/2006/relationships/customXml" Target="../ink/ink98.xml"/><Relationship Id="rId97" Type="http://schemas.openxmlformats.org/officeDocument/2006/relationships/image" Target="../media/image108.png"/><Relationship Id="rId104" Type="http://schemas.openxmlformats.org/officeDocument/2006/relationships/customXml" Target="../ink/ink112.xml"/><Relationship Id="rId120" Type="http://schemas.openxmlformats.org/officeDocument/2006/relationships/customXml" Target="../ink/ink120.xml"/><Relationship Id="rId7" Type="http://schemas.openxmlformats.org/officeDocument/2006/relationships/image" Target="../media/image63.png"/><Relationship Id="rId71" Type="http://schemas.openxmlformats.org/officeDocument/2006/relationships/image" Target="../media/image95.png"/><Relationship Id="rId92" Type="http://schemas.openxmlformats.org/officeDocument/2006/relationships/customXml" Target="../ink/ink106.xml"/><Relationship Id="rId2" Type="http://schemas.openxmlformats.org/officeDocument/2006/relationships/customXml" Target="../ink/ink61.xml"/><Relationship Id="rId29" Type="http://schemas.openxmlformats.org/officeDocument/2006/relationships/image" Target="../media/image74.png"/><Relationship Id="rId24" Type="http://schemas.openxmlformats.org/officeDocument/2006/relationships/customXml" Target="../ink/ink72.xml"/><Relationship Id="rId40" Type="http://schemas.openxmlformats.org/officeDocument/2006/relationships/customXml" Target="../ink/ink80.xml"/><Relationship Id="rId45" Type="http://schemas.openxmlformats.org/officeDocument/2006/relationships/image" Target="../media/image82.png"/><Relationship Id="rId66" Type="http://schemas.openxmlformats.org/officeDocument/2006/relationships/customXml" Target="../ink/ink93.xml"/><Relationship Id="rId87" Type="http://schemas.openxmlformats.org/officeDocument/2006/relationships/image" Target="../media/image103.png"/><Relationship Id="rId110" Type="http://schemas.openxmlformats.org/officeDocument/2006/relationships/customXml" Target="../ink/ink115.xml"/><Relationship Id="rId115" Type="http://schemas.openxmlformats.org/officeDocument/2006/relationships/image" Target="../media/image117.png"/><Relationship Id="rId61" Type="http://schemas.openxmlformats.org/officeDocument/2006/relationships/image" Target="../media/image90.png"/><Relationship Id="rId82" Type="http://schemas.openxmlformats.org/officeDocument/2006/relationships/customXml" Target="../ink/ink101.xml"/><Relationship Id="rId19" Type="http://schemas.openxmlformats.org/officeDocument/2006/relationships/image" Target="../media/image69.png"/><Relationship Id="rId14" Type="http://schemas.openxmlformats.org/officeDocument/2006/relationships/customXml" Target="../ink/ink67.xml"/><Relationship Id="rId30" Type="http://schemas.openxmlformats.org/officeDocument/2006/relationships/customXml" Target="../ink/ink75.xml"/><Relationship Id="rId35" Type="http://schemas.openxmlformats.org/officeDocument/2006/relationships/image" Target="../media/image77.png"/><Relationship Id="rId56" Type="http://schemas.openxmlformats.org/officeDocument/2006/relationships/customXml" Target="../ink/ink88.xml"/><Relationship Id="rId77" Type="http://schemas.openxmlformats.org/officeDocument/2006/relationships/image" Target="../media/image98.png"/><Relationship Id="rId100" Type="http://schemas.openxmlformats.org/officeDocument/2006/relationships/customXml" Target="../ink/ink110.xml"/><Relationship Id="rId105" Type="http://schemas.openxmlformats.org/officeDocument/2006/relationships/image" Target="../media/image112.png"/><Relationship Id="rId8" Type="http://schemas.openxmlformats.org/officeDocument/2006/relationships/customXml" Target="../ink/ink64.xml"/><Relationship Id="rId51" Type="http://schemas.openxmlformats.org/officeDocument/2006/relationships/image" Target="../media/image85.png"/><Relationship Id="rId72" Type="http://schemas.openxmlformats.org/officeDocument/2006/relationships/customXml" Target="../ink/ink96.xml"/><Relationship Id="rId93" Type="http://schemas.openxmlformats.org/officeDocument/2006/relationships/image" Target="../media/image106.png"/><Relationship Id="rId98" Type="http://schemas.openxmlformats.org/officeDocument/2006/relationships/customXml" Target="../ink/ink109.xml"/><Relationship Id="rId121" Type="http://schemas.openxmlformats.org/officeDocument/2006/relationships/image" Target="../media/image120.png"/><Relationship Id="rId3" Type="http://schemas.openxmlformats.org/officeDocument/2006/relationships/image" Target="../media/image61.png"/><Relationship Id="rId25" Type="http://schemas.openxmlformats.org/officeDocument/2006/relationships/image" Target="../media/image72.png"/><Relationship Id="rId46" Type="http://schemas.openxmlformats.org/officeDocument/2006/relationships/customXml" Target="../ink/ink83.xml"/><Relationship Id="rId67" Type="http://schemas.openxmlformats.org/officeDocument/2006/relationships/image" Target="../media/image93.png"/><Relationship Id="rId116" Type="http://schemas.openxmlformats.org/officeDocument/2006/relationships/customXml" Target="../ink/ink118.xml"/><Relationship Id="rId20" Type="http://schemas.openxmlformats.org/officeDocument/2006/relationships/customXml" Target="../ink/ink70.xml"/><Relationship Id="rId41" Type="http://schemas.openxmlformats.org/officeDocument/2006/relationships/image" Target="../media/image80.png"/><Relationship Id="rId62" Type="http://schemas.openxmlformats.org/officeDocument/2006/relationships/customXml" Target="../ink/ink91.xml"/><Relationship Id="rId83" Type="http://schemas.openxmlformats.org/officeDocument/2006/relationships/image" Target="../media/image101.png"/><Relationship Id="rId88" Type="http://schemas.openxmlformats.org/officeDocument/2006/relationships/customXml" Target="../ink/ink104.xml"/><Relationship Id="rId111" Type="http://schemas.openxmlformats.org/officeDocument/2006/relationships/image" Target="../media/image115.png"/><Relationship Id="rId15" Type="http://schemas.openxmlformats.org/officeDocument/2006/relationships/image" Target="../media/image67.png"/><Relationship Id="rId36" Type="http://schemas.openxmlformats.org/officeDocument/2006/relationships/customXml" Target="../ink/ink78.xml"/><Relationship Id="rId57" Type="http://schemas.openxmlformats.org/officeDocument/2006/relationships/image" Target="../media/image88.png"/><Relationship Id="rId106" Type="http://schemas.openxmlformats.org/officeDocument/2006/relationships/customXml" Target="../ink/ink113.xml"/><Relationship Id="rId10" Type="http://schemas.openxmlformats.org/officeDocument/2006/relationships/customXml" Target="../ink/ink65.xml"/><Relationship Id="rId31" Type="http://schemas.openxmlformats.org/officeDocument/2006/relationships/image" Target="../media/image75.png"/><Relationship Id="rId52" Type="http://schemas.openxmlformats.org/officeDocument/2006/relationships/customXml" Target="../ink/ink86.xml"/><Relationship Id="rId73" Type="http://schemas.openxmlformats.org/officeDocument/2006/relationships/image" Target="../media/image96.png"/><Relationship Id="rId78" Type="http://schemas.openxmlformats.org/officeDocument/2006/relationships/customXml" Target="../ink/ink99.xml"/><Relationship Id="rId94" Type="http://schemas.openxmlformats.org/officeDocument/2006/relationships/customXml" Target="../ink/ink107.xml"/><Relationship Id="rId99" Type="http://schemas.openxmlformats.org/officeDocument/2006/relationships/image" Target="../media/image109.png"/><Relationship Id="rId101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8.png"/><Relationship Id="rId21" Type="http://schemas.openxmlformats.org/officeDocument/2006/relationships/image" Target="../media/image130.png"/><Relationship Id="rId42" Type="http://schemas.openxmlformats.org/officeDocument/2006/relationships/customXml" Target="../ink/ink141.xml"/><Relationship Id="rId63" Type="http://schemas.openxmlformats.org/officeDocument/2006/relationships/image" Target="../media/image151.png"/><Relationship Id="rId84" Type="http://schemas.openxmlformats.org/officeDocument/2006/relationships/customXml" Target="../ink/ink162.xml"/><Relationship Id="rId138" Type="http://schemas.openxmlformats.org/officeDocument/2006/relationships/customXml" Target="../ink/ink189.xml"/><Relationship Id="rId159" Type="http://schemas.openxmlformats.org/officeDocument/2006/relationships/image" Target="../media/image199.png"/><Relationship Id="rId170" Type="http://schemas.openxmlformats.org/officeDocument/2006/relationships/customXml" Target="../ink/ink205.xml"/><Relationship Id="rId107" Type="http://schemas.openxmlformats.org/officeDocument/2006/relationships/image" Target="../media/image173.png"/><Relationship Id="rId11" Type="http://schemas.openxmlformats.org/officeDocument/2006/relationships/image" Target="../media/image125.png"/><Relationship Id="rId32" Type="http://schemas.openxmlformats.org/officeDocument/2006/relationships/customXml" Target="../ink/ink136.xml"/><Relationship Id="rId53" Type="http://schemas.openxmlformats.org/officeDocument/2006/relationships/image" Target="../media/image146.png"/><Relationship Id="rId74" Type="http://schemas.openxmlformats.org/officeDocument/2006/relationships/customXml" Target="../ink/ink157.xml"/><Relationship Id="rId128" Type="http://schemas.openxmlformats.org/officeDocument/2006/relationships/customXml" Target="../ink/ink184.xml"/><Relationship Id="rId149" Type="http://schemas.openxmlformats.org/officeDocument/2006/relationships/image" Target="../media/image194.png"/><Relationship Id="rId5" Type="http://schemas.openxmlformats.org/officeDocument/2006/relationships/image" Target="../media/image122.png"/><Relationship Id="rId95" Type="http://schemas.openxmlformats.org/officeDocument/2006/relationships/image" Target="../media/image167.png"/><Relationship Id="rId160" Type="http://schemas.openxmlformats.org/officeDocument/2006/relationships/customXml" Target="../ink/ink200.xml"/><Relationship Id="rId22" Type="http://schemas.openxmlformats.org/officeDocument/2006/relationships/customXml" Target="../ink/ink131.xml"/><Relationship Id="rId43" Type="http://schemas.openxmlformats.org/officeDocument/2006/relationships/image" Target="../media/image141.png"/><Relationship Id="rId64" Type="http://schemas.openxmlformats.org/officeDocument/2006/relationships/customXml" Target="../ink/ink152.xml"/><Relationship Id="rId118" Type="http://schemas.openxmlformats.org/officeDocument/2006/relationships/customXml" Target="../ink/ink179.xml"/><Relationship Id="rId139" Type="http://schemas.openxmlformats.org/officeDocument/2006/relationships/image" Target="../media/image189.png"/><Relationship Id="rId85" Type="http://schemas.openxmlformats.org/officeDocument/2006/relationships/image" Target="../media/image162.png"/><Relationship Id="rId150" Type="http://schemas.openxmlformats.org/officeDocument/2006/relationships/customXml" Target="../ink/ink195.xml"/><Relationship Id="rId171" Type="http://schemas.openxmlformats.org/officeDocument/2006/relationships/image" Target="../media/image205.png"/><Relationship Id="rId12" Type="http://schemas.openxmlformats.org/officeDocument/2006/relationships/customXml" Target="../ink/ink126.xml"/><Relationship Id="rId33" Type="http://schemas.openxmlformats.org/officeDocument/2006/relationships/image" Target="../media/image136.png"/><Relationship Id="rId108" Type="http://schemas.openxmlformats.org/officeDocument/2006/relationships/customXml" Target="../ink/ink174.xml"/><Relationship Id="rId129" Type="http://schemas.openxmlformats.org/officeDocument/2006/relationships/image" Target="../media/image184.png"/><Relationship Id="rId54" Type="http://schemas.openxmlformats.org/officeDocument/2006/relationships/customXml" Target="../ink/ink147.xml"/><Relationship Id="rId75" Type="http://schemas.openxmlformats.org/officeDocument/2006/relationships/image" Target="../media/image157.png"/><Relationship Id="rId96" Type="http://schemas.openxmlformats.org/officeDocument/2006/relationships/customXml" Target="../ink/ink168.xml"/><Relationship Id="rId140" Type="http://schemas.openxmlformats.org/officeDocument/2006/relationships/customXml" Target="../ink/ink190.xml"/><Relationship Id="rId161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3.xml"/><Relationship Id="rId23" Type="http://schemas.openxmlformats.org/officeDocument/2006/relationships/image" Target="../media/image131.png"/><Relationship Id="rId28" Type="http://schemas.openxmlformats.org/officeDocument/2006/relationships/customXml" Target="../ink/ink134.xml"/><Relationship Id="rId49" Type="http://schemas.openxmlformats.org/officeDocument/2006/relationships/image" Target="../media/image144.png"/><Relationship Id="rId114" Type="http://schemas.openxmlformats.org/officeDocument/2006/relationships/customXml" Target="../ink/ink177.xml"/><Relationship Id="rId119" Type="http://schemas.openxmlformats.org/officeDocument/2006/relationships/image" Target="../media/image179.png"/><Relationship Id="rId44" Type="http://schemas.openxmlformats.org/officeDocument/2006/relationships/customXml" Target="../ink/ink142.xml"/><Relationship Id="rId60" Type="http://schemas.openxmlformats.org/officeDocument/2006/relationships/customXml" Target="../ink/ink150.xml"/><Relationship Id="rId65" Type="http://schemas.openxmlformats.org/officeDocument/2006/relationships/image" Target="../media/image152.png"/><Relationship Id="rId81" Type="http://schemas.openxmlformats.org/officeDocument/2006/relationships/image" Target="../media/image160.png"/><Relationship Id="rId86" Type="http://schemas.openxmlformats.org/officeDocument/2006/relationships/customXml" Target="../ink/ink163.xml"/><Relationship Id="rId130" Type="http://schemas.openxmlformats.org/officeDocument/2006/relationships/customXml" Target="../ink/ink185.xml"/><Relationship Id="rId135" Type="http://schemas.openxmlformats.org/officeDocument/2006/relationships/image" Target="../media/image187.png"/><Relationship Id="rId151" Type="http://schemas.openxmlformats.org/officeDocument/2006/relationships/image" Target="../media/image195.png"/><Relationship Id="rId156" Type="http://schemas.openxmlformats.org/officeDocument/2006/relationships/customXml" Target="../ink/ink198.xml"/><Relationship Id="rId172" Type="http://schemas.openxmlformats.org/officeDocument/2006/relationships/customXml" Target="../ink/ink206.xml"/><Relationship Id="rId13" Type="http://schemas.openxmlformats.org/officeDocument/2006/relationships/image" Target="../media/image126.png"/><Relationship Id="rId18" Type="http://schemas.openxmlformats.org/officeDocument/2006/relationships/customXml" Target="../ink/ink129.xml"/><Relationship Id="rId39" Type="http://schemas.openxmlformats.org/officeDocument/2006/relationships/image" Target="../media/image139.png"/><Relationship Id="rId109" Type="http://schemas.openxmlformats.org/officeDocument/2006/relationships/image" Target="../media/image174.png"/><Relationship Id="rId34" Type="http://schemas.openxmlformats.org/officeDocument/2006/relationships/customXml" Target="../ink/ink137.xml"/><Relationship Id="rId50" Type="http://schemas.openxmlformats.org/officeDocument/2006/relationships/customXml" Target="../ink/ink145.xml"/><Relationship Id="rId55" Type="http://schemas.openxmlformats.org/officeDocument/2006/relationships/image" Target="../media/image147.png"/><Relationship Id="rId76" Type="http://schemas.openxmlformats.org/officeDocument/2006/relationships/customXml" Target="../ink/ink158.xml"/><Relationship Id="rId97" Type="http://schemas.openxmlformats.org/officeDocument/2006/relationships/image" Target="../media/image168.png"/><Relationship Id="rId104" Type="http://schemas.openxmlformats.org/officeDocument/2006/relationships/customXml" Target="../ink/ink172.xml"/><Relationship Id="rId120" Type="http://schemas.openxmlformats.org/officeDocument/2006/relationships/customXml" Target="../ink/ink180.xml"/><Relationship Id="rId125" Type="http://schemas.openxmlformats.org/officeDocument/2006/relationships/image" Target="../media/image182.png"/><Relationship Id="rId141" Type="http://schemas.openxmlformats.org/officeDocument/2006/relationships/image" Target="../media/image190.png"/><Relationship Id="rId146" Type="http://schemas.openxmlformats.org/officeDocument/2006/relationships/customXml" Target="../ink/ink193.xml"/><Relationship Id="rId167" Type="http://schemas.openxmlformats.org/officeDocument/2006/relationships/image" Target="../media/image203.png"/><Relationship Id="rId7" Type="http://schemas.openxmlformats.org/officeDocument/2006/relationships/image" Target="../media/image123.png"/><Relationship Id="rId71" Type="http://schemas.openxmlformats.org/officeDocument/2006/relationships/image" Target="../media/image155.png"/><Relationship Id="rId92" Type="http://schemas.openxmlformats.org/officeDocument/2006/relationships/customXml" Target="../ink/ink166.xml"/><Relationship Id="rId162" Type="http://schemas.openxmlformats.org/officeDocument/2006/relationships/customXml" Target="../ink/ink201.xml"/><Relationship Id="rId2" Type="http://schemas.openxmlformats.org/officeDocument/2006/relationships/customXml" Target="../ink/ink121.xml"/><Relationship Id="rId29" Type="http://schemas.openxmlformats.org/officeDocument/2006/relationships/image" Target="../media/image134.png"/><Relationship Id="rId24" Type="http://schemas.openxmlformats.org/officeDocument/2006/relationships/customXml" Target="../ink/ink132.xml"/><Relationship Id="rId40" Type="http://schemas.openxmlformats.org/officeDocument/2006/relationships/customXml" Target="../ink/ink140.xml"/><Relationship Id="rId45" Type="http://schemas.openxmlformats.org/officeDocument/2006/relationships/image" Target="../media/image142.png"/><Relationship Id="rId66" Type="http://schemas.openxmlformats.org/officeDocument/2006/relationships/customXml" Target="../ink/ink153.xml"/><Relationship Id="rId87" Type="http://schemas.openxmlformats.org/officeDocument/2006/relationships/image" Target="../media/image163.png"/><Relationship Id="rId110" Type="http://schemas.openxmlformats.org/officeDocument/2006/relationships/customXml" Target="../ink/ink175.xml"/><Relationship Id="rId115" Type="http://schemas.openxmlformats.org/officeDocument/2006/relationships/image" Target="../media/image177.png"/><Relationship Id="rId131" Type="http://schemas.openxmlformats.org/officeDocument/2006/relationships/image" Target="../media/image185.png"/><Relationship Id="rId136" Type="http://schemas.openxmlformats.org/officeDocument/2006/relationships/customXml" Target="../ink/ink188.xml"/><Relationship Id="rId157" Type="http://schemas.openxmlformats.org/officeDocument/2006/relationships/image" Target="../media/image198.png"/><Relationship Id="rId61" Type="http://schemas.openxmlformats.org/officeDocument/2006/relationships/image" Target="../media/image150.png"/><Relationship Id="rId82" Type="http://schemas.openxmlformats.org/officeDocument/2006/relationships/customXml" Target="../ink/ink161.xml"/><Relationship Id="rId152" Type="http://schemas.openxmlformats.org/officeDocument/2006/relationships/customXml" Target="../ink/ink196.xml"/><Relationship Id="rId173" Type="http://schemas.openxmlformats.org/officeDocument/2006/relationships/image" Target="../media/image206.png"/><Relationship Id="rId19" Type="http://schemas.openxmlformats.org/officeDocument/2006/relationships/image" Target="../media/image129.png"/><Relationship Id="rId14" Type="http://schemas.openxmlformats.org/officeDocument/2006/relationships/customXml" Target="../ink/ink127.xml"/><Relationship Id="rId30" Type="http://schemas.openxmlformats.org/officeDocument/2006/relationships/customXml" Target="../ink/ink135.xml"/><Relationship Id="rId35" Type="http://schemas.openxmlformats.org/officeDocument/2006/relationships/image" Target="../media/image137.png"/><Relationship Id="rId56" Type="http://schemas.openxmlformats.org/officeDocument/2006/relationships/customXml" Target="../ink/ink148.xml"/><Relationship Id="rId77" Type="http://schemas.openxmlformats.org/officeDocument/2006/relationships/image" Target="../media/image158.png"/><Relationship Id="rId100" Type="http://schemas.openxmlformats.org/officeDocument/2006/relationships/customXml" Target="../ink/ink170.xml"/><Relationship Id="rId105" Type="http://schemas.openxmlformats.org/officeDocument/2006/relationships/image" Target="../media/image172.png"/><Relationship Id="rId126" Type="http://schemas.openxmlformats.org/officeDocument/2006/relationships/customXml" Target="../ink/ink183.xml"/><Relationship Id="rId147" Type="http://schemas.openxmlformats.org/officeDocument/2006/relationships/image" Target="../media/image193.png"/><Relationship Id="rId168" Type="http://schemas.openxmlformats.org/officeDocument/2006/relationships/customXml" Target="../ink/ink204.xml"/><Relationship Id="rId8" Type="http://schemas.openxmlformats.org/officeDocument/2006/relationships/customXml" Target="../ink/ink124.xml"/><Relationship Id="rId51" Type="http://schemas.openxmlformats.org/officeDocument/2006/relationships/image" Target="../media/image145.png"/><Relationship Id="rId72" Type="http://schemas.openxmlformats.org/officeDocument/2006/relationships/customXml" Target="../ink/ink156.xml"/><Relationship Id="rId93" Type="http://schemas.openxmlformats.org/officeDocument/2006/relationships/image" Target="../media/image166.png"/><Relationship Id="rId98" Type="http://schemas.openxmlformats.org/officeDocument/2006/relationships/customXml" Target="../ink/ink169.xml"/><Relationship Id="rId121" Type="http://schemas.openxmlformats.org/officeDocument/2006/relationships/image" Target="../media/image180.png"/><Relationship Id="rId142" Type="http://schemas.openxmlformats.org/officeDocument/2006/relationships/customXml" Target="../ink/ink191.xml"/><Relationship Id="rId163" Type="http://schemas.openxmlformats.org/officeDocument/2006/relationships/image" Target="../media/image201.png"/><Relationship Id="rId3" Type="http://schemas.openxmlformats.org/officeDocument/2006/relationships/image" Target="../media/image121.png"/><Relationship Id="rId25" Type="http://schemas.openxmlformats.org/officeDocument/2006/relationships/image" Target="../media/image132.png"/><Relationship Id="rId46" Type="http://schemas.openxmlformats.org/officeDocument/2006/relationships/customXml" Target="../ink/ink143.xml"/><Relationship Id="rId67" Type="http://schemas.openxmlformats.org/officeDocument/2006/relationships/image" Target="../media/image153.png"/><Relationship Id="rId116" Type="http://schemas.openxmlformats.org/officeDocument/2006/relationships/customXml" Target="../ink/ink178.xml"/><Relationship Id="rId137" Type="http://schemas.openxmlformats.org/officeDocument/2006/relationships/image" Target="../media/image188.png"/><Relationship Id="rId158" Type="http://schemas.openxmlformats.org/officeDocument/2006/relationships/customXml" Target="../ink/ink199.xml"/><Relationship Id="rId20" Type="http://schemas.openxmlformats.org/officeDocument/2006/relationships/customXml" Target="../ink/ink130.xml"/><Relationship Id="rId41" Type="http://schemas.openxmlformats.org/officeDocument/2006/relationships/image" Target="../media/image140.png"/><Relationship Id="rId62" Type="http://schemas.openxmlformats.org/officeDocument/2006/relationships/customXml" Target="../ink/ink151.xml"/><Relationship Id="rId83" Type="http://schemas.openxmlformats.org/officeDocument/2006/relationships/image" Target="../media/image161.png"/><Relationship Id="rId88" Type="http://schemas.openxmlformats.org/officeDocument/2006/relationships/customXml" Target="../ink/ink164.xml"/><Relationship Id="rId111" Type="http://schemas.openxmlformats.org/officeDocument/2006/relationships/image" Target="../media/image175.png"/><Relationship Id="rId132" Type="http://schemas.openxmlformats.org/officeDocument/2006/relationships/customXml" Target="../ink/ink186.xml"/><Relationship Id="rId153" Type="http://schemas.openxmlformats.org/officeDocument/2006/relationships/image" Target="../media/image196.png"/><Relationship Id="rId174" Type="http://schemas.openxmlformats.org/officeDocument/2006/relationships/customXml" Target="../ink/ink207.xml"/><Relationship Id="rId15" Type="http://schemas.openxmlformats.org/officeDocument/2006/relationships/image" Target="../media/image127.png"/><Relationship Id="rId36" Type="http://schemas.openxmlformats.org/officeDocument/2006/relationships/customXml" Target="../ink/ink138.xml"/><Relationship Id="rId57" Type="http://schemas.openxmlformats.org/officeDocument/2006/relationships/image" Target="../media/image148.png"/><Relationship Id="rId106" Type="http://schemas.openxmlformats.org/officeDocument/2006/relationships/customXml" Target="../ink/ink173.xml"/><Relationship Id="rId127" Type="http://schemas.openxmlformats.org/officeDocument/2006/relationships/image" Target="../media/image183.png"/><Relationship Id="rId10" Type="http://schemas.openxmlformats.org/officeDocument/2006/relationships/customXml" Target="../ink/ink125.xml"/><Relationship Id="rId31" Type="http://schemas.openxmlformats.org/officeDocument/2006/relationships/image" Target="../media/image135.png"/><Relationship Id="rId52" Type="http://schemas.openxmlformats.org/officeDocument/2006/relationships/customXml" Target="../ink/ink146.xml"/><Relationship Id="rId73" Type="http://schemas.openxmlformats.org/officeDocument/2006/relationships/image" Target="../media/image156.png"/><Relationship Id="rId78" Type="http://schemas.openxmlformats.org/officeDocument/2006/relationships/customXml" Target="../ink/ink159.xml"/><Relationship Id="rId94" Type="http://schemas.openxmlformats.org/officeDocument/2006/relationships/customXml" Target="../ink/ink167.xml"/><Relationship Id="rId99" Type="http://schemas.openxmlformats.org/officeDocument/2006/relationships/image" Target="../media/image169.png"/><Relationship Id="rId101" Type="http://schemas.openxmlformats.org/officeDocument/2006/relationships/image" Target="../media/image170.png"/><Relationship Id="rId122" Type="http://schemas.openxmlformats.org/officeDocument/2006/relationships/customXml" Target="../ink/ink181.xml"/><Relationship Id="rId143" Type="http://schemas.openxmlformats.org/officeDocument/2006/relationships/image" Target="../media/image191.png"/><Relationship Id="rId148" Type="http://schemas.openxmlformats.org/officeDocument/2006/relationships/customXml" Target="../ink/ink194.xml"/><Relationship Id="rId164" Type="http://schemas.openxmlformats.org/officeDocument/2006/relationships/customXml" Target="../ink/ink202.xml"/><Relationship Id="rId169" Type="http://schemas.openxmlformats.org/officeDocument/2006/relationships/image" Target="../media/image204.png"/><Relationship Id="rId4" Type="http://schemas.openxmlformats.org/officeDocument/2006/relationships/customXml" Target="../ink/ink122.xml"/><Relationship Id="rId9" Type="http://schemas.openxmlformats.org/officeDocument/2006/relationships/image" Target="../media/image124.png"/><Relationship Id="rId26" Type="http://schemas.openxmlformats.org/officeDocument/2006/relationships/customXml" Target="../ink/ink133.xml"/><Relationship Id="rId47" Type="http://schemas.openxmlformats.org/officeDocument/2006/relationships/image" Target="../media/image143.png"/><Relationship Id="rId68" Type="http://schemas.openxmlformats.org/officeDocument/2006/relationships/customXml" Target="../ink/ink154.xml"/><Relationship Id="rId89" Type="http://schemas.openxmlformats.org/officeDocument/2006/relationships/image" Target="../media/image164.png"/><Relationship Id="rId112" Type="http://schemas.openxmlformats.org/officeDocument/2006/relationships/customXml" Target="../ink/ink176.xml"/><Relationship Id="rId133" Type="http://schemas.openxmlformats.org/officeDocument/2006/relationships/image" Target="../media/image186.png"/><Relationship Id="rId154" Type="http://schemas.openxmlformats.org/officeDocument/2006/relationships/customXml" Target="../ink/ink197.xml"/><Relationship Id="rId175" Type="http://schemas.openxmlformats.org/officeDocument/2006/relationships/image" Target="../media/image207.png"/><Relationship Id="rId16" Type="http://schemas.openxmlformats.org/officeDocument/2006/relationships/customXml" Target="../ink/ink128.xml"/><Relationship Id="rId37" Type="http://schemas.openxmlformats.org/officeDocument/2006/relationships/image" Target="../media/image138.png"/><Relationship Id="rId58" Type="http://schemas.openxmlformats.org/officeDocument/2006/relationships/customXml" Target="../ink/ink149.xml"/><Relationship Id="rId79" Type="http://schemas.openxmlformats.org/officeDocument/2006/relationships/image" Target="../media/image159.png"/><Relationship Id="rId102" Type="http://schemas.openxmlformats.org/officeDocument/2006/relationships/customXml" Target="../ink/ink171.xml"/><Relationship Id="rId123" Type="http://schemas.openxmlformats.org/officeDocument/2006/relationships/image" Target="../media/image181.png"/><Relationship Id="rId144" Type="http://schemas.openxmlformats.org/officeDocument/2006/relationships/customXml" Target="../ink/ink192.xml"/><Relationship Id="rId90" Type="http://schemas.openxmlformats.org/officeDocument/2006/relationships/customXml" Target="../ink/ink165.xml"/><Relationship Id="rId165" Type="http://schemas.openxmlformats.org/officeDocument/2006/relationships/image" Target="../media/image202.png"/><Relationship Id="rId27" Type="http://schemas.openxmlformats.org/officeDocument/2006/relationships/image" Target="../media/image133.png"/><Relationship Id="rId48" Type="http://schemas.openxmlformats.org/officeDocument/2006/relationships/customXml" Target="../ink/ink144.xml"/><Relationship Id="rId69" Type="http://schemas.openxmlformats.org/officeDocument/2006/relationships/image" Target="../media/image154.png"/><Relationship Id="rId113" Type="http://schemas.openxmlformats.org/officeDocument/2006/relationships/image" Target="../media/image176.png"/><Relationship Id="rId134" Type="http://schemas.openxmlformats.org/officeDocument/2006/relationships/customXml" Target="../ink/ink187.xml"/><Relationship Id="rId80" Type="http://schemas.openxmlformats.org/officeDocument/2006/relationships/customXml" Target="../ink/ink160.xml"/><Relationship Id="rId155" Type="http://schemas.openxmlformats.org/officeDocument/2006/relationships/image" Target="../media/image197.png"/><Relationship Id="rId17" Type="http://schemas.openxmlformats.org/officeDocument/2006/relationships/image" Target="../media/image128.png"/><Relationship Id="rId38" Type="http://schemas.openxmlformats.org/officeDocument/2006/relationships/customXml" Target="../ink/ink139.xml"/><Relationship Id="rId59" Type="http://schemas.openxmlformats.org/officeDocument/2006/relationships/image" Target="../media/image149.png"/><Relationship Id="rId103" Type="http://schemas.openxmlformats.org/officeDocument/2006/relationships/image" Target="../media/image171.png"/><Relationship Id="rId124" Type="http://schemas.openxmlformats.org/officeDocument/2006/relationships/customXml" Target="../ink/ink182.xml"/><Relationship Id="rId70" Type="http://schemas.openxmlformats.org/officeDocument/2006/relationships/customXml" Target="../ink/ink155.xml"/><Relationship Id="rId91" Type="http://schemas.openxmlformats.org/officeDocument/2006/relationships/image" Target="../media/image165.png"/><Relationship Id="rId145" Type="http://schemas.openxmlformats.org/officeDocument/2006/relationships/image" Target="../media/image192.png"/><Relationship Id="rId166" Type="http://schemas.openxmlformats.org/officeDocument/2006/relationships/customXml" Target="../ink/ink20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0.xml"/><Relationship Id="rId21" Type="http://schemas.openxmlformats.org/officeDocument/2006/relationships/image" Target="../media/image217.png"/><Relationship Id="rId42" Type="http://schemas.openxmlformats.org/officeDocument/2006/relationships/customXml" Target="../ink/ink228.xml"/><Relationship Id="rId47" Type="http://schemas.openxmlformats.org/officeDocument/2006/relationships/image" Target="../media/image230.png"/><Relationship Id="rId63" Type="http://schemas.openxmlformats.org/officeDocument/2006/relationships/image" Target="../media/image238.png"/><Relationship Id="rId68" Type="http://schemas.openxmlformats.org/officeDocument/2006/relationships/customXml" Target="../ink/ink241.xml"/><Relationship Id="rId84" Type="http://schemas.openxmlformats.org/officeDocument/2006/relationships/customXml" Target="../ink/ink249.xml"/><Relationship Id="rId16" Type="http://schemas.openxmlformats.org/officeDocument/2006/relationships/customXml" Target="../ink/ink215.xml"/><Relationship Id="rId11" Type="http://schemas.openxmlformats.org/officeDocument/2006/relationships/image" Target="../media/image212.png"/><Relationship Id="rId32" Type="http://schemas.openxmlformats.org/officeDocument/2006/relationships/customXml" Target="../ink/ink223.xml"/><Relationship Id="rId37" Type="http://schemas.openxmlformats.org/officeDocument/2006/relationships/image" Target="../media/image225.png"/><Relationship Id="rId53" Type="http://schemas.openxmlformats.org/officeDocument/2006/relationships/image" Target="../media/image233.png"/><Relationship Id="rId58" Type="http://schemas.openxmlformats.org/officeDocument/2006/relationships/customXml" Target="../ink/ink236.xml"/><Relationship Id="rId74" Type="http://schemas.openxmlformats.org/officeDocument/2006/relationships/customXml" Target="../ink/ink244.xml"/><Relationship Id="rId79" Type="http://schemas.openxmlformats.org/officeDocument/2006/relationships/image" Target="../media/image246.png"/><Relationship Id="rId5" Type="http://schemas.openxmlformats.org/officeDocument/2006/relationships/image" Target="../media/image209.png"/><Relationship Id="rId19" Type="http://schemas.openxmlformats.org/officeDocument/2006/relationships/image" Target="../media/image216.png"/><Relationship Id="rId14" Type="http://schemas.openxmlformats.org/officeDocument/2006/relationships/customXml" Target="../ink/ink214.xml"/><Relationship Id="rId22" Type="http://schemas.openxmlformats.org/officeDocument/2006/relationships/customXml" Target="../ink/ink218.xml"/><Relationship Id="rId27" Type="http://schemas.openxmlformats.org/officeDocument/2006/relationships/image" Target="../media/image220.png"/><Relationship Id="rId30" Type="http://schemas.openxmlformats.org/officeDocument/2006/relationships/customXml" Target="../ink/ink222.xml"/><Relationship Id="rId35" Type="http://schemas.openxmlformats.org/officeDocument/2006/relationships/image" Target="../media/image224.png"/><Relationship Id="rId43" Type="http://schemas.openxmlformats.org/officeDocument/2006/relationships/image" Target="../media/image228.png"/><Relationship Id="rId48" Type="http://schemas.openxmlformats.org/officeDocument/2006/relationships/customXml" Target="../ink/ink231.xml"/><Relationship Id="rId56" Type="http://schemas.openxmlformats.org/officeDocument/2006/relationships/customXml" Target="../ink/ink235.xml"/><Relationship Id="rId64" Type="http://schemas.openxmlformats.org/officeDocument/2006/relationships/customXml" Target="../ink/ink239.xml"/><Relationship Id="rId69" Type="http://schemas.openxmlformats.org/officeDocument/2006/relationships/image" Target="../media/image241.png"/><Relationship Id="rId77" Type="http://schemas.openxmlformats.org/officeDocument/2006/relationships/image" Target="../media/image245.png"/><Relationship Id="rId8" Type="http://schemas.openxmlformats.org/officeDocument/2006/relationships/customXml" Target="../ink/ink211.xml"/><Relationship Id="rId51" Type="http://schemas.openxmlformats.org/officeDocument/2006/relationships/image" Target="../media/image232.png"/><Relationship Id="rId72" Type="http://schemas.openxmlformats.org/officeDocument/2006/relationships/customXml" Target="../ink/ink243.xml"/><Relationship Id="rId80" Type="http://schemas.openxmlformats.org/officeDocument/2006/relationships/customXml" Target="../ink/ink247.xml"/><Relationship Id="rId85" Type="http://schemas.openxmlformats.org/officeDocument/2006/relationships/image" Target="../media/image249.png"/><Relationship Id="rId3" Type="http://schemas.openxmlformats.org/officeDocument/2006/relationships/image" Target="../media/image208.png"/><Relationship Id="rId12" Type="http://schemas.openxmlformats.org/officeDocument/2006/relationships/customXml" Target="../ink/ink213.xml"/><Relationship Id="rId17" Type="http://schemas.openxmlformats.org/officeDocument/2006/relationships/image" Target="../media/image215.png"/><Relationship Id="rId25" Type="http://schemas.openxmlformats.org/officeDocument/2006/relationships/image" Target="../media/image219.png"/><Relationship Id="rId33" Type="http://schemas.openxmlformats.org/officeDocument/2006/relationships/image" Target="../media/image223.png"/><Relationship Id="rId38" Type="http://schemas.openxmlformats.org/officeDocument/2006/relationships/customXml" Target="../ink/ink226.xml"/><Relationship Id="rId46" Type="http://schemas.openxmlformats.org/officeDocument/2006/relationships/customXml" Target="../ink/ink230.xml"/><Relationship Id="rId59" Type="http://schemas.openxmlformats.org/officeDocument/2006/relationships/image" Target="../media/image236.png"/><Relationship Id="rId67" Type="http://schemas.openxmlformats.org/officeDocument/2006/relationships/image" Target="../media/image240.png"/><Relationship Id="rId20" Type="http://schemas.openxmlformats.org/officeDocument/2006/relationships/customXml" Target="../ink/ink217.xml"/><Relationship Id="rId41" Type="http://schemas.openxmlformats.org/officeDocument/2006/relationships/image" Target="../media/image227.png"/><Relationship Id="rId54" Type="http://schemas.openxmlformats.org/officeDocument/2006/relationships/customXml" Target="../ink/ink234.xml"/><Relationship Id="rId62" Type="http://schemas.openxmlformats.org/officeDocument/2006/relationships/customXml" Target="../ink/ink238.xml"/><Relationship Id="rId70" Type="http://schemas.openxmlformats.org/officeDocument/2006/relationships/customXml" Target="../ink/ink242.xml"/><Relationship Id="rId75" Type="http://schemas.openxmlformats.org/officeDocument/2006/relationships/image" Target="../media/image244.png"/><Relationship Id="rId83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0.xml"/><Relationship Id="rId15" Type="http://schemas.openxmlformats.org/officeDocument/2006/relationships/image" Target="../media/image214.png"/><Relationship Id="rId23" Type="http://schemas.openxmlformats.org/officeDocument/2006/relationships/image" Target="../media/image218.png"/><Relationship Id="rId28" Type="http://schemas.openxmlformats.org/officeDocument/2006/relationships/customXml" Target="../ink/ink221.xml"/><Relationship Id="rId36" Type="http://schemas.openxmlformats.org/officeDocument/2006/relationships/customXml" Target="../ink/ink225.xml"/><Relationship Id="rId49" Type="http://schemas.openxmlformats.org/officeDocument/2006/relationships/image" Target="../media/image231.png"/><Relationship Id="rId57" Type="http://schemas.openxmlformats.org/officeDocument/2006/relationships/image" Target="../media/image235.png"/><Relationship Id="rId10" Type="http://schemas.openxmlformats.org/officeDocument/2006/relationships/customXml" Target="../ink/ink212.xml"/><Relationship Id="rId31" Type="http://schemas.openxmlformats.org/officeDocument/2006/relationships/image" Target="../media/image222.png"/><Relationship Id="rId44" Type="http://schemas.openxmlformats.org/officeDocument/2006/relationships/customXml" Target="../ink/ink229.xml"/><Relationship Id="rId52" Type="http://schemas.openxmlformats.org/officeDocument/2006/relationships/customXml" Target="../ink/ink233.xml"/><Relationship Id="rId60" Type="http://schemas.openxmlformats.org/officeDocument/2006/relationships/customXml" Target="../ink/ink237.xml"/><Relationship Id="rId65" Type="http://schemas.openxmlformats.org/officeDocument/2006/relationships/image" Target="../media/image239.png"/><Relationship Id="rId73" Type="http://schemas.openxmlformats.org/officeDocument/2006/relationships/image" Target="../media/image243.png"/><Relationship Id="rId78" Type="http://schemas.openxmlformats.org/officeDocument/2006/relationships/customXml" Target="../ink/ink246.xml"/><Relationship Id="rId81" Type="http://schemas.openxmlformats.org/officeDocument/2006/relationships/image" Target="../media/image247.png"/><Relationship Id="rId4" Type="http://schemas.openxmlformats.org/officeDocument/2006/relationships/customXml" Target="../ink/ink209.xml"/><Relationship Id="rId9" Type="http://schemas.openxmlformats.org/officeDocument/2006/relationships/image" Target="../media/image211.png"/><Relationship Id="rId13" Type="http://schemas.openxmlformats.org/officeDocument/2006/relationships/image" Target="../media/image213.png"/><Relationship Id="rId18" Type="http://schemas.openxmlformats.org/officeDocument/2006/relationships/customXml" Target="../ink/ink216.xml"/><Relationship Id="rId39" Type="http://schemas.openxmlformats.org/officeDocument/2006/relationships/image" Target="../media/image226.png"/><Relationship Id="rId34" Type="http://schemas.openxmlformats.org/officeDocument/2006/relationships/customXml" Target="../ink/ink224.xml"/><Relationship Id="rId50" Type="http://schemas.openxmlformats.org/officeDocument/2006/relationships/customXml" Target="../ink/ink232.xml"/><Relationship Id="rId55" Type="http://schemas.openxmlformats.org/officeDocument/2006/relationships/image" Target="../media/image234.png"/><Relationship Id="rId76" Type="http://schemas.openxmlformats.org/officeDocument/2006/relationships/customXml" Target="../ink/ink245.xml"/><Relationship Id="rId7" Type="http://schemas.openxmlformats.org/officeDocument/2006/relationships/image" Target="../media/image210.png"/><Relationship Id="rId71" Type="http://schemas.openxmlformats.org/officeDocument/2006/relationships/image" Target="../media/image242.png"/><Relationship Id="rId2" Type="http://schemas.openxmlformats.org/officeDocument/2006/relationships/customXml" Target="../ink/ink208.xml"/><Relationship Id="rId29" Type="http://schemas.openxmlformats.org/officeDocument/2006/relationships/image" Target="../media/image221.png"/><Relationship Id="rId24" Type="http://schemas.openxmlformats.org/officeDocument/2006/relationships/customXml" Target="../ink/ink219.xml"/><Relationship Id="rId40" Type="http://schemas.openxmlformats.org/officeDocument/2006/relationships/customXml" Target="../ink/ink227.xml"/><Relationship Id="rId45" Type="http://schemas.openxmlformats.org/officeDocument/2006/relationships/image" Target="../media/image229.png"/><Relationship Id="rId66" Type="http://schemas.openxmlformats.org/officeDocument/2006/relationships/customXml" Target="../ink/ink240.xml"/><Relationship Id="rId61" Type="http://schemas.openxmlformats.org/officeDocument/2006/relationships/image" Target="../media/image237.png"/><Relationship Id="rId82" Type="http://schemas.openxmlformats.org/officeDocument/2006/relationships/customXml" Target="../ink/ink248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7.png"/><Relationship Id="rId21" Type="http://schemas.openxmlformats.org/officeDocument/2006/relationships/image" Target="../media/image259.png"/><Relationship Id="rId42" Type="http://schemas.openxmlformats.org/officeDocument/2006/relationships/customXml" Target="../ink/ink270.xml"/><Relationship Id="rId63" Type="http://schemas.openxmlformats.org/officeDocument/2006/relationships/image" Target="../media/image280.png"/><Relationship Id="rId84" Type="http://schemas.openxmlformats.org/officeDocument/2006/relationships/customXml" Target="../ink/ink291.xml"/><Relationship Id="rId138" Type="http://schemas.openxmlformats.org/officeDocument/2006/relationships/customXml" Target="../ink/ink318.xml"/><Relationship Id="rId107" Type="http://schemas.openxmlformats.org/officeDocument/2006/relationships/image" Target="../media/image302.png"/><Relationship Id="rId11" Type="http://schemas.openxmlformats.org/officeDocument/2006/relationships/image" Target="../media/image254.png"/><Relationship Id="rId32" Type="http://schemas.openxmlformats.org/officeDocument/2006/relationships/customXml" Target="../ink/ink265.xml"/><Relationship Id="rId53" Type="http://schemas.openxmlformats.org/officeDocument/2006/relationships/image" Target="../media/image275.png"/><Relationship Id="rId74" Type="http://schemas.openxmlformats.org/officeDocument/2006/relationships/customXml" Target="../ink/ink286.xml"/><Relationship Id="rId128" Type="http://schemas.openxmlformats.org/officeDocument/2006/relationships/customXml" Target="../ink/ink313.xml"/><Relationship Id="rId149" Type="http://schemas.openxmlformats.org/officeDocument/2006/relationships/image" Target="../media/image323.png"/><Relationship Id="rId5" Type="http://schemas.openxmlformats.org/officeDocument/2006/relationships/image" Target="../media/image251.png"/><Relationship Id="rId95" Type="http://schemas.openxmlformats.org/officeDocument/2006/relationships/image" Target="../media/image296.png"/><Relationship Id="rId22" Type="http://schemas.openxmlformats.org/officeDocument/2006/relationships/customXml" Target="../ink/ink260.xml"/><Relationship Id="rId27" Type="http://schemas.openxmlformats.org/officeDocument/2006/relationships/image" Target="../media/image262.png"/><Relationship Id="rId43" Type="http://schemas.openxmlformats.org/officeDocument/2006/relationships/image" Target="../media/image270.png"/><Relationship Id="rId48" Type="http://schemas.openxmlformats.org/officeDocument/2006/relationships/customXml" Target="../ink/ink273.xml"/><Relationship Id="rId64" Type="http://schemas.openxmlformats.org/officeDocument/2006/relationships/customXml" Target="../ink/ink281.xml"/><Relationship Id="rId69" Type="http://schemas.openxmlformats.org/officeDocument/2006/relationships/image" Target="../media/image283.png"/><Relationship Id="rId113" Type="http://schemas.openxmlformats.org/officeDocument/2006/relationships/image" Target="../media/image305.png"/><Relationship Id="rId118" Type="http://schemas.openxmlformats.org/officeDocument/2006/relationships/customXml" Target="../ink/ink308.xml"/><Relationship Id="rId134" Type="http://schemas.openxmlformats.org/officeDocument/2006/relationships/customXml" Target="../ink/ink316.xml"/><Relationship Id="rId139" Type="http://schemas.openxmlformats.org/officeDocument/2006/relationships/image" Target="../media/image318.png"/><Relationship Id="rId80" Type="http://schemas.openxmlformats.org/officeDocument/2006/relationships/customXml" Target="../ink/ink289.xml"/><Relationship Id="rId85" Type="http://schemas.openxmlformats.org/officeDocument/2006/relationships/image" Target="../media/image291.png"/><Relationship Id="rId12" Type="http://schemas.openxmlformats.org/officeDocument/2006/relationships/customXml" Target="../ink/ink255.xml"/><Relationship Id="rId17" Type="http://schemas.openxmlformats.org/officeDocument/2006/relationships/image" Target="../media/image257.png"/><Relationship Id="rId33" Type="http://schemas.openxmlformats.org/officeDocument/2006/relationships/image" Target="../media/image265.png"/><Relationship Id="rId38" Type="http://schemas.openxmlformats.org/officeDocument/2006/relationships/customXml" Target="../ink/ink268.xml"/><Relationship Id="rId59" Type="http://schemas.openxmlformats.org/officeDocument/2006/relationships/image" Target="../media/image278.png"/><Relationship Id="rId103" Type="http://schemas.openxmlformats.org/officeDocument/2006/relationships/image" Target="../media/image300.png"/><Relationship Id="rId108" Type="http://schemas.openxmlformats.org/officeDocument/2006/relationships/customXml" Target="../ink/ink303.xml"/><Relationship Id="rId124" Type="http://schemas.openxmlformats.org/officeDocument/2006/relationships/customXml" Target="../ink/ink311.xml"/><Relationship Id="rId129" Type="http://schemas.openxmlformats.org/officeDocument/2006/relationships/image" Target="../media/image313.png"/><Relationship Id="rId54" Type="http://schemas.openxmlformats.org/officeDocument/2006/relationships/customXml" Target="../ink/ink276.xml"/><Relationship Id="rId70" Type="http://schemas.openxmlformats.org/officeDocument/2006/relationships/customXml" Target="../ink/ink284.xml"/><Relationship Id="rId75" Type="http://schemas.openxmlformats.org/officeDocument/2006/relationships/image" Target="../media/image286.png"/><Relationship Id="rId91" Type="http://schemas.openxmlformats.org/officeDocument/2006/relationships/image" Target="../media/image294.png"/><Relationship Id="rId96" Type="http://schemas.openxmlformats.org/officeDocument/2006/relationships/customXml" Target="../ink/ink297.xml"/><Relationship Id="rId140" Type="http://schemas.openxmlformats.org/officeDocument/2006/relationships/customXml" Target="../ink/ink319.xml"/><Relationship Id="rId145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2.xml"/><Relationship Id="rId23" Type="http://schemas.openxmlformats.org/officeDocument/2006/relationships/image" Target="../media/image260.png"/><Relationship Id="rId28" Type="http://schemas.openxmlformats.org/officeDocument/2006/relationships/customXml" Target="../ink/ink263.xml"/><Relationship Id="rId49" Type="http://schemas.openxmlformats.org/officeDocument/2006/relationships/image" Target="../media/image273.png"/><Relationship Id="rId114" Type="http://schemas.openxmlformats.org/officeDocument/2006/relationships/customXml" Target="../ink/ink306.xml"/><Relationship Id="rId119" Type="http://schemas.openxmlformats.org/officeDocument/2006/relationships/image" Target="../media/image308.png"/><Relationship Id="rId44" Type="http://schemas.openxmlformats.org/officeDocument/2006/relationships/customXml" Target="../ink/ink271.xml"/><Relationship Id="rId60" Type="http://schemas.openxmlformats.org/officeDocument/2006/relationships/customXml" Target="../ink/ink279.xml"/><Relationship Id="rId65" Type="http://schemas.openxmlformats.org/officeDocument/2006/relationships/image" Target="../media/image281.png"/><Relationship Id="rId81" Type="http://schemas.openxmlformats.org/officeDocument/2006/relationships/image" Target="../media/image289.png"/><Relationship Id="rId86" Type="http://schemas.openxmlformats.org/officeDocument/2006/relationships/customXml" Target="../ink/ink292.xml"/><Relationship Id="rId130" Type="http://schemas.openxmlformats.org/officeDocument/2006/relationships/customXml" Target="../ink/ink314.xml"/><Relationship Id="rId135" Type="http://schemas.openxmlformats.org/officeDocument/2006/relationships/image" Target="../media/image316.png"/><Relationship Id="rId13" Type="http://schemas.openxmlformats.org/officeDocument/2006/relationships/image" Target="../media/image255.png"/><Relationship Id="rId18" Type="http://schemas.openxmlformats.org/officeDocument/2006/relationships/customXml" Target="../ink/ink258.xml"/><Relationship Id="rId39" Type="http://schemas.openxmlformats.org/officeDocument/2006/relationships/image" Target="../media/image268.png"/><Relationship Id="rId109" Type="http://schemas.openxmlformats.org/officeDocument/2006/relationships/image" Target="../media/image303.png"/><Relationship Id="rId34" Type="http://schemas.openxmlformats.org/officeDocument/2006/relationships/customXml" Target="../ink/ink266.xml"/><Relationship Id="rId50" Type="http://schemas.openxmlformats.org/officeDocument/2006/relationships/customXml" Target="../ink/ink274.xml"/><Relationship Id="rId55" Type="http://schemas.openxmlformats.org/officeDocument/2006/relationships/image" Target="../media/image276.png"/><Relationship Id="rId76" Type="http://schemas.openxmlformats.org/officeDocument/2006/relationships/customXml" Target="../ink/ink287.xml"/><Relationship Id="rId97" Type="http://schemas.openxmlformats.org/officeDocument/2006/relationships/image" Target="../media/image297.png"/><Relationship Id="rId104" Type="http://schemas.openxmlformats.org/officeDocument/2006/relationships/customXml" Target="../ink/ink301.xml"/><Relationship Id="rId120" Type="http://schemas.openxmlformats.org/officeDocument/2006/relationships/customXml" Target="../ink/ink309.xml"/><Relationship Id="rId125" Type="http://schemas.openxmlformats.org/officeDocument/2006/relationships/image" Target="../media/image311.png"/><Relationship Id="rId141" Type="http://schemas.openxmlformats.org/officeDocument/2006/relationships/image" Target="../media/image319.png"/><Relationship Id="rId146" Type="http://schemas.openxmlformats.org/officeDocument/2006/relationships/customXml" Target="../ink/ink322.xml"/><Relationship Id="rId7" Type="http://schemas.openxmlformats.org/officeDocument/2006/relationships/image" Target="../media/image252.png"/><Relationship Id="rId71" Type="http://schemas.openxmlformats.org/officeDocument/2006/relationships/image" Target="../media/image284.png"/><Relationship Id="rId92" Type="http://schemas.openxmlformats.org/officeDocument/2006/relationships/customXml" Target="../ink/ink295.xml"/><Relationship Id="rId2" Type="http://schemas.openxmlformats.org/officeDocument/2006/relationships/customXml" Target="../ink/ink250.xml"/><Relationship Id="rId29" Type="http://schemas.openxmlformats.org/officeDocument/2006/relationships/image" Target="../media/image263.png"/><Relationship Id="rId24" Type="http://schemas.openxmlformats.org/officeDocument/2006/relationships/customXml" Target="../ink/ink261.xml"/><Relationship Id="rId40" Type="http://schemas.openxmlformats.org/officeDocument/2006/relationships/customXml" Target="../ink/ink269.xml"/><Relationship Id="rId45" Type="http://schemas.openxmlformats.org/officeDocument/2006/relationships/image" Target="../media/image271.png"/><Relationship Id="rId66" Type="http://schemas.openxmlformats.org/officeDocument/2006/relationships/customXml" Target="../ink/ink282.xml"/><Relationship Id="rId87" Type="http://schemas.openxmlformats.org/officeDocument/2006/relationships/image" Target="../media/image292.png"/><Relationship Id="rId110" Type="http://schemas.openxmlformats.org/officeDocument/2006/relationships/customXml" Target="../ink/ink304.xml"/><Relationship Id="rId115" Type="http://schemas.openxmlformats.org/officeDocument/2006/relationships/image" Target="../media/image306.png"/><Relationship Id="rId131" Type="http://schemas.openxmlformats.org/officeDocument/2006/relationships/image" Target="../media/image314.png"/><Relationship Id="rId136" Type="http://schemas.openxmlformats.org/officeDocument/2006/relationships/customXml" Target="../ink/ink317.xml"/><Relationship Id="rId61" Type="http://schemas.openxmlformats.org/officeDocument/2006/relationships/image" Target="../media/image279.png"/><Relationship Id="rId82" Type="http://schemas.openxmlformats.org/officeDocument/2006/relationships/customXml" Target="../ink/ink290.xml"/><Relationship Id="rId19" Type="http://schemas.openxmlformats.org/officeDocument/2006/relationships/image" Target="../media/image258.png"/><Relationship Id="rId14" Type="http://schemas.openxmlformats.org/officeDocument/2006/relationships/customXml" Target="../ink/ink256.xml"/><Relationship Id="rId30" Type="http://schemas.openxmlformats.org/officeDocument/2006/relationships/customXml" Target="../ink/ink264.xml"/><Relationship Id="rId35" Type="http://schemas.openxmlformats.org/officeDocument/2006/relationships/image" Target="../media/image266.png"/><Relationship Id="rId56" Type="http://schemas.openxmlformats.org/officeDocument/2006/relationships/customXml" Target="../ink/ink277.xml"/><Relationship Id="rId77" Type="http://schemas.openxmlformats.org/officeDocument/2006/relationships/image" Target="../media/image287.png"/><Relationship Id="rId100" Type="http://schemas.openxmlformats.org/officeDocument/2006/relationships/customXml" Target="../ink/ink299.xml"/><Relationship Id="rId105" Type="http://schemas.openxmlformats.org/officeDocument/2006/relationships/image" Target="../media/image301.png"/><Relationship Id="rId126" Type="http://schemas.openxmlformats.org/officeDocument/2006/relationships/customXml" Target="../ink/ink312.xml"/><Relationship Id="rId147" Type="http://schemas.openxmlformats.org/officeDocument/2006/relationships/image" Target="../media/image322.png"/><Relationship Id="rId8" Type="http://schemas.openxmlformats.org/officeDocument/2006/relationships/customXml" Target="../ink/ink253.xml"/><Relationship Id="rId51" Type="http://schemas.openxmlformats.org/officeDocument/2006/relationships/image" Target="../media/image274.png"/><Relationship Id="rId72" Type="http://schemas.openxmlformats.org/officeDocument/2006/relationships/customXml" Target="../ink/ink285.xml"/><Relationship Id="rId93" Type="http://schemas.openxmlformats.org/officeDocument/2006/relationships/image" Target="../media/image295.png"/><Relationship Id="rId98" Type="http://schemas.openxmlformats.org/officeDocument/2006/relationships/customXml" Target="../ink/ink298.xml"/><Relationship Id="rId121" Type="http://schemas.openxmlformats.org/officeDocument/2006/relationships/image" Target="../media/image309.png"/><Relationship Id="rId142" Type="http://schemas.openxmlformats.org/officeDocument/2006/relationships/customXml" Target="../ink/ink320.xml"/><Relationship Id="rId3" Type="http://schemas.openxmlformats.org/officeDocument/2006/relationships/image" Target="../media/image250.png"/><Relationship Id="rId25" Type="http://schemas.openxmlformats.org/officeDocument/2006/relationships/image" Target="../media/image261.png"/><Relationship Id="rId46" Type="http://schemas.openxmlformats.org/officeDocument/2006/relationships/customXml" Target="../ink/ink272.xml"/><Relationship Id="rId67" Type="http://schemas.openxmlformats.org/officeDocument/2006/relationships/image" Target="../media/image282.png"/><Relationship Id="rId116" Type="http://schemas.openxmlformats.org/officeDocument/2006/relationships/customXml" Target="../ink/ink307.xml"/><Relationship Id="rId137" Type="http://schemas.openxmlformats.org/officeDocument/2006/relationships/image" Target="../media/image317.png"/><Relationship Id="rId20" Type="http://schemas.openxmlformats.org/officeDocument/2006/relationships/customXml" Target="../ink/ink259.xml"/><Relationship Id="rId41" Type="http://schemas.openxmlformats.org/officeDocument/2006/relationships/image" Target="../media/image269.png"/><Relationship Id="rId62" Type="http://schemas.openxmlformats.org/officeDocument/2006/relationships/customXml" Target="../ink/ink280.xml"/><Relationship Id="rId83" Type="http://schemas.openxmlformats.org/officeDocument/2006/relationships/image" Target="../media/image290.png"/><Relationship Id="rId88" Type="http://schemas.openxmlformats.org/officeDocument/2006/relationships/customXml" Target="../ink/ink293.xml"/><Relationship Id="rId111" Type="http://schemas.openxmlformats.org/officeDocument/2006/relationships/image" Target="../media/image304.png"/><Relationship Id="rId132" Type="http://schemas.openxmlformats.org/officeDocument/2006/relationships/customXml" Target="../ink/ink315.xml"/><Relationship Id="rId15" Type="http://schemas.openxmlformats.org/officeDocument/2006/relationships/image" Target="../media/image256.png"/><Relationship Id="rId36" Type="http://schemas.openxmlformats.org/officeDocument/2006/relationships/customXml" Target="../ink/ink267.xml"/><Relationship Id="rId57" Type="http://schemas.openxmlformats.org/officeDocument/2006/relationships/image" Target="../media/image277.png"/><Relationship Id="rId106" Type="http://schemas.openxmlformats.org/officeDocument/2006/relationships/customXml" Target="../ink/ink302.xml"/><Relationship Id="rId127" Type="http://schemas.openxmlformats.org/officeDocument/2006/relationships/image" Target="../media/image312.png"/><Relationship Id="rId10" Type="http://schemas.openxmlformats.org/officeDocument/2006/relationships/customXml" Target="../ink/ink254.xml"/><Relationship Id="rId31" Type="http://schemas.openxmlformats.org/officeDocument/2006/relationships/image" Target="../media/image264.png"/><Relationship Id="rId52" Type="http://schemas.openxmlformats.org/officeDocument/2006/relationships/customXml" Target="../ink/ink275.xml"/><Relationship Id="rId73" Type="http://schemas.openxmlformats.org/officeDocument/2006/relationships/image" Target="../media/image285.png"/><Relationship Id="rId78" Type="http://schemas.openxmlformats.org/officeDocument/2006/relationships/customXml" Target="../ink/ink288.xml"/><Relationship Id="rId94" Type="http://schemas.openxmlformats.org/officeDocument/2006/relationships/customXml" Target="../ink/ink296.xml"/><Relationship Id="rId99" Type="http://schemas.openxmlformats.org/officeDocument/2006/relationships/image" Target="../media/image298.png"/><Relationship Id="rId101" Type="http://schemas.openxmlformats.org/officeDocument/2006/relationships/image" Target="../media/image299.png"/><Relationship Id="rId122" Type="http://schemas.openxmlformats.org/officeDocument/2006/relationships/customXml" Target="../ink/ink310.xml"/><Relationship Id="rId143" Type="http://schemas.openxmlformats.org/officeDocument/2006/relationships/image" Target="../media/image320.png"/><Relationship Id="rId148" Type="http://schemas.openxmlformats.org/officeDocument/2006/relationships/customXml" Target="../ink/ink323.xml"/><Relationship Id="rId4" Type="http://schemas.openxmlformats.org/officeDocument/2006/relationships/customXml" Target="../ink/ink251.xml"/><Relationship Id="rId9" Type="http://schemas.openxmlformats.org/officeDocument/2006/relationships/image" Target="../media/image253.png"/><Relationship Id="rId26" Type="http://schemas.openxmlformats.org/officeDocument/2006/relationships/customXml" Target="../ink/ink262.xml"/><Relationship Id="rId47" Type="http://schemas.openxmlformats.org/officeDocument/2006/relationships/image" Target="../media/image272.png"/><Relationship Id="rId68" Type="http://schemas.openxmlformats.org/officeDocument/2006/relationships/customXml" Target="../ink/ink283.xml"/><Relationship Id="rId89" Type="http://schemas.openxmlformats.org/officeDocument/2006/relationships/image" Target="../media/image293.png"/><Relationship Id="rId112" Type="http://schemas.openxmlformats.org/officeDocument/2006/relationships/customXml" Target="../ink/ink305.xml"/><Relationship Id="rId133" Type="http://schemas.openxmlformats.org/officeDocument/2006/relationships/image" Target="../media/image315.png"/><Relationship Id="rId16" Type="http://schemas.openxmlformats.org/officeDocument/2006/relationships/customXml" Target="../ink/ink257.xml"/><Relationship Id="rId37" Type="http://schemas.openxmlformats.org/officeDocument/2006/relationships/image" Target="../media/image267.png"/><Relationship Id="rId58" Type="http://schemas.openxmlformats.org/officeDocument/2006/relationships/customXml" Target="../ink/ink278.xml"/><Relationship Id="rId79" Type="http://schemas.openxmlformats.org/officeDocument/2006/relationships/image" Target="../media/image288.png"/><Relationship Id="rId102" Type="http://schemas.openxmlformats.org/officeDocument/2006/relationships/customXml" Target="../ink/ink300.xml"/><Relationship Id="rId123" Type="http://schemas.openxmlformats.org/officeDocument/2006/relationships/image" Target="../media/image310.png"/><Relationship Id="rId144" Type="http://schemas.openxmlformats.org/officeDocument/2006/relationships/customXml" Target="../ink/ink321.xml"/><Relationship Id="rId90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1.png"/><Relationship Id="rId21" Type="http://schemas.openxmlformats.org/officeDocument/2006/relationships/image" Target="../media/image333.png"/><Relationship Id="rId42" Type="http://schemas.openxmlformats.org/officeDocument/2006/relationships/customXml" Target="../ink/ink344.xml"/><Relationship Id="rId63" Type="http://schemas.openxmlformats.org/officeDocument/2006/relationships/image" Target="../media/image354.png"/><Relationship Id="rId84" Type="http://schemas.openxmlformats.org/officeDocument/2006/relationships/customXml" Target="../ink/ink365.xml"/><Relationship Id="rId138" Type="http://schemas.openxmlformats.org/officeDocument/2006/relationships/customXml" Target="../ink/ink392.xml"/><Relationship Id="rId159" Type="http://schemas.openxmlformats.org/officeDocument/2006/relationships/image" Target="../media/image402.png"/><Relationship Id="rId170" Type="http://schemas.openxmlformats.org/officeDocument/2006/relationships/customXml" Target="../ink/ink408.xml"/><Relationship Id="rId191" Type="http://schemas.openxmlformats.org/officeDocument/2006/relationships/image" Target="../media/image418.png"/><Relationship Id="rId205" Type="http://schemas.openxmlformats.org/officeDocument/2006/relationships/image" Target="../media/image425.png"/><Relationship Id="rId226" Type="http://schemas.openxmlformats.org/officeDocument/2006/relationships/customXml" Target="../ink/ink436.xml"/><Relationship Id="rId107" Type="http://schemas.openxmlformats.org/officeDocument/2006/relationships/image" Target="../media/image376.png"/><Relationship Id="rId11" Type="http://schemas.openxmlformats.org/officeDocument/2006/relationships/image" Target="../media/image328.png"/><Relationship Id="rId32" Type="http://schemas.openxmlformats.org/officeDocument/2006/relationships/customXml" Target="../ink/ink339.xml"/><Relationship Id="rId53" Type="http://schemas.openxmlformats.org/officeDocument/2006/relationships/image" Target="../media/image349.png"/><Relationship Id="rId74" Type="http://schemas.openxmlformats.org/officeDocument/2006/relationships/customXml" Target="../ink/ink360.xml"/><Relationship Id="rId128" Type="http://schemas.openxmlformats.org/officeDocument/2006/relationships/customXml" Target="../ink/ink387.xml"/><Relationship Id="rId149" Type="http://schemas.openxmlformats.org/officeDocument/2006/relationships/image" Target="../media/image397.png"/><Relationship Id="rId5" Type="http://schemas.openxmlformats.org/officeDocument/2006/relationships/image" Target="../media/image325.png"/><Relationship Id="rId95" Type="http://schemas.openxmlformats.org/officeDocument/2006/relationships/image" Target="../media/image370.png"/><Relationship Id="rId160" Type="http://schemas.openxmlformats.org/officeDocument/2006/relationships/customXml" Target="../ink/ink403.xml"/><Relationship Id="rId181" Type="http://schemas.openxmlformats.org/officeDocument/2006/relationships/image" Target="../media/image413.png"/><Relationship Id="rId216" Type="http://schemas.openxmlformats.org/officeDocument/2006/relationships/customXml" Target="../ink/ink431.xml"/><Relationship Id="rId22" Type="http://schemas.openxmlformats.org/officeDocument/2006/relationships/customXml" Target="../ink/ink334.xml"/><Relationship Id="rId43" Type="http://schemas.openxmlformats.org/officeDocument/2006/relationships/image" Target="../media/image344.png"/><Relationship Id="rId64" Type="http://schemas.openxmlformats.org/officeDocument/2006/relationships/customXml" Target="../ink/ink355.xml"/><Relationship Id="rId118" Type="http://schemas.openxmlformats.org/officeDocument/2006/relationships/customXml" Target="../ink/ink382.xml"/><Relationship Id="rId139" Type="http://schemas.openxmlformats.org/officeDocument/2006/relationships/image" Target="../media/image392.png"/><Relationship Id="rId85" Type="http://schemas.openxmlformats.org/officeDocument/2006/relationships/image" Target="../media/image365.png"/><Relationship Id="rId150" Type="http://schemas.openxmlformats.org/officeDocument/2006/relationships/customXml" Target="../ink/ink398.xml"/><Relationship Id="rId171" Type="http://schemas.openxmlformats.org/officeDocument/2006/relationships/image" Target="../media/image408.png"/><Relationship Id="rId192" Type="http://schemas.openxmlformats.org/officeDocument/2006/relationships/customXml" Target="../ink/ink419.xml"/><Relationship Id="rId206" Type="http://schemas.openxmlformats.org/officeDocument/2006/relationships/customXml" Target="../ink/ink426.xml"/><Relationship Id="rId227" Type="http://schemas.openxmlformats.org/officeDocument/2006/relationships/image" Target="../media/image436.png"/><Relationship Id="rId12" Type="http://schemas.openxmlformats.org/officeDocument/2006/relationships/customXml" Target="../ink/ink329.xml"/><Relationship Id="rId33" Type="http://schemas.openxmlformats.org/officeDocument/2006/relationships/image" Target="../media/image339.png"/><Relationship Id="rId108" Type="http://schemas.openxmlformats.org/officeDocument/2006/relationships/customXml" Target="../ink/ink377.xml"/><Relationship Id="rId129" Type="http://schemas.openxmlformats.org/officeDocument/2006/relationships/image" Target="../media/image387.png"/><Relationship Id="rId54" Type="http://schemas.openxmlformats.org/officeDocument/2006/relationships/customXml" Target="../ink/ink350.xml"/><Relationship Id="rId75" Type="http://schemas.openxmlformats.org/officeDocument/2006/relationships/image" Target="../media/image360.png"/><Relationship Id="rId96" Type="http://schemas.openxmlformats.org/officeDocument/2006/relationships/customXml" Target="../ink/ink371.xml"/><Relationship Id="rId140" Type="http://schemas.openxmlformats.org/officeDocument/2006/relationships/customXml" Target="../ink/ink393.xml"/><Relationship Id="rId161" Type="http://schemas.openxmlformats.org/officeDocument/2006/relationships/image" Target="../media/image403.png"/><Relationship Id="rId182" Type="http://schemas.openxmlformats.org/officeDocument/2006/relationships/customXml" Target="../ink/ink414.xml"/><Relationship Id="rId217" Type="http://schemas.openxmlformats.org/officeDocument/2006/relationships/image" Target="../media/image431.png"/><Relationship Id="rId6" Type="http://schemas.openxmlformats.org/officeDocument/2006/relationships/customXml" Target="../ink/ink326.xml"/><Relationship Id="rId23" Type="http://schemas.openxmlformats.org/officeDocument/2006/relationships/image" Target="../media/image334.png"/><Relationship Id="rId119" Type="http://schemas.openxmlformats.org/officeDocument/2006/relationships/image" Target="../media/image382.png"/><Relationship Id="rId44" Type="http://schemas.openxmlformats.org/officeDocument/2006/relationships/customXml" Target="../ink/ink345.xml"/><Relationship Id="rId65" Type="http://schemas.openxmlformats.org/officeDocument/2006/relationships/image" Target="../media/image355.png"/><Relationship Id="rId86" Type="http://schemas.openxmlformats.org/officeDocument/2006/relationships/customXml" Target="../ink/ink366.xml"/><Relationship Id="rId130" Type="http://schemas.openxmlformats.org/officeDocument/2006/relationships/customXml" Target="../ink/ink388.xml"/><Relationship Id="rId151" Type="http://schemas.openxmlformats.org/officeDocument/2006/relationships/image" Target="../media/image398.png"/><Relationship Id="rId172" Type="http://schemas.openxmlformats.org/officeDocument/2006/relationships/customXml" Target="../ink/ink409.xml"/><Relationship Id="rId193" Type="http://schemas.openxmlformats.org/officeDocument/2006/relationships/image" Target="../media/image419.png"/><Relationship Id="rId207" Type="http://schemas.openxmlformats.org/officeDocument/2006/relationships/image" Target="../media/image426.png"/><Relationship Id="rId228" Type="http://schemas.openxmlformats.org/officeDocument/2006/relationships/customXml" Target="../ink/ink437.xml"/><Relationship Id="rId13" Type="http://schemas.openxmlformats.org/officeDocument/2006/relationships/image" Target="../media/image329.png"/><Relationship Id="rId109" Type="http://schemas.openxmlformats.org/officeDocument/2006/relationships/image" Target="../media/image377.png"/><Relationship Id="rId34" Type="http://schemas.openxmlformats.org/officeDocument/2006/relationships/customXml" Target="../ink/ink340.xml"/><Relationship Id="rId55" Type="http://schemas.openxmlformats.org/officeDocument/2006/relationships/image" Target="../media/image350.png"/><Relationship Id="rId76" Type="http://schemas.openxmlformats.org/officeDocument/2006/relationships/customXml" Target="../ink/ink361.xml"/><Relationship Id="rId97" Type="http://schemas.openxmlformats.org/officeDocument/2006/relationships/image" Target="../media/image371.png"/><Relationship Id="rId120" Type="http://schemas.openxmlformats.org/officeDocument/2006/relationships/customXml" Target="../ink/ink383.xml"/><Relationship Id="rId141" Type="http://schemas.openxmlformats.org/officeDocument/2006/relationships/image" Target="../media/image393.png"/><Relationship Id="rId7" Type="http://schemas.openxmlformats.org/officeDocument/2006/relationships/image" Target="../media/image326.png"/><Relationship Id="rId162" Type="http://schemas.openxmlformats.org/officeDocument/2006/relationships/customXml" Target="../ink/ink404.xml"/><Relationship Id="rId183" Type="http://schemas.openxmlformats.org/officeDocument/2006/relationships/image" Target="../media/image414.png"/><Relationship Id="rId218" Type="http://schemas.openxmlformats.org/officeDocument/2006/relationships/customXml" Target="../ink/ink432.xml"/><Relationship Id="rId24" Type="http://schemas.openxmlformats.org/officeDocument/2006/relationships/customXml" Target="../ink/ink335.xml"/><Relationship Id="rId45" Type="http://schemas.openxmlformats.org/officeDocument/2006/relationships/image" Target="../media/image345.png"/><Relationship Id="rId66" Type="http://schemas.openxmlformats.org/officeDocument/2006/relationships/customXml" Target="../ink/ink356.xml"/><Relationship Id="rId87" Type="http://schemas.openxmlformats.org/officeDocument/2006/relationships/image" Target="../media/image366.png"/><Relationship Id="rId110" Type="http://schemas.openxmlformats.org/officeDocument/2006/relationships/customXml" Target="../ink/ink378.xml"/><Relationship Id="rId131" Type="http://schemas.openxmlformats.org/officeDocument/2006/relationships/image" Target="../media/image388.png"/><Relationship Id="rId152" Type="http://schemas.openxmlformats.org/officeDocument/2006/relationships/customXml" Target="../ink/ink399.xml"/><Relationship Id="rId173" Type="http://schemas.openxmlformats.org/officeDocument/2006/relationships/image" Target="../media/image409.png"/><Relationship Id="rId194" Type="http://schemas.openxmlformats.org/officeDocument/2006/relationships/customXml" Target="../ink/ink420.xml"/><Relationship Id="rId208" Type="http://schemas.openxmlformats.org/officeDocument/2006/relationships/customXml" Target="../ink/ink427.xml"/><Relationship Id="rId229" Type="http://schemas.openxmlformats.org/officeDocument/2006/relationships/image" Target="../media/image437.png"/><Relationship Id="rId14" Type="http://schemas.openxmlformats.org/officeDocument/2006/relationships/customXml" Target="../ink/ink330.xml"/><Relationship Id="rId35" Type="http://schemas.openxmlformats.org/officeDocument/2006/relationships/image" Target="../media/image340.png"/><Relationship Id="rId56" Type="http://schemas.openxmlformats.org/officeDocument/2006/relationships/customXml" Target="../ink/ink351.xml"/><Relationship Id="rId77" Type="http://schemas.openxmlformats.org/officeDocument/2006/relationships/image" Target="../media/image361.png"/><Relationship Id="rId100" Type="http://schemas.openxmlformats.org/officeDocument/2006/relationships/customXml" Target="../ink/ink373.xml"/><Relationship Id="rId8" Type="http://schemas.openxmlformats.org/officeDocument/2006/relationships/customXml" Target="../ink/ink327.xml"/><Relationship Id="rId98" Type="http://schemas.openxmlformats.org/officeDocument/2006/relationships/customXml" Target="../ink/ink372.xml"/><Relationship Id="rId121" Type="http://schemas.openxmlformats.org/officeDocument/2006/relationships/image" Target="../media/image383.png"/><Relationship Id="rId142" Type="http://schemas.openxmlformats.org/officeDocument/2006/relationships/customXml" Target="../ink/ink394.xml"/><Relationship Id="rId163" Type="http://schemas.openxmlformats.org/officeDocument/2006/relationships/image" Target="../media/image404.png"/><Relationship Id="rId184" Type="http://schemas.openxmlformats.org/officeDocument/2006/relationships/customXml" Target="../ink/ink415.xml"/><Relationship Id="rId219" Type="http://schemas.openxmlformats.org/officeDocument/2006/relationships/image" Target="../media/image432.png"/><Relationship Id="rId230" Type="http://schemas.openxmlformats.org/officeDocument/2006/relationships/customXml" Target="../ink/ink438.xml"/><Relationship Id="rId25" Type="http://schemas.openxmlformats.org/officeDocument/2006/relationships/image" Target="../media/image335.png"/><Relationship Id="rId46" Type="http://schemas.openxmlformats.org/officeDocument/2006/relationships/customXml" Target="../ink/ink346.xml"/><Relationship Id="rId67" Type="http://schemas.openxmlformats.org/officeDocument/2006/relationships/image" Target="../media/image356.png"/><Relationship Id="rId116" Type="http://schemas.openxmlformats.org/officeDocument/2006/relationships/customXml" Target="../ink/ink381.xml"/><Relationship Id="rId137" Type="http://schemas.openxmlformats.org/officeDocument/2006/relationships/image" Target="../media/image391.png"/><Relationship Id="rId158" Type="http://schemas.openxmlformats.org/officeDocument/2006/relationships/customXml" Target="../ink/ink402.xml"/><Relationship Id="rId20" Type="http://schemas.openxmlformats.org/officeDocument/2006/relationships/customXml" Target="../ink/ink333.xml"/><Relationship Id="rId41" Type="http://schemas.openxmlformats.org/officeDocument/2006/relationships/image" Target="../media/image343.png"/><Relationship Id="rId62" Type="http://schemas.openxmlformats.org/officeDocument/2006/relationships/customXml" Target="../ink/ink354.xml"/><Relationship Id="rId83" Type="http://schemas.openxmlformats.org/officeDocument/2006/relationships/image" Target="../media/image364.png"/><Relationship Id="rId88" Type="http://schemas.openxmlformats.org/officeDocument/2006/relationships/customXml" Target="../ink/ink367.xml"/><Relationship Id="rId111" Type="http://schemas.openxmlformats.org/officeDocument/2006/relationships/image" Target="../media/image378.png"/><Relationship Id="rId132" Type="http://schemas.openxmlformats.org/officeDocument/2006/relationships/customXml" Target="../ink/ink389.xml"/><Relationship Id="rId153" Type="http://schemas.openxmlformats.org/officeDocument/2006/relationships/image" Target="../media/image399.png"/><Relationship Id="rId174" Type="http://schemas.openxmlformats.org/officeDocument/2006/relationships/customXml" Target="../ink/ink410.xml"/><Relationship Id="rId179" Type="http://schemas.openxmlformats.org/officeDocument/2006/relationships/image" Target="../media/image412.png"/><Relationship Id="rId195" Type="http://schemas.openxmlformats.org/officeDocument/2006/relationships/image" Target="../media/image420.png"/><Relationship Id="rId209" Type="http://schemas.openxmlformats.org/officeDocument/2006/relationships/image" Target="../media/image427.png"/><Relationship Id="rId190" Type="http://schemas.openxmlformats.org/officeDocument/2006/relationships/customXml" Target="../ink/ink418.xml"/><Relationship Id="rId204" Type="http://schemas.openxmlformats.org/officeDocument/2006/relationships/customXml" Target="../ink/ink425.xml"/><Relationship Id="rId220" Type="http://schemas.openxmlformats.org/officeDocument/2006/relationships/customXml" Target="../ink/ink433.xml"/><Relationship Id="rId225" Type="http://schemas.openxmlformats.org/officeDocument/2006/relationships/image" Target="../media/image435.png"/><Relationship Id="rId15" Type="http://schemas.openxmlformats.org/officeDocument/2006/relationships/image" Target="../media/image330.png"/><Relationship Id="rId36" Type="http://schemas.openxmlformats.org/officeDocument/2006/relationships/customXml" Target="../ink/ink341.xml"/><Relationship Id="rId57" Type="http://schemas.openxmlformats.org/officeDocument/2006/relationships/image" Target="../media/image351.png"/><Relationship Id="rId106" Type="http://schemas.openxmlformats.org/officeDocument/2006/relationships/customXml" Target="../ink/ink376.xml"/><Relationship Id="rId127" Type="http://schemas.openxmlformats.org/officeDocument/2006/relationships/image" Target="../media/image386.png"/><Relationship Id="rId10" Type="http://schemas.openxmlformats.org/officeDocument/2006/relationships/customXml" Target="../ink/ink328.xml"/><Relationship Id="rId31" Type="http://schemas.openxmlformats.org/officeDocument/2006/relationships/image" Target="../media/image338.png"/><Relationship Id="rId52" Type="http://schemas.openxmlformats.org/officeDocument/2006/relationships/customXml" Target="../ink/ink349.xml"/><Relationship Id="rId73" Type="http://schemas.openxmlformats.org/officeDocument/2006/relationships/image" Target="../media/image359.png"/><Relationship Id="rId78" Type="http://schemas.openxmlformats.org/officeDocument/2006/relationships/customXml" Target="../ink/ink362.xml"/><Relationship Id="rId94" Type="http://schemas.openxmlformats.org/officeDocument/2006/relationships/customXml" Target="../ink/ink370.xml"/><Relationship Id="rId99" Type="http://schemas.openxmlformats.org/officeDocument/2006/relationships/image" Target="../media/image372.png"/><Relationship Id="rId101" Type="http://schemas.openxmlformats.org/officeDocument/2006/relationships/image" Target="../media/image373.png"/><Relationship Id="rId122" Type="http://schemas.openxmlformats.org/officeDocument/2006/relationships/customXml" Target="../ink/ink384.xml"/><Relationship Id="rId143" Type="http://schemas.openxmlformats.org/officeDocument/2006/relationships/image" Target="../media/image394.png"/><Relationship Id="rId148" Type="http://schemas.openxmlformats.org/officeDocument/2006/relationships/customXml" Target="../ink/ink397.xml"/><Relationship Id="rId164" Type="http://schemas.openxmlformats.org/officeDocument/2006/relationships/customXml" Target="../ink/ink405.xml"/><Relationship Id="rId169" Type="http://schemas.openxmlformats.org/officeDocument/2006/relationships/image" Target="../media/image407.png"/><Relationship Id="rId185" Type="http://schemas.openxmlformats.org/officeDocument/2006/relationships/image" Target="../media/image415.png"/><Relationship Id="rId4" Type="http://schemas.openxmlformats.org/officeDocument/2006/relationships/customXml" Target="../ink/ink325.xml"/><Relationship Id="rId9" Type="http://schemas.openxmlformats.org/officeDocument/2006/relationships/image" Target="../media/image327.png"/><Relationship Id="rId180" Type="http://schemas.openxmlformats.org/officeDocument/2006/relationships/customXml" Target="../ink/ink413.xml"/><Relationship Id="rId210" Type="http://schemas.openxmlformats.org/officeDocument/2006/relationships/customXml" Target="../ink/ink428.xml"/><Relationship Id="rId215" Type="http://schemas.openxmlformats.org/officeDocument/2006/relationships/image" Target="../media/image430.png"/><Relationship Id="rId26" Type="http://schemas.openxmlformats.org/officeDocument/2006/relationships/customXml" Target="../ink/ink336.xml"/><Relationship Id="rId231" Type="http://schemas.openxmlformats.org/officeDocument/2006/relationships/image" Target="../media/image438.png"/><Relationship Id="rId47" Type="http://schemas.openxmlformats.org/officeDocument/2006/relationships/image" Target="../media/image346.png"/><Relationship Id="rId68" Type="http://schemas.openxmlformats.org/officeDocument/2006/relationships/customXml" Target="../ink/ink357.xml"/><Relationship Id="rId89" Type="http://schemas.openxmlformats.org/officeDocument/2006/relationships/image" Target="../media/image367.png"/><Relationship Id="rId112" Type="http://schemas.openxmlformats.org/officeDocument/2006/relationships/customXml" Target="../ink/ink379.xml"/><Relationship Id="rId133" Type="http://schemas.openxmlformats.org/officeDocument/2006/relationships/image" Target="../media/image389.png"/><Relationship Id="rId154" Type="http://schemas.openxmlformats.org/officeDocument/2006/relationships/customXml" Target="../ink/ink400.xml"/><Relationship Id="rId175" Type="http://schemas.openxmlformats.org/officeDocument/2006/relationships/image" Target="../media/image410.png"/><Relationship Id="rId196" Type="http://schemas.openxmlformats.org/officeDocument/2006/relationships/customXml" Target="../ink/ink421.xml"/><Relationship Id="rId200" Type="http://schemas.openxmlformats.org/officeDocument/2006/relationships/customXml" Target="../ink/ink423.xml"/><Relationship Id="rId16" Type="http://schemas.openxmlformats.org/officeDocument/2006/relationships/customXml" Target="../ink/ink331.xml"/><Relationship Id="rId221" Type="http://schemas.openxmlformats.org/officeDocument/2006/relationships/image" Target="../media/image433.png"/><Relationship Id="rId37" Type="http://schemas.openxmlformats.org/officeDocument/2006/relationships/image" Target="../media/image341.png"/><Relationship Id="rId58" Type="http://schemas.openxmlformats.org/officeDocument/2006/relationships/customXml" Target="../ink/ink352.xml"/><Relationship Id="rId79" Type="http://schemas.openxmlformats.org/officeDocument/2006/relationships/image" Target="../media/image362.png"/><Relationship Id="rId102" Type="http://schemas.openxmlformats.org/officeDocument/2006/relationships/customXml" Target="../ink/ink374.xml"/><Relationship Id="rId123" Type="http://schemas.openxmlformats.org/officeDocument/2006/relationships/image" Target="../media/image384.png"/><Relationship Id="rId144" Type="http://schemas.openxmlformats.org/officeDocument/2006/relationships/customXml" Target="../ink/ink395.xml"/><Relationship Id="rId90" Type="http://schemas.openxmlformats.org/officeDocument/2006/relationships/customXml" Target="../ink/ink368.xml"/><Relationship Id="rId165" Type="http://schemas.openxmlformats.org/officeDocument/2006/relationships/image" Target="../media/image405.png"/><Relationship Id="rId186" Type="http://schemas.openxmlformats.org/officeDocument/2006/relationships/customXml" Target="../ink/ink416.xml"/><Relationship Id="rId211" Type="http://schemas.openxmlformats.org/officeDocument/2006/relationships/image" Target="../media/image428.png"/><Relationship Id="rId27" Type="http://schemas.openxmlformats.org/officeDocument/2006/relationships/image" Target="../media/image336.png"/><Relationship Id="rId48" Type="http://schemas.openxmlformats.org/officeDocument/2006/relationships/customXml" Target="../ink/ink347.xml"/><Relationship Id="rId69" Type="http://schemas.openxmlformats.org/officeDocument/2006/relationships/image" Target="../media/image357.png"/><Relationship Id="rId113" Type="http://schemas.openxmlformats.org/officeDocument/2006/relationships/image" Target="../media/image379.png"/><Relationship Id="rId134" Type="http://schemas.openxmlformats.org/officeDocument/2006/relationships/customXml" Target="../ink/ink390.xml"/><Relationship Id="rId80" Type="http://schemas.openxmlformats.org/officeDocument/2006/relationships/customXml" Target="../ink/ink363.xml"/><Relationship Id="rId155" Type="http://schemas.openxmlformats.org/officeDocument/2006/relationships/image" Target="../media/image400.png"/><Relationship Id="rId176" Type="http://schemas.openxmlformats.org/officeDocument/2006/relationships/customXml" Target="../ink/ink411.xml"/><Relationship Id="rId197" Type="http://schemas.openxmlformats.org/officeDocument/2006/relationships/image" Target="../media/image421.png"/><Relationship Id="rId201" Type="http://schemas.openxmlformats.org/officeDocument/2006/relationships/image" Target="../media/image423.png"/><Relationship Id="rId222" Type="http://schemas.openxmlformats.org/officeDocument/2006/relationships/customXml" Target="../ink/ink434.xml"/><Relationship Id="rId17" Type="http://schemas.openxmlformats.org/officeDocument/2006/relationships/image" Target="../media/image331.png"/><Relationship Id="rId38" Type="http://schemas.openxmlformats.org/officeDocument/2006/relationships/customXml" Target="../ink/ink342.xml"/><Relationship Id="rId59" Type="http://schemas.openxmlformats.org/officeDocument/2006/relationships/image" Target="../media/image352.png"/><Relationship Id="rId103" Type="http://schemas.openxmlformats.org/officeDocument/2006/relationships/image" Target="../media/image374.png"/><Relationship Id="rId124" Type="http://schemas.openxmlformats.org/officeDocument/2006/relationships/customXml" Target="../ink/ink385.xml"/><Relationship Id="rId70" Type="http://schemas.openxmlformats.org/officeDocument/2006/relationships/customXml" Target="../ink/ink358.xml"/><Relationship Id="rId91" Type="http://schemas.openxmlformats.org/officeDocument/2006/relationships/image" Target="../media/image368.png"/><Relationship Id="rId145" Type="http://schemas.openxmlformats.org/officeDocument/2006/relationships/image" Target="../media/image395.png"/><Relationship Id="rId166" Type="http://schemas.openxmlformats.org/officeDocument/2006/relationships/customXml" Target="../ink/ink406.xml"/><Relationship Id="rId187" Type="http://schemas.openxmlformats.org/officeDocument/2006/relationships/image" Target="../media/image41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29.xml"/><Relationship Id="rId28" Type="http://schemas.openxmlformats.org/officeDocument/2006/relationships/customXml" Target="../ink/ink337.xml"/><Relationship Id="rId49" Type="http://schemas.openxmlformats.org/officeDocument/2006/relationships/image" Target="../media/image347.png"/><Relationship Id="rId114" Type="http://schemas.openxmlformats.org/officeDocument/2006/relationships/customXml" Target="../ink/ink380.xml"/><Relationship Id="rId60" Type="http://schemas.openxmlformats.org/officeDocument/2006/relationships/customXml" Target="../ink/ink353.xml"/><Relationship Id="rId81" Type="http://schemas.openxmlformats.org/officeDocument/2006/relationships/image" Target="../media/image363.png"/><Relationship Id="rId135" Type="http://schemas.openxmlformats.org/officeDocument/2006/relationships/image" Target="../media/image390.png"/><Relationship Id="rId156" Type="http://schemas.openxmlformats.org/officeDocument/2006/relationships/customXml" Target="../ink/ink401.xml"/><Relationship Id="rId177" Type="http://schemas.openxmlformats.org/officeDocument/2006/relationships/image" Target="../media/image411.png"/><Relationship Id="rId198" Type="http://schemas.openxmlformats.org/officeDocument/2006/relationships/customXml" Target="../ink/ink422.xml"/><Relationship Id="rId202" Type="http://schemas.openxmlformats.org/officeDocument/2006/relationships/customXml" Target="../ink/ink424.xml"/><Relationship Id="rId223" Type="http://schemas.openxmlformats.org/officeDocument/2006/relationships/image" Target="../media/image434.png"/><Relationship Id="rId18" Type="http://schemas.openxmlformats.org/officeDocument/2006/relationships/customXml" Target="../ink/ink332.xml"/><Relationship Id="rId39" Type="http://schemas.openxmlformats.org/officeDocument/2006/relationships/image" Target="../media/image342.png"/><Relationship Id="rId50" Type="http://schemas.openxmlformats.org/officeDocument/2006/relationships/customXml" Target="../ink/ink348.xml"/><Relationship Id="rId104" Type="http://schemas.openxmlformats.org/officeDocument/2006/relationships/customXml" Target="../ink/ink375.xml"/><Relationship Id="rId125" Type="http://schemas.openxmlformats.org/officeDocument/2006/relationships/image" Target="../media/image385.png"/><Relationship Id="rId146" Type="http://schemas.openxmlformats.org/officeDocument/2006/relationships/customXml" Target="../ink/ink396.xml"/><Relationship Id="rId167" Type="http://schemas.openxmlformats.org/officeDocument/2006/relationships/image" Target="../media/image406.png"/><Relationship Id="rId188" Type="http://schemas.openxmlformats.org/officeDocument/2006/relationships/customXml" Target="../ink/ink417.xml"/><Relationship Id="rId71" Type="http://schemas.openxmlformats.org/officeDocument/2006/relationships/image" Target="../media/image358.png"/><Relationship Id="rId92" Type="http://schemas.openxmlformats.org/officeDocument/2006/relationships/customXml" Target="../ink/ink369.xml"/><Relationship Id="rId213" Type="http://schemas.openxmlformats.org/officeDocument/2006/relationships/image" Target="../media/image429.png"/><Relationship Id="rId2" Type="http://schemas.openxmlformats.org/officeDocument/2006/relationships/customXml" Target="../ink/ink324.xml"/><Relationship Id="rId29" Type="http://schemas.openxmlformats.org/officeDocument/2006/relationships/image" Target="../media/image337.png"/><Relationship Id="rId40" Type="http://schemas.openxmlformats.org/officeDocument/2006/relationships/customXml" Target="../ink/ink343.xml"/><Relationship Id="rId115" Type="http://schemas.openxmlformats.org/officeDocument/2006/relationships/image" Target="../media/image380.png"/><Relationship Id="rId136" Type="http://schemas.openxmlformats.org/officeDocument/2006/relationships/customXml" Target="../ink/ink391.xml"/><Relationship Id="rId157" Type="http://schemas.openxmlformats.org/officeDocument/2006/relationships/image" Target="../media/image401.png"/><Relationship Id="rId178" Type="http://schemas.openxmlformats.org/officeDocument/2006/relationships/customXml" Target="../ink/ink412.xml"/><Relationship Id="rId61" Type="http://schemas.openxmlformats.org/officeDocument/2006/relationships/image" Target="../media/image353.png"/><Relationship Id="rId82" Type="http://schemas.openxmlformats.org/officeDocument/2006/relationships/customXml" Target="../ink/ink364.xml"/><Relationship Id="rId199" Type="http://schemas.openxmlformats.org/officeDocument/2006/relationships/image" Target="../media/image422.png"/><Relationship Id="rId203" Type="http://schemas.openxmlformats.org/officeDocument/2006/relationships/image" Target="../media/image424.png"/><Relationship Id="rId19" Type="http://schemas.openxmlformats.org/officeDocument/2006/relationships/image" Target="../media/image332.png"/><Relationship Id="rId224" Type="http://schemas.openxmlformats.org/officeDocument/2006/relationships/customXml" Target="../ink/ink435.xml"/><Relationship Id="rId30" Type="http://schemas.openxmlformats.org/officeDocument/2006/relationships/customXml" Target="../ink/ink338.xml"/><Relationship Id="rId105" Type="http://schemas.openxmlformats.org/officeDocument/2006/relationships/image" Target="../media/image375.png"/><Relationship Id="rId126" Type="http://schemas.openxmlformats.org/officeDocument/2006/relationships/customXml" Target="../ink/ink386.xml"/><Relationship Id="rId147" Type="http://schemas.openxmlformats.org/officeDocument/2006/relationships/image" Target="../media/image396.png"/><Relationship Id="rId168" Type="http://schemas.openxmlformats.org/officeDocument/2006/relationships/customXml" Target="../ink/ink407.xml"/><Relationship Id="rId51" Type="http://schemas.openxmlformats.org/officeDocument/2006/relationships/image" Target="../media/image348.png"/><Relationship Id="rId72" Type="http://schemas.openxmlformats.org/officeDocument/2006/relationships/customXml" Target="../ink/ink359.xml"/><Relationship Id="rId93" Type="http://schemas.openxmlformats.org/officeDocument/2006/relationships/image" Target="../media/image369.png"/><Relationship Id="rId189" Type="http://schemas.openxmlformats.org/officeDocument/2006/relationships/image" Target="../media/image417.png"/><Relationship Id="rId3" Type="http://schemas.openxmlformats.org/officeDocument/2006/relationships/image" Target="../media/image324.png"/><Relationship Id="rId214" Type="http://schemas.openxmlformats.org/officeDocument/2006/relationships/customXml" Target="../ink/ink430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1.xml"/><Relationship Id="rId21" Type="http://schemas.openxmlformats.org/officeDocument/2006/relationships/image" Target="../media/image447.png"/><Relationship Id="rId42" Type="http://schemas.openxmlformats.org/officeDocument/2006/relationships/customXml" Target="../ink/ink459.xml"/><Relationship Id="rId47" Type="http://schemas.openxmlformats.org/officeDocument/2006/relationships/image" Target="../media/image460.png"/><Relationship Id="rId63" Type="http://schemas.openxmlformats.org/officeDocument/2006/relationships/image" Target="../media/image468.png"/><Relationship Id="rId68" Type="http://schemas.openxmlformats.org/officeDocument/2006/relationships/customXml" Target="../ink/ink472.xml"/><Relationship Id="rId84" Type="http://schemas.openxmlformats.org/officeDocument/2006/relationships/customXml" Target="../ink/ink480.xml"/><Relationship Id="rId89" Type="http://schemas.openxmlformats.org/officeDocument/2006/relationships/image" Target="../media/image481.png"/><Relationship Id="rId16" Type="http://schemas.openxmlformats.org/officeDocument/2006/relationships/customXml" Target="../ink/ink446.xml"/><Relationship Id="rId107" Type="http://schemas.openxmlformats.org/officeDocument/2006/relationships/image" Target="../media/image490.png"/><Relationship Id="rId11" Type="http://schemas.openxmlformats.org/officeDocument/2006/relationships/image" Target="../media/image443.png"/><Relationship Id="rId32" Type="http://schemas.openxmlformats.org/officeDocument/2006/relationships/customXml" Target="../ink/ink454.xml"/><Relationship Id="rId37" Type="http://schemas.openxmlformats.org/officeDocument/2006/relationships/image" Target="../media/image455.png"/><Relationship Id="rId53" Type="http://schemas.openxmlformats.org/officeDocument/2006/relationships/image" Target="../media/image463.png"/><Relationship Id="rId58" Type="http://schemas.openxmlformats.org/officeDocument/2006/relationships/customXml" Target="../ink/ink467.xml"/><Relationship Id="rId74" Type="http://schemas.openxmlformats.org/officeDocument/2006/relationships/customXml" Target="../ink/ink475.xml"/><Relationship Id="rId79" Type="http://schemas.openxmlformats.org/officeDocument/2006/relationships/image" Target="../media/image476.png"/><Relationship Id="rId102" Type="http://schemas.openxmlformats.org/officeDocument/2006/relationships/customXml" Target="../ink/ink489.xml"/><Relationship Id="rId5" Type="http://schemas.openxmlformats.org/officeDocument/2006/relationships/image" Target="../media/image440.png"/><Relationship Id="rId90" Type="http://schemas.openxmlformats.org/officeDocument/2006/relationships/customXml" Target="../ink/ink483.xml"/><Relationship Id="rId95" Type="http://schemas.openxmlformats.org/officeDocument/2006/relationships/image" Target="../media/image484.png"/><Relationship Id="rId22" Type="http://schemas.openxmlformats.org/officeDocument/2006/relationships/customXml" Target="../ink/ink449.xml"/><Relationship Id="rId27" Type="http://schemas.openxmlformats.org/officeDocument/2006/relationships/image" Target="../media/image450.png"/><Relationship Id="rId43" Type="http://schemas.openxmlformats.org/officeDocument/2006/relationships/image" Target="../media/image458.png"/><Relationship Id="rId48" Type="http://schemas.openxmlformats.org/officeDocument/2006/relationships/customXml" Target="../ink/ink462.xml"/><Relationship Id="rId64" Type="http://schemas.openxmlformats.org/officeDocument/2006/relationships/customXml" Target="../ink/ink470.xml"/><Relationship Id="rId69" Type="http://schemas.openxmlformats.org/officeDocument/2006/relationships/image" Target="../media/image471.png"/><Relationship Id="rId80" Type="http://schemas.openxmlformats.org/officeDocument/2006/relationships/customXml" Target="../ink/ink478.xml"/><Relationship Id="rId85" Type="http://schemas.openxmlformats.org/officeDocument/2006/relationships/image" Target="../media/image479.png"/><Relationship Id="rId12" Type="http://schemas.openxmlformats.org/officeDocument/2006/relationships/customXml" Target="../ink/ink444.xml"/><Relationship Id="rId17" Type="http://schemas.openxmlformats.org/officeDocument/2006/relationships/image" Target="../media/image445.png"/><Relationship Id="rId33" Type="http://schemas.openxmlformats.org/officeDocument/2006/relationships/image" Target="../media/image453.png"/><Relationship Id="rId38" Type="http://schemas.openxmlformats.org/officeDocument/2006/relationships/customXml" Target="../ink/ink457.xml"/><Relationship Id="rId59" Type="http://schemas.openxmlformats.org/officeDocument/2006/relationships/image" Target="../media/image466.png"/><Relationship Id="rId103" Type="http://schemas.openxmlformats.org/officeDocument/2006/relationships/image" Target="../media/image488.png"/><Relationship Id="rId20" Type="http://schemas.openxmlformats.org/officeDocument/2006/relationships/customXml" Target="../ink/ink448.xml"/><Relationship Id="rId41" Type="http://schemas.openxmlformats.org/officeDocument/2006/relationships/image" Target="../media/image457.png"/><Relationship Id="rId54" Type="http://schemas.openxmlformats.org/officeDocument/2006/relationships/customXml" Target="../ink/ink465.xml"/><Relationship Id="rId62" Type="http://schemas.openxmlformats.org/officeDocument/2006/relationships/customXml" Target="../ink/ink469.xml"/><Relationship Id="rId70" Type="http://schemas.openxmlformats.org/officeDocument/2006/relationships/customXml" Target="../ink/ink473.xml"/><Relationship Id="rId75" Type="http://schemas.openxmlformats.org/officeDocument/2006/relationships/image" Target="../media/image474.png"/><Relationship Id="rId83" Type="http://schemas.openxmlformats.org/officeDocument/2006/relationships/image" Target="../media/image478.png"/><Relationship Id="rId88" Type="http://schemas.openxmlformats.org/officeDocument/2006/relationships/customXml" Target="../ink/ink482.xml"/><Relationship Id="rId91" Type="http://schemas.openxmlformats.org/officeDocument/2006/relationships/image" Target="../media/image482.png"/><Relationship Id="rId96" Type="http://schemas.openxmlformats.org/officeDocument/2006/relationships/customXml" Target="../ink/ink48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1.xml"/><Relationship Id="rId15" Type="http://schemas.openxmlformats.org/officeDocument/2006/relationships/image" Target="../media/image1.png"/><Relationship Id="rId23" Type="http://schemas.openxmlformats.org/officeDocument/2006/relationships/image" Target="../media/image448.png"/><Relationship Id="rId28" Type="http://schemas.openxmlformats.org/officeDocument/2006/relationships/customXml" Target="../ink/ink452.xml"/><Relationship Id="rId36" Type="http://schemas.openxmlformats.org/officeDocument/2006/relationships/customXml" Target="../ink/ink456.xml"/><Relationship Id="rId49" Type="http://schemas.openxmlformats.org/officeDocument/2006/relationships/image" Target="../media/image461.png"/><Relationship Id="rId57" Type="http://schemas.openxmlformats.org/officeDocument/2006/relationships/image" Target="../media/image465.png"/><Relationship Id="rId106" Type="http://schemas.openxmlformats.org/officeDocument/2006/relationships/customXml" Target="../ink/ink491.xml"/><Relationship Id="rId10" Type="http://schemas.openxmlformats.org/officeDocument/2006/relationships/customXml" Target="../ink/ink443.xml"/><Relationship Id="rId31" Type="http://schemas.openxmlformats.org/officeDocument/2006/relationships/image" Target="../media/image452.png"/><Relationship Id="rId44" Type="http://schemas.openxmlformats.org/officeDocument/2006/relationships/customXml" Target="../ink/ink460.xml"/><Relationship Id="rId52" Type="http://schemas.openxmlformats.org/officeDocument/2006/relationships/customXml" Target="../ink/ink464.xml"/><Relationship Id="rId60" Type="http://schemas.openxmlformats.org/officeDocument/2006/relationships/customXml" Target="../ink/ink468.xml"/><Relationship Id="rId65" Type="http://schemas.openxmlformats.org/officeDocument/2006/relationships/image" Target="../media/image469.png"/><Relationship Id="rId73" Type="http://schemas.openxmlformats.org/officeDocument/2006/relationships/image" Target="../media/image473.png"/><Relationship Id="rId78" Type="http://schemas.openxmlformats.org/officeDocument/2006/relationships/customXml" Target="../ink/ink477.xml"/><Relationship Id="rId81" Type="http://schemas.openxmlformats.org/officeDocument/2006/relationships/image" Target="../media/image477.png"/><Relationship Id="rId86" Type="http://schemas.openxmlformats.org/officeDocument/2006/relationships/customXml" Target="../ink/ink481.xml"/><Relationship Id="rId94" Type="http://schemas.openxmlformats.org/officeDocument/2006/relationships/customXml" Target="../ink/ink485.xml"/><Relationship Id="rId99" Type="http://schemas.openxmlformats.org/officeDocument/2006/relationships/image" Target="../media/image486.png"/><Relationship Id="rId101" Type="http://schemas.openxmlformats.org/officeDocument/2006/relationships/image" Target="../media/image487.png"/><Relationship Id="rId4" Type="http://schemas.openxmlformats.org/officeDocument/2006/relationships/customXml" Target="../ink/ink440.xml"/><Relationship Id="rId9" Type="http://schemas.openxmlformats.org/officeDocument/2006/relationships/image" Target="../media/image442.png"/><Relationship Id="rId13" Type="http://schemas.openxmlformats.org/officeDocument/2006/relationships/image" Target="../media/image444.png"/><Relationship Id="rId18" Type="http://schemas.openxmlformats.org/officeDocument/2006/relationships/customXml" Target="../ink/ink447.xml"/><Relationship Id="rId39" Type="http://schemas.openxmlformats.org/officeDocument/2006/relationships/image" Target="../media/image456.png"/><Relationship Id="rId34" Type="http://schemas.openxmlformats.org/officeDocument/2006/relationships/customXml" Target="../ink/ink455.xml"/><Relationship Id="rId50" Type="http://schemas.openxmlformats.org/officeDocument/2006/relationships/customXml" Target="../ink/ink463.xml"/><Relationship Id="rId55" Type="http://schemas.openxmlformats.org/officeDocument/2006/relationships/image" Target="../media/image464.png"/><Relationship Id="rId76" Type="http://schemas.openxmlformats.org/officeDocument/2006/relationships/customXml" Target="../ink/ink476.xml"/><Relationship Id="rId97" Type="http://schemas.openxmlformats.org/officeDocument/2006/relationships/image" Target="../media/image485.png"/><Relationship Id="rId104" Type="http://schemas.openxmlformats.org/officeDocument/2006/relationships/customXml" Target="../ink/ink490.xml"/><Relationship Id="rId7" Type="http://schemas.openxmlformats.org/officeDocument/2006/relationships/image" Target="../media/image441.png"/><Relationship Id="rId71" Type="http://schemas.openxmlformats.org/officeDocument/2006/relationships/image" Target="../media/image472.png"/><Relationship Id="rId92" Type="http://schemas.openxmlformats.org/officeDocument/2006/relationships/customXml" Target="../ink/ink484.xml"/><Relationship Id="rId2" Type="http://schemas.openxmlformats.org/officeDocument/2006/relationships/customXml" Target="../ink/ink439.xml"/><Relationship Id="rId29" Type="http://schemas.openxmlformats.org/officeDocument/2006/relationships/image" Target="../media/image451.png"/><Relationship Id="rId24" Type="http://schemas.openxmlformats.org/officeDocument/2006/relationships/customXml" Target="../ink/ink450.xml"/><Relationship Id="rId40" Type="http://schemas.openxmlformats.org/officeDocument/2006/relationships/customXml" Target="../ink/ink458.xml"/><Relationship Id="rId45" Type="http://schemas.openxmlformats.org/officeDocument/2006/relationships/image" Target="../media/image459.png"/><Relationship Id="rId66" Type="http://schemas.openxmlformats.org/officeDocument/2006/relationships/customXml" Target="../ink/ink471.xml"/><Relationship Id="rId87" Type="http://schemas.openxmlformats.org/officeDocument/2006/relationships/image" Target="../media/image480.png"/><Relationship Id="rId61" Type="http://schemas.openxmlformats.org/officeDocument/2006/relationships/image" Target="../media/image467.png"/><Relationship Id="rId82" Type="http://schemas.openxmlformats.org/officeDocument/2006/relationships/customXml" Target="../ink/ink479.xml"/><Relationship Id="rId19" Type="http://schemas.openxmlformats.org/officeDocument/2006/relationships/image" Target="../media/image446.png"/><Relationship Id="rId14" Type="http://schemas.openxmlformats.org/officeDocument/2006/relationships/customXml" Target="../ink/ink445.xml"/><Relationship Id="rId30" Type="http://schemas.openxmlformats.org/officeDocument/2006/relationships/customXml" Target="../ink/ink453.xml"/><Relationship Id="rId35" Type="http://schemas.openxmlformats.org/officeDocument/2006/relationships/image" Target="../media/image454.png"/><Relationship Id="rId56" Type="http://schemas.openxmlformats.org/officeDocument/2006/relationships/customXml" Target="../ink/ink466.xml"/><Relationship Id="rId77" Type="http://schemas.openxmlformats.org/officeDocument/2006/relationships/image" Target="../media/image475.png"/><Relationship Id="rId100" Type="http://schemas.openxmlformats.org/officeDocument/2006/relationships/customXml" Target="../ink/ink488.xml"/><Relationship Id="rId105" Type="http://schemas.openxmlformats.org/officeDocument/2006/relationships/image" Target="../media/image489.png"/><Relationship Id="rId8" Type="http://schemas.openxmlformats.org/officeDocument/2006/relationships/customXml" Target="../ink/ink442.xml"/><Relationship Id="rId51" Type="http://schemas.openxmlformats.org/officeDocument/2006/relationships/image" Target="../media/image462.png"/><Relationship Id="rId72" Type="http://schemas.openxmlformats.org/officeDocument/2006/relationships/customXml" Target="../ink/ink474.xml"/><Relationship Id="rId93" Type="http://schemas.openxmlformats.org/officeDocument/2006/relationships/image" Target="../media/image483.png"/><Relationship Id="rId98" Type="http://schemas.openxmlformats.org/officeDocument/2006/relationships/customXml" Target="../ink/ink487.xml"/><Relationship Id="rId3" Type="http://schemas.openxmlformats.org/officeDocument/2006/relationships/image" Target="../media/image439.png"/><Relationship Id="rId25" Type="http://schemas.openxmlformats.org/officeDocument/2006/relationships/image" Target="../media/image449.png"/><Relationship Id="rId46" Type="http://schemas.openxmlformats.org/officeDocument/2006/relationships/customXml" Target="../ink/ink461.xml"/><Relationship Id="rId67" Type="http://schemas.openxmlformats.org/officeDocument/2006/relationships/image" Target="../media/image4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47E4A1E-367C-485C-A7A6-0AE279E1E507}"/>
                  </a:ext>
                </a:extLst>
              </p14:cNvPr>
              <p14:cNvContentPartPr/>
              <p14:nvPr/>
            </p14:nvContentPartPr>
            <p14:xfrm>
              <a:off x="3271832" y="5586398"/>
              <a:ext cx="360" cy="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47E4A1E-367C-485C-A7A6-0AE279E1E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2832" y="55773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07D11B0-4163-445D-A0A5-33D794B74F9B}"/>
                  </a:ext>
                </a:extLst>
              </p14:cNvPr>
              <p14:cNvContentPartPr/>
              <p14:nvPr/>
            </p14:nvContentPartPr>
            <p14:xfrm>
              <a:off x="3351032" y="5739758"/>
              <a:ext cx="358200" cy="147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07D11B0-4163-445D-A0A5-33D794B74F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2392" y="5730758"/>
                <a:ext cx="3758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02379D5-42A9-4B5B-A1CA-9856EFA51E02}"/>
                  </a:ext>
                </a:extLst>
              </p14:cNvPr>
              <p14:cNvContentPartPr/>
              <p14:nvPr/>
            </p14:nvContentPartPr>
            <p14:xfrm>
              <a:off x="3816872" y="5702318"/>
              <a:ext cx="133920" cy="174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02379D5-42A9-4B5B-A1CA-9856EFA51E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7872" y="5693318"/>
                <a:ext cx="151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67620E2-5785-4653-BFE6-F5317A159356}"/>
                  </a:ext>
                </a:extLst>
              </p14:cNvPr>
              <p14:cNvContentPartPr/>
              <p14:nvPr/>
            </p14:nvContentPartPr>
            <p14:xfrm>
              <a:off x="4230512" y="5609438"/>
              <a:ext cx="478800" cy="550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67620E2-5785-4653-BFE6-F5317A1593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1512" y="5600438"/>
                <a:ext cx="49644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9D52A7F-78E5-4673-8F3B-7A20B929EB93}"/>
                  </a:ext>
                </a:extLst>
              </p14:cNvPr>
              <p14:cNvContentPartPr/>
              <p14:nvPr/>
            </p14:nvContentPartPr>
            <p14:xfrm>
              <a:off x="2932712" y="5639678"/>
              <a:ext cx="272520" cy="3045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9D52A7F-78E5-4673-8F3B-7A20B929EB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4061" y="5631028"/>
                <a:ext cx="290183" cy="322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1D8C165-4157-4A83-B6FF-5B2640A187A8}"/>
                  </a:ext>
                </a:extLst>
              </p14:cNvPr>
              <p14:cNvContentPartPr/>
              <p14:nvPr/>
            </p14:nvContentPartPr>
            <p14:xfrm>
              <a:off x="7289072" y="5660918"/>
              <a:ext cx="271800" cy="3394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1D8C165-4157-4A83-B6FF-5B2640A187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80432" y="5652278"/>
                <a:ext cx="2894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E1AB163-1A2B-4D10-9D49-28E75D0C9D1F}"/>
                  </a:ext>
                </a:extLst>
              </p14:cNvPr>
              <p14:cNvContentPartPr/>
              <p14:nvPr/>
            </p14:nvContentPartPr>
            <p14:xfrm>
              <a:off x="7786952" y="5693678"/>
              <a:ext cx="227520" cy="252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E1AB163-1A2B-4D10-9D49-28E75D0C9D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78312" y="5684678"/>
                <a:ext cx="2451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FC6D30D-FC7B-4849-AAD2-7EF6A2277ABF}"/>
                  </a:ext>
                </a:extLst>
              </p14:cNvPr>
              <p14:cNvContentPartPr/>
              <p14:nvPr/>
            </p14:nvContentPartPr>
            <p14:xfrm>
              <a:off x="8514512" y="5697278"/>
              <a:ext cx="228240" cy="241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FC6D30D-FC7B-4849-AAD2-7EF6A2277A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05512" y="5688278"/>
                <a:ext cx="2458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E81736-B636-4738-9B45-8EB9FE342B9C}"/>
                  </a:ext>
                </a:extLst>
              </p14:cNvPr>
              <p14:cNvContentPartPr/>
              <p14:nvPr/>
            </p14:nvContentPartPr>
            <p14:xfrm>
              <a:off x="11816432" y="6577478"/>
              <a:ext cx="423000" cy="84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E81736-B636-4738-9B45-8EB9FE342B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07792" y="6568516"/>
                <a:ext cx="440640" cy="101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40783AB-50A2-4C42-8AA6-34E6E049329A}"/>
                  </a:ext>
                </a:extLst>
              </p14:cNvPr>
              <p14:cNvContentPartPr/>
              <p14:nvPr/>
            </p14:nvContentPartPr>
            <p14:xfrm>
              <a:off x="11187872" y="6106958"/>
              <a:ext cx="1382400" cy="351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40783AB-50A2-4C42-8AA6-34E6E04932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79232" y="6098318"/>
                <a:ext cx="14000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C2B03D8-E1FB-492D-AD85-820463D23A75}"/>
                  </a:ext>
                </a:extLst>
              </p14:cNvPr>
              <p14:cNvContentPartPr/>
              <p14:nvPr/>
            </p14:nvContentPartPr>
            <p14:xfrm>
              <a:off x="9729872" y="6057998"/>
              <a:ext cx="1248840" cy="4150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C2B03D8-E1FB-492D-AD85-820463D23A7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21232" y="6049358"/>
                <a:ext cx="12664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F53600D-F867-4C72-BE4D-EF33FE7197D3}"/>
                  </a:ext>
                </a:extLst>
              </p14:cNvPr>
              <p14:cNvContentPartPr/>
              <p14:nvPr/>
            </p14:nvContentPartPr>
            <p14:xfrm>
              <a:off x="9770912" y="5526998"/>
              <a:ext cx="1601640" cy="293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F53600D-F867-4C72-BE4D-EF33FE7197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61912" y="5518358"/>
                <a:ext cx="16192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FE87BE3-5006-40BF-A1C4-43017DD857FC}"/>
                  </a:ext>
                </a:extLst>
              </p14:cNvPr>
              <p14:cNvContentPartPr/>
              <p14:nvPr/>
            </p14:nvContentPartPr>
            <p14:xfrm>
              <a:off x="9357632" y="5604758"/>
              <a:ext cx="282960" cy="2440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FE87BE3-5006-40BF-A1C4-43017DD857F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49003" y="5596118"/>
                <a:ext cx="300578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2049270-523D-4549-8493-A9031019BDFB}"/>
                  </a:ext>
                </a:extLst>
              </p14:cNvPr>
              <p14:cNvContentPartPr/>
              <p14:nvPr/>
            </p14:nvContentPartPr>
            <p14:xfrm>
              <a:off x="9275912" y="175238"/>
              <a:ext cx="791280" cy="11772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2049270-523D-4549-8493-A9031019BDF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57912" y="67238"/>
                <a:ext cx="82692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1003A845-4C17-4F0D-BAF1-81717B5CC1F8}"/>
                  </a:ext>
                </a:extLst>
              </p14:cNvPr>
              <p14:cNvContentPartPr/>
              <p14:nvPr/>
            </p14:nvContentPartPr>
            <p14:xfrm>
              <a:off x="2233592" y="3109758"/>
              <a:ext cx="2387160" cy="5810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1003A845-4C17-4F0D-BAF1-81717B5CC1F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79592" y="3002118"/>
                <a:ext cx="249480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689EE1D1-B158-4227-A74E-072B0948EC7C}"/>
                  </a:ext>
                </a:extLst>
              </p14:cNvPr>
              <p14:cNvContentPartPr/>
              <p14:nvPr/>
            </p14:nvContentPartPr>
            <p14:xfrm>
              <a:off x="1508192" y="5452278"/>
              <a:ext cx="858240" cy="67968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689EE1D1-B158-4227-A74E-072B0948EC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99552" y="5443278"/>
                <a:ext cx="87588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E3BE6B9-F7BB-4769-8874-B5C4B0099D96}"/>
                  </a:ext>
                </a:extLst>
              </p14:cNvPr>
              <p14:cNvContentPartPr/>
              <p14:nvPr/>
            </p14:nvContentPartPr>
            <p14:xfrm>
              <a:off x="582632" y="6026838"/>
              <a:ext cx="785880" cy="50040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E3BE6B9-F7BB-4769-8874-B5C4B0099D9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3992" y="6017838"/>
                <a:ext cx="80352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9BCA3C1-C3B2-448D-B012-7FAC71BAC3B3}"/>
                  </a:ext>
                </a:extLst>
              </p14:cNvPr>
              <p14:cNvContentPartPr/>
              <p14:nvPr/>
            </p14:nvContentPartPr>
            <p14:xfrm>
              <a:off x="455912" y="5452638"/>
              <a:ext cx="706680" cy="47988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9BCA3C1-C3B2-448D-B012-7FAC71BAC3B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6917" y="5443638"/>
                <a:ext cx="724311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2FDF744E-E24F-4E88-9524-A4992BEB79C4}"/>
                  </a:ext>
                </a:extLst>
              </p14:cNvPr>
              <p14:cNvContentPartPr/>
              <p14:nvPr/>
            </p14:nvContentPartPr>
            <p14:xfrm>
              <a:off x="254312" y="40238"/>
              <a:ext cx="11910240" cy="534652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2FDF744E-E24F-4E88-9524-A4992BEB79C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5312" y="31598"/>
                <a:ext cx="11927880" cy="5364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B815E9AE-129A-4B9F-B545-77358A1FFF1F}"/>
                  </a:ext>
                </a:extLst>
              </p14:cNvPr>
              <p14:cNvContentPartPr/>
              <p14:nvPr/>
            </p14:nvContentPartPr>
            <p14:xfrm>
              <a:off x="9086912" y="2693958"/>
              <a:ext cx="2582640" cy="56844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B815E9AE-129A-4B9F-B545-77358A1FFF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33272" y="2585958"/>
                <a:ext cx="2690280" cy="78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37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412A3A-7A36-4065-AE92-87E4B9996225}"/>
                  </a:ext>
                </a:extLst>
              </p14:cNvPr>
              <p14:cNvContentPartPr/>
              <p14:nvPr/>
            </p14:nvContentPartPr>
            <p14:xfrm>
              <a:off x="1164392" y="1102958"/>
              <a:ext cx="249480" cy="255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412A3A-7A36-4065-AE92-87E4B99962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392" y="1093958"/>
                <a:ext cx="267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C0F2C8-DEC5-4027-8374-E1540005990C}"/>
                  </a:ext>
                </a:extLst>
              </p14:cNvPr>
              <p14:cNvContentPartPr/>
              <p14:nvPr/>
            </p14:nvContentPartPr>
            <p14:xfrm>
              <a:off x="1858472" y="994598"/>
              <a:ext cx="534600" cy="275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C0F2C8-DEC5-4027-8374-E154000599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9478" y="985947"/>
                <a:ext cx="552228" cy="292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91C12B-8202-4981-967D-8F4C42C263C0}"/>
                  </a:ext>
                </a:extLst>
              </p14:cNvPr>
              <p14:cNvContentPartPr/>
              <p14:nvPr/>
            </p14:nvContentPartPr>
            <p14:xfrm>
              <a:off x="600272" y="1138238"/>
              <a:ext cx="262080" cy="31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91C12B-8202-4981-967D-8F4C42C263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272" y="1129598"/>
                <a:ext cx="2797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9C6513-CE00-4B19-9B0A-CAC34C4EBF85}"/>
                  </a:ext>
                </a:extLst>
              </p14:cNvPr>
              <p14:cNvContentPartPr/>
              <p14:nvPr/>
            </p14:nvContentPartPr>
            <p14:xfrm>
              <a:off x="690992" y="1739438"/>
              <a:ext cx="219600" cy="294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9C6513-CE00-4B19-9B0A-CAC34C4EBF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992" y="1730798"/>
                <a:ext cx="2372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0C91F6-C460-447F-BFBB-3898739DAE29}"/>
                  </a:ext>
                </a:extLst>
              </p14:cNvPr>
              <p14:cNvContentPartPr/>
              <p14:nvPr/>
            </p14:nvContentPartPr>
            <p14:xfrm>
              <a:off x="1202192" y="1722518"/>
              <a:ext cx="174960" cy="275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0C91F6-C460-447F-BFBB-3898739DAE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3552" y="1713518"/>
                <a:ext cx="1926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EF28196-3DA8-4709-8ACB-06C347AA885F}"/>
                  </a:ext>
                </a:extLst>
              </p14:cNvPr>
              <p14:cNvContentPartPr/>
              <p14:nvPr/>
            </p14:nvContentPartPr>
            <p14:xfrm>
              <a:off x="1988792" y="1605878"/>
              <a:ext cx="808200" cy="605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EF28196-3DA8-4709-8ACB-06C347AA88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79792" y="1597238"/>
                <a:ext cx="82584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72FBDC-FE0E-4BF9-82D3-C4691C0733E8}"/>
                  </a:ext>
                </a:extLst>
              </p14:cNvPr>
              <p14:cNvContentPartPr/>
              <p14:nvPr/>
            </p14:nvContentPartPr>
            <p14:xfrm>
              <a:off x="4274072" y="268838"/>
              <a:ext cx="504720" cy="282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72FBDC-FE0E-4BF9-82D3-C4691C0733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65432" y="260198"/>
                <a:ext cx="5223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583CB23-50C3-4802-ACE7-E35FC03B81EE}"/>
                  </a:ext>
                </a:extLst>
              </p14:cNvPr>
              <p14:cNvContentPartPr/>
              <p14:nvPr/>
            </p14:nvContentPartPr>
            <p14:xfrm>
              <a:off x="6012872" y="405638"/>
              <a:ext cx="86040" cy="90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583CB23-50C3-4802-ACE7-E35FC03B81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03872" y="396638"/>
                <a:ext cx="103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28CEFFB-6564-4D12-ACEC-9B51A850762B}"/>
                  </a:ext>
                </a:extLst>
              </p14:cNvPr>
              <p14:cNvContentPartPr/>
              <p14:nvPr/>
            </p14:nvContentPartPr>
            <p14:xfrm>
              <a:off x="4943672" y="1093958"/>
              <a:ext cx="837360" cy="510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28CEFFB-6564-4D12-ACEC-9B51A850762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34672" y="1084964"/>
                <a:ext cx="855000" cy="528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5F45DBE-0A28-482C-8FA7-8887D92D4001}"/>
                  </a:ext>
                </a:extLst>
              </p14:cNvPr>
              <p14:cNvContentPartPr/>
              <p14:nvPr/>
            </p14:nvContentPartPr>
            <p14:xfrm>
              <a:off x="5235632" y="239318"/>
              <a:ext cx="403200" cy="390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5F45DBE-0A28-482C-8FA7-8887D92D40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26632" y="230318"/>
                <a:ext cx="4208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7432856-3EBB-4F0E-90C7-12DE7D0FBB5F}"/>
                  </a:ext>
                </a:extLst>
              </p14:cNvPr>
              <p14:cNvContentPartPr/>
              <p14:nvPr/>
            </p14:nvContentPartPr>
            <p14:xfrm>
              <a:off x="11535272" y="1413278"/>
              <a:ext cx="28080" cy="9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7432856-3EBB-4F0E-90C7-12DE7D0FBB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26632" y="1404638"/>
                <a:ext cx="457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FE510F8-4770-43A7-8E88-DEC4B371E12E}"/>
                  </a:ext>
                </a:extLst>
              </p14:cNvPr>
              <p14:cNvContentPartPr/>
              <p14:nvPr/>
            </p14:nvContentPartPr>
            <p14:xfrm>
              <a:off x="6229952" y="217718"/>
              <a:ext cx="4944240" cy="1503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FE510F8-4770-43A7-8E88-DEC4B371E12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21312" y="208718"/>
                <a:ext cx="4961880" cy="15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2B28E22-7C4B-4AAA-BF9E-4047293A18ED}"/>
                  </a:ext>
                </a:extLst>
              </p14:cNvPr>
              <p14:cNvContentPartPr/>
              <p14:nvPr/>
            </p14:nvContentPartPr>
            <p14:xfrm>
              <a:off x="722672" y="186758"/>
              <a:ext cx="1982520" cy="730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2B28E22-7C4B-4AAA-BF9E-4047293A18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4030" y="177758"/>
                <a:ext cx="2000163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A08E031-C993-4CE6-A635-80818F6750FA}"/>
                  </a:ext>
                </a:extLst>
              </p14:cNvPr>
              <p14:cNvContentPartPr/>
              <p14:nvPr/>
            </p14:nvContentPartPr>
            <p14:xfrm>
              <a:off x="3317192" y="2511998"/>
              <a:ext cx="437040" cy="453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A08E031-C993-4CE6-A635-80818F6750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08552" y="2503005"/>
                <a:ext cx="454680" cy="471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35E95CF-27E6-47DE-BD39-048FC6420D33}"/>
                  </a:ext>
                </a:extLst>
              </p14:cNvPr>
              <p14:cNvContentPartPr/>
              <p14:nvPr/>
            </p14:nvContentPartPr>
            <p14:xfrm>
              <a:off x="4092272" y="2600558"/>
              <a:ext cx="184320" cy="228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35E95CF-27E6-47DE-BD39-048FC6420D3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83272" y="2591918"/>
                <a:ext cx="2019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C4460CE-C4A3-43E6-B246-DFA2F5202AEC}"/>
                  </a:ext>
                </a:extLst>
              </p14:cNvPr>
              <p14:cNvContentPartPr/>
              <p14:nvPr/>
            </p14:nvContentPartPr>
            <p14:xfrm>
              <a:off x="4775552" y="2430998"/>
              <a:ext cx="24120" cy="2750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C4460CE-C4A3-43E6-B246-DFA2F5202AE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66552" y="2421998"/>
                <a:ext cx="417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D3154E9-3A09-4F26-804B-3F5CAB250C31}"/>
                  </a:ext>
                </a:extLst>
              </p14:cNvPr>
              <p14:cNvContentPartPr/>
              <p14:nvPr/>
            </p14:nvContentPartPr>
            <p14:xfrm>
              <a:off x="4530752" y="2423078"/>
              <a:ext cx="104400" cy="3585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D3154E9-3A09-4F26-804B-3F5CAB250C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22112" y="2414438"/>
                <a:ext cx="1220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7C09BF3-D98E-4BDF-8C23-5DF5179D27F0}"/>
                  </a:ext>
                </a:extLst>
              </p14:cNvPr>
              <p14:cNvContentPartPr/>
              <p14:nvPr/>
            </p14:nvContentPartPr>
            <p14:xfrm>
              <a:off x="4934312" y="2383118"/>
              <a:ext cx="930240" cy="515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7C09BF3-D98E-4BDF-8C23-5DF5179D27F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25312" y="2374118"/>
                <a:ext cx="94788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74228C4-D094-4C2E-995F-012CDF8C5C13}"/>
                  </a:ext>
                </a:extLst>
              </p14:cNvPr>
              <p14:cNvContentPartPr/>
              <p14:nvPr/>
            </p14:nvContentPartPr>
            <p14:xfrm>
              <a:off x="6096752" y="2510198"/>
              <a:ext cx="208080" cy="208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74228C4-D094-4C2E-995F-012CDF8C5C1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87752" y="2501198"/>
                <a:ext cx="2257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C7EE8FA-1C9D-4704-830B-E5787C0EB36D}"/>
                  </a:ext>
                </a:extLst>
              </p14:cNvPr>
              <p14:cNvContentPartPr/>
              <p14:nvPr/>
            </p14:nvContentPartPr>
            <p14:xfrm>
              <a:off x="6632792" y="2364038"/>
              <a:ext cx="463680" cy="4104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C7EE8FA-1C9D-4704-830B-E5787C0EB36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23792" y="2355038"/>
                <a:ext cx="4813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4CDB1DF-0E07-4614-906E-62226E7F9163}"/>
                  </a:ext>
                </a:extLst>
              </p14:cNvPr>
              <p14:cNvContentPartPr/>
              <p14:nvPr/>
            </p14:nvContentPartPr>
            <p14:xfrm>
              <a:off x="2794472" y="3233798"/>
              <a:ext cx="436320" cy="436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4CDB1DF-0E07-4614-906E-62226E7F91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85832" y="3224798"/>
                <a:ext cx="4539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DB061AD-4E05-4CC7-8362-70A60400E4AC}"/>
                  </a:ext>
                </a:extLst>
              </p14:cNvPr>
              <p14:cNvContentPartPr/>
              <p14:nvPr/>
            </p14:nvContentPartPr>
            <p14:xfrm>
              <a:off x="1901312" y="3388958"/>
              <a:ext cx="401400" cy="259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DB061AD-4E05-4CC7-8362-70A60400E4A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92672" y="3379958"/>
                <a:ext cx="4190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75B5A2D-AD15-4B64-A3A6-B90885212318}"/>
                  </a:ext>
                </a:extLst>
              </p14:cNvPr>
              <p14:cNvContentPartPr/>
              <p14:nvPr/>
            </p14:nvContentPartPr>
            <p14:xfrm>
              <a:off x="3723272" y="3356558"/>
              <a:ext cx="143280" cy="340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75B5A2D-AD15-4B64-A3A6-B9088521231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05632" y="3338558"/>
                <a:ext cx="1789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17296E4-6E27-4619-9B30-F93426FF0522}"/>
                  </a:ext>
                </a:extLst>
              </p14:cNvPr>
              <p14:cNvContentPartPr/>
              <p14:nvPr/>
            </p14:nvContentPartPr>
            <p14:xfrm>
              <a:off x="4073552" y="3408758"/>
              <a:ext cx="169920" cy="2235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17296E4-6E27-4619-9B30-F93426FF052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55552" y="3390758"/>
                <a:ext cx="2055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6A24CB0-AA54-41D7-8821-4E8A8AA22AB2}"/>
                  </a:ext>
                </a:extLst>
              </p14:cNvPr>
              <p14:cNvContentPartPr/>
              <p14:nvPr/>
            </p14:nvContentPartPr>
            <p14:xfrm>
              <a:off x="4954472" y="3375998"/>
              <a:ext cx="158760" cy="277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6A24CB0-AA54-41D7-8821-4E8A8AA22AB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36832" y="3357998"/>
                <a:ext cx="1944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AB66D6E-4C82-4265-8CC7-61A52EE9A2B5}"/>
                  </a:ext>
                </a:extLst>
              </p14:cNvPr>
              <p14:cNvContentPartPr/>
              <p14:nvPr/>
            </p14:nvContentPartPr>
            <p14:xfrm>
              <a:off x="5889392" y="3312278"/>
              <a:ext cx="211320" cy="253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AB66D6E-4C82-4265-8CC7-61A52EE9A2B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71392" y="3294278"/>
                <a:ext cx="2469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711E27C-2669-40B3-B0DD-60FC38420D0A}"/>
                  </a:ext>
                </a:extLst>
              </p14:cNvPr>
              <p14:cNvContentPartPr/>
              <p14:nvPr/>
            </p14:nvContentPartPr>
            <p14:xfrm>
              <a:off x="6375752" y="3245318"/>
              <a:ext cx="158040" cy="3585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711E27C-2669-40B3-B0DD-60FC38420D0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58112" y="3227678"/>
                <a:ext cx="1936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EA8FF6C-A202-4BED-A976-72B59CD677DA}"/>
                  </a:ext>
                </a:extLst>
              </p14:cNvPr>
              <p14:cNvContentPartPr/>
              <p14:nvPr/>
            </p14:nvContentPartPr>
            <p14:xfrm>
              <a:off x="6687872" y="3511358"/>
              <a:ext cx="4680" cy="8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EA8FF6C-A202-4BED-A976-72B59CD677D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69872" y="3493718"/>
                <a:ext cx="403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3EEC1C6-82CD-4073-A65B-924E9C157888}"/>
                  </a:ext>
                </a:extLst>
              </p14:cNvPr>
              <p14:cNvContentPartPr/>
              <p14:nvPr/>
            </p14:nvContentPartPr>
            <p14:xfrm>
              <a:off x="4635872" y="3194558"/>
              <a:ext cx="205560" cy="3711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3EEC1C6-82CD-4073-A65B-924E9C15788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18232" y="3176558"/>
                <a:ext cx="2412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799C88B-98F1-426D-A311-331839841676}"/>
                  </a:ext>
                </a:extLst>
              </p14:cNvPr>
              <p14:cNvContentPartPr/>
              <p14:nvPr/>
            </p14:nvContentPartPr>
            <p14:xfrm>
              <a:off x="5285312" y="3234878"/>
              <a:ext cx="351720" cy="342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799C88B-98F1-426D-A311-33183984167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67312" y="3217238"/>
                <a:ext cx="3873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5B7348C-0B2C-4FD0-AFE1-152EEEC40167}"/>
                  </a:ext>
                </a:extLst>
              </p14:cNvPr>
              <p14:cNvContentPartPr/>
              <p14:nvPr/>
            </p14:nvContentPartPr>
            <p14:xfrm>
              <a:off x="3542192" y="4402718"/>
              <a:ext cx="238320" cy="450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5B7348C-0B2C-4FD0-AFE1-152EEEC4016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33552" y="4394078"/>
                <a:ext cx="2559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3CCDE64-BA82-4820-A501-7D2B0BA4C832}"/>
                  </a:ext>
                </a:extLst>
              </p14:cNvPr>
              <p14:cNvContentPartPr/>
              <p14:nvPr/>
            </p14:nvContentPartPr>
            <p14:xfrm>
              <a:off x="3873392" y="4619078"/>
              <a:ext cx="14400" cy="131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3CCDE64-BA82-4820-A501-7D2B0BA4C83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64392" y="4610438"/>
                <a:ext cx="320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D49978B-B1E1-4392-B6CC-EA228D1DEEA4}"/>
                  </a:ext>
                </a:extLst>
              </p14:cNvPr>
              <p14:cNvContentPartPr/>
              <p14:nvPr/>
            </p14:nvContentPartPr>
            <p14:xfrm>
              <a:off x="3954032" y="4415678"/>
              <a:ext cx="59400" cy="864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D49978B-B1E1-4392-B6CC-EA228D1DEEA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45392" y="4407038"/>
                <a:ext cx="77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55B1FD0-8A6F-4C91-8E92-56F61C475A8E}"/>
                  </a:ext>
                </a:extLst>
              </p14:cNvPr>
              <p14:cNvContentPartPr/>
              <p14:nvPr/>
            </p14:nvContentPartPr>
            <p14:xfrm>
              <a:off x="4166432" y="4569758"/>
              <a:ext cx="172800" cy="1594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55B1FD0-8A6F-4C91-8E92-56F61C475A8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57792" y="4561118"/>
                <a:ext cx="1904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56196F1-1CC8-46D8-8B90-CBC78DE878A1}"/>
                  </a:ext>
                </a:extLst>
              </p14:cNvPr>
              <p14:cNvContentPartPr/>
              <p14:nvPr/>
            </p14:nvContentPartPr>
            <p14:xfrm>
              <a:off x="5137712" y="4434398"/>
              <a:ext cx="213840" cy="4845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56196F1-1CC8-46D8-8B90-CBC78DE878A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29072" y="4425398"/>
                <a:ext cx="23148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32E5908-B9D2-4B08-B8E2-A0BE4FEBF7F8}"/>
                  </a:ext>
                </a:extLst>
              </p14:cNvPr>
              <p14:cNvContentPartPr/>
              <p14:nvPr/>
            </p14:nvContentPartPr>
            <p14:xfrm>
              <a:off x="6051392" y="4453118"/>
              <a:ext cx="228240" cy="225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32E5908-B9D2-4B08-B8E2-A0BE4FEBF7F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42752" y="4444118"/>
                <a:ext cx="2458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C2615BF-C50F-46B4-ACFC-A327EDCB2DB6}"/>
                  </a:ext>
                </a:extLst>
              </p14:cNvPr>
              <p14:cNvContentPartPr/>
              <p14:nvPr/>
            </p14:nvContentPartPr>
            <p14:xfrm>
              <a:off x="7295552" y="4398398"/>
              <a:ext cx="204120" cy="2347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C2615BF-C50F-46B4-ACFC-A327EDCB2DB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86552" y="4389398"/>
                <a:ext cx="2217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1659F38-9AFB-44CC-A885-2CE353C92023}"/>
                  </a:ext>
                </a:extLst>
              </p14:cNvPr>
              <p14:cNvContentPartPr/>
              <p14:nvPr/>
            </p14:nvContentPartPr>
            <p14:xfrm>
              <a:off x="9130472" y="4517198"/>
              <a:ext cx="43560" cy="144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1659F38-9AFB-44CC-A885-2CE353C9202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121832" y="4508198"/>
                <a:ext cx="612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E6734FB-6722-44F3-8BDF-FE8306930579}"/>
                  </a:ext>
                </a:extLst>
              </p14:cNvPr>
              <p14:cNvContentPartPr/>
              <p14:nvPr/>
            </p14:nvContentPartPr>
            <p14:xfrm>
              <a:off x="9404792" y="4467518"/>
              <a:ext cx="42840" cy="147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E6734FB-6722-44F3-8BDF-FE83069305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396152" y="4458878"/>
                <a:ext cx="60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67D7B04-BDCD-4708-B710-60BDDD847003}"/>
                  </a:ext>
                </a:extLst>
              </p14:cNvPr>
              <p14:cNvContentPartPr/>
              <p14:nvPr/>
            </p14:nvContentPartPr>
            <p14:xfrm>
              <a:off x="9706472" y="4427558"/>
              <a:ext cx="358560" cy="360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67D7B04-BDCD-4708-B710-60BDDD84700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697472" y="4418558"/>
                <a:ext cx="3762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F28504D-9C5E-4186-9A43-6AA027823719}"/>
                  </a:ext>
                </a:extLst>
              </p14:cNvPr>
              <p14:cNvContentPartPr/>
              <p14:nvPr/>
            </p14:nvContentPartPr>
            <p14:xfrm>
              <a:off x="10653992" y="4240358"/>
              <a:ext cx="393480" cy="1911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F28504D-9C5E-4186-9A43-6AA02782371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645352" y="4231358"/>
                <a:ext cx="4111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35AA871-B49A-411E-9BB5-A7E62B0A6797}"/>
                  </a:ext>
                </a:extLst>
              </p14:cNvPr>
              <p14:cNvContentPartPr/>
              <p14:nvPr/>
            </p14:nvContentPartPr>
            <p14:xfrm>
              <a:off x="7744472" y="4207598"/>
              <a:ext cx="1136880" cy="558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35AA871-B49A-411E-9BB5-A7E62B0A679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735832" y="4198598"/>
                <a:ext cx="115452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30CAA42-F511-42AF-9B62-D55EAE231C4B}"/>
                  </a:ext>
                </a:extLst>
              </p14:cNvPr>
              <p14:cNvContentPartPr/>
              <p14:nvPr/>
            </p14:nvContentPartPr>
            <p14:xfrm>
              <a:off x="6595712" y="4342238"/>
              <a:ext cx="386280" cy="4399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30CAA42-F511-42AF-9B62-D55EAE231C4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87064" y="4333598"/>
                <a:ext cx="403936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D4E12B9-B49D-4C5A-9BAB-D7A4859DDD48}"/>
                  </a:ext>
                </a:extLst>
              </p14:cNvPr>
              <p14:cNvContentPartPr/>
              <p14:nvPr/>
            </p14:nvContentPartPr>
            <p14:xfrm>
              <a:off x="4603472" y="4291478"/>
              <a:ext cx="378720" cy="3880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D4E12B9-B49D-4C5A-9BAB-D7A4859DDD4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94463" y="4282470"/>
                <a:ext cx="396377" cy="405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8190DDC-00A2-44D5-AD82-B7BC11AF0164}"/>
                  </a:ext>
                </a:extLst>
              </p14:cNvPr>
              <p14:cNvContentPartPr/>
              <p14:nvPr/>
            </p14:nvContentPartPr>
            <p14:xfrm>
              <a:off x="5458832" y="4404158"/>
              <a:ext cx="263160" cy="4226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8190DDC-00A2-44D5-AD82-B7BC11AF016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50192" y="4395511"/>
                <a:ext cx="280800" cy="440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0ACB689-5B80-466F-A63D-9FCB3787E90C}"/>
                  </a:ext>
                </a:extLst>
              </p14:cNvPr>
              <p14:cNvContentPartPr/>
              <p14:nvPr/>
            </p14:nvContentPartPr>
            <p14:xfrm>
              <a:off x="3085712" y="4599998"/>
              <a:ext cx="127080" cy="144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0ACB689-5B80-466F-A63D-9FCB3787E90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76712" y="4591358"/>
                <a:ext cx="1447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AEE2338-A4D9-4709-BB40-F11ABD5E2879}"/>
                  </a:ext>
                </a:extLst>
              </p14:cNvPr>
              <p14:cNvContentPartPr/>
              <p14:nvPr/>
            </p14:nvContentPartPr>
            <p14:xfrm>
              <a:off x="3043232" y="4680998"/>
              <a:ext cx="165600" cy="252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AEE2338-A4D9-4709-BB40-F11ABD5E287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34232" y="4671998"/>
                <a:ext cx="1832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2ECFAAE-2D8A-486C-AE8D-950C666955E0}"/>
                  </a:ext>
                </a:extLst>
              </p14:cNvPr>
              <p14:cNvContentPartPr/>
              <p14:nvPr/>
            </p14:nvContentPartPr>
            <p14:xfrm>
              <a:off x="2069432" y="4476518"/>
              <a:ext cx="689760" cy="3193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2ECFAAE-2D8A-486C-AE8D-950C666955E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060432" y="4467868"/>
                <a:ext cx="707400" cy="336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D013FDD-201B-4C54-968F-B4FBC362B33E}"/>
                  </a:ext>
                </a:extLst>
              </p14:cNvPr>
              <p14:cNvContentPartPr/>
              <p14:nvPr/>
            </p14:nvContentPartPr>
            <p14:xfrm>
              <a:off x="1107872" y="4510358"/>
              <a:ext cx="864360" cy="3308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D013FDD-201B-4C54-968F-B4FBC362B33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98872" y="4501718"/>
                <a:ext cx="8820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B2FA3F9-CB81-4E6C-AD0C-CE15EDE7B9D7}"/>
                  </a:ext>
                </a:extLst>
              </p14:cNvPr>
              <p14:cNvContentPartPr/>
              <p14:nvPr/>
            </p14:nvContentPartPr>
            <p14:xfrm>
              <a:off x="727712" y="4532678"/>
              <a:ext cx="256680" cy="3978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B2FA3F9-CB81-4E6C-AD0C-CE15EDE7B9D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19072" y="4524038"/>
                <a:ext cx="2743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3F70F14-CDF9-4A20-B0B5-FE90A1DDAF68}"/>
                  </a:ext>
                </a:extLst>
              </p14:cNvPr>
              <p14:cNvContentPartPr/>
              <p14:nvPr/>
            </p14:nvContentPartPr>
            <p14:xfrm>
              <a:off x="7371872" y="2436758"/>
              <a:ext cx="232560" cy="2754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3F70F14-CDF9-4A20-B0B5-FE90A1DDAF6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62872" y="2427758"/>
                <a:ext cx="2502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00B0125-44B6-4186-B201-67AF96337286}"/>
                  </a:ext>
                </a:extLst>
              </p14:cNvPr>
              <p14:cNvContentPartPr/>
              <p14:nvPr/>
            </p14:nvContentPartPr>
            <p14:xfrm>
              <a:off x="8142272" y="2301398"/>
              <a:ext cx="183960" cy="2329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00B0125-44B6-4186-B201-67AF9633728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133272" y="2292758"/>
                <a:ext cx="2016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64D757E-3D64-44A4-A957-E6877C36D36B}"/>
                  </a:ext>
                </a:extLst>
              </p14:cNvPr>
              <p14:cNvContentPartPr/>
              <p14:nvPr/>
            </p14:nvContentPartPr>
            <p14:xfrm>
              <a:off x="8053352" y="2597318"/>
              <a:ext cx="282960" cy="280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64D757E-3D64-44A4-A957-E6877C36D36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044712" y="2588678"/>
                <a:ext cx="3006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BD74068-32F3-4F94-AB5F-C453258BF181}"/>
                  </a:ext>
                </a:extLst>
              </p14:cNvPr>
              <p14:cNvContentPartPr/>
              <p14:nvPr/>
            </p14:nvContentPartPr>
            <p14:xfrm>
              <a:off x="8089712" y="2747798"/>
              <a:ext cx="194760" cy="2091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BD74068-32F3-4F94-AB5F-C453258BF18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81072" y="2738798"/>
                <a:ext cx="2124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57912F8-2C41-43C7-BBE3-6233A05A14EA}"/>
                  </a:ext>
                </a:extLst>
              </p14:cNvPr>
              <p14:cNvContentPartPr/>
              <p14:nvPr/>
            </p14:nvContentPartPr>
            <p14:xfrm>
              <a:off x="8621072" y="2392118"/>
              <a:ext cx="169560" cy="2271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57912F8-2C41-43C7-BBE3-6233A05A14E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612072" y="2383478"/>
                <a:ext cx="1872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592B109-D9EE-440D-BA7E-95CA200DE27E}"/>
                  </a:ext>
                </a:extLst>
              </p14:cNvPr>
              <p14:cNvContentPartPr/>
              <p14:nvPr/>
            </p14:nvContentPartPr>
            <p14:xfrm>
              <a:off x="8979272" y="2327678"/>
              <a:ext cx="148320" cy="2178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592B109-D9EE-440D-BA7E-95CA200DE27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970272" y="2319038"/>
                <a:ext cx="1659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A925AB7-516D-4757-8D89-578677A73F94}"/>
                  </a:ext>
                </a:extLst>
              </p14:cNvPr>
              <p14:cNvContentPartPr/>
              <p14:nvPr/>
            </p14:nvContentPartPr>
            <p14:xfrm>
              <a:off x="8949392" y="2664278"/>
              <a:ext cx="179280" cy="2941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A925AB7-516D-4757-8D89-578677A73F9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940752" y="2655278"/>
                <a:ext cx="1969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08C076B-F650-4539-8DA1-FC2FE1AE4951}"/>
                  </a:ext>
                </a:extLst>
              </p14:cNvPr>
              <p14:cNvContentPartPr/>
              <p14:nvPr/>
            </p14:nvContentPartPr>
            <p14:xfrm>
              <a:off x="9477512" y="2340638"/>
              <a:ext cx="169200" cy="2228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08C076B-F650-4539-8DA1-FC2FE1AE495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468872" y="2331638"/>
                <a:ext cx="186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EE9ECC3-B63B-490F-95B4-17519E71CCA3}"/>
                  </a:ext>
                </a:extLst>
              </p14:cNvPr>
              <p14:cNvContentPartPr/>
              <p14:nvPr/>
            </p14:nvContentPartPr>
            <p14:xfrm>
              <a:off x="9669752" y="2670038"/>
              <a:ext cx="183960" cy="2480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EE9ECC3-B63B-490F-95B4-17519E71CCA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660752" y="2661038"/>
                <a:ext cx="2016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FF77C47-C311-4DBF-AFDC-13E2A22D7B92}"/>
                  </a:ext>
                </a:extLst>
              </p14:cNvPr>
              <p14:cNvContentPartPr/>
              <p14:nvPr/>
            </p14:nvContentPartPr>
            <p14:xfrm>
              <a:off x="10395152" y="2452958"/>
              <a:ext cx="91440" cy="936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FF77C47-C311-4DBF-AFDC-13E2A22D7B9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386152" y="2443958"/>
                <a:ext cx="1090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AB80DC6-B349-4375-8084-A1D3D89BB342}"/>
                  </a:ext>
                </a:extLst>
              </p14:cNvPr>
              <p14:cNvContentPartPr/>
              <p14:nvPr/>
            </p14:nvContentPartPr>
            <p14:xfrm>
              <a:off x="9761552" y="2238758"/>
              <a:ext cx="201600" cy="2815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AB80DC6-B349-4375-8084-A1D3D89BB34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752912" y="2229769"/>
                <a:ext cx="219240" cy="299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593128E-7085-429B-A180-4BD5DFF4A8FF}"/>
                  </a:ext>
                </a:extLst>
              </p14:cNvPr>
              <p14:cNvContentPartPr/>
              <p14:nvPr/>
            </p14:nvContentPartPr>
            <p14:xfrm>
              <a:off x="10851992" y="2280518"/>
              <a:ext cx="757080" cy="3376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593128E-7085-429B-A180-4BD5DFF4A8F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842992" y="2271878"/>
                <a:ext cx="7747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DA5F088-85FA-48B1-9ADE-C079C4221617}"/>
                  </a:ext>
                </a:extLst>
              </p14:cNvPr>
              <p14:cNvContentPartPr/>
              <p14:nvPr/>
            </p14:nvContentPartPr>
            <p14:xfrm>
              <a:off x="11734352" y="2209958"/>
              <a:ext cx="211320" cy="4845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DA5F088-85FA-48B1-9ADE-C079C422161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725712" y="2201318"/>
                <a:ext cx="22896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23031C9-A121-4BC0-9637-A02DD83BB532}"/>
                  </a:ext>
                </a:extLst>
              </p14:cNvPr>
              <p14:cNvContentPartPr/>
              <p14:nvPr/>
            </p14:nvContentPartPr>
            <p14:xfrm>
              <a:off x="1486232" y="5635358"/>
              <a:ext cx="279360" cy="4395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23031C9-A121-4BC0-9637-A02DD83BB53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477592" y="5626718"/>
                <a:ext cx="2970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1EC7972-A6C1-4CE2-AF23-FF8851733580}"/>
                  </a:ext>
                </a:extLst>
              </p14:cNvPr>
              <p14:cNvContentPartPr/>
              <p14:nvPr/>
            </p14:nvContentPartPr>
            <p14:xfrm>
              <a:off x="2553272" y="5862878"/>
              <a:ext cx="129600" cy="1116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1EC7972-A6C1-4CE2-AF23-FF885173358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44608" y="5854238"/>
                <a:ext cx="147289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1A626C2-5419-48E3-8909-8E5090A83B34}"/>
                  </a:ext>
                </a:extLst>
              </p14:cNvPr>
              <p14:cNvContentPartPr/>
              <p14:nvPr/>
            </p14:nvContentPartPr>
            <p14:xfrm>
              <a:off x="3278672" y="5456438"/>
              <a:ext cx="636120" cy="4824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1A626C2-5419-48E3-8909-8E5090A83B3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69672" y="5447798"/>
                <a:ext cx="65376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E58489C-5FA6-416A-AAA2-7F24B3192CE9}"/>
                  </a:ext>
                </a:extLst>
              </p14:cNvPr>
              <p14:cNvContentPartPr/>
              <p14:nvPr/>
            </p14:nvContentPartPr>
            <p14:xfrm>
              <a:off x="3606632" y="6122078"/>
              <a:ext cx="20160" cy="126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E58489C-5FA6-416A-AAA2-7F24B3192CE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597632" y="6113438"/>
                <a:ext cx="378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186F136-8023-4C5F-95AA-BA47EA9FBE06}"/>
                  </a:ext>
                </a:extLst>
              </p14:cNvPr>
              <p14:cNvContentPartPr/>
              <p14:nvPr/>
            </p14:nvContentPartPr>
            <p14:xfrm>
              <a:off x="3697712" y="5123078"/>
              <a:ext cx="132120" cy="2124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186F136-8023-4C5F-95AA-BA47EA9FBE0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689072" y="5114078"/>
                <a:ext cx="1497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489E6AE-0839-465D-BD4D-5ED467DBE63D}"/>
                  </a:ext>
                </a:extLst>
              </p14:cNvPr>
              <p14:cNvContentPartPr/>
              <p14:nvPr/>
            </p14:nvContentPartPr>
            <p14:xfrm>
              <a:off x="3555872" y="6229718"/>
              <a:ext cx="294840" cy="1987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489E6AE-0839-465D-BD4D-5ED467DBE63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546872" y="6221078"/>
                <a:ext cx="3124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C6EDB08-299B-4C77-879A-48B84B5515A2}"/>
                  </a:ext>
                </a:extLst>
              </p14:cNvPr>
              <p14:cNvContentPartPr/>
              <p14:nvPr/>
            </p14:nvContentPartPr>
            <p14:xfrm>
              <a:off x="5247872" y="5673158"/>
              <a:ext cx="223560" cy="2599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C6EDB08-299B-4C77-879A-48B84B5515A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238872" y="5664518"/>
                <a:ext cx="2412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A4215FD-7539-4186-A3E7-A672B0E81BD3}"/>
                  </a:ext>
                </a:extLst>
              </p14:cNvPr>
              <p14:cNvContentPartPr/>
              <p14:nvPr/>
            </p14:nvContentPartPr>
            <p14:xfrm>
              <a:off x="5935112" y="5464718"/>
              <a:ext cx="69840" cy="4078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A4215FD-7539-4186-A3E7-A672B0E81BD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926472" y="5455718"/>
                <a:ext cx="874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525DF51-B3AA-46DE-B1FE-B514E107E3EB}"/>
                  </a:ext>
                </a:extLst>
              </p14:cNvPr>
              <p14:cNvContentPartPr/>
              <p14:nvPr/>
            </p14:nvContentPartPr>
            <p14:xfrm>
              <a:off x="5685272" y="5427638"/>
              <a:ext cx="92160" cy="4230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525DF51-B3AA-46DE-B1FE-B514E107E3E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76272" y="5418638"/>
                <a:ext cx="10980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185AA39-2916-4F42-86F8-DEFAE1F8C427}"/>
                  </a:ext>
                </a:extLst>
              </p14:cNvPr>
              <p14:cNvContentPartPr/>
              <p14:nvPr/>
            </p14:nvContentPartPr>
            <p14:xfrm>
              <a:off x="6138152" y="5289758"/>
              <a:ext cx="1290600" cy="8233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185AA39-2916-4F42-86F8-DEFAE1F8C42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129512" y="5280758"/>
                <a:ext cx="130824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2B38FC3-BC83-4A86-ABA6-6C5CA9F99662}"/>
                  </a:ext>
                </a:extLst>
              </p14:cNvPr>
              <p14:cNvContentPartPr/>
              <p14:nvPr/>
            </p14:nvContentPartPr>
            <p14:xfrm>
              <a:off x="4302872" y="5356358"/>
              <a:ext cx="750960" cy="6894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2B38FC3-BC83-4A86-ABA6-6C5CA9F9966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293872" y="5347718"/>
                <a:ext cx="76860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E9F7F840-218B-4D5F-A543-5DDE6F077836}"/>
                  </a:ext>
                </a:extLst>
              </p14:cNvPr>
              <p14:cNvContentPartPr/>
              <p14:nvPr/>
            </p14:nvContentPartPr>
            <p14:xfrm>
              <a:off x="3345992" y="5461118"/>
              <a:ext cx="617760" cy="5565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E9F7F840-218B-4D5F-A543-5DDE6F07783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292352" y="5353478"/>
                <a:ext cx="72540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7C33F74-4568-43EE-BA74-A211D13854A3}"/>
                  </a:ext>
                </a:extLst>
              </p14:cNvPr>
              <p14:cNvContentPartPr/>
              <p14:nvPr/>
            </p14:nvContentPartPr>
            <p14:xfrm>
              <a:off x="2939192" y="4467158"/>
              <a:ext cx="396360" cy="2001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7C33F74-4568-43EE-BA74-A211D13854A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885552" y="4359158"/>
                <a:ext cx="504000" cy="4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64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ED8782B-D8B3-4363-8938-5F356DC580C2}"/>
                  </a:ext>
                </a:extLst>
              </p14:cNvPr>
              <p14:cNvContentPartPr/>
              <p14:nvPr/>
            </p14:nvContentPartPr>
            <p14:xfrm>
              <a:off x="5433632" y="667718"/>
              <a:ext cx="19800" cy="140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ED8782B-D8B3-4363-8938-5F356DC580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4992" y="659078"/>
                <a:ext cx="374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26E5730-DBAB-45AB-B4AD-37FCEE0E59BD}"/>
                  </a:ext>
                </a:extLst>
              </p14:cNvPr>
              <p14:cNvContentPartPr/>
              <p14:nvPr/>
            </p14:nvContentPartPr>
            <p14:xfrm>
              <a:off x="5472512" y="466478"/>
              <a:ext cx="82080" cy="95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26E5730-DBAB-45AB-B4AD-37FCEE0E59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3512" y="457838"/>
                <a:ext cx="997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27995F2-1639-450E-B566-4370F0E9F211}"/>
                  </a:ext>
                </a:extLst>
              </p14:cNvPr>
              <p14:cNvContentPartPr/>
              <p14:nvPr/>
            </p14:nvContentPartPr>
            <p14:xfrm>
              <a:off x="5765552" y="711998"/>
              <a:ext cx="12240" cy="9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27995F2-1639-450E-B566-4370F0E9F2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552" y="703358"/>
                <a:ext cx="298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8C311C8-B296-4A86-87DA-62799142B39C}"/>
                  </a:ext>
                </a:extLst>
              </p14:cNvPr>
              <p14:cNvContentPartPr/>
              <p14:nvPr/>
            </p14:nvContentPartPr>
            <p14:xfrm>
              <a:off x="6348392" y="557198"/>
              <a:ext cx="92520" cy="10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8C311C8-B296-4A86-87DA-62799142B3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39392" y="548198"/>
                <a:ext cx="1101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9FD859B-829E-4709-905B-6EE096E43E6A}"/>
                  </a:ext>
                </a:extLst>
              </p14:cNvPr>
              <p14:cNvContentPartPr/>
              <p14:nvPr/>
            </p14:nvContentPartPr>
            <p14:xfrm>
              <a:off x="6513632" y="401318"/>
              <a:ext cx="281520" cy="571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9FD859B-829E-4709-905B-6EE096E43E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4992" y="392678"/>
                <a:ext cx="2991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C0E895A-761C-4A49-9AA6-4AF3A9C601B5}"/>
                  </a:ext>
                </a:extLst>
              </p14:cNvPr>
              <p14:cNvContentPartPr/>
              <p14:nvPr/>
            </p14:nvContentPartPr>
            <p14:xfrm>
              <a:off x="5941952" y="343358"/>
              <a:ext cx="88560" cy="345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C0E895A-761C-4A49-9AA6-4AF3A9C601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32952" y="334358"/>
                <a:ext cx="1062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49DABA2-22CF-4B4B-AE0D-69D969ADD189}"/>
                  </a:ext>
                </a:extLst>
              </p14:cNvPr>
              <p14:cNvContentPartPr/>
              <p14:nvPr/>
            </p14:nvContentPartPr>
            <p14:xfrm>
              <a:off x="7262792" y="247958"/>
              <a:ext cx="216360" cy="645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49DABA2-22CF-4B4B-AE0D-69D969ADD1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53792" y="238958"/>
                <a:ext cx="23400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C30046B-A85B-458B-834A-DBAD758775DF}"/>
                  </a:ext>
                </a:extLst>
              </p14:cNvPr>
              <p14:cNvContentPartPr/>
              <p14:nvPr/>
            </p14:nvContentPartPr>
            <p14:xfrm>
              <a:off x="4908032" y="336158"/>
              <a:ext cx="430920" cy="594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C30046B-A85B-458B-834A-DBAD758775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99392" y="327158"/>
                <a:ext cx="44856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EDEF479-9C33-4893-B783-BBBD0D8014CB}"/>
                  </a:ext>
                </a:extLst>
              </p14:cNvPr>
              <p14:cNvContentPartPr/>
              <p14:nvPr/>
            </p14:nvContentPartPr>
            <p14:xfrm>
              <a:off x="6880472" y="400958"/>
              <a:ext cx="307080" cy="368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EDEF479-9C33-4893-B783-BBBD0D8014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71832" y="392318"/>
                <a:ext cx="32472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323FE9F-CEE7-4FE4-AB9B-A1A087737B54}"/>
                  </a:ext>
                </a:extLst>
              </p14:cNvPr>
              <p14:cNvContentPartPr/>
              <p14:nvPr/>
            </p14:nvContentPartPr>
            <p14:xfrm>
              <a:off x="6201872" y="362078"/>
              <a:ext cx="28080" cy="335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323FE9F-CEE7-4FE4-AB9B-A1A087737B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93232" y="353438"/>
                <a:ext cx="457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9164F2D-4B68-4BFC-9313-24EAA454792D}"/>
                  </a:ext>
                </a:extLst>
              </p14:cNvPr>
              <p14:cNvContentPartPr/>
              <p14:nvPr/>
            </p14:nvContentPartPr>
            <p14:xfrm>
              <a:off x="2589632" y="1874438"/>
              <a:ext cx="172440" cy="317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9164F2D-4B68-4BFC-9313-24EAA45479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80992" y="1865798"/>
                <a:ext cx="1900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1F2ECC5-AF13-45A8-A7DB-57F3216D767E}"/>
                  </a:ext>
                </a:extLst>
              </p14:cNvPr>
              <p14:cNvContentPartPr/>
              <p14:nvPr/>
            </p14:nvContentPartPr>
            <p14:xfrm>
              <a:off x="3135032" y="1886318"/>
              <a:ext cx="3960" cy="44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1F2ECC5-AF13-45A8-A7DB-57F3216D76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26392" y="1877678"/>
                <a:ext cx="216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AB44300-F5F2-4F89-BB0E-8702590E2747}"/>
                  </a:ext>
                </a:extLst>
              </p14:cNvPr>
              <p14:cNvContentPartPr/>
              <p14:nvPr/>
            </p14:nvContentPartPr>
            <p14:xfrm>
              <a:off x="3078512" y="2068118"/>
              <a:ext cx="23760" cy="3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AB44300-F5F2-4F89-BB0E-8702590E27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69512" y="2059478"/>
                <a:ext cx="414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AAF34E7-5B85-4242-88E4-943A4629D7E4}"/>
                  </a:ext>
                </a:extLst>
              </p14:cNvPr>
              <p14:cNvContentPartPr/>
              <p14:nvPr/>
            </p14:nvContentPartPr>
            <p14:xfrm>
              <a:off x="4390712" y="1742678"/>
              <a:ext cx="140760" cy="242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AAF34E7-5B85-4242-88E4-943A4629D7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81712" y="1733678"/>
                <a:ext cx="1584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3400044-41F6-4DA7-A310-B7595C06E976}"/>
                  </a:ext>
                </a:extLst>
              </p14:cNvPr>
              <p14:cNvContentPartPr/>
              <p14:nvPr/>
            </p14:nvContentPartPr>
            <p14:xfrm>
              <a:off x="5742152" y="1612718"/>
              <a:ext cx="133920" cy="314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3400044-41F6-4DA7-A310-B7595C06E9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33512" y="1604078"/>
                <a:ext cx="1515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85AFBF3-D4F7-4439-A389-FE2831E23FBA}"/>
                  </a:ext>
                </a:extLst>
              </p14:cNvPr>
              <p14:cNvContentPartPr/>
              <p14:nvPr/>
            </p14:nvContentPartPr>
            <p14:xfrm>
              <a:off x="6547832" y="1612358"/>
              <a:ext cx="14040" cy="60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85AFBF3-D4F7-4439-A389-FE2831E23FB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39192" y="1603358"/>
                <a:ext cx="316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16C3810-0B9E-4681-9BE2-F49A56EFC1AE}"/>
                  </a:ext>
                </a:extLst>
              </p14:cNvPr>
              <p14:cNvContentPartPr/>
              <p14:nvPr/>
            </p14:nvContentPartPr>
            <p14:xfrm>
              <a:off x="7108352" y="2000078"/>
              <a:ext cx="28440" cy="13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16C3810-0B9E-4681-9BE2-F49A56EFC1A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99352" y="1991438"/>
                <a:ext cx="460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5B8A749-AC46-40D5-BE6E-AE0918FFBBF6}"/>
                  </a:ext>
                </a:extLst>
              </p14:cNvPr>
              <p14:cNvContentPartPr/>
              <p14:nvPr/>
            </p14:nvContentPartPr>
            <p14:xfrm>
              <a:off x="2343752" y="2742398"/>
              <a:ext cx="25200" cy="258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5B8A749-AC46-40D5-BE6E-AE0918FFBB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35112" y="2733398"/>
                <a:ext cx="428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F1038E5-35C8-4A43-8287-68EDA4444AF9}"/>
                  </a:ext>
                </a:extLst>
              </p14:cNvPr>
              <p14:cNvContentPartPr/>
              <p14:nvPr/>
            </p14:nvContentPartPr>
            <p14:xfrm>
              <a:off x="2501792" y="2819438"/>
              <a:ext cx="80280" cy="6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F1038E5-35C8-4A43-8287-68EDA4444AF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93152" y="2810798"/>
                <a:ext cx="979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A93D93D-AC6A-49CB-9532-7ADB1A7B9A99}"/>
                  </a:ext>
                </a:extLst>
              </p14:cNvPr>
              <p14:cNvContentPartPr/>
              <p14:nvPr/>
            </p14:nvContentPartPr>
            <p14:xfrm>
              <a:off x="3289112" y="2745638"/>
              <a:ext cx="97200" cy="107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A93D93D-AC6A-49CB-9532-7ADB1A7B9A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80112" y="2736638"/>
                <a:ext cx="1148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B91D8C0-E9B7-44E8-93A9-2CA5D7B660B9}"/>
                  </a:ext>
                </a:extLst>
              </p14:cNvPr>
              <p14:cNvContentPartPr/>
              <p14:nvPr/>
            </p14:nvContentPartPr>
            <p14:xfrm>
              <a:off x="4878512" y="2543678"/>
              <a:ext cx="137880" cy="227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B91D8C0-E9B7-44E8-93A9-2CA5D7B660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69872" y="2535038"/>
                <a:ext cx="1555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D948128-92DC-433D-AB3E-E15344C216F5}"/>
                  </a:ext>
                </a:extLst>
              </p14:cNvPr>
              <p14:cNvContentPartPr/>
              <p14:nvPr/>
            </p14:nvContentPartPr>
            <p14:xfrm>
              <a:off x="6166232" y="2534678"/>
              <a:ext cx="487440" cy="216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D948128-92DC-433D-AB3E-E15344C216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57592" y="2525678"/>
                <a:ext cx="5050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EAA4196-260C-491F-AE94-81FBCEF4046A}"/>
                  </a:ext>
                </a:extLst>
              </p14:cNvPr>
              <p14:cNvContentPartPr/>
              <p14:nvPr/>
            </p14:nvContentPartPr>
            <p14:xfrm>
              <a:off x="6734672" y="2497598"/>
              <a:ext cx="113040" cy="228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EAA4196-260C-491F-AE94-81FBCEF4046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25672" y="2488598"/>
                <a:ext cx="1306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6BF4E0A-4F78-4B9E-98F3-F93A05B41773}"/>
                  </a:ext>
                </a:extLst>
              </p14:cNvPr>
              <p14:cNvContentPartPr/>
              <p14:nvPr/>
            </p14:nvContentPartPr>
            <p14:xfrm>
              <a:off x="8387792" y="1541078"/>
              <a:ext cx="372600" cy="1946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6BF4E0A-4F78-4B9E-98F3-F93A05B4177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78792" y="1532438"/>
                <a:ext cx="390240" cy="19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4596ED3-65A0-4047-8862-5375ADC480DC}"/>
                  </a:ext>
                </a:extLst>
              </p14:cNvPr>
              <p14:cNvContentPartPr/>
              <p14:nvPr/>
            </p14:nvContentPartPr>
            <p14:xfrm>
              <a:off x="7100792" y="2432438"/>
              <a:ext cx="991440" cy="856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4596ED3-65A0-4047-8862-5375ADC480D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91792" y="2423442"/>
                <a:ext cx="1009080" cy="874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C1C692E-9465-4011-9817-E588E8FA329B}"/>
                  </a:ext>
                </a:extLst>
              </p14:cNvPr>
              <p14:cNvContentPartPr/>
              <p14:nvPr/>
            </p14:nvContentPartPr>
            <p14:xfrm>
              <a:off x="5404112" y="2484638"/>
              <a:ext cx="279360" cy="509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C1C692E-9465-4011-9817-E588E8FA329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95472" y="2475638"/>
                <a:ext cx="29700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C5B1F3D-4930-40C2-8DC8-F58B2833B66D}"/>
                  </a:ext>
                </a:extLst>
              </p14:cNvPr>
              <p14:cNvContentPartPr/>
              <p14:nvPr/>
            </p14:nvContentPartPr>
            <p14:xfrm>
              <a:off x="4276592" y="2560598"/>
              <a:ext cx="502200" cy="349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C5B1F3D-4930-40C2-8DC8-F58B2833B6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67952" y="2551958"/>
                <a:ext cx="5198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E1485D1-7609-4307-A625-52EF8108EB7B}"/>
                  </a:ext>
                </a:extLst>
              </p14:cNvPr>
              <p14:cNvContentPartPr/>
              <p14:nvPr/>
            </p14:nvContentPartPr>
            <p14:xfrm>
              <a:off x="2684312" y="2732678"/>
              <a:ext cx="155520" cy="321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E1485D1-7609-4307-A625-52EF8108EB7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75672" y="2723678"/>
                <a:ext cx="1731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F48BC4C-D3BC-40A5-B5BA-693DBE204C54}"/>
                  </a:ext>
                </a:extLst>
              </p14:cNvPr>
              <p14:cNvContentPartPr/>
              <p14:nvPr/>
            </p14:nvContentPartPr>
            <p14:xfrm>
              <a:off x="6513632" y="1755998"/>
              <a:ext cx="429120" cy="485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F48BC4C-D3BC-40A5-B5BA-693DBE204C5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04632" y="1746998"/>
                <a:ext cx="44676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6B5FD6D-4B6E-4139-84E0-4642E93D9B7F}"/>
                  </a:ext>
                </a:extLst>
              </p14:cNvPr>
              <p14:cNvContentPartPr/>
              <p14:nvPr/>
            </p14:nvContentPartPr>
            <p14:xfrm>
              <a:off x="5977952" y="1743038"/>
              <a:ext cx="433440" cy="464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6B5FD6D-4B6E-4139-84E0-4642E93D9B7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68959" y="1734398"/>
                <a:ext cx="451065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7691062-5790-4FED-AB33-08D07E86958D}"/>
                  </a:ext>
                </a:extLst>
              </p14:cNvPr>
              <p14:cNvContentPartPr/>
              <p14:nvPr/>
            </p14:nvContentPartPr>
            <p14:xfrm>
              <a:off x="4942592" y="1661678"/>
              <a:ext cx="393120" cy="501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7691062-5790-4FED-AB33-08D07E86958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3600" y="1653038"/>
                <a:ext cx="410744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54CFD33-5C52-46E3-88E2-656ADF25F5BA}"/>
                  </a:ext>
                </a:extLst>
              </p14:cNvPr>
              <p14:cNvContentPartPr/>
              <p14:nvPr/>
            </p14:nvContentPartPr>
            <p14:xfrm>
              <a:off x="3810032" y="1790558"/>
              <a:ext cx="479520" cy="308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54CFD33-5C52-46E3-88E2-656ADF25F5B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01039" y="1781908"/>
                <a:ext cx="497147" cy="325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CE6E3A0-5054-4FC8-8822-73A9801B7A3D}"/>
                  </a:ext>
                </a:extLst>
              </p14:cNvPr>
              <p14:cNvContentPartPr/>
              <p14:nvPr/>
            </p14:nvContentPartPr>
            <p14:xfrm>
              <a:off x="1868912" y="1822238"/>
              <a:ext cx="438840" cy="3074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CE6E3A0-5054-4FC8-8822-73A9801B7A3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60272" y="1813598"/>
                <a:ext cx="4564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260CDC0-6F5C-42E5-A008-67A5227BAB08}"/>
                  </a:ext>
                </a:extLst>
              </p14:cNvPr>
              <p14:cNvContentPartPr/>
              <p14:nvPr/>
            </p14:nvContentPartPr>
            <p14:xfrm>
              <a:off x="9236672" y="1943198"/>
              <a:ext cx="185400" cy="26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260CDC0-6F5C-42E5-A008-67A5227BAB0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27672" y="1934198"/>
                <a:ext cx="2030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BD9C19D-D1DC-4EBB-B76E-D0A10FB88E1D}"/>
                  </a:ext>
                </a:extLst>
              </p14:cNvPr>
              <p14:cNvContentPartPr/>
              <p14:nvPr/>
            </p14:nvContentPartPr>
            <p14:xfrm>
              <a:off x="9154232" y="2065238"/>
              <a:ext cx="213840" cy="42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BD9C19D-D1DC-4EBB-B76E-D0A10FB88E1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45592" y="2056238"/>
                <a:ext cx="2314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4CC5FF6-77A0-4F04-8E00-A9770A3ABEC4}"/>
                  </a:ext>
                </a:extLst>
              </p14:cNvPr>
              <p14:cNvContentPartPr/>
              <p14:nvPr/>
            </p14:nvContentPartPr>
            <p14:xfrm>
              <a:off x="9232712" y="1617758"/>
              <a:ext cx="304920" cy="1378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4CC5FF6-77A0-4F04-8E00-A9770A3ABEC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24072" y="1608758"/>
                <a:ext cx="3225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1E28741-13E8-463E-A023-64B2663E4001}"/>
                  </a:ext>
                </a:extLst>
              </p14:cNvPr>
              <p14:cNvContentPartPr/>
              <p14:nvPr/>
            </p14:nvContentPartPr>
            <p14:xfrm>
              <a:off x="9785672" y="1791278"/>
              <a:ext cx="218520" cy="3103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1E28741-13E8-463E-A023-64B2663E400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76672" y="1782638"/>
                <a:ext cx="2361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14B31B7-35C8-4830-8581-42C163A589E3}"/>
                  </a:ext>
                </a:extLst>
              </p14:cNvPr>
              <p14:cNvContentPartPr/>
              <p14:nvPr/>
            </p14:nvContentPartPr>
            <p14:xfrm>
              <a:off x="9026072" y="2526038"/>
              <a:ext cx="252360" cy="1069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14B31B7-35C8-4830-8581-42C163A589E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17072" y="2517398"/>
                <a:ext cx="2700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102ACF7-BB72-4AF3-8A17-9F7A033421AA}"/>
                  </a:ext>
                </a:extLst>
              </p14:cNvPr>
              <p14:cNvContentPartPr/>
              <p14:nvPr/>
            </p14:nvContentPartPr>
            <p14:xfrm>
              <a:off x="9618272" y="2643758"/>
              <a:ext cx="309960" cy="4860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102ACF7-BB72-4AF3-8A17-9F7A033421A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09272" y="2634758"/>
                <a:ext cx="3276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4CB7C0F-7997-49B5-AD4F-52410F30D4EC}"/>
                  </a:ext>
                </a:extLst>
              </p14:cNvPr>
              <p14:cNvContentPartPr/>
              <p14:nvPr/>
            </p14:nvContentPartPr>
            <p14:xfrm>
              <a:off x="10166912" y="2936078"/>
              <a:ext cx="28800" cy="10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4CB7C0F-7997-49B5-AD4F-52410F30D4E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158272" y="2927078"/>
                <a:ext cx="46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D017266-A389-41E8-AC23-F0A2B9C665AF}"/>
                  </a:ext>
                </a:extLst>
              </p14:cNvPr>
              <p14:cNvContentPartPr/>
              <p14:nvPr/>
            </p14:nvContentPartPr>
            <p14:xfrm>
              <a:off x="8955152" y="2793878"/>
              <a:ext cx="218520" cy="138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D017266-A389-41E8-AC23-F0A2B9C665A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946512" y="2784901"/>
                <a:ext cx="236160" cy="155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256EEF0-34A0-4943-9E4F-1236B3F2E524}"/>
                  </a:ext>
                </a:extLst>
              </p14:cNvPr>
              <p14:cNvContentPartPr/>
              <p14:nvPr/>
            </p14:nvContentPartPr>
            <p14:xfrm>
              <a:off x="10955312" y="1460798"/>
              <a:ext cx="536400" cy="11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256EEF0-34A0-4943-9E4F-1236B3F2E52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946312" y="1452158"/>
                <a:ext cx="5540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86CE7D1-260C-40F2-87F8-CCD375525148}"/>
                  </a:ext>
                </a:extLst>
              </p14:cNvPr>
              <p14:cNvContentPartPr/>
              <p14:nvPr/>
            </p14:nvContentPartPr>
            <p14:xfrm>
              <a:off x="10996352" y="1550078"/>
              <a:ext cx="405360" cy="327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86CE7D1-260C-40F2-87F8-CCD37552514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987352" y="1541078"/>
                <a:ext cx="4230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E8B83C3-D244-46F8-86D7-CF35210E059D}"/>
                  </a:ext>
                </a:extLst>
              </p14:cNvPr>
              <p14:cNvContentPartPr/>
              <p14:nvPr/>
            </p14:nvContentPartPr>
            <p14:xfrm>
              <a:off x="10050272" y="991718"/>
              <a:ext cx="1722240" cy="3632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E8B83C3-D244-46F8-86D7-CF35210E059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41632" y="983087"/>
                <a:ext cx="1739880" cy="380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680ADE8-8DD9-40C7-9AD7-DBAD6CE1EEE2}"/>
                  </a:ext>
                </a:extLst>
              </p14:cNvPr>
              <p14:cNvContentPartPr/>
              <p14:nvPr/>
            </p14:nvContentPartPr>
            <p14:xfrm>
              <a:off x="2579912" y="1865078"/>
              <a:ext cx="212400" cy="1220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680ADE8-8DD9-40C7-9AD7-DBAD6CE1EEE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526272" y="1757078"/>
                <a:ext cx="3200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31B1C72-6FDE-4E60-8786-A334FF56CB87}"/>
                  </a:ext>
                </a:extLst>
              </p14:cNvPr>
              <p14:cNvContentPartPr/>
              <p14:nvPr/>
            </p14:nvContentPartPr>
            <p14:xfrm>
              <a:off x="2386592" y="2725838"/>
              <a:ext cx="356040" cy="169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31B1C72-6FDE-4E60-8786-A334FF56CB8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32592" y="2618198"/>
                <a:ext cx="4636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22815DF-D39A-4976-B3F9-7F58BD2CEF9B}"/>
                  </a:ext>
                </a:extLst>
              </p14:cNvPr>
              <p14:cNvContentPartPr/>
              <p14:nvPr/>
            </p14:nvContentPartPr>
            <p14:xfrm>
              <a:off x="9157112" y="3593078"/>
              <a:ext cx="187200" cy="3391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22815DF-D39A-4976-B3F9-7F58BD2CEF9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148112" y="3584078"/>
                <a:ext cx="2048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831CDD-AAF4-4D87-B399-C9B06E8C9D79}"/>
                  </a:ext>
                </a:extLst>
              </p14:cNvPr>
              <p14:cNvContentPartPr/>
              <p14:nvPr/>
            </p14:nvContentPartPr>
            <p14:xfrm>
              <a:off x="9487592" y="3457718"/>
              <a:ext cx="182520" cy="2120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831CDD-AAF4-4D87-B399-C9B06E8C9D7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478952" y="3448718"/>
                <a:ext cx="2001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95A1BFE-2DF0-44F5-86F4-49AF0F346185}"/>
                  </a:ext>
                </a:extLst>
              </p14:cNvPr>
              <p14:cNvContentPartPr/>
              <p14:nvPr/>
            </p14:nvContentPartPr>
            <p14:xfrm>
              <a:off x="9848312" y="3805118"/>
              <a:ext cx="29880" cy="57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95A1BFE-2DF0-44F5-86F4-49AF0F34618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39312" y="3796478"/>
                <a:ext cx="475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7BD7D8B-72B0-4D4C-BCCC-02AE3507124C}"/>
                  </a:ext>
                </a:extLst>
              </p14:cNvPr>
              <p14:cNvContentPartPr/>
              <p14:nvPr/>
            </p14:nvContentPartPr>
            <p14:xfrm>
              <a:off x="10051352" y="3346478"/>
              <a:ext cx="990720" cy="751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7BD7D8B-72B0-4D4C-BCCC-02AE3507124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42349" y="3337838"/>
                <a:ext cx="1008366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D2BCA80-3BAF-42BA-B0FA-F901CFD7B363}"/>
                  </a:ext>
                </a:extLst>
              </p14:cNvPr>
              <p14:cNvContentPartPr/>
              <p14:nvPr/>
            </p14:nvContentPartPr>
            <p14:xfrm>
              <a:off x="2219552" y="4460678"/>
              <a:ext cx="67320" cy="2106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D2BCA80-3BAF-42BA-B0FA-F901CFD7B36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210912" y="4451678"/>
                <a:ext cx="849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D48C1EF-9221-4A53-96BA-B250D9AA1582}"/>
                  </a:ext>
                </a:extLst>
              </p14:cNvPr>
              <p14:cNvContentPartPr/>
              <p14:nvPr/>
            </p14:nvContentPartPr>
            <p14:xfrm>
              <a:off x="2273552" y="4356998"/>
              <a:ext cx="4680" cy="6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D48C1EF-9221-4A53-96BA-B250D9AA158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264912" y="4347998"/>
                <a:ext cx="223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AB07003-DEFF-447D-A0B4-9462F667A1C8}"/>
                  </a:ext>
                </a:extLst>
              </p14:cNvPr>
              <p14:cNvContentPartPr/>
              <p14:nvPr/>
            </p14:nvContentPartPr>
            <p14:xfrm>
              <a:off x="2288672" y="3617558"/>
              <a:ext cx="114120" cy="1677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AB07003-DEFF-447D-A0B4-9462F667A1C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80032" y="3608918"/>
                <a:ext cx="1317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C0E0599-361E-4A3F-97C6-D5E22A7E2DFA}"/>
                  </a:ext>
                </a:extLst>
              </p14:cNvPr>
              <p14:cNvContentPartPr/>
              <p14:nvPr/>
            </p14:nvContentPartPr>
            <p14:xfrm>
              <a:off x="2353112" y="4464998"/>
              <a:ext cx="172440" cy="1360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C0E0599-361E-4A3F-97C6-D5E22A7E2DF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344472" y="4456358"/>
                <a:ext cx="1900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6985296-B5D5-4F12-9328-37ABDF480E11}"/>
                  </a:ext>
                </a:extLst>
              </p14:cNvPr>
              <p14:cNvContentPartPr/>
              <p14:nvPr/>
            </p14:nvContentPartPr>
            <p14:xfrm>
              <a:off x="2064752" y="3897638"/>
              <a:ext cx="359280" cy="3229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6985296-B5D5-4F12-9328-37ABDF480E1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056112" y="3888648"/>
                <a:ext cx="376920" cy="340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9D94BEB-51C9-4004-9D33-79F7F97C86A0}"/>
                  </a:ext>
                </a:extLst>
              </p14:cNvPr>
              <p14:cNvContentPartPr/>
              <p14:nvPr/>
            </p14:nvContentPartPr>
            <p14:xfrm>
              <a:off x="3075992" y="3927158"/>
              <a:ext cx="167760" cy="3456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9D94BEB-51C9-4004-9D33-79F7F97C86A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066992" y="3918518"/>
                <a:ext cx="1854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9DD7CD5-91E4-4C7F-8138-6342F86E4C17}"/>
                  </a:ext>
                </a:extLst>
              </p14:cNvPr>
              <p14:cNvContentPartPr/>
              <p14:nvPr/>
            </p14:nvContentPartPr>
            <p14:xfrm>
              <a:off x="3315392" y="3731318"/>
              <a:ext cx="194760" cy="2372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9DD7CD5-91E4-4C7F-8138-6342F86E4C1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06752" y="3722678"/>
                <a:ext cx="2124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EFF5E60-5EA6-438D-8B05-CBECB73A8629}"/>
                  </a:ext>
                </a:extLst>
              </p14:cNvPr>
              <p14:cNvContentPartPr/>
              <p14:nvPr/>
            </p14:nvContentPartPr>
            <p14:xfrm>
              <a:off x="3557672" y="4113278"/>
              <a:ext cx="17640" cy="255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EFF5E60-5EA6-438D-8B05-CBECB73A862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49032" y="4104278"/>
                <a:ext cx="352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7A248A3-E922-4FA9-90E8-8DD33B5CA47A}"/>
                  </a:ext>
                </a:extLst>
              </p14:cNvPr>
              <p14:cNvContentPartPr/>
              <p14:nvPr/>
            </p14:nvContentPartPr>
            <p14:xfrm>
              <a:off x="4104512" y="3822758"/>
              <a:ext cx="34560" cy="3207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7A248A3-E922-4FA9-90E8-8DD33B5CA47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095872" y="3813758"/>
                <a:ext cx="522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CAD6BAA-30C5-40EF-B957-EC63383C44F3}"/>
                  </a:ext>
                </a:extLst>
              </p14:cNvPr>
              <p14:cNvContentPartPr/>
              <p14:nvPr/>
            </p14:nvContentPartPr>
            <p14:xfrm>
              <a:off x="4267232" y="3938678"/>
              <a:ext cx="118800" cy="313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CAD6BAA-30C5-40EF-B957-EC63383C44F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258592" y="3929678"/>
                <a:ext cx="1364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0E007C3-BAFF-457D-AAF3-B7137089FF44}"/>
                  </a:ext>
                </a:extLst>
              </p14:cNvPr>
              <p14:cNvContentPartPr/>
              <p14:nvPr/>
            </p14:nvContentPartPr>
            <p14:xfrm>
              <a:off x="3927032" y="3777398"/>
              <a:ext cx="95400" cy="3880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0E007C3-BAFF-457D-AAF3-B7137089FF4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918392" y="3768398"/>
                <a:ext cx="1130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81CD7DB-35FB-49E4-8368-9BA14A05997A}"/>
                  </a:ext>
                </a:extLst>
              </p14:cNvPr>
              <p14:cNvContentPartPr/>
              <p14:nvPr/>
            </p14:nvContentPartPr>
            <p14:xfrm>
              <a:off x="4468472" y="3864518"/>
              <a:ext cx="342360" cy="3726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81CD7DB-35FB-49E4-8368-9BA14A05997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459832" y="3855527"/>
                <a:ext cx="360000" cy="390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A42D45B-AD45-48EF-B1D8-2F4027324FE0}"/>
                  </a:ext>
                </a:extLst>
              </p14:cNvPr>
              <p14:cNvContentPartPr/>
              <p14:nvPr/>
            </p14:nvContentPartPr>
            <p14:xfrm>
              <a:off x="5485472" y="3813398"/>
              <a:ext cx="25920" cy="133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A42D45B-AD45-48EF-B1D8-2F4027324FE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76472" y="3804398"/>
                <a:ext cx="43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1816E57-746F-4D34-880F-160E35F9BF5D}"/>
                  </a:ext>
                </a:extLst>
              </p14:cNvPr>
              <p14:cNvContentPartPr/>
              <p14:nvPr/>
            </p14:nvContentPartPr>
            <p14:xfrm>
              <a:off x="973952" y="3997358"/>
              <a:ext cx="145080" cy="3225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1816E57-746F-4D34-880F-160E35F9BF5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64952" y="3988358"/>
                <a:ext cx="1627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7AD7FAA-F4E5-42E2-B685-89593E0486AD}"/>
                  </a:ext>
                </a:extLst>
              </p14:cNvPr>
              <p14:cNvContentPartPr/>
              <p14:nvPr/>
            </p14:nvContentPartPr>
            <p14:xfrm>
              <a:off x="1409192" y="4072598"/>
              <a:ext cx="151560" cy="1141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7AD7FAA-F4E5-42E2-B685-89593E0486A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400552" y="4063598"/>
                <a:ext cx="1692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FE31774-0170-42A2-9F03-FF540A9D19AF}"/>
                  </a:ext>
                </a:extLst>
              </p14:cNvPr>
              <p14:cNvContentPartPr/>
              <p14:nvPr/>
            </p14:nvContentPartPr>
            <p14:xfrm>
              <a:off x="9371312" y="505718"/>
              <a:ext cx="173520" cy="1972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FE31774-0170-42A2-9F03-FF540A9D19A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362312" y="496718"/>
                <a:ext cx="1911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1C9547E-00E7-4938-8EEE-9F563CE450CA}"/>
                  </a:ext>
                </a:extLst>
              </p14:cNvPr>
              <p14:cNvContentPartPr/>
              <p14:nvPr/>
            </p14:nvContentPartPr>
            <p14:xfrm>
              <a:off x="9811232" y="372878"/>
              <a:ext cx="1837440" cy="3319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1C9547E-00E7-4938-8EEE-9F563CE450C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802590" y="364238"/>
                <a:ext cx="1855083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A9049AF-DE4C-40A1-A35D-57ED2D40BD5B}"/>
                  </a:ext>
                </a:extLst>
              </p14:cNvPr>
              <p14:cNvContentPartPr/>
              <p14:nvPr/>
            </p14:nvContentPartPr>
            <p14:xfrm>
              <a:off x="8461952" y="395918"/>
              <a:ext cx="799560" cy="5475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A9049AF-DE4C-40A1-A35D-57ED2D40BD5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452952" y="386924"/>
                <a:ext cx="817200" cy="565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45A76B9-16E3-42C3-B918-C9D947DB6EF2}"/>
                  </a:ext>
                </a:extLst>
              </p14:cNvPr>
              <p14:cNvContentPartPr/>
              <p14:nvPr/>
            </p14:nvContentPartPr>
            <p14:xfrm>
              <a:off x="7726832" y="497438"/>
              <a:ext cx="322200" cy="3294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45A76B9-16E3-42C3-B918-C9D947DB6EF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718192" y="488798"/>
                <a:ext cx="3398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B64BD8F-9AC7-40DB-8AE3-2C1BAB31A4F2}"/>
                  </a:ext>
                </a:extLst>
              </p14:cNvPr>
              <p14:cNvContentPartPr/>
              <p14:nvPr/>
            </p14:nvContentPartPr>
            <p14:xfrm>
              <a:off x="4018472" y="535958"/>
              <a:ext cx="189360" cy="2980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B64BD8F-9AC7-40DB-8AE3-2C1BAB31A4F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009832" y="527318"/>
                <a:ext cx="2070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3F258E3-40ED-44F2-AC24-2D75FD91CD50}"/>
                  </a:ext>
                </a:extLst>
              </p14:cNvPr>
              <p14:cNvContentPartPr/>
              <p14:nvPr/>
            </p14:nvContentPartPr>
            <p14:xfrm>
              <a:off x="4324112" y="624518"/>
              <a:ext cx="112680" cy="1328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3F258E3-40ED-44F2-AC24-2D75FD91CD5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315112" y="615878"/>
                <a:ext cx="130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EFA9084-3884-40D4-A676-FDADA7C04D15}"/>
                  </a:ext>
                </a:extLst>
              </p14:cNvPr>
              <p14:cNvContentPartPr/>
              <p14:nvPr/>
            </p14:nvContentPartPr>
            <p14:xfrm>
              <a:off x="5733872" y="4089518"/>
              <a:ext cx="229680" cy="154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EFA9084-3884-40D4-A676-FDADA7C04D1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724872" y="4080518"/>
                <a:ext cx="2473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77D824D-7EF8-46C1-8FF5-552891A87CFB}"/>
                  </a:ext>
                </a:extLst>
              </p14:cNvPr>
              <p14:cNvContentPartPr/>
              <p14:nvPr/>
            </p14:nvContentPartPr>
            <p14:xfrm>
              <a:off x="5753672" y="4164038"/>
              <a:ext cx="210960" cy="504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77D824D-7EF8-46C1-8FF5-552891A87CF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744672" y="4155398"/>
                <a:ext cx="2286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5CCD042-DD66-40BB-AC50-48F55505034C}"/>
                  </a:ext>
                </a:extLst>
              </p14:cNvPr>
              <p14:cNvContentPartPr/>
              <p14:nvPr/>
            </p14:nvContentPartPr>
            <p14:xfrm>
              <a:off x="5751872" y="3813398"/>
              <a:ext cx="244800" cy="900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5CCD042-DD66-40BB-AC50-48F55505034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743232" y="3804758"/>
                <a:ext cx="2624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2913D80-FE2C-4E20-981B-FF0811CE8561}"/>
                  </a:ext>
                </a:extLst>
              </p14:cNvPr>
              <p14:cNvContentPartPr/>
              <p14:nvPr/>
            </p14:nvContentPartPr>
            <p14:xfrm>
              <a:off x="6409232" y="3915638"/>
              <a:ext cx="160560" cy="2304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2913D80-FE2C-4E20-981B-FF0811CE856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400592" y="3906998"/>
                <a:ext cx="178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4A8CE2B-A073-4592-A82A-EFF8278A2A5F}"/>
                  </a:ext>
                </a:extLst>
              </p14:cNvPr>
              <p14:cNvContentPartPr/>
              <p14:nvPr/>
            </p14:nvContentPartPr>
            <p14:xfrm>
              <a:off x="6706232" y="3930398"/>
              <a:ext cx="37080" cy="2264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4A8CE2B-A073-4592-A82A-EFF8278A2A5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697232" y="3921398"/>
                <a:ext cx="547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BE23CF6-DCC9-4D27-BBB2-467365CA49EB}"/>
                  </a:ext>
                </a:extLst>
              </p14:cNvPr>
              <p14:cNvContentPartPr/>
              <p14:nvPr/>
            </p14:nvContentPartPr>
            <p14:xfrm>
              <a:off x="6847712" y="3923198"/>
              <a:ext cx="25200" cy="2300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BE23CF6-DCC9-4D27-BBB2-467365CA49E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838712" y="3914198"/>
                <a:ext cx="428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1A51BA3-5E80-47C1-80F6-0F72AF0DEE2F}"/>
                  </a:ext>
                </a:extLst>
              </p14:cNvPr>
              <p14:cNvContentPartPr/>
              <p14:nvPr/>
            </p14:nvContentPartPr>
            <p14:xfrm>
              <a:off x="7242632" y="3914558"/>
              <a:ext cx="529200" cy="2520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1A51BA3-5E80-47C1-80F6-0F72AF0DEE2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233632" y="3905558"/>
                <a:ext cx="5468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CF90061-FAF7-4D51-A069-8D856B8F49FC}"/>
                  </a:ext>
                </a:extLst>
              </p14:cNvPr>
              <p14:cNvContentPartPr/>
              <p14:nvPr/>
            </p14:nvContentPartPr>
            <p14:xfrm>
              <a:off x="8586152" y="4426118"/>
              <a:ext cx="327240" cy="79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CF90061-FAF7-4D51-A069-8D856B8F49F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577512" y="4417118"/>
                <a:ext cx="3448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3A40576-740F-48F2-A643-ACF89C843031}"/>
                  </a:ext>
                </a:extLst>
              </p14:cNvPr>
              <p14:cNvContentPartPr/>
              <p14:nvPr/>
            </p14:nvContentPartPr>
            <p14:xfrm>
              <a:off x="8560232" y="4497038"/>
              <a:ext cx="380880" cy="288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3A40576-740F-48F2-A643-ACF89C84303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551232" y="4488398"/>
                <a:ext cx="3985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4C6386C-4AAE-49BA-BDC0-79039A1AA921}"/>
                  </a:ext>
                </a:extLst>
              </p14:cNvPr>
              <p14:cNvContentPartPr/>
              <p14:nvPr/>
            </p14:nvContentPartPr>
            <p14:xfrm>
              <a:off x="8798552" y="4067198"/>
              <a:ext cx="477360" cy="2088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4C6386C-4AAE-49BA-BDC0-79039A1AA92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789559" y="4058198"/>
                <a:ext cx="494987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485E9CA-04A4-4CF2-AD51-956475AF9FDB}"/>
                  </a:ext>
                </a:extLst>
              </p14:cNvPr>
              <p14:cNvContentPartPr/>
              <p14:nvPr/>
            </p14:nvContentPartPr>
            <p14:xfrm>
              <a:off x="7871192" y="3908078"/>
              <a:ext cx="807480" cy="3142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485E9CA-04A4-4CF2-AD51-956475AF9FD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862196" y="3899078"/>
                <a:ext cx="825112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A8B0ACC5-AB17-496A-9181-A9BCE8C49862}"/>
                  </a:ext>
                </a:extLst>
              </p14:cNvPr>
              <p14:cNvContentPartPr/>
              <p14:nvPr/>
            </p14:nvContentPartPr>
            <p14:xfrm>
              <a:off x="3352832" y="4044518"/>
              <a:ext cx="106560" cy="180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A8B0ACC5-AB17-496A-9181-A9BCE8C4986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344192" y="4035878"/>
                <a:ext cx="1242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5D850BC0-1714-4025-A221-2C4FE60753F2}"/>
                  </a:ext>
                </a:extLst>
              </p14:cNvPr>
              <p14:cNvContentPartPr/>
              <p14:nvPr/>
            </p14:nvContentPartPr>
            <p14:xfrm>
              <a:off x="4770872" y="3415238"/>
              <a:ext cx="637560" cy="3488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5D850BC0-1714-4025-A221-2C4FE60753F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762232" y="3406247"/>
                <a:ext cx="655200" cy="3664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74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F9E35B-1AC4-4E9F-90C0-960ADC6C3F88}"/>
                  </a:ext>
                </a:extLst>
              </p14:cNvPr>
              <p14:cNvContentPartPr/>
              <p14:nvPr/>
            </p14:nvContentPartPr>
            <p14:xfrm>
              <a:off x="8005832" y="578078"/>
              <a:ext cx="84960" cy="6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F9E35B-1AC4-4E9F-90C0-960ADC6C3F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7192" y="569078"/>
                <a:ext cx="1026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CD0C08-7ECA-494F-BF23-904B73BF8D63}"/>
                  </a:ext>
                </a:extLst>
              </p14:cNvPr>
              <p14:cNvContentPartPr/>
              <p14:nvPr/>
            </p14:nvContentPartPr>
            <p14:xfrm>
              <a:off x="8310032" y="543518"/>
              <a:ext cx="68040" cy="7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CD0C08-7ECA-494F-BF23-904B73BF8D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1392" y="534518"/>
                <a:ext cx="856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970D19-6CFC-4DB5-B6C7-2B6E900B95C3}"/>
                  </a:ext>
                </a:extLst>
              </p14:cNvPr>
              <p14:cNvContentPartPr/>
              <p14:nvPr/>
            </p14:nvContentPartPr>
            <p14:xfrm>
              <a:off x="8206712" y="844118"/>
              <a:ext cx="51120" cy="8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970D19-6CFC-4DB5-B6C7-2B6E900B95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97712" y="835118"/>
                <a:ext cx="687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C3EDAA-CD1F-4D3F-93E2-3E0BE7D912B4}"/>
                  </a:ext>
                </a:extLst>
              </p14:cNvPr>
              <p14:cNvContentPartPr/>
              <p14:nvPr/>
            </p14:nvContentPartPr>
            <p14:xfrm>
              <a:off x="10114712" y="674918"/>
              <a:ext cx="126720" cy="100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C3EDAA-CD1F-4D3F-93E2-3E0BE7D912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05712" y="666278"/>
                <a:ext cx="1443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360D4C-5F73-45C6-8A6C-50C2B18C6B0C}"/>
                  </a:ext>
                </a:extLst>
              </p14:cNvPr>
              <p14:cNvContentPartPr/>
              <p14:nvPr/>
            </p14:nvContentPartPr>
            <p14:xfrm>
              <a:off x="9569312" y="353438"/>
              <a:ext cx="388080" cy="481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360D4C-5F73-45C6-8A6C-50C2B18C6B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60312" y="344792"/>
                <a:ext cx="405720" cy="499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7F68CED-2CD6-4F6E-8C79-8CB9D9BC25D2}"/>
                  </a:ext>
                </a:extLst>
              </p14:cNvPr>
              <p14:cNvContentPartPr/>
              <p14:nvPr/>
            </p14:nvContentPartPr>
            <p14:xfrm>
              <a:off x="8836712" y="575918"/>
              <a:ext cx="511200" cy="632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7F68CED-2CD6-4F6E-8C79-8CB9D9BC25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28072" y="566918"/>
                <a:ext cx="52884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F07B0BF-D759-4038-B571-382869FE16BB}"/>
                  </a:ext>
                </a:extLst>
              </p14:cNvPr>
              <p14:cNvContentPartPr/>
              <p14:nvPr/>
            </p14:nvContentPartPr>
            <p14:xfrm>
              <a:off x="548432" y="490958"/>
              <a:ext cx="51840" cy="86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F07B0BF-D759-4038-B571-382869FE16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432" y="481958"/>
                <a:ext cx="694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8A2A0C8-AC9D-41EC-A74C-51A7E3C6D730}"/>
                  </a:ext>
                </a:extLst>
              </p14:cNvPr>
              <p14:cNvContentPartPr/>
              <p14:nvPr/>
            </p14:nvContentPartPr>
            <p14:xfrm>
              <a:off x="840032" y="440198"/>
              <a:ext cx="34200" cy="70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8A2A0C8-AC9D-41EC-A74C-51A7E3C6D7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1032" y="431198"/>
                <a:ext cx="518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735D9D-123D-4877-B581-F918BFF28E7C}"/>
                  </a:ext>
                </a:extLst>
              </p14:cNvPr>
              <p14:cNvContentPartPr/>
              <p14:nvPr/>
            </p14:nvContentPartPr>
            <p14:xfrm>
              <a:off x="657152" y="830798"/>
              <a:ext cx="92880" cy="67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735D9D-123D-4877-B581-F918BFF28E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8152" y="822158"/>
                <a:ext cx="110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A8B44EF-5016-464C-9126-127339A4C8C7}"/>
                  </a:ext>
                </a:extLst>
              </p14:cNvPr>
              <p14:cNvContentPartPr/>
              <p14:nvPr/>
            </p14:nvContentPartPr>
            <p14:xfrm>
              <a:off x="1547072" y="542798"/>
              <a:ext cx="141120" cy="348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A8B44EF-5016-464C-9126-127339A4C8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38432" y="534158"/>
                <a:ext cx="15876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39905B3-302A-4E5C-820C-4A2D7F831777}"/>
                  </a:ext>
                </a:extLst>
              </p14:cNvPr>
              <p14:cNvContentPartPr/>
              <p14:nvPr/>
            </p14:nvContentPartPr>
            <p14:xfrm>
              <a:off x="2088152" y="660518"/>
              <a:ext cx="111240" cy="15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39905B3-302A-4E5C-820C-4A2D7F8317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79152" y="651878"/>
                <a:ext cx="1288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C6DF519-DAC3-481F-9DF9-01A13FF18769}"/>
                  </a:ext>
                </a:extLst>
              </p14:cNvPr>
              <p14:cNvContentPartPr/>
              <p14:nvPr/>
            </p14:nvContentPartPr>
            <p14:xfrm>
              <a:off x="2061512" y="734318"/>
              <a:ext cx="154800" cy="46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C6DF519-DAC3-481F-9DF9-01A13FF187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52872" y="725678"/>
                <a:ext cx="1724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D84D16B-B92A-4D25-9C8A-A7A426BEA880}"/>
                  </a:ext>
                </a:extLst>
              </p14:cNvPr>
              <p14:cNvContentPartPr/>
              <p14:nvPr/>
            </p14:nvContentPartPr>
            <p14:xfrm>
              <a:off x="2756312" y="1073798"/>
              <a:ext cx="68760" cy="137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D84D16B-B92A-4D25-9C8A-A7A426BEA8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47312" y="1064798"/>
                <a:ext cx="864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7A3F9BB-29D5-4CE9-8C6E-97043CD75A33}"/>
                  </a:ext>
                </a:extLst>
              </p14:cNvPr>
              <p14:cNvContentPartPr/>
              <p14:nvPr/>
            </p14:nvContentPartPr>
            <p14:xfrm>
              <a:off x="2772152" y="946718"/>
              <a:ext cx="37440" cy="7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7A3F9BB-29D5-4CE9-8C6E-97043CD75A3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63512" y="937718"/>
                <a:ext cx="550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15C49C5-31A6-4989-A13D-575A4796ABB9}"/>
                  </a:ext>
                </a:extLst>
              </p14:cNvPr>
              <p14:cNvContentPartPr/>
              <p14:nvPr/>
            </p14:nvContentPartPr>
            <p14:xfrm>
              <a:off x="2913272" y="1034558"/>
              <a:ext cx="90360" cy="100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15C49C5-31A6-4989-A13D-575A4796AB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04272" y="1025918"/>
                <a:ext cx="1080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623C874-D0BF-4B47-BB44-3EA27CCBA83E}"/>
                  </a:ext>
                </a:extLst>
              </p14:cNvPr>
              <p14:cNvContentPartPr/>
              <p14:nvPr/>
            </p14:nvContentPartPr>
            <p14:xfrm>
              <a:off x="2931992" y="154718"/>
              <a:ext cx="109800" cy="155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623C874-D0BF-4B47-BB44-3EA27CCBA83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22992" y="146078"/>
                <a:ext cx="1274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620B334-1C26-450B-B9C8-C7593C801D40}"/>
                  </a:ext>
                </a:extLst>
              </p14:cNvPr>
              <p14:cNvContentPartPr/>
              <p14:nvPr/>
            </p14:nvContentPartPr>
            <p14:xfrm>
              <a:off x="3067352" y="985598"/>
              <a:ext cx="26280" cy="191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620B334-1C26-450B-B9C8-C7593C801D4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58712" y="976958"/>
                <a:ext cx="439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2097878-53D7-4512-BD79-C92598D2FAE7}"/>
                  </a:ext>
                </a:extLst>
              </p14:cNvPr>
              <p14:cNvContentPartPr/>
              <p14:nvPr/>
            </p14:nvContentPartPr>
            <p14:xfrm>
              <a:off x="2587472" y="425438"/>
              <a:ext cx="548280" cy="351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2097878-53D7-4512-BD79-C92598D2FA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78826" y="416438"/>
                <a:ext cx="565932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3A435BF-2C2D-481C-ACD8-F167AFDD8928}"/>
                  </a:ext>
                </a:extLst>
              </p14:cNvPr>
              <p14:cNvContentPartPr/>
              <p14:nvPr/>
            </p14:nvContentPartPr>
            <p14:xfrm>
              <a:off x="3955832" y="306278"/>
              <a:ext cx="172800" cy="252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3A435BF-2C2D-481C-ACD8-F167AFDD892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47192" y="297278"/>
                <a:ext cx="1904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4D8021D-45E1-484F-8D61-DB2811BD1EE1}"/>
                  </a:ext>
                </a:extLst>
              </p14:cNvPr>
              <p14:cNvContentPartPr/>
              <p14:nvPr/>
            </p14:nvContentPartPr>
            <p14:xfrm>
              <a:off x="4138352" y="709478"/>
              <a:ext cx="14040" cy="25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4D8021D-45E1-484F-8D61-DB2811BD1EE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9712" y="700838"/>
                <a:ext cx="31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B1824D5-9CD5-4E0D-9596-66FFAB83358F}"/>
                  </a:ext>
                </a:extLst>
              </p14:cNvPr>
              <p14:cNvContentPartPr/>
              <p14:nvPr/>
            </p14:nvContentPartPr>
            <p14:xfrm>
              <a:off x="4715432" y="551798"/>
              <a:ext cx="135000" cy="31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B1824D5-9CD5-4E0D-9596-66FFAB83358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06432" y="543158"/>
                <a:ext cx="1526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527BF4B-B39F-4EE8-BC92-DA11D9406DE5}"/>
                  </a:ext>
                </a:extLst>
              </p14:cNvPr>
              <p14:cNvContentPartPr/>
              <p14:nvPr/>
            </p14:nvContentPartPr>
            <p14:xfrm>
              <a:off x="5329952" y="106838"/>
              <a:ext cx="68400" cy="232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527BF4B-B39F-4EE8-BC92-DA11D9406DE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20952" y="97838"/>
                <a:ext cx="8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62DD377-FB41-455B-BAC9-BF6EDBA25B7D}"/>
                  </a:ext>
                </a:extLst>
              </p14:cNvPr>
              <p14:cNvContentPartPr/>
              <p14:nvPr/>
            </p14:nvContentPartPr>
            <p14:xfrm>
              <a:off x="6031592" y="446318"/>
              <a:ext cx="9720" cy="14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62DD377-FB41-455B-BAC9-BF6EDBA25B7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2952" y="437318"/>
                <a:ext cx="273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8B0387F-46F7-4B94-ABA4-4FEAB88426DF}"/>
                  </a:ext>
                </a:extLst>
              </p14:cNvPr>
              <p14:cNvContentPartPr/>
              <p14:nvPr/>
            </p14:nvContentPartPr>
            <p14:xfrm>
              <a:off x="5473232" y="153278"/>
              <a:ext cx="435600" cy="244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8B0387F-46F7-4B94-ABA4-4FEAB88426D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64592" y="144278"/>
                <a:ext cx="4532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9308BD6-E8D8-4A7E-85D5-EA92B79D9799}"/>
                  </a:ext>
                </a:extLst>
              </p14:cNvPr>
              <p14:cNvContentPartPr/>
              <p14:nvPr/>
            </p14:nvContentPartPr>
            <p14:xfrm>
              <a:off x="4379192" y="356318"/>
              <a:ext cx="236880" cy="392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9308BD6-E8D8-4A7E-85D5-EA92B79D979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70552" y="347318"/>
                <a:ext cx="25452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9FF66C7-72FB-46DD-888E-5A5EDFC73DB7}"/>
                  </a:ext>
                </a:extLst>
              </p14:cNvPr>
              <p14:cNvContentPartPr/>
              <p14:nvPr/>
            </p14:nvContentPartPr>
            <p14:xfrm>
              <a:off x="4974632" y="404198"/>
              <a:ext cx="326520" cy="389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9FF66C7-72FB-46DD-888E-5A5EDFC73DB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65632" y="395198"/>
                <a:ext cx="3441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D4B4872-DA9F-4F53-85F1-C8C732DB8082}"/>
                  </a:ext>
                </a:extLst>
              </p14:cNvPr>
              <p14:cNvContentPartPr/>
              <p14:nvPr/>
            </p14:nvContentPartPr>
            <p14:xfrm>
              <a:off x="3689792" y="489878"/>
              <a:ext cx="164160" cy="333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D4B4872-DA9F-4F53-85F1-C8C732DB80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80792" y="480878"/>
                <a:ext cx="181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FBBFF28-9ABF-431A-AA61-43F6F5F5B69E}"/>
                  </a:ext>
                </a:extLst>
              </p14:cNvPr>
              <p14:cNvContentPartPr/>
              <p14:nvPr/>
            </p14:nvContentPartPr>
            <p14:xfrm>
              <a:off x="8442872" y="1729718"/>
              <a:ext cx="11520" cy="26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FBBFF28-9ABF-431A-AA61-43F6F5F5B69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33872" y="1721078"/>
                <a:ext cx="291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C4B47ED-A3DA-4FA1-A388-2B31E37D6405}"/>
                  </a:ext>
                </a:extLst>
              </p14:cNvPr>
              <p14:cNvContentPartPr/>
              <p14:nvPr/>
            </p14:nvContentPartPr>
            <p14:xfrm>
              <a:off x="8347112" y="1945718"/>
              <a:ext cx="27360" cy="47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C4B47ED-A3DA-4FA1-A388-2B31E37D640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38112" y="1937078"/>
                <a:ext cx="450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D474936-4A4C-4B4A-A46B-E98082B5D3F8}"/>
                  </a:ext>
                </a:extLst>
              </p14:cNvPr>
              <p14:cNvContentPartPr/>
              <p14:nvPr/>
            </p14:nvContentPartPr>
            <p14:xfrm>
              <a:off x="8826272" y="1677158"/>
              <a:ext cx="83160" cy="288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D474936-4A4C-4B4A-A46B-E98082B5D3F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17632" y="1668518"/>
                <a:ext cx="1008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D542FAF-746F-4CC9-8B20-1D2A88212B9F}"/>
                  </a:ext>
                </a:extLst>
              </p14:cNvPr>
              <p14:cNvContentPartPr/>
              <p14:nvPr/>
            </p14:nvContentPartPr>
            <p14:xfrm>
              <a:off x="8991512" y="1720358"/>
              <a:ext cx="134640" cy="186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D542FAF-746F-4CC9-8B20-1D2A88212B9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82872" y="1711358"/>
                <a:ext cx="152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C58B5D4-02A3-4CDC-8D6B-843D9ED606EA}"/>
                  </a:ext>
                </a:extLst>
              </p14:cNvPr>
              <p14:cNvContentPartPr/>
              <p14:nvPr/>
            </p14:nvContentPartPr>
            <p14:xfrm>
              <a:off x="9205352" y="1717118"/>
              <a:ext cx="87120" cy="371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C58B5D4-02A3-4CDC-8D6B-843D9ED606E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96712" y="1708118"/>
                <a:ext cx="1047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D64614D-58F3-4967-812A-020BE1962DF4}"/>
                  </a:ext>
                </a:extLst>
              </p14:cNvPr>
              <p14:cNvContentPartPr/>
              <p14:nvPr/>
            </p14:nvContentPartPr>
            <p14:xfrm>
              <a:off x="9818792" y="1794518"/>
              <a:ext cx="6120" cy="24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D64614D-58F3-4967-812A-020BE1962DF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09792" y="1785878"/>
                <a:ext cx="237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CDAD348-6056-4548-B7F6-B12F50F8B6BD}"/>
                  </a:ext>
                </a:extLst>
              </p14:cNvPr>
              <p14:cNvContentPartPr/>
              <p14:nvPr/>
            </p14:nvContentPartPr>
            <p14:xfrm>
              <a:off x="10416752" y="1721798"/>
              <a:ext cx="120240" cy="100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CDAD348-6056-4548-B7F6-B12F50F8B6B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08112" y="1713158"/>
                <a:ext cx="1378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14CD5A6-13B4-4267-95AE-C6E526CBFE92}"/>
                  </a:ext>
                </a:extLst>
              </p14:cNvPr>
              <p14:cNvContentPartPr/>
              <p14:nvPr/>
            </p14:nvContentPartPr>
            <p14:xfrm>
              <a:off x="10845872" y="1572758"/>
              <a:ext cx="27360" cy="2307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14CD5A6-13B4-4267-95AE-C6E526CBFE9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837232" y="1563758"/>
                <a:ext cx="450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9C89215-9284-405B-9910-78B5358F5AC5}"/>
                  </a:ext>
                </a:extLst>
              </p14:cNvPr>
              <p14:cNvContentPartPr/>
              <p14:nvPr/>
            </p14:nvContentPartPr>
            <p14:xfrm>
              <a:off x="11410352" y="1577798"/>
              <a:ext cx="217800" cy="245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9C89215-9284-405B-9910-78B5358F5AC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401352" y="1568798"/>
                <a:ext cx="2354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29EEA31-87A6-4F14-9F54-F0B2AB93DAAB}"/>
                  </a:ext>
                </a:extLst>
              </p14:cNvPr>
              <p14:cNvContentPartPr/>
              <p14:nvPr/>
            </p14:nvContentPartPr>
            <p14:xfrm>
              <a:off x="11761712" y="1591118"/>
              <a:ext cx="153000" cy="200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29EEA31-87A6-4F14-9F54-F0B2AB93DAA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753072" y="1582118"/>
                <a:ext cx="1706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E1EBB24-B5A6-4413-A8AA-AD2B754EE9C8}"/>
                  </a:ext>
                </a:extLst>
              </p14:cNvPr>
              <p14:cNvContentPartPr/>
              <p14:nvPr/>
            </p14:nvContentPartPr>
            <p14:xfrm>
              <a:off x="10899512" y="2073878"/>
              <a:ext cx="47160" cy="250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E1EBB24-B5A6-4413-A8AA-AD2B754EE9C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890512" y="2064878"/>
                <a:ext cx="648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8E1D760-B774-4C7C-B6D9-0ACB5C13338D}"/>
                  </a:ext>
                </a:extLst>
              </p14:cNvPr>
              <p14:cNvContentPartPr/>
              <p14:nvPr/>
            </p14:nvContentPartPr>
            <p14:xfrm>
              <a:off x="11527712" y="2034278"/>
              <a:ext cx="118440" cy="251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8E1D760-B774-4C7C-B6D9-0ACB5C13338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518712" y="2025638"/>
                <a:ext cx="1360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903AA6D-C4B0-43CF-8E15-B60F09310432}"/>
                  </a:ext>
                </a:extLst>
              </p14:cNvPr>
              <p14:cNvContentPartPr/>
              <p14:nvPr/>
            </p14:nvContentPartPr>
            <p14:xfrm>
              <a:off x="11872232" y="2266118"/>
              <a:ext cx="16920" cy="13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903AA6D-C4B0-43CF-8E15-B60F0931043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863232" y="2257118"/>
                <a:ext cx="34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821FA95-012B-4BD5-9B34-61BCE7573616}"/>
                  </a:ext>
                </a:extLst>
              </p14:cNvPr>
              <p14:cNvContentPartPr/>
              <p14:nvPr/>
            </p14:nvContentPartPr>
            <p14:xfrm>
              <a:off x="11041352" y="2113118"/>
              <a:ext cx="334080" cy="429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821FA95-012B-4BD5-9B34-61BCE75736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032712" y="2104471"/>
                <a:ext cx="351720" cy="446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656C85D-7BB4-4286-8B8A-7B738570FA64}"/>
                  </a:ext>
                </a:extLst>
              </p14:cNvPr>
              <p14:cNvContentPartPr/>
              <p14:nvPr/>
            </p14:nvContentPartPr>
            <p14:xfrm>
              <a:off x="10963592" y="1621358"/>
              <a:ext cx="316800" cy="302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656C85D-7BB4-4286-8B8A-7B738570FA6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954592" y="1612358"/>
                <a:ext cx="3344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C844EF-EF1B-41F9-8305-30E72A0CB3F1}"/>
                  </a:ext>
                </a:extLst>
              </p14:cNvPr>
              <p14:cNvContentPartPr/>
              <p14:nvPr/>
            </p14:nvContentPartPr>
            <p14:xfrm>
              <a:off x="9928952" y="1597598"/>
              <a:ext cx="297360" cy="292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C844EF-EF1B-41F9-8305-30E72A0CB3F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920322" y="1588958"/>
                <a:ext cx="314979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52C2BE2-955A-4F39-8960-966A5C002B04}"/>
                  </a:ext>
                </a:extLst>
              </p14:cNvPr>
              <p14:cNvContentPartPr/>
              <p14:nvPr/>
            </p14:nvContentPartPr>
            <p14:xfrm>
              <a:off x="9452312" y="1630718"/>
              <a:ext cx="281520" cy="253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52C2BE2-955A-4F39-8960-966A5C002B0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443312" y="1622078"/>
                <a:ext cx="2991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E79776C-36F1-4931-9BD1-D807D23832A0}"/>
                  </a:ext>
                </a:extLst>
              </p14:cNvPr>
              <p14:cNvContentPartPr/>
              <p14:nvPr/>
            </p14:nvContentPartPr>
            <p14:xfrm>
              <a:off x="8195192" y="1728278"/>
              <a:ext cx="30600" cy="352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E79776C-36F1-4931-9BD1-D807D23832A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86552" y="1719638"/>
                <a:ext cx="482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4107875-9D49-43D8-BFF0-9C69D4AA1379}"/>
                  </a:ext>
                </a:extLst>
              </p14:cNvPr>
              <p14:cNvContentPartPr/>
              <p14:nvPr/>
            </p14:nvContentPartPr>
            <p14:xfrm>
              <a:off x="2319992" y="2262878"/>
              <a:ext cx="306000" cy="554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4107875-9D49-43D8-BFF0-9C69D4AA137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10992" y="2254238"/>
                <a:ext cx="3236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821FD71-F159-4AD3-9D46-9148F4AD2227}"/>
                  </a:ext>
                </a:extLst>
              </p14:cNvPr>
              <p14:cNvContentPartPr/>
              <p14:nvPr/>
            </p14:nvContentPartPr>
            <p14:xfrm>
              <a:off x="989072" y="2844278"/>
              <a:ext cx="142560" cy="3834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821FD71-F159-4AD3-9D46-9148F4AD222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0072" y="2835638"/>
                <a:ext cx="1602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CAA1D6B-BA20-401D-8843-AD7E112F7E3D}"/>
                  </a:ext>
                </a:extLst>
              </p14:cNvPr>
              <p14:cNvContentPartPr/>
              <p14:nvPr/>
            </p14:nvContentPartPr>
            <p14:xfrm>
              <a:off x="1228472" y="2931758"/>
              <a:ext cx="148680" cy="2584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CAA1D6B-BA20-401D-8843-AD7E112F7E3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219832" y="2922758"/>
                <a:ext cx="1663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76C4443-E143-403B-B2A2-111D9E2E2677}"/>
                  </a:ext>
                </a:extLst>
              </p14:cNvPr>
              <p14:cNvContentPartPr/>
              <p14:nvPr/>
            </p14:nvContentPartPr>
            <p14:xfrm>
              <a:off x="2255912" y="1740878"/>
              <a:ext cx="543600" cy="4705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76C4443-E143-403B-B2A2-111D9E2E267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247272" y="1731878"/>
                <a:ext cx="56124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C8D414F-710F-4AC1-8CBB-98C89DD70D2B}"/>
                  </a:ext>
                </a:extLst>
              </p14:cNvPr>
              <p14:cNvContentPartPr/>
              <p14:nvPr/>
            </p14:nvContentPartPr>
            <p14:xfrm>
              <a:off x="1251152" y="1833758"/>
              <a:ext cx="649080" cy="472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C8D414F-710F-4AC1-8CBB-98C89DD70D2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42507" y="1825118"/>
                <a:ext cx="66673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AA321CC-B0C1-45B9-8329-755D2C17DCD3}"/>
                  </a:ext>
                </a:extLst>
              </p14:cNvPr>
              <p14:cNvContentPartPr/>
              <p14:nvPr/>
            </p14:nvContentPartPr>
            <p14:xfrm>
              <a:off x="796112" y="1794158"/>
              <a:ext cx="345240" cy="3434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AA321CC-B0C1-45B9-8329-755D2C17DCD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87112" y="1785158"/>
                <a:ext cx="3628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1AB3A01-1C48-49E7-9F6B-C99E71CDB5EE}"/>
                  </a:ext>
                </a:extLst>
              </p14:cNvPr>
              <p14:cNvContentPartPr/>
              <p14:nvPr/>
            </p14:nvContentPartPr>
            <p14:xfrm>
              <a:off x="2068352" y="2989358"/>
              <a:ext cx="83880" cy="16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1AB3A01-1C48-49E7-9F6B-C99E71CDB5E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059712" y="2980718"/>
                <a:ext cx="1015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7B925E1-ABA8-40C1-BD5F-C787AAADF02A}"/>
                  </a:ext>
                </a:extLst>
              </p14:cNvPr>
              <p14:cNvContentPartPr/>
              <p14:nvPr/>
            </p14:nvContentPartPr>
            <p14:xfrm>
              <a:off x="2035232" y="3059198"/>
              <a:ext cx="152640" cy="38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7B925E1-ABA8-40C1-BD5F-C787AAADF02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026232" y="3050198"/>
                <a:ext cx="1702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560A457-D8F8-4BA3-91B2-39A3A95C8839}"/>
                  </a:ext>
                </a:extLst>
              </p14:cNvPr>
              <p14:cNvContentPartPr/>
              <p14:nvPr/>
            </p14:nvContentPartPr>
            <p14:xfrm>
              <a:off x="2719592" y="2652038"/>
              <a:ext cx="325800" cy="4777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560A457-D8F8-4BA3-91B2-39A3A95C883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710952" y="2643398"/>
                <a:ext cx="3434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0323460-2B3F-4FB4-BAA0-ACE02BB51887}"/>
                  </a:ext>
                </a:extLst>
              </p14:cNvPr>
              <p14:cNvContentPartPr/>
              <p14:nvPr/>
            </p14:nvContentPartPr>
            <p14:xfrm>
              <a:off x="2796632" y="3247118"/>
              <a:ext cx="10080" cy="25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0323460-2B3F-4FB4-BAA0-ACE02BB5188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87992" y="3238118"/>
                <a:ext cx="277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AD25C24-64FB-4AE8-B119-6969C5F0E782}"/>
                  </a:ext>
                </a:extLst>
              </p14:cNvPr>
              <p14:cNvContentPartPr/>
              <p14:nvPr/>
            </p14:nvContentPartPr>
            <p14:xfrm>
              <a:off x="2897432" y="2365478"/>
              <a:ext cx="141840" cy="1195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AD25C24-64FB-4AE8-B119-6969C5F0E78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888432" y="2356838"/>
                <a:ext cx="1594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3129FF1-A20E-4F86-8AC0-4F123432EE96}"/>
                  </a:ext>
                </a:extLst>
              </p14:cNvPr>
              <p14:cNvContentPartPr/>
              <p14:nvPr/>
            </p14:nvContentPartPr>
            <p14:xfrm>
              <a:off x="3412232" y="2699198"/>
              <a:ext cx="280080" cy="240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3129FF1-A20E-4F86-8AC0-4F123432EE9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03232" y="2690198"/>
                <a:ext cx="297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7EA4B25-D0FE-4716-BA60-38BED4027B84}"/>
                  </a:ext>
                </a:extLst>
              </p14:cNvPr>
              <p14:cNvContentPartPr/>
              <p14:nvPr/>
            </p14:nvContentPartPr>
            <p14:xfrm>
              <a:off x="2750192" y="3302198"/>
              <a:ext cx="255240" cy="173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7EA4B25-D0FE-4716-BA60-38BED4027B8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741205" y="3293558"/>
                <a:ext cx="272855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06CA72C-B876-4E59-ABCF-0C0D66FECB4B}"/>
                  </a:ext>
                </a:extLst>
              </p14:cNvPr>
              <p14:cNvContentPartPr/>
              <p14:nvPr/>
            </p14:nvContentPartPr>
            <p14:xfrm>
              <a:off x="3845672" y="2927798"/>
              <a:ext cx="13320" cy="302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06CA72C-B876-4E59-ABCF-0C0D66FECB4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837032" y="2918798"/>
                <a:ext cx="309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41D2C0C-99C9-479B-9FF6-F2DD43144BA6}"/>
                  </a:ext>
                </a:extLst>
              </p14:cNvPr>
              <p14:cNvContentPartPr/>
              <p14:nvPr/>
            </p14:nvContentPartPr>
            <p14:xfrm>
              <a:off x="10572632" y="513278"/>
              <a:ext cx="1470240" cy="4741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41D2C0C-99C9-479B-9FF6-F2DD43144BA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563634" y="504638"/>
                <a:ext cx="1487876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55EBBD2-EF5D-4C6F-B01C-EFAA5E5761BA}"/>
                  </a:ext>
                </a:extLst>
              </p14:cNvPr>
              <p14:cNvContentPartPr/>
              <p14:nvPr/>
            </p14:nvContentPartPr>
            <p14:xfrm>
              <a:off x="4106672" y="2632958"/>
              <a:ext cx="34560" cy="3031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55EBBD2-EF5D-4C6F-B01C-EFAA5E5761B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098032" y="2624318"/>
                <a:ext cx="522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E945126-AF16-43CD-856C-A56D26EE0915}"/>
                  </a:ext>
                </a:extLst>
              </p14:cNvPr>
              <p14:cNvContentPartPr/>
              <p14:nvPr/>
            </p14:nvContentPartPr>
            <p14:xfrm>
              <a:off x="4256792" y="2752478"/>
              <a:ext cx="155160" cy="2084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E945126-AF16-43CD-856C-A56D26EE091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247792" y="2743478"/>
                <a:ext cx="1728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B54FE07-BAC1-4DA6-BB80-5C6673212894}"/>
                  </a:ext>
                </a:extLst>
              </p14:cNvPr>
              <p14:cNvContentPartPr/>
              <p14:nvPr/>
            </p14:nvContentPartPr>
            <p14:xfrm>
              <a:off x="4569632" y="2611358"/>
              <a:ext cx="518040" cy="3657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B54FE07-BAC1-4DA6-BB80-5C667321289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560632" y="2602709"/>
                <a:ext cx="535680" cy="383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B393192-8ECE-420C-95B9-26720BF2A2E6}"/>
                  </a:ext>
                </a:extLst>
              </p14:cNvPr>
              <p14:cNvContentPartPr/>
              <p14:nvPr/>
            </p14:nvContentPartPr>
            <p14:xfrm>
              <a:off x="5440112" y="2714318"/>
              <a:ext cx="197280" cy="3096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B393192-8ECE-420C-95B9-26720BF2A2E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431112" y="2705318"/>
                <a:ext cx="2149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9DFF90C-F494-4BD6-B2B4-122C276790B6}"/>
                  </a:ext>
                </a:extLst>
              </p14:cNvPr>
              <p14:cNvContentPartPr/>
              <p14:nvPr/>
            </p14:nvContentPartPr>
            <p14:xfrm>
              <a:off x="6056792" y="3075398"/>
              <a:ext cx="18000" cy="144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9DFF90C-F494-4BD6-B2B4-122C276790B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047792" y="3066758"/>
                <a:ext cx="356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5913A5D-83CC-44CC-851F-2518872851B7}"/>
                  </a:ext>
                </a:extLst>
              </p14:cNvPr>
              <p14:cNvContentPartPr/>
              <p14:nvPr/>
            </p14:nvContentPartPr>
            <p14:xfrm>
              <a:off x="6201152" y="2216078"/>
              <a:ext cx="137520" cy="2174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5913A5D-83CC-44CC-851F-2518872851B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192152" y="2207078"/>
                <a:ext cx="1551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F12DC22-F434-4F8E-B73D-AD5C3BAED3BA}"/>
                  </a:ext>
                </a:extLst>
              </p14:cNvPr>
              <p14:cNvContentPartPr/>
              <p14:nvPr/>
            </p14:nvContentPartPr>
            <p14:xfrm>
              <a:off x="6024032" y="3158558"/>
              <a:ext cx="324000" cy="2296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F12DC22-F434-4F8E-B73D-AD5C3BAED3B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015032" y="3149558"/>
                <a:ext cx="3416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6EC2B27-BB31-4A29-9096-1CB2D6B2F381}"/>
                  </a:ext>
                </a:extLst>
              </p14:cNvPr>
              <p14:cNvContentPartPr/>
              <p14:nvPr/>
            </p14:nvContentPartPr>
            <p14:xfrm>
              <a:off x="6037352" y="2535758"/>
              <a:ext cx="316080" cy="4352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6EC2B27-BB31-4A29-9096-1CB2D6B2F38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28352" y="2526758"/>
                <a:ext cx="3337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37DBEE9-2E49-47D7-A5B8-F22FC879BD3D}"/>
                  </a:ext>
                </a:extLst>
              </p14:cNvPr>
              <p14:cNvContentPartPr/>
              <p14:nvPr/>
            </p14:nvContentPartPr>
            <p14:xfrm>
              <a:off x="7021592" y="2599478"/>
              <a:ext cx="26640" cy="328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37DBEE9-2E49-47D7-A5B8-F22FC879BD3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012592" y="2590838"/>
                <a:ext cx="442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91417BA-F8D3-40EE-B26A-FD7D5969AA31}"/>
                  </a:ext>
                </a:extLst>
              </p14:cNvPr>
              <p14:cNvContentPartPr/>
              <p14:nvPr/>
            </p14:nvContentPartPr>
            <p14:xfrm>
              <a:off x="7146152" y="2777318"/>
              <a:ext cx="183240" cy="234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91417BA-F8D3-40EE-B26A-FD7D5969AA3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37512" y="2768318"/>
                <a:ext cx="2008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6C57133-5EED-427D-9F1D-EB9FAC881C2A}"/>
                  </a:ext>
                </a:extLst>
              </p14:cNvPr>
              <p14:cNvContentPartPr/>
              <p14:nvPr/>
            </p14:nvContentPartPr>
            <p14:xfrm>
              <a:off x="6824312" y="2553758"/>
              <a:ext cx="89280" cy="458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6C57133-5EED-427D-9F1D-EB9FAC881C2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815672" y="2544758"/>
                <a:ext cx="1069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3C20DD8-4C1A-4C81-8AAC-25F33E7BE941}"/>
                  </a:ext>
                </a:extLst>
              </p14:cNvPr>
              <p14:cNvContentPartPr/>
              <p14:nvPr/>
            </p14:nvContentPartPr>
            <p14:xfrm>
              <a:off x="7448912" y="2563478"/>
              <a:ext cx="351720" cy="4435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3C20DD8-4C1A-4C81-8AAC-25F33E7BE94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439912" y="2554478"/>
                <a:ext cx="3693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2108185-5315-4849-8DE1-61C468D24125}"/>
                  </a:ext>
                </a:extLst>
              </p14:cNvPr>
              <p14:cNvContentPartPr/>
              <p14:nvPr/>
            </p14:nvContentPartPr>
            <p14:xfrm>
              <a:off x="7933472" y="2931038"/>
              <a:ext cx="11160" cy="284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2108185-5315-4849-8DE1-61C468D2412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924472" y="2922038"/>
                <a:ext cx="288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B79D3D6-4197-4770-8821-B3C66A6E21D0}"/>
                  </a:ext>
                </a:extLst>
              </p14:cNvPr>
              <p14:cNvContentPartPr/>
              <p14:nvPr/>
            </p14:nvContentPartPr>
            <p14:xfrm>
              <a:off x="9368432" y="2632958"/>
              <a:ext cx="563400" cy="4546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B79D3D6-4197-4770-8821-B3C66A6E21D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359792" y="2623958"/>
                <a:ext cx="5810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97A09F5-7D4B-4C57-AF42-15473F749C04}"/>
                  </a:ext>
                </a:extLst>
              </p14:cNvPr>
              <p14:cNvContentPartPr/>
              <p14:nvPr/>
            </p14:nvContentPartPr>
            <p14:xfrm>
              <a:off x="9005192" y="2582558"/>
              <a:ext cx="261360" cy="4068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97A09F5-7D4B-4C57-AF42-15473F749C0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996540" y="2573558"/>
                <a:ext cx="279024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BF7DF8E-B25C-494C-80A4-1BCACACB8623}"/>
                  </a:ext>
                </a:extLst>
              </p14:cNvPr>
              <p14:cNvContentPartPr/>
              <p14:nvPr/>
            </p14:nvContentPartPr>
            <p14:xfrm>
              <a:off x="8438552" y="2593718"/>
              <a:ext cx="9720" cy="3639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BF7DF8E-B25C-494C-80A4-1BCACACB862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429912" y="2584718"/>
                <a:ext cx="273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AC398AF-9040-4858-984D-ECA70EFC26DA}"/>
                  </a:ext>
                </a:extLst>
              </p14:cNvPr>
              <p14:cNvContentPartPr/>
              <p14:nvPr/>
            </p14:nvContentPartPr>
            <p14:xfrm>
              <a:off x="8577512" y="2738078"/>
              <a:ext cx="168120" cy="2404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AC398AF-9040-4858-984D-ECA70EFC26D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568512" y="2729078"/>
                <a:ext cx="1857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06BC333-097D-42FD-97C3-E2BB980C9ED3}"/>
                  </a:ext>
                </a:extLst>
              </p14:cNvPr>
              <p14:cNvContentPartPr/>
              <p14:nvPr/>
            </p14:nvContentPartPr>
            <p14:xfrm>
              <a:off x="1080152" y="4363118"/>
              <a:ext cx="171000" cy="3243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06BC333-097D-42FD-97C3-E2BB980C9ED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71152" y="4354478"/>
                <a:ext cx="1886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27D5499-D41E-40F4-8CF4-8AE32F847779}"/>
                  </a:ext>
                </a:extLst>
              </p14:cNvPr>
              <p14:cNvContentPartPr/>
              <p14:nvPr/>
            </p14:nvContentPartPr>
            <p14:xfrm>
              <a:off x="1361312" y="4383998"/>
              <a:ext cx="156240" cy="2905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27D5499-D41E-40F4-8CF4-8AE32F84777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352672" y="4375358"/>
                <a:ext cx="1738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D8D56F4-272D-4470-A2CA-07E4AD510BF1}"/>
                  </a:ext>
                </a:extLst>
              </p14:cNvPr>
              <p14:cNvContentPartPr/>
              <p14:nvPr/>
            </p14:nvContentPartPr>
            <p14:xfrm>
              <a:off x="1936232" y="4437998"/>
              <a:ext cx="136800" cy="1123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D8D56F4-272D-4470-A2CA-07E4AD510BF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927232" y="4429358"/>
                <a:ext cx="1544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9493A22-99A8-401A-876B-C05FADA484CB}"/>
                  </a:ext>
                </a:extLst>
              </p14:cNvPr>
              <p14:cNvContentPartPr/>
              <p14:nvPr/>
            </p14:nvContentPartPr>
            <p14:xfrm>
              <a:off x="2713112" y="4871798"/>
              <a:ext cx="77040" cy="1663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9493A22-99A8-401A-876B-C05FADA484C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704472" y="4863158"/>
                <a:ext cx="946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631AEB0-2C84-441C-9FF4-FF76CA383D1B}"/>
                  </a:ext>
                </a:extLst>
              </p14:cNvPr>
              <p14:cNvContentPartPr/>
              <p14:nvPr/>
            </p14:nvContentPartPr>
            <p14:xfrm>
              <a:off x="2758832" y="4723118"/>
              <a:ext cx="360" cy="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631AEB0-2C84-441C-9FF4-FF76CA383D1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749832" y="47144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7EE4D73-5D7F-42A1-B0B7-0BC4E54A37B9}"/>
                  </a:ext>
                </a:extLst>
              </p14:cNvPr>
              <p14:cNvContentPartPr/>
              <p14:nvPr/>
            </p14:nvContentPartPr>
            <p14:xfrm>
              <a:off x="2694752" y="3782798"/>
              <a:ext cx="136440" cy="1620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7EE4D73-5D7F-42A1-B0B7-0BC4E54A37B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686112" y="3773798"/>
                <a:ext cx="1540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92615AE-B301-40B3-BB4C-2C692822D58D}"/>
                  </a:ext>
                </a:extLst>
              </p14:cNvPr>
              <p14:cNvContentPartPr/>
              <p14:nvPr/>
            </p14:nvContentPartPr>
            <p14:xfrm>
              <a:off x="3387032" y="4121918"/>
              <a:ext cx="179280" cy="5403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92615AE-B301-40B3-BB4C-2C692822D58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378392" y="4113278"/>
                <a:ext cx="19692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5667B6F-4234-4289-899C-5705E6DF2563}"/>
                  </a:ext>
                </a:extLst>
              </p14:cNvPr>
              <p14:cNvContentPartPr/>
              <p14:nvPr/>
            </p14:nvContentPartPr>
            <p14:xfrm>
              <a:off x="3721832" y="4187798"/>
              <a:ext cx="11880" cy="252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5667B6F-4234-4289-899C-5705E6DF256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713192" y="4178798"/>
                <a:ext cx="295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969EC37-31A4-4444-93D9-F72E45F3C4A6}"/>
                  </a:ext>
                </a:extLst>
              </p14:cNvPr>
              <p14:cNvContentPartPr/>
              <p14:nvPr/>
            </p14:nvContentPartPr>
            <p14:xfrm>
              <a:off x="3663872" y="4351958"/>
              <a:ext cx="127080" cy="1850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969EC37-31A4-4444-93D9-F72E45F3C4A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654872" y="4342958"/>
                <a:ext cx="1447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E83EC94-AFFB-468C-8120-7E8C54A3F7C7}"/>
                  </a:ext>
                </a:extLst>
              </p14:cNvPr>
              <p14:cNvContentPartPr/>
              <p14:nvPr/>
            </p14:nvContentPartPr>
            <p14:xfrm>
              <a:off x="2872592" y="4817438"/>
              <a:ext cx="200160" cy="1364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E83EC94-AFFB-468C-8120-7E8C54A3F7C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863576" y="4808798"/>
                <a:ext cx="217832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3F2B848-126E-4D1C-861D-F9403F152850}"/>
                  </a:ext>
                </a:extLst>
              </p14:cNvPr>
              <p14:cNvContentPartPr/>
              <p14:nvPr/>
            </p14:nvContentPartPr>
            <p14:xfrm>
              <a:off x="2631752" y="4117598"/>
              <a:ext cx="302040" cy="4453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3F2B848-126E-4D1C-861D-F9403F15285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622752" y="4108591"/>
                <a:ext cx="319680" cy="462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88F0CF5-B699-447F-932F-32DD47E6BA8A}"/>
                  </a:ext>
                </a:extLst>
              </p14:cNvPr>
              <p14:cNvContentPartPr/>
              <p14:nvPr/>
            </p14:nvContentPartPr>
            <p14:xfrm>
              <a:off x="3927392" y="4347638"/>
              <a:ext cx="98280" cy="1749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88F0CF5-B699-447F-932F-32DD47E6BA8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918392" y="4338998"/>
                <a:ext cx="115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22AB0DB-996C-4AA4-8626-37458AED75CA}"/>
                  </a:ext>
                </a:extLst>
              </p14:cNvPr>
              <p14:cNvContentPartPr/>
              <p14:nvPr/>
            </p14:nvContentPartPr>
            <p14:xfrm>
              <a:off x="4314032" y="4145318"/>
              <a:ext cx="19440" cy="3110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22AB0DB-996C-4AA4-8626-37458AED75C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305392" y="4136678"/>
                <a:ext cx="370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16D8957-3EBC-46C9-84BB-C27FAA66BE6A}"/>
                  </a:ext>
                </a:extLst>
              </p14:cNvPr>
              <p14:cNvContentPartPr/>
              <p14:nvPr/>
            </p14:nvContentPartPr>
            <p14:xfrm>
              <a:off x="4458032" y="4248278"/>
              <a:ext cx="150480" cy="2167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16D8957-3EBC-46C9-84BB-C27FAA66BE6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449392" y="4239278"/>
                <a:ext cx="168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B1B4920-3651-4350-A9C2-426952EBF2B9}"/>
                  </a:ext>
                </a:extLst>
              </p14:cNvPr>
              <p14:cNvContentPartPr/>
              <p14:nvPr/>
            </p14:nvContentPartPr>
            <p14:xfrm>
              <a:off x="4875992" y="4100318"/>
              <a:ext cx="81720" cy="3013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B1B4920-3651-4350-A9C2-426952EBF2B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866992" y="4091678"/>
                <a:ext cx="99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D015C1E-19A2-4C5D-AD8C-17BE158AF3BF}"/>
                  </a:ext>
                </a:extLst>
              </p14:cNvPr>
              <p14:cNvContentPartPr/>
              <p14:nvPr/>
            </p14:nvContentPartPr>
            <p14:xfrm>
              <a:off x="5535872" y="4164038"/>
              <a:ext cx="66240" cy="2167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D015C1E-19A2-4C5D-AD8C-17BE158AF3B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526872" y="4155398"/>
                <a:ext cx="838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792F73E-FC3A-4CC5-8011-4FB2BC49B769}"/>
                  </a:ext>
                </a:extLst>
              </p14:cNvPr>
              <p14:cNvContentPartPr/>
              <p14:nvPr/>
            </p14:nvContentPartPr>
            <p14:xfrm>
              <a:off x="5674112" y="4206518"/>
              <a:ext cx="173160" cy="1688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792F73E-FC3A-4CC5-8011-4FB2BC49B76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665112" y="4197518"/>
                <a:ext cx="1908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259DE63-2E30-4994-A3BB-5776F90829B1}"/>
                  </a:ext>
                </a:extLst>
              </p14:cNvPr>
              <p14:cNvContentPartPr/>
              <p14:nvPr/>
            </p14:nvContentPartPr>
            <p14:xfrm>
              <a:off x="5101712" y="4035518"/>
              <a:ext cx="259200" cy="5832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259DE63-2E30-4994-A3BB-5776F90829B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092712" y="4026878"/>
                <a:ext cx="27684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F8E59BC-570E-4124-8F53-93DE70EDF1AF}"/>
                  </a:ext>
                </a:extLst>
              </p14:cNvPr>
              <p14:cNvContentPartPr/>
              <p14:nvPr/>
            </p14:nvContentPartPr>
            <p14:xfrm>
              <a:off x="5926832" y="3989078"/>
              <a:ext cx="326160" cy="5220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F8E59BC-570E-4124-8F53-93DE70EDF1A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917832" y="3980438"/>
                <a:ext cx="34380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233855FB-E959-4DA5-8BB7-9C34AE4DDECF}"/>
                  </a:ext>
                </a:extLst>
              </p14:cNvPr>
              <p14:cNvContentPartPr/>
              <p14:nvPr/>
            </p14:nvContentPartPr>
            <p14:xfrm>
              <a:off x="6629552" y="4120478"/>
              <a:ext cx="200520" cy="3016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233855FB-E959-4DA5-8BB7-9C34AE4DDEC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620552" y="4111478"/>
                <a:ext cx="2181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99F7394F-B7EE-4E26-83F3-73BBC4292D39}"/>
                  </a:ext>
                </a:extLst>
              </p14:cNvPr>
              <p14:cNvContentPartPr/>
              <p14:nvPr/>
            </p14:nvContentPartPr>
            <p14:xfrm>
              <a:off x="7250552" y="3971798"/>
              <a:ext cx="281160" cy="5079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99F7394F-B7EE-4E26-83F3-73BBC4292D3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241552" y="3963158"/>
                <a:ext cx="29880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7CE2BCA-FC54-49F4-9FF4-7610E4E7B82A}"/>
                  </a:ext>
                </a:extLst>
              </p14:cNvPr>
              <p14:cNvContentPartPr/>
              <p14:nvPr/>
            </p14:nvContentPartPr>
            <p14:xfrm>
              <a:off x="7297352" y="4653278"/>
              <a:ext cx="18720" cy="136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7CE2BCA-FC54-49F4-9FF4-7610E4E7B82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288712" y="4644278"/>
                <a:ext cx="363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76640B9-2583-46A9-8072-C91507E073CA}"/>
                  </a:ext>
                </a:extLst>
              </p14:cNvPr>
              <p14:cNvContentPartPr/>
              <p14:nvPr/>
            </p14:nvContentPartPr>
            <p14:xfrm>
              <a:off x="7366472" y="3636998"/>
              <a:ext cx="132120" cy="1911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76640B9-2583-46A9-8072-C91507E073C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357832" y="3627998"/>
                <a:ext cx="1497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8DD1CFA-2A81-4493-8FAC-0F5C541F7A95}"/>
                  </a:ext>
                </a:extLst>
              </p14:cNvPr>
              <p14:cNvContentPartPr/>
              <p14:nvPr/>
            </p14:nvContentPartPr>
            <p14:xfrm>
              <a:off x="8068472" y="4017158"/>
              <a:ext cx="39240" cy="2869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8DD1CFA-2A81-4493-8FAC-0F5C541F7A9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059472" y="4008518"/>
                <a:ext cx="568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33056F8-0056-420B-990E-E9AB87E10A91}"/>
                  </a:ext>
                </a:extLst>
              </p14:cNvPr>
              <p14:cNvContentPartPr/>
              <p14:nvPr/>
            </p14:nvContentPartPr>
            <p14:xfrm>
              <a:off x="8230112" y="4146038"/>
              <a:ext cx="152280" cy="262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33056F8-0056-420B-990E-E9AB87E10A9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221112" y="4137398"/>
                <a:ext cx="1699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66D1406F-7CAA-4EF2-9E0E-2490725EA956}"/>
                  </a:ext>
                </a:extLst>
              </p14:cNvPr>
              <p14:cNvContentPartPr/>
              <p14:nvPr/>
            </p14:nvContentPartPr>
            <p14:xfrm>
              <a:off x="7242632" y="4728518"/>
              <a:ext cx="293400" cy="2325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66D1406F-7CAA-4EF2-9E0E-2490725EA95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233643" y="4719878"/>
                <a:ext cx="311018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9A7B959-FE52-4D63-9304-CB0F0A65CF84}"/>
                  </a:ext>
                </a:extLst>
              </p14:cNvPr>
              <p14:cNvContentPartPr/>
              <p14:nvPr/>
            </p14:nvContentPartPr>
            <p14:xfrm>
              <a:off x="8522072" y="4041998"/>
              <a:ext cx="226440" cy="4276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9A7B959-FE52-4D63-9304-CB0F0A65CF8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513072" y="4032998"/>
                <a:ext cx="2440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E4EBC64-F410-4690-B9B5-3FD9894540C0}"/>
                  </a:ext>
                </a:extLst>
              </p14:cNvPr>
              <p14:cNvContentPartPr/>
              <p14:nvPr/>
            </p14:nvContentPartPr>
            <p14:xfrm>
              <a:off x="7808912" y="3983678"/>
              <a:ext cx="152280" cy="4136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E4EBC64-F410-4690-B9B5-3FD9894540C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99912" y="3975038"/>
                <a:ext cx="16992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09B8E76-86BB-46D6-8614-8F25118FB87F}"/>
                  </a:ext>
                </a:extLst>
              </p14:cNvPr>
              <p14:cNvContentPartPr/>
              <p14:nvPr/>
            </p14:nvContentPartPr>
            <p14:xfrm>
              <a:off x="9285992" y="4367078"/>
              <a:ext cx="20520" cy="64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09B8E76-86BB-46D6-8614-8F25118FB87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277352" y="4358438"/>
                <a:ext cx="38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6D9DF55-E9E3-4CB7-B071-2AC3D5B3684E}"/>
                  </a:ext>
                </a:extLst>
              </p14:cNvPr>
              <p14:cNvContentPartPr/>
              <p14:nvPr/>
            </p14:nvContentPartPr>
            <p14:xfrm>
              <a:off x="9595232" y="3986198"/>
              <a:ext cx="49680" cy="4273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6D9DF55-E9E3-4CB7-B071-2AC3D5B3684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586232" y="3977198"/>
                <a:ext cx="673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CD47D79-E0BD-4A1E-BE38-F33222A805E7}"/>
                  </a:ext>
                </a:extLst>
              </p14:cNvPr>
              <p14:cNvContentPartPr/>
              <p14:nvPr/>
            </p14:nvContentPartPr>
            <p14:xfrm>
              <a:off x="9786752" y="4170518"/>
              <a:ext cx="170280" cy="2019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CD47D79-E0BD-4A1E-BE38-F33222A805E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777752" y="4161518"/>
                <a:ext cx="1879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724952A8-7DF9-4FD1-BC31-305555EA8B15}"/>
                  </a:ext>
                </a:extLst>
              </p14:cNvPr>
              <p14:cNvContentPartPr/>
              <p14:nvPr/>
            </p14:nvContentPartPr>
            <p14:xfrm>
              <a:off x="10285352" y="3914198"/>
              <a:ext cx="167040" cy="4640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24952A8-7DF9-4FD1-BC31-305555EA8B15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276352" y="3905558"/>
                <a:ext cx="18468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2ADA003-A9BC-48A1-BE93-6F022B3DB0B3}"/>
                  </a:ext>
                </a:extLst>
              </p14:cNvPr>
              <p14:cNvContentPartPr/>
              <p14:nvPr/>
            </p14:nvContentPartPr>
            <p14:xfrm>
              <a:off x="10616552" y="4008878"/>
              <a:ext cx="47160" cy="3074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2ADA003-A9BC-48A1-BE93-6F022B3DB0B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607912" y="4000238"/>
                <a:ext cx="648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60AC6B1-563E-4BA1-B5A4-76EB22B7A393}"/>
                  </a:ext>
                </a:extLst>
              </p14:cNvPr>
              <p14:cNvContentPartPr/>
              <p14:nvPr/>
            </p14:nvContentPartPr>
            <p14:xfrm>
              <a:off x="10763432" y="4144238"/>
              <a:ext cx="195840" cy="277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60AC6B1-563E-4BA1-B5A4-76EB22B7A39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754432" y="4135238"/>
                <a:ext cx="213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79B220D-A7A2-4D06-A884-8EA1B48DA6B6}"/>
                  </a:ext>
                </a:extLst>
              </p14:cNvPr>
              <p14:cNvContentPartPr/>
              <p14:nvPr/>
            </p14:nvContentPartPr>
            <p14:xfrm>
              <a:off x="8831312" y="3991598"/>
              <a:ext cx="259920" cy="4287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79B220D-A7A2-4D06-A884-8EA1B48DA6B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822672" y="3982598"/>
                <a:ext cx="27756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C20CCDC-0064-49E6-AFC9-31A711E8A53A}"/>
                  </a:ext>
                </a:extLst>
              </p14:cNvPr>
              <p14:cNvContentPartPr/>
              <p14:nvPr/>
            </p14:nvContentPartPr>
            <p14:xfrm>
              <a:off x="11138552" y="3886118"/>
              <a:ext cx="921960" cy="5295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C20CCDC-0064-49E6-AFC9-31A711E8A53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1129912" y="3877118"/>
                <a:ext cx="93960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89448960-2F96-4A5A-B3FF-4B6F9FC57146}"/>
                  </a:ext>
                </a:extLst>
              </p14:cNvPr>
              <p14:cNvContentPartPr/>
              <p14:nvPr/>
            </p14:nvContentPartPr>
            <p14:xfrm>
              <a:off x="1101392" y="3859838"/>
              <a:ext cx="305640" cy="26460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89448960-2F96-4A5A-B3FF-4B6F9FC5714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92752" y="3850838"/>
                <a:ext cx="323280" cy="2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08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951F19-5FCA-418F-82A8-A2E62901207B}"/>
                  </a:ext>
                </a:extLst>
              </p14:cNvPr>
              <p14:cNvContentPartPr/>
              <p14:nvPr/>
            </p14:nvContentPartPr>
            <p14:xfrm>
              <a:off x="3073472" y="1210598"/>
              <a:ext cx="324000" cy="44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951F19-5FCA-418F-82A8-A2E6290120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4832" y="1201598"/>
                <a:ext cx="34164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2503D8-BDA4-4BCA-A6DE-7C16A43FA19A}"/>
                  </a:ext>
                </a:extLst>
              </p14:cNvPr>
              <p14:cNvContentPartPr/>
              <p14:nvPr/>
            </p14:nvContentPartPr>
            <p14:xfrm>
              <a:off x="3895712" y="1350638"/>
              <a:ext cx="198000" cy="131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2503D8-BDA4-4BCA-A6DE-7C16A43FA1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6712" y="1341638"/>
                <a:ext cx="2156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310518-C952-4B34-921C-F75358D08E88}"/>
                  </a:ext>
                </a:extLst>
              </p14:cNvPr>
              <p14:cNvContentPartPr/>
              <p14:nvPr/>
            </p14:nvContentPartPr>
            <p14:xfrm>
              <a:off x="4688432" y="165519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310518-C952-4B34-921C-F75358D08E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9432" y="16461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A5A13B-77B9-41D1-9794-4F7594FC9767}"/>
                  </a:ext>
                </a:extLst>
              </p14:cNvPr>
              <p14:cNvContentPartPr/>
              <p14:nvPr/>
            </p14:nvContentPartPr>
            <p14:xfrm>
              <a:off x="4848992" y="766358"/>
              <a:ext cx="142560" cy="183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A5A13B-77B9-41D1-9794-4F7594FC97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0352" y="757358"/>
                <a:ext cx="1602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6BD0427-FC72-45F3-B1B2-A2012D84091D}"/>
                  </a:ext>
                </a:extLst>
              </p14:cNvPr>
              <p14:cNvContentPartPr/>
              <p14:nvPr/>
            </p14:nvContentPartPr>
            <p14:xfrm>
              <a:off x="4646312" y="1741598"/>
              <a:ext cx="395640" cy="255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6BD0427-FC72-45F3-B1B2-A2012D8409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7312" y="1732946"/>
                <a:ext cx="413280" cy="272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722F32-9577-4CEB-A4E4-6A017CC53C66}"/>
                  </a:ext>
                </a:extLst>
              </p14:cNvPr>
              <p14:cNvContentPartPr/>
              <p14:nvPr/>
            </p14:nvContentPartPr>
            <p14:xfrm>
              <a:off x="4534352" y="1078118"/>
              <a:ext cx="487080" cy="441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722F32-9577-4CEB-A4E4-6A017CC53C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25712" y="1069118"/>
                <a:ext cx="5047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0C3BF32-8FEE-4269-8D23-87073C4B3951}"/>
                  </a:ext>
                </a:extLst>
              </p14:cNvPr>
              <p14:cNvContentPartPr/>
              <p14:nvPr/>
            </p14:nvContentPartPr>
            <p14:xfrm>
              <a:off x="6807392" y="624158"/>
              <a:ext cx="368640" cy="365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0C3BF32-8FEE-4269-8D23-87073C4B39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98392" y="615158"/>
                <a:ext cx="3862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42992DF-C2F0-4545-AF06-33D50B76631F}"/>
                  </a:ext>
                </a:extLst>
              </p14:cNvPr>
              <p14:cNvContentPartPr/>
              <p14:nvPr/>
            </p14:nvContentPartPr>
            <p14:xfrm>
              <a:off x="6165512" y="1152638"/>
              <a:ext cx="509040" cy="372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42992DF-C2F0-4545-AF06-33D50B7663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56512" y="1143998"/>
                <a:ext cx="52668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FEC9B52-C777-4FD0-8716-2C38AE507149}"/>
                  </a:ext>
                </a:extLst>
              </p14:cNvPr>
              <p14:cNvContentPartPr/>
              <p14:nvPr/>
            </p14:nvContentPartPr>
            <p14:xfrm>
              <a:off x="5723792" y="1074158"/>
              <a:ext cx="247680" cy="549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FEC9B52-C777-4FD0-8716-2C38AE50714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5152" y="1065158"/>
                <a:ext cx="26532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99EBB9-32DA-4615-A807-1BC8BDB8FB42}"/>
                  </a:ext>
                </a:extLst>
              </p14:cNvPr>
              <p14:cNvContentPartPr/>
              <p14:nvPr/>
            </p14:nvContentPartPr>
            <p14:xfrm>
              <a:off x="6987752" y="1376918"/>
              <a:ext cx="30960" cy="21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99EBB9-32DA-4615-A807-1BC8BDB8FB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78752" y="1368278"/>
                <a:ext cx="486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C5FF22-67DF-4316-90B0-35E978F57CDD}"/>
                  </a:ext>
                </a:extLst>
              </p14:cNvPr>
              <p14:cNvContentPartPr/>
              <p14:nvPr/>
            </p14:nvContentPartPr>
            <p14:xfrm>
              <a:off x="7965152" y="1249118"/>
              <a:ext cx="167760" cy="29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C5FF22-67DF-4316-90B0-35E978F57C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56152" y="1240118"/>
                <a:ext cx="185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EACCCCC-9A05-4194-B81B-DDD2AF5CCC42}"/>
                  </a:ext>
                </a:extLst>
              </p14:cNvPr>
              <p14:cNvContentPartPr/>
              <p14:nvPr/>
            </p14:nvContentPartPr>
            <p14:xfrm>
              <a:off x="7520912" y="1010438"/>
              <a:ext cx="329400" cy="482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EACCCCC-9A05-4194-B81B-DDD2AF5CCC4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11922" y="1001798"/>
                <a:ext cx="347021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9A28E0E-6430-4C8B-9676-41C7A57E23A1}"/>
                  </a:ext>
                </a:extLst>
              </p14:cNvPr>
              <p14:cNvContentPartPr/>
              <p14:nvPr/>
            </p14:nvContentPartPr>
            <p14:xfrm>
              <a:off x="8263232" y="1016918"/>
              <a:ext cx="250560" cy="451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9A28E0E-6430-4C8B-9676-41C7A57E23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54592" y="1008278"/>
                <a:ext cx="2682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6FCF544-598A-4BA0-B565-3B5B3A9EB591}"/>
                  </a:ext>
                </a:extLst>
              </p14:cNvPr>
              <p14:cNvContentPartPr/>
              <p14:nvPr/>
            </p14:nvContentPartPr>
            <p14:xfrm>
              <a:off x="9417032" y="440558"/>
              <a:ext cx="946440" cy="394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6FCF544-598A-4BA0-B565-3B5B3A9EB5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08032" y="431918"/>
                <a:ext cx="9640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FAE232A-F9CB-49C9-AB3B-0DB504ADF440}"/>
                  </a:ext>
                </a:extLst>
              </p14:cNvPr>
              <p14:cNvContentPartPr/>
              <p14:nvPr/>
            </p14:nvContentPartPr>
            <p14:xfrm>
              <a:off x="8695952" y="946718"/>
              <a:ext cx="917280" cy="558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FAE232A-F9CB-49C9-AB3B-0DB504ADF4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87309" y="938078"/>
                <a:ext cx="934927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A0F8E2A-A10A-4950-A1E9-945617E718A7}"/>
                  </a:ext>
                </a:extLst>
              </p14:cNvPr>
              <p14:cNvContentPartPr/>
              <p14:nvPr/>
            </p14:nvContentPartPr>
            <p14:xfrm>
              <a:off x="2003192" y="3201038"/>
              <a:ext cx="198360" cy="405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A0F8E2A-A10A-4950-A1E9-945617E718A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94192" y="3192038"/>
                <a:ext cx="21600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5C19245-3970-4ACB-B97D-223F5936DD7C}"/>
                  </a:ext>
                </a:extLst>
              </p14:cNvPr>
              <p14:cNvContentPartPr/>
              <p14:nvPr/>
            </p14:nvContentPartPr>
            <p14:xfrm>
              <a:off x="2411072" y="3193478"/>
              <a:ext cx="241920" cy="365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5C19245-3970-4ACB-B97D-223F5936DD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02432" y="3184478"/>
                <a:ext cx="25956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3814BED-4AE2-4AE6-816E-FB109ADBD8BD}"/>
                  </a:ext>
                </a:extLst>
              </p14:cNvPr>
              <p14:cNvContentPartPr/>
              <p14:nvPr/>
            </p14:nvContentPartPr>
            <p14:xfrm>
              <a:off x="3177872" y="3327398"/>
              <a:ext cx="110160" cy="81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3814BED-4AE2-4AE6-816E-FB109ADBD8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68872" y="3318758"/>
                <a:ext cx="1278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796304A-F5DB-4108-A36C-1A3D16BFCA64}"/>
                  </a:ext>
                </a:extLst>
              </p14:cNvPr>
              <p14:cNvContentPartPr/>
              <p14:nvPr/>
            </p14:nvContentPartPr>
            <p14:xfrm>
              <a:off x="4187312" y="3458798"/>
              <a:ext cx="33120" cy="7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796304A-F5DB-4108-A36C-1A3D16BFCA6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78312" y="3450158"/>
                <a:ext cx="50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EA12CF6-7DBC-4081-9F4E-EABA03E51A6A}"/>
                  </a:ext>
                </a:extLst>
              </p14:cNvPr>
              <p14:cNvContentPartPr/>
              <p14:nvPr/>
            </p14:nvContentPartPr>
            <p14:xfrm>
              <a:off x="4170752" y="2567438"/>
              <a:ext cx="138240" cy="215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EA12CF6-7DBC-4081-9F4E-EABA03E51A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61752" y="2558798"/>
                <a:ext cx="1558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03B895F-41F8-41FC-85B2-7E9DE40C7584}"/>
                  </a:ext>
                </a:extLst>
              </p14:cNvPr>
              <p14:cNvContentPartPr/>
              <p14:nvPr/>
            </p14:nvContentPartPr>
            <p14:xfrm>
              <a:off x="4134392" y="3579758"/>
              <a:ext cx="288720" cy="220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03B895F-41F8-41FC-85B2-7E9DE40C758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25392" y="3571118"/>
                <a:ext cx="3063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9ED8732-D8B1-4FB7-A44A-BC973C1371B3}"/>
                  </a:ext>
                </a:extLst>
              </p14:cNvPr>
              <p14:cNvContentPartPr/>
              <p14:nvPr/>
            </p14:nvContentPartPr>
            <p14:xfrm>
              <a:off x="4114592" y="2864438"/>
              <a:ext cx="318960" cy="422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9ED8732-D8B1-4FB7-A44A-BC973C1371B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05592" y="2855438"/>
                <a:ext cx="3366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34A63CC-D0E5-4557-8F73-ACBFC0A6145E}"/>
                  </a:ext>
                </a:extLst>
              </p14:cNvPr>
              <p14:cNvContentPartPr/>
              <p14:nvPr/>
            </p14:nvContentPartPr>
            <p14:xfrm>
              <a:off x="4900472" y="2818358"/>
              <a:ext cx="236520" cy="479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34A63CC-D0E5-4557-8F73-ACBFC0A6145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91472" y="2809718"/>
                <a:ext cx="2541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7F7E4-53DE-4496-B700-8E6CB453DC0A}"/>
                  </a:ext>
                </a:extLst>
              </p14:cNvPr>
              <p14:cNvContentPartPr/>
              <p14:nvPr/>
            </p14:nvContentPartPr>
            <p14:xfrm>
              <a:off x="5220872" y="3040118"/>
              <a:ext cx="15120" cy="136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7F7E4-53DE-4496-B700-8E6CB453DC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12232" y="3031118"/>
                <a:ext cx="327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55C7C1F-3922-4350-98FE-2232431ECD4C}"/>
                  </a:ext>
                </a:extLst>
              </p14:cNvPr>
              <p14:cNvContentPartPr/>
              <p14:nvPr/>
            </p14:nvContentPartPr>
            <p14:xfrm>
              <a:off x="5291432" y="2894318"/>
              <a:ext cx="8280" cy="28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55C7C1F-3922-4350-98FE-2232431ECD4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82432" y="2885318"/>
                <a:ext cx="259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C0A94CB-66BB-4A46-923D-A9E0E27B1421}"/>
                  </a:ext>
                </a:extLst>
              </p14:cNvPr>
              <p14:cNvContentPartPr/>
              <p14:nvPr/>
            </p14:nvContentPartPr>
            <p14:xfrm>
              <a:off x="5708312" y="2814398"/>
              <a:ext cx="25200" cy="304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C0A94CB-66BB-4A46-923D-A9E0E27B142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99312" y="2805758"/>
                <a:ext cx="428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2866863-4717-4702-B743-87F844F33F59}"/>
                  </a:ext>
                </a:extLst>
              </p14:cNvPr>
              <p14:cNvContentPartPr/>
              <p14:nvPr/>
            </p14:nvContentPartPr>
            <p14:xfrm>
              <a:off x="5828552" y="2926718"/>
              <a:ext cx="166680" cy="180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2866863-4717-4702-B743-87F844F33F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19552" y="2917718"/>
                <a:ext cx="1843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EDDD732-C1A3-4FCC-833C-12733D8ADBEE}"/>
                  </a:ext>
                </a:extLst>
              </p14:cNvPr>
              <p14:cNvContentPartPr/>
              <p14:nvPr/>
            </p14:nvContentPartPr>
            <p14:xfrm>
              <a:off x="6996032" y="2721518"/>
              <a:ext cx="459360" cy="294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EDDD732-C1A3-4FCC-833C-12733D8ADB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87032" y="2712878"/>
                <a:ext cx="4770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DCA5D80-2B03-4F7D-A44C-8AFBE37E8A99}"/>
                  </a:ext>
                </a:extLst>
              </p14:cNvPr>
              <p14:cNvContentPartPr/>
              <p14:nvPr/>
            </p14:nvContentPartPr>
            <p14:xfrm>
              <a:off x="6629912" y="2656718"/>
              <a:ext cx="216000" cy="502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DCA5D80-2B03-4F7D-A44C-8AFBE37E8A9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21272" y="2648078"/>
                <a:ext cx="23364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BC7848B-150C-4CEC-9F04-C65F32AA2488}"/>
                  </a:ext>
                </a:extLst>
              </p14:cNvPr>
              <p14:cNvContentPartPr/>
              <p14:nvPr/>
            </p14:nvContentPartPr>
            <p14:xfrm>
              <a:off x="7565912" y="2577518"/>
              <a:ext cx="189360" cy="581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BC7848B-150C-4CEC-9F04-C65F32AA24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56912" y="2568518"/>
                <a:ext cx="20700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D3DE909-7CED-468A-BD7F-D86FDBC747D7}"/>
                  </a:ext>
                </a:extLst>
              </p14:cNvPr>
              <p14:cNvContentPartPr/>
              <p14:nvPr/>
            </p14:nvContentPartPr>
            <p14:xfrm>
              <a:off x="6317072" y="2640518"/>
              <a:ext cx="196200" cy="565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D3DE909-7CED-468A-BD7F-D86FDBC747D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08072" y="2631518"/>
                <a:ext cx="21384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DB10810-C608-4BB3-97AB-DA08FD7E927C}"/>
                  </a:ext>
                </a:extLst>
              </p14:cNvPr>
              <p14:cNvContentPartPr/>
              <p14:nvPr/>
            </p14:nvContentPartPr>
            <p14:xfrm>
              <a:off x="7995032" y="2714318"/>
              <a:ext cx="190800" cy="253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DB10810-C608-4BB3-97AB-DA08FD7E927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86392" y="2705678"/>
                <a:ext cx="2084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26CD38A-AD40-4CE8-8341-656D062BB05C}"/>
                  </a:ext>
                </a:extLst>
              </p14:cNvPr>
              <p14:cNvContentPartPr/>
              <p14:nvPr/>
            </p14:nvContentPartPr>
            <p14:xfrm>
              <a:off x="8470952" y="2549078"/>
              <a:ext cx="304920" cy="4370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26CD38A-AD40-4CE8-8341-656D062BB05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62312" y="2540078"/>
                <a:ext cx="3225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336072F-EC75-4852-B2FA-AADCF4DCEBD2}"/>
                  </a:ext>
                </a:extLst>
              </p14:cNvPr>
              <p14:cNvContentPartPr/>
              <p14:nvPr/>
            </p14:nvContentPartPr>
            <p14:xfrm>
              <a:off x="8595512" y="2178278"/>
              <a:ext cx="133200" cy="213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336072F-EC75-4852-B2FA-AADCF4DCEBD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86872" y="2169278"/>
                <a:ext cx="1508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4F8C669-394F-4964-AC36-A923FC2CADD7}"/>
                  </a:ext>
                </a:extLst>
              </p14:cNvPr>
              <p14:cNvContentPartPr/>
              <p14:nvPr/>
            </p14:nvContentPartPr>
            <p14:xfrm>
              <a:off x="8492912" y="3116078"/>
              <a:ext cx="401400" cy="348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4F8C669-394F-4964-AC36-A923FC2CADD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483912" y="3107438"/>
                <a:ext cx="4190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85CEBF9-DD27-48D3-8126-C76944225E6C}"/>
                  </a:ext>
                </a:extLst>
              </p14:cNvPr>
              <p14:cNvContentPartPr/>
              <p14:nvPr/>
            </p14:nvContentPartPr>
            <p14:xfrm>
              <a:off x="9193832" y="2510198"/>
              <a:ext cx="110160" cy="392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85CEBF9-DD27-48D3-8126-C76944225E6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185192" y="2501558"/>
                <a:ext cx="1278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4419F03-68F6-4876-BDDF-E561A6FCD466}"/>
                  </a:ext>
                </a:extLst>
              </p14:cNvPr>
              <p14:cNvContentPartPr/>
              <p14:nvPr/>
            </p14:nvContentPartPr>
            <p14:xfrm>
              <a:off x="9429992" y="2564558"/>
              <a:ext cx="879120" cy="523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4419F03-68F6-4876-BDDF-E561A6FCD46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420992" y="2555918"/>
                <a:ext cx="89676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6754376-1736-4337-ACA9-3F34AD0156CA}"/>
                  </a:ext>
                </a:extLst>
              </p14:cNvPr>
              <p14:cNvContentPartPr/>
              <p14:nvPr/>
            </p14:nvContentPartPr>
            <p14:xfrm>
              <a:off x="10406672" y="2910158"/>
              <a:ext cx="6480" cy="151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6754376-1736-4337-ACA9-3F34AD0156C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98032" y="2901518"/>
                <a:ext cx="241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7DB0F9F-E372-4BD1-84BF-2E3E21D923A2}"/>
                  </a:ext>
                </a:extLst>
              </p14:cNvPr>
              <p14:cNvContentPartPr/>
              <p14:nvPr/>
            </p14:nvContentPartPr>
            <p14:xfrm>
              <a:off x="10751192" y="2581838"/>
              <a:ext cx="33840" cy="342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7DB0F9F-E372-4BD1-84BF-2E3E21D923A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742552" y="2573198"/>
                <a:ext cx="51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A112999-BDA9-4489-9122-A03891627150}"/>
                  </a:ext>
                </a:extLst>
              </p14:cNvPr>
              <p14:cNvContentPartPr/>
              <p14:nvPr/>
            </p14:nvContentPartPr>
            <p14:xfrm>
              <a:off x="10910312" y="2712518"/>
              <a:ext cx="165240" cy="2077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A112999-BDA9-4489-9122-A0389162715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901672" y="2703878"/>
                <a:ext cx="1828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57683C8-BC0B-4E3F-A8B2-C2C485BCDAC0}"/>
                  </a:ext>
                </a:extLst>
              </p14:cNvPr>
              <p14:cNvContentPartPr/>
              <p14:nvPr/>
            </p14:nvContentPartPr>
            <p14:xfrm>
              <a:off x="10371752" y="3317318"/>
              <a:ext cx="27360" cy="295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57683C8-BC0B-4E3F-A8B2-C2C485BCDAC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63112" y="3308678"/>
                <a:ext cx="450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832F95C-8248-4939-8DBA-E1E11F7BB475}"/>
                  </a:ext>
                </a:extLst>
              </p14:cNvPr>
              <p14:cNvContentPartPr/>
              <p14:nvPr/>
            </p14:nvContentPartPr>
            <p14:xfrm>
              <a:off x="10484792" y="3460958"/>
              <a:ext cx="152640" cy="30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832F95C-8248-4939-8DBA-E1E11F7BB47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475792" y="3451958"/>
                <a:ext cx="1702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69DB250-31C0-46D1-B6AE-23F334AA30B6}"/>
                  </a:ext>
                </a:extLst>
              </p14:cNvPr>
              <p14:cNvContentPartPr/>
              <p14:nvPr/>
            </p14:nvContentPartPr>
            <p14:xfrm>
              <a:off x="9977912" y="3192758"/>
              <a:ext cx="226080" cy="616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69DB250-31C0-46D1-B6AE-23F334AA30B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969272" y="3183758"/>
                <a:ext cx="24372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4227BC5-6981-4643-8457-DEDCD15C2E1B}"/>
                  </a:ext>
                </a:extLst>
              </p14:cNvPr>
              <p14:cNvContentPartPr/>
              <p14:nvPr/>
            </p14:nvContentPartPr>
            <p14:xfrm>
              <a:off x="11051432" y="3133358"/>
              <a:ext cx="857880" cy="4388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4227BC5-6981-4643-8457-DEDCD15C2E1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042436" y="3124358"/>
                <a:ext cx="875513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33EA54F-4E5F-48B3-BBDA-4ABF735AB98D}"/>
                  </a:ext>
                </a:extLst>
              </p14:cNvPr>
              <p14:cNvContentPartPr/>
              <p14:nvPr/>
            </p14:nvContentPartPr>
            <p14:xfrm>
              <a:off x="10725992" y="3242438"/>
              <a:ext cx="191160" cy="4384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33EA54F-4E5F-48B3-BBDA-4ABF735AB98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16992" y="3233438"/>
                <a:ext cx="208800" cy="4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305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5C25F2-6911-4F87-B79E-CC8E381E1C9E}"/>
                  </a:ext>
                </a:extLst>
              </p14:cNvPr>
              <p14:cNvContentPartPr/>
              <p14:nvPr/>
            </p14:nvContentPartPr>
            <p14:xfrm>
              <a:off x="356912" y="248678"/>
              <a:ext cx="194760" cy="30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5C25F2-6911-4F87-B79E-CC8E381E1C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72" y="239678"/>
                <a:ext cx="2124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E3D803-3DE7-4250-9C93-051702D8111E}"/>
                  </a:ext>
                </a:extLst>
              </p14:cNvPr>
              <p14:cNvContentPartPr/>
              <p14:nvPr/>
            </p14:nvContentPartPr>
            <p14:xfrm>
              <a:off x="389672" y="610118"/>
              <a:ext cx="216360" cy="25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E3D803-3DE7-4250-9C93-051702D811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032" y="601478"/>
                <a:ext cx="234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626071-55CA-4FA4-A0FE-E97A9F22DC1C}"/>
                  </a:ext>
                </a:extLst>
              </p14:cNvPr>
              <p14:cNvContentPartPr/>
              <p14:nvPr/>
            </p14:nvContentPartPr>
            <p14:xfrm>
              <a:off x="429272" y="701198"/>
              <a:ext cx="185040" cy="2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626071-55CA-4FA4-A0FE-E97A9F22DC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632" y="692558"/>
                <a:ext cx="202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0D8169-A43D-4849-BC1C-D8644DF8CDFB}"/>
                  </a:ext>
                </a:extLst>
              </p14:cNvPr>
              <p14:cNvContentPartPr/>
              <p14:nvPr/>
            </p14:nvContentPartPr>
            <p14:xfrm>
              <a:off x="4537592" y="230318"/>
              <a:ext cx="578520" cy="286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0D8169-A43D-4849-BC1C-D8644DF8CD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8952" y="221678"/>
                <a:ext cx="5961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7404905-9D60-4D19-A3C3-EE6F55C9D531}"/>
                  </a:ext>
                </a:extLst>
              </p14:cNvPr>
              <p14:cNvContentPartPr/>
              <p14:nvPr/>
            </p14:nvContentPartPr>
            <p14:xfrm>
              <a:off x="6845552" y="197198"/>
              <a:ext cx="1440000" cy="399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7404905-9D60-4D19-A3C3-EE6F55C9D5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6912" y="188550"/>
                <a:ext cx="1457640" cy="417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B5571FD-F92B-4A2D-9F19-E7BDA7F6C83F}"/>
                  </a:ext>
                </a:extLst>
              </p14:cNvPr>
              <p14:cNvContentPartPr/>
              <p14:nvPr/>
            </p14:nvContentPartPr>
            <p14:xfrm>
              <a:off x="5467472" y="215198"/>
              <a:ext cx="1063080" cy="306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B5571FD-F92B-4A2D-9F19-E7BDA7F6C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58832" y="206558"/>
                <a:ext cx="10807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1344309-ADB7-435B-B191-B292C381A369}"/>
                  </a:ext>
                </a:extLst>
              </p14:cNvPr>
              <p14:cNvContentPartPr/>
              <p14:nvPr/>
            </p14:nvContentPartPr>
            <p14:xfrm>
              <a:off x="3448232" y="219158"/>
              <a:ext cx="698040" cy="306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1344309-ADB7-435B-B191-B292C381A3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39596" y="210158"/>
                <a:ext cx="715671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0279796-1673-4AF4-9B4F-0F0E95623E08}"/>
                  </a:ext>
                </a:extLst>
              </p14:cNvPr>
              <p14:cNvContentPartPr/>
              <p14:nvPr/>
            </p14:nvContentPartPr>
            <p14:xfrm>
              <a:off x="2370032" y="179918"/>
              <a:ext cx="731160" cy="495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0279796-1673-4AF4-9B4F-0F0E95623E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61032" y="170918"/>
                <a:ext cx="74880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1ECFD70-D323-41CD-A81A-76BB7F13024A}"/>
                  </a:ext>
                </a:extLst>
              </p14:cNvPr>
              <p14:cNvContentPartPr/>
              <p14:nvPr/>
            </p14:nvContentPartPr>
            <p14:xfrm>
              <a:off x="1797632" y="356318"/>
              <a:ext cx="447840" cy="216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1ECFD70-D323-41CD-A81A-76BB7F1302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88632" y="347318"/>
                <a:ext cx="4654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7F41937-DBD5-4EE3-B45B-2B4A3997EECD}"/>
                  </a:ext>
                </a:extLst>
              </p14:cNvPr>
              <p14:cNvContentPartPr/>
              <p14:nvPr/>
            </p14:nvContentPartPr>
            <p14:xfrm>
              <a:off x="973232" y="331478"/>
              <a:ext cx="432360" cy="234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7F41937-DBD5-4EE3-B45B-2B4A3997EE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4232" y="322492"/>
                <a:ext cx="450000" cy="251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9E6A2AA-4E4B-44D3-AEE4-765E9C6766B2}"/>
                  </a:ext>
                </a:extLst>
              </p14:cNvPr>
              <p14:cNvContentPartPr/>
              <p14:nvPr/>
            </p14:nvContentPartPr>
            <p14:xfrm>
              <a:off x="8647352" y="195758"/>
              <a:ext cx="1969200" cy="384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9E6A2AA-4E4B-44D3-AEE4-765E9C6766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38712" y="186766"/>
                <a:ext cx="1986840" cy="401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9C946B4-F8AA-4816-8168-8D2EC914C727}"/>
                  </a:ext>
                </a:extLst>
              </p14:cNvPr>
              <p14:cNvContentPartPr/>
              <p14:nvPr/>
            </p14:nvContentPartPr>
            <p14:xfrm>
              <a:off x="10928672" y="316718"/>
              <a:ext cx="1000800" cy="281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9C946B4-F8AA-4816-8168-8D2EC914C7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20032" y="307718"/>
                <a:ext cx="10184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DE38F0D-A0F7-4452-8497-C44AC6895D80}"/>
                  </a:ext>
                </a:extLst>
              </p14:cNvPr>
              <p14:cNvContentPartPr/>
              <p14:nvPr/>
            </p14:nvContentPartPr>
            <p14:xfrm>
              <a:off x="825992" y="1004678"/>
              <a:ext cx="148680" cy="278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DE38F0D-A0F7-4452-8497-C44AC6895D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6992" y="996038"/>
                <a:ext cx="1663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EF3C2CB-FDE7-425F-9C58-603330A6FF8B}"/>
                  </a:ext>
                </a:extLst>
              </p14:cNvPr>
              <p14:cNvContentPartPr/>
              <p14:nvPr/>
            </p14:nvContentPartPr>
            <p14:xfrm>
              <a:off x="1088072" y="1004318"/>
              <a:ext cx="47160" cy="290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EF3C2CB-FDE7-425F-9C58-603330A6FF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79072" y="995318"/>
                <a:ext cx="648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6902E59-C9D5-4B5F-9B96-A5941DF0541E}"/>
                  </a:ext>
                </a:extLst>
              </p14:cNvPr>
              <p14:cNvContentPartPr/>
              <p14:nvPr/>
            </p14:nvContentPartPr>
            <p14:xfrm>
              <a:off x="2961152" y="971918"/>
              <a:ext cx="2117520" cy="300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6902E59-C9D5-4B5F-9B96-A5941DF0541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52511" y="963278"/>
                <a:ext cx="2135163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DD842F0-4D89-4B81-A273-0AABBAD07EEB}"/>
                  </a:ext>
                </a:extLst>
              </p14:cNvPr>
              <p14:cNvContentPartPr/>
              <p14:nvPr/>
            </p14:nvContentPartPr>
            <p14:xfrm>
              <a:off x="1488752" y="961118"/>
              <a:ext cx="1132920" cy="330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DD842F0-4D89-4B81-A273-0AABBAD07E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79749" y="952128"/>
                <a:ext cx="1150566" cy="348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533DE7F-EFDB-45E1-A342-97EB299FB135}"/>
                  </a:ext>
                </a:extLst>
              </p14:cNvPr>
              <p14:cNvContentPartPr/>
              <p14:nvPr/>
            </p14:nvContentPartPr>
            <p14:xfrm>
              <a:off x="5670152" y="918278"/>
              <a:ext cx="742320" cy="333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533DE7F-EFDB-45E1-A342-97EB299FB13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61156" y="909629"/>
                <a:ext cx="759951" cy="351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F09D167-C171-4C52-8426-BF02588418A6}"/>
                  </a:ext>
                </a:extLst>
              </p14:cNvPr>
              <p14:cNvContentPartPr/>
              <p14:nvPr/>
            </p14:nvContentPartPr>
            <p14:xfrm>
              <a:off x="9545912" y="944558"/>
              <a:ext cx="631440" cy="246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F09D167-C171-4C52-8426-BF02588418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37272" y="935918"/>
                <a:ext cx="6490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8C22F7F-3A8C-40CA-9868-8747F1402049}"/>
                  </a:ext>
                </a:extLst>
              </p14:cNvPr>
              <p14:cNvContentPartPr/>
              <p14:nvPr/>
            </p14:nvContentPartPr>
            <p14:xfrm>
              <a:off x="10493792" y="1011518"/>
              <a:ext cx="331920" cy="201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8C22F7F-3A8C-40CA-9868-8747F140204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84792" y="1002518"/>
                <a:ext cx="3495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0047B1E-E512-4ED5-91D9-033854B05EAB}"/>
                  </a:ext>
                </a:extLst>
              </p14:cNvPr>
              <p14:cNvContentPartPr/>
              <p14:nvPr/>
            </p14:nvContentPartPr>
            <p14:xfrm>
              <a:off x="11065832" y="977318"/>
              <a:ext cx="779040" cy="317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0047B1E-E512-4ED5-91D9-033854B05EA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57192" y="968678"/>
                <a:ext cx="7966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2474A0E-CFE7-4AD0-8177-6FED204AD673}"/>
                  </a:ext>
                </a:extLst>
              </p14:cNvPr>
              <p14:cNvContentPartPr/>
              <p14:nvPr/>
            </p14:nvContentPartPr>
            <p14:xfrm>
              <a:off x="7980272" y="949598"/>
              <a:ext cx="1241640" cy="266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2474A0E-CFE7-4AD0-8177-6FED204AD67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71272" y="940958"/>
                <a:ext cx="12592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94D51F3-EC51-4F0A-A09D-2BB3D479B38A}"/>
                  </a:ext>
                </a:extLst>
              </p14:cNvPr>
              <p14:cNvContentPartPr/>
              <p14:nvPr/>
            </p14:nvContentPartPr>
            <p14:xfrm>
              <a:off x="6845192" y="959678"/>
              <a:ext cx="736920" cy="2584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94D51F3-EC51-4F0A-A09D-2BB3D479B38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36548" y="951026"/>
                <a:ext cx="754569" cy="276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E8C4BB0-AC81-4143-A84A-BC3A6D02507D}"/>
                  </a:ext>
                </a:extLst>
              </p14:cNvPr>
              <p14:cNvContentPartPr/>
              <p14:nvPr/>
            </p14:nvContentPartPr>
            <p14:xfrm>
              <a:off x="1421792" y="1628198"/>
              <a:ext cx="220680" cy="2728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E8C4BB0-AC81-4143-A84A-BC3A6D02507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13152" y="1619558"/>
                <a:ext cx="2383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C4D0E3B-DC70-46A0-9A0C-2C6486C9A263}"/>
                  </a:ext>
                </a:extLst>
              </p14:cNvPr>
              <p14:cNvContentPartPr/>
              <p14:nvPr/>
            </p14:nvContentPartPr>
            <p14:xfrm>
              <a:off x="1449872" y="2005478"/>
              <a:ext cx="167040" cy="252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C4D0E3B-DC70-46A0-9A0C-2C6486C9A26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40872" y="1996838"/>
                <a:ext cx="1846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DC9408E-4164-4B3C-B30E-FD3A0ADCBD75}"/>
                  </a:ext>
                </a:extLst>
              </p14:cNvPr>
              <p14:cNvContentPartPr/>
              <p14:nvPr/>
            </p14:nvContentPartPr>
            <p14:xfrm>
              <a:off x="2717072" y="1633238"/>
              <a:ext cx="210960" cy="239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DC9408E-4164-4B3C-B30E-FD3A0ADCBD7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08432" y="1624238"/>
                <a:ext cx="2286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391CAA3-4568-4C55-97FD-B052F615C9C5}"/>
                  </a:ext>
                </a:extLst>
              </p14:cNvPr>
              <p14:cNvContentPartPr/>
              <p14:nvPr/>
            </p14:nvContentPartPr>
            <p14:xfrm>
              <a:off x="2700872" y="2051198"/>
              <a:ext cx="231480" cy="2325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391CAA3-4568-4C55-97FD-B052F615C9C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91872" y="2042558"/>
                <a:ext cx="2491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2C43832-601B-4E03-A8FE-AE82C2067576}"/>
                  </a:ext>
                </a:extLst>
              </p14:cNvPr>
              <p14:cNvContentPartPr/>
              <p14:nvPr/>
            </p14:nvContentPartPr>
            <p14:xfrm>
              <a:off x="4303952" y="1542518"/>
              <a:ext cx="211680" cy="257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2C43832-601B-4E03-A8FE-AE82C206757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94952" y="1533878"/>
                <a:ext cx="2293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2DF1B7C-AD83-43C3-8315-57E95AE4E72F}"/>
                  </a:ext>
                </a:extLst>
              </p14:cNvPr>
              <p14:cNvContentPartPr/>
              <p14:nvPr/>
            </p14:nvContentPartPr>
            <p14:xfrm>
              <a:off x="4195952" y="1872638"/>
              <a:ext cx="337320" cy="23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2DF1B7C-AD83-43C3-8315-57E95AE4E72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87312" y="1863638"/>
                <a:ext cx="354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06A4C6B-A031-4465-B0A7-FD96AD6A806A}"/>
                  </a:ext>
                </a:extLst>
              </p14:cNvPr>
              <p14:cNvContentPartPr/>
              <p14:nvPr/>
            </p14:nvContentPartPr>
            <p14:xfrm>
              <a:off x="4284512" y="2021678"/>
              <a:ext cx="182160" cy="216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06A4C6B-A031-4465-B0A7-FD96AD6A806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75872" y="2012678"/>
                <a:ext cx="1998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720DD3E-4A51-4417-89BE-84903E3831B3}"/>
                  </a:ext>
                </a:extLst>
              </p14:cNvPr>
              <p14:cNvContentPartPr/>
              <p14:nvPr/>
            </p14:nvContentPartPr>
            <p14:xfrm>
              <a:off x="3553712" y="1672118"/>
              <a:ext cx="401040" cy="204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720DD3E-4A51-4417-89BE-84903E3831B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45072" y="1663118"/>
                <a:ext cx="418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85169AC-4376-42FA-BB90-9542A210D20A}"/>
                  </a:ext>
                </a:extLst>
              </p14:cNvPr>
              <p14:cNvContentPartPr/>
              <p14:nvPr/>
            </p14:nvContentPartPr>
            <p14:xfrm>
              <a:off x="2069432" y="1695518"/>
              <a:ext cx="358920" cy="226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85169AC-4376-42FA-BB90-9542A210D20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60441" y="1686878"/>
                <a:ext cx="376542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8E73541-2ACB-460E-8049-D7E202C38A20}"/>
                  </a:ext>
                </a:extLst>
              </p14:cNvPr>
              <p14:cNvContentPartPr/>
              <p14:nvPr/>
            </p14:nvContentPartPr>
            <p14:xfrm>
              <a:off x="652472" y="1647638"/>
              <a:ext cx="397440" cy="6195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8E73541-2ACB-460E-8049-D7E202C38A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3824" y="1638638"/>
                <a:ext cx="415096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0F60A12-704C-4775-97A6-505707592288}"/>
                  </a:ext>
                </a:extLst>
              </p14:cNvPr>
              <p14:cNvContentPartPr/>
              <p14:nvPr/>
            </p14:nvContentPartPr>
            <p14:xfrm>
              <a:off x="5286032" y="1623878"/>
              <a:ext cx="360360" cy="5468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0F60A12-704C-4775-97A6-5057075922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77032" y="1615238"/>
                <a:ext cx="37800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74AB38B-E9E8-49B7-9ED1-2528B78637B6}"/>
                  </a:ext>
                </a:extLst>
              </p14:cNvPr>
              <p14:cNvContentPartPr/>
              <p14:nvPr/>
            </p14:nvContentPartPr>
            <p14:xfrm>
              <a:off x="6093512" y="1579238"/>
              <a:ext cx="1562760" cy="7160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74AB38B-E9E8-49B7-9ED1-2528B78637B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84872" y="1570243"/>
                <a:ext cx="1580400" cy="733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182560C-EB39-4D07-9271-006B35B0D63C}"/>
                  </a:ext>
                </a:extLst>
              </p14:cNvPr>
              <p14:cNvContentPartPr/>
              <p14:nvPr/>
            </p14:nvContentPartPr>
            <p14:xfrm>
              <a:off x="8169272" y="1681118"/>
              <a:ext cx="285480" cy="2199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182560C-EB39-4D07-9271-006B35B0D63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60272" y="1672478"/>
                <a:ext cx="3031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DA5FA74-7D59-437E-85AA-0606BA841CE3}"/>
                  </a:ext>
                </a:extLst>
              </p14:cNvPr>
              <p14:cNvContentPartPr/>
              <p14:nvPr/>
            </p14:nvContentPartPr>
            <p14:xfrm>
              <a:off x="10068272" y="1554398"/>
              <a:ext cx="2102040" cy="360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DA5FA74-7D59-437E-85AA-0606BA841CE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59272" y="1545758"/>
                <a:ext cx="21196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97DE4F6-B453-4AD8-B05C-CDF6B429CCE9}"/>
                  </a:ext>
                </a:extLst>
              </p14:cNvPr>
              <p14:cNvContentPartPr/>
              <p14:nvPr/>
            </p14:nvContentPartPr>
            <p14:xfrm>
              <a:off x="8806472" y="1595078"/>
              <a:ext cx="921240" cy="2854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97DE4F6-B453-4AD8-B05C-CDF6B429CCE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97829" y="1586089"/>
                <a:ext cx="938887" cy="303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1D3AC4B-8F85-4C8B-8C87-79E78E9DC569}"/>
                  </a:ext>
                </a:extLst>
              </p14:cNvPr>
              <p14:cNvContentPartPr/>
              <p14:nvPr/>
            </p14:nvContentPartPr>
            <p14:xfrm>
              <a:off x="1881872" y="2668238"/>
              <a:ext cx="1329840" cy="3470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1D3AC4B-8F85-4C8B-8C87-79E78E9DC56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872872" y="2659598"/>
                <a:ext cx="13474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5096935-AEE1-46CF-AD14-760340050A52}"/>
                  </a:ext>
                </a:extLst>
              </p14:cNvPr>
              <p14:cNvContentPartPr/>
              <p14:nvPr/>
            </p14:nvContentPartPr>
            <p14:xfrm>
              <a:off x="1255472" y="2740598"/>
              <a:ext cx="298800" cy="3106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5096935-AEE1-46CF-AD14-760340050A5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46472" y="2731958"/>
                <a:ext cx="3164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C1243BF-3597-4F38-BF5F-7148F1061804}"/>
                  </a:ext>
                </a:extLst>
              </p14:cNvPr>
              <p14:cNvContentPartPr/>
              <p14:nvPr/>
            </p14:nvContentPartPr>
            <p14:xfrm>
              <a:off x="637352" y="2717918"/>
              <a:ext cx="310680" cy="3632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C1243BF-3597-4F38-BF5F-7148F106180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8352" y="2709278"/>
                <a:ext cx="3283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BE5DD91-9F71-40B7-9228-0B3974271412}"/>
                  </a:ext>
                </a:extLst>
              </p14:cNvPr>
              <p14:cNvContentPartPr/>
              <p14:nvPr/>
            </p14:nvContentPartPr>
            <p14:xfrm>
              <a:off x="3358592" y="2929238"/>
              <a:ext cx="36360" cy="504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BE5DD91-9F71-40B7-9228-0B397427141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49952" y="2920238"/>
                <a:ext cx="540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EABCD48-9993-40C3-AC96-3F70DF3E1659}"/>
                  </a:ext>
                </a:extLst>
              </p14:cNvPr>
              <p14:cNvContentPartPr/>
              <p14:nvPr/>
            </p14:nvContentPartPr>
            <p14:xfrm>
              <a:off x="3912632" y="2697038"/>
              <a:ext cx="381600" cy="2250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EABCD48-9993-40C3-AC96-3F70DF3E165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03992" y="2688038"/>
                <a:ext cx="3992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D1A34E2-3445-4AA1-BA36-F293EBF798D3}"/>
                  </a:ext>
                </a:extLst>
              </p14:cNvPr>
              <p14:cNvContentPartPr/>
              <p14:nvPr/>
            </p14:nvContentPartPr>
            <p14:xfrm>
              <a:off x="4422752" y="2680478"/>
              <a:ext cx="421560" cy="2394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D1A34E2-3445-4AA1-BA36-F293EBF798D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14112" y="2671478"/>
                <a:ext cx="4392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D72E676-AC55-457A-8984-B31C93210F0D}"/>
                  </a:ext>
                </a:extLst>
              </p14:cNvPr>
              <p14:cNvContentPartPr/>
              <p14:nvPr/>
            </p14:nvContentPartPr>
            <p14:xfrm>
              <a:off x="4755032" y="2612798"/>
              <a:ext cx="360" cy="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D72E676-AC55-457A-8984-B31C93210F0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746032" y="26041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62C21AF-D543-4BC9-BA4A-BFE9ADE09A0B}"/>
                  </a:ext>
                </a:extLst>
              </p14:cNvPr>
              <p14:cNvContentPartPr/>
              <p14:nvPr/>
            </p14:nvContentPartPr>
            <p14:xfrm>
              <a:off x="4977872" y="2679398"/>
              <a:ext cx="453240" cy="209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62C21AF-D543-4BC9-BA4A-BFE9ADE09A0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68872" y="2670398"/>
                <a:ext cx="4708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F06B5E6-35EA-40DB-80D3-850A9E416083}"/>
                  </a:ext>
                </a:extLst>
              </p14:cNvPr>
              <p14:cNvContentPartPr/>
              <p14:nvPr/>
            </p14:nvContentPartPr>
            <p14:xfrm>
              <a:off x="8083592" y="2509118"/>
              <a:ext cx="1001880" cy="4248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F06B5E6-35EA-40DB-80D3-850A9E41608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074595" y="2500126"/>
                <a:ext cx="1019514" cy="442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525A123-6772-4BC3-A9C5-E6BD36A48F66}"/>
                  </a:ext>
                </a:extLst>
              </p14:cNvPr>
              <p14:cNvContentPartPr/>
              <p14:nvPr/>
            </p14:nvContentPartPr>
            <p14:xfrm>
              <a:off x="6511832" y="2544758"/>
              <a:ext cx="1206720" cy="3326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525A123-6772-4BC3-A9C5-E6BD36A48F6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03192" y="2535758"/>
                <a:ext cx="12243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C4B5BE5-A619-4CCC-AD1B-41C4904CADA0}"/>
                  </a:ext>
                </a:extLst>
              </p14:cNvPr>
              <p14:cNvContentPartPr/>
              <p14:nvPr/>
            </p14:nvContentPartPr>
            <p14:xfrm>
              <a:off x="5764112" y="2647358"/>
              <a:ext cx="421560" cy="5068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C4B5BE5-A619-4CCC-AD1B-41C4904CADA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55112" y="2638718"/>
                <a:ext cx="4392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52343597-0DAC-4DFB-BDB7-EF6E91F1D913}"/>
                  </a:ext>
                </a:extLst>
              </p14:cNvPr>
              <p14:cNvContentPartPr/>
              <p14:nvPr/>
            </p14:nvContentPartPr>
            <p14:xfrm>
              <a:off x="11746952" y="2780198"/>
              <a:ext cx="40320" cy="72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52343597-0DAC-4DFB-BDB7-EF6E91F1D91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737952" y="2771558"/>
                <a:ext cx="57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9FC1C3A-11EF-4CF5-97AD-8C2B494EB5D1}"/>
                  </a:ext>
                </a:extLst>
              </p14:cNvPr>
              <p14:cNvContentPartPr/>
              <p14:nvPr/>
            </p14:nvContentPartPr>
            <p14:xfrm>
              <a:off x="10763792" y="2434598"/>
              <a:ext cx="806400" cy="3272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9FC1C3A-11EF-4CF5-97AD-8C2B494EB5D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755152" y="2425958"/>
                <a:ext cx="82404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985D8BB-7F78-49F4-9D22-49E5EB35ABA3}"/>
                  </a:ext>
                </a:extLst>
              </p14:cNvPr>
              <p14:cNvContentPartPr/>
              <p14:nvPr/>
            </p14:nvContentPartPr>
            <p14:xfrm>
              <a:off x="9519992" y="2520278"/>
              <a:ext cx="928800" cy="3542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985D8BB-7F78-49F4-9D22-49E5EB35ABA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510992" y="2511629"/>
                <a:ext cx="946440" cy="371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B80F160-0371-4DE6-B464-39D45AC948A6}"/>
                  </a:ext>
                </a:extLst>
              </p14:cNvPr>
              <p14:cNvContentPartPr/>
              <p14:nvPr/>
            </p14:nvContentPartPr>
            <p14:xfrm>
              <a:off x="1242872" y="3559238"/>
              <a:ext cx="177840" cy="4406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B80F160-0371-4DE6-B464-39D45AC948A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234232" y="3550598"/>
                <a:ext cx="19548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BF12097-37AA-433A-BFD1-75BE1C7C9650}"/>
                  </a:ext>
                </a:extLst>
              </p14:cNvPr>
              <p14:cNvContentPartPr/>
              <p14:nvPr/>
            </p14:nvContentPartPr>
            <p14:xfrm>
              <a:off x="928232" y="3582278"/>
              <a:ext cx="171000" cy="3888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BF12097-37AA-433A-BFD1-75BE1C7C965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19592" y="3573270"/>
                <a:ext cx="188640" cy="406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A0F23BA-E8FC-4B89-A506-FCC3F07CE34D}"/>
                  </a:ext>
                </a:extLst>
              </p14:cNvPr>
              <p14:cNvContentPartPr/>
              <p14:nvPr/>
            </p14:nvContentPartPr>
            <p14:xfrm>
              <a:off x="2030552" y="3496958"/>
              <a:ext cx="53640" cy="6015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A0F23BA-E8FC-4B89-A506-FCC3F07CE34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21912" y="3488318"/>
                <a:ext cx="7128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7775F64-3CA0-4801-9D59-EDF102A5F728}"/>
                  </a:ext>
                </a:extLst>
              </p14:cNvPr>
              <p14:cNvContentPartPr/>
              <p14:nvPr/>
            </p14:nvContentPartPr>
            <p14:xfrm>
              <a:off x="1611872" y="3603878"/>
              <a:ext cx="238680" cy="2955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7775F64-3CA0-4801-9D59-EDF102A5F72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603232" y="3594878"/>
                <a:ext cx="2563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0875787-304E-4911-97AA-03F007AA995C}"/>
                  </a:ext>
                </a:extLst>
              </p14:cNvPr>
              <p14:cNvContentPartPr/>
              <p14:nvPr/>
            </p14:nvContentPartPr>
            <p14:xfrm>
              <a:off x="3349232" y="3676958"/>
              <a:ext cx="118440" cy="979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0875787-304E-4911-97AA-03F007AA995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40592" y="3668318"/>
                <a:ext cx="1360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8796616-01C2-47A2-BB48-A145A35255F3}"/>
                  </a:ext>
                </a:extLst>
              </p14:cNvPr>
              <p14:cNvContentPartPr/>
              <p14:nvPr/>
            </p14:nvContentPartPr>
            <p14:xfrm>
              <a:off x="2386232" y="3590918"/>
              <a:ext cx="770040" cy="3024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8796616-01C2-47A2-BB48-A145A35255F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77236" y="3581918"/>
                <a:ext cx="787672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AB1EBB5-DA53-4659-8013-879C6E2E76B8}"/>
                  </a:ext>
                </a:extLst>
              </p14:cNvPr>
              <p14:cNvContentPartPr/>
              <p14:nvPr/>
            </p14:nvContentPartPr>
            <p14:xfrm>
              <a:off x="3662432" y="3512438"/>
              <a:ext cx="851400" cy="5464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AB1EBB5-DA53-4659-8013-879C6E2E76B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653436" y="3503798"/>
                <a:ext cx="869033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98F0426-6ACA-459B-87AE-D0322D0DD188}"/>
                  </a:ext>
                </a:extLst>
              </p14:cNvPr>
              <p14:cNvContentPartPr/>
              <p14:nvPr/>
            </p14:nvContentPartPr>
            <p14:xfrm>
              <a:off x="4997672" y="3714398"/>
              <a:ext cx="107280" cy="208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98F0426-6ACA-459B-87AE-D0322D0DD18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89032" y="3705758"/>
                <a:ext cx="1249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BED6DFE5-98A9-4D4C-9AE0-FC8523363EFC}"/>
                  </a:ext>
                </a:extLst>
              </p14:cNvPr>
              <p14:cNvContentPartPr/>
              <p14:nvPr/>
            </p14:nvContentPartPr>
            <p14:xfrm>
              <a:off x="4958072" y="3802598"/>
              <a:ext cx="158040" cy="205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BED6DFE5-98A9-4D4C-9AE0-FC8523363EF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49432" y="3793598"/>
                <a:ext cx="1756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7027E93-96AF-42CE-9FFF-D1DFDA7B98D9}"/>
                  </a:ext>
                </a:extLst>
              </p14:cNvPr>
              <p14:cNvContentPartPr/>
              <p14:nvPr/>
            </p14:nvContentPartPr>
            <p14:xfrm>
              <a:off x="8519552" y="662678"/>
              <a:ext cx="446400" cy="1360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7027E93-96AF-42CE-9FFF-D1DFDA7B98D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10912" y="654015"/>
                <a:ext cx="464040" cy="153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42E2695-9109-4504-8BBA-CE5AD460BCCD}"/>
                  </a:ext>
                </a:extLst>
              </p14:cNvPr>
              <p14:cNvContentPartPr/>
              <p14:nvPr/>
            </p14:nvContentPartPr>
            <p14:xfrm>
              <a:off x="843632" y="1390238"/>
              <a:ext cx="347400" cy="1821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42E2695-9109-4504-8BBA-CE5AD460BCC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34641" y="1381238"/>
                <a:ext cx="365022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807EB10-131E-4C02-AF06-F446DF02B15B}"/>
                  </a:ext>
                </a:extLst>
              </p14:cNvPr>
              <p14:cNvContentPartPr/>
              <p14:nvPr/>
            </p14:nvContentPartPr>
            <p14:xfrm>
              <a:off x="6729992" y="3885398"/>
              <a:ext cx="19440" cy="2008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807EB10-131E-4C02-AF06-F446DF02B15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20992" y="3876758"/>
                <a:ext cx="370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398F1F0-C1C6-41E1-B5D7-EEA816C7D8CE}"/>
                  </a:ext>
                </a:extLst>
              </p14:cNvPr>
              <p14:cNvContentPartPr/>
              <p14:nvPr/>
            </p14:nvContentPartPr>
            <p14:xfrm>
              <a:off x="7071992" y="3609638"/>
              <a:ext cx="221040" cy="2199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398F1F0-C1C6-41E1-B5D7-EEA816C7D8C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062992" y="3600638"/>
                <a:ext cx="2386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DE0605B-6D18-4C6E-AE55-5173E1C79194}"/>
                  </a:ext>
                </a:extLst>
              </p14:cNvPr>
              <p14:cNvContentPartPr/>
              <p14:nvPr/>
            </p14:nvContentPartPr>
            <p14:xfrm>
              <a:off x="5607512" y="3275558"/>
              <a:ext cx="1001880" cy="7826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DE0605B-6D18-4C6E-AE55-5173E1C7919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598512" y="3266558"/>
                <a:ext cx="101952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DB1122E-9690-444F-BA12-449C5F5F93DF}"/>
                  </a:ext>
                </a:extLst>
              </p14:cNvPr>
              <p14:cNvContentPartPr/>
              <p14:nvPr/>
            </p14:nvContentPartPr>
            <p14:xfrm>
              <a:off x="7452512" y="3426398"/>
              <a:ext cx="968760" cy="8200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DB1122E-9690-444F-BA12-449C5F5F93D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443872" y="3417758"/>
                <a:ext cx="98640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7DEB7B0-C3BA-4CC6-97B2-CC95ECAC13F1}"/>
                  </a:ext>
                </a:extLst>
              </p14:cNvPr>
              <p14:cNvContentPartPr/>
              <p14:nvPr/>
            </p14:nvContentPartPr>
            <p14:xfrm>
              <a:off x="8449352" y="3096278"/>
              <a:ext cx="127440" cy="2520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7DEB7B0-C3BA-4CC6-97B2-CC95ECAC13F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440712" y="3087638"/>
                <a:ext cx="1450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99BD0D9-134B-4713-A95D-BDAA7614D3F5}"/>
                  </a:ext>
                </a:extLst>
              </p14:cNvPr>
              <p14:cNvContentPartPr/>
              <p14:nvPr/>
            </p14:nvContentPartPr>
            <p14:xfrm>
              <a:off x="8709992" y="3105638"/>
              <a:ext cx="24840" cy="2365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99BD0D9-134B-4713-A95D-BDAA7614D3F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700992" y="3096638"/>
                <a:ext cx="424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B43D324-B0EB-4DDE-9DC1-7BA47FE488C8}"/>
                  </a:ext>
                </a:extLst>
              </p14:cNvPr>
              <p14:cNvContentPartPr/>
              <p14:nvPr/>
            </p14:nvContentPartPr>
            <p14:xfrm>
              <a:off x="8822312" y="3664718"/>
              <a:ext cx="218160" cy="2779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B43D324-B0EB-4DDE-9DC1-7BA47FE488C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813312" y="3655718"/>
                <a:ext cx="2358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1C9F0E71-9D5E-4D1E-AB11-302A99135E33}"/>
                  </a:ext>
                </a:extLst>
              </p14:cNvPr>
              <p14:cNvContentPartPr/>
              <p14:nvPr/>
            </p14:nvContentPartPr>
            <p14:xfrm>
              <a:off x="10189952" y="3558158"/>
              <a:ext cx="228960" cy="6325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1C9F0E71-9D5E-4D1E-AB11-302A99135E3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180952" y="3549518"/>
                <a:ext cx="2466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50C42282-3EA0-4F3F-B88C-901C7A28C611}"/>
                  </a:ext>
                </a:extLst>
              </p14:cNvPr>
              <p14:cNvContentPartPr/>
              <p14:nvPr/>
            </p14:nvContentPartPr>
            <p14:xfrm>
              <a:off x="9338912" y="3397958"/>
              <a:ext cx="718920" cy="7671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0C42282-3EA0-4F3F-B88C-901C7A28C61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330272" y="3389318"/>
                <a:ext cx="73656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C646738B-BEF8-4C99-9838-A9F0DEFA89C2}"/>
                  </a:ext>
                </a:extLst>
              </p14:cNvPr>
              <p14:cNvContentPartPr/>
              <p14:nvPr/>
            </p14:nvContentPartPr>
            <p14:xfrm>
              <a:off x="10210832" y="3128678"/>
              <a:ext cx="82440" cy="2779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C646738B-BEF8-4C99-9838-A9F0DEFA89C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201832" y="3119678"/>
                <a:ext cx="1000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CE240AB-EB70-4292-BA4F-02AF5E95CEA7}"/>
                  </a:ext>
                </a:extLst>
              </p14:cNvPr>
              <p14:cNvContentPartPr/>
              <p14:nvPr/>
            </p14:nvContentPartPr>
            <p14:xfrm>
              <a:off x="10459232" y="3086198"/>
              <a:ext cx="1062720" cy="2998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CE240AB-EB70-4292-BA4F-02AF5E95CEA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450232" y="3077558"/>
                <a:ext cx="10803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DFBE0D0-AA54-4A6B-88C2-46D337265EB7}"/>
                  </a:ext>
                </a:extLst>
              </p14:cNvPr>
              <p14:cNvContentPartPr/>
              <p14:nvPr/>
            </p14:nvContentPartPr>
            <p14:xfrm>
              <a:off x="8767592" y="4592798"/>
              <a:ext cx="165600" cy="230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DFBE0D0-AA54-4A6B-88C2-46D337265EB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758952" y="4584158"/>
                <a:ext cx="183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F52B1A9-FD87-4913-BA88-2FCCD28B9F1D}"/>
                  </a:ext>
                </a:extLst>
              </p14:cNvPr>
              <p14:cNvContentPartPr/>
              <p14:nvPr/>
            </p14:nvContentPartPr>
            <p14:xfrm>
              <a:off x="8710352" y="4692158"/>
              <a:ext cx="183960" cy="100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F52B1A9-FD87-4913-BA88-2FCCD28B9F1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701712" y="4683518"/>
                <a:ext cx="2016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EBC49B71-05F6-4BB1-AD4E-101EEFC76F54}"/>
                  </a:ext>
                </a:extLst>
              </p14:cNvPr>
              <p14:cNvContentPartPr/>
              <p14:nvPr/>
            </p14:nvContentPartPr>
            <p14:xfrm>
              <a:off x="10632392" y="4433318"/>
              <a:ext cx="27000" cy="2718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EBC49B71-05F6-4BB1-AD4E-101EEFC76F5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623392" y="4424678"/>
                <a:ext cx="446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6E0B45D-9D63-4C0A-B27F-E5DE7ADD2D92}"/>
                  </a:ext>
                </a:extLst>
              </p14:cNvPr>
              <p14:cNvContentPartPr/>
              <p14:nvPr/>
            </p14:nvContentPartPr>
            <p14:xfrm>
              <a:off x="10764152" y="4479758"/>
              <a:ext cx="148320" cy="2124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6E0B45D-9D63-4C0A-B27F-E5DE7ADD2D9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755512" y="4471118"/>
                <a:ext cx="1659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0DB91B9-AC0D-46F2-8297-BDB6EDEB0266}"/>
                  </a:ext>
                </a:extLst>
              </p14:cNvPr>
              <p14:cNvContentPartPr/>
              <p14:nvPr/>
            </p14:nvContentPartPr>
            <p14:xfrm>
              <a:off x="10955312" y="4233878"/>
              <a:ext cx="80640" cy="198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0DB91B9-AC0D-46F2-8297-BDB6EDEB026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946312" y="4224878"/>
                <a:ext cx="982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C9A8BB24-C5FF-4CFA-A655-196D5F14F2B2}"/>
                  </a:ext>
                </a:extLst>
              </p14:cNvPr>
              <p14:cNvContentPartPr/>
              <p14:nvPr/>
            </p14:nvContentPartPr>
            <p14:xfrm>
              <a:off x="11183912" y="4143518"/>
              <a:ext cx="104400" cy="3412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C9A8BB24-C5FF-4CFA-A655-196D5F14F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174912" y="4134878"/>
                <a:ext cx="1220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AA35B15-2F07-4B9E-AE6E-7994FD4B33A2}"/>
                  </a:ext>
                </a:extLst>
              </p14:cNvPr>
              <p14:cNvContentPartPr/>
              <p14:nvPr/>
            </p14:nvContentPartPr>
            <p14:xfrm>
              <a:off x="9870272" y="4438358"/>
              <a:ext cx="492480" cy="2944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AA35B15-2F07-4B9E-AE6E-7994FD4B33A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861265" y="4429718"/>
                <a:ext cx="510133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A3F272E-62B6-4CA2-A883-77080CFC49DD}"/>
                  </a:ext>
                </a:extLst>
              </p14:cNvPr>
              <p14:cNvContentPartPr/>
              <p14:nvPr/>
            </p14:nvContentPartPr>
            <p14:xfrm>
              <a:off x="9294992" y="4451678"/>
              <a:ext cx="440640" cy="2887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A3F272E-62B6-4CA2-A883-77080CFC49D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285992" y="4443038"/>
                <a:ext cx="4582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C5D868A9-56F0-47D1-805D-9811A61DF68D}"/>
                  </a:ext>
                </a:extLst>
              </p14:cNvPr>
              <p14:cNvContentPartPr/>
              <p14:nvPr/>
            </p14:nvContentPartPr>
            <p14:xfrm>
              <a:off x="1599632" y="4896278"/>
              <a:ext cx="17640" cy="5022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C5D868A9-56F0-47D1-805D-9811A61DF68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590632" y="4887278"/>
                <a:ext cx="352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38C09C4-3827-47CE-BEBA-4116EB59ABCE}"/>
                  </a:ext>
                </a:extLst>
              </p14:cNvPr>
              <p14:cNvContentPartPr/>
              <p14:nvPr/>
            </p14:nvContentPartPr>
            <p14:xfrm>
              <a:off x="722672" y="4948118"/>
              <a:ext cx="669960" cy="4089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38C09C4-3827-47CE-BEBA-4116EB59ABC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3677" y="4939470"/>
                <a:ext cx="687591" cy="426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6A1A91E-E0E6-4E12-A996-3083C4958B03}"/>
                  </a:ext>
                </a:extLst>
              </p14:cNvPr>
              <p14:cNvContentPartPr/>
              <p14:nvPr/>
            </p14:nvContentPartPr>
            <p14:xfrm>
              <a:off x="1892672" y="4999238"/>
              <a:ext cx="123480" cy="2566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6A1A91E-E0E6-4E12-A996-3083C4958B0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883672" y="4990238"/>
                <a:ext cx="1411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0DFD33A3-88AA-46FA-AE1D-05FDB647B6D8}"/>
                  </a:ext>
                </a:extLst>
              </p14:cNvPr>
              <p14:cNvContentPartPr/>
              <p14:nvPr/>
            </p14:nvContentPartPr>
            <p14:xfrm>
              <a:off x="2217392" y="5088158"/>
              <a:ext cx="81360" cy="982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0DFD33A3-88AA-46FA-AE1D-05FDB647B6D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208752" y="5079518"/>
                <a:ext cx="990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F735F46-515D-40F9-A194-4BF5B2C8E67B}"/>
                  </a:ext>
                </a:extLst>
              </p14:cNvPr>
              <p14:cNvContentPartPr/>
              <p14:nvPr/>
            </p14:nvContentPartPr>
            <p14:xfrm>
              <a:off x="2489912" y="4968278"/>
              <a:ext cx="212760" cy="24372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F735F46-515D-40F9-A194-4BF5B2C8E67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481272" y="4959278"/>
                <a:ext cx="2304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97C13014-D5D3-4489-AA18-A07D86418332}"/>
                  </a:ext>
                </a:extLst>
              </p14:cNvPr>
              <p14:cNvContentPartPr/>
              <p14:nvPr/>
            </p14:nvContentPartPr>
            <p14:xfrm>
              <a:off x="2534192" y="5314958"/>
              <a:ext cx="182880" cy="1832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97C13014-D5D3-4489-AA18-A07D8641833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525192" y="5306318"/>
                <a:ext cx="2005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99989676-5F57-4A4E-ABC6-9DC3F68B4A1F}"/>
                  </a:ext>
                </a:extLst>
              </p14:cNvPr>
              <p14:cNvContentPartPr/>
              <p14:nvPr/>
            </p14:nvContentPartPr>
            <p14:xfrm>
              <a:off x="2824352" y="4939118"/>
              <a:ext cx="194040" cy="4208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99989676-5F57-4A4E-ABC6-9DC3F68B4A1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815352" y="4930118"/>
                <a:ext cx="2116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18742A46-B48E-4F43-9F96-191D00784BCD}"/>
                  </a:ext>
                </a:extLst>
              </p14:cNvPr>
              <p14:cNvContentPartPr/>
              <p14:nvPr/>
            </p14:nvContentPartPr>
            <p14:xfrm>
              <a:off x="3426992" y="5154398"/>
              <a:ext cx="138600" cy="1094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18742A46-B48E-4F43-9F96-191D00784BC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417992" y="5145758"/>
                <a:ext cx="156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1D08D30C-4DF4-4870-AF6A-E1E8CA55286A}"/>
                  </a:ext>
                </a:extLst>
              </p14:cNvPr>
              <p14:cNvContentPartPr/>
              <p14:nvPr/>
            </p14:nvContentPartPr>
            <p14:xfrm>
              <a:off x="4042232" y="4803038"/>
              <a:ext cx="46800" cy="26352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1D08D30C-4DF4-4870-AF6A-E1E8CA55286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033232" y="4794398"/>
                <a:ext cx="644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0085576-FE64-4DA2-89B0-F2DA931D2649}"/>
                  </a:ext>
                </a:extLst>
              </p14:cNvPr>
              <p14:cNvContentPartPr/>
              <p14:nvPr/>
            </p14:nvContentPartPr>
            <p14:xfrm>
              <a:off x="5110712" y="5216678"/>
              <a:ext cx="24120" cy="2289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0085576-FE64-4DA2-89B0-F2DA931D264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101712" y="5207678"/>
                <a:ext cx="417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6FAB5FB-8920-4359-86E7-AC4AC7207FBE}"/>
                  </a:ext>
                </a:extLst>
              </p14:cNvPr>
              <p14:cNvContentPartPr/>
              <p14:nvPr/>
            </p14:nvContentPartPr>
            <p14:xfrm>
              <a:off x="5447672" y="5074838"/>
              <a:ext cx="225000" cy="2566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6FAB5FB-8920-4359-86E7-AC4AC7207FB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439032" y="5065838"/>
                <a:ext cx="2426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86BADC7-7E4B-40FE-AEDE-37144EC38C25}"/>
                  </a:ext>
                </a:extLst>
              </p14:cNvPr>
              <p14:cNvContentPartPr/>
              <p14:nvPr/>
            </p14:nvContentPartPr>
            <p14:xfrm>
              <a:off x="4188752" y="4857038"/>
              <a:ext cx="808920" cy="58932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86BADC7-7E4B-40FE-AEDE-37144EC38C2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180116" y="4848398"/>
                <a:ext cx="826552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D2A6DEB5-F44D-4C06-B2AE-47FEE36B5880}"/>
                  </a:ext>
                </a:extLst>
              </p14:cNvPr>
              <p14:cNvContentPartPr/>
              <p14:nvPr/>
            </p14:nvContentPartPr>
            <p14:xfrm>
              <a:off x="6593552" y="4585238"/>
              <a:ext cx="228600" cy="2332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D2A6DEB5-F44D-4C06-B2AE-47FEE36B588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584912" y="4576238"/>
                <a:ext cx="246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BC461FB9-9AB6-4F0E-9000-BE6D67C7A38A}"/>
                  </a:ext>
                </a:extLst>
              </p14:cNvPr>
              <p14:cNvContentPartPr/>
              <p14:nvPr/>
            </p14:nvContentPartPr>
            <p14:xfrm>
              <a:off x="5808752" y="4903838"/>
              <a:ext cx="795240" cy="65628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BC461FB9-9AB6-4F0E-9000-BE6D67C7A38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800112" y="4894833"/>
                <a:ext cx="812880" cy="673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37B93896-59F5-4605-B1C0-D0DE255F81DD}"/>
                  </a:ext>
                </a:extLst>
              </p14:cNvPr>
              <p14:cNvContentPartPr/>
              <p14:nvPr/>
            </p14:nvContentPartPr>
            <p14:xfrm>
              <a:off x="6806672" y="5107238"/>
              <a:ext cx="183960" cy="1861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37B93896-59F5-4605-B1C0-D0DE255F81D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798032" y="5098238"/>
                <a:ext cx="2016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EB415B94-28B6-434E-9554-92C28051268C}"/>
                  </a:ext>
                </a:extLst>
              </p14:cNvPr>
              <p14:cNvContentPartPr/>
              <p14:nvPr/>
            </p14:nvContentPartPr>
            <p14:xfrm>
              <a:off x="8787752" y="5269958"/>
              <a:ext cx="185400" cy="9612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EB415B94-28B6-434E-9554-92C28051268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779112" y="5260958"/>
                <a:ext cx="2030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26DE7853-8EDD-4A16-92B1-4A81C7161196}"/>
                  </a:ext>
                </a:extLst>
              </p14:cNvPr>
              <p14:cNvContentPartPr/>
              <p14:nvPr/>
            </p14:nvContentPartPr>
            <p14:xfrm>
              <a:off x="7120232" y="4769558"/>
              <a:ext cx="1528200" cy="8964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26DE7853-8EDD-4A16-92B1-4A81C716119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111232" y="4760558"/>
                <a:ext cx="154584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72672602-9D54-48B3-9170-2D2DAB6E8D37}"/>
                  </a:ext>
                </a:extLst>
              </p14:cNvPr>
              <p14:cNvContentPartPr/>
              <p14:nvPr/>
            </p14:nvContentPartPr>
            <p14:xfrm>
              <a:off x="9353672" y="5071598"/>
              <a:ext cx="291240" cy="32112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72672602-9D54-48B3-9170-2D2DAB6E8D3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345032" y="5062958"/>
                <a:ext cx="3088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6770C6E5-583A-42B1-82F0-FD4D48BA7048}"/>
                  </a:ext>
                </a:extLst>
              </p14:cNvPr>
              <p14:cNvContentPartPr/>
              <p14:nvPr/>
            </p14:nvContentPartPr>
            <p14:xfrm>
              <a:off x="10436552" y="5052518"/>
              <a:ext cx="157320" cy="2624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6770C6E5-583A-42B1-82F0-FD4D48BA704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427912" y="5043878"/>
                <a:ext cx="1749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2332B80-B6A8-451A-BFCE-3AA6E3C052EF}"/>
                  </a:ext>
                </a:extLst>
              </p14:cNvPr>
              <p14:cNvContentPartPr/>
              <p14:nvPr/>
            </p14:nvContentPartPr>
            <p14:xfrm>
              <a:off x="10707272" y="5066558"/>
              <a:ext cx="28080" cy="24660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2332B80-B6A8-451A-BFCE-3AA6E3C052E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698272" y="5057918"/>
                <a:ext cx="457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A9238745-B969-4B42-824B-B0E356A8DE13}"/>
                  </a:ext>
                </a:extLst>
              </p14:cNvPr>
              <p14:cNvContentPartPr/>
              <p14:nvPr/>
            </p14:nvContentPartPr>
            <p14:xfrm>
              <a:off x="10855952" y="5090678"/>
              <a:ext cx="58680" cy="25092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A9238745-B969-4B42-824B-B0E356A8DE1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846952" y="5081678"/>
                <a:ext cx="763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08B54CFE-400D-4173-9B63-C615BAC662F3}"/>
                  </a:ext>
                </a:extLst>
              </p14:cNvPr>
              <p14:cNvContentPartPr/>
              <p14:nvPr/>
            </p14:nvContentPartPr>
            <p14:xfrm>
              <a:off x="9834632" y="5121638"/>
              <a:ext cx="457560" cy="2613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08B54CFE-400D-4173-9B63-C615BAC662F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825639" y="5112638"/>
                <a:ext cx="475186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E5D94397-D4C8-408B-A74D-D0119D9CE701}"/>
                  </a:ext>
                </a:extLst>
              </p14:cNvPr>
              <p14:cNvContentPartPr/>
              <p14:nvPr/>
            </p14:nvContentPartPr>
            <p14:xfrm>
              <a:off x="9594152" y="5503598"/>
              <a:ext cx="1339560" cy="6588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E5D94397-D4C8-408B-A74D-D0119D9CE70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585152" y="5494958"/>
                <a:ext cx="13572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BD6D60C2-8F28-4285-8FBD-E87A2C1D6B78}"/>
                  </a:ext>
                </a:extLst>
              </p14:cNvPr>
              <p14:cNvContentPartPr/>
              <p14:nvPr/>
            </p14:nvContentPartPr>
            <p14:xfrm>
              <a:off x="1530872" y="6045758"/>
              <a:ext cx="42120" cy="5223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BD6D60C2-8F28-4285-8FBD-E87A2C1D6B7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521872" y="6036758"/>
                <a:ext cx="597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9C83D489-6922-4AFA-B7C2-9710AA17131D}"/>
                  </a:ext>
                </a:extLst>
              </p14:cNvPr>
              <p14:cNvContentPartPr/>
              <p14:nvPr/>
            </p14:nvContentPartPr>
            <p14:xfrm>
              <a:off x="1752992" y="6177158"/>
              <a:ext cx="106200" cy="30600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9C83D489-6922-4AFA-B7C2-9710AA17131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744352" y="6168158"/>
                <a:ext cx="1238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249A4A3F-0FAC-4C3C-802B-2192C09D192B}"/>
                  </a:ext>
                </a:extLst>
              </p14:cNvPr>
              <p14:cNvContentPartPr/>
              <p14:nvPr/>
            </p14:nvContentPartPr>
            <p14:xfrm>
              <a:off x="2026592" y="6221438"/>
              <a:ext cx="134280" cy="13572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249A4A3F-0FAC-4C3C-802B-2192C09D192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017592" y="6212438"/>
                <a:ext cx="1519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81039E1F-3EAD-42C5-ACAE-7122E3DDB4D2}"/>
                  </a:ext>
                </a:extLst>
              </p14:cNvPr>
              <p14:cNvContentPartPr/>
              <p14:nvPr/>
            </p14:nvContentPartPr>
            <p14:xfrm>
              <a:off x="3260672" y="6219998"/>
              <a:ext cx="155520" cy="9720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81039E1F-3EAD-42C5-ACAE-7122E3DDB4D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251672" y="6210998"/>
                <a:ext cx="1731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0022C23F-52EC-4B0D-AAB1-CF6DE1E86643}"/>
                  </a:ext>
                </a:extLst>
              </p14:cNvPr>
              <p14:cNvContentPartPr/>
              <p14:nvPr/>
            </p14:nvContentPartPr>
            <p14:xfrm>
              <a:off x="3868352" y="5990678"/>
              <a:ext cx="29880" cy="31788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0022C23F-52EC-4B0D-AAB1-CF6DE1E8664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859352" y="5982038"/>
                <a:ext cx="475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29E0DF84-546A-4F93-8AFA-1740188AD118}"/>
                  </a:ext>
                </a:extLst>
              </p14:cNvPr>
              <p14:cNvContentPartPr/>
              <p14:nvPr/>
            </p14:nvContentPartPr>
            <p14:xfrm>
              <a:off x="4018112" y="6047198"/>
              <a:ext cx="630360" cy="4431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29E0DF84-546A-4F93-8AFA-1740188AD11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009477" y="6038205"/>
                <a:ext cx="647990" cy="460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0AC7A59F-C260-4ADE-82C9-6D02CE42B47B}"/>
                  </a:ext>
                </a:extLst>
              </p14:cNvPr>
              <p14:cNvContentPartPr/>
              <p14:nvPr/>
            </p14:nvContentPartPr>
            <p14:xfrm>
              <a:off x="2361392" y="6099758"/>
              <a:ext cx="660600" cy="37692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0AC7A59F-C260-4ADE-82C9-6D02CE42B47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352747" y="6090758"/>
                <a:ext cx="67825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4BF3FD35-380B-43AD-93AD-AA380550769C}"/>
                  </a:ext>
                </a:extLst>
              </p14:cNvPr>
              <p14:cNvContentPartPr/>
              <p14:nvPr/>
            </p14:nvContentPartPr>
            <p14:xfrm>
              <a:off x="854792" y="6072038"/>
              <a:ext cx="495720" cy="44064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4BF3FD35-380B-43AD-93AD-AA380550769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45799" y="6063398"/>
                <a:ext cx="513347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6362A160-6923-4EBF-843D-E11954AD9E15}"/>
                  </a:ext>
                </a:extLst>
              </p14:cNvPr>
              <p14:cNvContentPartPr/>
              <p14:nvPr/>
            </p14:nvContentPartPr>
            <p14:xfrm>
              <a:off x="584792" y="6079598"/>
              <a:ext cx="138240" cy="38232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6362A160-6923-4EBF-843D-E11954AD9E1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75792" y="6070606"/>
                <a:ext cx="155880" cy="399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777F18A6-3010-466E-A288-BFC661D09CC7}"/>
                  </a:ext>
                </a:extLst>
              </p14:cNvPr>
              <p14:cNvContentPartPr/>
              <p14:nvPr/>
            </p14:nvContentPartPr>
            <p14:xfrm>
              <a:off x="5237432" y="6174638"/>
              <a:ext cx="185400" cy="25596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777F18A6-3010-466E-A288-BFC661D09CC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228432" y="6165998"/>
                <a:ext cx="2030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B55E7BCD-FAAF-4FC4-B0B2-114E9A915B1E}"/>
                  </a:ext>
                </a:extLst>
              </p14:cNvPr>
              <p14:cNvContentPartPr/>
              <p14:nvPr/>
            </p14:nvContentPartPr>
            <p14:xfrm>
              <a:off x="4773752" y="6380198"/>
              <a:ext cx="253800" cy="24012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B55E7BCD-FAAF-4FC4-B0B2-114E9A915B1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765112" y="6371198"/>
                <a:ext cx="2714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18E4B8F5-7A49-4836-8AF3-CA46AF3A171E}"/>
                  </a:ext>
                </a:extLst>
              </p14:cNvPr>
              <p14:cNvContentPartPr/>
              <p14:nvPr/>
            </p14:nvContentPartPr>
            <p14:xfrm>
              <a:off x="8697032" y="6326558"/>
              <a:ext cx="170280" cy="13536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18E4B8F5-7A49-4836-8AF3-CA46AF3A171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688032" y="6317918"/>
                <a:ext cx="1879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F5DD6C2F-DF7A-46AC-8873-937F3547EEC3}"/>
                  </a:ext>
                </a:extLst>
              </p14:cNvPr>
              <p14:cNvContentPartPr/>
              <p14:nvPr/>
            </p14:nvContentPartPr>
            <p14:xfrm>
              <a:off x="8281952" y="5876198"/>
              <a:ext cx="330840" cy="25380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F5DD6C2F-DF7A-46AC-8873-937F3547EEC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273303" y="5867558"/>
                <a:ext cx="348499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6ADD27EF-AFFF-45CD-842D-8029D6A002C3}"/>
                  </a:ext>
                </a:extLst>
              </p14:cNvPr>
              <p14:cNvContentPartPr/>
              <p14:nvPr/>
            </p14:nvContentPartPr>
            <p14:xfrm>
              <a:off x="6995672" y="5874398"/>
              <a:ext cx="1182240" cy="76320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6ADD27EF-AFFF-45CD-842D-8029D6A002C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986675" y="5865398"/>
                <a:ext cx="1199875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A980914C-935E-42ED-8646-3A88E5CCD8A9}"/>
                  </a:ext>
                </a:extLst>
              </p14:cNvPr>
              <p14:cNvContentPartPr/>
              <p14:nvPr/>
            </p14:nvContentPartPr>
            <p14:xfrm>
              <a:off x="5598872" y="5846678"/>
              <a:ext cx="1217160" cy="79272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A980914C-935E-42ED-8646-3A88E5CCD8A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589872" y="5838034"/>
                <a:ext cx="1234800" cy="810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50D4D7F8-D9BC-48FB-8C54-D6ECADF6F9D5}"/>
                  </a:ext>
                </a:extLst>
              </p14:cNvPr>
              <p14:cNvContentPartPr/>
              <p14:nvPr/>
            </p14:nvContentPartPr>
            <p14:xfrm>
              <a:off x="9767312" y="6122438"/>
              <a:ext cx="204120" cy="23112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50D4D7F8-D9BC-48FB-8C54-D6ECADF6F9D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758312" y="6113438"/>
                <a:ext cx="2217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1AC59130-BB9C-46B1-974C-5BEF7458AB74}"/>
                  </a:ext>
                </a:extLst>
              </p14:cNvPr>
              <p14:cNvContentPartPr/>
              <p14:nvPr/>
            </p14:nvContentPartPr>
            <p14:xfrm>
              <a:off x="10139912" y="6058358"/>
              <a:ext cx="214200" cy="28008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1AC59130-BB9C-46B1-974C-5BEF7458AB7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130912" y="6049358"/>
                <a:ext cx="2318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D9CF7387-ABAC-4D08-B816-EEF061CF454D}"/>
                  </a:ext>
                </a:extLst>
              </p14:cNvPr>
              <p14:cNvContentPartPr/>
              <p14:nvPr/>
            </p14:nvContentPartPr>
            <p14:xfrm>
              <a:off x="11189672" y="6477038"/>
              <a:ext cx="14760" cy="1224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D9CF7387-ABAC-4D08-B816-EEF061CF454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1180672" y="6468398"/>
                <a:ext cx="324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6B1D1EF8-D305-48D5-BBF4-CD516A9C5032}"/>
                  </a:ext>
                </a:extLst>
              </p14:cNvPr>
              <p14:cNvContentPartPr/>
              <p14:nvPr/>
            </p14:nvContentPartPr>
            <p14:xfrm>
              <a:off x="10460312" y="6111638"/>
              <a:ext cx="403200" cy="32760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6B1D1EF8-D305-48D5-BBF4-CD516A9C503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451304" y="6102638"/>
                <a:ext cx="420856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8B6A922E-5C92-4EEC-83ED-42096E1FC798}"/>
                  </a:ext>
                </a:extLst>
              </p14:cNvPr>
              <p14:cNvContentPartPr/>
              <p14:nvPr/>
            </p14:nvContentPartPr>
            <p14:xfrm>
              <a:off x="9182312" y="6124958"/>
              <a:ext cx="318240" cy="25956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8B6A922E-5C92-4EEC-83ED-42096E1FC798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173312" y="6115958"/>
                <a:ext cx="3358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9F85A556-92D6-46CE-B2E3-8580308AEEBB}"/>
                  </a:ext>
                </a:extLst>
              </p14:cNvPr>
              <p14:cNvContentPartPr/>
              <p14:nvPr/>
            </p14:nvContentPartPr>
            <p14:xfrm>
              <a:off x="8609552" y="6082118"/>
              <a:ext cx="2638080" cy="33912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9F85A556-92D6-46CE-B2E3-8580308AEEB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555552" y="5974118"/>
                <a:ext cx="274572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316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F8AAD0-3FD8-4897-B6D9-4EF5D0B12F01}"/>
                  </a:ext>
                </a:extLst>
              </p14:cNvPr>
              <p14:cNvContentPartPr/>
              <p14:nvPr/>
            </p14:nvContentPartPr>
            <p14:xfrm>
              <a:off x="300752" y="199358"/>
              <a:ext cx="140040" cy="20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F8AAD0-3FD8-4897-B6D9-4EF5D0B12F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112" y="190358"/>
                <a:ext cx="1576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48BC82-B5D7-448E-B441-E0A7A08D1DA5}"/>
                  </a:ext>
                </a:extLst>
              </p14:cNvPr>
              <p14:cNvContentPartPr/>
              <p14:nvPr/>
            </p14:nvContentPartPr>
            <p14:xfrm>
              <a:off x="218312" y="522998"/>
              <a:ext cx="235440" cy="10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48BC82-B5D7-448E-B441-E0A7A08D1D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312" y="514358"/>
                <a:ext cx="2530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8FF21A-F0A8-453F-9AF2-C91CFDD20319}"/>
                  </a:ext>
                </a:extLst>
              </p14:cNvPr>
              <p14:cNvContentPartPr/>
              <p14:nvPr/>
            </p14:nvContentPartPr>
            <p14:xfrm>
              <a:off x="2190032" y="193958"/>
              <a:ext cx="37080" cy="265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8FF21A-F0A8-453F-9AF2-C91CFDD203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1392" y="184958"/>
                <a:ext cx="547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8CBB4F-E954-4052-B500-E971BBFF67B4}"/>
                  </a:ext>
                </a:extLst>
              </p14:cNvPr>
              <p14:cNvContentPartPr/>
              <p14:nvPr/>
            </p14:nvContentPartPr>
            <p14:xfrm>
              <a:off x="2327192" y="283598"/>
              <a:ext cx="114840" cy="190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8CBB4F-E954-4052-B500-E971BBFF67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8192" y="274958"/>
                <a:ext cx="1324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A67E4B5-4EBD-4B49-9AFD-459FBBD1EC2D}"/>
                  </a:ext>
                </a:extLst>
              </p14:cNvPr>
              <p14:cNvContentPartPr/>
              <p14:nvPr/>
            </p14:nvContentPartPr>
            <p14:xfrm>
              <a:off x="2790512" y="152558"/>
              <a:ext cx="228960" cy="473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A67E4B5-4EBD-4B49-9AFD-459FBBD1EC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1872" y="143558"/>
                <a:ext cx="2466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84AEBA-051C-41D4-B5DE-DD02E29F2C2A}"/>
                  </a:ext>
                </a:extLst>
              </p14:cNvPr>
              <p14:cNvContentPartPr/>
              <p14:nvPr/>
            </p14:nvContentPartPr>
            <p14:xfrm>
              <a:off x="1148912" y="145718"/>
              <a:ext cx="931320" cy="388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84AEBA-051C-41D4-B5DE-DD02E29F2C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0269" y="136718"/>
                <a:ext cx="948967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9B6A84-7EC2-47BE-8FB3-9E789B2FCF3A}"/>
                  </a:ext>
                </a:extLst>
              </p14:cNvPr>
              <p14:cNvContentPartPr/>
              <p14:nvPr/>
            </p14:nvContentPartPr>
            <p14:xfrm>
              <a:off x="4064192" y="204758"/>
              <a:ext cx="176040" cy="248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9B6A84-7EC2-47BE-8FB3-9E789B2FCF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55192" y="196118"/>
                <a:ext cx="1936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A539514-104C-4081-80C6-3DC16ED9B390}"/>
                  </a:ext>
                </a:extLst>
              </p14:cNvPr>
              <p14:cNvContentPartPr/>
              <p14:nvPr/>
            </p14:nvContentPartPr>
            <p14:xfrm>
              <a:off x="4257872" y="520118"/>
              <a:ext cx="29880" cy="87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A539514-104C-4081-80C6-3DC16ED9B3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49232" y="511118"/>
                <a:ext cx="475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79ADCF7-CAAF-4DD2-AA06-F9BC62DA5DD6}"/>
                  </a:ext>
                </a:extLst>
              </p14:cNvPr>
              <p14:cNvContentPartPr/>
              <p14:nvPr/>
            </p14:nvContentPartPr>
            <p14:xfrm>
              <a:off x="5289272" y="170198"/>
              <a:ext cx="391320" cy="478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79ADCF7-CAAF-4DD2-AA06-F9BC62DA5D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80624" y="161198"/>
                <a:ext cx="408976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70ED83C-D76F-4473-87CF-2F73FD56E714}"/>
                  </a:ext>
                </a:extLst>
              </p14:cNvPr>
              <p14:cNvContentPartPr/>
              <p14:nvPr/>
            </p14:nvContentPartPr>
            <p14:xfrm>
              <a:off x="4884272" y="216278"/>
              <a:ext cx="217080" cy="389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70ED83C-D76F-4473-87CF-2F73FD56E7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75287" y="207638"/>
                <a:ext cx="234691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34E4847-E9F6-456B-991F-CB7F4D4DD4B9}"/>
                  </a:ext>
                </a:extLst>
              </p14:cNvPr>
              <p14:cNvContentPartPr/>
              <p14:nvPr/>
            </p14:nvContentPartPr>
            <p14:xfrm>
              <a:off x="4478912" y="228878"/>
              <a:ext cx="232200" cy="394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34E4847-E9F6-456B-991F-CB7F4D4DD4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70272" y="219878"/>
                <a:ext cx="24984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00AE014-EA71-41C9-9107-FA01964B410C}"/>
                  </a:ext>
                </a:extLst>
              </p14:cNvPr>
              <p14:cNvContentPartPr/>
              <p14:nvPr/>
            </p14:nvContentPartPr>
            <p14:xfrm>
              <a:off x="3548312" y="213758"/>
              <a:ext cx="276840" cy="421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00AE014-EA71-41C9-9107-FA01964B41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39672" y="205118"/>
                <a:ext cx="2944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4CE5B5-4D07-4164-8BFD-E9BF55258BB7}"/>
                  </a:ext>
                </a:extLst>
              </p14:cNvPr>
              <p14:cNvContentPartPr/>
              <p14:nvPr/>
            </p14:nvContentPartPr>
            <p14:xfrm>
              <a:off x="3154472" y="208358"/>
              <a:ext cx="253440" cy="378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4CE5B5-4D07-4164-8BFD-E9BF55258B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45820" y="199718"/>
                <a:ext cx="271105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C8B0B92-0E24-4868-8F8B-927A377DBD7A}"/>
                  </a:ext>
                </a:extLst>
              </p14:cNvPr>
              <p14:cNvContentPartPr/>
              <p14:nvPr/>
            </p14:nvContentPartPr>
            <p14:xfrm>
              <a:off x="6020072" y="202598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C8B0B92-0E24-4868-8F8B-927A377DBD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11432" y="1939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E32631A-FD7F-432F-802F-A375A2B5992C}"/>
                  </a:ext>
                </a:extLst>
              </p14:cNvPr>
              <p14:cNvContentPartPr/>
              <p14:nvPr/>
            </p14:nvContentPartPr>
            <p14:xfrm>
              <a:off x="7825472" y="363518"/>
              <a:ext cx="218520" cy="169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E32631A-FD7F-432F-802F-A375A2B599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16832" y="354518"/>
                <a:ext cx="2361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081F123-44BA-48D5-8626-E2E510B33120}"/>
                  </a:ext>
                </a:extLst>
              </p14:cNvPr>
              <p14:cNvContentPartPr/>
              <p14:nvPr/>
            </p14:nvContentPartPr>
            <p14:xfrm>
              <a:off x="9622232" y="236438"/>
              <a:ext cx="1950840" cy="339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081F123-44BA-48D5-8626-E2E510B331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13590" y="227438"/>
                <a:ext cx="1968483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389019-DDEE-4281-AD41-FB3BAD914B54}"/>
                  </a:ext>
                </a:extLst>
              </p14:cNvPr>
              <p14:cNvContentPartPr/>
              <p14:nvPr/>
            </p14:nvContentPartPr>
            <p14:xfrm>
              <a:off x="8257112" y="188558"/>
              <a:ext cx="956160" cy="4446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389019-DDEE-4281-AD41-FB3BAD914B5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48469" y="179558"/>
                <a:ext cx="973807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B6E7F16-DA55-4EA4-A1F3-4080D240ADB4}"/>
                  </a:ext>
                </a:extLst>
              </p14:cNvPr>
              <p14:cNvContentPartPr/>
              <p14:nvPr/>
            </p14:nvContentPartPr>
            <p14:xfrm>
              <a:off x="6538112" y="203678"/>
              <a:ext cx="1110600" cy="305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B6E7F16-DA55-4EA4-A1F3-4080D240ADB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29469" y="195028"/>
                <a:ext cx="1128246" cy="322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9068652-E367-4068-AB57-F4BBD99716EA}"/>
                  </a:ext>
                </a:extLst>
              </p14:cNvPr>
              <p14:cNvContentPartPr/>
              <p14:nvPr/>
            </p14:nvContentPartPr>
            <p14:xfrm>
              <a:off x="5961392" y="286118"/>
              <a:ext cx="250200" cy="203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9068652-E367-4068-AB57-F4BBD99716E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52752" y="277463"/>
                <a:ext cx="267840" cy="221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AA3EB7B-4131-42AD-A89C-3F526C2B907F}"/>
                  </a:ext>
                </a:extLst>
              </p14:cNvPr>
              <p14:cNvContentPartPr/>
              <p14:nvPr/>
            </p14:nvContentPartPr>
            <p14:xfrm>
              <a:off x="1715912" y="918998"/>
              <a:ext cx="356400" cy="313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AA3EB7B-4131-42AD-A89C-3F526C2B907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07272" y="909998"/>
                <a:ext cx="374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5D3C32E-7BF3-4D11-8BBA-BF28C4850EAA}"/>
                  </a:ext>
                </a:extLst>
              </p14:cNvPr>
              <p14:cNvContentPartPr/>
              <p14:nvPr/>
            </p14:nvContentPartPr>
            <p14:xfrm>
              <a:off x="1033352" y="907838"/>
              <a:ext cx="605160" cy="328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5D3C32E-7BF3-4D11-8BBA-BF28C4850EA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4357" y="899198"/>
                <a:ext cx="62279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5CBC5AF-516E-4484-B8C1-67D2B192E834}"/>
                  </a:ext>
                </a:extLst>
              </p14:cNvPr>
              <p14:cNvContentPartPr/>
              <p14:nvPr/>
            </p14:nvContentPartPr>
            <p14:xfrm>
              <a:off x="2704112" y="1034198"/>
              <a:ext cx="344880" cy="208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5CBC5AF-516E-4484-B8C1-67D2B192E83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95472" y="1025558"/>
                <a:ext cx="3625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6D9D92E-CC28-46F1-ADB4-C4358F24B0C8}"/>
                  </a:ext>
                </a:extLst>
              </p14:cNvPr>
              <p14:cNvContentPartPr/>
              <p14:nvPr/>
            </p14:nvContentPartPr>
            <p14:xfrm>
              <a:off x="7593992" y="1006118"/>
              <a:ext cx="632160" cy="353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6D9D92E-CC28-46F1-ADB4-C4358F24B0C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84992" y="997118"/>
                <a:ext cx="6498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DDB1676-4831-4A3F-B1B6-7F0079CDE35C}"/>
                  </a:ext>
                </a:extLst>
              </p14:cNvPr>
              <p14:cNvContentPartPr/>
              <p14:nvPr/>
            </p14:nvContentPartPr>
            <p14:xfrm>
              <a:off x="8387432" y="1258478"/>
              <a:ext cx="38880" cy="658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DDB1676-4831-4A3F-B1B6-7F0079CDE35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78432" y="1249478"/>
                <a:ext cx="565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0AC0980-FBA7-40A5-9016-7098DCB3CE08}"/>
                  </a:ext>
                </a:extLst>
              </p14:cNvPr>
              <p14:cNvContentPartPr/>
              <p14:nvPr/>
            </p14:nvContentPartPr>
            <p14:xfrm>
              <a:off x="7002152" y="956438"/>
              <a:ext cx="370440" cy="475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0AC0980-FBA7-40A5-9016-7098DCB3CE0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93512" y="947438"/>
                <a:ext cx="3880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23A9B35-3025-4C0B-83D5-13B01091A731}"/>
                  </a:ext>
                </a:extLst>
              </p14:cNvPr>
              <p14:cNvContentPartPr/>
              <p14:nvPr/>
            </p14:nvContentPartPr>
            <p14:xfrm>
              <a:off x="6329672" y="965438"/>
              <a:ext cx="331560" cy="264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23A9B35-3025-4C0B-83D5-13B01091A73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20672" y="956438"/>
                <a:ext cx="3492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54ED955-79B0-44C0-B0E5-DD6D85CD6E5C}"/>
                  </a:ext>
                </a:extLst>
              </p14:cNvPr>
              <p14:cNvContentPartPr/>
              <p14:nvPr/>
            </p14:nvContentPartPr>
            <p14:xfrm>
              <a:off x="5890112" y="945998"/>
              <a:ext cx="307440" cy="294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54ED955-79B0-44C0-B0E5-DD6D85CD6E5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81472" y="937347"/>
                <a:ext cx="325080" cy="312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1F2BE28-13FF-4F1B-9A38-8A51DDDB8F8B}"/>
                  </a:ext>
                </a:extLst>
              </p14:cNvPr>
              <p14:cNvContentPartPr/>
              <p14:nvPr/>
            </p14:nvContentPartPr>
            <p14:xfrm>
              <a:off x="4698872" y="990998"/>
              <a:ext cx="815040" cy="266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1F2BE28-13FF-4F1B-9A38-8A51DDDB8F8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89872" y="981998"/>
                <a:ext cx="8326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8179040-23BA-4C89-B355-2CB6292EB230}"/>
                  </a:ext>
                </a:extLst>
              </p14:cNvPr>
              <p14:cNvContentPartPr/>
              <p14:nvPr/>
            </p14:nvContentPartPr>
            <p14:xfrm>
              <a:off x="4115672" y="927998"/>
              <a:ext cx="312480" cy="314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8179040-23BA-4C89-B355-2CB6292EB23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06672" y="919358"/>
                <a:ext cx="3301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2A7AC6-F063-4D07-9781-F8BBE5D24ED2}"/>
                  </a:ext>
                </a:extLst>
              </p14:cNvPr>
              <p14:cNvContentPartPr/>
              <p14:nvPr/>
            </p14:nvContentPartPr>
            <p14:xfrm>
              <a:off x="3168152" y="1004678"/>
              <a:ext cx="645480" cy="2160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2A7AC6-F063-4D07-9781-F8BBE5D24ED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59157" y="996038"/>
                <a:ext cx="66311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BC6C5ED-EDE1-41BB-B85C-B74ABF2525BB}"/>
                  </a:ext>
                </a:extLst>
              </p14:cNvPr>
              <p14:cNvContentPartPr/>
              <p14:nvPr/>
            </p14:nvContentPartPr>
            <p14:xfrm>
              <a:off x="9636632" y="3201758"/>
              <a:ext cx="972000" cy="4194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BC6C5ED-EDE1-41BB-B85C-B74ABF2525B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27989" y="3193111"/>
                <a:ext cx="989647" cy="437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D00A305-8AF7-45BE-AC42-F704E2BA7770}"/>
                  </a:ext>
                </a:extLst>
              </p14:cNvPr>
              <p14:cNvContentPartPr/>
              <p14:nvPr/>
            </p14:nvContentPartPr>
            <p14:xfrm>
              <a:off x="8364392" y="2007278"/>
              <a:ext cx="2539080" cy="9871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D00A305-8AF7-45BE-AC42-F704E2BA777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55752" y="1998638"/>
                <a:ext cx="255672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E123253-0F9D-440D-83B6-761B6D9EA28B}"/>
                  </a:ext>
                </a:extLst>
              </p14:cNvPr>
              <p14:cNvContentPartPr/>
              <p14:nvPr/>
            </p14:nvContentPartPr>
            <p14:xfrm>
              <a:off x="10237472" y="4488758"/>
              <a:ext cx="472320" cy="2944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E123253-0F9D-440D-83B6-761B6D9EA28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28472" y="4479758"/>
                <a:ext cx="489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A6E0A83-575C-4D2B-A8E7-00A433DD6A00}"/>
                  </a:ext>
                </a:extLst>
              </p14:cNvPr>
              <p14:cNvContentPartPr/>
              <p14:nvPr/>
            </p14:nvContentPartPr>
            <p14:xfrm>
              <a:off x="10204352" y="4072238"/>
              <a:ext cx="558720" cy="2170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A6E0A83-575C-4D2B-A8E7-00A433DD6A0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195712" y="4063598"/>
                <a:ext cx="5763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7CCFFEA-CBCB-4E89-B014-15D057BA6853}"/>
                  </a:ext>
                </a:extLst>
              </p14:cNvPr>
              <p14:cNvContentPartPr/>
              <p14:nvPr/>
            </p14:nvContentPartPr>
            <p14:xfrm>
              <a:off x="9087632" y="4401638"/>
              <a:ext cx="719640" cy="312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7CCFFEA-CBCB-4E89-B014-15D057BA685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78992" y="4392638"/>
                <a:ext cx="7372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9523F6F-7D97-43BF-AD76-6C466151E9BB}"/>
                  </a:ext>
                </a:extLst>
              </p14:cNvPr>
              <p14:cNvContentPartPr/>
              <p14:nvPr/>
            </p14:nvContentPartPr>
            <p14:xfrm>
              <a:off x="9183032" y="3849038"/>
              <a:ext cx="650160" cy="409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9523F6F-7D97-43BF-AD76-6C466151E9B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174032" y="3840398"/>
                <a:ext cx="6678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1689280-D2F2-41B8-A45B-492D236F58F0}"/>
                  </a:ext>
                </a:extLst>
              </p14:cNvPr>
              <p14:cNvContentPartPr/>
              <p14:nvPr/>
            </p14:nvContentPartPr>
            <p14:xfrm>
              <a:off x="11058992" y="4482998"/>
              <a:ext cx="997560" cy="5281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1689280-D2F2-41B8-A45B-492D236F58F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050352" y="4474358"/>
                <a:ext cx="10152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7A0397F-668D-4831-A1DC-E5A223F4156C}"/>
                  </a:ext>
                </a:extLst>
              </p14:cNvPr>
              <p14:cNvContentPartPr/>
              <p14:nvPr/>
            </p14:nvContentPartPr>
            <p14:xfrm>
              <a:off x="1020392" y="1829438"/>
              <a:ext cx="551520" cy="336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7A0397F-668D-4831-A1DC-E5A223F4156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11752" y="1820798"/>
                <a:ext cx="5691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5AE3FF7-2539-4F40-9350-143A65187F7E}"/>
                  </a:ext>
                </a:extLst>
              </p14:cNvPr>
              <p14:cNvContentPartPr/>
              <p14:nvPr/>
            </p14:nvContentPartPr>
            <p14:xfrm>
              <a:off x="3186152" y="1709918"/>
              <a:ext cx="340920" cy="4791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5AE3FF7-2539-4F40-9350-143A65187F7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77152" y="1701278"/>
                <a:ext cx="35856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6C2C64D-93E4-4238-B3AC-23F5966BFF8D}"/>
                  </a:ext>
                </a:extLst>
              </p14:cNvPr>
              <p14:cNvContentPartPr/>
              <p14:nvPr/>
            </p14:nvContentPartPr>
            <p14:xfrm>
              <a:off x="2840552" y="1936358"/>
              <a:ext cx="214560" cy="1126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6C2C64D-93E4-4238-B3AC-23F5966BFF8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31552" y="1927718"/>
                <a:ext cx="2322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BFC1C3A-5E5D-493F-8447-D1619EB64CFB}"/>
                  </a:ext>
                </a:extLst>
              </p14:cNvPr>
              <p14:cNvContentPartPr/>
              <p14:nvPr/>
            </p14:nvContentPartPr>
            <p14:xfrm>
              <a:off x="2169152" y="1791278"/>
              <a:ext cx="479880" cy="4402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BFC1C3A-5E5D-493F-8447-D1619EB64CF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60512" y="1782278"/>
                <a:ext cx="49752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F410E33-CE86-4B1F-8E04-8724F81A2BDC}"/>
                  </a:ext>
                </a:extLst>
              </p14:cNvPr>
              <p14:cNvContentPartPr/>
              <p14:nvPr/>
            </p14:nvContentPartPr>
            <p14:xfrm>
              <a:off x="1878992" y="1826558"/>
              <a:ext cx="167400" cy="3920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F410E33-CE86-4B1F-8E04-8724F81A2BD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870352" y="1817558"/>
                <a:ext cx="1850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826C9C7-971C-41C9-84CD-461AFBD5F70F}"/>
                  </a:ext>
                </a:extLst>
              </p14:cNvPr>
              <p14:cNvContentPartPr/>
              <p14:nvPr/>
            </p14:nvContentPartPr>
            <p14:xfrm>
              <a:off x="4229792" y="1811798"/>
              <a:ext cx="552240" cy="3304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826C9C7-971C-41C9-84CD-461AFBD5F70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20792" y="1802798"/>
                <a:ext cx="5698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302D814-C63E-40AE-AF65-5A2A5A25666A}"/>
                  </a:ext>
                </a:extLst>
              </p14:cNvPr>
              <p14:cNvContentPartPr/>
              <p14:nvPr/>
            </p14:nvContentPartPr>
            <p14:xfrm>
              <a:off x="3850352" y="1941038"/>
              <a:ext cx="177120" cy="889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302D814-C63E-40AE-AF65-5A2A5A25666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41712" y="1932038"/>
                <a:ext cx="1947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FBA20F1-280E-4DCE-8F65-45A4265278FF}"/>
                  </a:ext>
                </a:extLst>
              </p14:cNvPr>
              <p14:cNvContentPartPr/>
              <p14:nvPr/>
            </p14:nvContentPartPr>
            <p14:xfrm>
              <a:off x="1842992" y="2708198"/>
              <a:ext cx="217440" cy="4305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FBA20F1-280E-4DCE-8F65-45A4265278F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833992" y="2699198"/>
                <a:ext cx="23508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0F4B439-F62B-407D-91C2-B485F208870A}"/>
                  </a:ext>
                </a:extLst>
              </p14:cNvPr>
              <p14:cNvContentPartPr/>
              <p14:nvPr/>
            </p14:nvContentPartPr>
            <p14:xfrm>
              <a:off x="3983192" y="2672198"/>
              <a:ext cx="170280" cy="1213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0F4B439-F62B-407D-91C2-B485F208870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974192" y="2663198"/>
                <a:ext cx="1879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EA129D0-D3A8-4673-803E-A6E749F11122}"/>
                  </a:ext>
                </a:extLst>
              </p14:cNvPr>
              <p14:cNvContentPartPr/>
              <p14:nvPr/>
            </p14:nvContentPartPr>
            <p14:xfrm>
              <a:off x="5871392" y="2841758"/>
              <a:ext cx="8280" cy="64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EA129D0-D3A8-4673-803E-A6E749F1112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2752" y="2832758"/>
                <a:ext cx="2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E951732-D246-4FA6-890D-FE9806B38F4B}"/>
                  </a:ext>
                </a:extLst>
              </p14:cNvPr>
              <p14:cNvContentPartPr/>
              <p14:nvPr/>
            </p14:nvContentPartPr>
            <p14:xfrm>
              <a:off x="4408712" y="2489318"/>
              <a:ext cx="1276560" cy="4284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E951732-D246-4FA6-890D-FE9806B38F4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399715" y="2480318"/>
                <a:ext cx="1294195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0631786-C443-467F-B5FC-753EF65FCD3B}"/>
                  </a:ext>
                </a:extLst>
              </p14:cNvPr>
              <p14:cNvContentPartPr/>
              <p14:nvPr/>
            </p14:nvContentPartPr>
            <p14:xfrm>
              <a:off x="2941352" y="2536838"/>
              <a:ext cx="623880" cy="3891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0631786-C443-467F-B5FC-753EF65FCD3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32357" y="2527838"/>
                <a:ext cx="64151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E813910-42F1-4F2D-8ED4-D308DB724750}"/>
                  </a:ext>
                </a:extLst>
              </p14:cNvPr>
              <p14:cNvContentPartPr/>
              <p14:nvPr/>
            </p14:nvContentPartPr>
            <p14:xfrm>
              <a:off x="2214512" y="2694878"/>
              <a:ext cx="417240" cy="3312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E813910-42F1-4F2D-8ED4-D308DB72475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205865" y="2685878"/>
                <a:ext cx="434895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0CD244F-296B-4DF9-9727-8C4A8485B159}"/>
                  </a:ext>
                </a:extLst>
              </p14:cNvPr>
              <p14:cNvContentPartPr/>
              <p14:nvPr/>
            </p14:nvContentPartPr>
            <p14:xfrm>
              <a:off x="2946752" y="4165118"/>
              <a:ext cx="30240" cy="270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0CD244F-296B-4DF9-9727-8C4A8485B15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37752" y="4156478"/>
                <a:ext cx="478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D2A0FB3-726E-4249-AB10-B31D8C2B1A44}"/>
                  </a:ext>
                </a:extLst>
              </p14:cNvPr>
              <p14:cNvContentPartPr/>
              <p14:nvPr/>
            </p14:nvContentPartPr>
            <p14:xfrm>
              <a:off x="4022432" y="4220918"/>
              <a:ext cx="24840" cy="169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D2A0FB3-726E-4249-AB10-B31D8C2B1A4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13792" y="4211918"/>
                <a:ext cx="424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7A13944-F646-4B6B-8B72-0F12D6A5397B}"/>
                  </a:ext>
                </a:extLst>
              </p14:cNvPr>
              <p14:cNvContentPartPr/>
              <p14:nvPr/>
            </p14:nvContentPartPr>
            <p14:xfrm>
              <a:off x="5475392" y="3861278"/>
              <a:ext cx="1307520" cy="4669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7A13944-F646-4B6B-8B72-0F12D6A5397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66752" y="3852631"/>
                <a:ext cx="1325160" cy="484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70D1100-FC82-4E09-BAFF-213290F8B7FA}"/>
                  </a:ext>
                </a:extLst>
              </p14:cNvPr>
              <p14:cNvContentPartPr/>
              <p14:nvPr/>
            </p14:nvContentPartPr>
            <p14:xfrm>
              <a:off x="4212152" y="3750038"/>
              <a:ext cx="322920" cy="4172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70D1100-FC82-4E09-BAFF-213290F8B7F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203512" y="3741038"/>
                <a:ext cx="34056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461D43B-25E4-4F8C-A398-941A5698D76F}"/>
                  </a:ext>
                </a:extLst>
              </p14:cNvPr>
              <p14:cNvContentPartPr/>
              <p14:nvPr/>
            </p14:nvContentPartPr>
            <p14:xfrm>
              <a:off x="4641992" y="3872078"/>
              <a:ext cx="664560" cy="3769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461D43B-25E4-4F8C-A398-941A5698D76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33352" y="3863438"/>
                <a:ext cx="6822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8B70489-3871-47E2-B2E0-2FEEABFB4C9A}"/>
                  </a:ext>
                </a:extLst>
              </p14:cNvPr>
              <p14:cNvContentPartPr/>
              <p14:nvPr/>
            </p14:nvContentPartPr>
            <p14:xfrm>
              <a:off x="3094712" y="611918"/>
              <a:ext cx="2248200" cy="1260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8B70489-3871-47E2-B2E0-2FEEABFB4C9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076712" y="504278"/>
                <a:ext cx="22838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8426BE0-C5FF-41CF-8D41-AA6ED45C9299}"/>
                  </a:ext>
                </a:extLst>
              </p14:cNvPr>
              <p14:cNvContentPartPr/>
              <p14:nvPr/>
            </p14:nvContentPartPr>
            <p14:xfrm>
              <a:off x="1806272" y="4410998"/>
              <a:ext cx="934200" cy="378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8426BE0-C5FF-41CF-8D41-AA6ED45C929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788632" y="4302998"/>
                <a:ext cx="9698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4533F24-F440-4CE0-B569-53CF04DFDE5C}"/>
                  </a:ext>
                </a:extLst>
              </p14:cNvPr>
              <p14:cNvContentPartPr/>
              <p14:nvPr/>
            </p14:nvContentPartPr>
            <p14:xfrm>
              <a:off x="3380912" y="4400558"/>
              <a:ext cx="555120" cy="100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4533F24-F440-4CE0-B569-53CF04DFDE5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62912" y="4292918"/>
                <a:ext cx="5907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19C935C-55C5-4AB4-81CD-4BF73BC18CED}"/>
                  </a:ext>
                </a:extLst>
              </p14:cNvPr>
              <p14:cNvContentPartPr/>
              <p14:nvPr/>
            </p14:nvContentPartPr>
            <p14:xfrm>
              <a:off x="4503752" y="4433318"/>
              <a:ext cx="635040" cy="342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19C935C-55C5-4AB4-81CD-4BF73BC18CE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486112" y="4325678"/>
                <a:ext cx="6706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3CB7970-FCA8-4620-B50E-21B817E4ED5F}"/>
                  </a:ext>
                </a:extLst>
              </p14:cNvPr>
              <p14:cNvContentPartPr/>
              <p14:nvPr/>
            </p14:nvContentPartPr>
            <p14:xfrm>
              <a:off x="5809832" y="4525118"/>
              <a:ext cx="594720" cy="219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3CB7970-FCA8-4620-B50E-21B817E4ED5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92192" y="4417478"/>
                <a:ext cx="630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956C292-F154-4D9B-B7D7-0079C1BCFE7C}"/>
                  </a:ext>
                </a:extLst>
              </p14:cNvPr>
              <p14:cNvContentPartPr/>
              <p14:nvPr/>
            </p14:nvContentPartPr>
            <p14:xfrm>
              <a:off x="3809312" y="4941278"/>
              <a:ext cx="231120" cy="2588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956C292-F154-4D9B-B7D7-0079C1BCFE7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00312" y="4932278"/>
                <a:ext cx="2487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22FA089-E4CF-454F-9B70-FDD6D94BD897}"/>
                  </a:ext>
                </a:extLst>
              </p14:cNvPr>
              <p14:cNvContentPartPr/>
              <p14:nvPr/>
            </p14:nvContentPartPr>
            <p14:xfrm>
              <a:off x="281312" y="4044158"/>
              <a:ext cx="247320" cy="4251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22FA089-E4CF-454F-9B70-FDD6D94BD89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72312" y="4035158"/>
                <a:ext cx="26496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61B2D83-0950-4BD0-A9A6-B236405D95B2}"/>
                  </a:ext>
                </a:extLst>
              </p14:cNvPr>
              <p14:cNvContentPartPr/>
              <p14:nvPr/>
            </p14:nvContentPartPr>
            <p14:xfrm>
              <a:off x="856232" y="4220558"/>
              <a:ext cx="206640" cy="1310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61B2D83-0950-4BD0-A9A6-B236405D95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47232" y="4211558"/>
                <a:ext cx="2242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3BCB648-075A-4D92-973E-81F657D622D1}"/>
                  </a:ext>
                </a:extLst>
              </p14:cNvPr>
              <p14:cNvContentPartPr/>
              <p14:nvPr/>
            </p14:nvContentPartPr>
            <p14:xfrm>
              <a:off x="4366592" y="4740758"/>
              <a:ext cx="203040" cy="4723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3BCB648-075A-4D92-973E-81F657D622D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357967" y="4732118"/>
                <a:ext cx="220649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9343CA2-AA1E-4E61-9B7F-C1B93C86B20B}"/>
                  </a:ext>
                </a:extLst>
              </p14:cNvPr>
              <p14:cNvContentPartPr/>
              <p14:nvPr/>
            </p14:nvContentPartPr>
            <p14:xfrm>
              <a:off x="4693472" y="4825718"/>
              <a:ext cx="898560" cy="4561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9343CA2-AA1E-4E61-9B7F-C1B93C86B20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684832" y="4817078"/>
                <a:ext cx="9162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CBBEDBA-1A8A-4AC2-BCDD-B18D30971D95}"/>
                  </a:ext>
                </a:extLst>
              </p14:cNvPr>
              <p14:cNvContentPartPr/>
              <p14:nvPr/>
            </p14:nvContentPartPr>
            <p14:xfrm>
              <a:off x="776312" y="3273038"/>
              <a:ext cx="187560" cy="3600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CBBEDBA-1A8A-4AC2-BCDD-B18D30971D9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67672" y="3264038"/>
                <a:ext cx="2052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54012C31-4F4E-4281-9B0C-79AF1CC4B841}"/>
                  </a:ext>
                </a:extLst>
              </p14:cNvPr>
              <p14:cNvContentPartPr/>
              <p14:nvPr/>
            </p14:nvContentPartPr>
            <p14:xfrm>
              <a:off x="2138912" y="3358358"/>
              <a:ext cx="128880" cy="1051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4012C31-4F4E-4281-9B0C-79AF1CC4B84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130272" y="3349358"/>
                <a:ext cx="1465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A057D62-AB43-40E7-AC90-6886BDFA9326}"/>
                  </a:ext>
                </a:extLst>
              </p14:cNvPr>
              <p14:cNvContentPartPr/>
              <p14:nvPr/>
            </p14:nvContentPartPr>
            <p14:xfrm>
              <a:off x="2669552" y="3186998"/>
              <a:ext cx="200160" cy="3502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A057D62-AB43-40E7-AC90-6886BDFA932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660552" y="3177998"/>
                <a:ext cx="2178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849C522F-39DE-4E39-85DE-A8FAB3CF861B}"/>
                  </a:ext>
                </a:extLst>
              </p14:cNvPr>
              <p14:cNvContentPartPr/>
              <p14:nvPr/>
            </p14:nvContentPartPr>
            <p14:xfrm>
              <a:off x="3005072" y="3186278"/>
              <a:ext cx="116280" cy="3258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849C522F-39DE-4E39-85DE-A8FAB3CF861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996432" y="3177278"/>
                <a:ext cx="1339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586BBE6-62D3-4177-A715-29E2677F4899}"/>
                  </a:ext>
                </a:extLst>
              </p14:cNvPr>
              <p14:cNvContentPartPr/>
              <p14:nvPr/>
            </p14:nvContentPartPr>
            <p14:xfrm>
              <a:off x="3224312" y="3234518"/>
              <a:ext cx="180000" cy="2638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586BBE6-62D3-4177-A715-29E2677F489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215312" y="3225878"/>
                <a:ext cx="1976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667EA403-A2D4-4A29-985A-EF540357507D}"/>
                  </a:ext>
                </a:extLst>
              </p14:cNvPr>
              <p14:cNvContentPartPr/>
              <p14:nvPr/>
            </p14:nvContentPartPr>
            <p14:xfrm>
              <a:off x="3585392" y="3146678"/>
              <a:ext cx="598320" cy="3632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667EA403-A2D4-4A29-985A-EF540357507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576392" y="3137678"/>
                <a:ext cx="6159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3520CDBE-08DA-4557-8702-7A6638B23F18}"/>
                  </a:ext>
                </a:extLst>
              </p14:cNvPr>
              <p14:cNvContentPartPr/>
              <p14:nvPr/>
            </p14:nvContentPartPr>
            <p14:xfrm>
              <a:off x="1089872" y="3257198"/>
              <a:ext cx="671400" cy="3715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3520CDBE-08DA-4557-8702-7A6638B23F1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80872" y="3248198"/>
                <a:ext cx="6890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173BBE8-AF87-4118-89A9-DB78F2045B9C}"/>
                  </a:ext>
                </a:extLst>
              </p14:cNvPr>
              <p14:cNvContentPartPr/>
              <p14:nvPr/>
            </p14:nvContentPartPr>
            <p14:xfrm>
              <a:off x="4461632" y="3260798"/>
              <a:ext cx="188640" cy="1936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173BBE8-AF87-4118-89A9-DB78F2045B9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452992" y="3252158"/>
                <a:ext cx="2062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ED065A63-1C39-4FDF-B805-554956EBA495}"/>
                  </a:ext>
                </a:extLst>
              </p14:cNvPr>
              <p14:cNvContentPartPr/>
              <p14:nvPr/>
            </p14:nvContentPartPr>
            <p14:xfrm>
              <a:off x="6367112" y="3347558"/>
              <a:ext cx="57600" cy="172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ED065A63-1C39-4FDF-B805-554956EBA49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358112" y="3338918"/>
                <a:ext cx="752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36B6E87-AB37-43BA-A4E5-7AE062CC31D6}"/>
                  </a:ext>
                </a:extLst>
              </p14:cNvPr>
              <p14:cNvContentPartPr/>
              <p14:nvPr/>
            </p14:nvContentPartPr>
            <p14:xfrm>
              <a:off x="6615872" y="3330638"/>
              <a:ext cx="61200" cy="720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36B6E87-AB37-43BA-A4E5-7AE062CC31D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607232" y="3321638"/>
                <a:ext cx="78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7176BDF-C8F6-4410-A8C5-9F6347530AAA}"/>
                  </a:ext>
                </a:extLst>
              </p14:cNvPr>
              <p14:cNvContentPartPr/>
              <p14:nvPr/>
            </p14:nvContentPartPr>
            <p14:xfrm>
              <a:off x="6835472" y="3328478"/>
              <a:ext cx="62640" cy="75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7176BDF-C8F6-4410-A8C5-9F6347530AA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826472" y="3319838"/>
                <a:ext cx="802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FF2CC5D-EA9E-4BC9-B38B-9808907B055F}"/>
                  </a:ext>
                </a:extLst>
              </p14:cNvPr>
              <p14:cNvContentPartPr/>
              <p14:nvPr/>
            </p14:nvContentPartPr>
            <p14:xfrm>
              <a:off x="7057952" y="3337838"/>
              <a:ext cx="264600" cy="230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FF2CC5D-EA9E-4BC9-B38B-9808907B055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048952" y="3328838"/>
                <a:ext cx="282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EF0E468-7B75-4184-B9CF-26475C82671B}"/>
                  </a:ext>
                </a:extLst>
              </p14:cNvPr>
              <p14:cNvContentPartPr/>
              <p14:nvPr/>
            </p14:nvContentPartPr>
            <p14:xfrm>
              <a:off x="4856552" y="3089078"/>
              <a:ext cx="1306440" cy="3801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EF0E468-7B75-4184-B9CF-26475C82671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847554" y="3080087"/>
                <a:ext cx="1324075" cy="397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9972D2E-024B-482A-A2B0-E178D3B6D9A1}"/>
                  </a:ext>
                </a:extLst>
              </p14:cNvPr>
              <p14:cNvContentPartPr/>
              <p14:nvPr/>
            </p14:nvContentPartPr>
            <p14:xfrm>
              <a:off x="1576592" y="3829238"/>
              <a:ext cx="1261080" cy="55080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9972D2E-024B-482A-A2B0-E178D3B6D9A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567950" y="3820598"/>
                <a:ext cx="1278725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48CFF40C-2DC8-4103-8645-C6500E68299E}"/>
                  </a:ext>
                </a:extLst>
              </p14:cNvPr>
              <p14:cNvContentPartPr/>
              <p14:nvPr/>
            </p14:nvContentPartPr>
            <p14:xfrm>
              <a:off x="4466312" y="4394078"/>
              <a:ext cx="699120" cy="410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48CFF40C-2DC8-4103-8645-C6500E68299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457672" y="4385078"/>
                <a:ext cx="716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D640758-8EEF-4360-87B4-940EFEFFB6AA}"/>
                  </a:ext>
                </a:extLst>
              </p14:cNvPr>
              <p14:cNvContentPartPr/>
              <p14:nvPr/>
            </p14:nvContentPartPr>
            <p14:xfrm>
              <a:off x="5804072" y="4466438"/>
              <a:ext cx="564120" cy="410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D640758-8EEF-4360-87B4-940EFEFFB6A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95072" y="4457798"/>
                <a:ext cx="581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D72BEF1F-1B9F-41F6-AE0C-C290C9F1F2C4}"/>
                  </a:ext>
                </a:extLst>
              </p14:cNvPr>
              <p14:cNvContentPartPr/>
              <p14:nvPr/>
            </p14:nvContentPartPr>
            <p14:xfrm>
              <a:off x="4485752" y="5344838"/>
              <a:ext cx="834480" cy="212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D72BEF1F-1B9F-41F6-AE0C-C290C9F1F2C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477112" y="5335838"/>
                <a:ext cx="852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014EBEBF-C1E9-4EAB-A32F-417EDBBBBF45}"/>
                  </a:ext>
                </a:extLst>
              </p14:cNvPr>
              <p14:cNvContentPartPr/>
              <p14:nvPr/>
            </p14:nvContentPartPr>
            <p14:xfrm>
              <a:off x="2202272" y="5723558"/>
              <a:ext cx="248040" cy="4276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014EBEBF-C1E9-4EAB-A32F-417EDBBBBF4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193632" y="5714918"/>
                <a:ext cx="2656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78A29BE-9C1E-4DF1-9EC9-8634C7B86C15}"/>
                  </a:ext>
                </a:extLst>
              </p14:cNvPr>
              <p14:cNvContentPartPr/>
              <p14:nvPr/>
            </p14:nvContentPartPr>
            <p14:xfrm>
              <a:off x="2573792" y="5445638"/>
              <a:ext cx="1471680" cy="7387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78A29BE-9C1E-4DF1-9EC9-8634C7B86C1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564792" y="5436638"/>
                <a:ext cx="148932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5751DACE-5460-441F-BA85-AA34B2633C00}"/>
                  </a:ext>
                </a:extLst>
              </p14:cNvPr>
              <p14:cNvContentPartPr/>
              <p14:nvPr/>
            </p14:nvContentPartPr>
            <p14:xfrm>
              <a:off x="3267872" y="3676958"/>
              <a:ext cx="598680" cy="5403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5751DACE-5460-441F-BA85-AA34B2633C0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258872" y="3667958"/>
                <a:ext cx="61632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7B6021E-4537-489E-9983-897C96B80F35}"/>
                  </a:ext>
                </a:extLst>
              </p14:cNvPr>
              <p14:cNvContentPartPr/>
              <p14:nvPr/>
            </p14:nvContentPartPr>
            <p14:xfrm>
              <a:off x="6957872" y="3830318"/>
              <a:ext cx="1189080" cy="6577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7B6021E-4537-489E-9983-897C96B80F3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948872" y="3821678"/>
                <a:ext cx="120672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2CF9C315-3D30-4188-8F77-1DB20A904DE9}"/>
                  </a:ext>
                </a:extLst>
              </p14:cNvPr>
              <p14:cNvContentPartPr/>
              <p14:nvPr/>
            </p14:nvContentPartPr>
            <p14:xfrm>
              <a:off x="4401512" y="5507918"/>
              <a:ext cx="851400" cy="6206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2CF9C315-3D30-4188-8F77-1DB20A904DE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392512" y="5499273"/>
                <a:ext cx="869040" cy="638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A7881D0-D913-45C2-AD59-B28744FE63DA}"/>
                  </a:ext>
                </a:extLst>
              </p14:cNvPr>
              <p14:cNvContentPartPr/>
              <p14:nvPr/>
            </p14:nvContentPartPr>
            <p14:xfrm>
              <a:off x="1631312" y="6009398"/>
              <a:ext cx="168120" cy="1026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A7881D0-D913-45C2-AD59-B28744FE63D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622312" y="6000429"/>
                <a:ext cx="185760" cy="12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4818017B-E101-464F-8C34-999F8F2EB0E3}"/>
                  </a:ext>
                </a:extLst>
              </p14:cNvPr>
              <p14:cNvContentPartPr/>
              <p14:nvPr/>
            </p14:nvContentPartPr>
            <p14:xfrm>
              <a:off x="458792" y="5731478"/>
              <a:ext cx="841680" cy="4525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4818017B-E101-464F-8C34-999F8F2EB0E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49792" y="5722838"/>
                <a:ext cx="859320" cy="4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11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CD8F0C-BCC9-4A2E-82AF-1B2DC2C3412E}"/>
                  </a:ext>
                </a:extLst>
              </p14:cNvPr>
              <p14:cNvContentPartPr/>
              <p14:nvPr/>
            </p14:nvContentPartPr>
            <p14:xfrm>
              <a:off x="1245752" y="394118"/>
              <a:ext cx="235080" cy="44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CD8F0C-BCC9-4A2E-82AF-1B2DC2C341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6752" y="385118"/>
                <a:ext cx="25272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D18B21-D6A2-44E4-8A22-E1163A659FA8}"/>
                  </a:ext>
                </a:extLst>
              </p14:cNvPr>
              <p14:cNvContentPartPr/>
              <p14:nvPr/>
            </p14:nvContentPartPr>
            <p14:xfrm>
              <a:off x="2794832" y="577718"/>
              <a:ext cx="140760" cy="104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D18B21-D6A2-44E4-8A22-E1163A659F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6192" y="568718"/>
                <a:ext cx="1584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7EFB51-CB3B-4887-A0C4-5808A09D51FB}"/>
                  </a:ext>
                </a:extLst>
              </p14:cNvPr>
              <p14:cNvContentPartPr/>
              <p14:nvPr/>
            </p14:nvContentPartPr>
            <p14:xfrm>
              <a:off x="1724192" y="434798"/>
              <a:ext cx="637920" cy="439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7EFB51-CB3B-4887-A0C4-5808A09D51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5197" y="425798"/>
                <a:ext cx="65555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56BEA0-C55A-4571-B725-97EA05DC1872}"/>
                  </a:ext>
                </a:extLst>
              </p14:cNvPr>
              <p14:cNvContentPartPr/>
              <p14:nvPr/>
            </p14:nvContentPartPr>
            <p14:xfrm>
              <a:off x="3164912" y="364238"/>
              <a:ext cx="128160" cy="424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56BEA0-C55A-4571-B725-97EA05DC18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5912" y="355598"/>
                <a:ext cx="1458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13C802-9976-41AF-8EB9-2D5135433F02}"/>
                  </a:ext>
                </a:extLst>
              </p14:cNvPr>
              <p14:cNvContentPartPr/>
              <p14:nvPr/>
            </p14:nvContentPartPr>
            <p14:xfrm>
              <a:off x="4550192" y="195758"/>
              <a:ext cx="136440" cy="281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13C802-9976-41AF-8EB9-2D5135433F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41192" y="187118"/>
                <a:ext cx="15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DC82F6-586B-4407-A873-7081A3F3F613}"/>
                  </a:ext>
                </a:extLst>
              </p14:cNvPr>
              <p14:cNvContentPartPr/>
              <p14:nvPr/>
            </p14:nvContentPartPr>
            <p14:xfrm>
              <a:off x="4699232" y="802358"/>
              <a:ext cx="16560" cy="2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DC82F6-586B-4407-A873-7081A3F3F6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90592" y="793358"/>
                <a:ext cx="342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83D1332-E3A3-4508-8F87-136C0BAFE9D0}"/>
                  </a:ext>
                </a:extLst>
              </p14:cNvPr>
              <p14:cNvContentPartPr/>
              <p14:nvPr/>
            </p14:nvContentPartPr>
            <p14:xfrm>
              <a:off x="5343272" y="283238"/>
              <a:ext cx="861480" cy="600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83D1332-E3A3-4508-8F87-136C0BAFE9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4628" y="274238"/>
                <a:ext cx="879127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28619FA-53DE-45B3-943C-D8A561ADC98C}"/>
                  </a:ext>
                </a:extLst>
              </p14:cNvPr>
              <p14:cNvContentPartPr/>
              <p14:nvPr/>
            </p14:nvContentPartPr>
            <p14:xfrm>
              <a:off x="3455792" y="348758"/>
              <a:ext cx="977400" cy="54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28619FA-53DE-45B3-943C-D8A561ADC9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47152" y="340112"/>
                <a:ext cx="995040" cy="567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B8E875-2EC4-4C57-BD26-1A04A782ED51}"/>
                  </a:ext>
                </a:extLst>
              </p14:cNvPr>
              <p14:cNvContentPartPr/>
              <p14:nvPr/>
            </p14:nvContentPartPr>
            <p14:xfrm>
              <a:off x="1085912" y="1823678"/>
              <a:ext cx="413280" cy="383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B8E875-2EC4-4C57-BD26-1A04A782ED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7272" y="1815038"/>
                <a:ext cx="4309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BA3B262-BD27-4A72-9622-8A5C2B007E53}"/>
                  </a:ext>
                </a:extLst>
              </p14:cNvPr>
              <p14:cNvContentPartPr/>
              <p14:nvPr/>
            </p14:nvContentPartPr>
            <p14:xfrm>
              <a:off x="2322512" y="1883438"/>
              <a:ext cx="113400" cy="97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BA3B262-BD27-4A72-9622-8A5C2B007E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13872" y="1874798"/>
                <a:ext cx="1310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25F97F1-C3BC-4B64-A625-179AE6C2EE95}"/>
                  </a:ext>
                </a:extLst>
              </p14:cNvPr>
              <p14:cNvContentPartPr/>
              <p14:nvPr/>
            </p14:nvContentPartPr>
            <p14:xfrm>
              <a:off x="3255992" y="1654478"/>
              <a:ext cx="218880" cy="374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25F97F1-C3BC-4B64-A625-179AE6C2EE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46992" y="1645838"/>
                <a:ext cx="2365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DE88137-44EC-4463-88E9-31F357CD06E5}"/>
                  </a:ext>
                </a:extLst>
              </p14:cNvPr>
              <p14:cNvContentPartPr/>
              <p14:nvPr/>
            </p14:nvContentPartPr>
            <p14:xfrm>
              <a:off x="3582152" y="2043638"/>
              <a:ext cx="3960" cy="3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DE88137-44EC-4463-88E9-31F357CD06E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73512" y="2034638"/>
                <a:ext cx="216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E64DD95-AA2F-4730-9C63-3D3B2AE2245D}"/>
                  </a:ext>
                </a:extLst>
              </p14:cNvPr>
              <p14:cNvContentPartPr/>
              <p14:nvPr/>
            </p14:nvContentPartPr>
            <p14:xfrm>
              <a:off x="4006592" y="1671398"/>
              <a:ext cx="18360" cy="338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E64DD95-AA2F-4730-9C63-3D3B2AE2245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97592" y="1662398"/>
                <a:ext cx="360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836C4F9-D984-4242-A7C6-D96C0B798F2D}"/>
                  </a:ext>
                </a:extLst>
              </p14:cNvPr>
              <p14:cNvContentPartPr/>
              <p14:nvPr/>
            </p14:nvContentPartPr>
            <p14:xfrm>
              <a:off x="6140672" y="1676078"/>
              <a:ext cx="144720" cy="305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836C4F9-D984-4242-A7C6-D96C0B798F2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32032" y="1667078"/>
                <a:ext cx="1623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7E0CA53-DA55-4002-BCCB-963D8A96515A}"/>
                  </a:ext>
                </a:extLst>
              </p14:cNvPr>
              <p14:cNvContentPartPr/>
              <p14:nvPr/>
            </p14:nvContentPartPr>
            <p14:xfrm>
              <a:off x="4745672" y="1588238"/>
              <a:ext cx="1090440" cy="476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7E0CA53-DA55-4002-BCCB-963D8A9651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36672" y="1579238"/>
                <a:ext cx="11080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3B89894-A3DE-46A1-AFC0-4CE04FDF60C7}"/>
                  </a:ext>
                </a:extLst>
              </p14:cNvPr>
              <p14:cNvContentPartPr/>
              <p14:nvPr/>
            </p14:nvContentPartPr>
            <p14:xfrm>
              <a:off x="4151312" y="1745918"/>
              <a:ext cx="354240" cy="586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3B89894-A3DE-46A1-AFC0-4CE04FDF60C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42312" y="1736918"/>
                <a:ext cx="37188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F974903-21B2-4121-981D-2B0DC20E875B}"/>
                  </a:ext>
                </a:extLst>
              </p14:cNvPr>
              <p14:cNvContentPartPr/>
              <p14:nvPr/>
            </p14:nvContentPartPr>
            <p14:xfrm>
              <a:off x="2079512" y="2666078"/>
              <a:ext cx="313200" cy="605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F974903-21B2-4121-981D-2B0DC20E87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70872" y="2657078"/>
                <a:ext cx="33084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B493142-FE89-47ED-9405-5295F214A2B1}"/>
                  </a:ext>
                </a:extLst>
              </p14:cNvPr>
              <p14:cNvContentPartPr/>
              <p14:nvPr/>
            </p14:nvContentPartPr>
            <p14:xfrm>
              <a:off x="1384352" y="2718998"/>
              <a:ext cx="591840" cy="339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B493142-FE89-47ED-9405-5295F214A2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75712" y="2709998"/>
                <a:ext cx="6094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3660835-0979-4B95-BEFB-E106D24C638C}"/>
                  </a:ext>
                </a:extLst>
              </p14:cNvPr>
              <p14:cNvContentPartPr/>
              <p14:nvPr/>
            </p14:nvContentPartPr>
            <p14:xfrm>
              <a:off x="4611392" y="2680838"/>
              <a:ext cx="148680" cy="169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3660835-0979-4B95-BEFB-E106D24C638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02392" y="2672198"/>
                <a:ext cx="1663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3E70189-37EC-4185-B525-AC940EF11BAD}"/>
                  </a:ext>
                </a:extLst>
              </p14:cNvPr>
              <p14:cNvContentPartPr/>
              <p14:nvPr/>
            </p14:nvContentPartPr>
            <p14:xfrm>
              <a:off x="4883192" y="2684438"/>
              <a:ext cx="209520" cy="203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3E70189-37EC-4185-B525-AC940EF11BA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74192" y="2675438"/>
                <a:ext cx="2271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39856BA-ED64-481D-A26F-78312B6EAF3C}"/>
                  </a:ext>
                </a:extLst>
              </p14:cNvPr>
              <p14:cNvContentPartPr/>
              <p14:nvPr/>
            </p14:nvContentPartPr>
            <p14:xfrm>
              <a:off x="5667632" y="2563838"/>
              <a:ext cx="894600" cy="282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39856BA-ED64-481D-A26F-78312B6EAF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58992" y="2555198"/>
                <a:ext cx="9122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E91DBF9-EF86-4156-83AF-4F913EA34584}"/>
                  </a:ext>
                </a:extLst>
              </p14:cNvPr>
              <p14:cNvContentPartPr/>
              <p14:nvPr/>
            </p14:nvContentPartPr>
            <p14:xfrm>
              <a:off x="3726512" y="2587598"/>
              <a:ext cx="732960" cy="3344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E91DBF9-EF86-4156-83AF-4F913EA3458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17512" y="2578949"/>
                <a:ext cx="750600" cy="352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46C4DE9-29A1-4AC1-97CD-F5DB966A6684}"/>
                  </a:ext>
                </a:extLst>
              </p14:cNvPr>
              <p14:cNvContentPartPr/>
              <p14:nvPr/>
            </p14:nvContentPartPr>
            <p14:xfrm>
              <a:off x="2855672" y="2637278"/>
              <a:ext cx="732960" cy="3006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46C4DE9-29A1-4AC1-97CD-F5DB966A668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47032" y="2628638"/>
                <a:ext cx="750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512617F-3648-49AB-93D8-4C76BA3C6851}"/>
                  </a:ext>
                </a:extLst>
              </p14:cNvPr>
              <p14:cNvContentPartPr/>
              <p14:nvPr/>
            </p14:nvContentPartPr>
            <p14:xfrm>
              <a:off x="765152" y="3394358"/>
              <a:ext cx="1708560" cy="11444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512617F-3648-49AB-93D8-4C76BA3C685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6512" y="3385715"/>
                <a:ext cx="1726200" cy="1162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5F2C95E-29EE-40DC-9E65-9B7F8A57C96C}"/>
                  </a:ext>
                </a:extLst>
              </p14:cNvPr>
              <p14:cNvContentPartPr/>
              <p14:nvPr/>
            </p14:nvContentPartPr>
            <p14:xfrm>
              <a:off x="3120632" y="3737798"/>
              <a:ext cx="171000" cy="313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5F2C95E-29EE-40DC-9E65-9B7F8A57C96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11632" y="3729158"/>
                <a:ext cx="1886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12DD5E6-11F5-4535-968E-706DD98AB7BB}"/>
                  </a:ext>
                </a:extLst>
              </p14:cNvPr>
              <p14:cNvContentPartPr/>
              <p14:nvPr/>
            </p14:nvContentPartPr>
            <p14:xfrm>
              <a:off x="3068432" y="3839678"/>
              <a:ext cx="228600" cy="496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12DD5E6-11F5-4535-968E-706DD98AB7B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59792" y="3830678"/>
                <a:ext cx="2462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09BF6D0-B690-4F11-99A3-C37E68B2FC2A}"/>
                  </a:ext>
                </a:extLst>
              </p14:cNvPr>
              <p14:cNvContentPartPr/>
              <p14:nvPr/>
            </p14:nvContentPartPr>
            <p14:xfrm>
              <a:off x="3508712" y="3626558"/>
              <a:ext cx="209160" cy="229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09BF6D0-B690-4F11-99A3-C37E68B2FC2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00072" y="3617918"/>
                <a:ext cx="2268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F75C9E9-A51E-4510-BEE8-827E58C4EB05}"/>
                  </a:ext>
                </a:extLst>
              </p14:cNvPr>
              <p14:cNvContentPartPr/>
              <p14:nvPr/>
            </p14:nvContentPartPr>
            <p14:xfrm>
              <a:off x="10610072" y="3534758"/>
              <a:ext cx="273600" cy="1915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F75C9E9-A51E-4510-BEE8-827E58C4EB0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601072" y="3526118"/>
                <a:ext cx="2912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AF35F9C-1962-4DA6-AB75-7D75F079B946}"/>
                  </a:ext>
                </a:extLst>
              </p14:cNvPr>
              <p14:cNvContentPartPr/>
              <p14:nvPr/>
            </p14:nvContentPartPr>
            <p14:xfrm>
              <a:off x="11190752" y="3574358"/>
              <a:ext cx="166320" cy="98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AF35F9C-1962-4DA6-AB75-7D75F079B94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181752" y="3565358"/>
                <a:ext cx="1839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683AC58-33F4-4FDD-8DC5-ED43FB2BE2C3}"/>
                  </a:ext>
                </a:extLst>
              </p14:cNvPr>
              <p14:cNvContentPartPr/>
              <p14:nvPr/>
            </p14:nvContentPartPr>
            <p14:xfrm>
              <a:off x="11483072" y="3444398"/>
              <a:ext cx="289800" cy="317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683AC58-33F4-4FDD-8DC5-ED43FB2BE2C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474432" y="3435758"/>
                <a:ext cx="3074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3050C10-413D-4DEF-B289-5A2411FBBE60}"/>
                  </a:ext>
                </a:extLst>
              </p14:cNvPr>
              <p14:cNvContentPartPr/>
              <p14:nvPr/>
            </p14:nvContentPartPr>
            <p14:xfrm>
              <a:off x="11480552" y="3897998"/>
              <a:ext cx="382680" cy="161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3050C10-413D-4DEF-B289-5A2411FBBE6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471912" y="3888998"/>
                <a:ext cx="4003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422FA30-B094-47E9-B9D3-6B1EFD1C562C}"/>
                  </a:ext>
                </a:extLst>
              </p14:cNvPr>
              <p14:cNvContentPartPr/>
              <p14:nvPr/>
            </p14:nvContentPartPr>
            <p14:xfrm>
              <a:off x="12037832" y="4041638"/>
              <a:ext cx="12960" cy="255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422FA30-B094-47E9-B9D3-6B1EFD1C562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029192" y="4032638"/>
                <a:ext cx="306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64FE8E2-DE9F-476A-945F-61A09BBCA59C}"/>
                  </a:ext>
                </a:extLst>
              </p14:cNvPr>
              <p14:cNvContentPartPr/>
              <p14:nvPr/>
            </p14:nvContentPartPr>
            <p14:xfrm>
              <a:off x="10022192" y="3463118"/>
              <a:ext cx="402840" cy="4896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64FE8E2-DE9F-476A-945F-61A09BBCA59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13552" y="3454472"/>
                <a:ext cx="420480" cy="507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C504C9B-C7D4-431A-B29D-F646534E3EBB}"/>
                  </a:ext>
                </a:extLst>
              </p14:cNvPr>
              <p14:cNvContentPartPr/>
              <p14:nvPr/>
            </p14:nvContentPartPr>
            <p14:xfrm>
              <a:off x="8999072" y="3350438"/>
              <a:ext cx="780480" cy="8582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C504C9B-C7D4-431A-B29D-F646534E3EB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90072" y="3341798"/>
                <a:ext cx="798120" cy="8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BA671EB-ABDC-4268-9FA2-7E24FD3BA8BE}"/>
                  </a:ext>
                </a:extLst>
              </p14:cNvPr>
              <p14:cNvContentPartPr/>
              <p14:nvPr/>
            </p14:nvContentPartPr>
            <p14:xfrm>
              <a:off x="9113912" y="4551038"/>
              <a:ext cx="299160" cy="3592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BA671EB-ABDC-4268-9FA2-7E24FD3BA8B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05272" y="4542038"/>
                <a:ext cx="3168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79E057B-298B-4E31-AD07-4310A3FF696F}"/>
                  </a:ext>
                </a:extLst>
              </p14:cNvPr>
              <p14:cNvContentPartPr/>
              <p14:nvPr/>
            </p14:nvContentPartPr>
            <p14:xfrm>
              <a:off x="8918432" y="4985918"/>
              <a:ext cx="691920" cy="388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79E057B-298B-4E31-AD07-4310A3FF696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909432" y="4977278"/>
                <a:ext cx="7095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8929BBB-40D6-478F-836F-2BE4982DA608}"/>
                  </a:ext>
                </a:extLst>
              </p14:cNvPr>
              <p14:cNvContentPartPr/>
              <p14:nvPr/>
            </p14:nvContentPartPr>
            <p14:xfrm>
              <a:off x="11460032" y="5294078"/>
              <a:ext cx="394920" cy="2095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8929BBB-40D6-478F-836F-2BE4982DA60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51032" y="5285078"/>
                <a:ext cx="412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A1C3AEE-A534-4AE5-AFE6-4C17D87E4C00}"/>
                  </a:ext>
                </a:extLst>
              </p14:cNvPr>
              <p14:cNvContentPartPr/>
              <p14:nvPr/>
            </p14:nvContentPartPr>
            <p14:xfrm>
              <a:off x="11989592" y="5519438"/>
              <a:ext cx="28440" cy="190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A1C3AEE-A534-4AE5-AFE6-4C17D87E4C0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980952" y="5510438"/>
                <a:ext cx="460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538E3AA-8C8E-4C64-A7F4-DDF8B8596D91}"/>
                  </a:ext>
                </a:extLst>
              </p14:cNvPr>
              <p14:cNvContentPartPr/>
              <p14:nvPr/>
            </p14:nvContentPartPr>
            <p14:xfrm>
              <a:off x="11296592" y="4696838"/>
              <a:ext cx="690120" cy="4204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538E3AA-8C8E-4C64-A7F4-DDF8B8596D9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287597" y="4688191"/>
                <a:ext cx="707751" cy="438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033C8E6-5B1F-4E46-9B62-97249C347BD4}"/>
                  </a:ext>
                </a:extLst>
              </p14:cNvPr>
              <p14:cNvContentPartPr/>
              <p14:nvPr/>
            </p14:nvContentPartPr>
            <p14:xfrm>
              <a:off x="9943352" y="4679918"/>
              <a:ext cx="1192320" cy="6055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033C8E6-5B1F-4E46-9B62-97249C347BD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34712" y="4671278"/>
                <a:ext cx="120996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612C8B7-CD81-4F30-9462-C6F062F62793}"/>
                  </a:ext>
                </a:extLst>
              </p14:cNvPr>
              <p14:cNvContentPartPr/>
              <p14:nvPr/>
            </p14:nvContentPartPr>
            <p14:xfrm>
              <a:off x="9062792" y="5103278"/>
              <a:ext cx="640080" cy="3157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612C8B7-CD81-4F30-9462-C6F062F6279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054147" y="5094638"/>
                <a:ext cx="65773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7DEE1D8-34D7-43DB-B36A-C28AF470E215}"/>
                  </a:ext>
                </a:extLst>
              </p14:cNvPr>
              <p14:cNvContentPartPr/>
              <p14:nvPr/>
            </p14:nvContentPartPr>
            <p14:xfrm>
              <a:off x="6762392" y="813158"/>
              <a:ext cx="4046040" cy="22402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7DEE1D8-34D7-43DB-B36A-C28AF470E21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53392" y="804158"/>
                <a:ext cx="4063680" cy="22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1416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838096-26F0-4BEA-8A0E-07B74F70B365}"/>
                  </a:ext>
                </a:extLst>
              </p14:cNvPr>
              <p14:cNvContentPartPr/>
              <p14:nvPr/>
            </p14:nvContentPartPr>
            <p14:xfrm>
              <a:off x="1022552" y="310238"/>
              <a:ext cx="137520" cy="29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838096-26F0-4BEA-8A0E-07B74F70B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912" y="301598"/>
                <a:ext cx="1551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CF6C6E-C0A4-408A-8BB7-24289C9175BA}"/>
                  </a:ext>
                </a:extLst>
              </p14:cNvPr>
              <p14:cNvContentPartPr/>
              <p14:nvPr/>
            </p14:nvContentPartPr>
            <p14:xfrm>
              <a:off x="1277072" y="335078"/>
              <a:ext cx="140040" cy="262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CF6C6E-C0A4-408A-8BB7-24289C9175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8072" y="326438"/>
                <a:ext cx="1576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DDDC47-E9E6-47C0-BDE2-185E2F85BDD5}"/>
                  </a:ext>
                </a:extLst>
              </p14:cNvPr>
              <p14:cNvContentPartPr/>
              <p14:nvPr/>
            </p14:nvContentPartPr>
            <p14:xfrm>
              <a:off x="1842272" y="398438"/>
              <a:ext cx="147240" cy="12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DDDC47-E9E6-47C0-BDE2-185E2F85BD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3632" y="389438"/>
                <a:ext cx="1648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72CEA1-F907-4384-B9A8-D5A3234B7052}"/>
                  </a:ext>
                </a:extLst>
              </p14:cNvPr>
              <p14:cNvContentPartPr/>
              <p14:nvPr/>
            </p14:nvContentPartPr>
            <p14:xfrm>
              <a:off x="2507552" y="234278"/>
              <a:ext cx="195480" cy="365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72CEA1-F907-4384-B9A8-D5A3234B70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98552" y="225278"/>
                <a:ext cx="2131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7CAEE6-9B1A-4046-BAD5-DA6C97886F17}"/>
                  </a:ext>
                </a:extLst>
              </p14:cNvPr>
              <p14:cNvContentPartPr/>
              <p14:nvPr/>
            </p14:nvContentPartPr>
            <p14:xfrm>
              <a:off x="3185072" y="249758"/>
              <a:ext cx="9720" cy="322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7CAEE6-9B1A-4046-BAD5-DA6C97886F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76072" y="240758"/>
                <a:ext cx="273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335098B-F62E-4165-B932-B25968E858C3}"/>
                  </a:ext>
                </a:extLst>
              </p14:cNvPr>
              <p14:cNvContentPartPr/>
              <p14:nvPr/>
            </p14:nvContentPartPr>
            <p14:xfrm>
              <a:off x="4399352" y="224918"/>
              <a:ext cx="732240" cy="432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335098B-F62E-4165-B932-B25968E858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90712" y="216278"/>
                <a:ext cx="74988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EDEF0D-7739-4C0D-85D4-3DA48EE32AC3}"/>
                  </a:ext>
                </a:extLst>
              </p14:cNvPr>
              <p14:cNvContentPartPr/>
              <p14:nvPr/>
            </p14:nvContentPartPr>
            <p14:xfrm>
              <a:off x="4023872" y="181358"/>
              <a:ext cx="267120" cy="382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EDEF0D-7739-4C0D-85D4-3DA48EE32A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14872" y="172718"/>
                <a:ext cx="2847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F45677C-1053-4BB6-9FBF-5026A3926743}"/>
                  </a:ext>
                </a:extLst>
              </p14:cNvPr>
              <p14:cNvContentPartPr/>
              <p14:nvPr/>
            </p14:nvContentPartPr>
            <p14:xfrm>
              <a:off x="3308912" y="299438"/>
              <a:ext cx="412920" cy="571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F45677C-1053-4BB6-9FBF-5026A39267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99912" y="290438"/>
                <a:ext cx="43056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9612A8-1E46-418F-89A0-D65F79ADDF08}"/>
                  </a:ext>
                </a:extLst>
              </p14:cNvPr>
              <p14:cNvContentPartPr/>
              <p14:nvPr/>
            </p14:nvContentPartPr>
            <p14:xfrm>
              <a:off x="5437952" y="300158"/>
              <a:ext cx="196200" cy="345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9612A8-1E46-418F-89A0-D65F79ADDF0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29312" y="291518"/>
                <a:ext cx="21384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DEA37F2-4991-4ED3-96EA-A2D235EF16D4}"/>
                  </a:ext>
                </a:extLst>
              </p14:cNvPr>
              <p14:cNvContentPartPr/>
              <p14:nvPr/>
            </p14:nvContentPartPr>
            <p14:xfrm>
              <a:off x="6147152" y="276398"/>
              <a:ext cx="241560" cy="310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DEA37F2-4991-4ED3-96EA-A2D235EF16D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38152" y="267758"/>
                <a:ext cx="2592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3C44C6E-8E31-4B70-9F57-986F78D2B282}"/>
                  </a:ext>
                </a:extLst>
              </p14:cNvPr>
              <p14:cNvContentPartPr/>
              <p14:nvPr/>
            </p14:nvContentPartPr>
            <p14:xfrm>
              <a:off x="6614432" y="249038"/>
              <a:ext cx="492840" cy="600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3C44C6E-8E31-4B70-9F57-986F78D2B2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5786" y="240043"/>
                <a:ext cx="510493" cy="618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0E7D442-B3E9-4366-A526-225E5A2DB94D}"/>
                  </a:ext>
                </a:extLst>
              </p14:cNvPr>
              <p14:cNvContentPartPr/>
              <p14:nvPr/>
            </p14:nvContentPartPr>
            <p14:xfrm>
              <a:off x="7284392" y="256598"/>
              <a:ext cx="542520" cy="386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0E7D442-B3E9-4366-A526-225E5A2DB9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75752" y="247958"/>
                <a:ext cx="560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662E1A8-40A5-47E3-B6D6-EAAF77A3B6F8}"/>
                  </a:ext>
                </a:extLst>
              </p14:cNvPr>
              <p14:cNvContentPartPr/>
              <p14:nvPr/>
            </p14:nvContentPartPr>
            <p14:xfrm>
              <a:off x="8073152" y="585998"/>
              <a:ext cx="35280" cy="48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662E1A8-40A5-47E3-B6D6-EAAF77A3B6F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64152" y="576998"/>
                <a:ext cx="529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F192C87-CCB8-4BBD-80CF-D06CA019E151}"/>
                  </a:ext>
                </a:extLst>
              </p14:cNvPr>
              <p14:cNvContentPartPr/>
              <p14:nvPr/>
            </p14:nvContentPartPr>
            <p14:xfrm>
              <a:off x="8989712" y="1143998"/>
              <a:ext cx="52920" cy="73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F192C87-CCB8-4BBD-80CF-D06CA019E15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81072" y="1134998"/>
                <a:ext cx="705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42C7079-6FA9-4587-9325-D47FD0C5B66C}"/>
                  </a:ext>
                </a:extLst>
              </p14:cNvPr>
              <p14:cNvContentPartPr/>
              <p14:nvPr/>
            </p14:nvContentPartPr>
            <p14:xfrm>
              <a:off x="9266912" y="1115198"/>
              <a:ext cx="55800" cy="79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42C7079-6FA9-4587-9325-D47FD0C5B66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58272" y="1106558"/>
                <a:ext cx="734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B7D1C88-9E34-4353-841B-AF4CD6B3701F}"/>
                  </a:ext>
                </a:extLst>
              </p14:cNvPr>
              <p14:cNvContentPartPr/>
              <p14:nvPr/>
            </p14:nvContentPartPr>
            <p14:xfrm>
              <a:off x="9100952" y="1449998"/>
              <a:ext cx="54360" cy="78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B7D1C88-9E34-4353-841B-AF4CD6B3701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91952" y="1440998"/>
                <a:ext cx="72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ECA2EB-EBDA-42A0-BE67-1E990A86737B}"/>
                  </a:ext>
                </a:extLst>
              </p14:cNvPr>
              <p14:cNvContentPartPr/>
              <p14:nvPr/>
            </p14:nvContentPartPr>
            <p14:xfrm>
              <a:off x="11289392" y="1281518"/>
              <a:ext cx="160560" cy="93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ECA2EB-EBDA-42A0-BE67-1E990A8673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280392" y="1272518"/>
                <a:ext cx="1782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1A37229-1EEA-4B78-92D4-483370E59D90}"/>
                  </a:ext>
                </a:extLst>
              </p14:cNvPr>
              <p14:cNvContentPartPr/>
              <p14:nvPr/>
            </p14:nvContentPartPr>
            <p14:xfrm>
              <a:off x="11575592" y="1197998"/>
              <a:ext cx="224280" cy="269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1A37229-1EEA-4B78-92D4-483370E59D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566952" y="1188998"/>
                <a:ext cx="2419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8D8BE44-0BFD-419D-BF05-552D2F224276}"/>
                  </a:ext>
                </a:extLst>
              </p14:cNvPr>
              <p14:cNvContentPartPr/>
              <p14:nvPr/>
            </p14:nvContentPartPr>
            <p14:xfrm>
              <a:off x="11458952" y="1687238"/>
              <a:ext cx="396000" cy="214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8D8BE44-0BFD-419D-BF05-552D2F2242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49952" y="1678238"/>
                <a:ext cx="4136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7065069-E5AD-4C88-9139-CBBF659418A7}"/>
                  </a:ext>
                </a:extLst>
              </p14:cNvPr>
              <p14:cNvContentPartPr/>
              <p14:nvPr/>
            </p14:nvContentPartPr>
            <p14:xfrm>
              <a:off x="12003632" y="1907918"/>
              <a:ext cx="17640" cy="12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7065069-E5AD-4C88-9139-CBBF659418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994992" y="1899278"/>
                <a:ext cx="352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0316C81-2AF0-47B8-AF5C-390FE64EEA55}"/>
                  </a:ext>
                </a:extLst>
              </p14:cNvPr>
              <p14:cNvContentPartPr/>
              <p14:nvPr/>
            </p14:nvContentPartPr>
            <p14:xfrm>
              <a:off x="10183832" y="1148318"/>
              <a:ext cx="913320" cy="398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0316C81-2AF0-47B8-AF5C-390FE64EEA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74828" y="1139670"/>
                <a:ext cx="930967" cy="416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5BFC152-7BCB-46D1-B982-B7116C51FA6B}"/>
                  </a:ext>
                </a:extLst>
              </p14:cNvPr>
              <p14:cNvContentPartPr/>
              <p14:nvPr/>
            </p14:nvContentPartPr>
            <p14:xfrm>
              <a:off x="9573632" y="1649078"/>
              <a:ext cx="619920" cy="333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5BFC152-7BCB-46D1-B982-B7116C51FA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64987" y="1640078"/>
                <a:ext cx="63757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FF4B2D6-E363-4BEC-8A98-D55BD1A25047}"/>
                  </a:ext>
                </a:extLst>
              </p14:cNvPr>
              <p14:cNvContentPartPr/>
              <p14:nvPr/>
            </p14:nvContentPartPr>
            <p14:xfrm>
              <a:off x="9579752" y="1054718"/>
              <a:ext cx="411120" cy="448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FF4B2D6-E363-4BEC-8A98-D55BD1A2504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70752" y="1046071"/>
                <a:ext cx="428760" cy="466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59A0F35-5713-424E-9608-799BB3CAB9E8}"/>
                  </a:ext>
                </a:extLst>
              </p14:cNvPr>
              <p14:cNvContentPartPr/>
              <p14:nvPr/>
            </p14:nvContentPartPr>
            <p14:xfrm>
              <a:off x="1795112" y="1651598"/>
              <a:ext cx="68400" cy="322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59A0F35-5713-424E-9608-799BB3CAB9E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86112" y="1642598"/>
                <a:ext cx="860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AF90899-684F-4241-9C38-1FEBC3096864}"/>
                  </a:ext>
                </a:extLst>
              </p14:cNvPr>
              <p14:cNvContentPartPr/>
              <p14:nvPr/>
            </p14:nvContentPartPr>
            <p14:xfrm>
              <a:off x="2703032" y="1520558"/>
              <a:ext cx="150840" cy="379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AF90899-684F-4241-9C38-1FEBC309686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94032" y="1511918"/>
                <a:ext cx="1684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4D9987B-AB4B-4D4F-8791-315544E44199}"/>
                  </a:ext>
                </a:extLst>
              </p14:cNvPr>
              <p14:cNvContentPartPr/>
              <p14:nvPr/>
            </p14:nvContentPartPr>
            <p14:xfrm>
              <a:off x="3140432" y="1672478"/>
              <a:ext cx="168120" cy="43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4D9987B-AB4B-4D4F-8791-315544E4419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31432" y="1663838"/>
                <a:ext cx="1857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87EFE36-22AB-42C7-A63E-D3960A887E73}"/>
                  </a:ext>
                </a:extLst>
              </p14:cNvPr>
              <p14:cNvContentPartPr/>
              <p14:nvPr/>
            </p14:nvContentPartPr>
            <p14:xfrm>
              <a:off x="2946032" y="1560878"/>
              <a:ext cx="66240" cy="260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87EFE36-22AB-42C7-A63E-D3960A887E7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37032" y="1552238"/>
                <a:ext cx="838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47998CC-FBB9-4311-93F7-E58D149CE5B3}"/>
                  </a:ext>
                </a:extLst>
              </p14:cNvPr>
              <p14:cNvContentPartPr/>
              <p14:nvPr/>
            </p14:nvContentPartPr>
            <p14:xfrm>
              <a:off x="1952792" y="1650878"/>
              <a:ext cx="377280" cy="635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47998CC-FBB9-4311-93F7-E58D149CE5B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44144" y="1642238"/>
                <a:ext cx="394937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6E6A5D1-E6BF-4857-A909-0515211B04A7}"/>
                  </a:ext>
                </a:extLst>
              </p14:cNvPr>
              <p14:cNvContentPartPr/>
              <p14:nvPr/>
            </p14:nvContentPartPr>
            <p14:xfrm>
              <a:off x="3471272" y="1567358"/>
              <a:ext cx="597240" cy="378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6E6A5D1-E6BF-4857-A909-0515211B04A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62632" y="1558718"/>
                <a:ext cx="6148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C2F7E3-E3CB-4701-B2D0-D0752FCDE147}"/>
                  </a:ext>
                </a:extLst>
              </p14:cNvPr>
              <p14:cNvContentPartPr/>
              <p14:nvPr/>
            </p14:nvContentPartPr>
            <p14:xfrm>
              <a:off x="1350152" y="1831958"/>
              <a:ext cx="113040" cy="125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C2F7E3-E3CB-4701-B2D0-D0752FCDE14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41152" y="1822958"/>
                <a:ext cx="1306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F1116BF-155E-48D2-9006-7809229E8D08}"/>
                  </a:ext>
                </a:extLst>
              </p14:cNvPr>
              <p14:cNvContentPartPr/>
              <p14:nvPr/>
            </p14:nvContentPartPr>
            <p14:xfrm>
              <a:off x="847232" y="1638998"/>
              <a:ext cx="242640" cy="560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F1116BF-155E-48D2-9006-7809229E8D0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8232" y="1630358"/>
                <a:ext cx="26028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05B81E4-9B17-440F-843A-0EA2D4625781}"/>
                  </a:ext>
                </a:extLst>
              </p14:cNvPr>
              <p14:cNvContentPartPr/>
              <p14:nvPr/>
            </p14:nvContentPartPr>
            <p14:xfrm>
              <a:off x="1840112" y="3014198"/>
              <a:ext cx="127080" cy="121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05B81E4-9B17-440F-843A-0EA2D462578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31472" y="3005198"/>
                <a:ext cx="1447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FC9D924-1644-4AA7-B82E-EBE4E8F45573}"/>
                  </a:ext>
                </a:extLst>
              </p14:cNvPr>
              <p14:cNvContentPartPr/>
              <p14:nvPr/>
            </p14:nvContentPartPr>
            <p14:xfrm>
              <a:off x="5821712" y="2685878"/>
              <a:ext cx="133560" cy="108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FC9D924-1644-4AA7-B82E-EBE4E8F4557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12712" y="2676878"/>
                <a:ext cx="1512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82E42FB-C7AE-4759-BBA4-82FAE2887742}"/>
                  </a:ext>
                </a:extLst>
              </p14:cNvPr>
              <p14:cNvContentPartPr/>
              <p14:nvPr/>
            </p14:nvContentPartPr>
            <p14:xfrm>
              <a:off x="7109072" y="2508038"/>
              <a:ext cx="317880" cy="2674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82E42FB-C7AE-4759-BBA4-82FAE288774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00072" y="2499398"/>
                <a:ext cx="3355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71CD9F1-D03A-4464-A653-CA6DB5299AAC}"/>
                  </a:ext>
                </a:extLst>
              </p14:cNvPr>
              <p14:cNvContentPartPr/>
              <p14:nvPr/>
            </p14:nvContentPartPr>
            <p14:xfrm>
              <a:off x="7664552" y="2748518"/>
              <a:ext cx="14400" cy="19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71CD9F1-D03A-4464-A653-CA6DB5299AA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55552" y="2739518"/>
                <a:ext cx="320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6FF604C-CCF1-4622-BD46-4ED276ED86EC}"/>
                  </a:ext>
                </a:extLst>
              </p14:cNvPr>
              <p14:cNvContentPartPr/>
              <p14:nvPr/>
            </p14:nvContentPartPr>
            <p14:xfrm>
              <a:off x="5089112" y="2508398"/>
              <a:ext cx="279360" cy="549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6FF604C-CCF1-4622-BD46-4ED276ED86E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80472" y="2499398"/>
                <a:ext cx="29700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CA724DE-0A3E-4166-95A1-E496E121FCE5}"/>
                  </a:ext>
                </a:extLst>
              </p14:cNvPr>
              <p14:cNvContentPartPr/>
              <p14:nvPr/>
            </p14:nvContentPartPr>
            <p14:xfrm>
              <a:off x="4264352" y="2666438"/>
              <a:ext cx="228960" cy="374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CA724DE-0A3E-4166-95A1-E496E121FC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55366" y="2657798"/>
                <a:ext cx="246572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B1B52AF-5A1E-4E45-9B5B-8BF411B4E433}"/>
                  </a:ext>
                </a:extLst>
              </p14:cNvPr>
              <p14:cNvContentPartPr/>
              <p14:nvPr/>
            </p14:nvContentPartPr>
            <p14:xfrm>
              <a:off x="8552312" y="2347118"/>
              <a:ext cx="600480" cy="489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B1B52AF-5A1E-4E45-9B5B-8BF411B4E43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543672" y="2338478"/>
                <a:ext cx="61812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056E096-C288-4A8B-9F1B-8F2799D044AF}"/>
                  </a:ext>
                </a:extLst>
              </p14:cNvPr>
              <p14:cNvContentPartPr/>
              <p14:nvPr/>
            </p14:nvContentPartPr>
            <p14:xfrm>
              <a:off x="7911872" y="2471318"/>
              <a:ext cx="235440" cy="356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056E096-C288-4A8B-9F1B-8F2799D044A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03219" y="2462678"/>
                <a:ext cx="253107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176E4BD-C23D-4C90-9EBF-50D58856783A}"/>
                  </a:ext>
                </a:extLst>
              </p14:cNvPr>
              <p14:cNvContentPartPr/>
              <p14:nvPr/>
            </p14:nvContentPartPr>
            <p14:xfrm>
              <a:off x="8607392" y="2994758"/>
              <a:ext cx="624960" cy="312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176E4BD-C23D-4C90-9EBF-50D58856783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598392" y="2986118"/>
                <a:ext cx="6426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A1A2CD5-BEDB-4467-830E-B33D1F2C8204}"/>
                  </a:ext>
                </a:extLst>
              </p14:cNvPr>
              <p14:cNvContentPartPr/>
              <p14:nvPr/>
            </p14:nvContentPartPr>
            <p14:xfrm>
              <a:off x="10813832" y="1169918"/>
              <a:ext cx="219240" cy="2635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A1A2CD5-BEDB-4467-830E-B33D1F2C820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60192" y="1061918"/>
                <a:ext cx="3268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BC88492-27E1-4922-92A5-11E3F3B58509}"/>
                  </a:ext>
                </a:extLst>
              </p14:cNvPr>
              <p14:cNvContentPartPr/>
              <p14:nvPr/>
            </p14:nvContentPartPr>
            <p14:xfrm>
              <a:off x="11554352" y="1719998"/>
              <a:ext cx="240480" cy="105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BC88492-27E1-4922-92A5-11E3F3B5850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500712" y="1611998"/>
                <a:ext cx="3481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D757215-DEFA-4D8B-9D1D-EE14A04B5BF2}"/>
                  </a:ext>
                </a:extLst>
              </p14:cNvPr>
              <p14:cNvContentPartPr/>
              <p14:nvPr/>
            </p14:nvContentPartPr>
            <p14:xfrm>
              <a:off x="5139872" y="2538638"/>
              <a:ext cx="117000" cy="4388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D757215-DEFA-4D8B-9D1D-EE14A04B5BF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86232" y="2430638"/>
                <a:ext cx="22464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C384FAC-C0AB-484B-A94D-C33C525DC645}"/>
                  </a:ext>
                </a:extLst>
              </p14:cNvPr>
              <p14:cNvContentPartPr/>
              <p14:nvPr/>
            </p14:nvContentPartPr>
            <p14:xfrm>
              <a:off x="7083152" y="2521358"/>
              <a:ext cx="150840" cy="2116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C384FAC-C0AB-484B-A94D-C33C525DC64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29152" y="2413718"/>
                <a:ext cx="2584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78730EF-772E-4BD0-B8C9-AAA9560D79D6}"/>
                  </a:ext>
                </a:extLst>
              </p14:cNvPr>
              <p14:cNvContentPartPr/>
              <p14:nvPr/>
            </p14:nvContentPartPr>
            <p14:xfrm>
              <a:off x="8964512" y="2387798"/>
              <a:ext cx="105840" cy="1818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78730EF-772E-4BD0-B8C9-AAA9560D79D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10872" y="2279798"/>
                <a:ext cx="2134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904D9B5-8499-44FD-96D4-19C90F88A0C6}"/>
                  </a:ext>
                </a:extLst>
              </p14:cNvPr>
              <p14:cNvContentPartPr/>
              <p14:nvPr/>
            </p14:nvContentPartPr>
            <p14:xfrm>
              <a:off x="8912312" y="3112118"/>
              <a:ext cx="118080" cy="34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904D9B5-8499-44FD-96D4-19C90F88A0C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858672" y="3004478"/>
                <a:ext cx="2257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0CE6E07-9269-4DED-B799-9B2F08F23AFE}"/>
                  </a:ext>
                </a:extLst>
              </p14:cNvPr>
              <p14:cNvContentPartPr/>
              <p14:nvPr/>
            </p14:nvContentPartPr>
            <p14:xfrm>
              <a:off x="10089512" y="2873078"/>
              <a:ext cx="232560" cy="73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0CE6E07-9269-4DED-B799-9B2F08F23A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035872" y="2765438"/>
                <a:ext cx="3402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8E4FDB4-F6C4-4FF4-916D-15137EE2FED8}"/>
                  </a:ext>
                </a:extLst>
              </p14:cNvPr>
              <p14:cNvContentPartPr/>
              <p14:nvPr/>
            </p14:nvContentPartPr>
            <p14:xfrm>
              <a:off x="1049552" y="4559678"/>
              <a:ext cx="885240" cy="101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8E4FDB4-F6C4-4FF4-916D-15137EE2FED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40552" y="4551038"/>
                <a:ext cx="9028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D2B3091-60F4-4D26-9074-6F0629C9E7EE}"/>
                  </a:ext>
                </a:extLst>
              </p14:cNvPr>
              <p14:cNvContentPartPr/>
              <p14:nvPr/>
            </p14:nvContentPartPr>
            <p14:xfrm>
              <a:off x="2540672" y="4246838"/>
              <a:ext cx="150480" cy="148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D2B3091-60F4-4D26-9074-6F0629C9E7E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532032" y="4237838"/>
                <a:ext cx="1681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C9DE916-39F0-43B4-AED4-381876CD1680}"/>
                  </a:ext>
                </a:extLst>
              </p14:cNvPr>
              <p14:cNvContentPartPr/>
              <p14:nvPr/>
            </p14:nvContentPartPr>
            <p14:xfrm>
              <a:off x="1374632" y="4816358"/>
              <a:ext cx="756360" cy="3506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C9DE916-39F0-43B4-AED4-381876CD168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65992" y="4807358"/>
                <a:ext cx="7740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D83D2A1-56D4-4108-AA28-911E8F4CFE25}"/>
                  </a:ext>
                </a:extLst>
              </p14:cNvPr>
              <p14:cNvContentPartPr/>
              <p14:nvPr/>
            </p14:nvContentPartPr>
            <p14:xfrm>
              <a:off x="1198952" y="4020038"/>
              <a:ext cx="689040" cy="3859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D83D2A1-56D4-4108-AA28-911E8F4CFE2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89952" y="4011390"/>
                <a:ext cx="706680" cy="403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5150356-92D8-4DA6-98EE-40F0D53B7379}"/>
                  </a:ext>
                </a:extLst>
              </p14:cNvPr>
              <p14:cNvContentPartPr/>
              <p14:nvPr/>
            </p14:nvContentPartPr>
            <p14:xfrm>
              <a:off x="3313952" y="3995918"/>
              <a:ext cx="201960" cy="3600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5150356-92D8-4DA6-98EE-40F0D53B737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304952" y="3987278"/>
                <a:ext cx="2196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6E5E7AE-F710-45B1-A25A-84F0CDCEDF9E}"/>
                  </a:ext>
                </a:extLst>
              </p14:cNvPr>
              <p14:cNvContentPartPr/>
              <p14:nvPr/>
            </p14:nvContentPartPr>
            <p14:xfrm>
              <a:off x="3761072" y="4178798"/>
              <a:ext cx="225360" cy="44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6E5E7AE-F710-45B1-A25A-84F0CDCEDF9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52072" y="4169798"/>
                <a:ext cx="2430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C893781-5601-40FD-BDA0-F8C25FEC59A8}"/>
                  </a:ext>
                </a:extLst>
              </p14:cNvPr>
              <p14:cNvContentPartPr/>
              <p14:nvPr/>
            </p14:nvContentPartPr>
            <p14:xfrm>
              <a:off x="4204232" y="3981518"/>
              <a:ext cx="177120" cy="362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C893781-5601-40FD-BDA0-F8C25FEC59A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195592" y="3972518"/>
                <a:ext cx="1947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D2D0EE4-5BB8-4630-A704-820AC9935B98}"/>
                  </a:ext>
                </a:extLst>
              </p14:cNvPr>
              <p14:cNvContentPartPr/>
              <p14:nvPr/>
            </p14:nvContentPartPr>
            <p14:xfrm>
              <a:off x="4784192" y="4091318"/>
              <a:ext cx="136080" cy="1170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D2D0EE4-5BB8-4630-A704-820AC9935B9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75192" y="4082318"/>
                <a:ext cx="1537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4F7F0B4-3C09-464A-A322-EC67CCC95C02}"/>
                  </a:ext>
                </a:extLst>
              </p14:cNvPr>
              <p14:cNvContentPartPr/>
              <p14:nvPr/>
            </p14:nvContentPartPr>
            <p14:xfrm>
              <a:off x="9690992" y="4065038"/>
              <a:ext cx="376560" cy="4064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4F7F0B4-3C09-464A-A322-EC67CCC95C0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682352" y="4056398"/>
                <a:ext cx="3942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D99F925-DF50-4909-886B-55AB4BFB2D2D}"/>
                  </a:ext>
                </a:extLst>
              </p14:cNvPr>
              <p14:cNvContentPartPr/>
              <p14:nvPr/>
            </p14:nvContentPartPr>
            <p14:xfrm>
              <a:off x="9533672" y="4587758"/>
              <a:ext cx="599760" cy="867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D99F925-DF50-4909-886B-55AB4BFB2D2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525032" y="4579118"/>
                <a:ext cx="6174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54BA2FC-8564-47F8-BC56-0B9451D0C04D}"/>
                  </a:ext>
                </a:extLst>
              </p14:cNvPr>
              <p14:cNvContentPartPr/>
              <p14:nvPr/>
            </p14:nvContentPartPr>
            <p14:xfrm>
              <a:off x="9571832" y="4761278"/>
              <a:ext cx="323640" cy="295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54BA2FC-8564-47F8-BC56-0B9451D0C04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63192" y="4752278"/>
                <a:ext cx="3412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C467099-3B57-48C9-9504-E556B4F69088}"/>
                  </a:ext>
                </a:extLst>
              </p14:cNvPr>
              <p14:cNvContentPartPr/>
              <p14:nvPr/>
            </p14:nvContentPartPr>
            <p14:xfrm>
              <a:off x="10324952" y="4390478"/>
              <a:ext cx="248760" cy="261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C467099-3B57-48C9-9504-E556B4F6908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316312" y="4381838"/>
                <a:ext cx="2664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B536A79-67CF-4A3B-B82F-514FA9981103}"/>
                  </a:ext>
                </a:extLst>
              </p14:cNvPr>
              <p14:cNvContentPartPr/>
              <p14:nvPr/>
            </p14:nvContentPartPr>
            <p14:xfrm>
              <a:off x="10615832" y="4008878"/>
              <a:ext cx="163080" cy="1828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B536A79-67CF-4A3B-B82F-514FA998110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606832" y="4000238"/>
                <a:ext cx="180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B730CFD-8AAE-4C58-B417-E0792A378FDB}"/>
                  </a:ext>
                </a:extLst>
              </p14:cNvPr>
              <p14:cNvContentPartPr/>
              <p14:nvPr/>
            </p14:nvContentPartPr>
            <p14:xfrm>
              <a:off x="11653352" y="3976478"/>
              <a:ext cx="325800" cy="2577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B730CFD-8AAE-4C58-B417-E0792A378FD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644352" y="3967838"/>
                <a:ext cx="3434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6E8E2E5-0C08-4F75-A059-5914383CEAAA}"/>
                  </a:ext>
                </a:extLst>
              </p14:cNvPr>
              <p14:cNvContentPartPr/>
              <p14:nvPr/>
            </p14:nvContentPartPr>
            <p14:xfrm>
              <a:off x="4601312" y="5327198"/>
              <a:ext cx="141840" cy="1454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6E8E2E5-0C08-4F75-A059-5914383CEAA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92672" y="5318558"/>
                <a:ext cx="1594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89FBC5D-31D2-4B18-99D9-6765DEE01599}"/>
                  </a:ext>
                </a:extLst>
              </p14:cNvPr>
              <p14:cNvContentPartPr/>
              <p14:nvPr/>
            </p14:nvContentPartPr>
            <p14:xfrm>
              <a:off x="5508872" y="5167718"/>
              <a:ext cx="203760" cy="2512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89FBC5D-31D2-4B18-99D9-6765DEE0159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99872" y="5159078"/>
                <a:ext cx="2214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CF8EC20-BA75-49B2-A623-485E5340A2E2}"/>
                  </a:ext>
                </a:extLst>
              </p14:cNvPr>
              <p14:cNvContentPartPr/>
              <p14:nvPr/>
            </p14:nvContentPartPr>
            <p14:xfrm>
              <a:off x="6084512" y="5093558"/>
              <a:ext cx="473040" cy="2710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CF8EC20-BA75-49B2-A623-485E5340A2E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75872" y="5084558"/>
                <a:ext cx="4906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F1EB417-4CE1-4682-8B2F-9D3B647B2AFC}"/>
                  </a:ext>
                </a:extLst>
              </p14:cNvPr>
              <p14:cNvContentPartPr/>
              <p14:nvPr/>
            </p14:nvContentPartPr>
            <p14:xfrm>
              <a:off x="6597152" y="4680638"/>
              <a:ext cx="313560" cy="2062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F1EB417-4CE1-4682-8B2F-9D3B647B2AF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588512" y="4671998"/>
                <a:ext cx="3312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232C337-4EC6-4C36-9043-A2BD1F140FA1}"/>
                  </a:ext>
                </a:extLst>
              </p14:cNvPr>
              <p14:cNvContentPartPr/>
              <p14:nvPr/>
            </p14:nvContentPartPr>
            <p14:xfrm>
              <a:off x="11031632" y="4742558"/>
              <a:ext cx="729360" cy="1108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232C337-4EC6-4C36-9043-A2BD1F140FA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022992" y="4733558"/>
                <a:ext cx="7470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CBD3354-06DC-4209-A113-DB77B09DD0C8}"/>
                  </a:ext>
                </a:extLst>
              </p14:cNvPr>
              <p14:cNvContentPartPr/>
              <p14:nvPr/>
            </p14:nvContentPartPr>
            <p14:xfrm>
              <a:off x="5158592" y="5502878"/>
              <a:ext cx="169200" cy="219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CBD3354-06DC-4209-A113-DB77B09DD0C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149952" y="5493878"/>
                <a:ext cx="1868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D1E42E2-2C3F-4F3E-AE07-156B67E12DE2}"/>
                  </a:ext>
                </a:extLst>
              </p14:cNvPr>
              <p14:cNvContentPartPr/>
              <p14:nvPr/>
            </p14:nvContentPartPr>
            <p14:xfrm>
              <a:off x="7791992" y="5100038"/>
              <a:ext cx="211320" cy="2365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D1E42E2-2C3F-4F3E-AE07-156B67E12DE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782992" y="5091398"/>
                <a:ext cx="228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7D4B703-2ACB-4961-A920-0EFCDDC7FE8D}"/>
                  </a:ext>
                </a:extLst>
              </p14:cNvPr>
              <p14:cNvContentPartPr/>
              <p14:nvPr/>
            </p14:nvContentPartPr>
            <p14:xfrm>
              <a:off x="8199512" y="5050718"/>
              <a:ext cx="443160" cy="2703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7D4B703-2ACB-4961-A920-0EFCDDC7FE8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190512" y="5041718"/>
                <a:ext cx="4608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C6FC218-ADA2-4AE1-90DB-9DC82CACC53D}"/>
                  </a:ext>
                </a:extLst>
              </p14:cNvPr>
              <p14:cNvContentPartPr/>
              <p14:nvPr/>
            </p14:nvContentPartPr>
            <p14:xfrm>
              <a:off x="8682992" y="4789718"/>
              <a:ext cx="159480" cy="1778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C6FC218-ADA2-4AE1-90DB-9DC82CACC53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673992" y="4781078"/>
                <a:ext cx="1771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B4D18B8-475A-43EE-B51E-23CF3EC90835}"/>
                  </a:ext>
                </a:extLst>
              </p14:cNvPr>
              <p14:cNvContentPartPr/>
              <p14:nvPr/>
            </p14:nvContentPartPr>
            <p14:xfrm>
              <a:off x="7021952" y="5835518"/>
              <a:ext cx="191160" cy="1418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B4D18B8-475A-43EE-B51E-23CF3EC9083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013312" y="5826878"/>
                <a:ext cx="2088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2AC1830-8880-4729-8748-A8CB6B838ED6}"/>
                  </a:ext>
                </a:extLst>
              </p14:cNvPr>
              <p14:cNvContentPartPr/>
              <p14:nvPr/>
            </p14:nvContentPartPr>
            <p14:xfrm>
              <a:off x="7789112" y="5708078"/>
              <a:ext cx="13320" cy="270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2AC1830-8880-4729-8748-A8CB6B838ED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780472" y="5699438"/>
                <a:ext cx="309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B38583B-0EA8-46E1-BC48-A5C9712629F3}"/>
                  </a:ext>
                </a:extLst>
              </p14:cNvPr>
              <p14:cNvContentPartPr/>
              <p14:nvPr/>
            </p14:nvContentPartPr>
            <p14:xfrm>
              <a:off x="7935992" y="5744078"/>
              <a:ext cx="203040" cy="2268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B38583B-0EA8-46E1-BC48-A5C9712629F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926992" y="5735078"/>
                <a:ext cx="2206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A1AE660-383E-4147-8019-3F4EC3BE0098}"/>
                  </a:ext>
                </a:extLst>
              </p14:cNvPr>
              <p14:cNvContentPartPr/>
              <p14:nvPr/>
            </p14:nvContentPartPr>
            <p14:xfrm>
              <a:off x="8305712" y="5670278"/>
              <a:ext cx="24120" cy="2847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A1AE660-383E-4147-8019-3F4EC3BE009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296712" y="5661278"/>
                <a:ext cx="417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6D24B7A-3991-4CD6-8A75-386812064DC7}"/>
                  </a:ext>
                </a:extLst>
              </p14:cNvPr>
              <p14:cNvContentPartPr/>
              <p14:nvPr/>
            </p14:nvContentPartPr>
            <p14:xfrm>
              <a:off x="5027192" y="5116958"/>
              <a:ext cx="308880" cy="2844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6D24B7A-3991-4CD6-8A75-386812064DC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018562" y="5107958"/>
                <a:ext cx="326499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B42B901-4BF4-4D91-A995-CDE898FBF4A8}"/>
                  </a:ext>
                </a:extLst>
              </p14:cNvPr>
              <p14:cNvContentPartPr/>
              <p14:nvPr/>
            </p14:nvContentPartPr>
            <p14:xfrm>
              <a:off x="3318632" y="4838318"/>
              <a:ext cx="990360" cy="775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B42B901-4BF4-4D91-A995-CDE898FBF4A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309632" y="4829318"/>
                <a:ext cx="100800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ED51DA6-26BC-4CE5-9AD4-2FBA985B19E0}"/>
                  </a:ext>
                </a:extLst>
              </p14:cNvPr>
              <p14:cNvContentPartPr/>
              <p14:nvPr/>
            </p14:nvContentPartPr>
            <p14:xfrm>
              <a:off x="7179272" y="5016878"/>
              <a:ext cx="487080" cy="3157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ED51DA6-26BC-4CE5-9AD4-2FBA985B19E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170632" y="5008238"/>
                <a:ext cx="50472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F447BA9-EFF8-4ADF-A3D1-421D76E2AEE1}"/>
                  </a:ext>
                </a:extLst>
              </p14:cNvPr>
              <p14:cNvContentPartPr/>
              <p14:nvPr/>
            </p14:nvContentPartPr>
            <p14:xfrm>
              <a:off x="7394192" y="5827958"/>
              <a:ext cx="137880" cy="205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F447BA9-EFF8-4ADF-A3D1-421D76E2AEE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385192" y="5818958"/>
                <a:ext cx="1555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2BD1AE0-3851-431E-9F6D-86E98D20FC19}"/>
                  </a:ext>
                </a:extLst>
              </p14:cNvPr>
              <p14:cNvContentPartPr/>
              <p14:nvPr/>
            </p14:nvContentPartPr>
            <p14:xfrm>
              <a:off x="5230952" y="3725558"/>
              <a:ext cx="745920" cy="7016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2BD1AE0-3851-431E-9F6D-86E98D20FC1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222312" y="3716918"/>
                <a:ext cx="76356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1E94616-D6F5-4CBA-83A3-B6A6FF33BD9E}"/>
                  </a:ext>
                </a:extLst>
              </p14:cNvPr>
              <p14:cNvContentPartPr/>
              <p14:nvPr/>
            </p14:nvContentPartPr>
            <p14:xfrm>
              <a:off x="9590192" y="2352158"/>
              <a:ext cx="1145520" cy="8442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1E94616-D6F5-4CBA-83A3-B6A6FF33BD9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81192" y="2343518"/>
                <a:ext cx="116316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20092C3-E815-40A6-AC4B-BD73BB9C638E}"/>
                  </a:ext>
                </a:extLst>
              </p14:cNvPr>
              <p14:cNvContentPartPr/>
              <p14:nvPr/>
            </p14:nvContentPartPr>
            <p14:xfrm>
              <a:off x="832472" y="803078"/>
              <a:ext cx="6774120" cy="2516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20092C3-E815-40A6-AC4B-BD73BB9C638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23832" y="794078"/>
                <a:ext cx="67917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AC9919C-D87B-4173-B54A-BEBA2AD29470}"/>
                  </a:ext>
                </a:extLst>
              </p14:cNvPr>
              <p14:cNvContentPartPr/>
              <p14:nvPr/>
            </p14:nvContentPartPr>
            <p14:xfrm>
              <a:off x="1216952" y="2981438"/>
              <a:ext cx="280440" cy="2862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AC9919C-D87B-4173-B54A-BEBA2AD2947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208312" y="2972798"/>
                <a:ext cx="2980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3A60B17-BA74-4DC4-B191-ED8198CF4068}"/>
                  </a:ext>
                </a:extLst>
              </p14:cNvPr>
              <p14:cNvContentPartPr/>
              <p14:nvPr/>
            </p14:nvContentPartPr>
            <p14:xfrm>
              <a:off x="2306672" y="2772638"/>
              <a:ext cx="1287720" cy="5414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3A60B17-BA74-4DC4-B191-ED8198CF406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297672" y="2763638"/>
                <a:ext cx="130536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05CDE68-621F-4C39-9994-08D5FF3964E4}"/>
                  </a:ext>
                </a:extLst>
              </p14:cNvPr>
              <p14:cNvContentPartPr/>
              <p14:nvPr/>
            </p14:nvContentPartPr>
            <p14:xfrm>
              <a:off x="10849472" y="4324598"/>
              <a:ext cx="1045800" cy="3016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05CDE68-621F-4C39-9994-08D5FF3964E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840472" y="4315598"/>
                <a:ext cx="10634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7BBD087-A81E-4506-8628-108F9D550FDA}"/>
                  </a:ext>
                </a:extLst>
              </p14:cNvPr>
              <p14:cNvContentPartPr/>
              <p14:nvPr/>
            </p14:nvContentPartPr>
            <p14:xfrm>
              <a:off x="8680832" y="5625278"/>
              <a:ext cx="407520" cy="2930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7BBD087-A81E-4506-8628-108F9D550FD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672184" y="5616278"/>
                <a:ext cx="425176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B74FDA6-53DF-41BA-996F-20C91BC3350A}"/>
                  </a:ext>
                </a:extLst>
              </p14:cNvPr>
              <p14:cNvContentPartPr/>
              <p14:nvPr/>
            </p14:nvContentPartPr>
            <p14:xfrm>
              <a:off x="6332192" y="2489318"/>
              <a:ext cx="572760" cy="4575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B74FDA6-53DF-41BA-996F-20C91BC3350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323547" y="2480318"/>
                <a:ext cx="590411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B05DEC5-E32F-4DD8-8173-77A16D2EB480}"/>
                  </a:ext>
                </a:extLst>
              </p14:cNvPr>
              <p14:cNvContentPartPr/>
              <p14:nvPr/>
            </p14:nvContentPartPr>
            <p14:xfrm>
              <a:off x="757592" y="677798"/>
              <a:ext cx="6210720" cy="29833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B05DEC5-E32F-4DD8-8173-77A16D2EB48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39952" y="570145"/>
                <a:ext cx="6246360" cy="319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797CC22-83BA-4A5A-AF7B-54B5115C60B3}"/>
                  </a:ext>
                </a:extLst>
              </p14:cNvPr>
              <p14:cNvContentPartPr/>
              <p14:nvPr/>
            </p14:nvContentPartPr>
            <p14:xfrm>
              <a:off x="10945232" y="5088518"/>
              <a:ext cx="186840" cy="2854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797CC22-83BA-4A5A-AF7B-54B5115C60B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936232" y="5079878"/>
                <a:ext cx="2044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510BD80-261A-41DA-8CAE-F21781590676}"/>
                  </a:ext>
                </a:extLst>
              </p14:cNvPr>
              <p14:cNvContentPartPr/>
              <p14:nvPr/>
            </p14:nvContentPartPr>
            <p14:xfrm>
              <a:off x="10218392" y="5805278"/>
              <a:ext cx="242280" cy="190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510BD80-261A-41DA-8CAE-F2178159067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209752" y="5796278"/>
                <a:ext cx="2599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E46097FF-9CF3-46E2-94D4-7D7EDC1E2E49}"/>
                  </a:ext>
                </a:extLst>
              </p14:cNvPr>
              <p14:cNvContentPartPr/>
              <p14:nvPr/>
            </p14:nvContentPartPr>
            <p14:xfrm>
              <a:off x="10912112" y="2338478"/>
              <a:ext cx="984960" cy="12931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E46097FF-9CF3-46E2-94D4-7D7EDC1E2E4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903115" y="2329838"/>
                <a:ext cx="1002594" cy="13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5B7A3B30-37B5-49F0-B8DF-68146CA2C371}"/>
                  </a:ext>
                </a:extLst>
              </p14:cNvPr>
              <p14:cNvContentPartPr/>
              <p14:nvPr/>
            </p14:nvContentPartPr>
            <p14:xfrm>
              <a:off x="10760192" y="5642198"/>
              <a:ext cx="370080" cy="2952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5B7A3B30-37B5-49F0-B8DF-68146CA2C37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751552" y="5633198"/>
                <a:ext cx="3877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069AD091-4526-4FE2-858A-782B682FC6C2}"/>
                  </a:ext>
                </a:extLst>
              </p14:cNvPr>
              <p14:cNvContentPartPr/>
              <p14:nvPr/>
            </p14:nvContentPartPr>
            <p14:xfrm>
              <a:off x="10238552" y="6080318"/>
              <a:ext cx="156600" cy="2919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069AD091-4526-4FE2-858A-782B682FC6C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229552" y="6071678"/>
                <a:ext cx="1742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E2629E3-C4C6-49D6-8215-9B9BB2CDD585}"/>
                  </a:ext>
                </a:extLst>
              </p14:cNvPr>
              <p14:cNvContentPartPr/>
              <p14:nvPr/>
            </p14:nvContentPartPr>
            <p14:xfrm>
              <a:off x="11564432" y="6517358"/>
              <a:ext cx="360" cy="3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E2629E3-C4C6-49D6-8215-9B9BB2CDD58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555432" y="65083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C6988EB-E7F3-4963-9D5C-EA67B2C43A10}"/>
                  </a:ext>
                </a:extLst>
              </p14:cNvPr>
              <p14:cNvContentPartPr/>
              <p14:nvPr/>
            </p14:nvContentPartPr>
            <p14:xfrm>
              <a:off x="10522592" y="6079598"/>
              <a:ext cx="727200" cy="3114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C6988EB-E7F3-4963-9D5C-EA67B2C43A1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513948" y="6070598"/>
                <a:ext cx="744849" cy="3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7871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63F093-4E2F-4DB3-84D8-AB58E1BA4EA0}"/>
                  </a:ext>
                </a:extLst>
              </p14:cNvPr>
              <p14:cNvContentPartPr/>
              <p14:nvPr/>
            </p14:nvContentPartPr>
            <p14:xfrm>
              <a:off x="1106792" y="466838"/>
              <a:ext cx="235440" cy="33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63F093-4E2F-4DB3-84D8-AB58E1BA4E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792" y="457838"/>
                <a:ext cx="2530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670703-ED93-4248-A57A-92F8DB8D996E}"/>
                  </a:ext>
                </a:extLst>
              </p14:cNvPr>
              <p14:cNvContentPartPr/>
              <p14:nvPr/>
            </p14:nvContentPartPr>
            <p14:xfrm>
              <a:off x="979712" y="881198"/>
              <a:ext cx="504000" cy="6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670703-ED93-4248-A57A-92F8DB8D99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072" y="872558"/>
                <a:ext cx="5216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D5C860-60C7-48DF-94BC-312F6A3A2F7E}"/>
                  </a:ext>
                </a:extLst>
              </p14:cNvPr>
              <p14:cNvContentPartPr/>
              <p14:nvPr/>
            </p14:nvContentPartPr>
            <p14:xfrm>
              <a:off x="1740392" y="463958"/>
              <a:ext cx="475560" cy="404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D5C860-60C7-48DF-94BC-312F6A3A2F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1399" y="455318"/>
                <a:ext cx="493187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692317-B295-459B-8B58-6224B80548F4}"/>
                  </a:ext>
                </a:extLst>
              </p14:cNvPr>
              <p14:cNvContentPartPr/>
              <p14:nvPr/>
            </p14:nvContentPartPr>
            <p14:xfrm>
              <a:off x="1057112" y="1065878"/>
              <a:ext cx="705240" cy="288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692317-B295-459B-8B58-6224B80548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8472" y="1056878"/>
                <a:ext cx="7228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17465A-F6DF-44D9-94E7-20040E67D4B6}"/>
                  </a:ext>
                </a:extLst>
              </p14:cNvPr>
              <p14:cNvContentPartPr/>
              <p14:nvPr/>
            </p14:nvContentPartPr>
            <p14:xfrm>
              <a:off x="2337992" y="427958"/>
              <a:ext cx="90720" cy="325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17465A-F6DF-44D9-94E7-20040E67D4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8992" y="418958"/>
                <a:ext cx="1083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158036A-2EC0-4725-BE33-18548D8E2992}"/>
                  </a:ext>
                </a:extLst>
              </p14:cNvPr>
              <p14:cNvContentPartPr/>
              <p14:nvPr/>
            </p14:nvContentPartPr>
            <p14:xfrm>
              <a:off x="2473352" y="470438"/>
              <a:ext cx="299880" cy="235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158036A-2EC0-4725-BE33-18548D8E29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64352" y="461798"/>
                <a:ext cx="3175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104DD5-B16B-4AC0-8231-8F73941AB412}"/>
                  </a:ext>
                </a:extLst>
              </p14:cNvPr>
              <p14:cNvContentPartPr/>
              <p14:nvPr/>
            </p14:nvContentPartPr>
            <p14:xfrm>
              <a:off x="2788352" y="400598"/>
              <a:ext cx="90360" cy="314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104DD5-B16B-4AC0-8231-8F73941AB4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9712" y="391598"/>
                <a:ext cx="1080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E655A3-ADD2-4419-A1A2-B5EA9196E597}"/>
                  </a:ext>
                </a:extLst>
              </p14:cNvPr>
              <p14:cNvContentPartPr/>
              <p14:nvPr/>
            </p14:nvContentPartPr>
            <p14:xfrm>
              <a:off x="3257072" y="619118"/>
              <a:ext cx="131760" cy="106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E655A3-ADD2-4419-A1A2-B5EA9196E5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8072" y="610118"/>
                <a:ext cx="1494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09217E0-4B5C-4F52-BC1C-4906519B82F0}"/>
                  </a:ext>
                </a:extLst>
              </p14:cNvPr>
              <p14:cNvContentPartPr/>
              <p14:nvPr/>
            </p14:nvContentPartPr>
            <p14:xfrm>
              <a:off x="1152152" y="2009798"/>
              <a:ext cx="294840" cy="397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09217E0-4B5C-4F52-BC1C-4906519B82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3152" y="2000798"/>
                <a:ext cx="3124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6C75CA2-D246-4130-9ED2-0484F42F04B1}"/>
                  </a:ext>
                </a:extLst>
              </p14:cNvPr>
              <p14:cNvContentPartPr/>
              <p14:nvPr/>
            </p14:nvContentPartPr>
            <p14:xfrm>
              <a:off x="975032" y="2494718"/>
              <a:ext cx="793080" cy="84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6C75CA2-D246-4130-9ED2-0484F42F04B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6032" y="2485718"/>
                <a:ext cx="810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F78272B-DBA1-4231-BF8D-4267F5E6CB95}"/>
                  </a:ext>
                </a:extLst>
              </p14:cNvPr>
              <p14:cNvContentPartPr/>
              <p14:nvPr/>
            </p14:nvContentPartPr>
            <p14:xfrm>
              <a:off x="1128752" y="2763278"/>
              <a:ext cx="795240" cy="367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F78272B-DBA1-4231-BF8D-4267F5E6CB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9756" y="2754278"/>
                <a:ext cx="812872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4C9C3EF-CA12-46E8-ABC4-C31D4EE92AFB}"/>
                  </a:ext>
                </a:extLst>
              </p14:cNvPr>
              <p14:cNvContentPartPr/>
              <p14:nvPr/>
            </p14:nvContentPartPr>
            <p14:xfrm>
              <a:off x="2057192" y="1919798"/>
              <a:ext cx="110160" cy="414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4C9C3EF-CA12-46E8-ABC4-C31D4EE92A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48552" y="1910798"/>
                <a:ext cx="1278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D1AC640-CDED-48FD-9116-0604127EA024}"/>
                  </a:ext>
                </a:extLst>
              </p14:cNvPr>
              <p14:cNvContentPartPr/>
              <p14:nvPr/>
            </p14:nvContentPartPr>
            <p14:xfrm>
              <a:off x="2313152" y="1970198"/>
              <a:ext cx="369720" cy="406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D1AC640-CDED-48FD-9116-0604127EA0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04512" y="1961558"/>
                <a:ext cx="3873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6699C17-D670-4F08-AA0C-09EE06E93C97}"/>
                  </a:ext>
                </a:extLst>
              </p14:cNvPr>
              <p14:cNvContentPartPr/>
              <p14:nvPr/>
            </p14:nvContentPartPr>
            <p14:xfrm>
              <a:off x="2882672" y="1920878"/>
              <a:ext cx="713160" cy="372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6699C17-D670-4F08-AA0C-09EE06E93C9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74028" y="1912238"/>
                <a:ext cx="730809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519BA45-9109-40E2-B224-19A1DCA64E09}"/>
                  </a:ext>
                </a:extLst>
              </p14:cNvPr>
              <p14:cNvContentPartPr/>
              <p14:nvPr/>
            </p14:nvContentPartPr>
            <p14:xfrm>
              <a:off x="2481992" y="3820598"/>
              <a:ext cx="317520" cy="40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519BA45-9109-40E2-B224-19A1DCA64E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72992" y="3811598"/>
                <a:ext cx="3351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CD8489A-236D-413E-9D1B-99EFC02CC4DC}"/>
                  </a:ext>
                </a:extLst>
              </p14:cNvPr>
              <p14:cNvContentPartPr/>
              <p14:nvPr/>
            </p14:nvContentPartPr>
            <p14:xfrm>
              <a:off x="3234032" y="3500918"/>
              <a:ext cx="276840" cy="400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CD8489A-236D-413E-9D1B-99EFC02CC4D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25032" y="3491918"/>
                <a:ext cx="2944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E53F354-9BE6-4137-B316-E5EB878D8703}"/>
                  </a:ext>
                </a:extLst>
              </p14:cNvPr>
              <p14:cNvContentPartPr/>
              <p14:nvPr/>
            </p14:nvContentPartPr>
            <p14:xfrm>
              <a:off x="2545712" y="5750558"/>
              <a:ext cx="5522040" cy="203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E53F354-9BE6-4137-B316-E5EB878D870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36712" y="5741918"/>
                <a:ext cx="55396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DC5749C-AF75-44D2-8109-755B0A3391ED}"/>
                  </a:ext>
                </a:extLst>
              </p14:cNvPr>
              <p14:cNvContentPartPr/>
              <p14:nvPr/>
            </p14:nvContentPartPr>
            <p14:xfrm>
              <a:off x="5861312" y="6153758"/>
              <a:ext cx="560880" cy="257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DC5749C-AF75-44D2-8109-755B0A3391E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52312" y="6145118"/>
                <a:ext cx="5785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6F7662D-3477-4A2E-9FF8-F32684D49EAB}"/>
                  </a:ext>
                </a:extLst>
              </p14:cNvPr>
              <p14:cNvContentPartPr/>
              <p14:nvPr/>
            </p14:nvContentPartPr>
            <p14:xfrm>
              <a:off x="4063832" y="6051878"/>
              <a:ext cx="1496160" cy="417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6F7662D-3477-4A2E-9FF8-F32684D49EA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54832" y="6043238"/>
                <a:ext cx="15138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AADED79-0F6A-4024-BC55-4177007D328E}"/>
                  </a:ext>
                </a:extLst>
              </p14:cNvPr>
              <p14:cNvContentPartPr/>
              <p14:nvPr/>
            </p14:nvContentPartPr>
            <p14:xfrm>
              <a:off x="2894552" y="5421878"/>
              <a:ext cx="338040" cy="26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AADED79-0F6A-4024-BC55-4177007D328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85552" y="5412878"/>
                <a:ext cx="3556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8DA9152-7CB8-41B3-B8DE-E2679B29C5E6}"/>
                  </a:ext>
                </a:extLst>
              </p14:cNvPr>
              <p14:cNvContentPartPr/>
              <p14:nvPr/>
            </p14:nvContentPartPr>
            <p14:xfrm>
              <a:off x="8185832" y="5805638"/>
              <a:ext cx="138240" cy="1010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8DA9152-7CB8-41B3-B8DE-E2679B29C5E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77192" y="5796998"/>
                <a:ext cx="155880" cy="10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692DD61-3252-4ADE-9EA0-D228291776C3}"/>
                  </a:ext>
                </a:extLst>
              </p14:cNvPr>
              <p14:cNvContentPartPr/>
              <p14:nvPr/>
            </p14:nvContentPartPr>
            <p14:xfrm>
              <a:off x="3762152" y="269558"/>
              <a:ext cx="8405280" cy="52632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692DD61-3252-4ADE-9EA0-D228291776C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53152" y="260558"/>
                <a:ext cx="8422920" cy="52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250D7BF-280E-42B5-A5A7-DB4BB064BD2F}"/>
                  </a:ext>
                </a:extLst>
              </p14:cNvPr>
              <p14:cNvContentPartPr/>
              <p14:nvPr/>
            </p14:nvContentPartPr>
            <p14:xfrm>
              <a:off x="1962512" y="3037238"/>
              <a:ext cx="6216480" cy="16696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250D7BF-280E-42B5-A5A7-DB4BB064BD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44512" y="2929238"/>
                <a:ext cx="6252120" cy="18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DFAFA28-AD55-4A53-8599-159CA14B48BE}"/>
                  </a:ext>
                </a:extLst>
              </p14:cNvPr>
              <p14:cNvContentPartPr/>
              <p14:nvPr/>
            </p14:nvContentPartPr>
            <p14:xfrm>
              <a:off x="379232" y="3619718"/>
              <a:ext cx="1674720" cy="11340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DFAFA28-AD55-4A53-8599-159CA14B48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0592" y="3610718"/>
                <a:ext cx="1692360" cy="11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355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74286CE-9147-44AC-9CB2-EAE83EAA8715}"/>
                  </a:ext>
                </a:extLst>
              </p14:cNvPr>
              <p14:cNvContentPartPr/>
              <p14:nvPr/>
            </p14:nvContentPartPr>
            <p14:xfrm>
              <a:off x="903392" y="5588918"/>
              <a:ext cx="120960" cy="968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74286CE-9147-44AC-9CB2-EAE83EAA87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752" y="5579918"/>
                <a:ext cx="1386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35A5DAD-C636-499F-981A-2981466B515E}"/>
                  </a:ext>
                </a:extLst>
              </p14:cNvPr>
              <p14:cNvContentPartPr/>
              <p14:nvPr/>
            </p14:nvContentPartPr>
            <p14:xfrm>
              <a:off x="495872" y="5854598"/>
              <a:ext cx="142200" cy="1018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35A5DAD-C636-499F-981A-2981466B51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872" y="5845958"/>
                <a:ext cx="1598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D6DD386-3A96-4FEB-83DE-00C56D0D5094}"/>
                  </a:ext>
                </a:extLst>
              </p14:cNvPr>
              <p14:cNvContentPartPr/>
              <p14:nvPr/>
            </p14:nvContentPartPr>
            <p14:xfrm>
              <a:off x="256832" y="6108038"/>
              <a:ext cx="173520" cy="597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D6DD386-3A96-4FEB-83DE-00C56D0D50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832" y="6099398"/>
                <a:ext cx="1911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79C21F0-8A6A-460A-9230-CD23AA631DFF}"/>
                  </a:ext>
                </a:extLst>
              </p14:cNvPr>
              <p14:cNvContentPartPr/>
              <p14:nvPr/>
            </p14:nvContentPartPr>
            <p14:xfrm>
              <a:off x="1461392" y="628478"/>
              <a:ext cx="10486800" cy="44877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79C21F0-8A6A-460A-9230-CD23AA631D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3391" y="520829"/>
                <a:ext cx="10522441" cy="4703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6C32B32-C91E-439C-9175-0C4440F672C8}"/>
                  </a:ext>
                </a:extLst>
              </p14:cNvPr>
              <p14:cNvContentPartPr/>
              <p14:nvPr/>
            </p14:nvContentPartPr>
            <p14:xfrm>
              <a:off x="1298312" y="116198"/>
              <a:ext cx="10253880" cy="64234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6C32B32-C91E-439C-9175-0C4440F672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9672" y="107199"/>
                <a:ext cx="10271520" cy="6441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49D2372-F45F-4FC7-8D5B-8A81F2025025}"/>
                  </a:ext>
                </a:extLst>
              </p14:cNvPr>
              <p14:cNvContentPartPr/>
              <p14:nvPr/>
            </p14:nvContentPartPr>
            <p14:xfrm>
              <a:off x="7388072" y="5412518"/>
              <a:ext cx="2261880" cy="5122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49D2372-F45F-4FC7-8D5B-8A81F20250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34432" y="5304518"/>
                <a:ext cx="2369520" cy="72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588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C748F0-9304-4956-AAE4-1EE1E1BBF6F8}"/>
                  </a:ext>
                </a:extLst>
              </p14:cNvPr>
              <p14:cNvContentPartPr/>
              <p14:nvPr/>
            </p14:nvContentPartPr>
            <p14:xfrm>
              <a:off x="1078712" y="1191158"/>
              <a:ext cx="5259240" cy="3610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C748F0-9304-4956-AAE4-1EE1E1BBF6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712" y="1083518"/>
                <a:ext cx="5294880" cy="38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FF4964D-8940-4F02-A2EF-7ED076B63B04}"/>
                  </a:ext>
                </a:extLst>
              </p14:cNvPr>
              <p14:cNvContentPartPr/>
              <p14:nvPr/>
            </p14:nvContentPartPr>
            <p14:xfrm>
              <a:off x="10623392" y="733958"/>
              <a:ext cx="217080" cy="258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FF4964D-8940-4F02-A2EF-7ED076B63B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14752" y="725318"/>
                <a:ext cx="2347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D6286DD-6954-4A33-8E15-267A5CC10FE7}"/>
                  </a:ext>
                </a:extLst>
              </p14:cNvPr>
              <p14:cNvContentPartPr/>
              <p14:nvPr/>
            </p14:nvContentPartPr>
            <p14:xfrm>
              <a:off x="10163312" y="663038"/>
              <a:ext cx="302400" cy="362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D6286DD-6954-4A33-8E15-267A5CC10F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54672" y="654398"/>
                <a:ext cx="32004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4C5FC1B-DD39-4295-8286-A8E94324161E}"/>
                  </a:ext>
                </a:extLst>
              </p14:cNvPr>
              <p14:cNvContentPartPr/>
              <p14:nvPr/>
            </p14:nvContentPartPr>
            <p14:xfrm>
              <a:off x="9347192" y="647918"/>
              <a:ext cx="709200" cy="416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4C5FC1B-DD39-4295-8286-A8E9432416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38552" y="638918"/>
                <a:ext cx="7268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3DA27C1-7E73-4622-AA96-3D67BD32DF97}"/>
                  </a:ext>
                </a:extLst>
              </p14:cNvPr>
              <p14:cNvContentPartPr/>
              <p14:nvPr/>
            </p14:nvContentPartPr>
            <p14:xfrm>
              <a:off x="8846792" y="872558"/>
              <a:ext cx="131400" cy="13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3DA27C1-7E73-4622-AA96-3D67BD32DF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37792" y="863558"/>
                <a:ext cx="1490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90CC4A7-2115-4AE2-98D7-0AFFE9999E48}"/>
                  </a:ext>
                </a:extLst>
              </p14:cNvPr>
              <p14:cNvContentPartPr/>
              <p14:nvPr/>
            </p14:nvContentPartPr>
            <p14:xfrm>
              <a:off x="8829512" y="944198"/>
              <a:ext cx="156960" cy="32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90CC4A7-2115-4AE2-98D7-0AFFE9999E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20512" y="935198"/>
                <a:ext cx="1746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FF8A298-9C74-445D-9A68-2969B27FDE3B}"/>
                  </a:ext>
                </a:extLst>
              </p14:cNvPr>
              <p14:cNvContentPartPr/>
              <p14:nvPr/>
            </p14:nvContentPartPr>
            <p14:xfrm>
              <a:off x="8211032" y="745838"/>
              <a:ext cx="269280" cy="453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FF8A298-9C74-445D-9A68-2969B27FDE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02032" y="736838"/>
                <a:ext cx="28692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BE5DE1-DDDD-4239-BDCE-EBEE896AE403}"/>
                  </a:ext>
                </a:extLst>
              </p14:cNvPr>
              <p14:cNvContentPartPr/>
              <p14:nvPr/>
            </p14:nvContentPartPr>
            <p14:xfrm>
              <a:off x="8297432" y="445238"/>
              <a:ext cx="225720" cy="105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BE5DE1-DDDD-4239-BDCE-EBEE896AE40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88432" y="436598"/>
                <a:ext cx="2433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939BD4F-D52E-4591-9543-E161DE80CD64}"/>
                  </a:ext>
                </a:extLst>
              </p14:cNvPr>
              <p14:cNvContentPartPr/>
              <p14:nvPr/>
            </p14:nvContentPartPr>
            <p14:xfrm>
              <a:off x="8300672" y="2129678"/>
              <a:ext cx="147600" cy="102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939BD4F-D52E-4591-9543-E161DE80CD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92032" y="2121038"/>
                <a:ext cx="1652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D57F946-0923-4090-81FB-0D0ADFB18C4B}"/>
                  </a:ext>
                </a:extLst>
              </p14:cNvPr>
              <p14:cNvContentPartPr/>
              <p14:nvPr/>
            </p14:nvContentPartPr>
            <p14:xfrm>
              <a:off x="9512432" y="1921958"/>
              <a:ext cx="138600" cy="215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D57F946-0923-4090-81FB-0D0ADFB18C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03792" y="1913318"/>
                <a:ext cx="1562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442C400-04E8-4C9F-9483-B13229E18782}"/>
                  </a:ext>
                </a:extLst>
              </p14:cNvPr>
              <p14:cNvContentPartPr/>
              <p14:nvPr/>
            </p14:nvContentPartPr>
            <p14:xfrm>
              <a:off x="9843632" y="1820438"/>
              <a:ext cx="264960" cy="318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442C400-04E8-4C9F-9483-B13229E187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34992" y="1811438"/>
                <a:ext cx="282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5FF7C61-95CB-4C4D-80A4-D5C518C14640}"/>
                  </a:ext>
                </a:extLst>
              </p14:cNvPr>
              <p14:cNvContentPartPr/>
              <p14:nvPr/>
            </p14:nvContentPartPr>
            <p14:xfrm>
              <a:off x="6867152" y="1942838"/>
              <a:ext cx="1246680" cy="885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5FF7C61-95CB-4C4D-80A4-D5C518C146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58512" y="1934194"/>
                <a:ext cx="1264320" cy="903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0D914EA-8213-489F-AD55-AB60C9569185}"/>
                  </a:ext>
                </a:extLst>
              </p14:cNvPr>
              <p14:cNvContentPartPr/>
              <p14:nvPr/>
            </p14:nvContentPartPr>
            <p14:xfrm>
              <a:off x="9898352" y="2321198"/>
              <a:ext cx="231120" cy="90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0D914EA-8213-489F-AD55-AB60C956918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89352" y="2312524"/>
                <a:ext cx="248760" cy="108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A2CAC71-D088-43E1-ADDD-52BE123FEC1A}"/>
                  </a:ext>
                </a:extLst>
              </p14:cNvPr>
              <p14:cNvContentPartPr/>
              <p14:nvPr/>
            </p14:nvContentPartPr>
            <p14:xfrm>
              <a:off x="7224632" y="2969558"/>
              <a:ext cx="304920" cy="1198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A2CAC71-D088-43E1-ADDD-52BE123FEC1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15992" y="2960558"/>
                <a:ext cx="3225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50AA8EC-ACE0-4E92-A28D-103566C6EA42}"/>
                  </a:ext>
                </a:extLst>
              </p14:cNvPr>
              <p14:cNvContentPartPr/>
              <p14:nvPr/>
            </p14:nvContentPartPr>
            <p14:xfrm>
              <a:off x="8632952" y="1768958"/>
              <a:ext cx="718560" cy="602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50AA8EC-ACE0-4E92-A28D-103566C6EA4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24312" y="1760318"/>
                <a:ext cx="73620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1130376-768B-44C9-807D-EFE4C7B26C69}"/>
                  </a:ext>
                </a:extLst>
              </p14:cNvPr>
              <p14:cNvContentPartPr/>
              <p14:nvPr/>
            </p14:nvContentPartPr>
            <p14:xfrm>
              <a:off x="10265192" y="1700558"/>
              <a:ext cx="443880" cy="581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1130376-768B-44C9-807D-EFE4C7B26C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56552" y="1691558"/>
                <a:ext cx="4615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D9247B1-F108-43CB-8267-633EFF16452C}"/>
                  </a:ext>
                </a:extLst>
              </p14:cNvPr>
              <p14:cNvContentPartPr/>
              <p14:nvPr/>
            </p14:nvContentPartPr>
            <p14:xfrm>
              <a:off x="9642032" y="2605238"/>
              <a:ext cx="213120" cy="510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D9247B1-F108-43CB-8267-633EFF16452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33392" y="2596238"/>
                <a:ext cx="23076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859FE25-E03A-4CA5-9A3D-0CC9A76DA6E5}"/>
                  </a:ext>
                </a:extLst>
              </p14:cNvPr>
              <p14:cNvContentPartPr/>
              <p14:nvPr/>
            </p14:nvContentPartPr>
            <p14:xfrm>
              <a:off x="9610352" y="3445118"/>
              <a:ext cx="25920" cy="284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859FE25-E03A-4CA5-9A3D-0CC9A76DA6E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01352" y="3436118"/>
                <a:ext cx="43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876642C-B809-49FE-885F-D0B78E93E269}"/>
                  </a:ext>
                </a:extLst>
              </p14:cNvPr>
              <p14:cNvContentPartPr/>
              <p14:nvPr/>
            </p14:nvContentPartPr>
            <p14:xfrm>
              <a:off x="9759392" y="3419558"/>
              <a:ext cx="498240" cy="263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876642C-B809-49FE-885F-D0B78E93E26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50752" y="3410906"/>
                <a:ext cx="515880" cy="28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6CFF1BB-66E7-4D64-8AF6-93E8359F51EF}"/>
                  </a:ext>
                </a:extLst>
              </p14:cNvPr>
              <p14:cNvContentPartPr/>
              <p14:nvPr/>
            </p14:nvContentPartPr>
            <p14:xfrm>
              <a:off x="7822592" y="3208238"/>
              <a:ext cx="144360" cy="227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6CFF1BB-66E7-4D64-8AF6-93E8359F51E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13952" y="3199238"/>
                <a:ext cx="1620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F6D1FFD-AA1F-4443-8BB6-EF1259062CB3}"/>
                  </a:ext>
                </a:extLst>
              </p14:cNvPr>
              <p14:cNvContentPartPr/>
              <p14:nvPr/>
            </p14:nvContentPartPr>
            <p14:xfrm>
              <a:off x="7564832" y="3579758"/>
              <a:ext cx="471600" cy="61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F6D1FFD-AA1F-4443-8BB6-EF1259062CB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55832" y="3570758"/>
                <a:ext cx="4892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C36E7F1-CDC0-49BB-8E3D-506C6B6465DF}"/>
                  </a:ext>
                </a:extLst>
              </p14:cNvPr>
              <p14:cNvContentPartPr/>
              <p14:nvPr/>
            </p14:nvContentPartPr>
            <p14:xfrm>
              <a:off x="7623152" y="3882518"/>
              <a:ext cx="37800" cy="2491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C36E7F1-CDC0-49BB-8E3D-506C6B6465D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14152" y="3873518"/>
                <a:ext cx="554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E14E4A3-B15D-435F-8545-D2BE88E864A9}"/>
                  </a:ext>
                </a:extLst>
              </p14:cNvPr>
              <p14:cNvContentPartPr/>
              <p14:nvPr/>
            </p14:nvContentPartPr>
            <p14:xfrm>
              <a:off x="7782992" y="3826718"/>
              <a:ext cx="297720" cy="292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E14E4A3-B15D-435F-8545-D2BE88E864A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74352" y="3817718"/>
                <a:ext cx="3153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A5AA508-CAD1-4616-8E6F-3C81E9D761C5}"/>
                  </a:ext>
                </a:extLst>
              </p14:cNvPr>
              <p14:cNvContentPartPr/>
              <p14:nvPr/>
            </p14:nvContentPartPr>
            <p14:xfrm>
              <a:off x="8939312" y="3475358"/>
              <a:ext cx="147960" cy="97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A5AA508-CAD1-4616-8E6F-3C81E9D761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30312" y="3466358"/>
                <a:ext cx="1656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1854B34-6E80-4584-A4BB-ABFC8E9BD0AE}"/>
                  </a:ext>
                </a:extLst>
              </p14:cNvPr>
              <p14:cNvContentPartPr/>
              <p14:nvPr/>
            </p14:nvContentPartPr>
            <p14:xfrm>
              <a:off x="7018712" y="4860998"/>
              <a:ext cx="198000" cy="1429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1854B34-6E80-4584-A4BB-ABFC8E9BD0A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10072" y="4851998"/>
                <a:ext cx="2156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E08883E-74BB-4DC8-A395-685C879155CA}"/>
                  </a:ext>
                </a:extLst>
              </p14:cNvPr>
              <p14:cNvContentPartPr/>
              <p14:nvPr/>
            </p14:nvContentPartPr>
            <p14:xfrm>
              <a:off x="8150912" y="4776398"/>
              <a:ext cx="171000" cy="568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E08883E-74BB-4DC8-A395-685C879155C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42272" y="4767398"/>
                <a:ext cx="1886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9D06CF8-BFF1-4AD3-A2D4-B12C44842125}"/>
                  </a:ext>
                </a:extLst>
              </p14:cNvPr>
              <p14:cNvContentPartPr/>
              <p14:nvPr/>
            </p14:nvContentPartPr>
            <p14:xfrm>
              <a:off x="7777592" y="4633838"/>
              <a:ext cx="270000" cy="3596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9D06CF8-BFF1-4AD3-A2D4-B12C4484212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68952" y="4624838"/>
                <a:ext cx="2876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97C6E64-75D2-4FB9-92CC-2B722EC416E2}"/>
                  </a:ext>
                </a:extLst>
              </p14:cNvPr>
              <p14:cNvContentPartPr/>
              <p14:nvPr/>
            </p14:nvContentPartPr>
            <p14:xfrm>
              <a:off x="8431712" y="4675958"/>
              <a:ext cx="306720" cy="3034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97C6E64-75D2-4FB9-92CC-2B722EC416E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23072" y="4666969"/>
                <a:ext cx="324360" cy="321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0586FE5-4949-4EE0-9B28-60EF407AA8B8}"/>
                  </a:ext>
                </a:extLst>
              </p14:cNvPr>
              <p14:cNvContentPartPr/>
              <p14:nvPr/>
            </p14:nvContentPartPr>
            <p14:xfrm>
              <a:off x="6775712" y="6447158"/>
              <a:ext cx="14040" cy="306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0586FE5-4949-4EE0-9B28-60EF407AA8B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57712" y="6429518"/>
                <a:ext cx="496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51AED38-5683-4AE1-A468-16541B90E129}"/>
                  </a:ext>
                </a:extLst>
              </p14:cNvPr>
              <p14:cNvContentPartPr/>
              <p14:nvPr/>
            </p14:nvContentPartPr>
            <p14:xfrm>
              <a:off x="987272" y="1348478"/>
              <a:ext cx="5554800" cy="52470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51AED38-5683-4AE1-A468-16541B90E1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69272" y="1339838"/>
                <a:ext cx="5581440" cy="52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F96C2E9-F1AE-4AA0-A6DF-0EC92075EB93}"/>
                  </a:ext>
                </a:extLst>
              </p14:cNvPr>
              <p14:cNvContentPartPr/>
              <p14:nvPr/>
            </p14:nvContentPartPr>
            <p14:xfrm>
              <a:off x="9458072" y="5170958"/>
              <a:ext cx="675360" cy="435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F96C2E9-F1AE-4AA0-A6DF-0EC92075EB9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40072" y="5152958"/>
                <a:ext cx="7110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D1A73D0-9BBC-4BD8-8DE9-5A5E81300B56}"/>
                  </a:ext>
                </a:extLst>
              </p14:cNvPr>
              <p14:cNvContentPartPr/>
              <p14:nvPr/>
            </p14:nvContentPartPr>
            <p14:xfrm>
              <a:off x="9626912" y="4617638"/>
              <a:ext cx="690840" cy="4842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D1A73D0-9BBC-4BD8-8DE9-5A5E81300B5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618272" y="4599998"/>
                <a:ext cx="7174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2607AFD-2D4F-449C-BAB1-4EA51882D261}"/>
                  </a:ext>
                </a:extLst>
              </p14:cNvPr>
              <p14:cNvContentPartPr/>
              <p14:nvPr/>
            </p14:nvContentPartPr>
            <p14:xfrm>
              <a:off x="8931032" y="4466078"/>
              <a:ext cx="549720" cy="5612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2607AFD-2D4F-449C-BAB1-4EA51882D26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22032" y="4448078"/>
                <a:ext cx="5673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CCD7603-C170-4867-8121-80AE9D479AFA}"/>
                  </a:ext>
                </a:extLst>
              </p14:cNvPr>
              <p14:cNvContentPartPr/>
              <p14:nvPr/>
            </p14:nvContentPartPr>
            <p14:xfrm>
              <a:off x="10513232" y="4985918"/>
              <a:ext cx="153720" cy="1951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CCD7603-C170-4867-8121-80AE9D479AF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504592" y="4977278"/>
                <a:ext cx="171360" cy="2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968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4FCA0A-765B-4896-BAF9-3316A371D471}"/>
                  </a:ext>
                </a:extLst>
              </p14:cNvPr>
              <p14:cNvContentPartPr/>
              <p14:nvPr/>
            </p14:nvContentPartPr>
            <p14:xfrm>
              <a:off x="1377152" y="677078"/>
              <a:ext cx="28080" cy="34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4FCA0A-765B-4896-BAF9-3316A371D4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152" y="668438"/>
                <a:ext cx="457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41FBF8-7999-42A6-9624-46331F798110}"/>
                  </a:ext>
                </a:extLst>
              </p14:cNvPr>
              <p14:cNvContentPartPr/>
              <p14:nvPr/>
            </p14:nvContentPartPr>
            <p14:xfrm>
              <a:off x="1497392" y="821078"/>
              <a:ext cx="147240" cy="178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41FBF8-7999-42A6-9624-46331F7981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8752" y="812438"/>
                <a:ext cx="1648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D0A6FF3-E562-499A-9261-7318A411AAC7}"/>
                  </a:ext>
                </a:extLst>
              </p14:cNvPr>
              <p14:cNvContentPartPr/>
              <p14:nvPr/>
            </p14:nvContentPartPr>
            <p14:xfrm>
              <a:off x="2918312" y="506078"/>
              <a:ext cx="203400" cy="578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D0A6FF3-E562-499A-9261-7318A411AA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9672" y="497078"/>
                <a:ext cx="2210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5C6A69A-884C-4F06-B82C-993A869308B7}"/>
                  </a:ext>
                </a:extLst>
              </p14:cNvPr>
              <p14:cNvContentPartPr/>
              <p14:nvPr/>
            </p14:nvContentPartPr>
            <p14:xfrm>
              <a:off x="3644432" y="809198"/>
              <a:ext cx="132480" cy="115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5C6A69A-884C-4F06-B82C-993A869308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5792" y="800558"/>
                <a:ext cx="1501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C50DE7-142C-48E1-BDB2-B535C92C2A56}"/>
                  </a:ext>
                </a:extLst>
              </p14:cNvPr>
              <p14:cNvContentPartPr/>
              <p14:nvPr/>
            </p14:nvContentPartPr>
            <p14:xfrm>
              <a:off x="4874552" y="706598"/>
              <a:ext cx="160560" cy="216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C50DE7-142C-48E1-BDB2-B535C92C2A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65552" y="697958"/>
                <a:ext cx="1782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655DBB-F36B-4FDC-B8B3-33A11E560B28}"/>
                  </a:ext>
                </a:extLst>
              </p14:cNvPr>
              <p14:cNvContentPartPr/>
              <p14:nvPr/>
            </p14:nvContentPartPr>
            <p14:xfrm>
              <a:off x="5741072" y="772118"/>
              <a:ext cx="256680" cy="255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655DBB-F36B-4FDC-B8B3-33A11E560B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32432" y="763478"/>
                <a:ext cx="2743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A5D58F4-BC43-45AE-8DEB-B79E9F3C83A9}"/>
                  </a:ext>
                </a:extLst>
              </p14:cNvPr>
              <p14:cNvContentPartPr/>
              <p14:nvPr/>
            </p14:nvContentPartPr>
            <p14:xfrm>
              <a:off x="6182432" y="967238"/>
              <a:ext cx="11880" cy="10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A5D58F4-BC43-45AE-8DEB-B79E9F3C83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73432" y="958238"/>
                <a:ext cx="295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445313-5D07-41FC-BDF4-4BB455B40E84}"/>
                  </a:ext>
                </a:extLst>
              </p14:cNvPr>
              <p14:cNvContentPartPr/>
              <p14:nvPr/>
            </p14:nvContentPartPr>
            <p14:xfrm>
              <a:off x="5433272" y="1213478"/>
              <a:ext cx="477720" cy="169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445313-5D07-41FC-BDF4-4BB455B40E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24632" y="1204838"/>
                <a:ext cx="4953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2DDE17-E231-4976-AFE4-26962B8FFF25}"/>
                  </a:ext>
                </a:extLst>
              </p14:cNvPr>
              <p14:cNvContentPartPr/>
              <p14:nvPr/>
            </p14:nvContentPartPr>
            <p14:xfrm>
              <a:off x="5283152" y="661598"/>
              <a:ext cx="306360" cy="424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2DDE17-E231-4976-AFE4-26962B8FFF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4163" y="652958"/>
                <a:ext cx="323979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FF8232-5CBF-437B-9798-0C5F15E211EB}"/>
                  </a:ext>
                </a:extLst>
              </p14:cNvPr>
              <p14:cNvContentPartPr/>
              <p14:nvPr/>
            </p14:nvContentPartPr>
            <p14:xfrm>
              <a:off x="4231952" y="689678"/>
              <a:ext cx="475560" cy="443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FF8232-5CBF-437B-9798-0C5F15E211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23312" y="680678"/>
                <a:ext cx="4932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2CBB82-9585-4014-A8AB-625EEF742B2D}"/>
                  </a:ext>
                </a:extLst>
              </p14:cNvPr>
              <p14:cNvContentPartPr/>
              <p14:nvPr/>
            </p14:nvContentPartPr>
            <p14:xfrm>
              <a:off x="1871072" y="586358"/>
              <a:ext cx="822960" cy="806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2CBB82-9585-4014-A8AB-625EEF742B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62432" y="577714"/>
                <a:ext cx="840600" cy="824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9293E4A-C7B0-4D85-93C9-F760CE1B6C29}"/>
                  </a:ext>
                </a:extLst>
              </p14:cNvPr>
              <p14:cNvContentPartPr/>
              <p14:nvPr/>
            </p14:nvContentPartPr>
            <p14:xfrm>
              <a:off x="9000512" y="1207358"/>
              <a:ext cx="1304280" cy="90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9293E4A-C7B0-4D85-93C9-F760CE1B6C2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91872" y="1198358"/>
                <a:ext cx="13219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340DDE1-18D8-4B5A-A51F-618CC75107D1}"/>
                  </a:ext>
                </a:extLst>
              </p14:cNvPr>
              <p14:cNvContentPartPr/>
              <p14:nvPr/>
            </p14:nvContentPartPr>
            <p14:xfrm>
              <a:off x="9414872" y="1437038"/>
              <a:ext cx="175680" cy="288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340DDE1-18D8-4B5A-A51F-618CC75107D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05872" y="1428398"/>
                <a:ext cx="1933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B811FC9-BC8C-482B-826F-0BCA3E25EE83}"/>
                  </a:ext>
                </a:extLst>
              </p14:cNvPr>
              <p14:cNvContentPartPr/>
              <p14:nvPr/>
            </p14:nvContentPartPr>
            <p14:xfrm>
              <a:off x="10616552" y="1014038"/>
              <a:ext cx="172080" cy="143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B811FC9-BC8C-482B-826F-0BCA3E25EE8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607912" y="1005038"/>
                <a:ext cx="1897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27FEEFF-BF23-4FBA-A2F1-464B52614660}"/>
                  </a:ext>
                </a:extLst>
              </p14:cNvPr>
              <p14:cNvContentPartPr/>
              <p14:nvPr/>
            </p14:nvContentPartPr>
            <p14:xfrm>
              <a:off x="10959632" y="928718"/>
              <a:ext cx="27000" cy="357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27FEEFF-BF23-4FBA-A2F1-464B5261466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950632" y="919718"/>
                <a:ext cx="446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3BE7803-A263-434C-941F-10D3BCCA73AF}"/>
                  </a:ext>
                </a:extLst>
              </p14:cNvPr>
              <p14:cNvContentPartPr/>
              <p14:nvPr/>
            </p14:nvContentPartPr>
            <p14:xfrm>
              <a:off x="9805832" y="1401398"/>
              <a:ext cx="249840" cy="295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3BE7803-A263-434C-941F-10D3BCCA73A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96832" y="1392747"/>
                <a:ext cx="267480" cy="312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A7EE8F-3699-49EF-ACE3-0AB0CE13CC4B}"/>
                  </a:ext>
                </a:extLst>
              </p14:cNvPr>
              <p14:cNvContentPartPr/>
              <p14:nvPr/>
            </p14:nvContentPartPr>
            <p14:xfrm>
              <a:off x="9795032" y="663758"/>
              <a:ext cx="278640" cy="308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A7EE8F-3699-49EF-ACE3-0AB0CE13CC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86392" y="655118"/>
                <a:ext cx="2962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A45CBDB-E3F9-4B6E-8237-97B07D23D825}"/>
                  </a:ext>
                </a:extLst>
              </p14:cNvPr>
              <p14:cNvContentPartPr/>
              <p14:nvPr/>
            </p14:nvContentPartPr>
            <p14:xfrm>
              <a:off x="9268712" y="699038"/>
              <a:ext cx="348480" cy="352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A45CBDB-E3F9-4B6E-8237-97B07D23D8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59703" y="690398"/>
                <a:ext cx="366138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C73B786-3946-4699-8546-558AF3720340}"/>
                  </a:ext>
                </a:extLst>
              </p14:cNvPr>
              <p14:cNvContentPartPr/>
              <p14:nvPr/>
            </p14:nvContentPartPr>
            <p14:xfrm>
              <a:off x="9308672" y="2406158"/>
              <a:ext cx="286200" cy="323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C73B786-3946-4699-8546-558AF372034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00032" y="2397518"/>
                <a:ext cx="3038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BE6F3A9-3FEF-4B5E-8B23-F379466B8A22}"/>
                  </a:ext>
                </a:extLst>
              </p14:cNvPr>
              <p14:cNvContentPartPr/>
              <p14:nvPr/>
            </p14:nvContentPartPr>
            <p14:xfrm>
              <a:off x="9202112" y="2891078"/>
              <a:ext cx="1163160" cy="68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BE6F3A9-3FEF-4B5E-8B23-F379466B8A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93472" y="2882078"/>
                <a:ext cx="11808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6881629-890A-4D5D-A475-2DD40F841D75}"/>
                  </a:ext>
                </a:extLst>
              </p14:cNvPr>
              <p14:cNvContentPartPr/>
              <p14:nvPr/>
            </p14:nvContentPartPr>
            <p14:xfrm>
              <a:off x="9867752" y="2331638"/>
              <a:ext cx="286560" cy="325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6881629-890A-4D5D-A475-2DD40F841D7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58763" y="2322998"/>
                <a:ext cx="304178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8A97EEC-0EC8-4D63-A849-2B04363E9642}"/>
                  </a:ext>
                </a:extLst>
              </p14:cNvPr>
              <p14:cNvContentPartPr/>
              <p14:nvPr/>
            </p14:nvContentPartPr>
            <p14:xfrm>
              <a:off x="10661912" y="2708198"/>
              <a:ext cx="190800" cy="85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8A97EEC-0EC8-4D63-A849-2B04363E964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53272" y="2699558"/>
                <a:ext cx="2084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BE7025B-25CC-4EB4-AC76-E84D9F912DDA}"/>
                  </a:ext>
                </a:extLst>
              </p14:cNvPr>
              <p14:cNvContentPartPr/>
              <p14:nvPr/>
            </p14:nvContentPartPr>
            <p14:xfrm>
              <a:off x="11237912" y="2911598"/>
              <a:ext cx="247320" cy="329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BE7025B-25CC-4EB4-AC76-E84D9F912DD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29272" y="2902598"/>
                <a:ext cx="2649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2544C44-E1FB-4694-B81F-6A4103BF00B2}"/>
                  </a:ext>
                </a:extLst>
              </p14:cNvPr>
              <p14:cNvContentPartPr/>
              <p14:nvPr/>
            </p14:nvContentPartPr>
            <p14:xfrm>
              <a:off x="11140352" y="2333078"/>
              <a:ext cx="458640" cy="395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2544C44-E1FB-4694-B81F-6A4103BF00B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131352" y="2324078"/>
                <a:ext cx="47628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46F5875-DDF8-4019-A6D4-0DEBC52B1DF7}"/>
                  </a:ext>
                </a:extLst>
              </p14:cNvPr>
              <p14:cNvContentPartPr/>
              <p14:nvPr/>
            </p14:nvContentPartPr>
            <p14:xfrm>
              <a:off x="9405512" y="3072158"/>
              <a:ext cx="683280" cy="317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46F5875-DDF8-4019-A6D4-0DEBC52B1D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96872" y="3063158"/>
                <a:ext cx="7009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7DDB07B-05FC-4478-B53E-114CFFCB165D}"/>
                  </a:ext>
                </a:extLst>
              </p14:cNvPr>
              <p14:cNvContentPartPr/>
              <p14:nvPr/>
            </p14:nvContentPartPr>
            <p14:xfrm>
              <a:off x="9846872" y="3767678"/>
              <a:ext cx="146160" cy="354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7DDB07B-05FC-4478-B53E-114CFFCB165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37872" y="3759038"/>
                <a:ext cx="16380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C5C6881-8AC3-4FAF-B326-1C79C3C8086C}"/>
                  </a:ext>
                </a:extLst>
              </p14:cNvPr>
              <p14:cNvContentPartPr/>
              <p14:nvPr/>
            </p14:nvContentPartPr>
            <p14:xfrm>
              <a:off x="9095192" y="4282838"/>
              <a:ext cx="996840" cy="48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C5C6881-8AC3-4FAF-B326-1C79C3C8086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86192" y="4274198"/>
                <a:ext cx="10144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CA98F25-D939-4550-9B59-7FE9459AE523}"/>
                  </a:ext>
                </a:extLst>
              </p14:cNvPr>
              <p14:cNvContentPartPr/>
              <p14:nvPr/>
            </p14:nvContentPartPr>
            <p14:xfrm>
              <a:off x="9366272" y="4526918"/>
              <a:ext cx="165240" cy="205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CA98F25-D939-4550-9B59-7FE9459AE52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57632" y="4517918"/>
                <a:ext cx="1828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CE87509-90A4-4099-A63A-B1E33BBFE795}"/>
                  </a:ext>
                </a:extLst>
              </p14:cNvPr>
              <p14:cNvContentPartPr/>
              <p14:nvPr/>
            </p14:nvContentPartPr>
            <p14:xfrm>
              <a:off x="10449512" y="4140998"/>
              <a:ext cx="93600" cy="95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CE87509-90A4-4099-A63A-B1E33BBFE79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440872" y="4132358"/>
                <a:ext cx="1112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59FD22C-7AD2-4DDA-91BB-A8971872C987}"/>
                  </a:ext>
                </a:extLst>
              </p14:cNvPr>
              <p14:cNvContentPartPr/>
              <p14:nvPr/>
            </p14:nvContentPartPr>
            <p14:xfrm>
              <a:off x="10954232" y="3858758"/>
              <a:ext cx="157320" cy="331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59FD22C-7AD2-4DDA-91BB-A8971872C9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45592" y="3850118"/>
                <a:ext cx="17496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D4788DB-9F17-49D1-849C-05DE70686887}"/>
                  </a:ext>
                </a:extLst>
              </p14:cNvPr>
              <p14:cNvContentPartPr/>
              <p14:nvPr/>
            </p14:nvContentPartPr>
            <p14:xfrm>
              <a:off x="10871792" y="4256918"/>
              <a:ext cx="283320" cy="5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D4788DB-9F17-49D1-849C-05DE7068688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863152" y="4248278"/>
                <a:ext cx="3009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72D884-466E-4D76-ADB6-9B1E2B4B733F}"/>
                  </a:ext>
                </a:extLst>
              </p14:cNvPr>
              <p14:cNvContentPartPr/>
              <p14:nvPr/>
            </p14:nvContentPartPr>
            <p14:xfrm>
              <a:off x="10855232" y="4326398"/>
              <a:ext cx="338400" cy="73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72D884-466E-4D76-ADB6-9B1E2B4B733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846592" y="4317758"/>
                <a:ext cx="3560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9566DFF-33D7-4DE3-9C9D-9EB225E0C889}"/>
                  </a:ext>
                </a:extLst>
              </p14:cNvPr>
              <p14:cNvContentPartPr/>
              <p14:nvPr/>
            </p14:nvContentPartPr>
            <p14:xfrm>
              <a:off x="9690272" y="4507838"/>
              <a:ext cx="420840" cy="264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9566DFF-33D7-4DE3-9C9D-9EB225E0C88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81632" y="4499198"/>
                <a:ext cx="4384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1E15879-A64E-4981-B46A-781934F71EA5}"/>
                  </a:ext>
                </a:extLst>
              </p14:cNvPr>
              <p14:cNvContentPartPr/>
              <p14:nvPr/>
            </p14:nvContentPartPr>
            <p14:xfrm>
              <a:off x="9320552" y="3831038"/>
              <a:ext cx="361440" cy="259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1E15879-A64E-4981-B46A-781934F71EA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311903" y="3822398"/>
                <a:ext cx="379098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6B819D2-B3E3-4C1D-AD3E-1DB40288CA5D}"/>
                  </a:ext>
                </a:extLst>
              </p14:cNvPr>
              <p14:cNvContentPartPr/>
              <p14:nvPr/>
            </p14:nvContentPartPr>
            <p14:xfrm>
              <a:off x="6859232" y="2124998"/>
              <a:ext cx="1104480" cy="24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6B819D2-B3E3-4C1D-AD3E-1DB40288CA5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50592" y="2116358"/>
                <a:ext cx="11221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B789D43-4120-4E7C-A1A3-D085575A8E42}"/>
                  </a:ext>
                </a:extLst>
              </p14:cNvPr>
              <p14:cNvContentPartPr/>
              <p14:nvPr/>
            </p14:nvContentPartPr>
            <p14:xfrm>
              <a:off x="7322552" y="2774798"/>
              <a:ext cx="167400" cy="2826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B789D43-4120-4E7C-A1A3-D085575A8E4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13552" y="2765798"/>
                <a:ext cx="1850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05C338B-6AAF-49F6-B326-9C144BFB4B1B}"/>
                  </a:ext>
                </a:extLst>
              </p14:cNvPr>
              <p14:cNvContentPartPr/>
              <p14:nvPr/>
            </p14:nvContentPartPr>
            <p14:xfrm>
              <a:off x="7176032" y="3153518"/>
              <a:ext cx="408600" cy="55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05C338B-6AAF-49F6-B326-9C144BFB4B1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67032" y="3144518"/>
                <a:ext cx="4262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CE973DE-A76C-484F-8CC8-2BF5C0C43318}"/>
                  </a:ext>
                </a:extLst>
              </p14:cNvPr>
              <p14:cNvContentPartPr/>
              <p14:nvPr/>
            </p14:nvContentPartPr>
            <p14:xfrm>
              <a:off x="7242632" y="3349718"/>
              <a:ext cx="168840" cy="2844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CE973DE-A76C-484F-8CC8-2BF5C0C4331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33632" y="3340718"/>
                <a:ext cx="1864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02DE3C1-6447-48C4-A57C-2CB37FDF4AD7}"/>
                  </a:ext>
                </a:extLst>
              </p14:cNvPr>
              <p14:cNvContentPartPr/>
              <p14:nvPr/>
            </p14:nvContentPartPr>
            <p14:xfrm>
              <a:off x="7757792" y="2875958"/>
              <a:ext cx="905760" cy="487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02DE3C1-6447-48C4-A57C-2CB37FDF4AD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749152" y="2866958"/>
                <a:ext cx="92340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47D6698-6C8F-40AE-AC12-4F551DC652D5}"/>
                  </a:ext>
                </a:extLst>
              </p14:cNvPr>
              <p14:cNvContentPartPr/>
              <p14:nvPr/>
            </p14:nvContentPartPr>
            <p14:xfrm>
              <a:off x="7100432" y="2268638"/>
              <a:ext cx="771480" cy="288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47D6698-6C8F-40AE-AC12-4F551DC652D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91432" y="2259998"/>
                <a:ext cx="7891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E177D10-A7E2-45C4-BF2C-F1FD9EFE4329}"/>
                  </a:ext>
                </a:extLst>
              </p14:cNvPr>
              <p14:cNvContentPartPr/>
              <p14:nvPr/>
            </p14:nvContentPartPr>
            <p14:xfrm>
              <a:off x="6972632" y="1630358"/>
              <a:ext cx="810000" cy="343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E177D10-A7E2-45C4-BF2C-F1FD9EFE432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63992" y="1621358"/>
                <a:ext cx="82764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ACDDAB9-471E-49E6-8C15-16DCFF0D2C17}"/>
                  </a:ext>
                </a:extLst>
              </p14:cNvPr>
              <p14:cNvContentPartPr/>
              <p14:nvPr/>
            </p14:nvContentPartPr>
            <p14:xfrm>
              <a:off x="8058032" y="5100398"/>
              <a:ext cx="143280" cy="3351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ACDDAB9-471E-49E6-8C15-16DCFF0D2C1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49032" y="5091758"/>
                <a:ext cx="1609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4C82EA5-885B-418C-A80F-285E83CFA324}"/>
                  </a:ext>
                </a:extLst>
              </p14:cNvPr>
              <p14:cNvContentPartPr/>
              <p14:nvPr/>
            </p14:nvContentPartPr>
            <p14:xfrm>
              <a:off x="9111032" y="5343758"/>
              <a:ext cx="128160" cy="1137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4C82EA5-885B-418C-A80F-285E83CFA32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02032" y="5334758"/>
                <a:ext cx="1458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0829806-A005-4E69-8ECB-FCFA3575D931}"/>
                  </a:ext>
                </a:extLst>
              </p14:cNvPr>
              <p14:cNvContentPartPr/>
              <p14:nvPr/>
            </p14:nvContentPartPr>
            <p14:xfrm>
              <a:off x="10226312" y="5458598"/>
              <a:ext cx="30600" cy="1285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0829806-A005-4E69-8ECB-FCFA3575D93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217312" y="5449598"/>
                <a:ext cx="48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CF7DA40-4708-4017-A30D-5462F31FCEA8}"/>
                  </a:ext>
                </a:extLst>
              </p14:cNvPr>
              <p14:cNvContentPartPr/>
              <p14:nvPr/>
            </p14:nvContentPartPr>
            <p14:xfrm>
              <a:off x="7854632" y="5502158"/>
              <a:ext cx="785160" cy="462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CF7DA40-4708-4017-A30D-5462F31FCEA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45992" y="5493511"/>
                <a:ext cx="802800" cy="479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C539280-A8B7-49E6-AAE6-99F9D1323F3A}"/>
                  </a:ext>
                </a:extLst>
              </p14:cNvPr>
              <p14:cNvContentPartPr/>
              <p14:nvPr/>
            </p14:nvContentPartPr>
            <p14:xfrm>
              <a:off x="10489472" y="5046398"/>
              <a:ext cx="784800" cy="586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C539280-A8B7-49E6-AAE6-99F9D1323F3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480828" y="5037398"/>
                <a:ext cx="802448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ABA2D72-DF47-460A-9B18-17FAC0D1AA11}"/>
                  </a:ext>
                </a:extLst>
              </p14:cNvPr>
              <p14:cNvContentPartPr/>
              <p14:nvPr/>
            </p14:nvContentPartPr>
            <p14:xfrm>
              <a:off x="9531152" y="5034158"/>
              <a:ext cx="567360" cy="756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ABA2D72-DF47-460A-9B18-17FAC0D1AA1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522507" y="5025158"/>
                <a:ext cx="585011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2A0AAB2-2521-4059-87A9-617441B55ABD}"/>
                  </a:ext>
                </a:extLst>
              </p14:cNvPr>
              <p14:cNvContentPartPr/>
              <p14:nvPr/>
            </p14:nvContentPartPr>
            <p14:xfrm>
              <a:off x="5979032" y="4731038"/>
              <a:ext cx="994320" cy="2930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2A0AAB2-2521-4059-87A9-617441B55AB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70392" y="4722049"/>
                <a:ext cx="1011960" cy="310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3D51EC4-C5DD-4B7A-A77D-18EE7EE6F328}"/>
                  </a:ext>
                </a:extLst>
              </p14:cNvPr>
              <p14:cNvContentPartPr/>
              <p14:nvPr/>
            </p14:nvContentPartPr>
            <p14:xfrm>
              <a:off x="5463512" y="5614118"/>
              <a:ext cx="339480" cy="3034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3D51EC4-C5DD-4B7A-A77D-18EE7EE6F32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54863" y="5605118"/>
                <a:ext cx="357139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5A0F36D-FE70-48C6-953E-7B977708175C}"/>
                  </a:ext>
                </a:extLst>
              </p14:cNvPr>
              <p14:cNvContentPartPr/>
              <p14:nvPr/>
            </p14:nvContentPartPr>
            <p14:xfrm>
              <a:off x="6100352" y="5631758"/>
              <a:ext cx="181440" cy="2052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5A0F36D-FE70-48C6-953E-7B977708175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91352" y="5623118"/>
                <a:ext cx="1990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7C2B3F3-C497-470E-BF49-00BE634EC8D6}"/>
                  </a:ext>
                </a:extLst>
              </p14:cNvPr>
              <p14:cNvContentPartPr/>
              <p14:nvPr/>
            </p14:nvContentPartPr>
            <p14:xfrm>
              <a:off x="6673112" y="5569838"/>
              <a:ext cx="245160" cy="3294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7C2B3F3-C497-470E-BF49-00BE634EC8D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64472" y="5561198"/>
                <a:ext cx="2628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C043E62-48B5-4121-9401-2721D34D88DE}"/>
                  </a:ext>
                </a:extLst>
              </p14:cNvPr>
              <p14:cNvContentPartPr/>
              <p14:nvPr/>
            </p14:nvContentPartPr>
            <p14:xfrm>
              <a:off x="3667112" y="2657438"/>
              <a:ext cx="1998720" cy="9907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C043E62-48B5-4121-9401-2721D34D88D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658470" y="2648795"/>
                <a:ext cx="2016363" cy="1008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87ED428-487E-46A8-B66A-D6E9FCACF7AC}"/>
                  </a:ext>
                </a:extLst>
              </p14:cNvPr>
              <p14:cNvContentPartPr/>
              <p14:nvPr/>
            </p14:nvContentPartPr>
            <p14:xfrm>
              <a:off x="3652352" y="3953438"/>
              <a:ext cx="3388680" cy="5882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87ED428-487E-46A8-B66A-D6E9FCACF7A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43352" y="3944798"/>
                <a:ext cx="34063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0EB0865-7415-4498-8F31-B73F9AD36378}"/>
                  </a:ext>
                </a:extLst>
              </p14:cNvPr>
              <p14:cNvContentPartPr/>
              <p14:nvPr/>
            </p14:nvContentPartPr>
            <p14:xfrm>
              <a:off x="534752" y="3041558"/>
              <a:ext cx="352080" cy="4431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0EB0865-7415-4498-8F31-B73F9AD3637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5752" y="3032918"/>
                <a:ext cx="36972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3D3FDB2-10B9-4D5D-8E69-D681CB63598F}"/>
                  </a:ext>
                </a:extLst>
              </p14:cNvPr>
              <p14:cNvContentPartPr/>
              <p14:nvPr/>
            </p14:nvContentPartPr>
            <p14:xfrm>
              <a:off x="1107872" y="3165758"/>
              <a:ext cx="318960" cy="3423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3D3FDB2-10B9-4D5D-8E69-D681CB63598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98872" y="3157118"/>
                <a:ext cx="336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AEE732A-5EE2-4511-9BD2-9094A95E093F}"/>
                  </a:ext>
                </a:extLst>
              </p14:cNvPr>
              <p14:cNvContentPartPr/>
              <p14:nvPr/>
            </p14:nvContentPartPr>
            <p14:xfrm>
              <a:off x="1657952" y="3045158"/>
              <a:ext cx="312840" cy="3538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AEE732A-5EE2-4511-9BD2-9094A95E093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649312" y="3036518"/>
                <a:ext cx="3304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874B52C-4F80-4918-A4DE-BC23EE18F91F}"/>
                  </a:ext>
                </a:extLst>
              </p14:cNvPr>
              <p14:cNvContentPartPr/>
              <p14:nvPr/>
            </p14:nvContentPartPr>
            <p14:xfrm>
              <a:off x="1997792" y="2554478"/>
              <a:ext cx="325080" cy="3506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874B52C-4F80-4918-A4DE-BC23EE18F91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988802" y="2545838"/>
                <a:ext cx="3427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F7CCA46-C578-4F58-8EC0-8392C611AA58}"/>
                  </a:ext>
                </a:extLst>
              </p14:cNvPr>
              <p14:cNvContentPartPr/>
              <p14:nvPr/>
            </p14:nvContentPartPr>
            <p14:xfrm>
              <a:off x="864872" y="4286798"/>
              <a:ext cx="18000" cy="3250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F7CCA46-C578-4F58-8EC0-8392C611AA5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6232" y="4278158"/>
                <a:ext cx="35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0859E97-95C4-4432-90E1-1DD1B09CA2F1}"/>
                  </a:ext>
                </a:extLst>
              </p14:cNvPr>
              <p14:cNvContentPartPr/>
              <p14:nvPr/>
            </p14:nvContentPartPr>
            <p14:xfrm>
              <a:off x="1011392" y="4396598"/>
              <a:ext cx="194760" cy="2142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0859E97-95C4-4432-90E1-1DD1B09CA2F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02752" y="4387598"/>
                <a:ext cx="2124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5F419DC-3A0E-447D-98CA-73664AD1204C}"/>
                  </a:ext>
                </a:extLst>
              </p14:cNvPr>
              <p14:cNvContentPartPr/>
              <p14:nvPr/>
            </p14:nvContentPartPr>
            <p14:xfrm>
              <a:off x="1359512" y="4232438"/>
              <a:ext cx="582480" cy="6336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5F419DC-3A0E-447D-98CA-73664AD1204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350512" y="4223438"/>
                <a:ext cx="600120" cy="6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382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43A3E6-1277-489D-9BF1-123F19570B6A}"/>
                  </a:ext>
                </a:extLst>
              </p14:cNvPr>
              <p14:cNvContentPartPr/>
              <p14:nvPr/>
            </p14:nvContentPartPr>
            <p14:xfrm>
              <a:off x="1205792" y="661958"/>
              <a:ext cx="83160" cy="42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43A3E6-1277-489D-9BF1-123F19570B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152" y="653318"/>
                <a:ext cx="10080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B1E8945-21BC-410B-A467-AD9470A3D772}"/>
                  </a:ext>
                </a:extLst>
              </p14:cNvPr>
              <p14:cNvContentPartPr/>
              <p14:nvPr/>
            </p14:nvContentPartPr>
            <p14:xfrm>
              <a:off x="3336272" y="750878"/>
              <a:ext cx="147600" cy="155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B1E8945-21BC-410B-A467-AD9470A3D7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7272" y="742238"/>
                <a:ext cx="1652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2AD66D5-BF78-47EE-9381-1F4A7D4AD1F2}"/>
                  </a:ext>
                </a:extLst>
              </p14:cNvPr>
              <p14:cNvContentPartPr/>
              <p14:nvPr/>
            </p14:nvContentPartPr>
            <p14:xfrm>
              <a:off x="4754312" y="705158"/>
              <a:ext cx="129960" cy="282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2AD66D5-BF78-47EE-9381-1F4A7D4AD1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5672" y="696158"/>
                <a:ext cx="1476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A2D05C3-D106-470E-9319-6A70256CC5D0}"/>
                  </a:ext>
                </a:extLst>
              </p14:cNvPr>
              <p14:cNvContentPartPr/>
              <p14:nvPr/>
            </p14:nvContentPartPr>
            <p14:xfrm>
              <a:off x="5536232" y="869678"/>
              <a:ext cx="19440" cy="187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A2D05C3-D106-470E-9319-6A70256CC5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27592" y="861038"/>
                <a:ext cx="370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74FA227-1662-4897-A0E5-0F92DE16BB1B}"/>
                  </a:ext>
                </a:extLst>
              </p14:cNvPr>
              <p14:cNvContentPartPr/>
              <p14:nvPr/>
            </p14:nvContentPartPr>
            <p14:xfrm>
              <a:off x="5683472" y="747638"/>
              <a:ext cx="335160" cy="346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74FA227-1662-4897-A0E5-0F92DE16BB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74472" y="738638"/>
                <a:ext cx="3528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AA4C399-25D6-47AC-AE8A-E0F6F7C1B37E}"/>
                  </a:ext>
                </a:extLst>
              </p14:cNvPr>
              <p14:cNvContentPartPr/>
              <p14:nvPr/>
            </p14:nvContentPartPr>
            <p14:xfrm>
              <a:off x="5115032" y="637838"/>
              <a:ext cx="288720" cy="467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AA4C399-25D6-47AC-AE8A-E0F6F7C1B3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06392" y="629198"/>
                <a:ext cx="30636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965B7FB-E7CD-4BFF-9491-BA88E02EF1EF}"/>
                  </a:ext>
                </a:extLst>
              </p14:cNvPr>
              <p14:cNvContentPartPr/>
              <p14:nvPr/>
            </p14:nvContentPartPr>
            <p14:xfrm>
              <a:off x="4090472" y="683558"/>
              <a:ext cx="451800" cy="445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965B7FB-E7CD-4BFF-9491-BA88E02EF1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81832" y="674565"/>
                <a:ext cx="469440" cy="463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8B11D3-E735-425C-86D6-8268E586412D}"/>
                  </a:ext>
                </a:extLst>
              </p14:cNvPr>
              <p14:cNvContentPartPr/>
              <p14:nvPr/>
            </p14:nvContentPartPr>
            <p14:xfrm>
              <a:off x="1392632" y="587798"/>
              <a:ext cx="1513440" cy="1208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8B11D3-E735-425C-86D6-8268E58641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83630" y="578798"/>
                <a:ext cx="1531084" cy="12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8A5AF02-9C8F-4E2D-A76B-C90621468721}"/>
                  </a:ext>
                </a:extLst>
              </p14:cNvPr>
              <p14:cNvContentPartPr/>
              <p14:nvPr/>
            </p14:nvContentPartPr>
            <p14:xfrm>
              <a:off x="1650752" y="3022838"/>
              <a:ext cx="15480" cy="271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8A5AF02-9C8F-4E2D-A76B-C906214687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41752" y="3013838"/>
                <a:ext cx="331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25EF63C-0D42-4E58-9F1F-03A11CD5A954}"/>
                  </a:ext>
                </a:extLst>
              </p14:cNvPr>
              <p14:cNvContentPartPr/>
              <p14:nvPr/>
            </p14:nvContentPartPr>
            <p14:xfrm>
              <a:off x="1763792" y="3015638"/>
              <a:ext cx="404280" cy="319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25EF63C-0D42-4E58-9F1F-03A11CD5A9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54792" y="3006998"/>
                <a:ext cx="421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9978C99-1137-40D7-8199-CCDB20791717}"/>
                  </a:ext>
                </a:extLst>
              </p14:cNvPr>
              <p14:cNvContentPartPr/>
              <p14:nvPr/>
            </p14:nvContentPartPr>
            <p14:xfrm>
              <a:off x="1438352" y="2312918"/>
              <a:ext cx="889560" cy="500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9978C99-1137-40D7-8199-CCDB207917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29712" y="2303918"/>
                <a:ext cx="9072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D0686F8-2865-445A-8C51-5C6D94B9813C}"/>
                  </a:ext>
                </a:extLst>
              </p14:cNvPr>
              <p14:cNvContentPartPr/>
              <p14:nvPr/>
            </p14:nvContentPartPr>
            <p14:xfrm>
              <a:off x="5009552" y="1915478"/>
              <a:ext cx="173160" cy="220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D0686F8-2865-445A-8C51-5C6D94B981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00912" y="1906838"/>
                <a:ext cx="1908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AA75F5F-868D-4DF6-976B-83B57F1CEC4A}"/>
                  </a:ext>
                </a:extLst>
              </p14:cNvPr>
              <p14:cNvContentPartPr/>
              <p14:nvPr/>
            </p14:nvContentPartPr>
            <p14:xfrm>
              <a:off x="5689592" y="1969478"/>
              <a:ext cx="23400" cy="133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AA75F5F-868D-4DF6-976B-83B57F1CEC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80952" y="1960478"/>
                <a:ext cx="410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32320DB-CC80-47CA-8EA6-ADE1B6E088CC}"/>
                  </a:ext>
                </a:extLst>
              </p14:cNvPr>
              <p14:cNvContentPartPr/>
              <p14:nvPr/>
            </p14:nvContentPartPr>
            <p14:xfrm>
              <a:off x="5831432" y="1953638"/>
              <a:ext cx="188280" cy="168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32320DB-CC80-47CA-8EA6-ADE1B6E088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22792" y="1944998"/>
                <a:ext cx="205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F27406D-4220-449D-82A4-415D32A5CF66}"/>
                  </a:ext>
                </a:extLst>
              </p14:cNvPr>
              <p14:cNvContentPartPr/>
              <p14:nvPr/>
            </p14:nvContentPartPr>
            <p14:xfrm>
              <a:off x="6115832" y="1852838"/>
              <a:ext cx="167040" cy="327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F27406D-4220-449D-82A4-415D32A5CF6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07192" y="1843838"/>
                <a:ext cx="1846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EFC4DAD-7DCC-46E5-932E-A4EDA77C428D}"/>
                  </a:ext>
                </a:extLst>
              </p14:cNvPr>
              <p14:cNvContentPartPr/>
              <p14:nvPr/>
            </p14:nvContentPartPr>
            <p14:xfrm>
              <a:off x="4211072" y="1906478"/>
              <a:ext cx="109080" cy="335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EFC4DAD-7DCC-46E5-932E-A4EDA77C42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02072" y="1897838"/>
                <a:ext cx="1267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BC4CE36-72CE-4D48-9F3D-F1DAE5633F04}"/>
                  </a:ext>
                </a:extLst>
              </p14:cNvPr>
              <p14:cNvContentPartPr/>
              <p14:nvPr/>
            </p14:nvContentPartPr>
            <p14:xfrm>
              <a:off x="5382512" y="1838438"/>
              <a:ext cx="216720" cy="287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BC4CE36-72CE-4D48-9F3D-F1DAE5633F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73527" y="1829449"/>
                <a:ext cx="234331" cy="304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8DCC338-475F-4185-908F-265A8123D1A1}"/>
                  </a:ext>
                </a:extLst>
              </p14:cNvPr>
              <p14:cNvContentPartPr/>
              <p14:nvPr/>
            </p14:nvContentPartPr>
            <p14:xfrm>
              <a:off x="4448312" y="1843118"/>
              <a:ext cx="423720" cy="368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8DCC338-475F-4185-908F-265A8123D1A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39312" y="1834478"/>
                <a:ext cx="44136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07DB8A6-D7A7-49AC-BFD7-04810C15AC7E}"/>
                  </a:ext>
                </a:extLst>
              </p14:cNvPr>
              <p14:cNvContentPartPr/>
              <p14:nvPr/>
            </p14:nvContentPartPr>
            <p14:xfrm>
              <a:off x="1580552" y="4045958"/>
              <a:ext cx="167760" cy="318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07DB8A6-D7A7-49AC-BFD7-04810C15AC7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71912" y="4036958"/>
                <a:ext cx="1854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1D01CF9-3037-4DDA-A354-D9E09BDE7EB5}"/>
                  </a:ext>
                </a:extLst>
              </p14:cNvPr>
              <p14:cNvContentPartPr/>
              <p14:nvPr/>
            </p14:nvContentPartPr>
            <p14:xfrm>
              <a:off x="2067272" y="4078718"/>
              <a:ext cx="129600" cy="143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1D01CF9-3037-4DDA-A354-D9E09BDE7EB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58632" y="4069718"/>
                <a:ext cx="147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2515C63-D83A-49DD-AA00-41DA4E42821E}"/>
                  </a:ext>
                </a:extLst>
              </p14:cNvPr>
              <p14:cNvContentPartPr/>
              <p14:nvPr/>
            </p14:nvContentPartPr>
            <p14:xfrm>
              <a:off x="4408352" y="3830318"/>
              <a:ext cx="259200" cy="323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2515C63-D83A-49DD-AA00-41DA4E42821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99712" y="3821678"/>
                <a:ext cx="2768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98CF977-7DE4-4516-8AF8-04C2DBFCA997}"/>
                  </a:ext>
                </a:extLst>
              </p14:cNvPr>
              <p14:cNvContentPartPr/>
              <p14:nvPr/>
            </p14:nvContentPartPr>
            <p14:xfrm>
              <a:off x="4711472" y="3319118"/>
              <a:ext cx="803880" cy="380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98CF977-7DE4-4516-8AF8-04C2DBFCA99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2832" y="3310478"/>
                <a:ext cx="8215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70C48C3-615A-4049-BC12-692C9D2C768D}"/>
                  </a:ext>
                </a:extLst>
              </p14:cNvPr>
              <p14:cNvContentPartPr/>
              <p14:nvPr/>
            </p14:nvContentPartPr>
            <p14:xfrm>
              <a:off x="6006752" y="3280958"/>
              <a:ext cx="412920" cy="438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70C48C3-615A-4049-BC12-692C9D2C768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97752" y="3272318"/>
                <a:ext cx="4305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14E6C6D-9B7B-4AF1-8C5D-4712C9BEE7D2}"/>
                  </a:ext>
                </a:extLst>
              </p14:cNvPr>
              <p14:cNvContentPartPr/>
              <p14:nvPr/>
            </p14:nvContentPartPr>
            <p14:xfrm>
              <a:off x="5644232" y="3318038"/>
              <a:ext cx="232920" cy="287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14E6C6D-9B7B-4AF1-8C5D-4712C9BEE7D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35579" y="3309038"/>
                <a:ext cx="250587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C293D76-4225-4350-B8BD-75CF9A6992D2}"/>
                  </a:ext>
                </a:extLst>
              </p14:cNvPr>
              <p14:cNvContentPartPr/>
              <p14:nvPr/>
            </p14:nvContentPartPr>
            <p14:xfrm>
              <a:off x="3167792" y="3756518"/>
              <a:ext cx="766800" cy="385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C293D76-4225-4350-B8BD-75CF9A6992D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59148" y="3747878"/>
                <a:ext cx="784448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D3B322A-360F-4D6A-A999-250152E7C680}"/>
                  </a:ext>
                </a:extLst>
              </p14:cNvPr>
              <p14:cNvContentPartPr/>
              <p14:nvPr/>
            </p14:nvContentPartPr>
            <p14:xfrm>
              <a:off x="2704472" y="3764438"/>
              <a:ext cx="352800" cy="500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D3B322A-360F-4D6A-A999-250152E7C6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95481" y="3755438"/>
                <a:ext cx="370422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42DB9A3-3A55-4A9F-9F82-210CFAF90B3A}"/>
                  </a:ext>
                </a:extLst>
              </p14:cNvPr>
              <p14:cNvContentPartPr/>
              <p14:nvPr/>
            </p14:nvContentPartPr>
            <p14:xfrm>
              <a:off x="2090672" y="5089598"/>
              <a:ext cx="147960" cy="1306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42DB9A3-3A55-4A9F-9F82-210CFAF90B3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082032" y="5080598"/>
                <a:ext cx="1656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1868B69-6585-4612-83E5-DEFA39345F4C}"/>
                  </a:ext>
                </a:extLst>
              </p14:cNvPr>
              <p14:cNvContentPartPr/>
              <p14:nvPr/>
            </p14:nvContentPartPr>
            <p14:xfrm>
              <a:off x="1407752" y="5086718"/>
              <a:ext cx="225720" cy="3654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1868B69-6585-4612-83E5-DEFA39345F4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98752" y="5078078"/>
                <a:ext cx="2433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D4C3EF1-B7E4-4689-8030-01D7AD2E1132}"/>
                  </a:ext>
                </a:extLst>
              </p14:cNvPr>
              <p14:cNvContentPartPr/>
              <p14:nvPr/>
            </p14:nvContentPartPr>
            <p14:xfrm>
              <a:off x="2893112" y="4975478"/>
              <a:ext cx="295560" cy="3661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D4C3EF1-B7E4-4689-8030-01D7AD2E113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84472" y="4966838"/>
                <a:ext cx="3132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FFE913E-8497-4AC1-A6CC-F8DCA203489D}"/>
                  </a:ext>
                </a:extLst>
              </p14:cNvPr>
              <p14:cNvContentPartPr/>
              <p14:nvPr/>
            </p14:nvContentPartPr>
            <p14:xfrm>
              <a:off x="3826592" y="4643558"/>
              <a:ext cx="56520" cy="173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FFE913E-8497-4AC1-A6CC-F8DCA20348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17592" y="4634558"/>
                <a:ext cx="741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C1AB36A-EDFD-4FE2-BEAA-E48F6BD46E53}"/>
                  </a:ext>
                </a:extLst>
              </p14:cNvPr>
              <p14:cNvContentPartPr/>
              <p14:nvPr/>
            </p14:nvContentPartPr>
            <p14:xfrm>
              <a:off x="4751432" y="5155838"/>
              <a:ext cx="247320" cy="43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C1AB36A-EDFD-4FE2-BEAA-E48F6BD46E5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42432" y="5147198"/>
                <a:ext cx="2649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6967E02-21F1-407D-8304-2E7DB5674230}"/>
                  </a:ext>
                </a:extLst>
              </p14:cNvPr>
              <p14:cNvContentPartPr/>
              <p14:nvPr/>
            </p14:nvContentPartPr>
            <p14:xfrm>
              <a:off x="6053192" y="4990958"/>
              <a:ext cx="210960" cy="296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6967E02-21F1-407D-8304-2E7DB567423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44192" y="4981958"/>
                <a:ext cx="2286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3B9A74F-A37E-4A8A-9EF8-C3D313EB84D0}"/>
                  </a:ext>
                </a:extLst>
              </p14:cNvPr>
              <p14:cNvContentPartPr/>
              <p14:nvPr/>
            </p14:nvContentPartPr>
            <p14:xfrm>
              <a:off x="5540912" y="4972958"/>
              <a:ext cx="236520" cy="3434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3B9A74F-A37E-4A8A-9EF8-C3D313EB84D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31912" y="4963958"/>
                <a:ext cx="25416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491B10E-705B-4F41-BC54-22B84B170AB3}"/>
                  </a:ext>
                </a:extLst>
              </p14:cNvPr>
              <p14:cNvContentPartPr/>
              <p14:nvPr/>
            </p14:nvContentPartPr>
            <p14:xfrm>
              <a:off x="3248432" y="4562558"/>
              <a:ext cx="439200" cy="3448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491B10E-705B-4F41-BC54-22B84B170AB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39792" y="4553558"/>
                <a:ext cx="4568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630E947-7459-48FC-8D2D-75AFB1063BFA}"/>
                  </a:ext>
                </a:extLst>
              </p14:cNvPr>
              <p14:cNvContentPartPr/>
              <p14:nvPr/>
            </p14:nvContentPartPr>
            <p14:xfrm>
              <a:off x="3996872" y="4579478"/>
              <a:ext cx="560880" cy="277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630E947-7459-48FC-8D2D-75AFB1063BF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988232" y="4570838"/>
                <a:ext cx="5785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A43A7A4-999C-468D-8EA0-F850AB70C685}"/>
                  </a:ext>
                </a:extLst>
              </p14:cNvPr>
              <p14:cNvContentPartPr/>
              <p14:nvPr/>
            </p14:nvContentPartPr>
            <p14:xfrm>
              <a:off x="6803792" y="4702598"/>
              <a:ext cx="61560" cy="1504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A43A7A4-999C-468D-8EA0-F850AB70C68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94792" y="4693958"/>
                <a:ext cx="792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0054FEE-753A-4584-A883-D610DE4DAC81}"/>
                  </a:ext>
                </a:extLst>
              </p14:cNvPr>
              <p14:cNvContentPartPr/>
              <p14:nvPr/>
            </p14:nvContentPartPr>
            <p14:xfrm>
              <a:off x="7012232" y="4647158"/>
              <a:ext cx="96480" cy="189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0054FEE-753A-4584-A883-D610DE4DAC8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03232" y="4638158"/>
                <a:ext cx="114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514AA5D-B893-4D67-B3DF-74445BC5A6D0}"/>
                  </a:ext>
                </a:extLst>
              </p14:cNvPr>
              <p14:cNvContentPartPr/>
              <p14:nvPr/>
            </p14:nvContentPartPr>
            <p14:xfrm>
              <a:off x="7512632" y="4593878"/>
              <a:ext cx="338040" cy="3132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514AA5D-B893-4D67-B3DF-74445BC5A6D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03992" y="4585238"/>
                <a:ext cx="35568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014D6B3-89EF-4583-ACB9-8C56DEDD4086}"/>
                  </a:ext>
                </a:extLst>
              </p14:cNvPr>
              <p14:cNvContentPartPr/>
              <p14:nvPr/>
            </p14:nvContentPartPr>
            <p14:xfrm>
              <a:off x="7232912" y="4607558"/>
              <a:ext cx="199080" cy="2455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014D6B3-89EF-4583-ACB9-8C56DEDD408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24272" y="4598558"/>
                <a:ext cx="2167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B8CD79A-9D11-423B-98B7-72C54CCCE38E}"/>
                  </a:ext>
                </a:extLst>
              </p14:cNvPr>
              <p14:cNvContentPartPr/>
              <p14:nvPr/>
            </p14:nvContentPartPr>
            <p14:xfrm>
              <a:off x="6391592" y="4626278"/>
              <a:ext cx="336960" cy="298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B8CD79A-9D11-423B-98B7-72C54CCCE38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82943" y="4617638"/>
                <a:ext cx="354619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E301A47-7D35-47BB-87D1-51DB6BE71545}"/>
                  </a:ext>
                </a:extLst>
              </p14:cNvPr>
              <p14:cNvContentPartPr/>
              <p14:nvPr/>
            </p14:nvContentPartPr>
            <p14:xfrm>
              <a:off x="1384352" y="5110838"/>
              <a:ext cx="329760" cy="2944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E301A47-7D35-47BB-87D1-51DB6BE7154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330352" y="5003198"/>
                <a:ext cx="43740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6889C0A-7482-49C4-A5D8-54AF0EB89A0E}"/>
                  </a:ext>
                </a:extLst>
              </p14:cNvPr>
              <p14:cNvContentPartPr/>
              <p14:nvPr/>
            </p14:nvContentPartPr>
            <p14:xfrm>
              <a:off x="5532992" y="4705118"/>
              <a:ext cx="2184840" cy="2696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6889C0A-7482-49C4-A5D8-54AF0EB89A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79352" y="4597118"/>
                <a:ext cx="229248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39D55CE-C989-4EA3-BED0-D87DC24B0720}"/>
                  </a:ext>
                </a:extLst>
              </p14:cNvPr>
              <p14:cNvContentPartPr/>
              <p14:nvPr/>
            </p14:nvContentPartPr>
            <p14:xfrm>
              <a:off x="5592392" y="5110118"/>
              <a:ext cx="1100520" cy="1227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39D55CE-C989-4EA3-BED0-D87DC24B072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38752" y="5002118"/>
                <a:ext cx="12081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FA45833-FD5F-4E89-8DF8-5B7D7425B1DA}"/>
                  </a:ext>
                </a:extLst>
              </p14:cNvPr>
              <p14:cNvContentPartPr/>
              <p14:nvPr/>
            </p14:nvContentPartPr>
            <p14:xfrm>
              <a:off x="6759872" y="313478"/>
              <a:ext cx="82080" cy="40928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FA45833-FD5F-4E89-8DF8-5B7D7425B1D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41872" y="205838"/>
                <a:ext cx="117720" cy="43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D249F99-E2F1-4315-8BDD-E276F45E655D}"/>
                  </a:ext>
                </a:extLst>
              </p14:cNvPr>
              <p14:cNvContentPartPr/>
              <p14:nvPr/>
            </p14:nvContentPartPr>
            <p14:xfrm>
              <a:off x="7179272" y="466478"/>
              <a:ext cx="142920" cy="3261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D249F99-E2F1-4315-8BDD-E276F45E655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61632" y="448478"/>
                <a:ext cx="17856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BE02BEB-4EB0-4E57-B289-DC0AA4F4460E}"/>
                  </a:ext>
                </a:extLst>
              </p14:cNvPr>
              <p14:cNvContentPartPr/>
              <p14:nvPr/>
            </p14:nvContentPartPr>
            <p14:xfrm>
              <a:off x="7445312" y="514358"/>
              <a:ext cx="176040" cy="252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BE02BEB-4EB0-4E57-B289-DC0AA4F4460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427312" y="496718"/>
                <a:ext cx="2116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F6D1AE0-A60E-4876-9BBA-7CB1A7987323}"/>
                  </a:ext>
                </a:extLst>
              </p14:cNvPr>
              <p14:cNvContentPartPr/>
              <p14:nvPr/>
            </p14:nvContentPartPr>
            <p14:xfrm>
              <a:off x="7884872" y="467558"/>
              <a:ext cx="168840" cy="4046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F6D1AE0-A60E-4876-9BBA-7CB1A798732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866872" y="449558"/>
                <a:ext cx="2044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BC17736-A97C-4858-8A8D-E4C1E90CE123}"/>
                  </a:ext>
                </a:extLst>
              </p14:cNvPr>
              <p14:cNvContentPartPr/>
              <p14:nvPr/>
            </p14:nvContentPartPr>
            <p14:xfrm>
              <a:off x="8174312" y="695798"/>
              <a:ext cx="39600" cy="738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BC17736-A97C-4858-8A8D-E4C1E90CE1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56672" y="678158"/>
                <a:ext cx="752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826840C-D1B6-4C18-AEEC-D41624F9424B}"/>
                  </a:ext>
                </a:extLst>
              </p14:cNvPr>
              <p14:cNvContentPartPr/>
              <p14:nvPr/>
            </p14:nvContentPartPr>
            <p14:xfrm>
              <a:off x="9716912" y="257678"/>
              <a:ext cx="24120" cy="1450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826840C-D1B6-4C18-AEEC-D41624F9424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698912" y="240038"/>
                <a:ext cx="597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6498835-7F6E-44FE-AE06-4C0284C9EB79}"/>
                  </a:ext>
                </a:extLst>
              </p14:cNvPr>
              <p14:cNvContentPartPr/>
              <p14:nvPr/>
            </p14:nvContentPartPr>
            <p14:xfrm>
              <a:off x="8447192" y="121238"/>
              <a:ext cx="752040" cy="8110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6498835-7F6E-44FE-AE06-4C0284C9EB7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29544" y="103238"/>
                <a:ext cx="787697" cy="8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4E8BA9E-9237-409C-B172-95E182D70F46}"/>
                  </a:ext>
                </a:extLst>
              </p14:cNvPr>
              <p14:cNvContentPartPr/>
              <p14:nvPr/>
            </p14:nvContentPartPr>
            <p14:xfrm>
              <a:off x="9836792" y="132398"/>
              <a:ext cx="339120" cy="3254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4E8BA9E-9237-409C-B172-95E182D70F4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819133" y="114758"/>
                <a:ext cx="374798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2FD6B14-DFF2-4184-9725-C0DF659F4136}"/>
                  </a:ext>
                </a:extLst>
              </p14:cNvPr>
              <p14:cNvContentPartPr/>
              <p14:nvPr/>
            </p14:nvContentPartPr>
            <p14:xfrm>
              <a:off x="9307232" y="130238"/>
              <a:ext cx="329400" cy="2937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2FD6B14-DFF2-4184-9725-C0DF659F413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289232" y="112238"/>
                <a:ext cx="3650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3B4E93B-B775-42EE-97A1-DE6C0D5DD5AB}"/>
                  </a:ext>
                </a:extLst>
              </p14:cNvPr>
              <p14:cNvContentPartPr/>
              <p14:nvPr/>
            </p14:nvContentPartPr>
            <p14:xfrm>
              <a:off x="9904112" y="710198"/>
              <a:ext cx="145080" cy="1159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3B4E93B-B775-42EE-97A1-DE6C0D5DD5A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886472" y="692558"/>
                <a:ext cx="1807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27D47DA-6D98-458A-9D92-57294969321F}"/>
                  </a:ext>
                </a:extLst>
              </p14:cNvPr>
              <p14:cNvContentPartPr/>
              <p14:nvPr/>
            </p14:nvContentPartPr>
            <p14:xfrm>
              <a:off x="11229272" y="314558"/>
              <a:ext cx="61920" cy="1422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27D47DA-6D98-458A-9D92-57294969321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211632" y="296918"/>
                <a:ext cx="975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C982CE1-FE3C-4980-A4C4-94F5190C230C}"/>
                  </a:ext>
                </a:extLst>
              </p14:cNvPr>
              <p14:cNvContentPartPr/>
              <p14:nvPr/>
            </p14:nvContentPartPr>
            <p14:xfrm>
              <a:off x="11401712" y="236798"/>
              <a:ext cx="96120" cy="2221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C982CE1-FE3C-4980-A4C4-94F5190C230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383712" y="218798"/>
                <a:ext cx="1317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59AB19D-7271-42A6-B9C0-CB36B67426E6}"/>
                  </a:ext>
                </a:extLst>
              </p14:cNvPr>
              <p14:cNvContentPartPr/>
              <p14:nvPr/>
            </p14:nvContentPartPr>
            <p14:xfrm>
              <a:off x="11860352" y="209078"/>
              <a:ext cx="268560" cy="2775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59AB19D-7271-42A6-B9C0-CB36B67426E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842352" y="191078"/>
                <a:ext cx="3042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8B6C879-C539-411F-94D6-7F3CE6E7A6DF}"/>
                  </a:ext>
                </a:extLst>
              </p14:cNvPr>
              <p14:cNvContentPartPr/>
              <p14:nvPr/>
            </p14:nvContentPartPr>
            <p14:xfrm>
              <a:off x="11574872" y="220238"/>
              <a:ext cx="210600" cy="2700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8B6C879-C539-411F-94D6-7F3CE6E7A6D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556841" y="202262"/>
                <a:ext cx="246301" cy="305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A27EE73-3908-40BD-AD84-3784C42DA3E4}"/>
                  </a:ext>
                </a:extLst>
              </p14:cNvPr>
              <p14:cNvContentPartPr/>
              <p14:nvPr/>
            </p14:nvContentPartPr>
            <p14:xfrm>
              <a:off x="11013632" y="232838"/>
              <a:ext cx="141840" cy="3538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A27EE73-3908-40BD-AD84-3784C42DA3E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995992" y="215198"/>
                <a:ext cx="17748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1510500-B6C8-4E2A-BFDC-A1E2CD39940C}"/>
                  </a:ext>
                </a:extLst>
              </p14:cNvPr>
              <p14:cNvContentPartPr/>
              <p14:nvPr/>
            </p14:nvContentPartPr>
            <p14:xfrm>
              <a:off x="10564352" y="189638"/>
              <a:ext cx="353160" cy="8100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1510500-B6C8-4E2A-BFDC-A1E2CD39940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46712" y="171990"/>
                <a:ext cx="388800" cy="845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EA8EB5A-268D-4B82-A501-C1ACFFA3D6C5}"/>
                  </a:ext>
                </a:extLst>
              </p14:cNvPr>
              <p14:cNvContentPartPr/>
              <p14:nvPr/>
            </p14:nvContentPartPr>
            <p14:xfrm>
              <a:off x="7202312" y="1759958"/>
              <a:ext cx="190440" cy="5022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EA8EB5A-268D-4B82-A501-C1ACFFA3D6C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93672" y="1750958"/>
                <a:ext cx="2080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B53F21C-AE12-429A-A69D-73BE7B0290D2}"/>
                  </a:ext>
                </a:extLst>
              </p14:cNvPr>
              <p14:cNvContentPartPr/>
              <p14:nvPr/>
            </p14:nvContentPartPr>
            <p14:xfrm>
              <a:off x="7538192" y="1907198"/>
              <a:ext cx="6840" cy="2494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B53F21C-AE12-429A-A69D-73BE7B0290D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29192" y="1898558"/>
                <a:ext cx="244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93B46BC-1EE3-4541-B686-4E5825AB6968}"/>
                  </a:ext>
                </a:extLst>
              </p14:cNvPr>
              <p14:cNvContentPartPr/>
              <p14:nvPr/>
            </p14:nvContentPartPr>
            <p14:xfrm>
              <a:off x="7648352" y="1912598"/>
              <a:ext cx="160920" cy="2221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93B46BC-1EE3-4541-B686-4E5825AB696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639712" y="1903598"/>
                <a:ext cx="1785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5BB4042-3283-4552-81ED-3FB49445539B}"/>
                  </a:ext>
                </a:extLst>
              </p14:cNvPr>
              <p14:cNvContentPartPr/>
              <p14:nvPr/>
            </p14:nvContentPartPr>
            <p14:xfrm>
              <a:off x="8015912" y="1930598"/>
              <a:ext cx="218160" cy="333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5BB4042-3283-4552-81ED-3FB49445539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007272" y="1921598"/>
                <a:ext cx="235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632B08E-87B2-439A-B912-0C87E06FDD31}"/>
                  </a:ext>
                </a:extLst>
              </p14:cNvPr>
              <p14:cNvContentPartPr/>
              <p14:nvPr/>
            </p14:nvContentPartPr>
            <p14:xfrm>
              <a:off x="8229032" y="1546478"/>
              <a:ext cx="51480" cy="2642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632B08E-87B2-439A-B912-0C87E06FDD3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220392" y="1537478"/>
                <a:ext cx="691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9F925EA-F1DD-42C9-B2BC-32DC64F2BDDA}"/>
                  </a:ext>
                </a:extLst>
              </p14:cNvPr>
              <p14:cNvContentPartPr/>
              <p14:nvPr/>
            </p14:nvContentPartPr>
            <p14:xfrm>
              <a:off x="8376992" y="1529198"/>
              <a:ext cx="649080" cy="3128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9F925EA-F1DD-42C9-B2BC-32DC64F2BDD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368352" y="1520198"/>
                <a:ext cx="6667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5F4BBF70-E186-42F7-9D62-562AE325C387}"/>
                  </a:ext>
                </a:extLst>
              </p14:cNvPr>
              <p14:cNvContentPartPr/>
              <p14:nvPr/>
            </p14:nvContentPartPr>
            <p14:xfrm>
              <a:off x="6949952" y="1851038"/>
              <a:ext cx="177120" cy="3366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5F4BBF70-E186-42F7-9D62-562AE325C38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940952" y="1842389"/>
                <a:ext cx="194760" cy="35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16687CC-F177-4596-85F8-5D780605CFBF}"/>
                  </a:ext>
                </a:extLst>
              </p14:cNvPr>
              <p14:cNvContentPartPr/>
              <p14:nvPr/>
            </p14:nvContentPartPr>
            <p14:xfrm>
              <a:off x="9121112" y="1495718"/>
              <a:ext cx="463320" cy="8737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16687CC-F177-4596-85F8-5D780605CFB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112472" y="1487078"/>
                <a:ext cx="480960" cy="8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75EDB2A-A1D0-490C-949D-B95B0D5318C9}"/>
                  </a:ext>
                </a:extLst>
              </p14:cNvPr>
              <p14:cNvContentPartPr/>
              <p14:nvPr/>
            </p14:nvContentPartPr>
            <p14:xfrm>
              <a:off x="9816992" y="2028518"/>
              <a:ext cx="152640" cy="885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75EDB2A-A1D0-490C-949D-B95B0D5318C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808352" y="2019878"/>
                <a:ext cx="1702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2043F6F-8727-49F1-BDDB-3DF2CC4FED81}"/>
                  </a:ext>
                </a:extLst>
              </p14:cNvPr>
              <p14:cNvContentPartPr/>
              <p14:nvPr/>
            </p14:nvContentPartPr>
            <p14:xfrm>
              <a:off x="10256192" y="1893878"/>
              <a:ext cx="246240" cy="3139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2043F6F-8727-49F1-BDDB-3DF2CC4FED8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247192" y="1885238"/>
                <a:ext cx="2638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F2062FB-0692-41FA-84EC-AE2DEDD13DF4}"/>
                  </a:ext>
                </a:extLst>
              </p14:cNvPr>
              <p14:cNvContentPartPr/>
              <p14:nvPr/>
            </p14:nvContentPartPr>
            <p14:xfrm>
              <a:off x="10994912" y="1608758"/>
              <a:ext cx="90720" cy="1396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F2062FB-0692-41FA-84EC-AE2DEDD13DF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985912" y="1599758"/>
                <a:ext cx="1083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D099B37-F1D8-46EE-90E6-ABBD8419375E}"/>
                  </a:ext>
                </a:extLst>
              </p14:cNvPr>
              <p14:cNvContentPartPr/>
              <p14:nvPr/>
            </p14:nvContentPartPr>
            <p14:xfrm>
              <a:off x="11163032" y="1577078"/>
              <a:ext cx="127800" cy="1724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D099B37-F1D8-46EE-90E6-ABBD8419375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154392" y="1568438"/>
                <a:ext cx="1454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8EF3728-B07D-4EF1-829F-9F2164E78A45}"/>
                  </a:ext>
                </a:extLst>
              </p14:cNvPr>
              <p14:cNvContentPartPr/>
              <p14:nvPr/>
            </p14:nvContentPartPr>
            <p14:xfrm>
              <a:off x="11546792" y="1629278"/>
              <a:ext cx="18720" cy="1152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8EF3728-B07D-4EF1-829F-9F2164E78A4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537792" y="1620638"/>
                <a:ext cx="363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E19CB56-0FEA-4B88-9A57-FF212ED3E90B}"/>
                  </a:ext>
                </a:extLst>
              </p14:cNvPr>
              <p14:cNvContentPartPr/>
              <p14:nvPr/>
            </p14:nvContentPartPr>
            <p14:xfrm>
              <a:off x="10545272" y="1534598"/>
              <a:ext cx="106200" cy="2516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E19CB56-0FEA-4B88-9A57-FF212ED3E90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36272" y="1525598"/>
                <a:ext cx="1238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0E54FF7-46F8-4293-84BD-8FE4C2306BCE}"/>
                  </a:ext>
                </a:extLst>
              </p14:cNvPr>
              <p14:cNvContentPartPr/>
              <p14:nvPr/>
            </p14:nvContentPartPr>
            <p14:xfrm>
              <a:off x="11678912" y="1521998"/>
              <a:ext cx="305640" cy="2790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0E54FF7-46F8-4293-84BD-8FE4C2306BC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669912" y="1513358"/>
                <a:ext cx="3232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97C461A-3232-4FE2-B278-D44170FFDF3A}"/>
                  </a:ext>
                </a:extLst>
              </p14:cNvPr>
              <p14:cNvContentPartPr/>
              <p14:nvPr/>
            </p14:nvContentPartPr>
            <p14:xfrm>
              <a:off x="11363192" y="1537478"/>
              <a:ext cx="111960" cy="2570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97C461A-3232-4FE2-B278-D44170FFDF3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354552" y="1528838"/>
                <a:ext cx="1296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1550780-8033-4EF8-9188-350AFBBD98A2}"/>
                  </a:ext>
                </a:extLst>
              </p14:cNvPr>
              <p14:cNvContentPartPr/>
              <p14:nvPr/>
            </p14:nvContentPartPr>
            <p14:xfrm>
              <a:off x="10731752" y="1527038"/>
              <a:ext cx="189720" cy="3031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1550780-8033-4EF8-9188-350AFBBD98A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722752" y="1518038"/>
                <a:ext cx="2073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6863DDC-927D-442B-8AA3-52474778DDF6}"/>
                  </a:ext>
                </a:extLst>
              </p14:cNvPr>
              <p14:cNvContentPartPr/>
              <p14:nvPr/>
            </p14:nvContentPartPr>
            <p14:xfrm>
              <a:off x="7413272" y="3273398"/>
              <a:ext cx="217440" cy="3513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6863DDC-927D-442B-8AA3-52474778DDF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404632" y="3264749"/>
                <a:ext cx="235080" cy="369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0C9E80E-4E88-438E-8A72-7E752E537158}"/>
                  </a:ext>
                </a:extLst>
              </p14:cNvPr>
              <p14:cNvContentPartPr/>
              <p14:nvPr/>
            </p14:nvContentPartPr>
            <p14:xfrm>
              <a:off x="8117792" y="3325958"/>
              <a:ext cx="173520" cy="1296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0C9E80E-4E88-438E-8A72-7E752E53715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109152" y="3317318"/>
                <a:ext cx="1911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D8C5EC3-D64F-4422-B3C7-408EFDEC567E}"/>
                  </a:ext>
                </a:extLst>
              </p14:cNvPr>
              <p14:cNvContentPartPr/>
              <p14:nvPr/>
            </p14:nvContentPartPr>
            <p14:xfrm>
              <a:off x="9194912" y="3148118"/>
              <a:ext cx="276480" cy="3744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D8C5EC3-D64F-4422-B3C7-408EFDEC567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186272" y="3139478"/>
                <a:ext cx="29412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AE32C95-E06C-40B8-AFCD-8A0CE441DD8D}"/>
                  </a:ext>
                </a:extLst>
              </p14:cNvPr>
              <p14:cNvContentPartPr/>
              <p14:nvPr/>
            </p14:nvContentPartPr>
            <p14:xfrm>
              <a:off x="10525832" y="2829878"/>
              <a:ext cx="10800" cy="1317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AE32C95-E06C-40B8-AFCD-8A0CE441DD8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516832" y="2820878"/>
                <a:ext cx="284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CC28048-4BED-47E6-9049-7ABBF0AD908C}"/>
                  </a:ext>
                </a:extLst>
              </p14:cNvPr>
              <p14:cNvContentPartPr/>
              <p14:nvPr/>
            </p14:nvContentPartPr>
            <p14:xfrm>
              <a:off x="9562832" y="2742758"/>
              <a:ext cx="64800" cy="2725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CC28048-4BED-47E6-9049-7ABBF0AD908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554192" y="2733758"/>
                <a:ext cx="824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E955EBFF-C0DE-42CB-864C-E757446ED192}"/>
                  </a:ext>
                </a:extLst>
              </p14:cNvPr>
              <p14:cNvContentPartPr/>
              <p14:nvPr/>
            </p14:nvContentPartPr>
            <p14:xfrm>
              <a:off x="11321072" y="4035878"/>
              <a:ext cx="11880" cy="86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E955EBFF-C0DE-42CB-864C-E757446ED19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312432" y="4027238"/>
                <a:ext cx="295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BAEE0D9-ECA6-4354-9DA8-229EBAFEBA8F}"/>
                  </a:ext>
                </a:extLst>
              </p14:cNvPr>
              <p14:cNvContentPartPr/>
              <p14:nvPr/>
            </p14:nvContentPartPr>
            <p14:xfrm>
              <a:off x="8856512" y="3608198"/>
              <a:ext cx="2345400" cy="7383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BAEE0D9-ECA6-4354-9DA8-229EBAFEBA8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847872" y="3599554"/>
                <a:ext cx="2363040" cy="756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46EDCEF-B271-43B6-BB1F-CFB4C9005790}"/>
                  </a:ext>
                </a:extLst>
              </p14:cNvPr>
              <p14:cNvContentPartPr/>
              <p14:nvPr/>
            </p14:nvContentPartPr>
            <p14:xfrm>
              <a:off x="10629872" y="2758598"/>
              <a:ext cx="260280" cy="2383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46EDCEF-B271-43B6-BB1F-CFB4C900579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20872" y="2749958"/>
                <a:ext cx="2779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57441C46-7885-464A-858F-1BE4AA2051C7}"/>
                  </a:ext>
                </a:extLst>
              </p14:cNvPr>
              <p14:cNvContentPartPr/>
              <p14:nvPr/>
            </p14:nvContentPartPr>
            <p14:xfrm>
              <a:off x="10316672" y="2738078"/>
              <a:ext cx="131760" cy="2646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57441C46-7885-464A-858F-1BE4AA2051C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308008" y="2729090"/>
                <a:ext cx="149448" cy="282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BEB84E6-8035-4799-867F-A170E7D7B533}"/>
                  </a:ext>
                </a:extLst>
              </p14:cNvPr>
              <p14:cNvContentPartPr/>
              <p14:nvPr/>
            </p14:nvContentPartPr>
            <p14:xfrm>
              <a:off x="9750752" y="2751038"/>
              <a:ext cx="465120" cy="3016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BEB84E6-8035-4799-867F-A170E7D7B53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741752" y="2742398"/>
                <a:ext cx="4827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A18498C-957C-4B79-A865-F7ED257E6472}"/>
                  </a:ext>
                </a:extLst>
              </p14:cNvPr>
              <p14:cNvContentPartPr/>
              <p14:nvPr/>
            </p14:nvContentPartPr>
            <p14:xfrm>
              <a:off x="2611232" y="2322998"/>
              <a:ext cx="1529280" cy="7592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A18498C-957C-4B79-A865-F7ED257E647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602232" y="2313998"/>
                <a:ext cx="1546920" cy="7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081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883C69-E4FC-4E58-A203-64A964E3D2D2}"/>
                  </a:ext>
                </a:extLst>
              </p14:cNvPr>
              <p14:cNvContentPartPr/>
              <p14:nvPr/>
            </p14:nvContentPartPr>
            <p14:xfrm>
              <a:off x="1184192" y="146438"/>
              <a:ext cx="3958920" cy="1576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883C69-E4FC-4E58-A203-64A964E3D2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552" y="137796"/>
                <a:ext cx="3976560" cy="1593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B0F7B12-6168-475B-8D8E-FFA9B53F3255}"/>
                  </a:ext>
                </a:extLst>
              </p14:cNvPr>
              <p14:cNvContentPartPr/>
              <p14:nvPr/>
            </p14:nvContentPartPr>
            <p14:xfrm>
              <a:off x="764432" y="2463038"/>
              <a:ext cx="483480" cy="338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B0F7B12-6168-475B-8D8E-FFA9B53F32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432" y="2454398"/>
                <a:ext cx="5011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36B79B-2A93-4C74-B157-CE282A488F71}"/>
                  </a:ext>
                </a:extLst>
              </p14:cNvPr>
              <p14:cNvContentPartPr/>
              <p14:nvPr/>
            </p14:nvContentPartPr>
            <p14:xfrm>
              <a:off x="1614392" y="2583998"/>
              <a:ext cx="411120" cy="178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36B79B-2A93-4C74-B157-CE282A488F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5752" y="2575358"/>
                <a:ext cx="4287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44A70CB-F628-48EA-96D6-CE6DFD0B2005}"/>
                  </a:ext>
                </a:extLst>
              </p14:cNvPr>
              <p14:cNvContentPartPr/>
              <p14:nvPr/>
            </p14:nvContentPartPr>
            <p14:xfrm>
              <a:off x="2319272" y="2562758"/>
              <a:ext cx="146880" cy="120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44A70CB-F628-48EA-96D6-CE6DFD0B20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0632" y="2554118"/>
                <a:ext cx="1645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2B677AA-6EB1-4D7D-AFA9-1B7D0DA5DB8C}"/>
                  </a:ext>
                </a:extLst>
              </p14:cNvPr>
              <p14:cNvContentPartPr/>
              <p14:nvPr/>
            </p14:nvContentPartPr>
            <p14:xfrm>
              <a:off x="4266872" y="2383478"/>
              <a:ext cx="182880" cy="240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2B677AA-6EB1-4D7D-AFA9-1B7D0DA5DB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7872" y="2374478"/>
                <a:ext cx="2005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546BFA2-D05B-4B86-A47B-2B128942CC91}"/>
                  </a:ext>
                </a:extLst>
              </p14:cNvPr>
              <p14:cNvContentPartPr/>
              <p14:nvPr/>
            </p14:nvContentPartPr>
            <p14:xfrm>
              <a:off x="2217392" y="3818438"/>
              <a:ext cx="127080" cy="130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546BFA2-D05B-4B86-A47B-2B128942CC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8392" y="3809438"/>
                <a:ext cx="1447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680B505-4ABB-423B-983D-8864F3BE5DC3}"/>
                  </a:ext>
                </a:extLst>
              </p14:cNvPr>
              <p14:cNvContentPartPr/>
              <p14:nvPr/>
            </p14:nvContentPartPr>
            <p14:xfrm>
              <a:off x="3268232" y="3569318"/>
              <a:ext cx="255600" cy="308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680B505-4ABB-423B-983D-8864F3BE5D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9232" y="3560318"/>
                <a:ext cx="2732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B315A4D-31BE-44EB-9F91-DFBC275D819C}"/>
                  </a:ext>
                </a:extLst>
              </p14:cNvPr>
              <p14:cNvContentPartPr/>
              <p14:nvPr/>
            </p14:nvContentPartPr>
            <p14:xfrm>
              <a:off x="1703672" y="3784238"/>
              <a:ext cx="174600" cy="386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B315A4D-31BE-44EB-9F91-DFBC275D81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94672" y="3775238"/>
                <a:ext cx="1922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E41BE70-4736-4A95-9C8E-9075FB07BE2D}"/>
                  </a:ext>
                </a:extLst>
              </p14:cNvPr>
              <p14:cNvContentPartPr/>
              <p14:nvPr/>
            </p14:nvContentPartPr>
            <p14:xfrm>
              <a:off x="931112" y="3726638"/>
              <a:ext cx="196920" cy="237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E41BE70-4736-4A95-9C8E-9075FB07BE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2112" y="3717638"/>
                <a:ext cx="2145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7B2B574-52CD-4E69-A542-302605238194}"/>
                  </a:ext>
                </a:extLst>
              </p14:cNvPr>
              <p14:cNvContentPartPr/>
              <p14:nvPr/>
            </p14:nvContentPartPr>
            <p14:xfrm>
              <a:off x="3819392" y="2331998"/>
              <a:ext cx="287640" cy="313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7B2B574-52CD-4E69-A542-3026052381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10403" y="2323008"/>
                <a:ext cx="305258" cy="331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16B09D6-BA11-4DFD-A68E-D8C9676CDAA2}"/>
                  </a:ext>
                </a:extLst>
              </p14:cNvPr>
              <p14:cNvContentPartPr/>
              <p14:nvPr/>
            </p14:nvContentPartPr>
            <p14:xfrm>
              <a:off x="2984192" y="2416238"/>
              <a:ext cx="690840" cy="323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16B09D6-BA11-4DFD-A68E-D8C9676CDA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75552" y="2407248"/>
                <a:ext cx="708480" cy="340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0BE591E-0446-44B2-BE65-DFC5715FE282}"/>
                  </a:ext>
                </a:extLst>
              </p14:cNvPr>
              <p14:cNvContentPartPr/>
              <p14:nvPr/>
            </p14:nvContentPartPr>
            <p14:xfrm>
              <a:off x="3635072" y="3256838"/>
              <a:ext cx="268200" cy="187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0BE591E-0446-44B2-BE65-DFC5715FE2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26432" y="3248198"/>
                <a:ext cx="2858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666DF9E-48E8-4686-8AC5-A91ACD754B12}"/>
                  </a:ext>
                </a:extLst>
              </p14:cNvPr>
              <p14:cNvContentPartPr/>
              <p14:nvPr/>
            </p14:nvContentPartPr>
            <p14:xfrm>
              <a:off x="3106952" y="3941918"/>
              <a:ext cx="813600" cy="108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666DF9E-48E8-4686-8AC5-A91ACD754B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98312" y="3932918"/>
                <a:ext cx="8312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C072D54-6774-4EB7-AD4B-3E526ED118A8}"/>
                  </a:ext>
                </a:extLst>
              </p14:cNvPr>
              <p14:cNvContentPartPr/>
              <p14:nvPr/>
            </p14:nvContentPartPr>
            <p14:xfrm>
              <a:off x="3291992" y="4144238"/>
              <a:ext cx="1028160" cy="442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C072D54-6774-4EB7-AD4B-3E526ED118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83352" y="4135598"/>
                <a:ext cx="10458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DE7B9CD-F67B-45CC-8701-4C94741FB6DB}"/>
                  </a:ext>
                </a:extLst>
              </p14:cNvPr>
              <p14:cNvContentPartPr/>
              <p14:nvPr/>
            </p14:nvContentPartPr>
            <p14:xfrm>
              <a:off x="1367072" y="5413958"/>
              <a:ext cx="169560" cy="380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DE7B9CD-F67B-45CC-8701-4C94741FB6D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58072" y="5404958"/>
                <a:ext cx="18720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323CB21-B876-493F-90C7-5CB1BC8E54C4}"/>
                  </a:ext>
                </a:extLst>
              </p14:cNvPr>
              <p14:cNvContentPartPr/>
              <p14:nvPr/>
            </p14:nvContentPartPr>
            <p14:xfrm>
              <a:off x="2061872" y="5500358"/>
              <a:ext cx="103320" cy="153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323CB21-B876-493F-90C7-5CB1BC8E54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53232" y="5491718"/>
                <a:ext cx="1209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8A6C7A1-4343-4958-83B3-80CDAAC046AB}"/>
                  </a:ext>
                </a:extLst>
              </p14:cNvPr>
              <p14:cNvContentPartPr/>
              <p14:nvPr/>
            </p14:nvContentPartPr>
            <p14:xfrm>
              <a:off x="3377312" y="4961078"/>
              <a:ext cx="1773000" cy="8848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8A6C7A1-4343-4958-83B3-80CDAAC046A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68672" y="4952078"/>
                <a:ext cx="179064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33CF8D0-7F01-40AD-9DAE-E50E48A9EB4E}"/>
                  </a:ext>
                </a:extLst>
              </p14:cNvPr>
              <p14:cNvContentPartPr/>
              <p14:nvPr/>
            </p14:nvContentPartPr>
            <p14:xfrm>
              <a:off x="2872592" y="5976998"/>
              <a:ext cx="3285720" cy="749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33CF8D0-7F01-40AD-9DAE-E50E48A9EB4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63592" y="5968002"/>
                <a:ext cx="3303360" cy="766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22EEFB6-C840-4043-BF13-17A0579B297A}"/>
                  </a:ext>
                </a:extLst>
              </p14:cNvPr>
              <p14:cNvContentPartPr/>
              <p14:nvPr/>
            </p14:nvContentPartPr>
            <p14:xfrm>
              <a:off x="7119152" y="869678"/>
              <a:ext cx="144000" cy="102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22EEFB6-C840-4043-BF13-17A0579B297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10512" y="860678"/>
                <a:ext cx="1616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F3FEB99-AFEB-473C-A7CF-CFB2F69AD81A}"/>
                  </a:ext>
                </a:extLst>
              </p14:cNvPr>
              <p14:cNvContentPartPr/>
              <p14:nvPr/>
            </p14:nvContentPartPr>
            <p14:xfrm>
              <a:off x="8720792" y="238958"/>
              <a:ext cx="38880" cy="342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F3FEB99-AFEB-473C-A7CF-CFB2F69AD81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12152" y="229958"/>
                <a:ext cx="56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DA6A760-326F-4D18-B5A3-E5B8E6B69A14}"/>
                  </a:ext>
                </a:extLst>
              </p14:cNvPr>
              <p14:cNvContentPartPr/>
              <p14:nvPr/>
            </p14:nvContentPartPr>
            <p14:xfrm>
              <a:off x="7863992" y="668078"/>
              <a:ext cx="2603520" cy="928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DA6A760-326F-4D18-B5A3-E5B8E6B69A1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54992" y="659078"/>
                <a:ext cx="26211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AE5A7D7-BDAD-4F27-ACBF-1648A7FE6BC0}"/>
                  </a:ext>
                </a:extLst>
              </p14:cNvPr>
              <p14:cNvContentPartPr/>
              <p14:nvPr/>
            </p14:nvContentPartPr>
            <p14:xfrm>
              <a:off x="6379712" y="762038"/>
              <a:ext cx="188640" cy="356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AE5A7D7-BDAD-4F27-ACBF-1648A7FE6B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70712" y="753038"/>
                <a:ext cx="2062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B33008B-F1E2-4166-8BDB-A6E96E10016D}"/>
                  </a:ext>
                </a:extLst>
              </p14:cNvPr>
              <p14:cNvContentPartPr/>
              <p14:nvPr/>
            </p14:nvContentPartPr>
            <p14:xfrm>
              <a:off x="8249552" y="980918"/>
              <a:ext cx="372960" cy="286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B33008B-F1E2-4166-8BDB-A6E96E10016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40552" y="971918"/>
                <a:ext cx="3906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7FCE956-FE58-4CE2-B545-7E237C9AA687}"/>
                  </a:ext>
                </a:extLst>
              </p14:cNvPr>
              <p14:cNvContentPartPr/>
              <p14:nvPr/>
            </p14:nvContentPartPr>
            <p14:xfrm>
              <a:off x="9185552" y="1065518"/>
              <a:ext cx="193320" cy="210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7FCE956-FE58-4CE2-B545-7E237C9AA6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76912" y="1056518"/>
                <a:ext cx="2109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9C3784E-D526-4B52-BB07-3A513ADE9C99}"/>
                  </a:ext>
                </a:extLst>
              </p14:cNvPr>
              <p14:cNvContentPartPr/>
              <p14:nvPr/>
            </p14:nvContentPartPr>
            <p14:xfrm>
              <a:off x="9759032" y="985958"/>
              <a:ext cx="179640" cy="2815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9C3784E-D526-4B52-BB07-3A513ADE9C9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50032" y="977318"/>
                <a:ext cx="1972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2BBD51A-57AB-4F56-AB8F-AAE74BA0C76F}"/>
                  </a:ext>
                </a:extLst>
              </p14:cNvPr>
              <p14:cNvContentPartPr/>
              <p14:nvPr/>
            </p14:nvContentPartPr>
            <p14:xfrm>
              <a:off x="8082512" y="1470158"/>
              <a:ext cx="652320" cy="4093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2BBD51A-57AB-4F56-AB8F-AAE74BA0C76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73512" y="1461158"/>
                <a:ext cx="6699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49ED007-C342-4100-B6AC-617909B27419}"/>
                  </a:ext>
                </a:extLst>
              </p14:cNvPr>
              <p14:cNvContentPartPr/>
              <p14:nvPr/>
            </p14:nvContentPartPr>
            <p14:xfrm>
              <a:off x="5696432" y="3023558"/>
              <a:ext cx="15840" cy="31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49ED007-C342-4100-B6AC-617909B2741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87432" y="3014558"/>
                <a:ext cx="334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FD82B0E-B351-448A-8F3F-F2288D0357D8}"/>
                  </a:ext>
                </a:extLst>
              </p14:cNvPr>
              <p14:cNvContentPartPr/>
              <p14:nvPr/>
            </p14:nvContentPartPr>
            <p14:xfrm>
              <a:off x="5589152" y="3212198"/>
              <a:ext cx="285840" cy="28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FD82B0E-B351-448A-8F3F-F2288D0357D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80512" y="3203198"/>
                <a:ext cx="303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8D8AC60-45E6-46AE-8AFC-27EE396EDAD0}"/>
                  </a:ext>
                </a:extLst>
              </p14:cNvPr>
              <p14:cNvContentPartPr/>
              <p14:nvPr/>
            </p14:nvContentPartPr>
            <p14:xfrm>
              <a:off x="7314992" y="3012038"/>
              <a:ext cx="113400" cy="109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8D8AC60-45E6-46AE-8AFC-27EE396EDA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05992" y="3003398"/>
                <a:ext cx="131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0B73C6C-AFCA-440D-AB2B-62096263232C}"/>
                  </a:ext>
                </a:extLst>
              </p14:cNvPr>
              <p14:cNvContentPartPr/>
              <p14:nvPr/>
            </p14:nvContentPartPr>
            <p14:xfrm>
              <a:off x="8661032" y="3244958"/>
              <a:ext cx="38520" cy="3848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0B73C6C-AFCA-440D-AB2B-62096263232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52392" y="3236318"/>
                <a:ext cx="561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E30B7BA-1C2C-45CE-AC82-50C6BBB0BA4F}"/>
                  </a:ext>
                </a:extLst>
              </p14:cNvPr>
              <p14:cNvContentPartPr/>
              <p14:nvPr/>
            </p14:nvContentPartPr>
            <p14:xfrm>
              <a:off x="8874872" y="3293558"/>
              <a:ext cx="227520" cy="280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E30B7BA-1C2C-45CE-AC82-50C6BBB0BA4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65872" y="3284558"/>
                <a:ext cx="2451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B63413B-DDF3-42A0-A81A-3E55C93EBBB0}"/>
                  </a:ext>
                </a:extLst>
              </p14:cNvPr>
              <p14:cNvContentPartPr/>
              <p14:nvPr/>
            </p14:nvContentPartPr>
            <p14:xfrm>
              <a:off x="9436472" y="3261878"/>
              <a:ext cx="299160" cy="293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B63413B-DDF3-42A0-A81A-3E55C93EBBB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27472" y="3252878"/>
                <a:ext cx="3168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D7A3CEA-1F40-4F8F-A807-5A40B061A188}"/>
                  </a:ext>
                </a:extLst>
              </p14:cNvPr>
              <p14:cNvContentPartPr/>
              <p14:nvPr/>
            </p14:nvContentPartPr>
            <p14:xfrm>
              <a:off x="10185632" y="3525758"/>
              <a:ext cx="28440" cy="97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D7A3CEA-1F40-4F8F-A807-5A40B061A1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76992" y="3517118"/>
                <a:ext cx="460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BDE1904-19CF-4E19-9835-A1B963732E64}"/>
                  </a:ext>
                </a:extLst>
              </p14:cNvPr>
              <p14:cNvContentPartPr/>
              <p14:nvPr/>
            </p14:nvContentPartPr>
            <p14:xfrm>
              <a:off x="9656432" y="3034718"/>
              <a:ext cx="640440" cy="1544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BDE1904-19CF-4E19-9835-A1B963732E6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47787" y="3026078"/>
                <a:ext cx="65809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50AC6AD-927F-4D04-BD42-8FD29E22B767}"/>
                  </a:ext>
                </a:extLst>
              </p14:cNvPr>
              <p14:cNvContentPartPr/>
              <p14:nvPr/>
            </p14:nvContentPartPr>
            <p14:xfrm>
              <a:off x="8385272" y="2450798"/>
              <a:ext cx="1819440" cy="495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50AC6AD-927F-4D04-BD42-8FD29E22B7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76632" y="2441798"/>
                <a:ext cx="18370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0F7BB7A-F34C-4E39-86AB-89D2324E0AA2}"/>
                  </a:ext>
                </a:extLst>
              </p14:cNvPr>
              <p14:cNvContentPartPr/>
              <p14:nvPr/>
            </p14:nvContentPartPr>
            <p14:xfrm>
              <a:off x="6579512" y="2950838"/>
              <a:ext cx="236880" cy="3286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0F7BB7A-F34C-4E39-86AB-89D2324E0AA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70512" y="2942189"/>
                <a:ext cx="254520" cy="34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448FF36-F5DD-4ED0-8CDC-DB197A1BCEA6}"/>
                  </a:ext>
                </a:extLst>
              </p14:cNvPr>
              <p14:cNvContentPartPr/>
              <p14:nvPr/>
            </p14:nvContentPartPr>
            <p14:xfrm>
              <a:off x="7414352" y="5264918"/>
              <a:ext cx="189360" cy="121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448FF36-F5DD-4ED0-8CDC-DB197A1BCEA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405352" y="5255918"/>
                <a:ext cx="2070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677FACF-423F-4F7F-9FE3-EFF3D3330F5F}"/>
                  </a:ext>
                </a:extLst>
              </p14:cNvPr>
              <p14:cNvContentPartPr/>
              <p14:nvPr/>
            </p14:nvContentPartPr>
            <p14:xfrm>
              <a:off x="7902152" y="4730678"/>
              <a:ext cx="326880" cy="13345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677FACF-423F-4F7F-9FE3-EFF3D3330F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93512" y="4722038"/>
                <a:ext cx="344520" cy="13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5AFCA62-7555-4DA9-BAF7-B9B58B208042}"/>
                  </a:ext>
                </a:extLst>
              </p14:cNvPr>
              <p14:cNvContentPartPr/>
              <p14:nvPr/>
            </p14:nvContentPartPr>
            <p14:xfrm>
              <a:off x="8550512" y="4617638"/>
              <a:ext cx="3259440" cy="14806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5AFCA62-7555-4DA9-BAF7-B9B58B20804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41512" y="4608638"/>
                <a:ext cx="3277080" cy="14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D5E4538-4233-414C-89D8-9C564AC5EB2E}"/>
                  </a:ext>
                </a:extLst>
              </p14:cNvPr>
              <p14:cNvContentPartPr/>
              <p14:nvPr/>
            </p14:nvContentPartPr>
            <p14:xfrm>
              <a:off x="6800912" y="5219198"/>
              <a:ext cx="220680" cy="4024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D5E4538-4233-414C-89D8-9C564AC5EB2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92258" y="5210558"/>
                <a:ext cx="238349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92B724E-FCE2-483C-A5D1-5117BF5BA2B8}"/>
                  </a:ext>
                </a:extLst>
              </p14:cNvPr>
              <p14:cNvContentPartPr/>
              <p14:nvPr/>
            </p14:nvContentPartPr>
            <p14:xfrm>
              <a:off x="8166392" y="3996998"/>
              <a:ext cx="374400" cy="3441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92B724E-FCE2-483C-A5D1-5117BF5BA2B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57752" y="3988358"/>
                <a:ext cx="3920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E8A9A6A-AE1E-423C-9538-B3F8C87038F7}"/>
                  </a:ext>
                </a:extLst>
              </p14:cNvPr>
              <p14:cNvContentPartPr/>
              <p14:nvPr/>
            </p14:nvContentPartPr>
            <p14:xfrm>
              <a:off x="5854832" y="4344038"/>
              <a:ext cx="6450120" cy="20296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E8A9A6A-AE1E-423C-9538-B3F8C87038F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01192" y="4236398"/>
                <a:ext cx="6557760" cy="22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66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78D3361-569B-421F-858C-52CA9468425C}"/>
                  </a:ext>
                </a:extLst>
              </p14:cNvPr>
              <p14:cNvContentPartPr/>
              <p14:nvPr/>
            </p14:nvContentPartPr>
            <p14:xfrm>
              <a:off x="6547472" y="912518"/>
              <a:ext cx="299880" cy="116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78D3361-569B-421F-858C-52CA94684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8472" y="903518"/>
                <a:ext cx="3175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93C237-59A1-449D-81F6-37BF3839DF38}"/>
                  </a:ext>
                </a:extLst>
              </p14:cNvPr>
              <p14:cNvContentPartPr/>
              <p14:nvPr/>
            </p14:nvContentPartPr>
            <p14:xfrm>
              <a:off x="7652312" y="651518"/>
              <a:ext cx="66240" cy="375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93C237-59A1-449D-81F6-37BF3839DF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3312" y="642518"/>
                <a:ext cx="838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DB00E4B-C675-416F-A109-65983101AA87}"/>
                  </a:ext>
                </a:extLst>
              </p14:cNvPr>
              <p14:cNvContentPartPr/>
              <p14:nvPr/>
            </p14:nvContentPartPr>
            <p14:xfrm>
              <a:off x="8845712" y="803078"/>
              <a:ext cx="196920" cy="242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DB00E4B-C675-416F-A109-65983101AA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37072" y="794078"/>
                <a:ext cx="2145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8E4D43A-34AC-4532-8726-8DF1B76A9260}"/>
                  </a:ext>
                </a:extLst>
              </p14:cNvPr>
              <p14:cNvContentPartPr/>
              <p14:nvPr/>
            </p14:nvContentPartPr>
            <p14:xfrm>
              <a:off x="10826792" y="665918"/>
              <a:ext cx="37440" cy="24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8E4D43A-34AC-4532-8726-8DF1B76A92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17792" y="656918"/>
                <a:ext cx="550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A44788B-016E-4D0F-B0C7-00489C15068F}"/>
                  </a:ext>
                </a:extLst>
              </p14:cNvPr>
              <p14:cNvContentPartPr/>
              <p14:nvPr/>
            </p14:nvContentPartPr>
            <p14:xfrm>
              <a:off x="10958552" y="813518"/>
              <a:ext cx="149040" cy="162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A44788B-016E-4D0F-B0C7-00489C1506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49552" y="804878"/>
                <a:ext cx="1666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ACE7F40-FE2E-40AD-A209-977972143790}"/>
                  </a:ext>
                </a:extLst>
              </p14:cNvPr>
              <p14:cNvContentPartPr/>
              <p14:nvPr/>
            </p14:nvContentPartPr>
            <p14:xfrm>
              <a:off x="11219912" y="810998"/>
              <a:ext cx="402480" cy="178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ACE7F40-FE2E-40AD-A209-9779721437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11272" y="802358"/>
                <a:ext cx="4201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811806E-ACD9-4A63-B560-F438F5A264DD}"/>
                  </a:ext>
                </a:extLst>
              </p14:cNvPr>
              <p14:cNvContentPartPr/>
              <p14:nvPr/>
            </p14:nvContentPartPr>
            <p14:xfrm>
              <a:off x="10112552" y="765638"/>
              <a:ext cx="749160" cy="241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811806E-ACD9-4A63-B560-F438F5A264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03548" y="756998"/>
                <a:ext cx="766808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BACF402-CDEE-4F29-A4DB-C0672A4CD018}"/>
                  </a:ext>
                </a:extLst>
              </p14:cNvPr>
              <p14:cNvContentPartPr/>
              <p14:nvPr/>
            </p14:nvContentPartPr>
            <p14:xfrm>
              <a:off x="9386432" y="681038"/>
              <a:ext cx="600840" cy="528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BACF402-CDEE-4F29-A4DB-C0672A4CD0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77787" y="672038"/>
                <a:ext cx="618491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B3498DC-35E4-4ECD-8C1C-11EECE2E15EF}"/>
                  </a:ext>
                </a:extLst>
              </p14:cNvPr>
              <p14:cNvContentPartPr/>
              <p14:nvPr/>
            </p14:nvContentPartPr>
            <p14:xfrm>
              <a:off x="8241992" y="722438"/>
              <a:ext cx="510840" cy="337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B3498DC-35E4-4ECD-8C1C-11EECE2E15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33352" y="713798"/>
                <a:ext cx="5284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B07B53C-5D29-43B6-BAC3-7399079655D9}"/>
                  </a:ext>
                </a:extLst>
              </p14:cNvPr>
              <p14:cNvContentPartPr/>
              <p14:nvPr/>
            </p14:nvContentPartPr>
            <p14:xfrm>
              <a:off x="7814672" y="764198"/>
              <a:ext cx="313200" cy="448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B07B53C-5D29-43B6-BAC3-7399079655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06022" y="755198"/>
                <a:ext cx="3308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B7A459E-D4CB-44C2-B8B4-6654E384E541}"/>
                  </a:ext>
                </a:extLst>
              </p14:cNvPr>
              <p14:cNvContentPartPr/>
              <p14:nvPr/>
            </p14:nvContentPartPr>
            <p14:xfrm>
              <a:off x="8604872" y="1569878"/>
              <a:ext cx="283680" cy="369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B7A459E-D4CB-44C2-B8B4-6654E384E5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96232" y="1561238"/>
                <a:ext cx="301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2E22A1-33AD-452A-884F-CB95A284D1AB}"/>
                  </a:ext>
                </a:extLst>
              </p14:cNvPr>
              <p14:cNvContentPartPr/>
              <p14:nvPr/>
            </p14:nvContentPartPr>
            <p14:xfrm>
              <a:off x="5822072" y="2425958"/>
              <a:ext cx="68400" cy="412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2E22A1-33AD-452A-884F-CB95A284D1A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13432" y="2417318"/>
                <a:ext cx="8604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C68B0A0-906B-45BD-8736-FADE7925CE32}"/>
                  </a:ext>
                </a:extLst>
              </p14:cNvPr>
              <p14:cNvContentPartPr/>
              <p14:nvPr/>
            </p14:nvContentPartPr>
            <p14:xfrm>
              <a:off x="6059672" y="2591198"/>
              <a:ext cx="225360" cy="234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C68B0A0-906B-45BD-8736-FADE7925CE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51032" y="2582558"/>
                <a:ext cx="2430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39E7345-1F1C-4D2D-98D8-F8626C1C562E}"/>
                  </a:ext>
                </a:extLst>
              </p14:cNvPr>
              <p14:cNvContentPartPr/>
              <p14:nvPr/>
            </p14:nvContentPartPr>
            <p14:xfrm>
              <a:off x="7853552" y="2386358"/>
              <a:ext cx="134640" cy="572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39E7345-1F1C-4D2D-98D8-F8626C1C562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44912" y="2377718"/>
                <a:ext cx="15228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E137719-9A1B-4DD0-95A9-D79218BAE676}"/>
                  </a:ext>
                </a:extLst>
              </p14:cNvPr>
              <p14:cNvContentPartPr/>
              <p14:nvPr/>
            </p14:nvContentPartPr>
            <p14:xfrm>
              <a:off x="8515232" y="2545118"/>
              <a:ext cx="185040" cy="139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E137719-9A1B-4DD0-95A9-D79218BAE6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06592" y="2536478"/>
                <a:ext cx="2026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FC9222D-494A-428C-940F-AEB1346A9EF8}"/>
                  </a:ext>
                </a:extLst>
              </p14:cNvPr>
              <p14:cNvContentPartPr/>
              <p14:nvPr/>
            </p14:nvContentPartPr>
            <p14:xfrm>
              <a:off x="9672272" y="2425958"/>
              <a:ext cx="222840" cy="239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FC9222D-494A-428C-940F-AEB1346A9EF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63272" y="2416958"/>
                <a:ext cx="2404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22129EC-3C8A-4936-A720-3DA707470C53}"/>
                  </a:ext>
                </a:extLst>
              </p14:cNvPr>
              <p14:cNvContentPartPr/>
              <p14:nvPr/>
            </p14:nvContentPartPr>
            <p14:xfrm>
              <a:off x="10046312" y="2295638"/>
              <a:ext cx="747000" cy="519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22129EC-3C8A-4936-A720-3DA707470C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37668" y="2286644"/>
                <a:ext cx="764649" cy="537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CC7E3B-67CD-478F-883B-9F69759417D6}"/>
                  </a:ext>
                </a:extLst>
              </p14:cNvPr>
              <p14:cNvContentPartPr/>
              <p14:nvPr/>
            </p14:nvContentPartPr>
            <p14:xfrm>
              <a:off x="8997992" y="2364758"/>
              <a:ext cx="497160" cy="554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CC7E3B-67CD-478F-883B-9F69759417D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88999" y="2356118"/>
                <a:ext cx="514787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F07A7F2-1940-44C1-A1B2-FF256416AC66}"/>
                  </a:ext>
                </a:extLst>
              </p14:cNvPr>
              <p14:cNvContentPartPr/>
              <p14:nvPr/>
            </p14:nvContentPartPr>
            <p14:xfrm>
              <a:off x="8864792" y="2370878"/>
              <a:ext cx="558720" cy="460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F07A7F2-1940-44C1-A1B2-FF256416AC6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10792" y="2263238"/>
                <a:ext cx="66636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886DCC6-C5F9-4934-9EFA-27CF03378DE0}"/>
                  </a:ext>
                </a:extLst>
              </p14:cNvPr>
              <p14:cNvContentPartPr/>
              <p14:nvPr/>
            </p14:nvContentPartPr>
            <p14:xfrm>
              <a:off x="10065032" y="2346398"/>
              <a:ext cx="268920" cy="401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886DCC6-C5F9-4934-9EFA-27CF03378DE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11392" y="2238758"/>
                <a:ext cx="37656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9011BC9-5096-4DF1-B3B8-C16987EAD2C1}"/>
                  </a:ext>
                </a:extLst>
              </p14:cNvPr>
              <p14:cNvContentPartPr/>
              <p14:nvPr/>
            </p14:nvContentPartPr>
            <p14:xfrm>
              <a:off x="1082312" y="4162958"/>
              <a:ext cx="347040" cy="4204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9011BC9-5096-4DF1-B3B8-C16987EAD2C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73312" y="4153958"/>
                <a:ext cx="3646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8ADF78D-E20D-43F8-A16A-4EBDC8F35C45}"/>
                  </a:ext>
                </a:extLst>
              </p14:cNvPr>
              <p14:cNvContentPartPr/>
              <p14:nvPr/>
            </p14:nvContentPartPr>
            <p14:xfrm>
              <a:off x="995912" y="4665158"/>
              <a:ext cx="484200" cy="561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8ADF78D-E20D-43F8-A16A-4EBDC8F35C4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7272" y="4656158"/>
                <a:ext cx="50184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EA98A43-8F74-4FD9-B041-021D3764777B}"/>
                  </a:ext>
                </a:extLst>
              </p14:cNvPr>
              <p14:cNvContentPartPr/>
              <p14:nvPr/>
            </p14:nvContentPartPr>
            <p14:xfrm>
              <a:off x="1797992" y="4793678"/>
              <a:ext cx="176760" cy="309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EA98A43-8F74-4FD9-B041-021D3764777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89352" y="4785038"/>
                <a:ext cx="1944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5915079-FC3F-465B-B601-8AA06AF4F493}"/>
                  </a:ext>
                </a:extLst>
              </p14:cNvPr>
              <p14:cNvContentPartPr/>
              <p14:nvPr/>
            </p14:nvContentPartPr>
            <p14:xfrm>
              <a:off x="2111552" y="4954598"/>
              <a:ext cx="17640" cy="136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5915079-FC3F-465B-B601-8AA06AF4F4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02552" y="4945598"/>
                <a:ext cx="352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D483DA9-325B-45AF-B9CF-A6A624BA1100}"/>
                  </a:ext>
                </a:extLst>
              </p14:cNvPr>
              <p14:cNvContentPartPr/>
              <p14:nvPr/>
            </p14:nvContentPartPr>
            <p14:xfrm>
              <a:off x="2451392" y="4101398"/>
              <a:ext cx="226080" cy="867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D483DA9-325B-45AF-B9CF-A6A624BA11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42752" y="4092398"/>
                <a:ext cx="243720" cy="8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5A2804-A833-46EF-8741-5765EFAA2AF4}"/>
                  </a:ext>
                </a:extLst>
              </p14:cNvPr>
              <p14:cNvContentPartPr/>
              <p14:nvPr/>
            </p14:nvContentPartPr>
            <p14:xfrm>
              <a:off x="3135032" y="4068998"/>
              <a:ext cx="225000" cy="386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5A2804-A833-46EF-8741-5765EFAA2AF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26032" y="4060358"/>
                <a:ext cx="2426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829E3F1-EA9D-46CE-BE01-1A120C5B9DCE}"/>
                  </a:ext>
                </a:extLst>
              </p14:cNvPr>
              <p14:cNvContentPartPr/>
              <p14:nvPr/>
            </p14:nvContentPartPr>
            <p14:xfrm>
              <a:off x="3918392" y="4186718"/>
              <a:ext cx="241560" cy="230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829E3F1-EA9D-46CE-BE01-1A120C5B9D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09392" y="4177718"/>
                <a:ext cx="2592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31B36AA-28D7-470F-937C-6B48C546DE98}"/>
                  </a:ext>
                </a:extLst>
              </p14:cNvPr>
              <p14:cNvContentPartPr/>
              <p14:nvPr/>
            </p14:nvContentPartPr>
            <p14:xfrm>
              <a:off x="4315472" y="4164758"/>
              <a:ext cx="155520" cy="223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31B36AA-28D7-470F-937C-6B48C546DE9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06472" y="4156118"/>
                <a:ext cx="1731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A466E77-EDAB-462F-B164-8909BD03C220}"/>
                  </a:ext>
                </a:extLst>
              </p14:cNvPr>
              <p14:cNvContentPartPr/>
              <p14:nvPr/>
            </p14:nvContentPartPr>
            <p14:xfrm>
              <a:off x="3069872" y="5669198"/>
              <a:ext cx="210240" cy="2775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A466E77-EDAB-462F-B164-8909BD03C22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61232" y="5660198"/>
                <a:ext cx="2278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35D5C3C-8DB2-4EB3-8453-E8E3B5529F3E}"/>
                  </a:ext>
                </a:extLst>
              </p14:cNvPr>
              <p14:cNvContentPartPr/>
              <p14:nvPr/>
            </p14:nvContentPartPr>
            <p14:xfrm>
              <a:off x="3298472" y="6138638"/>
              <a:ext cx="421200" cy="195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35D5C3C-8DB2-4EB3-8453-E8E3B5529F3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89480" y="6129655"/>
                <a:ext cx="438825" cy="213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8E2F9FA-A27C-4A2D-BB31-5C8B6AF8031C}"/>
                  </a:ext>
                </a:extLst>
              </p14:cNvPr>
              <p14:cNvContentPartPr/>
              <p14:nvPr/>
            </p14:nvContentPartPr>
            <p14:xfrm>
              <a:off x="3432032" y="5635358"/>
              <a:ext cx="364320" cy="3085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8E2F9FA-A27C-4A2D-BB31-5C8B6AF8031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23041" y="5626368"/>
                <a:ext cx="381943" cy="326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C37AA70-7393-47EC-B1C3-BC05A2303710}"/>
                  </a:ext>
                </a:extLst>
              </p14:cNvPr>
              <p14:cNvContentPartPr/>
              <p14:nvPr/>
            </p14:nvContentPartPr>
            <p14:xfrm>
              <a:off x="3482792" y="4840838"/>
              <a:ext cx="221760" cy="3942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C37AA70-7393-47EC-B1C3-BC05A230371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74152" y="4831838"/>
                <a:ext cx="2394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B1DF48C-927A-4A11-96BF-8C0E51FF634A}"/>
                  </a:ext>
                </a:extLst>
              </p14:cNvPr>
              <p14:cNvContentPartPr/>
              <p14:nvPr/>
            </p14:nvContentPartPr>
            <p14:xfrm>
              <a:off x="3498992" y="4099598"/>
              <a:ext cx="291240" cy="391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B1DF48C-927A-4A11-96BF-8C0E51FF634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89992" y="4090958"/>
                <a:ext cx="3088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BA43403-8CA3-44FF-9A39-A319EEEED6CC}"/>
                  </a:ext>
                </a:extLst>
              </p14:cNvPr>
              <p14:cNvContentPartPr/>
              <p14:nvPr/>
            </p14:nvContentPartPr>
            <p14:xfrm>
              <a:off x="1778552" y="4129118"/>
              <a:ext cx="420120" cy="349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BA43403-8CA3-44FF-9A39-A319EEEED6C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69560" y="4120118"/>
                <a:ext cx="437745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9BB05B1-1E43-4937-8C2C-08320A16608F}"/>
                  </a:ext>
                </a:extLst>
              </p14:cNvPr>
              <p14:cNvContentPartPr/>
              <p14:nvPr/>
            </p14:nvContentPartPr>
            <p14:xfrm>
              <a:off x="867392" y="3782438"/>
              <a:ext cx="425520" cy="189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9BB05B1-1E43-4937-8C2C-08320A16608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58752" y="3773782"/>
                <a:ext cx="443160" cy="207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0A772DF-5B6C-4185-BB10-0D8BA9A936DA}"/>
                  </a:ext>
                </a:extLst>
              </p14:cNvPr>
              <p14:cNvContentPartPr/>
              <p14:nvPr/>
            </p14:nvContentPartPr>
            <p14:xfrm>
              <a:off x="886472" y="3288878"/>
              <a:ext cx="433440" cy="377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0A772DF-5B6C-4185-BB10-0D8BA9A936D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7825" y="3279878"/>
                <a:ext cx="451095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EBC5109-DA52-41CF-8E33-5BE727052AC0}"/>
                  </a:ext>
                </a:extLst>
              </p14:cNvPr>
              <p14:cNvContentPartPr/>
              <p14:nvPr/>
            </p14:nvContentPartPr>
            <p14:xfrm>
              <a:off x="7298432" y="4507478"/>
              <a:ext cx="1455480" cy="316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EBC5109-DA52-41CF-8E33-5BE727052AC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89792" y="4498838"/>
                <a:ext cx="14731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508378C-5C17-4460-AFDD-900FB9F39BC0}"/>
                  </a:ext>
                </a:extLst>
              </p14:cNvPr>
              <p14:cNvContentPartPr/>
              <p14:nvPr/>
            </p14:nvContentPartPr>
            <p14:xfrm>
              <a:off x="7923032" y="3773438"/>
              <a:ext cx="564120" cy="5270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508378C-5C17-4460-AFDD-900FB9F39BC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14038" y="3764792"/>
                <a:ext cx="581749" cy="544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4C21A4E-F1F2-4E44-9DBE-AF6CFB8D4D08}"/>
                  </a:ext>
                </a:extLst>
              </p14:cNvPr>
              <p14:cNvContentPartPr/>
              <p14:nvPr/>
            </p14:nvContentPartPr>
            <p14:xfrm>
              <a:off x="7163792" y="3785678"/>
              <a:ext cx="515520" cy="5004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4C21A4E-F1F2-4E44-9DBE-AF6CFB8D4D0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54792" y="3776678"/>
                <a:ext cx="5331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6E9934E-C5D1-42B0-A4D7-193DF53A4F7A}"/>
                  </a:ext>
                </a:extLst>
              </p14:cNvPr>
              <p14:cNvContentPartPr/>
              <p14:nvPr/>
            </p14:nvContentPartPr>
            <p14:xfrm>
              <a:off x="8478512" y="5263118"/>
              <a:ext cx="448560" cy="3823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6E9934E-C5D1-42B0-A4D7-193DF53A4F7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469872" y="5254478"/>
                <a:ext cx="46620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8A74ACC-FFC7-4B0E-B08A-6EE08B0027D7}"/>
                  </a:ext>
                </a:extLst>
              </p14:cNvPr>
              <p14:cNvContentPartPr/>
              <p14:nvPr/>
            </p14:nvContentPartPr>
            <p14:xfrm>
              <a:off x="9128312" y="5265998"/>
              <a:ext cx="255600" cy="956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8A74ACC-FFC7-4B0E-B08A-6EE08B0027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119672" y="5256998"/>
                <a:ext cx="27324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BEF3230-EE52-4D78-8A46-A02F504C472C}"/>
                  </a:ext>
                </a:extLst>
              </p14:cNvPr>
              <p14:cNvContentPartPr/>
              <p14:nvPr/>
            </p14:nvContentPartPr>
            <p14:xfrm>
              <a:off x="8363672" y="5987078"/>
              <a:ext cx="348480" cy="374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BEF3230-EE52-4D78-8A46-A02F504C472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355032" y="5978438"/>
                <a:ext cx="36612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BA67978-3861-45FD-A661-0206B14305F4}"/>
                  </a:ext>
                </a:extLst>
              </p14:cNvPr>
              <p14:cNvContentPartPr/>
              <p14:nvPr/>
            </p14:nvContentPartPr>
            <p14:xfrm>
              <a:off x="7385192" y="5076278"/>
              <a:ext cx="732240" cy="13849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BA67978-3861-45FD-A661-0206B14305F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76192" y="5067278"/>
                <a:ext cx="749880" cy="14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98315D8-40C0-44CA-BBE2-4A726E16405A}"/>
                  </a:ext>
                </a:extLst>
              </p14:cNvPr>
              <p14:cNvContentPartPr/>
              <p14:nvPr/>
            </p14:nvContentPartPr>
            <p14:xfrm>
              <a:off x="11137832" y="5835878"/>
              <a:ext cx="438840" cy="2718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98315D8-40C0-44CA-BBE2-4A726E16405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128832" y="5827238"/>
                <a:ext cx="4564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8BD476B-57AA-4200-9231-DE066511A821}"/>
                  </a:ext>
                </a:extLst>
              </p14:cNvPr>
              <p14:cNvContentPartPr/>
              <p14:nvPr/>
            </p14:nvContentPartPr>
            <p14:xfrm>
              <a:off x="11805632" y="6669638"/>
              <a:ext cx="7200" cy="154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8BD476B-57AA-4200-9231-DE066511A82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796632" y="6660998"/>
                <a:ext cx="248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C99C458-7CA3-418F-A9D0-BCA448B78782}"/>
                  </a:ext>
                </a:extLst>
              </p14:cNvPr>
              <p14:cNvContentPartPr/>
              <p14:nvPr/>
            </p14:nvContentPartPr>
            <p14:xfrm>
              <a:off x="10238912" y="6389198"/>
              <a:ext cx="1324440" cy="3016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C99C458-7CA3-418F-A9D0-BCA448B7878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229912" y="6380558"/>
                <a:ext cx="13420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04FB4FB-142D-47FA-B205-2A8B98542EDF}"/>
                  </a:ext>
                </a:extLst>
              </p14:cNvPr>
              <p14:cNvContentPartPr/>
              <p14:nvPr/>
            </p14:nvContentPartPr>
            <p14:xfrm>
              <a:off x="11705192" y="5829398"/>
              <a:ext cx="449640" cy="2671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04FB4FB-142D-47FA-B205-2A8B98542ED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696199" y="5820398"/>
                <a:ext cx="467266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F1E5FF-0DC7-4588-A9EE-B30FCF677CCA}"/>
                  </a:ext>
                </a:extLst>
              </p14:cNvPr>
              <p14:cNvContentPartPr/>
              <p14:nvPr/>
            </p14:nvContentPartPr>
            <p14:xfrm>
              <a:off x="10243952" y="5786558"/>
              <a:ext cx="777600" cy="3297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F1E5FF-0DC7-4588-A9EE-B30FCF677CC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234952" y="5777918"/>
                <a:ext cx="7952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05070E2-9E64-4DFA-9FD4-757D9B45A75E}"/>
                  </a:ext>
                </a:extLst>
              </p14:cNvPr>
              <p14:cNvContentPartPr/>
              <p14:nvPr/>
            </p14:nvContentPartPr>
            <p14:xfrm>
              <a:off x="9829592" y="5820758"/>
              <a:ext cx="254160" cy="3261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05070E2-9E64-4DFA-9FD4-757D9B45A7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20952" y="5812118"/>
                <a:ext cx="27180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06D045F-6D9E-4D18-837D-9DCC97FAEA8A}"/>
                  </a:ext>
                </a:extLst>
              </p14:cNvPr>
              <p14:cNvContentPartPr/>
              <p14:nvPr/>
            </p14:nvContentPartPr>
            <p14:xfrm>
              <a:off x="9987272" y="5208038"/>
              <a:ext cx="963000" cy="3538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06D045F-6D9E-4D18-837D-9DCC97FAEA8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978272" y="5199047"/>
                <a:ext cx="980640" cy="37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0FFFC9B-A9D8-4406-A41C-5F1B7A8E7AFD}"/>
                  </a:ext>
                </a:extLst>
              </p14:cNvPr>
              <p14:cNvContentPartPr/>
              <p14:nvPr/>
            </p14:nvContentPartPr>
            <p14:xfrm>
              <a:off x="3989312" y="1127438"/>
              <a:ext cx="146160" cy="1602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0FFFC9B-A9D8-4406-A41C-5F1B7A8E7AF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35312" y="1019798"/>
                <a:ext cx="2538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CBB7882-9F71-4161-9A7B-C191A662C1FD}"/>
                  </a:ext>
                </a:extLst>
              </p14:cNvPr>
              <p14:cNvContentPartPr/>
              <p14:nvPr/>
            </p14:nvContentPartPr>
            <p14:xfrm>
              <a:off x="4546952" y="1079558"/>
              <a:ext cx="113760" cy="2120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CBB7882-9F71-4161-9A7B-C191A662C1F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493312" y="971918"/>
                <a:ext cx="2214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A431AF6-E637-4D32-A015-1AEDB74D5437}"/>
                  </a:ext>
                </a:extLst>
              </p14:cNvPr>
              <p14:cNvContentPartPr/>
              <p14:nvPr/>
            </p14:nvContentPartPr>
            <p14:xfrm>
              <a:off x="2613752" y="3528998"/>
              <a:ext cx="122400" cy="100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A431AF6-E637-4D32-A015-1AEDB74D543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95752" y="3510998"/>
                <a:ext cx="1580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DDA3661-956A-4FCD-A3A8-2D8DFE0E39AA}"/>
                  </a:ext>
                </a:extLst>
              </p14:cNvPr>
              <p14:cNvContentPartPr/>
              <p14:nvPr/>
            </p14:nvContentPartPr>
            <p14:xfrm>
              <a:off x="3098672" y="3487238"/>
              <a:ext cx="149040" cy="64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DDA3661-956A-4FCD-A3A8-2D8DFE0E39A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1032" y="3469238"/>
                <a:ext cx="184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4C81C6F-E3E9-43DF-BDA9-C82885734EA1}"/>
                  </a:ext>
                </a:extLst>
              </p14:cNvPr>
              <p14:cNvContentPartPr/>
              <p14:nvPr/>
            </p14:nvContentPartPr>
            <p14:xfrm>
              <a:off x="3398192" y="3458798"/>
              <a:ext cx="131400" cy="270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4C81C6F-E3E9-43DF-BDA9-C82885734EA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80192" y="3441158"/>
                <a:ext cx="1670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1DBC5BF-E3C8-462C-B2E2-95861DA33CAC}"/>
                  </a:ext>
                </a:extLst>
              </p14:cNvPr>
              <p14:cNvContentPartPr/>
              <p14:nvPr/>
            </p14:nvContentPartPr>
            <p14:xfrm>
              <a:off x="4101992" y="3439358"/>
              <a:ext cx="234360" cy="43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1DBC5BF-E3C8-462C-B2E2-95861DA33CA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084352" y="3421358"/>
                <a:ext cx="2700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34DAE97-4566-4AA2-AF38-A6C270986C2F}"/>
                  </a:ext>
                </a:extLst>
              </p14:cNvPr>
              <p14:cNvContentPartPr/>
              <p14:nvPr/>
            </p14:nvContentPartPr>
            <p14:xfrm>
              <a:off x="4589792" y="3416678"/>
              <a:ext cx="189720" cy="194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34DAE97-4566-4AA2-AF38-A6C270986C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571792" y="3398678"/>
                <a:ext cx="2253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43BA46B-5E4D-4893-8687-8F1EBA052DB0}"/>
                  </a:ext>
                </a:extLst>
              </p14:cNvPr>
              <p14:cNvContentPartPr/>
              <p14:nvPr/>
            </p14:nvContentPartPr>
            <p14:xfrm>
              <a:off x="5899112" y="3428918"/>
              <a:ext cx="248400" cy="255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43BA46B-5E4D-4893-8687-8F1EBA052DB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881472" y="3411278"/>
                <a:ext cx="2840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DC60FFA-B561-45FB-86A1-BBC3F37D5AB9}"/>
                  </a:ext>
                </a:extLst>
              </p14:cNvPr>
              <p14:cNvContentPartPr/>
              <p14:nvPr/>
            </p14:nvContentPartPr>
            <p14:xfrm>
              <a:off x="8573192" y="3301838"/>
              <a:ext cx="147960" cy="216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DC60FFA-B561-45FB-86A1-BBC3F37D5A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555552" y="3283838"/>
                <a:ext cx="1836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171156A-7415-4D6D-BE95-3237E7671FB2}"/>
                  </a:ext>
                </a:extLst>
              </p14:cNvPr>
              <p14:cNvContentPartPr/>
              <p14:nvPr/>
            </p14:nvContentPartPr>
            <p14:xfrm>
              <a:off x="9064592" y="3190598"/>
              <a:ext cx="977760" cy="939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171156A-7415-4D6D-BE95-3237E7671FB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046592" y="3172598"/>
                <a:ext cx="10134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7BAD6E1-58E2-42B4-99E1-66E018222996}"/>
                  </a:ext>
                </a:extLst>
              </p14:cNvPr>
              <p14:cNvContentPartPr/>
              <p14:nvPr/>
            </p14:nvContentPartPr>
            <p14:xfrm>
              <a:off x="11046752" y="3150638"/>
              <a:ext cx="254160" cy="50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7BAD6E1-58E2-42B4-99E1-66E01822299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028752" y="3132998"/>
                <a:ext cx="289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7F797A5-7016-47DE-99BB-97369B8906D0}"/>
                  </a:ext>
                </a:extLst>
              </p14:cNvPr>
              <p14:cNvContentPartPr/>
              <p14:nvPr/>
            </p14:nvContentPartPr>
            <p14:xfrm>
              <a:off x="11559032" y="3126518"/>
              <a:ext cx="227520" cy="270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7F797A5-7016-47DE-99BB-97369B8906D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541392" y="3108878"/>
                <a:ext cx="2631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5BAE3DA-0292-4FDB-A015-FF4378D6CDF5}"/>
                  </a:ext>
                </a:extLst>
              </p14:cNvPr>
              <p14:cNvContentPartPr/>
              <p14:nvPr/>
            </p14:nvContentPartPr>
            <p14:xfrm>
              <a:off x="1714472" y="3512438"/>
              <a:ext cx="385560" cy="781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5BAE3DA-0292-4FDB-A015-FF4378D6CDF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696472" y="3494798"/>
                <a:ext cx="4212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6ED51F0-963D-46EE-B1D9-3142E3D63CF4}"/>
                  </a:ext>
                </a:extLst>
              </p14:cNvPr>
              <p14:cNvContentPartPr/>
              <p14:nvPr/>
            </p14:nvContentPartPr>
            <p14:xfrm>
              <a:off x="6491672" y="2311478"/>
              <a:ext cx="1231920" cy="11296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6ED51F0-963D-46EE-B1D9-3142E3D63CF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482672" y="2302838"/>
                <a:ext cx="1258560" cy="11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BB56A92-1F58-416C-87AA-7609DF8D820A}"/>
                  </a:ext>
                </a:extLst>
              </p14:cNvPr>
              <p14:cNvContentPartPr/>
              <p14:nvPr/>
            </p14:nvContentPartPr>
            <p14:xfrm>
              <a:off x="5305472" y="3469598"/>
              <a:ext cx="368640" cy="31680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BB56A92-1F58-416C-87AA-7609DF8D820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287490" y="3451958"/>
                <a:ext cx="404245" cy="32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094C7F2-6906-48CD-923B-6AF20981E7B2}"/>
                  </a:ext>
                </a:extLst>
              </p14:cNvPr>
              <p14:cNvContentPartPr/>
              <p14:nvPr/>
            </p14:nvContentPartPr>
            <p14:xfrm>
              <a:off x="765512" y="3252518"/>
              <a:ext cx="498600" cy="5986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094C7F2-6906-48CD-923B-6AF20981E7B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11872" y="3144878"/>
                <a:ext cx="60624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448127C-CAB0-4259-9F50-92B32F411AAE}"/>
                  </a:ext>
                </a:extLst>
              </p14:cNvPr>
              <p14:cNvContentPartPr/>
              <p14:nvPr/>
            </p14:nvContentPartPr>
            <p14:xfrm>
              <a:off x="7107272" y="3752198"/>
              <a:ext cx="1403280" cy="3470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448127C-CAB0-4259-9F50-92B32F411AA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053632" y="3644558"/>
                <a:ext cx="151092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EF3970B-0FDB-461D-98EF-1D4DD5AF60D6}"/>
                  </a:ext>
                </a:extLst>
              </p14:cNvPr>
              <p14:cNvContentPartPr/>
              <p14:nvPr/>
            </p14:nvContentPartPr>
            <p14:xfrm>
              <a:off x="2943152" y="5628518"/>
              <a:ext cx="1040400" cy="4406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EF3970B-0FDB-461D-98EF-1D4DD5AF60D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889512" y="5520878"/>
                <a:ext cx="114804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DD018AC-7B86-4A80-8D89-29469697ACB3}"/>
                  </a:ext>
                </a:extLst>
              </p14:cNvPr>
              <p14:cNvContentPartPr/>
              <p14:nvPr/>
            </p14:nvContentPartPr>
            <p14:xfrm>
              <a:off x="9931832" y="5306678"/>
              <a:ext cx="1311840" cy="1159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DD018AC-7B86-4A80-8D89-29469697ACB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878192" y="5199038"/>
                <a:ext cx="14194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6994F5F-526D-4E2B-B728-A9AC3EF425C0}"/>
                  </a:ext>
                </a:extLst>
              </p14:cNvPr>
              <p14:cNvContentPartPr/>
              <p14:nvPr/>
            </p14:nvContentPartPr>
            <p14:xfrm>
              <a:off x="9706472" y="5927318"/>
              <a:ext cx="2340360" cy="709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6994F5F-526D-4E2B-B728-A9AC3EF425C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652472" y="5819678"/>
                <a:ext cx="24480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D25DBCE-9E6E-49B9-ADEB-7A4BB4802EA4}"/>
                  </a:ext>
                </a:extLst>
              </p14:cNvPr>
              <p14:cNvContentPartPr/>
              <p14:nvPr/>
            </p14:nvContentPartPr>
            <p14:xfrm>
              <a:off x="10248272" y="6542918"/>
              <a:ext cx="1568520" cy="507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D25DBCE-9E6E-49B9-ADEB-7A4BB4802EA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194632" y="6435278"/>
                <a:ext cx="16761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FB30682-8539-4F95-8A5E-6714FEEDF4CB}"/>
                  </a:ext>
                </a:extLst>
              </p14:cNvPr>
              <p14:cNvContentPartPr/>
              <p14:nvPr/>
            </p14:nvContentPartPr>
            <p14:xfrm>
              <a:off x="4753592" y="4647878"/>
              <a:ext cx="213840" cy="5209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FB30682-8539-4F95-8A5E-6714FEEDF4C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744592" y="4639238"/>
                <a:ext cx="23148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DA12A6A-99AE-4ADD-B12E-507EE44E58BE}"/>
                  </a:ext>
                </a:extLst>
              </p14:cNvPr>
              <p14:cNvContentPartPr/>
              <p14:nvPr/>
            </p14:nvContentPartPr>
            <p14:xfrm>
              <a:off x="9931112" y="3907358"/>
              <a:ext cx="600120" cy="6476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DA12A6A-99AE-4ADD-B12E-507EE44E58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922112" y="3898718"/>
                <a:ext cx="61776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2A2928B-44DB-4C2A-8C13-2B00E0D9EB08}"/>
                  </a:ext>
                </a:extLst>
              </p14:cNvPr>
              <p14:cNvContentPartPr/>
              <p14:nvPr/>
            </p14:nvContentPartPr>
            <p14:xfrm>
              <a:off x="705752" y="223478"/>
              <a:ext cx="4547520" cy="27741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2A2928B-44DB-4C2A-8C13-2B00E0D9EB0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97111" y="214838"/>
                <a:ext cx="4565161" cy="27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5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368823-2249-4380-B6EA-7CDDE6D2F894}"/>
                  </a:ext>
                </a:extLst>
              </p14:cNvPr>
              <p14:cNvContentPartPr/>
              <p14:nvPr/>
            </p14:nvContentPartPr>
            <p14:xfrm>
              <a:off x="2064392" y="441638"/>
              <a:ext cx="499320" cy="285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368823-2249-4380-B6EA-7CDDE6D2F8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5392" y="432998"/>
                <a:ext cx="5169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7B9359-38AC-4917-8B43-15F1715FAC73}"/>
                  </a:ext>
                </a:extLst>
              </p14:cNvPr>
              <p14:cNvContentPartPr/>
              <p14:nvPr/>
            </p14:nvContentPartPr>
            <p14:xfrm>
              <a:off x="7501112" y="563678"/>
              <a:ext cx="16560" cy="12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7B9359-38AC-4917-8B43-15F1715FAC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2472" y="555038"/>
                <a:ext cx="342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8523EDC-29D9-4FFC-B1DE-BE771A5CA9C6}"/>
                  </a:ext>
                </a:extLst>
              </p14:cNvPr>
              <p14:cNvContentPartPr/>
              <p14:nvPr/>
            </p14:nvContentPartPr>
            <p14:xfrm>
              <a:off x="5999912" y="301598"/>
              <a:ext cx="1296360" cy="411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8523EDC-29D9-4FFC-B1DE-BE771A5CA9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1272" y="292598"/>
                <a:ext cx="13140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549E1D-BA9B-4690-8EA9-A24EED15D77C}"/>
                  </a:ext>
                </a:extLst>
              </p14:cNvPr>
              <p14:cNvContentPartPr/>
              <p14:nvPr/>
            </p14:nvContentPartPr>
            <p14:xfrm>
              <a:off x="4980392" y="284678"/>
              <a:ext cx="588960" cy="630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549E1D-BA9B-4690-8EA9-A24EED15D7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1752" y="276038"/>
                <a:ext cx="60660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4DCC23-DBCD-442C-8A38-B54DF74B2BF7}"/>
                  </a:ext>
                </a:extLst>
              </p14:cNvPr>
              <p14:cNvContentPartPr/>
              <p14:nvPr/>
            </p14:nvContentPartPr>
            <p14:xfrm>
              <a:off x="4073912" y="297278"/>
              <a:ext cx="558360" cy="584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4DCC23-DBCD-442C-8A38-B54DF74B2B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65272" y="288638"/>
                <a:ext cx="57600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B5120A-94FE-4325-B86F-7EF03C3643C1}"/>
                  </a:ext>
                </a:extLst>
              </p14:cNvPr>
              <p14:cNvContentPartPr/>
              <p14:nvPr/>
            </p14:nvContentPartPr>
            <p14:xfrm>
              <a:off x="3405392" y="330038"/>
              <a:ext cx="328320" cy="657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B5120A-94FE-4325-B86F-7EF03C3643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6752" y="321398"/>
                <a:ext cx="3459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48EC1CA-4770-4365-8486-E722AD181129}"/>
                  </a:ext>
                </a:extLst>
              </p14:cNvPr>
              <p14:cNvContentPartPr/>
              <p14:nvPr/>
            </p14:nvContentPartPr>
            <p14:xfrm>
              <a:off x="2721392" y="374678"/>
              <a:ext cx="328320" cy="349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48EC1CA-4770-4365-8486-E722AD1811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12743" y="365687"/>
                <a:ext cx="345979" cy="367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092FC9-4991-48E3-AD66-0CCC44C2887E}"/>
                  </a:ext>
                </a:extLst>
              </p14:cNvPr>
              <p14:cNvContentPartPr/>
              <p14:nvPr/>
            </p14:nvContentPartPr>
            <p14:xfrm>
              <a:off x="618632" y="323558"/>
              <a:ext cx="1190160" cy="443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092FC9-4991-48E3-AD66-0CCC44C288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9989" y="314918"/>
                <a:ext cx="1207805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5FF0E03-568D-46EA-B976-0F4F2C9ACCE9}"/>
                  </a:ext>
                </a:extLst>
              </p14:cNvPr>
              <p14:cNvContentPartPr/>
              <p14:nvPr/>
            </p14:nvContentPartPr>
            <p14:xfrm>
              <a:off x="1403792" y="1364318"/>
              <a:ext cx="465120" cy="564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5FF0E03-568D-46EA-B976-0F4F2C9ACC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4799" y="1355672"/>
                <a:ext cx="482746" cy="582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BE3BF83-155C-47CB-8181-3DACC42C9894}"/>
                  </a:ext>
                </a:extLst>
              </p14:cNvPr>
              <p14:cNvContentPartPr/>
              <p14:nvPr/>
            </p14:nvContentPartPr>
            <p14:xfrm>
              <a:off x="4260032" y="1369718"/>
              <a:ext cx="170640" cy="292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BE3BF83-155C-47CB-8181-3DACC42C98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51032" y="1360718"/>
                <a:ext cx="1882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27D36E9-9A9D-44FE-9822-1645A8589835}"/>
                  </a:ext>
                </a:extLst>
              </p14:cNvPr>
              <p14:cNvContentPartPr/>
              <p14:nvPr/>
            </p14:nvContentPartPr>
            <p14:xfrm>
              <a:off x="4701752" y="1325798"/>
              <a:ext cx="196920" cy="290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27D36E9-9A9D-44FE-9822-1645A85898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92752" y="1317158"/>
                <a:ext cx="2145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D96FE32-D713-4689-9DD9-0F307A3A54A5}"/>
                  </a:ext>
                </a:extLst>
              </p14:cNvPr>
              <p14:cNvContentPartPr/>
              <p14:nvPr/>
            </p14:nvContentPartPr>
            <p14:xfrm>
              <a:off x="5837192" y="1368998"/>
              <a:ext cx="229680" cy="307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D96FE32-D713-4689-9DD9-0F307A3A54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28552" y="1359998"/>
                <a:ext cx="2473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DBAA977-506A-41A5-BB7E-54CA2DFA9267}"/>
                  </a:ext>
                </a:extLst>
              </p14:cNvPr>
              <p14:cNvContentPartPr/>
              <p14:nvPr/>
            </p14:nvContentPartPr>
            <p14:xfrm>
              <a:off x="6411032" y="1305278"/>
              <a:ext cx="239760" cy="238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DBAA977-506A-41A5-BB7E-54CA2DFA92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02392" y="1296638"/>
                <a:ext cx="257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507850A-A033-409A-9EC2-D2A0155D97FE}"/>
                  </a:ext>
                </a:extLst>
              </p14:cNvPr>
              <p14:cNvContentPartPr/>
              <p14:nvPr/>
            </p14:nvContentPartPr>
            <p14:xfrm>
              <a:off x="7977032" y="1321478"/>
              <a:ext cx="213480" cy="216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507850A-A033-409A-9EC2-D2A0155D97F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68032" y="1312838"/>
                <a:ext cx="2311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149894B-5783-4032-A53A-FDF372A502BD}"/>
                  </a:ext>
                </a:extLst>
              </p14:cNvPr>
              <p14:cNvContentPartPr/>
              <p14:nvPr/>
            </p14:nvContentPartPr>
            <p14:xfrm>
              <a:off x="8623952" y="1275398"/>
              <a:ext cx="287640" cy="297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149894B-5783-4032-A53A-FDF372A502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14952" y="1266398"/>
                <a:ext cx="3052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C981EFE-F716-4215-BBBE-0D52665875D7}"/>
                  </a:ext>
                </a:extLst>
              </p14:cNvPr>
              <p14:cNvContentPartPr/>
              <p14:nvPr/>
            </p14:nvContentPartPr>
            <p14:xfrm>
              <a:off x="9076832" y="1490678"/>
              <a:ext cx="38880" cy="19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C981EFE-F716-4215-BBBE-0D52665875D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68192" y="1482038"/>
                <a:ext cx="565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6E6ED61-D526-44DE-ADBB-B985812D88C0}"/>
                  </a:ext>
                </a:extLst>
              </p14:cNvPr>
              <p14:cNvContentPartPr/>
              <p14:nvPr/>
            </p14:nvContentPartPr>
            <p14:xfrm>
              <a:off x="7206992" y="1188638"/>
              <a:ext cx="656640" cy="355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6E6ED61-D526-44DE-ADBB-B985812D88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98352" y="1179638"/>
                <a:ext cx="6742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E2BFE9C-0C68-42CA-A1A5-32B02E00E9A9}"/>
                  </a:ext>
                </a:extLst>
              </p14:cNvPr>
              <p14:cNvContentPartPr/>
              <p14:nvPr/>
            </p14:nvContentPartPr>
            <p14:xfrm>
              <a:off x="5074712" y="1318598"/>
              <a:ext cx="487440" cy="311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E2BFE9C-0C68-42CA-A1A5-32B02E00E9A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65712" y="1309958"/>
                <a:ext cx="5050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4711180-A229-4645-BC83-CD4213CD01CF}"/>
                  </a:ext>
                </a:extLst>
              </p14:cNvPr>
              <p14:cNvContentPartPr/>
              <p14:nvPr/>
            </p14:nvContentPartPr>
            <p14:xfrm>
              <a:off x="2361752" y="1378358"/>
              <a:ext cx="1488600" cy="348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4711180-A229-4645-BC83-CD4213CD01C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53112" y="1369358"/>
                <a:ext cx="15062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B21CE05-9C0B-4DAA-99BA-4466C91B4694}"/>
                  </a:ext>
                </a:extLst>
              </p14:cNvPr>
              <p14:cNvContentPartPr/>
              <p14:nvPr/>
            </p14:nvContentPartPr>
            <p14:xfrm>
              <a:off x="1310192" y="3405878"/>
              <a:ext cx="145440" cy="135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B21CE05-9C0B-4DAA-99BA-4466C91B46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01552" y="3396878"/>
                <a:ext cx="1630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44A4918-6476-4849-BBBD-83EC29233E00}"/>
                  </a:ext>
                </a:extLst>
              </p14:cNvPr>
              <p14:cNvContentPartPr/>
              <p14:nvPr/>
            </p14:nvContentPartPr>
            <p14:xfrm>
              <a:off x="869192" y="3260078"/>
              <a:ext cx="158040" cy="496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44A4918-6476-4849-BBBD-83EC29233E0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0192" y="3251438"/>
                <a:ext cx="17568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AAFFB3D-0603-4D20-9710-682F61B19FC0}"/>
                  </a:ext>
                </a:extLst>
              </p14:cNvPr>
              <p14:cNvContentPartPr/>
              <p14:nvPr/>
            </p14:nvContentPartPr>
            <p14:xfrm>
              <a:off x="4826312" y="3231638"/>
              <a:ext cx="103680" cy="101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AAFFB3D-0603-4D20-9710-682F61B19F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17312" y="3222967"/>
                <a:ext cx="121320" cy="11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8981230-97B8-427E-8C88-1218821C246F}"/>
                  </a:ext>
                </a:extLst>
              </p14:cNvPr>
              <p14:cNvContentPartPr/>
              <p14:nvPr/>
            </p14:nvContentPartPr>
            <p14:xfrm>
              <a:off x="6300152" y="2959838"/>
              <a:ext cx="217800" cy="3232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8981230-97B8-427E-8C88-1218821C246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91512" y="2951198"/>
                <a:ext cx="2354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79B3ABE-698F-4764-A788-95FA2C0F1C05}"/>
                  </a:ext>
                </a:extLst>
              </p14:cNvPr>
              <p14:cNvContentPartPr/>
              <p14:nvPr/>
            </p14:nvContentPartPr>
            <p14:xfrm>
              <a:off x="6605072" y="2523158"/>
              <a:ext cx="924840" cy="3222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79B3ABE-698F-4764-A788-95FA2C0F1C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6068" y="2514518"/>
                <a:ext cx="942487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3D5F760-3A26-4D8A-A7FC-39A38BF43E79}"/>
                  </a:ext>
                </a:extLst>
              </p14:cNvPr>
              <p14:cNvContentPartPr/>
              <p14:nvPr/>
            </p14:nvContentPartPr>
            <p14:xfrm>
              <a:off x="7700552" y="2593718"/>
              <a:ext cx="306360" cy="2858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3D5F760-3A26-4D8A-A7FC-39A38BF43E7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91563" y="2585078"/>
                <a:ext cx="323979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8BB2D6E-E2E1-4AC7-99BF-E9F16702FD0A}"/>
                  </a:ext>
                </a:extLst>
              </p14:cNvPr>
              <p14:cNvContentPartPr/>
              <p14:nvPr/>
            </p14:nvContentPartPr>
            <p14:xfrm>
              <a:off x="8096552" y="3099878"/>
              <a:ext cx="146880" cy="169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8BB2D6E-E2E1-4AC7-99BF-E9F16702FD0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87552" y="3090878"/>
                <a:ext cx="1645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B68E19F-BDB7-4BE2-8640-CDBEC62B816E}"/>
                  </a:ext>
                </a:extLst>
              </p14:cNvPr>
              <p14:cNvContentPartPr/>
              <p14:nvPr/>
            </p14:nvContentPartPr>
            <p14:xfrm>
              <a:off x="8014832" y="3258278"/>
              <a:ext cx="222840" cy="334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B68E19F-BDB7-4BE2-8640-CDBEC62B816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06192" y="3249638"/>
                <a:ext cx="2404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EFF1A24-D760-4563-A40F-CFE904897E7E}"/>
                  </a:ext>
                </a:extLst>
              </p14:cNvPr>
              <p14:cNvContentPartPr/>
              <p14:nvPr/>
            </p14:nvContentPartPr>
            <p14:xfrm>
              <a:off x="8109512" y="2875238"/>
              <a:ext cx="245520" cy="78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EFF1A24-D760-4563-A40F-CFE904897E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00512" y="2866238"/>
                <a:ext cx="2631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ADA1E08-0745-43F8-A8FB-6B82330F5409}"/>
                  </a:ext>
                </a:extLst>
              </p14:cNvPr>
              <p14:cNvContentPartPr/>
              <p14:nvPr/>
            </p14:nvContentPartPr>
            <p14:xfrm>
              <a:off x="8611712" y="2967038"/>
              <a:ext cx="219960" cy="2329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ADA1E08-0745-43F8-A8FB-6B82330F540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03072" y="2958038"/>
                <a:ext cx="2376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D49F80D-9CAA-4127-B27A-0C60FB1B128A}"/>
                  </a:ext>
                </a:extLst>
              </p14:cNvPr>
              <p14:cNvContentPartPr/>
              <p14:nvPr/>
            </p14:nvContentPartPr>
            <p14:xfrm>
              <a:off x="9983312" y="2884238"/>
              <a:ext cx="204480" cy="2444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D49F80D-9CAA-4127-B27A-0C60FB1B128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74672" y="2875598"/>
                <a:ext cx="2221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9D37FFD-27A4-4F15-A34D-7BD5C80BE864}"/>
                  </a:ext>
                </a:extLst>
              </p14:cNvPr>
              <p14:cNvContentPartPr/>
              <p14:nvPr/>
            </p14:nvContentPartPr>
            <p14:xfrm>
              <a:off x="10466072" y="3064238"/>
              <a:ext cx="9720" cy="7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9D37FFD-27A4-4F15-A34D-7BD5C80BE86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457072" y="3055238"/>
                <a:ext cx="273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5644733-4A5E-4B2B-9C97-9DB1F44D13E8}"/>
                  </a:ext>
                </a:extLst>
              </p14:cNvPr>
              <p14:cNvContentPartPr/>
              <p14:nvPr/>
            </p14:nvContentPartPr>
            <p14:xfrm>
              <a:off x="9424232" y="2864798"/>
              <a:ext cx="320760" cy="302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5644733-4A5E-4B2B-9C97-9DB1F44D13E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15232" y="2856158"/>
                <a:ext cx="3384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B91BFC8-722B-437C-8B18-E27C7976DC85}"/>
                  </a:ext>
                </a:extLst>
              </p14:cNvPr>
              <p14:cNvContentPartPr/>
              <p14:nvPr/>
            </p14:nvContentPartPr>
            <p14:xfrm>
              <a:off x="5978312" y="4177718"/>
              <a:ext cx="195840" cy="2880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B91BFC8-722B-437C-8B18-E27C7976DC8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9672" y="4168718"/>
                <a:ext cx="2134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36AA0DB-C872-458A-9071-DFFB9284E5EE}"/>
                  </a:ext>
                </a:extLst>
              </p14:cNvPr>
              <p14:cNvContentPartPr/>
              <p14:nvPr/>
            </p14:nvContentPartPr>
            <p14:xfrm>
              <a:off x="6330032" y="3915278"/>
              <a:ext cx="149040" cy="27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36AA0DB-C872-458A-9071-DFFB9284E5E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21392" y="3906638"/>
                <a:ext cx="166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59D6FD9-EAEC-4DAC-BABE-552852EC58AC}"/>
                  </a:ext>
                </a:extLst>
              </p14:cNvPr>
              <p14:cNvContentPartPr/>
              <p14:nvPr/>
            </p14:nvContentPartPr>
            <p14:xfrm>
              <a:off x="7916552" y="3786758"/>
              <a:ext cx="115920" cy="2552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59D6FD9-EAEC-4DAC-BABE-552852EC58A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07912" y="3778118"/>
                <a:ext cx="1335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3FF23C0-00C2-46B0-B698-B13260ED3D63}"/>
                  </a:ext>
                </a:extLst>
              </p14:cNvPr>
              <p14:cNvContentPartPr/>
              <p14:nvPr/>
            </p14:nvContentPartPr>
            <p14:xfrm>
              <a:off x="8213552" y="4484078"/>
              <a:ext cx="212400" cy="208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3FF23C0-00C2-46B0-B698-B13260ED3D6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04552" y="4475438"/>
                <a:ext cx="2300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E88386A-BB3B-482B-9DB5-E05DC1F7FB4B}"/>
                  </a:ext>
                </a:extLst>
              </p14:cNvPr>
              <p14:cNvContentPartPr/>
              <p14:nvPr/>
            </p14:nvContentPartPr>
            <p14:xfrm>
              <a:off x="8172872" y="4574798"/>
              <a:ext cx="189000" cy="442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E88386A-BB3B-482B-9DB5-E05DC1F7FB4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64232" y="4566158"/>
                <a:ext cx="2066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AEA8942-7D61-4C59-9424-B519962FF7B1}"/>
                  </a:ext>
                </a:extLst>
              </p14:cNvPr>
              <p14:cNvContentPartPr/>
              <p14:nvPr/>
            </p14:nvContentPartPr>
            <p14:xfrm>
              <a:off x="8208152" y="4151798"/>
              <a:ext cx="349560" cy="1648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AEA8942-7D61-4C59-9424-B519962FF7B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99152" y="4142798"/>
                <a:ext cx="3672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7CFA5B4-73B9-4863-8E06-2B2A766332F6}"/>
                  </a:ext>
                </a:extLst>
              </p14:cNvPr>
              <p14:cNvContentPartPr/>
              <p14:nvPr/>
            </p14:nvContentPartPr>
            <p14:xfrm>
              <a:off x="8922392" y="4207958"/>
              <a:ext cx="22320" cy="3736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7CFA5B4-73B9-4863-8E06-2B2A766332F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13752" y="4198958"/>
                <a:ext cx="399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9C50D0C-9015-46E1-AFB6-0CD8D86AF4F6}"/>
                  </a:ext>
                </a:extLst>
              </p14:cNvPr>
              <p14:cNvContentPartPr/>
              <p14:nvPr/>
            </p14:nvContentPartPr>
            <p14:xfrm>
              <a:off x="9078632" y="4293278"/>
              <a:ext cx="144360" cy="2419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9C50D0C-9015-46E1-AFB6-0CD8D86AF4F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069632" y="4284638"/>
                <a:ext cx="1620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6BC9F66-C775-420C-A916-0D4FB5425EE5}"/>
                  </a:ext>
                </a:extLst>
              </p14:cNvPr>
              <p14:cNvContentPartPr/>
              <p14:nvPr/>
            </p14:nvContentPartPr>
            <p14:xfrm>
              <a:off x="9337472" y="4273118"/>
              <a:ext cx="146880" cy="2480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6BC9F66-C775-420C-A916-0D4FB5425EE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328472" y="4264478"/>
                <a:ext cx="1645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D131338-FFD3-43D6-80EC-E1A70612A4DC}"/>
                  </a:ext>
                </a:extLst>
              </p14:cNvPr>
              <p14:cNvContentPartPr/>
              <p14:nvPr/>
            </p14:nvContentPartPr>
            <p14:xfrm>
              <a:off x="9589472" y="4288958"/>
              <a:ext cx="145080" cy="2167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D131338-FFD3-43D6-80EC-E1A70612A4D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580472" y="4279958"/>
                <a:ext cx="1627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DEF591E-7B84-4AEF-9C41-5C0796109692}"/>
                  </a:ext>
                </a:extLst>
              </p14:cNvPr>
              <p14:cNvContentPartPr/>
              <p14:nvPr/>
            </p14:nvContentPartPr>
            <p14:xfrm>
              <a:off x="9862712" y="4315238"/>
              <a:ext cx="119880" cy="2091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DEF591E-7B84-4AEF-9C41-5C079610969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853712" y="4306598"/>
                <a:ext cx="1375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02DE5D0-FE60-4F4A-B83D-4B81FA711612}"/>
                  </a:ext>
                </a:extLst>
              </p14:cNvPr>
              <p14:cNvContentPartPr/>
              <p14:nvPr/>
            </p14:nvContentPartPr>
            <p14:xfrm>
              <a:off x="10149632" y="4328198"/>
              <a:ext cx="78120" cy="1857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02DE5D0-FE60-4F4A-B83D-4B81FA71161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140632" y="4319558"/>
                <a:ext cx="95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70B2540-03F8-47BF-A758-7F849CC5541B}"/>
                  </a:ext>
                </a:extLst>
              </p14:cNvPr>
              <p14:cNvContentPartPr/>
              <p14:nvPr/>
            </p14:nvContentPartPr>
            <p14:xfrm>
              <a:off x="10599632" y="4325678"/>
              <a:ext cx="78120" cy="1044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70B2540-03F8-47BF-A758-7F849CC5541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590632" y="4317038"/>
                <a:ext cx="957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771F38E-3F9B-4D74-A416-C941C6156EB8}"/>
                  </a:ext>
                </a:extLst>
              </p14:cNvPr>
              <p14:cNvContentPartPr/>
              <p14:nvPr/>
            </p14:nvContentPartPr>
            <p14:xfrm>
              <a:off x="10814192" y="4284278"/>
              <a:ext cx="42480" cy="1094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771F38E-3F9B-4D74-A416-C941C6156EB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805552" y="4275278"/>
                <a:ext cx="601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6F6DC2C-56E7-42C2-8020-9036A4B4E626}"/>
                  </a:ext>
                </a:extLst>
              </p14:cNvPr>
              <p14:cNvContentPartPr/>
              <p14:nvPr/>
            </p14:nvContentPartPr>
            <p14:xfrm>
              <a:off x="11670992" y="4124798"/>
              <a:ext cx="225000" cy="2574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6F6DC2C-56E7-42C2-8020-9036A4B4E62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661992" y="4116158"/>
                <a:ext cx="2426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01FA422-C085-43F0-AC9C-F90CEFA200FE}"/>
                  </a:ext>
                </a:extLst>
              </p14:cNvPr>
              <p14:cNvContentPartPr/>
              <p14:nvPr/>
            </p14:nvContentPartPr>
            <p14:xfrm>
              <a:off x="12086792" y="4377518"/>
              <a:ext cx="28800" cy="54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01FA422-C085-43F0-AC9C-F90CEFA200F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2078152" y="4368878"/>
                <a:ext cx="464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DFD9A26-57E3-4290-A5C6-74581B02DF26}"/>
                  </a:ext>
                </a:extLst>
              </p14:cNvPr>
              <p14:cNvContentPartPr/>
              <p14:nvPr/>
            </p14:nvContentPartPr>
            <p14:xfrm>
              <a:off x="11089232" y="4106078"/>
              <a:ext cx="218880" cy="2692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DFD9A26-57E3-4290-A5C6-74581B02DF2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080592" y="4097438"/>
                <a:ext cx="2365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49D02AF-1A1E-4915-9977-79FA9F042179}"/>
                  </a:ext>
                </a:extLst>
              </p14:cNvPr>
              <p14:cNvContentPartPr/>
              <p14:nvPr/>
            </p14:nvContentPartPr>
            <p14:xfrm>
              <a:off x="10376072" y="4387958"/>
              <a:ext cx="68400" cy="795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49D02AF-1A1E-4915-9977-79FA9F04217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367072" y="4378958"/>
                <a:ext cx="860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D54D5FD-C69C-4062-AB3E-A19DB9915A0F}"/>
                  </a:ext>
                </a:extLst>
              </p14:cNvPr>
              <p14:cNvContentPartPr/>
              <p14:nvPr/>
            </p14:nvContentPartPr>
            <p14:xfrm>
              <a:off x="6614792" y="3715478"/>
              <a:ext cx="1155960" cy="3837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D54D5FD-C69C-4062-AB3E-A19DB9915A0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05792" y="3706478"/>
                <a:ext cx="11736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2C2F493-5703-46F6-A4D6-9BD359D5EE99}"/>
                  </a:ext>
                </a:extLst>
              </p14:cNvPr>
              <p14:cNvContentPartPr/>
              <p14:nvPr/>
            </p14:nvContentPartPr>
            <p14:xfrm>
              <a:off x="10690352" y="2652758"/>
              <a:ext cx="248760" cy="3114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2C2F493-5703-46F6-A4D6-9BD359D5EE9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681352" y="2644118"/>
                <a:ext cx="2664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79569A9-6A04-411C-AEE9-3678ED084858}"/>
                  </a:ext>
                </a:extLst>
              </p14:cNvPr>
              <p14:cNvContentPartPr/>
              <p14:nvPr/>
            </p14:nvContentPartPr>
            <p14:xfrm>
              <a:off x="11382632" y="2393558"/>
              <a:ext cx="117000" cy="2116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79569A9-6A04-411C-AEE9-3678ED08485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373992" y="2384918"/>
                <a:ext cx="1346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EF2DE52-EEBE-4447-B8D2-8D81BE2C2A21}"/>
                  </a:ext>
                </a:extLst>
              </p14:cNvPr>
              <p14:cNvContentPartPr/>
              <p14:nvPr/>
            </p14:nvContentPartPr>
            <p14:xfrm>
              <a:off x="11629232" y="2363318"/>
              <a:ext cx="146880" cy="1947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EF2DE52-EEBE-4447-B8D2-8D81BE2C2A2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620592" y="2354318"/>
                <a:ext cx="164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774A796-A2FF-485C-8208-5A9C2659702B}"/>
                  </a:ext>
                </a:extLst>
              </p14:cNvPr>
              <p14:cNvContentPartPr/>
              <p14:nvPr/>
            </p14:nvContentPartPr>
            <p14:xfrm>
              <a:off x="11331512" y="2874518"/>
              <a:ext cx="101880" cy="262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774A796-A2FF-485C-8208-5A9C2659702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322512" y="2865878"/>
                <a:ext cx="1195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E1868F6-B786-4B28-9D3B-81E3A8812076}"/>
                  </a:ext>
                </a:extLst>
              </p14:cNvPr>
              <p14:cNvContentPartPr/>
              <p14:nvPr/>
            </p14:nvContentPartPr>
            <p14:xfrm>
              <a:off x="11301272" y="2971358"/>
              <a:ext cx="138600" cy="23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E1868F6-B786-4B28-9D3B-81E3A881207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292632" y="2962718"/>
                <a:ext cx="156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D5CE746-0EF0-4264-A241-B5F2D692C53D}"/>
                  </a:ext>
                </a:extLst>
              </p14:cNvPr>
              <p14:cNvContentPartPr/>
              <p14:nvPr/>
            </p14:nvContentPartPr>
            <p14:xfrm>
              <a:off x="11633192" y="2801438"/>
              <a:ext cx="192600" cy="1987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D5CE746-0EF0-4264-A241-B5F2D692C53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624552" y="2792438"/>
                <a:ext cx="2102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4728D54-1491-4C4B-93B6-D10EBE99414E}"/>
                  </a:ext>
                </a:extLst>
              </p14:cNvPr>
              <p14:cNvContentPartPr/>
              <p14:nvPr/>
            </p14:nvContentPartPr>
            <p14:xfrm>
              <a:off x="7231472" y="5030198"/>
              <a:ext cx="168480" cy="2404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4728D54-1491-4C4B-93B6-D10EBE99414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222472" y="5021558"/>
                <a:ext cx="1861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717467D-C7B5-4A23-BFA3-07697E12FBA2}"/>
                  </a:ext>
                </a:extLst>
              </p14:cNvPr>
              <p14:cNvContentPartPr/>
              <p14:nvPr/>
            </p14:nvContentPartPr>
            <p14:xfrm>
              <a:off x="7512992" y="5074118"/>
              <a:ext cx="133200" cy="1980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717467D-C7B5-4A23-BFA3-07697E12FBA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504352" y="5065118"/>
                <a:ext cx="1508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5DFD01E-8D2C-4355-95CA-FF4D33E0FF04}"/>
                  </a:ext>
                </a:extLst>
              </p14:cNvPr>
              <p14:cNvContentPartPr/>
              <p14:nvPr/>
            </p14:nvContentPartPr>
            <p14:xfrm>
              <a:off x="8299592" y="5090678"/>
              <a:ext cx="270360" cy="2383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5DFD01E-8D2C-4355-95CA-FF4D33E0FF0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290592" y="5081678"/>
                <a:ext cx="2880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4FD8819-D4EF-429B-B901-A8DF67E58749}"/>
                  </a:ext>
                </a:extLst>
              </p14:cNvPr>
              <p14:cNvContentPartPr/>
              <p14:nvPr/>
            </p14:nvContentPartPr>
            <p14:xfrm>
              <a:off x="8690552" y="4903478"/>
              <a:ext cx="29880" cy="2178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4FD8819-D4EF-429B-B901-A8DF67E5874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681912" y="4894838"/>
                <a:ext cx="475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04A59F9-36BD-40C0-90D3-17FD9BDAD101}"/>
                  </a:ext>
                </a:extLst>
              </p14:cNvPr>
              <p14:cNvContentPartPr/>
              <p14:nvPr/>
            </p14:nvContentPartPr>
            <p14:xfrm>
              <a:off x="8823032" y="4930478"/>
              <a:ext cx="109080" cy="2062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04A59F9-36BD-40C0-90D3-17FD9BDAD10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14032" y="4921478"/>
                <a:ext cx="1267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2F6919E-ACE9-4DD3-A818-4D89D8313011}"/>
                  </a:ext>
                </a:extLst>
              </p14:cNvPr>
              <p14:cNvContentPartPr/>
              <p14:nvPr/>
            </p14:nvContentPartPr>
            <p14:xfrm>
              <a:off x="9094832" y="4911038"/>
              <a:ext cx="177480" cy="1897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2F6919E-ACE9-4DD3-A818-4D89D831301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086192" y="4902038"/>
                <a:ext cx="195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4AF6842-F677-4802-B311-779F6586A7C8}"/>
                  </a:ext>
                </a:extLst>
              </p14:cNvPr>
              <p14:cNvContentPartPr/>
              <p14:nvPr/>
            </p14:nvContentPartPr>
            <p14:xfrm>
              <a:off x="10391192" y="4983038"/>
              <a:ext cx="210960" cy="2552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4AF6842-F677-4802-B311-779F6586A7C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382192" y="4974038"/>
                <a:ext cx="2286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59F94CD-12A0-48A9-9517-6273404747D6}"/>
                  </a:ext>
                </a:extLst>
              </p14:cNvPr>
              <p14:cNvContentPartPr/>
              <p14:nvPr/>
            </p14:nvContentPartPr>
            <p14:xfrm>
              <a:off x="10924352" y="5242958"/>
              <a:ext cx="27000" cy="133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59F94CD-12A0-48A9-9517-6273404747D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915712" y="5234318"/>
                <a:ext cx="446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4A488D7-A45A-4027-9907-80B344094F41}"/>
                  </a:ext>
                </a:extLst>
              </p14:cNvPr>
              <p14:cNvContentPartPr/>
              <p14:nvPr/>
            </p14:nvContentPartPr>
            <p14:xfrm>
              <a:off x="9594152" y="4991318"/>
              <a:ext cx="326520" cy="2941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4A488D7-A45A-4027-9907-80B344094F4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585512" y="4982318"/>
                <a:ext cx="3441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979F109-0323-47B0-92BA-90D2DD618FE3}"/>
                  </a:ext>
                </a:extLst>
              </p14:cNvPr>
              <p14:cNvContentPartPr/>
              <p14:nvPr/>
            </p14:nvContentPartPr>
            <p14:xfrm>
              <a:off x="10972232" y="2329118"/>
              <a:ext cx="290520" cy="2678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979F109-0323-47B0-92BA-90D2DD618FE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963592" y="2320118"/>
                <a:ext cx="3081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5551D14-AA16-40CA-8D4D-1259F9E389AC}"/>
                  </a:ext>
                </a:extLst>
              </p14:cNvPr>
              <p14:cNvContentPartPr/>
              <p14:nvPr/>
            </p14:nvContentPartPr>
            <p14:xfrm>
              <a:off x="2251592" y="5793038"/>
              <a:ext cx="19800" cy="2822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5551D14-AA16-40CA-8D4D-1259F9E389A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242952" y="5784038"/>
                <a:ext cx="374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40FD342-6F82-49EB-8BAF-7757326F05CE}"/>
                  </a:ext>
                </a:extLst>
              </p14:cNvPr>
              <p14:cNvContentPartPr/>
              <p14:nvPr/>
            </p14:nvContentPartPr>
            <p14:xfrm>
              <a:off x="2395952" y="5806358"/>
              <a:ext cx="214920" cy="2574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40FD342-6F82-49EB-8BAF-7757326F05C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86952" y="5797358"/>
                <a:ext cx="2325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9C9BF0D-31F7-4F1B-8458-1551DF750BB1}"/>
                  </a:ext>
                </a:extLst>
              </p14:cNvPr>
              <p14:cNvContentPartPr/>
              <p14:nvPr/>
            </p14:nvContentPartPr>
            <p14:xfrm>
              <a:off x="2313152" y="5044238"/>
              <a:ext cx="822600" cy="4122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9C9BF0D-31F7-4F1B-8458-1551DF750BB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304512" y="5035246"/>
                <a:ext cx="840240" cy="429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E73F789-E9AA-4CE7-B4BD-3AB5299E7358}"/>
                  </a:ext>
                </a:extLst>
              </p14:cNvPr>
              <p14:cNvContentPartPr/>
              <p14:nvPr/>
            </p14:nvContentPartPr>
            <p14:xfrm>
              <a:off x="2726432" y="5669198"/>
              <a:ext cx="92160" cy="183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E73F789-E9AA-4CE7-B4BD-3AB5299E735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717792" y="5660558"/>
                <a:ext cx="109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F51C86D-FA1B-495A-B708-F0427DCA543F}"/>
                  </a:ext>
                </a:extLst>
              </p14:cNvPr>
              <p14:cNvContentPartPr/>
              <p14:nvPr/>
            </p14:nvContentPartPr>
            <p14:xfrm>
              <a:off x="2984912" y="5566238"/>
              <a:ext cx="135000" cy="2091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F51C86D-FA1B-495A-B708-F0427DCA543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75912" y="5557238"/>
                <a:ext cx="1526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E35C7E5-EB3F-427B-AF38-88D38FCEB5F7}"/>
                  </a:ext>
                </a:extLst>
              </p14:cNvPr>
              <p14:cNvContentPartPr/>
              <p14:nvPr/>
            </p14:nvContentPartPr>
            <p14:xfrm>
              <a:off x="3779792" y="4517918"/>
              <a:ext cx="159840" cy="2149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E35C7E5-EB3F-427B-AF38-88D38FCEB5F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771152" y="4508918"/>
                <a:ext cx="1774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5607B53-AF0C-4DC3-B2D8-C3D10AD052AD}"/>
                  </a:ext>
                </a:extLst>
              </p14:cNvPr>
              <p14:cNvContentPartPr/>
              <p14:nvPr/>
            </p14:nvContentPartPr>
            <p14:xfrm>
              <a:off x="1854872" y="2828078"/>
              <a:ext cx="2516760" cy="14968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5607B53-AF0C-4DC3-B2D8-C3D10AD052A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845873" y="2819438"/>
                <a:ext cx="2534397" cy="15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D66FCE2-8459-4C03-9E8B-2171DE59CED8}"/>
                  </a:ext>
                </a:extLst>
              </p14:cNvPr>
              <p14:cNvContentPartPr/>
              <p14:nvPr/>
            </p14:nvContentPartPr>
            <p14:xfrm>
              <a:off x="9043352" y="5869718"/>
              <a:ext cx="337680" cy="3117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D66FCE2-8459-4C03-9E8B-2171DE59CED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025352" y="5851718"/>
                <a:ext cx="3733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FCD368D-42BE-4FD0-8F0B-72175A99842D}"/>
                  </a:ext>
                </a:extLst>
              </p14:cNvPr>
              <p14:cNvContentPartPr/>
              <p14:nvPr/>
            </p14:nvContentPartPr>
            <p14:xfrm>
              <a:off x="9379232" y="5516918"/>
              <a:ext cx="146520" cy="2023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FCD368D-42BE-4FD0-8F0B-72175A99842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361232" y="5499278"/>
                <a:ext cx="1821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A4BE29B-A0EB-4ABC-A6AF-6E0A093A3603}"/>
                  </a:ext>
                </a:extLst>
              </p14:cNvPr>
              <p14:cNvContentPartPr/>
              <p14:nvPr/>
            </p14:nvContentPartPr>
            <p14:xfrm>
              <a:off x="9865592" y="5872598"/>
              <a:ext cx="131400" cy="97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A4BE29B-A0EB-4ABC-A6AF-6E0A093A360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847592" y="5854958"/>
                <a:ext cx="1670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A0144EA-19CE-423C-84C2-7023D010A93A}"/>
                  </a:ext>
                </a:extLst>
              </p14:cNvPr>
              <p14:cNvContentPartPr/>
              <p14:nvPr/>
            </p14:nvContentPartPr>
            <p14:xfrm>
              <a:off x="9855152" y="5995718"/>
              <a:ext cx="227520" cy="244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A0144EA-19CE-423C-84C2-7023D010A93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837152" y="5978078"/>
                <a:ext cx="2631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F29848C2-7253-4D5E-9CF1-34F1254C030A}"/>
                  </a:ext>
                </a:extLst>
              </p14:cNvPr>
              <p14:cNvContentPartPr/>
              <p14:nvPr/>
            </p14:nvContentPartPr>
            <p14:xfrm>
              <a:off x="10397312" y="5719958"/>
              <a:ext cx="69120" cy="3711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F29848C2-7253-4D5E-9CF1-34F1254C030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379312" y="5702318"/>
                <a:ext cx="1047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18554B6-CEE9-4CCA-85ED-9EF0AD709063}"/>
                  </a:ext>
                </a:extLst>
              </p14:cNvPr>
              <p14:cNvContentPartPr/>
              <p14:nvPr/>
            </p14:nvContentPartPr>
            <p14:xfrm>
              <a:off x="9050192" y="6482078"/>
              <a:ext cx="237240" cy="2768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18554B6-CEE9-4CCA-85ED-9EF0AD70906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032192" y="6464078"/>
                <a:ext cx="2728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327FD03C-9789-4A93-88D6-CE26B5911603}"/>
                  </a:ext>
                </a:extLst>
              </p14:cNvPr>
              <p14:cNvContentPartPr/>
              <p14:nvPr/>
            </p14:nvContentPartPr>
            <p14:xfrm>
              <a:off x="9522872" y="6280118"/>
              <a:ext cx="114120" cy="2217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327FD03C-9789-4A93-88D6-CE26B591160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505232" y="6262478"/>
                <a:ext cx="1497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D8CC409-739F-4951-9097-708840C7EAA1}"/>
                  </a:ext>
                </a:extLst>
              </p14:cNvPr>
              <p14:cNvContentPartPr/>
              <p14:nvPr/>
            </p14:nvContentPartPr>
            <p14:xfrm>
              <a:off x="10072592" y="6468038"/>
              <a:ext cx="109080" cy="374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D8CC409-739F-4951-9097-708840C7EAA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054592" y="6450038"/>
                <a:ext cx="1447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6C7296A-74AF-4C69-A9E6-179FE1DBC0B2}"/>
                  </a:ext>
                </a:extLst>
              </p14:cNvPr>
              <p14:cNvContentPartPr/>
              <p14:nvPr/>
            </p14:nvContentPartPr>
            <p14:xfrm>
              <a:off x="10039112" y="6551918"/>
              <a:ext cx="169200" cy="370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6C7296A-74AF-4C69-A9E6-179FE1DBC0B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021472" y="6533918"/>
                <a:ext cx="2048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19E26AD-15B4-4EA9-8B2B-1A94ECF62B67}"/>
                  </a:ext>
                </a:extLst>
              </p14:cNvPr>
              <p14:cNvContentPartPr/>
              <p14:nvPr/>
            </p14:nvContentPartPr>
            <p14:xfrm>
              <a:off x="10403072" y="6359318"/>
              <a:ext cx="21960" cy="2746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19E26AD-15B4-4EA9-8B2B-1A94ECF62B6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385072" y="6341678"/>
                <a:ext cx="576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C72804D-0A5F-4A62-AAA7-BA5E9EA65CB3}"/>
                  </a:ext>
                </a:extLst>
              </p14:cNvPr>
              <p14:cNvContentPartPr/>
              <p14:nvPr/>
            </p14:nvContentPartPr>
            <p14:xfrm>
              <a:off x="3808952" y="5220998"/>
              <a:ext cx="109080" cy="972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C72804D-0A5F-4A62-AAA7-BA5E9EA65CB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799952" y="5212358"/>
                <a:ext cx="1267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1032DF7-8BAC-4BB7-A7AD-7525817209C6}"/>
                  </a:ext>
                </a:extLst>
              </p14:cNvPr>
              <p14:cNvContentPartPr/>
              <p14:nvPr/>
            </p14:nvContentPartPr>
            <p14:xfrm>
              <a:off x="4533632" y="4919318"/>
              <a:ext cx="406440" cy="3488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1032DF7-8BAC-4BB7-A7AD-7525817209C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524992" y="4910327"/>
                <a:ext cx="424080" cy="366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75651D5-EA0E-4C0F-8713-F290C5616C5A}"/>
                  </a:ext>
                </a:extLst>
              </p14:cNvPr>
              <p14:cNvContentPartPr/>
              <p14:nvPr/>
            </p14:nvContentPartPr>
            <p14:xfrm>
              <a:off x="5511392" y="5090678"/>
              <a:ext cx="90360" cy="226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75651D5-EA0E-4C0F-8713-F290C5616C5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502392" y="5081678"/>
                <a:ext cx="108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712475B-C8BF-4F8B-A16D-9DBE5013D38B}"/>
                  </a:ext>
                </a:extLst>
              </p14:cNvPr>
              <p14:cNvContentPartPr/>
              <p14:nvPr/>
            </p14:nvContentPartPr>
            <p14:xfrm>
              <a:off x="5504552" y="5170598"/>
              <a:ext cx="126000" cy="327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712475B-C8BF-4F8B-A16D-9DBE5013D38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495552" y="5161598"/>
                <a:ext cx="1436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7201BA1E-89E5-4B69-AD54-B4D1BECF13A2}"/>
                  </a:ext>
                </a:extLst>
              </p14:cNvPr>
              <p14:cNvContentPartPr/>
              <p14:nvPr/>
            </p14:nvContentPartPr>
            <p14:xfrm>
              <a:off x="6063272" y="4903478"/>
              <a:ext cx="276840" cy="2476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7201BA1E-89E5-4B69-AD54-B4D1BECF13A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054632" y="4894838"/>
                <a:ext cx="2944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F8843490-BF29-4ED6-8ABF-CAB0AF9136CE}"/>
                  </a:ext>
                </a:extLst>
              </p14:cNvPr>
              <p14:cNvContentPartPr/>
              <p14:nvPr/>
            </p14:nvContentPartPr>
            <p14:xfrm>
              <a:off x="9458432" y="380078"/>
              <a:ext cx="2342880" cy="11772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F8843490-BF29-4ED6-8ABF-CAB0AF9136C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449792" y="371438"/>
                <a:ext cx="2360520" cy="11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02BE3F2-FA9A-47E3-9276-F5086D44FD05}"/>
                  </a:ext>
                </a:extLst>
              </p14:cNvPr>
              <p14:cNvContentPartPr/>
              <p14:nvPr/>
            </p14:nvContentPartPr>
            <p14:xfrm>
              <a:off x="9535832" y="619838"/>
              <a:ext cx="2487960" cy="14097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02BE3F2-FA9A-47E3-9276-F5086D44FD0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518192" y="512198"/>
                <a:ext cx="2523600" cy="16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0773D97A-37B4-4424-B943-D24F069683DB}"/>
                  </a:ext>
                </a:extLst>
              </p14:cNvPr>
              <p14:cNvContentPartPr/>
              <p14:nvPr/>
            </p14:nvContentPartPr>
            <p14:xfrm>
              <a:off x="504512" y="2016998"/>
              <a:ext cx="637200" cy="6843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0773D97A-37B4-4424-B943-D24F069683D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86512" y="1998998"/>
                <a:ext cx="67284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E93D226-9604-493B-B537-C72E8744B028}"/>
                  </a:ext>
                </a:extLst>
              </p14:cNvPr>
              <p14:cNvContentPartPr/>
              <p14:nvPr/>
            </p14:nvContentPartPr>
            <p14:xfrm>
              <a:off x="1589192" y="2124998"/>
              <a:ext cx="575280" cy="3135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E93D226-9604-493B-B537-C72E8744B02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571552" y="2106998"/>
                <a:ext cx="6109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ED0D1B00-C8C6-4470-AD9E-11B934301E7C}"/>
                  </a:ext>
                </a:extLst>
              </p14:cNvPr>
              <p14:cNvContentPartPr/>
              <p14:nvPr/>
            </p14:nvContentPartPr>
            <p14:xfrm>
              <a:off x="2313152" y="2127878"/>
              <a:ext cx="293400" cy="23112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ED0D1B00-C8C6-4470-AD9E-11B934301E7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295512" y="2110238"/>
                <a:ext cx="3290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3C1AEEA2-FD9C-4917-8B84-387588B94586}"/>
                  </a:ext>
                </a:extLst>
              </p14:cNvPr>
              <p14:cNvContentPartPr/>
              <p14:nvPr/>
            </p14:nvContentPartPr>
            <p14:xfrm>
              <a:off x="1631312" y="2620358"/>
              <a:ext cx="739800" cy="1227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3C1AEEA2-FD9C-4917-8B84-387588B9458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613312" y="2602358"/>
                <a:ext cx="7754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70B22AAD-F4C3-4F41-9BB2-A92A9E708FD5}"/>
                  </a:ext>
                </a:extLst>
              </p14:cNvPr>
              <p14:cNvContentPartPr/>
              <p14:nvPr/>
            </p14:nvContentPartPr>
            <p14:xfrm>
              <a:off x="5182352" y="2581478"/>
              <a:ext cx="692280" cy="18928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70B22AAD-F4C3-4F41-9BB2-A92A9E708FD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164361" y="2563478"/>
                <a:ext cx="718906" cy="19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6845343-47AF-46DF-8452-8CAE9F44B75C}"/>
                  </a:ext>
                </a:extLst>
              </p14:cNvPr>
              <p14:cNvContentPartPr/>
              <p14:nvPr/>
            </p14:nvContentPartPr>
            <p14:xfrm>
              <a:off x="6584192" y="2574638"/>
              <a:ext cx="1153080" cy="489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6845343-47AF-46DF-8452-8CAE9F44B75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530192" y="2466998"/>
                <a:ext cx="12607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7D81D77-10F1-4E93-B521-3F57E72D5B5A}"/>
                  </a:ext>
                </a:extLst>
              </p14:cNvPr>
              <p14:cNvContentPartPr/>
              <p14:nvPr/>
            </p14:nvContentPartPr>
            <p14:xfrm>
              <a:off x="6668072" y="2694878"/>
              <a:ext cx="1181880" cy="622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7D81D77-10F1-4E93-B521-3F57E72D5B5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614072" y="2586878"/>
                <a:ext cx="12895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72D01761-7607-40FF-A804-3D5C9079C9BC}"/>
                  </a:ext>
                </a:extLst>
              </p14:cNvPr>
              <p14:cNvContentPartPr/>
              <p14:nvPr/>
            </p14:nvContentPartPr>
            <p14:xfrm>
              <a:off x="8118872" y="3010238"/>
              <a:ext cx="729000" cy="439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72D01761-7607-40FF-A804-3D5C9079C9B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064872" y="2902598"/>
                <a:ext cx="8366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D46CECDE-5138-45D9-855F-BE14460A48BF}"/>
                  </a:ext>
                </a:extLst>
              </p14:cNvPr>
              <p14:cNvContentPartPr/>
              <p14:nvPr/>
            </p14:nvContentPartPr>
            <p14:xfrm>
              <a:off x="7883072" y="3228038"/>
              <a:ext cx="834120" cy="655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D46CECDE-5138-45D9-855F-BE14460A48B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829072" y="3120398"/>
                <a:ext cx="9417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3888B227-F049-486B-BAAD-4803DD6536CD}"/>
                  </a:ext>
                </a:extLst>
              </p14:cNvPr>
              <p14:cNvContentPartPr/>
              <p14:nvPr/>
            </p14:nvContentPartPr>
            <p14:xfrm>
              <a:off x="10911032" y="2469878"/>
              <a:ext cx="863640" cy="1026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3888B227-F049-486B-BAAD-4803DD6536C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857032" y="2362238"/>
                <a:ext cx="9712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3E91A5E-040D-4ACD-BB7E-0B4C93F93A3D}"/>
                  </a:ext>
                </a:extLst>
              </p14:cNvPr>
              <p14:cNvContentPartPr/>
              <p14:nvPr/>
            </p14:nvContentPartPr>
            <p14:xfrm>
              <a:off x="10793312" y="2840678"/>
              <a:ext cx="1032840" cy="874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3E91A5E-040D-4ACD-BB7E-0B4C93F93A3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739672" y="2732678"/>
                <a:ext cx="11404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EFAEDB8D-C4EF-4A60-90EE-6974DC1E2F96}"/>
                  </a:ext>
                </a:extLst>
              </p14:cNvPr>
              <p14:cNvContentPartPr/>
              <p14:nvPr/>
            </p14:nvContentPartPr>
            <p14:xfrm>
              <a:off x="8417672" y="4933358"/>
              <a:ext cx="672840" cy="972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EFAEDB8D-C4EF-4A60-90EE-6974DC1E2F9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364032" y="4825718"/>
                <a:ext cx="7804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3EEADA3-3FAB-40BE-AA0C-2E42E4F83BF3}"/>
                  </a:ext>
                </a:extLst>
              </p14:cNvPr>
              <p14:cNvContentPartPr/>
              <p14:nvPr/>
            </p14:nvContentPartPr>
            <p14:xfrm>
              <a:off x="8457632" y="5033438"/>
              <a:ext cx="804960" cy="1612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3EEADA3-3FAB-40BE-AA0C-2E42E4F83BF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403992" y="4925438"/>
                <a:ext cx="9126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064D4168-FBC1-4958-A729-E7ACEDEE7EE4}"/>
                  </a:ext>
                </a:extLst>
              </p14:cNvPr>
              <p14:cNvContentPartPr/>
              <p14:nvPr/>
            </p14:nvContentPartPr>
            <p14:xfrm>
              <a:off x="10014992" y="4990238"/>
              <a:ext cx="590040" cy="1782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064D4168-FBC1-4958-A729-E7ACEDEE7EE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961352" y="4882238"/>
                <a:ext cx="6976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C5EE8E9-DF94-491F-9A39-8D3562750C57}"/>
                  </a:ext>
                </a:extLst>
              </p14:cNvPr>
              <p14:cNvContentPartPr/>
              <p14:nvPr/>
            </p14:nvContentPartPr>
            <p14:xfrm>
              <a:off x="11640032" y="4539518"/>
              <a:ext cx="435600" cy="2674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C5EE8E9-DF94-491F-9A39-8D3562750C5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622032" y="4521518"/>
                <a:ext cx="4712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95DD8D2-111D-4DC5-88AE-768039C0107F}"/>
                  </a:ext>
                </a:extLst>
              </p14:cNvPr>
              <p14:cNvContentPartPr/>
              <p14:nvPr/>
            </p14:nvContentPartPr>
            <p14:xfrm>
              <a:off x="11096792" y="5263118"/>
              <a:ext cx="525600" cy="29196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95DD8D2-111D-4DC5-88AE-768039C0107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078792" y="5245478"/>
                <a:ext cx="5612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333036BC-ABC6-4084-B2CE-996F6E5964B2}"/>
                  </a:ext>
                </a:extLst>
              </p14:cNvPr>
              <p14:cNvContentPartPr/>
              <p14:nvPr/>
            </p14:nvContentPartPr>
            <p14:xfrm>
              <a:off x="11725712" y="5275358"/>
              <a:ext cx="210240" cy="15588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333036BC-ABC6-4084-B2CE-996F6E5964B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707712" y="5257718"/>
                <a:ext cx="2458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089AC01-6418-4E04-8A56-1F8FF5BC94D3}"/>
                  </a:ext>
                </a:extLst>
              </p14:cNvPr>
              <p14:cNvContentPartPr/>
              <p14:nvPr/>
            </p14:nvContentPartPr>
            <p14:xfrm>
              <a:off x="11175992" y="5649758"/>
              <a:ext cx="622080" cy="21960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089AC01-6418-4E04-8A56-1F8FF5BC94D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158352" y="5632118"/>
                <a:ext cx="6577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F9A943F3-AFDC-45C9-A115-579C7A31D482}"/>
                  </a:ext>
                </a:extLst>
              </p14:cNvPr>
              <p14:cNvContentPartPr/>
              <p14:nvPr/>
            </p14:nvContentPartPr>
            <p14:xfrm>
              <a:off x="11069792" y="4720958"/>
              <a:ext cx="455760" cy="3765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F9A943F3-AFDC-45C9-A115-579C7A31D48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051792" y="4702958"/>
                <a:ext cx="49140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75BDDE6A-7CD2-4BC7-AABD-1C66D7D2CF43}"/>
                  </a:ext>
                </a:extLst>
              </p14:cNvPr>
              <p14:cNvContentPartPr/>
              <p14:nvPr/>
            </p14:nvContentPartPr>
            <p14:xfrm>
              <a:off x="237032" y="4374998"/>
              <a:ext cx="1387800" cy="18248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75BDDE6A-7CD2-4BC7-AABD-1C66D7D2CF4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28392" y="4366358"/>
                <a:ext cx="1405440" cy="18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FBBCBC73-726A-4254-9097-1785B6E43F09}"/>
                  </a:ext>
                </a:extLst>
              </p14:cNvPr>
              <p14:cNvContentPartPr/>
              <p14:nvPr/>
            </p14:nvContentPartPr>
            <p14:xfrm>
              <a:off x="4468112" y="5377958"/>
              <a:ext cx="3366360" cy="128268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FBBCBC73-726A-4254-9097-1785B6E43F0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459112" y="5369318"/>
                <a:ext cx="3384000" cy="13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EF9A9517-A422-49A6-947E-5BFB52442E54}"/>
                  </a:ext>
                </a:extLst>
              </p14:cNvPr>
              <p14:cNvContentPartPr/>
              <p14:nvPr/>
            </p14:nvContentPartPr>
            <p14:xfrm>
              <a:off x="3773312" y="6152678"/>
              <a:ext cx="407520" cy="42624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EF9A9517-A422-49A6-947E-5BFB52442E5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755656" y="6135038"/>
                <a:ext cx="443192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40B0F6CD-2AA8-4142-B0AA-2F12D46CF32D}"/>
                  </a:ext>
                </a:extLst>
              </p14:cNvPr>
              <p14:cNvContentPartPr/>
              <p14:nvPr/>
            </p14:nvContentPartPr>
            <p14:xfrm>
              <a:off x="3072752" y="6303158"/>
              <a:ext cx="545760" cy="31176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40B0F6CD-2AA8-4142-B0AA-2F12D46CF32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054752" y="6285158"/>
                <a:ext cx="5814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3AC92621-1849-4C2C-AD0A-58498FA72455}"/>
                  </a:ext>
                </a:extLst>
              </p14:cNvPr>
              <p14:cNvContentPartPr/>
              <p14:nvPr/>
            </p14:nvContentPartPr>
            <p14:xfrm>
              <a:off x="1727072" y="6274718"/>
              <a:ext cx="1216440" cy="3726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3AC92621-1849-4C2C-AD0A-58498FA7245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709072" y="6257078"/>
                <a:ext cx="1252080" cy="4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78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130B74-14C6-47D6-A120-6A9E1223A5D2}"/>
                  </a:ext>
                </a:extLst>
              </p14:cNvPr>
              <p14:cNvContentPartPr/>
              <p14:nvPr/>
            </p14:nvContentPartPr>
            <p14:xfrm>
              <a:off x="4857272" y="731798"/>
              <a:ext cx="858240" cy="176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130B74-14C6-47D6-A120-6A9E1223A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8632" y="722798"/>
                <a:ext cx="875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834CEB-EE27-43F0-ACD2-D56A9D6A23B2}"/>
                  </a:ext>
                </a:extLst>
              </p14:cNvPr>
              <p14:cNvContentPartPr/>
              <p14:nvPr/>
            </p14:nvContentPartPr>
            <p14:xfrm>
              <a:off x="5313752" y="352358"/>
              <a:ext cx="362160" cy="307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834CEB-EE27-43F0-ACD2-D56A9D6A23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5112" y="343718"/>
                <a:ext cx="3798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3858E0D-3309-49BF-BCAF-CF583A365BEF}"/>
                  </a:ext>
                </a:extLst>
              </p14:cNvPr>
              <p14:cNvContentPartPr/>
              <p14:nvPr/>
            </p14:nvContentPartPr>
            <p14:xfrm>
              <a:off x="4831712" y="294758"/>
              <a:ext cx="309600" cy="360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3858E0D-3309-49BF-BCAF-CF583A365B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3062" y="285758"/>
                <a:ext cx="327261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0DD65B-4112-498F-A893-356A7AA4DA66}"/>
                  </a:ext>
                </a:extLst>
              </p14:cNvPr>
              <p14:cNvContentPartPr/>
              <p14:nvPr/>
            </p14:nvContentPartPr>
            <p14:xfrm>
              <a:off x="5944472" y="854918"/>
              <a:ext cx="111960" cy="30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0DD65B-4112-498F-A893-356A7AA4DA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35472" y="845918"/>
                <a:ext cx="1296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25B859E-633F-4D45-8459-5D3DD3A7DF4E}"/>
                  </a:ext>
                </a:extLst>
              </p14:cNvPr>
              <p14:cNvContentPartPr/>
              <p14:nvPr/>
            </p14:nvContentPartPr>
            <p14:xfrm>
              <a:off x="10303712" y="2047958"/>
              <a:ext cx="382680" cy="334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25B859E-633F-4D45-8459-5D3DD3A7DF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95072" y="2038958"/>
                <a:ext cx="4003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9DA18C3-3C87-4976-9EF8-3008EAB59D26}"/>
                  </a:ext>
                </a:extLst>
              </p14:cNvPr>
              <p14:cNvContentPartPr/>
              <p14:nvPr/>
            </p14:nvContentPartPr>
            <p14:xfrm>
              <a:off x="10803752" y="2145878"/>
              <a:ext cx="109080" cy="372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9DA18C3-3C87-4976-9EF8-3008EAB59D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94752" y="2136878"/>
                <a:ext cx="1267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7A551F0-E4FB-4DE9-9B30-9489547C202F}"/>
                  </a:ext>
                </a:extLst>
              </p14:cNvPr>
              <p14:cNvContentPartPr/>
              <p14:nvPr/>
            </p14:nvContentPartPr>
            <p14:xfrm>
              <a:off x="11238992" y="3016718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7A551F0-E4FB-4DE9-9B30-9489547C20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229992" y="30080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9C840D1-B43A-4FAF-9A2C-7A1F295284B1}"/>
                  </a:ext>
                </a:extLst>
              </p14:cNvPr>
              <p14:cNvContentPartPr/>
              <p14:nvPr/>
            </p14:nvContentPartPr>
            <p14:xfrm>
              <a:off x="11660912" y="3139838"/>
              <a:ext cx="293400" cy="222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9C840D1-B43A-4FAF-9A2C-7A1F295284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52272" y="3131198"/>
                <a:ext cx="3110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71811C2-AB35-41E7-A9AF-138D244C3AEC}"/>
                  </a:ext>
                </a:extLst>
              </p14:cNvPr>
              <p14:cNvContentPartPr/>
              <p14:nvPr/>
            </p14:nvContentPartPr>
            <p14:xfrm>
              <a:off x="11211992" y="3535478"/>
              <a:ext cx="626400" cy="146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71811C2-AB35-41E7-A9AF-138D244C3A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02992" y="3526817"/>
                <a:ext cx="644040" cy="164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537DB50-6835-487F-8E6F-E879E6E110AA}"/>
                  </a:ext>
                </a:extLst>
              </p14:cNvPr>
              <p14:cNvContentPartPr/>
              <p14:nvPr/>
            </p14:nvContentPartPr>
            <p14:xfrm>
              <a:off x="11247272" y="3155678"/>
              <a:ext cx="277560" cy="205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537DB50-6835-487F-8E6F-E879E6E110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238632" y="3147038"/>
                <a:ext cx="2952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DB0CBA7-001A-4416-95B8-56513AFEE103}"/>
                  </a:ext>
                </a:extLst>
              </p14:cNvPr>
              <p14:cNvContentPartPr/>
              <p14:nvPr/>
            </p14:nvContentPartPr>
            <p14:xfrm>
              <a:off x="10432232" y="3150638"/>
              <a:ext cx="706680" cy="234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DB0CBA7-001A-4416-95B8-56513AFEE1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23588" y="3141985"/>
                <a:ext cx="724329" cy="251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5D08D15-5018-4E04-AFC7-03DC5E017F7B}"/>
                  </a:ext>
                </a:extLst>
              </p14:cNvPr>
              <p14:cNvContentPartPr/>
              <p14:nvPr/>
            </p14:nvContentPartPr>
            <p14:xfrm>
              <a:off x="9616472" y="3051998"/>
              <a:ext cx="665640" cy="555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5D08D15-5018-4E04-AFC7-03DC5E017F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07472" y="3043004"/>
                <a:ext cx="683280" cy="572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2D53AAB-AB86-43FE-959F-17839CDA435F}"/>
                  </a:ext>
                </a:extLst>
              </p14:cNvPr>
              <p14:cNvContentPartPr/>
              <p14:nvPr/>
            </p14:nvContentPartPr>
            <p14:xfrm>
              <a:off x="11040272" y="2079638"/>
              <a:ext cx="890280" cy="378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2D53AAB-AB86-43FE-959F-17839CDA43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031632" y="2070638"/>
                <a:ext cx="9079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6167E87-9725-4010-9B86-927EEA72D262}"/>
                  </a:ext>
                </a:extLst>
              </p14:cNvPr>
              <p14:cNvContentPartPr/>
              <p14:nvPr/>
            </p14:nvContentPartPr>
            <p14:xfrm>
              <a:off x="9468872" y="2267558"/>
              <a:ext cx="393840" cy="568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6167E87-9725-4010-9B86-927EEA72D2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59880" y="2258918"/>
                <a:ext cx="411464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626B98C-0E27-4DF9-98E1-35E46932018C}"/>
                  </a:ext>
                </a:extLst>
              </p14:cNvPr>
              <p14:cNvContentPartPr/>
              <p14:nvPr/>
            </p14:nvContentPartPr>
            <p14:xfrm>
              <a:off x="8690192" y="2696678"/>
              <a:ext cx="405360" cy="56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626B98C-0E27-4DF9-98E1-35E46932018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81192" y="2688038"/>
                <a:ext cx="423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4675D77-60F4-483B-A78C-8116675595D6}"/>
                  </a:ext>
                </a:extLst>
              </p14:cNvPr>
              <p14:cNvContentPartPr/>
              <p14:nvPr/>
            </p14:nvContentPartPr>
            <p14:xfrm>
              <a:off x="8371592" y="2113478"/>
              <a:ext cx="955080" cy="522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4675D77-60F4-483B-A78C-8116675595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62595" y="2104838"/>
                <a:ext cx="972713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AB8AC15-A42B-4A1C-A6F2-6371C6EC508E}"/>
                  </a:ext>
                </a:extLst>
              </p14:cNvPr>
              <p14:cNvContentPartPr/>
              <p14:nvPr/>
            </p14:nvContentPartPr>
            <p14:xfrm>
              <a:off x="9396872" y="3953078"/>
              <a:ext cx="311040" cy="413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AB8AC15-A42B-4A1C-A6F2-6371C6EC508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88232" y="3944086"/>
                <a:ext cx="328680" cy="431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1DD9455-24B4-4930-9FD2-300B8ACD8852}"/>
                  </a:ext>
                </a:extLst>
              </p14:cNvPr>
              <p14:cNvContentPartPr/>
              <p14:nvPr/>
            </p14:nvContentPartPr>
            <p14:xfrm>
              <a:off x="8756792" y="5158718"/>
              <a:ext cx="48240" cy="17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1DD9455-24B4-4930-9FD2-300B8ACD885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47792" y="5149718"/>
                <a:ext cx="658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98E08F7-F00D-4612-A1D1-DC3766077051}"/>
                  </a:ext>
                </a:extLst>
              </p14:cNvPr>
              <p14:cNvContentPartPr/>
              <p14:nvPr/>
            </p14:nvContentPartPr>
            <p14:xfrm>
              <a:off x="9341072" y="4999598"/>
              <a:ext cx="205200" cy="349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98E08F7-F00D-4612-A1D1-DC376607705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32072" y="4990598"/>
                <a:ext cx="2228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A10F332-262D-4DBD-90A1-6BBCAD64C6AF}"/>
                  </a:ext>
                </a:extLst>
              </p14:cNvPr>
              <p14:cNvContentPartPr/>
              <p14:nvPr/>
            </p14:nvContentPartPr>
            <p14:xfrm>
              <a:off x="9740672" y="4765958"/>
              <a:ext cx="288720" cy="286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A10F332-262D-4DBD-90A1-6BBCAD64C6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32032" y="4757318"/>
                <a:ext cx="3063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3066544-9512-44F8-8F84-55B6B6AF0116}"/>
                  </a:ext>
                </a:extLst>
              </p14:cNvPr>
              <p14:cNvContentPartPr/>
              <p14:nvPr/>
            </p14:nvContentPartPr>
            <p14:xfrm>
              <a:off x="10062512" y="5340518"/>
              <a:ext cx="55080" cy="20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3066544-9512-44F8-8F84-55B6B6AF01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53872" y="5331518"/>
                <a:ext cx="727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2569F5F-7F81-4E7E-90C5-BB5FECEFCCC9}"/>
                  </a:ext>
                </a:extLst>
              </p14:cNvPr>
              <p14:cNvContentPartPr/>
              <p14:nvPr/>
            </p14:nvContentPartPr>
            <p14:xfrm>
              <a:off x="11878352" y="5159078"/>
              <a:ext cx="9360" cy="6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2569F5F-7F81-4E7E-90C5-BB5FECEFCCC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869712" y="5150438"/>
                <a:ext cx="27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938AEAB-8375-494D-872C-960F1938BC72}"/>
                  </a:ext>
                </a:extLst>
              </p14:cNvPr>
              <p14:cNvContentPartPr/>
              <p14:nvPr/>
            </p14:nvContentPartPr>
            <p14:xfrm>
              <a:off x="10536632" y="4669478"/>
              <a:ext cx="1230120" cy="1047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938AEAB-8375-494D-872C-960F1938BC7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27635" y="4660838"/>
                <a:ext cx="1247755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F20512F-AFA3-401E-8987-A28381487E91}"/>
                  </a:ext>
                </a:extLst>
              </p14:cNvPr>
              <p14:cNvContentPartPr/>
              <p14:nvPr/>
            </p14:nvContentPartPr>
            <p14:xfrm>
              <a:off x="7569872" y="4693238"/>
              <a:ext cx="838440" cy="633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F20512F-AFA3-401E-8987-A28381487E9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60872" y="4684238"/>
                <a:ext cx="85608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361BDE8-6CFF-4F81-860E-3940D302F572}"/>
                  </a:ext>
                </a:extLst>
              </p14:cNvPr>
              <p14:cNvContentPartPr/>
              <p14:nvPr/>
            </p14:nvContentPartPr>
            <p14:xfrm>
              <a:off x="7799192" y="4744358"/>
              <a:ext cx="498960" cy="5040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361BDE8-6CFF-4F81-860E-3940D302F57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45552" y="4636358"/>
                <a:ext cx="60660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98DC6C2-7176-4807-9EE1-8B381749AB01}"/>
                  </a:ext>
                </a:extLst>
              </p14:cNvPr>
              <p14:cNvContentPartPr/>
              <p14:nvPr/>
            </p14:nvContentPartPr>
            <p14:xfrm>
              <a:off x="9415232" y="4927958"/>
              <a:ext cx="351000" cy="384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98DC6C2-7176-4807-9EE1-8B381749AB0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61592" y="4820318"/>
                <a:ext cx="45864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A34AFF5-86B5-448F-AE7B-F0F4AF240067}"/>
                  </a:ext>
                </a:extLst>
              </p14:cNvPr>
              <p14:cNvContentPartPr/>
              <p14:nvPr/>
            </p14:nvContentPartPr>
            <p14:xfrm>
              <a:off x="10465352" y="4831838"/>
              <a:ext cx="912960" cy="9885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A34AFF5-86B5-448F-AE7B-F0F4AF24006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11712" y="4724198"/>
                <a:ext cx="1020600" cy="12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A024346-2EFA-4189-871C-62F51DBD6EC9}"/>
                  </a:ext>
                </a:extLst>
              </p14:cNvPr>
              <p14:cNvContentPartPr/>
              <p14:nvPr/>
            </p14:nvContentPartPr>
            <p14:xfrm>
              <a:off x="7385552" y="4380038"/>
              <a:ext cx="397800" cy="1217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A024346-2EFA-4189-871C-62F51DBD6EC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67912" y="4272038"/>
                <a:ext cx="433440" cy="14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22C2D9E-0D13-4196-ACBA-5B83A96AB4F0}"/>
                  </a:ext>
                </a:extLst>
              </p14:cNvPr>
              <p14:cNvContentPartPr/>
              <p14:nvPr/>
            </p14:nvContentPartPr>
            <p14:xfrm>
              <a:off x="11497112" y="4446638"/>
              <a:ext cx="547200" cy="13406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22C2D9E-0D13-4196-ACBA-5B83A96AB4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79472" y="4338998"/>
                <a:ext cx="582840" cy="15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B4972DD-159F-4D28-8496-54997E164B94}"/>
                  </a:ext>
                </a:extLst>
              </p14:cNvPr>
              <p14:cNvContentPartPr/>
              <p14:nvPr/>
            </p14:nvContentPartPr>
            <p14:xfrm>
              <a:off x="852992" y="1214558"/>
              <a:ext cx="1140840" cy="7988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B4972DD-159F-4D28-8496-54997E164B9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992" y="1106558"/>
                <a:ext cx="1248480" cy="10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10EB62D-6096-4658-90B5-FA8DDA9510B1}"/>
                  </a:ext>
                </a:extLst>
              </p14:cNvPr>
              <p14:cNvContentPartPr/>
              <p14:nvPr/>
            </p14:nvContentPartPr>
            <p14:xfrm>
              <a:off x="5373152" y="1672478"/>
              <a:ext cx="190440" cy="302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10EB62D-6096-4658-90B5-FA8DDA9510B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64152" y="1663838"/>
                <a:ext cx="2080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E85C7FE-293B-4E13-A188-65FD193F4EAB}"/>
                  </a:ext>
                </a:extLst>
              </p14:cNvPr>
              <p14:cNvContentPartPr/>
              <p14:nvPr/>
            </p14:nvContentPartPr>
            <p14:xfrm>
              <a:off x="4780232" y="1646558"/>
              <a:ext cx="461520" cy="3988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E85C7FE-293B-4E13-A188-65FD193F4EA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71585" y="1637918"/>
                <a:ext cx="479174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C83353F-F57E-4740-B89C-0E51FEAB0499}"/>
                  </a:ext>
                </a:extLst>
              </p14:cNvPr>
              <p14:cNvContentPartPr/>
              <p14:nvPr/>
            </p14:nvContentPartPr>
            <p14:xfrm>
              <a:off x="728792" y="1255238"/>
              <a:ext cx="3855240" cy="35665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C83353F-F57E-4740-B89C-0E51FEAB049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9792" y="1246598"/>
                <a:ext cx="3881880" cy="35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ACFFCF7-59C0-49B3-838D-39E0AE026D0C}"/>
                  </a:ext>
                </a:extLst>
              </p14:cNvPr>
              <p14:cNvContentPartPr/>
              <p14:nvPr/>
            </p14:nvContentPartPr>
            <p14:xfrm>
              <a:off x="332072" y="2392838"/>
              <a:ext cx="17280" cy="2505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ACFFCF7-59C0-49B3-838D-39E0AE026D0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3432" y="2384198"/>
                <a:ext cx="349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6E76187-369F-41D6-93F2-A11AD30AABB7}"/>
                  </a:ext>
                </a:extLst>
              </p14:cNvPr>
              <p14:cNvContentPartPr/>
              <p14:nvPr/>
            </p14:nvContentPartPr>
            <p14:xfrm>
              <a:off x="377432" y="3193838"/>
              <a:ext cx="166320" cy="2462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6E76187-369F-41D6-93F2-A11AD30AABB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8432" y="3185198"/>
                <a:ext cx="1839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F15D2D3-3A1D-40D6-867D-E3455F3D6554}"/>
                  </a:ext>
                </a:extLst>
              </p14:cNvPr>
              <p14:cNvContentPartPr/>
              <p14:nvPr/>
            </p14:nvContentPartPr>
            <p14:xfrm>
              <a:off x="360152" y="3937598"/>
              <a:ext cx="240840" cy="2721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F15D2D3-3A1D-40D6-867D-E3455F3D655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1525" y="3928586"/>
                <a:ext cx="258454" cy="289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B7F35AD-7639-4380-AD99-9E38B6DB9C50}"/>
                  </a:ext>
                </a:extLst>
              </p14:cNvPr>
              <p14:cNvContentPartPr/>
              <p14:nvPr/>
            </p14:nvContentPartPr>
            <p14:xfrm>
              <a:off x="4756472" y="2232998"/>
              <a:ext cx="2929320" cy="22680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B7F35AD-7639-4380-AD99-9E38B6DB9C5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47472" y="2215358"/>
                <a:ext cx="2946960" cy="22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4A09C37-0C3B-4615-BECA-BD9EF85743D1}"/>
                  </a:ext>
                </a:extLst>
              </p14:cNvPr>
              <p14:cNvContentPartPr/>
              <p14:nvPr/>
            </p14:nvContentPartPr>
            <p14:xfrm>
              <a:off x="7483112" y="822158"/>
              <a:ext cx="113760" cy="784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4A09C37-0C3B-4615-BECA-BD9EF85743D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74112" y="813518"/>
                <a:ext cx="1314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E57BAFA-0107-4C5B-B779-125D375EE6BE}"/>
                  </a:ext>
                </a:extLst>
              </p14:cNvPr>
              <p14:cNvContentPartPr/>
              <p14:nvPr/>
            </p14:nvContentPartPr>
            <p14:xfrm>
              <a:off x="8568512" y="444518"/>
              <a:ext cx="2110320" cy="11451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E57BAFA-0107-4C5B-B779-125D375EE6B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59512" y="435518"/>
                <a:ext cx="2127960" cy="11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8E8C291-D698-4718-8DEC-583AEC21F718}"/>
                  </a:ext>
                </a:extLst>
              </p14:cNvPr>
              <p14:cNvContentPartPr/>
              <p14:nvPr/>
            </p14:nvContentPartPr>
            <p14:xfrm>
              <a:off x="7733312" y="641078"/>
              <a:ext cx="683280" cy="3168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8E8C291-D698-4718-8DEC-583AEC21F71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24312" y="632078"/>
                <a:ext cx="7009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58319CA-1C4C-4F67-9807-D33EA2D8A65B}"/>
                  </a:ext>
                </a:extLst>
              </p14:cNvPr>
              <p14:cNvContentPartPr/>
              <p14:nvPr/>
            </p14:nvContentPartPr>
            <p14:xfrm>
              <a:off x="6648632" y="651518"/>
              <a:ext cx="619200" cy="2977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58319CA-1C4C-4F67-9807-D33EA2D8A65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39987" y="642878"/>
                <a:ext cx="63685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5D4EE62-ED01-4A39-AC5D-A04107EABFE2}"/>
                  </a:ext>
                </a:extLst>
              </p14:cNvPr>
              <p14:cNvContentPartPr/>
              <p14:nvPr/>
            </p14:nvContentPartPr>
            <p14:xfrm>
              <a:off x="2146832" y="5422238"/>
              <a:ext cx="167040" cy="2548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5D4EE62-ED01-4A39-AC5D-A04107EABFE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38192" y="5413598"/>
                <a:ext cx="1846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9ED41789-412D-48D4-B910-1F8DFDB4CFF4}"/>
                  </a:ext>
                </a:extLst>
              </p14:cNvPr>
              <p14:cNvContentPartPr/>
              <p14:nvPr/>
            </p14:nvContentPartPr>
            <p14:xfrm>
              <a:off x="3930632" y="5409638"/>
              <a:ext cx="171000" cy="2192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9ED41789-412D-48D4-B910-1F8DFDB4CFF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21632" y="5400998"/>
                <a:ext cx="1886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EAA902C4-046C-48F4-8AB0-B036A3CF7CE5}"/>
                  </a:ext>
                </a:extLst>
              </p14:cNvPr>
              <p14:cNvContentPartPr/>
              <p14:nvPr/>
            </p14:nvContentPartPr>
            <p14:xfrm>
              <a:off x="4456952" y="5253038"/>
              <a:ext cx="442080" cy="4158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EAA902C4-046C-48F4-8AB0-B036A3CF7CE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448305" y="5244038"/>
                <a:ext cx="459734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18DFAC2-DD8D-4B30-9EE0-04C99ABC7384}"/>
                  </a:ext>
                </a:extLst>
              </p14:cNvPr>
              <p14:cNvContentPartPr/>
              <p14:nvPr/>
            </p14:nvContentPartPr>
            <p14:xfrm>
              <a:off x="2719232" y="5286878"/>
              <a:ext cx="845280" cy="4107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18DFAC2-DD8D-4B30-9EE0-04C99ABC738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710236" y="5278246"/>
                <a:ext cx="862912" cy="428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093639C-30A3-4F6E-8702-43385E82D170}"/>
                  </a:ext>
                </a:extLst>
              </p14:cNvPr>
              <p14:cNvContentPartPr/>
              <p14:nvPr/>
            </p14:nvContentPartPr>
            <p14:xfrm>
              <a:off x="5832872" y="6245918"/>
              <a:ext cx="1062000" cy="410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093639C-30A3-4F6E-8702-43385E82D17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23872" y="6236918"/>
                <a:ext cx="10796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8909264A-128F-455C-9E2A-11149E126B42}"/>
                  </a:ext>
                </a:extLst>
              </p14:cNvPr>
              <p14:cNvContentPartPr/>
              <p14:nvPr/>
            </p14:nvContentPartPr>
            <p14:xfrm>
              <a:off x="5827832" y="6362198"/>
              <a:ext cx="1065960" cy="612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8909264A-128F-455C-9E2A-11149E126B4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18832" y="6353198"/>
                <a:ext cx="10836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81F179ED-6FF1-4487-A41F-55B2DF327257}"/>
                  </a:ext>
                </a:extLst>
              </p14:cNvPr>
              <p14:cNvContentPartPr/>
              <p14:nvPr/>
            </p14:nvContentPartPr>
            <p14:xfrm>
              <a:off x="5054552" y="4958918"/>
              <a:ext cx="1713240" cy="11577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81F179ED-6FF1-4487-A41F-55B2DF32725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45910" y="4950278"/>
                <a:ext cx="1730884" cy="11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C556FE67-6828-4DC1-91B9-B2C1A7FA2E0B}"/>
                  </a:ext>
                </a:extLst>
              </p14:cNvPr>
              <p14:cNvContentPartPr/>
              <p14:nvPr/>
            </p14:nvContentPartPr>
            <p14:xfrm>
              <a:off x="644552" y="4954598"/>
              <a:ext cx="1213200" cy="11088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C556FE67-6828-4DC1-91B9-B2C1A7FA2E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5912" y="4945958"/>
                <a:ext cx="123084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4947BE86-CF2A-4FB1-842B-507521BCF598}"/>
                  </a:ext>
                </a:extLst>
              </p14:cNvPr>
              <p14:cNvContentPartPr/>
              <p14:nvPr/>
            </p14:nvContentPartPr>
            <p14:xfrm>
              <a:off x="6645752" y="724958"/>
              <a:ext cx="2361600" cy="2941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4947BE86-CF2A-4FB1-842B-507521BCF59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91752" y="616958"/>
                <a:ext cx="24692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BBD710B2-FF15-482C-9E1F-DDEF3573F1DE}"/>
                  </a:ext>
                </a:extLst>
              </p14:cNvPr>
              <p14:cNvContentPartPr/>
              <p14:nvPr/>
            </p14:nvContentPartPr>
            <p14:xfrm>
              <a:off x="1073312" y="5274998"/>
              <a:ext cx="432720" cy="788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BBD710B2-FF15-482C-9E1F-DDEF3573F1D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9672" y="5167358"/>
                <a:ext cx="5403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88375BAB-3798-4554-8E34-BE2372C8FC74}"/>
                  </a:ext>
                </a:extLst>
              </p14:cNvPr>
              <p14:cNvContentPartPr/>
              <p14:nvPr/>
            </p14:nvContentPartPr>
            <p14:xfrm>
              <a:off x="2623832" y="5394158"/>
              <a:ext cx="824760" cy="1422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88375BAB-3798-4554-8E34-BE2372C8FC7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570192" y="5286158"/>
                <a:ext cx="9324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CBA7FA38-09CF-4D4E-8B0F-D106B8768433}"/>
                  </a:ext>
                </a:extLst>
              </p14:cNvPr>
              <p14:cNvContentPartPr/>
              <p14:nvPr/>
            </p14:nvContentPartPr>
            <p14:xfrm>
              <a:off x="4392872" y="5435198"/>
              <a:ext cx="989280" cy="2041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BA7FA38-09CF-4D4E-8B0F-D106B876843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38872" y="5327198"/>
                <a:ext cx="1096920" cy="4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54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</dc:creator>
  <cp:lastModifiedBy>Ravi Kumar</cp:lastModifiedBy>
  <cp:revision>17</cp:revision>
  <dcterms:created xsi:type="dcterms:W3CDTF">2025-01-06T02:47:22Z</dcterms:created>
  <dcterms:modified xsi:type="dcterms:W3CDTF">2025-01-06T08:26:34Z</dcterms:modified>
</cp:coreProperties>
</file>